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5.xml" ContentType="application/vnd.openxmlformats-officedocument.presentationml.notesSlide+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33" r:id="rId3"/>
    <p:sldId id="275" r:id="rId4"/>
    <p:sldId id="312" r:id="rId5"/>
    <p:sldId id="277" r:id="rId6"/>
    <p:sldId id="297" r:id="rId7"/>
    <p:sldId id="296" r:id="rId8"/>
    <p:sldId id="298" r:id="rId9"/>
    <p:sldId id="299" r:id="rId10"/>
    <p:sldId id="300" r:id="rId11"/>
    <p:sldId id="301" r:id="rId12"/>
    <p:sldId id="278" r:id="rId13"/>
    <p:sldId id="279" r:id="rId14"/>
    <p:sldId id="303" r:id="rId15"/>
    <p:sldId id="304" r:id="rId16"/>
    <p:sldId id="305" r:id="rId17"/>
    <p:sldId id="306" r:id="rId18"/>
    <p:sldId id="307" r:id="rId19"/>
    <p:sldId id="308" r:id="rId20"/>
    <p:sldId id="309" r:id="rId21"/>
    <p:sldId id="310" r:id="rId22"/>
    <p:sldId id="311" r:id="rId23"/>
    <p:sldId id="332" r:id="rId24"/>
    <p:sldId id="324" r:id="rId25"/>
    <p:sldId id="334" r:id="rId26"/>
    <p:sldId id="317" r:id="rId27"/>
    <p:sldId id="313" r:id="rId28"/>
    <p:sldId id="316" r:id="rId29"/>
    <p:sldId id="330" r:id="rId30"/>
    <p:sldId id="292" r:id="rId31"/>
    <p:sldId id="294" r:id="rId32"/>
  </p:sldIdLst>
  <p:sldSz cx="9144000" cy="6858000" type="screen4x3"/>
  <p:notesSz cx="6797675" cy="9926638"/>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CCFF"/>
    <a:srgbClr val="CC0099"/>
    <a:srgbClr val="336600"/>
    <a:srgbClr val="F8E8E4"/>
    <a:srgbClr val="C75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43"/>
  </p:normalViewPr>
  <p:slideViewPr>
    <p:cSldViewPr>
      <p:cViewPr>
        <p:scale>
          <a:sx n="76" d="100"/>
          <a:sy n="76" d="100"/>
        </p:scale>
        <p:origin x="214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DFE1F-A568-4DBB-A14B-0E679A7EA393}" type="doc">
      <dgm:prSet loTypeId="urn:microsoft.com/office/officeart/2005/8/layout/venn1" loCatId="relationship" qsTypeId="urn:microsoft.com/office/officeart/2005/8/quickstyle/simple1" qsCatId="simple" csTypeId="urn:microsoft.com/office/officeart/2005/8/colors/accent1_2" csCatId="accent1" phldr="1"/>
      <dgm:spPr/>
    </dgm:pt>
    <dgm:pt modelId="{C64FBAED-B730-49EB-96D3-614C0D0D7136}">
      <dgm:prSet phldrT="[Text]" custT="1"/>
      <dgm:spPr/>
      <dgm:t>
        <a:bodyPr/>
        <a:lstStyle/>
        <a:p>
          <a:r>
            <a:rPr lang="en-GB" sz="2000" dirty="0"/>
            <a:t>Opportunity</a:t>
          </a:r>
        </a:p>
      </dgm:t>
    </dgm:pt>
    <dgm:pt modelId="{3FD520D6-7A56-4B51-A330-2918CA074472}" type="parTrans" cxnId="{3E007ACD-9B8C-4D82-9D63-16103122F00C}">
      <dgm:prSet/>
      <dgm:spPr/>
      <dgm:t>
        <a:bodyPr/>
        <a:lstStyle/>
        <a:p>
          <a:endParaRPr lang="en-GB"/>
        </a:p>
      </dgm:t>
    </dgm:pt>
    <dgm:pt modelId="{F6CD397A-7D0A-445A-9296-0172D055ECDE}" type="sibTrans" cxnId="{3E007ACD-9B8C-4D82-9D63-16103122F00C}">
      <dgm:prSet/>
      <dgm:spPr/>
      <dgm:t>
        <a:bodyPr/>
        <a:lstStyle/>
        <a:p>
          <a:endParaRPr lang="en-GB"/>
        </a:p>
      </dgm:t>
    </dgm:pt>
    <dgm:pt modelId="{44280201-FE88-4FD0-A997-BA821160F974}">
      <dgm:prSet phldrT="[Text]" custT="1"/>
      <dgm:spPr/>
      <dgm:t>
        <a:bodyPr/>
        <a:lstStyle/>
        <a:p>
          <a:r>
            <a:rPr lang="en-GB" sz="2000" dirty="0"/>
            <a:t>Rationalisation</a:t>
          </a:r>
          <a:endParaRPr lang="en-GB" sz="1600" dirty="0"/>
        </a:p>
      </dgm:t>
    </dgm:pt>
    <dgm:pt modelId="{B58F044E-F959-498F-913C-92923DB8392B}" type="parTrans" cxnId="{8D66761A-17BB-4A3E-93CE-5D65401242DF}">
      <dgm:prSet/>
      <dgm:spPr/>
      <dgm:t>
        <a:bodyPr/>
        <a:lstStyle/>
        <a:p>
          <a:endParaRPr lang="en-GB"/>
        </a:p>
      </dgm:t>
    </dgm:pt>
    <dgm:pt modelId="{D2B5E90F-B3AD-43BC-B348-6D4B5DAB9C74}" type="sibTrans" cxnId="{8D66761A-17BB-4A3E-93CE-5D65401242DF}">
      <dgm:prSet/>
      <dgm:spPr/>
      <dgm:t>
        <a:bodyPr/>
        <a:lstStyle/>
        <a:p>
          <a:endParaRPr lang="en-GB"/>
        </a:p>
      </dgm:t>
    </dgm:pt>
    <dgm:pt modelId="{D802E531-357B-4E9C-8CDE-28D67BA7F679}">
      <dgm:prSet phldrT="[Text]" custT="1"/>
      <dgm:spPr/>
      <dgm:t>
        <a:bodyPr/>
        <a:lstStyle/>
        <a:p>
          <a:r>
            <a:rPr lang="en-GB" sz="2000" dirty="0"/>
            <a:t>Motive</a:t>
          </a:r>
          <a:endParaRPr lang="en-GB" sz="3200" dirty="0"/>
        </a:p>
      </dgm:t>
    </dgm:pt>
    <dgm:pt modelId="{E0E027F4-BF9B-4F05-96DB-926F1CF43086}" type="parTrans" cxnId="{0663E9A0-0CD1-4B61-86C2-E359D1C0D667}">
      <dgm:prSet/>
      <dgm:spPr/>
      <dgm:t>
        <a:bodyPr/>
        <a:lstStyle/>
        <a:p>
          <a:endParaRPr lang="en-GB"/>
        </a:p>
      </dgm:t>
    </dgm:pt>
    <dgm:pt modelId="{76515EE3-E8D8-4CA2-AF2B-D516812B22CD}" type="sibTrans" cxnId="{0663E9A0-0CD1-4B61-86C2-E359D1C0D667}">
      <dgm:prSet/>
      <dgm:spPr/>
      <dgm:t>
        <a:bodyPr/>
        <a:lstStyle/>
        <a:p>
          <a:endParaRPr lang="en-GB"/>
        </a:p>
      </dgm:t>
    </dgm:pt>
    <dgm:pt modelId="{F2C32C70-D0E2-4890-9310-283B77C273CF}" type="pres">
      <dgm:prSet presAssocID="{85ADFE1F-A568-4DBB-A14B-0E679A7EA393}" presName="compositeShape" presStyleCnt="0">
        <dgm:presLayoutVars>
          <dgm:chMax val="7"/>
          <dgm:dir/>
          <dgm:resizeHandles val="exact"/>
        </dgm:presLayoutVars>
      </dgm:prSet>
      <dgm:spPr/>
    </dgm:pt>
    <dgm:pt modelId="{48DCB0DF-73D8-47A5-9A38-7C316036D3FC}" type="pres">
      <dgm:prSet presAssocID="{C64FBAED-B730-49EB-96D3-614C0D0D7136}" presName="circ1" presStyleLbl="vennNode1" presStyleIdx="0" presStyleCnt="3" custLinFactNeighborX="-439" custLinFactNeighborY="-6469"/>
      <dgm:spPr/>
      <dgm:t>
        <a:bodyPr/>
        <a:lstStyle/>
        <a:p>
          <a:endParaRPr lang="en-US"/>
        </a:p>
      </dgm:t>
    </dgm:pt>
    <dgm:pt modelId="{2E96782D-ADCD-4EC0-8E12-D754C6A8CF5D}" type="pres">
      <dgm:prSet presAssocID="{C64FBAED-B730-49EB-96D3-614C0D0D7136}" presName="circ1Tx" presStyleLbl="revTx" presStyleIdx="0" presStyleCnt="0">
        <dgm:presLayoutVars>
          <dgm:chMax val="0"/>
          <dgm:chPref val="0"/>
          <dgm:bulletEnabled val="1"/>
        </dgm:presLayoutVars>
      </dgm:prSet>
      <dgm:spPr/>
      <dgm:t>
        <a:bodyPr/>
        <a:lstStyle/>
        <a:p>
          <a:endParaRPr lang="en-US"/>
        </a:p>
      </dgm:t>
    </dgm:pt>
    <dgm:pt modelId="{B1DFAABD-F099-4832-B7B8-F822A9401678}" type="pres">
      <dgm:prSet presAssocID="{44280201-FE88-4FD0-A997-BA821160F974}" presName="circ2" presStyleLbl="vennNode1" presStyleIdx="1" presStyleCnt="3"/>
      <dgm:spPr/>
      <dgm:t>
        <a:bodyPr/>
        <a:lstStyle/>
        <a:p>
          <a:endParaRPr lang="en-US"/>
        </a:p>
      </dgm:t>
    </dgm:pt>
    <dgm:pt modelId="{7871F93F-AFF5-4FF5-B164-A2E0FECAE86B}" type="pres">
      <dgm:prSet presAssocID="{44280201-FE88-4FD0-A997-BA821160F974}" presName="circ2Tx" presStyleLbl="revTx" presStyleIdx="0" presStyleCnt="0">
        <dgm:presLayoutVars>
          <dgm:chMax val="0"/>
          <dgm:chPref val="0"/>
          <dgm:bulletEnabled val="1"/>
        </dgm:presLayoutVars>
      </dgm:prSet>
      <dgm:spPr/>
      <dgm:t>
        <a:bodyPr/>
        <a:lstStyle/>
        <a:p>
          <a:endParaRPr lang="en-US"/>
        </a:p>
      </dgm:t>
    </dgm:pt>
    <dgm:pt modelId="{ED70D517-7F89-4E75-BF62-FDA49A72F8A1}" type="pres">
      <dgm:prSet presAssocID="{D802E531-357B-4E9C-8CDE-28D67BA7F679}" presName="circ3" presStyleLbl="vennNode1" presStyleIdx="2" presStyleCnt="3" custLinFactNeighborX="-830" custLinFactNeighborY="-131"/>
      <dgm:spPr/>
      <dgm:t>
        <a:bodyPr/>
        <a:lstStyle/>
        <a:p>
          <a:endParaRPr lang="en-US"/>
        </a:p>
      </dgm:t>
    </dgm:pt>
    <dgm:pt modelId="{E7D2DF88-A3CE-420E-82E2-15585478754D}" type="pres">
      <dgm:prSet presAssocID="{D802E531-357B-4E9C-8CDE-28D67BA7F679}" presName="circ3Tx" presStyleLbl="revTx" presStyleIdx="0" presStyleCnt="0">
        <dgm:presLayoutVars>
          <dgm:chMax val="0"/>
          <dgm:chPref val="0"/>
          <dgm:bulletEnabled val="1"/>
        </dgm:presLayoutVars>
      </dgm:prSet>
      <dgm:spPr/>
      <dgm:t>
        <a:bodyPr/>
        <a:lstStyle/>
        <a:p>
          <a:endParaRPr lang="en-US"/>
        </a:p>
      </dgm:t>
    </dgm:pt>
  </dgm:ptLst>
  <dgm:cxnLst>
    <dgm:cxn modelId="{1EDE63F0-360C-4B50-AC0E-81B0856EC395}" type="presOf" srcId="{C64FBAED-B730-49EB-96D3-614C0D0D7136}" destId="{48DCB0DF-73D8-47A5-9A38-7C316036D3FC}" srcOrd="0" destOrd="0" presId="urn:microsoft.com/office/officeart/2005/8/layout/venn1"/>
    <dgm:cxn modelId="{61BD83C8-CCCB-4A89-BE6A-7FA375598A2C}" type="presOf" srcId="{44280201-FE88-4FD0-A997-BA821160F974}" destId="{B1DFAABD-F099-4832-B7B8-F822A9401678}" srcOrd="0" destOrd="0" presId="urn:microsoft.com/office/officeart/2005/8/layout/venn1"/>
    <dgm:cxn modelId="{F40C84C3-107C-4076-A767-9F78577FABD4}" type="presOf" srcId="{D802E531-357B-4E9C-8CDE-28D67BA7F679}" destId="{E7D2DF88-A3CE-420E-82E2-15585478754D}" srcOrd="1" destOrd="0" presId="urn:microsoft.com/office/officeart/2005/8/layout/venn1"/>
    <dgm:cxn modelId="{6FEABCA4-CD3E-4633-BFD5-15D7EBFF579C}" type="presOf" srcId="{85ADFE1F-A568-4DBB-A14B-0E679A7EA393}" destId="{F2C32C70-D0E2-4890-9310-283B77C273CF}" srcOrd="0" destOrd="0" presId="urn:microsoft.com/office/officeart/2005/8/layout/venn1"/>
    <dgm:cxn modelId="{05377CA6-2AE2-4B1A-8457-6A689EF531FB}" type="presOf" srcId="{C64FBAED-B730-49EB-96D3-614C0D0D7136}" destId="{2E96782D-ADCD-4EC0-8E12-D754C6A8CF5D}" srcOrd="1" destOrd="0" presId="urn:microsoft.com/office/officeart/2005/8/layout/venn1"/>
    <dgm:cxn modelId="{A2C70B15-CA33-45E9-8507-878CEDF46945}" type="presOf" srcId="{D802E531-357B-4E9C-8CDE-28D67BA7F679}" destId="{ED70D517-7F89-4E75-BF62-FDA49A72F8A1}" srcOrd="0" destOrd="0" presId="urn:microsoft.com/office/officeart/2005/8/layout/venn1"/>
    <dgm:cxn modelId="{8D66761A-17BB-4A3E-93CE-5D65401242DF}" srcId="{85ADFE1F-A568-4DBB-A14B-0E679A7EA393}" destId="{44280201-FE88-4FD0-A997-BA821160F974}" srcOrd="1" destOrd="0" parTransId="{B58F044E-F959-498F-913C-92923DB8392B}" sibTransId="{D2B5E90F-B3AD-43BC-B348-6D4B5DAB9C74}"/>
    <dgm:cxn modelId="{3E007ACD-9B8C-4D82-9D63-16103122F00C}" srcId="{85ADFE1F-A568-4DBB-A14B-0E679A7EA393}" destId="{C64FBAED-B730-49EB-96D3-614C0D0D7136}" srcOrd="0" destOrd="0" parTransId="{3FD520D6-7A56-4B51-A330-2918CA074472}" sibTransId="{F6CD397A-7D0A-445A-9296-0172D055ECDE}"/>
    <dgm:cxn modelId="{701A7DA9-2E06-453C-9107-24CCEB7F3086}" type="presOf" srcId="{44280201-FE88-4FD0-A997-BA821160F974}" destId="{7871F93F-AFF5-4FF5-B164-A2E0FECAE86B}" srcOrd="1" destOrd="0" presId="urn:microsoft.com/office/officeart/2005/8/layout/venn1"/>
    <dgm:cxn modelId="{0663E9A0-0CD1-4B61-86C2-E359D1C0D667}" srcId="{85ADFE1F-A568-4DBB-A14B-0E679A7EA393}" destId="{D802E531-357B-4E9C-8CDE-28D67BA7F679}" srcOrd="2" destOrd="0" parTransId="{E0E027F4-BF9B-4F05-96DB-926F1CF43086}" sibTransId="{76515EE3-E8D8-4CA2-AF2B-D516812B22CD}"/>
    <dgm:cxn modelId="{7E28CA25-6ED8-4D90-8973-4EFEA6A138DF}" type="presParOf" srcId="{F2C32C70-D0E2-4890-9310-283B77C273CF}" destId="{48DCB0DF-73D8-47A5-9A38-7C316036D3FC}" srcOrd="0" destOrd="0" presId="urn:microsoft.com/office/officeart/2005/8/layout/venn1"/>
    <dgm:cxn modelId="{3EE8FF49-8F7B-46E8-BDA1-F0D8BFC608F2}" type="presParOf" srcId="{F2C32C70-D0E2-4890-9310-283B77C273CF}" destId="{2E96782D-ADCD-4EC0-8E12-D754C6A8CF5D}" srcOrd="1" destOrd="0" presId="urn:microsoft.com/office/officeart/2005/8/layout/venn1"/>
    <dgm:cxn modelId="{2DADBF85-7D48-4718-B6E5-A61FEB0045C5}" type="presParOf" srcId="{F2C32C70-D0E2-4890-9310-283B77C273CF}" destId="{B1DFAABD-F099-4832-B7B8-F822A9401678}" srcOrd="2" destOrd="0" presId="urn:microsoft.com/office/officeart/2005/8/layout/venn1"/>
    <dgm:cxn modelId="{FAEA8591-F159-4551-A2C6-D2904A6728E3}" type="presParOf" srcId="{F2C32C70-D0E2-4890-9310-283B77C273CF}" destId="{7871F93F-AFF5-4FF5-B164-A2E0FECAE86B}" srcOrd="3" destOrd="0" presId="urn:microsoft.com/office/officeart/2005/8/layout/venn1"/>
    <dgm:cxn modelId="{B6A1C0F2-DC5D-4F26-B748-A3CF97A787CD}" type="presParOf" srcId="{F2C32C70-D0E2-4890-9310-283B77C273CF}" destId="{ED70D517-7F89-4E75-BF62-FDA49A72F8A1}" srcOrd="4" destOrd="0" presId="urn:microsoft.com/office/officeart/2005/8/layout/venn1"/>
    <dgm:cxn modelId="{C25A9985-30A3-4533-9462-FAD56DB2941D}" type="presParOf" srcId="{F2C32C70-D0E2-4890-9310-283B77C273CF}" destId="{E7D2DF88-A3CE-420E-82E2-15585478754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DFE1F-A568-4DBB-A14B-0E679A7EA393}" type="doc">
      <dgm:prSet loTypeId="urn:microsoft.com/office/officeart/2005/8/layout/venn1" loCatId="relationship" qsTypeId="urn:microsoft.com/office/officeart/2005/8/quickstyle/simple1" qsCatId="simple" csTypeId="urn:microsoft.com/office/officeart/2005/8/colors/accent1_2" csCatId="accent1" phldr="1"/>
      <dgm:spPr/>
    </dgm:pt>
    <dgm:pt modelId="{C64FBAED-B730-49EB-96D3-614C0D0D7136}">
      <dgm:prSet phldrT="[Text]" custT="1"/>
      <dgm:spPr/>
      <dgm:t>
        <a:bodyPr/>
        <a:lstStyle/>
        <a:p>
          <a:r>
            <a:rPr lang="en-GB" sz="2000" dirty="0"/>
            <a:t>Opportunity</a:t>
          </a:r>
        </a:p>
      </dgm:t>
    </dgm:pt>
    <dgm:pt modelId="{3FD520D6-7A56-4B51-A330-2918CA074472}" type="parTrans" cxnId="{3E007ACD-9B8C-4D82-9D63-16103122F00C}">
      <dgm:prSet/>
      <dgm:spPr/>
      <dgm:t>
        <a:bodyPr/>
        <a:lstStyle/>
        <a:p>
          <a:endParaRPr lang="en-GB"/>
        </a:p>
      </dgm:t>
    </dgm:pt>
    <dgm:pt modelId="{F6CD397A-7D0A-445A-9296-0172D055ECDE}" type="sibTrans" cxnId="{3E007ACD-9B8C-4D82-9D63-16103122F00C}">
      <dgm:prSet/>
      <dgm:spPr/>
      <dgm:t>
        <a:bodyPr/>
        <a:lstStyle/>
        <a:p>
          <a:endParaRPr lang="en-GB"/>
        </a:p>
      </dgm:t>
    </dgm:pt>
    <dgm:pt modelId="{44280201-FE88-4FD0-A997-BA821160F974}">
      <dgm:prSet phldrT="[Text]" custT="1"/>
      <dgm:spPr/>
      <dgm:t>
        <a:bodyPr/>
        <a:lstStyle/>
        <a:p>
          <a:r>
            <a:rPr lang="en-GB" sz="2000" dirty="0"/>
            <a:t>Rationalisation</a:t>
          </a:r>
          <a:endParaRPr lang="en-GB" sz="1600" dirty="0"/>
        </a:p>
      </dgm:t>
    </dgm:pt>
    <dgm:pt modelId="{B58F044E-F959-498F-913C-92923DB8392B}" type="parTrans" cxnId="{8D66761A-17BB-4A3E-93CE-5D65401242DF}">
      <dgm:prSet/>
      <dgm:spPr/>
      <dgm:t>
        <a:bodyPr/>
        <a:lstStyle/>
        <a:p>
          <a:endParaRPr lang="en-GB"/>
        </a:p>
      </dgm:t>
    </dgm:pt>
    <dgm:pt modelId="{D2B5E90F-B3AD-43BC-B348-6D4B5DAB9C74}" type="sibTrans" cxnId="{8D66761A-17BB-4A3E-93CE-5D65401242DF}">
      <dgm:prSet/>
      <dgm:spPr/>
      <dgm:t>
        <a:bodyPr/>
        <a:lstStyle/>
        <a:p>
          <a:endParaRPr lang="en-GB"/>
        </a:p>
      </dgm:t>
    </dgm:pt>
    <dgm:pt modelId="{D802E531-357B-4E9C-8CDE-28D67BA7F679}">
      <dgm:prSet phldrT="[Text]" custT="1"/>
      <dgm:spPr/>
      <dgm:t>
        <a:bodyPr/>
        <a:lstStyle/>
        <a:p>
          <a:r>
            <a:rPr lang="en-GB" sz="2000" dirty="0"/>
            <a:t>Motive</a:t>
          </a:r>
          <a:endParaRPr lang="en-GB" sz="3200" dirty="0"/>
        </a:p>
      </dgm:t>
    </dgm:pt>
    <dgm:pt modelId="{E0E027F4-BF9B-4F05-96DB-926F1CF43086}" type="parTrans" cxnId="{0663E9A0-0CD1-4B61-86C2-E359D1C0D667}">
      <dgm:prSet/>
      <dgm:spPr/>
      <dgm:t>
        <a:bodyPr/>
        <a:lstStyle/>
        <a:p>
          <a:endParaRPr lang="en-GB"/>
        </a:p>
      </dgm:t>
    </dgm:pt>
    <dgm:pt modelId="{76515EE3-E8D8-4CA2-AF2B-D516812B22CD}" type="sibTrans" cxnId="{0663E9A0-0CD1-4B61-86C2-E359D1C0D667}">
      <dgm:prSet/>
      <dgm:spPr/>
      <dgm:t>
        <a:bodyPr/>
        <a:lstStyle/>
        <a:p>
          <a:endParaRPr lang="en-GB"/>
        </a:p>
      </dgm:t>
    </dgm:pt>
    <dgm:pt modelId="{F2C32C70-D0E2-4890-9310-283B77C273CF}" type="pres">
      <dgm:prSet presAssocID="{85ADFE1F-A568-4DBB-A14B-0E679A7EA393}" presName="compositeShape" presStyleCnt="0">
        <dgm:presLayoutVars>
          <dgm:chMax val="7"/>
          <dgm:dir/>
          <dgm:resizeHandles val="exact"/>
        </dgm:presLayoutVars>
      </dgm:prSet>
      <dgm:spPr/>
    </dgm:pt>
    <dgm:pt modelId="{48DCB0DF-73D8-47A5-9A38-7C316036D3FC}" type="pres">
      <dgm:prSet presAssocID="{C64FBAED-B730-49EB-96D3-614C0D0D7136}" presName="circ1" presStyleLbl="vennNode1" presStyleIdx="0" presStyleCnt="3" custLinFactNeighborX="-439" custLinFactNeighborY="-6469"/>
      <dgm:spPr/>
      <dgm:t>
        <a:bodyPr/>
        <a:lstStyle/>
        <a:p>
          <a:endParaRPr lang="en-US"/>
        </a:p>
      </dgm:t>
    </dgm:pt>
    <dgm:pt modelId="{2E96782D-ADCD-4EC0-8E12-D754C6A8CF5D}" type="pres">
      <dgm:prSet presAssocID="{C64FBAED-B730-49EB-96D3-614C0D0D7136}" presName="circ1Tx" presStyleLbl="revTx" presStyleIdx="0" presStyleCnt="0">
        <dgm:presLayoutVars>
          <dgm:chMax val="0"/>
          <dgm:chPref val="0"/>
          <dgm:bulletEnabled val="1"/>
        </dgm:presLayoutVars>
      </dgm:prSet>
      <dgm:spPr/>
      <dgm:t>
        <a:bodyPr/>
        <a:lstStyle/>
        <a:p>
          <a:endParaRPr lang="en-US"/>
        </a:p>
      </dgm:t>
    </dgm:pt>
    <dgm:pt modelId="{B1DFAABD-F099-4832-B7B8-F822A9401678}" type="pres">
      <dgm:prSet presAssocID="{44280201-FE88-4FD0-A997-BA821160F974}" presName="circ2" presStyleLbl="vennNode1" presStyleIdx="1" presStyleCnt="3"/>
      <dgm:spPr/>
      <dgm:t>
        <a:bodyPr/>
        <a:lstStyle/>
        <a:p>
          <a:endParaRPr lang="en-US"/>
        </a:p>
      </dgm:t>
    </dgm:pt>
    <dgm:pt modelId="{7871F93F-AFF5-4FF5-B164-A2E0FECAE86B}" type="pres">
      <dgm:prSet presAssocID="{44280201-FE88-4FD0-A997-BA821160F974}" presName="circ2Tx" presStyleLbl="revTx" presStyleIdx="0" presStyleCnt="0">
        <dgm:presLayoutVars>
          <dgm:chMax val="0"/>
          <dgm:chPref val="0"/>
          <dgm:bulletEnabled val="1"/>
        </dgm:presLayoutVars>
      </dgm:prSet>
      <dgm:spPr/>
      <dgm:t>
        <a:bodyPr/>
        <a:lstStyle/>
        <a:p>
          <a:endParaRPr lang="en-US"/>
        </a:p>
      </dgm:t>
    </dgm:pt>
    <dgm:pt modelId="{ED70D517-7F89-4E75-BF62-FDA49A72F8A1}" type="pres">
      <dgm:prSet presAssocID="{D802E531-357B-4E9C-8CDE-28D67BA7F679}" presName="circ3" presStyleLbl="vennNode1" presStyleIdx="2" presStyleCnt="3" custLinFactNeighborX="-830" custLinFactNeighborY="-131"/>
      <dgm:spPr/>
      <dgm:t>
        <a:bodyPr/>
        <a:lstStyle/>
        <a:p>
          <a:endParaRPr lang="en-US"/>
        </a:p>
      </dgm:t>
    </dgm:pt>
    <dgm:pt modelId="{E7D2DF88-A3CE-420E-82E2-15585478754D}" type="pres">
      <dgm:prSet presAssocID="{D802E531-357B-4E9C-8CDE-28D67BA7F679}" presName="circ3Tx" presStyleLbl="revTx" presStyleIdx="0" presStyleCnt="0">
        <dgm:presLayoutVars>
          <dgm:chMax val="0"/>
          <dgm:chPref val="0"/>
          <dgm:bulletEnabled val="1"/>
        </dgm:presLayoutVars>
      </dgm:prSet>
      <dgm:spPr/>
      <dgm:t>
        <a:bodyPr/>
        <a:lstStyle/>
        <a:p>
          <a:endParaRPr lang="en-US"/>
        </a:p>
      </dgm:t>
    </dgm:pt>
  </dgm:ptLst>
  <dgm:cxnLst>
    <dgm:cxn modelId="{1EDE63F0-360C-4B50-AC0E-81B0856EC395}" type="presOf" srcId="{C64FBAED-B730-49EB-96D3-614C0D0D7136}" destId="{48DCB0DF-73D8-47A5-9A38-7C316036D3FC}" srcOrd="0" destOrd="0" presId="urn:microsoft.com/office/officeart/2005/8/layout/venn1"/>
    <dgm:cxn modelId="{61BD83C8-CCCB-4A89-BE6A-7FA375598A2C}" type="presOf" srcId="{44280201-FE88-4FD0-A997-BA821160F974}" destId="{B1DFAABD-F099-4832-B7B8-F822A9401678}" srcOrd="0" destOrd="0" presId="urn:microsoft.com/office/officeart/2005/8/layout/venn1"/>
    <dgm:cxn modelId="{F40C84C3-107C-4076-A767-9F78577FABD4}" type="presOf" srcId="{D802E531-357B-4E9C-8CDE-28D67BA7F679}" destId="{E7D2DF88-A3CE-420E-82E2-15585478754D}" srcOrd="1" destOrd="0" presId="urn:microsoft.com/office/officeart/2005/8/layout/venn1"/>
    <dgm:cxn modelId="{6FEABCA4-CD3E-4633-BFD5-15D7EBFF579C}" type="presOf" srcId="{85ADFE1F-A568-4DBB-A14B-0E679A7EA393}" destId="{F2C32C70-D0E2-4890-9310-283B77C273CF}" srcOrd="0" destOrd="0" presId="urn:microsoft.com/office/officeart/2005/8/layout/venn1"/>
    <dgm:cxn modelId="{05377CA6-2AE2-4B1A-8457-6A689EF531FB}" type="presOf" srcId="{C64FBAED-B730-49EB-96D3-614C0D0D7136}" destId="{2E96782D-ADCD-4EC0-8E12-D754C6A8CF5D}" srcOrd="1" destOrd="0" presId="urn:microsoft.com/office/officeart/2005/8/layout/venn1"/>
    <dgm:cxn modelId="{A2C70B15-CA33-45E9-8507-878CEDF46945}" type="presOf" srcId="{D802E531-357B-4E9C-8CDE-28D67BA7F679}" destId="{ED70D517-7F89-4E75-BF62-FDA49A72F8A1}" srcOrd="0" destOrd="0" presId="urn:microsoft.com/office/officeart/2005/8/layout/venn1"/>
    <dgm:cxn modelId="{8D66761A-17BB-4A3E-93CE-5D65401242DF}" srcId="{85ADFE1F-A568-4DBB-A14B-0E679A7EA393}" destId="{44280201-FE88-4FD0-A997-BA821160F974}" srcOrd="1" destOrd="0" parTransId="{B58F044E-F959-498F-913C-92923DB8392B}" sibTransId="{D2B5E90F-B3AD-43BC-B348-6D4B5DAB9C74}"/>
    <dgm:cxn modelId="{3E007ACD-9B8C-4D82-9D63-16103122F00C}" srcId="{85ADFE1F-A568-4DBB-A14B-0E679A7EA393}" destId="{C64FBAED-B730-49EB-96D3-614C0D0D7136}" srcOrd="0" destOrd="0" parTransId="{3FD520D6-7A56-4B51-A330-2918CA074472}" sibTransId="{F6CD397A-7D0A-445A-9296-0172D055ECDE}"/>
    <dgm:cxn modelId="{701A7DA9-2E06-453C-9107-24CCEB7F3086}" type="presOf" srcId="{44280201-FE88-4FD0-A997-BA821160F974}" destId="{7871F93F-AFF5-4FF5-B164-A2E0FECAE86B}" srcOrd="1" destOrd="0" presId="urn:microsoft.com/office/officeart/2005/8/layout/venn1"/>
    <dgm:cxn modelId="{0663E9A0-0CD1-4B61-86C2-E359D1C0D667}" srcId="{85ADFE1F-A568-4DBB-A14B-0E679A7EA393}" destId="{D802E531-357B-4E9C-8CDE-28D67BA7F679}" srcOrd="2" destOrd="0" parTransId="{E0E027F4-BF9B-4F05-96DB-926F1CF43086}" sibTransId="{76515EE3-E8D8-4CA2-AF2B-D516812B22CD}"/>
    <dgm:cxn modelId="{7E28CA25-6ED8-4D90-8973-4EFEA6A138DF}" type="presParOf" srcId="{F2C32C70-D0E2-4890-9310-283B77C273CF}" destId="{48DCB0DF-73D8-47A5-9A38-7C316036D3FC}" srcOrd="0" destOrd="0" presId="urn:microsoft.com/office/officeart/2005/8/layout/venn1"/>
    <dgm:cxn modelId="{3EE8FF49-8F7B-46E8-BDA1-F0D8BFC608F2}" type="presParOf" srcId="{F2C32C70-D0E2-4890-9310-283B77C273CF}" destId="{2E96782D-ADCD-4EC0-8E12-D754C6A8CF5D}" srcOrd="1" destOrd="0" presId="urn:microsoft.com/office/officeart/2005/8/layout/venn1"/>
    <dgm:cxn modelId="{2DADBF85-7D48-4718-B6E5-A61FEB0045C5}" type="presParOf" srcId="{F2C32C70-D0E2-4890-9310-283B77C273CF}" destId="{B1DFAABD-F099-4832-B7B8-F822A9401678}" srcOrd="2" destOrd="0" presId="urn:microsoft.com/office/officeart/2005/8/layout/venn1"/>
    <dgm:cxn modelId="{FAEA8591-F159-4551-A2C6-D2904A6728E3}" type="presParOf" srcId="{F2C32C70-D0E2-4890-9310-283B77C273CF}" destId="{7871F93F-AFF5-4FF5-B164-A2E0FECAE86B}" srcOrd="3" destOrd="0" presId="urn:microsoft.com/office/officeart/2005/8/layout/venn1"/>
    <dgm:cxn modelId="{B6A1C0F2-DC5D-4F26-B748-A3CF97A787CD}" type="presParOf" srcId="{F2C32C70-D0E2-4890-9310-283B77C273CF}" destId="{ED70D517-7F89-4E75-BF62-FDA49A72F8A1}" srcOrd="4" destOrd="0" presId="urn:microsoft.com/office/officeart/2005/8/layout/venn1"/>
    <dgm:cxn modelId="{C25A9985-30A3-4533-9462-FAD56DB2941D}" type="presParOf" srcId="{F2C32C70-D0E2-4890-9310-283B77C273CF}" destId="{E7D2DF88-A3CE-420E-82E2-15585478754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DFE1F-A568-4DBB-A14B-0E679A7EA393}" type="doc">
      <dgm:prSet loTypeId="urn:microsoft.com/office/officeart/2005/8/layout/venn1" loCatId="relationship" qsTypeId="urn:microsoft.com/office/officeart/2005/8/quickstyle/simple1" qsCatId="simple" csTypeId="urn:microsoft.com/office/officeart/2005/8/colors/accent1_2" csCatId="accent1" phldr="1"/>
      <dgm:spPr/>
    </dgm:pt>
    <dgm:pt modelId="{C64FBAED-B730-49EB-96D3-614C0D0D7136}">
      <dgm:prSet phldrT="[Text]" custT="1"/>
      <dgm:spPr/>
      <dgm:t>
        <a:bodyPr/>
        <a:lstStyle/>
        <a:p>
          <a:r>
            <a:rPr lang="en-GB" sz="2000" dirty="0"/>
            <a:t>Opportunity</a:t>
          </a:r>
        </a:p>
      </dgm:t>
    </dgm:pt>
    <dgm:pt modelId="{3FD520D6-7A56-4B51-A330-2918CA074472}" type="parTrans" cxnId="{3E007ACD-9B8C-4D82-9D63-16103122F00C}">
      <dgm:prSet/>
      <dgm:spPr/>
      <dgm:t>
        <a:bodyPr/>
        <a:lstStyle/>
        <a:p>
          <a:endParaRPr lang="en-GB"/>
        </a:p>
      </dgm:t>
    </dgm:pt>
    <dgm:pt modelId="{F6CD397A-7D0A-445A-9296-0172D055ECDE}" type="sibTrans" cxnId="{3E007ACD-9B8C-4D82-9D63-16103122F00C}">
      <dgm:prSet/>
      <dgm:spPr/>
      <dgm:t>
        <a:bodyPr/>
        <a:lstStyle/>
        <a:p>
          <a:endParaRPr lang="en-GB"/>
        </a:p>
      </dgm:t>
    </dgm:pt>
    <dgm:pt modelId="{44280201-FE88-4FD0-A997-BA821160F974}">
      <dgm:prSet phldrT="[Text]" custT="1"/>
      <dgm:spPr/>
      <dgm:t>
        <a:bodyPr/>
        <a:lstStyle/>
        <a:p>
          <a:r>
            <a:rPr lang="en-GB" sz="2000" dirty="0"/>
            <a:t>Rationalisation</a:t>
          </a:r>
          <a:endParaRPr lang="en-GB" sz="1600" dirty="0"/>
        </a:p>
      </dgm:t>
    </dgm:pt>
    <dgm:pt modelId="{B58F044E-F959-498F-913C-92923DB8392B}" type="parTrans" cxnId="{8D66761A-17BB-4A3E-93CE-5D65401242DF}">
      <dgm:prSet/>
      <dgm:spPr/>
      <dgm:t>
        <a:bodyPr/>
        <a:lstStyle/>
        <a:p>
          <a:endParaRPr lang="en-GB"/>
        </a:p>
      </dgm:t>
    </dgm:pt>
    <dgm:pt modelId="{D2B5E90F-B3AD-43BC-B348-6D4B5DAB9C74}" type="sibTrans" cxnId="{8D66761A-17BB-4A3E-93CE-5D65401242DF}">
      <dgm:prSet/>
      <dgm:spPr/>
      <dgm:t>
        <a:bodyPr/>
        <a:lstStyle/>
        <a:p>
          <a:endParaRPr lang="en-GB"/>
        </a:p>
      </dgm:t>
    </dgm:pt>
    <dgm:pt modelId="{D802E531-357B-4E9C-8CDE-28D67BA7F679}">
      <dgm:prSet phldrT="[Text]" custT="1"/>
      <dgm:spPr/>
      <dgm:t>
        <a:bodyPr/>
        <a:lstStyle/>
        <a:p>
          <a:r>
            <a:rPr lang="en-GB" sz="2000" dirty="0"/>
            <a:t>Motive</a:t>
          </a:r>
          <a:endParaRPr lang="en-GB" sz="3200" dirty="0"/>
        </a:p>
      </dgm:t>
    </dgm:pt>
    <dgm:pt modelId="{E0E027F4-BF9B-4F05-96DB-926F1CF43086}" type="parTrans" cxnId="{0663E9A0-0CD1-4B61-86C2-E359D1C0D667}">
      <dgm:prSet/>
      <dgm:spPr/>
      <dgm:t>
        <a:bodyPr/>
        <a:lstStyle/>
        <a:p>
          <a:endParaRPr lang="en-GB"/>
        </a:p>
      </dgm:t>
    </dgm:pt>
    <dgm:pt modelId="{76515EE3-E8D8-4CA2-AF2B-D516812B22CD}" type="sibTrans" cxnId="{0663E9A0-0CD1-4B61-86C2-E359D1C0D667}">
      <dgm:prSet/>
      <dgm:spPr/>
      <dgm:t>
        <a:bodyPr/>
        <a:lstStyle/>
        <a:p>
          <a:endParaRPr lang="en-GB"/>
        </a:p>
      </dgm:t>
    </dgm:pt>
    <dgm:pt modelId="{F2C32C70-D0E2-4890-9310-283B77C273CF}" type="pres">
      <dgm:prSet presAssocID="{85ADFE1F-A568-4DBB-A14B-0E679A7EA393}" presName="compositeShape" presStyleCnt="0">
        <dgm:presLayoutVars>
          <dgm:chMax val="7"/>
          <dgm:dir/>
          <dgm:resizeHandles val="exact"/>
        </dgm:presLayoutVars>
      </dgm:prSet>
      <dgm:spPr/>
    </dgm:pt>
    <dgm:pt modelId="{48DCB0DF-73D8-47A5-9A38-7C316036D3FC}" type="pres">
      <dgm:prSet presAssocID="{C64FBAED-B730-49EB-96D3-614C0D0D7136}" presName="circ1" presStyleLbl="vennNode1" presStyleIdx="0" presStyleCnt="3" custLinFactNeighborX="-439" custLinFactNeighborY="-6469"/>
      <dgm:spPr/>
      <dgm:t>
        <a:bodyPr/>
        <a:lstStyle/>
        <a:p>
          <a:endParaRPr lang="en-US"/>
        </a:p>
      </dgm:t>
    </dgm:pt>
    <dgm:pt modelId="{2E96782D-ADCD-4EC0-8E12-D754C6A8CF5D}" type="pres">
      <dgm:prSet presAssocID="{C64FBAED-B730-49EB-96D3-614C0D0D7136}" presName="circ1Tx" presStyleLbl="revTx" presStyleIdx="0" presStyleCnt="0">
        <dgm:presLayoutVars>
          <dgm:chMax val="0"/>
          <dgm:chPref val="0"/>
          <dgm:bulletEnabled val="1"/>
        </dgm:presLayoutVars>
      </dgm:prSet>
      <dgm:spPr/>
      <dgm:t>
        <a:bodyPr/>
        <a:lstStyle/>
        <a:p>
          <a:endParaRPr lang="en-US"/>
        </a:p>
      </dgm:t>
    </dgm:pt>
    <dgm:pt modelId="{B1DFAABD-F099-4832-B7B8-F822A9401678}" type="pres">
      <dgm:prSet presAssocID="{44280201-FE88-4FD0-A997-BA821160F974}" presName="circ2" presStyleLbl="vennNode1" presStyleIdx="1" presStyleCnt="3"/>
      <dgm:spPr/>
      <dgm:t>
        <a:bodyPr/>
        <a:lstStyle/>
        <a:p>
          <a:endParaRPr lang="en-US"/>
        </a:p>
      </dgm:t>
    </dgm:pt>
    <dgm:pt modelId="{7871F93F-AFF5-4FF5-B164-A2E0FECAE86B}" type="pres">
      <dgm:prSet presAssocID="{44280201-FE88-4FD0-A997-BA821160F974}" presName="circ2Tx" presStyleLbl="revTx" presStyleIdx="0" presStyleCnt="0">
        <dgm:presLayoutVars>
          <dgm:chMax val="0"/>
          <dgm:chPref val="0"/>
          <dgm:bulletEnabled val="1"/>
        </dgm:presLayoutVars>
      </dgm:prSet>
      <dgm:spPr/>
      <dgm:t>
        <a:bodyPr/>
        <a:lstStyle/>
        <a:p>
          <a:endParaRPr lang="en-US"/>
        </a:p>
      </dgm:t>
    </dgm:pt>
    <dgm:pt modelId="{ED70D517-7F89-4E75-BF62-FDA49A72F8A1}" type="pres">
      <dgm:prSet presAssocID="{D802E531-357B-4E9C-8CDE-28D67BA7F679}" presName="circ3" presStyleLbl="vennNode1" presStyleIdx="2" presStyleCnt="3" custLinFactNeighborX="-830" custLinFactNeighborY="-131"/>
      <dgm:spPr/>
      <dgm:t>
        <a:bodyPr/>
        <a:lstStyle/>
        <a:p>
          <a:endParaRPr lang="en-US"/>
        </a:p>
      </dgm:t>
    </dgm:pt>
    <dgm:pt modelId="{E7D2DF88-A3CE-420E-82E2-15585478754D}" type="pres">
      <dgm:prSet presAssocID="{D802E531-357B-4E9C-8CDE-28D67BA7F679}" presName="circ3Tx" presStyleLbl="revTx" presStyleIdx="0" presStyleCnt="0">
        <dgm:presLayoutVars>
          <dgm:chMax val="0"/>
          <dgm:chPref val="0"/>
          <dgm:bulletEnabled val="1"/>
        </dgm:presLayoutVars>
      </dgm:prSet>
      <dgm:spPr/>
      <dgm:t>
        <a:bodyPr/>
        <a:lstStyle/>
        <a:p>
          <a:endParaRPr lang="en-US"/>
        </a:p>
      </dgm:t>
    </dgm:pt>
  </dgm:ptLst>
  <dgm:cxnLst>
    <dgm:cxn modelId="{1EDE63F0-360C-4B50-AC0E-81B0856EC395}" type="presOf" srcId="{C64FBAED-B730-49EB-96D3-614C0D0D7136}" destId="{48DCB0DF-73D8-47A5-9A38-7C316036D3FC}" srcOrd="0" destOrd="0" presId="urn:microsoft.com/office/officeart/2005/8/layout/venn1"/>
    <dgm:cxn modelId="{61BD83C8-CCCB-4A89-BE6A-7FA375598A2C}" type="presOf" srcId="{44280201-FE88-4FD0-A997-BA821160F974}" destId="{B1DFAABD-F099-4832-B7B8-F822A9401678}" srcOrd="0" destOrd="0" presId="urn:microsoft.com/office/officeart/2005/8/layout/venn1"/>
    <dgm:cxn modelId="{F40C84C3-107C-4076-A767-9F78577FABD4}" type="presOf" srcId="{D802E531-357B-4E9C-8CDE-28D67BA7F679}" destId="{E7D2DF88-A3CE-420E-82E2-15585478754D}" srcOrd="1" destOrd="0" presId="urn:microsoft.com/office/officeart/2005/8/layout/venn1"/>
    <dgm:cxn modelId="{6FEABCA4-CD3E-4633-BFD5-15D7EBFF579C}" type="presOf" srcId="{85ADFE1F-A568-4DBB-A14B-0E679A7EA393}" destId="{F2C32C70-D0E2-4890-9310-283B77C273CF}" srcOrd="0" destOrd="0" presId="urn:microsoft.com/office/officeart/2005/8/layout/venn1"/>
    <dgm:cxn modelId="{05377CA6-2AE2-4B1A-8457-6A689EF531FB}" type="presOf" srcId="{C64FBAED-B730-49EB-96D3-614C0D0D7136}" destId="{2E96782D-ADCD-4EC0-8E12-D754C6A8CF5D}" srcOrd="1" destOrd="0" presId="urn:microsoft.com/office/officeart/2005/8/layout/venn1"/>
    <dgm:cxn modelId="{A2C70B15-CA33-45E9-8507-878CEDF46945}" type="presOf" srcId="{D802E531-357B-4E9C-8CDE-28D67BA7F679}" destId="{ED70D517-7F89-4E75-BF62-FDA49A72F8A1}" srcOrd="0" destOrd="0" presId="urn:microsoft.com/office/officeart/2005/8/layout/venn1"/>
    <dgm:cxn modelId="{8D66761A-17BB-4A3E-93CE-5D65401242DF}" srcId="{85ADFE1F-A568-4DBB-A14B-0E679A7EA393}" destId="{44280201-FE88-4FD0-A997-BA821160F974}" srcOrd="1" destOrd="0" parTransId="{B58F044E-F959-498F-913C-92923DB8392B}" sibTransId="{D2B5E90F-B3AD-43BC-B348-6D4B5DAB9C74}"/>
    <dgm:cxn modelId="{3E007ACD-9B8C-4D82-9D63-16103122F00C}" srcId="{85ADFE1F-A568-4DBB-A14B-0E679A7EA393}" destId="{C64FBAED-B730-49EB-96D3-614C0D0D7136}" srcOrd="0" destOrd="0" parTransId="{3FD520D6-7A56-4B51-A330-2918CA074472}" sibTransId="{F6CD397A-7D0A-445A-9296-0172D055ECDE}"/>
    <dgm:cxn modelId="{701A7DA9-2E06-453C-9107-24CCEB7F3086}" type="presOf" srcId="{44280201-FE88-4FD0-A997-BA821160F974}" destId="{7871F93F-AFF5-4FF5-B164-A2E0FECAE86B}" srcOrd="1" destOrd="0" presId="urn:microsoft.com/office/officeart/2005/8/layout/venn1"/>
    <dgm:cxn modelId="{0663E9A0-0CD1-4B61-86C2-E359D1C0D667}" srcId="{85ADFE1F-A568-4DBB-A14B-0E679A7EA393}" destId="{D802E531-357B-4E9C-8CDE-28D67BA7F679}" srcOrd="2" destOrd="0" parTransId="{E0E027F4-BF9B-4F05-96DB-926F1CF43086}" sibTransId="{76515EE3-E8D8-4CA2-AF2B-D516812B22CD}"/>
    <dgm:cxn modelId="{7E28CA25-6ED8-4D90-8973-4EFEA6A138DF}" type="presParOf" srcId="{F2C32C70-D0E2-4890-9310-283B77C273CF}" destId="{48DCB0DF-73D8-47A5-9A38-7C316036D3FC}" srcOrd="0" destOrd="0" presId="urn:microsoft.com/office/officeart/2005/8/layout/venn1"/>
    <dgm:cxn modelId="{3EE8FF49-8F7B-46E8-BDA1-F0D8BFC608F2}" type="presParOf" srcId="{F2C32C70-D0E2-4890-9310-283B77C273CF}" destId="{2E96782D-ADCD-4EC0-8E12-D754C6A8CF5D}" srcOrd="1" destOrd="0" presId="urn:microsoft.com/office/officeart/2005/8/layout/venn1"/>
    <dgm:cxn modelId="{2DADBF85-7D48-4718-B6E5-A61FEB0045C5}" type="presParOf" srcId="{F2C32C70-D0E2-4890-9310-283B77C273CF}" destId="{B1DFAABD-F099-4832-B7B8-F822A9401678}" srcOrd="2" destOrd="0" presId="urn:microsoft.com/office/officeart/2005/8/layout/venn1"/>
    <dgm:cxn modelId="{FAEA8591-F159-4551-A2C6-D2904A6728E3}" type="presParOf" srcId="{F2C32C70-D0E2-4890-9310-283B77C273CF}" destId="{7871F93F-AFF5-4FF5-B164-A2E0FECAE86B}" srcOrd="3" destOrd="0" presId="urn:microsoft.com/office/officeart/2005/8/layout/venn1"/>
    <dgm:cxn modelId="{B6A1C0F2-DC5D-4F26-B748-A3CF97A787CD}" type="presParOf" srcId="{F2C32C70-D0E2-4890-9310-283B77C273CF}" destId="{ED70D517-7F89-4E75-BF62-FDA49A72F8A1}" srcOrd="4" destOrd="0" presId="urn:microsoft.com/office/officeart/2005/8/layout/venn1"/>
    <dgm:cxn modelId="{C25A9985-30A3-4533-9462-FAD56DB2941D}" type="presParOf" srcId="{F2C32C70-D0E2-4890-9310-283B77C273CF}" destId="{E7D2DF88-A3CE-420E-82E2-15585478754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ADFE1F-A568-4DBB-A14B-0E679A7EA393}" type="doc">
      <dgm:prSet loTypeId="urn:microsoft.com/office/officeart/2005/8/layout/venn1" loCatId="relationship" qsTypeId="urn:microsoft.com/office/officeart/2005/8/quickstyle/simple1" qsCatId="simple" csTypeId="urn:microsoft.com/office/officeart/2005/8/colors/accent1_2" csCatId="accent1" phldr="1"/>
      <dgm:spPr/>
    </dgm:pt>
    <dgm:pt modelId="{C64FBAED-B730-49EB-96D3-614C0D0D7136}">
      <dgm:prSet phldrT="[Text]" custT="1"/>
      <dgm:spPr/>
      <dgm:t>
        <a:bodyPr/>
        <a:lstStyle/>
        <a:p>
          <a:r>
            <a:rPr lang="en-GB" sz="2000" dirty="0"/>
            <a:t>Opportunity</a:t>
          </a:r>
        </a:p>
      </dgm:t>
    </dgm:pt>
    <dgm:pt modelId="{3FD520D6-7A56-4B51-A330-2918CA074472}" type="parTrans" cxnId="{3E007ACD-9B8C-4D82-9D63-16103122F00C}">
      <dgm:prSet/>
      <dgm:spPr/>
      <dgm:t>
        <a:bodyPr/>
        <a:lstStyle/>
        <a:p>
          <a:endParaRPr lang="en-GB"/>
        </a:p>
      </dgm:t>
    </dgm:pt>
    <dgm:pt modelId="{F6CD397A-7D0A-445A-9296-0172D055ECDE}" type="sibTrans" cxnId="{3E007ACD-9B8C-4D82-9D63-16103122F00C}">
      <dgm:prSet/>
      <dgm:spPr/>
      <dgm:t>
        <a:bodyPr/>
        <a:lstStyle/>
        <a:p>
          <a:endParaRPr lang="en-GB"/>
        </a:p>
      </dgm:t>
    </dgm:pt>
    <dgm:pt modelId="{44280201-FE88-4FD0-A997-BA821160F974}">
      <dgm:prSet phldrT="[Text]" custT="1"/>
      <dgm:spPr/>
      <dgm:t>
        <a:bodyPr/>
        <a:lstStyle/>
        <a:p>
          <a:r>
            <a:rPr lang="en-GB" sz="2000" dirty="0"/>
            <a:t>Rationalisation</a:t>
          </a:r>
          <a:endParaRPr lang="en-GB" sz="1600" dirty="0"/>
        </a:p>
      </dgm:t>
    </dgm:pt>
    <dgm:pt modelId="{B58F044E-F959-498F-913C-92923DB8392B}" type="parTrans" cxnId="{8D66761A-17BB-4A3E-93CE-5D65401242DF}">
      <dgm:prSet/>
      <dgm:spPr/>
      <dgm:t>
        <a:bodyPr/>
        <a:lstStyle/>
        <a:p>
          <a:endParaRPr lang="en-GB"/>
        </a:p>
      </dgm:t>
    </dgm:pt>
    <dgm:pt modelId="{D2B5E90F-B3AD-43BC-B348-6D4B5DAB9C74}" type="sibTrans" cxnId="{8D66761A-17BB-4A3E-93CE-5D65401242DF}">
      <dgm:prSet/>
      <dgm:spPr/>
      <dgm:t>
        <a:bodyPr/>
        <a:lstStyle/>
        <a:p>
          <a:endParaRPr lang="en-GB"/>
        </a:p>
      </dgm:t>
    </dgm:pt>
    <dgm:pt modelId="{D802E531-357B-4E9C-8CDE-28D67BA7F679}">
      <dgm:prSet phldrT="[Text]" custT="1"/>
      <dgm:spPr/>
      <dgm:t>
        <a:bodyPr/>
        <a:lstStyle/>
        <a:p>
          <a:r>
            <a:rPr lang="en-GB" sz="2000" dirty="0"/>
            <a:t>Motive</a:t>
          </a:r>
          <a:endParaRPr lang="en-GB" sz="3200" dirty="0"/>
        </a:p>
      </dgm:t>
    </dgm:pt>
    <dgm:pt modelId="{E0E027F4-BF9B-4F05-96DB-926F1CF43086}" type="parTrans" cxnId="{0663E9A0-0CD1-4B61-86C2-E359D1C0D667}">
      <dgm:prSet/>
      <dgm:spPr/>
      <dgm:t>
        <a:bodyPr/>
        <a:lstStyle/>
        <a:p>
          <a:endParaRPr lang="en-GB"/>
        </a:p>
      </dgm:t>
    </dgm:pt>
    <dgm:pt modelId="{76515EE3-E8D8-4CA2-AF2B-D516812B22CD}" type="sibTrans" cxnId="{0663E9A0-0CD1-4B61-86C2-E359D1C0D667}">
      <dgm:prSet/>
      <dgm:spPr/>
      <dgm:t>
        <a:bodyPr/>
        <a:lstStyle/>
        <a:p>
          <a:endParaRPr lang="en-GB"/>
        </a:p>
      </dgm:t>
    </dgm:pt>
    <dgm:pt modelId="{F2C32C70-D0E2-4890-9310-283B77C273CF}" type="pres">
      <dgm:prSet presAssocID="{85ADFE1F-A568-4DBB-A14B-0E679A7EA393}" presName="compositeShape" presStyleCnt="0">
        <dgm:presLayoutVars>
          <dgm:chMax val="7"/>
          <dgm:dir/>
          <dgm:resizeHandles val="exact"/>
        </dgm:presLayoutVars>
      </dgm:prSet>
      <dgm:spPr/>
    </dgm:pt>
    <dgm:pt modelId="{48DCB0DF-73D8-47A5-9A38-7C316036D3FC}" type="pres">
      <dgm:prSet presAssocID="{C64FBAED-B730-49EB-96D3-614C0D0D7136}" presName="circ1" presStyleLbl="vennNode1" presStyleIdx="0" presStyleCnt="3" custLinFactNeighborX="-439" custLinFactNeighborY="-6469"/>
      <dgm:spPr/>
      <dgm:t>
        <a:bodyPr/>
        <a:lstStyle/>
        <a:p>
          <a:endParaRPr lang="en-US"/>
        </a:p>
      </dgm:t>
    </dgm:pt>
    <dgm:pt modelId="{2E96782D-ADCD-4EC0-8E12-D754C6A8CF5D}" type="pres">
      <dgm:prSet presAssocID="{C64FBAED-B730-49EB-96D3-614C0D0D7136}" presName="circ1Tx" presStyleLbl="revTx" presStyleIdx="0" presStyleCnt="0">
        <dgm:presLayoutVars>
          <dgm:chMax val="0"/>
          <dgm:chPref val="0"/>
          <dgm:bulletEnabled val="1"/>
        </dgm:presLayoutVars>
      </dgm:prSet>
      <dgm:spPr/>
      <dgm:t>
        <a:bodyPr/>
        <a:lstStyle/>
        <a:p>
          <a:endParaRPr lang="en-US"/>
        </a:p>
      </dgm:t>
    </dgm:pt>
    <dgm:pt modelId="{B1DFAABD-F099-4832-B7B8-F822A9401678}" type="pres">
      <dgm:prSet presAssocID="{44280201-FE88-4FD0-A997-BA821160F974}" presName="circ2" presStyleLbl="vennNode1" presStyleIdx="1" presStyleCnt="3"/>
      <dgm:spPr/>
      <dgm:t>
        <a:bodyPr/>
        <a:lstStyle/>
        <a:p>
          <a:endParaRPr lang="en-US"/>
        </a:p>
      </dgm:t>
    </dgm:pt>
    <dgm:pt modelId="{7871F93F-AFF5-4FF5-B164-A2E0FECAE86B}" type="pres">
      <dgm:prSet presAssocID="{44280201-FE88-4FD0-A997-BA821160F974}" presName="circ2Tx" presStyleLbl="revTx" presStyleIdx="0" presStyleCnt="0">
        <dgm:presLayoutVars>
          <dgm:chMax val="0"/>
          <dgm:chPref val="0"/>
          <dgm:bulletEnabled val="1"/>
        </dgm:presLayoutVars>
      </dgm:prSet>
      <dgm:spPr/>
      <dgm:t>
        <a:bodyPr/>
        <a:lstStyle/>
        <a:p>
          <a:endParaRPr lang="en-US"/>
        </a:p>
      </dgm:t>
    </dgm:pt>
    <dgm:pt modelId="{ED70D517-7F89-4E75-BF62-FDA49A72F8A1}" type="pres">
      <dgm:prSet presAssocID="{D802E531-357B-4E9C-8CDE-28D67BA7F679}" presName="circ3" presStyleLbl="vennNode1" presStyleIdx="2" presStyleCnt="3" custLinFactNeighborX="-830" custLinFactNeighborY="-131"/>
      <dgm:spPr/>
      <dgm:t>
        <a:bodyPr/>
        <a:lstStyle/>
        <a:p>
          <a:endParaRPr lang="en-US"/>
        </a:p>
      </dgm:t>
    </dgm:pt>
    <dgm:pt modelId="{E7D2DF88-A3CE-420E-82E2-15585478754D}" type="pres">
      <dgm:prSet presAssocID="{D802E531-357B-4E9C-8CDE-28D67BA7F679}" presName="circ3Tx" presStyleLbl="revTx" presStyleIdx="0" presStyleCnt="0">
        <dgm:presLayoutVars>
          <dgm:chMax val="0"/>
          <dgm:chPref val="0"/>
          <dgm:bulletEnabled val="1"/>
        </dgm:presLayoutVars>
      </dgm:prSet>
      <dgm:spPr/>
      <dgm:t>
        <a:bodyPr/>
        <a:lstStyle/>
        <a:p>
          <a:endParaRPr lang="en-US"/>
        </a:p>
      </dgm:t>
    </dgm:pt>
  </dgm:ptLst>
  <dgm:cxnLst>
    <dgm:cxn modelId="{1EDE63F0-360C-4B50-AC0E-81B0856EC395}" type="presOf" srcId="{C64FBAED-B730-49EB-96D3-614C0D0D7136}" destId="{48DCB0DF-73D8-47A5-9A38-7C316036D3FC}" srcOrd="0" destOrd="0" presId="urn:microsoft.com/office/officeart/2005/8/layout/venn1"/>
    <dgm:cxn modelId="{61BD83C8-CCCB-4A89-BE6A-7FA375598A2C}" type="presOf" srcId="{44280201-FE88-4FD0-A997-BA821160F974}" destId="{B1DFAABD-F099-4832-B7B8-F822A9401678}" srcOrd="0" destOrd="0" presId="urn:microsoft.com/office/officeart/2005/8/layout/venn1"/>
    <dgm:cxn modelId="{F40C84C3-107C-4076-A767-9F78577FABD4}" type="presOf" srcId="{D802E531-357B-4E9C-8CDE-28D67BA7F679}" destId="{E7D2DF88-A3CE-420E-82E2-15585478754D}" srcOrd="1" destOrd="0" presId="urn:microsoft.com/office/officeart/2005/8/layout/venn1"/>
    <dgm:cxn modelId="{6FEABCA4-CD3E-4633-BFD5-15D7EBFF579C}" type="presOf" srcId="{85ADFE1F-A568-4DBB-A14B-0E679A7EA393}" destId="{F2C32C70-D0E2-4890-9310-283B77C273CF}" srcOrd="0" destOrd="0" presId="urn:microsoft.com/office/officeart/2005/8/layout/venn1"/>
    <dgm:cxn modelId="{05377CA6-2AE2-4B1A-8457-6A689EF531FB}" type="presOf" srcId="{C64FBAED-B730-49EB-96D3-614C0D0D7136}" destId="{2E96782D-ADCD-4EC0-8E12-D754C6A8CF5D}" srcOrd="1" destOrd="0" presId="urn:microsoft.com/office/officeart/2005/8/layout/venn1"/>
    <dgm:cxn modelId="{A2C70B15-CA33-45E9-8507-878CEDF46945}" type="presOf" srcId="{D802E531-357B-4E9C-8CDE-28D67BA7F679}" destId="{ED70D517-7F89-4E75-BF62-FDA49A72F8A1}" srcOrd="0" destOrd="0" presId="urn:microsoft.com/office/officeart/2005/8/layout/venn1"/>
    <dgm:cxn modelId="{8D66761A-17BB-4A3E-93CE-5D65401242DF}" srcId="{85ADFE1F-A568-4DBB-A14B-0E679A7EA393}" destId="{44280201-FE88-4FD0-A997-BA821160F974}" srcOrd="1" destOrd="0" parTransId="{B58F044E-F959-498F-913C-92923DB8392B}" sibTransId="{D2B5E90F-B3AD-43BC-B348-6D4B5DAB9C74}"/>
    <dgm:cxn modelId="{3E007ACD-9B8C-4D82-9D63-16103122F00C}" srcId="{85ADFE1F-A568-4DBB-A14B-0E679A7EA393}" destId="{C64FBAED-B730-49EB-96D3-614C0D0D7136}" srcOrd="0" destOrd="0" parTransId="{3FD520D6-7A56-4B51-A330-2918CA074472}" sibTransId="{F6CD397A-7D0A-445A-9296-0172D055ECDE}"/>
    <dgm:cxn modelId="{701A7DA9-2E06-453C-9107-24CCEB7F3086}" type="presOf" srcId="{44280201-FE88-4FD0-A997-BA821160F974}" destId="{7871F93F-AFF5-4FF5-B164-A2E0FECAE86B}" srcOrd="1" destOrd="0" presId="urn:microsoft.com/office/officeart/2005/8/layout/venn1"/>
    <dgm:cxn modelId="{0663E9A0-0CD1-4B61-86C2-E359D1C0D667}" srcId="{85ADFE1F-A568-4DBB-A14B-0E679A7EA393}" destId="{D802E531-357B-4E9C-8CDE-28D67BA7F679}" srcOrd="2" destOrd="0" parTransId="{E0E027F4-BF9B-4F05-96DB-926F1CF43086}" sibTransId="{76515EE3-E8D8-4CA2-AF2B-D516812B22CD}"/>
    <dgm:cxn modelId="{7E28CA25-6ED8-4D90-8973-4EFEA6A138DF}" type="presParOf" srcId="{F2C32C70-D0E2-4890-9310-283B77C273CF}" destId="{48DCB0DF-73D8-47A5-9A38-7C316036D3FC}" srcOrd="0" destOrd="0" presId="urn:microsoft.com/office/officeart/2005/8/layout/venn1"/>
    <dgm:cxn modelId="{3EE8FF49-8F7B-46E8-BDA1-F0D8BFC608F2}" type="presParOf" srcId="{F2C32C70-D0E2-4890-9310-283B77C273CF}" destId="{2E96782D-ADCD-4EC0-8E12-D754C6A8CF5D}" srcOrd="1" destOrd="0" presId="urn:microsoft.com/office/officeart/2005/8/layout/venn1"/>
    <dgm:cxn modelId="{2DADBF85-7D48-4718-B6E5-A61FEB0045C5}" type="presParOf" srcId="{F2C32C70-D0E2-4890-9310-283B77C273CF}" destId="{B1DFAABD-F099-4832-B7B8-F822A9401678}" srcOrd="2" destOrd="0" presId="urn:microsoft.com/office/officeart/2005/8/layout/venn1"/>
    <dgm:cxn modelId="{FAEA8591-F159-4551-A2C6-D2904A6728E3}" type="presParOf" srcId="{F2C32C70-D0E2-4890-9310-283B77C273CF}" destId="{7871F93F-AFF5-4FF5-B164-A2E0FECAE86B}" srcOrd="3" destOrd="0" presId="urn:microsoft.com/office/officeart/2005/8/layout/venn1"/>
    <dgm:cxn modelId="{B6A1C0F2-DC5D-4F26-B748-A3CF97A787CD}" type="presParOf" srcId="{F2C32C70-D0E2-4890-9310-283B77C273CF}" destId="{ED70D517-7F89-4E75-BF62-FDA49A72F8A1}" srcOrd="4" destOrd="0" presId="urn:microsoft.com/office/officeart/2005/8/layout/venn1"/>
    <dgm:cxn modelId="{C25A9985-30A3-4533-9462-FAD56DB2941D}" type="presParOf" srcId="{F2C32C70-D0E2-4890-9310-283B77C273CF}" destId="{E7D2DF88-A3CE-420E-82E2-15585478754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ADFE1F-A568-4DBB-A14B-0E679A7EA393}" type="doc">
      <dgm:prSet loTypeId="urn:microsoft.com/office/officeart/2005/8/layout/venn1" loCatId="relationship" qsTypeId="urn:microsoft.com/office/officeart/2005/8/quickstyle/simple1" qsCatId="simple" csTypeId="urn:microsoft.com/office/officeart/2005/8/colors/accent1_2" csCatId="accent1" phldr="1"/>
      <dgm:spPr/>
    </dgm:pt>
    <dgm:pt modelId="{C64FBAED-B730-49EB-96D3-614C0D0D7136}">
      <dgm:prSet phldrT="[Text]" custT="1"/>
      <dgm:spPr/>
      <dgm:t>
        <a:bodyPr/>
        <a:lstStyle/>
        <a:p>
          <a:r>
            <a:rPr lang="en-GB" sz="2000" dirty="0"/>
            <a:t>Opportunity</a:t>
          </a:r>
        </a:p>
      </dgm:t>
    </dgm:pt>
    <dgm:pt modelId="{3FD520D6-7A56-4B51-A330-2918CA074472}" type="parTrans" cxnId="{3E007ACD-9B8C-4D82-9D63-16103122F00C}">
      <dgm:prSet/>
      <dgm:spPr/>
      <dgm:t>
        <a:bodyPr/>
        <a:lstStyle/>
        <a:p>
          <a:endParaRPr lang="en-GB"/>
        </a:p>
      </dgm:t>
    </dgm:pt>
    <dgm:pt modelId="{F6CD397A-7D0A-445A-9296-0172D055ECDE}" type="sibTrans" cxnId="{3E007ACD-9B8C-4D82-9D63-16103122F00C}">
      <dgm:prSet/>
      <dgm:spPr/>
      <dgm:t>
        <a:bodyPr/>
        <a:lstStyle/>
        <a:p>
          <a:endParaRPr lang="en-GB"/>
        </a:p>
      </dgm:t>
    </dgm:pt>
    <dgm:pt modelId="{44280201-FE88-4FD0-A997-BA821160F974}">
      <dgm:prSet phldrT="[Text]" custT="1"/>
      <dgm:spPr/>
      <dgm:t>
        <a:bodyPr/>
        <a:lstStyle/>
        <a:p>
          <a:r>
            <a:rPr lang="en-GB" sz="2000" dirty="0"/>
            <a:t>Rationalisation</a:t>
          </a:r>
          <a:endParaRPr lang="en-GB" sz="1600" dirty="0"/>
        </a:p>
      </dgm:t>
    </dgm:pt>
    <dgm:pt modelId="{B58F044E-F959-498F-913C-92923DB8392B}" type="parTrans" cxnId="{8D66761A-17BB-4A3E-93CE-5D65401242DF}">
      <dgm:prSet/>
      <dgm:spPr/>
      <dgm:t>
        <a:bodyPr/>
        <a:lstStyle/>
        <a:p>
          <a:endParaRPr lang="en-GB"/>
        </a:p>
      </dgm:t>
    </dgm:pt>
    <dgm:pt modelId="{D2B5E90F-B3AD-43BC-B348-6D4B5DAB9C74}" type="sibTrans" cxnId="{8D66761A-17BB-4A3E-93CE-5D65401242DF}">
      <dgm:prSet/>
      <dgm:spPr/>
      <dgm:t>
        <a:bodyPr/>
        <a:lstStyle/>
        <a:p>
          <a:endParaRPr lang="en-GB"/>
        </a:p>
      </dgm:t>
    </dgm:pt>
    <dgm:pt modelId="{D802E531-357B-4E9C-8CDE-28D67BA7F679}">
      <dgm:prSet phldrT="[Text]" custT="1"/>
      <dgm:spPr/>
      <dgm:t>
        <a:bodyPr/>
        <a:lstStyle/>
        <a:p>
          <a:r>
            <a:rPr lang="en-GB" sz="2000" dirty="0"/>
            <a:t>Motive</a:t>
          </a:r>
          <a:endParaRPr lang="en-GB" sz="3200" dirty="0"/>
        </a:p>
      </dgm:t>
    </dgm:pt>
    <dgm:pt modelId="{E0E027F4-BF9B-4F05-96DB-926F1CF43086}" type="parTrans" cxnId="{0663E9A0-0CD1-4B61-86C2-E359D1C0D667}">
      <dgm:prSet/>
      <dgm:spPr/>
      <dgm:t>
        <a:bodyPr/>
        <a:lstStyle/>
        <a:p>
          <a:endParaRPr lang="en-GB"/>
        </a:p>
      </dgm:t>
    </dgm:pt>
    <dgm:pt modelId="{76515EE3-E8D8-4CA2-AF2B-D516812B22CD}" type="sibTrans" cxnId="{0663E9A0-0CD1-4B61-86C2-E359D1C0D667}">
      <dgm:prSet/>
      <dgm:spPr/>
      <dgm:t>
        <a:bodyPr/>
        <a:lstStyle/>
        <a:p>
          <a:endParaRPr lang="en-GB"/>
        </a:p>
      </dgm:t>
    </dgm:pt>
    <dgm:pt modelId="{F2C32C70-D0E2-4890-9310-283B77C273CF}" type="pres">
      <dgm:prSet presAssocID="{85ADFE1F-A568-4DBB-A14B-0E679A7EA393}" presName="compositeShape" presStyleCnt="0">
        <dgm:presLayoutVars>
          <dgm:chMax val="7"/>
          <dgm:dir/>
          <dgm:resizeHandles val="exact"/>
        </dgm:presLayoutVars>
      </dgm:prSet>
      <dgm:spPr/>
    </dgm:pt>
    <dgm:pt modelId="{48DCB0DF-73D8-47A5-9A38-7C316036D3FC}" type="pres">
      <dgm:prSet presAssocID="{C64FBAED-B730-49EB-96D3-614C0D0D7136}" presName="circ1" presStyleLbl="vennNode1" presStyleIdx="0" presStyleCnt="3" custLinFactNeighborX="-439" custLinFactNeighborY="-6469"/>
      <dgm:spPr/>
      <dgm:t>
        <a:bodyPr/>
        <a:lstStyle/>
        <a:p>
          <a:endParaRPr lang="en-US"/>
        </a:p>
      </dgm:t>
    </dgm:pt>
    <dgm:pt modelId="{2E96782D-ADCD-4EC0-8E12-D754C6A8CF5D}" type="pres">
      <dgm:prSet presAssocID="{C64FBAED-B730-49EB-96D3-614C0D0D7136}" presName="circ1Tx" presStyleLbl="revTx" presStyleIdx="0" presStyleCnt="0">
        <dgm:presLayoutVars>
          <dgm:chMax val="0"/>
          <dgm:chPref val="0"/>
          <dgm:bulletEnabled val="1"/>
        </dgm:presLayoutVars>
      </dgm:prSet>
      <dgm:spPr/>
      <dgm:t>
        <a:bodyPr/>
        <a:lstStyle/>
        <a:p>
          <a:endParaRPr lang="en-US"/>
        </a:p>
      </dgm:t>
    </dgm:pt>
    <dgm:pt modelId="{B1DFAABD-F099-4832-B7B8-F822A9401678}" type="pres">
      <dgm:prSet presAssocID="{44280201-FE88-4FD0-A997-BA821160F974}" presName="circ2" presStyleLbl="vennNode1" presStyleIdx="1" presStyleCnt="3"/>
      <dgm:spPr/>
      <dgm:t>
        <a:bodyPr/>
        <a:lstStyle/>
        <a:p>
          <a:endParaRPr lang="en-US"/>
        </a:p>
      </dgm:t>
    </dgm:pt>
    <dgm:pt modelId="{7871F93F-AFF5-4FF5-B164-A2E0FECAE86B}" type="pres">
      <dgm:prSet presAssocID="{44280201-FE88-4FD0-A997-BA821160F974}" presName="circ2Tx" presStyleLbl="revTx" presStyleIdx="0" presStyleCnt="0">
        <dgm:presLayoutVars>
          <dgm:chMax val="0"/>
          <dgm:chPref val="0"/>
          <dgm:bulletEnabled val="1"/>
        </dgm:presLayoutVars>
      </dgm:prSet>
      <dgm:spPr/>
      <dgm:t>
        <a:bodyPr/>
        <a:lstStyle/>
        <a:p>
          <a:endParaRPr lang="en-US"/>
        </a:p>
      </dgm:t>
    </dgm:pt>
    <dgm:pt modelId="{ED70D517-7F89-4E75-BF62-FDA49A72F8A1}" type="pres">
      <dgm:prSet presAssocID="{D802E531-357B-4E9C-8CDE-28D67BA7F679}" presName="circ3" presStyleLbl="vennNode1" presStyleIdx="2" presStyleCnt="3" custLinFactNeighborX="-830" custLinFactNeighborY="-131"/>
      <dgm:spPr/>
      <dgm:t>
        <a:bodyPr/>
        <a:lstStyle/>
        <a:p>
          <a:endParaRPr lang="en-US"/>
        </a:p>
      </dgm:t>
    </dgm:pt>
    <dgm:pt modelId="{E7D2DF88-A3CE-420E-82E2-15585478754D}" type="pres">
      <dgm:prSet presAssocID="{D802E531-357B-4E9C-8CDE-28D67BA7F679}" presName="circ3Tx" presStyleLbl="revTx" presStyleIdx="0" presStyleCnt="0">
        <dgm:presLayoutVars>
          <dgm:chMax val="0"/>
          <dgm:chPref val="0"/>
          <dgm:bulletEnabled val="1"/>
        </dgm:presLayoutVars>
      </dgm:prSet>
      <dgm:spPr/>
      <dgm:t>
        <a:bodyPr/>
        <a:lstStyle/>
        <a:p>
          <a:endParaRPr lang="en-US"/>
        </a:p>
      </dgm:t>
    </dgm:pt>
  </dgm:ptLst>
  <dgm:cxnLst>
    <dgm:cxn modelId="{1EDE63F0-360C-4B50-AC0E-81B0856EC395}" type="presOf" srcId="{C64FBAED-B730-49EB-96D3-614C0D0D7136}" destId="{48DCB0DF-73D8-47A5-9A38-7C316036D3FC}" srcOrd="0" destOrd="0" presId="urn:microsoft.com/office/officeart/2005/8/layout/venn1"/>
    <dgm:cxn modelId="{61BD83C8-CCCB-4A89-BE6A-7FA375598A2C}" type="presOf" srcId="{44280201-FE88-4FD0-A997-BA821160F974}" destId="{B1DFAABD-F099-4832-B7B8-F822A9401678}" srcOrd="0" destOrd="0" presId="urn:microsoft.com/office/officeart/2005/8/layout/venn1"/>
    <dgm:cxn modelId="{F40C84C3-107C-4076-A767-9F78577FABD4}" type="presOf" srcId="{D802E531-357B-4E9C-8CDE-28D67BA7F679}" destId="{E7D2DF88-A3CE-420E-82E2-15585478754D}" srcOrd="1" destOrd="0" presId="urn:microsoft.com/office/officeart/2005/8/layout/venn1"/>
    <dgm:cxn modelId="{6FEABCA4-CD3E-4633-BFD5-15D7EBFF579C}" type="presOf" srcId="{85ADFE1F-A568-4DBB-A14B-0E679A7EA393}" destId="{F2C32C70-D0E2-4890-9310-283B77C273CF}" srcOrd="0" destOrd="0" presId="urn:microsoft.com/office/officeart/2005/8/layout/venn1"/>
    <dgm:cxn modelId="{05377CA6-2AE2-4B1A-8457-6A689EF531FB}" type="presOf" srcId="{C64FBAED-B730-49EB-96D3-614C0D0D7136}" destId="{2E96782D-ADCD-4EC0-8E12-D754C6A8CF5D}" srcOrd="1" destOrd="0" presId="urn:microsoft.com/office/officeart/2005/8/layout/venn1"/>
    <dgm:cxn modelId="{A2C70B15-CA33-45E9-8507-878CEDF46945}" type="presOf" srcId="{D802E531-357B-4E9C-8CDE-28D67BA7F679}" destId="{ED70D517-7F89-4E75-BF62-FDA49A72F8A1}" srcOrd="0" destOrd="0" presId="urn:microsoft.com/office/officeart/2005/8/layout/venn1"/>
    <dgm:cxn modelId="{8D66761A-17BB-4A3E-93CE-5D65401242DF}" srcId="{85ADFE1F-A568-4DBB-A14B-0E679A7EA393}" destId="{44280201-FE88-4FD0-A997-BA821160F974}" srcOrd="1" destOrd="0" parTransId="{B58F044E-F959-498F-913C-92923DB8392B}" sibTransId="{D2B5E90F-B3AD-43BC-B348-6D4B5DAB9C74}"/>
    <dgm:cxn modelId="{3E007ACD-9B8C-4D82-9D63-16103122F00C}" srcId="{85ADFE1F-A568-4DBB-A14B-0E679A7EA393}" destId="{C64FBAED-B730-49EB-96D3-614C0D0D7136}" srcOrd="0" destOrd="0" parTransId="{3FD520D6-7A56-4B51-A330-2918CA074472}" sibTransId="{F6CD397A-7D0A-445A-9296-0172D055ECDE}"/>
    <dgm:cxn modelId="{701A7DA9-2E06-453C-9107-24CCEB7F3086}" type="presOf" srcId="{44280201-FE88-4FD0-A997-BA821160F974}" destId="{7871F93F-AFF5-4FF5-B164-A2E0FECAE86B}" srcOrd="1" destOrd="0" presId="urn:microsoft.com/office/officeart/2005/8/layout/venn1"/>
    <dgm:cxn modelId="{0663E9A0-0CD1-4B61-86C2-E359D1C0D667}" srcId="{85ADFE1F-A568-4DBB-A14B-0E679A7EA393}" destId="{D802E531-357B-4E9C-8CDE-28D67BA7F679}" srcOrd="2" destOrd="0" parTransId="{E0E027F4-BF9B-4F05-96DB-926F1CF43086}" sibTransId="{76515EE3-E8D8-4CA2-AF2B-D516812B22CD}"/>
    <dgm:cxn modelId="{7E28CA25-6ED8-4D90-8973-4EFEA6A138DF}" type="presParOf" srcId="{F2C32C70-D0E2-4890-9310-283B77C273CF}" destId="{48DCB0DF-73D8-47A5-9A38-7C316036D3FC}" srcOrd="0" destOrd="0" presId="urn:microsoft.com/office/officeart/2005/8/layout/venn1"/>
    <dgm:cxn modelId="{3EE8FF49-8F7B-46E8-BDA1-F0D8BFC608F2}" type="presParOf" srcId="{F2C32C70-D0E2-4890-9310-283B77C273CF}" destId="{2E96782D-ADCD-4EC0-8E12-D754C6A8CF5D}" srcOrd="1" destOrd="0" presId="urn:microsoft.com/office/officeart/2005/8/layout/venn1"/>
    <dgm:cxn modelId="{2DADBF85-7D48-4718-B6E5-A61FEB0045C5}" type="presParOf" srcId="{F2C32C70-D0E2-4890-9310-283B77C273CF}" destId="{B1DFAABD-F099-4832-B7B8-F822A9401678}" srcOrd="2" destOrd="0" presId="urn:microsoft.com/office/officeart/2005/8/layout/venn1"/>
    <dgm:cxn modelId="{FAEA8591-F159-4551-A2C6-D2904A6728E3}" type="presParOf" srcId="{F2C32C70-D0E2-4890-9310-283B77C273CF}" destId="{7871F93F-AFF5-4FF5-B164-A2E0FECAE86B}" srcOrd="3" destOrd="0" presId="urn:microsoft.com/office/officeart/2005/8/layout/venn1"/>
    <dgm:cxn modelId="{B6A1C0F2-DC5D-4F26-B748-A3CF97A787CD}" type="presParOf" srcId="{F2C32C70-D0E2-4890-9310-283B77C273CF}" destId="{ED70D517-7F89-4E75-BF62-FDA49A72F8A1}" srcOrd="4" destOrd="0" presId="urn:microsoft.com/office/officeart/2005/8/layout/venn1"/>
    <dgm:cxn modelId="{C25A9985-30A3-4533-9462-FAD56DB2941D}" type="presParOf" srcId="{F2C32C70-D0E2-4890-9310-283B77C273CF}" destId="{E7D2DF88-A3CE-420E-82E2-15585478754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ADFE1F-A568-4DBB-A14B-0E679A7EA393}" type="doc">
      <dgm:prSet loTypeId="urn:microsoft.com/office/officeart/2005/8/layout/venn1" loCatId="relationship" qsTypeId="urn:microsoft.com/office/officeart/2005/8/quickstyle/simple1" qsCatId="simple" csTypeId="urn:microsoft.com/office/officeart/2005/8/colors/accent1_2" csCatId="accent1" phldr="1"/>
      <dgm:spPr/>
    </dgm:pt>
    <dgm:pt modelId="{C64FBAED-B730-49EB-96D3-614C0D0D7136}">
      <dgm:prSet phldrT="[Text]" custT="1"/>
      <dgm:spPr/>
      <dgm:t>
        <a:bodyPr/>
        <a:lstStyle/>
        <a:p>
          <a:r>
            <a:rPr lang="en-GB" sz="2000" dirty="0"/>
            <a:t>Opportunity</a:t>
          </a:r>
        </a:p>
      </dgm:t>
    </dgm:pt>
    <dgm:pt modelId="{3FD520D6-7A56-4B51-A330-2918CA074472}" type="parTrans" cxnId="{3E007ACD-9B8C-4D82-9D63-16103122F00C}">
      <dgm:prSet/>
      <dgm:spPr/>
      <dgm:t>
        <a:bodyPr/>
        <a:lstStyle/>
        <a:p>
          <a:endParaRPr lang="en-GB"/>
        </a:p>
      </dgm:t>
    </dgm:pt>
    <dgm:pt modelId="{F6CD397A-7D0A-445A-9296-0172D055ECDE}" type="sibTrans" cxnId="{3E007ACD-9B8C-4D82-9D63-16103122F00C}">
      <dgm:prSet/>
      <dgm:spPr/>
      <dgm:t>
        <a:bodyPr/>
        <a:lstStyle/>
        <a:p>
          <a:endParaRPr lang="en-GB"/>
        </a:p>
      </dgm:t>
    </dgm:pt>
    <dgm:pt modelId="{44280201-FE88-4FD0-A997-BA821160F974}">
      <dgm:prSet phldrT="[Text]" custT="1"/>
      <dgm:spPr/>
      <dgm:t>
        <a:bodyPr/>
        <a:lstStyle/>
        <a:p>
          <a:r>
            <a:rPr lang="en-GB" sz="2000" dirty="0"/>
            <a:t>Rationalisation</a:t>
          </a:r>
          <a:endParaRPr lang="en-GB" sz="1600" dirty="0"/>
        </a:p>
      </dgm:t>
    </dgm:pt>
    <dgm:pt modelId="{B58F044E-F959-498F-913C-92923DB8392B}" type="parTrans" cxnId="{8D66761A-17BB-4A3E-93CE-5D65401242DF}">
      <dgm:prSet/>
      <dgm:spPr/>
      <dgm:t>
        <a:bodyPr/>
        <a:lstStyle/>
        <a:p>
          <a:endParaRPr lang="en-GB"/>
        </a:p>
      </dgm:t>
    </dgm:pt>
    <dgm:pt modelId="{D2B5E90F-B3AD-43BC-B348-6D4B5DAB9C74}" type="sibTrans" cxnId="{8D66761A-17BB-4A3E-93CE-5D65401242DF}">
      <dgm:prSet/>
      <dgm:spPr/>
      <dgm:t>
        <a:bodyPr/>
        <a:lstStyle/>
        <a:p>
          <a:endParaRPr lang="en-GB"/>
        </a:p>
      </dgm:t>
    </dgm:pt>
    <dgm:pt modelId="{D802E531-357B-4E9C-8CDE-28D67BA7F679}">
      <dgm:prSet phldrT="[Text]" custT="1"/>
      <dgm:spPr/>
      <dgm:t>
        <a:bodyPr/>
        <a:lstStyle/>
        <a:p>
          <a:r>
            <a:rPr lang="en-GB" sz="2000" dirty="0"/>
            <a:t>Motive</a:t>
          </a:r>
          <a:endParaRPr lang="en-GB" sz="3200" dirty="0"/>
        </a:p>
      </dgm:t>
    </dgm:pt>
    <dgm:pt modelId="{E0E027F4-BF9B-4F05-96DB-926F1CF43086}" type="parTrans" cxnId="{0663E9A0-0CD1-4B61-86C2-E359D1C0D667}">
      <dgm:prSet/>
      <dgm:spPr/>
      <dgm:t>
        <a:bodyPr/>
        <a:lstStyle/>
        <a:p>
          <a:endParaRPr lang="en-GB"/>
        </a:p>
      </dgm:t>
    </dgm:pt>
    <dgm:pt modelId="{76515EE3-E8D8-4CA2-AF2B-D516812B22CD}" type="sibTrans" cxnId="{0663E9A0-0CD1-4B61-86C2-E359D1C0D667}">
      <dgm:prSet/>
      <dgm:spPr/>
      <dgm:t>
        <a:bodyPr/>
        <a:lstStyle/>
        <a:p>
          <a:endParaRPr lang="en-GB"/>
        </a:p>
      </dgm:t>
    </dgm:pt>
    <dgm:pt modelId="{F2C32C70-D0E2-4890-9310-283B77C273CF}" type="pres">
      <dgm:prSet presAssocID="{85ADFE1F-A568-4DBB-A14B-0E679A7EA393}" presName="compositeShape" presStyleCnt="0">
        <dgm:presLayoutVars>
          <dgm:chMax val="7"/>
          <dgm:dir/>
          <dgm:resizeHandles val="exact"/>
        </dgm:presLayoutVars>
      </dgm:prSet>
      <dgm:spPr/>
    </dgm:pt>
    <dgm:pt modelId="{48DCB0DF-73D8-47A5-9A38-7C316036D3FC}" type="pres">
      <dgm:prSet presAssocID="{C64FBAED-B730-49EB-96D3-614C0D0D7136}" presName="circ1" presStyleLbl="vennNode1" presStyleIdx="0" presStyleCnt="3" custLinFactNeighborX="-439" custLinFactNeighborY="-6469"/>
      <dgm:spPr/>
      <dgm:t>
        <a:bodyPr/>
        <a:lstStyle/>
        <a:p>
          <a:endParaRPr lang="en-US"/>
        </a:p>
      </dgm:t>
    </dgm:pt>
    <dgm:pt modelId="{2E96782D-ADCD-4EC0-8E12-D754C6A8CF5D}" type="pres">
      <dgm:prSet presAssocID="{C64FBAED-B730-49EB-96D3-614C0D0D7136}" presName="circ1Tx" presStyleLbl="revTx" presStyleIdx="0" presStyleCnt="0">
        <dgm:presLayoutVars>
          <dgm:chMax val="0"/>
          <dgm:chPref val="0"/>
          <dgm:bulletEnabled val="1"/>
        </dgm:presLayoutVars>
      </dgm:prSet>
      <dgm:spPr/>
      <dgm:t>
        <a:bodyPr/>
        <a:lstStyle/>
        <a:p>
          <a:endParaRPr lang="en-US"/>
        </a:p>
      </dgm:t>
    </dgm:pt>
    <dgm:pt modelId="{B1DFAABD-F099-4832-B7B8-F822A9401678}" type="pres">
      <dgm:prSet presAssocID="{44280201-FE88-4FD0-A997-BA821160F974}" presName="circ2" presStyleLbl="vennNode1" presStyleIdx="1" presStyleCnt="3"/>
      <dgm:spPr/>
      <dgm:t>
        <a:bodyPr/>
        <a:lstStyle/>
        <a:p>
          <a:endParaRPr lang="en-US"/>
        </a:p>
      </dgm:t>
    </dgm:pt>
    <dgm:pt modelId="{7871F93F-AFF5-4FF5-B164-A2E0FECAE86B}" type="pres">
      <dgm:prSet presAssocID="{44280201-FE88-4FD0-A997-BA821160F974}" presName="circ2Tx" presStyleLbl="revTx" presStyleIdx="0" presStyleCnt="0">
        <dgm:presLayoutVars>
          <dgm:chMax val="0"/>
          <dgm:chPref val="0"/>
          <dgm:bulletEnabled val="1"/>
        </dgm:presLayoutVars>
      </dgm:prSet>
      <dgm:spPr/>
      <dgm:t>
        <a:bodyPr/>
        <a:lstStyle/>
        <a:p>
          <a:endParaRPr lang="en-US"/>
        </a:p>
      </dgm:t>
    </dgm:pt>
    <dgm:pt modelId="{ED70D517-7F89-4E75-BF62-FDA49A72F8A1}" type="pres">
      <dgm:prSet presAssocID="{D802E531-357B-4E9C-8CDE-28D67BA7F679}" presName="circ3" presStyleLbl="vennNode1" presStyleIdx="2" presStyleCnt="3" custLinFactNeighborX="-830" custLinFactNeighborY="-131"/>
      <dgm:spPr/>
      <dgm:t>
        <a:bodyPr/>
        <a:lstStyle/>
        <a:p>
          <a:endParaRPr lang="en-US"/>
        </a:p>
      </dgm:t>
    </dgm:pt>
    <dgm:pt modelId="{E7D2DF88-A3CE-420E-82E2-15585478754D}" type="pres">
      <dgm:prSet presAssocID="{D802E531-357B-4E9C-8CDE-28D67BA7F679}" presName="circ3Tx" presStyleLbl="revTx" presStyleIdx="0" presStyleCnt="0">
        <dgm:presLayoutVars>
          <dgm:chMax val="0"/>
          <dgm:chPref val="0"/>
          <dgm:bulletEnabled val="1"/>
        </dgm:presLayoutVars>
      </dgm:prSet>
      <dgm:spPr/>
      <dgm:t>
        <a:bodyPr/>
        <a:lstStyle/>
        <a:p>
          <a:endParaRPr lang="en-US"/>
        </a:p>
      </dgm:t>
    </dgm:pt>
  </dgm:ptLst>
  <dgm:cxnLst>
    <dgm:cxn modelId="{1EDE63F0-360C-4B50-AC0E-81B0856EC395}" type="presOf" srcId="{C64FBAED-B730-49EB-96D3-614C0D0D7136}" destId="{48DCB0DF-73D8-47A5-9A38-7C316036D3FC}" srcOrd="0" destOrd="0" presId="urn:microsoft.com/office/officeart/2005/8/layout/venn1"/>
    <dgm:cxn modelId="{61BD83C8-CCCB-4A89-BE6A-7FA375598A2C}" type="presOf" srcId="{44280201-FE88-4FD0-A997-BA821160F974}" destId="{B1DFAABD-F099-4832-B7B8-F822A9401678}" srcOrd="0" destOrd="0" presId="urn:microsoft.com/office/officeart/2005/8/layout/venn1"/>
    <dgm:cxn modelId="{F40C84C3-107C-4076-A767-9F78577FABD4}" type="presOf" srcId="{D802E531-357B-4E9C-8CDE-28D67BA7F679}" destId="{E7D2DF88-A3CE-420E-82E2-15585478754D}" srcOrd="1" destOrd="0" presId="urn:microsoft.com/office/officeart/2005/8/layout/venn1"/>
    <dgm:cxn modelId="{6FEABCA4-CD3E-4633-BFD5-15D7EBFF579C}" type="presOf" srcId="{85ADFE1F-A568-4DBB-A14B-0E679A7EA393}" destId="{F2C32C70-D0E2-4890-9310-283B77C273CF}" srcOrd="0" destOrd="0" presId="urn:microsoft.com/office/officeart/2005/8/layout/venn1"/>
    <dgm:cxn modelId="{05377CA6-2AE2-4B1A-8457-6A689EF531FB}" type="presOf" srcId="{C64FBAED-B730-49EB-96D3-614C0D0D7136}" destId="{2E96782D-ADCD-4EC0-8E12-D754C6A8CF5D}" srcOrd="1" destOrd="0" presId="urn:microsoft.com/office/officeart/2005/8/layout/venn1"/>
    <dgm:cxn modelId="{A2C70B15-CA33-45E9-8507-878CEDF46945}" type="presOf" srcId="{D802E531-357B-4E9C-8CDE-28D67BA7F679}" destId="{ED70D517-7F89-4E75-BF62-FDA49A72F8A1}" srcOrd="0" destOrd="0" presId="urn:microsoft.com/office/officeart/2005/8/layout/venn1"/>
    <dgm:cxn modelId="{8D66761A-17BB-4A3E-93CE-5D65401242DF}" srcId="{85ADFE1F-A568-4DBB-A14B-0E679A7EA393}" destId="{44280201-FE88-4FD0-A997-BA821160F974}" srcOrd="1" destOrd="0" parTransId="{B58F044E-F959-498F-913C-92923DB8392B}" sibTransId="{D2B5E90F-B3AD-43BC-B348-6D4B5DAB9C74}"/>
    <dgm:cxn modelId="{3E007ACD-9B8C-4D82-9D63-16103122F00C}" srcId="{85ADFE1F-A568-4DBB-A14B-0E679A7EA393}" destId="{C64FBAED-B730-49EB-96D3-614C0D0D7136}" srcOrd="0" destOrd="0" parTransId="{3FD520D6-7A56-4B51-A330-2918CA074472}" sibTransId="{F6CD397A-7D0A-445A-9296-0172D055ECDE}"/>
    <dgm:cxn modelId="{701A7DA9-2E06-453C-9107-24CCEB7F3086}" type="presOf" srcId="{44280201-FE88-4FD0-A997-BA821160F974}" destId="{7871F93F-AFF5-4FF5-B164-A2E0FECAE86B}" srcOrd="1" destOrd="0" presId="urn:microsoft.com/office/officeart/2005/8/layout/venn1"/>
    <dgm:cxn modelId="{0663E9A0-0CD1-4B61-86C2-E359D1C0D667}" srcId="{85ADFE1F-A568-4DBB-A14B-0E679A7EA393}" destId="{D802E531-357B-4E9C-8CDE-28D67BA7F679}" srcOrd="2" destOrd="0" parTransId="{E0E027F4-BF9B-4F05-96DB-926F1CF43086}" sibTransId="{76515EE3-E8D8-4CA2-AF2B-D516812B22CD}"/>
    <dgm:cxn modelId="{7E28CA25-6ED8-4D90-8973-4EFEA6A138DF}" type="presParOf" srcId="{F2C32C70-D0E2-4890-9310-283B77C273CF}" destId="{48DCB0DF-73D8-47A5-9A38-7C316036D3FC}" srcOrd="0" destOrd="0" presId="urn:microsoft.com/office/officeart/2005/8/layout/venn1"/>
    <dgm:cxn modelId="{3EE8FF49-8F7B-46E8-BDA1-F0D8BFC608F2}" type="presParOf" srcId="{F2C32C70-D0E2-4890-9310-283B77C273CF}" destId="{2E96782D-ADCD-4EC0-8E12-D754C6A8CF5D}" srcOrd="1" destOrd="0" presId="urn:microsoft.com/office/officeart/2005/8/layout/venn1"/>
    <dgm:cxn modelId="{2DADBF85-7D48-4718-B6E5-A61FEB0045C5}" type="presParOf" srcId="{F2C32C70-D0E2-4890-9310-283B77C273CF}" destId="{B1DFAABD-F099-4832-B7B8-F822A9401678}" srcOrd="2" destOrd="0" presId="urn:microsoft.com/office/officeart/2005/8/layout/venn1"/>
    <dgm:cxn modelId="{FAEA8591-F159-4551-A2C6-D2904A6728E3}" type="presParOf" srcId="{F2C32C70-D0E2-4890-9310-283B77C273CF}" destId="{7871F93F-AFF5-4FF5-B164-A2E0FECAE86B}" srcOrd="3" destOrd="0" presId="urn:microsoft.com/office/officeart/2005/8/layout/venn1"/>
    <dgm:cxn modelId="{B6A1C0F2-DC5D-4F26-B748-A3CF97A787CD}" type="presParOf" srcId="{F2C32C70-D0E2-4890-9310-283B77C273CF}" destId="{ED70D517-7F89-4E75-BF62-FDA49A72F8A1}" srcOrd="4" destOrd="0" presId="urn:microsoft.com/office/officeart/2005/8/layout/venn1"/>
    <dgm:cxn modelId="{C25A9985-30A3-4533-9462-FAD56DB2941D}" type="presParOf" srcId="{F2C32C70-D0E2-4890-9310-283B77C273CF}" destId="{E7D2DF88-A3CE-420E-82E2-15585478754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B0DF-73D8-47A5-9A38-7C316036D3FC}">
      <dsp:nvSpPr>
        <dsp:cNvPr id="0" name=""/>
        <dsp:cNvSpPr/>
      </dsp:nvSpPr>
      <dsp:spPr>
        <a:xfrm>
          <a:off x="1857374" y="0"/>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Opportunity</a:t>
          </a:r>
        </a:p>
      </dsp:txBody>
      <dsp:txXfrm>
        <a:off x="2291717" y="570075"/>
        <a:ext cx="2388886" cy="1465907"/>
      </dsp:txXfrm>
    </dsp:sp>
    <dsp:sp modelId="{B1DFAABD-F099-4832-B7B8-F822A9401678}">
      <dsp:nvSpPr>
        <dsp:cNvPr id="0" name=""/>
        <dsp:cNvSpPr/>
      </dsp:nvSpPr>
      <dsp:spPr>
        <a:xfrm>
          <a:off x="3047116" y="2103849"/>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Rationalisation</a:t>
          </a:r>
          <a:endParaRPr lang="en-GB" sz="1600" kern="1200" dirty="0"/>
        </a:p>
      </dsp:txBody>
      <dsp:txXfrm>
        <a:off x="4043390" y="2945388"/>
        <a:ext cx="1954543" cy="1791665"/>
      </dsp:txXfrm>
    </dsp:sp>
    <dsp:sp modelId="{ED70D517-7F89-4E75-BF62-FDA49A72F8A1}">
      <dsp:nvSpPr>
        <dsp:cNvPr id="0" name=""/>
        <dsp:cNvSpPr/>
      </dsp:nvSpPr>
      <dsp:spPr>
        <a:xfrm>
          <a:off x="669196" y="2099581"/>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Motive</a:t>
          </a:r>
          <a:endParaRPr lang="en-GB" sz="3200" kern="1200" dirty="0"/>
        </a:p>
      </dsp:txBody>
      <dsp:txXfrm>
        <a:off x="975951" y="2941121"/>
        <a:ext cx="1954543" cy="1791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B0DF-73D8-47A5-9A38-7C316036D3FC}">
      <dsp:nvSpPr>
        <dsp:cNvPr id="0" name=""/>
        <dsp:cNvSpPr/>
      </dsp:nvSpPr>
      <dsp:spPr>
        <a:xfrm>
          <a:off x="1857374" y="0"/>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Opportunity</a:t>
          </a:r>
        </a:p>
      </dsp:txBody>
      <dsp:txXfrm>
        <a:off x="2291717" y="570075"/>
        <a:ext cx="2388886" cy="1465907"/>
      </dsp:txXfrm>
    </dsp:sp>
    <dsp:sp modelId="{B1DFAABD-F099-4832-B7B8-F822A9401678}">
      <dsp:nvSpPr>
        <dsp:cNvPr id="0" name=""/>
        <dsp:cNvSpPr/>
      </dsp:nvSpPr>
      <dsp:spPr>
        <a:xfrm>
          <a:off x="3047116" y="2103849"/>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Rationalisation</a:t>
          </a:r>
          <a:endParaRPr lang="en-GB" sz="1600" kern="1200" dirty="0"/>
        </a:p>
      </dsp:txBody>
      <dsp:txXfrm>
        <a:off x="4043390" y="2945388"/>
        <a:ext cx="1954543" cy="1791665"/>
      </dsp:txXfrm>
    </dsp:sp>
    <dsp:sp modelId="{ED70D517-7F89-4E75-BF62-FDA49A72F8A1}">
      <dsp:nvSpPr>
        <dsp:cNvPr id="0" name=""/>
        <dsp:cNvSpPr/>
      </dsp:nvSpPr>
      <dsp:spPr>
        <a:xfrm>
          <a:off x="669196" y="2099581"/>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Motive</a:t>
          </a:r>
          <a:endParaRPr lang="en-GB" sz="3200" kern="1200" dirty="0"/>
        </a:p>
      </dsp:txBody>
      <dsp:txXfrm>
        <a:off x="975951" y="2941121"/>
        <a:ext cx="1954543" cy="1791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B0DF-73D8-47A5-9A38-7C316036D3FC}">
      <dsp:nvSpPr>
        <dsp:cNvPr id="0" name=""/>
        <dsp:cNvSpPr/>
      </dsp:nvSpPr>
      <dsp:spPr>
        <a:xfrm>
          <a:off x="1857374" y="0"/>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Opportunity</a:t>
          </a:r>
        </a:p>
      </dsp:txBody>
      <dsp:txXfrm>
        <a:off x="2291717" y="570075"/>
        <a:ext cx="2388886" cy="1465907"/>
      </dsp:txXfrm>
    </dsp:sp>
    <dsp:sp modelId="{B1DFAABD-F099-4832-B7B8-F822A9401678}">
      <dsp:nvSpPr>
        <dsp:cNvPr id="0" name=""/>
        <dsp:cNvSpPr/>
      </dsp:nvSpPr>
      <dsp:spPr>
        <a:xfrm>
          <a:off x="3047116" y="2103849"/>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Rationalisation</a:t>
          </a:r>
          <a:endParaRPr lang="en-GB" sz="1600" kern="1200" dirty="0"/>
        </a:p>
      </dsp:txBody>
      <dsp:txXfrm>
        <a:off x="4043390" y="2945388"/>
        <a:ext cx="1954543" cy="1791665"/>
      </dsp:txXfrm>
    </dsp:sp>
    <dsp:sp modelId="{ED70D517-7F89-4E75-BF62-FDA49A72F8A1}">
      <dsp:nvSpPr>
        <dsp:cNvPr id="0" name=""/>
        <dsp:cNvSpPr/>
      </dsp:nvSpPr>
      <dsp:spPr>
        <a:xfrm>
          <a:off x="669196" y="2099581"/>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Motive</a:t>
          </a:r>
          <a:endParaRPr lang="en-GB" sz="3200" kern="1200" dirty="0"/>
        </a:p>
      </dsp:txBody>
      <dsp:txXfrm>
        <a:off x="975951" y="2941121"/>
        <a:ext cx="1954543" cy="1791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B0DF-73D8-47A5-9A38-7C316036D3FC}">
      <dsp:nvSpPr>
        <dsp:cNvPr id="0" name=""/>
        <dsp:cNvSpPr/>
      </dsp:nvSpPr>
      <dsp:spPr>
        <a:xfrm>
          <a:off x="1857374" y="0"/>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Opportunity</a:t>
          </a:r>
        </a:p>
      </dsp:txBody>
      <dsp:txXfrm>
        <a:off x="2291717" y="570075"/>
        <a:ext cx="2388886" cy="1465907"/>
      </dsp:txXfrm>
    </dsp:sp>
    <dsp:sp modelId="{B1DFAABD-F099-4832-B7B8-F822A9401678}">
      <dsp:nvSpPr>
        <dsp:cNvPr id="0" name=""/>
        <dsp:cNvSpPr/>
      </dsp:nvSpPr>
      <dsp:spPr>
        <a:xfrm>
          <a:off x="3047116" y="2103849"/>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Rationalisation</a:t>
          </a:r>
          <a:endParaRPr lang="en-GB" sz="1600" kern="1200" dirty="0"/>
        </a:p>
      </dsp:txBody>
      <dsp:txXfrm>
        <a:off x="4043390" y="2945388"/>
        <a:ext cx="1954543" cy="1791665"/>
      </dsp:txXfrm>
    </dsp:sp>
    <dsp:sp modelId="{ED70D517-7F89-4E75-BF62-FDA49A72F8A1}">
      <dsp:nvSpPr>
        <dsp:cNvPr id="0" name=""/>
        <dsp:cNvSpPr/>
      </dsp:nvSpPr>
      <dsp:spPr>
        <a:xfrm>
          <a:off x="669196" y="2099581"/>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Motive</a:t>
          </a:r>
          <a:endParaRPr lang="en-GB" sz="3200" kern="1200" dirty="0"/>
        </a:p>
      </dsp:txBody>
      <dsp:txXfrm>
        <a:off x="975951" y="2941121"/>
        <a:ext cx="1954543" cy="1791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B0DF-73D8-47A5-9A38-7C316036D3FC}">
      <dsp:nvSpPr>
        <dsp:cNvPr id="0" name=""/>
        <dsp:cNvSpPr/>
      </dsp:nvSpPr>
      <dsp:spPr>
        <a:xfrm>
          <a:off x="1857374" y="0"/>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Opportunity</a:t>
          </a:r>
        </a:p>
      </dsp:txBody>
      <dsp:txXfrm>
        <a:off x="2291717" y="570075"/>
        <a:ext cx="2388886" cy="1465907"/>
      </dsp:txXfrm>
    </dsp:sp>
    <dsp:sp modelId="{B1DFAABD-F099-4832-B7B8-F822A9401678}">
      <dsp:nvSpPr>
        <dsp:cNvPr id="0" name=""/>
        <dsp:cNvSpPr/>
      </dsp:nvSpPr>
      <dsp:spPr>
        <a:xfrm>
          <a:off x="3047116" y="2103849"/>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Rationalisation</a:t>
          </a:r>
          <a:endParaRPr lang="en-GB" sz="1600" kern="1200" dirty="0"/>
        </a:p>
      </dsp:txBody>
      <dsp:txXfrm>
        <a:off x="4043390" y="2945388"/>
        <a:ext cx="1954543" cy="1791665"/>
      </dsp:txXfrm>
    </dsp:sp>
    <dsp:sp modelId="{ED70D517-7F89-4E75-BF62-FDA49A72F8A1}">
      <dsp:nvSpPr>
        <dsp:cNvPr id="0" name=""/>
        <dsp:cNvSpPr/>
      </dsp:nvSpPr>
      <dsp:spPr>
        <a:xfrm>
          <a:off x="669196" y="2099581"/>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Motive</a:t>
          </a:r>
          <a:endParaRPr lang="en-GB" sz="3200" kern="1200" dirty="0"/>
        </a:p>
      </dsp:txBody>
      <dsp:txXfrm>
        <a:off x="975951" y="2941121"/>
        <a:ext cx="1954543" cy="17916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B0DF-73D8-47A5-9A38-7C316036D3FC}">
      <dsp:nvSpPr>
        <dsp:cNvPr id="0" name=""/>
        <dsp:cNvSpPr/>
      </dsp:nvSpPr>
      <dsp:spPr>
        <a:xfrm>
          <a:off x="1857374" y="0"/>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Opportunity</a:t>
          </a:r>
        </a:p>
      </dsp:txBody>
      <dsp:txXfrm>
        <a:off x="2291717" y="570075"/>
        <a:ext cx="2388886" cy="1465907"/>
      </dsp:txXfrm>
    </dsp:sp>
    <dsp:sp modelId="{B1DFAABD-F099-4832-B7B8-F822A9401678}">
      <dsp:nvSpPr>
        <dsp:cNvPr id="0" name=""/>
        <dsp:cNvSpPr/>
      </dsp:nvSpPr>
      <dsp:spPr>
        <a:xfrm>
          <a:off x="3047116" y="2103849"/>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Rationalisation</a:t>
          </a:r>
          <a:endParaRPr lang="en-GB" sz="1600" kern="1200" dirty="0"/>
        </a:p>
      </dsp:txBody>
      <dsp:txXfrm>
        <a:off x="4043390" y="2945388"/>
        <a:ext cx="1954543" cy="1791665"/>
      </dsp:txXfrm>
    </dsp:sp>
    <dsp:sp modelId="{ED70D517-7F89-4E75-BF62-FDA49A72F8A1}">
      <dsp:nvSpPr>
        <dsp:cNvPr id="0" name=""/>
        <dsp:cNvSpPr/>
      </dsp:nvSpPr>
      <dsp:spPr>
        <a:xfrm>
          <a:off x="669196" y="2099581"/>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t>Motive</a:t>
          </a:r>
          <a:endParaRPr lang="en-GB" sz="3200" kern="1200" dirty="0"/>
        </a:p>
      </dsp:txBody>
      <dsp:txXfrm>
        <a:off x="975951" y="2941121"/>
        <a:ext cx="1954543" cy="179166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013C7E8-7C4E-F049-B082-F7311D49B9B9}" type="datetimeFigureOut">
              <a:rPr lang="en-GB"/>
              <a:pPr>
                <a:defRPr/>
              </a:pPr>
              <a:t>13/05/2016</a:t>
            </a:fld>
            <a:endParaRPr lang="en-GB"/>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8ED8A21-F400-9447-B01D-57F4DB0986EE}" type="slidenum">
              <a:rPr lang="en-GB" altLang="en-US"/>
              <a:pPr>
                <a:defRPr/>
              </a:pPr>
              <a:t>‹#›</a:t>
            </a:fld>
            <a:endParaRPr lang="en-GB" altLang="en-US"/>
          </a:p>
        </p:txBody>
      </p:sp>
    </p:spTree>
    <p:extLst>
      <p:ext uri="{BB962C8B-B14F-4D97-AF65-F5344CB8AC3E}">
        <p14:creationId xmlns:p14="http://schemas.microsoft.com/office/powerpoint/2010/main" val="286057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notesMaster" Target="../notesMasters/notesMaster1.xml"/><Relationship Id="rId3"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lnSpc>
                <a:spcPct val="115000"/>
              </a:lnSpc>
              <a:spcBef>
                <a:spcPct val="0"/>
              </a:spcBef>
            </a:pPr>
            <a:endParaRPr lang="en-GB" altLang="en-US">
              <a:ea typeface="Times New Roman" charset="0"/>
              <a:cs typeface="Calibri" charset="0"/>
            </a:endParaRPr>
          </a:p>
        </p:txBody>
      </p:sp>
      <p:sp>
        <p:nvSpPr>
          <p:cNvPr id="3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ED5EC6-8768-F642-8BAC-27916AABF845}" type="slidenum">
              <a:rPr lang="en-GB" altLang="en-US">
                <a:latin typeface="Calibri" charset="0"/>
              </a:rPr>
              <a:pPr/>
              <a:t>1</a:t>
            </a:fld>
            <a:endParaRPr lang="en-GB" altLang="en-US">
              <a:latin typeface="Calibri" charset="0"/>
            </a:endParaRPr>
          </a:p>
        </p:txBody>
      </p:sp>
    </p:spTree>
    <p:extLst>
      <p:ext uri="{BB962C8B-B14F-4D97-AF65-F5344CB8AC3E}">
        <p14:creationId xmlns:p14="http://schemas.microsoft.com/office/powerpoint/2010/main" val="169487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FAF4E7-7EB7-734E-B8BA-2FAC899D65D7}" type="slidenum">
              <a:rPr lang="en-GB" altLang="en-US">
                <a:latin typeface="Calibri" charset="0"/>
              </a:rPr>
              <a:pPr/>
              <a:t>10</a:t>
            </a:fld>
            <a:endParaRPr lang="en-GB" altLang="en-US">
              <a:latin typeface="Calibri" charset="0"/>
            </a:endParaRPr>
          </a:p>
        </p:txBody>
      </p:sp>
    </p:spTree>
    <p:extLst>
      <p:ext uri="{BB962C8B-B14F-4D97-AF65-F5344CB8AC3E}">
        <p14:creationId xmlns:p14="http://schemas.microsoft.com/office/powerpoint/2010/main" val="91741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2532"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FBEC3B9-9A73-7849-B1A0-20744E0E5BC9}" type="slidenum">
              <a:rPr lang="en-GB" altLang="en-US" sz="1200">
                <a:latin typeface="Calibri" charset="0"/>
              </a:rPr>
              <a:pPr algn="r" eaLnBrk="1" hangingPunct="1"/>
              <a:t>11</a:t>
            </a:fld>
            <a:endParaRPr lang="en-GB" altLang="en-US" sz="1200">
              <a:latin typeface="Calibri" charset="0"/>
            </a:endParaRPr>
          </a:p>
        </p:txBody>
      </p:sp>
    </p:spTree>
    <p:extLst>
      <p:ext uri="{BB962C8B-B14F-4D97-AF65-F5344CB8AC3E}">
        <p14:creationId xmlns:p14="http://schemas.microsoft.com/office/powerpoint/2010/main" val="214589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403CB1-9FD8-D643-B3DE-C23A51E5DDD6}" type="slidenum">
              <a:rPr lang="en-GB" altLang="en-US">
                <a:latin typeface="Calibri" charset="0"/>
              </a:rPr>
              <a:pPr/>
              <a:t>12</a:t>
            </a:fld>
            <a:endParaRPr lang="en-GB" altLang="en-US">
              <a:latin typeface="Calibri" charset="0"/>
            </a:endParaRPr>
          </a:p>
        </p:txBody>
      </p:sp>
    </p:spTree>
    <p:extLst>
      <p:ext uri="{BB962C8B-B14F-4D97-AF65-F5344CB8AC3E}">
        <p14:creationId xmlns:p14="http://schemas.microsoft.com/office/powerpoint/2010/main" val="120993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95577F-FC23-664D-9CF2-0E364E19D03E}" type="slidenum">
              <a:rPr lang="en-GB" altLang="en-US">
                <a:latin typeface="Calibri" charset="0"/>
              </a:rPr>
              <a:pPr/>
              <a:t>13</a:t>
            </a:fld>
            <a:endParaRPr lang="en-GB" altLang="en-US">
              <a:latin typeface="Calibri" charset="0"/>
            </a:endParaRPr>
          </a:p>
        </p:txBody>
      </p:sp>
    </p:spTree>
    <p:extLst>
      <p:ext uri="{BB962C8B-B14F-4D97-AF65-F5344CB8AC3E}">
        <p14:creationId xmlns:p14="http://schemas.microsoft.com/office/powerpoint/2010/main" val="92521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8676"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E7D8D67-E42E-F24B-8211-63C54360D866}" type="slidenum">
              <a:rPr lang="en-US" altLang="en-US" sz="1200"/>
              <a:pPr algn="r" eaLnBrk="1" hangingPunct="1"/>
              <a:t>14</a:t>
            </a:fld>
            <a:endParaRPr lang="en-US" altLang="en-US" sz="1200"/>
          </a:p>
        </p:txBody>
      </p:sp>
    </p:spTree>
    <p:extLst>
      <p:ext uri="{BB962C8B-B14F-4D97-AF65-F5344CB8AC3E}">
        <p14:creationId xmlns:p14="http://schemas.microsoft.com/office/powerpoint/2010/main" val="10975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0724"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5B3CFA-BE7B-B64B-A1B8-85E2C01B6796}" type="slidenum">
              <a:rPr lang="en-US" altLang="en-US" sz="1200"/>
              <a:pPr algn="r" eaLnBrk="1" hangingPunct="1"/>
              <a:t>15</a:t>
            </a:fld>
            <a:endParaRPr lang="en-US" altLang="en-US" sz="1200"/>
          </a:p>
        </p:txBody>
      </p:sp>
    </p:spTree>
    <p:extLst>
      <p:ext uri="{BB962C8B-B14F-4D97-AF65-F5344CB8AC3E}">
        <p14:creationId xmlns:p14="http://schemas.microsoft.com/office/powerpoint/2010/main" val="206741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2772"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933C968-7B6D-0543-8A5E-C4E36201F432}" type="slidenum">
              <a:rPr lang="en-US" altLang="en-US" sz="1200"/>
              <a:pPr algn="r" eaLnBrk="1" hangingPunct="1"/>
              <a:t>16</a:t>
            </a:fld>
            <a:endParaRPr lang="en-US" altLang="en-US" sz="1200"/>
          </a:p>
        </p:txBody>
      </p:sp>
    </p:spTree>
    <p:extLst>
      <p:ext uri="{BB962C8B-B14F-4D97-AF65-F5344CB8AC3E}">
        <p14:creationId xmlns:p14="http://schemas.microsoft.com/office/powerpoint/2010/main" val="77513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4820"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697FCAA-73A5-7945-A2BB-8C93AEBF4CEE}" type="slidenum">
              <a:rPr lang="en-US" altLang="en-US" sz="1200"/>
              <a:pPr algn="r" eaLnBrk="1" hangingPunct="1"/>
              <a:t>17</a:t>
            </a:fld>
            <a:endParaRPr lang="en-US" altLang="en-US" sz="1200"/>
          </a:p>
        </p:txBody>
      </p:sp>
    </p:spTree>
    <p:extLst>
      <p:ext uri="{BB962C8B-B14F-4D97-AF65-F5344CB8AC3E}">
        <p14:creationId xmlns:p14="http://schemas.microsoft.com/office/powerpoint/2010/main" val="106604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6868"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9C5C5D0-4E99-1A43-9FAA-1A21ACD280C2}" type="slidenum">
              <a:rPr lang="en-US" altLang="en-US" sz="1200"/>
              <a:pPr algn="r" eaLnBrk="1" hangingPunct="1"/>
              <a:t>18</a:t>
            </a:fld>
            <a:endParaRPr lang="en-US" altLang="en-US" sz="1200"/>
          </a:p>
        </p:txBody>
      </p:sp>
    </p:spTree>
    <p:extLst>
      <p:ext uri="{BB962C8B-B14F-4D97-AF65-F5344CB8AC3E}">
        <p14:creationId xmlns:p14="http://schemas.microsoft.com/office/powerpoint/2010/main" val="50490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8916"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4FE0C1C-A0EA-194B-9BD3-7334FD7C50E8}" type="slidenum">
              <a:rPr lang="en-US" altLang="en-US" sz="1200"/>
              <a:pPr algn="r" eaLnBrk="1" hangingPunct="1"/>
              <a:t>19</a:t>
            </a:fld>
            <a:endParaRPr lang="en-US" altLang="en-US" sz="1200"/>
          </a:p>
        </p:txBody>
      </p:sp>
    </p:spTree>
    <p:extLst>
      <p:ext uri="{BB962C8B-B14F-4D97-AF65-F5344CB8AC3E}">
        <p14:creationId xmlns:p14="http://schemas.microsoft.com/office/powerpoint/2010/main" val="119002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ED8A21-F400-9447-B01D-57F4DB0986EE}" type="slidenum">
              <a:rPr lang="en-GB" altLang="en-US" smtClean="0"/>
              <a:pPr>
                <a:defRPr/>
              </a:pPr>
              <a:t>2</a:t>
            </a:fld>
            <a:endParaRPr lang="en-GB" altLang="en-US"/>
          </a:p>
        </p:txBody>
      </p:sp>
    </p:spTree>
    <p:extLst>
      <p:ext uri="{BB962C8B-B14F-4D97-AF65-F5344CB8AC3E}">
        <p14:creationId xmlns:p14="http://schemas.microsoft.com/office/powerpoint/2010/main" val="148455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lnSpc>
                <a:spcPct val="115000"/>
              </a:lnSpc>
              <a:spcBef>
                <a:spcPct val="0"/>
              </a:spcBef>
            </a:pPr>
            <a:endParaRPr lang="en-GB" altLang="en-US">
              <a:ea typeface="Times New Roman" charset="0"/>
              <a:cs typeface="Calibri" charset="0"/>
            </a:endParaRPr>
          </a:p>
        </p:txBody>
      </p:sp>
      <p:sp>
        <p:nvSpPr>
          <p:cNvPr id="40964"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06A1DF0-A404-B34C-87AE-B11E47739DDA}" type="slidenum">
              <a:rPr lang="en-GB" altLang="en-US" sz="1200">
                <a:latin typeface="Calibri" charset="0"/>
              </a:rPr>
              <a:pPr algn="r" eaLnBrk="1" hangingPunct="1"/>
              <a:t>20</a:t>
            </a:fld>
            <a:endParaRPr lang="en-GB" altLang="en-US" sz="1200">
              <a:latin typeface="Calibri" charset="0"/>
            </a:endParaRPr>
          </a:p>
        </p:txBody>
      </p:sp>
    </p:spTree>
    <p:extLst>
      <p:ext uri="{BB962C8B-B14F-4D97-AF65-F5344CB8AC3E}">
        <p14:creationId xmlns:p14="http://schemas.microsoft.com/office/powerpoint/2010/main" val="123275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lnSpc>
                <a:spcPct val="115000"/>
              </a:lnSpc>
              <a:spcBef>
                <a:spcPct val="0"/>
              </a:spcBef>
            </a:pPr>
            <a:endParaRPr lang="en-GB" altLang="en-US">
              <a:ea typeface="Times New Roman" charset="0"/>
              <a:cs typeface="Calibri" charset="0"/>
            </a:endParaRPr>
          </a:p>
        </p:txBody>
      </p:sp>
      <p:sp>
        <p:nvSpPr>
          <p:cNvPr id="43012"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1471975-7061-5040-9392-A3F6C312AB15}" type="slidenum">
              <a:rPr lang="en-GB" altLang="en-US" sz="1200">
                <a:latin typeface="Calibri" charset="0"/>
              </a:rPr>
              <a:pPr algn="r" eaLnBrk="1" hangingPunct="1"/>
              <a:t>21</a:t>
            </a:fld>
            <a:endParaRPr lang="en-GB" altLang="en-US" sz="1200">
              <a:latin typeface="Calibri" charset="0"/>
            </a:endParaRPr>
          </a:p>
        </p:txBody>
      </p:sp>
    </p:spTree>
    <p:extLst>
      <p:ext uri="{BB962C8B-B14F-4D97-AF65-F5344CB8AC3E}">
        <p14:creationId xmlns:p14="http://schemas.microsoft.com/office/powerpoint/2010/main" val="2087533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lnSpc>
                <a:spcPct val="115000"/>
              </a:lnSpc>
              <a:spcBef>
                <a:spcPct val="0"/>
              </a:spcBef>
            </a:pPr>
            <a:endParaRPr lang="en-GB" altLang="en-US">
              <a:ea typeface="Times New Roman" charset="0"/>
              <a:cs typeface="Calibri" charset="0"/>
            </a:endParaRPr>
          </a:p>
        </p:txBody>
      </p:sp>
      <p:sp>
        <p:nvSpPr>
          <p:cNvPr id="45060"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27B0D8C-AB02-D040-8E3B-48FA00D69DBB}" type="slidenum">
              <a:rPr lang="en-GB" altLang="en-US" sz="1200">
                <a:latin typeface="Calibri" charset="0"/>
              </a:rPr>
              <a:pPr algn="r" eaLnBrk="1" hangingPunct="1"/>
              <a:t>22</a:t>
            </a:fld>
            <a:endParaRPr lang="en-GB" altLang="en-US" sz="1200">
              <a:latin typeface="Calibri" charset="0"/>
            </a:endParaRPr>
          </a:p>
        </p:txBody>
      </p:sp>
    </p:spTree>
    <p:extLst>
      <p:ext uri="{BB962C8B-B14F-4D97-AF65-F5344CB8AC3E}">
        <p14:creationId xmlns:p14="http://schemas.microsoft.com/office/powerpoint/2010/main" val="172924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8132"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4E01F5-BA7E-D348-AFFB-0C01E60AC7EA}" type="slidenum">
              <a:rPr lang="en-US" altLang="en-US" sz="1200"/>
              <a:pPr algn="r" eaLnBrk="1" hangingPunct="1"/>
              <a:t>24</a:t>
            </a:fld>
            <a:endParaRPr lang="en-US" altLang="en-US" sz="1200"/>
          </a:p>
        </p:txBody>
      </p:sp>
    </p:spTree>
    <p:extLst>
      <p:ext uri="{BB962C8B-B14F-4D97-AF65-F5344CB8AC3E}">
        <p14:creationId xmlns:p14="http://schemas.microsoft.com/office/powerpoint/2010/main" val="1504066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3F5BB4-A369-414B-AC11-355D85BB62E1}" type="slidenum">
              <a:rPr lang="en-GB" altLang="en-US">
                <a:latin typeface="Calibri" charset="0"/>
              </a:rPr>
              <a:pPr/>
              <a:t>30</a:t>
            </a:fld>
            <a:endParaRPr lang="en-GB" altLang="en-US">
              <a:latin typeface="Calibri" charset="0"/>
            </a:endParaRPr>
          </a:p>
        </p:txBody>
      </p:sp>
    </p:spTree>
    <p:extLst>
      <p:ext uri="{BB962C8B-B14F-4D97-AF65-F5344CB8AC3E}">
        <p14:creationId xmlns:p14="http://schemas.microsoft.com/office/powerpoint/2010/main" val="174115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80C1DE-46E7-764A-8BBF-31AC9B1C4411}" type="slidenum">
              <a:rPr lang="en-GB" altLang="en-US">
                <a:latin typeface="Calibri" charset="0"/>
              </a:rPr>
              <a:pPr/>
              <a:t>31</a:t>
            </a:fld>
            <a:endParaRPr lang="en-GB" altLang="en-US">
              <a:latin typeface="Calibri" charset="0"/>
            </a:endParaRPr>
          </a:p>
        </p:txBody>
      </p:sp>
      <p:sp>
        <p:nvSpPr>
          <p:cNvPr id="6553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40" name="Rectangle 3"/>
          <p:cNvSpPr>
            <a:spLocks noGrp="1" noChangeArrowheads="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Tree>
    <p:extLst>
      <p:ext uri="{BB962C8B-B14F-4D97-AF65-F5344CB8AC3E}">
        <p14:creationId xmlns:p14="http://schemas.microsoft.com/office/powerpoint/2010/main" val="147873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C53DE4-CE40-DA45-A305-0E017C098AB7}" type="slidenum">
              <a:rPr lang="en-GB" altLang="en-US">
                <a:latin typeface="Calibri" charset="0"/>
              </a:rPr>
              <a:pPr/>
              <a:t>3</a:t>
            </a:fld>
            <a:endParaRPr lang="en-GB" altLang="en-US">
              <a:latin typeface="Calibri" charset="0"/>
            </a:endParaRPr>
          </a:p>
        </p:txBody>
      </p:sp>
    </p:spTree>
    <p:extLst>
      <p:ext uri="{BB962C8B-B14F-4D97-AF65-F5344CB8AC3E}">
        <p14:creationId xmlns:p14="http://schemas.microsoft.com/office/powerpoint/2010/main" val="153059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6"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DFA161-D71C-1D40-917E-ECBFAAFF0B9B}" type="slidenum">
              <a:rPr lang="en-GB" altLang="en-US" sz="1200">
                <a:latin typeface="Calibri" charset="0"/>
              </a:rPr>
              <a:pPr algn="r" eaLnBrk="1" hangingPunct="1"/>
              <a:t>4</a:t>
            </a:fld>
            <a:endParaRPr lang="en-GB" altLang="en-US" sz="1200">
              <a:latin typeface="Calibri" charset="0"/>
            </a:endParaRPr>
          </a:p>
        </p:txBody>
      </p:sp>
    </p:spTree>
    <p:extLst>
      <p:ext uri="{BB962C8B-B14F-4D97-AF65-F5344CB8AC3E}">
        <p14:creationId xmlns:p14="http://schemas.microsoft.com/office/powerpoint/2010/main" val="213499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CC2B44-E87E-B64D-9169-72C4015CD2BE}" type="slidenum">
              <a:rPr lang="en-GB" altLang="en-US">
                <a:latin typeface="Calibri" charset="0"/>
              </a:rPr>
              <a:pPr/>
              <a:t>5</a:t>
            </a:fld>
            <a:endParaRPr lang="en-GB" altLang="en-US">
              <a:latin typeface="Calibri" charset="0"/>
            </a:endParaRPr>
          </a:p>
        </p:txBody>
      </p:sp>
    </p:spTree>
    <p:extLst>
      <p:ext uri="{BB962C8B-B14F-4D97-AF65-F5344CB8AC3E}">
        <p14:creationId xmlns:p14="http://schemas.microsoft.com/office/powerpoint/2010/main" val="48189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990775-0279-004C-9198-571922253F8B}" type="slidenum">
              <a:rPr lang="en-GB" altLang="en-US">
                <a:latin typeface="Calibri" charset="0"/>
              </a:rPr>
              <a:pPr/>
              <a:t>6</a:t>
            </a:fld>
            <a:endParaRPr lang="en-GB" altLang="en-US">
              <a:latin typeface="Calibri" charset="0"/>
            </a:endParaRPr>
          </a:p>
        </p:txBody>
      </p:sp>
    </p:spTree>
    <p:extLst>
      <p:ext uri="{BB962C8B-B14F-4D97-AF65-F5344CB8AC3E}">
        <p14:creationId xmlns:p14="http://schemas.microsoft.com/office/powerpoint/2010/main" val="112103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B0EFF0-2699-7842-9365-AED125972376}" type="slidenum">
              <a:rPr lang="en-GB" altLang="en-US">
                <a:latin typeface="Calibri" charset="0"/>
              </a:rPr>
              <a:pPr/>
              <a:t>7</a:t>
            </a:fld>
            <a:endParaRPr lang="en-GB" altLang="en-US">
              <a:latin typeface="Calibri" charset="0"/>
            </a:endParaRPr>
          </a:p>
        </p:txBody>
      </p:sp>
    </p:spTree>
    <p:extLst>
      <p:ext uri="{BB962C8B-B14F-4D97-AF65-F5344CB8AC3E}">
        <p14:creationId xmlns:p14="http://schemas.microsoft.com/office/powerpoint/2010/main" val="141840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A217CB-2E3C-2841-BD0C-7171B7728E93}" type="slidenum">
              <a:rPr lang="en-GB" altLang="en-US">
                <a:latin typeface="Calibri" charset="0"/>
              </a:rPr>
              <a:pPr/>
              <a:t>8</a:t>
            </a:fld>
            <a:endParaRPr lang="en-GB" altLang="en-US">
              <a:latin typeface="Calibri" charset="0"/>
            </a:endParaRPr>
          </a:p>
        </p:txBody>
      </p:sp>
    </p:spTree>
    <p:extLst>
      <p:ext uri="{BB962C8B-B14F-4D97-AF65-F5344CB8AC3E}">
        <p14:creationId xmlns:p14="http://schemas.microsoft.com/office/powerpoint/2010/main" val="204905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25A59A-F2E8-1B45-A5B8-95E9265EA76A}" type="slidenum">
              <a:rPr lang="en-GB" altLang="en-US">
                <a:latin typeface="Calibri" charset="0"/>
              </a:rPr>
              <a:pPr/>
              <a:t>9</a:t>
            </a:fld>
            <a:endParaRPr lang="en-GB" altLang="en-US">
              <a:latin typeface="Calibri" charset="0"/>
            </a:endParaRPr>
          </a:p>
        </p:txBody>
      </p:sp>
    </p:spTree>
    <p:extLst>
      <p:ext uri="{BB962C8B-B14F-4D97-AF65-F5344CB8AC3E}">
        <p14:creationId xmlns:p14="http://schemas.microsoft.com/office/powerpoint/2010/main" val="148567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4163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81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946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22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0396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707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21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41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84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33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909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1.xml"/><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jpg"/><Relationship Id="rId1" Type="http://schemas.openxmlformats.org/officeDocument/2006/relationships/tags" Target="../tags/tag2.x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3.jpg"/><Relationship Id="rId1" Type="http://schemas.openxmlformats.org/officeDocument/2006/relationships/tags" Target="../tags/tag36.xml"/><Relationship Id="rId2"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3.jpg"/><Relationship Id="rId1" Type="http://schemas.openxmlformats.org/officeDocument/2006/relationships/tags" Target="../tags/tag39.xml"/><Relationship Id="rId2" Type="http://schemas.openxmlformats.org/officeDocument/2006/relationships/tags" Target="../tags/tag4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jpg"/><Relationship Id="rId1" Type="http://schemas.openxmlformats.org/officeDocument/2006/relationships/tags" Target="../tags/tag42.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5" Type="http://schemas.openxmlformats.org/officeDocument/2006/relationships/image" Target="../media/image3.jpg"/><Relationship Id="rId1" Type="http://schemas.openxmlformats.org/officeDocument/2006/relationships/tags" Target="../tags/tag44.xml"/><Relationship Id="rId2"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slide" Target="slide15.xml"/><Relationship Id="rId9" Type="http://schemas.openxmlformats.org/officeDocument/2006/relationships/slide" Target="slide17.xml"/><Relationship Id="rId10" Type="http://schemas.openxmlformats.org/officeDocument/2006/relationships/slide" Target="slide16.xml"/><Relationship Id="rId11"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slide" Target="slide18.xml"/><Relationship Id="rId9" Type="http://schemas.openxmlformats.org/officeDocument/2006/relationships/slide" Target="slide17.xml"/><Relationship Id="rId10" Type="http://schemas.openxmlformats.org/officeDocument/2006/relationships/slide" Target="slide16.xml"/><Relationship Id="rId11"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slide" Target="slide18.xml"/><Relationship Id="rId9" Type="http://schemas.openxmlformats.org/officeDocument/2006/relationships/slide" Target="slide17.xml"/><Relationship Id="rId10" Type="http://schemas.openxmlformats.org/officeDocument/2006/relationships/slide" Target="slide15.xml"/><Relationship Id="rId11"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slide" Target="slide18.xml"/><Relationship Id="rId9" Type="http://schemas.openxmlformats.org/officeDocument/2006/relationships/slide" Target="slide16.xml"/><Relationship Id="rId10" Type="http://schemas.openxmlformats.org/officeDocument/2006/relationships/slide" Target="slide15.xml"/><Relationship Id="rId11"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0.xml"/><Relationship Id="rId5" Type="http://schemas.openxmlformats.org/officeDocument/2006/relationships/image" Target="../media/image3.jpg"/><Relationship Id="rId1" Type="http://schemas.openxmlformats.org/officeDocument/2006/relationships/tags" Target="../tags/tag47.xml"/><Relationship Id="rId2" Type="http://schemas.openxmlformats.org/officeDocument/2006/relationships/tags" Target="../tags/tag4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xml"/><Relationship Id="rId5" Type="http://schemas.openxmlformats.org/officeDocument/2006/relationships/image" Target="../media/image3.jpg"/><Relationship Id="rId1" Type="http://schemas.openxmlformats.org/officeDocument/2006/relationships/tags" Target="../tags/tag50.xml"/><Relationship Id="rId2" Type="http://schemas.openxmlformats.org/officeDocument/2006/relationships/tags" Target="../tags/tag5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2.xml"/><Relationship Id="rId5" Type="http://schemas.openxmlformats.org/officeDocument/2006/relationships/image" Target="../media/image3.jpg"/><Relationship Id="rId1" Type="http://schemas.openxmlformats.org/officeDocument/2006/relationships/tags" Target="../tags/tag53.xml"/><Relationship Id="rId2" Type="http://schemas.openxmlformats.org/officeDocument/2006/relationships/tags" Target="../tags/tag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jpg"/><Relationship Id="rId1" Type="http://schemas.openxmlformats.org/officeDocument/2006/relationships/tags" Target="../tags/tag6.xml"/><Relationship Id="rId2"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slideLayout" Target="../slideLayouts/slideLayout7.xml"/><Relationship Id="rId5" Type="http://schemas.openxmlformats.org/officeDocument/2006/relationships/notesSlide" Target="../notesSlides/notesSlide24.xml"/><Relationship Id="rId6" Type="http://schemas.openxmlformats.org/officeDocument/2006/relationships/image" Target="../media/image14.emf"/><Relationship Id="rId7" Type="http://schemas.openxmlformats.org/officeDocument/2006/relationships/image" Target="../media/image3.jpg"/><Relationship Id="rId1" Type="http://schemas.openxmlformats.org/officeDocument/2006/relationships/tags" Target="../tags/tag56.xml"/><Relationship Id="rId2"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hyperlink" Target="mailto:Enquiry@fraudmanagementresourcecentre.co.uk?subject=Why%20People%20Commit%20Fraud" TargetMode="External"/><Relationship Id="rId5" Type="http://schemas.openxmlformats.org/officeDocument/2006/relationships/hyperlink" Target="http://fraudmanagementresourcecentre.com/" TargetMode="External"/><Relationship Id="rId6" Type="http://schemas.openxmlformats.org/officeDocument/2006/relationships/image" Target="../media/image3.jpg"/><Relationship Id="rId1" Type="http://schemas.openxmlformats.org/officeDocument/2006/relationships/tags" Target="../tags/tag60.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7.xml"/><Relationship Id="rId5" Type="http://schemas.openxmlformats.org/officeDocument/2006/relationships/notesSlide" Target="../notesSlides/notesSlide4.xml"/><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jp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image" Target="../media/image3.jp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3.jpg"/><Relationship Id="rId1" Type="http://schemas.openxmlformats.org/officeDocument/2006/relationships/tags" Target="../tags/tag17.xml"/><Relationship Id="rId2"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tags" Target="../tags/tag23.xml"/><Relationship Id="rId5" Type="http://schemas.openxmlformats.org/officeDocument/2006/relationships/slideLayout" Target="../slideLayouts/slideLayout7.xml"/><Relationship Id="rId6" Type="http://schemas.openxmlformats.org/officeDocument/2006/relationships/notesSlide" Target="../notesSlides/notesSlide7.xml"/><Relationship Id="rId7" Type="http://schemas.openxmlformats.org/officeDocument/2006/relationships/image" Target="../media/image4.jpeg"/><Relationship Id="rId8" Type="http://schemas.openxmlformats.org/officeDocument/2006/relationships/image" Target="../media/image3.jpg"/><Relationship Id="rId1" Type="http://schemas.openxmlformats.org/officeDocument/2006/relationships/tags" Target="../tags/tag20.xml"/><Relationship Id="rId2"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tags" Target="../tags/tag28.xml"/><Relationship Id="rId5" Type="http://schemas.openxmlformats.org/officeDocument/2006/relationships/tags" Target="../tags/tag29.xml"/><Relationship Id="rId6" Type="http://schemas.microsoft.com/office/2007/relationships/media" Target="../media/media1.wav"/><Relationship Id="rId7" Type="http://schemas.openxmlformats.org/officeDocument/2006/relationships/audio" Target="../media/media1.wav"/><Relationship Id="rId8" Type="http://schemas.openxmlformats.org/officeDocument/2006/relationships/slideLayout" Target="../slideLayouts/slideLayout7.xml"/><Relationship Id="rId9" Type="http://schemas.openxmlformats.org/officeDocument/2006/relationships/notesSlide" Target="../notesSlides/notesSlide8.xml"/><Relationship Id="rId10" Type="http://schemas.openxmlformats.org/officeDocument/2006/relationships/image" Target="../media/image5.png"/><Relationship Id="rId11" Type="http://schemas.openxmlformats.org/officeDocument/2006/relationships/image" Target="../media/image3.jpg"/><Relationship Id="rId1" Type="http://schemas.openxmlformats.org/officeDocument/2006/relationships/tags" Target="../tags/tag25.xml"/><Relationship Id="rId2"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tags" Target="../tags/tag34.xml"/><Relationship Id="rId5" Type="http://schemas.openxmlformats.org/officeDocument/2006/relationships/slideLayout" Target="../slideLayouts/slideLayout7.xml"/><Relationship Id="rId6" Type="http://schemas.openxmlformats.org/officeDocument/2006/relationships/notesSlide" Target="../notesSlides/notesSlide9.xml"/><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3.jpg"/><Relationship Id="rId1" Type="http://schemas.openxmlformats.org/officeDocument/2006/relationships/tags" Target="../tags/tag31.xml"/><Relationship Id="rId2"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Neil\My Documents\My Pictures\Microsoft Clip Organizer\j0440987.jpg"/>
          <p:cNvPicPr>
            <a:picLocks noChangeAspect="1" noChangeArrowheads="1"/>
          </p:cNvPicPr>
          <p:nvPr>
            <p:custDataLst>
              <p:tags r:id="rId2"/>
            </p:custDataLst>
          </p:nvPr>
        </p:nvPicPr>
        <p:blipFill>
          <a:blip r:embed="rId6" cstate="print">
            <a:duotone>
              <a:schemeClr val="accent3">
                <a:shade val="45000"/>
                <a:satMod val="135000"/>
              </a:schemeClr>
              <a:prstClr val="white"/>
            </a:duotone>
            <a:lum contrast="-2000"/>
          </a:blip>
          <a:srcRect/>
          <a:stretch>
            <a:fillRect/>
          </a:stretch>
        </p:blipFill>
        <p:spPr bwMode="auto">
          <a:xfrm>
            <a:off x="1857356" y="1928802"/>
            <a:ext cx="6109001" cy="3714776"/>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2051" name="Title 1"/>
          <p:cNvSpPr>
            <a:spLocks noGrp="1"/>
          </p:cNvSpPr>
          <p:nvPr>
            <p:ph type="title"/>
          </p:nvPr>
        </p:nvSpPr>
        <p:spPr bwMode="auto">
          <a:xfrm>
            <a:off x="457200" y="274638"/>
            <a:ext cx="8229600"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altLang="en-US">
                <a:latin typeface="Cairo SF" charset="0"/>
              </a:rPr>
              <a:t>The fraudster in us all</a:t>
            </a:r>
          </a:p>
        </p:txBody>
      </p:sp>
      <p:pic>
        <p:nvPicPr>
          <p:cNvPr id="4" name="Picture 5" descr="C:\Documents and Settings\Neil\My Documents\My Pictures\Microsoft Clip Organizer\j0321195.jpg"/>
          <p:cNvPicPr>
            <a:picLocks noChangeAspect="1" noChangeArrowheads="1"/>
          </p:cNvPicPr>
          <p:nvPr>
            <p:custDataLst>
              <p:tags r:id="rId3"/>
            </p:custDataLst>
          </p:nvPr>
        </p:nvPicPr>
        <p:blipFill>
          <a:blip r:embed="rId7" cstate="print">
            <a:duotone>
              <a:schemeClr val="accent3">
                <a:shade val="45000"/>
                <a:satMod val="135000"/>
              </a:schemeClr>
              <a:prstClr val="white"/>
            </a:duotone>
            <a:lum contrast="-7000"/>
          </a:blip>
          <a:srcRect/>
          <a:stretch>
            <a:fillRect/>
          </a:stretch>
        </p:blipFill>
        <p:spPr bwMode="auto">
          <a:xfrm>
            <a:off x="642910" y="1928802"/>
            <a:ext cx="1313217" cy="2285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a:spLocks noChangeArrowheads="1"/>
          </p:cNvSpPr>
          <p:nvPr/>
        </p:nvSpPr>
        <p:spPr bwMode="auto">
          <a:xfrm>
            <a:off x="755650" y="4868863"/>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latin typeface="Calibri" charset="0"/>
              </a:rPr>
              <a:t>Or putting it another way</a:t>
            </a:r>
          </a:p>
        </p:txBody>
      </p:sp>
      <p:sp>
        <p:nvSpPr>
          <p:cNvPr id="7" name="TextBox 6"/>
          <p:cNvSpPr txBox="1">
            <a:spLocks noChangeArrowheads="1"/>
          </p:cNvSpPr>
          <p:nvPr/>
        </p:nvSpPr>
        <p:spPr bwMode="auto">
          <a:xfrm>
            <a:off x="0" y="5516563"/>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latin typeface="Cairo SF" charset="0"/>
              </a:rPr>
              <a:t>Why people commit fraud..</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1500"/>
                            </p:stCondLst>
                            <p:childTnLst>
                              <p:par>
                                <p:cTn id="9" presetID="1"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nodeType="afterGroup">
                            <p:stCondLst>
                              <p:cond delay="2500"/>
                            </p:stCondLst>
                            <p:childTnLst>
                              <p:par>
                                <p:cTn id="12" presetID="1" presetClass="entr" presetSubtype="0"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flipH="1">
            <a:off x="1619672" y="332656"/>
            <a:ext cx="6408712" cy="2232248"/>
          </a:xfrm>
          <a:prstGeom prst="cloudCallout">
            <a:avLst/>
          </a:prstGeom>
          <a:solidFill>
            <a:schemeClr val="accent1"/>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9459" name="Group 5"/>
          <p:cNvGrpSpPr>
            <a:grpSpLocks noChangeAspect="1"/>
          </p:cNvGrpSpPr>
          <p:nvPr>
            <p:custDataLst>
              <p:tags r:id="rId2"/>
            </p:custDataLst>
          </p:nvPr>
        </p:nvGrpSpPr>
        <p:grpSpPr bwMode="auto">
          <a:xfrm flipH="1">
            <a:off x="179388" y="1700213"/>
            <a:ext cx="2879725" cy="3938587"/>
            <a:chOff x="2737" y="1304"/>
            <a:chExt cx="1040" cy="1422"/>
          </a:xfrm>
        </p:grpSpPr>
        <p:sp>
          <p:nvSpPr>
            <p:cNvPr id="19462" name="Freeform 7"/>
            <p:cNvSpPr>
              <a:spLocks/>
            </p:cNvSpPr>
            <p:nvPr/>
          </p:nvSpPr>
          <p:spPr bwMode="auto">
            <a:xfrm>
              <a:off x="3320" y="1347"/>
              <a:ext cx="224" cy="446"/>
            </a:xfrm>
            <a:custGeom>
              <a:avLst/>
              <a:gdLst>
                <a:gd name="T0" fmla="*/ 63 w 224"/>
                <a:gd name="T1" fmla="*/ 3 h 446"/>
                <a:gd name="T2" fmla="*/ 47 w 224"/>
                <a:gd name="T3" fmla="*/ 15 h 446"/>
                <a:gd name="T4" fmla="*/ 29 w 224"/>
                <a:gd name="T5" fmla="*/ 40 h 446"/>
                <a:gd name="T6" fmla="*/ 22 w 224"/>
                <a:gd name="T7" fmla="*/ 79 h 446"/>
                <a:gd name="T8" fmla="*/ 26 w 224"/>
                <a:gd name="T9" fmla="*/ 105 h 446"/>
                <a:gd name="T10" fmla="*/ 16 w 224"/>
                <a:gd name="T11" fmla="*/ 118 h 446"/>
                <a:gd name="T12" fmla="*/ 5 w 224"/>
                <a:gd name="T13" fmla="*/ 140 h 446"/>
                <a:gd name="T14" fmla="*/ 0 w 224"/>
                <a:gd name="T15" fmla="*/ 171 h 446"/>
                <a:gd name="T16" fmla="*/ 10 w 224"/>
                <a:gd name="T17" fmla="*/ 209 h 446"/>
                <a:gd name="T18" fmla="*/ 22 w 224"/>
                <a:gd name="T19" fmla="*/ 240 h 446"/>
                <a:gd name="T20" fmla="*/ 32 w 224"/>
                <a:gd name="T21" fmla="*/ 263 h 446"/>
                <a:gd name="T22" fmla="*/ 40 w 224"/>
                <a:gd name="T23" fmla="*/ 278 h 446"/>
                <a:gd name="T24" fmla="*/ 88 w 224"/>
                <a:gd name="T25" fmla="*/ 275 h 446"/>
                <a:gd name="T26" fmla="*/ 94 w 224"/>
                <a:gd name="T27" fmla="*/ 300 h 446"/>
                <a:gd name="T28" fmla="*/ 94 w 224"/>
                <a:gd name="T29" fmla="*/ 335 h 446"/>
                <a:gd name="T30" fmla="*/ 85 w 224"/>
                <a:gd name="T31" fmla="*/ 349 h 446"/>
                <a:gd name="T32" fmla="*/ 71 w 224"/>
                <a:gd name="T33" fmla="*/ 367 h 446"/>
                <a:gd name="T34" fmla="*/ 58 w 224"/>
                <a:gd name="T35" fmla="*/ 388 h 446"/>
                <a:gd name="T36" fmla="*/ 49 w 224"/>
                <a:gd name="T37" fmla="*/ 406 h 446"/>
                <a:gd name="T38" fmla="*/ 47 w 224"/>
                <a:gd name="T39" fmla="*/ 420 h 446"/>
                <a:gd name="T40" fmla="*/ 51 w 224"/>
                <a:gd name="T41" fmla="*/ 431 h 446"/>
                <a:gd name="T42" fmla="*/ 61 w 224"/>
                <a:gd name="T43" fmla="*/ 440 h 446"/>
                <a:gd name="T44" fmla="*/ 76 w 224"/>
                <a:gd name="T45" fmla="*/ 445 h 446"/>
                <a:gd name="T46" fmla="*/ 88 w 224"/>
                <a:gd name="T47" fmla="*/ 446 h 446"/>
                <a:gd name="T48" fmla="*/ 103 w 224"/>
                <a:gd name="T49" fmla="*/ 445 h 446"/>
                <a:gd name="T50" fmla="*/ 120 w 224"/>
                <a:gd name="T51" fmla="*/ 440 h 446"/>
                <a:gd name="T52" fmla="*/ 140 w 224"/>
                <a:gd name="T53" fmla="*/ 432 h 446"/>
                <a:gd name="T54" fmla="*/ 160 w 224"/>
                <a:gd name="T55" fmla="*/ 420 h 446"/>
                <a:gd name="T56" fmla="*/ 181 w 224"/>
                <a:gd name="T57" fmla="*/ 402 h 446"/>
                <a:gd name="T58" fmla="*/ 200 w 224"/>
                <a:gd name="T59" fmla="*/ 376 h 446"/>
                <a:gd name="T60" fmla="*/ 218 w 224"/>
                <a:gd name="T61" fmla="*/ 344 h 446"/>
                <a:gd name="T62" fmla="*/ 224 w 224"/>
                <a:gd name="T63" fmla="*/ 326 h 446"/>
                <a:gd name="T64" fmla="*/ 216 w 224"/>
                <a:gd name="T65" fmla="*/ 309 h 446"/>
                <a:gd name="T66" fmla="*/ 203 w 224"/>
                <a:gd name="T67" fmla="*/ 308 h 446"/>
                <a:gd name="T68" fmla="*/ 189 w 224"/>
                <a:gd name="T69" fmla="*/ 307 h 446"/>
                <a:gd name="T70" fmla="*/ 177 w 224"/>
                <a:gd name="T71" fmla="*/ 304 h 446"/>
                <a:gd name="T72" fmla="*/ 166 w 224"/>
                <a:gd name="T73" fmla="*/ 298 h 446"/>
                <a:gd name="T74" fmla="*/ 156 w 224"/>
                <a:gd name="T75" fmla="*/ 279 h 446"/>
                <a:gd name="T76" fmla="*/ 162 w 224"/>
                <a:gd name="T77" fmla="*/ 269 h 446"/>
                <a:gd name="T78" fmla="*/ 169 w 224"/>
                <a:gd name="T79" fmla="*/ 269 h 446"/>
                <a:gd name="T80" fmla="*/ 177 w 224"/>
                <a:gd name="T81" fmla="*/ 266 h 446"/>
                <a:gd name="T82" fmla="*/ 182 w 224"/>
                <a:gd name="T83" fmla="*/ 260 h 446"/>
                <a:gd name="T84" fmla="*/ 179 w 224"/>
                <a:gd name="T85" fmla="*/ 249 h 446"/>
                <a:gd name="T86" fmla="*/ 170 w 224"/>
                <a:gd name="T87" fmla="*/ 234 h 446"/>
                <a:gd name="T88" fmla="*/ 160 w 224"/>
                <a:gd name="T89" fmla="*/ 218 h 446"/>
                <a:gd name="T90" fmla="*/ 151 w 224"/>
                <a:gd name="T91" fmla="*/ 201 h 446"/>
                <a:gd name="T92" fmla="*/ 145 w 224"/>
                <a:gd name="T93" fmla="*/ 180 h 446"/>
                <a:gd name="T94" fmla="*/ 138 w 224"/>
                <a:gd name="T95" fmla="*/ 151 h 446"/>
                <a:gd name="T96" fmla="*/ 128 w 224"/>
                <a:gd name="T97" fmla="*/ 114 h 446"/>
                <a:gd name="T98" fmla="*/ 116 w 224"/>
                <a:gd name="T99" fmla="*/ 77 h 446"/>
                <a:gd name="T100" fmla="*/ 106 w 224"/>
                <a:gd name="T101" fmla="*/ 50 h 446"/>
                <a:gd name="T102" fmla="*/ 97 w 224"/>
                <a:gd name="T103" fmla="*/ 29 h 446"/>
                <a:gd name="T104" fmla="*/ 88 w 224"/>
                <a:gd name="T105" fmla="*/ 12 h 446"/>
                <a:gd name="T106" fmla="*/ 79 w 224"/>
                <a:gd name="T107" fmla="*/ 2 h 446"/>
                <a:gd name="T108" fmla="*/ 66 w 224"/>
                <a:gd name="T109" fmla="*/ 2 h 4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446"/>
                <a:gd name="T167" fmla="*/ 224 w 224"/>
                <a:gd name="T168" fmla="*/ 446 h 4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446">
                  <a:moveTo>
                    <a:pt x="66" y="2"/>
                  </a:moveTo>
                  <a:lnTo>
                    <a:pt x="63" y="3"/>
                  </a:lnTo>
                  <a:lnTo>
                    <a:pt x="57" y="8"/>
                  </a:lnTo>
                  <a:lnTo>
                    <a:pt x="47" y="15"/>
                  </a:lnTo>
                  <a:lnTo>
                    <a:pt x="38" y="26"/>
                  </a:lnTo>
                  <a:lnTo>
                    <a:pt x="29" y="40"/>
                  </a:lnTo>
                  <a:lnTo>
                    <a:pt x="23" y="58"/>
                  </a:lnTo>
                  <a:lnTo>
                    <a:pt x="22" y="79"/>
                  </a:lnTo>
                  <a:lnTo>
                    <a:pt x="27" y="103"/>
                  </a:lnTo>
                  <a:lnTo>
                    <a:pt x="26" y="105"/>
                  </a:lnTo>
                  <a:lnTo>
                    <a:pt x="21" y="109"/>
                  </a:lnTo>
                  <a:lnTo>
                    <a:pt x="16" y="118"/>
                  </a:lnTo>
                  <a:lnTo>
                    <a:pt x="10" y="127"/>
                  </a:lnTo>
                  <a:lnTo>
                    <a:pt x="5" y="140"/>
                  </a:lnTo>
                  <a:lnTo>
                    <a:pt x="1" y="155"/>
                  </a:lnTo>
                  <a:lnTo>
                    <a:pt x="0" y="171"/>
                  </a:lnTo>
                  <a:lnTo>
                    <a:pt x="4" y="190"/>
                  </a:lnTo>
                  <a:lnTo>
                    <a:pt x="10" y="209"/>
                  </a:lnTo>
                  <a:lnTo>
                    <a:pt x="16" y="225"/>
                  </a:lnTo>
                  <a:lnTo>
                    <a:pt x="22" y="240"/>
                  </a:lnTo>
                  <a:lnTo>
                    <a:pt x="27" y="253"/>
                  </a:lnTo>
                  <a:lnTo>
                    <a:pt x="32" y="263"/>
                  </a:lnTo>
                  <a:lnTo>
                    <a:pt x="37" y="272"/>
                  </a:lnTo>
                  <a:lnTo>
                    <a:pt x="40" y="278"/>
                  </a:lnTo>
                  <a:lnTo>
                    <a:pt x="41" y="282"/>
                  </a:lnTo>
                  <a:lnTo>
                    <a:pt x="88" y="275"/>
                  </a:lnTo>
                  <a:lnTo>
                    <a:pt x="90" y="282"/>
                  </a:lnTo>
                  <a:lnTo>
                    <a:pt x="94" y="300"/>
                  </a:lnTo>
                  <a:lnTo>
                    <a:pt x="96" y="321"/>
                  </a:lnTo>
                  <a:lnTo>
                    <a:pt x="94" y="335"/>
                  </a:lnTo>
                  <a:lnTo>
                    <a:pt x="90" y="341"/>
                  </a:lnTo>
                  <a:lnTo>
                    <a:pt x="85" y="349"/>
                  </a:lnTo>
                  <a:lnTo>
                    <a:pt x="78" y="358"/>
                  </a:lnTo>
                  <a:lnTo>
                    <a:pt x="71" y="367"/>
                  </a:lnTo>
                  <a:lnTo>
                    <a:pt x="64" y="378"/>
                  </a:lnTo>
                  <a:lnTo>
                    <a:pt x="58" y="388"/>
                  </a:lnTo>
                  <a:lnTo>
                    <a:pt x="53" y="398"/>
                  </a:lnTo>
                  <a:lnTo>
                    <a:pt x="49" y="406"/>
                  </a:lnTo>
                  <a:lnTo>
                    <a:pt x="47" y="413"/>
                  </a:lnTo>
                  <a:lnTo>
                    <a:pt x="47" y="420"/>
                  </a:lnTo>
                  <a:lnTo>
                    <a:pt x="48" y="426"/>
                  </a:lnTo>
                  <a:lnTo>
                    <a:pt x="51" y="431"/>
                  </a:lnTo>
                  <a:lnTo>
                    <a:pt x="55" y="436"/>
                  </a:lnTo>
                  <a:lnTo>
                    <a:pt x="61" y="440"/>
                  </a:lnTo>
                  <a:lnTo>
                    <a:pt x="68" y="443"/>
                  </a:lnTo>
                  <a:lnTo>
                    <a:pt x="76" y="445"/>
                  </a:lnTo>
                  <a:lnTo>
                    <a:pt x="82" y="446"/>
                  </a:lnTo>
                  <a:lnTo>
                    <a:pt x="88" y="446"/>
                  </a:lnTo>
                  <a:lnTo>
                    <a:pt x="94" y="446"/>
                  </a:lnTo>
                  <a:lnTo>
                    <a:pt x="103" y="445"/>
                  </a:lnTo>
                  <a:lnTo>
                    <a:pt x="111" y="443"/>
                  </a:lnTo>
                  <a:lnTo>
                    <a:pt x="120" y="440"/>
                  </a:lnTo>
                  <a:lnTo>
                    <a:pt x="129" y="438"/>
                  </a:lnTo>
                  <a:lnTo>
                    <a:pt x="140" y="432"/>
                  </a:lnTo>
                  <a:lnTo>
                    <a:pt x="150" y="427"/>
                  </a:lnTo>
                  <a:lnTo>
                    <a:pt x="160" y="420"/>
                  </a:lnTo>
                  <a:lnTo>
                    <a:pt x="171" y="411"/>
                  </a:lnTo>
                  <a:lnTo>
                    <a:pt x="181" y="402"/>
                  </a:lnTo>
                  <a:lnTo>
                    <a:pt x="191" y="390"/>
                  </a:lnTo>
                  <a:lnTo>
                    <a:pt x="200" y="376"/>
                  </a:lnTo>
                  <a:lnTo>
                    <a:pt x="209" y="361"/>
                  </a:lnTo>
                  <a:lnTo>
                    <a:pt x="218" y="344"/>
                  </a:lnTo>
                  <a:lnTo>
                    <a:pt x="220" y="339"/>
                  </a:lnTo>
                  <a:lnTo>
                    <a:pt x="224" y="326"/>
                  </a:lnTo>
                  <a:lnTo>
                    <a:pt x="224" y="314"/>
                  </a:lnTo>
                  <a:lnTo>
                    <a:pt x="216" y="309"/>
                  </a:lnTo>
                  <a:lnTo>
                    <a:pt x="209" y="309"/>
                  </a:lnTo>
                  <a:lnTo>
                    <a:pt x="203" y="308"/>
                  </a:lnTo>
                  <a:lnTo>
                    <a:pt x="196" y="308"/>
                  </a:lnTo>
                  <a:lnTo>
                    <a:pt x="189" y="307"/>
                  </a:lnTo>
                  <a:lnTo>
                    <a:pt x="183" y="305"/>
                  </a:lnTo>
                  <a:lnTo>
                    <a:pt x="177" y="304"/>
                  </a:lnTo>
                  <a:lnTo>
                    <a:pt x="171" y="301"/>
                  </a:lnTo>
                  <a:lnTo>
                    <a:pt x="166" y="298"/>
                  </a:lnTo>
                  <a:lnTo>
                    <a:pt x="159" y="289"/>
                  </a:lnTo>
                  <a:lnTo>
                    <a:pt x="156" y="279"/>
                  </a:lnTo>
                  <a:lnTo>
                    <a:pt x="157" y="272"/>
                  </a:lnTo>
                  <a:lnTo>
                    <a:pt x="162" y="269"/>
                  </a:lnTo>
                  <a:lnTo>
                    <a:pt x="165" y="269"/>
                  </a:lnTo>
                  <a:lnTo>
                    <a:pt x="169" y="269"/>
                  </a:lnTo>
                  <a:lnTo>
                    <a:pt x="174" y="269"/>
                  </a:lnTo>
                  <a:lnTo>
                    <a:pt x="177" y="266"/>
                  </a:lnTo>
                  <a:lnTo>
                    <a:pt x="180" y="264"/>
                  </a:lnTo>
                  <a:lnTo>
                    <a:pt x="182" y="260"/>
                  </a:lnTo>
                  <a:lnTo>
                    <a:pt x="181" y="256"/>
                  </a:lnTo>
                  <a:lnTo>
                    <a:pt x="179" y="249"/>
                  </a:lnTo>
                  <a:lnTo>
                    <a:pt x="174" y="242"/>
                  </a:lnTo>
                  <a:lnTo>
                    <a:pt x="170" y="234"/>
                  </a:lnTo>
                  <a:lnTo>
                    <a:pt x="165" y="227"/>
                  </a:lnTo>
                  <a:lnTo>
                    <a:pt x="160" y="218"/>
                  </a:lnTo>
                  <a:lnTo>
                    <a:pt x="156" y="210"/>
                  </a:lnTo>
                  <a:lnTo>
                    <a:pt x="151" y="201"/>
                  </a:lnTo>
                  <a:lnTo>
                    <a:pt x="148" y="192"/>
                  </a:lnTo>
                  <a:lnTo>
                    <a:pt x="145" y="180"/>
                  </a:lnTo>
                  <a:lnTo>
                    <a:pt x="142" y="167"/>
                  </a:lnTo>
                  <a:lnTo>
                    <a:pt x="138" y="151"/>
                  </a:lnTo>
                  <a:lnTo>
                    <a:pt x="133" y="132"/>
                  </a:lnTo>
                  <a:lnTo>
                    <a:pt x="128" y="114"/>
                  </a:lnTo>
                  <a:lnTo>
                    <a:pt x="122" y="95"/>
                  </a:lnTo>
                  <a:lnTo>
                    <a:pt x="116" y="77"/>
                  </a:lnTo>
                  <a:lnTo>
                    <a:pt x="110" y="61"/>
                  </a:lnTo>
                  <a:lnTo>
                    <a:pt x="106" y="50"/>
                  </a:lnTo>
                  <a:lnTo>
                    <a:pt x="101" y="39"/>
                  </a:lnTo>
                  <a:lnTo>
                    <a:pt x="97" y="29"/>
                  </a:lnTo>
                  <a:lnTo>
                    <a:pt x="93" y="20"/>
                  </a:lnTo>
                  <a:lnTo>
                    <a:pt x="88" y="12"/>
                  </a:lnTo>
                  <a:lnTo>
                    <a:pt x="84" y="6"/>
                  </a:lnTo>
                  <a:lnTo>
                    <a:pt x="79" y="2"/>
                  </a:lnTo>
                  <a:lnTo>
                    <a:pt x="73" y="0"/>
                  </a:lnTo>
                  <a:lnTo>
                    <a:pt x="66" y="2"/>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3" name="Freeform 8"/>
            <p:cNvSpPr>
              <a:spLocks/>
            </p:cNvSpPr>
            <p:nvPr/>
          </p:nvSpPr>
          <p:spPr bwMode="auto">
            <a:xfrm>
              <a:off x="3322" y="2027"/>
              <a:ext cx="156" cy="182"/>
            </a:xfrm>
            <a:custGeom>
              <a:avLst/>
              <a:gdLst>
                <a:gd name="T0" fmla="*/ 153 w 156"/>
                <a:gd name="T1" fmla="*/ 68 h 182"/>
                <a:gd name="T2" fmla="*/ 148 w 156"/>
                <a:gd name="T3" fmla="*/ 65 h 182"/>
                <a:gd name="T4" fmla="*/ 138 w 156"/>
                <a:gd name="T5" fmla="*/ 49 h 182"/>
                <a:gd name="T6" fmla="*/ 129 w 156"/>
                <a:gd name="T7" fmla="*/ 42 h 182"/>
                <a:gd name="T8" fmla="*/ 120 w 156"/>
                <a:gd name="T9" fmla="*/ 36 h 182"/>
                <a:gd name="T10" fmla="*/ 110 w 156"/>
                <a:gd name="T11" fmla="*/ 30 h 182"/>
                <a:gd name="T12" fmla="*/ 99 w 156"/>
                <a:gd name="T13" fmla="*/ 19 h 182"/>
                <a:gd name="T14" fmla="*/ 92 w 156"/>
                <a:gd name="T15" fmla="*/ 7 h 182"/>
                <a:gd name="T16" fmla="*/ 91 w 156"/>
                <a:gd name="T17" fmla="*/ 1 h 182"/>
                <a:gd name="T18" fmla="*/ 86 w 156"/>
                <a:gd name="T19" fmla="*/ 6 h 182"/>
                <a:gd name="T20" fmla="*/ 83 w 156"/>
                <a:gd name="T21" fmla="*/ 17 h 182"/>
                <a:gd name="T22" fmla="*/ 91 w 156"/>
                <a:gd name="T23" fmla="*/ 31 h 182"/>
                <a:gd name="T24" fmla="*/ 102 w 156"/>
                <a:gd name="T25" fmla="*/ 41 h 182"/>
                <a:gd name="T26" fmla="*/ 106 w 156"/>
                <a:gd name="T27" fmla="*/ 48 h 182"/>
                <a:gd name="T28" fmla="*/ 99 w 156"/>
                <a:gd name="T29" fmla="*/ 57 h 182"/>
                <a:gd name="T30" fmla="*/ 95 w 156"/>
                <a:gd name="T31" fmla="*/ 71 h 182"/>
                <a:gd name="T32" fmla="*/ 93 w 156"/>
                <a:gd name="T33" fmla="*/ 83 h 182"/>
                <a:gd name="T34" fmla="*/ 83 w 156"/>
                <a:gd name="T35" fmla="*/ 98 h 182"/>
                <a:gd name="T36" fmla="*/ 83 w 156"/>
                <a:gd name="T37" fmla="*/ 112 h 182"/>
                <a:gd name="T38" fmla="*/ 81 w 156"/>
                <a:gd name="T39" fmla="*/ 120 h 182"/>
                <a:gd name="T40" fmla="*/ 72 w 156"/>
                <a:gd name="T41" fmla="*/ 131 h 182"/>
                <a:gd name="T42" fmla="*/ 64 w 156"/>
                <a:gd name="T43" fmla="*/ 134 h 182"/>
                <a:gd name="T44" fmla="*/ 50 w 156"/>
                <a:gd name="T45" fmla="*/ 135 h 182"/>
                <a:gd name="T46" fmla="*/ 36 w 156"/>
                <a:gd name="T47" fmla="*/ 137 h 182"/>
                <a:gd name="T48" fmla="*/ 21 w 156"/>
                <a:gd name="T49" fmla="*/ 140 h 182"/>
                <a:gd name="T50" fmla="*/ 12 w 156"/>
                <a:gd name="T51" fmla="*/ 142 h 182"/>
                <a:gd name="T52" fmla="*/ 12 w 156"/>
                <a:gd name="T53" fmla="*/ 145 h 182"/>
                <a:gd name="T54" fmla="*/ 18 w 156"/>
                <a:gd name="T55" fmla="*/ 152 h 182"/>
                <a:gd name="T56" fmla="*/ 29 w 156"/>
                <a:gd name="T57" fmla="*/ 160 h 182"/>
                <a:gd name="T58" fmla="*/ 36 w 156"/>
                <a:gd name="T59" fmla="*/ 167 h 182"/>
                <a:gd name="T60" fmla="*/ 36 w 156"/>
                <a:gd name="T61" fmla="*/ 168 h 182"/>
                <a:gd name="T62" fmla="*/ 28 w 156"/>
                <a:gd name="T63" fmla="*/ 167 h 182"/>
                <a:gd name="T64" fmla="*/ 17 w 156"/>
                <a:gd name="T65" fmla="*/ 169 h 182"/>
                <a:gd name="T66" fmla="*/ 5 w 156"/>
                <a:gd name="T67" fmla="*/ 175 h 182"/>
                <a:gd name="T68" fmla="*/ 2 w 156"/>
                <a:gd name="T69" fmla="*/ 182 h 182"/>
                <a:gd name="T70" fmla="*/ 14 w 156"/>
                <a:gd name="T71" fmla="*/ 180 h 182"/>
                <a:gd name="T72" fmla="*/ 30 w 156"/>
                <a:gd name="T73" fmla="*/ 178 h 182"/>
                <a:gd name="T74" fmla="*/ 45 w 156"/>
                <a:gd name="T75" fmla="*/ 176 h 182"/>
                <a:gd name="T76" fmla="*/ 51 w 156"/>
                <a:gd name="T77" fmla="*/ 177 h 182"/>
                <a:gd name="T78" fmla="*/ 56 w 156"/>
                <a:gd name="T79" fmla="*/ 178 h 182"/>
                <a:gd name="T80" fmla="*/ 63 w 156"/>
                <a:gd name="T81" fmla="*/ 178 h 182"/>
                <a:gd name="T82" fmla="*/ 70 w 156"/>
                <a:gd name="T83" fmla="*/ 176 h 182"/>
                <a:gd name="T84" fmla="*/ 80 w 156"/>
                <a:gd name="T85" fmla="*/ 169 h 182"/>
                <a:gd name="T86" fmla="*/ 86 w 156"/>
                <a:gd name="T87" fmla="*/ 163 h 182"/>
                <a:gd name="T88" fmla="*/ 89 w 156"/>
                <a:gd name="T89" fmla="*/ 160 h 182"/>
                <a:gd name="T90" fmla="*/ 99 w 156"/>
                <a:gd name="T91" fmla="*/ 150 h 182"/>
                <a:gd name="T92" fmla="*/ 108 w 156"/>
                <a:gd name="T93" fmla="*/ 135 h 182"/>
                <a:gd name="T94" fmla="*/ 115 w 156"/>
                <a:gd name="T95" fmla="*/ 125 h 182"/>
                <a:gd name="T96" fmla="*/ 123 w 156"/>
                <a:gd name="T97" fmla="*/ 123 h 182"/>
                <a:gd name="T98" fmla="*/ 130 w 156"/>
                <a:gd name="T99" fmla="*/ 121 h 182"/>
                <a:gd name="T100" fmla="*/ 136 w 156"/>
                <a:gd name="T101" fmla="*/ 116 h 182"/>
                <a:gd name="T102" fmla="*/ 142 w 156"/>
                <a:gd name="T103" fmla="*/ 109 h 182"/>
                <a:gd name="T104" fmla="*/ 150 w 156"/>
                <a:gd name="T105" fmla="*/ 94 h 182"/>
                <a:gd name="T106" fmla="*/ 156 w 156"/>
                <a:gd name="T107" fmla="*/ 74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82"/>
                <a:gd name="T164" fmla="*/ 156 w 156"/>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82">
                  <a:moveTo>
                    <a:pt x="154" y="68"/>
                  </a:moveTo>
                  <a:lnTo>
                    <a:pt x="153" y="68"/>
                  </a:lnTo>
                  <a:lnTo>
                    <a:pt x="151" y="68"/>
                  </a:lnTo>
                  <a:lnTo>
                    <a:pt x="148" y="65"/>
                  </a:lnTo>
                  <a:lnTo>
                    <a:pt x="143" y="57"/>
                  </a:lnTo>
                  <a:lnTo>
                    <a:pt x="138" y="49"/>
                  </a:lnTo>
                  <a:lnTo>
                    <a:pt x="133" y="45"/>
                  </a:lnTo>
                  <a:lnTo>
                    <a:pt x="129" y="42"/>
                  </a:lnTo>
                  <a:lnTo>
                    <a:pt x="124" y="39"/>
                  </a:lnTo>
                  <a:lnTo>
                    <a:pt x="120" y="36"/>
                  </a:lnTo>
                  <a:lnTo>
                    <a:pt x="116" y="33"/>
                  </a:lnTo>
                  <a:lnTo>
                    <a:pt x="110" y="30"/>
                  </a:lnTo>
                  <a:lnTo>
                    <a:pt x="104" y="24"/>
                  </a:lnTo>
                  <a:lnTo>
                    <a:pt x="99" y="19"/>
                  </a:lnTo>
                  <a:lnTo>
                    <a:pt x="95" y="14"/>
                  </a:lnTo>
                  <a:lnTo>
                    <a:pt x="92" y="7"/>
                  </a:lnTo>
                  <a:lnTo>
                    <a:pt x="92" y="0"/>
                  </a:lnTo>
                  <a:lnTo>
                    <a:pt x="91" y="1"/>
                  </a:lnTo>
                  <a:lnTo>
                    <a:pt x="89" y="3"/>
                  </a:lnTo>
                  <a:lnTo>
                    <a:pt x="86" y="6"/>
                  </a:lnTo>
                  <a:lnTo>
                    <a:pt x="83" y="11"/>
                  </a:lnTo>
                  <a:lnTo>
                    <a:pt x="83" y="17"/>
                  </a:lnTo>
                  <a:lnTo>
                    <a:pt x="85" y="24"/>
                  </a:lnTo>
                  <a:lnTo>
                    <a:pt x="91" y="31"/>
                  </a:lnTo>
                  <a:lnTo>
                    <a:pt x="101" y="39"/>
                  </a:lnTo>
                  <a:lnTo>
                    <a:pt x="102" y="41"/>
                  </a:lnTo>
                  <a:lnTo>
                    <a:pt x="104" y="44"/>
                  </a:lnTo>
                  <a:lnTo>
                    <a:pt x="106" y="48"/>
                  </a:lnTo>
                  <a:lnTo>
                    <a:pt x="104" y="53"/>
                  </a:lnTo>
                  <a:lnTo>
                    <a:pt x="99" y="57"/>
                  </a:lnTo>
                  <a:lnTo>
                    <a:pt x="95" y="64"/>
                  </a:lnTo>
                  <a:lnTo>
                    <a:pt x="95" y="71"/>
                  </a:lnTo>
                  <a:lnTo>
                    <a:pt x="96" y="80"/>
                  </a:lnTo>
                  <a:lnTo>
                    <a:pt x="93" y="83"/>
                  </a:lnTo>
                  <a:lnTo>
                    <a:pt x="87" y="89"/>
                  </a:lnTo>
                  <a:lnTo>
                    <a:pt x="83" y="98"/>
                  </a:lnTo>
                  <a:lnTo>
                    <a:pt x="83" y="110"/>
                  </a:lnTo>
                  <a:lnTo>
                    <a:pt x="83" y="112"/>
                  </a:lnTo>
                  <a:lnTo>
                    <a:pt x="83" y="115"/>
                  </a:lnTo>
                  <a:lnTo>
                    <a:pt x="81" y="120"/>
                  </a:lnTo>
                  <a:lnTo>
                    <a:pt x="77" y="127"/>
                  </a:lnTo>
                  <a:lnTo>
                    <a:pt x="72" y="131"/>
                  </a:lnTo>
                  <a:lnTo>
                    <a:pt x="68" y="134"/>
                  </a:lnTo>
                  <a:lnTo>
                    <a:pt x="64" y="134"/>
                  </a:lnTo>
                  <a:lnTo>
                    <a:pt x="56" y="134"/>
                  </a:lnTo>
                  <a:lnTo>
                    <a:pt x="50" y="135"/>
                  </a:lnTo>
                  <a:lnTo>
                    <a:pt x="43" y="136"/>
                  </a:lnTo>
                  <a:lnTo>
                    <a:pt x="36" y="137"/>
                  </a:lnTo>
                  <a:lnTo>
                    <a:pt x="28" y="138"/>
                  </a:lnTo>
                  <a:lnTo>
                    <a:pt x="21" y="140"/>
                  </a:lnTo>
                  <a:lnTo>
                    <a:pt x="15" y="141"/>
                  </a:lnTo>
                  <a:lnTo>
                    <a:pt x="12" y="142"/>
                  </a:lnTo>
                  <a:lnTo>
                    <a:pt x="10" y="143"/>
                  </a:lnTo>
                  <a:lnTo>
                    <a:pt x="12" y="145"/>
                  </a:lnTo>
                  <a:lnTo>
                    <a:pt x="15" y="148"/>
                  </a:lnTo>
                  <a:lnTo>
                    <a:pt x="18" y="152"/>
                  </a:lnTo>
                  <a:lnTo>
                    <a:pt x="24" y="157"/>
                  </a:lnTo>
                  <a:lnTo>
                    <a:pt x="29" y="160"/>
                  </a:lnTo>
                  <a:lnTo>
                    <a:pt x="33" y="164"/>
                  </a:lnTo>
                  <a:lnTo>
                    <a:pt x="36" y="167"/>
                  </a:lnTo>
                  <a:lnTo>
                    <a:pt x="37" y="168"/>
                  </a:lnTo>
                  <a:lnTo>
                    <a:pt x="36" y="168"/>
                  </a:lnTo>
                  <a:lnTo>
                    <a:pt x="33" y="167"/>
                  </a:lnTo>
                  <a:lnTo>
                    <a:pt x="28" y="167"/>
                  </a:lnTo>
                  <a:lnTo>
                    <a:pt x="23" y="167"/>
                  </a:lnTo>
                  <a:lnTo>
                    <a:pt x="17" y="169"/>
                  </a:lnTo>
                  <a:lnTo>
                    <a:pt x="11" y="172"/>
                  </a:lnTo>
                  <a:lnTo>
                    <a:pt x="5" y="175"/>
                  </a:lnTo>
                  <a:lnTo>
                    <a:pt x="0" y="182"/>
                  </a:lnTo>
                  <a:lnTo>
                    <a:pt x="2" y="182"/>
                  </a:lnTo>
                  <a:lnTo>
                    <a:pt x="7" y="181"/>
                  </a:lnTo>
                  <a:lnTo>
                    <a:pt x="14" y="180"/>
                  </a:lnTo>
                  <a:lnTo>
                    <a:pt x="22" y="179"/>
                  </a:lnTo>
                  <a:lnTo>
                    <a:pt x="30" y="178"/>
                  </a:lnTo>
                  <a:lnTo>
                    <a:pt x="38" y="177"/>
                  </a:lnTo>
                  <a:lnTo>
                    <a:pt x="45" y="176"/>
                  </a:lnTo>
                  <a:lnTo>
                    <a:pt x="48" y="176"/>
                  </a:lnTo>
                  <a:lnTo>
                    <a:pt x="51" y="177"/>
                  </a:lnTo>
                  <a:lnTo>
                    <a:pt x="53" y="178"/>
                  </a:lnTo>
                  <a:lnTo>
                    <a:pt x="56" y="178"/>
                  </a:lnTo>
                  <a:lnTo>
                    <a:pt x="60" y="178"/>
                  </a:lnTo>
                  <a:lnTo>
                    <a:pt x="63" y="178"/>
                  </a:lnTo>
                  <a:lnTo>
                    <a:pt x="66" y="178"/>
                  </a:lnTo>
                  <a:lnTo>
                    <a:pt x="70" y="176"/>
                  </a:lnTo>
                  <a:lnTo>
                    <a:pt x="74" y="174"/>
                  </a:lnTo>
                  <a:lnTo>
                    <a:pt x="80" y="169"/>
                  </a:lnTo>
                  <a:lnTo>
                    <a:pt x="84" y="165"/>
                  </a:lnTo>
                  <a:lnTo>
                    <a:pt x="86" y="163"/>
                  </a:lnTo>
                  <a:lnTo>
                    <a:pt x="87" y="161"/>
                  </a:lnTo>
                  <a:lnTo>
                    <a:pt x="89" y="160"/>
                  </a:lnTo>
                  <a:lnTo>
                    <a:pt x="94" y="156"/>
                  </a:lnTo>
                  <a:lnTo>
                    <a:pt x="99" y="150"/>
                  </a:lnTo>
                  <a:lnTo>
                    <a:pt x="104" y="143"/>
                  </a:lnTo>
                  <a:lnTo>
                    <a:pt x="108" y="135"/>
                  </a:lnTo>
                  <a:lnTo>
                    <a:pt x="111" y="129"/>
                  </a:lnTo>
                  <a:lnTo>
                    <a:pt x="115" y="125"/>
                  </a:lnTo>
                  <a:lnTo>
                    <a:pt x="120" y="124"/>
                  </a:lnTo>
                  <a:lnTo>
                    <a:pt x="123" y="123"/>
                  </a:lnTo>
                  <a:lnTo>
                    <a:pt x="127" y="122"/>
                  </a:lnTo>
                  <a:lnTo>
                    <a:pt x="130" y="121"/>
                  </a:lnTo>
                  <a:lnTo>
                    <a:pt x="133" y="119"/>
                  </a:lnTo>
                  <a:lnTo>
                    <a:pt x="136" y="116"/>
                  </a:lnTo>
                  <a:lnTo>
                    <a:pt x="139" y="113"/>
                  </a:lnTo>
                  <a:lnTo>
                    <a:pt x="142" y="109"/>
                  </a:lnTo>
                  <a:lnTo>
                    <a:pt x="145" y="104"/>
                  </a:lnTo>
                  <a:lnTo>
                    <a:pt x="150" y="94"/>
                  </a:lnTo>
                  <a:lnTo>
                    <a:pt x="154" y="83"/>
                  </a:lnTo>
                  <a:lnTo>
                    <a:pt x="156" y="74"/>
                  </a:lnTo>
                  <a:lnTo>
                    <a:pt x="154" y="68"/>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4" name="Freeform 9"/>
            <p:cNvSpPr>
              <a:spLocks/>
            </p:cNvSpPr>
            <p:nvPr/>
          </p:nvSpPr>
          <p:spPr bwMode="auto">
            <a:xfrm>
              <a:off x="2745" y="1762"/>
              <a:ext cx="151" cy="194"/>
            </a:xfrm>
            <a:custGeom>
              <a:avLst/>
              <a:gdLst>
                <a:gd name="T0" fmla="*/ 7 w 151"/>
                <a:gd name="T1" fmla="*/ 1 h 194"/>
                <a:gd name="T2" fmla="*/ 15 w 151"/>
                <a:gd name="T3" fmla="*/ 7 h 194"/>
                <a:gd name="T4" fmla="*/ 28 w 151"/>
                <a:gd name="T5" fmla="*/ 15 h 194"/>
                <a:gd name="T6" fmla="*/ 42 w 151"/>
                <a:gd name="T7" fmla="*/ 23 h 194"/>
                <a:gd name="T8" fmla="*/ 53 w 151"/>
                <a:gd name="T9" fmla="*/ 29 h 194"/>
                <a:gd name="T10" fmla="*/ 61 w 151"/>
                <a:gd name="T11" fmla="*/ 34 h 194"/>
                <a:gd name="T12" fmla="*/ 66 w 151"/>
                <a:gd name="T13" fmla="*/ 41 h 194"/>
                <a:gd name="T14" fmla="*/ 69 w 151"/>
                <a:gd name="T15" fmla="*/ 48 h 194"/>
                <a:gd name="T16" fmla="*/ 75 w 151"/>
                <a:gd name="T17" fmla="*/ 57 h 194"/>
                <a:gd name="T18" fmla="*/ 90 w 151"/>
                <a:gd name="T19" fmla="*/ 79 h 194"/>
                <a:gd name="T20" fmla="*/ 111 w 151"/>
                <a:gd name="T21" fmla="*/ 105 h 194"/>
                <a:gd name="T22" fmla="*/ 130 w 151"/>
                <a:gd name="T23" fmla="*/ 129 h 194"/>
                <a:gd name="T24" fmla="*/ 142 w 151"/>
                <a:gd name="T25" fmla="*/ 146 h 194"/>
                <a:gd name="T26" fmla="*/ 151 w 151"/>
                <a:gd name="T27" fmla="*/ 163 h 194"/>
                <a:gd name="T28" fmla="*/ 149 w 151"/>
                <a:gd name="T29" fmla="*/ 182 h 194"/>
                <a:gd name="T30" fmla="*/ 144 w 151"/>
                <a:gd name="T31" fmla="*/ 194 h 194"/>
                <a:gd name="T32" fmla="*/ 134 w 151"/>
                <a:gd name="T33" fmla="*/ 188 h 194"/>
                <a:gd name="T34" fmla="*/ 128 w 151"/>
                <a:gd name="T35" fmla="*/ 182 h 194"/>
                <a:gd name="T36" fmla="*/ 120 w 151"/>
                <a:gd name="T37" fmla="*/ 178 h 194"/>
                <a:gd name="T38" fmla="*/ 112 w 151"/>
                <a:gd name="T39" fmla="*/ 178 h 194"/>
                <a:gd name="T40" fmla="*/ 102 w 151"/>
                <a:gd name="T41" fmla="*/ 181 h 194"/>
                <a:gd name="T42" fmla="*/ 93 w 151"/>
                <a:gd name="T43" fmla="*/ 182 h 194"/>
                <a:gd name="T44" fmla="*/ 82 w 151"/>
                <a:gd name="T45" fmla="*/ 179 h 194"/>
                <a:gd name="T46" fmla="*/ 73 w 151"/>
                <a:gd name="T47" fmla="*/ 176 h 194"/>
                <a:gd name="T48" fmla="*/ 62 w 151"/>
                <a:gd name="T49" fmla="*/ 168 h 194"/>
                <a:gd name="T50" fmla="*/ 54 w 151"/>
                <a:gd name="T51" fmla="*/ 159 h 194"/>
                <a:gd name="T52" fmla="*/ 46 w 151"/>
                <a:gd name="T53" fmla="*/ 155 h 194"/>
                <a:gd name="T54" fmla="*/ 40 w 151"/>
                <a:gd name="T55" fmla="*/ 153 h 194"/>
                <a:gd name="T56" fmla="*/ 36 w 151"/>
                <a:gd name="T57" fmla="*/ 153 h 194"/>
                <a:gd name="T58" fmla="*/ 30 w 151"/>
                <a:gd name="T59" fmla="*/ 151 h 194"/>
                <a:gd name="T60" fmla="*/ 24 w 151"/>
                <a:gd name="T61" fmla="*/ 150 h 194"/>
                <a:gd name="T62" fmla="*/ 18 w 151"/>
                <a:gd name="T63" fmla="*/ 147 h 194"/>
                <a:gd name="T64" fmla="*/ 13 w 151"/>
                <a:gd name="T65" fmla="*/ 145 h 194"/>
                <a:gd name="T66" fmla="*/ 7 w 151"/>
                <a:gd name="T67" fmla="*/ 141 h 194"/>
                <a:gd name="T68" fmla="*/ 0 w 151"/>
                <a:gd name="T69" fmla="*/ 132 h 194"/>
                <a:gd name="T70" fmla="*/ 3 w 151"/>
                <a:gd name="T71" fmla="*/ 118 h 194"/>
                <a:gd name="T72" fmla="*/ 8 w 151"/>
                <a:gd name="T73" fmla="*/ 105 h 194"/>
                <a:gd name="T74" fmla="*/ 9 w 151"/>
                <a:gd name="T75" fmla="*/ 95 h 194"/>
                <a:gd name="T76" fmla="*/ 8 w 151"/>
                <a:gd name="T77" fmla="*/ 82 h 194"/>
                <a:gd name="T78" fmla="*/ 17 w 151"/>
                <a:gd name="T79" fmla="*/ 74 h 194"/>
                <a:gd name="T80" fmla="*/ 29 w 151"/>
                <a:gd name="T81" fmla="*/ 71 h 194"/>
                <a:gd name="T82" fmla="*/ 38 w 151"/>
                <a:gd name="T83" fmla="*/ 68 h 194"/>
                <a:gd name="T84" fmla="*/ 48 w 151"/>
                <a:gd name="T85" fmla="*/ 66 h 194"/>
                <a:gd name="T86" fmla="*/ 55 w 151"/>
                <a:gd name="T87" fmla="*/ 64 h 194"/>
                <a:gd name="T88" fmla="*/ 63 w 151"/>
                <a:gd name="T89" fmla="*/ 61 h 194"/>
                <a:gd name="T90" fmla="*/ 60 w 151"/>
                <a:gd name="T91" fmla="*/ 54 h 194"/>
                <a:gd name="T92" fmla="*/ 52 w 151"/>
                <a:gd name="T93" fmla="*/ 44 h 194"/>
                <a:gd name="T94" fmla="*/ 45 w 151"/>
                <a:gd name="T95" fmla="*/ 39 h 194"/>
                <a:gd name="T96" fmla="*/ 38 w 151"/>
                <a:gd name="T97" fmla="*/ 34 h 194"/>
                <a:gd name="T98" fmla="*/ 31 w 151"/>
                <a:gd name="T99" fmla="*/ 30 h 194"/>
                <a:gd name="T100" fmla="*/ 23 w 151"/>
                <a:gd name="T101" fmla="*/ 25 h 194"/>
                <a:gd name="T102" fmla="*/ 14 w 151"/>
                <a:gd name="T103" fmla="*/ 17 h 194"/>
                <a:gd name="T104" fmla="*/ 7 w 151"/>
                <a:gd name="T105" fmla="*/ 10 h 194"/>
                <a:gd name="T106" fmla="*/ 4 w 151"/>
                <a:gd name="T107" fmla="*/ 3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94"/>
                <a:gd name="T164" fmla="*/ 151 w 15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94">
                  <a:moveTo>
                    <a:pt x="6" y="0"/>
                  </a:moveTo>
                  <a:lnTo>
                    <a:pt x="7" y="1"/>
                  </a:lnTo>
                  <a:lnTo>
                    <a:pt x="10" y="3"/>
                  </a:lnTo>
                  <a:lnTo>
                    <a:pt x="15" y="7"/>
                  </a:lnTo>
                  <a:lnTo>
                    <a:pt x="21" y="11"/>
                  </a:lnTo>
                  <a:lnTo>
                    <a:pt x="28" y="15"/>
                  </a:lnTo>
                  <a:lnTo>
                    <a:pt x="34" y="20"/>
                  </a:lnTo>
                  <a:lnTo>
                    <a:pt x="42" y="23"/>
                  </a:lnTo>
                  <a:lnTo>
                    <a:pt x="48" y="26"/>
                  </a:lnTo>
                  <a:lnTo>
                    <a:pt x="53" y="29"/>
                  </a:lnTo>
                  <a:lnTo>
                    <a:pt x="57" y="31"/>
                  </a:lnTo>
                  <a:lnTo>
                    <a:pt x="61" y="34"/>
                  </a:lnTo>
                  <a:lnTo>
                    <a:pt x="64" y="37"/>
                  </a:lnTo>
                  <a:lnTo>
                    <a:pt x="66" y="41"/>
                  </a:lnTo>
                  <a:lnTo>
                    <a:pt x="68" y="44"/>
                  </a:lnTo>
                  <a:lnTo>
                    <a:pt x="69" y="48"/>
                  </a:lnTo>
                  <a:lnTo>
                    <a:pt x="71" y="51"/>
                  </a:lnTo>
                  <a:lnTo>
                    <a:pt x="75" y="57"/>
                  </a:lnTo>
                  <a:lnTo>
                    <a:pt x="81" y="66"/>
                  </a:lnTo>
                  <a:lnTo>
                    <a:pt x="90" y="79"/>
                  </a:lnTo>
                  <a:lnTo>
                    <a:pt x="101" y="92"/>
                  </a:lnTo>
                  <a:lnTo>
                    <a:pt x="111" y="105"/>
                  </a:lnTo>
                  <a:lnTo>
                    <a:pt x="122" y="118"/>
                  </a:lnTo>
                  <a:lnTo>
                    <a:pt x="130" y="129"/>
                  </a:lnTo>
                  <a:lnTo>
                    <a:pt x="135" y="136"/>
                  </a:lnTo>
                  <a:lnTo>
                    <a:pt x="142" y="146"/>
                  </a:lnTo>
                  <a:lnTo>
                    <a:pt x="148" y="154"/>
                  </a:lnTo>
                  <a:lnTo>
                    <a:pt x="151" y="163"/>
                  </a:lnTo>
                  <a:lnTo>
                    <a:pt x="151" y="173"/>
                  </a:lnTo>
                  <a:lnTo>
                    <a:pt x="149" y="182"/>
                  </a:lnTo>
                  <a:lnTo>
                    <a:pt x="147" y="191"/>
                  </a:lnTo>
                  <a:lnTo>
                    <a:pt x="144" y="194"/>
                  </a:lnTo>
                  <a:lnTo>
                    <a:pt x="138" y="192"/>
                  </a:lnTo>
                  <a:lnTo>
                    <a:pt x="134" y="188"/>
                  </a:lnTo>
                  <a:lnTo>
                    <a:pt x="131" y="185"/>
                  </a:lnTo>
                  <a:lnTo>
                    <a:pt x="128" y="182"/>
                  </a:lnTo>
                  <a:lnTo>
                    <a:pt x="124" y="180"/>
                  </a:lnTo>
                  <a:lnTo>
                    <a:pt x="120" y="178"/>
                  </a:lnTo>
                  <a:lnTo>
                    <a:pt x="116" y="177"/>
                  </a:lnTo>
                  <a:lnTo>
                    <a:pt x="112" y="178"/>
                  </a:lnTo>
                  <a:lnTo>
                    <a:pt x="107" y="179"/>
                  </a:lnTo>
                  <a:lnTo>
                    <a:pt x="102" y="181"/>
                  </a:lnTo>
                  <a:lnTo>
                    <a:pt x="98" y="182"/>
                  </a:lnTo>
                  <a:lnTo>
                    <a:pt x="93" y="182"/>
                  </a:lnTo>
                  <a:lnTo>
                    <a:pt x="87" y="181"/>
                  </a:lnTo>
                  <a:lnTo>
                    <a:pt x="82" y="179"/>
                  </a:lnTo>
                  <a:lnTo>
                    <a:pt x="78" y="178"/>
                  </a:lnTo>
                  <a:lnTo>
                    <a:pt x="73" y="176"/>
                  </a:lnTo>
                  <a:lnTo>
                    <a:pt x="69" y="173"/>
                  </a:lnTo>
                  <a:lnTo>
                    <a:pt x="62" y="168"/>
                  </a:lnTo>
                  <a:lnTo>
                    <a:pt x="58" y="163"/>
                  </a:lnTo>
                  <a:lnTo>
                    <a:pt x="54" y="159"/>
                  </a:lnTo>
                  <a:lnTo>
                    <a:pt x="49" y="156"/>
                  </a:lnTo>
                  <a:lnTo>
                    <a:pt x="46" y="155"/>
                  </a:lnTo>
                  <a:lnTo>
                    <a:pt x="43" y="154"/>
                  </a:lnTo>
                  <a:lnTo>
                    <a:pt x="40" y="153"/>
                  </a:lnTo>
                  <a:lnTo>
                    <a:pt x="38" y="153"/>
                  </a:lnTo>
                  <a:lnTo>
                    <a:pt x="36" y="153"/>
                  </a:lnTo>
                  <a:lnTo>
                    <a:pt x="33" y="152"/>
                  </a:lnTo>
                  <a:lnTo>
                    <a:pt x="30" y="151"/>
                  </a:lnTo>
                  <a:lnTo>
                    <a:pt x="27" y="150"/>
                  </a:lnTo>
                  <a:lnTo>
                    <a:pt x="24" y="150"/>
                  </a:lnTo>
                  <a:lnTo>
                    <a:pt x="21" y="149"/>
                  </a:lnTo>
                  <a:lnTo>
                    <a:pt x="18" y="147"/>
                  </a:lnTo>
                  <a:lnTo>
                    <a:pt x="16" y="147"/>
                  </a:lnTo>
                  <a:lnTo>
                    <a:pt x="13" y="145"/>
                  </a:lnTo>
                  <a:lnTo>
                    <a:pt x="10" y="143"/>
                  </a:lnTo>
                  <a:lnTo>
                    <a:pt x="7" y="141"/>
                  </a:lnTo>
                  <a:lnTo>
                    <a:pt x="4" y="138"/>
                  </a:lnTo>
                  <a:lnTo>
                    <a:pt x="0" y="132"/>
                  </a:lnTo>
                  <a:lnTo>
                    <a:pt x="1" y="125"/>
                  </a:lnTo>
                  <a:lnTo>
                    <a:pt x="3" y="118"/>
                  </a:lnTo>
                  <a:lnTo>
                    <a:pt x="6" y="111"/>
                  </a:lnTo>
                  <a:lnTo>
                    <a:pt x="8" y="105"/>
                  </a:lnTo>
                  <a:lnTo>
                    <a:pt x="9" y="100"/>
                  </a:lnTo>
                  <a:lnTo>
                    <a:pt x="9" y="95"/>
                  </a:lnTo>
                  <a:lnTo>
                    <a:pt x="8" y="88"/>
                  </a:lnTo>
                  <a:lnTo>
                    <a:pt x="8" y="82"/>
                  </a:lnTo>
                  <a:lnTo>
                    <a:pt x="12" y="77"/>
                  </a:lnTo>
                  <a:lnTo>
                    <a:pt x="17" y="74"/>
                  </a:lnTo>
                  <a:lnTo>
                    <a:pt x="25" y="72"/>
                  </a:lnTo>
                  <a:lnTo>
                    <a:pt x="29" y="71"/>
                  </a:lnTo>
                  <a:lnTo>
                    <a:pt x="34" y="70"/>
                  </a:lnTo>
                  <a:lnTo>
                    <a:pt x="38" y="68"/>
                  </a:lnTo>
                  <a:lnTo>
                    <a:pt x="43" y="67"/>
                  </a:lnTo>
                  <a:lnTo>
                    <a:pt x="48" y="66"/>
                  </a:lnTo>
                  <a:lnTo>
                    <a:pt x="51" y="64"/>
                  </a:lnTo>
                  <a:lnTo>
                    <a:pt x="55" y="64"/>
                  </a:lnTo>
                  <a:lnTo>
                    <a:pt x="59" y="63"/>
                  </a:lnTo>
                  <a:lnTo>
                    <a:pt x="63" y="61"/>
                  </a:lnTo>
                  <a:lnTo>
                    <a:pt x="63" y="58"/>
                  </a:lnTo>
                  <a:lnTo>
                    <a:pt x="60" y="54"/>
                  </a:lnTo>
                  <a:lnTo>
                    <a:pt x="55" y="47"/>
                  </a:lnTo>
                  <a:lnTo>
                    <a:pt x="52" y="44"/>
                  </a:lnTo>
                  <a:lnTo>
                    <a:pt x="49" y="41"/>
                  </a:lnTo>
                  <a:lnTo>
                    <a:pt x="45" y="39"/>
                  </a:lnTo>
                  <a:lnTo>
                    <a:pt x="42" y="37"/>
                  </a:lnTo>
                  <a:lnTo>
                    <a:pt x="38" y="34"/>
                  </a:lnTo>
                  <a:lnTo>
                    <a:pt x="34" y="32"/>
                  </a:lnTo>
                  <a:lnTo>
                    <a:pt x="31" y="30"/>
                  </a:lnTo>
                  <a:lnTo>
                    <a:pt x="27" y="28"/>
                  </a:lnTo>
                  <a:lnTo>
                    <a:pt x="23" y="25"/>
                  </a:lnTo>
                  <a:lnTo>
                    <a:pt x="19" y="21"/>
                  </a:lnTo>
                  <a:lnTo>
                    <a:pt x="14" y="17"/>
                  </a:lnTo>
                  <a:lnTo>
                    <a:pt x="10" y="14"/>
                  </a:lnTo>
                  <a:lnTo>
                    <a:pt x="7" y="10"/>
                  </a:lnTo>
                  <a:lnTo>
                    <a:pt x="4" y="6"/>
                  </a:lnTo>
                  <a:lnTo>
                    <a:pt x="4" y="3"/>
                  </a:lnTo>
                  <a:lnTo>
                    <a:pt x="6" y="0"/>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5" name="Freeform 10"/>
            <p:cNvSpPr>
              <a:spLocks/>
            </p:cNvSpPr>
            <p:nvPr/>
          </p:nvSpPr>
          <p:spPr bwMode="auto">
            <a:xfrm>
              <a:off x="3361" y="1562"/>
              <a:ext cx="28" cy="15"/>
            </a:xfrm>
            <a:custGeom>
              <a:avLst/>
              <a:gdLst>
                <a:gd name="T0" fmla="*/ 0 w 28"/>
                <a:gd name="T1" fmla="*/ 1 h 15"/>
                <a:gd name="T2" fmla="*/ 0 w 28"/>
                <a:gd name="T3" fmla="*/ 3 h 15"/>
                <a:gd name="T4" fmla="*/ 1 w 28"/>
                <a:gd name="T5" fmla="*/ 8 h 15"/>
                <a:gd name="T6" fmla="*/ 3 w 28"/>
                <a:gd name="T7" fmla="*/ 12 h 15"/>
                <a:gd name="T8" fmla="*/ 5 w 28"/>
                <a:gd name="T9" fmla="*/ 15 h 15"/>
                <a:gd name="T10" fmla="*/ 9 w 28"/>
                <a:gd name="T11" fmla="*/ 15 h 15"/>
                <a:gd name="T12" fmla="*/ 13 w 28"/>
                <a:gd name="T13" fmla="*/ 15 h 15"/>
                <a:gd name="T14" fmla="*/ 17 w 28"/>
                <a:gd name="T15" fmla="*/ 14 h 15"/>
                <a:gd name="T16" fmla="*/ 20 w 28"/>
                <a:gd name="T17" fmla="*/ 13 h 15"/>
                <a:gd name="T18" fmla="*/ 23 w 28"/>
                <a:gd name="T19" fmla="*/ 12 h 15"/>
                <a:gd name="T20" fmla="*/ 25 w 28"/>
                <a:gd name="T21" fmla="*/ 11 h 15"/>
                <a:gd name="T22" fmla="*/ 27 w 28"/>
                <a:gd name="T23" fmla="*/ 10 h 15"/>
                <a:gd name="T24" fmla="*/ 28 w 28"/>
                <a:gd name="T25" fmla="*/ 10 h 15"/>
                <a:gd name="T26" fmla="*/ 27 w 28"/>
                <a:gd name="T27" fmla="*/ 9 h 15"/>
                <a:gd name="T28" fmla="*/ 25 w 28"/>
                <a:gd name="T29" fmla="*/ 9 h 15"/>
                <a:gd name="T30" fmla="*/ 22 w 28"/>
                <a:gd name="T31" fmla="*/ 6 h 15"/>
                <a:gd name="T32" fmla="*/ 17 w 28"/>
                <a:gd name="T33" fmla="*/ 4 h 15"/>
                <a:gd name="T34" fmla="*/ 13 w 28"/>
                <a:gd name="T35" fmla="*/ 3 h 15"/>
                <a:gd name="T36" fmla="*/ 9 w 28"/>
                <a:gd name="T37" fmla="*/ 1 h 15"/>
                <a:gd name="T38" fmla="*/ 4 w 28"/>
                <a:gd name="T39" fmla="*/ 0 h 15"/>
                <a:gd name="T40" fmla="*/ 0 w 28"/>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5"/>
                <a:gd name="T65" fmla="*/ 28 w 2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5">
                  <a:moveTo>
                    <a:pt x="0" y="1"/>
                  </a:moveTo>
                  <a:lnTo>
                    <a:pt x="0" y="3"/>
                  </a:lnTo>
                  <a:lnTo>
                    <a:pt x="1" y="8"/>
                  </a:lnTo>
                  <a:lnTo>
                    <a:pt x="3" y="12"/>
                  </a:lnTo>
                  <a:lnTo>
                    <a:pt x="5" y="15"/>
                  </a:lnTo>
                  <a:lnTo>
                    <a:pt x="9" y="15"/>
                  </a:lnTo>
                  <a:lnTo>
                    <a:pt x="13" y="15"/>
                  </a:lnTo>
                  <a:lnTo>
                    <a:pt x="17" y="14"/>
                  </a:lnTo>
                  <a:lnTo>
                    <a:pt x="20" y="13"/>
                  </a:lnTo>
                  <a:lnTo>
                    <a:pt x="23" y="12"/>
                  </a:lnTo>
                  <a:lnTo>
                    <a:pt x="25" y="11"/>
                  </a:lnTo>
                  <a:lnTo>
                    <a:pt x="27" y="10"/>
                  </a:lnTo>
                  <a:lnTo>
                    <a:pt x="28" y="10"/>
                  </a:lnTo>
                  <a:lnTo>
                    <a:pt x="27" y="9"/>
                  </a:lnTo>
                  <a:lnTo>
                    <a:pt x="25" y="9"/>
                  </a:lnTo>
                  <a:lnTo>
                    <a:pt x="22" y="6"/>
                  </a:lnTo>
                  <a:lnTo>
                    <a:pt x="17" y="4"/>
                  </a:lnTo>
                  <a:lnTo>
                    <a:pt x="13" y="3"/>
                  </a:lnTo>
                  <a:lnTo>
                    <a:pt x="9" y="1"/>
                  </a:lnTo>
                  <a:lnTo>
                    <a:pt x="4" y="0"/>
                  </a:lnTo>
                  <a:lnTo>
                    <a:pt x="0" y="1"/>
                  </a:lnTo>
                  <a:close/>
                </a:path>
              </a:pathLst>
            </a:custGeom>
            <a:solidFill>
              <a:srgbClr val="C13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Freeform 11"/>
            <p:cNvSpPr>
              <a:spLocks/>
            </p:cNvSpPr>
            <p:nvPr/>
          </p:nvSpPr>
          <p:spPr bwMode="auto">
            <a:xfrm>
              <a:off x="3342" y="1540"/>
              <a:ext cx="57" cy="31"/>
            </a:xfrm>
            <a:custGeom>
              <a:avLst/>
              <a:gdLst>
                <a:gd name="T0" fmla="*/ 0 w 57"/>
                <a:gd name="T1" fmla="*/ 1 h 31"/>
                <a:gd name="T2" fmla="*/ 1 w 57"/>
                <a:gd name="T3" fmla="*/ 4 h 31"/>
                <a:gd name="T4" fmla="*/ 4 w 57"/>
                <a:gd name="T5" fmla="*/ 11 h 31"/>
                <a:gd name="T6" fmla="*/ 9 w 57"/>
                <a:gd name="T7" fmla="*/ 19 h 31"/>
                <a:gd name="T8" fmla="*/ 17 w 57"/>
                <a:gd name="T9" fmla="*/ 23 h 31"/>
                <a:gd name="T10" fmla="*/ 22 w 57"/>
                <a:gd name="T11" fmla="*/ 24 h 31"/>
                <a:gd name="T12" fmla="*/ 27 w 57"/>
                <a:gd name="T13" fmla="*/ 25 h 31"/>
                <a:gd name="T14" fmla="*/ 31 w 57"/>
                <a:gd name="T15" fmla="*/ 26 h 31"/>
                <a:gd name="T16" fmla="*/ 35 w 57"/>
                <a:gd name="T17" fmla="*/ 28 h 31"/>
                <a:gd name="T18" fmla="*/ 39 w 57"/>
                <a:gd name="T19" fmla="*/ 28 h 31"/>
                <a:gd name="T20" fmla="*/ 42 w 57"/>
                <a:gd name="T21" fmla="*/ 29 h 31"/>
                <a:gd name="T22" fmla="*/ 44 w 57"/>
                <a:gd name="T23" fmla="*/ 30 h 31"/>
                <a:gd name="T24" fmla="*/ 45 w 57"/>
                <a:gd name="T25" fmla="*/ 31 h 31"/>
                <a:gd name="T26" fmla="*/ 48 w 57"/>
                <a:gd name="T27" fmla="*/ 31 h 31"/>
                <a:gd name="T28" fmla="*/ 51 w 57"/>
                <a:gd name="T29" fmla="*/ 31 h 31"/>
                <a:gd name="T30" fmla="*/ 55 w 57"/>
                <a:gd name="T31" fmla="*/ 31 h 31"/>
                <a:gd name="T32" fmla="*/ 57 w 57"/>
                <a:gd name="T33" fmla="*/ 31 h 31"/>
                <a:gd name="T34" fmla="*/ 57 w 57"/>
                <a:gd name="T35" fmla="*/ 30 h 31"/>
                <a:gd name="T36" fmla="*/ 54 w 57"/>
                <a:gd name="T37" fmla="*/ 28 h 31"/>
                <a:gd name="T38" fmla="*/ 50 w 57"/>
                <a:gd name="T39" fmla="*/ 28 h 31"/>
                <a:gd name="T40" fmla="*/ 46 w 57"/>
                <a:gd name="T41" fmla="*/ 27 h 31"/>
                <a:gd name="T42" fmla="*/ 45 w 57"/>
                <a:gd name="T43" fmla="*/ 25 h 31"/>
                <a:gd name="T44" fmla="*/ 42 w 57"/>
                <a:gd name="T45" fmla="*/ 24 h 31"/>
                <a:gd name="T46" fmla="*/ 39 w 57"/>
                <a:gd name="T47" fmla="*/ 22 h 31"/>
                <a:gd name="T48" fmla="*/ 36 w 57"/>
                <a:gd name="T49" fmla="*/ 20 h 31"/>
                <a:gd name="T50" fmla="*/ 32 w 57"/>
                <a:gd name="T51" fmla="*/ 18 h 31"/>
                <a:gd name="T52" fmla="*/ 29 w 57"/>
                <a:gd name="T53" fmla="*/ 16 h 31"/>
                <a:gd name="T54" fmla="*/ 26 w 57"/>
                <a:gd name="T55" fmla="*/ 15 h 31"/>
                <a:gd name="T56" fmla="*/ 24 w 57"/>
                <a:gd name="T57" fmla="*/ 14 h 31"/>
                <a:gd name="T58" fmla="*/ 21 w 57"/>
                <a:gd name="T59" fmla="*/ 12 h 31"/>
                <a:gd name="T60" fmla="*/ 17 w 57"/>
                <a:gd name="T61" fmla="*/ 11 h 31"/>
                <a:gd name="T62" fmla="*/ 14 w 57"/>
                <a:gd name="T63" fmla="*/ 11 h 31"/>
                <a:gd name="T64" fmla="*/ 11 w 57"/>
                <a:gd name="T65" fmla="*/ 11 h 31"/>
                <a:gd name="T66" fmla="*/ 9 w 57"/>
                <a:gd name="T67" fmla="*/ 11 h 31"/>
                <a:gd name="T68" fmla="*/ 7 w 57"/>
                <a:gd name="T69" fmla="*/ 10 h 31"/>
                <a:gd name="T70" fmla="*/ 7 w 57"/>
                <a:gd name="T71" fmla="*/ 8 h 31"/>
                <a:gd name="T72" fmla="*/ 5 w 57"/>
                <a:gd name="T73" fmla="*/ 6 h 31"/>
                <a:gd name="T74" fmla="*/ 4 w 57"/>
                <a:gd name="T75" fmla="*/ 3 h 31"/>
                <a:gd name="T76" fmla="*/ 1 w 57"/>
                <a:gd name="T77" fmla="*/ 1 h 31"/>
                <a:gd name="T78" fmla="*/ 1 w 57"/>
                <a:gd name="T79" fmla="*/ 0 h 31"/>
                <a:gd name="T80" fmla="*/ 0 w 57"/>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1"/>
                <a:gd name="T125" fmla="*/ 57 w 57"/>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1">
                  <a:moveTo>
                    <a:pt x="0" y="1"/>
                  </a:moveTo>
                  <a:lnTo>
                    <a:pt x="1" y="4"/>
                  </a:lnTo>
                  <a:lnTo>
                    <a:pt x="4" y="11"/>
                  </a:lnTo>
                  <a:lnTo>
                    <a:pt x="9" y="19"/>
                  </a:lnTo>
                  <a:lnTo>
                    <a:pt x="17" y="23"/>
                  </a:lnTo>
                  <a:lnTo>
                    <a:pt x="22" y="24"/>
                  </a:lnTo>
                  <a:lnTo>
                    <a:pt x="27" y="25"/>
                  </a:lnTo>
                  <a:lnTo>
                    <a:pt x="31" y="26"/>
                  </a:lnTo>
                  <a:lnTo>
                    <a:pt x="35" y="28"/>
                  </a:lnTo>
                  <a:lnTo>
                    <a:pt x="39" y="28"/>
                  </a:lnTo>
                  <a:lnTo>
                    <a:pt x="42" y="29"/>
                  </a:lnTo>
                  <a:lnTo>
                    <a:pt x="44" y="30"/>
                  </a:lnTo>
                  <a:lnTo>
                    <a:pt x="45" y="31"/>
                  </a:lnTo>
                  <a:lnTo>
                    <a:pt x="48" y="31"/>
                  </a:lnTo>
                  <a:lnTo>
                    <a:pt x="51" y="31"/>
                  </a:lnTo>
                  <a:lnTo>
                    <a:pt x="55" y="31"/>
                  </a:lnTo>
                  <a:lnTo>
                    <a:pt x="57" y="31"/>
                  </a:lnTo>
                  <a:lnTo>
                    <a:pt x="57" y="30"/>
                  </a:lnTo>
                  <a:lnTo>
                    <a:pt x="54" y="28"/>
                  </a:lnTo>
                  <a:lnTo>
                    <a:pt x="50" y="28"/>
                  </a:lnTo>
                  <a:lnTo>
                    <a:pt x="46" y="27"/>
                  </a:lnTo>
                  <a:lnTo>
                    <a:pt x="45" y="25"/>
                  </a:lnTo>
                  <a:lnTo>
                    <a:pt x="42" y="24"/>
                  </a:lnTo>
                  <a:lnTo>
                    <a:pt x="39" y="22"/>
                  </a:lnTo>
                  <a:lnTo>
                    <a:pt x="36" y="20"/>
                  </a:lnTo>
                  <a:lnTo>
                    <a:pt x="32" y="18"/>
                  </a:lnTo>
                  <a:lnTo>
                    <a:pt x="29" y="16"/>
                  </a:lnTo>
                  <a:lnTo>
                    <a:pt x="26" y="15"/>
                  </a:lnTo>
                  <a:lnTo>
                    <a:pt x="24" y="14"/>
                  </a:lnTo>
                  <a:lnTo>
                    <a:pt x="21" y="12"/>
                  </a:lnTo>
                  <a:lnTo>
                    <a:pt x="17" y="11"/>
                  </a:lnTo>
                  <a:lnTo>
                    <a:pt x="14" y="11"/>
                  </a:lnTo>
                  <a:lnTo>
                    <a:pt x="11" y="11"/>
                  </a:lnTo>
                  <a:lnTo>
                    <a:pt x="9" y="11"/>
                  </a:lnTo>
                  <a:lnTo>
                    <a:pt x="7" y="10"/>
                  </a:lnTo>
                  <a:lnTo>
                    <a:pt x="7" y="8"/>
                  </a:lnTo>
                  <a:lnTo>
                    <a:pt x="5" y="6"/>
                  </a:lnTo>
                  <a:lnTo>
                    <a:pt x="4" y="3"/>
                  </a:lnTo>
                  <a:lnTo>
                    <a:pt x="1" y="1"/>
                  </a:lnTo>
                  <a:lnTo>
                    <a:pt x="1" y="0"/>
                  </a:lnTo>
                  <a:lnTo>
                    <a:pt x="0" y="1"/>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7" name="Freeform 12"/>
            <p:cNvSpPr>
              <a:spLocks/>
            </p:cNvSpPr>
            <p:nvPr/>
          </p:nvSpPr>
          <p:spPr bwMode="auto">
            <a:xfrm>
              <a:off x="3356" y="1561"/>
              <a:ext cx="46" cy="30"/>
            </a:xfrm>
            <a:custGeom>
              <a:avLst/>
              <a:gdLst>
                <a:gd name="T0" fmla="*/ 46 w 46"/>
                <a:gd name="T1" fmla="*/ 10 h 30"/>
                <a:gd name="T2" fmla="*/ 45 w 46"/>
                <a:gd name="T3" fmla="*/ 10 h 30"/>
                <a:gd name="T4" fmla="*/ 42 w 46"/>
                <a:gd name="T5" fmla="*/ 13 h 30"/>
                <a:gd name="T6" fmla="*/ 37 w 46"/>
                <a:gd name="T7" fmla="*/ 17 h 30"/>
                <a:gd name="T8" fmla="*/ 33 w 46"/>
                <a:gd name="T9" fmla="*/ 21 h 30"/>
                <a:gd name="T10" fmla="*/ 28 w 46"/>
                <a:gd name="T11" fmla="*/ 24 h 30"/>
                <a:gd name="T12" fmla="*/ 23 w 46"/>
                <a:gd name="T13" fmla="*/ 27 h 30"/>
                <a:gd name="T14" fmla="*/ 18 w 46"/>
                <a:gd name="T15" fmla="*/ 29 h 30"/>
                <a:gd name="T16" fmla="*/ 14 w 46"/>
                <a:gd name="T17" fmla="*/ 30 h 30"/>
                <a:gd name="T18" fmla="*/ 9 w 46"/>
                <a:gd name="T19" fmla="*/ 29 h 30"/>
                <a:gd name="T20" fmla="*/ 5 w 46"/>
                <a:gd name="T21" fmla="*/ 28 h 30"/>
                <a:gd name="T22" fmla="*/ 3 w 46"/>
                <a:gd name="T23" fmla="*/ 25 h 30"/>
                <a:gd name="T24" fmla="*/ 1 w 46"/>
                <a:gd name="T25" fmla="*/ 21 h 30"/>
                <a:gd name="T26" fmla="*/ 0 w 46"/>
                <a:gd name="T27" fmla="*/ 16 h 30"/>
                <a:gd name="T28" fmla="*/ 1 w 46"/>
                <a:gd name="T29" fmla="*/ 10 h 30"/>
                <a:gd name="T30" fmla="*/ 2 w 46"/>
                <a:gd name="T31" fmla="*/ 4 h 30"/>
                <a:gd name="T32" fmla="*/ 3 w 46"/>
                <a:gd name="T33" fmla="*/ 1 h 30"/>
                <a:gd name="T34" fmla="*/ 4 w 46"/>
                <a:gd name="T35" fmla="*/ 0 h 30"/>
                <a:gd name="T36" fmla="*/ 4 w 46"/>
                <a:gd name="T37" fmla="*/ 1 h 30"/>
                <a:gd name="T38" fmla="*/ 4 w 46"/>
                <a:gd name="T39" fmla="*/ 4 h 30"/>
                <a:gd name="T40" fmla="*/ 5 w 46"/>
                <a:gd name="T41" fmla="*/ 6 h 30"/>
                <a:gd name="T42" fmla="*/ 5 w 46"/>
                <a:gd name="T43" fmla="*/ 8 h 30"/>
                <a:gd name="T44" fmla="*/ 5 w 46"/>
                <a:gd name="T45" fmla="*/ 12 h 30"/>
                <a:gd name="T46" fmla="*/ 8 w 46"/>
                <a:gd name="T47" fmla="*/ 15 h 30"/>
                <a:gd name="T48" fmla="*/ 14 w 46"/>
                <a:gd name="T49" fmla="*/ 16 h 30"/>
                <a:gd name="T50" fmla="*/ 20 w 46"/>
                <a:gd name="T51" fmla="*/ 15 h 30"/>
                <a:gd name="T52" fmla="*/ 25 w 46"/>
                <a:gd name="T53" fmla="*/ 13 h 30"/>
                <a:gd name="T54" fmla="*/ 29 w 46"/>
                <a:gd name="T55" fmla="*/ 12 h 30"/>
                <a:gd name="T56" fmla="*/ 33 w 46"/>
                <a:gd name="T57" fmla="*/ 10 h 30"/>
                <a:gd name="T58" fmla="*/ 37 w 46"/>
                <a:gd name="T59" fmla="*/ 10 h 30"/>
                <a:gd name="T60" fmla="*/ 42 w 46"/>
                <a:gd name="T61" fmla="*/ 9 h 30"/>
                <a:gd name="T62" fmla="*/ 46 w 46"/>
                <a:gd name="T63" fmla="*/ 9 h 30"/>
                <a:gd name="T64" fmla="*/ 46 w 46"/>
                <a:gd name="T65" fmla="*/ 1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46" y="10"/>
                  </a:moveTo>
                  <a:lnTo>
                    <a:pt x="45" y="10"/>
                  </a:lnTo>
                  <a:lnTo>
                    <a:pt x="42" y="13"/>
                  </a:lnTo>
                  <a:lnTo>
                    <a:pt x="37" y="17"/>
                  </a:lnTo>
                  <a:lnTo>
                    <a:pt x="33" y="21"/>
                  </a:lnTo>
                  <a:lnTo>
                    <a:pt x="28" y="24"/>
                  </a:lnTo>
                  <a:lnTo>
                    <a:pt x="23" y="27"/>
                  </a:lnTo>
                  <a:lnTo>
                    <a:pt x="18" y="29"/>
                  </a:lnTo>
                  <a:lnTo>
                    <a:pt x="14" y="30"/>
                  </a:lnTo>
                  <a:lnTo>
                    <a:pt x="9" y="29"/>
                  </a:lnTo>
                  <a:lnTo>
                    <a:pt x="5" y="28"/>
                  </a:lnTo>
                  <a:lnTo>
                    <a:pt x="3" y="25"/>
                  </a:lnTo>
                  <a:lnTo>
                    <a:pt x="1" y="21"/>
                  </a:lnTo>
                  <a:lnTo>
                    <a:pt x="0" y="16"/>
                  </a:lnTo>
                  <a:lnTo>
                    <a:pt x="1" y="10"/>
                  </a:lnTo>
                  <a:lnTo>
                    <a:pt x="2" y="4"/>
                  </a:lnTo>
                  <a:lnTo>
                    <a:pt x="3" y="1"/>
                  </a:lnTo>
                  <a:lnTo>
                    <a:pt x="4" y="0"/>
                  </a:lnTo>
                  <a:lnTo>
                    <a:pt x="4" y="1"/>
                  </a:lnTo>
                  <a:lnTo>
                    <a:pt x="4" y="4"/>
                  </a:lnTo>
                  <a:lnTo>
                    <a:pt x="5" y="6"/>
                  </a:lnTo>
                  <a:lnTo>
                    <a:pt x="5" y="8"/>
                  </a:lnTo>
                  <a:lnTo>
                    <a:pt x="5" y="12"/>
                  </a:lnTo>
                  <a:lnTo>
                    <a:pt x="8" y="15"/>
                  </a:lnTo>
                  <a:lnTo>
                    <a:pt x="14" y="16"/>
                  </a:lnTo>
                  <a:lnTo>
                    <a:pt x="20" y="15"/>
                  </a:lnTo>
                  <a:lnTo>
                    <a:pt x="25" y="13"/>
                  </a:lnTo>
                  <a:lnTo>
                    <a:pt x="29" y="12"/>
                  </a:lnTo>
                  <a:lnTo>
                    <a:pt x="33" y="10"/>
                  </a:lnTo>
                  <a:lnTo>
                    <a:pt x="37" y="10"/>
                  </a:lnTo>
                  <a:lnTo>
                    <a:pt x="42" y="9"/>
                  </a:lnTo>
                  <a:lnTo>
                    <a:pt x="46" y="9"/>
                  </a:lnTo>
                  <a:lnTo>
                    <a:pt x="46" y="10"/>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8" name="Freeform 13"/>
            <p:cNvSpPr>
              <a:spLocks/>
            </p:cNvSpPr>
            <p:nvPr/>
          </p:nvSpPr>
          <p:spPr bwMode="auto">
            <a:xfrm>
              <a:off x="3356" y="1314"/>
              <a:ext cx="261" cy="331"/>
            </a:xfrm>
            <a:custGeom>
              <a:avLst/>
              <a:gdLst>
                <a:gd name="T0" fmla="*/ 1 w 261"/>
                <a:gd name="T1" fmla="*/ 28 h 331"/>
                <a:gd name="T2" fmla="*/ 6 w 261"/>
                <a:gd name="T3" fmla="*/ 17 h 331"/>
                <a:gd name="T4" fmla="*/ 19 w 261"/>
                <a:gd name="T5" fmla="*/ 6 h 331"/>
                <a:gd name="T6" fmla="*/ 38 w 261"/>
                <a:gd name="T7" fmla="*/ 3 h 331"/>
                <a:gd name="T8" fmla="*/ 53 w 261"/>
                <a:gd name="T9" fmla="*/ 6 h 331"/>
                <a:gd name="T10" fmla="*/ 70 w 261"/>
                <a:gd name="T11" fmla="*/ 3 h 331"/>
                <a:gd name="T12" fmla="*/ 97 w 261"/>
                <a:gd name="T13" fmla="*/ 0 h 331"/>
                <a:gd name="T14" fmla="*/ 130 w 261"/>
                <a:gd name="T15" fmla="*/ 3 h 331"/>
                <a:gd name="T16" fmla="*/ 162 w 261"/>
                <a:gd name="T17" fmla="*/ 11 h 331"/>
                <a:gd name="T18" fmla="*/ 192 w 261"/>
                <a:gd name="T19" fmla="*/ 26 h 331"/>
                <a:gd name="T20" fmla="*/ 217 w 261"/>
                <a:gd name="T21" fmla="*/ 46 h 331"/>
                <a:gd name="T22" fmla="*/ 232 w 261"/>
                <a:gd name="T23" fmla="*/ 76 h 331"/>
                <a:gd name="T24" fmla="*/ 235 w 261"/>
                <a:gd name="T25" fmla="*/ 136 h 331"/>
                <a:gd name="T26" fmla="*/ 238 w 261"/>
                <a:gd name="T27" fmla="*/ 201 h 331"/>
                <a:gd name="T28" fmla="*/ 250 w 261"/>
                <a:gd name="T29" fmla="*/ 240 h 331"/>
                <a:gd name="T30" fmla="*/ 259 w 261"/>
                <a:gd name="T31" fmla="*/ 266 h 331"/>
                <a:gd name="T32" fmla="*/ 261 w 261"/>
                <a:gd name="T33" fmla="*/ 290 h 331"/>
                <a:gd name="T34" fmla="*/ 253 w 261"/>
                <a:gd name="T35" fmla="*/ 310 h 331"/>
                <a:gd name="T36" fmla="*/ 244 w 261"/>
                <a:gd name="T37" fmla="*/ 317 h 331"/>
                <a:gd name="T38" fmla="*/ 241 w 261"/>
                <a:gd name="T39" fmla="*/ 319 h 331"/>
                <a:gd name="T40" fmla="*/ 236 w 261"/>
                <a:gd name="T41" fmla="*/ 321 h 331"/>
                <a:gd name="T42" fmla="*/ 227 w 261"/>
                <a:gd name="T43" fmla="*/ 322 h 331"/>
                <a:gd name="T44" fmla="*/ 224 w 261"/>
                <a:gd name="T45" fmla="*/ 317 h 331"/>
                <a:gd name="T46" fmla="*/ 228 w 261"/>
                <a:gd name="T47" fmla="*/ 297 h 331"/>
                <a:gd name="T48" fmla="*/ 221 w 261"/>
                <a:gd name="T49" fmla="*/ 287 h 331"/>
                <a:gd name="T50" fmla="*/ 215 w 261"/>
                <a:gd name="T51" fmla="*/ 305 h 331"/>
                <a:gd name="T52" fmla="*/ 199 w 261"/>
                <a:gd name="T53" fmla="*/ 325 h 331"/>
                <a:gd name="T54" fmla="*/ 167 w 261"/>
                <a:gd name="T55" fmla="*/ 329 h 331"/>
                <a:gd name="T56" fmla="*/ 147 w 261"/>
                <a:gd name="T57" fmla="*/ 319 h 331"/>
                <a:gd name="T58" fmla="*/ 153 w 261"/>
                <a:gd name="T59" fmla="*/ 314 h 331"/>
                <a:gd name="T60" fmla="*/ 161 w 261"/>
                <a:gd name="T61" fmla="*/ 304 h 331"/>
                <a:gd name="T62" fmla="*/ 161 w 261"/>
                <a:gd name="T63" fmla="*/ 287 h 331"/>
                <a:gd name="T64" fmla="*/ 158 w 261"/>
                <a:gd name="T65" fmla="*/ 278 h 331"/>
                <a:gd name="T66" fmla="*/ 171 w 261"/>
                <a:gd name="T67" fmla="*/ 281 h 331"/>
                <a:gd name="T68" fmla="*/ 188 w 261"/>
                <a:gd name="T69" fmla="*/ 278 h 331"/>
                <a:gd name="T70" fmla="*/ 203 w 261"/>
                <a:gd name="T71" fmla="*/ 265 h 331"/>
                <a:gd name="T72" fmla="*/ 205 w 261"/>
                <a:gd name="T73" fmla="*/ 249 h 331"/>
                <a:gd name="T74" fmla="*/ 197 w 261"/>
                <a:gd name="T75" fmla="*/ 244 h 331"/>
                <a:gd name="T76" fmla="*/ 187 w 261"/>
                <a:gd name="T77" fmla="*/ 254 h 331"/>
                <a:gd name="T78" fmla="*/ 173 w 261"/>
                <a:gd name="T79" fmla="*/ 260 h 331"/>
                <a:gd name="T80" fmla="*/ 152 w 261"/>
                <a:gd name="T81" fmla="*/ 254 h 331"/>
                <a:gd name="T82" fmla="*/ 131 w 261"/>
                <a:gd name="T83" fmla="*/ 225 h 331"/>
                <a:gd name="T84" fmla="*/ 121 w 261"/>
                <a:gd name="T85" fmla="*/ 200 h 331"/>
                <a:gd name="T86" fmla="*/ 129 w 261"/>
                <a:gd name="T87" fmla="*/ 208 h 331"/>
                <a:gd name="T88" fmla="*/ 144 w 261"/>
                <a:gd name="T89" fmla="*/ 219 h 331"/>
                <a:gd name="T90" fmla="*/ 163 w 261"/>
                <a:gd name="T91" fmla="*/ 223 h 331"/>
                <a:gd name="T92" fmla="*/ 176 w 261"/>
                <a:gd name="T93" fmla="*/ 219 h 331"/>
                <a:gd name="T94" fmla="*/ 181 w 261"/>
                <a:gd name="T95" fmla="*/ 211 h 331"/>
                <a:gd name="T96" fmla="*/ 172 w 261"/>
                <a:gd name="T97" fmla="*/ 208 h 331"/>
                <a:gd name="T98" fmla="*/ 155 w 261"/>
                <a:gd name="T99" fmla="*/ 204 h 331"/>
                <a:gd name="T100" fmla="*/ 135 w 261"/>
                <a:gd name="T101" fmla="*/ 189 h 331"/>
                <a:gd name="T102" fmla="*/ 117 w 261"/>
                <a:gd name="T103" fmla="*/ 160 h 331"/>
                <a:gd name="T104" fmla="*/ 105 w 261"/>
                <a:gd name="T105" fmla="*/ 112 h 331"/>
                <a:gd name="T106" fmla="*/ 86 w 261"/>
                <a:gd name="T107" fmla="*/ 67 h 331"/>
                <a:gd name="T108" fmla="*/ 64 w 261"/>
                <a:gd name="T109" fmla="*/ 35 h 331"/>
                <a:gd name="T110" fmla="*/ 40 w 261"/>
                <a:gd name="T111" fmla="*/ 23 h 331"/>
                <a:gd name="T112" fmla="*/ 28 w 261"/>
                <a:gd name="T113" fmla="*/ 27 h 331"/>
                <a:gd name="T114" fmla="*/ 19 w 261"/>
                <a:gd name="T115" fmla="*/ 36 h 331"/>
                <a:gd name="T116" fmla="*/ 11 w 261"/>
                <a:gd name="T117" fmla="*/ 43 h 331"/>
                <a:gd name="T118" fmla="*/ 1 w 261"/>
                <a:gd name="T119" fmla="*/ 41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
                <a:gd name="T181" fmla="*/ 0 h 331"/>
                <a:gd name="T182" fmla="*/ 261 w 261"/>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 h="331">
                  <a:moveTo>
                    <a:pt x="0" y="29"/>
                  </a:moveTo>
                  <a:lnTo>
                    <a:pt x="1" y="28"/>
                  </a:lnTo>
                  <a:lnTo>
                    <a:pt x="3" y="23"/>
                  </a:lnTo>
                  <a:lnTo>
                    <a:pt x="6" y="17"/>
                  </a:lnTo>
                  <a:lnTo>
                    <a:pt x="11" y="11"/>
                  </a:lnTo>
                  <a:lnTo>
                    <a:pt x="19" y="6"/>
                  </a:lnTo>
                  <a:lnTo>
                    <a:pt x="27" y="3"/>
                  </a:lnTo>
                  <a:lnTo>
                    <a:pt x="38" y="3"/>
                  </a:lnTo>
                  <a:lnTo>
                    <a:pt x="51" y="7"/>
                  </a:lnTo>
                  <a:lnTo>
                    <a:pt x="53" y="6"/>
                  </a:lnTo>
                  <a:lnTo>
                    <a:pt x="60" y="5"/>
                  </a:lnTo>
                  <a:lnTo>
                    <a:pt x="70" y="3"/>
                  </a:lnTo>
                  <a:lnTo>
                    <a:pt x="83" y="1"/>
                  </a:lnTo>
                  <a:lnTo>
                    <a:pt x="97" y="0"/>
                  </a:lnTo>
                  <a:lnTo>
                    <a:pt x="114" y="0"/>
                  </a:lnTo>
                  <a:lnTo>
                    <a:pt x="130" y="3"/>
                  </a:lnTo>
                  <a:lnTo>
                    <a:pt x="147" y="6"/>
                  </a:lnTo>
                  <a:lnTo>
                    <a:pt x="162" y="11"/>
                  </a:lnTo>
                  <a:lnTo>
                    <a:pt x="178" y="18"/>
                  </a:lnTo>
                  <a:lnTo>
                    <a:pt x="192" y="26"/>
                  </a:lnTo>
                  <a:lnTo>
                    <a:pt x="206" y="35"/>
                  </a:lnTo>
                  <a:lnTo>
                    <a:pt x="217" y="46"/>
                  </a:lnTo>
                  <a:lnTo>
                    <a:pt x="226" y="59"/>
                  </a:lnTo>
                  <a:lnTo>
                    <a:pt x="232" y="76"/>
                  </a:lnTo>
                  <a:lnTo>
                    <a:pt x="235" y="95"/>
                  </a:lnTo>
                  <a:lnTo>
                    <a:pt x="235" y="136"/>
                  </a:lnTo>
                  <a:lnTo>
                    <a:pt x="235" y="171"/>
                  </a:lnTo>
                  <a:lnTo>
                    <a:pt x="238" y="201"/>
                  </a:lnTo>
                  <a:lnTo>
                    <a:pt x="245" y="227"/>
                  </a:lnTo>
                  <a:lnTo>
                    <a:pt x="250" y="240"/>
                  </a:lnTo>
                  <a:lnTo>
                    <a:pt x="256" y="253"/>
                  </a:lnTo>
                  <a:lnTo>
                    <a:pt x="259" y="266"/>
                  </a:lnTo>
                  <a:lnTo>
                    <a:pt x="261" y="278"/>
                  </a:lnTo>
                  <a:lnTo>
                    <a:pt x="261" y="290"/>
                  </a:lnTo>
                  <a:lnTo>
                    <a:pt x="259" y="301"/>
                  </a:lnTo>
                  <a:lnTo>
                    <a:pt x="253" y="310"/>
                  </a:lnTo>
                  <a:lnTo>
                    <a:pt x="245" y="317"/>
                  </a:lnTo>
                  <a:lnTo>
                    <a:pt x="244" y="317"/>
                  </a:lnTo>
                  <a:lnTo>
                    <a:pt x="244" y="318"/>
                  </a:lnTo>
                  <a:lnTo>
                    <a:pt x="241" y="319"/>
                  </a:lnTo>
                  <a:lnTo>
                    <a:pt x="239" y="320"/>
                  </a:lnTo>
                  <a:lnTo>
                    <a:pt x="236" y="321"/>
                  </a:lnTo>
                  <a:lnTo>
                    <a:pt x="232" y="322"/>
                  </a:lnTo>
                  <a:lnTo>
                    <a:pt x="227" y="322"/>
                  </a:lnTo>
                  <a:lnTo>
                    <a:pt x="222" y="321"/>
                  </a:lnTo>
                  <a:lnTo>
                    <a:pt x="224" y="317"/>
                  </a:lnTo>
                  <a:lnTo>
                    <a:pt x="228" y="308"/>
                  </a:lnTo>
                  <a:lnTo>
                    <a:pt x="228" y="297"/>
                  </a:lnTo>
                  <a:lnTo>
                    <a:pt x="222" y="284"/>
                  </a:lnTo>
                  <a:lnTo>
                    <a:pt x="221" y="287"/>
                  </a:lnTo>
                  <a:lnTo>
                    <a:pt x="220" y="296"/>
                  </a:lnTo>
                  <a:lnTo>
                    <a:pt x="215" y="305"/>
                  </a:lnTo>
                  <a:lnTo>
                    <a:pt x="209" y="317"/>
                  </a:lnTo>
                  <a:lnTo>
                    <a:pt x="199" y="325"/>
                  </a:lnTo>
                  <a:lnTo>
                    <a:pt x="185" y="331"/>
                  </a:lnTo>
                  <a:lnTo>
                    <a:pt x="167" y="329"/>
                  </a:lnTo>
                  <a:lnTo>
                    <a:pt x="145" y="320"/>
                  </a:lnTo>
                  <a:lnTo>
                    <a:pt x="147" y="319"/>
                  </a:lnTo>
                  <a:lnTo>
                    <a:pt x="149" y="317"/>
                  </a:lnTo>
                  <a:lnTo>
                    <a:pt x="153" y="314"/>
                  </a:lnTo>
                  <a:lnTo>
                    <a:pt x="157" y="310"/>
                  </a:lnTo>
                  <a:lnTo>
                    <a:pt x="161" y="304"/>
                  </a:lnTo>
                  <a:lnTo>
                    <a:pt x="162" y="296"/>
                  </a:lnTo>
                  <a:lnTo>
                    <a:pt x="161" y="287"/>
                  </a:lnTo>
                  <a:lnTo>
                    <a:pt x="157" y="278"/>
                  </a:lnTo>
                  <a:lnTo>
                    <a:pt x="158" y="278"/>
                  </a:lnTo>
                  <a:lnTo>
                    <a:pt x="164" y="280"/>
                  </a:lnTo>
                  <a:lnTo>
                    <a:pt x="171" y="281"/>
                  </a:lnTo>
                  <a:lnTo>
                    <a:pt x="179" y="281"/>
                  </a:lnTo>
                  <a:lnTo>
                    <a:pt x="188" y="278"/>
                  </a:lnTo>
                  <a:lnTo>
                    <a:pt x="196" y="274"/>
                  </a:lnTo>
                  <a:lnTo>
                    <a:pt x="203" y="265"/>
                  </a:lnTo>
                  <a:lnTo>
                    <a:pt x="206" y="251"/>
                  </a:lnTo>
                  <a:lnTo>
                    <a:pt x="205" y="249"/>
                  </a:lnTo>
                  <a:lnTo>
                    <a:pt x="202" y="245"/>
                  </a:lnTo>
                  <a:lnTo>
                    <a:pt x="197" y="244"/>
                  </a:lnTo>
                  <a:lnTo>
                    <a:pt x="191" y="249"/>
                  </a:lnTo>
                  <a:lnTo>
                    <a:pt x="187" y="254"/>
                  </a:lnTo>
                  <a:lnTo>
                    <a:pt x="181" y="258"/>
                  </a:lnTo>
                  <a:lnTo>
                    <a:pt x="173" y="260"/>
                  </a:lnTo>
                  <a:lnTo>
                    <a:pt x="163" y="260"/>
                  </a:lnTo>
                  <a:lnTo>
                    <a:pt x="152" y="254"/>
                  </a:lnTo>
                  <a:lnTo>
                    <a:pt x="141" y="243"/>
                  </a:lnTo>
                  <a:lnTo>
                    <a:pt x="131" y="225"/>
                  </a:lnTo>
                  <a:lnTo>
                    <a:pt x="120" y="198"/>
                  </a:lnTo>
                  <a:lnTo>
                    <a:pt x="121" y="200"/>
                  </a:lnTo>
                  <a:lnTo>
                    <a:pt x="125" y="204"/>
                  </a:lnTo>
                  <a:lnTo>
                    <a:pt x="129" y="208"/>
                  </a:lnTo>
                  <a:lnTo>
                    <a:pt x="136" y="213"/>
                  </a:lnTo>
                  <a:lnTo>
                    <a:pt x="144" y="219"/>
                  </a:lnTo>
                  <a:lnTo>
                    <a:pt x="153" y="222"/>
                  </a:lnTo>
                  <a:lnTo>
                    <a:pt x="163" y="223"/>
                  </a:lnTo>
                  <a:lnTo>
                    <a:pt x="173" y="221"/>
                  </a:lnTo>
                  <a:lnTo>
                    <a:pt x="176" y="219"/>
                  </a:lnTo>
                  <a:lnTo>
                    <a:pt x="179" y="216"/>
                  </a:lnTo>
                  <a:lnTo>
                    <a:pt x="181" y="211"/>
                  </a:lnTo>
                  <a:lnTo>
                    <a:pt x="177" y="209"/>
                  </a:lnTo>
                  <a:lnTo>
                    <a:pt x="172" y="208"/>
                  </a:lnTo>
                  <a:lnTo>
                    <a:pt x="164" y="207"/>
                  </a:lnTo>
                  <a:lnTo>
                    <a:pt x="155" y="204"/>
                  </a:lnTo>
                  <a:lnTo>
                    <a:pt x="145" y="198"/>
                  </a:lnTo>
                  <a:lnTo>
                    <a:pt x="135" y="189"/>
                  </a:lnTo>
                  <a:lnTo>
                    <a:pt x="126" y="177"/>
                  </a:lnTo>
                  <a:lnTo>
                    <a:pt x="117" y="160"/>
                  </a:lnTo>
                  <a:lnTo>
                    <a:pt x="111" y="137"/>
                  </a:lnTo>
                  <a:lnTo>
                    <a:pt x="105" y="112"/>
                  </a:lnTo>
                  <a:lnTo>
                    <a:pt x="96" y="88"/>
                  </a:lnTo>
                  <a:lnTo>
                    <a:pt x="86" y="67"/>
                  </a:lnTo>
                  <a:lnTo>
                    <a:pt x="75" y="49"/>
                  </a:lnTo>
                  <a:lnTo>
                    <a:pt x="64" y="35"/>
                  </a:lnTo>
                  <a:lnTo>
                    <a:pt x="52" y="26"/>
                  </a:lnTo>
                  <a:lnTo>
                    <a:pt x="40" y="23"/>
                  </a:lnTo>
                  <a:lnTo>
                    <a:pt x="30" y="26"/>
                  </a:lnTo>
                  <a:lnTo>
                    <a:pt x="28" y="27"/>
                  </a:lnTo>
                  <a:lnTo>
                    <a:pt x="24" y="32"/>
                  </a:lnTo>
                  <a:lnTo>
                    <a:pt x="19" y="36"/>
                  </a:lnTo>
                  <a:lnTo>
                    <a:pt x="16" y="40"/>
                  </a:lnTo>
                  <a:lnTo>
                    <a:pt x="11" y="43"/>
                  </a:lnTo>
                  <a:lnTo>
                    <a:pt x="6" y="44"/>
                  </a:lnTo>
                  <a:lnTo>
                    <a:pt x="1" y="41"/>
                  </a:lnTo>
                  <a:lnTo>
                    <a:pt x="0" y="29"/>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Freeform 14"/>
            <p:cNvSpPr>
              <a:spLocks/>
            </p:cNvSpPr>
            <p:nvPr/>
          </p:nvSpPr>
          <p:spPr bwMode="auto">
            <a:xfrm>
              <a:off x="3333" y="1334"/>
              <a:ext cx="15" cy="44"/>
            </a:xfrm>
            <a:custGeom>
              <a:avLst/>
              <a:gdLst>
                <a:gd name="T0" fmla="*/ 15 w 15"/>
                <a:gd name="T1" fmla="*/ 33 h 44"/>
                <a:gd name="T2" fmla="*/ 14 w 15"/>
                <a:gd name="T3" fmla="*/ 30 h 44"/>
                <a:gd name="T4" fmla="*/ 13 w 15"/>
                <a:gd name="T5" fmla="*/ 21 h 44"/>
                <a:gd name="T6" fmla="*/ 13 w 15"/>
                <a:gd name="T7" fmla="*/ 11 h 44"/>
                <a:gd name="T8" fmla="*/ 13 w 15"/>
                <a:gd name="T9" fmla="*/ 3 h 44"/>
                <a:gd name="T10" fmla="*/ 12 w 15"/>
                <a:gd name="T11" fmla="*/ 0 h 44"/>
                <a:gd name="T12" fmla="*/ 7 w 15"/>
                <a:gd name="T13" fmla="*/ 3 h 44"/>
                <a:gd name="T14" fmla="*/ 2 w 15"/>
                <a:gd name="T15" fmla="*/ 9 h 44"/>
                <a:gd name="T16" fmla="*/ 0 w 15"/>
                <a:gd name="T17" fmla="*/ 21 h 44"/>
                <a:gd name="T18" fmla="*/ 1 w 15"/>
                <a:gd name="T19" fmla="*/ 34 h 44"/>
                <a:gd name="T20" fmla="*/ 4 w 15"/>
                <a:gd name="T21" fmla="*/ 43 h 44"/>
                <a:gd name="T22" fmla="*/ 9 w 15"/>
                <a:gd name="T23" fmla="*/ 44 h 44"/>
                <a:gd name="T24" fmla="*/ 15 w 15"/>
                <a:gd name="T25" fmla="*/ 3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4"/>
                <a:gd name="T41" fmla="*/ 15 w 1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4">
                  <a:moveTo>
                    <a:pt x="15" y="33"/>
                  </a:moveTo>
                  <a:lnTo>
                    <a:pt x="14" y="30"/>
                  </a:lnTo>
                  <a:lnTo>
                    <a:pt x="13" y="21"/>
                  </a:lnTo>
                  <a:lnTo>
                    <a:pt x="13" y="11"/>
                  </a:lnTo>
                  <a:lnTo>
                    <a:pt x="13" y="3"/>
                  </a:lnTo>
                  <a:lnTo>
                    <a:pt x="12" y="0"/>
                  </a:lnTo>
                  <a:lnTo>
                    <a:pt x="7" y="3"/>
                  </a:lnTo>
                  <a:lnTo>
                    <a:pt x="2" y="9"/>
                  </a:lnTo>
                  <a:lnTo>
                    <a:pt x="0" y="21"/>
                  </a:lnTo>
                  <a:lnTo>
                    <a:pt x="1" y="34"/>
                  </a:lnTo>
                  <a:lnTo>
                    <a:pt x="4" y="43"/>
                  </a:lnTo>
                  <a:lnTo>
                    <a:pt x="9" y="44"/>
                  </a:lnTo>
                  <a:lnTo>
                    <a:pt x="15" y="33"/>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0" name="Freeform 15"/>
            <p:cNvSpPr>
              <a:spLocks/>
            </p:cNvSpPr>
            <p:nvPr/>
          </p:nvSpPr>
          <p:spPr bwMode="auto">
            <a:xfrm>
              <a:off x="3300" y="1499"/>
              <a:ext cx="31" cy="94"/>
            </a:xfrm>
            <a:custGeom>
              <a:avLst/>
              <a:gdLst>
                <a:gd name="T0" fmla="*/ 9 w 31"/>
                <a:gd name="T1" fmla="*/ 0 h 94"/>
                <a:gd name="T2" fmla="*/ 7 w 31"/>
                <a:gd name="T3" fmla="*/ 2 h 94"/>
                <a:gd name="T4" fmla="*/ 2 w 31"/>
                <a:gd name="T5" fmla="*/ 9 h 94"/>
                <a:gd name="T6" fmla="*/ 0 w 31"/>
                <a:gd name="T7" fmla="*/ 19 h 94"/>
                <a:gd name="T8" fmla="*/ 5 w 31"/>
                <a:gd name="T9" fmla="*/ 32 h 94"/>
                <a:gd name="T10" fmla="*/ 9 w 31"/>
                <a:gd name="T11" fmla="*/ 40 h 94"/>
                <a:gd name="T12" fmla="*/ 13 w 31"/>
                <a:gd name="T13" fmla="*/ 51 h 94"/>
                <a:gd name="T14" fmla="*/ 17 w 31"/>
                <a:gd name="T15" fmla="*/ 61 h 94"/>
                <a:gd name="T16" fmla="*/ 20 w 31"/>
                <a:gd name="T17" fmla="*/ 72 h 94"/>
                <a:gd name="T18" fmla="*/ 20 w 31"/>
                <a:gd name="T19" fmla="*/ 81 h 94"/>
                <a:gd name="T20" fmla="*/ 19 w 31"/>
                <a:gd name="T21" fmla="*/ 87 h 94"/>
                <a:gd name="T22" fmla="*/ 14 w 31"/>
                <a:gd name="T23" fmla="*/ 91 h 94"/>
                <a:gd name="T24" fmla="*/ 6 w 31"/>
                <a:gd name="T25" fmla="*/ 90 h 94"/>
                <a:gd name="T26" fmla="*/ 7 w 31"/>
                <a:gd name="T27" fmla="*/ 90 h 94"/>
                <a:gd name="T28" fmla="*/ 8 w 31"/>
                <a:gd name="T29" fmla="*/ 92 h 94"/>
                <a:gd name="T30" fmla="*/ 10 w 31"/>
                <a:gd name="T31" fmla="*/ 93 h 94"/>
                <a:gd name="T32" fmla="*/ 14 w 31"/>
                <a:gd name="T33" fmla="*/ 93 h 94"/>
                <a:gd name="T34" fmla="*/ 18 w 31"/>
                <a:gd name="T35" fmla="*/ 94 h 94"/>
                <a:gd name="T36" fmla="*/ 22 w 31"/>
                <a:gd name="T37" fmla="*/ 93 h 94"/>
                <a:gd name="T38" fmla="*/ 26 w 31"/>
                <a:gd name="T39" fmla="*/ 92 h 94"/>
                <a:gd name="T40" fmla="*/ 31 w 31"/>
                <a:gd name="T41" fmla="*/ 89 h 94"/>
                <a:gd name="T42" fmla="*/ 30 w 31"/>
                <a:gd name="T43" fmla="*/ 86 h 94"/>
                <a:gd name="T44" fmla="*/ 27 w 31"/>
                <a:gd name="T45" fmla="*/ 77 h 94"/>
                <a:gd name="T46" fmla="*/ 23 w 31"/>
                <a:gd name="T47" fmla="*/ 64 h 94"/>
                <a:gd name="T48" fmla="*/ 19 w 31"/>
                <a:gd name="T49" fmla="*/ 49 h 94"/>
                <a:gd name="T50" fmla="*/ 14 w 31"/>
                <a:gd name="T51" fmla="*/ 34 h 94"/>
                <a:gd name="T52" fmla="*/ 11 w 31"/>
                <a:gd name="T53" fmla="*/ 19 h 94"/>
                <a:gd name="T54" fmla="*/ 9 w 31"/>
                <a:gd name="T55" fmla="*/ 7 h 94"/>
                <a:gd name="T56" fmla="*/ 9 w 3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94"/>
                <a:gd name="T89" fmla="*/ 31 w 31"/>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94">
                  <a:moveTo>
                    <a:pt x="9" y="0"/>
                  </a:moveTo>
                  <a:lnTo>
                    <a:pt x="7" y="2"/>
                  </a:lnTo>
                  <a:lnTo>
                    <a:pt x="2" y="9"/>
                  </a:lnTo>
                  <a:lnTo>
                    <a:pt x="0" y="19"/>
                  </a:lnTo>
                  <a:lnTo>
                    <a:pt x="5" y="32"/>
                  </a:lnTo>
                  <a:lnTo>
                    <a:pt x="9" y="40"/>
                  </a:lnTo>
                  <a:lnTo>
                    <a:pt x="13" y="51"/>
                  </a:lnTo>
                  <a:lnTo>
                    <a:pt x="17" y="61"/>
                  </a:lnTo>
                  <a:lnTo>
                    <a:pt x="20" y="72"/>
                  </a:lnTo>
                  <a:lnTo>
                    <a:pt x="20" y="81"/>
                  </a:lnTo>
                  <a:lnTo>
                    <a:pt x="19" y="87"/>
                  </a:lnTo>
                  <a:lnTo>
                    <a:pt x="14" y="91"/>
                  </a:lnTo>
                  <a:lnTo>
                    <a:pt x="6" y="90"/>
                  </a:lnTo>
                  <a:lnTo>
                    <a:pt x="7" y="90"/>
                  </a:lnTo>
                  <a:lnTo>
                    <a:pt x="8" y="92"/>
                  </a:lnTo>
                  <a:lnTo>
                    <a:pt x="10" y="93"/>
                  </a:lnTo>
                  <a:lnTo>
                    <a:pt x="14" y="93"/>
                  </a:lnTo>
                  <a:lnTo>
                    <a:pt x="18" y="94"/>
                  </a:lnTo>
                  <a:lnTo>
                    <a:pt x="22" y="93"/>
                  </a:lnTo>
                  <a:lnTo>
                    <a:pt x="26" y="92"/>
                  </a:lnTo>
                  <a:lnTo>
                    <a:pt x="31" y="89"/>
                  </a:lnTo>
                  <a:lnTo>
                    <a:pt x="30" y="86"/>
                  </a:lnTo>
                  <a:lnTo>
                    <a:pt x="27" y="77"/>
                  </a:lnTo>
                  <a:lnTo>
                    <a:pt x="23" y="64"/>
                  </a:lnTo>
                  <a:lnTo>
                    <a:pt x="19" y="49"/>
                  </a:lnTo>
                  <a:lnTo>
                    <a:pt x="14" y="34"/>
                  </a:lnTo>
                  <a:lnTo>
                    <a:pt x="11" y="19"/>
                  </a:lnTo>
                  <a:lnTo>
                    <a:pt x="9" y="7"/>
                  </a:lnTo>
                  <a:lnTo>
                    <a:pt x="9" y="0"/>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Freeform 16"/>
            <p:cNvSpPr>
              <a:spLocks/>
            </p:cNvSpPr>
            <p:nvPr/>
          </p:nvSpPr>
          <p:spPr bwMode="auto">
            <a:xfrm>
              <a:off x="3450" y="1844"/>
              <a:ext cx="12" cy="25"/>
            </a:xfrm>
            <a:custGeom>
              <a:avLst/>
              <a:gdLst>
                <a:gd name="T0" fmla="*/ 0 w 12"/>
                <a:gd name="T1" fmla="*/ 25 h 25"/>
                <a:gd name="T2" fmla="*/ 0 w 12"/>
                <a:gd name="T3" fmla="*/ 23 h 25"/>
                <a:gd name="T4" fmla="*/ 0 w 12"/>
                <a:gd name="T5" fmla="*/ 17 h 25"/>
                <a:gd name="T6" fmla="*/ 2 w 12"/>
                <a:gd name="T7" fmla="*/ 9 h 25"/>
                <a:gd name="T8" fmla="*/ 6 w 12"/>
                <a:gd name="T9" fmla="*/ 2 h 25"/>
                <a:gd name="T10" fmla="*/ 11 w 12"/>
                <a:gd name="T11" fmla="*/ 0 h 25"/>
                <a:gd name="T12" fmla="*/ 12 w 12"/>
                <a:gd name="T13" fmla="*/ 3 h 25"/>
                <a:gd name="T14" fmla="*/ 12 w 12"/>
                <a:gd name="T15" fmla="*/ 9 h 25"/>
                <a:gd name="T16" fmla="*/ 11 w 12"/>
                <a:gd name="T17" fmla="*/ 15 h 25"/>
                <a:gd name="T18" fmla="*/ 8 w 12"/>
                <a:gd name="T19" fmla="*/ 20 h 25"/>
                <a:gd name="T20" fmla="*/ 6 w 12"/>
                <a:gd name="T21" fmla="*/ 23 h 25"/>
                <a:gd name="T22" fmla="*/ 3 w 12"/>
                <a:gd name="T23" fmla="*/ 25 h 25"/>
                <a:gd name="T24" fmla="*/ 0 w 12"/>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5"/>
                <a:gd name="T41" fmla="*/ 12 w 1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5">
                  <a:moveTo>
                    <a:pt x="0" y="25"/>
                  </a:moveTo>
                  <a:lnTo>
                    <a:pt x="0" y="23"/>
                  </a:lnTo>
                  <a:lnTo>
                    <a:pt x="0" y="17"/>
                  </a:lnTo>
                  <a:lnTo>
                    <a:pt x="2" y="9"/>
                  </a:lnTo>
                  <a:lnTo>
                    <a:pt x="6" y="2"/>
                  </a:lnTo>
                  <a:lnTo>
                    <a:pt x="11" y="0"/>
                  </a:lnTo>
                  <a:lnTo>
                    <a:pt x="12" y="3"/>
                  </a:lnTo>
                  <a:lnTo>
                    <a:pt x="12" y="9"/>
                  </a:lnTo>
                  <a:lnTo>
                    <a:pt x="11" y="15"/>
                  </a:lnTo>
                  <a:lnTo>
                    <a:pt x="8" y="20"/>
                  </a:lnTo>
                  <a:lnTo>
                    <a:pt x="6" y="23"/>
                  </a:lnTo>
                  <a:lnTo>
                    <a:pt x="3" y="25"/>
                  </a:lnTo>
                  <a:lnTo>
                    <a:pt x="0" y="2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2" name="Freeform 24"/>
            <p:cNvSpPr>
              <a:spLocks/>
            </p:cNvSpPr>
            <p:nvPr/>
          </p:nvSpPr>
          <p:spPr bwMode="auto">
            <a:xfrm>
              <a:off x="3355" y="1796"/>
              <a:ext cx="92" cy="143"/>
            </a:xfrm>
            <a:custGeom>
              <a:avLst/>
              <a:gdLst>
                <a:gd name="T0" fmla="*/ 92 w 92"/>
                <a:gd name="T1" fmla="*/ 9 h 143"/>
                <a:gd name="T2" fmla="*/ 89 w 92"/>
                <a:gd name="T3" fmla="*/ 12 h 143"/>
                <a:gd name="T4" fmla="*/ 82 w 92"/>
                <a:gd name="T5" fmla="*/ 20 h 143"/>
                <a:gd name="T6" fmla="*/ 71 w 92"/>
                <a:gd name="T7" fmla="*/ 32 h 143"/>
                <a:gd name="T8" fmla="*/ 59 w 92"/>
                <a:gd name="T9" fmla="*/ 48 h 143"/>
                <a:gd name="T10" fmla="*/ 47 w 92"/>
                <a:gd name="T11" fmla="*/ 68 h 143"/>
                <a:gd name="T12" fmla="*/ 35 w 92"/>
                <a:gd name="T13" fmla="*/ 90 h 143"/>
                <a:gd name="T14" fmla="*/ 25 w 92"/>
                <a:gd name="T15" fmla="*/ 116 h 143"/>
                <a:gd name="T16" fmla="*/ 20 w 92"/>
                <a:gd name="T17" fmla="*/ 143 h 143"/>
                <a:gd name="T18" fmla="*/ 18 w 92"/>
                <a:gd name="T19" fmla="*/ 140 h 143"/>
                <a:gd name="T20" fmla="*/ 15 w 92"/>
                <a:gd name="T21" fmla="*/ 132 h 143"/>
                <a:gd name="T22" fmla="*/ 10 w 92"/>
                <a:gd name="T23" fmla="*/ 119 h 143"/>
                <a:gd name="T24" fmla="*/ 6 w 92"/>
                <a:gd name="T25" fmla="*/ 102 h 143"/>
                <a:gd name="T26" fmla="*/ 2 w 92"/>
                <a:gd name="T27" fmla="*/ 81 h 143"/>
                <a:gd name="T28" fmla="*/ 0 w 92"/>
                <a:gd name="T29" fmla="*/ 57 h 143"/>
                <a:gd name="T30" fmla="*/ 1 w 92"/>
                <a:gd name="T31" fmla="*/ 30 h 143"/>
                <a:gd name="T32" fmla="*/ 6 w 92"/>
                <a:gd name="T33" fmla="*/ 0 h 143"/>
                <a:gd name="T34" fmla="*/ 8 w 92"/>
                <a:gd name="T35" fmla="*/ 1 h 143"/>
                <a:gd name="T36" fmla="*/ 12 w 92"/>
                <a:gd name="T37" fmla="*/ 6 h 143"/>
                <a:gd name="T38" fmla="*/ 20 w 92"/>
                <a:gd name="T39" fmla="*/ 11 h 143"/>
                <a:gd name="T40" fmla="*/ 29 w 92"/>
                <a:gd name="T41" fmla="*/ 15 h 143"/>
                <a:gd name="T42" fmla="*/ 41 w 92"/>
                <a:gd name="T43" fmla="*/ 19 h 143"/>
                <a:gd name="T44" fmla="*/ 56 w 92"/>
                <a:gd name="T45" fmla="*/ 21 h 143"/>
                <a:gd name="T46" fmla="*/ 74 w 92"/>
                <a:gd name="T47" fmla="*/ 18 h 143"/>
                <a:gd name="T48" fmla="*/ 92 w 92"/>
                <a:gd name="T49" fmla="*/ 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43"/>
                <a:gd name="T77" fmla="*/ 92 w 92"/>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43">
                  <a:moveTo>
                    <a:pt x="92" y="9"/>
                  </a:moveTo>
                  <a:lnTo>
                    <a:pt x="89" y="12"/>
                  </a:lnTo>
                  <a:lnTo>
                    <a:pt x="82" y="20"/>
                  </a:lnTo>
                  <a:lnTo>
                    <a:pt x="71" y="32"/>
                  </a:lnTo>
                  <a:lnTo>
                    <a:pt x="59" y="48"/>
                  </a:lnTo>
                  <a:lnTo>
                    <a:pt x="47" y="68"/>
                  </a:lnTo>
                  <a:lnTo>
                    <a:pt x="35" y="90"/>
                  </a:lnTo>
                  <a:lnTo>
                    <a:pt x="25" y="116"/>
                  </a:lnTo>
                  <a:lnTo>
                    <a:pt x="20" y="143"/>
                  </a:lnTo>
                  <a:lnTo>
                    <a:pt x="18" y="140"/>
                  </a:lnTo>
                  <a:lnTo>
                    <a:pt x="15" y="132"/>
                  </a:lnTo>
                  <a:lnTo>
                    <a:pt x="10" y="119"/>
                  </a:lnTo>
                  <a:lnTo>
                    <a:pt x="6" y="102"/>
                  </a:lnTo>
                  <a:lnTo>
                    <a:pt x="2" y="81"/>
                  </a:lnTo>
                  <a:lnTo>
                    <a:pt x="0" y="57"/>
                  </a:lnTo>
                  <a:lnTo>
                    <a:pt x="1" y="30"/>
                  </a:lnTo>
                  <a:lnTo>
                    <a:pt x="6" y="0"/>
                  </a:lnTo>
                  <a:lnTo>
                    <a:pt x="8" y="1"/>
                  </a:lnTo>
                  <a:lnTo>
                    <a:pt x="12" y="6"/>
                  </a:lnTo>
                  <a:lnTo>
                    <a:pt x="20" y="11"/>
                  </a:lnTo>
                  <a:lnTo>
                    <a:pt x="29" y="15"/>
                  </a:lnTo>
                  <a:lnTo>
                    <a:pt x="41" y="19"/>
                  </a:lnTo>
                  <a:lnTo>
                    <a:pt x="56" y="21"/>
                  </a:lnTo>
                  <a:lnTo>
                    <a:pt x="74" y="18"/>
                  </a:lnTo>
                  <a:lnTo>
                    <a:pt x="9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3" name="Freeform 25"/>
            <p:cNvSpPr>
              <a:spLocks/>
            </p:cNvSpPr>
            <p:nvPr/>
          </p:nvSpPr>
          <p:spPr bwMode="auto">
            <a:xfrm>
              <a:off x="3462" y="2108"/>
              <a:ext cx="62" cy="67"/>
            </a:xfrm>
            <a:custGeom>
              <a:avLst/>
              <a:gdLst>
                <a:gd name="T0" fmla="*/ 32 w 62"/>
                <a:gd name="T1" fmla="*/ 0 h 67"/>
                <a:gd name="T2" fmla="*/ 32 w 62"/>
                <a:gd name="T3" fmla="*/ 2 h 67"/>
                <a:gd name="T4" fmla="*/ 31 w 62"/>
                <a:gd name="T5" fmla="*/ 6 h 67"/>
                <a:gd name="T6" fmla="*/ 29 w 62"/>
                <a:gd name="T7" fmla="*/ 14 h 67"/>
                <a:gd name="T8" fmla="*/ 26 w 62"/>
                <a:gd name="T9" fmla="*/ 21 h 67"/>
                <a:gd name="T10" fmla="*/ 23 w 62"/>
                <a:gd name="T11" fmla="*/ 30 h 67"/>
                <a:gd name="T12" fmla="*/ 18 w 62"/>
                <a:gd name="T13" fmla="*/ 38 h 67"/>
                <a:gd name="T14" fmla="*/ 12 w 62"/>
                <a:gd name="T15" fmla="*/ 45 h 67"/>
                <a:gd name="T16" fmla="*/ 5 w 62"/>
                <a:gd name="T17" fmla="*/ 50 h 67"/>
                <a:gd name="T18" fmla="*/ 1 w 62"/>
                <a:gd name="T19" fmla="*/ 54 h 67"/>
                <a:gd name="T20" fmla="*/ 0 w 62"/>
                <a:gd name="T21" fmla="*/ 57 h 67"/>
                <a:gd name="T22" fmla="*/ 4 w 62"/>
                <a:gd name="T23" fmla="*/ 60 h 67"/>
                <a:gd name="T24" fmla="*/ 9 w 62"/>
                <a:gd name="T25" fmla="*/ 62 h 67"/>
                <a:gd name="T26" fmla="*/ 16 w 62"/>
                <a:gd name="T27" fmla="*/ 64 h 67"/>
                <a:gd name="T28" fmla="*/ 22 w 62"/>
                <a:gd name="T29" fmla="*/ 65 h 67"/>
                <a:gd name="T30" fmla="*/ 27 w 62"/>
                <a:gd name="T31" fmla="*/ 67 h 67"/>
                <a:gd name="T32" fmla="*/ 29 w 62"/>
                <a:gd name="T33" fmla="*/ 67 h 67"/>
                <a:gd name="T34" fmla="*/ 31 w 62"/>
                <a:gd name="T35" fmla="*/ 66 h 67"/>
                <a:gd name="T36" fmla="*/ 37 w 62"/>
                <a:gd name="T37" fmla="*/ 64 h 67"/>
                <a:gd name="T38" fmla="*/ 45 w 62"/>
                <a:gd name="T39" fmla="*/ 60 h 67"/>
                <a:gd name="T40" fmla="*/ 52 w 62"/>
                <a:gd name="T41" fmla="*/ 53 h 67"/>
                <a:gd name="T42" fmla="*/ 59 w 62"/>
                <a:gd name="T43" fmla="*/ 44 h 67"/>
                <a:gd name="T44" fmla="*/ 62 w 62"/>
                <a:gd name="T45" fmla="*/ 33 h 67"/>
                <a:gd name="T46" fmla="*/ 61 w 62"/>
                <a:gd name="T47" fmla="*/ 18 h 67"/>
                <a:gd name="T48" fmla="*/ 52 w 62"/>
                <a:gd name="T49" fmla="*/ 0 h 67"/>
                <a:gd name="T50" fmla="*/ 32 w 62"/>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32" y="0"/>
                  </a:moveTo>
                  <a:lnTo>
                    <a:pt x="32" y="2"/>
                  </a:lnTo>
                  <a:lnTo>
                    <a:pt x="31" y="6"/>
                  </a:lnTo>
                  <a:lnTo>
                    <a:pt x="29" y="14"/>
                  </a:lnTo>
                  <a:lnTo>
                    <a:pt x="26" y="21"/>
                  </a:lnTo>
                  <a:lnTo>
                    <a:pt x="23" y="30"/>
                  </a:lnTo>
                  <a:lnTo>
                    <a:pt x="18" y="38"/>
                  </a:lnTo>
                  <a:lnTo>
                    <a:pt x="12" y="45"/>
                  </a:lnTo>
                  <a:lnTo>
                    <a:pt x="5" y="50"/>
                  </a:lnTo>
                  <a:lnTo>
                    <a:pt x="1" y="54"/>
                  </a:lnTo>
                  <a:lnTo>
                    <a:pt x="0" y="57"/>
                  </a:lnTo>
                  <a:lnTo>
                    <a:pt x="4" y="60"/>
                  </a:lnTo>
                  <a:lnTo>
                    <a:pt x="9" y="62"/>
                  </a:lnTo>
                  <a:lnTo>
                    <a:pt x="16" y="64"/>
                  </a:lnTo>
                  <a:lnTo>
                    <a:pt x="22" y="65"/>
                  </a:lnTo>
                  <a:lnTo>
                    <a:pt x="27" y="67"/>
                  </a:lnTo>
                  <a:lnTo>
                    <a:pt x="29" y="67"/>
                  </a:lnTo>
                  <a:lnTo>
                    <a:pt x="31" y="66"/>
                  </a:lnTo>
                  <a:lnTo>
                    <a:pt x="37" y="64"/>
                  </a:lnTo>
                  <a:lnTo>
                    <a:pt x="45" y="60"/>
                  </a:lnTo>
                  <a:lnTo>
                    <a:pt x="52" y="53"/>
                  </a:lnTo>
                  <a:lnTo>
                    <a:pt x="59" y="44"/>
                  </a:lnTo>
                  <a:lnTo>
                    <a:pt x="62" y="33"/>
                  </a:lnTo>
                  <a:lnTo>
                    <a:pt x="61" y="18"/>
                  </a:lnTo>
                  <a:lnTo>
                    <a:pt x="5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Freeform 26"/>
            <p:cNvSpPr>
              <a:spLocks/>
            </p:cNvSpPr>
            <p:nvPr/>
          </p:nvSpPr>
          <p:spPr bwMode="auto">
            <a:xfrm>
              <a:off x="2893" y="1919"/>
              <a:ext cx="42" cy="70"/>
            </a:xfrm>
            <a:custGeom>
              <a:avLst/>
              <a:gdLst>
                <a:gd name="T0" fmla="*/ 23 w 42"/>
                <a:gd name="T1" fmla="*/ 0 h 70"/>
                <a:gd name="T2" fmla="*/ 23 w 42"/>
                <a:gd name="T3" fmla="*/ 2 h 70"/>
                <a:gd name="T4" fmla="*/ 24 w 42"/>
                <a:gd name="T5" fmla="*/ 8 h 70"/>
                <a:gd name="T6" fmla="*/ 24 w 42"/>
                <a:gd name="T7" fmla="*/ 15 h 70"/>
                <a:gd name="T8" fmla="*/ 23 w 42"/>
                <a:gd name="T9" fmla="*/ 24 h 70"/>
                <a:gd name="T10" fmla="*/ 20 w 42"/>
                <a:gd name="T11" fmla="*/ 34 h 70"/>
                <a:gd name="T12" fmla="*/ 16 w 42"/>
                <a:gd name="T13" fmla="*/ 42 h 70"/>
                <a:gd name="T14" fmla="*/ 10 w 42"/>
                <a:gd name="T15" fmla="*/ 49 h 70"/>
                <a:gd name="T16" fmla="*/ 0 w 42"/>
                <a:gd name="T17" fmla="*/ 53 h 70"/>
                <a:gd name="T18" fmla="*/ 20 w 42"/>
                <a:gd name="T19" fmla="*/ 70 h 70"/>
                <a:gd name="T20" fmla="*/ 22 w 42"/>
                <a:gd name="T21" fmla="*/ 67 h 70"/>
                <a:gd name="T22" fmla="*/ 27 w 42"/>
                <a:gd name="T23" fmla="*/ 61 h 70"/>
                <a:gd name="T24" fmla="*/ 33 w 42"/>
                <a:gd name="T25" fmla="*/ 52 h 70"/>
                <a:gd name="T26" fmla="*/ 39 w 42"/>
                <a:gd name="T27" fmla="*/ 42 h 70"/>
                <a:gd name="T28" fmla="*/ 42 w 42"/>
                <a:gd name="T29" fmla="*/ 31 h 70"/>
                <a:gd name="T30" fmla="*/ 42 w 42"/>
                <a:gd name="T31" fmla="*/ 19 h 70"/>
                <a:gd name="T32" fmla="*/ 36 w 42"/>
                <a:gd name="T33" fmla="*/ 8 h 70"/>
                <a:gd name="T34" fmla="*/ 23 w 42"/>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70"/>
                <a:gd name="T56" fmla="*/ 42 w 42"/>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70">
                  <a:moveTo>
                    <a:pt x="23" y="0"/>
                  </a:moveTo>
                  <a:lnTo>
                    <a:pt x="23" y="2"/>
                  </a:lnTo>
                  <a:lnTo>
                    <a:pt x="24" y="8"/>
                  </a:lnTo>
                  <a:lnTo>
                    <a:pt x="24" y="15"/>
                  </a:lnTo>
                  <a:lnTo>
                    <a:pt x="23" y="24"/>
                  </a:lnTo>
                  <a:lnTo>
                    <a:pt x="20" y="34"/>
                  </a:lnTo>
                  <a:lnTo>
                    <a:pt x="16" y="42"/>
                  </a:lnTo>
                  <a:lnTo>
                    <a:pt x="10" y="49"/>
                  </a:lnTo>
                  <a:lnTo>
                    <a:pt x="0" y="53"/>
                  </a:lnTo>
                  <a:lnTo>
                    <a:pt x="20" y="70"/>
                  </a:lnTo>
                  <a:lnTo>
                    <a:pt x="22" y="67"/>
                  </a:lnTo>
                  <a:lnTo>
                    <a:pt x="27" y="61"/>
                  </a:lnTo>
                  <a:lnTo>
                    <a:pt x="33" y="52"/>
                  </a:lnTo>
                  <a:lnTo>
                    <a:pt x="39" y="42"/>
                  </a:lnTo>
                  <a:lnTo>
                    <a:pt x="42" y="31"/>
                  </a:lnTo>
                  <a:lnTo>
                    <a:pt x="42" y="19"/>
                  </a:lnTo>
                  <a:lnTo>
                    <a:pt x="36"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27"/>
            <p:cNvSpPr>
              <a:spLocks/>
            </p:cNvSpPr>
            <p:nvPr/>
          </p:nvSpPr>
          <p:spPr bwMode="auto">
            <a:xfrm>
              <a:off x="3488" y="1683"/>
              <a:ext cx="86" cy="123"/>
            </a:xfrm>
            <a:custGeom>
              <a:avLst/>
              <a:gdLst>
                <a:gd name="T0" fmla="*/ 76 w 86"/>
                <a:gd name="T1" fmla="*/ 0 h 123"/>
                <a:gd name="T2" fmla="*/ 75 w 86"/>
                <a:gd name="T3" fmla="*/ 3 h 123"/>
                <a:gd name="T4" fmla="*/ 74 w 86"/>
                <a:gd name="T5" fmla="*/ 10 h 123"/>
                <a:gd name="T6" fmla="*/ 69 w 86"/>
                <a:gd name="T7" fmla="*/ 22 h 123"/>
                <a:gd name="T8" fmla="*/ 62 w 86"/>
                <a:gd name="T9" fmla="*/ 37 h 123"/>
                <a:gd name="T10" fmla="*/ 53 w 86"/>
                <a:gd name="T11" fmla="*/ 54 h 123"/>
                <a:gd name="T12" fmla="*/ 39 w 86"/>
                <a:gd name="T13" fmla="*/ 72 h 123"/>
                <a:gd name="T14" fmla="*/ 22 w 86"/>
                <a:gd name="T15" fmla="*/ 92 h 123"/>
                <a:gd name="T16" fmla="*/ 0 w 86"/>
                <a:gd name="T17" fmla="*/ 110 h 123"/>
                <a:gd name="T18" fmla="*/ 0 w 86"/>
                <a:gd name="T19" fmla="*/ 111 h 123"/>
                <a:gd name="T20" fmla="*/ 4 w 86"/>
                <a:gd name="T21" fmla="*/ 114 h 123"/>
                <a:gd name="T22" fmla="*/ 9 w 86"/>
                <a:gd name="T23" fmla="*/ 118 h 123"/>
                <a:gd name="T24" fmla="*/ 16 w 86"/>
                <a:gd name="T25" fmla="*/ 122 h 123"/>
                <a:gd name="T26" fmla="*/ 24 w 86"/>
                <a:gd name="T27" fmla="*/ 123 h 123"/>
                <a:gd name="T28" fmla="*/ 35 w 86"/>
                <a:gd name="T29" fmla="*/ 122 h 123"/>
                <a:gd name="T30" fmla="*/ 46 w 86"/>
                <a:gd name="T31" fmla="*/ 116 h 123"/>
                <a:gd name="T32" fmla="*/ 59 w 86"/>
                <a:gd name="T33" fmla="*/ 106 h 123"/>
                <a:gd name="T34" fmla="*/ 71 w 86"/>
                <a:gd name="T35" fmla="*/ 93 h 123"/>
                <a:gd name="T36" fmla="*/ 80 w 86"/>
                <a:gd name="T37" fmla="*/ 80 h 123"/>
                <a:gd name="T38" fmla="*/ 84 w 86"/>
                <a:gd name="T39" fmla="*/ 67 h 123"/>
                <a:gd name="T40" fmla="*/ 86 w 86"/>
                <a:gd name="T41" fmla="*/ 54 h 123"/>
                <a:gd name="T42" fmla="*/ 86 w 86"/>
                <a:gd name="T43" fmla="*/ 41 h 123"/>
                <a:gd name="T44" fmla="*/ 84 w 86"/>
                <a:gd name="T45" fmla="*/ 28 h 123"/>
                <a:gd name="T46" fmla="*/ 80 w 86"/>
                <a:gd name="T47" fmla="*/ 14 h 123"/>
                <a:gd name="T48" fmla="*/ 76 w 86"/>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23"/>
                <a:gd name="T77" fmla="*/ 86 w 86"/>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23">
                  <a:moveTo>
                    <a:pt x="76" y="0"/>
                  </a:moveTo>
                  <a:lnTo>
                    <a:pt x="75" y="3"/>
                  </a:lnTo>
                  <a:lnTo>
                    <a:pt x="74" y="10"/>
                  </a:lnTo>
                  <a:lnTo>
                    <a:pt x="69" y="22"/>
                  </a:lnTo>
                  <a:lnTo>
                    <a:pt x="62" y="37"/>
                  </a:lnTo>
                  <a:lnTo>
                    <a:pt x="53" y="54"/>
                  </a:lnTo>
                  <a:lnTo>
                    <a:pt x="39" y="72"/>
                  </a:lnTo>
                  <a:lnTo>
                    <a:pt x="22" y="92"/>
                  </a:lnTo>
                  <a:lnTo>
                    <a:pt x="0" y="110"/>
                  </a:lnTo>
                  <a:lnTo>
                    <a:pt x="0" y="111"/>
                  </a:lnTo>
                  <a:lnTo>
                    <a:pt x="4" y="114"/>
                  </a:lnTo>
                  <a:lnTo>
                    <a:pt x="9" y="118"/>
                  </a:lnTo>
                  <a:lnTo>
                    <a:pt x="16" y="122"/>
                  </a:lnTo>
                  <a:lnTo>
                    <a:pt x="24" y="123"/>
                  </a:lnTo>
                  <a:lnTo>
                    <a:pt x="35" y="122"/>
                  </a:lnTo>
                  <a:lnTo>
                    <a:pt x="46" y="116"/>
                  </a:lnTo>
                  <a:lnTo>
                    <a:pt x="59" y="106"/>
                  </a:lnTo>
                  <a:lnTo>
                    <a:pt x="71" y="93"/>
                  </a:lnTo>
                  <a:lnTo>
                    <a:pt x="80" y="80"/>
                  </a:lnTo>
                  <a:lnTo>
                    <a:pt x="84" y="67"/>
                  </a:lnTo>
                  <a:lnTo>
                    <a:pt x="86" y="54"/>
                  </a:lnTo>
                  <a:lnTo>
                    <a:pt x="86" y="41"/>
                  </a:lnTo>
                  <a:lnTo>
                    <a:pt x="84" y="28"/>
                  </a:lnTo>
                  <a:lnTo>
                    <a:pt x="80" y="14"/>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28"/>
            <p:cNvSpPr>
              <a:spLocks/>
            </p:cNvSpPr>
            <p:nvPr/>
          </p:nvSpPr>
          <p:spPr bwMode="auto">
            <a:xfrm>
              <a:off x="3375" y="1696"/>
              <a:ext cx="345" cy="442"/>
            </a:xfrm>
            <a:custGeom>
              <a:avLst/>
              <a:gdLst>
                <a:gd name="T0" fmla="*/ 216 w 345"/>
                <a:gd name="T1" fmla="*/ 4 h 442"/>
                <a:gd name="T2" fmla="*/ 222 w 345"/>
                <a:gd name="T3" fmla="*/ 28 h 442"/>
                <a:gd name="T4" fmla="*/ 222 w 345"/>
                <a:gd name="T5" fmla="*/ 65 h 442"/>
                <a:gd name="T6" fmla="*/ 210 w 345"/>
                <a:gd name="T7" fmla="*/ 100 h 442"/>
                <a:gd name="T8" fmla="*/ 181 w 345"/>
                <a:gd name="T9" fmla="*/ 123 h 442"/>
                <a:gd name="T10" fmla="*/ 161 w 345"/>
                <a:gd name="T11" fmla="*/ 133 h 442"/>
                <a:gd name="T12" fmla="*/ 154 w 345"/>
                <a:gd name="T13" fmla="*/ 135 h 442"/>
                <a:gd name="T14" fmla="*/ 152 w 345"/>
                <a:gd name="T15" fmla="*/ 133 h 442"/>
                <a:gd name="T16" fmla="*/ 151 w 345"/>
                <a:gd name="T17" fmla="*/ 136 h 442"/>
                <a:gd name="T18" fmla="*/ 144 w 345"/>
                <a:gd name="T19" fmla="*/ 157 h 442"/>
                <a:gd name="T20" fmla="*/ 128 w 345"/>
                <a:gd name="T21" fmla="*/ 187 h 442"/>
                <a:gd name="T22" fmla="*/ 102 w 345"/>
                <a:gd name="T23" fmla="*/ 216 h 442"/>
                <a:gd name="T24" fmla="*/ 67 w 345"/>
                <a:gd name="T25" fmla="*/ 235 h 442"/>
                <a:gd name="T26" fmla="*/ 32 w 345"/>
                <a:gd name="T27" fmla="*/ 262 h 442"/>
                <a:gd name="T28" fmla="*/ 7 w 345"/>
                <a:gd name="T29" fmla="*/ 310 h 442"/>
                <a:gd name="T30" fmla="*/ 0 w 345"/>
                <a:gd name="T31" fmla="*/ 388 h 442"/>
                <a:gd name="T32" fmla="*/ 8 w 345"/>
                <a:gd name="T33" fmla="*/ 441 h 442"/>
                <a:gd name="T34" fmla="*/ 20 w 345"/>
                <a:gd name="T35" fmla="*/ 434 h 442"/>
                <a:gd name="T36" fmla="*/ 33 w 345"/>
                <a:gd name="T37" fmla="*/ 422 h 442"/>
                <a:gd name="T38" fmla="*/ 40 w 345"/>
                <a:gd name="T39" fmla="*/ 407 h 442"/>
                <a:gd name="T40" fmla="*/ 33 w 345"/>
                <a:gd name="T41" fmla="*/ 391 h 442"/>
                <a:gd name="T42" fmla="*/ 21 w 345"/>
                <a:gd name="T43" fmla="*/ 367 h 442"/>
                <a:gd name="T44" fmla="*/ 16 w 345"/>
                <a:gd name="T45" fmla="*/ 340 h 442"/>
                <a:gd name="T46" fmla="*/ 27 w 345"/>
                <a:gd name="T47" fmla="*/ 314 h 442"/>
                <a:gd name="T48" fmla="*/ 42 w 345"/>
                <a:gd name="T49" fmla="*/ 304 h 442"/>
                <a:gd name="T50" fmla="*/ 44 w 345"/>
                <a:gd name="T51" fmla="*/ 314 h 442"/>
                <a:gd name="T52" fmla="*/ 51 w 345"/>
                <a:gd name="T53" fmla="*/ 329 h 442"/>
                <a:gd name="T54" fmla="*/ 65 w 345"/>
                <a:gd name="T55" fmla="*/ 346 h 442"/>
                <a:gd name="T56" fmla="*/ 86 w 345"/>
                <a:gd name="T57" fmla="*/ 359 h 442"/>
                <a:gd name="T58" fmla="*/ 100 w 345"/>
                <a:gd name="T59" fmla="*/ 374 h 442"/>
                <a:gd name="T60" fmla="*/ 110 w 345"/>
                <a:gd name="T61" fmla="*/ 387 h 442"/>
                <a:gd name="T62" fmla="*/ 122 w 345"/>
                <a:gd name="T63" fmla="*/ 393 h 442"/>
                <a:gd name="T64" fmla="*/ 140 w 345"/>
                <a:gd name="T65" fmla="*/ 388 h 442"/>
                <a:gd name="T66" fmla="*/ 156 w 345"/>
                <a:gd name="T67" fmla="*/ 382 h 442"/>
                <a:gd name="T68" fmla="*/ 168 w 345"/>
                <a:gd name="T69" fmla="*/ 376 h 442"/>
                <a:gd name="T70" fmla="*/ 180 w 345"/>
                <a:gd name="T71" fmla="*/ 371 h 442"/>
                <a:gd name="T72" fmla="*/ 191 w 345"/>
                <a:gd name="T73" fmla="*/ 367 h 442"/>
                <a:gd name="T74" fmla="*/ 193 w 345"/>
                <a:gd name="T75" fmla="*/ 364 h 442"/>
                <a:gd name="T76" fmla="*/ 185 w 345"/>
                <a:gd name="T77" fmla="*/ 362 h 442"/>
                <a:gd name="T78" fmla="*/ 166 w 345"/>
                <a:gd name="T79" fmla="*/ 361 h 442"/>
                <a:gd name="T80" fmla="*/ 137 w 345"/>
                <a:gd name="T81" fmla="*/ 354 h 442"/>
                <a:gd name="T82" fmla="*/ 118 w 345"/>
                <a:gd name="T83" fmla="*/ 328 h 442"/>
                <a:gd name="T84" fmla="*/ 113 w 345"/>
                <a:gd name="T85" fmla="*/ 289 h 442"/>
                <a:gd name="T86" fmla="*/ 122 w 345"/>
                <a:gd name="T87" fmla="*/ 246 h 442"/>
                <a:gd name="T88" fmla="*/ 138 w 345"/>
                <a:gd name="T89" fmla="*/ 216 h 442"/>
                <a:gd name="T90" fmla="*/ 155 w 345"/>
                <a:gd name="T91" fmla="*/ 194 h 442"/>
                <a:gd name="T92" fmla="*/ 177 w 345"/>
                <a:gd name="T93" fmla="*/ 170 h 442"/>
                <a:gd name="T94" fmla="*/ 202 w 345"/>
                <a:gd name="T95" fmla="*/ 145 h 442"/>
                <a:gd name="T96" fmla="*/ 231 w 345"/>
                <a:gd name="T97" fmla="*/ 121 h 442"/>
                <a:gd name="T98" fmla="*/ 262 w 345"/>
                <a:gd name="T99" fmla="*/ 99 h 442"/>
                <a:gd name="T100" fmla="*/ 295 w 345"/>
                <a:gd name="T101" fmla="*/ 80 h 442"/>
                <a:gd name="T102" fmla="*/ 328 w 345"/>
                <a:gd name="T103" fmla="*/ 65 h 442"/>
                <a:gd name="T104" fmla="*/ 344 w 345"/>
                <a:gd name="T105" fmla="*/ 59 h 442"/>
                <a:gd name="T106" fmla="*/ 337 w 345"/>
                <a:gd name="T107" fmla="*/ 56 h 442"/>
                <a:gd name="T108" fmla="*/ 323 w 345"/>
                <a:gd name="T109" fmla="*/ 49 h 442"/>
                <a:gd name="T110" fmla="*/ 306 w 345"/>
                <a:gd name="T111" fmla="*/ 40 h 442"/>
                <a:gd name="T112" fmla="*/ 286 w 345"/>
                <a:gd name="T113" fmla="*/ 30 h 442"/>
                <a:gd name="T114" fmla="*/ 264 w 345"/>
                <a:gd name="T115" fmla="*/ 20 h 442"/>
                <a:gd name="T116" fmla="*/ 243 w 345"/>
                <a:gd name="T117" fmla="*/ 11 h 442"/>
                <a:gd name="T118" fmla="*/ 224 w 345"/>
                <a:gd name="T119" fmla="*/ 3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42"/>
                <a:gd name="T182" fmla="*/ 345 w 345"/>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42">
                  <a:moveTo>
                    <a:pt x="216" y="0"/>
                  </a:moveTo>
                  <a:lnTo>
                    <a:pt x="216" y="4"/>
                  </a:lnTo>
                  <a:lnTo>
                    <a:pt x="219" y="14"/>
                  </a:lnTo>
                  <a:lnTo>
                    <a:pt x="222" y="28"/>
                  </a:lnTo>
                  <a:lnTo>
                    <a:pt x="223" y="45"/>
                  </a:lnTo>
                  <a:lnTo>
                    <a:pt x="222" y="65"/>
                  </a:lnTo>
                  <a:lnTo>
                    <a:pt x="218" y="83"/>
                  </a:lnTo>
                  <a:lnTo>
                    <a:pt x="210" y="100"/>
                  </a:lnTo>
                  <a:lnTo>
                    <a:pt x="195" y="113"/>
                  </a:lnTo>
                  <a:lnTo>
                    <a:pt x="181" y="123"/>
                  </a:lnTo>
                  <a:lnTo>
                    <a:pt x="169" y="129"/>
                  </a:lnTo>
                  <a:lnTo>
                    <a:pt x="161" y="133"/>
                  </a:lnTo>
                  <a:lnTo>
                    <a:pt x="157" y="134"/>
                  </a:lnTo>
                  <a:lnTo>
                    <a:pt x="154" y="135"/>
                  </a:lnTo>
                  <a:lnTo>
                    <a:pt x="152" y="134"/>
                  </a:lnTo>
                  <a:lnTo>
                    <a:pt x="152" y="133"/>
                  </a:lnTo>
                  <a:lnTo>
                    <a:pt x="151" y="136"/>
                  </a:lnTo>
                  <a:lnTo>
                    <a:pt x="148" y="145"/>
                  </a:lnTo>
                  <a:lnTo>
                    <a:pt x="144" y="157"/>
                  </a:lnTo>
                  <a:lnTo>
                    <a:pt x="137" y="171"/>
                  </a:lnTo>
                  <a:lnTo>
                    <a:pt x="128" y="187"/>
                  </a:lnTo>
                  <a:lnTo>
                    <a:pt x="116" y="202"/>
                  </a:lnTo>
                  <a:lnTo>
                    <a:pt x="102" y="216"/>
                  </a:lnTo>
                  <a:lnTo>
                    <a:pt x="86" y="226"/>
                  </a:lnTo>
                  <a:lnTo>
                    <a:pt x="67" y="235"/>
                  </a:lnTo>
                  <a:lnTo>
                    <a:pt x="49" y="247"/>
                  </a:lnTo>
                  <a:lnTo>
                    <a:pt x="32" y="262"/>
                  </a:lnTo>
                  <a:lnTo>
                    <a:pt x="18" y="283"/>
                  </a:lnTo>
                  <a:lnTo>
                    <a:pt x="7" y="310"/>
                  </a:lnTo>
                  <a:lnTo>
                    <a:pt x="0" y="344"/>
                  </a:lnTo>
                  <a:lnTo>
                    <a:pt x="0" y="388"/>
                  </a:lnTo>
                  <a:lnTo>
                    <a:pt x="6" y="442"/>
                  </a:lnTo>
                  <a:lnTo>
                    <a:pt x="8" y="441"/>
                  </a:lnTo>
                  <a:lnTo>
                    <a:pt x="13" y="438"/>
                  </a:lnTo>
                  <a:lnTo>
                    <a:pt x="20" y="434"/>
                  </a:lnTo>
                  <a:lnTo>
                    <a:pt x="27" y="429"/>
                  </a:lnTo>
                  <a:lnTo>
                    <a:pt x="33" y="422"/>
                  </a:lnTo>
                  <a:lnTo>
                    <a:pt x="38" y="415"/>
                  </a:lnTo>
                  <a:lnTo>
                    <a:pt x="40" y="407"/>
                  </a:lnTo>
                  <a:lnTo>
                    <a:pt x="38" y="399"/>
                  </a:lnTo>
                  <a:lnTo>
                    <a:pt x="33" y="391"/>
                  </a:lnTo>
                  <a:lnTo>
                    <a:pt x="27" y="379"/>
                  </a:lnTo>
                  <a:lnTo>
                    <a:pt x="21" y="367"/>
                  </a:lnTo>
                  <a:lnTo>
                    <a:pt x="17" y="354"/>
                  </a:lnTo>
                  <a:lnTo>
                    <a:pt x="16" y="340"/>
                  </a:lnTo>
                  <a:lnTo>
                    <a:pt x="19" y="327"/>
                  </a:lnTo>
                  <a:lnTo>
                    <a:pt x="27" y="314"/>
                  </a:lnTo>
                  <a:lnTo>
                    <a:pt x="42" y="302"/>
                  </a:lnTo>
                  <a:lnTo>
                    <a:pt x="42" y="304"/>
                  </a:lnTo>
                  <a:lnTo>
                    <a:pt x="43" y="308"/>
                  </a:lnTo>
                  <a:lnTo>
                    <a:pt x="44" y="314"/>
                  </a:lnTo>
                  <a:lnTo>
                    <a:pt x="47" y="321"/>
                  </a:lnTo>
                  <a:lnTo>
                    <a:pt x="51" y="329"/>
                  </a:lnTo>
                  <a:lnTo>
                    <a:pt x="57" y="337"/>
                  </a:lnTo>
                  <a:lnTo>
                    <a:pt x="65" y="346"/>
                  </a:lnTo>
                  <a:lnTo>
                    <a:pt x="76" y="352"/>
                  </a:lnTo>
                  <a:lnTo>
                    <a:pt x="86" y="359"/>
                  </a:lnTo>
                  <a:lnTo>
                    <a:pt x="95" y="367"/>
                  </a:lnTo>
                  <a:lnTo>
                    <a:pt x="100" y="374"/>
                  </a:lnTo>
                  <a:lnTo>
                    <a:pt x="105" y="381"/>
                  </a:lnTo>
                  <a:lnTo>
                    <a:pt x="110" y="387"/>
                  </a:lnTo>
                  <a:lnTo>
                    <a:pt x="115" y="391"/>
                  </a:lnTo>
                  <a:lnTo>
                    <a:pt x="122" y="393"/>
                  </a:lnTo>
                  <a:lnTo>
                    <a:pt x="130" y="391"/>
                  </a:lnTo>
                  <a:lnTo>
                    <a:pt x="140" y="388"/>
                  </a:lnTo>
                  <a:lnTo>
                    <a:pt x="148" y="385"/>
                  </a:lnTo>
                  <a:lnTo>
                    <a:pt x="156" y="382"/>
                  </a:lnTo>
                  <a:lnTo>
                    <a:pt x="163" y="379"/>
                  </a:lnTo>
                  <a:lnTo>
                    <a:pt x="168" y="376"/>
                  </a:lnTo>
                  <a:lnTo>
                    <a:pt x="174" y="374"/>
                  </a:lnTo>
                  <a:lnTo>
                    <a:pt x="180" y="371"/>
                  </a:lnTo>
                  <a:lnTo>
                    <a:pt x="186" y="369"/>
                  </a:lnTo>
                  <a:lnTo>
                    <a:pt x="191" y="367"/>
                  </a:lnTo>
                  <a:lnTo>
                    <a:pt x="193" y="365"/>
                  </a:lnTo>
                  <a:lnTo>
                    <a:pt x="193" y="364"/>
                  </a:lnTo>
                  <a:lnTo>
                    <a:pt x="191" y="363"/>
                  </a:lnTo>
                  <a:lnTo>
                    <a:pt x="185" y="362"/>
                  </a:lnTo>
                  <a:lnTo>
                    <a:pt x="178" y="361"/>
                  </a:lnTo>
                  <a:lnTo>
                    <a:pt x="166" y="361"/>
                  </a:lnTo>
                  <a:lnTo>
                    <a:pt x="153" y="359"/>
                  </a:lnTo>
                  <a:lnTo>
                    <a:pt x="137" y="354"/>
                  </a:lnTo>
                  <a:lnTo>
                    <a:pt x="126" y="343"/>
                  </a:lnTo>
                  <a:lnTo>
                    <a:pt x="118" y="328"/>
                  </a:lnTo>
                  <a:lnTo>
                    <a:pt x="114" y="310"/>
                  </a:lnTo>
                  <a:lnTo>
                    <a:pt x="113" y="289"/>
                  </a:lnTo>
                  <a:lnTo>
                    <a:pt x="116" y="267"/>
                  </a:lnTo>
                  <a:lnTo>
                    <a:pt x="122" y="246"/>
                  </a:lnTo>
                  <a:lnTo>
                    <a:pt x="132" y="226"/>
                  </a:lnTo>
                  <a:lnTo>
                    <a:pt x="138" y="216"/>
                  </a:lnTo>
                  <a:lnTo>
                    <a:pt x="146" y="205"/>
                  </a:lnTo>
                  <a:lnTo>
                    <a:pt x="155" y="194"/>
                  </a:lnTo>
                  <a:lnTo>
                    <a:pt x="166" y="182"/>
                  </a:lnTo>
                  <a:lnTo>
                    <a:pt x="177" y="170"/>
                  </a:lnTo>
                  <a:lnTo>
                    <a:pt x="189" y="157"/>
                  </a:lnTo>
                  <a:lnTo>
                    <a:pt x="202" y="145"/>
                  </a:lnTo>
                  <a:lnTo>
                    <a:pt x="216" y="133"/>
                  </a:lnTo>
                  <a:lnTo>
                    <a:pt x="231" y="121"/>
                  </a:lnTo>
                  <a:lnTo>
                    <a:pt x="246" y="109"/>
                  </a:lnTo>
                  <a:lnTo>
                    <a:pt x="262" y="99"/>
                  </a:lnTo>
                  <a:lnTo>
                    <a:pt x="278" y="89"/>
                  </a:lnTo>
                  <a:lnTo>
                    <a:pt x="295" y="80"/>
                  </a:lnTo>
                  <a:lnTo>
                    <a:pt x="311" y="72"/>
                  </a:lnTo>
                  <a:lnTo>
                    <a:pt x="328" y="65"/>
                  </a:lnTo>
                  <a:lnTo>
                    <a:pt x="345" y="60"/>
                  </a:lnTo>
                  <a:lnTo>
                    <a:pt x="344" y="59"/>
                  </a:lnTo>
                  <a:lnTo>
                    <a:pt x="341" y="58"/>
                  </a:lnTo>
                  <a:lnTo>
                    <a:pt x="337" y="56"/>
                  </a:lnTo>
                  <a:lnTo>
                    <a:pt x="331" y="53"/>
                  </a:lnTo>
                  <a:lnTo>
                    <a:pt x="323" y="49"/>
                  </a:lnTo>
                  <a:lnTo>
                    <a:pt x="315" y="44"/>
                  </a:lnTo>
                  <a:lnTo>
                    <a:pt x="306" y="40"/>
                  </a:lnTo>
                  <a:lnTo>
                    <a:pt x="296" y="35"/>
                  </a:lnTo>
                  <a:lnTo>
                    <a:pt x="286" y="30"/>
                  </a:lnTo>
                  <a:lnTo>
                    <a:pt x="275" y="25"/>
                  </a:lnTo>
                  <a:lnTo>
                    <a:pt x="264" y="20"/>
                  </a:lnTo>
                  <a:lnTo>
                    <a:pt x="254" y="15"/>
                  </a:lnTo>
                  <a:lnTo>
                    <a:pt x="243" y="11"/>
                  </a:lnTo>
                  <a:lnTo>
                    <a:pt x="234" y="7"/>
                  </a:lnTo>
                  <a:lnTo>
                    <a:pt x="224" y="3"/>
                  </a:lnTo>
                  <a:lnTo>
                    <a:pt x="21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29"/>
            <p:cNvSpPr>
              <a:spLocks/>
            </p:cNvSpPr>
            <p:nvPr/>
          </p:nvSpPr>
          <p:spPr bwMode="auto">
            <a:xfrm>
              <a:off x="3508" y="1773"/>
              <a:ext cx="245" cy="453"/>
            </a:xfrm>
            <a:custGeom>
              <a:avLst/>
              <a:gdLst>
                <a:gd name="T0" fmla="*/ 230 w 245"/>
                <a:gd name="T1" fmla="*/ 6 h 453"/>
                <a:gd name="T2" fmla="*/ 223 w 245"/>
                <a:gd name="T3" fmla="*/ 23 h 453"/>
                <a:gd name="T4" fmla="*/ 205 w 245"/>
                <a:gd name="T5" fmla="*/ 34 h 453"/>
                <a:gd name="T6" fmla="*/ 197 w 245"/>
                <a:gd name="T7" fmla="*/ 25 h 453"/>
                <a:gd name="T8" fmla="*/ 201 w 245"/>
                <a:gd name="T9" fmla="*/ 10 h 453"/>
                <a:gd name="T10" fmla="*/ 194 w 245"/>
                <a:gd name="T11" fmla="*/ 7 h 453"/>
                <a:gd name="T12" fmla="*/ 172 w 245"/>
                <a:gd name="T13" fmla="*/ 17 h 453"/>
                <a:gd name="T14" fmla="*/ 140 w 245"/>
                <a:gd name="T15" fmla="*/ 35 h 453"/>
                <a:gd name="T16" fmla="*/ 102 w 245"/>
                <a:gd name="T17" fmla="*/ 62 h 453"/>
                <a:gd name="T18" fmla="*/ 65 w 245"/>
                <a:gd name="T19" fmla="*/ 97 h 453"/>
                <a:gd name="T20" fmla="*/ 33 w 245"/>
                <a:gd name="T21" fmla="*/ 139 h 453"/>
                <a:gd name="T22" fmla="*/ 4 w 245"/>
                <a:gd name="T23" fmla="*/ 217 h 453"/>
                <a:gd name="T24" fmla="*/ 18 w 245"/>
                <a:gd name="T25" fmla="*/ 260 h 453"/>
                <a:gd name="T26" fmla="*/ 66 w 245"/>
                <a:gd name="T27" fmla="*/ 265 h 453"/>
                <a:gd name="T28" fmla="*/ 100 w 245"/>
                <a:gd name="T29" fmla="*/ 269 h 453"/>
                <a:gd name="T30" fmla="*/ 103 w 245"/>
                <a:gd name="T31" fmla="*/ 284 h 453"/>
                <a:gd name="T32" fmla="*/ 101 w 245"/>
                <a:gd name="T33" fmla="*/ 293 h 453"/>
                <a:gd name="T34" fmla="*/ 121 w 245"/>
                <a:gd name="T35" fmla="*/ 305 h 453"/>
                <a:gd name="T36" fmla="*/ 140 w 245"/>
                <a:gd name="T37" fmla="*/ 322 h 453"/>
                <a:gd name="T38" fmla="*/ 155 w 245"/>
                <a:gd name="T39" fmla="*/ 343 h 453"/>
                <a:gd name="T40" fmla="*/ 163 w 245"/>
                <a:gd name="T41" fmla="*/ 362 h 453"/>
                <a:gd name="T42" fmla="*/ 163 w 245"/>
                <a:gd name="T43" fmla="*/ 386 h 453"/>
                <a:gd name="T44" fmla="*/ 142 w 245"/>
                <a:gd name="T45" fmla="*/ 392 h 453"/>
                <a:gd name="T46" fmla="*/ 122 w 245"/>
                <a:gd name="T47" fmla="*/ 376 h 453"/>
                <a:gd name="T48" fmla="*/ 119 w 245"/>
                <a:gd name="T49" fmla="*/ 359 h 453"/>
                <a:gd name="T50" fmla="*/ 126 w 245"/>
                <a:gd name="T51" fmla="*/ 358 h 453"/>
                <a:gd name="T52" fmla="*/ 137 w 245"/>
                <a:gd name="T53" fmla="*/ 364 h 453"/>
                <a:gd name="T54" fmla="*/ 146 w 245"/>
                <a:gd name="T55" fmla="*/ 367 h 453"/>
                <a:gd name="T56" fmla="*/ 142 w 245"/>
                <a:gd name="T57" fmla="*/ 355 h 453"/>
                <a:gd name="T58" fmla="*/ 122 w 245"/>
                <a:gd name="T59" fmla="*/ 334 h 453"/>
                <a:gd name="T60" fmla="*/ 88 w 245"/>
                <a:gd name="T61" fmla="*/ 320 h 453"/>
                <a:gd name="T62" fmla="*/ 55 w 245"/>
                <a:gd name="T63" fmla="*/ 320 h 453"/>
                <a:gd name="T64" fmla="*/ 34 w 245"/>
                <a:gd name="T65" fmla="*/ 324 h 453"/>
                <a:gd name="T66" fmla="*/ 31 w 245"/>
                <a:gd name="T67" fmla="*/ 328 h 453"/>
                <a:gd name="T68" fmla="*/ 38 w 245"/>
                <a:gd name="T69" fmla="*/ 361 h 453"/>
                <a:gd name="T70" fmla="*/ 19 w 245"/>
                <a:gd name="T71" fmla="*/ 405 h 453"/>
                <a:gd name="T72" fmla="*/ 3 w 245"/>
                <a:gd name="T73" fmla="*/ 416 h 453"/>
                <a:gd name="T74" fmla="*/ 13 w 245"/>
                <a:gd name="T75" fmla="*/ 421 h 453"/>
                <a:gd name="T76" fmla="*/ 33 w 245"/>
                <a:gd name="T77" fmla="*/ 429 h 453"/>
                <a:gd name="T78" fmla="*/ 62 w 245"/>
                <a:gd name="T79" fmla="*/ 438 h 453"/>
                <a:gd name="T80" fmla="*/ 101 w 245"/>
                <a:gd name="T81" fmla="*/ 447 h 453"/>
                <a:gd name="T82" fmla="*/ 134 w 245"/>
                <a:gd name="T83" fmla="*/ 450 h 453"/>
                <a:gd name="T84" fmla="*/ 153 w 245"/>
                <a:gd name="T85" fmla="*/ 426 h 453"/>
                <a:gd name="T86" fmla="*/ 175 w 245"/>
                <a:gd name="T87" fmla="*/ 389 h 453"/>
                <a:gd name="T88" fmla="*/ 193 w 245"/>
                <a:gd name="T89" fmla="*/ 350 h 453"/>
                <a:gd name="T90" fmla="*/ 221 w 245"/>
                <a:gd name="T91" fmla="*/ 266 h 453"/>
                <a:gd name="T92" fmla="*/ 234 w 245"/>
                <a:gd name="T93" fmla="*/ 100 h 453"/>
                <a:gd name="T94" fmla="*/ 241 w 245"/>
                <a:gd name="T95" fmla="*/ 31 h 453"/>
                <a:gd name="T96" fmla="*/ 239 w 245"/>
                <a:gd name="T97" fmla="*/ 2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453"/>
                <a:gd name="T149" fmla="*/ 245 w 245"/>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453">
                  <a:moveTo>
                    <a:pt x="231" y="0"/>
                  </a:moveTo>
                  <a:lnTo>
                    <a:pt x="231" y="2"/>
                  </a:lnTo>
                  <a:lnTo>
                    <a:pt x="230" y="6"/>
                  </a:lnTo>
                  <a:lnTo>
                    <a:pt x="228" y="11"/>
                  </a:lnTo>
                  <a:lnTo>
                    <a:pt x="226" y="17"/>
                  </a:lnTo>
                  <a:lnTo>
                    <a:pt x="223" y="23"/>
                  </a:lnTo>
                  <a:lnTo>
                    <a:pt x="219" y="29"/>
                  </a:lnTo>
                  <a:lnTo>
                    <a:pt x="213" y="32"/>
                  </a:lnTo>
                  <a:lnTo>
                    <a:pt x="205" y="34"/>
                  </a:lnTo>
                  <a:lnTo>
                    <a:pt x="199" y="32"/>
                  </a:lnTo>
                  <a:lnTo>
                    <a:pt x="197" y="29"/>
                  </a:lnTo>
                  <a:lnTo>
                    <a:pt x="197" y="25"/>
                  </a:lnTo>
                  <a:lnTo>
                    <a:pt x="198" y="20"/>
                  </a:lnTo>
                  <a:lnTo>
                    <a:pt x="200" y="14"/>
                  </a:lnTo>
                  <a:lnTo>
                    <a:pt x="201" y="10"/>
                  </a:lnTo>
                  <a:lnTo>
                    <a:pt x="201" y="7"/>
                  </a:lnTo>
                  <a:lnTo>
                    <a:pt x="198" y="6"/>
                  </a:lnTo>
                  <a:lnTo>
                    <a:pt x="194" y="7"/>
                  </a:lnTo>
                  <a:lnTo>
                    <a:pt x="189" y="9"/>
                  </a:lnTo>
                  <a:lnTo>
                    <a:pt x="181" y="12"/>
                  </a:lnTo>
                  <a:lnTo>
                    <a:pt x="172" y="17"/>
                  </a:lnTo>
                  <a:lnTo>
                    <a:pt x="163" y="21"/>
                  </a:lnTo>
                  <a:lnTo>
                    <a:pt x="152" y="28"/>
                  </a:lnTo>
                  <a:lnTo>
                    <a:pt x="140" y="35"/>
                  </a:lnTo>
                  <a:lnTo>
                    <a:pt x="128" y="43"/>
                  </a:lnTo>
                  <a:lnTo>
                    <a:pt x="116" y="52"/>
                  </a:lnTo>
                  <a:lnTo>
                    <a:pt x="102" y="62"/>
                  </a:lnTo>
                  <a:lnTo>
                    <a:pt x="89" y="73"/>
                  </a:lnTo>
                  <a:lnTo>
                    <a:pt x="77" y="84"/>
                  </a:lnTo>
                  <a:lnTo>
                    <a:pt x="65" y="97"/>
                  </a:lnTo>
                  <a:lnTo>
                    <a:pt x="54" y="110"/>
                  </a:lnTo>
                  <a:lnTo>
                    <a:pt x="43" y="124"/>
                  </a:lnTo>
                  <a:lnTo>
                    <a:pt x="33" y="139"/>
                  </a:lnTo>
                  <a:lnTo>
                    <a:pt x="18" y="168"/>
                  </a:lnTo>
                  <a:lnTo>
                    <a:pt x="9" y="195"/>
                  </a:lnTo>
                  <a:lnTo>
                    <a:pt x="4" y="217"/>
                  </a:lnTo>
                  <a:lnTo>
                    <a:pt x="4" y="236"/>
                  </a:lnTo>
                  <a:lnTo>
                    <a:pt x="9" y="251"/>
                  </a:lnTo>
                  <a:lnTo>
                    <a:pt x="18" y="260"/>
                  </a:lnTo>
                  <a:lnTo>
                    <a:pt x="32" y="266"/>
                  </a:lnTo>
                  <a:lnTo>
                    <a:pt x="49" y="266"/>
                  </a:lnTo>
                  <a:lnTo>
                    <a:pt x="66" y="265"/>
                  </a:lnTo>
                  <a:lnTo>
                    <a:pt x="81" y="265"/>
                  </a:lnTo>
                  <a:lnTo>
                    <a:pt x="92" y="266"/>
                  </a:lnTo>
                  <a:lnTo>
                    <a:pt x="100" y="269"/>
                  </a:lnTo>
                  <a:lnTo>
                    <a:pt x="104" y="273"/>
                  </a:lnTo>
                  <a:lnTo>
                    <a:pt x="105" y="278"/>
                  </a:lnTo>
                  <a:lnTo>
                    <a:pt x="103" y="284"/>
                  </a:lnTo>
                  <a:lnTo>
                    <a:pt x="98" y="290"/>
                  </a:lnTo>
                  <a:lnTo>
                    <a:pt x="98" y="291"/>
                  </a:lnTo>
                  <a:lnTo>
                    <a:pt x="101" y="293"/>
                  </a:lnTo>
                  <a:lnTo>
                    <a:pt x="107" y="297"/>
                  </a:lnTo>
                  <a:lnTo>
                    <a:pt x="116" y="302"/>
                  </a:lnTo>
                  <a:lnTo>
                    <a:pt x="121" y="305"/>
                  </a:lnTo>
                  <a:lnTo>
                    <a:pt x="128" y="310"/>
                  </a:lnTo>
                  <a:lnTo>
                    <a:pt x="133" y="316"/>
                  </a:lnTo>
                  <a:lnTo>
                    <a:pt x="140" y="322"/>
                  </a:lnTo>
                  <a:lnTo>
                    <a:pt x="146" y="329"/>
                  </a:lnTo>
                  <a:lnTo>
                    <a:pt x="151" y="337"/>
                  </a:lnTo>
                  <a:lnTo>
                    <a:pt x="155" y="343"/>
                  </a:lnTo>
                  <a:lnTo>
                    <a:pt x="158" y="349"/>
                  </a:lnTo>
                  <a:lnTo>
                    <a:pt x="160" y="355"/>
                  </a:lnTo>
                  <a:lnTo>
                    <a:pt x="163" y="362"/>
                  </a:lnTo>
                  <a:lnTo>
                    <a:pt x="164" y="371"/>
                  </a:lnTo>
                  <a:lnTo>
                    <a:pt x="164" y="379"/>
                  </a:lnTo>
                  <a:lnTo>
                    <a:pt x="163" y="386"/>
                  </a:lnTo>
                  <a:lnTo>
                    <a:pt x="159" y="391"/>
                  </a:lnTo>
                  <a:lnTo>
                    <a:pt x="152" y="394"/>
                  </a:lnTo>
                  <a:lnTo>
                    <a:pt x="142" y="392"/>
                  </a:lnTo>
                  <a:lnTo>
                    <a:pt x="133" y="388"/>
                  </a:lnTo>
                  <a:lnTo>
                    <a:pt x="126" y="382"/>
                  </a:lnTo>
                  <a:lnTo>
                    <a:pt x="122" y="376"/>
                  </a:lnTo>
                  <a:lnTo>
                    <a:pt x="119" y="370"/>
                  </a:lnTo>
                  <a:lnTo>
                    <a:pt x="119" y="364"/>
                  </a:lnTo>
                  <a:lnTo>
                    <a:pt x="119" y="359"/>
                  </a:lnTo>
                  <a:lnTo>
                    <a:pt x="121" y="357"/>
                  </a:lnTo>
                  <a:lnTo>
                    <a:pt x="123" y="357"/>
                  </a:lnTo>
                  <a:lnTo>
                    <a:pt x="126" y="358"/>
                  </a:lnTo>
                  <a:lnTo>
                    <a:pt x="129" y="361"/>
                  </a:lnTo>
                  <a:lnTo>
                    <a:pt x="133" y="363"/>
                  </a:lnTo>
                  <a:lnTo>
                    <a:pt x="137" y="364"/>
                  </a:lnTo>
                  <a:lnTo>
                    <a:pt x="141" y="366"/>
                  </a:lnTo>
                  <a:lnTo>
                    <a:pt x="144" y="367"/>
                  </a:lnTo>
                  <a:lnTo>
                    <a:pt x="146" y="367"/>
                  </a:lnTo>
                  <a:lnTo>
                    <a:pt x="147" y="364"/>
                  </a:lnTo>
                  <a:lnTo>
                    <a:pt x="145" y="361"/>
                  </a:lnTo>
                  <a:lnTo>
                    <a:pt x="142" y="355"/>
                  </a:lnTo>
                  <a:lnTo>
                    <a:pt x="137" y="348"/>
                  </a:lnTo>
                  <a:lnTo>
                    <a:pt x="130" y="340"/>
                  </a:lnTo>
                  <a:lnTo>
                    <a:pt x="122" y="334"/>
                  </a:lnTo>
                  <a:lnTo>
                    <a:pt x="111" y="327"/>
                  </a:lnTo>
                  <a:lnTo>
                    <a:pt x="100" y="322"/>
                  </a:lnTo>
                  <a:lnTo>
                    <a:pt x="88" y="320"/>
                  </a:lnTo>
                  <a:lnTo>
                    <a:pt x="76" y="319"/>
                  </a:lnTo>
                  <a:lnTo>
                    <a:pt x="65" y="319"/>
                  </a:lnTo>
                  <a:lnTo>
                    <a:pt x="55" y="320"/>
                  </a:lnTo>
                  <a:lnTo>
                    <a:pt x="47" y="321"/>
                  </a:lnTo>
                  <a:lnTo>
                    <a:pt x="39" y="322"/>
                  </a:lnTo>
                  <a:lnTo>
                    <a:pt x="34" y="324"/>
                  </a:lnTo>
                  <a:lnTo>
                    <a:pt x="31" y="325"/>
                  </a:lnTo>
                  <a:lnTo>
                    <a:pt x="30" y="325"/>
                  </a:lnTo>
                  <a:lnTo>
                    <a:pt x="31" y="328"/>
                  </a:lnTo>
                  <a:lnTo>
                    <a:pt x="33" y="336"/>
                  </a:lnTo>
                  <a:lnTo>
                    <a:pt x="36" y="348"/>
                  </a:lnTo>
                  <a:lnTo>
                    <a:pt x="38" y="361"/>
                  </a:lnTo>
                  <a:lnTo>
                    <a:pt x="36" y="376"/>
                  </a:lnTo>
                  <a:lnTo>
                    <a:pt x="30" y="391"/>
                  </a:lnTo>
                  <a:lnTo>
                    <a:pt x="19" y="405"/>
                  </a:lnTo>
                  <a:lnTo>
                    <a:pt x="0" y="415"/>
                  </a:lnTo>
                  <a:lnTo>
                    <a:pt x="1" y="415"/>
                  </a:lnTo>
                  <a:lnTo>
                    <a:pt x="3" y="416"/>
                  </a:lnTo>
                  <a:lnTo>
                    <a:pt x="5" y="417"/>
                  </a:lnTo>
                  <a:lnTo>
                    <a:pt x="9" y="420"/>
                  </a:lnTo>
                  <a:lnTo>
                    <a:pt x="13" y="421"/>
                  </a:lnTo>
                  <a:lnTo>
                    <a:pt x="18" y="424"/>
                  </a:lnTo>
                  <a:lnTo>
                    <a:pt x="25" y="426"/>
                  </a:lnTo>
                  <a:lnTo>
                    <a:pt x="33" y="429"/>
                  </a:lnTo>
                  <a:lnTo>
                    <a:pt x="42" y="432"/>
                  </a:lnTo>
                  <a:lnTo>
                    <a:pt x="51" y="435"/>
                  </a:lnTo>
                  <a:lnTo>
                    <a:pt x="62" y="438"/>
                  </a:lnTo>
                  <a:lnTo>
                    <a:pt x="74" y="441"/>
                  </a:lnTo>
                  <a:lnTo>
                    <a:pt x="87" y="444"/>
                  </a:lnTo>
                  <a:lnTo>
                    <a:pt x="101" y="447"/>
                  </a:lnTo>
                  <a:lnTo>
                    <a:pt x="116" y="450"/>
                  </a:lnTo>
                  <a:lnTo>
                    <a:pt x="133" y="453"/>
                  </a:lnTo>
                  <a:lnTo>
                    <a:pt x="134" y="450"/>
                  </a:lnTo>
                  <a:lnTo>
                    <a:pt x="139" y="445"/>
                  </a:lnTo>
                  <a:lnTo>
                    <a:pt x="145" y="436"/>
                  </a:lnTo>
                  <a:lnTo>
                    <a:pt x="153" y="426"/>
                  </a:lnTo>
                  <a:lnTo>
                    <a:pt x="160" y="414"/>
                  </a:lnTo>
                  <a:lnTo>
                    <a:pt x="169" y="401"/>
                  </a:lnTo>
                  <a:lnTo>
                    <a:pt x="175" y="389"/>
                  </a:lnTo>
                  <a:lnTo>
                    <a:pt x="180" y="378"/>
                  </a:lnTo>
                  <a:lnTo>
                    <a:pt x="185" y="366"/>
                  </a:lnTo>
                  <a:lnTo>
                    <a:pt x="193" y="350"/>
                  </a:lnTo>
                  <a:lnTo>
                    <a:pt x="202" y="329"/>
                  </a:lnTo>
                  <a:lnTo>
                    <a:pt x="212" y="302"/>
                  </a:lnTo>
                  <a:lnTo>
                    <a:pt x="221" y="266"/>
                  </a:lnTo>
                  <a:lnTo>
                    <a:pt x="228" y="222"/>
                  </a:lnTo>
                  <a:lnTo>
                    <a:pt x="233" y="167"/>
                  </a:lnTo>
                  <a:lnTo>
                    <a:pt x="234" y="100"/>
                  </a:lnTo>
                  <a:lnTo>
                    <a:pt x="235" y="89"/>
                  </a:lnTo>
                  <a:lnTo>
                    <a:pt x="238" y="61"/>
                  </a:lnTo>
                  <a:lnTo>
                    <a:pt x="241" y="31"/>
                  </a:lnTo>
                  <a:lnTo>
                    <a:pt x="245" y="12"/>
                  </a:lnTo>
                  <a:lnTo>
                    <a:pt x="244" y="6"/>
                  </a:lnTo>
                  <a:lnTo>
                    <a:pt x="239" y="2"/>
                  </a:lnTo>
                  <a:lnTo>
                    <a:pt x="234" y="0"/>
                  </a:lnTo>
                  <a:lnTo>
                    <a:pt x="23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30"/>
            <p:cNvSpPr>
              <a:spLocks/>
            </p:cNvSpPr>
            <p:nvPr/>
          </p:nvSpPr>
          <p:spPr bwMode="auto">
            <a:xfrm>
              <a:off x="3387" y="2171"/>
              <a:ext cx="249" cy="259"/>
            </a:xfrm>
            <a:custGeom>
              <a:avLst/>
              <a:gdLst>
                <a:gd name="T0" fmla="*/ 0 w 249"/>
                <a:gd name="T1" fmla="*/ 53 h 259"/>
                <a:gd name="T2" fmla="*/ 4 w 249"/>
                <a:gd name="T3" fmla="*/ 67 h 259"/>
                <a:gd name="T4" fmla="*/ 15 w 249"/>
                <a:gd name="T5" fmla="*/ 92 h 259"/>
                <a:gd name="T6" fmla="*/ 32 w 249"/>
                <a:gd name="T7" fmla="*/ 124 h 259"/>
                <a:gd name="T8" fmla="*/ 59 w 249"/>
                <a:gd name="T9" fmla="*/ 160 h 259"/>
                <a:gd name="T10" fmla="*/ 95 w 249"/>
                <a:gd name="T11" fmla="*/ 195 h 259"/>
                <a:gd name="T12" fmla="*/ 144 w 249"/>
                <a:gd name="T13" fmla="*/ 227 h 259"/>
                <a:gd name="T14" fmla="*/ 206 w 249"/>
                <a:gd name="T15" fmla="*/ 251 h 259"/>
                <a:gd name="T16" fmla="*/ 243 w 249"/>
                <a:gd name="T17" fmla="*/ 255 h 259"/>
                <a:gd name="T18" fmla="*/ 248 w 249"/>
                <a:gd name="T19" fmla="*/ 223 h 259"/>
                <a:gd name="T20" fmla="*/ 249 w 249"/>
                <a:gd name="T21" fmla="*/ 168 h 259"/>
                <a:gd name="T22" fmla="*/ 239 w 249"/>
                <a:gd name="T23" fmla="*/ 103 h 259"/>
                <a:gd name="T24" fmla="*/ 226 w 249"/>
                <a:gd name="T25" fmla="*/ 70 h 259"/>
                <a:gd name="T26" fmla="*/ 218 w 249"/>
                <a:gd name="T27" fmla="*/ 69 h 259"/>
                <a:gd name="T28" fmla="*/ 204 w 249"/>
                <a:gd name="T29" fmla="*/ 66 h 259"/>
                <a:gd name="T30" fmla="*/ 186 w 249"/>
                <a:gd name="T31" fmla="*/ 61 h 259"/>
                <a:gd name="T32" fmla="*/ 165 w 249"/>
                <a:gd name="T33" fmla="*/ 56 h 259"/>
                <a:gd name="T34" fmla="*/ 145 w 249"/>
                <a:gd name="T35" fmla="*/ 49 h 259"/>
                <a:gd name="T36" fmla="*/ 125 w 249"/>
                <a:gd name="T37" fmla="*/ 43 h 259"/>
                <a:gd name="T38" fmla="*/ 110 w 249"/>
                <a:gd name="T39" fmla="*/ 34 h 259"/>
                <a:gd name="T40" fmla="*/ 94 w 249"/>
                <a:gd name="T41" fmla="*/ 23 h 259"/>
                <a:gd name="T42" fmla="*/ 79 w 249"/>
                <a:gd name="T43" fmla="*/ 9 h 259"/>
                <a:gd name="T44" fmla="*/ 68 w 249"/>
                <a:gd name="T45" fmla="*/ 1 h 259"/>
                <a:gd name="T46" fmla="*/ 59 w 249"/>
                <a:gd name="T47" fmla="*/ 1 h 259"/>
                <a:gd name="T48" fmla="*/ 51 w 249"/>
                <a:gd name="T49" fmla="*/ 10 h 259"/>
                <a:gd name="T50" fmla="*/ 42 w 249"/>
                <a:gd name="T51" fmla="*/ 18 h 259"/>
                <a:gd name="T52" fmla="*/ 35 w 249"/>
                <a:gd name="T53" fmla="*/ 22 h 259"/>
                <a:gd name="T54" fmla="*/ 29 w 249"/>
                <a:gd name="T55" fmla="*/ 28 h 259"/>
                <a:gd name="T56" fmla="*/ 25 w 249"/>
                <a:gd name="T57" fmla="*/ 34 h 259"/>
                <a:gd name="T58" fmla="*/ 17 w 249"/>
                <a:gd name="T59" fmla="*/ 41 h 259"/>
                <a:gd name="T60" fmla="*/ 7 w 249"/>
                <a:gd name="T61" fmla="*/ 47 h 259"/>
                <a:gd name="T62" fmla="*/ 0 w 249"/>
                <a:gd name="T63" fmla="*/ 50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59"/>
                <a:gd name="T98" fmla="*/ 249 w 249"/>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59">
                  <a:moveTo>
                    <a:pt x="0" y="51"/>
                  </a:moveTo>
                  <a:lnTo>
                    <a:pt x="0" y="53"/>
                  </a:lnTo>
                  <a:lnTo>
                    <a:pt x="2" y="58"/>
                  </a:lnTo>
                  <a:lnTo>
                    <a:pt x="4" y="67"/>
                  </a:lnTo>
                  <a:lnTo>
                    <a:pt x="9" y="78"/>
                  </a:lnTo>
                  <a:lnTo>
                    <a:pt x="15" y="92"/>
                  </a:lnTo>
                  <a:lnTo>
                    <a:pt x="22" y="108"/>
                  </a:lnTo>
                  <a:lnTo>
                    <a:pt x="32" y="124"/>
                  </a:lnTo>
                  <a:lnTo>
                    <a:pt x="44" y="142"/>
                  </a:lnTo>
                  <a:lnTo>
                    <a:pt x="59" y="160"/>
                  </a:lnTo>
                  <a:lnTo>
                    <a:pt x="75" y="178"/>
                  </a:lnTo>
                  <a:lnTo>
                    <a:pt x="95" y="195"/>
                  </a:lnTo>
                  <a:lnTo>
                    <a:pt x="118" y="212"/>
                  </a:lnTo>
                  <a:lnTo>
                    <a:pt x="144" y="227"/>
                  </a:lnTo>
                  <a:lnTo>
                    <a:pt x="173" y="241"/>
                  </a:lnTo>
                  <a:lnTo>
                    <a:pt x="206" y="251"/>
                  </a:lnTo>
                  <a:lnTo>
                    <a:pt x="243" y="259"/>
                  </a:lnTo>
                  <a:lnTo>
                    <a:pt x="243" y="255"/>
                  </a:lnTo>
                  <a:lnTo>
                    <a:pt x="246" y="242"/>
                  </a:lnTo>
                  <a:lnTo>
                    <a:pt x="248" y="223"/>
                  </a:lnTo>
                  <a:lnTo>
                    <a:pt x="249" y="197"/>
                  </a:lnTo>
                  <a:lnTo>
                    <a:pt x="249" y="168"/>
                  </a:lnTo>
                  <a:lnTo>
                    <a:pt x="246" y="137"/>
                  </a:lnTo>
                  <a:lnTo>
                    <a:pt x="239" y="103"/>
                  </a:lnTo>
                  <a:lnTo>
                    <a:pt x="227" y="70"/>
                  </a:lnTo>
                  <a:lnTo>
                    <a:pt x="226" y="70"/>
                  </a:lnTo>
                  <a:lnTo>
                    <a:pt x="222" y="70"/>
                  </a:lnTo>
                  <a:lnTo>
                    <a:pt x="218" y="69"/>
                  </a:lnTo>
                  <a:lnTo>
                    <a:pt x="211" y="67"/>
                  </a:lnTo>
                  <a:lnTo>
                    <a:pt x="204" y="66"/>
                  </a:lnTo>
                  <a:lnTo>
                    <a:pt x="195" y="64"/>
                  </a:lnTo>
                  <a:lnTo>
                    <a:pt x="186" y="61"/>
                  </a:lnTo>
                  <a:lnTo>
                    <a:pt x="175" y="58"/>
                  </a:lnTo>
                  <a:lnTo>
                    <a:pt x="165" y="56"/>
                  </a:lnTo>
                  <a:lnTo>
                    <a:pt x="154" y="53"/>
                  </a:lnTo>
                  <a:lnTo>
                    <a:pt x="145" y="49"/>
                  </a:lnTo>
                  <a:lnTo>
                    <a:pt x="134" y="46"/>
                  </a:lnTo>
                  <a:lnTo>
                    <a:pt x="125" y="43"/>
                  </a:lnTo>
                  <a:lnTo>
                    <a:pt x="117" y="39"/>
                  </a:lnTo>
                  <a:lnTo>
                    <a:pt x="110" y="34"/>
                  </a:lnTo>
                  <a:lnTo>
                    <a:pt x="104" y="31"/>
                  </a:lnTo>
                  <a:lnTo>
                    <a:pt x="94" y="23"/>
                  </a:lnTo>
                  <a:lnTo>
                    <a:pt x="86" y="16"/>
                  </a:lnTo>
                  <a:lnTo>
                    <a:pt x="79" y="9"/>
                  </a:lnTo>
                  <a:lnTo>
                    <a:pt x="73" y="4"/>
                  </a:lnTo>
                  <a:lnTo>
                    <a:pt x="68" y="1"/>
                  </a:lnTo>
                  <a:lnTo>
                    <a:pt x="62" y="0"/>
                  </a:lnTo>
                  <a:lnTo>
                    <a:pt x="59" y="1"/>
                  </a:lnTo>
                  <a:lnTo>
                    <a:pt x="55" y="5"/>
                  </a:lnTo>
                  <a:lnTo>
                    <a:pt x="51" y="10"/>
                  </a:lnTo>
                  <a:lnTo>
                    <a:pt x="47" y="14"/>
                  </a:lnTo>
                  <a:lnTo>
                    <a:pt x="42" y="18"/>
                  </a:lnTo>
                  <a:lnTo>
                    <a:pt x="39" y="20"/>
                  </a:lnTo>
                  <a:lnTo>
                    <a:pt x="35" y="22"/>
                  </a:lnTo>
                  <a:lnTo>
                    <a:pt x="32" y="25"/>
                  </a:lnTo>
                  <a:lnTo>
                    <a:pt x="29" y="28"/>
                  </a:lnTo>
                  <a:lnTo>
                    <a:pt x="27" y="31"/>
                  </a:lnTo>
                  <a:lnTo>
                    <a:pt x="25" y="34"/>
                  </a:lnTo>
                  <a:lnTo>
                    <a:pt x="21" y="38"/>
                  </a:lnTo>
                  <a:lnTo>
                    <a:pt x="17" y="41"/>
                  </a:lnTo>
                  <a:lnTo>
                    <a:pt x="12" y="44"/>
                  </a:lnTo>
                  <a:lnTo>
                    <a:pt x="7" y="47"/>
                  </a:lnTo>
                  <a:lnTo>
                    <a:pt x="3" y="49"/>
                  </a:lnTo>
                  <a:lnTo>
                    <a:pt x="0" y="50"/>
                  </a:lnTo>
                  <a:lnTo>
                    <a:pt x="0" y="51"/>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31"/>
            <p:cNvSpPr>
              <a:spLocks/>
            </p:cNvSpPr>
            <p:nvPr/>
          </p:nvSpPr>
          <p:spPr bwMode="auto">
            <a:xfrm>
              <a:off x="3461" y="1802"/>
              <a:ext cx="44" cy="79"/>
            </a:xfrm>
            <a:custGeom>
              <a:avLst/>
              <a:gdLst>
                <a:gd name="T0" fmla="*/ 6 w 44"/>
                <a:gd name="T1" fmla="*/ 9 h 79"/>
                <a:gd name="T2" fmla="*/ 7 w 44"/>
                <a:gd name="T3" fmla="*/ 8 h 79"/>
                <a:gd name="T4" fmla="*/ 10 w 44"/>
                <a:gd name="T5" fmla="*/ 6 h 79"/>
                <a:gd name="T6" fmla="*/ 14 w 44"/>
                <a:gd name="T7" fmla="*/ 3 h 79"/>
                <a:gd name="T8" fmla="*/ 18 w 44"/>
                <a:gd name="T9" fmla="*/ 1 h 79"/>
                <a:gd name="T10" fmla="*/ 24 w 44"/>
                <a:gd name="T11" fmla="*/ 0 h 79"/>
                <a:gd name="T12" fmla="*/ 29 w 44"/>
                <a:gd name="T13" fmla="*/ 0 h 79"/>
                <a:gd name="T14" fmla="*/ 35 w 44"/>
                <a:gd name="T15" fmla="*/ 3 h 79"/>
                <a:gd name="T16" fmla="*/ 39 w 44"/>
                <a:gd name="T17" fmla="*/ 9 h 79"/>
                <a:gd name="T18" fmla="*/ 43 w 44"/>
                <a:gd name="T19" fmla="*/ 16 h 79"/>
                <a:gd name="T20" fmla="*/ 44 w 44"/>
                <a:gd name="T21" fmla="*/ 24 h 79"/>
                <a:gd name="T22" fmla="*/ 43 w 44"/>
                <a:gd name="T23" fmla="*/ 33 h 79"/>
                <a:gd name="T24" fmla="*/ 40 w 44"/>
                <a:gd name="T25" fmla="*/ 42 h 79"/>
                <a:gd name="T26" fmla="*/ 36 w 44"/>
                <a:gd name="T27" fmla="*/ 51 h 79"/>
                <a:gd name="T28" fmla="*/ 30 w 44"/>
                <a:gd name="T29" fmla="*/ 61 h 79"/>
                <a:gd name="T30" fmla="*/ 21 w 44"/>
                <a:gd name="T31" fmla="*/ 70 h 79"/>
                <a:gd name="T32" fmla="*/ 12 w 44"/>
                <a:gd name="T33" fmla="*/ 79 h 79"/>
                <a:gd name="T34" fmla="*/ 12 w 44"/>
                <a:gd name="T35" fmla="*/ 77 h 79"/>
                <a:gd name="T36" fmla="*/ 14 w 44"/>
                <a:gd name="T37" fmla="*/ 71 h 79"/>
                <a:gd name="T38" fmla="*/ 15 w 44"/>
                <a:gd name="T39" fmla="*/ 62 h 79"/>
                <a:gd name="T40" fmla="*/ 16 w 44"/>
                <a:gd name="T41" fmla="*/ 53 h 79"/>
                <a:gd name="T42" fmla="*/ 16 w 44"/>
                <a:gd name="T43" fmla="*/ 42 h 79"/>
                <a:gd name="T44" fmla="*/ 14 w 44"/>
                <a:gd name="T45" fmla="*/ 34 h 79"/>
                <a:gd name="T46" fmla="*/ 9 w 44"/>
                <a:gd name="T47" fmla="*/ 27 h 79"/>
                <a:gd name="T48" fmla="*/ 2 w 44"/>
                <a:gd name="T49" fmla="*/ 24 h 79"/>
                <a:gd name="T50" fmla="*/ 1 w 44"/>
                <a:gd name="T51" fmla="*/ 24 h 79"/>
                <a:gd name="T52" fmla="*/ 0 w 44"/>
                <a:gd name="T53" fmla="*/ 21 h 79"/>
                <a:gd name="T54" fmla="*/ 0 w 44"/>
                <a:gd name="T55" fmla="*/ 16 h 79"/>
                <a:gd name="T56" fmla="*/ 6 w 44"/>
                <a:gd name="T57" fmla="*/ 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79"/>
                <a:gd name="T89" fmla="*/ 44 w 44"/>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79">
                  <a:moveTo>
                    <a:pt x="6" y="9"/>
                  </a:moveTo>
                  <a:lnTo>
                    <a:pt x="7" y="8"/>
                  </a:lnTo>
                  <a:lnTo>
                    <a:pt x="10" y="6"/>
                  </a:lnTo>
                  <a:lnTo>
                    <a:pt x="14" y="3"/>
                  </a:lnTo>
                  <a:lnTo>
                    <a:pt x="18" y="1"/>
                  </a:lnTo>
                  <a:lnTo>
                    <a:pt x="24" y="0"/>
                  </a:lnTo>
                  <a:lnTo>
                    <a:pt x="29" y="0"/>
                  </a:lnTo>
                  <a:lnTo>
                    <a:pt x="35" y="3"/>
                  </a:lnTo>
                  <a:lnTo>
                    <a:pt x="39" y="9"/>
                  </a:lnTo>
                  <a:lnTo>
                    <a:pt x="43" y="16"/>
                  </a:lnTo>
                  <a:lnTo>
                    <a:pt x="44" y="24"/>
                  </a:lnTo>
                  <a:lnTo>
                    <a:pt x="43" y="33"/>
                  </a:lnTo>
                  <a:lnTo>
                    <a:pt x="40" y="42"/>
                  </a:lnTo>
                  <a:lnTo>
                    <a:pt x="36" y="51"/>
                  </a:lnTo>
                  <a:lnTo>
                    <a:pt x="30" y="61"/>
                  </a:lnTo>
                  <a:lnTo>
                    <a:pt x="21" y="70"/>
                  </a:lnTo>
                  <a:lnTo>
                    <a:pt x="12" y="79"/>
                  </a:lnTo>
                  <a:lnTo>
                    <a:pt x="12" y="77"/>
                  </a:lnTo>
                  <a:lnTo>
                    <a:pt x="14" y="71"/>
                  </a:lnTo>
                  <a:lnTo>
                    <a:pt x="15" y="62"/>
                  </a:lnTo>
                  <a:lnTo>
                    <a:pt x="16" y="53"/>
                  </a:lnTo>
                  <a:lnTo>
                    <a:pt x="16" y="42"/>
                  </a:lnTo>
                  <a:lnTo>
                    <a:pt x="14" y="34"/>
                  </a:lnTo>
                  <a:lnTo>
                    <a:pt x="9" y="27"/>
                  </a:lnTo>
                  <a:lnTo>
                    <a:pt x="2" y="24"/>
                  </a:lnTo>
                  <a:lnTo>
                    <a:pt x="1" y="24"/>
                  </a:lnTo>
                  <a:lnTo>
                    <a:pt x="0" y="21"/>
                  </a:lnTo>
                  <a:lnTo>
                    <a:pt x="0" y="16"/>
                  </a:lnTo>
                  <a:lnTo>
                    <a:pt x="6" y="9"/>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32"/>
            <p:cNvSpPr>
              <a:spLocks/>
            </p:cNvSpPr>
            <p:nvPr/>
          </p:nvSpPr>
          <p:spPr bwMode="auto">
            <a:xfrm>
              <a:off x="3385" y="1852"/>
              <a:ext cx="62" cy="100"/>
            </a:xfrm>
            <a:custGeom>
              <a:avLst/>
              <a:gdLst>
                <a:gd name="T0" fmla="*/ 51 w 62"/>
                <a:gd name="T1" fmla="*/ 0 h 100"/>
                <a:gd name="T2" fmla="*/ 50 w 62"/>
                <a:gd name="T3" fmla="*/ 2 h 100"/>
                <a:gd name="T4" fmla="*/ 46 w 62"/>
                <a:gd name="T5" fmla="*/ 7 h 100"/>
                <a:gd name="T6" fmla="*/ 40 w 62"/>
                <a:gd name="T7" fmla="*/ 16 h 100"/>
                <a:gd name="T8" fmla="*/ 33 w 62"/>
                <a:gd name="T9" fmla="*/ 27 h 100"/>
                <a:gd name="T10" fmla="*/ 25 w 62"/>
                <a:gd name="T11" fmla="*/ 42 h 100"/>
                <a:gd name="T12" fmla="*/ 17 w 62"/>
                <a:gd name="T13" fmla="*/ 60 h 100"/>
                <a:gd name="T14" fmla="*/ 8 w 62"/>
                <a:gd name="T15" fmla="*/ 79 h 100"/>
                <a:gd name="T16" fmla="*/ 0 w 62"/>
                <a:gd name="T17" fmla="*/ 100 h 100"/>
                <a:gd name="T18" fmla="*/ 2 w 62"/>
                <a:gd name="T19" fmla="*/ 98 h 100"/>
                <a:gd name="T20" fmla="*/ 8 w 62"/>
                <a:gd name="T21" fmla="*/ 93 h 100"/>
                <a:gd name="T22" fmla="*/ 17 w 62"/>
                <a:gd name="T23" fmla="*/ 87 h 100"/>
                <a:gd name="T24" fmla="*/ 27 w 62"/>
                <a:gd name="T25" fmla="*/ 78 h 100"/>
                <a:gd name="T26" fmla="*/ 38 w 62"/>
                <a:gd name="T27" fmla="*/ 70 h 100"/>
                <a:gd name="T28" fmla="*/ 48 w 62"/>
                <a:gd name="T29" fmla="*/ 63 h 100"/>
                <a:gd name="T30" fmla="*/ 55 w 62"/>
                <a:gd name="T31" fmla="*/ 57 h 100"/>
                <a:gd name="T32" fmla="*/ 61 w 62"/>
                <a:gd name="T33" fmla="*/ 53 h 100"/>
                <a:gd name="T34" fmla="*/ 62 w 62"/>
                <a:gd name="T35" fmla="*/ 51 h 100"/>
                <a:gd name="T36" fmla="*/ 61 w 62"/>
                <a:gd name="T37" fmla="*/ 48 h 100"/>
                <a:gd name="T38" fmla="*/ 59 w 62"/>
                <a:gd name="T39" fmla="*/ 46 h 100"/>
                <a:gd name="T40" fmla="*/ 55 w 62"/>
                <a:gd name="T41" fmla="*/ 43 h 100"/>
                <a:gd name="T42" fmla="*/ 53 w 62"/>
                <a:gd name="T43" fmla="*/ 41 h 100"/>
                <a:gd name="T44" fmla="*/ 49 w 62"/>
                <a:gd name="T45" fmla="*/ 38 h 100"/>
                <a:gd name="T46" fmla="*/ 47 w 62"/>
                <a:gd name="T47" fmla="*/ 35 h 100"/>
                <a:gd name="T48" fmla="*/ 46 w 62"/>
                <a:gd name="T49" fmla="*/ 31 h 100"/>
                <a:gd name="T50" fmla="*/ 47 w 62"/>
                <a:gd name="T51" fmla="*/ 22 h 100"/>
                <a:gd name="T52" fmla="*/ 49 w 62"/>
                <a:gd name="T53" fmla="*/ 12 h 100"/>
                <a:gd name="T54" fmla="*/ 50 w 62"/>
                <a:gd name="T55" fmla="*/ 4 h 100"/>
                <a:gd name="T56" fmla="*/ 51 w 62"/>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00"/>
                <a:gd name="T89" fmla="*/ 62 w 62"/>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00">
                  <a:moveTo>
                    <a:pt x="51" y="0"/>
                  </a:moveTo>
                  <a:lnTo>
                    <a:pt x="50" y="2"/>
                  </a:lnTo>
                  <a:lnTo>
                    <a:pt x="46" y="7"/>
                  </a:lnTo>
                  <a:lnTo>
                    <a:pt x="40" y="16"/>
                  </a:lnTo>
                  <a:lnTo>
                    <a:pt x="33" y="27"/>
                  </a:lnTo>
                  <a:lnTo>
                    <a:pt x="25" y="42"/>
                  </a:lnTo>
                  <a:lnTo>
                    <a:pt x="17" y="60"/>
                  </a:lnTo>
                  <a:lnTo>
                    <a:pt x="8" y="79"/>
                  </a:lnTo>
                  <a:lnTo>
                    <a:pt x="0" y="100"/>
                  </a:lnTo>
                  <a:lnTo>
                    <a:pt x="2" y="98"/>
                  </a:lnTo>
                  <a:lnTo>
                    <a:pt x="8" y="93"/>
                  </a:lnTo>
                  <a:lnTo>
                    <a:pt x="17" y="87"/>
                  </a:lnTo>
                  <a:lnTo>
                    <a:pt x="27" y="78"/>
                  </a:lnTo>
                  <a:lnTo>
                    <a:pt x="38" y="70"/>
                  </a:lnTo>
                  <a:lnTo>
                    <a:pt x="48" y="63"/>
                  </a:lnTo>
                  <a:lnTo>
                    <a:pt x="55" y="57"/>
                  </a:lnTo>
                  <a:lnTo>
                    <a:pt x="61" y="53"/>
                  </a:lnTo>
                  <a:lnTo>
                    <a:pt x="62" y="51"/>
                  </a:lnTo>
                  <a:lnTo>
                    <a:pt x="61" y="48"/>
                  </a:lnTo>
                  <a:lnTo>
                    <a:pt x="59" y="46"/>
                  </a:lnTo>
                  <a:lnTo>
                    <a:pt x="55" y="43"/>
                  </a:lnTo>
                  <a:lnTo>
                    <a:pt x="53" y="41"/>
                  </a:lnTo>
                  <a:lnTo>
                    <a:pt x="49" y="38"/>
                  </a:lnTo>
                  <a:lnTo>
                    <a:pt x="47" y="35"/>
                  </a:lnTo>
                  <a:lnTo>
                    <a:pt x="46" y="31"/>
                  </a:lnTo>
                  <a:lnTo>
                    <a:pt x="47" y="22"/>
                  </a:lnTo>
                  <a:lnTo>
                    <a:pt x="49" y="12"/>
                  </a:lnTo>
                  <a:lnTo>
                    <a:pt x="50" y="4"/>
                  </a:lnTo>
                  <a:lnTo>
                    <a:pt x="5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33"/>
            <p:cNvSpPr>
              <a:spLocks/>
            </p:cNvSpPr>
            <p:nvPr/>
          </p:nvSpPr>
          <p:spPr bwMode="auto">
            <a:xfrm>
              <a:off x="3310" y="1807"/>
              <a:ext cx="38" cy="115"/>
            </a:xfrm>
            <a:custGeom>
              <a:avLst/>
              <a:gdLst>
                <a:gd name="T0" fmla="*/ 28 w 38"/>
                <a:gd name="T1" fmla="*/ 0 h 115"/>
                <a:gd name="T2" fmla="*/ 27 w 38"/>
                <a:gd name="T3" fmla="*/ 0 h 115"/>
                <a:gd name="T4" fmla="*/ 21 w 38"/>
                <a:gd name="T5" fmla="*/ 1 h 115"/>
                <a:gd name="T6" fmla="*/ 15 w 38"/>
                <a:gd name="T7" fmla="*/ 4 h 115"/>
                <a:gd name="T8" fmla="*/ 9 w 38"/>
                <a:gd name="T9" fmla="*/ 7 h 115"/>
                <a:gd name="T10" fmla="*/ 3 w 38"/>
                <a:gd name="T11" fmla="*/ 14 h 115"/>
                <a:gd name="T12" fmla="*/ 0 w 38"/>
                <a:gd name="T13" fmla="*/ 24 h 115"/>
                <a:gd name="T14" fmla="*/ 0 w 38"/>
                <a:gd name="T15" fmla="*/ 37 h 115"/>
                <a:gd name="T16" fmla="*/ 5 w 38"/>
                <a:gd name="T17" fmla="*/ 55 h 115"/>
                <a:gd name="T18" fmla="*/ 12 w 38"/>
                <a:gd name="T19" fmla="*/ 72 h 115"/>
                <a:gd name="T20" fmla="*/ 18 w 38"/>
                <a:gd name="T21" fmla="*/ 86 h 115"/>
                <a:gd name="T22" fmla="*/ 24 w 38"/>
                <a:gd name="T23" fmla="*/ 96 h 115"/>
                <a:gd name="T24" fmla="*/ 29 w 38"/>
                <a:gd name="T25" fmla="*/ 105 h 115"/>
                <a:gd name="T26" fmla="*/ 33 w 38"/>
                <a:gd name="T27" fmla="*/ 110 h 115"/>
                <a:gd name="T28" fmla="*/ 36 w 38"/>
                <a:gd name="T29" fmla="*/ 113 h 115"/>
                <a:gd name="T30" fmla="*/ 37 w 38"/>
                <a:gd name="T31" fmla="*/ 114 h 115"/>
                <a:gd name="T32" fmla="*/ 38 w 38"/>
                <a:gd name="T33" fmla="*/ 115 h 115"/>
                <a:gd name="T34" fmla="*/ 35 w 38"/>
                <a:gd name="T35" fmla="*/ 102 h 115"/>
                <a:gd name="T36" fmla="*/ 30 w 38"/>
                <a:gd name="T37" fmla="*/ 69 h 115"/>
                <a:gd name="T38" fmla="*/ 26 w 38"/>
                <a:gd name="T39" fmla="*/ 32 h 115"/>
                <a:gd name="T40" fmla="*/ 28 w 38"/>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15"/>
                <a:gd name="T65" fmla="*/ 38 w 38"/>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15">
                  <a:moveTo>
                    <a:pt x="28" y="0"/>
                  </a:moveTo>
                  <a:lnTo>
                    <a:pt x="27" y="0"/>
                  </a:lnTo>
                  <a:lnTo>
                    <a:pt x="21" y="1"/>
                  </a:lnTo>
                  <a:lnTo>
                    <a:pt x="15" y="4"/>
                  </a:lnTo>
                  <a:lnTo>
                    <a:pt x="9" y="7"/>
                  </a:lnTo>
                  <a:lnTo>
                    <a:pt x="3" y="14"/>
                  </a:lnTo>
                  <a:lnTo>
                    <a:pt x="0" y="24"/>
                  </a:lnTo>
                  <a:lnTo>
                    <a:pt x="0" y="37"/>
                  </a:lnTo>
                  <a:lnTo>
                    <a:pt x="5" y="55"/>
                  </a:lnTo>
                  <a:lnTo>
                    <a:pt x="12" y="72"/>
                  </a:lnTo>
                  <a:lnTo>
                    <a:pt x="18" y="86"/>
                  </a:lnTo>
                  <a:lnTo>
                    <a:pt x="24" y="96"/>
                  </a:lnTo>
                  <a:lnTo>
                    <a:pt x="29" y="105"/>
                  </a:lnTo>
                  <a:lnTo>
                    <a:pt x="33" y="110"/>
                  </a:lnTo>
                  <a:lnTo>
                    <a:pt x="36" y="113"/>
                  </a:lnTo>
                  <a:lnTo>
                    <a:pt x="37" y="114"/>
                  </a:lnTo>
                  <a:lnTo>
                    <a:pt x="38" y="115"/>
                  </a:lnTo>
                  <a:lnTo>
                    <a:pt x="35" y="102"/>
                  </a:lnTo>
                  <a:lnTo>
                    <a:pt x="30" y="69"/>
                  </a:lnTo>
                  <a:lnTo>
                    <a:pt x="26" y="32"/>
                  </a:lnTo>
                  <a:lnTo>
                    <a:pt x="28"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34"/>
            <p:cNvSpPr>
              <a:spLocks/>
            </p:cNvSpPr>
            <p:nvPr/>
          </p:nvSpPr>
          <p:spPr bwMode="auto">
            <a:xfrm>
              <a:off x="3303" y="1699"/>
              <a:ext cx="76" cy="115"/>
            </a:xfrm>
            <a:custGeom>
              <a:avLst/>
              <a:gdLst>
                <a:gd name="T0" fmla="*/ 76 w 76"/>
                <a:gd name="T1" fmla="*/ 0 h 115"/>
                <a:gd name="T2" fmla="*/ 75 w 76"/>
                <a:gd name="T3" fmla="*/ 1 h 115"/>
                <a:gd name="T4" fmla="*/ 70 w 76"/>
                <a:gd name="T5" fmla="*/ 3 h 115"/>
                <a:gd name="T6" fmla="*/ 64 w 76"/>
                <a:gd name="T7" fmla="*/ 7 h 115"/>
                <a:gd name="T8" fmla="*/ 57 w 76"/>
                <a:gd name="T9" fmla="*/ 11 h 115"/>
                <a:gd name="T10" fmla="*/ 48 w 76"/>
                <a:gd name="T11" fmla="*/ 17 h 115"/>
                <a:gd name="T12" fmla="*/ 38 w 76"/>
                <a:gd name="T13" fmla="*/ 24 h 115"/>
                <a:gd name="T14" fmla="*/ 29 w 76"/>
                <a:gd name="T15" fmla="*/ 32 h 115"/>
                <a:gd name="T16" fmla="*/ 20 w 76"/>
                <a:gd name="T17" fmla="*/ 41 h 115"/>
                <a:gd name="T18" fmla="*/ 12 w 76"/>
                <a:gd name="T19" fmla="*/ 50 h 115"/>
                <a:gd name="T20" fmla="*/ 6 w 76"/>
                <a:gd name="T21" fmla="*/ 59 h 115"/>
                <a:gd name="T22" fmla="*/ 2 w 76"/>
                <a:gd name="T23" fmla="*/ 68 h 115"/>
                <a:gd name="T24" fmla="*/ 0 w 76"/>
                <a:gd name="T25" fmla="*/ 78 h 115"/>
                <a:gd name="T26" fmla="*/ 2 w 76"/>
                <a:gd name="T27" fmla="*/ 88 h 115"/>
                <a:gd name="T28" fmla="*/ 7 w 76"/>
                <a:gd name="T29" fmla="*/ 97 h 115"/>
                <a:gd name="T30" fmla="*/ 17 w 76"/>
                <a:gd name="T31" fmla="*/ 106 h 115"/>
                <a:gd name="T32" fmla="*/ 31 w 76"/>
                <a:gd name="T33" fmla="*/ 115 h 115"/>
                <a:gd name="T34" fmla="*/ 32 w 76"/>
                <a:gd name="T35" fmla="*/ 112 h 115"/>
                <a:gd name="T36" fmla="*/ 34 w 76"/>
                <a:gd name="T37" fmla="*/ 104 h 115"/>
                <a:gd name="T38" fmla="*/ 37 w 76"/>
                <a:gd name="T39" fmla="*/ 91 h 115"/>
                <a:gd name="T40" fmla="*/ 40 w 76"/>
                <a:gd name="T41" fmla="*/ 76 h 115"/>
                <a:gd name="T42" fmla="*/ 46 w 76"/>
                <a:gd name="T43" fmla="*/ 57 h 115"/>
                <a:gd name="T44" fmla="*/ 55 w 76"/>
                <a:gd name="T45" fmla="*/ 38 h 115"/>
                <a:gd name="T46" fmla="*/ 64 w 76"/>
                <a:gd name="T47" fmla="*/ 19 h 115"/>
                <a:gd name="T48" fmla="*/ 76 w 76"/>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15"/>
                <a:gd name="T77" fmla="*/ 76 w 76"/>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15">
                  <a:moveTo>
                    <a:pt x="76" y="0"/>
                  </a:moveTo>
                  <a:lnTo>
                    <a:pt x="75" y="1"/>
                  </a:lnTo>
                  <a:lnTo>
                    <a:pt x="70" y="3"/>
                  </a:lnTo>
                  <a:lnTo>
                    <a:pt x="64" y="7"/>
                  </a:lnTo>
                  <a:lnTo>
                    <a:pt x="57" y="11"/>
                  </a:lnTo>
                  <a:lnTo>
                    <a:pt x="48" y="17"/>
                  </a:lnTo>
                  <a:lnTo>
                    <a:pt x="38" y="24"/>
                  </a:lnTo>
                  <a:lnTo>
                    <a:pt x="29" y="32"/>
                  </a:lnTo>
                  <a:lnTo>
                    <a:pt x="20" y="41"/>
                  </a:lnTo>
                  <a:lnTo>
                    <a:pt x="12" y="50"/>
                  </a:lnTo>
                  <a:lnTo>
                    <a:pt x="6" y="59"/>
                  </a:lnTo>
                  <a:lnTo>
                    <a:pt x="2" y="68"/>
                  </a:lnTo>
                  <a:lnTo>
                    <a:pt x="0" y="78"/>
                  </a:lnTo>
                  <a:lnTo>
                    <a:pt x="2" y="88"/>
                  </a:lnTo>
                  <a:lnTo>
                    <a:pt x="7" y="97"/>
                  </a:lnTo>
                  <a:lnTo>
                    <a:pt x="17" y="106"/>
                  </a:lnTo>
                  <a:lnTo>
                    <a:pt x="31" y="115"/>
                  </a:lnTo>
                  <a:lnTo>
                    <a:pt x="32" y="112"/>
                  </a:lnTo>
                  <a:lnTo>
                    <a:pt x="34" y="104"/>
                  </a:lnTo>
                  <a:lnTo>
                    <a:pt x="37" y="91"/>
                  </a:lnTo>
                  <a:lnTo>
                    <a:pt x="40" y="76"/>
                  </a:lnTo>
                  <a:lnTo>
                    <a:pt x="46" y="57"/>
                  </a:lnTo>
                  <a:lnTo>
                    <a:pt x="55" y="38"/>
                  </a:lnTo>
                  <a:lnTo>
                    <a:pt x="64" y="19"/>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35"/>
            <p:cNvSpPr>
              <a:spLocks/>
            </p:cNvSpPr>
            <p:nvPr/>
          </p:nvSpPr>
          <p:spPr bwMode="auto">
            <a:xfrm>
              <a:off x="2929" y="1725"/>
              <a:ext cx="437" cy="624"/>
            </a:xfrm>
            <a:custGeom>
              <a:avLst/>
              <a:gdLst>
                <a:gd name="T0" fmla="*/ 364 w 437"/>
                <a:gd name="T1" fmla="*/ 17 h 624"/>
                <a:gd name="T2" fmla="*/ 352 w 437"/>
                <a:gd name="T3" fmla="*/ 73 h 624"/>
                <a:gd name="T4" fmla="*/ 358 w 437"/>
                <a:gd name="T5" fmla="*/ 101 h 624"/>
                <a:gd name="T6" fmla="*/ 367 w 437"/>
                <a:gd name="T7" fmla="*/ 152 h 624"/>
                <a:gd name="T8" fmla="*/ 415 w 437"/>
                <a:gd name="T9" fmla="*/ 219 h 624"/>
                <a:gd name="T10" fmla="*/ 434 w 437"/>
                <a:gd name="T11" fmla="*/ 256 h 624"/>
                <a:gd name="T12" fmla="*/ 429 w 437"/>
                <a:gd name="T13" fmla="*/ 284 h 624"/>
                <a:gd name="T14" fmla="*/ 428 w 437"/>
                <a:gd name="T15" fmla="*/ 386 h 624"/>
                <a:gd name="T16" fmla="*/ 419 w 437"/>
                <a:gd name="T17" fmla="*/ 430 h 624"/>
                <a:gd name="T18" fmla="*/ 393 w 437"/>
                <a:gd name="T19" fmla="*/ 453 h 624"/>
                <a:gd name="T20" fmla="*/ 400 w 437"/>
                <a:gd name="T21" fmla="*/ 465 h 624"/>
                <a:gd name="T22" fmla="*/ 379 w 437"/>
                <a:gd name="T23" fmla="*/ 481 h 624"/>
                <a:gd name="T24" fmla="*/ 435 w 437"/>
                <a:gd name="T25" fmla="*/ 492 h 624"/>
                <a:gd name="T26" fmla="*/ 398 w 437"/>
                <a:gd name="T27" fmla="*/ 574 h 624"/>
                <a:gd name="T28" fmla="*/ 332 w 437"/>
                <a:gd name="T29" fmla="*/ 620 h 624"/>
                <a:gd name="T30" fmla="*/ 339 w 437"/>
                <a:gd name="T31" fmla="*/ 536 h 624"/>
                <a:gd name="T32" fmla="*/ 393 w 437"/>
                <a:gd name="T33" fmla="*/ 400 h 624"/>
                <a:gd name="T34" fmla="*/ 403 w 437"/>
                <a:gd name="T35" fmla="*/ 343 h 624"/>
                <a:gd name="T36" fmla="*/ 365 w 437"/>
                <a:gd name="T37" fmla="*/ 247 h 624"/>
                <a:gd name="T38" fmla="*/ 331 w 437"/>
                <a:gd name="T39" fmla="*/ 189 h 624"/>
                <a:gd name="T40" fmla="*/ 330 w 437"/>
                <a:gd name="T41" fmla="*/ 103 h 624"/>
                <a:gd name="T42" fmla="*/ 309 w 437"/>
                <a:gd name="T43" fmla="*/ 141 h 624"/>
                <a:gd name="T44" fmla="*/ 315 w 437"/>
                <a:gd name="T45" fmla="*/ 201 h 624"/>
                <a:gd name="T46" fmla="*/ 352 w 437"/>
                <a:gd name="T47" fmla="*/ 263 h 624"/>
                <a:gd name="T48" fmla="*/ 346 w 437"/>
                <a:gd name="T49" fmla="*/ 272 h 624"/>
                <a:gd name="T50" fmla="*/ 325 w 437"/>
                <a:gd name="T51" fmla="*/ 291 h 624"/>
                <a:gd name="T52" fmla="*/ 281 w 437"/>
                <a:gd name="T53" fmla="*/ 319 h 624"/>
                <a:gd name="T54" fmla="*/ 225 w 437"/>
                <a:gd name="T55" fmla="*/ 343 h 624"/>
                <a:gd name="T56" fmla="*/ 169 w 437"/>
                <a:gd name="T57" fmla="*/ 326 h 624"/>
                <a:gd name="T58" fmla="*/ 100 w 437"/>
                <a:gd name="T59" fmla="*/ 311 h 624"/>
                <a:gd name="T60" fmla="*/ 27 w 437"/>
                <a:gd name="T61" fmla="*/ 280 h 624"/>
                <a:gd name="T62" fmla="*/ 2 w 437"/>
                <a:gd name="T63" fmla="*/ 264 h 624"/>
                <a:gd name="T64" fmla="*/ 20 w 437"/>
                <a:gd name="T65" fmla="*/ 239 h 624"/>
                <a:gd name="T66" fmla="*/ 21 w 437"/>
                <a:gd name="T67" fmla="*/ 207 h 624"/>
                <a:gd name="T68" fmla="*/ 45 w 437"/>
                <a:gd name="T69" fmla="*/ 209 h 624"/>
                <a:gd name="T70" fmla="*/ 87 w 437"/>
                <a:gd name="T71" fmla="*/ 213 h 624"/>
                <a:gd name="T72" fmla="*/ 130 w 437"/>
                <a:gd name="T73" fmla="*/ 216 h 624"/>
                <a:gd name="T74" fmla="*/ 161 w 437"/>
                <a:gd name="T75" fmla="*/ 217 h 624"/>
                <a:gd name="T76" fmla="*/ 205 w 437"/>
                <a:gd name="T77" fmla="*/ 225 h 624"/>
                <a:gd name="T78" fmla="*/ 238 w 437"/>
                <a:gd name="T79" fmla="*/ 249 h 624"/>
                <a:gd name="T80" fmla="*/ 232 w 437"/>
                <a:gd name="T81" fmla="*/ 254 h 624"/>
                <a:gd name="T82" fmla="*/ 225 w 437"/>
                <a:gd name="T83" fmla="*/ 268 h 624"/>
                <a:gd name="T84" fmla="*/ 239 w 437"/>
                <a:gd name="T85" fmla="*/ 280 h 624"/>
                <a:gd name="T86" fmla="*/ 258 w 437"/>
                <a:gd name="T87" fmla="*/ 279 h 624"/>
                <a:gd name="T88" fmla="*/ 262 w 437"/>
                <a:gd name="T89" fmla="*/ 243 h 624"/>
                <a:gd name="T90" fmla="*/ 216 w 437"/>
                <a:gd name="T91" fmla="*/ 202 h 624"/>
                <a:gd name="T92" fmla="*/ 252 w 437"/>
                <a:gd name="T93" fmla="*/ 164 h 624"/>
                <a:gd name="T94" fmla="*/ 295 w 437"/>
                <a:gd name="T95" fmla="*/ 79 h 624"/>
                <a:gd name="T96" fmla="*/ 323 w 437"/>
                <a:gd name="T97" fmla="*/ 34 h 6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7"/>
                <a:gd name="T148" fmla="*/ 0 h 624"/>
                <a:gd name="T149" fmla="*/ 437 w 437"/>
                <a:gd name="T150" fmla="*/ 624 h 6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7" h="624">
                  <a:moveTo>
                    <a:pt x="381" y="0"/>
                  </a:moveTo>
                  <a:lnTo>
                    <a:pt x="378" y="2"/>
                  </a:lnTo>
                  <a:lnTo>
                    <a:pt x="373" y="8"/>
                  </a:lnTo>
                  <a:lnTo>
                    <a:pt x="364" y="17"/>
                  </a:lnTo>
                  <a:lnTo>
                    <a:pt x="355" y="29"/>
                  </a:lnTo>
                  <a:lnTo>
                    <a:pt x="349" y="42"/>
                  </a:lnTo>
                  <a:lnTo>
                    <a:pt x="347" y="57"/>
                  </a:lnTo>
                  <a:lnTo>
                    <a:pt x="352" y="73"/>
                  </a:lnTo>
                  <a:lnTo>
                    <a:pt x="364" y="88"/>
                  </a:lnTo>
                  <a:lnTo>
                    <a:pt x="364" y="89"/>
                  </a:lnTo>
                  <a:lnTo>
                    <a:pt x="361" y="94"/>
                  </a:lnTo>
                  <a:lnTo>
                    <a:pt x="358" y="101"/>
                  </a:lnTo>
                  <a:lnTo>
                    <a:pt x="357" y="110"/>
                  </a:lnTo>
                  <a:lnTo>
                    <a:pt x="357" y="122"/>
                  </a:lnTo>
                  <a:lnTo>
                    <a:pt x="361" y="137"/>
                  </a:lnTo>
                  <a:lnTo>
                    <a:pt x="367" y="152"/>
                  </a:lnTo>
                  <a:lnTo>
                    <a:pt x="380" y="170"/>
                  </a:lnTo>
                  <a:lnTo>
                    <a:pt x="394" y="188"/>
                  </a:lnTo>
                  <a:lnTo>
                    <a:pt x="406" y="205"/>
                  </a:lnTo>
                  <a:lnTo>
                    <a:pt x="415" y="219"/>
                  </a:lnTo>
                  <a:lnTo>
                    <a:pt x="423" y="232"/>
                  </a:lnTo>
                  <a:lnTo>
                    <a:pt x="428" y="243"/>
                  </a:lnTo>
                  <a:lnTo>
                    <a:pt x="432" y="251"/>
                  </a:lnTo>
                  <a:lnTo>
                    <a:pt x="434" y="256"/>
                  </a:lnTo>
                  <a:lnTo>
                    <a:pt x="435" y="258"/>
                  </a:lnTo>
                  <a:lnTo>
                    <a:pt x="434" y="261"/>
                  </a:lnTo>
                  <a:lnTo>
                    <a:pt x="432" y="270"/>
                  </a:lnTo>
                  <a:lnTo>
                    <a:pt x="429" y="284"/>
                  </a:lnTo>
                  <a:lnTo>
                    <a:pt x="426" y="302"/>
                  </a:lnTo>
                  <a:lnTo>
                    <a:pt x="424" y="326"/>
                  </a:lnTo>
                  <a:lnTo>
                    <a:pt x="425" y="355"/>
                  </a:lnTo>
                  <a:lnTo>
                    <a:pt x="428" y="386"/>
                  </a:lnTo>
                  <a:lnTo>
                    <a:pt x="435" y="422"/>
                  </a:lnTo>
                  <a:lnTo>
                    <a:pt x="432" y="423"/>
                  </a:lnTo>
                  <a:lnTo>
                    <a:pt x="426" y="426"/>
                  </a:lnTo>
                  <a:lnTo>
                    <a:pt x="419" y="430"/>
                  </a:lnTo>
                  <a:lnTo>
                    <a:pt x="410" y="436"/>
                  </a:lnTo>
                  <a:lnTo>
                    <a:pt x="402" y="442"/>
                  </a:lnTo>
                  <a:lnTo>
                    <a:pt x="396" y="447"/>
                  </a:lnTo>
                  <a:lnTo>
                    <a:pt x="393" y="453"/>
                  </a:lnTo>
                  <a:lnTo>
                    <a:pt x="396" y="457"/>
                  </a:lnTo>
                  <a:lnTo>
                    <a:pt x="405" y="463"/>
                  </a:lnTo>
                  <a:lnTo>
                    <a:pt x="404" y="464"/>
                  </a:lnTo>
                  <a:lnTo>
                    <a:pt x="400" y="465"/>
                  </a:lnTo>
                  <a:lnTo>
                    <a:pt x="396" y="467"/>
                  </a:lnTo>
                  <a:lnTo>
                    <a:pt x="390" y="471"/>
                  </a:lnTo>
                  <a:lnTo>
                    <a:pt x="384" y="475"/>
                  </a:lnTo>
                  <a:lnTo>
                    <a:pt x="379" y="481"/>
                  </a:lnTo>
                  <a:lnTo>
                    <a:pt x="376" y="488"/>
                  </a:lnTo>
                  <a:lnTo>
                    <a:pt x="376" y="497"/>
                  </a:lnTo>
                  <a:lnTo>
                    <a:pt x="437" y="486"/>
                  </a:lnTo>
                  <a:lnTo>
                    <a:pt x="435" y="492"/>
                  </a:lnTo>
                  <a:lnTo>
                    <a:pt x="431" y="506"/>
                  </a:lnTo>
                  <a:lnTo>
                    <a:pt x="423" y="526"/>
                  </a:lnTo>
                  <a:lnTo>
                    <a:pt x="412" y="549"/>
                  </a:lnTo>
                  <a:lnTo>
                    <a:pt x="398" y="574"/>
                  </a:lnTo>
                  <a:lnTo>
                    <a:pt x="380" y="596"/>
                  </a:lnTo>
                  <a:lnTo>
                    <a:pt x="358" y="613"/>
                  </a:lnTo>
                  <a:lnTo>
                    <a:pt x="333" y="624"/>
                  </a:lnTo>
                  <a:lnTo>
                    <a:pt x="332" y="620"/>
                  </a:lnTo>
                  <a:lnTo>
                    <a:pt x="331" y="610"/>
                  </a:lnTo>
                  <a:lnTo>
                    <a:pt x="331" y="592"/>
                  </a:lnTo>
                  <a:lnTo>
                    <a:pt x="334" y="568"/>
                  </a:lnTo>
                  <a:lnTo>
                    <a:pt x="339" y="536"/>
                  </a:lnTo>
                  <a:lnTo>
                    <a:pt x="350" y="498"/>
                  </a:lnTo>
                  <a:lnTo>
                    <a:pt x="367" y="453"/>
                  </a:lnTo>
                  <a:lnTo>
                    <a:pt x="391" y="403"/>
                  </a:lnTo>
                  <a:lnTo>
                    <a:pt x="393" y="400"/>
                  </a:lnTo>
                  <a:lnTo>
                    <a:pt x="396" y="393"/>
                  </a:lnTo>
                  <a:lnTo>
                    <a:pt x="400" y="381"/>
                  </a:lnTo>
                  <a:lnTo>
                    <a:pt x="403" y="365"/>
                  </a:lnTo>
                  <a:lnTo>
                    <a:pt x="403" y="343"/>
                  </a:lnTo>
                  <a:lnTo>
                    <a:pt x="398" y="317"/>
                  </a:lnTo>
                  <a:lnTo>
                    <a:pt x="387" y="286"/>
                  </a:lnTo>
                  <a:lnTo>
                    <a:pt x="368" y="250"/>
                  </a:lnTo>
                  <a:lnTo>
                    <a:pt x="365" y="247"/>
                  </a:lnTo>
                  <a:lnTo>
                    <a:pt x="358" y="240"/>
                  </a:lnTo>
                  <a:lnTo>
                    <a:pt x="349" y="227"/>
                  </a:lnTo>
                  <a:lnTo>
                    <a:pt x="340" y="210"/>
                  </a:lnTo>
                  <a:lnTo>
                    <a:pt x="331" y="189"/>
                  </a:lnTo>
                  <a:lnTo>
                    <a:pt x="325" y="164"/>
                  </a:lnTo>
                  <a:lnTo>
                    <a:pt x="325" y="136"/>
                  </a:lnTo>
                  <a:lnTo>
                    <a:pt x="331" y="105"/>
                  </a:lnTo>
                  <a:lnTo>
                    <a:pt x="330" y="103"/>
                  </a:lnTo>
                  <a:lnTo>
                    <a:pt x="327" y="102"/>
                  </a:lnTo>
                  <a:lnTo>
                    <a:pt x="322" y="107"/>
                  </a:lnTo>
                  <a:lnTo>
                    <a:pt x="313" y="127"/>
                  </a:lnTo>
                  <a:lnTo>
                    <a:pt x="309" y="141"/>
                  </a:lnTo>
                  <a:lnTo>
                    <a:pt x="307" y="154"/>
                  </a:lnTo>
                  <a:lnTo>
                    <a:pt x="307" y="169"/>
                  </a:lnTo>
                  <a:lnTo>
                    <a:pt x="310" y="184"/>
                  </a:lnTo>
                  <a:lnTo>
                    <a:pt x="315" y="201"/>
                  </a:lnTo>
                  <a:lnTo>
                    <a:pt x="324" y="219"/>
                  </a:lnTo>
                  <a:lnTo>
                    <a:pt x="336" y="239"/>
                  </a:lnTo>
                  <a:lnTo>
                    <a:pt x="352" y="262"/>
                  </a:lnTo>
                  <a:lnTo>
                    <a:pt x="352" y="263"/>
                  </a:lnTo>
                  <a:lnTo>
                    <a:pt x="352" y="264"/>
                  </a:lnTo>
                  <a:lnTo>
                    <a:pt x="351" y="266"/>
                  </a:lnTo>
                  <a:lnTo>
                    <a:pt x="349" y="268"/>
                  </a:lnTo>
                  <a:lnTo>
                    <a:pt x="346" y="272"/>
                  </a:lnTo>
                  <a:lnTo>
                    <a:pt x="343" y="276"/>
                  </a:lnTo>
                  <a:lnTo>
                    <a:pt x="338" y="280"/>
                  </a:lnTo>
                  <a:lnTo>
                    <a:pt x="332" y="285"/>
                  </a:lnTo>
                  <a:lnTo>
                    <a:pt x="325" y="291"/>
                  </a:lnTo>
                  <a:lnTo>
                    <a:pt x="316" y="297"/>
                  </a:lnTo>
                  <a:lnTo>
                    <a:pt x="307" y="304"/>
                  </a:lnTo>
                  <a:lnTo>
                    <a:pt x="295" y="311"/>
                  </a:lnTo>
                  <a:lnTo>
                    <a:pt x="281" y="319"/>
                  </a:lnTo>
                  <a:lnTo>
                    <a:pt x="266" y="327"/>
                  </a:lnTo>
                  <a:lnTo>
                    <a:pt x="248" y="335"/>
                  </a:lnTo>
                  <a:lnTo>
                    <a:pt x="228" y="344"/>
                  </a:lnTo>
                  <a:lnTo>
                    <a:pt x="225" y="343"/>
                  </a:lnTo>
                  <a:lnTo>
                    <a:pt x="216" y="340"/>
                  </a:lnTo>
                  <a:lnTo>
                    <a:pt x="203" y="335"/>
                  </a:lnTo>
                  <a:lnTo>
                    <a:pt x="187" y="330"/>
                  </a:lnTo>
                  <a:lnTo>
                    <a:pt x="169" y="326"/>
                  </a:lnTo>
                  <a:lnTo>
                    <a:pt x="151" y="320"/>
                  </a:lnTo>
                  <a:lnTo>
                    <a:pt x="133" y="317"/>
                  </a:lnTo>
                  <a:lnTo>
                    <a:pt x="116" y="314"/>
                  </a:lnTo>
                  <a:lnTo>
                    <a:pt x="100" y="311"/>
                  </a:lnTo>
                  <a:lnTo>
                    <a:pt x="81" y="305"/>
                  </a:lnTo>
                  <a:lnTo>
                    <a:pt x="62" y="297"/>
                  </a:lnTo>
                  <a:lnTo>
                    <a:pt x="43" y="289"/>
                  </a:lnTo>
                  <a:lnTo>
                    <a:pt x="27" y="280"/>
                  </a:lnTo>
                  <a:lnTo>
                    <a:pt x="12" y="273"/>
                  </a:lnTo>
                  <a:lnTo>
                    <a:pt x="3" y="268"/>
                  </a:lnTo>
                  <a:lnTo>
                    <a:pt x="0" y="266"/>
                  </a:lnTo>
                  <a:lnTo>
                    <a:pt x="2" y="264"/>
                  </a:lnTo>
                  <a:lnTo>
                    <a:pt x="6" y="261"/>
                  </a:lnTo>
                  <a:lnTo>
                    <a:pt x="10" y="255"/>
                  </a:lnTo>
                  <a:lnTo>
                    <a:pt x="15" y="248"/>
                  </a:lnTo>
                  <a:lnTo>
                    <a:pt x="20" y="239"/>
                  </a:lnTo>
                  <a:lnTo>
                    <a:pt x="23" y="229"/>
                  </a:lnTo>
                  <a:lnTo>
                    <a:pt x="23" y="218"/>
                  </a:lnTo>
                  <a:lnTo>
                    <a:pt x="20" y="207"/>
                  </a:lnTo>
                  <a:lnTo>
                    <a:pt x="21" y="207"/>
                  </a:lnTo>
                  <a:lnTo>
                    <a:pt x="24" y="208"/>
                  </a:lnTo>
                  <a:lnTo>
                    <a:pt x="30" y="208"/>
                  </a:lnTo>
                  <a:lnTo>
                    <a:pt x="37" y="208"/>
                  </a:lnTo>
                  <a:lnTo>
                    <a:pt x="45" y="209"/>
                  </a:lnTo>
                  <a:lnTo>
                    <a:pt x="55" y="210"/>
                  </a:lnTo>
                  <a:lnTo>
                    <a:pt x="65" y="211"/>
                  </a:lnTo>
                  <a:lnTo>
                    <a:pt x="76" y="211"/>
                  </a:lnTo>
                  <a:lnTo>
                    <a:pt x="87" y="213"/>
                  </a:lnTo>
                  <a:lnTo>
                    <a:pt x="98" y="214"/>
                  </a:lnTo>
                  <a:lnTo>
                    <a:pt x="110" y="214"/>
                  </a:lnTo>
                  <a:lnTo>
                    <a:pt x="120" y="215"/>
                  </a:lnTo>
                  <a:lnTo>
                    <a:pt x="130" y="216"/>
                  </a:lnTo>
                  <a:lnTo>
                    <a:pt x="139" y="216"/>
                  </a:lnTo>
                  <a:lnTo>
                    <a:pt x="145" y="216"/>
                  </a:lnTo>
                  <a:lnTo>
                    <a:pt x="151" y="216"/>
                  </a:lnTo>
                  <a:lnTo>
                    <a:pt x="161" y="217"/>
                  </a:lnTo>
                  <a:lnTo>
                    <a:pt x="172" y="218"/>
                  </a:lnTo>
                  <a:lnTo>
                    <a:pt x="183" y="219"/>
                  </a:lnTo>
                  <a:lnTo>
                    <a:pt x="195" y="222"/>
                  </a:lnTo>
                  <a:lnTo>
                    <a:pt x="205" y="225"/>
                  </a:lnTo>
                  <a:lnTo>
                    <a:pt x="215" y="229"/>
                  </a:lnTo>
                  <a:lnTo>
                    <a:pt x="223" y="234"/>
                  </a:lnTo>
                  <a:lnTo>
                    <a:pt x="229" y="238"/>
                  </a:lnTo>
                  <a:lnTo>
                    <a:pt x="238" y="249"/>
                  </a:lnTo>
                  <a:lnTo>
                    <a:pt x="243" y="259"/>
                  </a:lnTo>
                  <a:lnTo>
                    <a:pt x="243" y="264"/>
                  </a:lnTo>
                  <a:lnTo>
                    <a:pt x="239" y="260"/>
                  </a:lnTo>
                  <a:lnTo>
                    <a:pt x="232" y="254"/>
                  </a:lnTo>
                  <a:lnTo>
                    <a:pt x="226" y="253"/>
                  </a:lnTo>
                  <a:lnTo>
                    <a:pt x="222" y="257"/>
                  </a:lnTo>
                  <a:lnTo>
                    <a:pt x="223" y="264"/>
                  </a:lnTo>
                  <a:lnTo>
                    <a:pt x="225" y="268"/>
                  </a:lnTo>
                  <a:lnTo>
                    <a:pt x="228" y="272"/>
                  </a:lnTo>
                  <a:lnTo>
                    <a:pt x="231" y="275"/>
                  </a:lnTo>
                  <a:lnTo>
                    <a:pt x="234" y="278"/>
                  </a:lnTo>
                  <a:lnTo>
                    <a:pt x="239" y="280"/>
                  </a:lnTo>
                  <a:lnTo>
                    <a:pt x="243" y="281"/>
                  </a:lnTo>
                  <a:lnTo>
                    <a:pt x="248" y="282"/>
                  </a:lnTo>
                  <a:lnTo>
                    <a:pt x="253" y="282"/>
                  </a:lnTo>
                  <a:lnTo>
                    <a:pt x="258" y="279"/>
                  </a:lnTo>
                  <a:lnTo>
                    <a:pt x="263" y="273"/>
                  </a:lnTo>
                  <a:lnTo>
                    <a:pt x="266" y="266"/>
                  </a:lnTo>
                  <a:lnTo>
                    <a:pt x="266" y="255"/>
                  </a:lnTo>
                  <a:lnTo>
                    <a:pt x="262" y="243"/>
                  </a:lnTo>
                  <a:lnTo>
                    <a:pt x="253" y="231"/>
                  </a:lnTo>
                  <a:lnTo>
                    <a:pt x="237" y="217"/>
                  </a:lnTo>
                  <a:lnTo>
                    <a:pt x="213" y="203"/>
                  </a:lnTo>
                  <a:lnTo>
                    <a:pt x="216" y="202"/>
                  </a:lnTo>
                  <a:lnTo>
                    <a:pt x="221" y="198"/>
                  </a:lnTo>
                  <a:lnTo>
                    <a:pt x="229" y="191"/>
                  </a:lnTo>
                  <a:lnTo>
                    <a:pt x="240" y="180"/>
                  </a:lnTo>
                  <a:lnTo>
                    <a:pt x="252" y="164"/>
                  </a:lnTo>
                  <a:lnTo>
                    <a:pt x="266" y="142"/>
                  </a:lnTo>
                  <a:lnTo>
                    <a:pt x="280" y="116"/>
                  </a:lnTo>
                  <a:lnTo>
                    <a:pt x="294" y="82"/>
                  </a:lnTo>
                  <a:lnTo>
                    <a:pt x="295" y="79"/>
                  </a:lnTo>
                  <a:lnTo>
                    <a:pt x="298" y="71"/>
                  </a:lnTo>
                  <a:lnTo>
                    <a:pt x="303" y="61"/>
                  </a:lnTo>
                  <a:lnTo>
                    <a:pt x="311" y="48"/>
                  </a:lnTo>
                  <a:lnTo>
                    <a:pt x="323" y="34"/>
                  </a:lnTo>
                  <a:lnTo>
                    <a:pt x="338" y="21"/>
                  </a:lnTo>
                  <a:lnTo>
                    <a:pt x="358" y="9"/>
                  </a:lnTo>
                  <a:lnTo>
                    <a:pt x="38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36"/>
            <p:cNvSpPr>
              <a:spLocks/>
            </p:cNvSpPr>
            <p:nvPr/>
          </p:nvSpPr>
          <p:spPr bwMode="auto">
            <a:xfrm>
              <a:off x="3269" y="2252"/>
              <a:ext cx="335" cy="428"/>
            </a:xfrm>
            <a:custGeom>
              <a:avLst/>
              <a:gdLst>
                <a:gd name="T0" fmla="*/ 57 w 335"/>
                <a:gd name="T1" fmla="*/ 405 h 428"/>
                <a:gd name="T2" fmla="*/ 43 w 335"/>
                <a:gd name="T3" fmla="*/ 348 h 428"/>
                <a:gd name="T4" fmla="*/ 23 w 335"/>
                <a:gd name="T5" fmla="*/ 259 h 428"/>
                <a:gd name="T6" fmla="*/ 6 w 335"/>
                <a:gd name="T7" fmla="*/ 165 h 428"/>
                <a:gd name="T8" fmla="*/ 4 w 335"/>
                <a:gd name="T9" fmla="*/ 123 h 428"/>
                <a:gd name="T10" fmla="*/ 30 w 335"/>
                <a:gd name="T11" fmla="*/ 114 h 428"/>
                <a:gd name="T12" fmla="*/ 66 w 335"/>
                <a:gd name="T13" fmla="*/ 88 h 428"/>
                <a:gd name="T14" fmla="*/ 96 w 335"/>
                <a:gd name="T15" fmla="*/ 37 h 428"/>
                <a:gd name="T16" fmla="*/ 105 w 335"/>
                <a:gd name="T17" fmla="*/ 2 h 428"/>
                <a:gd name="T18" fmla="*/ 111 w 335"/>
                <a:gd name="T19" fmla="*/ 15 h 428"/>
                <a:gd name="T20" fmla="*/ 123 w 335"/>
                <a:gd name="T21" fmla="*/ 39 h 428"/>
                <a:gd name="T22" fmla="*/ 142 w 335"/>
                <a:gd name="T23" fmla="*/ 69 h 428"/>
                <a:gd name="T24" fmla="*/ 169 w 335"/>
                <a:gd name="T25" fmla="*/ 102 h 428"/>
                <a:gd name="T26" fmla="*/ 204 w 335"/>
                <a:gd name="T27" fmla="*/ 136 h 428"/>
                <a:gd name="T28" fmla="*/ 249 w 335"/>
                <a:gd name="T29" fmla="*/ 166 h 428"/>
                <a:gd name="T30" fmla="*/ 304 w 335"/>
                <a:gd name="T31" fmla="*/ 191 h 428"/>
                <a:gd name="T32" fmla="*/ 334 w 335"/>
                <a:gd name="T33" fmla="*/ 205 h 428"/>
                <a:gd name="T34" fmla="*/ 325 w 335"/>
                <a:gd name="T35" fmla="*/ 236 h 428"/>
                <a:gd name="T36" fmla="*/ 312 w 335"/>
                <a:gd name="T37" fmla="*/ 284 h 428"/>
                <a:gd name="T38" fmla="*/ 301 w 335"/>
                <a:gd name="T39" fmla="*/ 334 h 428"/>
                <a:gd name="T40" fmla="*/ 296 w 335"/>
                <a:gd name="T41" fmla="*/ 374 h 428"/>
                <a:gd name="T42" fmla="*/ 291 w 335"/>
                <a:gd name="T43" fmla="*/ 404 h 428"/>
                <a:gd name="T44" fmla="*/ 284 w 335"/>
                <a:gd name="T45" fmla="*/ 424 h 428"/>
                <a:gd name="T46" fmla="*/ 272 w 335"/>
                <a:gd name="T47" fmla="*/ 428 h 428"/>
                <a:gd name="T48" fmla="*/ 257 w 335"/>
                <a:gd name="T49" fmla="*/ 419 h 428"/>
                <a:gd name="T50" fmla="*/ 239 w 335"/>
                <a:gd name="T51" fmla="*/ 414 h 428"/>
                <a:gd name="T52" fmla="*/ 219 w 335"/>
                <a:gd name="T53" fmla="*/ 410 h 428"/>
                <a:gd name="T54" fmla="*/ 194 w 335"/>
                <a:gd name="T55" fmla="*/ 409 h 428"/>
                <a:gd name="T56" fmla="*/ 170 w 335"/>
                <a:gd name="T57" fmla="*/ 407 h 428"/>
                <a:gd name="T58" fmla="*/ 147 w 335"/>
                <a:gd name="T59" fmla="*/ 408 h 428"/>
                <a:gd name="T60" fmla="*/ 127 w 335"/>
                <a:gd name="T61" fmla="*/ 409 h 428"/>
                <a:gd name="T62" fmla="*/ 114 w 335"/>
                <a:gd name="T63" fmla="*/ 411 h 428"/>
                <a:gd name="T64" fmla="*/ 104 w 335"/>
                <a:gd name="T65" fmla="*/ 415 h 428"/>
                <a:gd name="T66" fmla="*/ 89 w 335"/>
                <a:gd name="T67" fmla="*/ 421 h 428"/>
                <a:gd name="T68" fmla="*/ 74 w 335"/>
                <a:gd name="T69" fmla="*/ 424 h 428"/>
                <a:gd name="T70" fmla="*/ 63 w 335"/>
                <a:gd name="T71" fmla="*/ 420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428"/>
                <a:gd name="T110" fmla="*/ 335 w 335"/>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428">
                  <a:moveTo>
                    <a:pt x="59" y="413"/>
                  </a:moveTo>
                  <a:lnTo>
                    <a:pt x="57" y="405"/>
                  </a:lnTo>
                  <a:lnTo>
                    <a:pt x="51" y="382"/>
                  </a:lnTo>
                  <a:lnTo>
                    <a:pt x="43" y="348"/>
                  </a:lnTo>
                  <a:lnTo>
                    <a:pt x="33" y="306"/>
                  </a:lnTo>
                  <a:lnTo>
                    <a:pt x="23" y="259"/>
                  </a:lnTo>
                  <a:lnTo>
                    <a:pt x="13" y="211"/>
                  </a:lnTo>
                  <a:lnTo>
                    <a:pt x="6" y="165"/>
                  </a:lnTo>
                  <a:lnTo>
                    <a:pt x="0" y="124"/>
                  </a:lnTo>
                  <a:lnTo>
                    <a:pt x="4" y="123"/>
                  </a:lnTo>
                  <a:lnTo>
                    <a:pt x="15" y="120"/>
                  </a:lnTo>
                  <a:lnTo>
                    <a:pt x="30" y="114"/>
                  </a:lnTo>
                  <a:lnTo>
                    <a:pt x="48" y="104"/>
                  </a:lnTo>
                  <a:lnTo>
                    <a:pt x="66" y="88"/>
                  </a:lnTo>
                  <a:lnTo>
                    <a:pt x="83" y="66"/>
                  </a:lnTo>
                  <a:lnTo>
                    <a:pt x="96" y="37"/>
                  </a:lnTo>
                  <a:lnTo>
                    <a:pt x="104" y="0"/>
                  </a:lnTo>
                  <a:lnTo>
                    <a:pt x="105" y="2"/>
                  </a:lnTo>
                  <a:lnTo>
                    <a:pt x="107" y="7"/>
                  </a:lnTo>
                  <a:lnTo>
                    <a:pt x="111" y="15"/>
                  </a:lnTo>
                  <a:lnTo>
                    <a:pt x="116" y="26"/>
                  </a:lnTo>
                  <a:lnTo>
                    <a:pt x="123" y="39"/>
                  </a:lnTo>
                  <a:lnTo>
                    <a:pt x="131" y="53"/>
                  </a:lnTo>
                  <a:lnTo>
                    <a:pt x="142" y="69"/>
                  </a:lnTo>
                  <a:lnTo>
                    <a:pt x="154" y="85"/>
                  </a:lnTo>
                  <a:lnTo>
                    <a:pt x="169" y="102"/>
                  </a:lnTo>
                  <a:lnTo>
                    <a:pt x="186" y="119"/>
                  </a:lnTo>
                  <a:lnTo>
                    <a:pt x="204" y="136"/>
                  </a:lnTo>
                  <a:lnTo>
                    <a:pt x="225" y="152"/>
                  </a:lnTo>
                  <a:lnTo>
                    <a:pt x="249" y="166"/>
                  </a:lnTo>
                  <a:lnTo>
                    <a:pt x="275" y="180"/>
                  </a:lnTo>
                  <a:lnTo>
                    <a:pt x="304" y="191"/>
                  </a:lnTo>
                  <a:lnTo>
                    <a:pt x="335" y="200"/>
                  </a:lnTo>
                  <a:lnTo>
                    <a:pt x="334" y="205"/>
                  </a:lnTo>
                  <a:lnTo>
                    <a:pt x="330" y="217"/>
                  </a:lnTo>
                  <a:lnTo>
                    <a:pt x="325" y="236"/>
                  </a:lnTo>
                  <a:lnTo>
                    <a:pt x="319" y="258"/>
                  </a:lnTo>
                  <a:lnTo>
                    <a:pt x="312" y="284"/>
                  </a:lnTo>
                  <a:lnTo>
                    <a:pt x="306" y="309"/>
                  </a:lnTo>
                  <a:lnTo>
                    <a:pt x="301" y="334"/>
                  </a:lnTo>
                  <a:lnTo>
                    <a:pt x="298" y="355"/>
                  </a:lnTo>
                  <a:lnTo>
                    <a:pt x="296" y="374"/>
                  </a:lnTo>
                  <a:lnTo>
                    <a:pt x="293" y="390"/>
                  </a:lnTo>
                  <a:lnTo>
                    <a:pt x="291" y="404"/>
                  </a:lnTo>
                  <a:lnTo>
                    <a:pt x="288" y="415"/>
                  </a:lnTo>
                  <a:lnTo>
                    <a:pt x="284" y="424"/>
                  </a:lnTo>
                  <a:lnTo>
                    <a:pt x="279" y="428"/>
                  </a:lnTo>
                  <a:lnTo>
                    <a:pt x="272" y="428"/>
                  </a:lnTo>
                  <a:lnTo>
                    <a:pt x="263" y="423"/>
                  </a:lnTo>
                  <a:lnTo>
                    <a:pt x="257" y="419"/>
                  </a:lnTo>
                  <a:lnTo>
                    <a:pt x="248" y="417"/>
                  </a:lnTo>
                  <a:lnTo>
                    <a:pt x="239" y="414"/>
                  </a:lnTo>
                  <a:lnTo>
                    <a:pt x="229" y="412"/>
                  </a:lnTo>
                  <a:lnTo>
                    <a:pt x="219" y="410"/>
                  </a:lnTo>
                  <a:lnTo>
                    <a:pt x="207" y="409"/>
                  </a:lnTo>
                  <a:lnTo>
                    <a:pt x="194" y="409"/>
                  </a:lnTo>
                  <a:lnTo>
                    <a:pt x="182" y="408"/>
                  </a:lnTo>
                  <a:lnTo>
                    <a:pt x="170" y="407"/>
                  </a:lnTo>
                  <a:lnTo>
                    <a:pt x="158" y="407"/>
                  </a:lnTo>
                  <a:lnTo>
                    <a:pt x="147" y="408"/>
                  </a:lnTo>
                  <a:lnTo>
                    <a:pt x="137" y="408"/>
                  </a:lnTo>
                  <a:lnTo>
                    <a:pt x="127" y="409"/>
                  </a:lnTo>
                  <a:lnTo>
                    <a:pt x="120" y="409"/>
                  </a:lnTo>
                  <a:lnTo>
                    <a:pt x="114" y="411"/>
                  </a:lnTo>
                  <a:lnTo>
                    <a:pt x="110" y="412"/>
                  </a:lnTo>
                  <a:lnTo>
                    <a:pt x="104" y="415"/>
                  </a:lnTo>
                  <a:lnTo>
                    <a:pt x="97" y="418"/>
                  </a:lnTo>
                  <a:lnTo>
                    <a:pt x="89" y="421"/>
                  </a:lnTo>
                  <a:lnTo>
                    <a:pt x="82" y="423"/>
                  </a:lnTo>
                  <a:lnTo>
                    <a:pt x="74" y="424"/>
                  </a:lnTo>
                  <a:lnTo>
                    <a:pt x="68" y="423"/>
                  </a:lnTo>
                  <a:lnTo>
                    <a:pt x="63" y="420"/>
                  </a:lnTo>
                  <a:lnTo>
                    <a:pt x="59" y="413"/>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37"/>
            <p:cNvSpPr>
              <a:spLocks/>
            </p:cNvSpPr>
            <p:nvPr/>
          </p:nvSpPr>
          <p:spPr bwMode="auto">
            <a:xfrm>
              <a:off x="3331" y="1363"/>
              <a:ext cx="30" cy="81"/>
            </a:xfrm>
            <a:custGeom>
              <a:avLst/>
              <a:gdLst>
                <a:gd name="T0" fmla="*/ 29 w 30"/>
                <a:gd name="T1" fmla="*/ 0 h 81"/>
                <a:gd name="T2" fmla="*/ 26 w 30"/>
                <a:gd name="T3" fmla="*/ 4 h 81"/>
                <a:gd name="T4" fmla="*/ 22 w 30"/>
                <a:gd name="T5" fmla="*/ 8 h 81"/>
                <a:gd name="T6" fmla="*/ 19 w 30"/>
                <a:gd name="T7" fmla="*/ 12 h 81"/>
                <a:gd name="T8" fmla="*/ 16 w 30"/>
                <a:gd name="T9" fmla="*/ 16 h 81"/>
                <a:gd name="T10" fmla="*/ 12 w 30"/>
                <a:gd name="T11" fmla="*/ 20 h 81"/>
                <a:gd name="T12" fmla="*/ 10 w 30"/>
                <a:gd name="T13" fmla="*/ 25 h 81"/>
                <a:gd name="T14" fmla="*/ 7 w 30"/>
                <a:gd name="T15" fmla="*/ 29 h 81"/>
                <a:gd name="T16" fmla="*/ 5 w 30"/>
                <a:gd name="T17" fmla="*/ 34 h 81"/>
                <a:gd name="T18" fmla="*/ 1 w 30"/>
                <a:gd name="T19" fmla="*/ 45 h 81"/>
                <a:gd name="T20" fmla="*/ 0 w 30"/>
                <a:gd name="T21" fmla="*/ 57 h 81"/>
                <a:gd name="T22" fmla="*/ 1 w 30"/>
                <a:gd name="T23" fmla="*/ 69 h 81"/>
                <a:gd name="T24" fmla="*/ 4 w 30"/>
                <a:gd name="T25" fmla="*/ 80 h 81"/>
                <a:gd name="T26" fmla="*/ 5 w 30"/>
                <a:gd name="T27" fmla="*/ 81 h 81"/>
                <a:gd name="T28" fmla="*/ 6 w 30"/>
                <a:gd name="T29" fmla="*/ 80 h 81"/>
                <a:gd name="T30" fmla="*/ 8 w 30"/>
                <a:gd name="T31" fmla="*/ 79 h 81"/>
                <a:gd name="T32" fmla="*/ 8 w 30"/>
                <a:gd name="T33" fmla="*/ 78 h 81"/>
                <a:gd name="T34" fmla="*/ 6 w 30"/>
                <a:gd name="T35" fmla="*/ 67 h 81"/>
                <a:gd name="T36" fmla="*/ 4 w 30"/>
                <a:gd name="T37" fmla="*/ 55 h 81"/>
                <a:gd name="T38" fmla="*/ 5 w 30"/>
                <a:gd name="T39" fmla="*/ 44 h 81"/>
                <a:gd name="T40" fmla="*/ 8 w 30"/>
                <a:gd name="T41" fmla="*/ 33 h 81"/>
                <a:gd name="T42" fmla="*/ 10 w 30"/>
                <a:gd name="T43" fmla="*/ 28 h 81"/>
                <a:gd name="T44" fmla="*/ 12 w 30"/>
                <a:gd name="T45" fmla="*/ 24 h 81"/>
                <a:gd name="T46" fmla="*/ 15 w 30"/>
                <a:gd name="T47" fmla="*/ 20 h 81"/>
                <a:gd name="T48" fmla="*/ 18 w 30"/>
                <a:gd name="T49" fmla="*/ 16 h 81"/>
                <a:gd name="T50" fmla="*/ 21 w 30"/>
                <a:gd name="T51" fmla="*/ 12 h 81"/>
                <a:gd name="T52" fmla="*/ 24 w 30"/>
                <a:gd name="T53" fmla="*/ 8 h 81"/>
                <a:gd name="T54" fmla="*/ 27 w 30"/>
                <a:gd name="T55" fmla="*/ 4 h 81"/>
                <a:gd name="T56" fmla="*/ 30 w 30"/>
                <a:gd name="T57" fmla="*/ 0 h 81"/>
                <a:gd name="T58" fmla="*/ 30 w 30"/>
                <a:gd name="T59" fmla="*/ 0 h 81"/>
                <a:gd name="T60" fmla="*/ 30 w 30"/>
                <a:gd name="T61" fmla="*/ 0 h 81"/>
                <a:gd name="T62" fmla="*/ 30 w 30"/>
                <a:gd name="T63" fmla="*/ 0 h 81"/>
                <a:gd name="T64" fmla="*/ 29 w 30"/>
                <a:gd name="T65" fmla="*/ 0 h 81"/>
                <a:gd name="T66" fmla="*/ 29 w 30"/>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81"/>
                <a:gd name="T104" fmla="*/ 30 w 30"/>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81">
                  <a:moveTo>
                    <a:pt x="29" y="0"/>
                  </a:moveTo>
                  <a:lnTo>
                    <a:pt x="26" y="4"/>
                  </a:lnTo>
                  <a:lnTo>
                    <a:pt x="22" y="8"/>
                  </a:lnTo>
                  <a:lnTo>
                    <a:pt x="19" y="12"/>
                  </a:lnTo>
                  <a:lnTo>
                    <a:pt x="16" y="16"/>
                  </a:lnTo>
                  <a:lnTo>
                    <a:pt x="12" y="20"/>
                  </a:lnTo>
                  <a:lnTo>
                    <a:pt x="10" y="25"/>
                  </a:lnTo>
                  <a:lnTo>
                    <a:pt x="7" y="29"/>
                  </a:lnTo>
                  <a:lnTo>
                    <a:pt x="5" y="34"/>
                  </a:lnTo>
                  <a:lnTo>
                    <a:pt x="1" y="45"/>
                  </a:lnTo>
                  <a:lnTo>
                    <a:pt x="0" y="57"/>
                  </a:lnTo>
                  <a:lnTo>
                    <a:pt x="1" y="69"/>
                  </a:lnTo>
                  <a:lnTo>
                    <a:pt x="4" y="80"/>
                  </a:lnTo>
                  <a:lnTo>
                    <a:pt x="5" y="81"/>
                  </a:lnTo>
                  <a:lnTo>
                    <a:pt x="6" y="80"/>
                  </a:lnTo>
                  <a:lnTo>
                    <a:pt x="8" y="79"/>
                  </a:lnTo>
                  <a:lnTo>
                    <a:pt x="8" y="78"/>
                  </a:lnTo>
                  <a:lnTo>
                    <a:pt x="6" y="67"/>
                  </a:lnTo>
                  <a:lnTo>
                    <a:pt x="4" y="55"/>
                  </a:lnTo>
                  <a:lnTo>
                    <a:pt x="5" y="44"/>
                  </a:lnTo>
                  <a:lnTo>
                    <a:pt x="8" y="33"/>
                  </a:lnTo>
                  <a:lnTo>
                    <a:pt x="10" y="28"/>
                  </a:lnTo>
                  <a:lnTo>
                    <a:pt x="12" y="24"/>
                  </a:lnTo>
                  <a:lnTo>
                    <a:pt x="15" y="20"/>
                  </a:lnTo>
                  <a:lnTo>
                    <a:pt x="18" y="16"/>
                  </a:lnTo>
                  <a:lnTo>
                    <a:pt x="21" y="12"/>
                  </a:lnTo>
                  <a:lnTo>
                    <a:pt x="24" y="8"/>
                  </a:lnTo>
                  <a:lnTo>
                    <a:pt x="27" y="4"/>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38"/>
            <p:cNvSpPr>
              <a:spLocks/>
            </p:cNvSpPr>
            <p:nvPr/>
          </p:nvSpPr>
          <p:spPr bwMode="auto">
            <a:xfrm>
              <a:off x="3352" y="1554"/>
              <a:ext cx="145" cy="85"/>
            </a:xfrm>
            <a:custGeom>
              <a:avLst/>
              <a:gdLst>
                <a:gd name="T0" fmla="*/ 145 w 145"/>
                <a:gd name="T1" fmla="*/ 0 h 85"/>
                <a:gd name="T2" fmla="*/ 139 w 145"/>
                <a:gd name="T3" fmla="*/ 11 h 85"/>
                <a:gd name="T4" fmla="*/ 133 w 145"/>
                <a:gd name="T5" fmla="*/ 20 h 85"/>
                <a:gd name="T6" fmla="*/ 127 w 145"/>
                <a:gd name="T7" fmla="*/ 29 h 85"/>
                <a:gd name="T8" fmla="*/ 120 w 145"/>
                <a:gd name="T9" fmla="*/ 36 h 85"/>
                <a:gd name="T10" fmla="*/ 112 w 145"/>
                <a:gd name="T11" fmla="*/ 42 h 85"/>
                <a:gd name="T12" fmla="*/ 103 w 145"/>
                <a:gd name="T13" fmla="*/ 47 h 85"/>
                <a:gd name="T14" fmla="*/ 94 w 145"/>
                <a:gd name="T15" fmla="*/ 51 h 85"/>
                <a:gd name="T16" fmla="*/ 85 w 145"/>
                <a:gd name="T17" fmla="*/ 55 h 85"/>
                <a:gd name="T18" fmla="*/ 74 w 145"/>
                <a:gd name="T19" fmla="*/ 58 h 85"/>
                <a:gd name="T20" fmla="*/ 65 w 145"/>
                <a:gd name="T21" fmla="*/ 60 h 85"/>
                <a:gd name="T22" fmla="*/ 54 w 145"/>
                <a:gd name="T23" fmla="*/ 62 h 85"/>
                <a:gd name="T24" fmla="*/ 44 w 145"/>
                <a:gd name="T25" fmla="*/ 65 h 85"/>
                <a:gd name="T26" fmla="*/ 33 w 145"/>
                <a:gd name="T27" fmla="*/ 67 h 85"/>
                <a:gd name="T28" fmla="*/ 23 w 145"/>
                <a:gd name="T29" fmla="*/ 69 h 85"/>
                <a:gd name="T30" fmla="*/ 12 w 145"/>
                <a:gd name="T31" fmla="*/ 71 h 85"/>
                <a:gd name="T32" fmla="*/ 2 w 145"/>
                <a:gd name="T33" fmla="*/ 74 h 85"/>
                <a:gd name="T34" fmla="*/ 0 w 145"/>
                <a:gd name="T35" fmla="*/ 77 h 85"/>
                <a:gd name="T36" fmla="*/ 0 w 145"/>
                <a:gd name="T37" fmla="*/ 79 h 85"/>
                <a:gd name="T38" fmla="*/ 0 w 145"/>
                <a:gd name="T39" fmla="*/ 82 h 85"/>
                <a:gd name="T40" fmla="*/ 2 w 145"/>
                <a:gd name="T41" fmla="*/ 84 h 85"/>
                <a:gd name="T42" fmla="*/ 6 w 145"/>
                <a:gd name="T43" fmla="*/ 85 h 85"/>
                <a:gd name="T44" fmla="*/ 12 w 145"/>
                <a:gd name="T45" fmla="*/ 85 h 85"/>
                <a:gd name="T46" fmla="*/ 17 w 145"/>
                <a:gd name="T47" fmla="*/ 84 h 85"/>
                <a:gd name="T48" fmla="*/ 22 w 145"/>
                <a:gd name="T49" fmla="*/ 83 h 85"/>
                <a:gd name="T50" fmla="*/ 26 w 145"/>
                <a:gd name="T51" fmla="*/ 82 h 85"/>
                <a:gd name="T52" fmla="*/ 32 w 145"/>
                <a:gd name="T53" fmla="*/ 80 h 85"/>
                <a:gd name="T54" fmla="*/ 37 w 145"/>
                <a:gd name="T55" fmla="*/ 79 h 85"/>
                <a:gd name="T56" fmla="*/ 41 w 145"/>
                <a:gd name="T57" fmla="*/ 78 h 85"/>
                <a:gd name="T58" fmla="*/ 48 w 145"/>
                <a:gd name="T59" fmla="*/ 77 h 85"/>
                <a:gd name="T60" fmla="*/ 55 w 145"/>
                <a:gd name="T61" fmla="*/ 75 h 85"/>
                <a:gd name="T62" fmla="*/ 62 w 145"/>
                <a:gd name="T63" fmla="*/ 74 h 85"/>
                <a:gd name="T64" fmla="*/ 68 w 145"/>
                <a:gd name="T65" fmla="*/ 72 h 85"/>
                <a:gd name="T66" fmla="*/ 75 w 145"/>
                <a:gd name="T67" fmla="*/ 70 h 85"/>
                <a:gd name="T68" fmla="*/ 82 w 145"/>
                <a:gd name="T69" fmla="*/ 68 h 85"/>
                <a:gd name="T70" fmla="*/ 88 w 145"/>
                <a:gd name="T71" fmla="*/ 65 h 85"/>
                <a:gd name="T72" fmla="*/ 94 w 145"/>
                <a:gd name="T73" fmla="*/ 62 h 85"/>
                <a:gd name="T74" fmla="*/ 103 w 145"/>
                <a:gd name="T75" fmla="*/ 57 h 85"/>
                <a:gd name="T76" fmla="*/ 111 w 145"/>
                <a:gd name="T77" fmla="*/ 51 h 85"/>
                <a:gd name="T78" fmla="*/ 118 w 145"/>
                <a:gd name="T79" fmla="*/ 44 h 85"/>
                <a:gd name="T80" fmla="*/ 125 w 145"/>
                <a:gd name="T81" fmla="*/ 37 h 85"/>
                <a:gd name="T82" fmla="*/ 131 w 145"/>
                <a:gd name="T83" fmla="*/ 29 h 85"/>
                <a:gd name="T84" fmla="*/ 137 w 145"/>
                <a:gd name="T85" fmla="*/ 20 h 85"/>
                <a:gd name="T86" fmla="*/ 142 w 145"/>
                <a:gd name="T87" fmla="*/ 11 h 85"/>
                <a:gd name="T88" fmla="*/ 145 w 145"/>
                <a:gd name="T89" fmla="*/ 2 h 85"/>
                <a:gd name="T90" fmla="*/ 145 w 145"/>
                <a:gd name="T91" fmla="*/ 1 h 85"/>
                <a:gd name="T92" fmla="*/ 145 w 145"/>
                <a:gd name="T93" fmla="*/ 0 h 85"/>
                <a:gd name="T94" fmla="*/ 145 w 145"/>
                <a:gd name="T95" fmla="*/ 0 h 85"/>
                <a:gd name="T96" fmla="*/ 145 w 145"/>
                <a:gd name="T97" fmla="*/ 0 h 85"/>
                <a:gd name="T98" fmla="*/ 145 w 145"/>
                <a:gd name="T99" fmla="*/ 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85"/>
                <a:gd name="T152" fmla="*/ 145 w 145"/>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85">
                  <a:moveTo>
                    <a:pt x="145" y="0"/>
                  </a:moveTo>
                  <a:lnTo>
                    <a:pt x="139" y="11"/>
                  </a:lnTo>
                  <a:lnTo>
                    <a:pt x="133" y="20"/>
                  </a:lnTo>
                  <a:lnTo>
                    <a:pt x="127" y="29"/>
                  </a:lnTo>
                  <a:lnTo>
                    <a:pt x="120" y="36"/>
                  </a:lnTo>
                  <a:lnTo>
                    <a:pt x="112" y="42"/>
                  </a:lnTo>
                  <a:lnTo>
                    <a:pt x="103" y="47"/>
                  </a:lnTo>
                  <a:lnTo>
                    <a:pt x="94" y="51"/>
                  </a:lnTo>
                  <a:lnTo>
                    <a:pt x="85" y="55"/>
                  </a:lnTo>
                  <a:lnTo>
                    <a:pt x="74" y="58"/>
                  </a:lnTo>
                  <a:lnTo>
                    <a:pt x="65" y="60"/>
                  </a:lnTo>
                  <a:lnTo>
                    <a:pt x="54" y="62"/>
                  </a:lnTo>
                  <a:lnTo>
                    <a:pt x="44" y="65"/>
                  </a:lnTo>
                  <a:lnTo>
                    <a:pt x="33" y="67"/>
                  </a:lnTo>
                  <a:lnTo>
                    <a:pt x="23" y="69"/>
                  </a:lnTo>
                  <a:lnTo>
                    <a:pt x="12" y="71"/>
                  </a:lnTo>
                  <a:lnTo>
                    <a:pt x="2" y="74"/>
                  </a:lnTo>
                  <a:lnTo>
                    <a:pt x="0" y="77"/>
                  </a:lnTo>
                  <a:lnTo>
                    <a:pt x="0" y="79"/>
                  </a:lnTo>
                  <a:lnTo>
                    <a:pt x="0" y="82"/>
                  </a:lnTo>
                  <a:lnTo>
                    <a:pt x="2" y="84"/>
                  </a:lnTo>
                  <a:lnTo>
                    <a:pt x="6" y="85"/>
                  </a:lnTo>
                  <a:lnTo>
                    <a:pt x="12" y="85"/>
                  </a:lnTo>
                  <a:lnTo>
                    <a:pt x="17" y="84"/>
                  </a:lnTo>
                  <a:lnTo>
                    <a:pt x="22" y="83"/>
                  </a:lnTo>
                  <a:lnTo>
                    <a:pt x="26" y="82"/>
                  </a:lnTo>
                  <a:lnTo>
                    <a:pt x="32" y="80"/>
                  </a:lnTo>
                  <a:lnTo>
                    <a:pt x="37" y="79"/>
                  </a:lnTo>
                  <a:lnTo>
                    <a:pt x="41" y="78"/>
                  </a:lnTo>
                  <a:lnTo>
                    <a:pt x="48" y="77"/>
                  </a:lnTo>
                  <a:lnTo>
                    <a:pt x="55" y="75"/>
                  </a:lnTo>
                  <a:lnTo>
                    <a:pt x="62" y="74"/>
                  </a:lnTo>
                  <a:lnTo>
                    <a:pt x="68" y="72"/>
                  </a:lnTo>
                  <a:lnTo>
                    <a:pt x="75" y="70"/>
                  </a:lnTo>
                  <a:lnTo>
                    <a:pt x="82" y="68"/>
                  </a:lnTo>
                  <a:lnTo>
                    <a:pt x="88" y="65"/>
                  </a:lnTo>
                  <a:lnTo>
                    <a:pt x="94" y="62"/>
                  </a:lnTo>
                  <a:lnTo>
                    <a:pt x="103" y="57"/>
                  </a:lnTo>
                  <a:lnTo>
                    <a:pt x="111" y="51"/>
                  </a:lnTo>
                  <a:lnTo>
                    <a:pt x="118" y="44"/>
                  </a:lnTo>
                  <a:lnTo>
                    <a:pt x="125" y="37"/>
                  </a:lnTo>
                  <a:lnTo>
                    <a:pt x="131" y="29"/>
                  </a:lnTo>
                  <a:lnTo>
                    <a:pt x="137" y="20"/>
                  </a:lnTo>
                  <a:lnTo>
                    <a:pt x="142" y="11"/>
                  </a:lnTo>
                  <a:lnTo>
                    <a:pt x="145" y="2"/>
                  </a:lnTo>
                  <a:lnTo>
                    <a:pt x="145" y="1"/>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39"/>
            <p:cNvSpPr>
              <a:spLocks/>
            </p:cNvSpPr>
            <p:nvPr/>
          </p:nvSpPr>
          <p:spPr bwMode="auto">
            <a:xfrm>
              <a:off x="3312" y="1402"/>
              <a:ext cx="53" cy="125"/>
            </a:xfrm>
            <a:custGeom>
              <a:avLst/>
              <a:gdLst>
                <a:gd name="T0" fmla="*/ 1 w 53"/>
                <a:gd name="T1" fmla="*/ 3 h 125"/>
                <a:gd name="T2" fmla="*/ 12 w 53"/>
                <a:gd name="T3" fmla="*/ 2 h 125"/>
                <a:gd name="T4" fmla="*/ 22 w 53"/>
                <a:gd name="T5" fmla="*/ 4 h 125"/>
                <a:gd name="T6" fmla="*/ 30 w 53"/>
                <a:gd name="T7" fmla="*/ 9 h 125"/>
                <a:gd name="T8" fmla="*/ 37 w 53"/>
                <a:gd name="T9" fmla="*/ 15 h 125"/>
                <a:gd name="T10" fmla="*/ 41 w 53"/>
                <a:gd name="T11" fmla="*/ 24 h 125"/>
                <a:gd name="T12" fmla="*/ 45 w 53"/>
                <a:gd name="T13" fmla="*/ 33 h 125"/>
                <a:gd name="T14" fmla="*/ 48 w 53"/>
                <a:gd name="T15" fmla="*/ 43 h 125"/>
                <a:gd name="T16" fmla="*/ 49 w 53"/>
                <a:gd name="T17" fmla="*/ 53 h 125"/>
                <a:gd name="T18" fmla="*/ 50 w 53"/>
                <a:gd name="T19" fmla="*/ 63 h 125"/>
                <a:gd name="T20" fmla="*/ 49 w 53"/>
                <a:gd name="T21" fmla="*/ 72 h 125"/>
                <a:gd name="T22" fmla="*/ 47 w 53"/>
                <a:gd name="T23" fmla="*/ 81 h 125"/>
                <a:gd name="T24" fmla="*/ 45 w 53"/>
                <a:gd name="T25" fmla="*/ 90 h 125"/>
                <a:gd name="T26" fmla="*/ 42 w 53"/>
                <a:gd name="T27" fmla="*/ 99 h 125"/>
                <a:gd name="T28" fmla="*/ 38 w 53"/>
                <a:gd name="T29" fmla="*/ 108 h 125"/>
                <a:gd name="T30" fmla="*/ 34 w 53"/>
                <a:gd name="T31" fmla="*/ 116 h 125"/>
                <a:gd name="T32" fmla="*/ 30 w 53"/>
                <a:gd name="T33" fmla="*/ 125 h 125"/>
                <a:gd name="T34" fmla="*/ 30 w 53"/>
                <a:gd name="T35" fmla="*/ 125 h 125"/>
                <a:gd name="T36" fmla="*/ 31 w 53"/>
                <a:gd name="T37" fmla="*/ 125 h 125"/>
                <a:gd name="T38" fmla="*/ 31 w 53"/>
                <a:gd name="T39" fmla="*/ 125 h 125"/>
                <a:gd name="T40" fmla="*/ 32 w 53"/>
                <a:gd name="T41" fmla="*/ 124 h 125"/>
                <a:gd name="T42" fmla="*/ 37 w 53"/>
                <a:gd name="T43" fmla="*/ 113 h 125"/>
                <a:gd name="T44" fmla="*/ 43 w 53"/>
                <a:gd name="T45" fmla="*/ 103 h 125"/>
                <a:gd name="T46" fmla="*/ 46 w 53"/>
                <a:gd name="T47" fmla="*/ 92 h 125"/>
                <a:gd name="T48" fmla="*/ 49 w 53"/>
                <a:gd name="T49" fmla="*/ 81 h 125"/>
                <a:gd name="T50" fmla="*/ 52 w 53"/>
                <a:gd name="T51" fmla="*/ 70 h 125"/>
                <a:gd name="T52" fmla="*/ 53 w 53"/>
                <a:gd name="T53" fmla="*/ 59 h 125"/>
                <a:gd name="T54" fmla="*/ 52 w 53"/>
                <a:gd name="T55" fmla="*/ 48 h 125"/>
                <a:gd name="T56" fmla="*/ 51 w 53"/>
                <a:gd name="T57" fmla="*/ 36 h 125"/>
                <a:gd name="T58" fmla="*/ 49 w 53"/>
                <a:gd name="T59" fmla="*/ 27 h 125"/>
                <a:gd name="T60" fmla="*/ 45 w 53"/>
                <a:gd name="T61" fmla="*/ 18 h 125"/>
                <a:gd name="T62" fmla="*/ 40 w 53"/>
                <a:gd name="T63" fmla="*/ 12 h 125"/>
                <a:gd name="T64" fmla="*/ 34 w 53"/>
                <a:gd name="T65" fmla="*/ 6 h 125"/>
                <a:gd name="T66" fmla="*/ 28 w 53"/>
                <a:gd name="T67" fmla="*/ 2 h 125"/>
                <a:gd name="T68" fmla="*/ 20 w 53"/>
                <a:gd name="T69" fmla="*/ 0 h 125"/>
                <a:gd name="T70" fmla="*/ 11 w 53"/>
                <a:gd name="T71" fmla="*/ 0 h 125"/>
                <a:gd name="T72" fmla="*/ 2 w 53"/>
                <a:gd name="T73" fmla="*/ 1 h 125"/>
                <a:gd name="T74" fmla="*/ 1 w 53"/>
                <a:gd name="T75" fmla="*/ 2 h 125"/>
                <a:gd name="T76" fmla="*/ 1 w 53"/>
                <a:gd name="T77" fmla="*/ 3 h 125"/>
                <a:gd name="T78" fmla="*/ 0 w 53"/>
                <a:gd name="T79" fmla="*/ 3 h 125"/>
                <a:gd name="T80" fmla="*/ 1 w 53"/>
                <a:gd name="T81" fmla="*/ 3 h 125"/>
                <a:gd name="T82" fmla="*/ 1 w 53"/>
                <a:gd name="T83" fmla="*/ 3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25"/>
                <a:gd name="T128" fmla="*/ 53 w 53"/>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25">
                  <a:moveTo>
                    <a:pt x="1" y="3"/>
                  </a:moveTo>
                  <a:lnTo>
                    <a:pt x="12" y="2"/>
                  </a:lnTo>
                  <a:lnTo>
                    <a:pt x="22" y="4"/>
                  </a:lnTo>
                  <a:lnTo>
                    <a:pt x="30" y="9"/>
                  </a:lnTo>
                  <a:lnTo>
                    <a:pt x="37" y="15"/>
                  </a:lnTo>
                  <a:lnTo>
                    <a:pt x="41" y="24"/>
                  </a:lnTo>
                  <a:lnTo>
                    <a:pt x="45" y="33"/>
                  </a:lnTo>
                  <a:lnTo>
                    <a:pt x="48" y="43"/>
                  </a:lnTo>
                  <a:lnTo>
                    <a:pt x="49" y="53"/>
                  </a:lnTo>
                  <a:lnTo>
                    <a:pt x="50" y="63"/>
                  </a:lnTo>
                  <a:lnTo>
                    <a:pt x="49" y="72"/>
                  </a:lnTo>
                  <a:lnTo>
                    <a:pt x="47" y="81"/>
                  </a:lnTo>
                  <a:lnTo>
                    <a:pt x="45" y="90"/>
                  </a:lnTo>
                  <a:lnTo>
                    <a:pt x="42" y="99"/>
                  </a:lnTo>
                  <a:lnTo>
                    <a:pt x="38" y="108"/>
                  </a:lnTo>
                  <a:lnTo>
                    <a:pt x="34" y="116"/>
                  </a:lnTo>
                  <a:lnTo>
                    <a:pt x="30" y="125"/>
                  </a:lnTo>
                  <a:lnTo>
                    <a:pt x="31" y="125"/>
                  </a:lnTo>
                  <a:lnTo>
                    <a:pt x="32" y="124"/>
                  </a:lnTo>
                  <a:lnTo>
                    <a:pt x="37" y="113"/>
                  </a:lnTo>
                  <a:lnTo>
                    <a:pt x="43" y="103"/>
                  </a:lnTo>
                  <a:lnTo>
                    <a:pt x="46" y="92"/>
                  </a:lnTo>
                  <a:lnTo>
                    <a:pt x="49" y="81"/>
                  </a:lnTo>
                  <a:lnTo>
                    <a:pt x="52" y="70"/>
                  </a:lnTo>
                  <a:lnTo>
                    <a:pt x="53" y="59"/>
                  </a:lnTo>
                  <a:lnTo>
                    <a:pt x="52" y="48"/>
                  </a:lnTo>
                  <a:lnTo>
                    <a:pt x="51" y="36"/>
                  </a:lnTo>
                  <a:lnTo>
                    <a:pt x="49" y="27"/>
                  </a:lnTo>
                  <a:lnTo>
                    <a:pt x="45" y="18"/>
                  </a:lnTo>
                  <a:lnTo>
                    <a:pt x="40" y="12"/>
                  </a:lnTo>
                  <a:lnTo>
                    <a:pt x="34" y="6"/>
                  </a:lnTo>
                  <a:lnTo>
                    <a:pt x="28" y="2"/>
                  </a:lnTo>
                  <a:lnTo>
                    <a:pt x="20" y="0"/>
                  </a:lnTo>
                  <a:lnTo>
                    <a:pt x="11" y="0"/>
                  </a:lnTo>
                  <a:lnTo>
                    <a:pt x="2" y="1"/>
                  </a:lnTo>
                  <a:lnTo>
                    <a:pt x="1" y="2"/>
                  </a:lnTo>
                  <a:lnTo>
                    <a:pt x="1" y="3"/>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40"/>
            <p:cNvSpPr>
              <a:spLocks/>
            </p:cNvSpPr>
            <p:nvPr/>
          </p:nvSpPr>
          <p:spPr bwMode="auto">
            <a:xfrm>
              <a:off x="3322" y="1424"/>
              <a:ext cx="44" cy="40"/>
            </a:xfrm>
            <a:custGeom>
              <a:avLst/>
              <a:gdLst>
                <a:gd name="T0" fmla="*/ 0 w 44"/>
                <a:gd name="T1" fmla="*/ 0 h 40"/>
                <a:gd name="T2" fmla="*/ 3 w 44"/>
                <a:gd name="T3" fmla="*/ 8 h 40"/>
                <a:gd name="T4" fmla="*/ 7 w 44"/>
                <a:gd name="T5" fmla="*/ 16 h 40"/>
                <a:gd name="T6" fmla="*/ 12 w 44"/>
                <a:gd name="T7" fmla="*/ 23 h 40"/>
                <a:gd name="T8" fmla="*/ 18 w 44"/>
                <a:gd name="T9" fmla="*/ 29 h 40"/>
                <a:gd name="T10" fmla="*/ 20 w 44"/>
                <a:gd name="T11" fmla="*/ 31 h 40"/>
                <a:gd name="T12" fmla="*/ 23 w 44"/>
                <a:gd name="T13" fmla="*/ 33 h 40"/>
                <a:gd name="T14" fmla="*/ 27 w 44"/>
                <a:gd name="T15" fmla="*/ 36 h 40"/>
                <a:gd name="T16" fmla="*/ 31 w 44"/>
                <a:gd name="T17" fmla="*/ 38 h 40"/>
                <a:gd name="T18" fmla="*/ 35 w 44"/>
                <a:gd name="T19" fmla="*/ 39 h 40"/>
                <a:gd name="T20" fmla="*/ 39 w 44"/>
                <a:gd name="T21" fmla="*/ 40 h 40"/>
                <a:gd name="T22" fmla="*/ 42 w 44"/>
                <a:gd name="T23" fmla="*/ 39 h 40"/>
                <a:gd name="T24" fmla="*/ 44 w 44"/>
                <a:gd name="T25" fmla="*/ 37 h 40"/>
                <a:gd name="T26" fmla="*/ 44 w 44"/>
                <a:gd name="T27" fmla="*/ 35 h 40"/>
                <a:gd name="T28" fmla="*/ 43 w 44"/>
                <a:gd name="T29" fmla="*/ 32 h 40"/>
                <a:gd name="T30" fmla="*/ 42 w 44"/>
                <a:gd name="T31" fmla="*/ 31 h 40"/>
                <a:gd name="T32" fmla="*/ 39 w 44"/>
                <a:gd name="T33" fmla="*/ 30 h 40"/>
                <a:gd name="T34" fmla="*/ 38 w 44"/>
                <a:gd name="T35" fmla="*/ 30 h 40"/>
                <a:gd name="T36" fmla="*/ 36 w 44"/>
                <a:gd name="T37" fmla="*/ 30 h 40"/>
                <a:gd name="T38" fmla="*/ 34 w 44"/>
                <a:gd name="T39" fmla="*/ 30 h 40"/>
                <a:gd name="T40" fmla="*/ 32 w 44"/>
                <a:gd name="T41" fmla="*/ 30 h 40"/>
                <a:gd name="T42" fmla="*/ 29 w 44"/>
                <a:gd name="T43" fmla="*/ 29 h 40"/>
                <a:gd name="T44" fmla="*/ 27 w 44"/>
                <a:gd name="T45" fmla="*/ 29 h 40"/>
                <a:gd name="T46" fmla="*/ 24 w 44"/>
                <a:gd name="T47" fmla="*/ 27 h 40"/>
                <a:gd name="T48" fmla="*/ 21 w 44"/>
                <a:gd name="T49" fmla="*/ 26 h 40"/>
                <a:gd name="T50" fmla="*/ 15 w 44"/>
                <a:gd name="T51" fmla="*/ 22 h 40"/>
                <a:gd name="T52" fmla="*/ 9 w 44"/>
                <a:gd name="T53" fmla="*/ 15 h 40"/>
                <a:gd name="T54" fmla="*/ 5 w 44"/>
                <a:gd name="T55" fmla="*/ 8 h 40"/>
                <a:gd name="T56" fmla="*/ 2 w 44"/>
                <a:gd name="T57" fmla="*/ 0 h 40"/>
                <a:gd name="T58" fmla="*/ 1 w 44"/>
                <a:gd name="T59" fmla="*/ 0 h 40"/>
                <a:gd name="T60" fmla="*/ 1 w 44"/>
                <a:gd name="T61" fmla="*/ 0 h 40"/>
                <a:gd name="T62" fmla="*/ 0 w 44"/>
                <a:gd name="T63" fmla="*/ 0 h 40"/>
                <a:gd name="T64" fmla="*/ 0 w 44"/>
                <a:gd name="T65" fmla="*/ 0 h 40"/>
                <a:gd name="T66" fmla="*/ 0 w 44"/>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0"/>
                <a:gd name="T104" fmla="*/ 44 w 4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0">
                  <a:moveTo>
                    <a:pt x="0" y="0"/>
                  </a:moveTo>
                  <a:lnTo>
                    <a:pt x="3" y="8"/>
                  </a:lnTo>
                  <a:lnTo>
                    <a:pt x="7" y="16"/>
                  </a:lnTo>
                  <a:lnTo>
                    <a:pt x="12" y="23"/>
                  </a:lnTo>
                  <a:lnTo>
                    <a:pt x="18" y="29"/>
                  </a:lnTo>
                  <a:lnTo>
                    <a:pt x="20" y="31"/>
                  </a:lnTo>
                  <a:lnTo>
                    <a:pt x="23" y="33"/>
                  </a:lnTo>
                  <a:lnTo>
                    <a:pt x="27" y="36"/>
                  </a:lnTo>
                  <a:lnTo>
                    <a:pt x="31" y="38"/>
                  </a:lnTo>
                  <a:lnTo>
                    <a:pt x="35" y="39"/>
                  </a:lnTo>
                  <a:lnTo>
                    <a:pt x="39" y="40"/>
                  </a:lnTo>
                  <a:lnTo>
                    <a:pt x="42" y="39"/>
                  </a:lnTo>
                  <a:lnTo>
                    <a:pt x="44" y="37"/>
                  </a:lnTo>
                  <a:lnTo>
                    <a:pt x="44" y="35"/>
                  </a:lnTo>
                  <a:lnTo>
                    <a:pt x="43" y="32"/>
                  </a:lnTo>
                  <a:lnTo>
                    <a:pt x="42" y="31"/>
                  </a:lnTo>
                  <a:lnTo>
                    <a:pt x="39" y="30"/>
                  </a:lnTo>
                  <a:lnTo>
                    <a:pt x="38" y="30"/>
                  </a:lnTo>
                  <a:lnTo>
                    <a:pt x="36" y="30"/>
                  </a:lnTo>
                  <a:lnTo>
                    <a:pt x="34" y="30"/>
                  </a:lnTo>
                  <a:lnTo>
                    <a:pt x="32" y="30"/>
                  </a:lnTo>
                  <a:lnTo>
                    <a:pt x="29" y="29"/>
                  </a:lnTo>
                  <a:lnTo>
                    <a:pt x="27" y="29"/>
                  </a:lnTo>
                  <a:lnTo>
                    <a:pt x="24" y="27"/>
                  </a:lnTo>
                  <a:lnTo>
                    <a:pt x="21" y="26"/>
                  </a:lnTo>
                  <a:lnTo>
                    <a:pt x="15" y="22"/>
                  </a:lnTo>
                  <a:lnTo>
                    <a:pt x="9" y="15"/>
                  </a:lnTo>
                  <a:lnTo>
                    <a:pt x="5" y="8"/>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41"/>
            <p:cNvSpPr>
              <a:spLocks/>
            </p:cNvSpPr>
            <p:nvPr/>
          </p:nvSpPr>
          <p:spPr bwMode="auto">
            <a:xfrm>
              <a:off x="3316" y="1431"/>
              <a:ext cx="23" cy="20"/>
            </a:xfrm>
            <a:custGeom>
              <a:avLst/>
              <a:gdLst>
                <a:gd name="T0" fmla="*/ 0 w 23"/>
                <a:gd name="T1" fmla="*/ 2 h 20"/>
                <a:gd name="T2" fmla="*/ 3 w 23"/>
                <a:gd name="T3" fmla="*/ 8 h 20"/>
                <a:gd name="T4" fmla="*/ 8 w 23"/>
                <a:gd name="T5" fmla="*/ 13 h 20"/>
                <a:gd name="T6" fmla="*/ 13 w 23"/>
                <a:gd name="T7" fmla="*/ 17 h 20"/>
                <a:gd name="T8" fmla="*/ 20 w 23"/>
                <a:gd name="T9" fmla="*/ 20 h 20"/>
                <a:gd name="T10" fmla="*/ 21 w 23"/>
                <a:gd name="T11" fmla="*/ 20 h 20"/>
                <a:gd name="T12" fmla="*/ 22 w 23"/>
                <a:gd name="T13" fmla="*/ 19 h 20"/>
                <a:gd name="T14" fmla="*/ 23 w 23"/>
                <a:gd name="T15" fmla="*/ 19 h 20"/>
                <a:gd name="T16" fmla="*/ 22 w 23"/>
                <a:gd name="T17" fmla="*/ 18 h 20"/>
                <a:gd name="T18" fmla="*/ 17 w 23"/>
                <a:gd name="T19" fmla="*/ 14 h 20"/>
                <a:gd name="T20" fmla="*/ 12 w 23"/>
                <a:gd name="T21" fmla="*/ 10 h 20"/>
                <a:gd name="T22" fmla="*/ 6 w 23"/>
                <a:gd name="T23" fmla="*/ 5 h 20"/>
                <a:gd name="T24" fmla="*/ 3 w 23"/>
                <a:gd name="T25" fmla="*/ 0 h 20"/>
                <a:gd name="T26" fmla="*/ 2 w 23"/>
                <a:gd name="T27" fmla="*/ 0 h 20"/>
                <a:gd name="T28" fmla="*/ 0 w 23"/>
                <a:gd name="T29" fmla="*/ 1 h 20"/>
                <a:gd name="T30" fmla="*/ 0 w 23"/>
                <a:gd name="T31" fmla="*/ 1 h 20"/>
                <a:gd name="T32" fmla="*/ 0 w 23"/>
                <a:gd name="T33" fmla="*/ 2 h 20"/>
                <a:gd name="T34" fmla="*/ 0 w 23"/>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0" y="2"/>
                  </a:moveTo>
                  <a:lnTo>
                    <a:pt x="3" y="8"/>
                  </a:lnTo>
                  <a:lnTo>
                    <a:pt x="8" y="13"/>
                  </a:lnTo>
                  <a:lnTo>
                    <a:pt x="13" y="17"/>
                  </a:lnTo>
                  <a:lnTo>
                    <a:pt x="20" y="20"/>
                  </a:lnTo>
                  <a:lnTo>
                    <a:pt x="21" y="20"/>
                  </a:lnTo>
                  <a:lnTo>
                    <a:pt x="22" y="19"/>
                  </a:lnTo>
                  <a:lnTo>
                    <a:pt x="23" y="19"/>
                  </a:lnTo>
                  <a:lnTo>
                    <a:pt x="22" y="18"/>
                  </a:lnTo>
                  <a:lnTo>
                    <a:pt x="17" y="14"/>
                  </a:lnTo>
                  <a:lnTo>
                    <a:pt x="12" y="10"/>
                  </a:lnTo>
                  <a:lnTo>
                    <a:pt x="6" y="5"/>
                  </a:lnTo>
                  <a:lnTo>
                    <a:pt x="3" y="0"/>
                  </a:lnTo>
                  <a:lnTo>
                    <a:pt x="2"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42"/>
            <p:cNvSpPr>
              <a:spLocks/>
            </p:cNvSpPr>
            <p:nvPr/>
          </p:nvSpPr>
          <p:spPr bwMode="auto">
            <a:xfrm>
              <a:off x="3344" y="1542"/>
              <a:ext cx="61" cy="26"/>
            </a:xfrm>
            <a:custGeom>
              <a:avLst/>
              <a:gdLst>
                <a:gd name="T0" fmla="*/ 0 w 61"/>
                <a:gd name="T1" fmla="*/ 0 h 26"/>
                <a:gd name="T2" fmla="*/ 2 w 61"/>
                <a:gd name="T3" fmla="*/ 2 h 26"/>
                <a:gd name="T4" fmla="*/ 4 w 61"/>
                <a:gd name="T5" fmla="*/ 5 h 26"/>
                <a:gd name="T6" fmla="*/ 5 w 61"/>
                <a:gd name="T7" fmla="*/ 8 h 26"/>
                <a:gd name="T8" fmla="*/ 8 w 61"/>
                <a:gd name="T9" fmla="*/ 9 h 26"/>
                <a:gd name="T10" fmla="*/ 8 w 61"/>
                <a:gd name="T11" fmla="*/ 10 h 26"/>
                <a:gd name="T12" fmla="*/ 9 w 61"/>
                <a:gd name="T13" fmla="*/ 10 h 26"/>
                <a:gd name="T14" fmla="*/ 10 w 61"/>
                <a:gd name="T15" fmla="*/ 11 h 26"/>
                <a:gd name="T16" fmla="*/ 11 w 61"/>
                <a:gd name="T17" fmla="*/ 11 h 26"/>
                <a:gd name="T18" fmla="*/ 15 w 61"/>
                <a:gd name="T19" fmla="*/ 10 h 26"/>
                <a:gd name="T20" fmla="*/ 20 w 61"/>
                <a:gd name="T21" fmla="*/ 11 h 26"/>
                <a:gd name="T22" fmla="*/ 24 w 61"/>
                <a:gd name="T23" fmla="*/ 12 h 26"/>
                <a:gd name="T24" fmla="*/ 28 w 61"/>
                <a:gd name="T25" fmla="*/ 14 h 26"/>
                <a:gd name="T26" fmla="*/ 31 w 61"/>
                <a:gd name="T27" fmla="*/ 17 h 26"/>
                <a:gd name="T28" fmla="*/ 35 w 61"/>
                <a:gd name="T29" fmla="*/ 20 h 26"/>
                <a:gd name="T30" fmla="*/ 39 w 61"/>
                <a:gd name="T31" fmla="*/ 22 h 26"/>
                <a:gd name="T32" fmla="*/ 43 w 61"/>
                <a:gd name="T33" fmla="*/ 24 h 26"/>
                <a:gd name="T34" fmla="*/ 48 w 61"/>
                <a:gd name="T35" fmla="*/ 26 h 26"/>
                <a:gd name="T36" fmla="*/ 52 w 61"/>
                <a:gd name="T37" fmla="*/ 26 h 26"/>
                <a:gd name="T38" fmla="*/ 57 w 61"/>
                <a:gd name="T39" fmla="*/ 26 h 26"/>
                <a:gd name="T40" fmla="*/ 61 w 61"/>
                <a:gd name="T41" fmla="*/ 25 h 26"/>
                <a:gd name="T42" fmla="*/ 61 w 61"/>
                <a:gd name="T43" fmla="*/ 25 h 26"/>
                <a:gd name="T44" fmla="*/ 61 w 61"/>
                <a:gd name="T45" fmla="*/ 24 h 26"/>
                <a:gd name="T46" fmla="*/ 60 w 61"/>
                <a:gd name="T47" fmla="*/ 24 h 26"/>
                <a:gd name="T48" fmla="*/ 60 w 61"/>
                <a:gd name="T49" fmla="*/ 24 h 26"/>
                <a:gd name="T50" fmla="*/ 55 w 61"/>
                <a:gd name="T51" fmla="*/ 25 h 26"/>
                <a:gd name="T52" fmla="*/ 50 w 61"/>
                <a:gd name="T53" fmla="*/ 25 h 26"/>
                <a:gd name="T54" fmla="*/ 46 w 61"/>
                <a:gd name="T55" fmla="*/ 23 h 26"/>
                <a:gd name="T56" fmla="*/ 41 w 61"/>
                <a:gd name="T57" fmla="*/ 22 h 26"/>
                <a:gd name="T58" fmla="*/ 37 w 61"/>
                <a:gd name="T59" fmla="*/ 19 h 26"/>
                <a:gd name="T60" fmla="*/ 33 w 61"/>
                <a:gd name="T61" fmla="*/ 17 h 26"/>
                <a:gd name="T62" fmla="*/ 29 w 61"/>
                <a:gd name="T63" fmla="*/ 14 h 26"/>
                <a:gd name="T64" fmla="*/ 25 w 61"/>
                <a:gd name="T65" fmla="*/ 12 h 26"/>
                <a:gd name="T66" fmla="*/ 23 w 61"/>
                <a:gd name="T67" fmla="*/ 11 h 26"/>
                <a:gd name="T68" fmla="*/ 22 w 61"/>
                <a:gd name="T69" fmla="*/ 10 h 26"/>
                <a:gd name="T70" fmla="*/ 20 w 61"/>
                <a:gd name="T71" fmla="*/ 10 h 26"/>
                <a:gd name="T72" fmla="*/ 19 w 61"/>
                <a:gd name="T73" fmla="*/ 9 h 26"/>
                <a:gd name="T74" fmla="*/ 17 w 61"/>
                <a:gd name="T75" fmla="*/ 9 h 26"/>
                <a:gd name="T76" fmla="*/ 16 w 61"/>
                <a:gd name="T77" fmla="*/ 9 h 26"/>
                <a:gd name="T78" fmla="*/ 14 w 61"/>
                <a:gd name="T79" fmla="*/ 9 h 26"/>
                <a:gd name="T80" fmla="*/ 12 w 61"/>
                <a:gd name="T81" fmla="*/ 9 h 26"/>
                <a:gd name="T82" fmla="*/ 8 w 61"/>
                <a:gd name="T83" fmla="*/ 9 h 26"/>
                <a:gd name="T84" fmla="*/ 5 w 61"/>
                <a:gd name="T85" fmla="*/ 6 h 26"/>
                <a:gd name="T86" fmla="*/ 3 w 61"/>
                <a:gd name="T87" fmla="*/ 3 h 26"/>
                <a:gd name="T88" fmla="*/ 2 w 61"/>
                <a:gd name="T89" fmla="*/ 0 h 26"/>
                <a:gd name="T90" fmla="*/ 1 w 61"/>
                <a:gd name="T91" fmla="*/ 0 h 26"/>
                <a:gd name="T92" fmla="*/ 1 w 61"/>
                <a:gd name="T93" fmla="*/ 0 h 26"/>
                <a:gd name="T94" fmla="*/ 0 w 61"/>
                <a:gd name="T95" fmla="*/ 0 h 26"/>
                <a:gd name="T96" fmla="*/ 0 w 61"/>
                <a:gd name="T97" fmla="*/ 0 h 26"/>
                <a:gd name="T98" fmla="*/ 0 w 61"/>
                <a:gd name="T99" fmla="*/ 0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
                <a:gd name="T151" fmla="*/ 0 h 26"/>
                <a:gd name="T152" fmla="*/ 61 w 61"/>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 h="26">
                  <a:moveTo>
                    <a:pt x="0" y="0"/>
                  </a:moveTo>
                  <a:lnTo>
                    <a:pt x="2" y="2"/>
                  </a:lnTo>
                  <a:lnTo>
                    <a:pt x="4" y="5"/>
                  </a:lnTo>
                  <a:lnTo>
                    <a:pt x="5" y="8"/>
                  </a:lnTo>
                  <a:lnTo>
                    <a:pt x="8" y="9"/>
                  </a:lnTo>
                  <a:lnTo>
                    <a:pt x="8" y="10"/>
                  </a:lnTo>
                  <a:lnTo>
                    <a:pt x="9" y="10"/>
                  </a:lnTo>
                  <a:lnTo>
                    <a:pt x="10" y="11"/>
                  </a:lnTo>
                  <a:lnTo>
                    <a:pt x="11" y="11"/>
                  </a:lnTo>
                  <a:lnTo>
                    <a:pt x="15" y="10"/>
                  </a:lnTo>
                  <a:lnTo>
                    <a:pt x="20" y="11"/>
                  </a:lnTo>
                  <a:lnTo>
                    <a:pt x="24" y="12"/>
                  </a:lnTo>
                  <a:lnTo>
                    <a:pt x="28" y="14"/>
                  </a:lnTo>
                  <a:lnTo>
                    <a:pt x="31" y="17"/>
                  </a:lnTo>
                  <a:lnTo>
                    <a:pt x="35" y="20"/>
                  </a:lnTo>
                  <a:lnTo>
                    <a:pt x="39" y="22"/>
                  </a:lnTo>
                  <a:lnTo>
                    <a:pt x="43" y="24"/>
                  </a:lnTo>
                  <a:lnTo>
                    <a:pt x="48" y="26"/>
                  </a:lnTo>
                  <a:lnTo>
                    <a:pt x="52" y="26"/>
                  </a:lnTo>
                  <a:lnTo>
                    <a:pt x="57" y="26"/>
                  </a:lnTo>
                  <a:lnTo>
                    <a:pt x="61" y="25"/>
                  </a:lnTo>
                  <a:lnTo>
                    <a:pt x="61" y="24"/>
                  </a:lnTo>
                  <a:lnTo>
                    <a:pt x="60" y="24"/>
                  </a:lnTo>
                  <a:lnTo>
                    <a:pt x="55" y="25"/>
                  </a:lnTo>
                  <a:lnTo>
                    <a:pt x="50" y="25"/>
                  </a:lnTo>
                  <a:lnTo>
                    <a:pt x="46" y="23"/>
                  </a:lnTo>
                  <a:lnTo>
                    <a:pt x="41" y="22"/>
                  </a:lnTo>
                  <a:lnTo>
                    <a:pt x="37" y="19"/>
                  </a:lnTo>
                  <a:lnTo>
                    <a:pt x="33" y="17"/>
                  </a:lnTo>
                  <a:lnTo>
                    <a:pt x="29" y="14"/>
                  </a:lnTo>
                  <a:lnTo>
                    <a:pt x="25" y="12"/>
                  </a:lnTo>
                  <a:lnTo>
                    <a:pt x="23" y="11"/>
                  </a:lnTo>
                  <a:lnTo>
                    <a:pt x="22" y="10"/>
                  </a:lnTo>
                  <a:lnTo>
                    <a:pt x="20" y="10"/>
                  </a:lnTo>
                  <a:lnTo>
                    <a:pt x="19" y="9"/>
                  </a:lnTo>
                  <a:lnTo>
                    <a:pt x="17" y="9"/>
                  </a:lnTo>
                  <a:lnTo>
                    <a:pt x="16" y="9"/>
                  </a:lnTo>
                  <a:lnTo>
                    <a:pt x="14" y="9"/>
                  </a:lnTo>
                  <a:lnTo>
                    <a:pt x="12" y="9"/>
                  </a:lnTo>
                  <a:lnTo>
                    <a:pt x="8" y="9"/>
                  </a:lnTo>
                  <a:lnTo>
                    <a:pt x="5" y="6"/>
                  </a:lnTo>
                  <a:lnTo>
                    <a:pt x="3" y="3"/>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43"/>
            <p:cNvSpPr>
              <a:spLocks/>
            </p:cNvSpPr>
            <p:nvPr/>
          </p:nvSpPr>
          <p:spPr bwMode="auto">
            <a:xfrm>
              <a:off x="3340" y="1539"/>
              <a:ext cx="68" cy="34"/>
            </a:xfrm>
            <a:custGeom>
              <a:avLst/>
              <a:gdLst>
                <a:gd name="T0" fmla="*/ 0 w 68"/>
                <a:gd name="T1" fmla="*/ 1 h 34"/>
                <a:gd name="T2" fmla="*/ 3 w 68"/>
                <a:gd name="T3" fmla="*/ 10 h 34"/>
                <a:gd name="T4" fmla="*/ 6 w 68"/>
                <a:gd name="T5" fmla="*/ 18 h 34"/>
                <a:gd name="T6" fmla="*/ 12 w 68"/>
                <a:gd name="T7" fmla="*/ 24 h 34"/>
                <a:gd name="T8" fmla="*/ 22 w 68"/>
                <a:gd name="T9" fmla="*/ 26 h 34"/>
                <a:gd name="T10" fmla="*/ 26 w 68"/>
                <a:gd name="T11" fmla="*/ 26 h 34"/>
                <a:gd name="T12" fmla="*/ 30 w 68"/>
                <a:gd name="T13" fmla="*/ 26 h 34"/>
                <a:gd name="T14" fmla="*/ 34 w 68"/>
                <a:gd name="T15" fmla="*/ 28 h 34"/>
                <a:gd name="T16" fmla="*/ 38 w 68"/>
                <a:gd name="T17" fmla="*/ 29 h 34"/>
                <a:gd name="T18" fmla="*/ 41 w 68"/>
                <a:gd name="T19" fmla="*/ 31 h 34"/>
                <a:gd name="T20" fmla="*/ 46 w 68"/>
                <a:gd name="T21" fmla="*/ 32 h 34"/>
                <a:gd name="T22" fmla="*/ 50 w 68"/>
                <a:gd name="T23" fmla="*/ 33 h 34"/>
                <a:gd name="T24" fmla="*/ 53 w 68"/>
                <a:gd name="T25" fmla="*/ 34 h 34"/>
                <a:gd name="T26" fmla="*/ 57 w 68"/>
                <a:gd name="T27" fmla="*/ 34 h 34"/>
                <a:gd name="T28" fmla="*/ 61 w 68"/>
                <a:gd name="T29" fmla="*/ 32 h 34"/>
                <a:gd name="T30" fmla="*/ 64 w 68"/>
                <a:gd name="T31" fmla="*/ 31 h 34"/>
                <a:gd name="T32" fmla="*/ 68 w 68"/>
                <a:gd name="T33" fmla="*/ 29 h 34"/>
                <a:gd name="T34" fmla="*/ 68 w 68"/>
                <a:gd name="T35" fmla="*/ 28 h 34"/>
                <a:gd name="T36" fmla="*/ 68 w 68"/>
                <a:gd name="T37" fmla="*/ 28 h 34"/>
                <a:gd name="T38" fmla="*/ 65 w 68"/>
                <a:gd name="T39" fmla="*/ 28 h 34"/>
                <a:gd name="T40" fmla="*/ 65 w 68"/>
                <a:gd name="T41" fmla="*/ 28 h 34"/>
                <a:gd name="T42" fmla="*/ 59 w 68"/>
                <a:gd name="T43" fmla="*/ 30 h 34"/>
                <a:gd name="T44" fmla="*/ 54 w 68"/>
                <a:gd name="T45" fmla="*/ 31 h 34"/>
                <a:gd name="T46" fmla="*/ 50 w 68"/>
                <a:gd name="T47" fmla="*/ 31 h 34"/>
                <a:gd name="T48" fmla="*/ 47 w 68"/>
                <a:gd name="T49" fmla="*/ 29 h 34"/>
                <a:gd name="T50" fmla="*/ 43 w 68"/>
                <a:gd name="T51" fmla="*/ 28 h 34"/>
                <a:gd name="T52" fmla="*/ 38 w 68"/>
                <a:gd name="T53" fmla="*/ 26 h 34"/>
                <a:gd name="T54" fmla="*/ 35 w 68"/>
                <a:gd name="T55" fmla="*/ 25 h 34"/>
                <a:gd name="T56" fmla="*/ 30 w 68"/>
                <a:gd name="T57" fmla="*/ 23 h 34"/>
                <a:gd name="T58" fmla="*/ 23 w 68"/>
                <a:gd name="T59" fmla="*/ 23 h 34"/>
                <a:gd name="T60" fmla="*/ 18 w 68"/>
                <a:gd name="T61" fmla="*/ 21 h 34"/>
                <a:gd name="T62" fmla="*/ 14 w 68"/>
                <a:gd name="T63" fmla="*/ 20 h 34"/>
                <a:gd name="T64" fmla="*/ 10 w 68"/>
                <a:gd name="T65" fmla="*/ 17 h 34"/>
                <a:gd name="T66" fmla="*/ 8 w 68"/>
                <a:gd name="T67" fmla="*/ 15 h 34"/>
                <a:gd name="T68" fmla="*/ 6 w 68"/>
                <a:gd name="T69" fmla="*/ 12 h 34"/>
                <a:gd name="T70" fmla="*/ 4 w 68"/>
                <a:gd name="T71" fmla="*/ 7 h 34"/>
                <a:gd name="T72" fmla="*/ 2 w 68"/>
                <a:gd name="T73" fmla="*/ 1 h 34"/>
                <a:gd name="T74" fmla="*/ 1 w 68"/>
                <a:gd name="T75" fmla="*/ 0 h 34"/>
                <a:gd name="T76" fmla="*/ 1 w 68"/>
                <a:gd name="T77" fmla="*/ 0 h 34"/>
                <a:gd name="T78" fmla="*/ 0 w 68"/>
                <a:gd name="T79" fmla="*/ 0 h 34"/>
                <a:gd name="T80" fmla="*/ 0 w 68"/>
                <a:gd name="T81" fmla="*/ 1 h 34"/>
                <a:gd name="T82" fmla="*/ 0 w 68"/>
                <a:gd name="T83" fmla="*/ 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4"/>
                <a:gd name="T128" fmla="*/ 68 w 68"/>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4">
                  <a:moveTo>
                    <a:pt x="0" y="1"/>
                  </a:moveTo>
                  <a:lnTo>
                    <a:pt x="3" y="10"/>
                  </a:lnTo>
                  <a:lnTo>
                    <a:pt x="6" y="18"/>
                  </a:lnTo>
                  <a:lnTo>
                    <a:pt x="12" y="24"/>
                  </a:lnTo>
                  <a:lnTo>
                    <a:pt x="22" y="26"/>
                  </a:lnTo>
                  <a:lnTo>
                    <a:pt x="26" y="26"/>
                  </a:lnTo>
                  <a:lnTo>
                    <a:pt x="30" y="26"/>
                  </a:lnTo>
                  <a:lnTo>
                    <a:pt x="34" y="28"/>
                  </a:lnTo>
                  <a:lnTo>
                    <a:pt x="38" y="29"/>
                  </a:lnTo>
                  <a:lnTo>
                    <a:pt x="41" y="31"/>
                  </a:lnTo>
                  <a:lnTo>
                    <a:pt x="46" y="32"/>
                  </a:lnTo>
                  <a:lnTo>
                    <a:pt x="50" y="33"/>
                  </a:lnTo>
                  <a:lnTo>
                    <a:pt x="53" y="34"/>
                  </a:lnTo>
                  <a:lnTo>
                    <a:pt x="57" y="34"/>
                  </a:lnTo>
                  <a:lnTo>
                    <a:pt x="61" y="32"/>
                  </a:lnTo>
                  <a:lnTo>
                    <a:pt x="64" y="31"/>
                  </a:lnTo>
                  <a:lnTo>
                    <a:pt x="68" y="29"/>
                  </a:lnTo>
                  <a:lnTo>
                    <a:pt x="68" y="28"/>
                  </a:lnTo>
                  <a:lnTo>
                    <a:pt x="65" y="28"/>
                  </a:lnTo>
                  <a:lnTo>
                    <a:pt x="59" y="30"/>
                  </a:lnTo>
                  <a:lnTo>
                    <a:pt x="54" y="31"/>
                  </a:lnTo>
                  <a:lnTo>
                    <a:pt x="50" y="31"/>
                  </a:lnTo>
                  <a:lnTo>
                    <a:pt x="47" y="29"/>
                  </a:lnTo>
                  <a:lnTo>
                    <a:pt x="43" y="28"/>
                  </a:lnTo>
                  <a:lnTo>
                    <a:pt x="38" y="26"/>
                  </a:lnTo>
                  <a:lnTo>
                    <a:pt x="35" y="25"/>
                  </a:lnTo>
                  <a:lnTo>
                    <a:pt x="30" y="23"/>
                  </a:lnTo>
                  <a:lnTo>
                    <a:pt x="23" y="23"/>
                  </a:lnTo>
                  <a:lnTo>
                    <a:pt x="18" y="21"/>
                  </a:lnTo>
                  <a:lnTo>
                    <a:pt x="14" y="20"/>
                  </a:lnTo>
                  <a:lnTo>
                    <a:pt x="10" y="17"/>
                  </a:lnTo>
                  <a:lnTo>
                    <a:pt x="8" y="15"/>
                  </a:lnTo>
                  <a:lnTo>
                    <a:pt x="6" y="12"/>
                  </a:lnTo>
                  <a:lnTo>
                    <a:pt x="4" y="7"/>
                  </a:lnTo>
                  <a:lnTo>
                    <a:pt x="2" y="1"/>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44"/>
            <p:cNvSpPr>
              <a:spLocks/>
            </p:cNvSpPr>
            <p:nvPr/>
          </p:nvSpPr>
          <p:spPr bwMode="auto">
            <a:xfrm>
              <a:off x="3361" y="1563"/>
              <a:ext cx="34" cy="15"/>
            </a:xfrm>
            <a:custGeom>
              <a:avLst/>
              <a:gdLst>
                <a:gd name="T0" fmla="*/ 0 w 34"/>
                <a:gd name="T1" fmla="*/ 1 h 15"/>
                <a:gd name="T2" fmla="*/ 0 w 34"/>
                <a:gd name="T3" fmla="*/ 6 h 15"/>
                <a:gd name="T4" fmla="*/ 0 w 34"/>
                <a:gd name="T5" fmla="*/ 10 h 15"/>
                <a:gd name="T6" fmla="*/ 3 w 34"/>
                <a:gd name="T7" fmla="*/ 14 h 15"/>
                <a:gd name="T8" fmla="*/ 8 w 34"/>
                <a:gd name="T9" fmla="*/ 15 h 15"/>
                <a:gd name="T10" fmla="*/ 11 w 34"/>
                <a:gd name="T11" fmla="*/ 15 h 15"/>
                <a:gd name="T12" fmla="*/ 14 w 34"/>
                <a:gd name="T13" fmla="*/ 15 h 15"/>
                <a:gd name="T14" fmla="*/ 16 w 34"/>
                <a:gd name="T15" fmla="*/ 14 h 15"/>
                <a:gd name="T16" fmla="*/ 19 w 34"/>
                <a:gd name="T17" fmla="*/ 14 h 15"/>
                <a:gd name="T18" fmla="*/ 23 w 34"/>
                <a:gd name="T19" fmla="*/ 12 h 15"/>
                <a:gd name="T20" fmla="*/ 26 w 34"/>
                <a:gd name="T21" fmla="*/ 12 h 15"/>
                <a:gd name="T22" fmla="*/ 29 w 34"/>
                <a:gd name="T23" fmla="*/ 11 h 15"/>
                <a:gd name="T24" fmla="*/ 33 w 34"/>
                <a:gd name="T25" fmla="*/ 11 h 15"/>
                <a:gd name="T26" fmla="*/ 34 w 34"/>
                <a:gd name="T27" fmla="*/ 11 h 15"/>
                <a:gd name="T28" fmla="*/ 34 w 34"/>
                <a:gd name="T29" fmla="*/ 10 h 15"/>
                <a:gd name="T30" fmla="*/ 34 w 34"/>
                <a:gd name="T31" fmla="*/ 9 h 15"/>
                <a:gd name="T32" fmla="*/ 34 w 34"/>
                <a:gd name="T33" fmla="*/ 9 h 15"/>
                <a:gd name="T34" fmla="*/ 32 w 34"/>
                <a:gd name="T35" fmla="*/ 9 h 15"/>
                <a:gd name="T36" fmla="*/ 30 w 34"/>
                <a:gd name="T37" fmla="*/ 9 h 15"/>
                <a:gd name="T38" fmla="*/ 28 w 34"/>
                <a:gd name="T39" fmla="*/ 9 h 15"/>
                <a:gd name="T40" fmla="*/ 26 w 34"/>
                <a:gd name="T41" fmla="*/ 9 h 15"/>
                <a:gd name="T42" fmla="*/ 23 w 34"/>
                <a:gd name="T43" fmla="*/ 10 h 15"/>
                <a:gd name="T44" fmla="*/ 20 w 34"/>
                <a:gd name="T45" fmla="*/ 11 h 15"/>
                <a:gd name="T46" fmla="*/ 17 w 34"/>
                <a:gd name="T47" fmla="*/ 13 h 15"/>
                <a:gd name="T48" fmla="*/ 14 w 34"/>
                <a:gd name="T49" fmla="*/ 14 h 15"/>
                <a:gd name="T50" fmla="*/ 11 w 34"/>
                <a:gd name="T51" fmla="*/ 14 h 15"/>
                <a:gd name="T52" fmla="*/ 9 w 34"/>
                <a:gd name="T53" fmla="*/ 14 h 15"/>
                <a:gd name="T54" fmla="*/ 6 w 34"/>
                <a:gd name="T55" fmla="*/ 13 h 15"/>
                <a:gd name="T56" fmla="*/ 3 w 34"/>
                <a:gd name="T57" fmla="*/ 12 h 15"/>
                <a:gd name="T58" fmla="*/ 2 w 34"/>
                <a:gd name="T59" fmla="*/ 10 h 15"/>
                <a:gd name="T60" fmla="*/ 1 w 34"/>
                <a:gd name="T61" fmla="*/ 7 h 15"/>
                <a:gd name="T62" fmla="*/ 0 w 34"/>
                <a:gd name="T63" fmla="*/ 3 h 15"/>
                <a:gd name="T64" fmla="*/ 0 w 34"/>
                <a:gd name="T65" fmla="*/ 0 h 15"/>
                <a:gd name="T66" fmla="*/ 0 w 34"/>
                <a:gd name="T67" fmla="*/ 0 h 15"/>
                <a:gd name="T68" fmla="*/ 0 w 34"/>
                <a:gd name="T69" fmla="*/ 0 h 15"/>
                <a:gd name="T70" fmla="*/ 0 w 34"/>
                <a:gd name="T71" fmla="*/ 1 h 15"/>
                <a:gd name="T72" fmla="*/ 0 w 34"/>
                <a:gd name="T73" fmla="*/ 1 h 15"/>
                <a:gd name="T74" fmla="*/ 0 w 34"/>
                <a:gd name="T75" fmla="*/ 1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15"/>
                <a:gd name="T116" fmla="*/ 34 w 34"/>
                <a:gd name="T117" fmla="*/ 15 h 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15">
                  <a:moveTo>
                    <a:pt x="0" y="1"/>
                  </a:moveTo>
                  <a:lnTo>
                    <a:pt x="0" y="6"/>
                  </a:lnTo>
                  <a:lnTo>
                    <a:pt x="0" y="10"/>
                  </a:lnTo>
                  <a:lnTo>
                    <a:pt x="3" y="14"/>
                  </a:lnTo>
                  <a:lnTo>
                    <a:pt x="8" y="15"/>
                  </a:lnTo>
                  <a:lnTo>
                    <a:pt x="11" y="15"/>
                  </a:lnTo>
                  <a:lnTo>
                    <a:pt x="14" y="15"/>
                  </a:lnTo>
                  <a:lnTo>
                    <a:pt x="16" y="14"/>
                  </a:lnTo>
                  <a:lnTo>
                    <a:pt x="19" y="14"/>
                  </a:lnTo>
                  <a:lnTo>
                    <a:pt x="23" y="12"/>
                  </a:lnTo>
                  <a:lnTo>
                    <a:pt x="26" y="12"/>
                  </a:lnTo>
                  <a:lnTo>
                    <a:pt x="29" y="11"/>
                  </a:lnTo>
                  <a:lnTo>
                    <a:pt x="33" y="11"/>
                  </a:lnTo>
                  <a:lnTo>
                    <a:pt x="34" y="11"/>
                  </a:lnTo>
                  <a:lnTo>
                    <a:pt x="34" y="10"/>
                  </a:lnTo>
                  <a:lnTo>
                    <a:pt x="34" y="9"/>
                  </a:lnTo>
                  <a:lnTo>
                    <a:pt x="32" y="9"/>
                  </a:lnTo>
                  <a:lnTo>
                    <a:pt x="30" y="9"/>
                  </a:lnTo>
                  <a:lnTo>
                    <a:pt x="28" y="9"/>
                  </a:lnTo>
                  <a:lnTo>
                    <a:pt x="26" y="9"/>
                  </a:lnTo>
                  <a:lnTo>
                    <a:pt x="23" y="10"/>
                  </a:lnTo>
                  <a:lnTo>
                    <a:pt x="20" y="11"/>
                  </a:lnTo>
                  <a:lnTo>
                    <a:pt x="17" y="13"/>
                  </a:lnTo>
                  <a:lnTo>
                    <a:pt x="14" y="14"/>
                  </a:lnTo>
                  <a:lnTo>
                    <a:pt x="11" y="14"/>
                  </a:lnTo>
                  <a:lnTo>
                    <a:pt x="9" y="14"/>
                  </a:lnTo>
                  <a:lnTo>
                    <a:pt x="6" y="13"/>
                  </a:lnTo>
                  <a:lnTo>
                    <a:pt x="3" y="12"/>
                  </a:lnTo>
                  <a:lnTo>
                    <a:pt x="2" y="10"/>
                  </a:lnTo>
                  <a:lnTo>
                    <a:pt x="1" y="7"/>
                  </a:lnTo>
                  <a:lnTo>
                    <a:pt x="0"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45"/>
            <p:cNvSpPr>
              <a:spLocks/>
            </p:cNvSpPr>
            <p:nvPr/>
          </p:nvSpPr>
          <p:spPr bwMode="auto">
            <a:xfrm>
              <a:off x="3355" y="1571"/>
              <a:ext cx="37" cy="21"/>
            </a:xfrm>
            <a:custGeom>
              <a:avLst/>
              <a:gdLst>
                <a:gd name="T0" fmla="*/ 0 w 37"/>
                <a:gd name="T1" fmla="*/ 0 h 21"/>
                <a:gd name="T2" fmla="*/ 0 w 37"/>
                <a:gd name="T3" fmla="*/ 8 h 21"/>
                <a:gd name="T4" fmla="*/ 3 w 37"/>
                <a:gd name="T5" fmla="*/ 15 h 21"/>
                <a:gd name="T6" fmla="*/ 7 w 37"/>
                <a:gd name="T7" fmla="*/ 19 h 21"/>
                <a:gd name="T8" fmla="*/ 14 w 37"/>
                <a:gd name="T9" fmla="*/ 21 h 21"/>
                <a:gd name="T10" fmla="*/ 17 w 37"/>
                <a:gd name="T11" fmla="*/ 21 h 21"/>
                <a:gd name="T12" fmla="*/ 20 w 37"/>
                <a:gd name="T13" fmla="*/ 21 h 21"/>
                <a:gd name="T14" fmla="*/ 24 w 37"/>
                <a:gd name="T15" fmla="*/ 19 h 21"/>
                <a:gd name="T16" fmla="*/ 28 w 37"/>
                <a:gd name="T17" fmla="*/ 18 h 21"/>
                <a:gd name="T18" fmla="*/ 31 w 37"/>
                <a:gd name="T19" fmla="*/ 15 h 21"/>
                <a:gd name="T20" fmla="*/ 34 w 37"/>
                <a:gd name="T21" fmla="*/ 13 h 21"/>
                <a:gd name="T22" fmla="*/ 36 w 37"/>
                <a:gd name="T23" fmla="*/ 10 h 21"/>
                <a:gd name="T24" fmla="*/ 37 w 37"/>
                <a:gd name="T25" fmla="*/ 7 h 21"/>
                <a:gd name="T26" fmla="*/ 37 w 37"/>
                <a:gd name="T27" fmla="*/ 6 h 21"/>
                <a:gd name="T28" fmla="*/ 35 w 37"/>
                <a:gd name="T29" fmla="*/ 6 h 21"/>
                <a:gd name="T30" fmla="*/ 35 w 37"/>
                <a:gd name="T31" fmla="*/ 7 h 21"/>
                <a:gd name="T32" fmla="*/ 34 w 37"/>
                <a:gd name="T33" fmla="*/ 8 h 21"/>
                <a:gd name="T34" fmla="*/ 32 w 37"/>
                <a:gd name="T35" fmla="*/ 10 h 21"/>
                <a:gd name="T36" fmla="*/ 29 w 37"/>
                <a:gd name="T37" fmla="*/ 12 h 21"/>
                <a:gd name="T38" fmla="*/ 26 w 37"/>
                <a:gd name="T39" fmla="*/ 15 h 21"/>
                <a:gd name="T40" fmla="*/ 23 w 37"/>
                <a:gd name="T41" fmla="*/ 16 h 21"/>
                <a:gd name="T42" fmla="*/ 19 w 37"/>
                <a:gd name="T43" fmla="*/ 18 h 21"/>
                <a:gd name="T44" fmla="*/ 16 w 37"/>
                <a:gd name="T45" fmla="*/ 18 h 21"/>
                <a:gd name="T46" fmla="*/ 12 w 37"/>
                <a:gd name="T47" fmla="*/ 19 h 21"/>
                <a:gd name="T48" fmla="*/ 9 w 37"/>
                <a:gd name="T49" fmla="*/ 18 h 21"/>
                <a:gd name="T50" fmla="*/ 5 w 37"/>
                <a:gd name="T51" fmla="*/ 16 h 21"/>
                <a:gd name="T52" fmla="*/ 2 w 37"/>
                <a:gd name="T53" fmla="*/ 11 h 21"/>
                <a:gd name="T54" fmla="*/ 0 w 37"/>
                <a:gd name="T55" fmla="*/ 6 h 21"/>
                <a:gd name="T56" fmla="*/ 0 w 37"/>
                <a:gd name="T57" fmla="*/ 0 h 21"/>
                <a:gd name="T58" fmla="*/ 0 w 37"/>
                <a:gd name="T59" fmla="*/ 0 h 21"/>
                <a:gd name="T60" fmla="*/ 0 w 37"/>
                <a:gd name="T61" fmla="*/ 0 h 21"/>
                <a:gd name="T62" fmla="*/ 0 w 37"/>
                <a:gd name="T63" fmla="*/ 0 h 21"/>
                <a:gd name="T64" fmla="*/ 0 w 37"/>
                <a:gd name="T65" fmla="*/ 0 h 21"/>
                <a:gd name="T66" fmla="*/ 0 w 37"/>
                <a:gd name="T67" fmla="*/ 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21"/>
                <a:gd name="T104" fmla="*/ 37 w 37"/>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21">
                  <a:moveTo>
                    <a:pt x="0" y="0"/>
                  </a:moveTo>
                  <a:lnTo>
                    <a:pt x="0" y="8"/>
                  </a:lnTo>
                  <a:lnTo>
                    <a:pt x="3" y="15"/>
                  </a:lnTo>
                  <a:lnTo>
                    <a:pt x="7" y="19"/>
                  </a:lnTo>
                  <a:lnTo>
                    <a:pt x="14" y="21"/>
                  </a:lnTo>
                  <a:lnTo>
                    <a:pt x="17" y="21"/>
                  </a:lnTo>
                  <a:lnTo>
                    <a:pt x="20" y="21"/>
                  </a:lnTo>
                  <a:lnTo>
                    <a:pt x="24" y="19"/>
                  </a:lnTo>
                  <a:lnTo>
                    <a:pt x="28" y="18"/>
                  </a:lnTo>
                  <a:lnTo>
                    <a:pt x="31" y="15"/>
                  </a:lnTo>
                  <a:lnTo>
                    <a:pt x="34" y="13"/>
                  </a:lnTo>
                  <a:lnTo>
                    <a:pt x="36" y="10"/>
                  </a:lnTo>
                  <a:lnTo>
                    <a:pt x="37" y="7"/>
                  </a:lnTo>
                  <a:lnTo>
                    <a:pt x="37" y="6"/>
                  </a:lnTo>
                  <a:lnTo>
                    <a:pt x="35" y="6"/>
                  </a:lnTo>
                  <a:lnTo>
                    <a:pt x="35" y="7"/>
                  </a:lnTo>
                  <a:lnTo>
                    <a:pt x="34" y="8"/>
                  </a:lnTo>
                  <a:lnTo>
                    <a:pt x="32" y="10"/>
                  </a:lnTo>
                  <a:lnTo>
                    <a:pt x="29" y="12"/>
                  </a:lnTo>
                  <a:lnTo>
                    <a:pt x="26" y="15"/>
                  </a:lnTo>
                  <a:lnTo>
                    <a:pt x="23" y="16"/>
                  </a:lnTo>
                  <a:lnTo>
                    <a:pt x="19" y="18"/>
                  </a:lnTo>
                  <a:lnTo>
                    <a:pt x="16" y="18"/>
                  </a:lnTo>
                  <a:lnTo>
                    <a:pt x="12" y="19"/>
                  </a:lnTo>
                  <a:lnTo>
                    <a:pt x="9" y="18"/>
                  </a:lnTo>
                  <a:lnTo>
                    <a:pt x="5" y="16"/>
                  </a:lnTo>
                  <a:lnTo>
                    <a:pt x="2" y="11"/>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46"/>
            <p:cNvSpPr>
              <a:spLocks/>
            </p:cNvSpPr>
            <p:nvPr/>
          </p:nvSpPr>
          <p:spPr bwMode="auto">
            <a:xfrm>
              <a:off x="3311" y="1444"/>
              <a:ext cx="44" cy="187"/>
            </a:xfrm>
            <a:custGeom>
              <a:avLst/>
              <a:gdLst>
                <a:gd name="T0" fmla="*/ 25 w 44"/>
                <a:gd name="T1" fmla="*/ 1 h 187"/>
                <a:gd name="T2" fmla="*/ 22 w 44"/>
                <a:gd name="T3" fmla="*/ 8 h 187"/>
                <a:gd name="T4" fmla="*/ 18 w 44"/>
                <a:gd name="T5" fmla="*/ 15 h 187"/>
                <a:gd name="T6" fmla="*/ 14 w 44"/>
                <a:gd name="T7" fmla="*/ 21 h 187"/>
                <a:gd name="T8" fmla="*/ 11 w 44"/>
                <a:gd name="T9" fmla="*/ 28 h 187"/>
                <a:gd name="T10" fmla="*/ 6 w 44"/>
                <a:gd name="T11" fmla="*/ 38 h 187"/>
                <a:gd name="T12" fmla="*/ 3 w 44"/>
                <a:gd name="T13" fmla="*/ 50 h 187"/>
                <a:gd name="T14" fmla="*/ 1 w 44"/>
                <a:gd name="T15" fmla="*/ 61 h 187"/>
                <a:gd name="T16" fmla="*/ 0 w 44"/>
                <a:gd name="T17" fmla="*/ 73 h 187"/>
                <a:gd name="T18" fmla="*/ 1 w 44"/>
                <a:gd name="T19" fmla="*/ 88 h 187"/>
                <a:gd name="T20" fmla="*/ 5 w 44"/>
                <a:gd name="T21" fmla="*/ 102 h 187"/>
                <a:gd name="T22" fmla="*/ 9 w 44"/>
                <a:gd name="T23" fmla="*/ 117 h 187"/>
                <a:gd name="T24" fmla="*/ 16 w 44"/>
                <a:gd name="T25" fmla="*/ 131 h 187"/>
                <a:gd name="T26" fmla="*/ 23 w 44"/>
                <a:gd name="T27" fmla="*/ 145 h 187"/>
                <a:gd name="T28" fmla="*/ 30 w 44"/>
                <a:gd name="T29" fmla="*/ 159 h 187"/>
                <a:gd name="T30" fmla="*/ 37 w 44"/>
                <a:gd name="T31" fmla="*/ 173 h 187"/>
                <a:gd name="T32" fmla="*/ 42 w 44"/>
                <a:gd name="T33" fmla="*/ 187 h 187"/>
                <a:gd name="T34" fmla="*/ 43 w 44"/>
                <a:gd name="T35" fmla="*/ 187 h 187"/>
                <a:gd name="T36" fmla="*/ 43 w 44"/>
                <a:gd name="T37" fmla="*/ 187 h 187"/>
                <a:gd name="T38" fmla="*/ 44 w 44"/>
                <a:gd name="T39" fmla="*/ 186 h 187"/>
                <a:gd name="T40" fmla="*/ 44 w 44"/>
                <a:gd name="T41" fmla="*/ 185 h 187"/>
                <a:gd name="T42" fmla="*/ 41 w 44"/>
                <a:gd name="T43" fmla="*/ 171 h 187"/>
                <a:gd name="T44" fmla="*/ 35 w 44"/>
                <a:gd name="T45" fmla="*/ 157 h 187"/>
                <a:gd name="T46" fmla="*/ 29 w 44"/>
                <a:gd name="T47" fmla="*/ 145 h 187"/>
                <a:gd name="T48" fmla="*/ 23 w 44"/>
                <a:gd name="T49" fmla="*/ 132 h 187"/>
                <a:gd name="T50" fmla="*/ 17 w 44"/>
                <a:gd name="T51" fmla="*/ 119 h 187"/>
                <a:gd name="T52" fmla="*/ 11 w 44"/>
                <a:gd name="T53" fmla="*/ 106 h 187"/>
                <a:gd name="T54" fmla="*/ 7 w 44"/>
                <a:gd name="T55" fmla="*/ 92 h 187"/>
                <a:gd name="T56" fmla="*/ 4 w 44"/>
                <a:gd name="T57" fmla="*/ 78 h 187"/>
                <a:gd name="T58" fmla="*/ 4 w 44"/>
                <a:gd name="T59" fmla="*/ 63 h 187"/>
                <a:gd name="T60" fmla="*/ 7 w 44"/>
                <a:gd name="T61" fmla="*/ 48 h 187"/>
                <a:gd name="T62" fmla="*/ 12 w 44"/>
                <a:gd name="T63" fmla="*/ 33 h 187"/>
                <a:gd name="T64" fmla="*/ 18 w 44"/>
                <a:gd name="T65" fmla="*/ 19 h 187"/>
                <a:gd name="T66" fmla="*/ 20 w 44"/>
                <a:gd name="T67" fmla="*/ 15 h 187"/>
                <a:gd name="T68" fmla="*/ 23 w 44"/>
                <a:gd name="T69" fmla="*/ 11 h 187"/>
                <a:gd name="T70" fmla="*/ 25 w 44"/>
                <a:gd name="T71" fmla="*/ 7 h 187"/>
                <a:gd name="T72" fmla="*/ 26 w 44"/>
                <a:gd name="T73" fmla="*/ 3 h 187"/>
                <a:gd name="T74" fmla="*/ 26 w 44"/>
                <a:gd name="T75" fmla="*/ 2 h 187"/>
                <a:gd name="T76" fmla="*/ 26 w 44"/>
                <a:gd name="T77" fmla="*/ 1 h 187"/>
                <a:gd name="T78" fmla="*/ 26 w 44"/>
                <a:gd name="T79" fmla="*/ 0 h 187"/>
                <a:gd name="T80" fmla="*/ 25 w 44"/>
                <a:gd name="T81" fmla="*/ 1 h 187"/>
                <a:gd name="T82" fmla="*/ 25 w 44"/>
                <a:gd name="T83" fmla="*/ 1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187"/>
                <a:gd name="T128" fmla="*/ 44 w 44"/>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187">
                  <a:moveTo>
                    <a:pt x="25" y="1"/>
                  </a:moveTo>
                  <a:lnTo>
                    <a:pt x="22" y="8"/>
                  </a:lnTo>
                  <a:lnTo>
                    <a:pt x="18" y="15"/>
                  </a:lnTo>
                  <a:lnTo>
                    <a:pt x="14" y="21"/>
                  </a:lnTo>
                  <a:lnTo>
                    <a:pt x="11" y="28"/>
                  </a:lnTo>
                  <a:lnTo>
                    <a:pt x="6" y="38"/>
                  </a:lnTo>
                  <a:lnTo>
                    <a:pt x="3" y="50"/>
                  </a:lnTo>
                  <a:lnTo>
                    <a:pt x="1" y="61"/>
                  </a:lnTo>
                  <a:lnTo>
                    <a:pt x="0" y="73"/>
                  </a:lnTo>
                  <a:lnTo>
                    <a:pt x="1" y="88"/>
                  </a:lnTo>
                  <a:lnTo>
                    <a:pt x="5" y="102"/>
                  </a:lnTo>
                  <a:lnTo>
                    <a:pt x="9" y="117"/>
                  </a:lnTo>
                  <a:lnTo>
                    <a:pt x="16" y="131"/>
                  </a:lnTo>
                  <a:lnTo>
                    <a:pt x="23" y="145"/>
                  </a:lnTo>
                  <a:lnTo>
                    <a:pt x="30" y="159"/>
                  </a:lnTo>
                  <a:lnTo>
                    <a:pt x="37" y="173"/>
                  </a:lnTo>
                  <a:lnTo>
                    <a:pt x="42" y="187"/>
                  </a:lnTo>
                  <a:lnTo>
                    <a:pt x="43" y="187"/>
                  </a:lnTo>
                  <a:lnTo>
                    <a:pt x="44" y="186"/>
                  </a:lnTo>
                  <a:lnTo>
                    <a:pt x="44" y="185"/>
                  </a:lnTo>
                  <a:lnTo>
                    <a:pt x="41" y="171"/>
                  </a:lnTo>
                  <a:lnTo>
                    <a:pt x="35" y="157"/>
                  </a:lnTo>
                  <a:lnTo>
                    <a:pt x="29" y="145"/>
                  </a:lnTo>
                  <a:lnTo>
                    <a:pt x="23" y="132"/>
                  </a:lnTo>
                  <a:lnTo>
                    <a:pt x="17" y="119"/>
                  </a:lnTo>
                  <a:lnTo>
                    <a:pt x="11" y="106"/>
                  </a:lnTo>
                  <a:lnTo>
                    <a:pt x="7" y="92"/>
                  </a:lnTo>
                  <a:lnTo>
                    <a:pt x="4" y="78"/>
                  </a:lnTo>
                  <a:lnTo>
                    <a:pt x="4" y="63"/>
                  </a:lnTo>
                  <a:lnTo>
                    <a:pt x="7" y="48"/>
                  </a:lnTo>
                  <a:lnTo>
                    <a:pt x="12" y="33"/>
                  </a:lnTo>
                  <a:lnTo>
                    <a:pt x="18" y="19"/>
                  </a:lnTo>
                  <a:lnTo>
                    <a:pt x="20" y="15"/>
                  </a:lnTo>
                  <a:lnTo>
                    <a:pt x="23" y="11"/>
                  </a:lnTo>
                  <a:lnTo>
                    <a:pt x="25" y="7"/>
                  </a:lnTo>
                  <a:lnTo>
                    <a:pt x="26" y="3"/>
                  </a:lnTo>
                  <a:lnTo>
                    <a:pt x="26" y="2"/>
                  </a:lnTo>
                  <a:lnTo>
                    <a:pt x="26" y="1"/>
                  </a:lnTo>
                  <a:lnTo>
                    <a:pt x="26"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47"/>
            <p:cNvSpPr>
              <a:spLocks/>
            </p:cNvSpPr>
            <p:nvPr/>
          </p:nvSpPr>
          <p:spPr bwMode="auto">
            <a:xfrm>
              <a:off x="3408" y="1425"/>
              <a:ext cx="56" cy="7"/>
            </a:xfrm>
            <a:custGeom>
              <a:avLst/>
              <a:gdLst>
                <a:gd name="T0" fmla="*/ 54 w 56"/>
                <a:gd name="T1" fmla="*/ 5 h 7"/>
                <a:gd name="T2" fmla="*/ 51 w 56"/>
                <a:gd name="T3" fmla="*/ 4 h 7"/>
                <a:gd name="T4" fmla="*/ 48 w 56"/>
                <a:gd name="T5" fmla="*/ 3 h 7"/>
                <a:gd name="T6" fmla="*/ 46 w 56"/>
                <a:gd name="T7" fmla="*/ 2 h 7"/>
                <a:gd name="T8" fmla="*/ 43 w 56"/>
                <a:gd name="T9" fmla="*/ 1 h 7"/>
                <a:gd name="T10" fmla="*/ 40 w 56"/>
                <a:gd name="T11" fmla="*/ 1 h 7"/>
                <a:gd name="T12" fmla="*/ 37 w 56"/>
                <a:gd name="T13" fmla="*/ 1 h 7"/>
                <a:gd name="T14" fmla="*/ 34 w 56"/>
                <a:gd name="T15" fmla="*/ 0 h 7"/>
                <a:gd name="T16" fmla="*/ 31 w 56"/>
                <a:gd name="T17" fmla="*/ 0 h 7"/>
                <a:gd name="T18" fmla="*/ 27 w 56"/>
                <a:gd name="T19" fmla="*/ 0 h 7"/>
                <a:gd name="T20" fmla="*/ 24 w 56"/>
                <a:gd name="T21" fmla="*/ 0 h 7"/>
                <a:gd name="T22" fmla="*/ 20 w 56"/>
                <a:gd name="T23" fmla="*/ 0 h 7"/>
                <a:gd name="T24" fmla="*/ 17 w 56"/>
                <a:gd name="T25" fmla="*/ 0 h 7"/>
                <a:gd name="T26" fmla="*/ 13 w 56"/>
                <a:gd name="T27" fmla="*/ 1 h 7"/>
                <a:gd name="T28" fmla="*/ 9 w 56"/>
                <a:gd name="T29" fmla="*/ 1 h 7"/>
                <a:gd name="T30" fmla="*/ 6 w 56"/>
                <a:gd name="T31" fmla="*/ 1 h 7"/>
                <a:gd name="T32" fmla="*/ 2 w 56"/>
                <a:gd name="T33" fmla="*/ 1 h 7"/>
                <a:gd name="T34" fmla="*/ 1 w 56"/>
                <a:gd name="T35" fmla="*/ 1 h 7"/>
                <a:gd name="T36" fmla="*/ 0 w 56"/>
                <a:gd name="T37" fmla="*/ 1 h 7"/>
                <a:gd name="T38" fmla="*/ 0 w 56"/>
                <a:gd name="T39" fmla="*/ 3 h 7"/>
                <a:gd name="T40" fmla="*/ 1 w 56"/>
                <a:gd name="T41" fmla="*/ 4 h 7"/>
                <a:gd name="T42" fmla="*/ 4 w 56"/>
                <a:gd name="T43" fmla="*/ 5 h 7"/>
                <a:gd name="T44" fmla="*/ 6 w 56"/>
                <a:gd name="T45" fmla="*/ 6 h 7"/>
                <a:gd name="T46" fmla="*/ 9 w 56"/>
                <a:gd name="T47" fmla="*/ 6 h 7"/>
                <a:gd name="T48" fmla="*/ 12 w 56"/>
                <a:gd name="T49" fmla="*/ 5 h 7"/>
                <a:gd name="T50" fmla="*/ 18 w 56"/>
                <a:gd name="T51" fmla="*/ 4 h 7"/>
                <a:gd name="T52" fmla="*/ 23 w 56"/>
                <a:gd name="T53" fmla="*/ 4 h 7"/>
                <a:gd name="T54" fmla="*/ 28 w 56"/>
                <a:gd name="T55" fmla="*/ 3 h 7"/>
                <a:gd name="T56" fmla="*/ 33 w 56"/>
                <a:gd name="T57" fmla="*/ 3 h 7"/>
                <a:gd name="T58" fmla="*/ 38 w 56"/>
                <a:gd name="T59" fmla="*/ 3 h 7"/>
                <a:gd name="T60" fmla="*/ 43 w 56"/>
                <a:gd name="T61" fmla="*/ 4 h 7"/>
                <a:gd name="T62" fmla="*/ 48 w 56"/>
                <a:gd name="T63" fmla="*/ 5 h 7"/>
                <a:gd name="T64" fmla="*/ 53 w 56"/>
                <a:gd name="T65" fmla="*/ 7 h 7"/>
                <a:gd name="T66" fmla="*/ 55 w 56"/>
                <a:gd name="T67" fmla="*/ 7 h 7"/>
                <a:gd name="T68" fmla="*/ 56 w 56"/>
                <a:gd name="T69" fmla="*/ 7 h 7"/>
                <a:gd name="T70" fmla="*/ 56 w 56"/>
                <a:gd name="T71" fmla="*/ 6 h 7"/>
                <a:gd name="T72" fmla="*/ 54 w 56"/>
                <a:gd name="T73" fmla="*/ 5 h 7"/>
                <a:gd name="T74" fmla="*/ 54 w 56"/>
                <a:gd name="T75" fmla="*/ 5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
                <a:gd name="T116" fmla="*/ 56 w 56"/>
                <a:gd name="T117" fmla="*/ 7 h 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
                  <a:moveTo>
                    <a:pt x="54" y="5"/>
                  </a:moveTo>
                  <a:lnTo>
                    <a:pt x="51" y="4"/>
                  </a:lnTo>
                  <a:lnTo>
                    <a:pt x="48" y="3"/>
                  </a:lnTo>
                  <a:lnTo>
                    <a:pt x="46" y="2"/>
                  </a:lnTo>
                  <a:lnTo>
                    <a:pt x="43" y="1"/>
                  </a:lnTo>
                  <a:lnTo>
                    <a:pt x="40" y="1"/>
                  </a:lnTo>
                  <a:lnTo>
                    <a:pt x="37" y="1"/>
                  </a:lnTo>
                  <a:lnTo>
                    <a:pt x="34" y="0"/>
                  </a:lnTo>
                  <a:lnTo>
                    <a:pt x="31" y="0"/>
                  </a:lnTo>
                  <a:lnTo>
                    <a:pt x="27" y="0"/>
                  </a:lnTo>
                  <a:lnTo>
                    <a:pt x="24" y="0"/>
                  </a:lnTo>
                  <a:lnTo>
                    <a:pt x="20" y="0"/>
                  </a:lnTo>
                  <a:lnTo>
                    <a:pt x="17" y="0"/>
                  </a:lnTo>
                  <a:lnTo>
                    <a:pt x="13" y="1"/>
                  </a:lnTo>
                  <a:lnTo>
                    <a:pt x="9" y="1"/>
                  </a:lnTo>
                  <a:lnTo>
                    <a:pt x="6" y="1"/>
                  </a:lnTo>
                  <a:lnTo>
                    <a:pt x="2" y="1"/>
                  </a:lnTo>
                  <a:lnTo>
                    <a:pt x="1" y="1"/>
                  </a:lnTo>
                  <a:lnTo>
                    <a:pt x="0" y="1"/>
                  </a:lnTo>
                  <a:lnTo>
                    <a:pt x="0" y="3"/>
                  </a:lnTo>
                  <a:lnTo>
                    <a:pt x="1" y="4"/>
                  </a:lnTo>
                  <a:lnTo>
                    <a:pt x="4" y="5"/>
                  </a:lnTo>
                  <a:lnTo>
                    <a:pt x="6" y="6"/>
                  </a:lnTo>
                  <a:lnTo>
                    <a:pt x="9" y="6"/>
                  </a:lnTo>
                  <a:lnTo>
                    <a:pt x="12" y="5"/>
                  </a:lnTo>
                  <a:lnTo>
                    <a:pt x="18" y="4"/>
                  </a:lnTo>
                  <a:lnTo>
                    <a:pt x="23" y="4"/>
                  </a:lnTo>
                  <a:lnTo>
                    <a:pt x="28" y="3"/>
                  </a:lnTo>
                  <a:lnTo>
                    <a:pt x="33" y="3"/>
                  </a:lnTo>
                  <a:lnTo>
                    <a:pt x="38" y="3"/>
                  </a:lnTo>
                  <a:lnTo>
                    <a:pt x="43" y="4"/>
                  </a:lnTo>
                  <a:lnTo>
                    <a:pt x="48" y="5"/>
                  </a:lnTo>
                  <a:lnTo>
                    <a:pt x="53" y="7"/>
                  </a:lnTo>
                  <a:lnTo>
                    <a:pt x="55" y="7"/>
                  </a:lnTo>
                  <a:lnTo>
                    <a:pt x="56" y="7"/>
                  </a:lnTo>
                  <a:lnTo>
                    <a:pt x="56" y="6"/>
                  </a:lnTo>
                  <a:lnTo>
                    <a:pt x="5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48"/>
            <p:cNvSpPr>
              <a:spLocks/>
            </p:cNvSpPr>
            <p:nvPr/>
          </p:nvSpPr>
          <p:spPr bwMode="auto">
            <a:xfrm>
              <a:off x="3414" y="1471"/>
              <a:ext cx="58" cy="19"/>
            </a:xfrm>
            <a:custGeom>
              <a:avLst/>
              <a:gdLst>
                <a:gd name="T0" fmla="*/ 0 w 58"/>
                <a:gd name="T1" fmla="*/ 3 h 19"/>
                <a:gd name="T2" fmla="*/ 5 w 58"/>
                <a:gd name="T3" fmla="*/ 8 h 19"/>
                <a:gd name="T4" fmla="*/ 12 w 58"/>
                <a:gd name="T5" fmla="*/ 12 h 19"/>
                <a:gd name="T6" fmla="*/ 18 w 58"/>
                <a:gd name="T7" fmla="*/ 15 h 19"/>
                <a:gd name="T8" fmla="*/ 26 w 58"/>
                <a:gd name="T9" fmla="*/ 18 h 19"/>
                <a:gd name="T10" fmla="*/ 33 w 58"/>
                <a:gd name="T11" fmla="*/ 19 h 19"/>
                <a:gd name="T12" fmla="*/ 41 w 58"/>
                <a:gd name="T13" fmla="*/ 19 h 19"/>
                <a:gd name="T14" fmla="*/ 48 w 58"/>
                <a:gd name="T15" fmla="*/ 17 h 19"/>
                <a:gd name="T16" fmla="*/ 55 w 58"/>
                <a:gd name="T17" fmla="*/ 14 h 19"/>
                <a:gd name="T18" fmla="*/ 56 w 58"/>
                <a:gd name="T19" fmla="*/ 11 h 19"/>
                <a:gd name="T20" fmla="*/ 58 w 58"/>
                <a:gd name="T21" fmla="*/ 8 h 19"/>
                <a:gd name="T22" fmla="*/ 57 w 58"/>
                <a:gd name="T23" fmla="*/ 6 h 19"/>
                <a:gd name="T24" fmla="*/ 55 w 58"/>
                <a:gd name="T25" fmla="*/ 6 h 19"/>
                <a:gd name="T26" fmla="*/ 51 w 58"/>
                <a:gd name="T27" fmla="*/ 6 h 19"/>
                <a:gd name="T28" fmla="*/ 48 w 58"/>
                <a:gd name="T29" fmla="*/ 7 h 19"/>
                <a:gd name="T30" fmla="*/ 44 w 58"/>
                <a:gd name="T31" fmla="*/ 8 h 19"/>
                <a:gd name="T32" fmla="*/ 41 w 58"/>
                <a:gd name="T33" fmla="*/ 9 h 19"/>
                <a:gd name="T34" fmla="*/ 38 w 58"/>
                <a:gd name="T35" fmla="*/ 10 h 19"/>
                <a:gd name="T36" fmla="*/ 34 w 58"/>
                <a:gd name="T37" fmla="*/ 10 h 19"/>
                <a:gd name="T38" fmla="*/ 30 w 58"/>
                <a:gd name="T39" fmla="*/ 11 h 19"/>
                <a:gd name="T40" fmla="*/ 26 w 58"/>
                <a:gd name="T41" fmla="*/ 11 h 19"/>
                <a:gd name="T42" fmla="*/ 23 w 58"/>
                <a:gd name="T43" fmla="*/ 10 h 19"/>
                <a:gd name="T44" fmla="*/ 20 w 58"/>
                <a:gd name="T45" fmla="*/ 10 h 19"/>
                <a:gd name="T46" fmla="*/ 16 w 58"/>
                <a:gd name="T47" fmla="*/ 8 h 19"/>
                <a:gd name="T48" fmla="*/ 13 w 58"/>
                <a:gd name="T49" fmla="*/ 8 h 19"/>
                <a:gd name="T50" fmla="*/ 10 w 58"/>
                <a:gd name="T51" fmla="*/ 6 h 19"/>
                <a:gd name="T52" fmla="*/ 6 w 58"/>
                <a:gd name="T53" fmla="*/ 4 h 19"/>
                <a:gd name="T54" fmla="*/ 4 w 58"/>
                <a:gd name="T55" fmla="*/ 3 h 19"/>
                <a:gd name="T56" fmla="*/ 1 w 58"/>
                <a:gd name="T57" fmla="*/ 0 h 19"/>
                <a:gd name="T58" fmla="*/ 1 w 58"/>
                <a:gd name="T59" fmla="*/ 0 h 19"/>
                <a:gd name="T60" fmla="*/ 0 w 58"/>
                <a:gd name="T61" fmla="*/ 1 h 19"/>
                <a:gd name="T62" fmla="*/ 0 w 58"/>
                <a:gd name="T63" fmla="*/ 2 h 19"/>
                <a:gd name="T64" fmla="*/ 0 w 58"/>
                <a:gd name="T65" fmla="*/ 3 h 19"/>
                <a:gd name="T66" fmla="*/ 0 w 58"/>
                <a:gd name="T67" fmla="*/ 3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9"/>
                <a:gd name="T104" fmla="*/ 58 w 5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9">
                  <a:moveTo>
                    <a:pt x="0" y="3"/>
                  </a:moveTo>
                  <a:lnTo>
                    <a:pt x="5" y="8"/>
                  </a:lnTo>
                  <a:lnTo>
                    <a:pt x="12" y="12"/>
                  </a:lnTo>
                  <a:lnTo>
                    <a:pt x="18" y="15"/>
                  </a:lnTo>
                  <a:lnTo>
                    <a:pt x="26" y="18"/>
                  </a:lnTo>
                  <a:lnTo>
                    <a:pt x="33" y="19"/>
                  </a:lnTo>
                  <a:lnTo>
                    <a:pt x="41" y="19"/>
                  </a:lnTo>
                  <a:lnTo>
                    <a:pt x="48" y="17"/>
                  </a:lnTo>
                  <a:lnTo>
                    <a:pt x="55" y="14"/>
                  </a:lnTo>
                  <a:lnTo>
                    <a:pt x="56" y="11"/>
                  </a:lnTo>
                  <a:lnTo>
                    <a:pt x="58" y="8"/>
                  </a:lnTo>
                  <a:lnTo>
                    <a:pt x="57" y="6"/>
                  </a:lnTo>
                  <a:lnTo>
                    <a:pt x="55" y="6"/>
                  </a:lnTo>
                  <a:lnTo>
                    <a:pt x="51" y="6"/>
                  </a:lnTo>
                  <a:lnTo>
                    <a:pt x="48" y="7"/>
                  </a:lnTo>
                  <a:lnTo>
                    <a:pt x="44" y="8"/>
                  </a:lnTo>
                  <a:lnTo>
                    <a:pt x="41" y="9"/>
                  </a:lnTo>
                  <a:lnTo>
                    <a:pt x="38" y="10"/>
                  </a:lnTo>
                  <a:lnTo>
                    <a:pt x="34" y="10"/>
                  </a:lnTo>
                  <a:lnTo>
                    <a:pt x="30" y="11"/>
                  </a:lnTo>
                  <a:lnTo>
                    <a:pt x="26" y="11"/>
                  </a:lnTo>
                  <a:lnTo>
                    <a:pt x="23" y="10"/>
                  </a:lnTo>
                  <a:lnTo>
                    <a:pt x="20" y="10"/>
                  </a:lnTo>
                  <a:lnTo>
                    <a:pt x="16" y="8"/>
                  </a:lnTo>
                  <a:lnTo>
                    <a:pt x="13" y="8"/>
                  </a:lnTo>
                  <a:lnTo>
                    <a:pt x="10" y="6"/>
                  </a:lnTo>
                  <a:lnTo>
                    <a:pt x="6" y="4"/>
                  </a:lnTo>
                  <a:lnTo>
                    <a:pt x="4" y="3"/>
                  </a:lnTo>
                  <a:lnTo>
                    <a:pt x="1"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49"/>
            <p:cNvSpPr>
              <a:spLocks/>
            </p:cNvSpPr>
            <p:nvPr/>
          </p:nvSpPr>
          <p:spPr bwMode="auto">
            <a:xfrm>
              <a:off x="3455" y="1482"/>
              <a:ext cx="26" cy="7"/>
            </a:xfrm>
            <a:custGeom>
              <a:avLst/>
              <a:gdLst>
                <a:gd name="T0" fmla="*/ 26 w 26"/>
                <a:gd name="T1" fmla="*/ 0 h 7"/>
                <a:gd name="T2" fmla="*/ 23 w 26"/>
                <a:gd name="T3" fmla="*/ 1 h 7"/>
                <a:gd name="T4" fmla="*/ 21 w 26"/>
                <a:gd name="T5" fmla="*/ 2 h 7"/>
                <a:gd name="T6" fmla="*/ 18 w 26"/>
                <a:gd name="T7" fmla="*/ 3 h 7"/>
                <a:gd name="T8" fmla="*/ 15 w 26"/>
                <a:gd name="T9" fmla="*/ 3 h 7"/>
                <a:gd name="T10" fmla="*/ 12 w 26"/>
                <a:gd name="T11" fmla="*/ 3 h 7"/>
                <a:gd name="T12" fmla="*/ 9 w 26"/>
                <a:gd name="T13" fmla="*/ 1 h 7"/>
                <a:gd name="T14" fmla="*/ 5 w 26"/>
                <a:gd name="T15" fmla="*/ 0 h 7"/>
                <a:gd name="T16" fmla="*/ 2 w 26"/>
                <a:gd name="T17" fmla="*/ 0 h 7"/>
                <a:gd name="T18" fmla="*/ 1 w 26"/>
                <a:gd name="T19" fmla="*/ 0 h 7"/>
                <a:gd name="T20" fmla="*/ 0 w 26"/>
                <a:gd name="T21" fmla="*/ 2 h 7"/>
                <a:gd name="T22" fmla="*/ 0 w 26"/>
                <a:gd name="T23" fmla="*/ 3 h 7"/>
                <a:gd name="T24" fmla="*/ 0 w 26"/>
                <a:gd name="T25" fmla="*/ 5 h 7"/>
                <a:gd name="T26" fmla="*/ 3 w 26"/>
                <a:gd name="T27" fmla="*/ 6 h 7"/>
                <a:gd name="T28" fmla="*/ 6 w 26"/>
                <a:gd name="T29" fmla="*/ 7 h 7"/>
                <a:gd name="T30" fmla="*/ 10 w 26"/>
                <a:gd name="T31" fmla="*/ 7 h 7"/>
                <a:gd name="T32" fmla="*/ 13 w 26"/>
                <a:gd name="T33" fmla="*/ 6 h 7"/>
                <a:gd name="T34" fmla="*/ 17 w 26"/>
                <a:gd name="T35" fmla="*/ 6 h 7"/>
                <a:gd name="T36" fmla="*/ 20 w 26"/>
                <a:gd name="T37" fmla="*/ 5 h 7"/>
                <a:gd name="T38" fmla="*/ 23 w 26"/>
                <a:gd name="T39" fmla="*/ 3 h 7"/>
                <a:gd name="T40" fmla="*/ 25 w 26"/>
                <a:gd name="T41" fmla="*/ 2 h 7"/>
                <a:gd name="T42" fmla="*/ 26 w 26"/>
                <a:gd name="T43" fmla="*/ 1 h 7"/>
                <a:gd name="T44" fmla="*/ 26 w 26"/>
                <a:gd name="T45" fmla="*/ 0 h 7"/>
                <a:gd name="T46" fmla="*/ 26 w 26"/>
                <a:gd name="T47" fmla="*/ 0 h 7"/>
                <a:gd name="T48" fmla="*/ 26 w 26"/>
                <a:gd name="T49" fmla="*/ 0 h 7"/>
                <a:gd name="T50" fmla="*/ 26 w 26"/>
                <a:gd name="T51" fmla="*/ 0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
                <a:gd name="T80" fmla="*/ 26 w 26"/>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
                  <a:moveTo>
                    <a:pt x="26" y="0"/>
                  </a:moveTo>
                  <a:lnTo>
                    <a:pt x="23" y="1"/>
                  </a:lnTo>
                  <a:lnTo>
                    <a:pt x="21" y="2"/>
                  </a:lnTo>
                  <a:lnTo>
                    <a:pt x="18" y="3"/>
                  </a:lnTo>
                  <a:lnTo>
                    <a:pt x="15" y="3"/>
                  </a:lnTo>
                  <a:lnTo>
                    <a:pt x="12" y="3"/>
                  </a:lnTo>
                  <a:lnTo>
                    <a:pt x="9" y="1"/>
                  </a:lnTo>
                  <a:lnTo>
                    <a:pt x="5" y="0"/>
                  </a:lnTo>
                  <a:lnTo>
                    <a:pt x="2" y="0"/>
                  </a:lnTo>
                  <a:lnTo>
                    <a:pt x="1" y="0"/>
                  </a:lnTo>
                  <a:lnTo>
                    <a:pt x="0" y="2"/>
                  </a:lnTo>
                  <a:lnTo>
                    <a:pt x="0" y="3"/>
                  </a:lnTo>
                  <a:lnTo>
                    <a:pt x="0" y="5"/>
                  </a:lnTo>
                  <a:lnTo>
                    <a:pt x="3" y="6"/>
                  </a:lnTo>
                  <a:lnTo>
                    <a:pt x="6" y="7"/>
                  </a:lnTo>
                  <a:lnTo>
                    <a:pt x="10" y="7"/>
                  </a:lnTo>
                  <a:lnTo>
                    <a:pt x="13" y="6"/>
                  </a:lnTo>
                  <a:lnTo>
                    <a:pt x="17" y="6"/>
                  </a:lnTo>
                  <a:lnTo>
                    <a:pt x="20" y="5"/>
                  </a:lnTo>
                  <a:lnTo>
                    <a:pt x="23" y="3"/>
                  </a:lnTo>
                  <a:lnTo>
                    <a:pt x="25" y="2"/>
                  </a:lnTo>
                  <a:lnTo>
                    <a:pt x="26"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50"/>
            <p:cNvSpPr>
              <a:spLocks/>
            </p:cNvSpPr>
            <p:nvPr/>
          </p:nvSpPr>
          <p:spPr bwMode="auto">
            <a:xfrm>
              <a:off x="3349" y="1307"/>
              <a:ext cx="185" cy="226"/>
            </a:xfrm>
            <a:custGeom>
              <a:avLst/>
              <a:gdLst>
                <a:gd name="T0" fmla="*/ 1 w 185"/>
                <a:gd name="T1" fmla="*/ 47 h 226"/>
                <a:gd name="T2" fmla="*/ 4 w 185"/>
                <a:gd name="T3" fmla="*/ 28 h 226"/>
                <a:gd name="T4" fmla="*/ 15 w 185"/>
                <a:gd name="T5" fmla="*/ 13 h 226"/>
                <a:gd name="T6" fmla="*/ 31 w 185"/>
                <a:gd name="T7" fmla="*/ 5 h 226"/>
                <a:gd name="T8" fmla="*/ 50 w 185"/>
                <a:gd name="T9" fmla="*/ 4 h 226"/>
                <a:gd name="T10" fmla="*/ 68 w 185"/>
                <a:gd name="T11" fmla="*/ 11 h 226"/>
                <a:gd name="T12" fmla="*/ 82 w 185"/>
                <a:gd name="T13" fmla="*/ 22 h 226"/>
                <a:gd name="T14" fmla="*/ 93 w 185"/>
                <a:gd name="T15" fmla="*/ 36 h 226"/>
                <a:gd name="T16" fmla="*/ 103 w 185"/>
                <a:gd name="T17" fmla="*/ 66 h 226"/>
                <a:gd name="T18" fmla="*/ 107 w 185"/>
                <a:gd name="T19" fmla="*/ 111 h 226"/>
                <a:gd name="T20" fmla="*/ 112 w 185"/>
                <a:gd name="T21" fmla="*/ 146 h 226"/>
                <a:gd name="T22" fmla="*/ 124 w 185"/>
                <a:gd name="T23" fmla="*/ 181 h 226"/>
                <a:gd name="T24" fmla="*/ 143 w 185"/>
                <a:gd name="T25" fmla="*/ 213 h 226"/>
                <a:gd name="T26" fmla="*/ 169 w 185"/>
                <a:gd name="T27" fmla="*/ 226 h 226"/>
                <a:gd name="T28" fmla="*/ 185 w 185"/>
                <a:gd name="T29" fmla="*/ 221 h 226"/>
                <a:gd name="T30" fmla="*/ 184 w 185"/>
                <a:gd name="T31" fmla="*/ 219 h 226"/>
                <a:gd name="T32" fmla="*/ 168 w 185"/>
                <a:gd name="T33" fmla="*/ 223 h 226"/>
                <a:gd name="T34" fmla="*/ 142 w 185"/>
                <a:gd name="T35" fmla="*/ 209 h 226"/>
                <a:gd name="T36" fmla="*/ 124 w 185"/>
                <a:gd name="T37" fmla="*/ 178 h 226"/>
                <a:gd name="T38" fmla="*/ 113 w 185"/>
                <a:gd name="T39" fmla="*/ 144 h 226"/>
                <a:gd name="T40" fmla="*/ 109 w 185"/>
                <a:gd name="T41" fmla="*/ 107 h 226"/>
                <a:gd name="T42" fmla="*/ 103 w 185"/>
                <a:gd name="T43" fmla="*/ 62 h 226"/>
                <a:gd name="T44" fmla="*/ 93 w 185"/>
                <a:gd name="T45" fmla="*/ 33 h 226"/>
                <a:gd name="T46" fmla="*/ 83 w 185"/>
                <a:gd name="T47" fmla="*/ 19 h 226"/>
                <a:gd name="T48" fmla="*/ 69 w 185"/>
                <a:gd name="T49" fmla="*/ 10 h 226"/>
                <a:gd name="T50" fmla="*/ 54 w 185"/>
                <a:gd name="T51" fmla="*/ 3 h 226"/>
                <a:gd name="T52" fmla="*/ 34 w 185"/>
                <a:gd name="T53" fmla="*/ 0 h 226"/>
                <a:gd name="T54" fmla="*/ 15 w 185"/>
                <a:gd name="T55" fmla="*/ 8 h 226"/>
                <a:gd name="T56" fmla="*/ 4 w 185"/>
                <a:gd name="T57" fmla="*/ 25 h 226"/>
                <a:gd name="T58" fmla="*/ 0 w 185"/>
                <a:gd name="T59" fmla="*/ 46 h 226"/>
                <a:gd name="T60" fmla="*/ 3 w 185"/>
                <a:gd name="T61" fmla="*/ 57 h 226"/>
                <a:gd name="T62" fmla="*/ 3 w 185"/>
                <a:gd name="T63" fmla="*/ 57 h 226"/>
                <a:gd name="T64" fmla="*/ 3 w 185"/>
                <a:gd name="T65" fmla="*/ 57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26"/>
                <a:gd name="T101" fmla="*/ 185 w 18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26">
                  <a:moveTo>
                    <a:pt x="3" y="57"/>
                  </a:moveTo>
                  <a:lnTo>
                    <a:pt x="1" y="47"/>
                  </a:lnTo>
                  <a:lnTo>
                    <a:pt x="2" y="37"/>
                  </a:lnTo>
                  <a:lnTo>
                    <a:pt x="4" y="28"/>
                  </a:lnTo>
                  <a:lnTo>
                    <a:pt x="9" y="20"/>
                  </a:lnTo>
                  <a:lnTo>
                    <a:pt x="15" y="13"/>
                  </a:lnTo>
                  <a:lnTo>
                    <a:pt x="22" y="8"/>
                  </a:lnTo>
                  <a:lnTo>
                    <a:pt x="31" y="5"/>
                  </a:lnTo>
                  <a:lnTo>
                    <a:pt x="41" y="4"/>
                  </a:lnTo>
                  <a:lnTo>
                    <a:pt x="50" y="4"/>
                  </a:lnTo>
                  <a:lnTo>
                    <a:pt x="59" y="7"/>
                  </a:lnTo>
                  <a:lnTo>
                    <a:pt x="68" y="11"/>
                  </a:lnTo>
                  <a:lnTo>
                    <a:pt x="75" y="16"/>
                  </a:lnTo>
                  <a:lnTo>
                    <a:pt x="82" y="22"/>
                  </a:lnTo>
                  <a:lnTo>
                    <a:pt x="88" y="29"/>
                  </a:lnTo>
                  <a:lnTo>
                    <a:pt x="93" y="36"/>
                  </a:lnTo>
                  <a:lnTo>
                    <a:pt x="97" y="44"/>
                  </a:lnTo>
                  <a:lnTo>
                    <a:pt x="103" y="66"/>
                  </a:lnTo>
                  <a:lnTo>
                    <a:pt x="106" y="88"/>
                  </a:lnTo>
                  <a:lnTo>
                    <a:pt x="107" y="111"/>
                  </a:lnTo>
                  <a:lnTo>
                    <a:pt x="109" y="134"/>
                  </a:lnTo>
                  <a:lnTo>
                    <a:pt x="112" y="146"/>
                  </a:lnTo>
                  <a:lnTo>
                    <a:pt x="117" y="164"/>
                  </a:lnTo>
                  <a:lnTo>
                    <a:pt x="124" y="181"/>
                  </a:lnTo>
                  <a:lnTo>
                    <a:pt x="133" y="199"/>
                  </a:lnTo>
                  <a:lnTo>
                    <a:pt x="143" y="213"/>
                  </a:lnTo>
                  <a:lnTo>
                    <a:pt x="155" y="223"/>
                  </a:lnTo>
                  <a:lnTo>
                    <a:pt x="169" y="226"/>
                  </a:lnTo>
                  <a:lnTo>
                    <a:pt x="185" y="221"/>
                  </a:lnTo>
                  <a:lnTo>
                    <a:pt x="185" y="220"/>
                  </a:lnTo>
                  <a:lnTo>
                    <a:pt x="184" y="219"/>
                  </a:lnTo>
                  <a:lnTo>
                    <a:pt x="168" y="223"/>
                  </a:lnTo>
                  <a:lnTo>
                    <a:pt x="154" y="219"/>
                  </a:lnTo>
                  <a:lnTo>
                    <a:pt x="142" y="209"/>
                  </a:lnTo>
                  <a:lnTo>
                    <a:pt x="132" y="196"/>
                  </a:lnTo>
                  <a:lnTo>
                    <a:pt x="124" y="178"/>
                  </a:lnTo>
                  <a:lnTo>
                    <a:pt x="118" y="161"/>
                  </a:lnTo>
                  <a:lnTo>
                    <a:pt x="113" y="144"/>
                  </a:lnTo>
                  <a:lnTo>
                    <a:pt x="111" y="130"/>
                  </a:lnTo>
                  <a:lnTo>
                    <a:pt x="109" y="107"/>
                  </a:lnTo>
                  <a:lnTo>
                    <a:pt x="106" y="84"/>
                  </a:lnTo>
                  <a:lnTo>
                    <a:pt x="103" y="62"/>
                  </a:lnTo>
                  <a:lnTo>
                    <a:pt x="97" y="40"/>
                  </a:lnTo>
                  <a:lnTo>
                    <a:pt x="93" y="33"/>
                  </a:lnTo>
                  <a:lnTo>
                    <a:pt x="89" y="25"/>
                  </a:lnTo>
                  <a:lnTo>
                    <a:pt x="83" y="19"/>
                  </a:lnTo>
                  <a:lnTo>
                    <a:pt x="77" y="14"/>
                  </a:lnTo>
                  <a:lnTo>
                    <a:pt x="69" y="10"/>
                  </a:lnTo>
                  <a:lnTo>
                    <a:pt x="62" y="6"/>
                  </a:lnTo>
                  <a:lnTo>
                    <a:pt x="54" y="3"/>
                  </a:lnTo>
                  <a:lnTo>
                    <a:pt x="46" y="1"/>
                  </a:lnTo>
                  <a:lnTo>
                    <a:pt x="34" y="0"/>
                  </a:lnTo>
                  <a:lnTo>
                    <a:pt x="24" y="3"/>
                  </a:lnTo>
                  <a:lnTo>
                    <a:pt x="15" y="8"/>
                  </a:lnTo>
                  <a:lnTo>
                    <a:pt x="9" y="16"/>
                  </a:lnTo>
                  <a:lnTo>
                    <a:pt x="4" y="25"/>
                  </a:lnTo>
                  <a:lnTo>
                    <a:pt x="1" y="35"/>
                  </a:lnTo>
                  <a:lnTo>
                    <a:pt x="0" y="46"/>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9" name="Freeform 51"/>
            <p:cNvSpPr>
              <a:spLocks/>
            </p:cNvSpPr>
            <p:nvPr/>
          </p:nvSpPr>
          <p:spPr bwMode="auto">
            <a:xfrm>
              <a:off x="3378" y="1338"/>
              <a:ext cx="178" cy="254"/>
            </a:xfrm>
            <a:custGeom>
              <a:avLst/>
              <a:gdLst>
                <a:gd name="T0" fmla="*/ 9 w 178"/>
                <a:gd name="T1" fmla="*/ 6 h 254"/>
                <a:gd name="T2" fmla="*/ 25 w 178"/>
                <a:gd name="T3" fmla="*/ 5 h 254"/>
                <a:gd name="T4" fmla="*/ 39 w 178"/>
                <a:gd name="T5" fmla="*/ 22 h 254"/>
                <a:gd name="T6" fmla="*/ 51 w 178"/>
                <a:gd name="T7" fmla="*/ 42 h 254"/>
                <a:gd name="T8" fmla="*/ 62 w 178"/>
                <a:gd name="T9" fmla="*/ 65 h 254"/>
                <a:gd name="T10" fmla="*/ 71 w 178"/>
                <a:gd name="T11" fmla="*/ 95 h 254"/>
                <a:gd name="T12" fmla="*/ 79 w 178"/>
                <a:gd name="T13" fmla="*/ 126 h 254"/>
                <a:gd name="T14" fmla="*/ 85 w 178"/>
                <a:gd name="T15" fmla="*/ 156 h 254"/>
                <a:gd name="T16" fmla="*/ 92 w 178"/>
                <a:gd name="T17" fmla="*/ 181 h 254"/>
                <a:gd name="T18" fmla="*/ 98 w 178"/>
                <a:gd name="T19" fmla="*/ 201 h 254"/>
                <a:gd name="T20" fmla="*/ 107 w 178"/>
                <a:gd name="T21" fmla="*/ 218 h 254"/>
                <a:gd name="T22" fmla="*/ 119 w 178"/>
                <a:gd name="T23" fmla="*/ 235 h 254"/>
                <a:gd name="T24" fmla="*/ 133 w 178"/>
                <a:gd name="T25" fmla="*/ 248 h 254"/>
                <a:gd name="T26" fmla="*/ 148 w 178"/>
                <a:gd name="T27" fmla="*/ 254 h 254"/>
                <a:gd name="T28" fmla="*/ 162 w 178"/>
                <a:gd name="T29" fmla="*/ 253 h 254"/>
                <a:gd name="T30" fmla="*/ 174 w 178"/>
                <a:gd name="T31" fmla="*/ 244 h 254"/>
                <a:gd name="T32" fmla="*/ 178 w 178"/>
                <a:gd name="T33" fmla="*/ 233 h 254"/>
                <a:gd name="T34" fmla="*/ 173 w 178"/>
                <a:gd name="T35" fmla="*/ 227 h 254"/>
                <a:gd name="T36" fmla="*/ 165 w 178"/>
                <a:gd name="T37" fmla="*/ 239 h 254"/>
                <a:gd name="T38" fmla="*/ 149 w 178"/>
                <a:gd name="T39" fmla="*/ 245 h 254"/>
                <a:gd name="T40" fmla="*/ 132 w 178"/>
                <a:gd name="T41" fmla="*/ 238 h 254"/>
                <a:gd name="T42" fmla="*/ 117 w 178"/>
                <a:gd name="T43" fmla="*/ 224 h 254"/>
                <a:gd name="T44" fmla="*/ 107 w 178"/>
                <a:gd name="T45" fmla="*/ 209 h 254"/>
                <a:gd name="T46" fmla="*/ 101 w 178"/>
                <a:gd name="T47" fmla="*/ 194 h 254"/>
                <a:gd name="T48" fmla="*/ 95 w 178"/>
                <a:gd name="T49" fmla="*/ 177 h 254"/>
                <a:gd name="T50" fmla="*/ 92 w 178"/>
                <a:gd name="T51" fmla="*/ 162 h 254"/>
                <a:gd name="T52" fmla="*/ 86 w 178"/>
                <a:gd name="T53" fmla="*/ 141 h 254"/>
                <a:gd name="T54" fmla="*/ 80 w 178"/>
                <a:gd name="T55" fmla="*/ 115 h 254"/>
                <a:gd name="T56" fmla="*/ 74 w 178"/>
                <a:gd name="T57" fmla="*/ 90 h 254"/>
                <a:gd name="T58" fmla="*/ 65 w 178"/>
                <a:gd name="T59" fmla="*/ 65 h 254"/>
                <a:gd name="T60" fmla="*/ 55 w 178"/>
                <a:gd name="T61" fmla="*/ 44 h 254"/>
                <a:gd name="T62" fmla="*/ 42 w 178"/>
                <a:gd name="T63" fmla="*/ 21 h 254"/>
                <a:gd name="T64" fmla="*/ 26 w 178"/>
                <a:gd name="T65" fmla="*/ 3 h 254"/>
                <a:gd name="T66" fmla="*/ 8 w 178"/>
                <a:gd name="T67" fmla="*/ 3 h 254"/>
                <a:gd name="T68" fmla="*/ 0 w 178"/>
                <a:gd name="T69" fmla="*/ 15 h 254"/>
                <a:gd name="T70" fmla="*/ 0 w 178"/>
                <a:gd name="T71" fmla="*/ 16 h 254"/>
                <a:gd name="T72" fmla="*/ 1 w 178"/>
                <a:gd name="T73" fmla="*/ 16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254"/>
                <a:gd name="T113" fmla="*/ 178 w 178"/>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254">
                  <a:moveTo>
                    <a:pt x="1" y="16"/>
                  </a:moveTo>
                  <a:lnTo>
                    <a:pt x="9" y="6"/>
                  </a:lnTo>
                  <a:lnTo>
                    <a:pt x="17" y="3"/>
                  </a:lnTo>
                  <a:lnTo>
                    <a:pt x="25" y="5"/>
                  </a:lnTo>
                  <a:lnTo>
                    <a:pt x="32" y="12"/>
                  </a:lnTo>
                  <a:lnTo>
                    <a:pt x="39" y="22"/>
                  </a:lnTo>
                  <a:lnTo>
                    <a:pt x="45" y="32"/>
                  </a:lnTo>
                  <a:lnTo>
                    <a:pt x="51" y="42"/>
                  </a:lnTo>
                  <a:lnTo>
                    <a:pt x="55" y="51"/>
                  </a:lnTo>
                  <a:lnTo>
                    <a:pt x="62" y="65"/>
                  </a:lnTo>
                  <a:lnTo>
                    <a:pt x="67" y="80"/>
                  </a:lnTo>
                  <a:lnTo>
                    <a:pt x="71" y="95"/>
                  </a:lnTo>
                  <a:lnTo>
                    <a:pt x="75" y="110"/>
                  </a:lnTo>
                  <a:lnTo>
                    <a:pt x="79" y="126"/>
                  </a:lnTo>
                  <a:lnTo>
                    <a:pt x="82" y="141"/>
                  </a:lnTo>
                  <a:lnTo>
                    <a:pt x="85" y="156"/>
                  </a:lnTo>
                  <a:lnTo>
                    <a:pt x="89" y="172"/>
                  </a:lnTo>
                  <a:lnTo>
                    <a:pt x="92" y="181"/>
                  </a:lnTo>
                  <a:lnTo>
                    <a:pt x="95" y="191"/>
                  </a:lnTo>
                  <a:lnTo>
                    <a:pt x="98" y="201"/>
                  </a:lnTo>
                  <a:lnTo>
                    <a:pt x="103" y="210"/>
                  </a:lnTo>
                  <a:lnTo>
                    <a:pt x="107" y="218"/>
                  </a:lnTo>
                  <a:lnTo>
                    <a:pt x="113" y="227"/>
                  </a:lnTo>
                  <a:lnTo>
                    <a:pt x="119" y="235"/>
                  </a:lnTo>
                  <a:lnTo>
                    <a:pt x="126" y="242"/>
                  </a:lnTo>
                  <a:lnTo>
                    <a:pt x="133" y="248"/>
                  </a:lnTo>
                  <a:lnTo>
                    <a:pt x="140" y="251"/>
                  </a:lnTo>
                  <a:lnTo>
                    <a:pt x="148" y="254"/>
                  </a:lnTo>
                  <a:lnTo>
                    <a:pt x="155" y="254"/>
                  </a:lnTo>
                  <a:lnTo>
                    <a:pt x="162" y="253"/>
                  </a:lnTo>
                  <a:lnTo>
                    <a:pt x="169" y="249"/>
                  </a:lnTo>
                  <a:lnTo>
                    <a:pt x="174" y="244"/>
                  </a:lnTo>
                  <a:lnTo>
                    <a:pt x="178" y="236"/>
                  </a:lnTo>
                  <a:lnTo>
                    <a:pt x="178" y="233"/>
                  </a:lnTo>
                  <a:lnTo>
                    <a:pt x="176" y="230"/>
                  </a:lnTo>
                  <a:lnTo>
                    <a:pt x="173" y="227"/>
                  </a:lnTo>
                  <a:lnTo>
                    <a:pt x="171" y="229"/>
                  </a:lnTo>
                  <a:lnTo>
                    <a:pt x="165" y="239"/>
                  </a:lnTo>
                  <a:lnTo>
                    <a:pt x="157" y="243"/>
                  </a:lnTo>
                  <a:lnTo>
                    <a:pt x="149" y="245"/>
                  </a:lnTo>
                  <a:lnTo>
                    <a:pt x="141" y="242"/>
                  </a:lnTo>
                  <a:lnTo>
                    <a:pt x="132" y="238"/>
                  </a:lnTo>
                  <a:lnTo>
                    <a:pt x="125" y="231"/>
                  </a:lnTo>
                  <a:lnTo>
                    <a:pt x="117" y="224"/>
                  </a:lnTo>
                  <a:lnTo>
                    <a:pt x="112" y="216"/>
                  </a:lnTo>
                  <a:lnTo>
                    <a:pt x="107" y="209"/>
                  </a:lnTo>
                  <a:lnTo>
                    <a:pt x="104" y="201"/>
                  </a:lnTo>
                  <a:lnTo>
                    <a:pt x="101" y="194"/>
                  </a:lnTo>
                  <a:lnTo>
                    <a:pt x="98" y="186"/>
                  </a:lnTo>
                  <a:lnTo>
                    <a:pt x="95" y="177"/>
                  </a:lnTo>
                  <a:lnTo>
                    <a:pt x="93" y="170"/>
                  </a:lnTo>
                  <a:lnTo>
                    <a:pt x="92" y="162"/>
                  </a:lnTo>
                  <a:lnTo>
                    <a:pt x="89" y="153"/>
                  </a:lnTo>
                  <a:lnTo>
                    <a:pt x="86" y="141"/>
                  </a:lnTo>
                  <a:lnTo>
                    <a:pt x="83" y="128"/>
                  </a:lnTo>
                  <a:lnTo>
                    <a:pt x="80" y="115"/>
                  </a:lnTo>
                  <a:lnTo>
                    <a:pt x="77" y="103"/>
                  </a:lnTo>
                  <a:lnTo>
                    <a:pt x="74" y="90"/>
                  </a:lnTo>
                  <a:lnTo>
                    <a:pt x="70" y="78"/>
                  </a:lnTo>
                  <a:lnTo>
                    <a:pt x="65" y="65"/>
                  </a:lnTo>
                  <a:lnTo>
                    <a:pt x="60" y="53"/>
                  </a:lnTo>
                  <a:lnTo>
                    <a:pt x="55" y="44"/>
                  </a:lnTo>
                  <a:lnTo>
                    <a:pt x="49" y="33"/>
                  </a:lnTo>
                  <a:lnTo>
                    <a:pt x="42" y="21"/>
                  </a:lnTo>
                  <a:lnTo>
                    <a:pt x="34" y="11"/>
                  </a:lnTo>
                  <a:lnTo>
                    <a:pt x="26" y="3"/>
                  </a:lnTo>
                  <a:lnTo>
                    <a:pt x="17" y="0"/>
                  </a:lnTo>
                  <a:lnTo>
                    <a:pt x="8" y="3"/>
                  </a:lnTo>
                  <a:lnTo>
                    <a:pt x="0" y="14"/>
                  </a:lnTo>
                  <a:lnTo>
                    <a:pt x="0" y="15"/>
                  </a:lnTo>
                  <a:lnTo>
                    <a:pt x="0"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0" name="Freeform 52"/>
            <p:cNvSpPr>
              <a:spLocks/>
            </p:cNvSpPr>
            <p:nvPr/>
          </p:nvSpPr>
          <p:spPr bwMode="auto">
            <a:xfrm>
              <a:off x="3327" y="1328"/>
              <a:ext cx="34" cy="72"/>
            </a:xfrm>
            <a:custGeom>
              <a:avLst/>
              <a:gdLst>
                <a:gd name="T0" fmla="*/ 34 w 34"/>
                <a:gd name="T1" fmla="*/ 11 h 72"/>
                <a:gd name="T2" fmla="*/ 31 w 34"/>
                <a:gd name="T3" fmla="*/ 6 h 72"/>
                <a:gd name="T4" fmla="*/ 26 w 34"/>
                <a:gd name="T5" fmla="*/ 3 h 72"/>
                <a:gd name="T6" fmla="*/ 22 w 34"/>
                <a:gd name="T7" fmla="*/ 1 h 72"/>
                <a:gd name="T8" fmla="*/ 18 w 34"/>
                <a:gd name="T9" fmla="*/ 0 h 72"/>
                <a:gd name="T10" fmla="*/ 14 w 34"/>
                <a:gd name="T11" fmla="*/ 1 h 72"/>
                <a:gd name="T12" fmla="*/ 10 w 34"/>
                <a:gd name="T13" fmla="*/ 3 h 72"/>
                <a:gd name="T14" fmla="*/ 7 w 34"/>
                <a:gd name="T15" fmla="*/ 7 h 72"/>
                <a:gd name="T16" fmla="*/ 4 w 34"/>
                <a:gd name="T17" fmla="*/ 12 h 72"/>
                <a:gd name="T18" fmla="*/ 0 w 34"/>
                <a:gd name="T19" fmla="*/ 27 h 72"/>
                <a:gd name="T20" fmla="*/ 1 w 34"/>
                <a:gd name="T21" fmla="*/ 43 h 72"/>
                <a:gd name="T22" fmla="*/ 6 w 34"/>
                <a:gd name="T23" fmla="*/ 58 h 72"/>
                <a:gd name="T24" fmla="*/ 13 w 34"/>
                <a:gd name="T25" fmla="*/ 72 h 72"/>
                <a:gd name="T26" fmla="*/ 13 w 34"/>
                <a:gd name="T27" fmla="*/ 72 h 72"/>
                <a:gd name="T28" fmla="*/ 14 w 34"/>
                <a:gd name="T29" fmla="*/ 72 h 72"/>
                <a:gd name="T30" fmla="*/ 15 w 34"/>
                <a:gd name="T31" fmla="*/ 70 h 72"/>
                <a:gd name="T32" fmla="*/ 15 w 34"/>
                <a:gd name="T33" fmla="*/ 69 h 72"/>
                <a:gd name="T34" fmla="*/ 11 w 34"/>
                <a:gd name="T35" fmla="*/ 61 h 72"/>
                <a:gd name="T36" fmla="*/ 7 w 34"/>
                <a:gd name="T37" fmla="*/ 53 h 72"/>
                <a:gd name="T38" fmla="*/ 4 w 34"/>
                <a:gd name="T39" fmla="*/ 44 h 72"/>
                <a:gd name="T40" fmla="*/ 2 w 34"/>
                <a:gd name="T41" fmla="*/ 35 h 72"/>
                <a:gd name="T42" fmla="*/ 2 w 34"/>
                <a:gd name="T43" fmla="*/ 24 h 72"/>
                <a:gd name="T44" fmla="*/ 5 w 34"/>
                <a:gd name="T45" fmla="*/ 13 h 72"/>
                <a:gd name="T46" fmla="*/ 11 w 34"/>
                <a:gd name="T47" fmla="*/ 4 h 72"/>
                <a:gd name="T48" fmla="*/ 21 w 34"/>
                <a:gd name="T49" fmla="*/ 2 h 72"/>
                <a:gd name="T50" fmla="*/ 25 w 34"/>
                <a:gd name="T51" fmla="*/ 3 h 72"/>
                <a:gd name="T52" fmla="*/ 28 w 34"/>
                <a:gd name="T53" fmla="*/ 6 h 72"/>
                <a:gd name="T54" fmla="*/ 31 w 34"/>
                <a:gd name="T55" fmla="*/ 9 h 72"/>
                <a:gd name="T56" fmla="*/ 34 w 34"/>
                <a:gd name="T57" fmla="*/ 12 h 72"/>
                <a:gd name="T58" fmla="*/ 34 w 34"/>
                <a:gd name="T59" fmla="*/ 12 h 72"/>
                <a:gd name="T60" fmla="*/ 34 w 34"/>
                <a:gd name="T61" fmla="*/ 12 h 72"/>
                <a:gd name="T62" fmla="*/ 34 w 34"/>
                <a:gd name="T63" fmla="*/ 11 h 72"/>
                <a:gd name="T64" fmla="*/ 34 w 34"/>
                <a:gd name="T65" fmla="*/ 11 h 72"/>
                <a:gd name="T66" fmla="*/ 34 w 34"/>
                <a:gd name="T67" fmla="*/ 11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4" y="11"/>
                  </a:moveTo>
                  <a:lnTo>
                    <a:pt x="31" y="6"/>
                  </a:lnTo>
                  <a:lnTo>
                    <a:pt x="26" y="3"/>
                  </a:lnTo>
                  <a:lnTo>
                    <a:pt x="22" y="1"/>
                  </a:lnTo>
                  <a:lnTo>
                    <a:pt x="18" y="0"/>
                  </a:lnTo>
                  <a:lnTo>
                    <a:pt x="14" y="1"/>
                  </a:lnTo>
                  <a:lnTo>
                    <a:pt x="10" y="3"/>
                  </a:lnTo>
                  <a:lnTo>
                    <a:pt x="7" y="7"/>
                  </a:lnTo>
                  <a:lnTo>
                    <a:pt x="4" y="12"/>
                  </a:lnTo>
                  <a:lnTo>
                    <a:pt x="0" y="27"/>
                  </a:lnTo>
                  <a:lnTo>
                    <a:pt x="1" y="43"/>
                  </a:lnTo>
                  <a:lnTo>
                    <a:pt x="6" y="58"/>
                  </a:lnTo>
                  <a:lnTo>
                    <a:pt x="13" y="72"/>
                  </a:lnTo>
                  <a:lnTo>
                    <a:pt x="14" y="72"/>
                  </a:lnTo>
                  <a:lnTo>
                    <a:pt x="15" y="70"/>
                  </a:lnTo>
                  <a:lnTo>
                    <a:pt x="15" y="69"/>
                  </a:lnTo>
                  <a:lnTo>
                    <a:pt x="11" y="61"/>
                  </a:lnTo>
                  <a:lnTo>
                    <a:pt x="7" y="53"/>
                  </a:lnTo>
                  <a:lnTo>
                    <a:pt x="4" y="44"/>
                  </a:lnTo>
                  <a:lnTo>
                    <a:pt x="2" y="35"/>
                  </a:lnTo>
                  <a:lnTo>
                    <a:pt x="2" y="24"/>
                  </a:lnTo>
                  <a:lnTo>
                    <a:pt x="5" y="13"/>
                  </a:lnTo>
                  <a:lnTo>
                    <a:pt x="11" y="4"/>
                  </a:lnTo>
                  <a:lnTo>
                    <a:pt x="21" y="2"/>
                  </a:lnTo>
                  <a:lnTo>
                    <a:pt x="25" y="3"/>
                  </a:lnTo>
                  <a:lnTo>
                    <a:pt x="28" y="6"/>
                  </a:lnTo>
                  <a:lnTo>
                    <a:pt x="31" y="9"/>
                  </a:lnTo>
                  <a:lnTo>
                    <a:pt x="34" y="12"/>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Freeform 53"/>
            <p:cNvSpPr>
              <a:spLocks/>
            </p:cNvSpPr>
            <p:nvPr/>
          </p:nvSpPr>
          <p:spPr bwMode="auto">
            <a:xfrm>
              <a:off x="3413" y="1304"/>
              <a:ext cx="213" cy="348"/>
            </a:xfrm>
            <a:custGeom>
              <a:avLst/>
              <a:gdLst>
                <a:gd name="T0" fmla="*/ 8 w 213"/>
                <a:gd name="T1" fmla="*/ 8 h 348"/>
                <a:gd name="T2" fmla="*/ 24 w 213"/>
                <a:gd name="T3" fmla="*/ 6 h 348"/>
                <a:gd name="T4" fmla="*/ 40 w 213"/>
                <a:gd name="T5" fmla="*/ 4 h 348"/>
                <a:gd name="T6" fmla="*/ 57 w 213"/>
                <a:gd name="T7" fmla="*/ 5 h 348"/>
                <a:gd name="T8" fmla="*/ 73 w 213"/>
                <a:gd name="T9" fmla="*/ 7 h 348"/>
                <a:gd name="T10" fmla="*/ 90 w 213"/>
                <a:gd name="T11" fmla="*/ 10 h 348"/>
                <a:gd name="T12" fmla="*/ 106 w 213"/>
                <a:gd name="T13" fmla="*/ 15 h 348"/>
                <a:gd name="T14" fmla="*/ 121 w 213"/>
                <a:gd name="T15" fmla="*/ 20 h 348"/>
                <a:gd name="T16" fmla="*/ 142 w 213"/>
                <a:gd name="T17" fmla="*/ 31 h 348"/>
                <a:gd name="T18" fmla="*/ 163 w 213"/>
                <a:gd name="T19" fmla="*/ 53 h 348"/>
                <a:gd name="T20" fmla="*/ 178 w 213"/>
                <a:gd name="T21" fmla="*/ 81 h 348"/>
                <a:gd name="T22" fmla="*/ 184 w 213"/>
                <a:gd name="T23" fmla="*/ 112 h 348"/>
                <a:gd name="T24" fmla="*/ 186 w 213"/>
                <a:gd name="T25" fmla="*/ 158 h 348"/>
                <a:gd name="T26" fmla="*/ 190 w 213"/>
                <a:gd name="T27" fmla="*/ 218 h 348"/>
                <a:gd name="T28" fmla="*/ 202 w 213"/>
                <a:gd name="T29" fmla="*/ 258 h 348"/>
                <a:gd name="T30" fmla="*/ 208 w 213"/>
                <a:gd name="T31" fmla="*/ 279 h 348"/>
                <a:gd name="T32" fmla="*/ 211 w 213"/>
                <a:gd name="T33" fmla="*/ 301 h 348"/>
                <a:gd name="T34" fmla="*/ 204 w 213"/>
                <a:gd name="T35" fmla="*/ 321 h 348"/>
                <a:gd name="T36" fmla="*/ 192 w 213"/>
                <a:gd name="T37" fmla="*/ 333 h 348"/>
                <a:gd name="T38" fmla="*/ 178 w 213"/>
                <a:gd name="T39" fmla="*/ 338 h 348"/>
                <a:gd name="T40" fmla="*/ 164 w 213"/>
                <a:gd name="T41" fmla="*/ 339 h 348"/>
                <a:gd name="T42" fmla="*/ 152 w 213"/>
                <a:gd name="T43" fmla="*/ 335 h 348"/>
                <a:gd name="T44" fmla="*/ 146 w 213"/>
                <a:gd name="T45" fmla="*/ 330 h 348"/>
                <a:gd name="T46" fmla="*/ 141 w 213"/>
                <a:gd name="T47" fmla="*/ 335 h 348"/>
                <a:gd name="T48" fmla="*/ 146 w 213"/>
                <a:gd name="T49" fmla="*/ 344 h 348"/>
                <a:gd name="T50" fmla="*/ 163 w 213"/>
                <a:gd name="T51" fmla="*/ 348 h 348"/>
                <a:gd name="T52" fmla="*/ 184 w 213"/>
                <a:gd name="T53" fmla="*/ 341 h 348"/>
                <a:gd name="T54" fmla="*/ 201 w 213"/>
                <a:gd name="T55" fmla="*/ 330 h 348"/>
                <a:gd name="T56" fmla="*/ 211 w 213"/>
                <a:gd name="T57" fmla="*/ 312 h 348"/>
                <a:gd name="T58" fmla="*/ 212 w 213"/>
                <a:gd name="T59" fmla="*/ 286 h 348"/>
                <a:gd name="T60" fmla="*/ 208 w 213"/>
                <a:gd name="T61" fmla="*/ 264 h 348"/>
                <a:gd name="T62" fmla="*/ 201 w 213"/>
                <a:gd name="T63" fmla="*/ 247 h 348"/>
                <a:gd name="T64" fmla="*/ 193 w 213"/>
                <a:gd name="T65" fmla="*/ 225 h 348"/>
                <a:gd name="T66" fmla="*/ 190 w 213"/>
                <a:gd name="T67" fmla="*/ 197 h 348"/>
                <a:gd name="T68" fmla="*/ 189 w 213"/>
                <a:gd name="T69" fmla="*/ 163 h 348"/>
                <a:gd name="T70" fmla="*/ 189 w 213"/>
                <a:gd name="T71" fmla="*/ 125 h 348"/>
                <a:gd name="T72" fmla="*/ 184 w 213"/>
                <a:gd name="T73" fmla="*/ 87 h 348"/>
                <a:gd name="T74" fmla="*/ 167 w 213"/>
                <a:gd name="T75" fmla="*/ 51 h 348"/>
                <a:gd name="T76" fmla="*/ 144 w 213"/>
                <a:gd name="T77" fmla="*/ 27 h 348"/>
                <a:gd name="T78" fmla="*/ 128 w 213"/>
                <a:gd name="T79" fmla="*/ 18 h 348"/>
                <a:gd name="T80" fmla="*/ 110 w 213"/>
                <a:gd name="T81" fmla="*/ 10 h 348"/>
                <a:gd name="T82" fmla="*/ 90 w 213"/>
                <a:gd name="T83" fmla="*/ 4 h 348"/>
                <a:gd name="T84" fmla="*/ 70 w 213"/>
                <a:gd name="T85" fmla="*/ 1 h 348"/>
                <a:gd name="T86" fmla="*/ 49 w 213"/>
                <a:gd name="T87" fmla="*/ 0 h 348"/>
                <a:gd name="T88" fmla="*/ 29 w 213"/>
                <a:gd name="T89" fmla="*/ 1 h 348"/>
                <a:gd name="T90" fmla="*/ 10 w 213"/>
                <a:gd name="T91" fmla="*/ 4 h 348"/>
                <a:gd name="T92" fmla="*/ 1 w 213"/>
                <a:gd name="T93" fmla="*/ 7 h 348"/>
                <a:gd name="T94" fmla="*/ 0 w 213"/>
                <a:gd name="T95" fmla="*/ 10 h 348"/>
                <a:gd name="T96" fmla="*/ 1 w 213"/>
                <a:gd name="T97" fmla="*/ 10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348"/>
                <a:gd name="T149" fmla="*/ 213 w 213"/>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348">
                  <a:moveTo>
                    <a:pt x="1" y="10"/>
                  </a:moveTo>
                  <a:lnTo>
                    <a:pt x="8" y="8"/>
                  </a:lnTo>
                  <a:lnTo>
                    <a:pt x="16" y="7"/>
                  </a:lnTo>
                  <a:lnTo>
                    <a:pt x="24" y="6"/>
                  </a:lnTo>
                  <a:lnTo>
                    <a:pt x="32" y="5"/>
                  </a:lnTo>
                  <a:lnTo>
                    <a:pt x="40" y="4"/>
                  </a:lnTo>
                  <a:lnTo>
                    <a:pt x="48" y="4"/>
                  </a:lnTo>
                  <a:lnTo>
                    <a:pt x="57" y="5"/>
                  </a:lnTo>
                  <a:lnTo>
                    <a:pt x="65" y="6"/>
                  </a:lnTo>
                  <a:lnTo>
                    <a:pt x="73" y="7"/>
                  </a:lnTo>
                  <a:lnTo>
                    <a:pt x="81" y="8"/>
                  </a:lnTo>
                  <a:lnTo>
                    <a:pt x="90" y="10"/>
                  </a:lnTo>
                  <a:lnTo>
                    <a:pt x="98" y="12"/>
                  </a:lnTo>
                  <a:lnTo>
                    <a:pt x="106" y="15"/>
                  </a:lnTo>
                  <a:lnTo>
                    <a:pt x="113" y="17"/>
                  </a:lnTo>
                  <a:lnTo>
                    <a:pt x="121" y="20"/>
                  </a:lnTo>
                  <a:lnTo>
                    <a:pt x="128" y="23"/>
                  </a:lnTo>
                  <a:lnTo>
                    <a:pt x="142" y="31"/>
                  </a:lnTo>
                  <a:lnTo>
                    <a:pt x="154" y="41"/>
                  </a:lnTo>
                  <a:lnTo>
                    <a:pt x="163" y="53"/>
                  </a:lnTo>
                  <a:lnTo>
                    <a:pt x="172" y="66"/>
                  </a:lnTo>
                  <a:lnTo>
                    <a:pt x="178" y="81"/>
                  </a:lnTo>
                  <a:lnTo>
                    <a:pt x="182" y="96"/>
                  </a:lnTo>
                  <a:lnTo>
                    <a:pt x="184" y="112"/>
                  </a:lnTo>
                  <a:lnTo>
                    <a:pt x="186" y="128"/>
                  </a:lnTo>
                  <a:lnTo>
                    <a:pt x="186" y="158"/>
                  </a:lnTo>
                  <a:lnTo>
                    <a:pt x="187" y="189"/>
                  </a:lnTo>
                  <a:lnTo>
                    <a:pt x="190" y="218"/>
                  </a:lnTo>
                  <a:lnTo>
                    <a:pt x="198" y="248"/>
                  </a:lnTo>
                  <a:lnTo>
                    <a:pt x="202" y="258"/>
                  </a:lnTo>
                  <a:lnTo>
                    <a:pt x="205" y="268"/>
                  </a:lnTo>
                  <a:lnTo>
                    <a:pt x="208" y="279"/>
                  </a:lnTo>
                  <a:lnTo>
                    <a:pt x="210" y="290"/>
                  </a:lnTo>
                  <a:lnTo>
                    <a:pt x="211" y="301"/>
                  </a:lnTo>
                  <a:lnTo>
                    <a:pt x="208" y="312"/>
                  </a:lnTo>
                  <a:lnTo>
                    <a:pt x="204" y="321"/>
                  </a:lnTo>
                  <a:lnTo>
                    <a:pt x="196" y="330"/>
                  </a:lnTo>
                  <a:lnTo>
                    <a:pt x="192" y="333"/>
                  </a:lnTo>
                  <a:lnTo>
                    <a:pt x="185" y="336"/>
                  </a:lnTo>
                  <a:lnTo>
                    <a:pt x="178" y="338"/>
                  </a:lnTo>
                  <a:lnTo>
                    <a:pt x="171" y="339"/>
                  </a:lnTo>
                  <a:lnTo>
                    <a:pt x="164" y="339"/>
                  </a:lnTo>
                  <a:lnTo>
                    <a:pt x="157" y="338"/>
                  </a:lnTo>
                  <a:lnTo>
                    <a:pt x="152" y="335"/>
                  </a:lnTo>
                  <a:lnTo>
                    <a:pt x="148" y="331"/>
                  </a:lnTo>
                  <a:lnTo>
                    <a:pt x="146" y="330"/>
                  </a:lnTo>
                  <a:lnTo>
                    <a:pt x="143" y="332"/>
                  </a:lnTo>
                  <a:lnTo>
                    <a:pt x="141" y="335"/>
                  </a:lnTo>
                  <a:lnTo>
                    <a:pt x="141" y="338"/>
                  </a:lnTo>
                  <a:lnTo>
                    <a:pt x="146" y="344"/>
                  </a:lnTo>
                  <a:lnTo>
                    <a:pt x="155" y="348"/>
                  </a:lnTo>
                  <a:lnTo>
                    <a:pt x="163" y="348"/>
                  </a:lnTo>
                  <a:lnTo>
                    <a:pt x="174" y="346"/>
                  </a:lnTo>
                  <a:lnTo>
                    <a:pt x="184" y="341"/>
                  </a:lnTo>
                  <a:lnTo>
                    <a:pt x="193" y="336"/>
                  </a:lnTo>
                  <a:lnTo>
                    <a:pt x="201" y="330"/>
                  </a:lnTo>
                  <a:lnTo>
                    <a:pt x="206" y="324"/>
                  </a:lnTo>
                  <a:lnTo>
                    <a:pt x="211" y="312"/>
                  </a:lnTo>
                  <a:lnTo>
                    <a:pt x="213" y="300"/>
                  </a:lnTo>
                  <a:lnTo>
                    <a:pt x="212" y="286"/>
                  </a:lnTo>
                  <a:lnTo>
                    <a:pt x="210" y="273"/>
                  </a:lnTo>
                  <a:lnTo>
                    <a:pt x="208" y="264"/>
                  </a:lnTo>
                  <a:lnTo>
                    <a:pt x="205" y="255"/>
                  </a:lnTo>
                  <a:lnTo>
                    <a:pt x="201" y="247"/>
                  </a:lnTo>
                  <a:lnTo>
                    <a:pt x="197" y="238"/>
                  </a:lnTo>
                  <a:lnTo>
                    <a:pt x="193" y="225"/>
                  </a:lnTo>
                  <a:lnTo>
                    <a:pt x="190" y="211"/>
                  </a:lnTo>
                  <a:lnTo>
                    <a:pt x="190" y="197"/>
                  </a:lnTo>
                  <a:lnTo>
                    <a:pt x="189" y="182"/>
                  </a:lnTo>
                  <a:lnTo>
                    <a:pt x="189" y="163"/>
                  </a:lnTo>
                  <a:lnTo>
                    <a:pt x="189" y="143"/>
                  </a:lnTo>
                  <a:lnTo>
                    <a:pt x="189" y="125"/>
                  </a:lnTo>
                  <a:lnTo>
                    <a:pt x="188" y="106"/>
                  </a:lnTo>
                  <a:lnTo>
                    <a:pt x="184" y="87"/>
                  </a:lnTo>
                  <a:lnTo>
                    <a:pt x="178" y="69"/>
                  </a:lnTo>
                  <a:lnTo>
                    <a:pt x="167" y="51"/>
                  </a:lnTo>
                  <a:lnTo>
                    <a:pt x="151" y="33"/>
                  </a:lnTo>
                  <a:lnTo>
                    <a:pt x="144" y="27"/>
                  </a:lnTo>
                  <a:lnTo>
                    <a:pt x="137" y="22"/>
                  </a:lnTo>
                  <a:lnTo>
                    <a:pt x="128" y="18"/>
                  </a:lnTo>
                  <a:lnTo>
                    <a:pt x="119" y="14"/>
                  </a:lnTo>
                  <a:lnTo>
                    <a:pt x="110" y="10"/>
                  </a:lnTo>
                  <a:lnTo>
                    <a:pt x="100" y="7"/>
                  </a:lnTo>
                  <a:lnTo>
                    <a:pt x="90" y="4"/>
                  </a:lnTo>
                  <a:lnTo>
                    <a:pt x="80" y="3"/>
                  </a:lnTo>
                  <a:lnTo>
                    <a:pt x="70" y="1"/>
                  </a:lnTo>
                  <a:lnTo>
                    <a:pt x="60" y="1"/>
                  </a:lnTo>
                  <a:lnTo>
                    <a:pt x="49" y="0"/>
                  </a:lnTo>
                  <a:lnTo>
                    <a:pt x="39" y="1"/>
                  </a:lnTo>
                  <a:lnTo>
                    <a:pt x="29" y="1"/>
                  </a:lnTo>
                  <a:lnTo>
                    <a:pt x="20" y="2"/>
                  </a:lnTo>
                  <a:lnTo>
                    <a:pt x="10" y="4"/>
                  </a:lnTo>
                  <a:lnTo>
                    <a:pt x="2" y="7"/>
                  </a:lnTo>
                  <a:lnTo>
                    <a:pt x="1" y="7"/>
                  </a:lnTo>
                  <a:lnTo>
                    <a:pt x="1" y="9"/>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2" name="Freeform 54"/>
            <p:cNvSpPr>
              <a:spLocks/>
            </p:cNvSpPr>
            <p:nvPr/>
          </p:nvSpPr>
          <p:spPr bwMode="auto">
            <a:xfrm>
              <a:off x="3478" y="1542"/>
              <a:ext cx="33" cy="91"/>
            </a:xfrm>
            <a:custGeom>
              <a:avLst/>
              <a:gdLst>
                <a:gd name="T0" fmla="*/ 0 w 33"/>
                <a:gd name="T1" fmla="*/ 3 h 91"/>
                <a:gd name="T2" fmla="*/ 4 w 33"/>
                <a:gd name="T3" fmla="*/ 12 h 91"/>
                <a:gd name="T4" fmla="*/ 7 w 33"/>
                <a:gd name="T5" fmla="*/ 19 h 91"/>
                <a:gd name="T6" fmla="*/ 12 w 33"/>
                <a:gd name="T7" fmla="*/ 26 h 91"/>
                <a:gd name="T8" fmla="*/ 16 w 33"/>
                <a:gd name="T9" fmla="*/ 34 h 91"/>
                <a:gd name="T10" fmla="*/ 19 w 33"/>
                <a:gd name="T11" fmla="*/ 38 h 91"/>
                <a:gd name="T12" fmla="*/ 22 w 33"/>
                <a:gd name="T13" fmla="*/ 44 h 91"/>
                <a:gd name="T14" fmla="*/ 25 w 33"/>
                <a:gd name="T15" fmla="*/ 49 h 91"/>
                <a:gd name="T16" fmla="*/ 26 w 33"/>
                <a:gd name="T17" fmla="*/ 54 h 91"/>
                <a:gd name="T18" fmla="*/ 27 w 33"/>
                <a:gd name="T19" fmla="*/ 58 h 91"/>
                <a:gd name="T20" fmla="*/ 27 w 33"/>
                <a:gd name="T21" fmla="*/ 62 h 91"/>
                <a:gd name="T22" fmla="*/ 28 w 33"/>
                <a:gd name="T23" fmla="*/ 65 h 91"/>
                <a:gd name="T24" fmla="*/ 28 w 33"/>
                <a:gd name="T25" fmla="*/ 68 h 91"/>
                <a:gd name="T26" fmla="*/ 23 w 33"/>
                <a:gd name="T27" fmla="*/ 78 h 91"/>
                <a:gd name="T28" fmla="*/ 19 w 33"/>
                <a:gd name="T29" fmla="*/ 83 h 91"/>
                <a:gd name="T30" fmla="*/ 13 w 33"/>
                <a:gd name="T31" fmla="*/ 82 h 91"/>
                <a:gd name="T32" fmla="*/ 8 w 33"/>
                <a:gd name="T33" fmla="*/ 77 h 91"/>
                <a:gd name="T34" fmla="*/ 7 w 33"/>
                <a:gd name="T35" fmla="*/ 77 h 91"/>
                <a:gd name="T36" fmla="*/ 6 w 33"/>
                <a:gd name="T37" fmla="*/ 77 h 91"/>
                <a:gd name="T38" fmla="*/ 5 w 33"/>
                <a:gd name="T39" fmla="*/ 79 h 91"/>
                <a:gd name="T40" fmla="*/ 5 w 33"/>
                <a:gd name="T41" fmla="*/ 80 h 91"/>
                <a:gd name="T42" fmla="*/ 8 w 33"/>
                <a:gd name="T43" fmla="*/ 87 h 91"/>
                <a:gd name="T44" fmla="*/ 13 w 33"/>
                <a:gd name="T45" fmla="*/ 90 h 91"/>
                <a:gd name="T46" fmla="*/ 16 w 33"/>
                <a:gd name="T47" fmla="*/ 91 h 91"/>
                <a:gd name="T48" fmla="*/ 21 w 33"/>
                <a:gd name="T49" fmla="*/ 89 h 91"/>
                <a:gd name="T50" fmla="*/ 25 w 33"/>
                <a:gd name="T51" fmla="*/ 86 h 91"/>
                <a:gd name="T52" fmla="*/ 28 w 33"/>
                <a:gd name="T53" fmla="*/ 81 h 91"/>
                <a:gd name="T54" fmla="*/ 31 w 33"/>
                <a:gd name="T55" fmla="*/ 76 h 91"/>
                <a:gd name="T56" fmla="*/ 33 w 33"/>
                <a:gd name="T57" fmla="*/ 70 h 91"/>
                <a:gd name="T58" fmla="*/ 33 w 33"/>
                <a:gd name="T59" fmla="*/ 60 h 91"/>
                <a:gd name="T60" fmla="*/ 31 w 33"/>
                <a:gd name="T61" fmla="*/ 50 h 91"/>
                <a:gd name="T62" fmla="*/ 27 w 33"/>
                <a:gd name="T63" fmla="*/ 42 h 91"/>
                <a:gd name="T64" fmla="*/ 23 w 33"/>
                <a:gd name="T65" fmla="*/ 33 h 91"/>
                <a:gd name="T66" fmla="*/ 17 w 33"/>
                <a:gd name="T67" fmla="*/ 25 h 91"/>
                <a:gd name="T68" fmla="*/ 12 w 33"/>
                <a:gd name="T69" fmla="*/ 17 h 91"/>
                <a:gd name="T70" fmla="*/ 7 w 33"/>
                <a:gd name="T71" fmla="*/ 9 h 91"/>
                <a:gd name="T72" fmla="*/ 2 w 33"/>
                <a:gd name="T73" fmla="*/ 0 h 91"/>
                <a:gd name="T74" fmla="*/ 1 w 33"/>
                <a:gd name="T75" fmla="*/ 0 h 91"/>
                <a:gd name="T76" fmla="*/ 1 w 33"/>
                <a:gd name="T77" fmla="*/ 1 h 91"/>
                <a:gd name="T78" fmla="*/ 0 w 33"/>
                <a:gd name="T79" fmla="*/ 3 h 91"/>
                <a:gd name="T80" fmla="*/ 0 w 33"/>
                <a:gd name="T81" fmla="*/ 3 h 91"/>
                <a:gd name="T82" fmla="*/ 0 w 33"/>
                <a:gd name="T83" fmla="*/ 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91"/>
                <a:gd name="T128" fmla="*/ 33 w 33"/>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91">
                  <a:moveTo>
                    <a:pt x="0" y="3"/>
                  </a:moveTo>
                  <a:lnTo>
                    <a:pt x="4" y="12"/>
                  </a:lnTo>
                  <a:lnTo>
                    <a:pt x="7" y="19"/>
                  </a:lnTo>
                  <a:lnTo>
                    <a:pt x="12" y="26"/>
                  </a:lnTo>
                  <a:lnTo>
                    <a:pt x="16" y="34"/>
                  </a:lnTo>
                  <a:lnTo>
                    <a:pt x="19" y="38"/>
                  </a:lnTo>
                  <a:lnTo>
                    <a:pt x="22" y="44"/>
                  </a:lnTo>
                  <a:lnTo>
                    <a:pt x="25" y="49"/>
                  </a:lnTo>
                  <a:lnTo>
                    <a:pt x="26" y="54"/>
                  </a:lnTo>
                  <a:lnTo>
                    <a:pt x="27" y="58"/>
                  </a:lnTo>
                  <a:lnTo>
                    <a:pt x="27" y="62"/>
                  </a:lnTo>
                  <a:lnTo>
                    <a:pt x="28" y="65"/>
                  </a:lnTo>
                  <a:lnTo>
                    <a:pt x="28" y="68"/>
                  </a:lnTo>
                  <a:lnTo>
                    <a:pt x="23" y="78"/>
                  </a:lnTo>
                  <a:lnTo>
                    <a:pt x="19" y="83"/>
                  </a:lnTo>
                  <a:lnTo>
                    <a:pt x="13" y="82"/>
                  </a:lnTo>
                  <a:lnTo>
                    <a:pt x="8" y="77"/>
                  </a:lnTo>
                  <a:lnTo>
                    <a:pt x="7" y="77"/>
                  </a:lnTo>
                  <a:lnTo>
                    <a:pt x="6" y="77"/>
                  </a:lnTo>
                  <a:lnTo>
                    <a:pt x="5" y="79"/>
                  </a:lnTo>
                  <a:lnTo>
                    <a:pt x="5" y="80"/>
                  </a:lnTo>
                  <a:lnTo>
                    <a:pt x="8" y="87"/>
                  </a:lnTo>
                  <a:lnTo>
                    <a:pt x="13" y="90"/>
                  </a:lnTo>
                  <a:lnTo>
                    <a:pt x="16" y="91"/>
                  </a:lnTo>
                  <a:lnTo>
                    <a:pt x="21" y="89"/>
                  </a:lnTo>
                  <a:lnTo>
                    <a:pt x="25" y="86"/>
                  </a:lnTo>
                  <a:lnTo>
                    <a:pt x="28" y="81"/>
                  </a:lnTo>
                  <a:lnTo>
                    <a:pt x="31" y="76"/>
                  </a:lnTo>
                  <a:lnTo>
                    <a:pt x="33" y="70"/>
                  </a:lnTo>
                  <a:lnTo>
                    <a:pt x="33" y="60"/>
                  </a:lnTo>
                  <a:lnTo>
                    <a:pt x="31" y="50"/>
                  </a:lnTo>
                  <a:lnTo>
                    <a:pt x="27" y="42"/>
                  </a:lnTo>
                  <a:lnTo>
                    <a:pt x="23" y="33"/>
                  </a:lnTo>
                  <a:lnTo>
                    <a:pt x="17" y="25"/>
                  </a:lnTo>
                  <a:lnTo>
                    <a:pt x="12" y="17"/>
                  </a:lnTo>
                  <a:lnTo>
                    <a:pt x="7" y="9"/>
                  </a:lnTo>
                  <a:lnTo>
                    <a:pt x="2" y="0"/>
                  </a:lnTo>
                  <a:lnTo>
                    <a:pt x="1"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3" name="Freeform 55"/>
            <p:cNvSpPr>
              <a:spLocks/>
            </p:cNvSpPr>
            <p:nvPr/>
          </p:nvSpPr>
          <p:spPr bwMode="auto">
            <a:xfrm>
              <a:off x="3478" y="1602"/>
              <a:ext cx="102" cy="49"/>
            </a:xfrm>
            <a:custGeom>
              <a:avLst/>
              <a:gdLst>
                <a:gd name="T0" fmla="*/ 101 w 102"/>
                <a:gd name="T1" fmla="*/ 2 h 49"/>
                <a:gd name="T2" fmla="*/ 101 w 102"/>
                <a:gd name="T3" fmla="*/ 14 h 49"/>
                <a:gd name="T4" fmla="*/ 98 w 102"/>
                <a:gd name="T5" fmla="*/ 23 h 49"/>
                <a:gd name="T6" fmla="*/ 92 w 102"/>
                <a:gd name="T7" fmla="*/ 31 h 49"/>
                <a:gd name="T8" fmla="*/ 84 w 102"/>
                <a:gd name="T9" fmla="*/ 37 h 49"/>
                <a:gd name="T10" fmla="*/ 74 w 102"/>
                <a:gd name="T11" fmla="*/ 42 h 49"/>
                <a:gd name="T12" fmla="*/ 64 w 102"/>
                <a:gd name="T13" fmla="*/ 45 h 49"/>
                <a:gd name="T14" fmla="*/ 53 w 102"/>
                <a:gd name="T15" fmla="*/ 46 h 49"/>
                <a:gd name="T16" fmla="*/ 43 w 102"/>
                <a:gd name="T17" fmla="*/ 46 h 49"/>
                <a:gd name="T18" fmla="*/ 37 w 102"/>
                <a:gd name="T19" fmla="*/ 46 h 49"/>
                <a:gd name="T20" fmla="*/ 31 w 102"/>
                <a:gd name="T21" fmla="*/ 44 h 49"/>
                <a:gd name="T22" fmla="*/ 26 w 102"/>
                <a:gd name="T23" fmla="*/ 43 h 49"/>
                <a:gd name="T24" fmla="*/ 20 w 102"/>
                <a:gd name="T25" fmla="*/ 40 h 49"/>
                <a:gd name="T26" fmla="*/ 16 w 102"/>
                <a:gd name="T27" fmla="*/ 37 h 49"/>
                <a:gd name="T28" fmla="*/ 10 w 102"/>
                <a:gd name="T29" fmla="*/ 33 h 49"/>
                <a:gd name="T30" fmla="*/ 6 w 102"/>
                <a:gd name="T31" fmla="*/ 29 h 49"/>
                <a:gd name="T32" fmla="*/ 1 w 102"/>
                <a:gd name="T33" fmla="*/ 25 h 49"/>
                <a:gd name="T34" fmla="*/ 1 w 102"/>
                <a:gd name="T35" fmla="*/ 25 h 49"/>
                <a:gd name="T36" fmla="*/ 1 w 102"/>
                <a:gd name="T37" fmla="*/ 26 h 49"/>
                <a:gd name="T38" fmla="*/ 0 w 102"/>
                <a:gd name="T39" fmla="*/ 27 h 49"/>
                <a:gd name="T40" fmla="*/ 0 w 102"/>
                <a:gd name="T41" fmla="*/ 29 h 49"/>
                <a:gd name="T42" fmla="*/ 13 w 102"/>
                <a:gd name="T43" fmla="*/ 40 h 49"/>
                <a:gd name="T44" fmla="*/ 29 w 102"/>
                <a:gd name="T45" fmla="*/ 47 h 49"/>
                <a:gd name="T46" fmla="*/ 47 w 102"/>
                <a:gd name="T47" fmla="*/ 49 h 49"/>
                <a:gd name="T48" fmla="*/ 65 w 102"/>
                <a:gd name="T49" fmla="*/ 48 h 49"/>
                <a:gd name="T50" fmla="*/ 81 w 102"/>
                <a:gd name="T51" fmla="*/ 43 h 49"/>
                <a:gd name="T52" fmla="*/ 95 w 102"/>
                <a:gd name="T53" fmla="*/ 32 h 49"/>
                <a:gd name="T54" fmla="*/ 102 w 102"/>
                <a:gd name="T55" fmla="*/ 19 h 49"/>
                <a:gd name="T56" fmla="*/ 102 w 102"/>
                <a:gd name="T57" fmla="*/ 0 h 49"/>
                <a:gd name="T58" fmla="*/ 101 w 102"/>
                <a:gd name="T59" fmla="*/ 0 h 49"/>
                <a:gd name="T60" fmla="*/ 101 w 102"/>
                <a:gd name="T61" fmla="*/ 0 h 49"/>
                <a:gd name="T62" fmla="*/ 101 w 102"/>
                <a:gd name="T63" fmla="*/ 1 h 49"/>
                <a:gd name="T64" fmla="*/ 101 w 102"/>
                <a:gd name="T65" fmla="*/ 2 h 49"/>
                <a:gd name="T66" fmla="*/ 101 w 102"/>
                <a:gd name="T67" fmla="*/ 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49"/>
                <a:gd name="T104" fmla="*/ 102 w 10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49">
                  <a:moveTo>
                    <a:pt x="101" y="2"/>
                  </a:moveTo>
                  <a:lnTo>
                    <a:pt x="101" y="14"/>
                  </a:lnTo>
                  <a:lnTo>
                    <a:pt x="98" y="23"/>
                  </a:lnTo>
                  <a:lnTo>
                    <a:pt x="92" y="31"/>
                  </a:lnTo>
                  <a:lnTo>
                    <a:pt x="84" y="37"/>
                  </a:lnTo>
                  <a:lnTo>
                    <a:pt x="74" y="42"/>
                  </a:lnTo>
                  <a:lnTo>
                    <a:pt x="64" y="45"/>
                  </a:lnTo>
                  <a:lnTo>
                    <a:pt x="53" y="46"/>
                  </a:lnTo>
                  <a:lnTo>
                    <a:pt x="43" y="46"/>
                  </a:lnTo>
                  <a:lnTo>
                    <a:pt x="37" y="46"/>
                  </a:lnTo>
                  <a:lnTo>
                    <a:pt x="31" y="44"/>
                  </a:lnTo>
                  <a:lnTo>
                    <a:pt x="26" y="43"/>
                  </a:lnTo>
                  <a:lnTo>
                    <a:pt x="20" y="40"/>
                  </a:lnTo>
                  <a:lnTo>
                    <a:pt x="16" y="37"/>
                  </a:lnTo>
                  <a:lnTo>
                    <a:pt x="10" y="33"/>
                  </a:lnTo>
                  <a:lnTo>
                    <a:pt x="6" y="29"/>
                  </a:lnTo>
                  <a:lnTo>
                    <a:pt x="1" y="25"/>
                  </a:lnTo>
                  <a:lnTo>
                    <a:pt x="1" y="26"/>
                  </a:lnTo>
                  <a:lnTo>
                    <a:pt x="0" y="27"/>
                  </a:lnTo>
                  <a:lnTo>
                    <a:pt x="0" y="29"/>
                  </a:lnTo>
                  <a:lnTo>
                    <a:pt x="13" y="40"/>
                  </a:lnTo>
                  <a:lnTo>
                    <a:pt x="29" y="47"/>
                  </a:lnTo>
                  <a:lnTo>
                    <a:pt x="47" y="49"/>
                  </a:lnTo>
                  <a:lnTo>
                    <a:pt x="65" y="48"/>
                  </a:lnTo>
                  <a:lnTo>
                    <a:pt x="81" y="43"/>
                  </a:lnTo>
                  <a:lnTo>
                    <a:pt x="95" y="32"/>
                  </a:lnTo>
                  <a:lnTo>
                    <a:pt x="102" y="19"/>
                  </a:lnTo>
                  <a:lnTo>
                    <a:pt x="102" y="0"/>
                  </a:lnTo>
                  <a:lnTo>
                    <a:pt x="101" y="0"/>
                  </a:lnTo>
                  <a:lnTo>
                    <a:pt x="101" y="1"/>
                  </a:lnTo>
                  <a:lnTo>
                    <a:pt x="10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4" name="Freeform 56"/>
            <p:cNvSpPr>
              <a:spLocks/>
            </p:cNvSpPr>
            <p:nvPr/>
          </p:nvSpPr>
          <p:spPr bwMode="auto">
            <a:xfrm>
              <a:off x="3386" y="1626"/>
              <a:ext cx="34" cy="87"/>
            </a:xfrm>
            <a:custGeom>
              <a:avLst/>
              <a:gdLst>
                <a:gd name="T0" fmla="*/ 2 w 34"/>
                <a:gd name="T1" fmla="*/ 87 h 87"/>
                <a:gd name="T2" fmla="*/ 7 w 34"/>
                <a:gd name="T3" fmla="*/ 84 h 87"/>
                <a:gd name="T4" fmla="*/ 11 w 34"/>
                <a:gd name="T5" fmla="*/ 82 h 87"/>
                <a:gd name="T6" fmla="*/ 16 w 34"/>
                <a:gd name="T7" fmla="*/ 79 h 87"/>
                <a:gd name="T8" fmla="*/ 19 w 34"/>
                <a:gd name="T9" fmla="*/ 76 h 87"/>
                <a:gd name="T10" fmla="*/ 23 w 34"/>
                <a:gd name="T11" fmla="*/ 73 h 87"/>
                <a:gd name="T12" fmla="*/ 26 w 34"/>
                <a:gd name="T13" fmla="*/ 69 h 87"/>
                <a:gd name="T14" fmla="*/ 28 w 34"/>
                <a:gd name="T15" fmla="*/ 64 h 87"/>
                <a:gd name="T16" fmla="*/ 31 w 34"/>
                <a:gd name="T17" fmla="*/ 59 h 87"/>
                <a:gd name="T18" fmla="*/ 33 w 34"/>
                <a:gd name="T19" fmla="*/ 45 h 87"/>
                <a:gd name="T20" fmla="*/ 34 w 34"/>
                <a:gd name="T21" fmla="*/ 30 h 87"/>
                <a:gd name="T22" fmla="*/ 32 w 34"/>
                <a:gd name="T23" fmla="*/ 14 h 87"/>
                <a:gd name="T24" fmla="*/ 28 w 34"/>
                <a:gd name="T25" fmla="*/ 1 h 87"/>
                <a:gd name="T26" fmla="*/ 27 w 34"/>
                <a:gd name="T27" fmla="*/ 0 h 87"/>
                <a:gd name="T28" fmla="*/ 25 w 34"/>
                <a:gd name="T29" fmla="*/ 0 h 87"/>
                <a:gd name="T30" fmla="*/ 22 w 34"/>
                <a:gd name="T31" fmla="*/ 2 h 87"/>
                <a:gd name="T32" fmla="*/ 21 w 34"/>
                <a:gd name="T33" fmla="*/ 4 h 87"/>
                <a:gd name="T34" fmla="*/ 21 w 34"/>
                <a:gd name="T35" fmla="*/ 15 h 87"/>
                <a:gd name="T36" fmla="*/ 22 w 34"/>
                <a:gd name="T37" fmla="*/ 27 h 87"/>
                <a:gd name="T38" fmla="*/ 24 w 34"/>
                <a:gd name="T39" fmla="*/ 38 h 87"/>
                <a:gd name="T40" fmla="*/ 25 w 34"/>
                <a:gd name="T41" fmla="*/ 49 h 87"/>
                <a:gd name="T42" fmla="*/ 24 w 34"/>
                <a:gd name="T43" fmla="*/ 60 h 87"/>
                <a:gd name="T44" fmla="*/ 21 w 34"/>
                <a:gd name="T45" fmla="*/ 70 h 87"/>
                <a:gd name="T46" fmla="*/ 13 w 34"/>
                <a:gd name="T47" fmla="*/ 79 h 87"/>
                <a:gd name="T48" fmla="*/ 1 w 34"/>
                <a:gd name="T49" fmla="*/ 85 h 87"/>
                <a:gd name="T50" fmla="*/ 0 w 34"/>
                <a:gd name="T51" fmla="*/ 86 h 87"/>
                <a:gd name="T52" fmla="*/ 0 w 34"/>
                <a:gd name="T53" fmla="*/ 87 h 87"/>
                <a:gd name="T54" fmla="*/ 1 w 34"/>
                <a:gd name="T55" fmla="*/ 87 h 87"/>
                <a:gd name="T56" fmla="*/ 2 w 34"/>
                <a:gd name="T57" fmla="*/ 87 h 87"/>
                <a:gd name="T58" fmla="*/ 2 w 34"/>
                <a:gd name="T59" fmla="*/ 87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87"/>
                <a:gd name="T92" fmla="*/ 34 w 34"/>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87">
                  <a:moveTo>
                    <a:pt x="2" y="87"/>
                  </a:moveTo>
                  <a:lnTo>
                    <a:pt x="7" y="84"/>
                  </a:lnTo>
                  <a:lnTo>
                    <a:pt x="11" y="82"/>
                  </a:lnTo>
                  <a:lnTo>
                    <a:pt x="16" y="79"/>
                  </a:lnTo>
                  <a:lnTo>
                    <a:pt x="19" y="76"/>
                  </a:lnTo>
                  <a:lnTo>
                    <a:pt x="23" y="73"/>
                  </a:lnTo>
                  <a:lnTo>
                    <a:pt x="26" y="69"/>
                  </a:lnTo>
                  <a:lnTo>
                    <a:pt x="28" y="64"/>
                  </a:lnTo>
                  <a:lnTo>
                    <a:pt x="31" y="59"/>
                  </a:lnTo>
                  <a:lnTo>
                    <a:pt x="33" y="45"/>
                  </a:lnTo>
                  <a:lnTo>
                    <a:pt x="34" y="30"/>
                  </a:lnTo>
                  <a:lnTo>
                    <a:pt x="32" y="14"/>
                  </a:lnTo>
                  <a:lnTo>
                    <a:pt x="28" y="1"/>
                  </a:lnTo>
                  <a:lnTo>
                    <a:pt x="27" y="0"/>
                  </a:lnTo>
                  <a:lnTo>
                    <a:pt x="25" y="0"/>
                  </a:lnTo>
                  <a:lnTo>
                    <a:pt x="22" y="2"/>
                  </a:lnTo>
                  <a:lnTo>
                    <a:pt x="21" y="4"/>
                  </a:lnTo>
                  <a:lnTo>
                    <a:pt x="21" y="15"/>
                  </a:lnTo>
                  <a:lnTo>
                    <a:pt x="22" y="27"/>
                  </a:lnTo>
                  <a:lnTo>
                    <a:pt x="24" y="38"/>
                  </a:lnTo>
                  <a:lnTo>
                    <a:pt x="25" y="49"/>
                  </a:lnTo>
                  <a:lnTo>
                    <a:pt x="24" y="60"/>
                  </a:lnTo>
                  <a:lnTo>
                    <a:pt x="21" y="70"/>
                  </a:lnTo>
                  <a:lnTo>
                    <a:pt x="13" y="79"/>
                  </a:lnTo>
                  <a:lnTo>
                    <a:pt x="1" y="85"/>
                  </a:lnTo>
                  <a:lnTo>
                    <a:pt x="0" y="86"/>
                  </a:lnTo>
                  <a:lnTo>
                    <a:pt x="0" y="87"/>
                  </a:lnTo>
                  <a:lnTo>
                    <a:pt x="1" y="87"/>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5" name="Freeform 57"/>
            <p:cNvSpPr>
              <a:spLocks/>
            </p:cNvSpPr>
            <p:nvPr/>
          </p:nvSpPr>
          <p:spPr bwMode="auto">
            <a:xfrm>
              <a:off x="3553" y="1656"/>
              <a:ext cx="224" cy="125"/>
            </a:xfrm>
            <a:custGeom>
              <a:avLst/>
              <a:gdLst>
                <a:gd name="T0" fmla="*/ 0 w 224"/>
                <a:gd name="T1" fmla="*/ 1 h 125"/>
                <a:gd name="T2" fmla="*/ 10 w 224"/>
                <a:gd name="T3" fmla="*/ 12 h 125"/>
                <a:gd name="T4" fmla="*/ 21 w 224"/>
                <a:gd name="T5" fmla="*/ 21 h 125"/>
                <a:gd name="T6" fmla="*/ 33 w 224"/>
                <a:gd name="T7" fmla="*/ 29 h 125"/>
                <a:gd name="T8" fmla="*/ 47 w 224"/>
                <a:gd name="T9" fmla="*/ 35 h 125"/>
                <a:gd name="T10" fmla="*/ 59 w 224"/>
                <a:gd name="T11" fmla="*/ 41 h 125"/>
                <a:gd name="T12" fmla="*/ 74 w 224"/>
                <a:gd name="T13" fmla="*/ 46 h 125"/>
                <a:gd name="T14" fmla="*/ 88 w 224"/>
                <a:gd name="T15" fmla="*/ 50 h 125"/>
                <a:gd name="T16" fmla="*/ 102 w 224"/>
                <a:gd name="T17" fmla="*/ 55 h 125"/>
                <a:gd name="T18" fmla="*/ 118 w 224"/>
                <a:gd name="T19" fmla="*/ 61 h 125"/>
                <a:gd name="T20" fmla="*/ 133 w 224"/>
                <a:gd name="T21" fmla="*/ 69 h 125"/>
                <a:gd name="T22" fmla="*/ 148 w 224"/>
                <a:gd name="T23" fmla="*/ 77 h 125"/>
                <a:gd name="T24" fmla="*/ 163 w 224"/>
                <a:gd name="T25" fmla="*/ 86 h 125"/>
                <a:gd name="T26" fmla="*/ 177 w 224"/>
                <a:gd name="T27" fmla="*/ 96 h 125"/>
                <a:gd name="T28" fmla="*/ 192 w 224"/>
                <a:gd name="T29" fmla="*/ 105 h 125"/>
                <a:gd name="T30" fmla="*/ 206 w 224"/>
                <a:gd name="T31" fmla="*/ 115 h 125"/>
                <a:gd name="T32" fmla="*/ 220 w 224"/>
                <a:gd name="T33" fmla="*/ 125 h 125"/>
                <a:gd name="T34" fmla="*/ 221 w 224"/>
                <a:gd name="T35" fmla="*/ 125 h 125"/>
                <a:gd name="T36" fmla="*/ 223 w 224"/>
                <a:gd name="T37" fmla="*/ 125 h 125"/>
                <a:gd name="T38" fmla="*/ 224 w 224"/>
                <a:gd name="T39" fmla="*/ 124 h 125"/>
                <a:gd name="T40" fmla="*/ 224 w 224"/>
                <a:gd name="T41" fmla="*/ 123 h 125"/>
                <a:gd name="T42" fmla="*/ 213 w 224"/>
                <a:gd name="T43" fmla="*/ 115 h 125"/>
                <a:gd name="T44" fmla="*/ 202 w 224"/>
                <a:gd name="T45" fmla="*/ 106 h 125"/>
                <a:gd name="T46" fmla="*/ 191 w 224"/>
                <a:gd name="T47" fmla="*/ 99 h 125"/>
                <a:gd name="T48" fmla="*/ 179 w 224"/>
                <a:gd name="T49" fmla="*/ 90 h 125"/>
                <a:gd name="T50" fmla="*/ 167 w 224"/>
                <a:gd name="T51" fmla="*/ 83 h 125"/>
                <a:gd name="T52" fmla="*/ 155 w 224"/>
                <a:gd name="T53" fmla="*/ 76 h 125"/>
                <a:gd name="T54" fmla="*/ 143 w 224"/>
                <a:gd name="T55" fmla="*/ 69 h 125"/>
                <a:gd name="T56" fmla="*/ 130 w 224"/>
                <a:gd name="T57" fmla="*/ 63 h 125"/>
                <a:gd name="T58" fmla="*/ 122 w 224"/>
                <a:gd name="T59" fmla="*/ 60 h 125"/>
                <a:gd name="T60" fmla="*/ 113 w 224"/>
                <a:gd name="T61" fmla="*/ 56 h 125"/>
                <a:gd name="T62" fmla="*/ 105 w 224"/>
                <a:gd name="T63" fmla="*/ 53 h 125"/>
                <a:gd name="T64" fmla="*/ 96 w 224"/>
                <a:gd name="T65" fmla="*/ 50 h 125"/>
                <a:gd name="T66" fmla="*/ 88 w 224"/>
                <a:gd name="T67" fmla="*/ 48 h 125"/>
                <a:gd name="T68" fmla="*/ 79 w 224"/>
                <a:gd name="T69" fmla="*/ 45 h 125"/>
                <a:gd name="T70" fmla="*/ 71 w 224"/>
                <a:gd name="T71" fmla="*/ 42 h 125"/>
                <a:gd name="T72" fmla="*/ 62 w 224"/>
                <a:gd name="T73" fmla="*/ 39 h 125"/>
                <a:gd name="T74" fmla="*/ 53 w 224"/>
                <a:gd name="T75" fmla="*/ 36 h 125"/>
                <a:gd name="T76" fmla="*/ 45 w 224"/>
                <a:gd name="T77" fmla="*/ 32 h 125"/>
                <a:gd name="T78" fmla="*/ 38 w 224"/>
                <a:gd name="T79" fmla="*/ 28 h 125"/>
                <a:gd name="T80" fmla="*/ 29 w 224"/>
                <a:gd name="T81" fmla="*/ 24 h 125"/>
                <a:gd name="T82" fmla="*/ 22 w 224"/>
                <a:gd name="T83" fmla="*/ 19 h 125"/>
                <a:gd name="T84" fmla="*/ 15 w 224"/>
                <a:gd name="T85" fmla="*/ 13 h 125"/>
                <a:gd name="T86" fmla="*/ 9 w 224"/>
                <a:gd name="T87" fmla="*/ 7 h 125"/>
                <a:gd name="T88" fmla="*/ 2 w 224"/>
                <a:gd name="T89" fmla="*/ 0 h 125"/>
                <a:gd name="T90" fmla="*/ 1 w 224"/>
                <a:gd name="T91" fmla="*/ 0 h 125"/>
                <a:gd name="T92" fmla="*/ 0 w 224"/>
                <a:gd name="T93" fmla="*/ 0 h 125"/>
                <a:gd name="T94" fmla="*/ 0 w 224"/>
                <a:gd name="T95" fmla="*/ 0 h 125"/>
                <a:gd name="T96" fmla="*/ 0 w 224"/>
                <a:gd name="T97" fmla="*/ 1 h 125"/>
                <a:gd name="T98" fmla="*/ 0 w 224"/>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125"/>
                <a:gd name="T152" fmla="*/ 224 w 224"/>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125">
                  <a:moveTo>
                    <a:pt x="0" y="1"/>
                  </a:moveTo>
                  <a:lnTo>
                    <a:pt x="10" y="12"/>
                  </a:lnTo>
                  <a:lnTo>
                    <a:pt x="21" y="21"/>
                  </a:lnTo>
                  <a:lnTo>
                    <a:pt x="33" y="29"/>
                  </a:lnTo>
                  <a:lnTo>
                    <a:pt x="47" y="35"/>
                  </a:lnTo>
                  <a:lnTo>
                    <a:pt x="59" y="41"/>
                  </a:lnTo>
                  <a:lnTo>
                    <a:pt x="74" y="46"/>
                  </a:lnTo>
                  <a:lnTo>
                    <a:pt x="88" y="50"/>
                  </a:lnTo>
                  <a:lnTo>
                    <a:pt x="102" y="55"/>
                  </a:lnTo>
                  <a:lnTo>
                    <a:pt x="118" y="61"/>
                  </a:lnTo>
                  <a:lnTo>
                    <a:pt x="133" y="69"/>
                  </a:lnTo>
                  <a:lnTo>
                    <a:pt x="148" y="77"/>
                  </a:lnTo>
                  <a:lnTo>
                    <a:pt x="163" y="86"/>
                  </a:lnTo>
                  <a:lnTo>
                    <a:pt x="177" y="96"/>
                  </a:lnTo>
                  <a:lnTo>
                    <a:pt x="192" y="105"/>
                  </a:lnTo>
                  <a:lnTo>
                    <a:pt x="206" y="115"/>
                  </a:lnTo>
                  <a:lnTo>
                    <a:pt x="220" y="125"/>
                  </a:lnTo>
                  <a:lnTo>
                    <a:pt x="221" y="125"/>
                  </a:lnTo>
                  <a:lnTo>
                    <a:pt x="223" y="125"/>
                  </a:lnTo>
                  <a:lnTo>
                    <a:pt x="224" y="124"/>
                  </a:lnTo>
                  <a:lnTo>
                    <a:pt x="224" y="123"/>
                  </a:lnTo>
                  <a:lnTo>
                    <a:pt x="213" y="115"/>
                  </a:lnTo>
                  <a:lnTo>
                    <a:pt x="202" y="106"/>
                  </a:lnTo>
                  <a:lnTo>
                    <a:pt x="191" y="99"/>
                  </a:lnTo>
                  <a:lnTo>
                    <a:pt x="179" y="90"/>
                  </a:lnTo>
                  <a:lnTo>
                    <a:pt x="167" y="83"/>
                  </a:lnTo>
                  <a:lnTo>
                    <a:pt x="155" y="76"/>
                  </a:lnTo>
                  <a:lnTo>
                    <a:pt x="143" y="69"/>
                  </a:lnTo>
                  <a:lnTo>
                    <a:pt x="130" y="63"/>
                  </a:lnTo>
                  <a:lnTo>
                    <a:pt x="122" y="60"/>
                  </a:lnTo>
                  <a:lnTo>
                    <a:pt x="113" y="56"/>
                  </a:lnTo>
                  <a:lnTo>
                    <a:pt x="105" y="53"/>
                  </a:lnTo>
                  <a:lnTo>
                    <a:pt x="96" y="50"/>
                  </a:lnTo>
                  <a:lnTo>
                    <a:pt x="88" y="48"/>
                  </a:lnTo>
                  <a:lnTo>
                    <a:pt x="79" y="45"/>
                  </a:lnTo>
                  <a:lnTo>
                    <a:pt x="71" y="42"/>
                  </a:lnTo>
                  <a:lnTo>
                    <a:pt x="62" y="39"/>
                  </a:lnTo>
                  <a:lnTo>
                    <a:pt x="53" y="36"/>
                  </a:lnTo>
                  <a:lnTo>
                    <a:pt x="45" y="32"/>
                  </a:lnTo>
                  <a:lnTo>
                    <a:pt x="38" y="28"/>
                  </a:lnTo>
                  <a:lnTo>
                    <a:pt x="29" y="24"/>
                  </a:lnTo>
                  <a:lnTo>
                    <a:pt x="22" y="19"/>
                  </a:lnTo>
                  <a:lnTo>
                    <a:pt x="15" y="13"/>
                  </a:lnTo>
                  <a:lnTo>
                    <a:pt x="9" y="7"/>
                  </a:lnTo>
                  <a:lnTo>
                    <a:pt x="2" y="0"/>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6" name="Freeform 58"/>
            <p:cNvSpPr>
              <a:spLocks/>
            </p:cNvSpPr>
            <p:nvPr/>
          </p:nvSpPr>
          <p:spPr bwMode="auto">
            <a:xfrm>
              <a:off x="3643" y="1784"/>
              <a:ext cx="123" cy="477"/>
            </a:xfrm>
            <a:custGeom>
              <a:avLst/>
              <a:gdLst>
                <a:gd name="T0" fmla="*/ 120 w 123"/>
                <a:gd name="T1" fmla="*/ 1 h 477"/>
                <a:gd name="T2" fmla="*/ 111 w 123"/>
                <a:gd name="T3" fmla="*/ 32 h 477"/>
                <a:gd name="T4" fmla="*/ 107 w 123"/>
                <a:gd name="T5" fmla="*/ 64 h 477"/>
                <a:gd name="T6" fmla="*/ 105 w 123"/>
                <a:gd name="T7" fmla="*/ 97 h 477"/>
                <a:gd name="T8" fmla="*/ 105 w 123"/>
                <a:gd name="T9" fmla="*/ 129 h 477"/>
                <a:gd name="T10" fmla="*/ 105 w 123"/>
                <a:gd name="T11" fmla="*/ 164 h 477"/>
                <a:gd name="T12" fmla="*/ 104 w 123"/>
                <a:gd name="T13" fmla="*/ 199 h 477"/>
                <a:gd name="T14" fmla="*/ 100 w 123"/>
                <a:gd name="T15" fmla="*/ 234 h 477"/>
                <a:gd name="T16" fmla="*/ 93 w 123"/>
                <a:gd name="T17" fmla="*/ 268 h 477"/>
                <a:gd name="T18" fmla="*/ 88 w 123"/>
                <a:gd name="T19" fmla="*/ 282 h 477"/>
                <a:gd name="T20" fmla="*/ 84 w 123"/>
                <a:gd name="T21" fmla="*/ 297 h 477"/>
                <a:gd name="T22" fmla="*/ 78 w 123"/>
                <a:gd name="T23" fmla="*/ 310 h 477"/>
                <a:gd name="T24" fmla="*/ 72 w 123"/>
                <a:gd name="T25" fmla="*/ 323 h 477"/>
                <a:gd name="T26" fmla="*/ 66 w 123"/>
                <a:gd name="T27" fmla="*/ 337 h 477"/>
                <a:gd name="T28" fmla="*/ 60 w 123"/>
                <a:gd name="T29" fmla="*/ 350 h 477"/>
                <a:gd name="T30" fmla="*/ 53 w 123"/>
                <a:gd name="T31" fmla="*/ 364 h 477"/>
                <a:gd name="T32" fmla="*/ 46 w 123"/>
                <a:gd name="T33" fmla="*/ 377 h 477"/>
                <a:gd name="T34" fmla="*/ 40 w 123"/>
                <a:gd name="T35" fmla="*/ 388 h 477"/>
                <a:gd name="T36" fmla="*/ 33 w 123"/>
                <a:gd name="T37" fmla="*/ 400 h 477"/>
                <a:gd name="T38" fmla="*/ 26 w 123"/>
                <a:gd name="T39" fmla="*/ 412 h 477"/>
                <a:gd name="T40" fmla="*/ 20 w 123"/>
                <a:gd name="T41" fmla="*/ 424 h 477"/>
                <a:gd name="T42" fmla="*/ 14 w 123"/>
                <a:gd name="T43" fmla="*/ 436 h 477"/>
                <a:gd name="T44" fmla="*/ 9 w 123"/>
                <a:gd name="T45" fmla="*/ 448 h 477"/>
                <a:gd name="T46" fmla="*/ 4 w 123"/>
                <a:gd name="T47" fmla="*/ 460 h 477"/>
                <a:gd name="T48" fmla="*/ 0 w 123"/>
                <a:gd name="T49" fmla="*/ 473 h 477"/>
                <a:gd name="T50" fmla="*/ 1 w 123"/>
                <a:gd name="T51" fmla="*/ 475 h 477"/>
                <a:gd name="T52" fmla="*/ 4 w 123"/>
                <a:gd name="T53" fmla="*/ 477 h 477"/>
                <a:gd name="T54" fmla="*/ 7 w 123"/>
                <a:gd name="T55" fmla="*/ 477 h 477"/>
                <a:gd name="T56" fmla="*/ 9 w 123"/>
                <a:gd name="T57" fmla="*/ 475 h 477"/>
                <a:gd name="T58" fmla="*/ 21 w 123"/>
                <a:gd name="T59" fmla="*/ 450 h 477"/>
                <a:gd name="T60" fmla="*/ 34 w 123"/>
                <a:gd name="T61" fmla="*/ 425 h 477"/>
                <a:gd name="T62" fmla="*/ 48 w 123"/>
                <a:gd name="T63" fmla="*/ 400 h 477"/>
                <a:gd name="T64" fmla="*/ 60 w 123"/>
                <a:gd name="T65" fmla="*/ 375 h 477"/>
                <a:gd name="T66" fmla="*/ 73 w 123"/>
                <a:gd name="T67" fmla="*/ 350 h 477"/>
                <a:gd name="T68" fmla="*/ 85 w 123"/>
                <a:gd name="T69" fmla="*/ 324 h 477"/>
                <a:gd name="T70" fmla="*/ 96 w 123"/>
                <a:gd name="T71" fmla="*/ 298 h 477"/>
                <a:gd name="T72" fmla="*/ 104 w 123"/>
                <a:gd name="T73" fmla="*/ 271 h 477"/>
                <a:gd name="T74" fmla="*/ 111 w 123"/>
                <a:gd name="T75" fmla="*/ 237 h 477"/>
                <a:gd name="T76" fmla="*/ 114 w 123"/>
                <a:gd name="T77" fmla="*/ 204 h 477"/>
                <a:gd name="T78" fmla="*/ 114 w 123"/>
                <a:gd name="T79" fmla="*/ 170 h 477"/>
                <a:gd name="T80" fmla="*/ 114 w 123"/>
                <a:gd name="T81" fmla="*/ 136 h 477"/>
                <a:gd name="T82" fmla="*/ 113 w 123"/>
                <a:gd name="T83" fmla="*/ 102 h 477"/>
                <a:gd name="T84" fmla="*/ 114 w 123"/>
                <a:gd name="T85" fmla="*/ 69 h 477"/>
                <a:gd name="T86" fmla="*/ 117 w 123"/>
                <a:gd name="T87" fmla="*/ 35 h 477"/>
                <a:gd name="T88" fmla="*/ 123 w 123"/>
                <a:gd name="T89" fmla="*/ 1 h 477"/>
                <a:gd name="T90" fmla="*/ 123 w 123"/>
                <a:gd name="T91" fmla="*/ 1 h 477"/>
                <a:gd name="T92" fmla="*/ 122 w 123"/>
                <a:gd name="T93" fmla="*/ 0 h 477"/>
                <a:gd name="T94" fmla="*/ 120 w 123"/>
                <a:gd name="T95" fmla="*/ 0 h 477"/>
                <a:gd name="T96" fmla="*/ 120 w 123"/>
                <a:gd name="T97" fmla="*/ 1 h 477"/>
                <a:gd name="T98" fmla="*/ 120 w 123"/>
                <a:gd name="T99" fmla="*/ 1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477"/>
                <a:gd name="T152" fmla="*/ 123 w 123"/>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477">
                  <a:moveTo>
                    <a:pt x="120" y="1"/>
                  </a:moveTo>
                  <a:lnTo>
                    <a:pt x="111" y="32"/>
                  </a:lnTo>
                  <a:lnTo>
                    <a:pt x="107" y="64"/>
                  </a:lnTo>
                  <a:lnTo>
                    <a:pt x="105" y="97"/>
                  </a:lnTo>
                  <a:lnTo>
                    <a:pt x="105" y="129"/>
                  </a:lnTo>
                  <a:lnTo>
                    <a:pt x="105" y="164"/>
                  </a:lnTo>
                  <a:lnTo>
                    <a:pt x="104" y="199"/>
                  </a:lnTo>
                  <a:lnTo>
                    <a:pt x="100" y="234"/>
                  </a:lnTo>
                  <a:lnTo>
                    <a:pt x="93" y="268"/>
                  </a:lnTo>
                  <a:lnTo>
                    <a:pt x="88" y="282"/>
                  </a:lnTo>
                  <a:lnTo>
                    <a:pt x="84" y="297"/>
                  </a:lnTo>
                  <a:lnTo>
                    <a:pt x="78" y="310"/>
                  </a:lnTo>
                  <a:lnTo>
                    <a:pt x="72" y="323"/>
                  </a:lnTo>
                  <a:lnTo>
                    <a:pt x="66" y="337"/>
                  </a:lnTo>
                  <a:lnTo>
                    <a:pt x="60" y="350"/>
                  </a:lnTo>
                  <a:lnTo>
                    <a:pt x="53" y="364"/>
                  </a:lnTo>
                  <a:lnTo>
                    <a:pt x="46" y="377"/>
                  </a:lnTo>
                  <a:lnTo>
                    <a:pt x="40" y="388"/>
                  </a:lnTo>
                  <a:lnTo>
                    <a:pt x="33" y="400"/>
                  </a:lnTo>
                  <a:lnTo>
                    <a:pt x="26" y="412"/>
                  </a:lnTo>
                  <a:lnTo>
                    <a:pt x="20" y="424"/>
                  </a:lnTo>
                  <a:lnTo>
                    <a:pt x="14" y="436"/>
                  </a:lnTo>
                  <a:lnTo>
                    <a:pt x="9" y="448"/>
                  </a:lnTo>
                  <a:lnTo>
                    <a:pt x="4" y="460"/>
                  </a:lnTo>
                  <a:lnTo>
                    <a:pt x="0" y="473"/>
                  </a:lnTo>
                  <a:lnTo>
                    <a:pt x="1" y="475"/>
                  </a:lnTo>
                  <a:lnTo>
                    <a:pt x="4" y="477"/>
                  </a:lnTo>
                  <a:lnTo>
                    <a:pt x="7" y="477"/>
                  </a:lnTo>
                  <a:lnTo>
                    <a:pt x="9" y="475"/>
                  </a:lnTo>
                  <a:lnTo>
                    <a:pt x="21" y="450"/>
                  </a:lnTo>
                  <a:lnTo>
                    <a:pt x="34" y="425"/>
                  </a:lnTo>
                  <a:lnTo>
                    <a:pt x="48" y="400"/>
                  </a:lnTo>
                  <a:lnTo>
                    <a:pt x="60" y="375"/>
                  </a:lnTo>
                  <a:lnTo>
                    <a:pt x="73" y="350"/>
                  </a:lnTo>
                  <a:lnTo>
                    <a:pt x="85" y="324"/>
                  </a:lnTo>
                  <a:lnTo>
                    <a:pt x="96" y="298"/>
                  </a:lnTo>
                  <a:lnTo>
                    <a:pt x="104" y="271"/>
                  </a:lnTo>
                  <a:lnTo>
                    <a:pt x="111" y="237"/>
                  </a:lnTo>
                  <a:lnTo>
                    <a:pt x="114" y="204"/>
                  </a:lnTo>
                  <a:lnTo>
                    <a:pt x="114" y="170"/>
                  </a:lnTo>
                  <a:lnTo>
                    <a:pt x="114" y="136"/>
                  </a:lnTo>
                  <a:lnTo>
                    <a:pt x="113" y="102"/>
                  </a:lnTo>
                  <a:lnTo>
                    <a:pt x="114" y="69"/>
                  </a:lnTo>
                  <a:lnTo>
                    <a:pt x="117" y="35"/>
                  </a:lnTo>
                  <a:lnTo>
                    <a:pt x="123" y="1"/>
                  </a:lnTo>
                  <a:lnTo>
                    <a:pt x="122" y="0"/>
                  </a:lnTo>
                  <a:lnTo>
                    <a:pt x="120" y="0"/>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7" name="Freeform 59"/>
            <p:cNvSpPr>
              <a:spLocks/>
            </p:cNvSpPr>
            <p:nvPr/>
          </p:nvSpPr>
          <p:spPr bwMode="auto">
            <a:xfrm>
              <a:off x="3501" y="1769"/>
              <a:ext cx="227" cy="300"/>
            </a:xfrm>
            <a:custGeom>
              <a:avLst/>
              <a:gdLst>
                <a:gd name="T0" fmla="*/ 225 w 227"/>
                <a:gd name="T1" fmla="*/ 20 h 300"/>
                <a:gd name="T2" fmla="*/ 225 w 227"/>
                <a:gd name="T3" fmla="*/ 3 h 300"/>
                <a:gd name="T4" fmla="*/ 214 w 227"/>
                <a:gd name="T5" fmla="*/ 0 h 300"/>
                <a:gd name="T6" fmla="*/ 202 w 227"/>
                <a:gd name="T7" fmla="*/ 3 h 300"/>
                <a:gd name="T8" fmla="*/ 181 w 227"/>
                <a:gd name="T9" fmla="*/ 10 h 300"/>
                <a:gd name="T10" fmla="*/ 154 w 227"/>
                <a:gd name="T11" fmla="*/ 24 h 300"/>
                <a:gd name="T12" fmla="*/ 129 w 227"/>
                <a:gd name="T13" fmla="*/ 40 h 300"/>
                <a:gd name="T14" fmla="*/ 105 w 227"/>
                <a:gd name="T15" fmla="*/ 59 h 300"/>
                <a:gd name="T16" fmla="*/ 83 w 227"/>
                <a:gd name="T17" fmla="*/ 78 h 300"/>
                <a:gd name="T18" fmla="*/ 55 w 227"/>
                <a:gd name="T19" fmla="*/ 106 h 300"/>
                <a:gd name="T20" fmla="*/ 19 w 227"/>
                <a:gd name="T21" fmla="*/ 155 h 300"/>
                <a:gd name="T22" fmla="*/ 1 w 227"/>
                <a:gd name="T23" fmla="*/ 211 h 300"/>
                <a:gd name="T24" fmla="*/ 2 w 227"/>
                <a:gd name="T25" fmla="*/ 245 h 300"/>
                <a:gd name="T26" fmla="*/ 12 w 227"/>
                <a:gd name="T27" fmla="*/ 267 h 300"/>
                <a:gd name="T28" fmla="*/ 31 w 227"/>
                <a:gd name="T29" fmla="*/ 279 h 300"/>
                <a:gd name="T30" fmla="*/ 41 w 227"/>
                <a:gd name="T31" fmla="*/ 281 h 300"/>
                <a:gd name="T32" fmla="*/ 52 w 227"/>
                <a:gd name="T33" fmla="*/ 280 h 300"/>
                <a:gd name="T34" fmla="*/ 63 w 227"/>
                <a:gd name="T35" fmla="*/ 279 h 300"/>
                <a:gd name="T36" fmla="*/ 75 w 227"/>
                <a:gd name="T37" fmla="*/ 276 h 300"/>
                <a:gd name="T38" fmla="*/ 78 w 227"/>
                <a:gd name="T39" fmla="*/ 275 h 300"/>
                <a:gd name="T40" fmla="*/ 93 w 227"/>
                <a:gd name="T41" fmla="*/ 276 h 300"/>
                <a:gd name="T42" fmla="*/ 93 w 227"/>
                <a:gd name="T43" fmla="*/ 288 h 300"/>
                <a:gd name="T44" fmla="*/ 81 w 227"/>
                <a:gd name="T45" fmla="*/ 297 h 300"/>
                <a:gd name="T46" fmla="*/ 80 w 227"/>
                <a:gd name="T47" fmla="*/ 300 h 300"/>
                <a:gd name="T48" fmla="*/ 93 w 227"/>
                <a:gd name="T49" fmla="*/ 293 h 300"/>
                <a:gd name="T50" fmla="*/ 101 w 227"/>
                <a:gd name="T51" fmla="*/ 277 h 300"/>
                <a:gd name="T52" fmla="*/ 87 w 227"/>
                <a:gd name="T53" fmla="*/ 270 h 300"/>
                <a:gd name="T54" fmla="*/ 64 w 227"/>
                <a:gd name="T55" fmla="*/ 277 h 300"/>
                <a:gd name="T56" fmla="*/ 39 w 227"/>
                <a:gd name="T57" fmla="*/ 279 h 300"/>
                <a:gd name="T58" fmla="*/ 16 w 227"/>
                <a:gd name="T59" fmla="*/ 267 h 300"/>
                <a:gd name="T60" fmla="*/ 4 w 227"/>
                <a:gd name="T61" fmla="*/ 239 h 300"/>
                <a:gd name="T62" fmla="*/ 4 w 227"/>
                <a:gd name="T63" fmla="*/ 208 h 300"/>
                <a:gd name="T64" fmla="*/ 18 w 227"/>
                <a:gd name="T65" fmla="*/ 162 h 300"/>
                <a:gd name="T66" fmla="*/ 50 w 227"/>
                <a:gd name="T67" fmla="*/ 114 h 300"/>
                <a:gd name="T68" fmla="*/ 90 w 227"/>
                <a:gd name="T69" fmla="*/ 73 h 300"/>
                <a:gd name="T70" fmla="*/ 113 w 227"/>
                <a:gd name="T71" fmla="*/ 55 h 300"/>
                <a:gd name="T72" fmla="*/ 136 w 227"/>
                <a:gd name="T73" fmla="*/ 38 h 300"/>
                <a:gd name="T74" fmla="*/ 157 w 227"/>
                <a:gd name="T75" fmla="*/ 24 h 300"/>
                <a:gd name="T76" fmla="*/ 172 w 227"/>
                <a:gd name="T77" fmla="*/ 16 h 300"/>
                <a:gd name="T78" fmla="*/ 186 w 227"/>
                <a:gd name="T79" fmla="*/ 10 h 300"/>
                <a:gd name="T80" fmla="*/ 199 w 227"/>
                <a:gd name="T81" fmla="*/ 4 h 300"/>
                <a:gd name="T82" fmla="*/ 209 w 227"/>
                <a:gd name="T83" fmla="*/ 2 h 300"/>
                <a:gd name="T84" fmla="*/ 217 w 227"/>
                <a:gd name="T85" fmla="*/ 1 h 300"/>
                <a:gd name="T86" fmla="*/ 222 w 227"/>
                <a:gd name="T87" fmla="*/ 18 h 300"/>
                <a:gd name="T88" fmla="*/ 212 w 227"/>
                <a:gd name="T89" fmla="*/ 27 h 300"/>
                <a:gd name="T90" fmla="*/ 213 w 227"/>
                <a:gd name="T91" fmla="*/ 27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300"/>
                <a:gd name="T140" fmla="*/ 227 w 227"/>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300">
                  <a:moveTo>
                    <a:pt x="213" y="27"/>
                  </a:moveTo>
                  <a:lnTo>
                    <a:pt x="220" y="24"/>
                  </a:lnTo>
                  <a:lnTo>
                    <a:pt x="225" y="20"/>
                  </a:lnTo>
                  <a:lnTo>
                    <a:pt x="227" y="14"/>
                  </a:lnTo>
                  <a:lnTo>
                    <a:pt x="226" y="7"/>
                  </a:lnTo>
                  <a:lnTo>
                    <a:pt x="225" y="3"/>
                  </a:lnTo>
                  <a:lnTo>
                    <a:pt x="223" y="1"/>
                  </a:lnTo>
                  <a:lnTo>
                    <a:pt x="219" y="0"/>
                  </a:lnTo>
                  <a:lnTo>
                    <a:pt x="214" y="0"/>
                  </a:lnTo>
                  <a:lnTo>
                    <a:pt x="210" y="1"/>
                  </a:lnTo>
                  <a:lnTo>
                    <a:pt x="205" y="1"/>
                  </a:lnTo>
                  <a:lnTo>
                    <a:pt x="202" y="3"/>
                  </a:lnTo>
                  <a:lnTo>
                    <a:pt x="199" y="4"/>
                  </a:lnTo>
                  <a:lnTo>
                    <a:pt x="190" y="7"/>
                  </a:lnTo>
                  <a:lnTo>
                    <a:pt x="181" y="10"/>
                  </a:lnTo>
                  <a:lnTo>
                    <a:pt x="172" y="15"/>
                  </a:lnTo>
                  <a:lnTo>
                    <a:pt x="163" y="19"/>
                  </a:lnTo>
                  <a:lnTo>
                    <a:pt x="154" y="24"/>
                  </a:lnTo>
                  <a:lnTo>
                    <a:pt x="146" y="29"/>
                  </a:lnTo>
                  <a:lnTo>
                    <a:pt x="137" y="35"/>
                  </a:lnTo>
                  <a:lnTo>
                    <a:pt x="129" y="40"/>
                  </a:lnTo>
                  <a:lnTo>
                    <a:pt x="121" y="46"/>
                  </a:lnTo>
                  <a:lnTo>
                    <a:pt x="113" y="52"/>
                  </a:lnTo>
                  <a:lnTo>
                    <a:pt x="105" y="59"/>
                  </a:lnTo>
                  <a:lnTo>
                    <a:pt x="98" y="65"/>
                  </a:lnTo>
                  <a:lnTo>
                    <a:pt x="90" y="72"/>
                  </a:lnTo>
                  <a:lnTo>
                    <a:pt x="83" y="78"/>
                  </a:lnTo>
                  <a:lnTo>
                    <a:pt x="75" y="85"/>
                  </a:lnTo>
                  <a:lnTo>
                    <a:pt x="69" y="92"/>
                  </a:lnTo>
                  <a:lnTo>
                    <a:pt x="55" y="106"/>
                  </a:lnTo>
                  <a:lnTo>
                    <a:pt x="42" y="121"/>
                  </a:lnTo>
                  <a:lnTo>
                    <a:pt x="30" y="137"/>
                  </a:lnTo>
                  <a:lnTo>
                    <a:pt x="19" y="155"/>
                  </a:lnTo>
                  <a:lnTo>
                    <a:pt x="11" y="172"/>
                  </a:lnTo>
                  <a:lnTo>
                    <a:pt x="4" y="191"/>
                  </a:lnTo>
                  <a:lnTo>
                    <a:pt x="1" y="211"/>
                  </a:lnTo>
                  <a:lnTo>
                    <a:pt x="0" y="231"/>
                  </a:lnTo>
                  <a:lnTo>
                    <a:pt x="1" y="238"/>
                  </a:lnTo>
                  <a:lnTo>
                    <a:pt x="2" y="245"/>
                  </a:lnTo>
                  <a:lnTo>
                    <a:pt x="4" y="253"/>
                  </a:lnTo>
                  <a:lnTo>
                    <a:pt x="8" y="260"/>
                  </a:lnTo>
                  <a:lnTo>
                    <a:pt x="12" y="267"/>
                  </a:lnTo>
                  <a:lnTo>
                    <a:pt x="17" y="273"/>
                  </a:lnTo>
                  <a:lnTo>
                    <a:pt x="24" y="276"/>
                  </a:lnTo>
                  <a:lnTo>
                    <a:pt x="31" y="279"/>
                  </a:lnTo>
                  <a:lnTo>
                    <a:pt x="34" y="280"/>
                  </a:lnTo>
                  <a:lnTo>
                    <a:pt x="37" y="281"/>
                  </a:lnTo>
                  <a:lnTo>
                    <a:pt x="41" y="281"/>
                  </a:lnTo>
                  <a:lnTo>
                    <a:pt x="45" y="281"/>
                  </a:lnTo>
                  <a:lnTo>
                    <a:pt x="48" y="281"/>
                  </a:lnTo>
                  <a:lnTo>
                    <a:pt x="52" y="280"/>
                  </a:lnTo>
                  <a:lnTo>
                    <a:pt x="55" y="280"/>
                  </a:lnTo>
                  <a:lnTo>
                    <a:pt x="58" y="279"/>
                  </a:lnTo>
                  <a:lnTo>
                    <a:pt x="63" y="279"/>
                  </a:lnTo>
                  <a:lnTo>
                    <a:pt x="67" y="277"/>
                  </a:lnTo>
                  <a:lnTo>
                    <a:pt x="71" y="276"/>
                  </a:lnTo>
                  <a:lnTo>
                    <a:pt x="75" y="276"/>
                  </a:lnTo>
                  <a:lnTo>
                    <a:pt x="76" y="275"/>
                  </a:lnTo>
                  <a:lnTo>
                    <a:pt x="78" y="275"/>
                  </a:lnTo>
                  <a:lnTo>
                    <a:pt x="79" y="274"/>
                  </a:lnTo>
                  <a:lnTo>
                    <a:pt x="87" y="274"/>
                  </a:lnTo>
                  <a:lnTo>
                    <a:pt x="93" y="276"/>
                  </a:lnTo>
                  <a:lnTo>
                    <a:pt x="95" y="279"/>
                  </a:lnTo>
                  <a:lnTo>
                    <a:pt x="95" y="283"/>
                  </a:lnTo>
                  <a:lnTo>
                    <a:pt x="93" y="288"/>
                  </a:lnTo>
                  <a:lnTo>
                    <a:pt x="90" y="291"/>
                  </a:lnTo>
                  <a:lnTo>
                    <a:pt x="85" y="295"/>
                  </a:lnTo>
                  <a:lnTo>
                    <a:pt x="81" y="297"/>
                  </a:lnTo>
                  <a:lnTo>
                    <a:pt x="79" y="299"/>
                  </a:lnTo>
                  <a:lnTo>
                    <a:pt x="79" y="300"/>
                  </a:lnTo>
                  <a:lnTo>
                    <a:pt x="80" y="300"/>
                  </a:lnTo>
                  <a:lnTo>
                    <a:pt x="82" y="300"/>
                  </a:lnTo>
                  <a:lnTo>
                    <a:pt x="87" y="297"/>
                  </a:lnTo>
                  <a:lnTo>
                    <a:pt x="93" y="293"/>
                  </a:lnTo>
                  <a:lnTo>
                    <a:pt x="99" y="288"/>
                  </a:lnTo>
                  <a:lnTo>
                    <a:pt x="102" y="282"/>
                  </a:lnTo>
                  <a:lnTo>
                    <a:pt x="101" y="277"/>
                  </a:lnTo>
                  <a:lnTo>
                    <a:pt x="98" y="273"/>
                  </a:lnTo>
                  <a:lnTo>
                    <a:pt x="93" y="270"/>
                  </a:lnTo>
                  <a:lnTo>
                    <a:pt x="87" y="270"/>
                  </a:lnTo>
                  <a:lnTo>
                    <a:pt x="79" y="273"/>
                  </a:lnTo>
                  <a:lnTo>
                    <a:pt x="72" y="275"/>
                  </a:lnTo>
                  <a:lnTo>
                    <a:pt x="64" y="277"/>
                  </a:lnTo>
                  <a:lnTo>
                    <a:pt x="55" y="278"/>
                  </a:lnTo>
                  <a:lnTo>
                    <a:pt x="47" y="279"/>
                  </a:lnTo>
                  <a:lnTo>
                    <a:pt x="39" y="279"/>
                  </a:lnTo>
                  <a:lnTo>
                    <a:pt x="31" y="276"/>
                  </a:lnTo>
                  <a:lnTo>
                    <a:pt x="23" y="273"/>
                  </a:lnTo>
                  <a:lnTo>
                    <a:pt x="16" y="267"/>
                  </a:lnTo>
                  <a:lnTo>
                    <a:pt x="10" y="258"/>
                  </a:lnTo>
                  <a:lnTo>
                    <a:pt x="6" y="249"/>
                  </a:lnTo>
                  <a:lnTo>
                    <a:pt x="4" y="239"/>
                  </a:lnTo>
                  <a:lnTo>
                    <a:pt x="3" y="229"/>
                  </a:lnTo>
                  <a:lnTo>
                    <a:pt x="4" y="218"/>
                  </a:lnTo>
                  <a:lnTo>
                    <a:pt x="4" y="208"/>
                  </a:lnTo>
                  <a:lnTo>
                    <a:pt x="6" y="199"/>
                  </a:lnTo>
                  <a:lnTo>
                    <a:pt x="11" y="180"/>
                  </a:lnTo>
                  <a:lnTo>
                    <a:pt x="18" y="162"/>
                  </a:lnTo>
                  <a:lnTo>
                    <a:pt x="27" y="145"/>
                  </a:lnTo>
                  <a:lnTo>
                    <a:pt x="38" y="129"/>
                  </a:lnTo>
                  <a:lnTo>
                    <a:pt x="50" y="114"/>
                  </a:lnTo>
                  <a:lnTo>
                    <a:pt x="63" y="100"/>
                  </a:lnTo>
                  <a:lnTo>
                    <a:pt x="76" y="86"/>
                  </a:lnTo>
                  <a:lnTo>
                    <a:pt x="90" y="73"/>
                  </a:lnTo>
                  <a:lnTo>
                    <a:pt x="98" y="67"/>
                  </a:lnTo>
                  <a:lnTo>
                    <a:pt x="105" y="61"/>
                  </a:lnTo>
                  <a:lnTo>
                    <a:pt x="113" y="55"/>
                  </a:lnTo>
                  <a:lnTo>
                    <a:pt x="120" y="49"/>
                  </a:lnTo>
                  <a:lnTo>
                    <a:pt x="129" y="43"/>
                  </a:lnTo>
                  <a:lnTo>
                    <a:pt x="136" y="38"/>
                  </a:lnTo>
                  <a:lnTo>
                    <a:pt x="144" y="32"/>
                  </a:lnTo>
                  <a:lnTo>
                    <a:pt x="152" y="27"/>
                  </a:lnTo>
                  <a:lnTo>
                    <a:pt x="157" y="24"/>
                  </a:lnTo>
                  <a:lnTo>
                    <a:pt x="162" y="21"/>
                  </a:lnTo>
                  <a:lnTo>
                    <a:pt x="167" y="18"/>
                  </a:lnTo>
                  <a:lnTo>
                    <a:pt x="172" y="16"/>
                  </a:lnTo>
                  <a:lnTo>
                    <a:pt x="176" y="14"/>
                  </a:lnTo>
                  <a:lnTo>
                    <a:pt x="182" y="12"/>
                  </a:lnTo>
                  <a:lnTo>
                    <a:pt x="186" y="10"/>
                  </a:lnTo>
                  <a:lnTo>
                    <a:pt x="191" y="7"/>
                  </a:lnTo>
                  <a:lnTo>
                    <a:pt x="195" y="6"/>
                  </a:lnTo>
                  <a:lnTo>
                    <a:pt x="199" y="4"/>
                  </a:lnTo>
                  <a:lnTo>
                    <a:pt x="202" y="4"/>
                  </a:lnTo>
                  <a:lnTo>
                    <a:pt x="206" y="2"/>
                  </a:lnTo>
                  <a:lnTo>
                    <a:pt x="209" y="2"/>
                  </a:lnTo>
                  <a:lnTo>
                    <a:pt x="212" y="2"/>
                  </a:lnTo>
                  <a:lnTo>
                    <a:pt x="214" y="2"/>
                  </a:lnTo>
                  <a:lnTo>
                    <a:pt x="217" y="1"/>
                  </a:lnTo>
                  <a:lnTo>
                    <a:pt x="224" y="7"/>
                  </a:lnTo>
                  <a:lnTo>
                    <a:pt x="226" y="12"/>
                  </a:lnTo>
                  <a:lnTo>
                    <a:pt x="222" y="18"/>
                  </a:lnTo>
                  <a:lnTo>
                    <a:pt x="213" y="26"/>
                  </a:lnTo>
                  <a:lnTo>
                    <a:pt x="212" y="26"/>
                  </a:lnTo>
                  <a:lnTo>
                    <a:pt x="212" y="27"/>
                  </a:lnTo>
                  <a:lnTo>
                    <a:pt x="2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8" name="Freeform 60"/>
            <p:cNvSpPr>
              <a:spLocks/>
            </p:cNvSpPr>
            <p:nvPr/>
          </p:nvSpPr>
          <p:spPr bwMode="auto">
            <a:xfrm>
              <a:off x="3387" y="2107"/>
              <a:ext cx="87" cy="85"/>
            </a:xfrm>
            <a:custGeom>
              <a:avLst/>
              <a:gdLst>
                <a:gd name="T0" fmla="*/ 83 w 87"/>
                <a:gd name="T1" fmla="*/ 2 h 85"/>
                <a:gd name="T2" fmla="*/ 85 w 87"/>
                <a:gd name="T3" fmla="*/ 14 h 85"/>
                <a:gd name="T4" fmla="*/ 83 w 87"/>
                <a:gd name="T5" fmla="*/ 25 h 85"/>
                <a:gd name="T6" fmla="*/ 77 w 87"/>
                <a:gd name="T7" fmla="*/ 35 h 85"/>
                <a:gd name="T8" fmla="*/ 68 w 87"/>
                <a:gd name="T9" fmla="*/ 42 h 85"/>
                <a:gd name="T10" fmla="*/ 64 w 87"/>
                <a:gd name="T11" fmla="*/ 44 h 85"/>
                <a:gd name="T12" fmla="*/ 60 w 87"/>
                <a:gd name="T13" fmla="*/ 45 h 85"/>
                <a:gd name="T14" fmla="*/ 56 w 87"/>
                <a:gd name="T15" fmla="*/ 47 h 85"/>
                <a:gd name="T16" fmla="*/ 53 w 87"/>
                <a:gd name="T17" fmla="*/ 48 h 85"/>
                <a:gd name="T18" fmla="*/ 49 w 87"/>
                <a:gd name="T19" fmla="*/ 49 h 85"/>
                <a:gd name="T20" fmla="*/ 45 w 87"/>
                <a:gd name="T21" fmla="*/ 51 h 85"/>
                <a:gd name="T22" fmla="*/ 42 w 87"/>
                <a:gd name="T23" fmla="*/ 52 h 85"/>
                <a:gd name="T24" fmla="*/ 38 w 87"/>
                <a:gd name="T25" fmla="*/ 54 h 85"/>
                <a:gd name="T26" fmla="*/ 33 w 87"/>
                <a:gd name="T27" fmla="*/ 57 h 85"/>
                <a:gd name="T28" fmla="*/ 27 w 87"/>
                <a:gd name="T29" fmla="*/ 60 h 85"/>
                <a:gd name="T30" fmla="*/ 23 w 87"/>
                <a:gd name="T31" fmla="*/ 63 h 85"/>
                <a:gd name="T32" fmla="*/ 18 w 87"/>
                <a:gd name="T33" fmla="*/ 66 h 85"/>
                <a:gd name="T34" fmla="*/ 13 w 87"/>
                <a:gd name="T35" fmla="*/ 71 h 85"/>
                <a:gd name="T36" fmla="*/ 9 w 87"/>
                <a:gd name="T37" fmla="*/ 74 h 85"/>
                <a:gd name="T38" fmla="*/ 5 w 87"/>
                <a:gd name="T39" fmla="*/ 79 h 85"/>
                <a:gd name="T40" fmla="*/ 1 w 87"/>
                <a:gd name="T41" fmla="*/ 83 h 85"/>
                <a:gd name="T42" fmla="*/ 0 w 87"/>
                <a:gd name="T43" fmla="*/ 85 h 85"/>
                <a:gd name="T44" fmla="*/ 1 w 87"/>
                <a:gd name="T45" fmla="*/ 85 h 85"/>
                <a:gd name="T46" fmla="*/ 2 w 87"/>
                <a:gd name="T47" fmla="*/ 85 h 85"/>
                <a:gd name="T48" fmla="*/ 3 w 87"/>
                <a:gd name="T49" fmla="*/ 84 h 85"/>
                <a:gd name="T50" fmla="*/ 8 w 87"/>
                <a:gd name="T51" fmla="*/ 79 h 85"/>
                <a:gd name="T52" fmla="*/ 13 w 87"/>
                <a:gd name="T53" fmla="*/ 74 h 85"/>
                <a:gd name="T54" fmla="*/ 18 w 87"/>
                <a:gd name="T55" fmla="*/ 70 h 85"/>
                <a:gd name="T56" fmla="*/ 23 w 87"/>
                <a:gd name="T57" fmla="*/ 66 h 85"/>
                <a:gd name="T58" fmla="*/ 29 w 87"/>
                <a:gd name="T59" fmla="*/ 63 h 85"/>
                <a:gd name="T60" fmla="*/ 34 w 87"/>
                <a:gd name="T61" fmla="*/ 60 h 85"/>
                <a:gd name="T62" fmla="*/ 40 w 87"/>
                <a:gd name="T63" fmla="*/ 57 h 85"/>
                <a:gd name="T64" fmla="*/ 47 w 87"/>
                <a:gd name="T65" fmla="*/ 54 h 85"/>
                <a:gd name="T66" fmla="*/ 50 w 87"/>
                <a:gd name="T67" fmla="*/ 53 h 85"/>
                <a:gd name="T68" fmla="*/ 53 w 87"/>
                <a:gd name="T69" fmla="*/ 52 h 85"/>
                <a:gd name="T70" fmla="*/ 57 w 87"/>
                <a:gd name="T71" fmla="*/ 51 h 85"/>
                <a:gd name="T72" fmla="*/ 61 w 87"/>
                <a:gd name="T73" fmla="*/ 49 h 85"/>
                <a:gd name="T74" fmla="*/ 65 w 87"/>
                <a:gd name="T75" fmla="*/ 48 h 85"/>
                <a:gd name="T76" fmla="*/ 68 w 87"/>
                <a:gd name="T77" fmla="*/ 46 h 85"/>
                <a:gd name="T78" fmla="*/ 71 w 87"/>
                <a:gd name="T79" fmla="*/ 45 h 85"/>
                <a:gd name="T80" fmla="*/ 74 w 87"/>
                <a:gd name="T81" fmla="*/ 42 h 85"/>
                <a:gd name="T82" fmla="*/ 81 w 87"/>
                <a:gd name="T83" fmla="*/ 33 h 85"/>
                <a:gd name="T84" fmla="*/ 86 w 87"/>
                <a:gd name="T85" fmla="*/ 24 h 85"/>
                <a:gd name="T86" fmla="*/ 87 w 87"/>
                <a:gd name="T87" fmla="*/ 12 h 85"/>
                <a:gd name="T88" fmla="*/ 86 w 87"/>
                <a:gd name="T89" fmla="*/ 0 h 85"/>
                <a:gd name="T90" fmla="*/ 85 w 87"/>
                <a:gd name="T91" fmla="*/ 0 h 85"/>
                <a:gd name="T92" fmla="*/ 84 w 87"/>
                <a:gd name="T93" fmla="*/ 0 h 85"/>
                <a:gd name="T94" fmla="*/ 83 w 87"/>
                <a:gd name="T95" fmla="*/ 1 h 85"/>
                <a:gd name="T96" fmla="*/ 83 w 87"/>
                <a:gd name="T97" fmla="*/ 2 h 85"/>
                <a:gd name="T98" fmla="*/ 83 w 87"/>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85"/>
                <a:gd name="T152" fmla="*/ 87 w 87"/>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85">
                  <a:moveTo>
                    <a:pt x="83" y="2"/>
                  </a:moveTo>
                  <a:lnTo>
                    <a:pt x="85" y="14"/>
                  </a:lnTo>
                  <a:lnTo>
                    <a:pt x="83" y="25"/>
                  </a:lnTo>
                  <a:lnTo>
                    <a:pt x="77" y="35"/>
                  </a:lnTo>
                  <a:lnTo>
                    <a:pt x="68" y="42"/>
                  </a:lnTo>
                  <a:lnTo>
                    <a:pt x="64" y="44"/>
                  </a:lnTo>
                  <a:lnTo>
                    <a:pt x="60" y="45"/>
                  </a:lnTo>
                  <a:lnTo>
                    <a:pt x="56" y="47"/>
                  </a:lnTo>
                  <a:lnTo>
                    <a:pt x="53" y="48"/>
                  </a:lnTo>
                  <a:lnTo>
                    <a:pt x="49" y="49"/>
                  </a:lnTo>
                  <a:lnTo>
                    <a:pt x="45" y="51"/>
                  </a:lnTo>
                  <a:lnTo>
                    <a:pt x="42" y="52"/>
                  </a:lnTo>
                  <a:lnTo>
                    <a:pt x="38" y="54"/>
                  </a:lnTo>
                  <a:lnTo>
                    <a:pt x="33" y="57"/>
                  </a:lnTo>
                  <a:lnTo>
                    <a:pt x="27" y="60"/>
                  </a:lnTo>
                  <a:lnTo>
                    <a:pt x="23" y="63"/>
                  </a:lnTo>
                  <a:lnTo>
                    <a:pt x="18" y="66"/>
                  </a:lnTo>
                  <a:lnTo>
                    <a:pt x="13" y="71"/>
                  </a:lnTo>
                  <a:lnTo>
                    <a:pt x="9" y="74"/>
                  </a:lnTo>
                  <a:lnTo>
                    <a:pt x="5" y="79"/>
                  </a:lnTo>
                  <a:lnTo>
                    <a:pt x="1" y="83"/>
                  </a:lnTo>
                  <a:lnTo>
                    <a:pt x="0" y="85"/>
                  </a:lnTo>
                  <a:lnTo>
                    <a:pt x="1" y="85"/>
                  </a:lnTo>
                  <a:lnTo>
                    <a:pt x="2" y="85"/>
                  </a:lnTo>
                  <a:lnTo>
                    <a:pt x="3" y="84"/>
                  </a:lnTo>
                  <a:lnTo>
                    <a:pt x="8" y="79"/>
                  </a:lnTo>
                  <a:lnTo>
                    <a:pt x="13" y="74"/>
                  </a:lnTo>
                  <a:lnTo>
                    <a:pt x="18" y="70"/>
                  </a:lnTo>
                  <a:lnTo>
                    <a:pt x="23" y="66"/>
                  </a:lnTo>
                  <a:lnTo>
                    <a:pt x="29" y="63"/>
                  </a:lnTo>
                  <a:lnTo>
                    <a:pt x="34" y="60"/>
                  </a:lnTo>
                  <a:lnTo>
                    <a:pt x="40" y="57"/>
                  </a:lnTo>
                  <a:lnTo>
                    <a:pt x="47" y="54"/>
                  </a:lnTo>
                  <a:lnTo>
                    <a:pt x="50" y="53"/>
                  </a:lnTo>
                  <a:lnTo>
                    <a:pt x="53" y="52"/>
                  </a:lnTo>
                  <a:lnTo>
                    <a:pt x="57" y="51"/>
                  </a:lnTo>
                  <a:lnTo>
                    <a:pt x="61" y="49"/>
                  </a:lnTo>
                  <a:lnTo>
                    <a:pt x="65" y="48"/>
                  </a:lnTo>
                  <a:lnTo>
                    <a:pt x="68" y="46"/>
                  </a:lnTo>
                  <a:lnTo>
                    <a:pt x="71" y="45"/>
                  </a:lnTo>
                  <a:lnTo>
                    <a:pt x="74" y="42"/>
                  </a:lnTo>
                  <a:lnTo>
                    <a:pt x="81" y="33"/>
                  </a:lnTo>
                  <a:lnTo>
                    <a:pt x="86" y="24"/>
                  </a:lnTo>
                  <a:lnTo>
                    <a:pt x="87" y="12"/>
                  </a:lnTo>
                  <a:lnTo>
                    <a:pt x="86" y="0"/>
                  </a:lnTo>
                  <a:lnTo>
                    <a:pt x="85" y="0"/>
                  </a:lnTo>
                  <a:lnTo>
                    <a:pt x="84" y="0"/>
                  </a:lnTo>
                  <a:lnTo>
                    <a:pt x="83" y="1"/>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9" name="Freeform 61"/>
            <p:cNvSpPr>
              <a:spLocks/>
            </p:cNvSpPr>
            <p:nvPr/>
          </p:nvSpPr>
          <p:spPr bwMode="auto">
            <a:xfrm>
              <a:off x="3380" y="2128"/>
              <a:ext cx="71" cy="72"/>
            </a:xfrm>
            <a:custGeom>
              <a:avLst/>
              <a:gdLst>
                <a:gd name="T0" fmla="*/ 70 w 71"/>
                <a:gd name="T1" fmla="*/ 0 h 72"/>
                <a:gd name="T2" fmla="*/ 61 w 71"/>
                <a:gd name="T3" fmla="*/ 0 h 72"/>
                <a:gd name="T4" fmla="*/ 52 w 71"/>
                <a:gd name="T5" fmla="*/ 2 h 72"/>
                <a:gd name="T6" fmla="*/ 44 w 71"/>
                <a:gd name="T7" fmla="*/ 4 h 72"/>
                <a:gd name="T8" fmla="*/ 36 w 71"/>
                <a:gd name="T9" fmla="*/ 7 h 72"/>
                <a:gd name="T10" fmla="*/ 28 w 71"/>
                <a:gd name="T11" fmla="*/ 11 h 72"/>
                <a:gd name="T12" fmla="*/ 20 w 71"/>
                <a:gd name="T13" fmla="*/ 16 h 72"/>
                <a:gd name="T14" fmla="*/ 13 w 71"/>
                <a:gd name="T15" fmla="*/ 22 h 72"/>
                <a:gd name="T16" fmla="*/ 8 w 71"/>
                <a:gd name="T17" fmla="*/ 29 h 72"/>
                <a:gd name="T18" fmla="*/ 2 w 71"/>
                <a:gd name="T19" fmla="*/ 40 h 72"/>
                <a:gd name="T20" fmla="*/ 0 w 71"/>
                <a:gd name="T21" fmla="*/ 52 h 72"/>
                <a:gd name="T22" fmla="*/ 2 w 71"/>
                <a:gd name="T23" fmla="*/ 63 h 72"/>
                <a:gd name="T24" fmla="*/ 11 w 71"/>
                <a:gd name="T25" fmla="*/ 72 h 72"/>
                <a:gd name="T26" fmla="*/ 13 w 71"/>
                <a:gd name="T27" fmla="*/ 72 h 72"/>
                <a:gd name="T28" fmla="*/ 13 w 71"/>
                <a:gd name="T29" fmla="*/ 71 h 72"/>
                <a:gd name="T30" fmla="*/ 13 w 71"/>
                <a:gd name="T31" fmla="*/ 68 h 72"/>
                <a:gd name="T32" fmla="*/ 12 w 71"/>
                <a:gd name="T33" fmla="*/ 67 h 72"/>
                <a:gd name="T34" fmla="*/ 5 w 71"/>
                <a:gd name="T35" fmla="*/ 54 h 72"/>
                <a:gd name="T36" fmla="*/ 5 w 71"/>
                <a:gd name="T37" fmla="*/ 43 h 72"/>
                <a:gd name="T38" fmla="*/ 10 w 71"/>
                <a:gd name="T39" fmla="*/ 33 h 72"/>
                <a:gd name="T40" fmla="*/ 20 w 71"/>
                <a:gd name="T41" fmla="*/ 23 h 72"/>
                <a:gd name="T42" fmla="*/ 32 w 71"/>
                <a:gd name="T43" fmla="*/ 15 h 72"/>
                <a:gd name="T44" fmla="*/ 46 w 71"/>
                <a:gd name="T45" fmla="*/ 9 h 72"/>
                <a:gd name="T46" fmla="*/ 59 w 71"/>
                <a:gd name="T47" fmla="*/ 5 h 72"/>
                <a:gd name="T48" fmla="*/ 70 w 71"/>
                <a:gd name="T49" fmla="*/ 3 h 72"/>
                <a:gd name="T50" fmla="*/ 71 w 71"/>
                <a:gd name="T51" fmla="*/ 3 h 72"/>
                <a:gd name="T52" fmla="*/ 71 w 71"/>
                <a:gd name="T53" fmla="*/ 1 h 72"/>
                <a:gd name="T54" fmla="*/ 71 w 71"/>
                <a:gd name="T55" fmla="*/ 0 h 72"/>
                <a:gd name="T56" fmla="*/ 70 w 71"/>
                <a:gd name="T57" fmla="*/ 0 h 72"/>
                <a:gd name="T58" fmla="*/ 70 w 71"/>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72"/>
                <a:gd name="T92" fmla="*/ 71 w 71"/>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72">
                  <a:moveTo>
                    <a:pt x="70" y="0"/>
                  </a:moveTo>
                  <a:lnTo>
                    <a:pt x="61" y="0"/>
                  </a:lnTo>
                  <a:lnTo>
                    <a:pt x="52" y="2"/>
                  </a:lnTo>
                  <a:lnTo>
                    <a:pt x="44" y="4"/>
                  </a:lnTo>
                  <a:lnTo>
                    <a:pt x="36" y="7"/>
                  </a:lnTo>
                  <a:lnTo>
                    <a:pt x="28" y="11"/>
                  </a:lnTo>
                  <a:lnTo>
                    <a:pt x="20" y="16"/>
                  </a:lnTo>
                  <a:lnTo>
                    <a:pt x="13" y="22"/>
                  </a:lnTo>
                  <a:lnTo>
                    <a:pt x="8" y="29"/>
                  </a:lnTo>
                  <a:lnTo>
                    <a:pt x="2" y="40"/>
                  </a:lnTo>
                  <a:lnTo>
                    <a:pt x="0" y="52"/>
                  </a:lnTo>
                  <a:lnTo>
                    <a:pt x="2" y="63"/>
                  </a:lnTo>
                  <a:lnTo>
                    <a:pt x="11" y="72"/>
                  </a:lnTo>
                  <a:lnTo>
                    <a:pt x="13" y="72"/>
                  </a:lnTo>
                  <a:lnTo>
                    <a:pt x="13" y="71"/>
                  </a:lnTo>
                  <a:lnTo>
                    <a:pt x="13" y="68"/>
                  </a:lnTo>
                  <a:lnTo>
                    <a:pt x="12" y="67"/>
                  </a:lnTo>
                  <a:lnTo>
                    <a:pt x="5" y="54"/>
                  </a:lnTo>
                  <a:lnTo>
                    <a:pt x="5" y="43"/>
                  </a:lnTo>
                  <a:lnTo>
                    <a:pt x="10" y="33"/>
                  </a:lnTo>
                  <a:lnTo>
                    <a:pt x="20" y="23"/>
                  </a:lnTo>
                  <a:lnTo>
                    <a:pt x="32" y="15"/>
                  </a:lnTo>
                  <a:lnTo>
                    <a:pt x="46" y="9"/>
                  </a:lnTo>
                  <a:lnTo>
                    <a:pt x="59" y="5"/>
                  </a:lnTo>
                  <a:lnTo>
                    <a:pt x="70" y="3"/>
                  </a:lnTo>
                  <a:lnTo>
                    <a:pt x="71" y="3"/>
                  </a:lnTo>
                  <a:lnTo>
                    <a:pt x="71" y="1"/>
                  </a:lnTo>
                  <a:lnTo>
                    <a:pt x="71"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0" name="Freeform 62"/>
            <p:cNvSpPr>
              <a:spLocks/>
            </p:cNvSpPr>
            <p:nvPr/>
          </p:nvSpPr>
          <p:spPr bwMode="auto">
            <a:xfrm>
              <a:off x="3392" y="2150"/>
              <a:ext cx="52" cy="38"/>
            </a:xfrm>
            <a:custGeom>
              <a:avLst/>
              <a:gdLst>
                <a:gd name="T0" fmla="*/ 50 w 52"/>
                <a:gd name="T1" fmla="*/ 1 h 38"/>
                <a:gd name="T2" fmla="*/ 47 w 52"/>
                <a:gd name="T3" fmla="*/ 7 h 38"/>
                <a:gd name="T4" fmla="*/ 44 w 52"/>
                <a:gd name="T5" fmla="*/ 13 h 38"/>
                <a:gd name="T6" fmla="*/ 40 w 52"/>
                <a:gd name="T7" fmla="*/ 19 h 38"/>
                <a:gd name="T8" fmla="*/ 36 w 52"/>
                <a:gd name="T9" fmla="*/ 24 h 38"/>
                <a:gd name="T10" fmla="*/ 31 w 52"/>
                <a:gd name="T11" fmla="*/ 28 h 38"/>
                <a:gd name="T12" fmla="*/ 27 w 52"/>
                <a:gd name="T13" fmla="*/ 32 h 38"/>
                <a:gd name="T14" fmla="*/ 21 w 52"/>
                <a:gd name="T15" fmla="*/ 34 h 38"/>
                <a:gd name="T16" fmla="*/ 15 w 52"/>
                <a:gd name="T17" fmla="*/ 34 h 38"/>
                <a:gd name="T18" fmla="*/ 12 w 52"/>
                <a:gd name="T19" fmla="*/ 34 h 38"/>
                <a:gd name="T20" fmla="*/ 9 w 52"/>
                <a:gd name="T21" fmla="*/ 34 h 38"/>
                <a:gd name="T22" fmla="*/ 5 w 52"/>
                <a:gd name="T23" fmla="*/ 33 h 38"/>
                <a:gd name="T24" fmla="*/ 2 w 52"/>
                <a:gd name="T25" fmla="*/ 32 h 38"/>
                <a:gd name="T26" fmla="*/ 1 w 52"/>
                <a:gd name="T27" fmla="*/ 32 h 38"/>
                <a:gd name="T28" fmla="*/ 0 w 52"/>
                <a:gd name="T29" fmla="*/ 33 h 38"/>
                <a:gd name="T30" fmla="*/ 0 w 52"/>
                <a:gd name="T31" fmla="*/ 34 h 38"/>
                <a:gd name="T32" fmla="*/ 1 w 52"/>
                <a:gd name="T33" fmla="*/ 34 h 38"/>
                <a:gd name="T34" fmla="*/ 4 w 52"/>
                <a:gd name="T35" fmla="*/ 35 h 38"/>
                <a:gd name="T36" fmla="*/ 7 w 52"/>
                <a:gd name="T37" fmla="*/ 37 h 38"/>
                <a:gd name="T38" fmla="*/ 11 w 52"/>
                <a:gd name="T39" fmla="*/ 37 h 38"/>
                <a:gd name="T40" fmla="*/ 15 w 52"/>
                <a:gd name="T41" fmla="*/ 38 h 38"/>
                <a:gd name="T42" fmla="*/ 19 w 52"/>
                <a:gd name="T43" fmla="*/ 38 h 38"/>
                <a:gd name="T44" fmla="*/ 22 w 52"/>
                <a:gd name="T45" fmla="*/ 37 h 38"/>
                <a:gd name="T46" fmla="*/ 26 w 52"/>
                <a:gd name="T47" fmla="*/ 37 h 38"/>
                <a:gd name="T48" fmla="*/ 29 w 52"/>
                <a:gd name="T49" fmla="*/ 35 h 38"/>
                <a:gd name="T50" fmla="*/ 34 w 52"/>
                <a:gd name="T51" fmla="*/ 32 h 38"/>
                <a:gd name="T52" fmla="*/ 37 w 52"/>
                <a:gd name="T53" fmla="*/ 29 h 38"/>
                <a:gd name="T54" fmla="*/ 41 w 52"/>
                <a:gd name="T55" fmla="*/ 25 h 38"/>
                <a:gd name="T56" fmla="*/ 44 w 52"/>
                <a:gd name="T57" fmla="*/ 20 h 38"/>
                <a:gd name="T58" fmla="*/ 46 w 52"/>
                <a:gd name="T59" fmla="*/ 16 h 38"/>
                <a:gd name="T60" fmla="*/ 48 w 52"/>
                <a:gd name="T61" fmla="*/ 11 h 38"/>
                <a:gd name="T62" fmla="*/ 51 w 52"/>
                <a:gd name="T63" fmla="*/ 6 h 38"/>
                <a:gd name="T64" fmla="*/ 52 w 52"/>
                <a:gd name="T65" fmla="*/ 1 h 38"/>
                <a:gd name="T66" fmla="*/ 52 w 52"/>
                <a:gd name="T67" fmla="*/ 0 h 38"/>
                <a:gd name="T68" fmla="*/ 51 w 52"/>
                <a:gd name="T69" fmla="*/ 0 h 38"/>
                <a:gd name="T70" fmla="*/ 51 w 52"/>
                <a:gd name="T71" fmla="*/ 0 h 38"/>
                <a:gd name="T72" fmla="*/ 50 w 52"/>
                <a:gd name="T73" fmla="*/ 1 h 38"/>
                <a:gd name="T74" fmla="*/ 50 w 52"/>
                <a:gd name="T75" fmla="*/ 1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38"/>
                <a:gd name="T116" fmla="*/ 52 w 52"/>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38">
                  <a:moveTo>
                    <a:pt x="50" y="1"/>
                  </a:moveTo>
                  <a:lnTo>
                    <a:pt x="47" y="7"/>
                  </a:lnTo>
                  <a:lnTo>
                    <a:pt x="44" y="13"/>
                  </a:lnTo>
                  <a:lnTo>
                    <a:pt x="40" y="19"/>
                  </a:lnTo>
                  <a:lnTo>
                    <a:pt x="36" y="24"/>
                  </a:lnTo>
                  <a:lnTo>
                    <a:pt x="31" y="28"/>
                  </a:lnTo>
                  <a:lnTo>
                    <a:pt x="27" y="32"/>
                  </a:lnTo>
                  <a:lnTo>
                    <a:pt x="21" y="34"/>
                  </a:lnTo>
                  <a:lnTo>
                    <a:pt x="15" y="34"/>
                  </a:lnTo>
                  <a:lnTo>
                    <a:pt x="12" y="34"/>
                  </a:lnTo>
                  <a:lnTo>
                    <a:pt x="9" y="34"/>
                  </a:lnTo>
                  <a:lnTo>
                    <a:pt x="5" y="33"/>
                  </a:lnTo>
                  <a:lnTo>
                    <a:pt x="2" y="32"/>
                  </a:lnTo>
                  <a:lnTo>
                    <a:pt x="1" y="32"/>
                  </a:lnTo>
                  <a:lnTo>
                    <a:pt x="0" y="33"/>
                  </a:lnTo>
                  <a:lnTo>
                    <a:pt x="0" y="34"/>
                  </a:lnTo>
                  <a:lnTo>
                    <a:pt x="1" y="34"/>
                  </a:lnTo>
                  <a:lnTo>
                    <a:pt x="4" y="35"/>
                  </a:lnTo>
                  <a:lnTo>
                    <a:pt x="7" y="37"/>
                  </a:lnTo>
                  <a:lnTo>
                    <a:pt x="11" y="37"/>
                  </a:lnTo>
                  <a:lnTo>
                    <a:pt x="15" y="38"/>
                  </a:lnTo>
                  <a:lnTo>
                    <a:pt x="19" y="38"/>
                  </a:lnTo>
                  <a:lnTo>
                    <a:pt x="22" y="37"/>
                  </a:lnTo>
                  <a:lnTo>
                    <a:pt x="26" y="37"/>
                  </a:lnTo>
                  <a:lnTo>
                    <a:pt x="29" y="35"/>
                  </a:lnTo>
                  <a:lnTo>
                    <a:pt x="34" y="32"/>
                  </a:lnTo>
                  <a:lnTo>
                    <a:pt x="37" y="29"/>
                  </a:lnTo>
                  <a:lnTo>
                    <a:pt x="41" y="25"/>
                  </a:lnTo>
                  <a:lnTo>
                    <a:pt x="44" y="20"/>
                  </a:lnTo>
                  <a:lnTo>
                    <a:pt x="46" y="16"/>
                  </a:lnTo>
                  <a:lnTo>
                    <a:pt x="48" y="11"/>
                  </a:lnTo>
                  <a:lnTo>
                    <a:pt x="51" y="6"/>
                  </a:lnTo>
                  <a:lnTo>
                    <a:pt x="52" y="1"/>
                  </a:lnTo>
                  <a:lnTo>
                    <a:pt x="52" y="0"/>
                  </a:lnTo>
                  <a:lnTo>
                    <a:pt x="51"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1" name="Freeform 63"/>
            <p:cNvSpPr>
              <a:spLocks/>
            </p:cNvSpPr>
            <p:nvPr/>
          </p:nvSpPr>
          <p:spPr bwMode="auto">
            <a:xfrm>
              <a:off x="3331" y="2155"/>
              <a:ext cx="57" cy="13"/>
            </a:xfrm>
            <a:custGeom>
              <a:avLst/>
              <a:gdLst>
                <a:gd name="T0" fmla="*/ 56 w 57"/>
                <a:gd name="T1" fmla="*/ 0 h 13"/>
                <a:gd name="T2" fmla="*/ 48 w 57"/>
                <a:gd name="T3" fmla="*/ 0 h 13"/>
                <a:gd name="T4" fmla="*/ 42 w 57"/>
                <a:gd name="T5" fmla="*/ 0 h 13"/>
                <a:gd name="T6" fmla="*/ 34 w 57"/>
                <a:gd name="T7" fmla="*/ 0 h 13"/>
                <a:gd name="T8" fmla="*/ 27 w 57"/>
                <a:gd name="T9" fmla="*/ 0 h 13"/>
                <a:gd name="T10" fmla="*/ 19 w 57"/>
                <a:gd name="T11" fmla="*/ 2 h 13"/>
                <a:gd name="T12" fmla="*/ 12 w 57"/>
                <a:gd name="T13" fmla="*/ 3 h 13"/>
                <a:gd name="T14" fmla="*/ 6 w 57"/>
                <a:gd name="T15" fmla="*/ 6 h 13"/>
                <a:gd name="T16" fmla="*/ 0 w 57"/>
                <a:gd name="T17" fmla="*/ 11 h 13"/>
                <a:gd name="T18" fmla="*/ 0 w 57"/>
                <a:gd name="T19" fmla="*/ 12 h 13"/>
                <a:gd name="T20" fmla="*/ 1 w 57"/>
                <a:gd name="T21" fmla="*/ 13 h 13"/>
                <a:gd name="T22" fmla="*/ 3 w 57"/>
                <a:gd name="T23" fmla="*/ 13 h 13"/>
                <a:gd name="T24" fmla="*/ 3 w 57"/>
                <a:gd name="T25" fmla="*/ 13 h 13"/>
                <a:gd name="T26" fmla="*/ 6 w 57"/>
                <a:gd name="T27" fmla="*/ 12 h 13"/>
                <a:gd name="T28" fmla="*/ 10 w 57"/>
                <a:gd name="T29" fmla="*/ 10 h 13"/>
                <a:gd name="T30" fmla="*/ 13 w 57"/>
                <a:gd name="T31" fmla="*/ 9 h 13"/>
                <a:gd name="T32" fmla="*/ 16 w 57"/>
                <a:gd name="T33" fmla="*/ 8 h 13"/>
                <a:gd name="T34" fmla="*/ 19 w 57"/>
                <a:gd name="T35" fmla="*/ 6 h 13"/>
                <a:gd name="T36" fmla="*/ 23 w 57"/>
                <a:gd name="T37" fmla="*/ 6 h 13"/>
                <a:gd name="T38" fmla="*/ 26 w 57"/>
                <a:gd name="T39" fmla="*/ 4 h 13"/>
                <a:gd name="T40" fmla="*/ 30 w 57"/>
                <a:gd name="T41" fmla="*/ 3 h 13"/>
                <a:gd name="T42" fmla="*/ 33 w 57"/>
                <a:gd name="T43" fmla="*/ 3 h 13"/>
                <a:gd name="T44" fmla="*/ 36 w 57"/>
                <a:gd name="T45" fmla="*/ 2 h 13"/>
                <a:gd name="T46" fmla="*/ 40 w 57"/>
                <a:gd name="T47" fmla="*/ 2 h 13"/>
                <a:gd name="T48" fmla="*/ 43 w 57"/>
                <a:gd name="T49" fmla="*/ 1 h 13"/>
                <a:gd name="T50" fmla="*/ 47 w 57"/>
                <a:gd name="T51" fmla="*/ 1 h 13"/>
                <a:gd name="T52" fmla="*/ 50 w 57"/>
                <a:gd name="T53" fmla="*/ 1 h 13"/>
                <a:gd name="T54" fmla="*/ 53 w 57"/>
                <a:gd name="T55" fmla="*/ 1 h 13"/>
                <a:gd name="T56" fmla="*/ 56 w 57"/>
                <a:gd name="T57" fmla="*/ 1 h 13"/>
                <a:gd name="T58" fmla="*/ 57 w 57"/>
                <a:gd name="T59" fmla="*/ 1 h 13"/>
                <a:gd name="T60" fmla="*/ 56 w 57"/>
                <a:gd name="T61" fmla="*/ 0 h 13"/>
                <a:gd name="T62" fmla="*/ 56 w 57"/>
                <a:gd name="T63" fmla="*/ 0 h 13"/>
                <a:gd name="T64" fmla="*/ 56 w 57"/>
                <a:gd name="T65" fmla="*/ 0 h 13"/>
                <a:gd name="T66" fmla="*/ 56 w 5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3"/>
                <a:gd name="T104" fmla="*/ 57 w 5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3">
                  <a:moveTo>
                    <a:pt x="56" y="0"/>
                  </a:moveTo>
                  <a:lnTo>
                    <a:pt x="48" y="0"/>
                  </a:lnTo>
                  <a:lnTo>
                    <a:pt x="42" y="0"/>
                  </a:lnTo>
                  <a:lnTo>
                    <a:pt x="34" y="0"/>
                  </a:lnTo>
                  <a:lnTo>
                    <a:pt x="27" y="0"/>
                  </a:lnTo>
                  <a:lnTo>
                    <a:pt x="19" y="2"/>
                  </a:lnTo>
                  <a:lnTo>
                    <a:pt x="12" y="3"/>
                  </a:lnTo>
                  <a:lnTo>
                    <a:pt x="6" y="6"/>
                  </a:lnTo>
                  <a:lnTo>
                    <a:pt x="0" y="11"/>
                  </a:lnTo>
                  <a:lnTo>
                    <a:pt x="0" y="12"/>
                  </a:lnTo>
                  <a:lnTo>
                    <a:pt x="1" y="13"/>
                  </a:lnTo>
                  <a:lnTo>
                    <a:pt x="3" y="13"/>
                  </a:lnTo>
                  <a:lnTo>
                    <a:pt x="6" y="12"/>
                  </a:lnTo>
                  <a:lnTo>
                    <a:pt x="10" y="10"/>
                  </a:lnTo>
                  <a:lnTo>
                    <a:pt x="13" y="9"/>
                  </a:lnTo>
                  <a:lnTo>
                    <a:pt x="16" y="8"/>
                  </a:lnTo>
                  <a:lnTo>
                    <a:pt x="19" y="6"/>
                  </a:lnTo>
                  <a:lnTo>
                    <a:pt x="23" y="6"/>
                  </a:lnTo>
                  <a:lnTo>
                    <a:pt x="26" y="4"/>
                  </a:lnTo>
                  <a:lnTo>
                    <a:pt x="30" y="3"/>
                  </a:lnTo>
                  <a:lnTo>
                    <a:pt x="33" y="3"/>
                  </a:lnTo>
                  <a:lnTo>
                    <a:pt x="36" y="2"/>
                  </a:lnTo>
                  <a:lnTo>
                    <a:pt x="40" y="2"/>
                  </a:lnTo>
                  <a:lnTo>
                    <a:pt x="43" y="1"/>
                  </a:lnTo>
                  <a:lnTo>
                    <a:pt x="47" y="1"/>
                  </a:lnTo>
                  <a:lnTo>
                    <a:pt x="50" y="1"/>
                  </a:lnTo>
                  <a:lnTo>
                    <a:pt x="53" y="1"/>
                  </a:lnTo>
                  <a:lnTo>
                    <a:pt x="56" y="1"/>
                  </a:lnTo>
                  <a:lnTo>
                    <a:pt x="57" y="1"/>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2" name="Freeform 64"/>
            <p:cNvSpPr>
              <a:spLocks/>
            </p:cNvSpPr>
            <p:nvPr/>
          </p:nvSpPr>
          <p:spPr bwMode="auto">
            <a:xfrm>
              <a:off x="3331" y="2169"/>
              <a:ext cx="47" cy="12"/>
            </a:xfrm>
            <a:custGeom>
              <a:avLst/>
              <a:gdLst>
                <a:gd name="T0" fmla="*/ 1 w 47"/>
                <a:gd name="T1" fmla="*/ 1 h 12"/>
                <a:gd name="T2" fmla="*/ 6 w 47"/>
                <a:gd name="T3" fmla="*/ 3 h 12"/>
                <a:gd name="T4" fmla="*/ 10 w 47"/>
                <a:gd name="T5" fmla="*/ 3 h 12"/>
                <a:gd name="T6" fmla="*/ 14 w 47"/>
                <a:gd name="T7" fmla="*/ 4 h 12"/>
                <a:gd name="T8" fmla="*/ 18 w 47"/>
                <a:gd name="T9" fmla="*/ 5 h 12"/>
                <a:gd name="T10" fmla="*/ 21 w 47"/>
                <a:gd name="T11" fmla="*/ 6 h 12"/>
                <a:gd name="T12" fmla="*/ 25 w 47"/>
                <a:gd name="T13" fmla="*/ 6 h 12"/>
                <a:gd name="T14" fmla="*/ 27 w 47"/>
                <a:gd name="T15" fmla="*/ 7 h 12"/>
                <a:gd name="T16" fmla="*/ 30 w 47"/>
                <a:gd name="T17" fmla="*/ 8 h 12"/>
                <a:gd name="T18" fmla="*/ 33 w 47"/>
                <a:gd name="T19" fmla="*/ 9 h 12"/>
                <a:gd name="T20" fmla="*/ 36 w 47"/>
                <a:gd name="T21" fmla="*/ 10 h 12"/>
                <a:gd name="T22" fmla="*/ 39 w 47"/>
                <a:gd name="T23" fmla="*/ 11 h 12"/>
                <a:gd name="T24" fmla="*/ 42 w 47"/>
                <a:gd name="T25" fmla="*/ 12 h 12"/>
                <a:gd name="T26" fmla="*/ 44 w 47"/>
                <a:gd name="T27" fmla="*/ 12 h 12"/>
                <a:gd name="T28" fmla="*/ 46 w 47"/>
                <a:gd name="T29" fmla="*/ 11 h 12"/>
                <a:gd name="T30" fmla="*/ 47 w 47"/>
                <a:gd name="T31" fmla="*/ 9 h 12"/>
                <a:gd name="T32" fmla="*/ 47 w 47"/>
                <a:gd name="T33" fmla="*/ 8 h 12"/>
                <a:gd name="T34" fmla="*/ 43 w 47"/>
                <a:gd name="T35" fmla="*/ 5 h 12"/>
                <a:gd name="T36" fmla="*/ 38 w 47"/>
                <a:gd name="T37" fmla="*/ 3 h 12"/>
                <a:gd name="T38" fmla="*/ 32 w 47"/>
                <a:gd name="T39" fmla="*/ 1 h 12"/>
                <a:gd name="T40" fmla="*/ 27 w 47"/>
                <a:gd name="T41" fmla="*/ 1 h 12"/>
                <a:gd name="T42" fmla="*/ 20 w 47"/>
                <a:gd name="T43" fmla="*/ 1 h 12"/>
                <a:gd name="T44" fmla="*/ 14 w 47"/>
                <a:gd name="T45" fmla="*/ 1 h 12"/>
                <a:gd name="T46" fmla="*/ 8 w 47"/>
                <a:gd name="T47" fmla="*/ 1 h 12"/>
                <a:gd name="T48" fmla="*/ 3 w 47"/>
                <a:gd name="T49" fmla="*/ 0 h 12"/>
                <a:gd name="T50" fmla="*/ 2 w 47"/>
                <a:gd name="T51" fmla="*/ 0 h 12"/>
                <a:gd name="T52" fmla="*/ 1 w 47"/>
                <a:gd name="T53" fmla="*/ 1 h 12"/>
                <a:gd name="T54" fmla="*/ 0 w 47"/>
                <a:gd name="T55" fmla="*/ 1 h 12"/>
                <a:gd name="T56" fmla="*/ 1 w 47"/>
                <a:gd name="T57" fmla="*/ 1 h 12"/>
                <a:gd name="T58" fmla="*/ 1 w 47"/>
                <a:gd name="T59" fmla="*/ 1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12"/>
                <a:gd name="T92" fmla="*/ 47 w 47"/>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12">
                  <a:moveTo>
                    <a:pt x="1" y="1"/>
                  </a:moveTo>
                  <a:lnTo>
                    <a:pt x="6" y="3"/>
                  </a:lnTo>
                  <a:lnTo>
                    <a:pt x="10" y="3"/>
                  </a:lnTo>
                  <a:lnTo>
                    <a:pt x="14" y="4"/>
                  </a:lnTo>
                  <a:lnTo>
                    <a:pt x="18" y="5"/>
                  </a:lnTo>
                  <a:lnTo>
                    <a:pt x="21" y="6"/>
                  </a:lnTo>
                  <a:lnTo>
                    <a:pt x="25" y="6"/>
                  </a:lnTo>
                  <a:lnTo>
                    <a:pt x="27" y="7"/>
                  </a:lnTo>
                  <a:lnTo>
                    <a:pt x="30" y="8"/>
                  </a:lnTo>
                  <a:lnTo>
                    <a:pt x="33" y="9"/>
                  </a:lnTo>
                  <a:lnTo>
                    <a:pt x="36" y="10"/>
                  </a:lnTo>
                  <a:lnTo>
                    <a:pt x="39" y="11"/>
                  </a:lnTo>
                  <a:lnTo>
                    <a:pt x="42" y="12"/>
                  </a:lnTo>
                  <a:lnTo>
                    <a:pt x="44" y="12"/>
                  </a:lnTo>
                  <a:lnTo>
                    <a:pt x="46" y="11"/>
                  </a:lnTo>
                  <a:lnTo>
                    <a:pt x="47" y="9"/>
                  </a:lnTo>
                  <a:lnTo>
                    <a:pt x="47" y="8"/>
                  </a:lnTo>
                  <a:lnTo>
                    <a:pt x="43" y="5"/>
                  </a:lnTo>
                  <a:lnTo>
                    <a:pt x="38" y="3"/>
                  </a:lnTo>
                  <a:lnTo>
                    <a:pt x="32" y="1"/>
                  </a:lnTo>
                  <a:lnTo>
                    <a:pt x="27" y="1"/>
                  </a:lnTo>
                  <a:lnTo>
                    <a:pt x="20" y="1"/>
                  </a:lnTo>
                  <a:lnTo>
                    <a:pt x="14" y="1"/>
                  </a:lnTo>
                  <a:lnTo>
                    <a:pt x="8" y="1"/>
                  </a:lnTo>
                  <a:lnTo>
                    <a:pt x="3" y="0"/>
                  </a:lnTo>
                  <a:lnTo>
                    <a:pt x="2" y="0"/>
                  </a:lnTo>
                  <a:lnTo>
                    <a:pt x="1" y="1"/>
                  </a:lnTo>
                  <a:lnTo>
                    <a:pt x="0"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3" name="Freeform 65"/>
            <p:cNvSpPr>
              <a:spLocks/>
            </p:cNvSpPr>
            <p:nvPr/>
          </p:nvSpPr>
          <p:spPr bwMode="auto">
            <a:xfrm>
              <a:off x="3328" y="2172"/>
              <a:ext cx="83" cy="38"/>
            </a:xfrm>
            <a:custGeom>
              <a:avLst/>
              <a:gdLst>
                <a:gd name="T0" fmla="*/ 81 w 83"/>
                <a:gd name="T1" fmla="*/ 16 h 38"/>
                <a:gd name="T2" fmla="*/ 74 w 83"/>
                <a:gd name="T3" fmla="*/ 27 h 38"/>
                <a:gd name="T4" fmla="*/ 65 w 83"/>
                <a:gd name="T5" fmla="*/ 32 h 38"/>
                <a:gd name="T6" fmla="*/ 55 w 83"/>
                <a:gd name="T7" fmla="*/ 31 h 38"/>
                <a:gd name="T8" fmla="*/ 44 w 83"/>
                <a:gd name="T9" fmla="*/ 26 h 38"/>
                <a:gd name="T10" fmla="*/ 33 w 83"/>
                <a:gd name="T11" fmla="*/ 19 h 38"/>
                <a:gd name="T12" fmla="*/ 23 w 83"/>
                <a:gd name="T13" fmla="*/ 12 h 38"/>
                <a:gd name="T14" fmla="*/ 13 w 83"/>
                <a:gd name="T15" fmla="*/ 5 h 38"/>
                <a:gd name="T16" fmla="*/ 4 w 83"/>
                <a:gd name="T17" fmla="*/ 0 h 38"/>
                <a:gd name="T18" fmla="*/ 3 w 83"/>
                <a:gd name="T19" fmla="*/ 0 h 38"/>
                <a:gd name="T20" fmla="*/ 1 w 83"/>
                <a:gd name="T21" fmla="*/ 2 h 38"/>
                <a:gd name="T22" fmla="*/ 0 w 83"/>
                <a:gd name="T23" fmla="*/ 3 h 38"/>
                <a:gd name="T24" fmla="*/ 0 w 83"/>
                <a:gd name="T25" fmla="*/ 3 h 38"/>
                <a:gd name="T26" fmla="*/ 7 w 83"/>
                <a:gd name="T27" fmla="*/ 7 h 38"/>
                <a:gd name="T28" fmla="*/ 14 w 83"/>
                <a:gd name="T29" fmla="*/ 12 h 38"/>
                <a:gd name="T30" fmla="*/ 21 w 83"/>
                <a:gd name="T31" fmla="*/ 17 h 38"/>
                <a:gd name="T32" fmla="*/ 27 w 83"/>
                <a:gd name="T33" fmla="*/ 22 h 38"/>
                <a:gd name="T34" fmla="*/ 34 w 83"/>
                <a:gd name="T35" fmla="*/ 27 h 38"/>
                <a:gd name="T36" fmla="*/ 41 w 83"/>
                <a:gd name="T37" fmla="*/ 32 h 38"/>
                <a:gd name="T38" fmla="*/ 48 w 83"/>
                <a:gd name="T39" fmla="*/ 36 h 38"/>
                <a:gd name="T40" fmla="*/ 56 w 83"/>
                <a:gd name="T41" fmla="*/ 38 h 38"/>
                <a:gd name="T42" fmla="*/ 61 w 83"/>
                <a:gd name="T43" fmla="*/ 38 h 38"/>
                <a:gd name="T44" fmla="*/ 65 w 83"/>
                <a:gd name="T45" fmla="*/ 37 h 38"/>
                <a:gd name="T46" fmla="*/ 69 w 83"/>
                <a:gd name="T47" fmla="*/ 35 h 38"/>
                <a:gd name="T48" fmla="*/ 73 w 83"/>
                <a:gd name="T49" fmla="*/ 32 h 38"/>
                <a:gd name="T50" fmla="*/ 77 w 83"/>
                <a:gd name="T51" fmla="*/ 28 h 38"/>
                <a:gd name="T52" fmla="*/ 80 w 83"/>
                <a:gd name="T53" fmla="*/ 24 h 38"/>
                <a:gd name="T54" fmla="*/ 82 w 83"/>
                <a:gd name="T55" fmla="*/ 20 h 38"/>
                <a:gd name="T56" fmla="*/ 83 w 83"/>
                <a:gd name="T57" fmla="*/ 16 h 38"/>
                <a:gd name="T58" fmla="*/ 83 w 83"/>
                <a:gd name="T59" fmla="*/ 15 h 38"/>
                <a:gd name="T60" fmla="*/ 83 w 83"/>
                <a:gd name="T61" fmla="*/ 15 h 38"/>
                <a:gd name="T62" fmla="*/ 82 w 83"/>
                <a:gd name="T63" fmla="*/ 16 h 38"/>
                <a:gd name="T64" fmla="*/ 81 w 83"/>
                <a:gd name="T65" fmla="*/ 16 h 38"/>
                <a:gd name="T66" fmla="*/ 81 w 83"/>
                <a:gd name="T67" fmla="*/ 1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38"/>
                <a:gd name="T104" fmla="*/ 83 w 8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38">
                  <a:moveTo>
                    <a:pt x="81" y="16"/>
                  </a:moveTo>
                  <a:lnTo>
                    <a:pt x="74" y="27"/>
                  </a:lnTo>
                  <a:lnTo>
                    <a:pt x="65" y="32"/>
                  </a:lnTo>
                  <a:lnTo>
                    <a:pt x="55" y="31"/>
                  </a:lnTo>
                  <a:lnTo>
                    <a:pt x="44" y="26"/>
                  </a:lnTo>
                  <a:lnTo>
                    <a:pt x="33" y="19"/>
                  </a:lnTo>
                  <a:lnTo>
                    <a:pt x="23" y="12"/>
                  </a:lnTo>
                  <a:lnTo>
                    <a:pt x="13" y="5"/>
                  </a:lnTo>
                  <a:lnTo>
                    <a:pt x="4" y="0"/>
                  </a:lnTo>
                  <a:lnTo>
                    <a:pt x="3" y="0"/>
                  </a:lnTo>
                  <a:lnTo>
                    <a:pt x="1" y="2"/>
                  </a:lnTo>
                  <a:lnTo>
                    <a:pt x="0" y="3"/>
                  </a:lnTo>
                  <a:lnTo>
                    <a:pt x="7" y="7"/>
                  </a:lnTo>
                  <a:lnTo>
                    <a:pt x="14" y="12"/>
                  </a:lnTo>
                  <a:lnTo>
                    <a:pt x="21" y="17"/>
                  </a:lnTo>
                  <a:lnTo>
                    <a:pt x="27" y="22"/>
                  </a:lnTo>
                  <a:lnTo>
                    <a:pt x="34" y="27"/>
                  </a:lnTo>
                  <a:lnTo>
                    <a:pt x="41" y="32"/>
                  </a:lnTo>
                  <a:lnTo>
                    <a:pt x="48" y="36"/>
                  </a:lnTo>
                  <a:lnTo>
                    <a:pt x="56" y="38"/>
                  </a:lnTo>
                  <a:lnTo>
                    <a:pt x="61" y="38"/>
                  </a:lnTo>
                  <a:lnTo>
                    <a:pt x="65" y="37"/>
                  </a:lnTo>
                  <a:lnTo>
                    <a:pt x="69" y="35"/>
                  </a:lnTo>
                  <a:lnTo>
                    <a:pt x="73" y="32"/>
                  </a:lnTo>
                  <a:lnTo>
                    <a:pt x="77" y="28"/>
                  </a:lnTo>
                  <a:lnTo>
                    <a:pt x="80" y="24"/>
                  </a:lnTo>
                  <a:lnTo>
                    <a:pt x="82" y="20"/>
                  </a:lnTo>
                  <a:lnTo>
                    <a:pt x="83" y="16"/>
                  </a:lnTo>
                  <a:lnTo>
                    <a:pt x="83" y="15"/>
                  </a:lnTo>
                  <a:lnTo>
                    <a:pt x="82" y="16"/>
                  </a:lnTo>
                  <a:lnTo>
                    <a:pt x="8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4" name="Freeform 66"/>
            <p:cNvSpPr>
              <a:spLocks/>
            </p:cNvSpPr>
            <p:nvPr/>
          </p:nvSpPr>
          <p:spPr bwMode="auto">
            <a:xfrm>
              <a:off x="3313" y="2191"/>
              <a:ext cx="51" cy="22"/>
            </a:xfrm>
            <a:custGeom>
              <a:avLst/>
              <a:gdLst>
                <a:gd name="T0" fmla="*/ 51 w 51"/>
                <a:gd name="T1" fmla="*/ 4 h 22"/>
                <a:gd name="T2" fmla="*/ 44 w 51"/>
                <a:gd name="T3" fmla="*/ 2 h 22"/>
                <a:gd name="T4" fmla="*/ 36 w 51"/>
                <a:gd name="T5" fmla="*/ 0 h 22"/>
                <a:gd name="T6" fmla="*/ 29 w 51"/>
                <a:gd name="T7" fmla="*/ 0 h 22"/>
                <a:gd name="T8" fmla="*/ 21 w 51"/>
                <a:gd name="T9" fmla="*/ 2 h 22"/>
                <a:gd name="T10" fmla="*/ 15 w 51"/>
                <a:gd name="T11" fmla="*/ 4 h 22"/>
                <a:gd name="T12" fmla="*/ 8 w 51"/>
                <a:gd name="T13" fmla="*/ 8 h 22"/>
                <a:gd name="T14" fmla="*/ 3 w 51"/>
                <a:gd name="T15" fmla="*/ 14 h 22"/>
                <a:gd name="T16" fmla="*/ 0 w 51"/>
                <a:gd name="T17" fmla="*/ 21 h 22"/>
                <a:gd name="T18" fmla="*/ 0 w 51"/>
                <a:gd name="T19" fmla="*/ 22 h 22"/>
                <a:gd name="T20" fmla="*/ 1 w 51"/>
                <a:gd name="T21" fmla="*/ 22 h 22"/>
                <a:gd name="T22" fmla="*/ 2 w 51"/>
                <a:gd name="T23" fmla="*/ 21 h 22"/>
                <a:gd name="T24" fmla="*/ 3 w 51"/>
                <a:gd name="T25" fmla="*/ 20 h 22"/>
                <a:gd name="T26" fmla="*/ 5 w 51"/>
                <a:gd name="T27" fmla="*/ 17 h 22"/>
                <a:gd name="T28" fmla="*/ 7 w 51"/>
                <a:gd name="T29" fmla="*/ 14 h 22"/>
                <a:gd name="T30" fmla="*/ 9 w 51"/>
                <a:gd name="T31" fmla="*/ 11 h 22"/>
                <a:gd name="T32" fmla="*/ 12 w 51"/>
                <a:gd name="T33" fmla="*/ 9 h 22"/>
                <a:gd name="T34" fmla="*/ 15 w 51"/>
                <a:gd name="T35" fmla="*/ 7 h 22"/>
                <a:gd name="T36" fmla="*/ 18 w 51"/>
                <a:gd name="T37" fmla="*/ 5 h 22"/>
                <a:gd name="T38" fmla="*/ 21 w 51"/>
                <a:gd name="T39" fmla="*/ 3 h 22"/>
                <a:gd name="T40" fmla="*/ 25 w 51"/>
                <a:gd name="T41" fmla="*/ 2 h 22"/>
                <a:gd name="T42" fmla="*/ 28 w 51"/>
                <a:gd name="T43" fmla="*/ 2 h 22"/>
                <a:gd name="T44" fmla="*/ 31 w 51"/>
                <a:gd name="T45" fmla="*/ 2 h 22"/>
                <a:gd name="T46" fmla="*/ 34 w 51"/>
                <a:gd name="T47" fmla="*/ 2 h 22"/>
                <a:gd name="T48" fmla="*/ 37 w 51"/>
                <a:gd name="T49" fmla="*/ 2 h 22"/>
                <a:gd name="T50" fmla="*/ 40 w 51"/>
                <a:gd name="T51" fmla="*/ 2 h 22"/>
                <a:gd name="T52" fmla="*/ 43 w 51"/>
                <a:gd name="T53" fmla="*/ 3 h 22"/>
                <a:gd name="T54" fmla="*/ 46 w 51"/>
                <a:gd name="T55" fmla="*/ 4 h 22"/>
                <a:gd name="T56" fmla="*/ 49 w 51"/>
                <a:gd name="T57" fmla="*/ 5 h 22"/>
                <a:gd name="T58" fmla="*/ 50 w 51"/>
                <a:gd name="T59" fmla="*/ 5 h 22"/>
                <a:gd name="T60" fmla="*/ 51 w 51"/>
                <a:gd name="T61" fmla="*/ 5 h 22"/>
                <a:gd name="T62" fmla="*/ 51 w 51"/>
                <a:gd name="T63" fmla="*/ 4 h 22"/>
                <a:gd name="T64" fmla="*/ 51 w 51"/>
                <a:gd name="T65" fmla="*/ 4 h 22"/>
                <a:gd name="T66" fmla="*/ 51 w 51"/>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22"/>
                <a:gd name="T104" fmla="*/ 51 w 5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22">
                  <a:moveTo>
                    <a:pt x="51" y="4"/>
                  </a:moveTo>
                  <a:lnTo>
                    <a:pt x="44" y="2"/>
                  </a:lnTo>
                  <a:lnTo>
                    <a:pt x="36" y="0"/>
                  </a:lnTo>
                  <a:lnTo>
                    <a:pt x="29" y="0"/>
                  </a:lnTo>
                  <a:lnTo>
                    <a:pt x="21" y="2"/>
                  </a:lnTo>
                  <a:lnTo>
                    <a:pt x="15" y="4"/>
                  </a:lnTo>
                  <a:lnTo>
                    <a:pt x="8" y="8"/>
                  </a:lnTo>
                  <a:lnTo>
                    <a:pt x="3" y="14"/>
                  </a:lnTo>
                  <a:lnTo>
                    <a:pt x="0" y="21"/>
                  </a:lnTo>
                  <a:lnTo>
                    <a:pt x="0" y="22"/>
                  </a:lnTo>
                  <a:lnTo>
                    <a:pt x="1" y="22"/>
                  </a:lnTo>
                  <a:lnTo>
                    <a:pt x="2" y="21"/>
                  </a:lnTo>
                  <a:lnTo>
                    <a:pt x="3" y="20"/>
                  </a:lnTo>
                  <a:lnTo>
                    <a:pt x="5" y="17"/>
                  </a:lnTo>
                  <a:lnTo>
                    <a:pt x="7" y="14"/>
                  </a:lnTo>
                  <a:lnTo>
                    <a:pt x="9" y="11"/>
                  </a:lnTo>
                  <a:lnTo>
                    <a:pt x="12" y="9"/>
                  </a:lnTo>
                  <a:lnTo>
                    <a:pt x="15" y="7"/>
                  </a:lnTo>
                  <a:lnTo>
                    <a:pt x="18" y="5"/>
                  </a:lnTo>
                  <a:lnTo>
                    <a:pt x="21" y="3"/>
                  </a:lnTo>
                  <a:lnTo>
                    <a:pt x="25" y="2"/>
                  </a:lnTo>
                  <a:lnTo>
                    <a:pt x="28" y="2"/>
                  </a:lnTo>
                  <a:lnTo>
                    <a:pt x="31" y="2"/>
                  </a:lnTo>
                  <a:lnTo>
                    <a:pt x="34" y="2"/>
                  </a:lnTo>
                  <a:lnTo>
                    <a:pt x="37" y="2"/>
                  </a:lnTo>
                  <a:lnTo>
                    <a:pt x="40" y="2"/>
                  </a:lnTo>
                  <a:lnTo>
                    <a:pt x="43" y="3"/>
                  </a:lnTo>
                  <a:lnTo>
                    <a:pt x="46" y="4"/>
                  </a:lnTo>
                  <a:lnTo>
                    <a:pt x="49" y="5"/>
                  </a:lnTo>
                  <a:lnTo>
                    <a:pt x="50" y="5"/>
                  </a:lnTo>
                  <a:lnTo>
                    <a:pt x="51" y="5"/>
                  </a:lnTo>
                  <a:lnTo>
                    <a:pt x="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5" name="Freeform 67"/>
            <p:cNvSpPr>
              <a:spLocks/>
            </p:cNvSpPr>
            <p:nvPr/>
          </p:nvSpPr>
          <p:spPr bwMode="auto">
            <a:xfrm>
              <a:off x="3310" y="2200"/>
              <a:ext cx="71" cy="13"/>
            </a:xfrm>
            <a:custGeom>
              <a:avLst/>
              <a:gdLst>
                <a:gd name="T0" fmla="*/ 1 w 71"/>
                <a:gd name="T1" fmla="*/ 13 h 13"/>
                <a:gd name="T2" fmla="*/ 9 w 71"/>
                <a:gd name="T3" fmla="*/ 11 h 13"/>
                <a:gd name="T4" fmla="*/ 18 w 71"/>
                <a:gd name="T5" fmla="*/ 10 h 13"/>
                <a:gd name="T6" fmla="*/ 26 w 71"/>
                <a:gd name="T7" fmla="*/ 9 h 13"/>
                <a:gd name="T8" fmla="*/ 34 w 71"/>
                <a:gd name="T9" fmla="*/ 8 h 13"/>
                <a:gd name="T10" fmla="*/ 42 w 71"/>
                <a:gd name="T11" fmla="*/ 8 h 13"/>
                <a:gd name="T12" fmla="*/ 51 w 71"/>
                <a:gd name="T13" fmla="*/ 7 h 13"/>
                <a:gd name="T14" fmla="*/ 59 w 71"/>
                <a:gd name="T15" fmla="*/ 6 h 13"/>
                <a:gd name="T16" fmla="*/ 67 w 71"/>
                <a:gd name="T17" fmla="*/ 5 h 13"/>
                <a:gd name="T18" fmla="*/ 68 w 71"/>
                <a:gd name="T19" fmla="*/ 4 h 13"/>
                <a:gd name="T20" fmla="*/ 70 w 71"/>
                <a:gd name="T21" fmla="*/ 2 h 13"/>
                <a:gd name="T22" fmla="*/ 71 w 71"/>
                <a:gd name="T23" fmla="*/ 1 h 13"/>
                <a:gd name="T24" fmla="*/ 69 w 71"/>
                <a:gd name="T25" fmla="*/ 0 h 13"/>
                <a:gd name="T26" fmla="*/ 61 w 71"/>
                <a:gd name="T27" fmla="*/ 0 h 13"/>
                <a:gd name="T28" fmla="*/ 52 w 71"/>
                <a:gd name="T29" fmla="*/ 1 h 13"/>
                <a:gd name="T30" fmla="*/ 44 w 71"/>
                <a:gd name="T31" fmla="*/ 2 h 13"/>
                <a:gd name="T32" fmla="*/ 35 w 71"/>
                <a:gd name="T33" fmla="*/ 3 h 13"/>
                <a:gd name="T34" fmla="*/ 27 w 71"/>
                <a:gd name="T35" fmla="*/ 5 h 13"/>
                <a:gd name="T36" fmla="*/ 18 w 71"/>
                <a:gd name="T37" fmla="*/ 6 h 13"/>
                <a:gd name="T38" fmla="*/ 10 w 71"/>
                <a:gd name="T39" fmla="*/ 8 h 13"/>
                <a:gd name="T40" fmla="*/ 2 w 71"/>
                <a:gd name="T41" fmla="*/ 11 h 13"/>
                <a:gd name="T42" fmla="*/ 1 w 71"/>
                <a:gd name="T43" fmla="*/ 11 h 13"/>
                <a:gd name="T44" fmla="*/ 0 w 71"/>
                <a:gd name="T45" fmla="*/ 12 h 13"/>
                <a:gd name="T46" fmla="*/ 0 w 71"/>
                <a:gd name="T47" fmla="*/ 13 h 13"/>
                <a:gd name="T48" fmla="*/ 1 w 71"/>
                <a:gd name="T49" fmla="*/ 13 h 13"/>
                <a:gd name="T50" fmla="*/ 1 w 71"/>
                <a:gd name="T51" fmla="*/ 1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13"/>
                <a:gd name="T80" fmla="*/ 71 w 71"/>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13">
                  <a:moveTo>
                    <a:pt x="1" y="13"/>
                  </a:moveTo>
                  <a:lnTo>
                    <a:pt x="9" y="11"/>
                  </a:lnTo>
                  <a:lnTo>
                    <a:pt x="18" y="10"/>
                  </a:lnTo>
                  <a:lnTo>
                    <a:pt x="26" y="9"/>
                  </a:lnTo>
                  <a:lnTo>
                    <a:pt x="34" y="8"/>
                  </a:lnTo>
                  <a:lnTo>
                    <a:pt x="42" y="8"/>
                  </a:lnTo>
                  <a:lnTo>
                    <a:pt x="51" y="7"/>
                  </a:lnTo>
                  <a:lnTo>
                    <a:pt x="59" y="6"/>
                  </a:lnTo>
                  <a:lnTo>
                    <a:pt x="67" y="5"/>
                  </a:lnTo>
                  <a:lnTo>
                    <a:pt x="68" y="4"/>
                  </a:lnTo>
                  <a:lnTo>
                    <a:pt x="70" y="2"/>
                  </a:lnTo>
                  <a:lnTo>
                    <a:pt x="71" y="1"/>
                  </a:lnTo>
                  <a:lnTo>
                    <a:pt x="69" y="0"/>
                  </a:lnTo>
                  <a:lnTo>
                    <a:pt x="61" y="0"/>
                  </a:lnTo>
                  <a:lnTo>
                    <a:pt x="52" y="1"/>
                  </a:lnTo>
                  <a:lnTo>
                    <a:pt x="44" y="2"/>
                  </a:lnTo>
                  <a:lnTo>
                    <a:pt x="35" y="3"/>
                  </a:lnTo>
                  <a:lnTo>
                    <a:pt x="27" y="5"/>
                  </a:lnTo>
                  <a:lnTo>
                    <a:pt x="18" y="6"/>
                  </a:lnTo>
                  <a:lnTo>
                    <a:pt x="10" y="8"/>
                  </a:lnTo>
                  <a:lnTo>
                    <a:pt x="2" y="11"/>
                  </a:lnTo>
                  <a:lnTo>
                    <a:pt x="1" y="11"/>
                  </a:lnTo>
                  <a:lnTo>
                    <a:pt x="0" y="12"/>
                  </a:lnTo>
                  <a:lnTo>
                    <a:pt x="0"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6" name="Freeform 68"/>
            <p:cNvSpPr>
              <a:spLocks/>
            </p:cNvSpPr>
            <p:nvPr/>
          </p:nvSpPr>
          <p:spPr bwMode="auto">
            <a:xfrm>
              <a:off x="3414" y="2010"/>
              <a:ext cx="53" cy="90"/>
            </a:xfrm>
            <a:custGeom>
              <a:avLst/>
              <a:gdLst>
                <a:gd name="T0" fmla="*/ 53 w 53"/>
                <a:gd name="T1" fmla="*/ 88 h 90"/>
                <a:gd name="T2" fmla="*/ 51 w 53"/>
                <a:gd name="T3" fmla="*/ 79 h 90"/>
                <a:gd name="T4" fmla="*/ 50 w 53"/>
                <a:gd name="T5" fmla="*/ 70 h 90"/>
                <a:gd name="T6" fmla="*/ 48 w 53"/>
                <a:gd name="T7" fmla="*/ 61 h 90"/>
                <a:gd name="T8" fmla="*/ 41 w 53"/>
                <a:gd name="T9" fmla="*/ 50 h 90"/>
                <a:gd name="T10" fmla="*/ 36 w 53"/>
                <a:gd name="T11" fmla="*/ 47 h 90"/>
                <a:gd name="T12" fmla="*/ 32 w 53"/>
                <a:gd name="T13" fmla="*/ 44 h 90"/>
                <a:gd name="T14" fmla="*/ 26 w 53"/>
                <a:gd name="T15" fmla="*/ 41 h 90"/>
                <a:gd name="T16" fmla="*/ 22 w 53"/>
                <a:gd name="T17" fmla="*/ 38 h 90"/>
                <a:gd name="T18" fmla="*/ 13 w 53"/>
                <a:gd name="T19" fmla="*/ 31 h 90"/>
                <a:gd name="T20" fmla="*/ 8 w 53"/>
                <a:gd name="T21" fmla="*/ 22 h 90"/>
                <a:gd name="T22" fmla="*/ 5 w 53"/>
                <a:gd name="T23" fmla="*/ 12 h 90"/>
                <a:gd name="T24" fmla="*/ 2 w 53"/>
                <a:gd name="T25" fmla="*/ 2 h 90"/>
                <a:gd name="T26" fmla="*/ 1 w 53"/>
                <a:gd name="T27" fmla="*/ 0 h 90"/>
                <a:gd name="T28" fmla="*/ 0 w 53"/>
                <a:gd name="T29" fmla="*/ 0 h 90"/>
                <a:gd name="T30" fmla="*/ 0 w 53"/>
                <a:gd name="T31" fmla="*/ 1 h 90"/>
                <a:gd name="T32" fmla="*/ 0 w 53"/>
                <a:gd name="T33" fmla="*/ 3 h 90"/>
                <a:gd name="T34" fmla="*/ 2 w 53"/>
                <a:gd name="T35" fmla="*/ 12 h 90"/>
                <a:gd name="T36" fmla="*/ 3 w 53"/>
                <a:gd name="T37" fmla="*/ 21 h 90"/>
                <a:gd name="T38" fmla="*/ 7 w 53"/>
                <a:gd name="T39" fmla="*/ 29 h 90"/>
                <a:gd name="T40" fmla="*/ 12 w 53"/>
                <a:gd name="T41" fmla="*/ 38 h 90"/>
                <a:gd name="T42" fmla="*/ 16 w 53"/>
                <a:gd name="T43" fmla="*/ 41 h 90"/>
                <a:gd name="T44" fmla="*/ 20 w 53"/>
                <a:gd name="T45" fmla="*/ 44 h 90"/>
                <a:gd name="T46" fmla="*/ 24 w 53"/>
                <a:gd name="T47" fmla="*/ 46 h 90"/>
                <a:gd name="T48" fmla="*/ 29 w 53"/>
                <a:gd name="T49" fmla="*/ 48 h 90"/>
                <a:gd name="T50" fmla="*/ 33 w 53"/>
                <a:gd name="T51" fmla="*/ 50 h 90"/>
                <a:gd name="T52" fmla="*/ 37 w 53"/>
                <a:gd name="T53" fmla="*/ 53 h 90"/>
                <a:gd name="T54" fmla="*/ 41 w 53"/>
                <a:gd name="T55" fmla="*/ 56 h 90"/>
                <a:gd name="T56" fmla="*/ 44 w 53"/>
                <a:gd name="T57" fmla="*/ 60 h 90"/>
                <a:gd name="T58" fmla="*/ 47 w 53"/>
                <a:gd name="T59" fmla="*/ 67 h 90"/>
                <a:gd name="T60" fmla="*/ 50 w 53"/>
                <a:gd name="T61" fmla="*/ 74 h 90"/>
                <a:gd name="T62" fmla="*/ 51 w 53"/>
                <a:gd name="T63" fmla="*/ 82 h 90"/>
                <a:gd name="T64" fmla="*/ 53 w 53"/>
                <a:gd name="T65" fmla="*/ 89 h 90"/>
                <a:gd name="T66" fmla="*/ 53 w 53"/>
                <a:gd name="T67" fmla="*/ 90 h 90"/>
                <a:gd name="T68" fmla="*/ 53 w 53"/>
                <a:gd name="T69" fmla="*/ 90 h 90"/>
                <a:gd name="T70" fmla="*/ 53 w 53"/>
                <a:gd name="T71" fmla="*/ 89 h 90"/>
                <a:gd name="T72" fmla="*/ 53 w 53"/>
                <a:gd name="T73" fmla="*/ 88 h 90"/>
                <a:gd name="T74" fmla="*/ 53 w 53"/>
                <a:gd name="T75" fmla="*/ 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53" y="88"/>
                  </a:moveTo>
                  <a:lnTo>
                    <a:pt x="51" y="79"/>
                  </a:lnTo>
                  <a:lnTo>
                    <a:pt x="50" y="70"/>
                  </a:lnTo>
                  <a:lnTo>
                    <a:pt x="48" y="61"/>
                  </a:lnTo>
                  <a:lnTo>
                    <a:pt x="41" y="50"/>
                  </a:lnTo>
                  <a:lnTo>
                    <a:pt x="36" y="47"/>
                  </a:lnTo>
                  <a:lnTo>
                    <a:pt x="32" y="44"/>
                  </a:lnTo>
                  <a:lnTo>
                    <a:pt x="26" y="41"/>
                  </a:lnTo>
                  <a:lnTo>
                    <a:pt x="22" y="38"/>
                  </a:lnTo>
                  <a:lnTo>
                    <a:pt x="13" y="31"/>
                  </a:lnTo>
                  <a:lnTo>
                    <a:pt x="8" y="22"/>
                  </a:lnTo>
                  <a:lnTo>
                    <a:pt x="5" y="12"/>
                  </a:lnTo>
                  <a:lnTo>
                    <a:pt x="2" y="2"/>
                  </a:lnTo>
                  <a:lnTo>
                    <a:pt x="1" y="0"/>
                  </a:lnTo>
                  <a:lnTo>
                    <a:pt x="0" y="0"/>
                  </a:lnTo>
                  <a:lnTo>
                    <a:pt x="0" y="1"/>
                  </a:lnTo>
                  <a:lnTo>
                    <a:pt x="0" y="3"/>
                  </a:lnTo>
                  <a:lnTo>
                    <a:pt x="2" y="12"/>
                  </a:lnTo>
                  <a:lnTo>
                    <a:pt x="3" y="21"/>
                  </a:lnTo>
                  <a:lnTo>
                    <a:pt x="7" y="29"/>
                  </a:lnTo>
                  <a:lnTo>
                    <a:pt x="12" y="38"/>
                  </a:lnTo>
                  <a:lnTo>
                    <a:pt x="16" y="41"/>
                  </a:lnTo>
                  <a:lnTo>
                    <a:pt x="20" y="44"/>
                  </a:lnTo>
                  <a:lnTo>
                    <a:pt x="24" y="46"/>
                  </a:lnTo>
                  <a:lnTo>
                    <a:pt x="29" y="48"/>
                  </a:lnTo>
                  <a:lnTo>
                    <a:pt x="33" y="50"/>
                  </a:lnTo>
                  <a:lnTo>
                    <a:pt x="37" y="53"/>
                  </a:lnTo>
                  <a:lnTo>
                    <a:pt x="41" y="56"/>
                  </a:lnTo>
                  <a:lnTo>
                    <a:pt x="44" y="60"/>
                  </a:lnTo>
                  <a:lnTo>
                    <a:pt x="47" y="67"/>
                  </a:lnTo>
                  <a:lnTo>
                    <a:pt x="50" y="74"/>
                  </a:lnTo>
                  <a:lnTo>
                    <a:pt x="51" y="82"/>
                  </a:lnTo>
                  <a:lnTo>
                    <a:pt x="53" y="89"/>
                  </a:lnTo>
                  <a:lnTo>
                    <a:pt x="53" y="90"/>
                  </a:lnTo>
                  <a:lnTo>
                    <a:pt x="53" y="89"/>
                  </a:lnTo>
                  <a:lnTo>
                    <a:pt x="5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7" name="Freeform 69"/>
            <p:cNvSpPr>
              <a:spLocks/>
            </p:cNvSpPr>
            <p:nvPr/>
          </p:nvSpPr>
          <p:spPr bwMode="auto">
            <a:xfrm>
              <a:off x="3399" y="2014"/>
              <a:ext cx="44" cy="87"/>
            </a:xfrm>
            <a:custGeom>
              <a:avLst/>
              <a:gdLst>
                <a:gd name="T0" fmla="*/ 19 w 44"/>
                <a:gd name="T1" fmla="*/ 0 h 87"/>
                <a:gd name="T2" fmla="*/ 9 w 44"/>
                <a:gd name="T3" fmla="*/ 6 h 87"/>
                <a:gd name="T4" fmla="*/ 4 w 44"/>
                <a:gd name="T5" fmla="*/ 16 h 87"/>
                <a:gd name="T6" fmla="*/ 1 w 44"/>
                <a:gd name="T7" fmla="*/ 27 h 87"/>
                <a:gd name="T8" fmla="*/ 0 w 44"/>
                <a:gd name="T9" fmla="*/ 38 h 87"/>
                <a:gd name="T10" fmla="*/ 1 w 44"/>
                <a:gd name="T11" fmla="*/ 45 h 87"/>
                <a:gd name="T12" fmla="*/ 4 w 44"/>
                <a:gd name="T13" fmla="*/ 52 h 87"/>
                <a:gd name="T14" fmla="*/ 9 w 44"/>
                <a:gd name="T15" fmla="*/ 57 h 87"/>
                <a:gd name="T16" fmla="*/ 14 w 44"/>
                <a:gd name="T17" fmla="*/ 61 h 87"/>
                <a:gd name="T18" fmla="*/ 19 w 44"/>
                <a:gd name="T19" fmla="*/ 63 h 87"/>
                <a:gd name="T20" fmla="*/ 24 w 44"/>
                <a:gd name="T21" fmla="*/ 64 h 87"/>
                <a:gd name="T22" fmla="*/ 29 w 44"/>
                <a:gd name="T23" fmla="*/ 67 h 87"/>
                <a:gd name="T24" fmla="*/ 33 w 44"/>
                <a:gd name="T25" fmla="*/ 69 h 87"/>
                <a:gd name="T26" fmla="*/ 36 w 44"/>
                <a:gd name="T27" fmla="*/ 72 h 87"/>
                <a:gd name="T28" fmla="*/ 38 w 44"/>
                <a:gd name="T29" fmla="*/ 76 h 87"/>
                <a:gd name="T30" fmla="*/ 39 w 44"/>
                <a:gd name="T31" fmla="*/ 80 h 87"/>
                <a:gd name="T32" fmla="*/ 41 w 44"/>
                <a:gd name="T33" fmla="*/ 86 h 87"/>
                <a:gd name="T34" fmla="*/ 41 w 44"/>
                <a:gd name="T35" fmla="*/ 87 h 87"/>
                <a:gd name="T36" fmla="*/ 42 w 44"/>
                <a:gd name="T37" fmla="*/ 86 h 87"/>
                <a:gd name="T38" fmla="*/ 43 w 44"/>
                <a:gd name="T39" fmla="*/ 85 h 87"/>
                <a:gd name="T40" fmla="*/ 44 w 44"/>
                <a:gd name="T41" fmla="*/ 84 h 87"/>
                <a:gd name="T42" fmla="*/ 43 w 44"/>
                <a:gd name="T43" fmla="*/ 76 h 87"/>
                <a:gd name="T44" fmla="*/ 40 w 44"/>
                <a:gd name="T45" fmla="*/ 70 h 87"/>
                <a:gd name="T46" fmla="*/ 35 w 44"/>
                <a:gd name="T47" fmla="*/ 64 h 87"/>
                <a:gd name="T48" fmla="*/ 28 w 44"/>
                <a:gd name="T49" fmla="*/ 60 h 87"/>
                <a:gd name="T50" fmla="*/ 22 w 44"/>
                <a:gd name="T51" fmla="*/ 57 h 87"/>
                <a:gd name="T52" fmla="*/ 16 w 44"/>
                <a:gd name="T53" fmla="*/ 54 h 87"/>
                <a:gd name="T54" fmla="*/ 12 w 44"/>
                <a:gd name="T55" fmla="*/ 50 h 87"/>
                <a:gd name="T56" fmla="*/ 7 w 44"/>
                <a:gd name="T57" fmla="*/ 44 h 87"/>
                <a:gd name="T58" fmla="*/ 5 w 44"/>
                <a:gd name="T59" fmla="*/ 34 h 87"/>
                <a:gd name="T60" fmla="*/ 6 w 44"/>
                <a:gd name="T61" fmla="*/ 20 h 87"/>
                <a:gd name="T62" fmla="*/ 11 w 44"/>
                <a:gd name="T63" fmla="*/ 8 h 87"/>
                <a:gd name="T64" fmla="*/ 18 w 44"/>
                <a:gd name="T65" fmla="*/ 1 h 87"/>
                <a:gd name="T66" fmla="*/ 18 w 44"/>
                <a:gd name="T67" fmla="*/ 1 h 87"/>
                <a:gd name="T68" fmla="*/ 19 w 44"/>
                <a:gd name="T69" fmla="*/ 0 h 87"/>
                <a:gd name="T70" fmla="*/ 19 w 44"/>
                <a:gd name="T71" fmla="*/ 0 h 87"/>
                <a:gd name="T72" fmla="*/ 19 w 44"/>
                <a:gd name="T73" fmla="*/ 0 h 87"/>
                <a:gd name="T74" fmla="*/ 19 w 44"/>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87"/>
                <a:gd name="T116" fmla="*/ 44 w 44"/>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87">
                  <a:moveTo>
                    <a:pt x="19" y="0"/>
                  </a:moveTo>
                  <a:lnTo>
                    <a:pt x="9" y="6"/>
                  </a:lnTo>
                  <a:lnTo>
                    <a:pt x="4" y="16"/>
                  </a:lnTo>
                  <a:lnTo>
                    <a:pt x="1" y="27"/>
                  </a:lnTo>
                  <a:lnTo>
                    <a:pt x="0" y="38"/>
                  </a:lnTo>
                  <a:lnTo>
                    <a:pt x="1" y="45"/>
                  </a:lnTo>
                  <a:lnTo>
                    <a:pt x="4" y="52"/>
                  </a:lnTo>
                  <a:lnTo>
                    <a:pt x="9" y="57"/>
                  </a:lnTo>
                  <a:lnTo>
                    <a:pt x="14" y="61"/>
                  </a:lnTo>
                  <a:lnTo>
                    <a:pt x="19" y="63"/>
                  </a:lnTo>
                  <a:lnTo>
                    <a:pt x="24" y="64"/>
                  </a:lnTo>
                  <a:lnTo>
                    <a:pt x="29" y="67"/>
                  </a:lnTo>
                  <a:lnTo>
                    <a:pt x="33" y="69"/>
                  </a:lnTo>
                  <a:lnTo>
                    <a:pt x="36" y="72"/>
                  </a:lnTo>
                  <a:lnTo>
                    <a:pt x="38" y="76"/>
                  </a:lnTo>
                  <a:lnTo>
                    <a:pt x="39" y="80"/>
                  </a:lnTo>
                  <a:lnTo>
                    <a:pt x="41" y="86"/>
                  </a:lnTo>
                  <a:lnTo>
                    <a:pt x="41" y="87"/>
                  </a:lnTo>
                  <a:lnTo>
                    <a:pt x="42" y="86"/>
                  </a:lnTo>
                  <a:lnTo>
                    <a:pt x="43" y="85"/>
                  </a:lnTo>
                  <a:lnTo>
                    <a:pt x="44" y="84"/>
                  </a:lnTo>
                  <a:lnTo>
                    <a:pt x="43" y="76"/>
                  </a:lnTo>
                  <a:lnTo>
                    <a:pt x="40" y="70"/>
                  </a:lnTo>
                  <a:lnTo>
                    <a:pt x="35" y="64"/>
                  </a:lnTo>
                  <a:lnTo>
                    <a:pt x="28" y="60"/>
                  </a:lnTo>
                  <a:lnTo>
                    <a:pt x="22" y="57"/>
                  </a:lnTo>
                  <a:lnTo>
                    <a:pt x="16" y="54"/>
                  </a:lnTo>
                  <a:lnTo>
                    <a:pt x="12" y="50"/>
                  </a:lnTo>
                  <a:lnTo>
                    <a:pt x="7" y="44"/>
                  </a:lnTo>
                  <a:lnTo>
                    <a:pt x="5" y="34"/>
                  </a:lnTo>
                  <a:lnTo>
                    <a:pt x="6" y="20"/>
                  </a:lnTo>
                  <a:lnTo>
                    <a:pt x="11" y="8"/>
                  </a:lnTo>
                  <a:lnTo>
                    <a:pt x="18"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8" name="Freeform 70"/>
            <p:cNvSpPr>
              <a:spLocks/>
            </p:cNvSpPr>
            <p:nvPr/>
          </p:nvSpPr>
          <p:spPr bwMode="auto">
            <a:xfrm>
              <a:off x="3408" y="2068"/>
              <a:ext cx="26" cy="57"/>
            </a:xfrm>
            <a:custGeom>
              <a:avLst/>
              <a:gdLst>
                <a:gd name="T0" fmla="*/ 8 w 26"/>
                <a:gd name="T1" fmla="*/ 57 h 57"/>
                <a:gd name="T2" fmla="*/ 6 w 26"/>
                <a:gd name="T3" fmla="*/ 49 h 57"/>
                <a:gd name="T4" fmla="*/ 4 w 26"/>
                <a:gd name="T5" fmla="*/ 42 h 57"/>
                <a:gd name="T6" fmla="*/ 4 w 26"/>
                <a:gd name="T7" fmla="*/ 35 h 57"/>
                <a:gd name="T8" fmla="*/ 5 w 26"/>
                <a:gd name="T9" fmla="*/ 27 h 57"/>
                <a:gd name="T10" fmla="*/ 8 w 26"/>
                <a:gd name="T11" fmla="*/ 21 h 57"/>
                <a:gd name="T12" fmla="*/ 12 w 26"/>
                <a:gd name="T13" fmla="*/ 15 h 57"/>
                <a:gd name="T14" fmla="*/ 18 w 26"/>
                <a:gd name="T15" fmla="*/ 10 h 57"/>
                <a:gd name="T16" fmla="*/ 24 w 26"/>
                <a:gd name="T17" fmla="*/ 5 h 57"/>
                <a:gd name="T18" fmla="*/ 25 w 26"/>
                <a:gd name="T19" fmla="*/ 4 h 57"/>
                <a:gd name="T20" fmla="*/ 26 w 26"/>
                <a:gd name="T21" fmla="*/ 2 h 57"/>
                <a:gd name="T22" fmla="*/ 26 w 26"/>
                <a:gd name="T23" fmla="*/ 1 h 57"/>
                <a:gd name="T24" fmla="*/ 24 w 26"/>
                <a:gd name="T25" fmla="*/ 0 h 57"/>
                <a:gd name="T26" fmla="*/ 17 w 26"/>
                <a:gd name="T27" fmla="*/ 3 h 57"/>
                <a:gd name="T28" fmla="*/ 11 w 26"/>
                <a:gd name="T29" fmla="*/ 9 h 57"/>
                <a:gd name="T30" fmla="*/ 6 w 26"/>
                <a:gd name="T31" fmla="*/ 16 h 57"/>
                <a:gd name="T32" fmla="*/ 3 w 26"/>
                <a:gd name="T33" fmla="*/ 23 h 57"/>
                <a:gd name="T34" fmla="*/ 0 w 26"/>
                <a:gd name="T35" fmla="*/ 32 h 57"/>
                <a:gd name="T36" fmla="*/ 1 w 26"/>
                <a:gd name="T37" fmla="*/ 40 h 57"/>
                <a:gd name="T38" fmla="*/ 3 w 26"/>
                <a:gd name="T39" fmla="*/ 48 h 57"/>
                <a:gd name="T40" fmla="*/ 7 w 26"/>
                <a:gd name="T41" fmla="*/ 57 h 57"/>
                <a:gd name="T42" fmla="*/ 7 w 26"/>
                <a:gd name="T43" fmla="*/ 57 h 57"/>
                <a:gd name="T44" fmla="*/ 8 w 26"/>
                <a:gd name="T45" fmla="*/ 57 h 57"/>
                <a:gd name="T46" fmla="*/ 8 w 26"/>
                <a:gd name="T47" fmla="*/ 57 h 57"/>
                <a:gd name="T48" fmla="*/ 8 w 26"/>
                <a:gd name="T49" fmla="*/ 57 h 57"/>
                <a:gd name="T50" fmla="*/ 8 w 26"/>
                <a:gd name="T51" fmla="*/ 5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57"/>
                <a:gd name="T80" fmla="*/ 26 w 26"/>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57">
                  <a:moveTo>
                    <a:pt x="8" y="57"/>
                  </a:moveTo>
                  <a:lnTo>
                    <a:pt x="6" y="49"/>
                  </a:lnTo>
                  <a:lnTo>
                    <a:pt x="4" y="42"/>
                  </a:lnTo>
                  <a:lnTo>
                    <a:pt x="4" y="35"/>
                  </a:lnTo>
                  <a:lnTo>
                    <a:pt x="5" y="27"/>
                  </a:lnTo>
                  <a:lnTo>
                    <a:pt x="8" y="21"/>
                  </a:lnTo>
                  <a:lnTo>
                    <a:pt x="12" y="15"/>
                  </a:lnTo>
                  <a:lnTo>
                    <a:pt x="18" y="10"/>
                  </a:lnTo>
                  <a:lnTo>
                    <a:pt x="24" y="5"/>
                  </a:lnTo>
                  <a:lnTo>
                    <a:pt x="25" y="4"/>
                  </a:lnTo>
                  <a:lnTo>
                    <a:pt x="26" y="2"/>
                  </a:lnTo>
                  <a:lnTo>
                    <a:pt x="26" y="1"/>
                  </a:lnTo>
                  <a:lnTo>
                    <a:pt x="24" y="0"/>
                  </a:lnTo>
                  <a:lnTo>
                    <a:pt x="17" y="3"/>
                  </a:lnTo>
                  <a:lnTo>
                    <a:pt x="11" y="9"/>
                  </a:lnTo>
                  <a:lnTo>
                    <a:pt x="6" y="16"/>
                  </a:lnTo>
                  <a:lnTo>
                    <a:pt x="3" y="23"/>
                  </a:lnTo>
                  <a:lnTo>
                    <a:pt x="0" y="32"/>
                  </a:lnTo>
                  <a:lnTo>
                    <a:pt x="1" y="40"/>
                  </a:lnTo>
                  <a:lnTo>
                    <a:pt x="3" y="48"/>
                  </a:lnTo>
                  <a:lnTo>
                    <a:pt x="7" y="57"/>
                  </a:lnTo>
                  <a:lnTo>
                    <a:pt x="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9" name="Freeform 71"/>
            <p:cNvSpPr>
              <a:spLocks/>
            </p:cNvSpPr>
            <p:nvPr/>
          </p:nvSpPr>
          <p:spPr bwMode="auto">
            <a:xfrm>
              <a:off x="3461" y="2072"/>
              <a:ext cx="208" cy="86"/>
            </a:xfrm>
            <a:custGeom>
              <a:avLst/>
              <a:gdLst>
                <a:gd name="T0" fmla="*/ 4 w 208"/>
                <a:gd name="T1" fmla="*/ 6 h 86"/>
                <a:gd name="T2" fmla="*/ 12 w 208"/>
                <a:gd name="T3" fmla="*/ 13 h 86"/>
                <a:gd name="T4" fmla="*/ 21 w 208"/>
                <a:gd name="T5" fmla="*/ 19 h 86"/>
                <a:gd name="T6" fmla="*/ 30 w 208"/>
                <a:gd name="T7" fmla="*/ 23 h 86"/>
                <a:gd name="T8" fmla="*/ 42 w 208"/>
                <a:gd name="T9" fmla="*/ 26 h 86"/>
                <a:gd name="T10" fmla="*/ 57 w 208"/>
                <a:gd name="T11" fmla="*/ 24 h 86"/>
                <a:gd name="T12" fmla="*/ 71 w 208"/>
                <a:gd name="T13" fmla="*/ 21 h 86"/>
                <a:gd name="T14" fmla="*/ 86 w 208"/>
                <a:gd name="T15" fmla="*/ 15 h 86"/>
                <a:gd name="T16" fmla="*/ 104 w 208"/>
                <a:gd name="T17" fmla="*/ 10 h 86"/>
                <a:gd name="T18" fmla="*/ 124 w 208"/>
                <a:gd name="T19" fmla="*/ 9 h 86"/>
                <a:gd name="T20" fmla="*/ 143 w 208"/>
                <a:gd name="T21" fmla="*/ 13 h 86"/>
                <a:gd name="T22" fmla="*/ 162 w 208"/>
                <a:gd name="T23" fmla="*/ 21 h 86"/>
                <a:gd name="T24" fmla="*/ 175 w 208"/>
                <a:gd name="T25" fmla="*/ 29 h 86"/>
                <a:gd name="T26" fmla="*/ 182 w 208"/>
                <a:gd name="T27" fmla="*/ 35 h 86"/>
                <a:gd name="T28" fmla="*/ 188 w 208"/>
                <a:gd name="T29" fmla="*/ 42 h 86"/>
                <a:gd name="T30" fmla="*/ 194 w 208"/>
                <a:gd name="T31" fmla="*/ 49 h 86"/>
                <a:gd name="T32" fmla="*/ 201 w 208"/>
                <a:gd name="T33" fmla="*/ 59 h 86"/>
                <a:gd name="T34" fmla="*/ 202 w 208"/>
                <a:gd name="T35" fmla="*/ 72 h 86"/>
                <a:gd name="T36" fmla="*/ 195 w 208"/>
                <a:gd name="T37" fmla="*/ 80 h 86"/>
                <a:gd name="T38" fmla="*/ 187 w 208"/>
                <a:gd name="T39" fmla="*/ 80 h 86"/>
                <a:gd name="T40" fmla="*/ 179 w 208"/>
                <a:gd name="T41" fmla="*/ 75 h 86"/>
                <a:gd name="T42" fmla="*/ 176 w 208"/>
                <a:gd name="T43" fmla="*/ 68 h 86"/>
                <a:gd name="T44" fmla="*/ 177 w 208"/>
                <a:gd name="T45" fmla="*/ 63 h 86"/>
                <a:gd name="T46" fmla="*/ 176 w 208"/>
                <a:gd name="T47" fmla="*/ 61 h 86"/>
                <a:gd name="T48" fmla="*/ 174 w 208"/>
                <a:gd name="T49" fmla="*/ 65 h 86"/>
                <a:gd name="T50" fmla="*/ 175 w 208"/>
                <a:gd name="T51" fmla="*/ 72 h 86"/>
                <a:gd name="T52" fmla="*/ 180 w 208"/>
                <a:gd name="T53" fmla="*/ 78 h 86"/>
                <a:gd name="T54" fmla="*/ 186 w 208"/>
                <a:gd name="T55" fmla="*/ 83 h 86"/>
                <a:gd name="T56" fmla="*/ 198 w 208"/>
                <a:gd name="T57" fmla="*/ 86 h 86"/>
                <a:gd name="T58" fmla="*/ 206 w 208"/>
                <a:gd name="T59" fmla="*/ 81 h 86"/>
                <a:gd name="T60" fmla="*/ 208 w 208"/>
                <a:gd name="T61" fmla="*/ 71 h 86"/>
                <a:gd name="T62" fmla="*/ 205 w 208"/>
                <a:gd name="T63" fmla="*/ 59 h 86"/>
                <a:gd name="T64" fmla="*/ 195 w 208"/>
                <a:gd name="T65" fmla="*/ 44 h 86"/>
                <a:gd name="T66" fmla="*/ 180 w 208"/>
                <a:gd name="T67" fmla="*/ 27 h 86"/>
                <a:gd name="T68" fmla="*/ 160 w 208"/>
                <a:gd name="T69" fmla="*/ 14 h 86"/>
                <a:gd name="T70" fmla="*/ 139 w 208"/>
                <a:gd name="T71" fmla="*/ 6 h 86"/>
                <a:gd name="T72" fmla="*/ 119 w 208"/>
                <a:gd name="T73" fmla="*/ 4 h 86"/>
                <a:gd name="T74" fmla="*/ 105 w 208"/>
                <a:gd name="T75" fmla="*/ 5 h 86"/>
                <a:gd name="T76" fmla="*/ 92 w 208"/>
                <a:gd name="T77" fmla="*/ 9 h 86"/>
                <a:gd name="T78" fmla="*/ 77 w 208"/>
                <a:gd name="T79" fmla="*/ 12 h 86"/>
                <a:gd name="T80" fmla="*/ 60 w 208"/>
                <a:gd name="T81" fmla="*/ 18 h 86"/>
                <a:gd name="T82" fmla="*/ 42 w 208"/>
                <a:gd name="T83" fmla="*/ 20 h 86"/>
                <a:gd name="T84" fmla="*/ 25 w 208"/>
                <a:gd name="T85" fmla="*/ 16 h 86"/>
                <a:gd name="T86" fmla="*/ 9 w 208"/>
                <a:gd name="T87" fmla="*/ 7 h 86"/>
                <a:gd name="T88" fmla="*/ 0 w 208"/>
                <a:gd name="T89" fmla="*/ 0 h 86"/>
                <a:gd name="T90" fmla="*/ 0 w 208"/>
                <a:gd name="T91" fmla="*/ 2 h 86"/>
                <a:gd name="T92" fmla="*/ 0 w 208"/>
                <a:gd name="T93" fmla="*/ 3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86"/>
                <a:gd name="T143" fmla="*/ 208 w 208"/>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86">
                  <a:moveTo>
                    <a:pt x="0" y="3"/>
                  </a:moveTo>
                  <a:lnTo>
                    <a:pt x="4" y="6"/>
                  </a:lnTo>
                  <a:lnTo>
                    <a:pt x="8" y="9"/>
                  </a:lnTo>
                  <a:lnTo>
                    <a:pt x="12" y="13"/>
                  </a:lnTo>
                  <a:lnTo>
                    <a:pt x="16" y="16"/>
                  </a:lnTo>
                  <a:lnTo>
                    <a:pt x="21" y="19"/>
                  </a:lnTo>
                  <a:lnTo>
                    <a:pt x="25" y="22"/>
                  </a:lnTo>
                  <a:lnTo>
                    <a:pt x="30" y="23"/>
                  </a:lnTo>
                  <a:lnTo>
                    <a:pt x="35" y="25"/>
                  </a:lnTo>
                  <a:lnTo>
                    <a:pt x="42" y="26"/>
                  </a:lnTo>
                  <a:lnTo>
                    <a:pt x="50" y="25"/>
                  </a:lnTo>
                  <a:lnTo>
                    <a:pt x="57" y="24"/>
                  </a:lnTo>
                  <a:lnTo>
                    <a:pt x="65" y="23"/>
                  </a:lnTo>
                  <a:lnTo>
                    <a:pt x="71" y="21"/>
                  </a:lnTo>
                  <a:lnTo>
                    <a:pt x="79" y="18"/>
                  </a:lnTo>
                  <a:lnTo>
                    <a:pt x="86" y="15"/>
                  </a:lnTo>
                  <a:lnTo>
                    <a:pt x="93" y="13"/>
                  </a:lnTo>
                  <a:lnTo>
                    <a:pt x="104" y="10"/>
                  </a:lnTo>
                  <a:lnTo>
                    <a:pt x="113" y="9"/>
                  </a:lnTo>
                  <a:lnTo>
                    <a:pt x="124" y="9"/>
                  </a:lnTo>
                  <a:lnTo>
                    <a:pt x="133" y="11"/>
                  </a:lnTo>
                  <a:lnTo>
                    <a:pt x="143" y="13"/>
                  </a:lnTo>
                  <a:lnTo>
                    <a:pt x="153" y="17"/>
                  </a:lnTo>
                  <a:lnTo>
                    <a:pt x="162" y="21"/>
                  </a:lnTo>
                  <a:lnTo>
                    <a:pt x="171" y="26"/>
                  </a:lnTo>
                  <a:lnTo>
                    <a:pt x="175" y="29"/>
                  </a:lnTo>
                  <a:lnTo>
                    <a:pt x="178" y="32"/>
                  </a:lnTo>
                  <a:lnTo>
                    <a:pt x="182" y="35"/>
                  </a:lnTo>
                  <a:lnTo>
                    <a:pt x="185" y="38"/>
                  </a:lnTo>
                  <a:lnTo>
                    <a:pt x="188" y="42"/>
                  </a:lnTo>
                  <a:lnTo>
                    <a:pt x="191" y="45"/>
                  </a:lnTo>
                  <a:lnTo>
                    <a:pt x="194" y="49"/>
                  </a:lnTo>
                  <a:lnTo>
                    <a:pt x="197" y="53"/>
                  </a:lnTo>
                  <a:lnTo>
                    <a:pt x="201" y="59"/>
                  </a:lnTo>
                  <a:lnTo>
                    <a:pt x="203" y="65"/>
                  </a:lnTo>
                  <a:lnTo>
                    <a:pt x="202" y="72"/>
                  </a:lnTo>
                  <a:lnTo>
                    <a:pt x="198" y="80"/>
                  </a:lnTo>
                  <a:lnTo>
                    <a:pt x="195" y="80"/>
                  </a:lnTo>
                  <a:lnTo>
                    <a:pt x="192" y="80"/>
                  </a:lnTo>
                  <a:lnTo>
                    <a:pt x="187" y="80"/>
                  </a:lnTo>
                  <a:lnTo>
                    <a:pt x="183" y="78"/>
                  </a:lnTo>
                  <a:lnTo>
                    <a:pt x="179" y="75"/>
                  </a:lnTo>
                  <a:lnTo>
                    <a:pt x="177" y="72"/>
                  </a:lnTo>
                  <a:lnTo>
                    <a:pt x="176" y="68"/>
                  </a:lnTo>
                  <a:lnTo>
                    <a:pt x="177" y="64"/>
                  </a:lnTo>
                  <a:lnTo>
                    <a:pt x="177" y="63"/>
                  </a:lnTo>
                  <a:lnTo>
                    <a:pt x="177" y="62"/>
                  </a:lnTo>
                  <a:lnTo>
                    <a:pt x="176" y="61"/>
                  </a:lnTo>
                  <a:lnTo>
                    <a:pt x="174" y="65"/>
                  </a:lnTo>
                  <a:lnTo>
                    <a:pt x="174" y="68"/>
                  </a:lnTo>
                  <a:lnTo>
                    <a:pt x="175" y="72"/>
                  </a:lnTo>
                  <a:lnTo>
                    <a:pt x="177" y="75"/>
                  </a:lnTo>
                  <a:lnTo>
                    <a:pt x="180" y="78"/>
                  </a:lnTo>
                  <a:lnTo>
                    <a:pt x="183" y="81"/>
                  </a:lnTo>
                  <a:lnTo>
                    <a:pt x="186" y="83"/>
                  </a:lnTo>
                  <a:lnTo>
                    <a:pt x="190" y="85"/>
                  </a:lnTo>
                  <a:lnTo>
                    <a:pt x="198" y="86"/>
                  </a:lnTo>
                  <a:lnTo>
                    <a:pt x="203" y="85"/>
                  </a:lnTo>
                  <a:lnTo>
                    <a:pt x="206" y="81"/>
                  </a:lnTo>
                  <a:lnTo>
                    <a:pt x="208" y="77"/>
                  </a:lnTo>
                  <a:lnTo>
                    <a:pt x="208" y="71"/>
                  </a:lnTo>
                  <a:lnTo>
                    <a:pt x="207" y="65"/>
                  </a:lnTo>
                  <a:lnTo>
                    <a:pt x="205" y="59"/>
                  </a:lnTo>
                  <a:lnTo>
                    <a:pt x="203" y="54"/>
                  </a:lnTo>
                  <a:lnTo>
                    <a:pt x="195" y="44"/>
                  </a:lnTo>
                  <a:lnTo>
                    <a:pt x="188" y="35"/>
                  </a:lnTo>
                  <a:lnTo>
                    <a:pt x="180" y="27"/>
                  </a:lnTo>
                  <a:lnTo>
                    <a:pt x="170" y="20"/>
                  </a:lnTo>
                  <a:lnTo>
                    <a:pt x="160" y="14"/>
                  </a:lnTo>
                  <a:lnTo>
                    <a:pt x="150" y="9"/>
                  </a:lnTo>
                  <a:lnTo>
                    <a:pt x="139" y="6"/>
                  </a:lnTo>
                  <a:lnTo>
                    <a:pt x="127" y="4"/>
                  </a:lnTo>
                  <a:lnTo>
                    <a:pt x="119" y="4"/>
                  </a:lnTo>
                  <a:lnTo>
                    <a:pt x="112" y="4"/>
                  </a:lnTo>
                  <a:lnTo>
                    <a:pt x="105" y="5"/>
                  </a:lnTo>
                  <a:lnTo>
                    <a:pt x="98" y="6"/>
                  </a:lnTo>
                  <a:lnTo>
                    <a:pt x="92" y="9"/>
                  </a:lnTo>
                  <a:lnTo>
                    <a:pt x="84" y="10"/>
                  </a:lnTo>
                  <a:lnTo>
                    <a:pt x="77" y="12"/>
                  </a:lnTo>
                  <a:lnTo>
                    <a:pt x="71" y="15"/>
                  </a:lnTo>
                  <a:lnTo>
                    <a:pt x="60" y="18"/>
                  </a:lnTo>
                  <a:lnTo>
                    <a:pt x="51" y="19"/>
                  </a:lnTo>
                  <a:lnTo>
                    <a:pt x="42" y="20"/>
                  </a:lnTo>
                  <a:lnTo>
                    <a:pt x="33" y="18"/>
                  </a:lnTo>
                  <a:lnTo>
                    <a:pt x="25" y="16"/>
                  </a:lnTo>
                  <a:lnTo>
                    <a:pt x="17" y="12"/>
                  </a:lnTo>
                  <a:lnTo>
                    <a:pt x="9" y="7"/>
                  </a:lnTo>
                  <a:lnTo>
                    <a:pt x="0"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0" name="Freeform 72"/>
            <p:cNvSpPr>
              <a:spLocks/>
            </p:cNvSpPr>
            <p:nvPr/>
          </p:nvSpPr>
          <p:spPr bwMode="auto">
            <a:xfrm>
              <a:off x="3442" y="2141"/>
              <a:ext cx="246" cy="111"/>
            </a:xfrm>
            <a:custGeom>
              <a:avLst/>
              <a:gdLst>
                <a:gd name="T0" fmla="*/ 0 w 246"/>
                <a:gd name="T1" fmla="*/ 1 h 111"/>
                <a:gd name="T2" fmla="*/ 10 w 246"/>
                <a:gd name="T3" fmla="*/ 14 h 111"/>
                <a:gd name="T4" fmla="*/ 21 w 246"/>
                <a:gd name="T5" fmla="*/ 26 h 111"/>
                <a:gd name="T6" fmla="*/ 33 w 246"/>
                <a:gd name="T7" fmla="*/ 37 h 111"/>
                <a:gd name="T8" fmla="*/ 45 w 246"/>
                <a:gd name="T9" fmla="*/ 48 h 111"/>
                <a:gd name="T10" fmla="*/ 58 w 246"/>
                <a:gd name="T11" fmla="*/ 58 h 111"/>
                <a:gd name="T12" fmla="*/ 72 w 246"/>
                <a:gd name="T13" fmla="*/ 67 h 111"/>
                <a:gd name="T14" fmla="*/ 86 w 246"/>
                <a:gd name="T15" fmla="*/ 74 h 111"/>
                <a:gd name="T16" fmla="*/ 101 w 246"/>
                <a:gd name="T17" fmla="*/ 80 h 111"/>
                <a:gd name="T18" fmla="*/ 109 w 246"/>
                <a:gd name="T19" fmla="*/ 82 h 111"/>
                <a:gd name="T20" fmla="*/ 118 w 246"/>
                <a:gd name="T21" fmla="*/ 85 h 111"/>
                <a:gd name="T22" fmla="*/ 126 w 246"/>
                <a:gd name="T23" fmla="*/ 87 h 111"/>
                <a:gd name="T24" fmla="*/ 135 w 246"/>
                <a:gd name="T25" fmla="*/ 88 h 111"/>
                <a:gd name="T26" fmla="*/ 143 w 246"/>
                <a:gd name="T27" fmla="*/ 90 h 111"/>
                <a:gd name="T28" fmla="*/ 152 w 246"/>
                <a:gd name="T29" fmla="*/ 91 h 111"/>
                <a:gd name="T30" fmla="*/ 161 w 246"/>
                <a:gd name="T31" fmla="*/ 92 h 111"/>
                <a:gd name="T32" fmla="*/ 170 w 246"/>
                <a:gd name="T33" fmla="*/ 94 h 111"/>
                <a:gd name="T34" fmla="*/ 179 w 246"/>
                <a:gd name="T35" fmla="*/ 95 h 111"/>
                <a:gd name="T36" fmla="*/ 187 w 246"/>
                <a:gd name="T37" fmla="*/ 97 h 111"/>
                <a:gd name="T38" fmla="*/ 195 w 246"/>
                <a:gd name="T39" fmla="*/ 100 h 111"/>
                <a:gd name="T40" fmla="*/ 204 w 246"/>
                <a:gd name="T41" fmla="*/ 103 h 111"/>
                <a:gd name="T42" fmla="*/ 212 w 246"/>
                <a:gd name="T43" fmla="*/ 106 h 111"/>
                <a:gd name="T44" fmla="*/ 220 w 246"/>
                <a:gd name="T45" fmla="*/ 108 h 111"/>
                <a:gd name="T46" fmla="*/ 229 w 246"/>
                <a:gd name="T47" fmla="*/ 110 h 111"/>
                <a:gd name="T48" fmla="*/ 238 w 246"/>
                <a:gd name="T49" fmla="*/ 111 h 111"/>
                <a:gd name="T50" fmla="*/ 241 w 246"/>
                <a:gd name="T51" fmla="*/ 111 h 111"/>
                <a:gd name="T52" fmla="*/ 244 w 246"/>
                <a:gd name="T53" fmla="*/ 108 h 111"/>
                <a:gd name="T54" fmla="*/ 246 w 246"/>
                <a:gd name="T55" fmla="*/ 106 h 111"/>
                <a:gd name="T56" fmla="*/ 244 w 246"/>
                <a:gd name="T57" fmla="*/ 103 h 111"/>
                <a:gd name="T58" fmla="*/ 230 w 246"/>
                <a:gd name="T59" fmla="*/ 98 h 111"/>
                <a:gd name="T60" fmla="*/ 216 w 246"/>
                <a:gd name="T61" fmla="*/ 94 h 111"/>
                <a:gd name="T62" fmla="*/ 202 w 246"/>
                <a:gd name="T63" fmla="*/ 91 h 111"/>
                <a:gd name="T64" fmla="*/ 188 w 246"/>
                <a:gd name="T65" fmla="*/ 88 h 111"/>
                <a:gd name="T66" fmla="*/ 173 w 246"/>
                <a:gd name="T67" fmla="*/ 85 h 111"/>
                <a:gd name="T68" fmla="*/ 158 w 246"/>
                <a:gd name="T69" fmla="*/ 82 h 111"/>
                <a:gd name="T70" fmla="*/ 143 w 246"/>
                <a:gd name="T71" fmla="*/ 80 h 111"/>
                <a:gd name="T72" fmla="*/ 129 w 246"/>
                <a:gd name="T73" fmla="*/ 77 h 111"/>
                <a:gd name="T74" fmla="*/ 120 w 246"/>
                <a:gd name="T75" fmla="*/ 76 h 111"/>
                <a:gd name="T76" fmla="*/ 111 w 246"/>
                <a:gd name="T77" fmla="*/ 73 h 111"/>
                <a:gd name="T78" fmla="*/ 102 w 246"/>
                <a:gd name="T79" fmla="*/ 70 h 111"/>
                <a:gd name="T80" fmla="*/ 93 w 246"/>
                <a:gd name="T81" fmla="*/ 67 h 111"/>
                <a:gd name="T82" fmla="*/ 84 w 246"/>
                <a:gd name="T83" fmla="*/ 63 h 111"/>
                <a:gd name="T84" fmla="*/ 75 w 246"/>
                <a:gd name="T85" fmla="*/ 58 h 111"/>
                <a:gd name="T86" fmla="*/ 67 w 246"/>
                <a:gd name="T87" fmla="*/ 54 h 111"/>
                <a:gd name="T88" fmla="*/ 59 w 246"/>
                <a:gd name="T89" fmla="*/ 49 h 111"/>
                <a:gd name="T90" fmla="*/ 51 w 246"/>
                <a:gd name="T91" fmla="*/ 44 h 111"/>
                <a:gd name="T92" fmla="*/ 43 w 246"/>
                <a:gd name="T93" fmla="*/ 38 h 111"/>
                <a:gd name="T94" fmla="*/ 36 w 246"/>
                <a:gd name="T95" fmla="*/ 32 h 111"/>
                <a:gd name="T96" fmla="*/ 28 w 246"/>
                <a:gd name="T97" fmla="*/ 26 h 111"/>
                <a:gd name="T98" fmla="*/ 21 w 246"/>
                <a:gd name="T99" fmla="*/ 20 h 111"/>
                <a:gd name="T100" fmla="*/ 14 w 246"/>
                <a:gd name="T101" fmla="*/ 14 h 111"/>
                <a:gd name="T102" fmla="*/ 7 w 246"/>
                <a:gd name="T103" fmla="*/ 7 h 111"/>
                <a:gd name="T104" fmla="*/ 1 w 246"/>
                <a:gd name="T105" fmla="*/ 0 h 111"/>
                <a:gd name="T106" fmla="*/ 1 w 246"/>
                <a:gd name="T107" fmla="*/ 0 h 111"/>
                <a:gd name="T108" fmla="*/ 0 w 246"/>
                <a:gd name="T109" fmla="*/ 0 h 111"/>
                <a:gd name="T110" fmla="*/ 0 w 246"/>
                <a:gd name="T111" fmla="*/ 1 h 111"/>
                <a:gd name="T112" fmla="*/ 0 w 246"/>
                <a:gd name="T113" fmla="*/ 1 h 111"/>
                <a:gd name="T114" fmla="*/ 0 w 246"/>
                <a:gd name="T115" fmla="*/ 1 h 1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6"/>
                <a:gd name="T175" fmla="*/ 0 h 111"/>
                <a:gd name="T176" fmla="*/ 246 w 246"/>
                <a:gd name="T177" fmla="*/ 111 h 1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6" h="111">
                  <a:moveTo>
                    <a:pt x="0" y="1"/>
                  </a:moveTo>
                  <a:lnTo>
                    <a:pt x="10" y="14"/>
                  </a:lnTo>
                  <a:lnTo>
                    <a:pt x="21" y="26"/>
                  </a:lnTo>
                  <a:lnTo>
                    <a:pt x="33" y="37"/>
                  </a:lnTo>
                  <a:lnTo>
                    <a:pt x="45" y="48"/>
                  </a:lnTo>
                  <a:lnTo>
                    <a:pt x="58" y="58"/>
                  </a:lnTo>
                  <a:lnTo>
                    <a:pt x="72" y="67"/>
                  </a:lnTo>
                  <a:lnTo>
                    <a:pt x="86" y="74"/>
                  </a:lnTo>
                  <a:lnTo>
                    <a:pt x="101" y="80"/>
                  </a:lnTo>
                  <a:lnTo>
                    <a:pt x="109" y="82"/>
                  </a:lnTo>
                  <a:lnTo>
                    <a:pt x="118" y="85"/>
                  </a:lnTo>
                  <a:lnTo>
                    <a:pt x="126" y="87"/>
                  </a:lnTo>
                  <a:lnTo>
                    <a:pt x="135" y="88"/>
                  </a:lnTo>
                  <a:lnTo>
                    <a:pt x="143" y="90"/>
                  </a:lnTo>
                  <a:lnTo>
                    <a:pt x="152" y="91"/>
                  </a:lnTo>
                  <a:lnTo>
                    <a:pt x="161" y="92"/>
                  </a:lnTo>
                  <a:lnTo>
                    <a:pt x="170" y="94"/>
                  </a:lnTo>
                  <a:lnTo>
                    <a:pt x="179" y="95"/>
                  </a:lnTo>
                  <a:lnTo>
                    <a:pt x="187" y="97"/>
                  </a:lnTo>
                  <a:lnTo>
                    <a:pt x="195" y="100"/>
                  </a:lnTo>
                  <a:lnTo>
                    <a:pt x="204" y="103"/>
                  </a:lnTo>
                  <a:lnTo>
                    <a:pt x="212" y="106"/>
                  </a:lnTo>
                  <a:lnTo>
                    <a:pt x="220" y="108"/>
                  </a:lnTo>
                  <a:lnTo>
                    <a:pt x="229" y="110"/>
                  </a:lnTo>
                  <a:lnTo>
                    <a:pt x="238" y="111"/>
                  </a:lnTo>
                  <a:lnTo>
                    <a:pt x="241" y="111"/>
                  </a:lnTo>
                  <a:lnTo>
                    <a:pt x="244" y="108"/>
                  </a:lnTo>
                  <a:lnTo>
                    <a:pt x="246" y="106"/>
                  </a:lnTo>
                  <a:lnTo>
                    <a:pt x="244" y="103"/>
                  </a:lnTo>
                  <a:lnTo>
                    <a:pt x="230" y="98"/>
                  </a:lnTo>
                  <a:lnTo>
                    <a:pt x="216" y="94"/>
                  </a:lnTo>
                  <a:lnTo>
                    <a:pt x="202" y="91"/>
                  </a:lnTo>
                  <a:lnTo>
                    <a:pt x="188" y="88"/>
                  </a:lnTo>
                  <a:lnTo>
                    <a:pt x="173" y="85"/>
                  </a:lnTo>
                  <a:lnTo>
                    <a:pt x="158" y="82"/>
                  </a:lnTo>
                  <a:lnTo>
                    <a:pt x="143" y="80"/>
                  </a:lnTo>
                  <a:lnTo>
                    <a:pt x="129" y="77"/>
                  </a:lnTo>
                  <a:lnTo>
                    <a:pt x="120" y="76"/>
                  </a:lnTo>
                  <a:lnTo>
                    <a:pt x="111" y="73"/>
                  </a:lnTo>
                  <a:lnTo>
                    <a:pt x="102" y="70"/>
                  </a:lnTo>
                  <a:lnTo>
                    <a:pt x="93" y="67"/>
                  </a:lnTo>
                  <a:lnTo>
                    <a:pt x="84" y="63"/>
                  </a:lnTo>
                  <a:lnTo>
                    <a:pt x="75" y="58"/>
                  </a:lnTo>
                  <a:lnTo>
                    <a:pt x="67" y="54"/>
                  </a:lnTo>
                  <a:lnTo>
                    <a:pt x="59" y="49"/>
                  </a:lnTo>
                  <a:lnTo>
                    <a:pt x="51" y="44"/>
                  </a:lnTo>
                  <a:lnTo>
                    <a:pt x="43" y="38"/>
                  </a:lnTo>
                  <a:lnTo>
                    <a:pt x="36" y="32"/>
                  </a:lnTo>
                  <a:lnTo>
                    <a:pt x="28" y="26"/>
                  </a:lnTo>
                  <a:lnTo>
                    <a:pt x="21" y="20"/>
                  </a:lnTo>
                  <a:lnTo>
                    <a:pt x="14" y="14"/>
                  </a:lnTo>
                  <a:lnTo>
                    <a:pt x="7" y="7"/>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1" name="Freeform 73"/>
            <p:cNvSpPr>
              <a:spLocks/>
            </p:cNvSpPr>
            <p:nvPr/>
          </p:nvSpPr>
          <p:spPr bwMode="auto">
            <a:xfrm>
              <a:off x="3446" y="2066"/>
              <a:ext cx="41" cy="94"/>
            </a:xfrm>
            <a:custGeom>
              <a:avLst/>
              <a:gdLst>
                <a:gd name="T0" fmla="*/ 18 w 41"/>
                <a:gd name="T1" fmla="*/ 15 h 94"/>
                <a:gd name="T2" fmla="*/ 21 w 41"/>
                <a:gd name="T3" fmla="*/ 9 h 94"/>
                <a:gd name="T4" fmla="*/ 25 w 41"/>
                <a:gd name="T5" fmla="*/ 5 h 94"/>
                <a:gd name="T6" fmla="*/ 30 w 41"/>
                <a:gd name="T7" fmla="*/ 5 h 94"/>
                <a:gd name="T8" fmla="*/ 36 w 41"/>
                <a:gd name="T9" fmla="*/ 12 h 94"/>
                <a:gd name="T10" fmla="*/ 36 w 41"/>
                <a:gd name="T11" fmla="*/ 15 h 94"/>
                <a:gd name="T12" fmla="*/ 36 w 41"/>
                <a:gd name="T13" fmla="*/ 17 h 94"/>
                <a:gd name="T14" fmla="*/ 37 w 41"/>
                <a:gd name="T15" fmla="*/ 20 h 94"/>
                <a:gd name="T16" fmla="*/ 37 w 41"/>
                <a:gd name="T17" fmla="*/ 22 h 94"/>
                <a:gd name="T18" fmla="*/ 38 w 41"/>
                <a:gd name="T19" fmla="*/ 30 h 94"/>
                <a:gd name="T20" fmla="*/ 37 w 41"/>
                <a:gd name="T21" fmla="*/ 38 h 94"/>
                <a:gd name="T22" fmla="*/ 35 w 41"/>
                <a:gd name="T23" fmla="*/ 46 h 94"/>
                <a:gd name="T24" fmla="*/ 33 w 41"/>
                <a:gd name="T25" fmla="*/ 53 h 94"/>
                <a:gd name="T26" fmla="*/ 30 w 41"/>
                <a:gd name="T27" fmla="*/ 59 h 94"/>
                <a:gd name="T28" fmla="*/ 27 w 41"/>
                <a:gd name="T29" fmla="*/ 64 h 94"/>
                <a:gd name="T30" fmla="*/ 24 w 41"/>
                <a:gd name="T31" fmla="*/ 68 h 94"/>
                <a:gd name="T32" fmla="*/ 20 w 41"/>
                <a:gd name="T33" fmla="*/ 74 h 94"/>
                <a:gd name="T34" fmla="*/ 16 w 41"/>
                <a:gd name="T35" fmla="*/ 77 h 94"/>
                <a:gd name="T36" fmla="*/ 11 w 41"/>
                <a:gd name="T37" fmla="*/ 81 h 94"/>
                <a:gd name="T38" fmla="*/ 6 w 41"/>
                <a:gd name="T39" fmla="*/ 85 h 94"/>
                <a:gd name="T40" fmla="*/ 1 w 41"/>
                <a:gd name="T41" fmla="*/ 87 h 94"/>
                <a:gd name="T42" fmla="*/ 0 w 41"/>
                <a:gd name="T43" fmla="*/ 89 h 94"/>
                <a:gd name="T44" fmla="*/ 0 w 41"/>
                <a:gd name="T45" fmla="*/ 91 h 94"/>
                <a:gd name="T46" fmla="*/ 0 w 41"/>
                <a:gd name="T47" fmla="*/ 93 h 94"/>
                <a:gd name="T48" fmla="*/ 2 w 41"/>
                <a:gd name="T49" fmla="*/ 94 h 94"/>
                <a:gd name="T50" fmla="*/ 7 w 41"/>
                <a:gd name="T51" fmla="*/ 94 h 94"/>
                <a:gd name="T52" fmla="*/ 12 w 41"/>
                <a:gd name="T53" fmla="*/ 92 h 94"/>
                <a:gd name="T54" fmla="*/ 15 w 41"/>
                <a:gd name="T55" fmla="*/ 89 h 94"/>
                <a:gd name="T56" fmla="*/ 19 w 41"/>
                <a:gd name="T57" fmla="*/ 85 h 94"/>
                <a:gd name="T58" fmla="*/ 23 w 41"/>
                <a:gd name="T59" fmla="*/ 81 h 94"/>
                <a:gd name="T60" fmla="*/ 26 w 41"/>
                <a:gd name="T61" fmla="*/ 77 h 94"/>
                <a:gd name="T62" fmla="*/ 29 w 41"/>
                <a:gd name="T63" fmla="*/ 72 h 94"/>
                <a:gd name="T64" fmla="*/ 31 w 41"/>
                <a:gd name="T65" fmla="*/ 68 h 94"/>
                <a:gd name="T66" fmla="*/ 36 w 41"/>
                <a:gd name="T67" fmla="*/ 58 h 94"/>
                <a:gd name="T68" fmla="*/ 39 w 41"/>
                <a:gd name="T69" fmla="*/ 47 h 94"/>
                <a:gd name="T70" fmla="*/ 41 w 41"/>
                <a:gd name="T71" fmla="*/ 35 h 94"/>
                <a:gd name="T72" fmla="*/ 41 w 41"/>
                <a:gd name="T73" fmla="*/ 24 h 94"/>
                <a:gd name="T74" fmla="*/ 40 w 41"/>
                <a:gd name="T75" fmla="*/ 18 h 94"/>
                <a:gd name="T76" fmla="*/ 37 w 41"/>
                <a:gd name="T77" fmla="*/ 9 h 94"/>
                <a:gd name="T78" fmla="*/ 33 w 41"/>
                <a:gd name="T79" fmla="*/ 2 h 94"/>
                <a:gd name="T80" fmla="*/ 27 w 41"/>
                <a:gd name="T81" fmla="*/ 0 h 94"/>
                <a:gd name="T82" fmla="*/ 22 w 41"/>
                <a:gd name="T83" fmla="*/ 2 h 94"/>
                <a:gd name="T84" fmla="*/ 19 w 41"/>
                <a:gd name="T85" fmla="*/ 5 h 94"/>
                <a:gd name="T86" fmla="*/ 18 w 41"/>
                <a:gd name="T87" fmla="*/ 9 h 94"/>
                <a:gd name="T88" fmla="*/ 18 w 41"/>
                <a:gd name="T89" fmla="*/ 15 h 94"/>
                <a:gd name="T90" fmla="*/ 18 w 41"/>
                <a:gd name="T91" fmla="*/ 16 h 94"/>
                <a:gd name="T92" fmla="*/ 18 w 41"/>
                <a:gd name="T93" fmla="*/ 16 h 94"/>
                <a:gd name="T94" fmla="*/ 18 w 41"/>
                <a:gd name="T95" fmla="*/ 16 h 94"/>
                <a:gd name="T96" fmla="*/ 18 w 41"/>
                <a:gd name="T97" fmla="*/ 15 h 94"/>
                <a:gd name="T98" fmla="*/ 18 w 41"/>
                <a:gd name="T99" fmla="*/ 15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94"/>
                <a:gd name="T152" fmla="*/ 41 w 41"/>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94">
                  <a:moveTo>
                    <a:pt x="18" y="15"/>
                  </a:moveTo>
                  <a:lnTo>
                    <a:pt x="21" y="9"/>
                  </a:lnTo>
                  <a:lnTo>
                    <a:pt x="25" y="5"/>
                  </a:lnTo>
                  <a:lnTo>
                    <a:pt x="30" y="5"/>
                  </a:lnTo>
                  <a:lnTo>
                    <a:pt x="36" y="12"/>
                  </a:lnTo>
                  <a:lnTo>
                    <a:pt x="36" y="15"/>
                  </a:lnTo>
                  <a:lnTo>
                    <a:pt x="36" y="17"/>
                  </a:lnTo>
                  <a:lnTo>
                    <a:pt x="37" y="20"/>
                  </a:lnTo>
                  <a:lnTo>
                    <a:pt x="37" y="22"/>
                  </a:lnTo>
                  <a:lnTo>
                    <a:pt x="38" y="30"/>
                  </a:lnTo>
                  <a:lnTo>
                    <a:pt x="37" y="38"/>
                  </a:lnTo>
                  <a:lnTo>
                    <a:pt x="35" y="46"/>
                  </a:lnTo>
                  <a:lnTo>
                    <a:pt x="33" y="53"/>
                  </a:lnTo>
                  <a:lnTo>
                    <a:pt x="30" y="59"/>
                  </a:lnTo>
                  <a:lnTo>
                    <a:pt x="27" y="64"/>
                  </a:lnTo>
                  <a:lnTo>
                    <a:pt x="24" y="68"/>
                  </a:lnTo>
                  <a:lnTo>
                    <a:pt x="20" y="74"/>
                  </a:lnTo>
                  <a:lnTo>
                    <a:pt x="16" y="77"/>
                  </a:lnTo>
                  <a:lnTo>
                    <a:pt x="11" y="81"/>
                  </a:lnTo>
                  <a:lnTo>
                    <a:pt x="6" y="85"/>
                  </a:lnTo>
                  <a:lnTo>
                    <a:pt x="1" y="87"/>
                  </a:lnTo>
                  <a:lnTo>
                    <a:pt x="0" y="89"/>
                  </a:lnTo>
                  <a:lnTo>
                    <a:pt x="0" y="91"/>
                  </a:lnTo>
                  <a:lnTo>
                    <a:pt x="0" y="93"/>
                  </a:lnTo>
                  <a:lnTo>
                    <a:pt x="2" y="94"/>
                  </a:lnTo>
                  <a:lnTo>
                    <a:pt x="7" y="94"/>
                  </a:lnTo>
                  <a:lnTo>
                    <a:pt x="12" y="92"/>
                  </a:lnTo>
                  <a:lnTo>
                    <a:pt x="15" y="89"/>
                  </a:lnTo>
                  <a:lnTo>
                    <a:pt x="19" y="85"/>
                  </a:lnTo>
                  <a:lnTo>
                    <a:pt x="23" y="81"/>
                  </a:lnTo>
                  <a:lnTo>
                    <a:pt x="26" y="77"/>
                  </a:lnTo>
                  <a:lnTo>
                    <a:pt x="29" y="72"/>
                  </a:lnTo>
                  <a:lnTo>
                    <a:pt x="31" y="68"/>
                  </a:lnTo>
                  <a:lnTo>
                    <a:pt x="36" y="58"/>
                  </a:lnTo>
                  <a:lnTo>
                    <a:pt x="39" y="47"/>
                  </a:lnTo>
                  <a:lnTo>
                    <a:pt x="41" y="35"/>
                  </a:lnTo>
                  <a:lnTo>
                    <a:pt x="41" y="24"/>
                  </a:lnTo>
                  <a:lnTo>
                    <a:pt x="40" y="18"/>
                  </a:lnTo>
                  <a:lnTo>
                    <a:pt x="37" y="9"/>
                  </a:lnTo>
                  <a:lnTo>
                    <a:pt x="33" y="2"/>
                  </a:lnTo>
                  <a:lnTo>
                    <a:pt x="27" y="0"/>
                  </a:lnTo>
                  <a:lnTo>
                    <a:pt x="22" y="2"/>
                  </a:lnTo>
                  <a:lnTo>
                    <a:pt x="19" y="5"/>
                  </a:lnTo>
                  <a:lnTo>
                    <a:pt x="18" y="9"/>
                  </a:lnTo>
                  <a:lnTo>
                    <a:pt x="18" y="15"/>
                  </a:lnTo>
                  <a:lnTo>
                    <a:pt x="18" y="16"/>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2" name="Freeform 74"/>
            <p:cNvSpPr>
              <a:spLocks/>
            </p:cNvSpPr>
            <p:nvPr/>
          </p:nvSpPr>
          <p:spPr bwMode="auto">
            <a:xfrm>
              <a:off x="3456" y="2085"/>
              <a:ext cx="80" cy="106"/>
            </a:xfrm>
            <a:custGeom>
              <a:avLst/>
              <a:gdLst>
                <a:gd name="T0" fmla="*/ 49 w 80"/>
                <a:gd name="T1" fmla="*/ 2 h 106"/>
                <a:gd name="T2" fmla="*/ 56 w 80"/>
                <a:gd name="T3" fmla="*/ 7 h 106"/>
                <a:gd name="T4" fmla="*/ 62 w 80"/>
                <a:gd name="T5" fmla="*/ 12 h 106"/>
                <a:gd name="T6" fmla="*/ 67 w 80"/>
                <a:gd name="T7" fmla="*/ 19 h 106"/>
                <a:gd name="T8" fmla="*/ 70 w 80"/>
                <a:gd name="T9" fmla="*/ 25 h 106"/>
                <a:gd name="T10" fmla="*/ 72 w 80"/>
                <a:gd name="T11" fmla="*/ 32 h 106"/>
                <a:gd name="T12" fmla="*/ 73 w 80"/>
                <a:gd name="T13" fmla="*/ 40 h 106"/>
                <a:gd name="T14" fmla="*/ 74 w 80"/>
                <a:gd name="T15" fmla="*/ 48 h 106"/>
                <a:gd name="T16" fmla="*/ 73 w 80"/>
                <a:gd name="T17" fmla="*/ 56 h 106"/>
                <a:gd name="T18" fmla="*/ 70 w 80"/>
                <a:gd name="T19" fmla="*/ 67 h 106"/>
                <a:gd name="T20" fmla="*/ 64 w 80"/>
                <a:gd name="T21" fmla="*/ 76 h 106"/>
                <a:gd name="T22" fmla="*/ 55 w 80"/>
                <a:gd name="T23" fmla="*/ 85 h 106"/>
                <a:gd name="T24" fmla="*/ 45 w 80"/>
                <a:gd name="T25" fmla="*/ 93 h 106"/>
                <a:gd name="T26" fmla="*/ 35 w 80"/>
                <a:gd name="T27" fmla="*/ 97 h 106"/>
                <a:gd name="T28" fmla="*/ 24 w 80"/>
                <a:gd name="T29" fmla="*/ 98 h 106"/>
                <a:gd name="T30" fmla="*/ 14 w 80"/>
                <a:gd name="T31" fmla="*/ 94 h 106"/>
                <a:gd name="T32" fmla="*/ 7 w 80"/>
                <a:gd name="T33" fmla="*/ 85 h 106"/>
                <a:gd name="T34" fmla="*/ 5 w 80"/>
                <a:gd name="T35" fmla="*/ 85 h 106"/>
                <a:gd name="T36" fmla="*/ 2 w 80"/>
                <a:gd name="T37" fmla="*/ 85 h 106"/>
                <a:gd name="T38" fmla="*/ 1 w 80"/>
                <a:gd name="T39" fmla="*/ 87 h 106"/>
                <a:gd name="T40" fmla="*/ 0 w 80"/>
                <a:gd name="T41" fmla="*/ 90 h 106"/>
                <a:gd name="T42" fmla="*/ 4 w 80"/>
                <a:gd name="T43" fmla="*/ 99 h 106"/>
                <a:gd name="T44" fmla="*/ 11 w 80"/>
                <a:gd name="T45" fmla="*/ 105 h 106"/>
                <a:gd name="T46" fmla="*/ 20 w 80"/>
                <a:gd name="T47" fmla="*/ 106 h 106"/>
                <a:gd name="T48" fmla="*/ 31 w 80"/>
                <a:gd name="T49" fmla="*/ 105 h 106"/>
                <a:gd name="T50" fmla="*/ 41 w 80"/>
                <a:gd name="T51" fmla="*/ 101 h 106"/>
                <a:gd name="T52" fmla="*/ 52 w 80"/>
                <a:gd name="T53" fmla="*/ 96 h 106"/>
                <a:gd name="T54" fmla="*/ 61 w 80"/>
                <a:gd name="T55" fmla="*/ 90 h 106"/>
                <a:gd name="T56" fmla="*/ 67 w 80"/>
                <a:gd name="T57" fmla="*/ 84 h 106"/>
                <a:gd name="T58" fmla="*/ 73 w 80"/>
                <a:gd name="T59" fmla="*/ 73 h 106"/>
                <a:gd name="T60" fmla="*/ 78 w 80"/>
                <a:gd name="T61" fmla="*/ 61 h 106"/>
                <a:gd name="T62" fmla="*/ 80 w 80"/>
                <a:gd name="T63" fmla="*/ 49 h 106"/>
                <a:gd name="T64" fmla="*/ 79 w 80"/>
                <a:gd name="T65" fmla="*/ 37 h 106"/>
                <a:gd name="T66" fmla="*/ 77 w 80"/>
                <a:gd name="T67" fmla="*/ 26 h 106"/>
                <a:gd name="T68" fmla="*/ 71 w 80"/>
                <a:gd name="T69" fmla="*/ 16 h 106"/>
                <a:gd name="T70" fmla="*/ 63 w 80"/>
                <a:gd name="T71" fmla="*/ 8 h 106"/>
                <a:gd name="T72" fmla="*/ 52 w 80"/>
                <a:gd name="T73" fmla="*/ 0 h 106"/>
                <a:gd name="T74" fmla="*/ 51 w 80"/>
                <a:gd name="T75" fmla="*/ 0 h 106"/>
                <a:gd name="T76" fmla="*/ 49 w 80"/>
                <a:gd name="T77" fmla="*/ 1 h 106"/>
                <a:gd name="T78" fmla="*/ 49 w 80"/>
                <a:gd name="T79" fmla="*/ 2 h 106"/>
                <a:gd name="T80" fmla="*/ 49 w 80"/>
                <a:gd name="T81" fmla="*/ 2 h 106"/>
                <a:gd name="T82" fmla="*/ 49 w 80"/>
                <a:gd name="T83" fmla="*/ 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06"/>
                <a:gd name="T128" fmla="*/ 80 w 8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06">
                  <a:moveTo>
                    <a:pt x="49" y="2"/>
                  </a:moveTo>
                  <a:lnTo>
                    <a:pt x="56" y="7"/>
                  </a:lnTo>
                  <a:lnTo>
                    <a:pt x="62" y="12"/>
                  </a:lnTo>
                  <a:lnTo>
                    <a:pt x="67" y="19"/>
                  </a:lnTo>
                  <a:lnTo>
                    <a:pt x="70" y="25"/>
                  </a:lnTo>
                  <a:lnTo>
                    <a:pt x="72" y="32"/>
                  </a:lnTo>
                  <a:lnTo>
                    <a:pt x="73" y="40"/>
                  </a:lnTo>
                  <a:lnTo>
                    <a:pt x="74" y="48"/>
                  </a:lnTo>
                  <a:lnTo>
                    <a:pt x="73" y="56"/>
                  </a:lnTo>
                  <a:lnTo>
                    <a:pt x="70" y="67"/>
                  </a:lnTo>
                  <a:lnTo>
                    <a:pt x="64" y="76"/>
                  </a:lnTo>
                  <a:lnTo>
                    <a:pt x="55" y="85"/>
                  </a:lnTo>
                  <a:lnTo>
                    <a:pt x="45" y="93"/>
                  </a:lnTo>
                  <a:lnTo>
                    <a:pt x="35" y="97"/>
                  </a:lnTo>
                  <a:lnTo>
                    <a:pt x="24" y="98"/>
                  </a:lnTo>
                  <a:lnTo>
                    <a:pt x="14" y="94"/>
                  </a:lnTo>
                  <a:lnTo>
                    <a:pt x="7" y="85"/>
                  </a:lnTo>
                  <a:lnTo>
                    <a:pt x="5" y="85"/>
                  </a:lnTo>
                  <a:lnTo>
                    <a:pt x="2" y="85"/>
                  </a:lnTo>
                  <a:lnTo>
                    <a:pt x="1" y="87"/>
                  </a:lnTo>
                  <a:lnTo>
                    <a:pt x="0" y="90"/>
                  </a:lnTo>
                  <a:lnTo>
                    <a:pt x="4" y="99"/>
                  </a:lnTo>
                  <a:lnTo>
                    <a:pt x="11" y="105"/>
                  </a:lnTo>
                  <a:lnTo>
                    <a:pt x="20" y="106"/>
                  </a:lnTo>
                  <a:lnTo>
                    <a:pt x="31" y="105"/>
                  </a:lnTo>
                  <a:lnTo>
                    <a:pt x="41" y="101"/>
                  </a:lnTo>
                  <a:lnTo>
                    <a:pt x="52" y="96"/>
                  </a:lnTo>
                  <a:lnTo>
                    <a:pt x="61" y="90"/>
                  </a:lnTo>
                  <a:lnTo>
                    <a:pt x="67" y="84"/>
                  </a:lnTo>
                  <a:lnTo>
                    <a:pt x="73" y="73"/>
                  </a:lnTo>
                  <a:lnTo>
                    <a:pt x="78" y="61"/>
                  </a:lnTo>
                  <a:lnTo>
                    <a:pt x="80" y="49"/>
                  </a:lnTo>
                  <a:lnTo>
                    <a:pt x="79" y="37"/>
                  </a:lnTo>
                  <a:lnTo>
                    <a:pt x="77" y="26"/>
                  </a:lnTo>
                  <a:lnTo>
                    <a:pt x="71" y="16"/>
                  </a:lnTo>
                  <a:lnTo>
                    <a:pt x="63" y="8"/>
                  </a:lnTo>
                  <a:lnTo>
                    <a:pt x="52" y="0"/>
                  </a:lnTo>
                  <a:lnTo>
                    <a:pt x="51" y="0"/>
                  </a:lnTo>
                  <a:lnTo>
                    <a:pt x="49" y="1"/>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3" name="Freeform 75"/>
            <p:cNvSpPr>
              <a:spLocks/>
            </p:cNvSpPr>
            <p:nvPr/>
          </p:nvSpPr>
          <p:spPr bwMode="auto">
            <a:xfrm>
              <a:off x="3429" y="2113"/>
              <a:ext cx="23" cy="23"/>
            </a:xfrm>
            <a:custGeom>
              <a:avLst/>
              <a:gdLst>
                <a:gd name="T0" fmla="*/ 21 w 23"/>
                <a:gd name="T1" fmla="*/ 0 h 23"/>
                <a:gd name="T2" fmla="*/ 17 w 23"/>
                <a:gd name="T3" fmla="*/ 2 h 23"/>
                <a:gd name="T4" fmla="*/ 14 w 23"/>
                <a:gd name="T5" fmla="*/ 4 h 23"/>
                <a:gd name="T6" fmla="*/ 10 w 23"/>
                <a:gd name="T7" fmla="*/ 6 h 23"/>
                <a:gd name="T8" fmla="*/ 6 w 23"/>
                <a:gd name="T9" fmla="*/ 9 h 23"/>
                <a:gd name="T10" fmla="*/ 4 w 23"/>
                <a:gd name="T11" fmla="*/ 12 h 23"/>
                <a:gd name="T12" fmla="*/ 3 w 23"/>
                <a:gd name="T13" fmla="*/ 15 h 23"/>
                <a:gd name="T14" fmla="*/ 1 w 23"/>
                <a:gd name="T15" fmla="*/ 18 h 23"/>
                <a:gd name="T16" fmla="*/ 0 w 23"/>
                <a:gd name="T17" fmla="*/ 22 h 23"/>
                <a:gd name="T18" fmla="*/ 0 w 23"/>
                <a:gd name="T19" fmla="*/ 23 h 23"/>
                <a:gd name="T20" fmla="*/ 2 w 23"/>
                <a:gd name="T21" fmla="*/ 23 h 23"/>
                <a:gd name="T22" fmla="*/ 4 w 23"/>
                <a:gd name="T23" fmla="*/ 23 h 23"/>
                <a:gd name="T24" fmla="*/ 5 w 23"/>
                <a:gd name="T25" fmla="*/ 22 h 23"/>
                <a:gd name="T26" fmla="*/ 6 w 23"/>
                <a:gd name="T27" fmla="*/ 19 h 23"/>
                <a:gd name="T28" fmla="*/ 7 w 23"/>
                <a:gd name="T29" fmla="*/ 16 h 23"/>
                <a:gd name="T30" fmla="*/ 8 w 23"/>
                <a:gd name="T31" fmla="*/ 14 h 23"/>
                <a:gd name="T32" fmla="*/ 9 w 23"/>
                <a:gd name="T33" fmla="*/ 11 h 23"/>
                <a:gd name="T34" fmla="*/ 11 w 23"/>
                <a:gd name="T35" fmla="*/ 8 h 23"/>
                <a:gd name="T36" fmla="*/ 14 w 23"/>
                <a:gd name="T37" fmla="*/ 5 h 23"/>
                <a:gd name="T38" fmla="*/ 18 w 23"/>
                <a:gd name="T39" fmla="*/ 3 h 23"/>
                <a:gd name="T40" fmla="*/ 22 w 23"/>
                <a:gd name="T41" fmla="*/ 1 h 23"/>
                <a:gd name="T42" fmla="*/ 23 w 23"/>
                <a:gd name="T43" fmla="*/ 0 h 23"/>
                <a:gd name="T44" fmla="*/ 22 w 23"/>
                <a:gd name="T45" fmla="*/ 0 h 23"/>
                <a:gd name="T46" fmla="*/ 21 w 23"/>
                <a:gd name="T47" fmla="*/ 0 h 23"/>
                <a:gd name="T48" fmla="*/ 21 w 23"/>
                <a:gd name="T49" fmla="*/ 0 h 23"/>
                <a:gd name="T50" fmla="*/ 21 w 23"/>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23"/>
                <a:gd name="T80" fmla="*/ 23 w 23"/>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23">
                  <a:moveTo>
                    <a:pt x="21" y="0"/>
                  </a:moveTo>
                  <a:lnTo>
                    <a:pt x="17" y="2"/>
                  </a:lnTo>
                  <a:lnTo>
                    <a:pt x="14" y="4"/>
                  </a:lnTo>
                  <a:lnTo>
                    <a:pt x="10" y="6"/>
                  </a:lnTo>
                  <a:lnTo>
                    <a:pt x="6" y="9"/>
                  </a:lnTo>
                  <a:lnTo>
                    <a:pt x="4" y="12"/>
                  </a:lnTo>
                  <a:lnTo>
                    <a:pt x="3" y="15"/>
                  </a:lnTo>
                  <a:lnTo>
                    <a:pt x="1" y="18"/>
                  </a:lnTo>
                  <a:lnTo>
                    <a:pt x="0" y="22"/>
                  </a:lnTo>
                  <a:lnTo>
                    <a:pt x="0" y="23"/>
                  </a:lnTo>
                  <a:lnTo>
                    <a:pt x="2" y="23"/>
                  </a:lnTo>
                  <a:lnTo>
                    <a:pt x="4" y="23"/>
                  </a:lnTo>
                  <a:lnTo>
                    <a:pt x="5" y="22"/>
                  </a:lnTo>
                  <a:lnTo>
                    <a:pt x="6" y="19"/>
                  </a:lnTo>
                  <a:lnTo>
                    <a:pt x="7" y="16"/>
                  </a:lnTo>
                  <a:lnTo>
                    <a:pt x="8" y="14"/>
                  </a:lnTo>
                  <a:lnTo>
                    <a:pt x="9" y="11"/>
                  </a:lnTo>
                  <a:lnTo>
                    <a:pt x="11" y="8"/>
                  </a:lnTo>
                  <a:lnTo>
                    <a:pt x="14" y="5"/>
                  </a:lnTo>
                  <a:lnTo>
                    <a:pt x="18" y="3"/>
                  </a:lnTo>
                  <a:lnTo>
                    <a:pt x="22" y="1"/>
                  </a:lnTo>
                  <a:lnTo>
                    <a:pt x="23" y="0"/>
                  </a:lnTo>
                  <a:lnTo>
                    <a:pt x="22"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4" name="Freeform 76"/>
            <p:cNvSpPr>
              <a:spLocks/>
            </p:cNvSpPr>
            <p:nvPr/>
          </p:nvSpPr>
          <p:spPr bwMode="auto">
            <a:xfrm>
              <a:off x="3393" y="2106"/>
              <a:ext cx="18" cy="43"/>
            </a:xfrm>
            <a:custGeom>
              <a:avLst/>
              <a:gdLst>
                <a:gd name="T0" fmla="*/ 17 w 18"/>
                <a:gd name="T1" fmla="*/ 0 h 43"/>
                <a:gd name="T2" fmla="*/ 8 w 18"/>
                <a:gd name="T3" fmla="*/ 7 h 43"/>
                <a:gd name="T4" fmla="*/ 3 w 18"/>
                <a:gd name="T5" fmla="*/ 18 h 43"/>
                <a:gd name="T6" fmla="*/ 0 w 18"/>
                <a:gd name="T7" fmla="*/ 30 h 43"/>
                <a:gd name="T8" fmla="*/ 3 w 18"/>
                <a:gd name="T9" fmla="*/ 41 h 43"/>
                <a:gd name="T10" fmla="*/ 4 w 18"/>
                <a:gd name="T11" fmla="*/ 42 h 43"/>
                <a:gd name="T12" fmla="*/ 6 w 18"/>
                <a:gd name="T13" fmla="*/ 43 h 43"/>
                <a:gd name="T14" fmla="*/ 8 w 18"/>
                <a:gd name="T15" fmla="*/ 43 h 43"/>
                <a:gd name="T16" fmla="*/ 9 w 18"/>
                <a:gd name="T17" fmla="*/ 42 h 43"/>
                <a:gd name="T18" fmla="*/ 8 w 18"/>
                <a:gd name="T19" fmla="*/ 31 h 43"/>
                <a:gd name="T20" fmla="*/ 9 w 18"/>
                <a:gd name="T21" fmla="*/ 20 h 43"/>
                <a:gd name="T22" fmla="*/ 12 w 18"/>
                <a:gd name="T23" fmla="*/ 10 h 43"/>
                <a:gd name="T24" fmla="*/ 18 w 18"/>
                <a:gd name="T25" fmla="*/ 1 h 43"/>
                <a:gd name="T26" fmla="*/ 18 w 18"/>
                <a:gd name="T27" fmla="*/ 1 h 43"/>
                <a:gd name="T28" fmla="*/ 18 w 18"/>
                <a:gd name="T29" fmla="*/ 1 h 43"/>
                <a:gd name="T30" fmla="*/ 17 w 18"/>
                <a:gd name="T31" fmla="*/ 0 h 43"/>
                <a:gd name="T32" fmla="*/ 17 w 18"/>
                <a:gd name="T33" fmla="*/ 0 h 43"/>
                <a:gd name="T34" fmla="*/ 17 w 18"/>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43"/>
                <a:gd name="T56" fmla="*/ 18 w 18"/>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43">
                  <a:moveTo>
                    <a:pt x="17" y="0"/>
                  </a:moveTo>
                  <a:lnTo>
                    <a:pt x="8" y="7"/>
                  </a:lnTo>
                  <a:lnTo>
                    <a:pt x="3" y="18"/>
                  </a:lnTo>
                  <a:lnTo>
                    <a:pt x="0" y="30"/>
                  </a:lnTo>
                  <a:lnTo>
                    <a:pt x="3" y="41"/>
                  </a:lnTo>
                  <a:lnTo>
                    <a:pt x="4" y="42"/>
                  </a:lnTo>
                  <a:lnTo>
                    <a:pt x="6" y="43"/>
                  </a:lnTo>
                  <a:lnTo>
                    <a:pt x="8" y="43"/>
                  </a:lnTo>
                  <a:lnTo>
                    <a:pt x="9" y="42"/>
                  </a:lnTo>
                  <a:lnTo>
                    <a:pt x="8" y="31"/>
                  </a:lnTo>
                  <a:lnTo>
                    <a:pt x="9" y="20"/>
                  </a:lnTo>
                  <a:lnTo>
                    <a:pt x="12" y="10"/>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5" name="Freeform 77"/>
            <p:cNvSpPr>
              <a:spLocks/>
            </p:cNvSpPr>
            <p:nvPr/>
          </p:nvSpPr>
          <p:spPr bwMode="auto">
            <a:xfrm>
              <a:off x="3265" y="1659"/>
              <a:ext cx="140" cy="70"/>
            </a:xfrm>
            <a:custGeom>
              <a:avLst/>
              <a:gdLst>
                <a:gd name="T0" fmla="*/ 139 w 140"/>
                <a:gd name="T1" fmla="*/ 0 h 70"/>
                <a:gd name="T2" fmla="*/ 134 w 140"/>
                <a:gd name="T3" fmla="*/ 10 h 70"/>
                <a:gd name="T4" fmla="*/ 129 w 140"/>
                <a:gd name="T5" fmla="*/ 19 h 70"/>
                <a:gd name="T6" fmla="*/ 122 w 140"/>
                <a:gd name="T7" fmla="*/ 25 h 70"/>
                <a:gd name="T8" fmla="*/ 114 w 140"/>
                <a:gd name="T9" fmla="*/ 31 h 70"/>
                <a:gd name="T10" fmla="*/ 106 w 140"/>
                <a:gd name="T11" fmla="*/ 35 h 70"/>
                <a:gd name="T12" fmla="*/ 96 w 140"/>
                <a:gd name="T13" fmla="*/ 39 h 70"/>
                <a:gd name="T14" fmla="*/ 87 w 140"/>
                <a:gd name="T15" fmla="*/ 41 h 70"/>
                <a:gd name="T16" fmla="*/ 76 w 140"/>
                <a:gd name="T17" fmla="*/ 43 h 70"/>
                <a:gd name="T18" fmla="*/ 66 w 140"/>
                <a:gd name="T19" fmla="*/ 44 h 70"/>
                <a:gd name="T20" fmla="*/ 57 w 140"/>
                <a:gd name="T21" fmla="*/ 46 h 70"/>
                <a:gd name="T22" fmla="*/ 47 w 140"/>
                <a:gd name="T23" fmla="*/ 49 h 70"/>
                <a:gd name="T24" fmla="*/ 37 w 140"/>
                <a:gd name="T25" fmla="*/ 51 h 70"/>
                <a:gd name="T26" fmla="*/ 28 w 140"/>
                <a:gd name="T27" fmla="*/ 54 h 70"/>
                <a:gd name="T28" fmla="*/ 18 w 140"/>
                <a:gd name="T29" fmla="*/ 58 h 70"/>
                <a:gd name="T30" fmla="*/ 9 w 140"/>
                <a:gd name="T31" fmla="*/ 62 h 70"/>
                <a:gd name="T32" fmla="*/ 0 w 140"/>
                <a:gd name="T33" fmla="*/ 66 h 70"/>
                <a:gd name="T34" fmla="*/ 0 w 140"/>
                <a:gd name="T35" fmla="*/ 67 h 70"/>
                <a:gd name="T36" fmla="*/ 1 w 140"/>
                <a:gd name="T37" fmla="*/ 69 h 70"/>
                <a:gd name="T38" fmla="*/ 1 w 140"/>
                <a:gd name="T39" fmla="*/ 70 h 70"/>
                <a:gd name="T40" fmla="*/ 3 w 140"/>
                <a:gd name="T41" fmla="*/ 70 h 70"/>
                <a:gd name="T42" fmla="*/ 14 w 140"/>
                <a:gd name="T43" fmla="*/ 66 h 70"/>
                <a:gd name="T44" fmla="*/ 25 w 140"/>
                <a:gd name="T45" fmla="*/ 63 h 70"/>
                <a:gd name="T46" fmla="*/ 35 w 140"/>
                <a:gd name="T47" fmla="*/ 60 h 70"/>
                <a:gd name="T48" fmla="*/ 46 w 140"/>
                <a:gd name="T49" fmla="*/ 56 h 70"/>
                <a:gd name="T50" fmla="*/ 57 w 140"/>
                <a:gd name="T51" fmla="*/ 53 h 70"/>
                <a:gd name="T52" fmla="*/ 68 w 140"/>
                <a:gd name="T53" fmla="*/ 50 h 70"/>
                <a:gd name="T54" fmla="*/ 79 w 140"/>
                <a:gd name="T55" fmla="*/ 47 h 70"/>
                <a:gd name="T56" fmla="*/ 90 w 140"/>
                <a:gd name="T57" fmla="*/ 45 h 70"/>
                <a:gd name="T58" fmla="*/ 99 w 140"/>
                <a:gd name="T59" fmla="*/ 43 h 70"/>
                <a:gd name="T60" fmla="*/ 108 w 140"/>
                <a:gd name="T61" fmla="*/ 40 h 70"/>
                <a:gd name="T62" fmla="*/ 115 w 140"/>
                <a:gd name="T63" fmla="*/ 35 h 70"/>
                <a:gd name="T64" fmla="*/ 122 w 140"/>
                <a:gd name="T65" fmla="*/ 31 h 70"/>
                <a:gd name="T66" fmla="*/ 128 w 140"/>
                <a:gd name="T67" fmla="*/ 25 h 70"/>
                <a:gd name="T68" fmla="*/ 133 w 140"/>
                <a:gd name="T69" fmla="*/ 17 h 70"/>
                <a:gd name="T70" fmla="*/ 137 w 140"/>
                <a:gd name="T71" fmla="*/ 10 h 70"/>
                <a:gd name="T72" fmla="*/ 140 w 140"/>
                <a:gd name="T73" fmla="*/ 1 h 70"/>
                <a:gd name="T74" fmla="*/ 140 w 140"/>
                <a:gd name="T75" fmla="*/ 1 h 70"/>
                <a:gd name="T76" fmla="*/ 140 w 140"/>
                <a:gd name="T77" fmla="*/ 0 h 70"/>
                <a:gd name="T78" fmla="*/ 139 w 140"/>
                <a:gd name="T79" fmla="*/ 0 h 70"/>
                <a:gd name="T80" fmla="*/ 139 w 140"/>
                <a:gd name="T81" fmla="*/ 0 h 70"/>
                <a:gd name="T82" fmla="*/ 139 w 140"/>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0"/>
                <a:gd name="T128" fmla="*/ 140 w 140"/>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0">
                  <a:moveTo>
                    <a:pt x="139" y="0"/>
                  </a:moveTo>
                  <a:lnTo>
                    <a:pt x="134" y="10"/>
                  </a:lnTo>
                  <a:lnTo>
                    <a:pt x="129" y="19"/>
                  </a:lnTo>
                  <a:lnTo>
                    <a:pt x="122" y="25"/>
                  </a:lnTo>
                  <a:lnTo>
                    <a:pt x="114" y="31"/>
                  </a:lnTo>
                  <a:lnTo>
                    <a:pt x="106" y="35"/>
                  </a:lnTo>
                  <a:lnTo>
                    <a:pt x="96" y="39"/>
                  </a:lnTo>
                  <a:lnTo>
                    <a:pt x="87" y="41"/>
                  </a:lnTo>
                  <a:lnTo>
                    <a:pt x="76" y="43"/>
                  </a:lnTo>
                  <a:lnTo>
                    <a:pt x="66" y="44"/>
                  </a:lnTo>
                  <a:lnTo>
                    <a:pt x="57" y="46"/>
                  </a:lnTo>
                  <a:lnTo>
                    <a:pt x="47" y="49"/>
                  </a:lnTo>
                  <a:lnTo>
                    <a:pt x="37" y="51"/>
                  </a:lnTo>
                  <a:lnTo>
                    <a:pt x="28" y="54"/>
                  </a:lnTo>
                  <a:lnTo>
                    <a:pt x="18" y="58"/>
                  </a:lnTo>
                  <a:lnTo>
                    <a:pt x="9" y="62"/>
                  </a:lnTo>
                  <a:lnTo>
                    <a:pt x="0" y="66"/>
                  </a:lnTo>
                  <a:lnTo>
                    <a:pt x="0" y="67"/>
                  </a:lnTo>
                  <a:lnTo>
                    <a:pt x="1" y="69"/>
                  </a:lnTo>
                  <a:lnTo>
                    <a:pt x="1" y="70"/>
                  </a:lnTo>
                  <a:lnTo>
                    <a:pt x="3" y="70"/>
                  </a:lnTo>
                  <a:lnTo>
                    <a:pt x="14" y="66"/>
                  </a:lnTo>
                  <a:lnTo>
                    <a:pt x="25" y="63"/>
                  </a:lnTo>
                  <a:lnTo>
                    <a:pt x="35" y="60"/>
                  </a:lnTo>
                  <a:lnTo>
                    <a:pt x="46" y="56"/>
                  </a:lnTo>
                  <a:lnTo>
                    <a:pt x="57" y="53"/>
                  </a:lnTo>
                  <a:lnTo>
                    <a:pt x="68" y="50"/>
                  </a:lnTo>
                  <a:lnTo>
                    <a:pt x="79" y="47"/>
                  </a:lnTo>
                  <a:lnTo>
                    <a:pt x="90" y="45"/>
                  </a:lnTo>
                  <a:lnTo>
                    <a:pt x="99" y="43"/>
                  </a:lnTo>
                  <a:lnTo>
                    <a:pt x="108" y="40"/>
                  </a:lnTo>
                  <a:lnTo>
                    <a:pt x="115" y="35"/>
                  </a:lnTo>
                  <a:lnTo>
                    <a:pt x="122" y="31"/>
                  </a:lnTo>
                  <a:lnTo>
                    <a:pt x="128" y="25"/>
                  </a:lnTo>
                  <a:lnTo>
                    <a:pt x="133" y="17"/>
                  </a:lnTo>
                  <a:lnTo>
                    <a:pt x="137" y="10"/>
                  </a:lnTo>
                  <a:lnTo>
                    <a:pt x="140" y="1"/>
                  </a:lnTo>
                  <a:lnTo>
                    <a:pt x="140"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6" name="Freeform 78"/>
            <p:cNvSpPr>
              <a:spLocks/>
            </p:cNvSpPr>
            <p:nvPr/>
          </p:nvSpPr>
          <p:spPr bwMode="auto">
            <a:xfrm>
              <a:off x="3290" y="1479"/>
              <a:ext cx="29" cy="110"/>
            </a:xfrm>
            <a:custGeom>
              <a:avLst/>
              <a:gdLst>
                <a:gd name="T0" fmla="*/ 27 w 29"/>
                <a:gd name="T1" fmla="*/ 0 h 110"/>
                <a:gd name="T2" fmla="*/ 23 w 29"/>
                <a:gd name="T3" fmla="*/ 6 h 110"/>
                <a:gd name="T4" fmla="*/ 20 w 29"/>
                <a:gd name="T5" fmla="*/ 11 h 110"/>
                <a:gd name="T6" fmla="*/ 16 w 29"/>
                <a:gd name="T7" fmla="*/ 16 h 110"/>
                <a:gd name="T8" fmla="*/ 12 w 29"/>
                <a:gd name="T9" fmla="*/ 22 h 110"/>
                <a:gd name="T10" fmla="*/ 9 w 29"/>
                <a:gd name="T11" fmla="*/ 28 h 110"/>
                <a:gd name="T12" fmla="*/ 7 w 29"/>
                <a:gd name="T13" fmla="*/ 34 h 110"/>
                <a:gd name="T14" fmla="*/ 6 w 29"/>
                <a:gd name="T15" fmla="*/ 41 h 110"/>
                <a:gd name="T16" fmla="*/ 6 w 29"/>
                <a:gd name="T17" fmla="*/ 47 h 110"/>
                <a:gd name="T18" fmla="*/ 8 w 29"/>
                <a:gd name="T19" fmla="*/ 53 h 110"/>
                <a:gd name="T20" fmla="*/ 10 w 29"/>
                <a:gd name="T21" fmla="*/ 58 h 110"/>
                <a:gd name="T22" fmla="*/ 13 w 29"/>
                <a:gd name="T23" fmla="*/ 63 h 110"/>
                <a:gd name="T24" fmla="*/ 16 w 29"/>
                <a:gd name="T25" fmla="*/ 69 h 110"/>
                <a:gd name="T26" fmla="*/ 20 w 29"/>
                <a:gd name="T27" fmla="*/ 75 h 110"/>
                <a:gd name="T28" fmla="*/ 23 w 29"/>
                <a:gd name="T29" fmla="*/ 80 h 110"/>
                <a:gd name="T30" fmla="*/ 26 w 29"/>
                <a:gd name="T31" fmla="*/ 86 h 110"/>
                <a:gd name="T32" fmla="*/ 27 w 29"/>
                <a:gd name="T33" fmla="*/ 93 h 110"/>
                <a:gd name="T34" fmla="*/ 27 w 29"/>
                <a:gd name="T35" fmla="*/ 99 h 110"/>
                <a:gd name="T36" fmla="*/ 24 w 29"/>
                <a:gd name="T37" fmla="*/ 104 h 110"/>
                <a:gd name="T38" fmla="*/ 20 w 29"/>
                <a:gd name="T39" fmla="*/ 106 h 110"/>
                <a:gd name="T40" fmla="*/ 15 w 29"/>
                <a:gd name="T41" fmla="*/ 106 h 110"/>
                <a:gd name="T42" fmla="*/ 10 w 29"/>
                <a:gd name="T43" fmla="*/ 104 h 110"/>
                <a:gd name="T44" fmla="*/ 6 w 29"/>
                <a:gd name="T45" fmla="*/ 100 h 110"/>
                <a:gd name="T46" fmla="*/ 3 w 29"/>
                <a:gd name="T47" fmla="*/ 95 h 110"/>
                <a:gd name="T48" fmla="*/ 3 w 29"/>
                <a:gd name="T49" fmla="*/ 87 h 110"/>
                <a:gd name="T50" fmla="*/ 3 w 29"/>
                <a:gd name="T51" fmla="*/ 86 h 110"/>
                <a:gd name="T52" fmla="*/ 2 w 29"/>
                <a:gd name="T53" fmla="*/ 86 h 110"/>
                <a:gd name="T54" fmla="*/ 2 w 29"/>
                <a:gd name="T55" fmla="*/ 86 h 110"/>
                <a:gd name="T56" fmla="*/ 1 w 29"/>
                <a:gd name="T57" fmla="*/ 86 h 110"/>
                <a:gd name="T58" fmla="*/ 0 w 29"/>
                <a:gd name="T59" fmla="*/ 91 h 110"/>
                <a:gd name="T60" fmla="*/ 2 w 29"/>
                <a:gd name="T61" fmla="*/ 96 h 110"/>
                <a:gd name="T62" fmla="*/ 5 w 29"/>
                <a:gd name="T63" fmla="*/ 101 h 110"/>
                <a:gd name="T64" fmla="*/ 9 w 29"/>
                <a:gd name="T65" fmla="*/ 105 h 110"/>
                <a:gd name="T66" fmla="*/ 14 w 29"/>
                <a:gd name="T67" fmla="*/ 109 h 110"/>
                <a:gd name="T68" fmla="*/ 18 w 29"/>
                <a:gd name="T69" fmla="*/ 110 h 110"/>
                <a:gd name="T70" fmla="*/ 23 w 29"/>
                <a:gd name="T71" fmla="*/ 109 h 110"/>
                <a:gd name="T72" fmla="*/ 26 w 29"/>
                <a:gd name="T73" fmla="*/ 105 h 110"/>
                <a:gd name="T74" fmla="*/ 29 w 29"/>
                <a:gd name="T75" fmla="*/ 98 h 110"/>
                <a:gd name="T76" fmla="*/ 29 w 29"/>
                <a:gd name="T77" fmla="*/ 92 h 110"/>
                <a:gd name="T78" fmla="*/ 26 w 29"/>
                <a:gd name="T79" fmla="*/ 86 h 110"/>
                <a:gd name="T80" fmla="*/ 23 w 29"/>
                <a:gd name="T81" fmla="*/ 79 h 110"/>
                <a:gd name="T82" fmla="*/ 18 w 29"/>
                <a:gd name="T83" fmla="*/ 71 h 110"/>
                <a:gd name="T84" fmla="*/ 14 w 29"/>
                <a:gd name="T85" fmla="*/ 62 h 110"/>
                <a:gd name="T86" fmla="*/ 9 w 29"/>
                <a:gd name="T87" fmla="*/ 54 h 110"/>
                <a:gd name="T88" fmla="*/ 8 w 29"/>
                <a:gd name="T89" fmla="*/ 43 h 110"/>
                <a:gd name="T90" fmla="*/ 10 w 29"/>
                <a:gd name="T91" fmla="*/ 32 h 110"/>
                <a:gd name="T92" fmla="*/ 15 w 29"/>
                <a:gd name="T93" fmla="*/ 21 h 110"/>
                <a:gd name="T94" fmla="*/ 21 w 29"/>
                <a:gd name="T95" fmla="*/ 12 h 110"/>
                <a:gd name="T96" fmla="*/ 29 w 29"/>
                <a:gd name="T97" fmla="*/ 2 h 110"/>
                <a:gd name="T98" fmla="*/ 29 w 29"/>
                <a:gd name="T99" fmla="*/ 2 h 110"/>
                <a:gd name="T100" fmla="*/ 28 w 29"/>
                <a:gd name="T101" fmla="*/ 1 h 110"/>
                <a:gd name="T102" fmla="*/ 28 w 29"/>
                <a:gd name="T103" fmla="*/ 0 h 110"/>
                <a:gd name="T104" fmla="*/ 27 w 29"/>
                <a:gd name="T105" fmla="*/ 0 h 110"/>
                <a:gd name="T106" fmla="*/ 27 w 29"/>
                <a:gd name="T107" fmla="*/ 0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110"/>
                <a:gd name="T164" fmla="*/ 29 w 29"/>
                <a:gd name="T165" fmla="*/ 110 h 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110">
                  <a:moveTo>
                    <a:pt x="27" y="0"/>
                  </a:moveTo>
                  <a:lnTo>
                    <a:pt x="23" y="6"/>
                  </a:lnTo>
                  <a:lnTo>
                    <a:pt x="20" y="11"/>
                  </a:lnTo>
                  <a:lnTo>
                    <a:pt x="16" y="16"/>
                  </a:lnTo>
                  <a:lnTo>
                    <a:pt x="12" y="22"/>
                  </a:lnTo>
                  <a:lnTo>
                    <a:pt x="9" y="28"/>
                  </a:lnTo>
                  <a:lnTo>
                    <a:pt x="7" y="34"/>
                  </a:lnTo>
                  <a:lnTo>
                    <a:pt x="6" y="41"/>
                  </a:lnTo>
                  <a:lnTo>
                    <a:pt x="6" y="47"/>
                  </a:lnTo>
                  <a:lnTo>
                    <a:pt x="8" y="53"/>
                  </a:lnTo>
                  <a:lnTo>
                    <a:pt x="10" y="58"/>
                  </a:lnTo>
                  <a:lnTo>
                    <a:pt x="13" y="63"/>
                  </a:lnTo>
                  <a:lnTo>
                    <a:pt x="16" y="69"/>
                  </a:lnTo>
                  <a:lnTo>
                    <a:pt x="20" y="75"/>
                  </a:lnTo>
                  <a:lnTo>
                    <a:pt x="23" y="80"/>
                  </a:lnTo>
                  <a:lnTo>
                    <a:pt x="26" y="86"/>
                  </a:lnTo>
                  <a:lnTo>
                    <a:pt x="27" y="93"/>
                  </a:lnTo>
                  <a:lnTo>
                    <a:pt x="27" y="99"/>
                  </a:lnTo>
                  <a:lnTo>
                    <a:pt x="24" y="104"/>
                  </a:lnTo>
                  <a:lnTo>
                    <a:pt x="20" y="106"/>
                  </a:lnTo>
                  <a:lnTo>
                    <a:pt x="15" y="106"/>
                  </a:lnTo>
                  <a:lnTo>
                    <a:pt x="10" y="104"/>
                  </a:lnTo>
                  <a:lnTo>
                    <a:pt x="6" y="100"/>
                  </a:lnTo>
                  <a:lnTo>
                    <a:pt x="3" y="95"/>
                  </a:lnTo>
                  <a:lnTo>
                    <a:pt x="3" y="87"/>
                  </a:lnTo>
                  <a:lnTo>
                    <a:pt x="3" y="86"/>
                  </a:lnTo>
                  <a:lnTo>
                    <a:pt x="2" y="86"/>
                  </a:lnTo>
                  <a:lnTo>
                    <a:pt x="1" y="86"/>
                  </a:lnTo>
                  <a:lnTo>
                    <a:pt x="0" y="91"/>
                  </a:lnTo>
                  <a:lnTo>
                    <a:pt x="2" y="96"/>
                  </a:lnTo>
                  <a:lnTo>
                    <a:pt x="5" y="101"/>
                  </a:lnTo>
                  <a:lnTo>
                    <a:pt x="9" y="105"/>
                  </a:lnTo>
                  <a:lnTo>
                    <a:pt x="14" y="109"/>
                  </a:lnTo>
                  <a:lnTo>
                    <a:pt x="18" y="110"/>
                  </a:lnTo>
                  <a:lnTo>
                    <a:pt x="23" y="109"/>
                  </a:lnTo>
                  <a:lnTo>
                    <a:pt x="26" y="105"/>
                  </a:lnTo>
                  <a:lnTo>
                    <a:pt x="29" y="98"/>
                  </a:lnTo>
                  <a:lnTo>
                    <a:pt x="29" y="92"/>
                  </a:lnTo>
                  <a:lnTo>
                    <a:pt x="26" y="86"/>
                  </a:lnTo>
                  <a:lnTo>
                    <a:pt x="23" y="79"/>
                  </a:lnTo>
                  <a:lnTo>
                    <a:pt x="18" y="71"/>
                  </a:lnTo>
                  <a:lnTo>
                    <a:pt x="14" y="62"/>
                  </a:lnTo>
                  <a:lnTo>
                    <a:pt x="9" y="54"/>
                  </a:lnTo>
                  <a:lnTo>
                    <a:pt x="8" y="43"/>
                  </a:lnTo>
                  <a:lnTo>
                    <a:pt x="10" y="32"/>
                  </a:lnTo>
                  <a:lnTo>
                    <a:pt x="15" y="21"/>
                  </a:lnTo>
                  <a:lnTo>
                    <a:pt x="21" y="12"/>
                  </a:lnTo>
                  <a:lnTo>
                    <a:pt x="29" y="2"/>
                  </a:lnTo>
                  <a:lnTo>
                    <a:pt x="28" y="1"/>
                  </a:lnTo>
                  <a:lnTo>
                    <a:pt x="28"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7" name="Freeform 79"/>
            <p:cNvSpPr>
              <a:spLocks/>
            </p:cNvSpPr>
            <p:nvPr/>
          </p:nvSpPr>
          <p:spPr bwMode="auto">
            <a:xfrm>
              <a:off x="3289" y="1581"/>
              <a:ext cx="54" cy="20"/>
            </a:xfrm>
            <a:custGeom>
              <a:avLst/>
              <a:gdLst>
                <a:gd name="T0" fmla="*/ 0 w 54"/>
                <a:gd name="T1" fmla="*/ 0 h 20"/>
                <a:gd name="T2" fmla="*/ 5 w 54"/>
                <a:gd name="T3" fmla="*/ 7 h 20"/>
                <a:gd name="T4" fmla="*/ 11 w 54"/>
                <a:gd name="T5" fmla="*/ 12 h 20"/>
                <a:gd name="T6" fmla="*/ 18 w 54"/>
                <a:gd name="T7" fmla="*/ 17 h 20"/>
                <a:gd name="T8" fmla="*/ 25 w 54"/>
                <a:gd name="T9" fmla="*/ 20 h 20"/>
                <a:gd name="T10" fmla="*/ 33 w 54"/>
                <a:gd name="T11" fmla="*/ 20 h 20"/>
                <a:gd name="T12" fmla="*/ 40 w 54"/>
                <a:gd name="T13" fmla="*/ 20 h 20"/>
                <a:gd name="T14" fmla="*/ 48 w 54"/>
                <a:gd name="T15" fmla="*/ 17 h 20"/>
                <a:gd name="T16" fmla="*/ 54 w 54"/>
                <a:gd name="T17" fmla="*/ 12 h 20"/>
                <a:gd name="T18" fmla="*/ 54 w 54"/>
                <a:gd name="T19" fmla="*/ 11 h 20"/>
                <a:gd name="T20" fmla="*/ 54 w 54"/>
                <a:gd name="T21" fmla="*/ 10 h 20"/>
                <a:gd name="T22" fmla="*/ 51 w 54"/>
                <a:gd name="T23" fmla="*/ 8 h 20"/>
                <a:gd name="T24" fmla="*/ 50 w 54"/>
                <a:gd name="T25" fmla="*/ 8 h 20"/>
                <a:gd name="T26" fmla="*/ 45 w 54"/>
                <a:gd name="T27" fmla="*/ 11 h 20"/>
                <a:gd name="T28" fmla="*/ 41 w 54"/>
                <a:gd name="T29" fmla="*/ 14 h 20"/>
                <a:gd name="T30" fmla="*/ 36 w 54"/>
                <a:gd name="T31" fmla="*/ 16 h 20"/>
                <a:gd name="T32" fmla="*/ 31 w 54"/>
                <a:gd name="T33" fmla="*/ 17 h 20"/>
                <a:gd name="T34" fmla="*/ 27 w 54"/>
                <a:gd name="T35" fmla="*/ 17 h 20"/>
                <a:gd name="T36" fmla="*/ 22 w 54"/>
                <a:gd name="T37" fmla="*/ 17 h 20"/>
                <a:gd name="T38" fmla="*/ 18 w 54"/>
                <a:gd name="T39" fmla="*/ 15 h 20"/>
                <a:gd name="T40" fmla="*/ 14 w 54"/>
                <a:gd name="T41" fmla="*/ 13 h 20"/>
                <a:gd name="T42" fmla="*/ 10 w 54"/>
                <a:gd name="T43" fmla="*/ 11 h 20"/>
                <a:gd name="T44" fmla="*/ 7 w 54"/>
                <a:gd name="T45" fmla="*/ 7 h 20"/>
                <a:gd name="T46" fmla="*/ 4 w 54"/>
                <a:gd name="T47" fmla="*/ 4 h 20"/>
                <a:gd name="T48" fmla="*/ 1 w 54"/>
                <a:gd name="T49" fmla="*/ 0 h 20"/>
                <a:gd name="T50" fmla="*/ 1 w 54"/>
                <a:gd name="T51" fmla="*/ 0 h 20"/>
                <a:gd name="T52" fmla="*/ 1 w 54"/>
                <a:gd name="T53" fmla="*/ 0 h 20"/>
                <a:gd name="T54" fmla="*/ 0 w 54"/>
                <a:gd name="T55" fmla="*/ 0 h 20"/>
                <a:gd name="T56" fmla="*/ 0 w 54"/>
                <a:gd name="T57" fmla="*/ 0 h 20"/>
                <a:gd name="T58" fmla="*/ 0 w 54"/>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20"/>
                <a:gd name="T92" fmla="*/ 54 w 54"/>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20">
                  <a:moveTo>
                    <a:pt x="0" y="0"/>
                  </a:moveTo>
                  <a:lnTo>
                    <a:pt x="5" y="7"/>
                  </a:lnTo>
                  <a:lnTo>
                    <a:pt x="11" y="12"/>
                  </a:lnTo>
                  <a:lnTo>
                    <a:pt x="18" y="17"/>
                  </a:lnTo>
                  <a:lnTo>
                    <a:pt x="25" y="20"/>
                  </a:lnTo>
                  <a:lnTo>
                    <a:pt x="33" y="20"/>
                  </a:lnTo>
                  <a:lnTo>
                    <a:pt x="40" y="20"/>
                  </a:lnTo>
                  <a:lnTo>
                    <a:pt x="48" y="17"/>
                  </a:lnTo>
                  <a:lnTo>
                    <a:pt x="54" y="12"/>
                  </a:lnTo>
                  <a:lnTo>
                    <a:pt x="54" y="11"/>
                  </a:lnTo>
                  <a:lnTo>
                    <a:pt x="54" y="10"/>
                  </a:lnTo>
                  <a:lnTo>
                    <a:pt x="51" y="8"/>
                  </a:lnTo>
                  <a:lnTo>
                    <a:pt x="50" y="8"/>
                  </a:lnTo>
                  <a:lnTo>
                    <a:pt x="45" y="11"/>
                  </a:lnTo>
                  <a:lnTo>
                    <a:pt x="41" y="14"/>
                  </a:lnTo>
                  <a:lnTo>
                    <a:pt x="36" y="16"/>
                  </a:lnTo>
                  <a:lnTo>
                    <a:pt x="31" y="17"/>
                  </a:lnTo>
                  <a:lnTo>
                    <a:pt x="27" y="17"/>
                  </a:lnTo>
                  <a:lnTo>
                    <a:pt x="22" y="17"/>
                  </a:lnTo>
                  <a:lnTo>
                    <a:pt x="18" y="15"/>
                  </a:lnTo>
                  <a:lnTo>
                    <a:pt x="14" y="13"/>
                  </a:lnTo>
                  <a:lnTo>
                    <a:pt x="10" y="11"/>
                  </a:lnTo>
                  <a:lnTo>
                    <a:pt x="7" y="7"/>
                  </a:lnTo>
                  <a:lnTo>
                    <a:pt x="4" y="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8" name="Freeform 80"/>
            <p:cNvSpPr>
              <a:spLocks/>
            </p:cNvSpPr>
            <p:nvPr/>
          </p:nvSpPr>
          <p:spPr bwMode="auto">
            <a:xfrm>
              <a:off x="3096" y="1719"/>
              <a:ext cx="194" cy="227"/>
            </a:xfrm>
            <a:custGeom>
              <a:avLst/>
              <a:gdLst>
                <a:gd name="T0" fmla="*/ 194 w 194"/>
                <a:gd name="T1" fmla="*/ 0 h 227"/>
                <a:gd name="T2" fmla="*/ 186 w 194"/>
                <a:gd name="T3" fmla="*/ 3 h 227"/>
                <a:gd name="T4" fmla="*/ 179 w 194"/>
                <a:gd name="T5" fmla="*/ 7 h 227"/>
                <a:gd name="T6" fmla="*/ 173 w 194"/>
                <a:gd name="T7" fmla="*/ 12 h 227"/>
                <a:gd name="T8" fmla="*/ 167 w 194"/>
                <a:gd name="T9" fmla="*/ 16 h 227"/>
                <a:gd name="T10" fmla="*/ 160 w 194"/>
                <a:gd name="T11" fmla="*/ 21 h 227"/>
                <a:gd name="T12" fmla="*/ 155 w 194"/>
                <a:gd name="T13" fmla="*/ 27 h 227"/>
                <a:gd name="T14" fmla="*/ 149 w 194"/>
                <a:gd name="T15" fmla="*/ 33 h 227"/>
                <a:gd name="T16" fmla="*/ 144 w 194"/>
                <a:gd name="T17" fmla="*/ 39 h 227"/>
                <a:gd name="T18" fmla="*/ 139 w 194"/>
                <a:gd name="T19" fmla="*/ 46 h 227"/>
                <a:gd name="T20" fmla="*/ 135 w 194"/>
                <a:gd name="T21" fmla="*/ 54 h 227"/>
                <a:gd name="T22" fmla="*/ 131 w 194"/>
                <a:gd name="T23" fmla="*/ 62 h 227"/>
                <a:gd name="T24" fmla="*/ 128 w 194"/>
                <a:gd name="T25" fmla="*/ 69 h 227"/>
                <a:gd name="T26" fmla="*/ 125 w 194"/>
                <a:gd name="T27" fmla="*/ 78 h 227"/>
                <a:gd name="T28" fmla="*/ 121 w 194"/>
                <a:gd name="T29" fmla="*/ 86 h 227"/>
                <a:gd name="T30" fmla="*/ 118 w 194"/>
                <a:gd name="T31" fmla="*/ 95 h 227"/>
                <a:gd name="T32" fmla="*/ 115 w 194"/>
                <a:gd name="T33" fmla="*/ 103 h 227"/>
                <a:gd name="T34" fmla="*/ 105 w 194"/>
                <a:gd name="T35" fmla="*/ 122 h 227"/>
                <a:gd name="T36" fmla="*/ 94 w 194"/>
                <a:gd name="T37" fmla="*/ 140 h 227"/>
                <a:gd name="T38" fmla="*/ 81 w 194"/>
                <a:gd name="T39" fmla="*/ 156 h 227"/>
                <a:gd name="T40" fmla="*/ 68 w 194"/>
                <a:gd name="T41" fmla="*/ 172 h 227"/>
                <a:gd name="T42" fmla="*/ 52 w 194"/>
                <a:gd name="T43" fmla="*/ 185 h 227"/>
                <a:gd name="T44" fmla="*/ 36 w 194"/>
                <a:gd name="T45" fmla="*/ 199 h 227"/>
                <a:gd name="T46" fmla="*/ 19 w 194"/>
                <a:gd name="T47" fmla="*/ 210 h 227"/>
                <a:gd name="T48" fmla="*/ 1 w 194"/>
                <a:gd name="T49" fmla="*/ 221 h 227"/>
                <a:gd name="T50" fmla="*/ 0 w 194"/>
                <a:gd name="T51" fmla="*/ 222 h 227"/>
                <a:gd name="T52" fmla="*/ 1 w 194"/>
                <a:gd name="T53" fmla="*/ 225 h 227"/>
                <a:gd name="T54" fmla="*/ 2 w 194"/>
                <a:gd name="T55" fmla="*/ 226 h 227"/>
                <a:gd name="T56" fmla="*/ 3 w 194"/>
                <a:gd name="T57" fmla="*/ 227 h 227"/>
                <a:gd name="T58" fmla="*/ 19 w 194"/>
                <a:gd name="T59" fmla="*/ 220 h 227"/>
                <a:gd name="T60" fmla="*/ 34 w 194"/>
                <a:gd name="T61" fmla="*/ 210 h 227"/>
                <a:gd name="T62" fmla="*/ 49 w 194"/>
                <a:gd name="T63" fmla="*/ 198 h 227"/>
                <a:gd name="T64" fmla="*/ 63 w 194"/>
                <a:gd name="T65" fmla="*/ 184 h 227"/>
                <a:gd name="T66" fmla="*/ 75 w 194"/>
                <a:gd name="T67" fmla="*/ 169 h 227"/>
                <a:gd name="T68" fmla="*/ 87 w 194"/>
                <a:gd name="T69" fmla="*/ 154 h 227"/>
                <a:gd name="T70" fmla="*/ 97 w 194"/>
                <a:gd name="T71" fmla="*/ 140 h 227"/>
                <a:gd name="T72" fmla="*/ 106 w 194"/>
                <a:gd name="T73" fmla="*/ 125 h 227"/>
                <a:gd name="T74" fmla="*/ 111 w 194"/>
                <a:gd name="T75" fmla="*/ 116 h 227"/>
                <a:gd name="T76" fmla="*/ 114 w 194"/>
                <a:gd name="T77" fmla="*/ 109 h 227"/>
                <a:gd name="T78" fmla="*/ 118 w 194"/>
                <a:gd name="T79" fmla="*/ 101 h 227"/>
                <a:gd name="T80" fmla="*/ 122 w 194"/>
                <a:gd name="T81" fmla="*/ 92 h 227"/>
                <a:gd name="T82" fmla="*/ 125 w 194"/>
                <a:gd name="T83" fmla="*/ 84 h 227"/>
                <a:gd name="T84" fmla="*/ 129 w 194"/>
                <a:gd name="T85" fmla="*/ 76 h 227"/>
                <a:gd name="T86" fmla="*/ 132 w 194"/>
                <a:gd name="T87" fmla="*/ 68 h 227"/>
                <a:gd name="T88" fmla="*/ 136 w 194"/>
                <a:gd name="T89" fmla="*/ 60 h 227"/>
                <a:gd name="T90" fmla="*/ 141 w 194"/>
                <a:gd name="T91" fmla="*/ 51 h 227"/>
                <a:gd name="T92" fmla="*/ 146 w 194"/>
                <a:gd name="T93" fmla="*/ 42 h 227"/>
                <a:gd name="T94" fmla="*/ 153 w 194"/>
                <a:gd name="T95" fmla="*/ 34 h 227"/>
                <a:gd name="T96" fmla="*/ 160 w 194"/>
                <a:gd name="T97" fmla="*/ 27 h 227"/>
                <a:gd name="T98" fmla="*/ 168 w 194"/>
                <a:gd name="T99" fmla="*/ 20 h 227"/>
                <a:gd name="T100" fmla="*/ 176 w 194"/>
                <a:gd name="T101" fmla="*/ 14 h 227"/>
                <a:gd name="T102" fmla="*/ 185 w 194"/>
                <a:gd name="T103" fmla="*/ 8 h 227"/>
                <a:gd name="T104" fmla="*/ 194 w 194"/>
                <a:gd name="T105" fmla="*/ 3 h 227"/>
                <a:gd name="T106" fmla="*/ 194 w 194"/>
                <a:gd name="T107" fmla="*/ 3 h 227"/>
                <a:gd name="T108" fmla="*/ 194 w 194"/>
                <a:gd name="T109" fmla="*/ 2 h 227"/>
                <a:gd name="T110" fmla="*/ 194 w 194"/>
                <a:gd name="T111" fmla="*/ 0 h 227"/>
                <a:gd name="T112" fmla="*/ 194 w 194"/>
                <a:gd name="T113" fmla="*/ 0 h 227"/>
                <a:gd name="T114" fmla="*/ 194 w 19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27"/>
                <a:gd name="T176" fmla="*/ 194 w 19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27">
                  <a:moveTo>
                    <a:pt x="194" y="0"/>
                  </a:moveTo>
                  <a:lnTo>
                    <a:pt x="186" y="3"/>
                  </a:lnTo>
                  <a:lnTo>
                    <a:pt x="179" y="7"/>
                  </a:lnTo>
                  <a:lnTo>
                    <a:pt x="173" y="12"/>
                  </a:lnTo>
                  <a:lnTo>
                    <a:pt x="167" y="16"/>
                  </a:lnTo>
                  <a:lnTo>
                    <a:pt x="160" y="21"/>
                  </a:lnTo>
                  <a:lnTo>
                    <a:pt x="155" y="27"/>
                  </a:lnTo>
                  <a:lnTo>
                    <a:pt x="149" y="33"/>
                  </a:lnTo>
                  <a:lnTo>
                    <a:pt x="144" y="39"/>
                  </a:lnTo>
                  <a:lnTo>
                    <a:pt x="139" y="46"/>
                  </a:lnTo>
                  <a:lnTo>
                    <a:pt x="135" y="54"/>
                  </a:lnTo>
                  <a:lnTo>
                    <a:pt x="131" y="62"/>
                  </a:lnTo>
                  <a:lnTo>
                    <a:pt x="128" y="69"/>
                  </a:lnTo>
                  <a:lnTo>
                    <a:pt x="125" y="78"/>
                  </a:lnTo>
                  <a:lnTo>
                    <a:pt x="121" y="86"/>
                  </a:lnTo>
                  <a:lnTo>
                    <a:pt x="118" y="95"/>
                  </a:lnTo>
                  <a:lnTo>
                    <a:pt x="115" y="103"/>
                  </a:lnTo>
                  <a:lnTo>
                    <a:pt x="105" y="122"/>
                  </a:lnTo>
                  <a:lnTo>
                    <a:pt x="94" y="140"/>
                  </a:lnTo>
                  <a:lnTo>
                    <a:pt x="81" y="156"/>
                  </a:lnTo>
                  <a:lnTo>
                    <a:pt x="68" y="172"/>
                  </a:lnTo>
                  <a:lnTo>
                    <a:pt x="52" y="185"/>
                  </a:lnTo>
                  <a:lnTo>
                    <a:pt x="36" y="199"/>
                  </a:lnTo>
                  <a:lnTo>
                    <a:pt x="19" y="210"/>
                  </a:lnTo>
                  <a:lnTo>
                    <a:pt x="1" y="221"/>
                  </a:lnTo>
                  <a:lnTo>
                    <a:pt x="0" y="222"/>
                  </a:lnTo>
                  <a:lnTo>
                    <a:pt x="1" y="225"/>
                  </a:lnTo>
                  <a:lnTo>
                    <a:pt x="2" y="226"/>
                  </a:lnTo>
                  <a:lnTo>
                    <a:pt x="3" y="227"/>
                  </a:lnTo>
                  <a:lnTo>
                    <a:pt x="19" y="220"/>
                  </a:lnTo>
                  <a:lnTo>
                    <a:pt x="34" y="210"/>
                  </a:lnTo>
                  <a:lnTo>
                    <a:pt x="49" y="198"/>
                  </a:lnTo>
                  <a:lnTo>
                    <a:pt x="63" y="184"/>
                  </a:lnTo>
                  <a:lnTo>
                    <a:pt x="75" y="169"/>
                  </a:lnTo>
                  <a:lnTo>
                    <a:pt x="87" y="154"/>
                  </a:lnTo>
                  <a:lnTo>
                    <a:pt x="97" y="140"/>
                  </a:lnTo>
                  <a:lnTo>
                    <a:pt x="106" y="125"/>
                  </a:lnTo>
                  <a:lnTo>
                    <a:pt x="111" y="116"/>
                  </a:lnTo>
                  <a:lnTo>
                    <a:pt x="114" y="109"/>
                  </a:lnTo>
                  <a:lnTo>
                    <a:pt x="118" y="101"/>
                  </a:lnTo>
                  <a:lnTo>
                    <a:pt x="122" y="92"/>
                  </a:lnTo>
                  <a:lnTo>
                    <a:pt x="125" y="84"/>
                  </a:lnTo>
                  <a:lnTo>
                    <a:pt x="129" y="76"/>
                  </a:lnTo>
                  <a:lnTo>
                    <a:pt x="132" y="68"/>
                  </a:lnTo>
                  <a:lnTo>
                    <a:pt x="136" y="60"/>
                  </a:lnTo>
                  <a:lnTo>
                    <a:pt x="141" y="51"/>
                  </a:lnTo>
                  <a:lnTo>
                    <a:pt x="146" y="42"/>
                  </a:lnTo>
                  <a:lnTo>
                    <a:pt x="153" y="34"/>
                  </a:lnTo>
                  <a:lnTo>
                    <a:pt x="160" y="27"/>
                  </a:lnTo>
                  <a:lnTo>
                    <a:pt x="168" y="20"/>
                  </a:lnTo>
                  <a:lnTo>
                    <a:pt x="176" y="14"/>
                  </a:lnTo>
                  <a:lnTo>
                    <a:pt x="185" y="8"/>
                  </a:lnTo>
                  <a:lnTo>
                    <a:pt x="194" y="3"/>
                  </a:lnTo>
                  <a:lnTo>
                    <a:pt x="194" y="2"/>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9" name="Freeform 81"/>
            <p:cNvSpPr>
              <a:spLocks/>
            </p:cNvSpPr>
            <p:nvPr/>
          </p:nvSpPr>
          <p:spPr bwMode="auto">
            <a:xfrm>
              <a:off x="3361" y="1657"/>
              <a:ext cx="192" cy="490"/>
            </a:xfrm>
            <a:custGeom>
              <a:avLst/>
              <a:gdLst>
                <a:gd name="T0" fmla="*/ 189 w 192"/>
                <a:gd name="T1" fmla="*/ 1 h 490"/>
                <a:gd name="T2" fmla="*/ 189 w 192"/>
                <a:gd name="T3" fmla="*/ 18 h 490"/>
                <a:gd name="T4" fmla="*/ 186 w 192"/>
                <a:gd name="T5" fmla="*/ 34 h 490"/>
                <a:gd name="T6" fmla="*/ 180 w 192"/>
                <a:gd name="T7" fmla="*/ 49 h 490"/>
                <a:gd name="T8" fmla="*/ 171 w 192"/>
                <a:gd name="T9" fmla="*/ 64 h 490"/>
                <a:gd name="T10" fmla="*/ 160 w 192"/>
                <a:gd name="T11" fmla="*/ 78 h 490"/>
                <a:gd name="T12" fmla="*/ 149 w 192"/>
                <a:gd name="T13" fmla="*/ 91 h 490"/>
                <a:gd name="T14" fmla="*/ 138 w 192"/>
                <a:gd name="T15" fmla="*/ 104 h 490"/>
                <a:gd name="T16" fmla="*/ 127 w 192"/>
                <a:gd name="T17" fmla="*/ 116 h 490"/>
                <a:gd name="T18" fmla="*/ 114 w 192"/>
                <a:gd name="T19" fmla="*/ 129 h 490"/>
                <a:gd name="T20" fmla="*/ 102 w 192"/>
                <a:gd name="T21" fmla="*/ 142 h 490"/>
                <a:gd name="T22" fmla="*/ 90 w 192"/>
                <a:gd name="T23" fmla="*/ 157 h 490"/>
                <a:gd name="T24" fmla="*/ 79 w 192"/>
                <a:gd name="T25" fmla="*/ 171 h 490"/>
                <a:gd name="T26" fmla="*/ 68 w 192"/>
                <a:gd name="T27" fmla="*/ 186 h 490"/>
                <a:gd name="T28" fmla="*/ 59 w 192"/>
                <a:gd name="T29" fmla="*/ 201 h 490"/>
                <a:gd name="T30" fmla="*/ 49 w 192"/>
                <a:gd name="T31" fmla="*/ 216 h 490"/>
                <a:gd name="T32" fmla="*/ 41 w 192"/>
                <a:gd name="T33" fmla="*/ 233 h 490"/>
                <a:gd name="T34" fmla="*/ 34 w 192"/>
                <a:gd name="T35" fmla="*/ 248 h 490"/>
                <a:gd name="T36" fmla="*/ 28 w 192"/>
                <a:gd name="T37" fmla="*/ 263 h 490"/>
                <a:gd name="T38" fmla="*/ 23 w 192"/>
                <a:gd name="T39" fmla="*/ 279 h 490"/>
                <a:gd name="T40" fmla="*/ 18 w 192"/>
                <a:gd name="T41" fmla="*/ 293 h 490"/>
                <a:gd name="T42" fmla="*/ 14 w 192"/>
                <a:gd name="T43" fmla="*/ 309 h 490"/>
                <a:gd name="T44" fmla="*/ 11 w 192"/>
                <a:gd name="T45" fmla="*/ 325 h 490"/>
                <a:gd name="T46" fmla="*/ 8 w 192"/>
                <a:gd name="T47" fmla="*/ 341 h 490"/>
                <a:gd name="T48" fmla="*/ 5 w 192"/>
                <a:gd name="T49" fmla="*/ 356 h 490"/>
                <a:gd name="T50" fmla="*/ 0 w 192"/>
                <a:gd name="T51" fmla="*/ 388 h 490"/>
                <a:gd name="T52" fmla="*/ 0 w 192"/>
                <a:gd name="T53" fmla="*/ 423 h 490"/>
                <a:gd name="T54" fmla="*/ 2 w 192"/>
                <a:gd name="T55" fmla="*/ 457 h 490"/>
                <a:gd name="T56" fmla="*/ 9 w 192"/>
                <a:gd name="T57" fmla="*/ 489 h 490"/>
                <a:gd name="T58" fmla="*/ 10 w 192"/>
                <a:gd name="T59" fmla="*/ 490 h 490"/>
                <a:gd name="T60" fmla="*/ 12 w 192"/>
                <a:gd name="T61" fmla="*/ 490 h 490"/>
                <a:gd name="T62" fmla="*/ 12 w 192"/>
                <a:gd name="T63" fmla="*/ 490 h 490"/>
                <a:gd name="T64" fmla="*/ 13 w 192"/>
                <a:gd name="T65" fmla="*/ 489 h 490"/>
                <a:gd name="T66" fmla="*/ 8 w 192"/>
                <a:gd name="T67" fmla="*/ 455 h 490"/>
                <a:gd name="T68" fmla="*/ 6 w 192"/>
                <a:gd name="T69" fmla="*/ 421 h 490"/>
                <a:gd name="T70" fmla="*/ 6 w 192"/>
                <a:gd name="T71" fmla="*/ 386 h 490"/>
                <a:gd name="T72" fmla="*/ 9 w 192"/>
                <a:gd name="T73" fmla="*/ 352 h 490"/>
                <a:gd name="T74" fmla="*/ 15 w 192"/>
                <a:gd name="T75" fmla="*/ 318 h 490"/>
                <a:gd name="T76" fmla="*/ 24 w 192"/>
                <a:gd name="T77" fmla="*/ 284 h 490"/>
                <a:gd name="T78" fmla="*/ 35 w 192"/>
                <a:gd name="T79" fmla="*/ 252 h 490"/>
                <a:gd name="T80" fmla="*/ 50 w 192"/>
                <a:gd name="T81" fmla="*/ 220 h 490"/>
                <a:gd name="T82" fmla="*/ 58 w 192"/>
                <a:gd name="T83" fmla="*/ 205 h 490"/>
                <a:gd name="T84" fmla="*/ 68 w 192"/>
                <a:gd name="T85" fmla="*/ 190 h 490"/>
                <a:gd name="T86" fmla="*/ 77 w 192"/>
                <a:gd name="T87" fmla="*/ 176 h 490"/>
                <a:gd name="T88" fmla="*/ 88 w 192"/>
                <a:gd name="T89" fmla="*/ 163 h 490"/>
                <a:gd name="T90" fmla="*/ 99 w 192"/>
                <a:gd name="T91" fmla="*/ 149 h 490"/>
                <a:gd name="T92" fmla="*/ 111 w 192"/>
                <a:gd name="T93" fmla="*/ 136 h 490"/>
                <a:gd name="T94" fmla="*/ 122 w 192"/>
                <a:gd name="T95" fmla="*/ 123 h 490"/>
                <a:gd name="T96" fmla="*/ 134 w 192"/>
                <a:gd name="T97" fmla="*/ 110 h 490"/>
                <a:gd name="T98" fmla="*/ 144 w 192"/>
                <a:gd name="T99" fmla="*/ 99 h 490"/>
                <a:gd name="T100" fmla="*/ 156 w 192"/>
                <a:gd name="T101" fmla="*/ 87 h 490"/>
                <a:gd name="T102" fmla="*/ 167 w 192"/>
                <a:gd name="T103" fmla="*/ 74 h 490"/>
                <a:gd name="T104" fmla="*/ 177 w 192"/>
                <a:gd name="T105" fmla="*/ 61 h 490"/>
                <a:gd name="T106" fmla="*/ 184 w 192"/>
                <a:gd name="T107" fmla="*/ 48 h 490"/>
                <a:gd name="T108" fmla="*/ 189 w 192"/>
                <a:gd name="T109" fmla="*/ 33 h 490"/>
                <a:gd name="T110" fmla="*/ 192 w 192"/>
                <a:gd name="T111" fmla="*/ 18 h 490"/>
                <a:gd name="T112" fmla="*/ 190 w 192"/>
                <a:gd name="T113" fmla="*/ 1 h 490"/>
                <a:gd name="T114" fmla="*/ 190 w 192"/>
                <a:gd name="T115" fmla="*/ 0 h 490"/>
                <a:gd name="T116" fmla="*/ 189 w 192"/>
                <a:gd name="T117" fmla="*/ 0 h 490"/>
                <a:gd name="T118" fmla="*/ 189 w 192"/>
                <a:gd name="T119" fmla="*/ 0 h 490"/>
                <a:gd name="T120" fmla="*/ 189 w 192"/>
                <a:gd name="T121" fmla="*/ 1 h 490"/>
                <a:gd name="T122" fmla="*/ 189 w 192"/>
                <a:gd name="T123" fmla="*/ 1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490"/>
                <a:gd name="T188" fmla="*/ 192 w 192"/>
                <a:gd name="T189" fmla="*/ 490 h 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490">
                  <a:moveTo>
                    <a:pt x="189" y="1"/>
                  </a:moveTo>
                  <a:lnTo>
                    <a:pt x="189" y="18"/>
                  </a:lnTo>
                  <a:lnTo>
                    <a:pt x="186" y="34"/>
                  </a:lnTo>
                  <a:lnTo>
                    <a:pt x="180" y="49"/>
                  </a:lnTo>
                  <a:lnTo>
                    <a:pt x="171" y="64"/>
                  </a:lnTo>
                  <a:lnTo>
                    <a:pt x="160" y="78"/>
                  </a:lnTo>
                  <a:lnTo>
                    <a:pt x="149" y="91"/>
                  </a:lnTo>
                  <a:lnTo>
                    <a:pt x="138" y="104"/>
                  </a:lnTo>
                  <a:lnTo>
                    <a:pt x="127" y="116"/>
                  </a:lnTo>
                  <a:lnTo>
                    <a:pt x="114" y="129"/>
                  </a:lnTo>
                  <a:lnTo>
                    <a:pt x="102" y="142"/>
                  </a:lnTo>
                  <a:lnTo>
                    <a:pt x="90" y="157"/>
                  </a:lnTo>
                  <a:lnTo>
                    <a:pt x="79" y="171"/>
                  </a:lnTo>
                  <a:lnTo>
                    <a:pt x="68" y="186"/>
                  </a:lnTo>
                  <a:lnTo>
                    <a:pt x="59" y="201"/>
                  </a:lnTo>
                  <a:lnTo>
                    <a:pt x="49" y="216"/>
                  </a:lnTo>
                  <a:lnTo>
                    <a:pt x="41" y="233"/>
                  </a:lnTo>
                  <a:lnTo>
                    <a:pt x="34" y="248"/>
                  </a:lnTo>
                  <a:lnTo>
                    <a:pt x="28" y="263"/>
                  </a:lnTo>
                  <a:lnTo>
                    <a:pt x="23" y="279"/>
                  </a:lnTo>
                  <a:lnTo>
                    <a:pt x="18" y="293"/>
                  </a:lnTo>
                  <a:lnTo>
                    <a:pt x="14" y="309"/>
                  </a:lnTo>
                  <a:lnTo>
                    <a:pt x="11" y="325"/>
                  </a:lnTo>
                  <a:lnTo>
                    <a:pt x="8" y="341"/>
                  </a:lnTo>
                  <a:lnTo>
                    <a:pt x="5" y="356"/>
                  </a:lnTo>
                  <a:lnTo>
                    <a:pt x="0" y="388"/>
                  </a:lnTo>
                  <a:lnTo>
                    <a:pt x="0" y="423"/>
                  </a:lnTo>
                  <a:lnTo>
                    <a:pt x="2" y="457"/>
                  </a:lnTo>
                  <a:lnTo>
                    <a:pt x="9" y="489"/>
                  </a:lnTo>
                  <a:lnTo>
                    <a:pt x="10" y="490"/>
                  </a:lnTo>
                  <a:lnTo>
                    <a:pt x="12" y="490"/>
                  </a:lnTo>
                  <a:lnTo>
                    <a:pt x="13" y="489"/>
                  </a:lnTo>
                  <a:lnTo>
                    <a:pt x="8" y="455"/>
                  </a:lnTo>
                  <a:lnTo>
                    <a:pt x="6" y="421"/>
                  </a:lnTo>
                  <a:lnTo>
                    <a:pt x="6" y="386"/>
                  </a:lnTo>
                  <a:lnTo>
                    <a:pt x="9" y="352"/>
                  </a:lnTo>
                  <a:lnTo>
                    <a:pt x="15" y="318"/>
                  </a:lnTo>
                  <a:lnTo>
                    <a:pt x="24" y="284"/>
                  </a:lnTo>
                  <a:lnTo>
                    <a:pt x="35" y="252"/>
                  </a:lnTo>
                  <a:lnTo>
                    <a:pt x="50" y="220"/>
                  </a:lnTo>
                  <a:lnTo>
                    <a:pt x="58" y="205"/>
                  </a:lnTo>
                  <a:lnTo>
                    <a:pt x="68" y="190"/>
                  </a:lnTo>
                  <a:lnTo>
                    <a:pt x="77" y="176"/>
                  </a:lnTo>
                  <a:lnTo>
                    <a:pt x="88" y="163"/>
                  </a:lnTo>
                  <a:lnTo>
                    <a:pt x="99" y="149"/>
                  </a:lnTo>
                  <a:lnTo>
                    <a:pt x="111" y="136"/>
                  </a:lnTo>
                  <a:lnTo>
                    <a:pt x="122" y="123"/>
                  </a:lnTo>
                  <a:lnTo>
                    <a:pt x="134" y="110"/>
                  </a:lnTo>
                  <a:lnTo>
                    <a:pt x="144" y="99"/>
                  </a:lnTo>
                  <a:lnTo>
                    <a:pt x="156" y="87"/>
                  </a:lnTo>
                  <a:lnTo>
                    <a:pt x="167" y="74"/>
                  </a:lnTo>
                  <a:lnTo>
                    <a:pt x="177" y="61"/>
                  </a:lnTo>
                  <a:lnTo>
                    <a:pt x="184" y="48"/>
                  </a:lnTo>
                  <a:lnTo>
                    <a:pt x="189" y="33"/>
                  </a:lnTo>
                  <a:lnTo>
                    <a:pt x="192" y="18"/>
                  </a:lnTo>
                  <a:lnTo>
                    <a:pt x="190" y="1"/>
                  </a:lnTo>
                  <a:lnTo>
                    <a:pt x="190" y="0"/>
                  </a:lnTo>
                  <a:lnTo>
                    <a:pt x="189" y="0"/>
                  </a:lnTo>
                  <a:lnTo>
                    <a:pt x="1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0" name="Freeform 82"/>
            <p:cNvSpPr>
              <a:spLocks/>
            </p:cNvSpPr>
            <p:nvPr/>
          </p:nvSpPr>
          <p:spPr bwMode="auto">
            <a:xfrm>
              <a:off x="3345" y="1672"/>
              <a:ext cx="65" cy="322"/>
            </a:xfrm>
            <a:custGeom>
              <a:avLst/>
              <a:gdLst>
                <a:gd name="T0" fmla="*/ 63 w 65"/>
                <a:gd name="T1" fmla="*/ 0 h 322"/>
                <a:gd name="T2" fmla="*/ 51 w 65"/>
                <a:gd name="T3" fmla="*/ 15 h 322"/>
                <a:gd name="T4" fmla="*/ 40 w 65"/>
                <a:gd name="T5" fmla="*/ 33 h 322"/>
                <a:gd name="T6" fmla="*/ 30 w 65"/>
                <a:gd name="T7" fmla="*/ 50 h 322"/>
                <a:gd name="T8" fmla="*/ 22 w 65"/>
                <a:gd name="T9" fmla="*/ 68 h 322"/>
                <a:gd name="T10" fmla="*/ 15 w 65"/>
                <a:gd name="T11" fmla="*/ 86 h 322"/>
                <a:gd name="T12" fmla="*/ 9 w 65"/>
                <a:gd name="T13" fmla="*/ 105 h 322"/>
                <a:gd name="T14" fmla="*/ 4 w 65"/>
                <a:gd name="T15" fmla="*/ 124 h 322"/>
                <a:gd name="T16" fmla="*/ 1 w 65"/>
                <a:gd name="T17" fmla="*/ 145 h 322"/>
                <a:gd name="T18" fmla="*/ 0 w 65"/>
                <a:gd name="T19" fmla="*/ 167 h 322"/>
                <a:gd name="T20" fmla="*/ 1 w 65"/>
                <a:gd name="T21" fmla="*/ 190 h 322"/>
                <a:gd name="T22" fmla="*/ 3 w 65"/>
                <a:gd name="T23" fmla="*/ 212 h 322"/>
                <a:gd name="T24" fmla="*/ 7 w 65"/>
                <a:gd name="T25" fmla="*/ 234 h 322"/>
                <a:gd name="T26" fmla="*/ 12 w 65"/>
                <a:gd name="T27" fmla="*/ 256 h 322"/>
                <a:gd name="T28" fmla="*/ 18 w 65"/>
                <a:gd name="T29" fmla="*/ 278 h 322"/>
                <a:gd name="T30" fmla="*/ 25 w 65"/>
                <a:gd name="T31" fmla="*/ 299 h 322"/>
                <a:gd name="T32" fmla="*/ 31 w 65"/>
                <a:gd name="T33" fmla="*/ 320 h 322"/>
                <a:gd name="T34" fmla="*/ 32 w 65"/>
                <a:gd name="T35" fmla="*/ 321 h 322"/>
                <a:gd name="T36" fmla="*/ 33 w 65"/>
                <a:gd name="T37" fmla="*/ 322 h 322"/>
                <a:gd name="T38" fmla="*/ 35 w 65"/>
                <a:gd name="T39" fmla="*/ 322 h 322"/>
                <a:gd name="T40" fmla="*/ 36 w 65"/>
                <a:gd name="T41" fmla="*/ 320 h 322"/>
                <a:gd name="T42" fmla="*/ 31 w 65"/>
                <a:gd name="T43" fmla="*/ 301 h 322"/>
                <a:gd name="T44" fmla="*/ 25 w 65"/>
                <a:gd name="T45" fmla="*/ 281 h 322"/>
                <a:gd name="T46" fmla="*/ 19 w 65"/>
                <a:gd name="T47" fmla="*/ 263 h 322"/>
                <a:gd name="T48" fmla="*/ 14 w 65"/>
                <a:gd name="T49" fmla="*/ 243 h 322"/>
                <a:gd name="T50" fmla="*/ 10 w 65"/>
                <a:gd name="T51" fmla="*/ 221 h 322"/>
                <a:gd name="T52" fmla="*/ 7 w 65"/>
                <a:gd name="T53" fmla="*/ 198 h 322"/>
                <a:gd name="T54" fmla="*/ 5 w 65"/>
                <a:gd name="T55" fmla="*/ 176 h 322"/>
                <a:gd name="T56" fmla="*/ 5 w 65"/>
                <a:gd name="T57" fmla="*/ 153 h 322"/>
                <a:gd name="T58" fmla="*/ 7 w 65"/>
                <a:gd name="T59" fmla="*/ 133 h 322"/>
                <a:gd name="T60" fmla="*/ 10 w 65"/>
                <a:gd name="T61" fmla="*/ 112 h 322"/>
                <a:gd name="T62" fmla="*/ 16 w 65"/>
                <a:gd name="T63" fmla="*/ 92 h 322"/>
                <a:gd name="T64" fmla="*/ 23 w 65"/>
                <a:gd name="T65" fmla="*/ 72 h 322"/>
                <a:gd name="T66" fmla="*/ 32 w 65"/>
                <a:gd name="T67" fmla="*/ 53 h 322"/>
                <a:gd name="T68" fmla="*/ 42 w 65"/>
                <a:gd name="T69" fmla="*/ 34 h 322"/>
                <a:gd name="T70" fmla="*/ 53 w 65"/>
                <a:gd name="T71" fmla="*/ 16 h 322"/>
                <a:gd name="T72" fmla="*/ 65 w 65"/>
                <a:gd name="T73" fmla="*/ 0 h 322"/>
                <a:gd name="T74" fmla="*/ 65 w 65"/>
                <a:gd name="T75" fmla="*/ 0 h 322"/>
                <a:gd name="T76" fmla="*/ 64 w 65"/>
                <a:gd name="T77" fmla="*/ 0 h 322"/>
                <a:gd name="T78" fmla="*/ 63 w 65"/>
                <a:gd name="T79" fmla="*/ 0 h 322"/>
                <a:gd name="T80" fmla="*/ 63 w 65"/>
                <a:gd name="T81" fmla="*/ 0 h 322"/>
                <a:gd name="T82" fmla="*/ 63 w 65"/>
                <a:gd name="T83" fmla="*/ 0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322"/>
                <a:gd name="T128" fmla="*/ 65 w 65"/>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322">
                  <a:moveTo>
                    <a:pt x="63" y="0"/>
                  </a:moveTo>
                  <a:lnTo>
                    <a:pt x="51" y="15"/>
                  </a:lnTo>
                  <a:lnTo>
                    <a:pt x="40" y="33"/>
                  </a:lnTo>
                  <a:lnTo>
                    <a:pt x="30" y="50"/>
                  </a:lnTo>
                  <a:lnTo>
                    <a:pt x="22" y="68"/>
                  </a:lnTo>
                  <a:lnTo>
                    <a:pt x="15" y="86"/>
                  </a:lnTo>
                  <a:lnTo>
                    <a:pt x="9" y="105"/>
                  </a:lnTo>
                  <a:lnTo>
                    <a:pt x="4" y="124"/>
                  </a:lnTo>
                  <a:lnTo>
                    <a:pt x="1" y="145"/>
                  </a:lnTo>
                  <a:lnTo>
                    <a:pt x="0" y="167"/>
                  </a:lnTo>
                  <a:lnTo>
                    <a:pt x="1" y="190"/>
                  </a:lnTo>
                  <a:lnTo>
                    <a:pt x="3" y="212"/>
                  </a:lnTo>
                  <a:lnTo>
                    <a:pt x="7" y="234"/>
                  </a:lnTo>
                  <a:lnTo>
                    <a:pt x="12" y="256"/>
                  </a:lnTo>
                  <a:lnTo>
                    <a:pt x="18" y="278"/>
                  </a:lnTo>
                  <a:lnTo>
                    <a:pt x="25" y="299"/>
                  </a:lnTo>
                  <a:lnTo>
                    <a:pt x="31" y="320"/>
                  </a:lnTo>
                  <a:lnTo>
                    <a:pt x="32" y="321"/>
                  </a:lnTo>
                  <a:lnTo>
                    <a:pt x="33" y="322"/>
                  </a:lnTo>
                  <a:lnTo>
                    <a:pt x="35" y="322"/>
                  </a:lnTo>
                  <a:lnTo>
                    <a:pt x="36" y="320"/>
                  </a:lnTo>
                  <a:lnTo>
                    <a:pt x="31" y="301"/>
                  </a:lnTo>
                  <a:lnTo>
                    <a:pt x="25" y="281"/>
                  </a:lnTo>
                  <a:lnTo>
                    <a:pt x="19" y="263"/>
                  </a:lnTo>
                  <a:lnTo>
                    <a:pt x="14" y="243"/>
                  </a:lnTo>
                  <a:lnTo>
                    <a:pt x="10" y="221"/>
                  </a:lnTo>
                  <a:lnTo>
                    <a:pt x="7" y="198"/>
                  </a:lnTo>
                  <a:lnTo>
                    <a:pt x="5" y="176"/>
                  </a:lnTo>
                  <a:lnTo>
                    <a:pt x="5" y="153"/>
                  </a:lnTo>
                  <a:lnTo>
                    <a:pt x="7" y="133"/>
                  </a:lnTo>
                  <a:lnTo>
                    <a:pt x="10" y="112"/>
                  </a:lnTo>
                  <a:lnTo>
                    <a:pt x="16" y="92"/>
                  </a:lnTo>
                  <a:lnTo>
                    <a:pt x="23" y="72"/>
                  </a:lnTo>
                  <a:lnTo>
                    <a:pt x="32" y="53"/>
                  </a:lnTo>
                  <a:lnTo>
                    <a:pt x="42" y="34"/>
                  </a:lnTo>
                  <a:lnTo>
                    <a:pt x="53" y="16"/>
                  </a:lnTo>
                  <a:lnTo>
                    <a:pt x="65" y="0"/>
                  </a:lnTo>
                  <a:lnTo>
                    <a:pt x="64"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1" name="Freeform 83"/>
            <p:cNvSpPr>
              <a:spLocks/>
            </p:cNvSpPr>
            <p:nvPr/>
          </p:nvSpPr>
          <p:spPr bwMode="auto">
            <a:xfrm>
              <a:off x="3474" y="1645"/>
              <a:ext cx="116" cy="183"/>
            </a:xfrm>
            <a:custGeom>
              <a:avLst/>
              <a:gdLst>
                <a:gd name="T0" fmla="*/ 67 w 116"/>
                <a:gd name="T1" fmla="*/ 3 h 183"/>
                <a:gd name="T2" fmla="*/ 73 w 116"/>
                <a:gd name="T3" fmla="*/ 7 h 183"/>
                <a:gd name="T4" fmla="*/ 79 w 116"/>
                <a:gd name="T5" fmla="*/ 12 h 183"/>
                <a:gd name="T6" fmla="*/ 85 w 116"/>
                <a:gd name="T7" fmla="*/ 18 h 183"/>
                <a:gd name="T8" fmla="*/ 88 w 116"/>
                <a:gd name="T9" fmla="*/ 24 h 183"/>
                <a:gd name="T10" fmla="*/ 92 w 116"/>
                <a:gd name="T11" fmla="*/ 31 h 183"/>
                <a:gd name="T12" fmla="*/ 95 w 116"/>
                <a:gd name="T13" fmla="*/ 38 h 183"/>
                <a:gd name="T14" fmla="*/ 98 w 116"/>
                <a:gd name="T15" fmla="*/ 45 h 183"/>
                <a:gd name="T16" fmla="*/ 100 w 116"/>
                <a:gd name="T17" fmla="*/ 53 h 183"/>
                <a:gd name="T18" fmla="*/ 105 w 116"/>
                <a:gd name="T19" fmla="*/ 74 h 183"/>
                <a:gd name="T20" fmla="*/ 108 w 116"/>
                <a:gd name="T21" fmla="*/ 95 h 183"/>
                <a:gd name="T22" fmla="*/ 105 w 116"/>
                <a:gd name="T23" fmla="*/ 115 h 183"/>
                <a:gd name="T24" fmla="*/ 96 w 116"/>
                <a:gd name="T25" fmla="*/ 134 h 183"/>
                <a:gd name="T26" fmla="*/ 87 w 116"/>
                <a:gd name="T27" fmla="*/ 145 h 183"/>
                <a:gd name="T28" fmla="*/ 77 w 116"/>
                <a:gd name="T29" fmla="*/ 155 h 183"/>
                <a:gd name="T30" fmla="*/ 66 w 116"/>
                <a:gd name="T31" fmla="*/ 163 h 183"/>
                <a:gd name="T32" fmla="*/ 54 w 116"/>
                <a:gd name="T33" fmla="*/ 169 h 183"/>
                <a:gd name="T34" fmla="*/ 42 w 116"/>
                <a:gd name="T35" fmla="*/ 172 h 183"/>
                <a:gd name="T36" fmla="*/ 29 w 116"/>
                <a:gd name="T37" fmla="*/ 172 h 183"/>
                <a:gd name="T38" fmla="*/ 17 w 116"/>
                <a:gd name="T39" fmla="*/ 168 h 183"/>
                <a:gd name="T40" fmla="*/ 5 w 116"/>
                <a:gd name="T41" fmla="*/ 159 h 183"/>
                <a:gd name="T42" fmla="*/ 3 w 116"/>
                <a:gd name="T43" fmla="*/ 159 h 183"/>
                <a:gd name="T44" fmla="*/ 2 w 116"/>
                <a:gd name="T45" fmla="*/ 160 h 183"/>
                <a:gd name="T46" fmla="*/ 0 w 116"/>
                <a:gd name="T47" fmla="*/ 161 h 183"/>
                <a:gd name="T48" fmla="*/ 0 w 116"/>
                <a:gd name="T49" fmla="*/ 163 h 183"/>
                <a:gd name="T50" fmla="*/ 11 w 116"/>
                <a:gd name="T51" fmla="*/ 176 h 183"/>
                <a:gd name="T52" fmla="*/ 24 w 116"/>
                <a:gd name="T53" fmla="*/ 183 h 183"/>
                <a:gd name="T54" fmla="*/ 38 w 116"/>
                <a:gd name="T55" fmla="*/ 183 h 183"/>
                <a:gd name="T56" fmla="*/ 53 w 116"/>
                <a:gd name="T57" fmla="*/ 178 h 183"/>
                <a:gd name="T58" fmla="*/ 68 w 116"/>
                <a:gd name="T59" fmla="*/ 170 h 183"/>
                <a:gd name="T60" fmla="*/ 82 w 116"/>
                <a:gd name="T61" fmla="*/ 160 h 183"/>
                <a:gd name="T62" fmla="*/ 94 w 116"/>
                <a:gd name="T63" fmla="*/ 148 h 183"/>
                <a:gd name="T64" fmla="*/ 102 w 116"/>
                <a:gd name="T65" fmla="*/ 137 h 183"/>
                <a:gd name="T66" fmla="*/ 111 w 116"/>
                <a:gd name="T67" fmla="*/ 122 h 183"/>
                <a:gd name="T68" fmla="*/ 115 w 116"/>
                <a:gd name="T69" fmla="*/ 105 h 183"/>
                <a:gd name="T70" fmla="*/ 116 w 116"/>
                <a:gd name="T71" fmla="*/ 88 h 183"/>
                <a:gd name="T72" fmla="*/ 114 w 116"/>
                <a:gd name="T73" fmla="*/ 70 h 183"/>
                <a:gd name="T74" fmla="*/ 111 w 116"/>
                <a:gd name="T75" fmla="*/ 60 h 183"/>
                <a:gd name="T76" fmla="*/ 108 w 116"/>
                <a:gd name="T77" fmla="*/ 50 h 183"/>
                <a:gd name="T78" fmla="*/ 104 w 116"/>
                <a:gd name="T79" fmla="*/ 40 h 183"/>
                <a:gd name="T80" fmla="*/ 99 w 116"/>
                <a:gd name="T81" fmla="*/ 30 h 183"/>
                <a:gd name="T82" fmla="*/ 94 w 116"/>
                <a:gd name="T83" fmla="*/ 21 h 183"/>
                <a:gd name="T84" fmla="*/ 87 w 116"/>
                <a:gd name="T85" fmla="*/ 12 h 183"/>
                <a:gd name="T86" fmla="*/ 79 w 116"/>
                <a:gd name="T87" fmla="*/ 6 h 183"/>
                <a:gd name="T88" fmla="*/ 70 w 116"/>
                <a:gd name="T89" fmla="*/ 0 h 183"/>
                <a:gd name="T90" fmla="*/ 68 w 116"/>
                <a:gd name="T91" fmla="*/ 0 h 183"/>
                <a:gd name="T92" fmla="*/ 67 w 116"/>
                <a:gd name="T93" fmla="*/ 1 h 183"/>
                <a:gd name="T94" fmla="*/ 67 w 116"/>
                <a:gd name="T95" fmla="*/ 3 h 183"/>
                <a:gd name="T96" fmla="*/ 67 w 116"/>
                <a:gd name="T97" fmla="*/ 3 h 183"/>
                <a:gd name="T98" fmla="*/ 67 w 116"/>
                <a:gd name="T99" fmla="*/ 3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3"/>
                <a:gd name="T152" fmla="*/ 116 w 116"/>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3">
                  <a:moveTo>
                    <a:pt x="67" y="3"/>
                  </a:moveTo>
                  <a:lnTo>
                    <a:pt x="73" y="7"/>
                  </a:lnTo>
                  <a:lnTo>
                    <a:pt x="79" y="12"/>
                  </a:lnTo>
                  <a:lnTo>
                    <a:pt x="85" y="18"/>
                  </a:lnTo>
                  <a:lnTo>
                    <a:pt x="88" y="24"/>
                  </a:lnTo>
                  <a:lnTo>
                    <a:pt x="92" y="31"/>
                  </a:lnTo>
                  <a:lnTo>
                    <a:pt x="95" y="38"/>
                  </a:lnTo>
                  <a:lnTo>
                    <a:pt x="98" y="45"/>
                  </a:lnTo>
                  <a:lnTo>
                    <a:pt x="100" y="53"/>
                  </a:lnTo>
                  <a:lnTo>
                    <a:pt x="105" y="74"/>
                  </a:lnTo>
                  <a:lnTo>
                    <a:pt x="108" y="95"/>
                  </a:lnTo>
                  <a:lnTo>
                    <a:pt x="105" y="115"/>
                  </a:lnTo>
                  <a:lnTo>
                    <a:pt x="96" y="134"/>
                  </a:lnTo>
                  <a:lnTo>
                    <a:pt x="87" y="145"/>
                  </a:lnTo>
                  <a:lnTo>
                    <a:pt x="77" y="155"/>
                  </a:lnTo>
                  <a:lnTo>
                    <a:pt x="66" y="163"/>
                  </a:lnTo>
                  <a:lnTo>
                    <a:pt x="54" y="169"/>
                  </a:lnTo>
                  <a:lnTo>
                    <a:pt x="42" y="172"/>
                  </a:lnTo>
                  <a:lnTo>
                    <a:pt x="29" y="172"/>
                  </a:lnTo>
                  <a:lnTo>
                    <a:pt x="17" y="168"/>
                  </a:lnTo>
                  <a:lnTo>
                    <a:pt x="5" y="159"/>
                  </a:lnTo>
                  <a:lnTo>
                    <a:pt x="3" y="159"/>
                  </a:lnTo>
                  <a:lnTo>
                    <a:pt x="2" y="160"/>
                  </a:lnTo>
                  <a:lnTo>
                    <a:pt x="0" y="161"/>
                  </a:lnTo>
                  <a:lnTo>
                    <a:pt x="0" y="163"/>
                  </a:lnTo>
                  <a:lnTo>
                    <a:pt x="11" y="176"/>
                  </a:lnTo>
                  <a:lnTo>
                    <a:pt x="24" y="183"/>
                  </a:lnTo>
                  <a:lnTo>
                    <a:pt x="38" y="183"/>
                  </a:lnTo>
                  <a:lnTo>
                    <a:pt x="53" y="178"/>
                  </a:lnTo>
                  <a:lnTo>
                    <a:pt x="68" y="170"/>
                  </a:lnTo>
                  <a:lnTo>
                    <a:pt x="82" y="160"/>
                  </a:lnTo>
                  <a:lnTo>
                    <a:pt x="94" y="148"/>
                  </a:lnTo>
                  <a:lnTo>
                    <a:pt x="102" y="137"/>
                  </a:lnTo>
                  <a:lnTo>
                    <a:pt x="111" y="122"/>
                  </a:lnTo>
                  <a:lnTo>
                    <a:pt x="115" y="105"/>
                  </a:lnTo>
                  <a:lnTo>
                    <a:pt x="116" y="88"/>
                  </a:lnTo>
                  <a:lnTo>
                    <a:pt x="114" y="70"/>
                  </a:lnTo>
                  <a:lnTo>
                    <a:pt x="111" y="60"/>
                  </a:lnTo>
                  <a:lnTo>
                    <a:pt x="108" y="50"/>
                  </a:lnTo>
                  <a:lnTo>
                    <a:pt x="104" y="40"/>
                  </a:lnTo>
                  <a:lnTo>
                    <a:pt x="99" y="30"/>
                  </a:lnTo>
                  <a:lnTo>
                    <a:pt x="94" y="21"/>
                  </a:lnTo>
                  <a:lnTo>
                    <a:pt x="87" y="12"/>
                  </a:lnTo>
                  <a:lnTo>
                    <a:pt x="79" y="6"/>
                  </a:lnTo>
                  <a:lnTo>
                    <a:pt x="70" y="0"/>
                  </a:lnTo>
                  <a:lnTo>
                    <a:pt x="68" y="0"/>
                  </a:lnTo>
                  <a:lnTo>
                    <a:pt x="67" y="1"/>
                  </a:lnTo>
                  <a:lnTo>
                    <a:pt x="6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2" name="Freeform 84"/>
            <p:cNvSpPr>
              <a:spLocks/>
            </p:cNvSpPr>
            <p:nvPr/>
          </p:nvSpPr>
          <p:spPr bwMode="auto">
            <a:xfrm>
              <a:off x="3363" y="1789"/>
              <a:ext cx="153" cy="246"/>
            </a:xfrm>
            <a:custGeom>
              <a:avLst/>
              <a:gdLst>
                <a:gd name="T0" fmla="*/ 116 w 153"/>
                <a:gd name="T1" fmla="*/ 6 h 246"/>
                <a:gd name="T2" fmla="*/ 124 w 153"/>
                <a:gd name="T3" fmla="*/ 3 h 246"/>
                <a:gd name="T4" fmla="*/ 133 w 153"/>
                <a:gd name="T5" fmla="*/ 5 h 246"/>
                <a:gd name="T6" fmla="*/ 142 w 153"/>
                <a:gd name="T7" fmla="*/ 13 h 246"/>
                <a:gd name="T8" fmla="*/ 149 w 153"/>
                <a:gd name="T9" fmla="*/ 28 h 246"/>
                <a:gd name="T10" fmla="*/ 148 w 153"/>
                <a:gd name="T11" fmla="*/ 43 h 246"/>
                <a:gd name="T12" fmla="*/ 142 w 153"/>
                <a:gd name="T13" fmla="*/ 60 h 246"/>
                <a:gd name="T14" fmla="*/ 131 w 153"/>
                <a:gd name="T15" fmla="*/ 78 h 246"/>
                <a:gd name="T16" fmla="*/ 119 w 153"/>
                <a:gd name="T17" fmla="*/ 94 h 246"/>
                <a:gd name="T18" fmla="*/ 105 w 153"/>
                <a:gd name="T19" fmla="*/ 108 h 246"/>
                <a:gd name="T20" fmla="*/ 90 w 153"/>
                <a:gd name="T21" fmla="*/ 119 h 246"/>
                <a:gd name="T22" fmla="*/ 75 w 153"/>
                <a:gd name="T23" fmla="*/ 130 h 246"/>
                <a:gd name="T24" fmla="*/ 54 w 153"/>
                <a:gd name="T25" fmla="*/ 145 h 246"/>
                <a:gd name="T26" fmla="*/ 29 w 153"/>
                <a:gd name="T27" fmla="*/ 168 h 246"/>
                <a:gd name="T28" fmla="*/ 11 w 153"/>
                <a:gd name="T29" fmla="*/ 196 h 246"/>
                <a:gd name="T30" fmla="*/ 1 w 153"/>
                <a:gd name="T31" fmla="*/ 227 h 246"/>
                <a:gd name="T32" fmla="*/ 0 w 153"/>
                <a:gd name="T33" fmla="*/ 244 h 246"/>
                <a:gd name="T34" fmla="*/ 2 w 153"/>
                <a:gd name="T35" fmla="*/ 246 h 246"/>
                <a:gd name="T36" fmla="*/ 4 w 153"/>
                <a:gd name="T37" fmla="*/ 232 h 246"/>
                <a:gd name="T38" fmla="*/ 11 w 153"/>
                <a:gd name="T39" fmla="*/ 207 h 246"/>
                <a:gd name="T40" fmla="*/ 23 w 153"/>
                <a:gd name="T41" fmla="*/ 185 h 246"/>
                <a:gd name="T42" fmla="*/ 39 w 153"/>
                <a:gd name="T43" fmla="*/ 164 h 246"/>
                <a:gd name="T44" fmla="*/ 60 w 153"/>
                <a:gd name="T45" fmla="*/ 147 h 246"/>
                <a:gd name="T46" fmla="*/ 81 w 153"/>
                <a:gd name="T47" fmla="*/ 130 h 246"/>
                <a:gd name="T48" fmla="*/ 103 w 153"/>
                <a:gd name="T49" fmla="*/ 114 h 246"/>
                <a:gd name="T50" fmla="*/ 123 w 153"/>
                <a:gd name="T51" fmla="*/ 95 h 246"/>
                <a:gd name="T52" fmla="*/ 137 w 153"/>
                <a:gd name="T53" fmla="*/ 78 h 246"/>
                <a:gd name="T54" fmla="*/ 147 w 153"/>
                <a:gd name="T55" fmla="*/ 61 h 246"/>
                <a:gd name="T56" fmla="*/ 152 w 153"/>
                <a:gd name="T57" fmla="*/ 41 h 246"/>
                <a:gd name="T58" fmla="*/ 151 w 153"/>
                <a:gd name="T59" fmla="*/ 23 h 246"/>
                <a:gd name="T60" fmla="*/ 142 w 153"/>
                <a:gd name="T61" fmla="*/ 10 h 246"/>
                <a:gd name="T62" fmla="*/ 134 w 153"/>
                <a:gd name="T63" fmla="*/ 4 h 246"/>
                <a:gd name="T64" fmla="*/ 124 w 153"/>
                <a:gd name="T65" fmla="*/ 0 h 246"/>
                <a:gd name="T66" fmla="*/ 114 w 153"/>
                <a:gd name="T67" fmla="*/ 4 h 246"/>
                <a:gd name="T68" fmla="*/ 110 w 153"/>
                <a:gd name="T69" fmla="*/ 8 h 246"/>
                <a:gd name="T70" fmla="*/ 111 w 153"/>
                <a:gd name="T71" fmla="*/ 10 h 246"/>
                <a:gd name="T72" fmla="*/ 111 w 153"/>
                <a:gd name="T73" fmla="*/ 1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46"/>
                <a:gd name="T113" fmla="*/ 153 w 153"/>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46">
                  <a:moveTo>
                    <a:pt x="111" y="10"/>
                  </a:moveTo>
                  <a:lnTo>
                    <a:pt x="116" y="6"/>
                  </a:lnTo>
                  <a:lnTo>
                    <a:pt x="119" y="4"/>
                  </a:lnTo>
                  <a:lnTo>
                    <a:pt x="124" y="3"/>
                  </a:lnTo>
                  <a:lnTo>
                    <a:pt x="128" y="4"/>
                  </a:lnTo>
                  <a:lnTo>
                    <a:pt x="133" y="5"/>
                  </a:lnTo>
                  <a:lnTo>
                    <a:pt x="137" y="9"/>
                  </a:lnTo>
                  <a:lnTo>
                    <a:pt x="142" y="13"/>
                  </a:lnTo>
                  <a:lnTo>
                    <a:pt x="146" y="19"/>
                  </a:lnTo>
                  <a:lnTo>
                    <a:pt x="149" y="28"/>
                  </a:lnTo>
                  <a:lnTo>
                    <a:pt x="149" y="35"/>
                  </a:lnTo>
                  <a:lnTo>
                    <a:pt x="148" y="43"/>
                  </a:lnTo>
                  <a:lnTo>
                    <a:pt x="145" y="50"/>
                  </a:lnTo>
                  <a:lnTo>
                    <a:pt x="142" y="60"/>
                  </a:lnTo>
                  <a:lnTo>
                    <a:pt x="137" y="70"/>
                  </a:lnTo>
                  <a:lnTo>
                    <a:pt x="131" y="78"/>
                  </a:lnTo>
                  <a:lnTo>
                    <a:pt x="125" y="87"/>
                  </a:lnTo>
                  <a:lnTo>
                    <a:pt x="119" y="94"/>
                  </a:lnTo>
                  <a:lnTo>
                    <a:pt x="112" y="101"/>
                  </a:lnTo>
                  <a:lnTo>
                    <a:pt x="105" y="108"/>
                  </a:lnTo>
                  <a:lnTo>
                    <a:pt x="98" y="114"/>
                  </a:lnTo>
                  <a:lnTo>
                    <a:pt x="90" y="119"/>
                  </a:lnTo>
                  <a:lnTo>
                    <a:pt x="82" y="125"/>
                  </a:lnTo>
                  <a:lnTo>
                    <a:pt x="75" y="130"/>
                  </a:lnTo>
                  <a:lnTo>
                    <a:pt x="67" y="135"/>
                  </a:lnTo>
                  <a:lnTo>
                    <a:pt x="54" y="145"/>
                  </a:lnTo>
                  <a:lnTo>
                    <a:pt x="41" y="156"/>
                  </a:lnTo>
                  <a:lnTo>
                    <a:pt x="29" y="168"/>
                  </a:lnTo>
                  <a:lnTo>
                    <a:pt x="19" y="182"/>
                  </a:lnTo>
                  <a:lnTo>
                    <a:pt x="11" y="196"/>
                  </a:lnTo>
                  <a:lnTo>
                    <a:pt x="4" y="211"/>
                  </a:lnTo>
                  <a:lnTo>
                    <a:pt x="1" y="227"/>
                  </a:lnTo>
                  <a:lnTo>
                    <a:pt x="0" y="244"/>
                  </a:lnTo>
                  <a:lnTo>
                    <a:pt x="1" y="245"/>
                  </a:lnTo>
                  <a:lnTo>
                    <a:pt x="2" y="246"/>
                  </a:lnTo>
                  <a:lnTo>
                    <a:pt x="2" y="245"/>
                  </a:lnTo>
                  <a:lnTo>
                    <a:pt x="4" y="232"/>
                  </a:lnTo>
                  <a:lnTo>
                    <a:pt x="7" y="219"/>
                  </a:lnTo>
                  <a:lnTo>
                    <a:pt x="11" y="207"/>
                  </a:lnTo>
                  <a:lnTo>
                    <a:pt x="17" y="196"/>
                  </a:lnTo>
                  <a:lnTo>
                    <a:pt x="23" y="185"/>
                  </a:lnTo>
                  <a:lnTo>
                    <a:pt x="31" y="174"/>
                  </a:lnTo>
                  <a:lnTo>
                    <a:pt x="39" y="164"/>
                  </a:lnTo>
                  <a:lnTo>
                    <a:pt x="49" y="155"/>
                  </a:lnTo>
                  <a:lnTo>
                    <a:pt x="60" y="147"/>
                  </a:lnTo>
                  <a:lnTo>
                    <a:pt x="71" y="138"/>
                  </a:lnTo>
                  <a:lnTo>
                    <a:pt x="81" y="130"/>
                  </a:lnTo>
                  <a:lnTo>
                    <a:pt x="92" y="122"/>
                  </a:lnTo>
                  <a:lnTo>
                    <a:pt x="103" y="114"/>
                  </a:lnTo>
                  <a:lnTo>
                    <a:pt x="113" y="105"/>
                  </a:lnTo>
                  <a:lnTo>
                    <a:pt x="123" y="95"/>
                  </a:lnTo>
                  <a:lnTo>
                    <a:pt x="132" y="84"/>
                  </a:lnTo>
                  <a:lnTo>
                    <a:pt x="137" y="78"/>
                  </a:lnTo>
                  <a:lnTo>
                    <a:pt x="142" y="70"/>
                  </a:lnTo>
                  <a:lnTo>
                    <a:pt x="147" y="61"/>
                  </a:lnTo>
                  <a:lnTo>
                    <a:pt x="151" y="51"/>
                  </a:lnTo>
                  <a:lnTo>
                    <a:pt x="152" y="41"/>
                  </a:lnTo>
                  <a:lnTo>
                    <a:pt x="153" y="32"/>
                  </a:lnTo>
                  <a:lnTo>
                    <a:pt x="151" y="23"/>
                  </a:lnTo>
                  <a:lnTo>
                    <a:pt x="146" y="15"/>
                  </a:lnTo>
                  <a:lnTo>
                    <a:pt x="142" y="10"/>
                  </a:lnTo>
                  <a:lnTo>
                    <a:pt x="139" y="7"/>
                  </a:lnTo>
                  <a:lnTo>
                    <a:pt x="134" y="4"/>
                  </a:lnTo>
                  <a:lnTo>
                    <a:pt x="129" y="1"/>
                  </a:lnTo>
                  <a:lnTo>
                    <a:pt x="124" y="0"/>
                  </a:lnTo>
                  <a:lnTo>
                    <a:pt x="119" y="1"/>
                  </a:lnTo>
                  <a:lnTo>
                    <a:pt x="114" y="4"/>
                  </a:lnTo>
                  <a:lnTo>
                    <a:pt x="110" y="8"/>
                  </a:lnTo>
                  <a:lnTo>
                    <a:pt x="110" y="9"/>
                  </a:lnTo>
                  <a:lnTo>
                    <a:pt x="1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3" name="Freeform 85"/>
            <p:cNvSpPr>
              <a:spLocks/>
            </p:cNvSpPr>
            <p:nvPr/>
          </p:nvSpPr>
          <p:spPr bwMode="auto">
            <a:xfrm>
              <a:off x="3287" y="1683"/>
              <a:ext cx="98" cy="135"/>
            </a:xfrm>
            <a:custGeom>
              <a:avLst/>
              <a:gdLst>
                <a:gd name="T0" fmla="*/ 97 w 98"/>
                <a:gd name="T1" fmla="*/ 0 h 135"/>
                <a:gd name="T2" fmla="*/ 83 w 98"/>
                <a:gd name="T3" fmla="*/ 8 h 135"/>
                <a:gd name="T4" fmla="*/ 68 w 98"/>
                <a:gd name="T5" fmla="*/ 16 h 135"/>
                <a:gd name="T6" fmla="*/ 54 w 98"/>
                <a:gd name="T7" fmla="*/ 25 h 135"/>
                <a:gd name="T8" fmla="*/ 41 w 98"/>
                <a:gd name="T9" fmla="*/ 33 h 135"/>
                <a:gd name="T10" fmla="*/ 29 w 98"/>
                <a:gd name="T11" fmla="*/ 44 h 135"/>
                <a:gd name="T12" fmla="*/ 18 w 98"/>
                <a:gd name="T13" fmla="*/ 56 h 135"/>
                <a:gd name="T14" fmla="*/ 9 w 98"/>
                <a:gd name="T15" fmla="*/ 69 h 135"/>
                <a:gd name="T16" fmla="*/ 2 w 98"/>
                <a:gd name="T17" fmla="*/ 85 h 135"/>
                <a:gd name="T18" fmla="*/ 0 w 98"/>
                <a:gd name="T19" fmla="*/ 96 h 135"/>
                <a:gd name="T20" fmla="*/ 0 w 98"/>
                <a:gd name="T21" fmla="*/ 104 h 135"/>
                <a:gd name="T22" fmla="*/ 2 w 98"/>
                <a:gd name="T23" fmla="*/ 113 h 135"/>
                <a:gd name="T24" fmla="*/ 6 w 98"/>
                <a:gd name="T25" fmla="*/ 120 h 135"/>
                <a:gd name="T26" fmla="*/ 13 w 98"/>
                <a:gd name="T27" fmla="*/ 126 h 135"/>
                <a:gd name="T28" fmla="*/ 20 w 98"/>
                <a:gd name="T29" fmla="*/ 131 h 135"/>
                <a:gd name="T30" fmla="*/ 29 w 98"/>
                <a:gd name="T31" fmla="*/ 134 h 135"/>
                <a:gd name="T32" fmla="*/ 39 w 98"/>
                <a:gd name="T33" fmla="*/ 135 h 135"/>
                <a:gd name="T34" fmla="*/ 41 w 98"/>
                <a:gd name="T35" fmla="*/ 135 h 135"/>
                <a:gd name="T36" fmla="*/ 41 w 98"/>
                <a:gd name="T37" fmla="*/ 134 h 135"/>
                <a:gd name="T38" fmla="*/ 39 w 98"/>
                <a:gd name="T39" fmla="*/ 131 h 135"/>
                <a:gd name="T40" fmla="*/ 38 w 98"/>
                <a:gd name="T41" fmla="*/ 131 h 135"/>
                <a:gd name="T42" fmla="*/ 31 w 98"/>
                <a:gd name="T43" fmla="*/ 128 h 135"/>
                <a:gd name="T44" fmla="*/ 24 w 98"/>
                <a:gd name="T45" fmla="*/ 125 h 135"/>
                <a:gd name="T46" fmla="*/ 19 w 98"/>
                <a:gd name="T47" fmla="*/ 122 h 135"/>
                <a:gd name="T48" fmla="*/ 14 w 98"/>
                <a:gd name="T49" fmla="*/ 119 h 135"/>
                <a:gd name="T50" fmla="*/ 10 w 98"/>
                <a:gd name="T51" fmla="*/ 114 h 135"/>
                <a:gd name="T52" fmla="*/ 8 w 98"/>
                <a:gd name="T53" fmla="*/ 109 h 135"/>
                <a:gd name="T54" fmla="*/ 7 w 98"/>
                <a:gd name="T55" fmla="*/ 102 h 135"/>
                <a:gd name="T56" fmla="*/ 7 w 98"/>
                <a:gd name="T57" fmla="*/ 95 h 135"/>
                <a:gd name="T58" fmla="*/ 9 w 98"/>
                <a:gd name="T59" fmla="*/ 84 h 135"/>
                <a:gd name="T60" fmla="*/ 15 w 98"/>
                <a:gd name="T61" fmla="*/ 75 h 135"/>
                <a:gd name="T62" fmla="*/ 20 w 98"/>
                <a:gd name="T63" fmla="*/ 66 h 135"/>
                <a:gd name="T64" fmla="*/ 26 w 98"/>
                <a:gd name="T65" fmla="*/ 57 h 135"/>
                <a:gd name="T66" fmla="*/ 34 w 98"/>
                <a:gd name="T67" fmla="*/ 47 h 135"/>
                <a:gd name="T68" fmla="*/ 42 w 98"/>
                <a:gd name="T69" fmla="*/ 39 h 135"/>
                <a:gd name="T70" fmla="*/ 50 w 98"/>
                <a:gd name="T71" fmla="*/ 31 h 135"/>
                <a:gd name="T72" fmla="*/ 59 w 98"/>
                <a:gd name="T73" fmla="*/ 25 h 135"/>
                <a:gd name="T74" fmla="*/ 69 w 98"/>
                <a:gd name="T75" fmla="*/ 19 h 135"/>
                <a:gd name="T76" fmla="*/ 79 w 98"/>
                <a:gd name="T77" fmla="*/ 13 h 135"/>
                <a:gd name="T78" fmla="*/ 88 w 98"/>
                <a:gd name="T79" fmla="*/ 7 h 135"/>
                <a:gd name="T80" fmla="*/ 98 w 98"/>
                <a:gd name="T81" fmla="*/ 1 h 135"/>
                <a:gd name="T82" fmla="*/ 98 w 98"/>
                <a:gd name="T83" fmla="*/ 1 h 135"/>
                <a:gd name="T84" fmla="*/ 98 w 98"/>
                <a:gd name="T85" fmla="*/ 0 h 135"/>
                <a:gd name="T86" fmla="*/ 97 w 98"/>
                <a:gd name="T87" fmla="*/ 0 h 135"/>
                <a:gd name="T88" fmla="*/ 97 w 98"/>
                <a:gd name="T89" fmla="*/ 0 h 135"/>
                <a:gd name="T90" fmla="*/ 97 w 98"/>
                <a:gd name="T91" fmla="*/ 0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35"/>
                <a:gd name="T140" fmla="*/ 98 w 98"/>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35">
                  <a:moveTo>
                    <a:pt x="97" y="0"/>
                  </a:moveTo>
                  <a:lnTo>
                    <a:pt x="83" y="8"/>
                  </a:lnTo>
                  <a:lnTo>
                    <a:pt x="68" y="16"/>
                  </a:lnTo>
                  <a:lnTo>
                    <a:pt x="54" y="25"/>
                  </a:lnTo>
                  <a:lnTo>
                    <a:pt x="41" y="33"/>
                  </a:lnTo>
                  <a:lnTo>
                    <a:pt x="29" y="44"/>
                  </a:lnTo>
                  <a:lnTo>
                    <a:pt x="18" y="56"/>
                  </a:lnTo>
                  <a:lnTo>
                    <a:pt x="9" y="69"/>
                  </a:lnTo>
                  <a:lnTo>
                    <a:pt x="2" y="85"/>
                  </a:lnTo>
                  <a:lnTo>
                    <a:pt x="0" y="96"/>
                  </a:lnTo>
                  <a:lnTo>
                    <a:pt x="0" y="104"/>
                  </a:lnTo>
                  <a:lnTo>
                    <a:pt x="2" y="113"/>
                  </a:lnTo>
                  <a:lnTo>
                    <a:pt x="6" y="120"/>
                  </a:lnTo>
                  <a:lnTo>
                    <a:pt x="13" y="126"/>
                  </a:lnTo>
                  <a:lnTo>
                    <a:pt x="20" y="131"/>
                  </a:lnTo>
                  <a:lnTo>
                    <a:pt x="29" y="134"/>
                  </a:lnTo>
                  <a:lnTo>
                    <a:pt x="39" y="135"/>
                  </a:lnTo>
                  <a:lnTo>
                    <a:pt x="41" y="135"/>
                  </a:lnTo>
                  <a:lnTo>
                    <a:pt x="41" y="134"/>
                  </a:lnTo>
                  <a:lnTo>
                    <a:pt x="39" y="131"/>
                  </a:lnTo>
                  <a:lnTo>
                    <a:pt x="38" y="131"/>
                  </a:lnTo>
                  <a:lnTo>
                    <a:pt x="31" y="128"/>
                  </a:lnTo>
                  <a:lnTo>
                    <a:pt x="24" y="125"/>
                  </a:lnTo>
                  <a:lnTo>
                    <a:pt x="19" y="122"/>
                  </a:lnTo>
                  <a:lnTo>
                    <a:pt x="14" y="119"/>
                  </a:lnTo>
                  <a:lnTo>
                    <a:pt x="10" y="114"/>
                  </a:lnTo>
                  <a:lnTo>
                    <a:pt x="8" y="109"/>
                  </a:lnTo>
                  <a:lnTo>
                    <a:pt x="7" y="102"/>
                  </a:lnTo>
                  <a:lnTo>
                    <a:pt x="7" y="95"/>
                  </a:lnTo>
                  <a:lnTo>
                    <a:pt x="9" y="84"/>
                  </a:lnTo>
                  <a:lnTo>
                    <a:pt x="15" y="75"/>
                  </a:lnTo>
                  <a:lnTo>
                    <a:pt x="20" y="66"/>
                  </a:lnTo>
                  <a:lnTo>
                    <a:pt x="26" y="57"/>
                  </a:lnTo>
                  <a:lnTo>
                    <a:pt x="34" y="47"/>
                  </a:lnTo>
                  <a:lnTo>
                    <a:pt x="42" y="39"/>
                  </a:lnTo>
                  <a:lnTo>
                    <a:pt x="50" y="31"/>
                  </a:lnTo>
                  <a:lnTo>
                    <a:pt x="59" y="25"/>
                  </a:lnTo>
                  <a:lnTo>
                    <a:pt x="69" y="19"/>
                  </a:lnTo>
                  <a:lnTo>
                    <a:pt x="79" y="13"/>
                  </a:lnTo>
                  <a:lnTo>
                    <a:pt x="88" y="7"/>
                  </a:lnTo>
                  <a:lnTo>
                    <a:pt x="98" y="1"/>
                  </a:lnTo>
                  <a:lnTo>
                    <a:pt x="98"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4" name="Freeform 86"/>
            <p:cNvSpPr>
              <a:spLocks/>
            </p:cNvSpPr>
            <p:nvPr/>
          </p:nvSpPr>
          <p:spPr bwMode="auto">
            <a:xfrm>
              <a:off x="3297" y="1799"/>
              <a:ext cx="84" cy="194"/>
            </a:xfrm>
            <a:custGeom>
              <a:avLst/>
              <a:gdLst>
                <a:gd name="T0" fmla="*/ 28 w 84"/>
                <a:gd name="T1" fmla="*/ 15 h 194"/>
                <a:gd name="T2" fmla="*/ 29 w 84"/>
                <a:gd name="T3" fmla="*/ 10 h 194"/>
                <a:gd name="T4" fmla="*/ 29 w 84"/>
                <a:gd name="T5" fmla="*/ 3 h 194"/>
                <a:gd name="T6" fmla="*/ 26 w 84"/>
                <a:gd name="T7" fmla="*/ 0 h 194"/>
                <a:gd name="T8" fmla="*/ 20 w 84"/>
                <a:gd name="T9" fmla="*/ 1 h 194"/>
                <a:gd name="T10" fmla="*/ 12 w 84"/>
                <a:gd name="T11" fmla="*/ 7 h 194"/>
                <a:gd name="T12" fmla="*/ 6 w 84"/>
                <a:gd name="T13" fmla="*/ 15 h 194"/>
                <a:gd name="T14" fmla="*/ 2 w 84"/>
                <a:gd name="T15" fmla="*/ 24 h 194"/>
                <a:gd name="T16" fmla="*/ 1 w 84"/>
                <a:gd name="T17" fmla="*/ 34 h 194"/>
                <a:gd name="T18" fmla="*/ 0 w 84"/>
                <a:gd name="T19" fmla="*/ 45 h 194"/>
                <a:gd name="T20" fmla="*/ 2 w 84"/>
                <a:gd name="T21" fmla="*/ 55 h 194"/>
                <a:gd name="T22" fmla="*/ 4 w 84"/>
                <a:gd name="T23" fmla="*/ 65 h 194"/>
                <a:gd name="T24" fmla="*/ 8 w 84"/>
                <a:gd name="T25" fmla="*/ 73 h 194"/>
                <a:gd name="T26" fmla="*/ 16 w 84"/>
                <a:gd name="T27" fmla="*/ 89 h 194"/>
                <a:gd name="T28" fmla="*/ 25 w 84"/>
                <a:gd name="T29" fmla="*/ 104 h 194"/>
                <a:gd name="T30" fmla="*/ 34 w 84"/>
                <a:gd name="T31" fmla="*/ 119 h 194"/>
                <a:gd name="T32" fmla="*/ 44 w 84"/>
                <a:gd name="T33" fmla="*/ 133 h 194"/>
                <a:gd name="T34" fmla="*/ 53 w 84"/>
                <a:gd name="T35" fmla="*/ 148 h 194"/>
                <a:gd name="T36" fmla="*/ 63 w 84"/>
                <a:gd name="T37" fmla="*/ 163 h 194"/>
                <a:gd name="T38" fmla="*/ 71 w 84"/>
                <a:gd name="T39" fmla="*/ 178 h 194"/>
                <a:gd name="T40" fmla="*/ 79 w 84"/>
                <a:gd name="T41" fmla="*/ 193 h 194"/>
                <a:gd name="T42" fmla="*/ 81 w 84"/>
                <a:gd name="T43" fmla="*/ 194 h 194"/>
                <a:gd name="T44" fmla="*/ 82 w 84"/>
                <a:gd name="T45" fmla="*/ 194 h 194"/>
                <a:gd name="T46" fmla="*/ 84 w 84"/>
                <a:gd name="T47" fmla="*/ 194 h 194"/>
                <a:gd name="T48" fmla="*/ 84 w 84"/>
                <a:gd name="T49" fmla="*/ 193 h 194"/>
                <a:gd name="T50" fmla="*/ 79 w 84"/>
                <a:gd name="T51" fmla="*/ 183 h 194"/>
                <a:gd name="T52" fmla="*/ 75 w 84"/>
                <a:gd name="T53" fmla="*/ 173 h 194"/>
                <a:gd name="T54" fmla="*/ 70 w 84"/>
                <a:gd name="T55" fmla="*/ 163 h 194"/>
                <a:gd name="T56" fmla="*/ 64 w 84"/>
                <a:gd name="T57" fmla="*/ 152 h 194"/>
                <a:gd name="T58" fmla="*/ 58 w 84"/>
                <a:gd name="T59" fmla="*/ 142 h 194"/>
                <a:gd name="T60" fmla="*/ 52 w 84"/>
                <a:gd name="T61" fmla="*/ 133 h 194"/>
                <a:gd name="T62" fmla="*/ 45 w 84"/>
                <a:gd name="T63" fmla="*/ 124 h 194"/>
                <a:gd name="T64" fmla="*/ 38 w 84"/>
                <a:gd name="T65" fmla="*/ 115 h 194"/>
                <a:gd name="T66" fmla="*/ 34 w 84"/>
                <a:gd name="T67" fmla="*/ 110 h 194"/>
                <a:gd name="T68" fmla="*/ 30 w 84"/>
                <a:gd name="T69" fmla="*/ 104 h 194"/>
                <a:gd name="T70" fmla="*/ 27 w 84"/>
                <a:gd name="T71" fmla="*/ 98 h 194"/>
                <a:gd name="T72" fmla="*/ 23 w 84"/>
                <a:gd name="T73" fmla="*/ 92 h 194"/>
                <a:gd name="T74" fmla="*/ 20 w 84"/>
                <a:gd name="T75" fmla="*/ 85 h 194"/>
                <a:gd name="T76" fmla="*/ 16 w 84"/>
                <a:gd name="T77" fmla="*/ 79 h 194"/>
                <a:gd name="T78" fmla="*/ 13 w 84"/>
                <a:gd name="T79" fmla="*/ 73 h 194"/>
                <a:gd name="T80" fmla="*/ 10 w 84"/>
                <a:gd name="T81" fmla="*/ 67 h 194"/>
                <a:gd name="T82" fmla="*/ 6 w 84"/>
                <a:gd name="T83" fmla="*/ 57 h 194"/>
                <a:gd name="T84" fmla="*/ 5 w 84"/>
                <a:gd name="T85" fmla="*/ 46 h 194"/>
                <a:gd name="T86" fmla="*/ 7 w 84"/>
                <a:gd name="T87" fmla="*/ 36 h 194"/>
                <a:gd name="T88" fmla="*/ 8 w 84"/>
                <a:gd name="T89" fmla="*/ 25 h 194"/>
                <a:gd name="T90" fmla="*/ 9 w 84"/>
                <a:gd name="T91" fmla="*/ 20 h 194"/>
                <a:gd name="T92" fmla="*/ 11 w 84"/>
                <a:gd name="T93" fmla="*/ 15 h 194"/>
                <a:gd name="T94" fmla="*/ 13 w 84"/>
                <a:gd name="T95" fmla="*/ 11 h 194"/>
                <a:gd name="T96" fmla="*/ 16 w 84"/>
                <a:gd name="T97" fmla="*/ 7 h 194"/>
                <a:gd name="T98" fmla="*/ 22 w 84"/>
                <a:gd name="T99" fmla="*/ 3 h 194"/>
                <a:gd name="T100" fmla="*/ 25 w 84"/>
                <a:gd name="T101" fmla="*/ 2 h 194"/>
                <a:gd name="T102" fmla="*/ 26 w 84"/>
                <a:gd name="T103" fmla="*/ 4 h 194"/>
                <a:gd name="T104" fmla="*/ 28 w 84"/>
                <a:gd name="T105" fmla="*/ 9 h 194"/>
                <a:gd name="T106" fmla="*/ 28 w 84"/>
                <a:gd name="T107" fmla="*/ 10 h 194"/>
                <a:gd name="T108" fmla="*/ 27 w 84"/>
                <a:gd name="T109" fmla="*/ 12 h 194"/>
                <a:gd name="T110" fmla="*/ 27 w 84"/>
                <a:gd name="T111" fmla="*/ 14 h 194"/>
                <a:gd name="T112" fmla="*/ 26 w 84"/>
                <a:gd name="T113" fmla="*/ 15 h 194"/>
                <a:gd name="T114" fmla="*/ 26 w 84"/>
                <a:gd name="T115" fmla="*/ 15 h 194"/>
                <a:gd name="T116" fmla="*/ 27 w 84"/>
                <a:gd name="T117" fmla="*/ 15 h 194"/>
                <a:gd name="T118" fmla="*/ 28 w 84"/>
                <a:gd name="T119" fmla="*/ 15 h 194"/>
                <a:gd name="T120" fmla="*/ 28 w 84"/>
                <a:gd name="T121" fmla="*/ 15 h 194"/>
                <a:gd name="T122" fmla="*/ 28 w 84"/>
                <a:gd name="T123" fmla="*/ 15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94"/>
                <a:gd name="T188" fmla="*/ 84 w 84"/>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94">
                  <a:moveTo>
                    <a:pt x="28" y="15"/>
                  </a:moveTo>
                  <a:lnTo>
                    <a:pt x="29" y="10"/>
                  </a:lnTo>
                  <a:lnTo>
                    <a:pt x="29" y="3"/>
                  </a:lnTo>
                  <a:lnTo>
                    <a:pt x="26" y="0"/>
                  </a:lnTo>
                  <a:lnTo>
                    <a:pt x="20" y="1"/>
                  </a:lnTo>
                  <a:lnTo>
                    <a:pt x="12" y="7"/>
                  </a:lnTo>
                  <a:lnTo>
                    <a:pt x="6" y="15"/>
                  </a:lnTo>
                  <a:lnTo>
                    <a:pt x="2" y="24"/>
                  </a:lnTo>
                  <a:lnTo>
                    <a:pt x="1" y="34"/>
                  </a:lnTo>
                  <a:lnTo>
                    <a:pt x="0" y="45"/>
                  </a:lnTo>
                  <a:lnTo>
                    <a:pt x="2" y="55"/>
                  </a:lnTo>
                  <a:lnTo>
                    <a:pt x="4" y="65"/>
                  </a:lnTo>
                  <a:lnTo>
                    <a:pt x="8" y="73"/>
                  </a:lnTo>
                  <a:lnTo>
                    <a:pt x="16" y="89"/>
                  </a:lnTo>
                  <a:lnTo>
                    <a:pt x="25" y="104"/>
                  </a:lnTo>
                  <a:lnTo>
                    <a:pt x="34" y="119"/>
                  </a:lnTo>
                  <a:lnTo>
                    <a:pt x="44" y="133"/>
                  </a:lnTo>
                  <a:lnTo>
                    <a:pt x="53" y="148"/>
                  </a:lnTo>
                  <a:lnTo>
                    <a:pt x="63" y="163"/>
                  </a:lnTo>
                  <a:lnTo>
                    <a:pt x="71" y="178"/>
                  </a:lnTo>
                  <a:lnTo>
                    <a:pt x="79" y="193"/>
                  </a:lnTo>
                  <a:lnTo>
                    <a:pt x="81" y="194"/>
                  </a:lnTo>
                  <a:lnTo>
                    <a:pt x="82" y="194"/>
                  </a:lnTo>
                  <a:lnTo>
                    <a:pt x="84" y="194"/>
                  </a:lnTo>
                  <a:lnTo>
                    <a:pt x="84" y="193"/>
                  </a:lnTo>
                  <a:lnTo>
                    <a:pt x="79" y="183"/>
                  </a:lnTo>
                  <a:lnTo>
                    <a:pt x="75" y="173"/>
                  </a:lnTo>
                  <a:lnTo>
                    <a:pt x="70" y="163"/>
                  </a:lnTo>
                  <a:lnTo>
                    <a:pt x="64" y="152"/>
                  </a:lnTo>
                  <a:lnTo>
                    <a:pt x="58" y="142"/>
                  </a:lnTo>
                  <a:lnTo>
                    <a:pt x="52" y="133"/>
                  </a:lnTo>
                  <a:lnTo>
                    <a:pt x="45" y="124"/>
                  </a:lnTo>
                  <a:lnTo>
                    <a:pt x="38" y="115"/>
                  </a:lnTo>
                  <a:lnTo>
                    <a:pt x="34" y="110"/>
                  </a:lnTo>
                  <a:lnTo>
                    <a:pt x="30" y="104"/>
                  </a:lnTo>
                  <a:lnTo>
                    <a:pt x="27" y="98"/>
                  </a:lnTo>
                  <a:lnTo>
                    <a:pt x="23" y="92"/>
                  </a:lnTo>
                  <a:lnTo>
                    <a:pt x="20" y="85"/>
                  </a:lnTo>
                  <a:lnTo>
                    <a:pt x="16" y="79"/>
                  </a:lnTo>
                  <a:lnTo>
                    <a:pt x="13" y="73"/>
                  </a:lnTo>
                  <a:lnTo>
                    <a:pt x="10" y="67"/>
                  </a:lnTo>
                  <a:lnTo>
                    <a:pt x="6" y="57"/>
                  </a:lnTo>
                  <a:lnTo>
                    <a:pt x="5" y="46"/>
                  </a:lnTo>
                  <a:lnTo>
                    <a:pt x="7" y="36"/>
                  </a:lnTo>
                  <a:lnTo>
                    <a:pt x="8" y="25"/>
                  </a:lnTo>
                  <a:lnTo>
                    <a:pt x="9" y="20"/>
                  </a:lnTo>
                  <a:lnTo>
                    <a:pt x="11" y="15"/>
                  </a:lnTo>
                  <a:lnTo>
                    <a:pt x="13" y="11"/>
                  </a:lnTo>
                  <a:lnTo>
                    <a:pt x="16" y="7"/>
                  </a:lnTo>
                  <a:lnTo>
                    <a:pt x="22" y="3"/>
                  </a:lnTo>
                  <a:lnTo>
                    <a:pt x="25" y="2"/>
                  </a:lnTo>
                  <a:lnTo>
                    <a:pt x="26" y="4"/>
                  </a:lnTo>
                  <a:lnTo>
                    <a:pt x="28" y="9"/>
                  </a:lnTo>
                  <a:lnTo>
                    <a:pt x="28" y="10"/>
                  </a:lnTo>
                  <a:lnTo>
                    <a:pt x="27" y="12"/>
                  </a:lnTo>
                  <a:lnTo>
                    <a:pt x="27" y="14"/>
                  </a:lnTo>
                  <a:lnTo>
                    <a:pt x="26" y="15"/>
                  </a:lnTo>
                  <a:lnTo>
                    <a:pt x="27" y="15"/>
                  </a:lnTo>
                  <a:lnTo>
                    <a:pt x="2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5" name="Freeform 87"/>
            <p:cNvSpPr>
              <a:spLocks/>
            </p:cNvSpPr>
            <p:nvPr/>
          </p:nvSpPr>
          <p:spPr bwMode="auto">
            <a:xfrm>
              <a:off x="3349" y="1748"/>
              <a:ext cx="172" cy="54"/>
            </a:xfrm>
            <a:custGeom>
              <a:avLst/>
              <a:gdLst>
                <a:gd name="T0" fmla="*/ 0 w 172"/>
                <a:gd name="T1" fmla="*/ 15 h 54"/>
                <a:gd name="T2" fmla="*/ 4 w 172"/>
                <a:gd name="T3" fmla="*/ 22 h 54"/>
                <a:gd name="T4" fmla="*/ 8 w 172"/>
                <a:gd name="T5" fmla="*/ 28 h 54"/>
                <a:gd name="T6" fmla="*/ 12 w 172"/>
                <a:gd name="T7" fmla="*/ 34 h 54"/>
                <a:gd name="T8" fmla="*/ 18 w 172"/>
                <a:gd name="T9" fmla="*/ 39 h 54"/>
                <a:gd name="T10" fmla="*/ 23 w 172"/>
                <a:gd name="T11" fmla="*/ 43 h 54"/>
                <a:gd name="T12" fmla="*/ 29 w 172"/>
                <a:gd name="T13" fmla="*/ 47 h 54"/>
                <a:gd name="T14" fmla="*/ 35 w 172"/>
                <a:gd name="T15" fmla="*/ 50 h 54"/>
                <a:gd name="T16" fmla="*/ 42 w 172"/>
                <a:gd name="T17" fmla="*/ 52 h 54"/>
                <a:gd name="T18" fmla="*/ 50 w 172"/>
                <a:gd name="T19" fmla="*/ 54 h 54"/>
                <a:gd name="T20" fmla="*/ 56 w 172"/>
                <a:gd name="T21" fmla="*/ 54 h 54"/>
                <a:gd name="T22" fmla="*/ 64 w 172"/>
                <a:gd name="T23" fmla="*/ 54 h 54"/>
                <a:gd name="T24" fmla="*/ 71 w 172"/>
                <a:gd name="T25" fmla="*/ 53 h 54"/>
                <a:gd name="T26" fmla="*/ 79 w 172"/>
                <a:gd name="T27" fmla="*/ 52 h 54"/>
                <a:gd name="T28" fmla="*/ 86 w 172"/>
                <a:gd name="T29" fmla="*/ 50 h 54"/>
                <a:gd name="T30" fmla="*/ 93 w 172"/>
                <a:gd name="T31" fmla="*/ 48 h 54"/>
                <a:gd name="T32" fmla="*/ 100 w 172"/>
                <a:gd name="T33" fmla="*/ 46 h 54"/>
                <a:gd name="T34" fmla="*/ 109 w 172"/>
                <a:gd name="T35" fmla="*/ 43 h 54"/>
                <a:gd name="T36" fmla="*/ 119 w 172"/>
                <a:gd name="T37" fmla="*/ 39 h 54"/>
                <a:gd name="T38" fmla="*/ 130 w 172"/>
                <a:gd name="T39" fmla="*/ 34 h 54"/>
                <a:gd name="T40" fmla="*/ 139 w 172"/>
                <a:gd name="T41" fmla="*/ 28 h 54"/>
                <a:gd name="T42" fmla="*/ 150 w 172"/>
                <a:gd name="T43" fmla="*/ 22 h 54"/>
                <a:gd name="T44" fmla="*/ 159 w 172"/>
                <a:gd name="T45" fmla="*/ 16 h 54"/>
                <a:gd name="T46" fmla="*/ 166 w 172"/>
                <a:gd name="T47" fmla="*/ 8 h 54"/>
                <a:gd name="T48" fmla="*/ 172 w 172"/>
                <a:gd name="T49" fmla="*/ 0 h 54"/>
                <a:gd name="T50" fmla="*/ 172 w 172"/>
                <a:gd name="T51" fmla="*/ 0 h 54"/>
                <a:gd name="T52" fmla="*/ 171 w 172"/>
                <a:gd name="T53" fmla="*/ 0 h 54"/>
                <a:gd name="T54" fmla="*/ 171 w 172"/>
                <a:gd name="T55" fmla="*/ 0 h 54"/>
                <a:gd name="T56" fmla="*/ 170 w 172"/>
                <a:gd name="T57" fmla="*/ 1 h 54"/>
                <a:gd name="T58" fmla="*/ 162 w 172"/>
                <a:gd name="T59" fmla="*/ 10 h 54"/>
                <a:gd name="T60" fmla="*/ 153 w 172"/>
                <a:gd name="T61" fmla="*/ 18 h 54"/>
                <a:gd name="T62" fmla="*/ 142 w 172"/>
                <a:gd name="T63" fmla="*/ 26 h 54"/>
                <a:gd name="T64" fmla="*/ 129 w 172"/>
                <a:gd name="T65" fmla="*/ 33 h 54"/>
                <a:gd name="T66" fmla="*/ 116 w 172"/>
                <a:gd name="T67" fmla="*/ 39 h 54"/>
                <a:gd name="T68" fmla="*/ 103 w 172"/>
                <a:gd name="T69" fmla="*/ 44 h 54"/>
                <a:gd name="T70" fmla="*/ 91 w 172"/>
                <a:gd name="T71" fmla="*/ 48 h 54"/>
                <a:gd name="T72" fmla="*/ 80 w 172"/>
                <a:gd name="T73" fmla="*/ 50 h 54"/>
                <a:gd name="T74" fmla="*/ 73 w 172"/>
                <a:gd name="T75" fmla="*/ 51 h 54"/>
                <a:gd name="T76" fmla="*/ 66 w 172"/>
                <a:gd name="T77" fmla="*/ 51 h 54"/>
                <a:gd name="T78" fmla="*/ 59 w 172"/>
                <a:gd name="T79" fmla="*/ 51 h 54"/>
                <a:gd name="T80" fmla="*/ 51 w 172"/>
                <a:gd name="T81" fmla="*/ 51 h 54"/>
                <a:gd name="T82" fmla="*/ 44 w 172"/>
                <a:gd name="T83" fmla="*/ 51 h 54"/>
                <a:gd name="T84" fmla="*/ 38 w 172"/>
                <a:gd name="T85" fmla="*/ 49 h 54"/>
                <a:gd name="T86" fmla="*/ 31 w 172"/>
                <a:gd name="T87" fmla="*/ 46 h 54"/>
                <a:gd name="T88" fmla="*/ 25 w 172"/>
                <a:gd name="T89" fmla="*/ 42 h 54"/>
                <a:gd name="T90" fmla="*/ 21 w 172"/>
                <a:gd name="T91" fmla="*/ 39 h 54"/>
                <a:gd name="T92" fmla="*/ 18 w 172"/>
                <a:gd name="T93" fmla="*/ 36 h 54"/>
                <a:gd name="T94" fmla="*/ 15 w 172"/>
                <a:gd name="T95" fmla="*/ 33 h 54"/>
                <a:gd name="T96" fmla="*/ 12 w 172"/>
                <a:gd name="T97" fmla="*/ 29 h 54"/>
                <a:gd name="T98" fmla="*/ 9 w 172"/>
                <a:gd name="T99" fmla="*/ 25 h 54"/>
                <a:gd name="T100" fmla="*/ 6 w 172"/>
                <a:gd name="T101" fmla="*/ 21 h 54"/>
                <a:gd name="T102" fmla="*/ 4 w 172"/>
                <a:gd name="T103" fmla="*/ 17 h 54"/>
                <a:gd name="T104" fmla="*/ 2 w 172"/>
                <a:gd name="T105" fmla="*/ 13 h 54"/>
                <a:gd name="T106" fmla="*/ 2 w 172"/>
                <a:gd name="T107" fmla="*/ 13 h 54"/>
                <a:gd name="T108" fmla="*/ 1 w 172"/>
                <a:gd name="T109" fmla="*/ 13 h 54"/>
                <a:gd name="T110" fmla="*/ 0 w 172"/>
                <a:gd name="T111" fmla="*/ 14 h 54"/>
                <a:gd name="T112" fmla="*/ 0 w 172"/>
                <a:gd name="T113" fmla="*/ 15 h 54"/>
                <a:gd name="T114" fmla="*/ 0 w 172"/>
                <a:gd name="T115" fmla="*/ 15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
                <a:gd name="T175" fmla="*/ 0 h 54"/>
                <a:gd name="T176" fmla="*/ 172 w 17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 h="54">
                  <a:moveTo>
                    <a:pt x="0" y="15"/>
                  </a:moveTo>
                  <a:lnTo>
                    <a:pt x="4" y="22"/>
                  </a:lnTo>
                  <a:lnTo>
                    <a:pt x="8" y="28"/>
                  </a:lnTo>
                  <a:lnTo>
                    <a:pt x="12" y="34"/>
                  </a:lnTo>
                  <a:lnTo>
                    <a:pt x="18" y="39"/>
                  </a:lnTo>
                  <a:lnTo>
                    <a:pt x="23" y="43"/>
                  </a:lnTo>
                  <a:lnTo>
                    <a:pt x="29" y="47"/>
                  </a:lnTo>
                  <a:lnTo>
                    <a:pt x="35" y="50"/>
                  </a:lnTo>
                  <a:lnTo>
                    <a:pt x="42" y="52"/>
                  </a:lnTo>
                  <a:lnTo>
                    <a:pt x="50" y="54"/>
                  </a:lnTo>
                  <a:lnTo>
                    <a:pt x="56" y="54"/>
                  </a:lnTo>
                  <a:lnTo>
                    <a:pt x="64" y="54"/>
                  </a:lnTo>
                  <a:lnTo>
                    <a:pt x="71" y="53"/>
                  </a:lnTo>
                  <a:lnTo>
                    <a:pt x="79" y="52"/>
                  </a:lnTo>
                  <a:lnTo>
                    <a:pt x="86" y="50"/>
                  </a:lnTo>
                  <a:lnTo>
                    <a:pt x="93" y="48"/>
                  </a:lnTo>
                  <a:lnTo>
                    <a:pt x="100" y="46"/>
                  </a:lnTo>
                  <a:lnTo>
                    <a:pt x="109" y="43"/>
                  </a:lnTo>
                  <a:lnTo>
                    <a:pt x="119" y="39"/>
                  </a:lnTo>
                  <a:lnTo>
                    <a:pt x="130" y="34"/>
                  </a:lnTo>
                  <a:lnTo>
                    <a:pt x="139" y="28"/>
                  </a:lnTo>
                  <a:lnTo>
                    <a:pt x="150" y="22"/>
                  </a:lnTo>
                  <a:lnTo>
                    <a:pt x="159" y="16"/>
                  </a:lnTo>
                  <a:lnTo>
                    <a:pt x="166" y="8"/>
                  </a:lnTo>
                  <a:lnTo>
                    <a:pt x="172" y="0"/>
                  </a:lnTo>
                  <a:lnTo>
                    <a:pt x="171" y="0"/>
                  </a:lnTo>
                  <a:lnTo>
                    <a:pt x="170" y="1"/>
                  </a:lnTo>
                  <a:lnTo>
                    <a:pt x="162" y="10"/>
                  </a:lnTo>
                  <a:lnTo>
                    <a:pt x="153" y="18"/>
                  </a:lnTo>
                  <a:lnTo>
                    <a:pt x="142" y="26"/>
                  </a:lnTo>
                  <a:lnTo>
                    <a:pt x="129" y="33"/>
                  </a:lnTo>
                  <a:lnTo>
                    <a:pt x="116" y="39"/>
                  </a:lnTo>
                  <a:lnTo>
                    <a:pt x="103" y="44"/>
                  </a:lnTo>
                  <a:lnTo>
                    <a:pt x="91" y="48"/>
                  </a:lnTo>
                  <a:lnTo>
                    <a:pt x="80" y="50"/>
                  </a:lnTo>
                  <a:lnTo>
                    <a:pt x="73" y="51"/>
                  </a:lnTo>
                  <a:lnTo>
                    <a:pt x="66" y="51"/>
                  </a:lnTo>
                  <a:lnTo>
                    <a:pt x="59" y="51"/>
                  </a:lnTo>
                  <a:lnTo>
                    <a:pt x="51" y="51"/>
                  </a:lnTo>
                  <a:lnTo>
                    <a:pt x="44" y="51"/>
                  </a:lnTo>
                  <a:lnTo>
                    <a:pt x="38" y="49"/>
                  </a:lnTo>
                  <a:lnTo>
                    <a:pt x="31" y="46"/>
                  </a:lnTo>
                  <a:lnTo>
                    <a:pt x="25" y="42"/>
                  </a:lnTo>
                  <a:lnTo>
                    <a:pt x="21" y="39"/>
                  </a:lnTo>
                  <a:lnTo>
                    <a:pt x="18" y="36"/>
                  </a:lnTo>
                  <a:lnTo>
                    <a:pt x="15" y="33"/>
                  </a:lnTo>
                  <a:lnTo>
                    <a:pt x="12" y="29"/>
                  </a:lnTo>
                  <a:lnTo>
                    <a:pt x="9" y="25"/>
                  </a:lnTo>
                  <a:lnTo>
                    <a:pt x="6" y="21"/>
                  </a:lnTo>
                  <a:lnTo>
                    <a:pt x="4" y="17"/>
                  </a:lnTo>
                  <a:lnTo>
                    <a:pt x="2" y="13"/>
                  </a:lnTo>
                  <a:lnTo>
                    <a:pt x="1" y="13"/>
                  </a:lnTo>
                  <a:lnTo>
                    <a:pt x="0" y="14"/>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6" name="Freeform 88"/>
            <p:cNvSpPr>
              <a:spLocks/>
            </p:cNvSpPr>
            <p:nvPr/>
          </p:nvSpPr>
          <p:spPr bwMode="auto">
            <a:xfrm>
              <a:off x="3244" y="1838"/>
              <a:ext cx="82" cy="528"/>
            </a:xfrm>
            <a:custGeom>
              <a:avLst/>
              <a:gdLst>
                <a:gd name="T0" fmla="*/ 4 w 82"/>
                <a:gd name="T1" fmla="*/ 16 h 528"/>
                <a:gd name="T2" fmla="*/ 0 w 82"/>
                <a:gd name="T3" fmla="*/ 47 h 528"/>
                <a:gd name="T4" fmla="*/ 1 w 82"/>
                <a:gd name="T5" fmla="*/ 72 h 528"/>
                <a:gd name="T6" fmla="*/ 7 w 82"/>
                <a:gd name="T7" fmla="*/ 89 h 528"/>
                <a:gd name="T8" fmla="*/ 16 w 82"/>
                <a:gd name="T9" fmla="*/ 104 h 528"/>
                <a:gd name="T10" fmla="*/ 25 w 82"/>
                <a:gd name="T11" fmla="*/ 119 h 528"/>
                <a:gd name="T12" fmla="*/ 40 w 82"/>
                <a:gd name="T13" fmla="*/ 142 h 528"/>
                <a:gd name="T14" fmla="*/ 59 w 82"/>
                <a:gd name="T15" fmla="*/ 178 h 528"/>
                <a:gd name="T16" fmla="*/ 72 w 82"/>
                <a:gd name="T17" fmla="*/ 214 h 528"/>
                <a:gd name="T18" fmla="*/ 74 w 82"/>
                <a:gd name="T19" fmla="*/ 252 h 528"/>
                <a:gd name="T20" fmla="*/ 66 w 82"/>
                <a:gd name="T21" fmla="*/ 284 h 528"/>
                <a:gd name="T22" fmla="*/ 55 w 82"/>
                <a:gd name="T23" fmla="*/ 311 h 528"/>
                <a:gd name="T24" fmla="*/ 43 w 82"/>
                <a:gd name="T25" fmla="*/ 338 h 528"/>
                <a:gd name="T26" fmla="*/ 31 w 82"/>
                <a:gd name="T27" fmla="*/ 364 h 528"/>
                <a:gd name="T28" fmla="*/ 20 w 82"/>
                <a:gd name="T29" fmla="*/ 396 h 528"/>
                <a:gd name="T30" fmla="*/ 10 w 82"/>
                <a:gd name="T31" fmla="*/ 433 h 528"/>
                <a:gd name="T32" fmla="*/ 3 w 82"/>
                <a:gd name="T33" fmla="*/ 471 h 528"/>
                <a:gd name="T34" fmla="*/ 1 w 82"/>
                <a:gd name="T35" fmla="*/ 509 h 528"/>
                <a:gd name="T36" fmla="*/ 1 w 82"/>
                <a:gd name="T37" fmla="*/ 528 h 528"/>
                <a:gd name="T38" fmla="*/ 3 w 82"/>
                <a:gd name="T39" fmla="*/ 527 h 528"/>
                <a:gd name="T40" fmla="*/ 3 w 82"/>
                <a:gd name="T41" fmla="*/ 508 h 528"/>
                <a:gd name="T42" fmla="*/ 6 w 82"/>
                <a:gd name="T43" fmla="*/ 469 h 528"/>
                <a:gd name="T44" fmla="*/ 13 w 82"/>
                <a:gd name="T45" fmla="*/ 432 h 528"/>
                <a:gd name="T46" fmla="*/ 24 w 82"/>
                <a:gd name="T47" fmla="*/ 394 h 528"/>
                <a:gd name="T48" fmla="*/ 36 w 82"/>
                <a:gd name="T49" fmla="*/ 364 h 528"/>
                <a:gd name="T50" fmla="*/ 48 w 82"/>
                <a:gd name="T51" fmla="*/ 337 h 528"/>
                <a:gd name="T52" fmla="*/ 60 w 82"/>
                <a:gd name="T53" fmla="*/ 312 h 528"/>
                <a:gd name="T54" fmla="*/ 71 w 82"/>
                <a:gd name="T55" fmla="*/ 286 h 528"/>
                <a:gd name="T56" fmla="*/ 80 w 82"/>
                <a:gd name="T57" fmla="*/ 258 h 528"/>
                <a:gd name="T58" fmla="*/ 81 w 82"/>
                <a:gd name="T59" fmla="*/ 230 h 528"/>
                <a:gd name="T60" fmla="*/ 75 w 82"/>
                <a:gd name="T61" fmla="*/ 201 h 528"/>
                <a:gd name="T62" fmla="*/ 64 w 82"/>
                <a:gd name="T63" fmla="*/ 175 h 528"/>
                <a:gd name="T64" fmla="*/ 54 w 82"/>
                <a:gd name="T65" fmla="*/ 152 h 528"/>
                <a:gd name="T66" fmla="*/ 43 w 82"/>
                <a:gd name="T67" fmla="*/ 134 h 528"/>
                <a:gd name="T68" fmla="*/ 31 w 82"/>
                <a:gd name="T69" fmla="*/ 117 h 528"/>
                <a:gd name="T70" fmla="*/ 20 w 82"/>
                <a:gd name="T71" fmla="*/ 99 h 528"/>
                <a:gd name="T72" fmla="*/ 6 w 82"/>
                <a:gd name="T73" fmla="*/ 69 h 528"/>
                <a:gd name="T74" fmla="*/ 6 w 82"/>
                <a:gd name="T75" fmla="*/ 23 h 528"/>
                <a:gd name="T76" fmla="*/ 11 w 82"/>
                <a:gd name="T77" fmla="*/ 0 h 528"/>
                <a:gd name="T78" fmla="*/ 10 w 82"/>
                <a:gd name="T79" fmla="*/ 0 h 528"/>
                <a:gd name="T80" fmla="*/ 9 w 82"/>
                <a:gd name="T81" fmla="*/ 1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528"/>
                <a:gd name="T125" fmla="*/ 82 w 82"/>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528">
                  <a:moveTo>
                    <a:pt x="9" y="1"/>
                  </a:moveTo>
                  <a:lnTo>
                    <a:pt x="4" y="16"/>
                  </a:lnTo>
                  <a:lnTo>
                    <a:pt x="1" y="32"/>
                  </a:lnTo>
                  <a:lnTo>
                    <a:pt x="0" y="47"/>
                  </a:lnTo>
                  <a:lnTo>
                    <a:pt x="0" y="63"/>
                  </a:lnTo>
                  <a:lnTo>
                    <a:pt x="1" y="72"/>
                  </a:lnTo>
                  <a:lnTo>
                    <a:pt x="3" y="81"/>
                  </a:lnTo>
                  <a:lnTo>
                    <a:pt x="7" y="89"/>
                  </a:lnTo>
                  <a:lnTo>
                    <a:pt x="11" y="97"/>
                  </a:lnTo>
                  <a:lnTo>
                    <a:pt x="16" y="104"/>
                  </a:lnTo>
                  <a:lnTo>
                    <a:pt x="21" y="112"/>
                  </a:lnTo>
                  <a:lnTo>
                    <a:pt x="25" y="119"/>
                  </a:lnTo>
                  <a:lnTo>
                    <a:pt x="31" y="127"/>
                  </a:lnTo>
                  <a:lnTo>
                    <a:pt x="40" y="142"/>
                  </a:lnTo>
                  <a:lnTo>
                    <a:pt x="50" y="160"/>
                  </a:lnTo>
                  <a:lnTo>
                    <a:pt x="59" y="178"/>
                  </a:lnTo>
                  <a:lnTo>
                    <a:pt x="66" y="195"/>
                  </a:lnTo>
                  <a:lnTo>
                    <a:pt x="72" y="214"/>
                  </a:lnTo>
                  <a:lnTo>
                    <a:pt x="75" y="234"/>
                  </a:lnTo>
                  <a:lnTo>
                    <a:pt x="74" y="252"/>
                  </a:lnTo>
                  <a:lnTo>
                    <a:pt x="70" y="271"/>
                  </a:lnTo>
                  <a:lnTo>
                    <a:pt x="66" y="284"/>
                  </a:lnTo>
                  <a:lnTo>
                    <a:pt x="61" y="298"/>
                  </a:lnTo>
                  <a:lnTo>
                    <a:pt x="55" y="311"/>
                  </a:lnTo>
                  <a:lnTo>
                    <a:pt x="49" y="325"/>
                  </a:lnTo>
                  <a:lnTo>
                    <a:pt x="43" y="338"/>
                  </a:lnTo>
                  <a:lnTo>
                    <a:pt x="37" y="351"/>
                  </a:lnTo>
                  <a:lnTo>
                    <a:pt x="31" y="364"/>
                  </a:lnTo>
                  <a:lnTo>
                    <a:pt x="26" y="378"/>
                  </a:lnTo>
                  <a:lnTo>
                    <a:pt x="20" y="396"/>
                  </a:lnTo>
                  <a:lnTo>
                    <a:pt x="14" y="414"/>
                  </a:lnTo>
                  <a:lnTo>
                    <a:pt x="10" y="433"/>
                  </a:lnTo>
                  <a:lnTo>
                    <a:pt x="6" y="452"/>
                  </a:lnTo>
                  <a:lnTo>
                    <a:pt x="3" y="471"/>
                  </a:lnTo>
                  <a:lnTo>
                    <a:pt x="1" y="489"/>
                  </a:lnTo>
                  <a:lnTo>
                    <a:pt x="1" y="509"/>
                  </a:lnTo>
                  <a:lnTo>
                    <a:pt x="1" y="528"/>
                  </a:lnTo>
                  <a:lnTo>
                    <a:pt x="2" y="527"/>
                  </a:lnTo>
                  <a:lnTo>
                    <a:pt x="3" y="527"/>
                  </a:lnTo>
                  <a:lnTo>
                    <a:pt x="3" y="508"/>
                  </a:lnTo>
                  <a:lnTo>
                    <a:pt x="4" y="489"/>
                  </a:lnTo>
                  <a:lnTo>
                    <a:pt x="6" y="469"/>
                  </a:lnTo>
                  <a:lnTo>
                    <a:pt x="9" y="450"/>
                  </a:lnTo>
                  <a:lnTo>
                    <a:pt x="13" y="432"/>
                  </a:lnTo>
                  <a:lnTo>
                    <a:pt x="18" y="413"/>
                  </a:lnTo>
                  <a:lnTo>
                    <a:pt x="24" y="394"/>
                  </a:lnTo>
                  <a:lnTo>
                    <a:pt x="31" y="376"/>
                  </a:lnTo>
                  <a:lnTo>
                    <a:pt x="36" y="364"/>
                  </a:lnTo>
                  <a:lnTo>
                    <a:pt x="42" y="350"/>
                  </a:lnTo>
                  <a:lnTo>
                    <a:pt x="48" y="337"/>
                  </a:lnTo>
                  <a:lnTo>
                    <a:pt x="54" y="325"/>
                  </a:lnTo>
                  <a:lnTo>
                    <a:pt x="60" y="312"/>
                  </a:lnTo>
                  <a:lnTo>
                    <a:pt x="66" y="299"/>
                  </a:lnTo>
                  <a:lnTo>
                    <a:pt x="71" y="286"/>
                  </a:lnTo>
                  <a:lnTo>
                    <a:pt x="76" y="272"/>
                  </a:lnTo>
                  <a:lnTo>
                    <a:pt x="80" y="258"/>
                  </a:lnTo>
                  <a:lnTo>
                    <a:pt x="82" y="244"/>
                  </a:lnTo>
                  <a:lnTo>
                    <a:pt x="81" y="230"/>
                  </a:lnTo>
                  <a:lnTo>
                    <a:pt x="79" y="216"/>
                  </a:lnTo>
                  <a:lnTo>
                    <a:pt x="75" y="201"/>
                  </a:lnTo>
                  <a:lnTo>
                    <a:pt x="70" y="188"/>
                  </a:lnTo>
                  <a:lnTo>
                    <a:pt x="64" y="175"/>
                  </a:lnTo>
                  <a:lnTo>
                    <a:pt x="58" y="161"/>
                  </a:lnTo>
                  <a:lnTo>
                    <a:pt x="54" y="152"/>
                  </a:lnTo>
                  <a:lnTo>
                    <a:pt x="49" y="143"/>
                  </a:lnTo>
                  <a:lnTo>
                    <a:pt x="43" y="134"/>
                  </a:lnTo>
                  <a:lnTo>
                    <a:pt x="37" y="125"/>
                  </a:lnTo>
                  <a:lnTo>
                    <a:pt x="31" y="117"/>
                  </a:lnTo>
                  <a:lnTo>
                    <a:pt x="25" y="108"/>
                  </a:lnTo>
                  <a:lnTo>
                    <a:pt x="20" y="99"/>
                  </a:lnTo>
                  <a:lnTo>
                    <a:pt x="15" y="90"/>
                  </a:lnTo>
                  <a:lnTo>
                    <a:pt x="6" y="69"/>
                  </a:lnTo>
                  <a:lnTo>
                    <a:pt x="4" y="46"/>
                  </a:lnTo>
                  <a:lnTo>
                    <a:pt x="6" y="23"/>
                  </a:lnTo>
                  <a:lnTo>
                    <a:pt x="11" y="0"/>
                  </a:lnTo>
                  <a:lnTo>
                    <a:pt x="10"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7" name="Freeform 89"/>
            <p:cNvSpPr>
              <a:spLocks/>
            </p:cNvSpPr>
            <p:nvPr/>
          </p:nvSpPr>
          <p:spPr bwMode="auto">
            <a:xfrm>
              <a:off x="3570" y="2422"/>
              <a:ext cx="61" cy="304"/>
            </a:xfrm>
            <a:custGeom>
              <a:avLst/>
              <a:gdLst>
                <a:gd name="T0" fmla="*/ 0 w 61"/>
                <a:gd name="T1" fmla="*/ 303 h 304"/>
                <a:gd name="T2" fmla="*/ 2 w 61"/>
                <a:gd name="T3" fmla="*/ 283 h 304"/>
                <a:gd name="T4" fmla="*/ 4 w 61"/>
                <a:gd name="T5" fmla="*/ 262 h 304"/>
                <a:gd name="T6" fmla="*/ 6 w 61"/>
                <a:gd name="T7" fmla="*/ 242 h 304"/>
                <a:gd name="T8" fmla="*/ 9 w 61"/>
                <a:gd name="T9" fmla="*/ 221 h 304"/>
                <a:gd name="T10" fmla="*/ 12 w 61"/>
                <a:gd name="T11" fmla="*/ 201 h 304"/>
                <a:gd name="T12" fmla="*/ 16 w 61"/>
                <a:gd name="T13" fmla="*/ 181 h 304"/>
                <a:gd name="T14" fmla="*/ 21 w 61"/>
                <a:gd name="T15" fmla="*/ 162 h 304"/>
                <a:gd name="T16" fmla="*/ 26 w 61"/>
                <a:gd name="T17" fmla="*/ 142 h 304"/>
                <a:gd name="T18" fmla="*/ 31 w 61"/>
                <a:gd name="T19" fmla="*/ 125 h 304"/>
                <a:gd name="T20" fmla="*/ 36 w 61"/>
                <a:gd name="T21" fmla="*/ 108 h 304"/>
                <a:gd name="T22" fmla="*/ 41 w 61"/>
                <a:gd name="T23" fmla="*/ 91 h 304"/>
                <a:gd name="T24" fmla="*/ 46 w 61"/>
                <a:gd name="T25" fmla="*/ 74 h 304"/>
                <a:gd name="T26" fmla="*/ 51 w 61"/>
                <a:gd name="T27" fmla="*/ 57 h 304"/>
                <a:gd name="T28" fmla="*/ 54 w 61"/>
                <a:gd name="T29" fmla="*/ 40 h 304"/>
                <a:gd name="T30" fmla="*/ 58 w 61"/>
                <a:gd name="T31" fmla="*/ 22 h 304"/>
                <a:gd name="T32" fmla="*/ 61 w 61"/>
                <a:gd name="T33" fmla="*/ 5 h 304"/>
                <a:gd name="T34" fmla="*/ 60 w 61"/>
                <a:gd name="T35" fmla="*/ 2 h 304"/>
                <a:gd name="T36" fmla="*/ 59 w 61"/>
                <a:gd name="T37" fmla="*/ 0 h 304"/>
                <a:gd name="T38" fmla="*/ 57 w 61"/>
                <a:gd name="T39" fmla="*/ 1 h 304"/>
                <a:gd name="T40" fmla="*/ 56 w 61"/>
                <a:gd name="T41" fmla="*/ 4 h 304"/>
                <a:gd name="T42" fmla="*/ 53 w 61"/>
                <a:gd name="T43" fmla="*/ 23 h 304"/>
                <a:gd name="T44" fmla="*/ 49 w 61"/>
                <a:gd name="T45" fmla="*/ 42 h 304"/>
                <a:gd name="T46" fmla="*/ 45 w 61"/>
                <a:gd name="T47" fmla="*/ 61 h 304"/>
                <a:gd name="T48" fmla="*/ 40 w 61"/>
                <a:gd name="T49" fmla="*/ 79 h 304"/>
                <a:gd name="T50" fmla="*/ 35 w 61"/>
                <a:gd name="T51" fmla="*/ 98 h 304"/>
                <a:gd name="T52" fmla="*/ 30 w 61"/>
                <a:gd name="T53" fmla="*/ 117 h 304"/>
                <a:gd name="T54" fmla="*/ 24 w 61"/>
                <a:gd name="T55" fmla="*/ 136 h 304"/>
                <a:gd name="T56" fmla="*/ 19 w 61"/>
                <a:gd name="T57" fmla="*/ 155 h 304"/>
                <a:gd name="T58" fmla="*/ 11 w 61"/>
                <a:gd name="T59" fmla="*/ 192 h 304"/>
                <a:gd name="T60" fmla="*/ 6 w 61"/>
                <a:gd name="T61" fmla="*/ 228 h 304"/>
                <a:gd name="T62" fmla="*/ 2 w 61"/>
                <a:gd name="T63" fmla="*/ 266 h 304"/>
                <a:gd name="T64" fmla="*/ 0 w 61"/>
                <a:gd name="T65" fmla="*/ 303 h 304"/>
                <a:gd name="T66" fmla="*/ 0 w 61"/>
                <a:gd name="T67" fmla="*/ 304 h 304"/>
                <a:gd name="T68" fmla="*/ 0 w 61"/>
                <a:gd name="T69" fmla="*/ 304 h 304"/>
                <a:gd name="T70" fmla="*/ 0 w 61"/>
                <a:gd name="T71" fmla="*/ 304 h 304"/>
                <a:gd name="T72" fmla="*/ 0 w 61"/>
                <a:gd name="T73" fmla="*/ 303 h 304"/>
                <a:gd name="T74" fmla="*/ 0 w 61"/>
                <a:gd name="T75" fmla="*/ 303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304"/>
                <a:gd name="T116" fmla="*/ 61 w 61"/>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304">
                  <a:moveTo>
                    <a:pt x="0" y="303"/>
                  </a:moveTo>
                  <a:lnTo>
                    <a:pt x="2" y="283"/>
                  </a:lnTo>
                  <a:lnTo>
                    <a:pt x="4" y="262"/>
                  </a:lnTo>
                  <a:lnTo>
                    <a:pt x="6" y="242"/>
                  </a:lnTo>
                  <a:lnTo>
                    <a:pt x="9" y="221"/>
                  </a:lnTo>
                  <a:lnTo>
                    <a:pt x="12" y="201"/>
                  </a:lnTo>
                  <a:lnTo>
                    <a:pt x="16" y="181"/>
                  </a:lnTo>
                  <a:lnTo>
                    <a:pt x="21" y="162"/>
                  </a:lnTo>
                  <a:lnTo>
                    <a:pt x="26" y="142"/>
                  </a:lnTo>
                  <a:lnTo>
                    <a:pt x="31" y="125"/>
                  </a:lnTo>
                  <a:lnTo>
                    <a:pt x="36" y="108"/>
                  </a:lnTo>
                  <a:lnTo>
                    <a:pt x="41" y="91"/>
                  </a:lnTo>
                  <a:lnTo>
                    <a:pt x="46" y="74"/>
                  </a:lnTo>
                  <a:lnTo>
                    <a:pt x="51" y="57"/>
                  </a:lnTo>
                  <a:lnTo>
                    <a:pt x="54" y="40"/>
                  </a:lnTo>
                  <a:lnTo>
                    <a:pt x="58" y="22"/>
                  </a:lnTo>
                  <a:lnTo>
                    <a:pt x="61" y="5"/>
                  </a:lnTo>
                  <a:lnTo>
                    <a:pt x="60" y="2"/>
                  </a:lnTo>
                  <a:lnTo>
                    <a:pt x="59" y="0"/>
                  </a:lnTo>
                  <a:lnTo>
                    <a:pt x="57" y="1"/>
                  </a:lnTo>
                  <a:lnTo>
                    <a:pt x="56" y="4"/>
                  </a:lnTo>
                  <a:lnTo>
                    <a:pt x="53" y="23"/>
                  </a:lnTo>
                  <a:lnTo>
                    <a:pt x="49" y="42"/>
                  </a:lnTo>
                  <a:lnTo>
                    <a:pt x="45" y="61"/>
                  </a:lnTo>
                  <a:lnTo>
                    <a:pt x="40" y="79"/>
                  </a:lnTo>
                  <a:lnTo>
                    <a:pt x="35" y="98"/>
                  </a:lnTo>
                  <a:lnTo>
                    <a:pt x="30" y="117"/>
                  </a:lnTo>
                  <a:lnTo>
                    <a:pt x="24" y="136"/>
                  </a:lnTo>
                  <a:lnTo>
                    <a:pt x="19" y="155"/>
                  </a:lnTo>
                  <a:lnTo>
                    <a:pt x="11" y="192"/>
                  </a:lnTo>
                  <a:lnTo>
                    <a:pt x="6" y="228"/>
                  </a:lnTo>
                  <a:lnTo>
                    <a:pt x="2" y="266"/>
                  </a:lnTo>
                  <a:lnTo>
                    <a:pt x="0" y="303"/>
                  </a:lnTo>
                  <a:lnTo>
                    <a:pt x="0" y="304"/>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8" name="Freeform 90"/>
            <p:cNvSpPr>
              <a:spLocks/>
            </p:cNvSpPr>
            <p:nvPr/>
          </p:nvSpPr>
          <p:spPr bwMode="auto">
            <a:xfrm>
              <a:off x="3251" y="2347"/>
              <a:ext cx="80" cy="367"/>
            </a:xfrm>
            <a:custGeom>
              <a:avLst/>
              <a:gdLst>
                <a:gd name="T0" fmla="*/ 80 w 80"/>
                <a:gd name="T1" fmla="*/ 367 h 367"/>
                <a:gd name="T2" fmla="*/ 74 w 80"/>
                <a:gd name="T3" fmla="*/ 344 h 367"/>
                <a:gd name="T4" fmla="*/ 69 w 80"/>
                <a:gd name="T5" fmla="*/ 321 h 367"/>
                <a:gd name="T6" fmla="*/ 63 w 80"/>
                <a:gd name="T7" fmla="*/ 298 h 367"/>
                <a:gd name="T8" fmla="*/ 57 w 80"/>
                <a:gd name="T9" fmla="*/ 275 h 367"/>
                <a:gd name="T10" fmla="*/ 52 w 80"/>
                <a:gd name="T11" fmla="*/ 252 h 367"/>
                <a:gd name="T12" fmla="*/ 46 w 80"/>
                <a:gd name="T13" fmla="*/ 229 h 367"/>
                <a:gd name="T14" fmla="*/ 41 w 80"/>
                <a:gd name="T15" fmla="*/ 206 h 367"/>
                <a:gd name="T16" fmla="*/ 36 w 80"/>
                <a:gd name="T17" fmla="*/ 183 h 367"/>
                <a:gd name="T18" fmla="*/ 31 w 80"/>
                <a:gd name="T19" fmla="*/ 160 h 367"/>
                <a:gd name="T20" fmla="*/ 27 w 80"/>
                <a:gd name="T21" fmla="*/ 137 h 367"/>
                <a:gd name="T22" fmla="*/ 23 w 80"/>
                <a:gd name="T23" fmla="*/ 115 h 367"/>
                <a:gd name="T24" fmla="*/ 19 w 80"/>
                <a:gd name="T25" fmla="*/ 92 h 367"/>
                <a:gd name="T26" fmla="*/ 17 w 80"/>
                <a:gd name="T27" fmla="*/ 70 h 367"/>
                <a:gd name="T28" fmla="*/ 15 w 80"/>
                <a:gd name="T29" fmla="*/ 47 h 367"/>
                <a:gd name="T30" fmla="*/ 14 w 80"/>
                <a:gd name="T31" fmla="*/ 24 h 367"/>
                <a:gd name="T32" fmla="*/ 11 w 80"/>
                <a:gd name="T33" fmla="*/ 2 h 367"/>
                <a:gd name="T34" fmla="*/ 9 w 80"/>
                <a:gd name="T35" fmla="*/ 0 h 367"/>
                <a:gd name="T36" fmla="*/ 6 w 80"/>
                <a:gd name="T37" fmla="*/ 0 h 367"/>
                <a:gd name="T38" fmla="*/ 3 w 80"/>
                <a:gd name="T39" fmla="*/ 0 h 367"/>
                <a:gd name="T40" fmla="*/ 2 w 80"/>
                <a:gd name="T41" fmla="*/ 2 h 367"/>
                <a:gd name="T42" fmla="*/ 0 w 80"/>
                <a:gd name="T43" fmla="*/ 23 h 367"/>
                <a:gd name="T44" fmla="*/ 1 w 80"/>
                <a:gd name="T45" fmla="*/ 44 h 367"/>
                <a:gd name="T46" fmla="*/ 3 w 80"/>
                <a:gd name="T47" fmla="*/ 65 h 367"/>
                <a:gd name="T48" fmla="*/ 6 w 80"/>
                <a:gd name="T49" fmla="*/ 86 h 367"/>
                <a:gd name="T50" fmla="*/ 10 w 80"/>
                <a:gd name="T51" fmla="*/ 109 h 367"/>
                <a:gd name="T52" fmla="*/ 15 w 80"/>
                <a:gd name="T53" fmla="*/ 131 h 367"/>
                <a:gd name="T54" fmla="*/ 19 w 80"/>
                <a:gd name="T55" fmla="*/ 154 h 367"/>
                <a:gd name="T56" fmla="*/ 24 w 80"/>
                <a:gd name="T57" fmla="*/ 177 h 367"/>
                <a:gd name="T58" fmla="*/ 30 w 80"/>
                <a:gd name="T59" fmla="*/ 201 h 367"/>
                <a:gd name="T60" fmla="*/ 36 w 80"/>
                <a:gd name="T61" fmla="*/ 225 h 367"/>
                <a:gd name="T62" fmla="*/ 43 w 80"/>
                <a:gd name="T63" fmla="*/ 249 h 367"/>
                <a:gd name="T64" fmla="*/ 51 w 80"/>
                <a:gd name="T65" fmla="*/ 273 h 367"/>
                <a:gd name="T66" fmla="*/ 57 w 80"/>
                <a:gd name="T67" fmla="*/ 296 h 367"/>
                <a:gd name="T68" fmla="*/ 65 w 80"/>
                <a:gd name="T69" fmla="*/ 320 h 367"/>
                <a:gd name="T70" fmla="*/ 71 w 80"/>
                <a:gd name="T71" fmla="*/ 343 h 367"/>
                <a:gd name="T72" fmla="*/ 78 w 80"/>
                <a:gd name="T73" fmla="*/ 367 h 367"/>
                <a:gd name="T74" fmla="*/ 78 w 80"/>
                <a:gd name="T75" fmla="*/ 367 h 367"/>
                <a:gd name="T76" fmla="*/ 80 w 80"/>
                <a:gd name="T77" fmla="*/ 367 h 367"/>
                <a:gd name="T78" fmla="*/ 80 w 80"/>
                <a:gd name="T79" fmla="*/ 367 h 367"/>
                <a:gd name="T80" fmla="*/ 80 w 80"/>
                <a:gd name="T81" fmla="*/ 367 h 367"/>
                <a:gd name="T82" fmla="*/ 80 w 80"/>
                <a:gd name="T83" fmla="*/ 367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67"/>
                <a:gd name="T128" fmla="*/ 80 w 80"/>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67">
                  <a:moveTo>
                    <a:pt x="80" y="367"/>
                  </a:moveTo>
                  <a:lnTo>
                    <a:pt x="74" y="344"/>
                  </a:lnTo>
                  <a:lnTo>
                    <a:pt x="69" y="321"/>
                  </a:lnTo>
                  <a:lnTo>
                    <a:pt x="63" y="298"/>
                  </a:lnTo>
                  <a:lnTo>
                    <a:pt x="57" y="275"/>
                  </a:lnTo>
                  <a:lnTo>
                    <a:pt x="52" y="252"/>
                  </a:lnTo>
                  <a:lnTo>
                    <a:pt x="46" y="229"/>
                  </a:lnTo>
                  <a:lnTo>
                    <a:pt x="41" y="206"/>
                  </a:lnTo>
                  <a:lnTo>
                    <a:pt x="36" y="183"/>
                  </a:lnTo>
                  <a:lnTo>
                    <a:pt x="31" y="160"/>
                  </a:lnTo>
                  <a:lnTo>
                    <a:pt x="27" y="137"/>
                  </a:lnTo>
                  <a:lnTo>
                    <a:pt x="23" y="115"/>
                  </a:lnTo>
                  <a:lnTo>
                    <a:pt x="19" y="92"/>
                  </a:lnTo>
                  <a:lnTo>
                    <a:pt x="17" y="70"/>
                  </a:lnTo>
                  <a:lnTo>
                    <a:pt x="15" y="47"/>
                  </a:lnTo>
                  <a:lnTo>
                    <a:pt x="14" y="24"/>
                  </a:lnTo>
                  <a:lnTo>
                    <a:pt x="11" y="2"/>
                  </a:lnTo>
                  <a:lnTo>
                    <a:pt x="9" y="0"/>
                  </a:lnTo>
                  <a:lnTo>
                    <a:pt x="6" y="0"/>
                  </a:lnTo>
                  <a:lnTo>
                    <a:pt x="3" y="0"/>
                  </a:lnTo>
                  <a:lnTo>
                    <a:pt x="2" y="2"/>
                  </a:lnTo>
                  <a:lnTo>
                    <a:pt x="0" y="23"/>
                  </a:lnTo>
                  <a:lnTo>
                    <a:pt x="1" y="44"/>
                  </a:lnTo>
                  <a:lnTo>
                    <a:pt x="3" y="65"/>
                  </a:lnTo>
                  <a:lnTo>
                    <a:pt x="6" y="86"/>
                  </a:lnTo>
                  <a:lnTo>
                    <a:pt x="10" y="109"/>
                  </a:lnTo>
                  <a:lnTo>
                    <a:pt x="15" y="131"/>
                  </a:lnTo>
                  <a:lnTo>
                    <a:pt x="19" y="154"/>
                  </a:lnTo>
                  <a:lnTo>
                    <a:pt x="24" y="177"/>
                  </a:lnTo>
                  <a:lnTo>
                    <a:pt x="30" y="201"/>
                  </a:lnTo>
                  <a:lnTo>
                    <a:pt x="36" y="225"/>
                  </a:lnTo>
                  <a:lnTo>
                    <a:pt x="43" y="249"/>
                  </a:lnTo>
                  <a:lnTo>
                    <a:pt x="51" y="273"/>
                  </a:lnTo>
                  <a:lnTo>
                    <a:pt x="57" y="296"/>
                  </a:lnTo>
                  <a:lnTo>
                    <a:pt x="65" y="320"/>
                  </a:lnTo>
                  <a:lnTo>
                    <a:pt x="71" y="343"/>
                  </a:lnTo>
                  <a:lnTo>
                    <a:pt x="78" y="367"/>
                  </a:lnTo>
                  <a:lnTo>
                    <a:pt x="80"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9" name="Freeform 91"/>
            <p:cNvSpPr>
              <a:spLocks/>
            </p:cNvSpPr>
            <p:nvPr/>
          </p:nvSpPr>
          <p:spPr bwMode="auto">
            <a:xfrm>
              <a:off x="3378" y="2208"/>
              <a:ext cx="270" cy="234"/>
            </a:xfrm>
            <a:custGeom>
              <a:avLst/>
              <a:gdLst>
                <a:gd name="T0" fmla="*/ 0 w 270"/>
                <a:gd name="T1" fmla="*/ 0 h 234"/>
                <a:gd name="T2" fmla="*/ 2 w 270"/>
                <a:gd name="T3" fmla="*/ 24 h 234"/>
                <a:gd name="T4" fmla="*/ 7 w 270"/>
                <a:gd name="T5" fmla="*/ 45 h 234"/>
                <a:gd name="T6" fmla="*/ 15 w 270"/>
                <a:gd name="T7" fmla="*/ 66 h 234"/>
                <a:gd name="T8" fmla="*/ 26 w 270"/>
                <a:gd name="T9" fmla="*/ 86 h 234"/>
                <a:gd name="T10" fmla="*/ 39 w 270"/>
                <a:gd name="T11" fmla="*/ 106 h 234"/>
                <a:gd name="T12" fmla="*/ 54 w 270"/>
                <a:gd name="T13" fmla="*/ 124 h 234"/>
                <a:gd name="T14" fmla="*/ 69 w 270"/>
                <a:gd name="T15" fmla="*/ 140 h 234"/>
                <a:gd name="T16" fmla="*/ 86 w 270"/>
                <a:gd name="T17" fmla="*/ 156 h 234"/>
                <a:gd name="T18" fmla="*/ 95 w 270"/>
                <a:gd name="T19" fmla="*/ 164 h 234"/>
                <a:gd name="T20" fmla="*/ 104 w 270"/>
                <a:gd name="T21" fmla="*/ 172 h 234"/>
                <a:gd name="T22" fmla="*/ 115 w 270"/>
                <a:gd name="T23" fmla="*/ 181 h 234"/>
                <a:gd name="T24" fmla="*/ 125 w 270"/>
                <a:gd name="T25" fmla="*/ 188 h 234"/>
                <a:gd name="T26" fmla="*/ 136 w 270"/>
                <a:gd name="T27" fmla="*/ 196 h 234"/>
                <a:gd name="T28" fmla="*/ 147 w 270"/>
                <a:gd name="T29" fmla="*/ 202 h 234"/>
                <a:gd name="T30" fmla="*/ 158 w 270"/>
                <a:gd name="T31" fmla="*/ 208 h 234"/>
                <a:gd name="T32" fmla="*/ 169 w 270"/>
                <a:gd name="T33" fmla="*/ 214 h 234"/>
                <a:gd name="T34" fmla="*/ 181 w 270"/>
                <a:gd name="T35" fmla="*/ 219 h 234"/>
                <a:gd name="T36" fmla="*/ 193 w 270"/>
                <a:gd name="T37" fmla="*/ 223 h 234"/>
                <a:gd name="T38" fmla="*/ 206 w 270"/>
                <a:gd name="T39" fmla="*/ 228 h 234"/>
                <a:gd name="T40" fmla="*/ 218 w 270"/>
                <a:gd name="T41" fmla="*/ 231 h 234"/>
                <a:gd name="T42" fmla="*/ 231 w 270"/>
                <a:gd name="T43" fmla="*/ 233 h 234"/>
                <a:gd name="T44" fmla="*/ 243 w 270"/>
                <a:gd name="T45" fmla="*/ 234 h 234"/>
                <a:gd name="T46" fmla="*/ 256 w 270"/>
                <a:gd name="T47" fmla="*/ 234 h 234"/>
                <a:gd name="T48" fmla="*/ 269 w 270"/>
                <a:gd name="T49" fmla="*/ 234 h 234"/>
                <a:gd name="T50" fmla="*/ 270 w 270"/>
                <a:gd name="T51" fmla="*/ 234 h 234"/>
                <a:gd name="T52" fmla="*/ 269 w 270"/>
                <a:gd name="T53" fmla="*/ 231 h 234"/>
                <a:gd name="T54" fmla="*/ 268 w 270"/>
                <a:gd name="T55" fmla="*/ 230 h 234"/>
                <a:gd name="T56" fmla="*/ 266 w 270"/>
                <a:gd name="T57" fmla="*/ 229 h 234"/>
                <a:gd name="T58" fmla="*/ 255 w 270"/>
                <a:gd name="T59" fmla="*/ 228 h 234"/>
                <a:gd name="T60" fmla="*/ 243 w 270"/>
                <a:gd name="T61" fmla="*/ 227 h 234"/>
                <a:gd name="T62" fmla="*/ 232 w 270"/>
                <a:gd name="T63" fmla="*/ 226 h 234"/>
                <a:gd name="T64" fmla="*/ 221 w 270"/>
                <a:gd name="T65" fmla="*/ 225 h 234"/>
                <a:gd name="T66" fmla="*/ 210 w 270"/>
                <a:gd name="T67" fmla="*/ 223 h 234"/>
                <a:gd name="T68" fmla="*/ 198 w 270"/>
                <a:gd name="T69" fmla="*/ 220 h 234"/>
                <a:gd name="T70" fmla="*/ 188 w 270"/>
                <a:gd name="T71" fmla="*/ 217 h 234"/>
                <a:gd name="T72" fmla="*/ 177 w 270"/>
                <a:gd name="T73" fmla="*/ 213 h 234"/>
                <a:gd name="T74" fmla="*/ 166 w 270"/>
                <a:gd name="T75" fmla="*/ 208 h 234"/>
                <a:gd name="T76" fmla="*/ 154 w 270"/>
                <a:gd name="T77" fmla="*/ 202 h 234"/>
                <a:gd name="T78" fmla="*/ 144 w 270"/>
                <a:gd name="T79" fmla="*/ 196 h 234"/>
                <a:gd name="T80" fmla="*/ 133 w 270"/>
                <a:gd name="T81" fmla="*/ 189 h 234"/>
                <a:gd name="T82" fmla="*/ 123 w 270"/>
                <a:gd name="T83" fmla="*/ 181 h 234"/>
                <a:gd name="T84" fmla="*/ 113 w 270"/>
                <a:gd name="T85" fmla="*/ 174 h 234"/>
                <a:gd name="T86" fmla="*/ 103 w 270"/>
                <a:gd name="T87" fmla="*/ 166 h 234"/>
                <a:gd name="T88" fmla="*/ 93 w 270"/>
                <a:gd name="T89" fmla="*/ 158 h 234"/>
                <a:gd name="T90" fmla="*/ 76 w 270"/>
                <a:gd name="T91" fmla="*/ 143 h 234"/>
                <a:gd name="T92" fmla="*/ 60 w 270"/>
                <a:gd name="T93" fmla="*/ 127 h 234"/>
                <a:gd name="T94" fmla="*/ 45 w 270"/>
                <a:gd name="T95" fmla="*/ 109 h 234"/>
                <a:gd name="T96" fmla="*/ 31 w 270"/>
                <a:gd name="T97" fmla="*/ 89 h 234"/>
                <a:gd name="T98" fmla="*/ 19 w 270"/>
                <a:gd name="T99" fmla="*/ 68 h 234"/>
                <a:gd name="T100" fmla="*/ 10 w 270"/>
                <a:gd name="T101" fmla="*/ 47 h 234"/>
                <a:gd name="T102" fmla="*/ 4 w 270"/>
                <a:gd name="T103" fmla="*/ 25 h 234"/>
                <a:gd name="T104" fmla="*/ 2 w 270"/>
                <a:gd name="T105" fmla="*/ 2 h 234"/>
                <a:gd name="T106" fmla="*/ 2 w 270"/>
                <a:gd name="T107" fmla="*/ 1 h 234"/>
                <a:gd name="T108" fmla="*/ 1 w 270"/>
                <a:gd name="T109" fmla="*/ 0 h 234"/>
                <a:gd name="T110" fmla="*/ 0 w 270"/>
                <a:gd name="T111" fmla="*/ 0 h 234"/>
                <a:gd name="T112" fmla="*/ 0 w 270"/>
                <a:gd name="T113" fmla="*/ 0 h 234"/>
                <a:gd name="T114" fmla="*/ 0 w 270"/>
                <a:gd name="T115" fmla="*/ 0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234"/>
                <a:gd name="T176" fmla="*/ 270 w 270"/>
                <a:gd name="T177" fmla="*/ 234 h 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234">
                  <a:moveTo>
                    <a:pt x="0" y="0"/>
                  </a:moveTo>
                  <a:lnTo>
                    <a:pt x="2" y="24"/>
                  </a:lnTo>
                  <a:lnTo>
                    <a:pt x="7" y="45"/>
                  </a:lnTo>
                  <a:lnTo>
                    <a:pt x="15" y="66"/>
                  </a:lnTo>
                  <a:lnTo>
                    <a:pt x="26" y="86"/>
                  </a:lnTo>
                  <a:lnTo>
                    <a:pt x="39" y="106"/>
                  </a:lnTo>
                  <a:lnTo>
                    <a:pt x="54" y="124"/>
                  </a:lnTo>
                  <a:lnTo>
                    <a:pt x="69" y="140"/>
                  </a:lnTo>
                  <a:lnTo>
                    <a:pt x="86" y="156"/>
                  </a:lnTo>
                  <a:lnTo>
                    <a:pt x="95" y="164"/>
                  </a:lnTo>
                  <a:lnTo>
                    <a:pt x="104" y="172"/>
                  </a:lnTo>
                  <a:lnTo>
                    <a:pt x="115" y="181"/>
                  </a:lnTo>
                  <a:lnTo>
                    <a:pt x="125" y="188"/>
                  </a:lnTo>
                  <a:lnTo>
                    <a:pt x="136" y="196"/>
                  </a:lnTo>
                  <a:lnTo>
                    <a:pt x="147" y="202"/>
                  </a:lnTo>
                  <a:lnTo>
                    <a:pt x="158" y="208"/>
                  </a:lnTo>
                  <a:lnTo>
                    <a:pt x="169" y="214"/>
                  </a:lnTo>
                  <a:lnTo>
                    <a:pt x="181" y="219"/>
                  </a:lnTo>
                  <a:lnTo>
                    <a:pt x="193" y="223"/>
                  </a:lnTo>
                  <a:lnTo>
                    <a:pt x="206" y="228"/>
                  </a:lnTo>
                  <a:lnTo>
                    <a:pt x="218" y="231"/>
                  </a:lnTo>
                  <a:lnTo>
                    <a:pt x="231" y="233"/>
                  </a:lnTo>
                  <a:lnTo>
                    <a:pt x="243" y="234"/>
                  </a:lnTo>
                  <a:lnTo>
                    <a:pt x="256" y="234"/>
                  </a:lnTo>
                  <a:lnTo>
                    <a:pt x="269" y="234"/>
                  </a:lnTo>
                  <a:lnTo>
                    <a:pt x="270" y="234"/>
                  </a:lnTo>
                  <a:lnTo>
                    <a:pt x="269" y="231"/>
                  </a:lnTo>
                  <a:lnTo>
                    <a:pt x="268" y="230"/>
                  </a:lnTo>
                  <a:lnTo>
                    <a:pt x="266" y="229"/>
                  </a:lnTo>
                  <a:lnTo>
                    <a:pt x="255" y="228"/>
                  </a:lnTo>
                  <a:lnTo>
                    <a:pt x="243" y="227"/>
                  </a:lnTo>
                  <a:lnTo>
                    <a:pt x="232" y="226"/>
                  </a:lnTo>
                  <a:lnTo>
                    <a:pt x="221" y="225"/>
                  </a:lnTo>
                  <a:lnTo>
                    <a:pt x="210" y="223"/>
                  </a:lnTo>
                  <a:lnTo>
                    <a:pt x="198" y="220"/>
                  </a:lnTo>
                  <a:lnTo>
                    <a:pt x="188" y="217"/>
                  </a:lnTo>
                  <a:lnTo>
                    <a:pt x="177" y="213"/>
                  </a:lnTo>
                  <a:lnTo>
                    <a:pt x="166" y="208"/>
                  </a:lnTo>
                  <a:lnTo>
                    <a:pt x="154" y="202"/>
                  </a:lnTo>
                  <a:lnTo>
                    <a:pt x="144" y="196"/>
                  </a:lnTo>
                  <a:lnTo>
                    <a:pt x="133" y="189"/>
                  </a:lnTo>
                  <a:lnTo>
                    <a:pt x="123" y="181"/>
                  </a:lnTo>
                  <a:lnTo>
                    <a:pt x="113" y="174"/>
                  </a:lnTo>
                  <a:lnTo>
                    <a:pt x="103" y="166"/>
                  </a:lnTo>
                  <a:lnTo>
                    <a:pt x="93" y="158"/>
                  </a:lnTo>
                  <a:lnTo>
                    <a:pt x="76" y="143"/>
                  </a:lnTo>
                  <a:lnTo>
                    <a:pt x="60" y="127"/>
                  </a:lnTo>
                  <a:lnTo>
                    <a:pt x="45" y="109"/>
                  </a:lnTo>
                  <a:lnTo>
                    <a:pt x="31" y="89"/>
                  </a:lnTo>
                  <a:lnTo>
                    <a:pt x="19" y="68"/>
                  </a:lnTo>
                  <a:lnTo>
                    <a:pt x="10" y="47"/>
                  </a:lnTo>
                  <a:lnTo>
                    <a:pt x="4" y="25"/>
                  </a:lnTo>
                  <a:lnTo>
                    <a:pt x="2" y="2"/>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0" name="Freeform 92"/>
            <p:cNvSpPr>
              <a:spLocks/>
            </p:cNvSpPr>
            <p:nvPr/>
          </p:nvSpPr>
          <p:spPr bwMode="auto">
            <a:xfrm>
              <a:off x="3606" y="2200"/>
              <a:ext cx="41" cy="245"/>
            </a:xfrm>
            <a:custGeom>
              <a:avLst/>
              <a:gdLst>
                <a:gd name="T0" fmla="*/ 0 w 41"/>
                <a:gd name="T1" fmla="*/ 1 h 245"/>
                <a:gd name="T2" fmla="*/ 3 w 41"/>
                <a:gd name="T3" fmla="*/ 8 h 245"/>
                <a:gd name="T4" fmla="*/ 6 w 41"/>
                <a:gd name="T5" fmla="*/ 15 h 245"/>
                <a:gd name="T6" fmla="*/ 10 w 41"/>
                <a:gd name="T7" fmla="*/ 22 h 245"/>
                <a:gd name="T8" fmla="*/ 14 w 41"/>
                <a:gd name="T9" fmla="*/ 29 h 245"/>
                <a:gd name="T10" fmla="*/ 17 w 41"/>
                <a:gd name="T11" fmla="*/ 36 h 245"/>
                <a:gd name="T12" fmla="*/ 20 w 41"/>
                <a:gd name="T13" fmla="*/ 44 h 245"/>
                <a:gd name="T14" fmla="*/ 23 w 41"/>
                <a:gd name="T15" fmla="*/ 51 h 245"/>
                <a:gd name="T16" fmla="*/ 25 w 41"/>
                <a:gd name="T17" fmla="*/ 58 h 245"/>
                <a:gd name="T18" fmla="*/ 29 w 41"/>
                <a:gd name="T19" fmla="*/ 73 h 245"/>
                <a:gd name="T20" fmla="*/ 32 w 41"/>
                <a:gd name="T21" fmla="*/ 88 h 245"/>
                <a:gd name="T22" fmla="*/ 35 w 41"/>
                <a:gd name="T23" fmla="*/ 103 h 245"/>
                <a:gd name="T24" fmla="*/ 36 w 41"/>
                <a:gd name="T25" fmla="*/ 118 h 245"/>
                <a:gd name="T26" fmla="*/ 37 w 41"/>
                <a:gd name="T27" fmla="*/ 148 h 245"/>
                <a:gd name="T28" fmla="*/ 35 w 41"/>
                <a:gd name="T29" fmla="*/ 179 h 245"/>
                <a:gd name="T30" fmla="*/ 32 w 41"/>
                <a:gd name="T31" fmla="*/ 210 h 245"/>
                <a:gd name="T32" fmla="*/ 31 w 41"/>
                <a:gd name="T33" fmla="*/ 241 h 245"/>
                <a:gd name="T34" fmla="*/ 32 w 41"/>
                <a:gd name="T35" fmla="*/ 242 h 245"/>
                <a:gd name="T36" fmla="*/ 32 w 41"/>
                <a:gd name="T37" fmla="*/ 244 h 245"/>
                <a:gd name="T38" fmla="*/ 34 w 41"/>
                <a:gd name="T39" fmla="*/ 245 h 245"/>
                <a:gd name="T40" fmla="*/ 35 w 41"/>
                <a:gd name="T41" fmla="*/ 244 h 245"/>
                <a:gd name="T42" fmla="*/ 38 w 41"/>
                <a:gd name="T43" fmla="*/ 211 h 245"/>
                <a:gd name="T44" fmla="*/ 41 w 41"/>
                <a:gd name="T45" fmla="*/ 178 h 245"/>
                <a:gd name="T46" fmla="*/ 41 w 41"/>
                <a:gd name="T47" fmla="*/ 145 h 245"/>
                <a:gd name="T48" fmla="*/ 39 w 41"/>
                <a:gd name="T49" fmla="*/ 112 h 245"/>
                <a:gd name="T50" fmla="*/ 37 w 41"/>
                <a:gd name="T51" fmla="*/ 97 h 245"/>
                <a:gd name="T52" fmla="*/ 34 w 41"/>
                <a:gd name="T53" fmla="*/ 82 h 245"/>
                <a:gd name="T54" fmla="*/ 30 w 41"/>
                <a:gd name="T55" fmla="*/ 67 h 245"/>
                <a:gd name="T56" fmla="*/ 26 w 41"/>
                <a:gd name="T57" fmla="*/ 52 h 245"/>
                <a:gd name="T58" fmla="*/ 24 w 41"/>
                <a:gd name="T59" fmla="*/ 45 h 245"/>
                <a:gd name="T60" fmla="*/ 21 w 41"/>
                <a:gd name="T61" fmla="*/ 38 h 245"/>
                <a:gd name="T62" fmla="*/ 18 w 41"/>
                <a:gd name="T63" fmla="*/ 32 h 245"/>
                <a:gd name="T64" fmla="*/ 15 w 41"/>
                <a:gd name="T65" fmla="*/ 26 h 245"/>
                <a:gd name="T66" fmla="*/ 11 w 41"/>
                <a:gd name="T67" fmla="*/ 20 h 245"/>
                <a:gd name="T68" fmla="*/ 7 w 41"/>
                <a:gd name="T69" fmla="*/ 13 h 245"/>
                <a:gd name="T70" fmla="*/ 4 w 41"/>
                <a:gd name="T71" fmla="*/ 7 h 245"/>
                <a:gd name="T72" fmla="*/ 0 w 41"/>
                <a:gd name="T73" fmla="*/ 1 h 245"/>
                <a:gd name="T74" fmla="*/ 0 w 41"/>
                <a:gd name="T75" fmla="*/ 0 h 245"/>
                <a:gd name="T76" fmla="*/ 0 w 41"/>
                <a:gd name="T77" fmla="*/ 0 h 245"/>
                <a:gd name="T78" fmla="*/ 0 w 41"/>
                <a:gd name="T79" fmla="*/ 0 h 245"/>
                <a:gd name="T80" fmla="*/ 0 w 41"/>
                <a:gd name="T81" fmla="*/ 1 h 245"/>
                <a:gd name="T82" fmla="*/ 0 w 41"/>
                <a:gd name="T83" fmla="*/ 1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45"/>
                <a:gd name="T128" fmla="*/ 41 w 4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45">
                  <a:moveTo>
                    <a:pt x="0" y="1"/>
                  </a:moveTo>
                  <a:lnTo>
                    <a:pt x="3" y="8"/>
                  </a:lnTo>
                  <a:lnTo>
                    <a:pt x="6" y="15"/>
                  </a:lnTo>
                  <a:lnTo>
                    <a:pt x="10" y="22"/>
                  </a:lnTo>
                  <a:lnTo>
                    <a:pt x="14" y="29"/>
                  </a:lnTo>
                  <a:lnTo>
                    <a:pt x="17" y="36"/>
                  </a:lnTo>
                  <a:lnTo>
                    <a:pt x="20" y="44"/>
                  </a:lnTo>
                  <a:lnTo>
                    <a:pt x="23" y="51"/>
                  </a:lnTo>
                  <a:lnTo>
                    <a:pt x="25" y="58"/>
                  </a:lnTo>
                  <a:lnTo>
                    <a:pt x="29" y="73"/>
                  </a:lnTo>
                  <a:lnTo>
                    <a:pt x="32" y="88"/>
                  </a:lnTo>
                  <a:lnTo>
                    <a:pt x="35" y="103"/>
                  </a:lnTo>
                  <a:lnTo>
                    <a:pt x="36" y="118"/>
                  </a:lnTo>
                  <a:lnTo>
                    <a:pt x="37" y="148"/>
                  </a:lnTo>
                  <a:lnTo>
                    <a:pt x="35" y="179"/>
                  </a:lnTo>
                  <a:lnTo>
                    <a:pt x="32" y="210"/>
                  </a:lnTo>
                  <a:lnTo>
                    <a:pt x="31" y="241"/>
                  </a:lnTo>
                  <a:lnTo>
                    <a:pt x="32" y="242"/>
                  </a:lnTo>
                  <a:lnTo>
                    <a:pt x="32" y="244"/>
                  </a:lnTo>
                  <a:lnTo>
                    <a:pt x="34" y="245"/>
                  </a:lnTo>
                  <a:lnTo>
                    <a:pt x="35" y="244"/>
                  </a:lnTo>
                  <a:lnTo>
                    <a:pt x="38" y="211"/>
                  </a:lnTo>
                  <a:lnTo>
                    <a:pt x="41" y="178"/>
                  </a:lnTo>
                  <a:lnTo>
                    <a:pt x="41" y="145"/>
                  </a:lnTo>
                  <a:lnTo>
                    <a:pt x="39" y="112"/>
                  </a:lnTo>
                  <a:lnTo>
                    <a:pt x="37" y="97"/>
                  </a:lnTo>
                  <a:lnTo>
                    <a:pt x="34" y="82"/>
                  </a:lnTo>
                  <a:lnTo>
                    <a:pt x="30" y="67"/>
                  </a:lnTo>
                  <a:lnTo>
                    <a:pt x="26" y="52"/>
                  </a:lnTo>
                  <a:lnTo>
                    <a:pt x="24" y="45"/>
                  </a:lnTo>
                  <a:lnTo>
                    <a:pt x="21" y="38"/>
                  </a:lnTo>
                  <a:lnTo>
                    <a:pt x="18" y="32"/>
                  </a:lnTo>
                  <a:lnTo>
                    <a:pt x="15" y="26"/>
                  </a:lnTo>
                  <a:lnTo>
                    <a:pt x="11" y="20"/>
                  </a:lnTo>
                  <a:lnTo>
                    <a:pt x="7" y="13"/>
                  </a:lnTo>
                  <a:lnTo>
                    <a:pt x="4" y="7"/>
                  </a:lnTo>
                  <a:lnTo>
                    <a:pt x="0" y="1"/>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1" name="Freeform 93"/>
            <p:cNvSpPr>
              <a:spLocks/>
            </p:cNvSpPr>
            <p:nvPr/>
          </p:nvSpPr>
          <p:spPr bwMode="auto">
            <a:xfrm>
              <a:off x="3232" y="2227"/>
              <a:ext cx="135" cy="142"/>
            </a:xfrm>
            <a:custGeom>
              <a:avLst/>
              <a:gdLst>
                <a:gd name="T0" fmla="*/ 0 w 135"/>
                <a:gd name="T1" fmla="*/ 142 h 142"/>
                <a:gd name="T2" fmla="*/ 7 w 135"/>
                <a:gd name="T3" fmla="*/ 141 h 142"/>
                <a:gd name="T4" fmla="*/ 13 w 135"/>
                <a:gd name="T5" fmla="*/ 141 h 142"/>
                <a:gd name="T6" fmla="*/ 19 w 135"/>
                <a:gd name="T7" fmla="*/ 140 h 142"/>
                <a:gd name="T8" fmla="*/ 25 w 135"/>
                <a:gd name="T9" fmla="*/ 139 h 142"/>
                <a:gd name="T10" fmla="*/ 32 w 135"/>
                <a:gd name="T11" fmla="*/ 138 h 142"/>
                <a:gd name="T12" fmla="*/ 38 w 135"/>
                <a:gd name="T13" fmla="*/ 137 h 142"/>
                <a:gd name="T14" fmla="*/ 45 w 135"/>
                <a:gd name="T15" fmla="*/ 135 h 142"/>
                <a:gd name="T16" fmla="*/ 51 w 135"/>
                <a:gd name="T17" fmla="*/ 132 h 142"/>
                <a:gd name="T18" fmla="*/ 57 w 135"/>
                <a:gd name="T19" fmla="*/ 129 h 142"/>
                <a:gd name="T20" fmla="*/ 62 w 135"/>
                <a:gd name="T21" fmla="*/ 126 h 142"/>
                <a:gd name="T22" fmla="*/ 67 w 135"/>
                <a:gd name="T23" fmla="*/ 123 h 142"/>
                <a:gd name="T24" fmla="*/ 73 w 135"/>
                <a:gd name="T25" fmla="*/ 119 h 142"/>
                <a:gd name="T26" fmla="*/ 77 w 135"/>
                <a:gd name="T27" fmla="*/ 115 h 142"/>
                <a:gd name="T28" fmla="*/ 82 w 135"/>
                <a:gd name="T29" fmla="*/ 111 h 142"/>
                <a:gd name="T30" fmla="*/ 87 w 135"/>
                <a:gd name="T31" fmla="*/ 106 h 142"/>
                <a:gd name="T32" fmla="*/ 91 w 135"/>
                <a:gd name="T33" fmla="*/ 102 h 142"/>
                <a:gd name="T34" fmla="*/ 99 w 135"/>
                <a:gd name="T35" fmla="*/ 92 h 142"/>
                <a:gd name="T36" fmla="*/ 108 w 135"/>
                <a:gd name="T37" fmla="*/ 81 h 142"/>
                <a:gd name="T38" fmla="*/ 115 w 135"/>
                <a:gd name="T39" fmla="*/ 69 h 142"/>
                <a:gd name="T40" fmla="*/ 123 w 135"/>
                <a:gd name="T41" fmla="*/ 55 h 142"/>
                <a:gd name="T42" fmla="*/ 128 w 135"/>
                <a:gd name="T43" fmla="*/ 42 h 142"/>
                <a:gd name="T44" fmla="*/ 132 w 135"/>
                <a:gd name="T45" fmla="*/ 28 h 142"/>
                <a:gd name="T46" fmla="*/ 135 w 135"/>
                <a:gd name="T47" fmla="*/ 15 h 142"/>
                <a:gd name="T48" fmla="*/ 135 w 135"/>
                <a:gd name="T49" fmla="*/ 2 h 142"/>
                <a:gd name="T50" fmla="*/ 135 w 135"/>
                <a:gd name="T51" fmla="*/ 0 h 142"/>
                <a:gd name="T52" fmla="*/ 133 w 135"/>
                <a:gd name="T53" fmla="*/ 0 h 142"/>
                <a:gd name="T54" fmla="*/ 131 w 135"/>
                <a:gd name="T55" fmla="*/ 1 h 142"/>
                <a:gd name="T56" fmla="*/ 129 w 135"/>
                <a:gd name="T57" fmla="*/ 3 h 142"/>
                <a:gd name="T58" fmla="*/ 126 w 135"/>
                <a:gd name="T59" fmla="*/ 12 h 142"/>
                <a:gd name="T60" fmla="*/ 123 w 135"/>
                <a:gd name="T61" fmla="*/ 22 h 142"/>
                <a:gd name="T62" fmla="*/ 120 w 135"/>
                <a:gd name="T63" fmla="*/ 31 h 142"/>
                <a:gd name="T64" fmla="*/ 117 w 135"/>
                <a:gd name="T65" fmla="*/ 41 h 142"/>
                <a:gd name="T66" fmla="*/ 115 w 135"/>
                <a:gd name="T67" fmla="*/ 48 h 142"/>
                <a:gd name="T68" fmla="*/ 112 w 135"/>
                <a:gd name="T69" fmla="*/ 55 h 142"/>
                <a:gd name="T70" fmla="*/ 109 w 135"/>
                <a:gd name="T71" fmla="*/ 61 h 142"/>
                <a:gd name="T72" fmla="*/ 106 w 135"/>
                <a:gd name="T73" fmla="*/ 67 h 142"/>
                <a:gd name="T74" fmla="*/ 103 w 135"/>
                <a:gd name="T75" fmla="*/ 73 h 142"/>
                <a:gd name="T76" fmla="*/ 99 w 135"/>
                <a:gd name="T77" fmla="*/ 79 h 142"/>
                <a:gd name="T78" fmla="*/ 95 w 135"/>
                <a:gd name="T79" fmla="*/ 85 h 142"/>
                <a:gd name="T80" fmla="*/ 91 w 135"/>
                <a:gd name="T81" fmla="*/ 91 h 142"/>
                <a:gd name="T82" fmla="*/ 82 w 135"/>
                <a:gd name="T83" fmla="*/ 102 h 142"/>
                <a:gd name="T84" fmla="*/ 72 w 135"/>
                <a:gd name="T85" fmla="*/ 111 h 142"/>
                <a:gd name="T86" fmla="*/ 62 w 135"/>
                <a:gd name="T87" fmla="*/ 118 h 142"/>
                <a:gd name="T88" fmla="*/ 51 w 135"/>
                <a:gd name="T89" fmla="*/ 124 h 142"/>
                <a:gd name="T90" fmla="*/ 39 w 135"/>
                <a:gd name="T91" fmla="*/ 129 h 142"/>
                <a:gd name="T92" fmla="*/ 27 w 135"/>
                <a:gd name="T93" fmla="*/ 133 h 142"/>
                <a:gd name="T94" fmla="*/ 14 w 135"/>
                <a:gd name="T95" fmla="*/ 137 h 142"/>
                <a:gd name="T96" fmla="*/ 1 w 135"/>
                <a:gd name="T97" fmla="*/ 140 h 142"/>
                <a:gd name="T98" fmla="*/ 0 w 135"/>
                <a:gd name="T99" fmla="*/ 141 h 142"/>
                <a:gd name="T100" fmla="*/ 0 w 135"/>
                <a:gd name="T101" fmla="*/ 141 h 142"/>
                <a:gd name="T102" fmla="*/ 0 w 135"/>
                <a:gd name="T103" fmla="*/ 142 h 142"/>
                <a:gd name="T104" fmla="*/ 0 w 135"/>
                <a:gd name="T105" fmla="*/ 142 h 142"/>
                <a:gd name="T106" fmla="*/ 0 w 135"/>
                <a:gd name="T107" fmla="*/ 142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42"/>
                <a:gd name="T164" fmla="*/ 135 w 135"/>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42">
                  <a:moveTo>
                    <a:pt x="0" y="142"/>
                  </a:moveTo>
                  <a:lnTo>
                    <a:pt x="7" y="141"/>
                  </a:lnTo>
                  <a:lnTo>
                    <a:pt x="13" y="141"/>
                  </a:lnTo>
                  <a:lnTo>
                    <a:pt x="19" y="140"/>
                  </a:lnTo>
                  <a:lnTo>
                    <a:pt x="25" y="139"/>
                  </a:lnTo>
                  <a:lnTo>
                    <a:pt x="32" y="138"/>
                  </a:lnTo>
                  <a:lnTo>
                    <a:pt x="38" y="137"/>
                  </a:lnTo>
                  <a:lnTo>
                    <a:pt x="45" y="135"/>
                  </a:lnTo>
                  <a:lnTo>
                    <a:pt x="51" y="132"/>
                  </a:lnTo>
                  <a:lnTo>
                    <a:pt x="57" y="129"/>
                  </a:lnTo>
                  <a:lnTo>
                    <a:pt x="62" y="126"/>
                  </a:lnTo>
                  <a:lnTo>
                    <a:pt x="67" y="123"/>
                  </a:lnTo>
                  <a:lnTo>
                    <a:pt x="73" y="119"/>
                  </a:lnTo>
                  <a:lnTo>
                    <a:pt x="77" y="115"/>
                  </a:lnTo>
                  <a:lnTo>
                    <a:pt x="82" y="111"/>
                  </a:lnTo>
                  <a:lnTo>
                    <a:pt x="87" y="106"/>
                  </a:lnTo>
                  <a:lnTo>
                    <a:pt x="91" y="102"/>
                  </a:lnTo>
                  <a:lnTo>
                    <a:pt x="99" y="92"/>
                  </a:lnTo>
                  <a:lnTo>
                    <a:pt x="108" y="81"/>
                  </a:lnTo>
                  <a:lnTo>
                    <a:pt x="115" y="69"/>
                  </a:lnTo>
                  <a:lnTo>
                    <a:pt x="123" y="55"/>
                  </a:lnTo>
                  <a:lnTo>
                    <a:pt x="128" y="42"/>
                  </a:lnTo>
                  <a:lnTo>
                    <a:pt x="132" y="28"/>
                  </a:lnTo>
                  <a:lnTo>
                    <a:pt x="135" y="15"/>
                  </a:lnTo>
                  <a:lnTo>
                    <a:pt x="135" y="2"/>
                  </a:lnTo>
                  <a:lnTo>
                    <a:pt x="135" y="0"/>
                  </a:lnTo>
                  <a:lnTo>
                    <a:pt x="133" y="0"/>
                  </a:lnTo>
                  <a:lnTo>
                    <a:pt x="131" y="1"/>
                  </a:lnTo>
                  <a:lnTo>
                    <a:pt x="129" y="3"/>
                  </a:lnTo>
                  <a:lnTo>
                    <a:pt x="126" y="12"/>
                  </a:lnTo>
                  <a:lnTo>
                    <a:pt x="123" y="22"/>
                  </a:lnTo>
                  <a:lnTo>
                    <a:pt x="120" y="31"/>
                  </a:lnTo>
                  <a:lnTo>
                    <a:pt x="117" y="41"/>
                  </a:lnTo>
                  <a:lnTo>
                    <a:pt x="115" y="48"/>
                  </a:lnTo>
                  <a:lnTo>
                    <a:pt x="112" y="55"/>
                  </a:lnTo>
                  <a:lnTo>
                    <a:pt x="109" y="61"/>
                  </a:lnTo>
                  <a:lnTo>
                    <a:pt x="106" y="67"/>
                  </a:lnTo>
                  <a:lnTo>
                    <a:pt x="103" y="73"/>
                  </a:lnTo>
                  <a:lnTo>
                    <a:pt x="99" y="79"/>
                  </a:lnTo>
                  <a:lnTo>
                    <a:pt x="95" y="85"/>
                  </a:lnTo>
                  <a:lnTo>
                    <a:pt x="91" y="91"/>
                  </a:lnTo>
                  <a:lnTo>
                    <a:pt x="82" y="102"/>
                  </a:lnTo>
                  <a:lnTo>
                    <a:pt x="72" y="111"/>
                  </a:lnTo>
                  <a:lnTo>
                    <a:pt x="62" y="118"/>
                  </a:lnTo>
                  <a:lnTo>
                    <a:pt x="51" y="124"/>
                  </a:lnTo>
                  <a:lnTo>
                    <a:pt x="39" y="129"/>
                  </a:lnTo>
                  <a:lnTo>
                    <a:pt x="27" y="133"/>
                  </a:lnTo>
                  <a:lnTo>
                    <a:pt x="14" y="137"/>
                  </a:lnTo>
                  <a:lnTo>
                    <a:pt x="1" y="140"/>
                  </a:lnTo>
                  <a:lnTo>
                    <a:pt x="0" y="14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2" name="Freeform 94"/>
            <p:cNvSpPr>
              <a:spLocks/>
            </p:cNvSpPr>
            <p:nvPr/>
          </p:nvSpPr>
          <p:spPr bwMode="auto">
            <a:xfrm>
              <a:off x="2881" y="1893"/>
              <a:ext cx="310" cy="108"/>
            </a:xfrm>
            <a:custGeom>
              <a:avLst/>
              <a:gdLst>
                <a:gd name="T0" fmla="*/ 276 w 310"/>
                <a:gd name="T1" fmla="*/ 93 h 108"/>
                <a:gd name="T2" fmla="*/ 283 w 310"/>
                <a:gd name="T3" fmla="*/ 103 h 108"/>
                <a:gd name="T4" fmla="*/ 294 w 310"/>
                <a:gd name="T5" fmla="*/ 108 h 108"/>
                <a:gd name="T6" fmla="*/ 304 w 310"/>
                <a:gd name="T7" fmla="*/ 106 h 108"/>
                <a:gd name="T8" fmla="*/ 310 w 310"/>
                <a:gd name="T9" fmla="*/ 93 h 108"/>
                <a:gd name="T10" fmla="*/ 302 w 310"/>
                <a:gd name="T11" fmla="*/ 75 h 108"/>
                <a:gd name="T12" fmla="*/ 286 w 310"/>
                <a:gd name="T13" fmla="*/ 59 h 108"/>
                <a:gd name="T14" fmla="*/ 268 w 310"/>
                <a:gd name="T15" fmla="*/ 47 h 108"/>
                <a:gd name="T16" fmla="*/ 254 w 310"/>
                <a:gd name="T17" fmla="*/ 41 h 108"/>
                <a:gd name="T18" fmla="*/ 238 w 310"/>
                <a:gd name="T19" fmla="*/ 37 h 108"/>
                <a:gd name="T20" fmla="*/ 222 w 310"/>
                <a:gd name="T21" fmla="*/ 35 h 108"/>
                <a:gd name="T22" fmla="*/ 206 w 310"/>
                <a:gd name="T23" fmla="*/ 34 h 108"/>
                <a:gd name="T24" fmla="*/ 190 w 310"/>
                <a:gd name="T25" fmla="*/ 34 h 108"/>
                <a:gd name="T26" fmla="*/ 173 w 310"/>
                <a:gd name="T27" fmla="*/ 34 h 108"/>
                <a:gd name="T28" fmla="*/ 157 w 310"/>
                <a:gd name="T29" fmla="*/ 35 h 108"/>
                <a:gd name="T30" fmla="*/ 141 w 310"/>
                <a:gd name="T31" fmla="*/ 36 h 108"/>
                <a:gd name="T32" fmla="*/ 124 w 310"/>
                <a:gd name="T33" fmla="*/ 36 h 108"/>
                <a:gd name="T34" fmla="*/ 106 w 310"/>
                <a:gd name="T35" fmla="*/ 34 h 108"/>
                <a:gd name="T36" fmla="*/ 90 w 310"/>
                <a:gd name="T37" fmla="*/ 32 h 108"/>
                <a:gd name="T38" fmla="*/ 73 w 310"/>
                <a:gd name="T39" fmla="*/ 28 h 108"/>
                <a:gd name="T40" fmla="*/ 57 w 310"/>
                <a:gd name="T41" fmla="*/ 24 h 108"/>
                <a:gd name="T42" fmla="*/ 41 w 310"/>
                <a:gd name="T43" fmla="*/ 18 h 108"/>
                <a:gd name="T44" fmla="*/ 25 w 310"/>
                <a:gd name="T45" fmla="*/ 11 h 108"/>
                <a:gd name="T46" fmla="*/ 10 w 310"/>
                <a:gd name="T47" fmla="*/ 4 h 108"/>
                <a:gd name="T48" fmla="*/ 1 w 310"/>
                <a:gd name="T49" fmla="*/ 0 h 108"/>
                <a:gd name="T50" fmla="*/ 0 w 310"/>
                <a:gd name="T51" fmla="*/ 2 h 108"/>
                <a:gd name="T52" fmla="*/ 10 w 310"/>
                <a:gd name="T53" fmla="*/ 7 h 108"/>
                <a:gd name="T54" fmla="*/ 29 w 310"/>
                <a:gd name="T55" fmla="*/ 17 h 108"/>
                <a:gd name="T56" fmla="*/ 48 w 310"/>
                <a:gd name="T57" fmla="*/ 25 h 108"/>
                <a:gd name="T58" fmla="*/ 68 w 310"/>
                <a:gd name="T59" fmla="*/ 31 h 108"/>
                <a:gd name="T60" fmla="*/ 88 w 310"/>
                <a:gd name="T61" fmla="*/ 35 h 108"/>
                <a:gd name="T62" fmla="*/ 109 w 310"/>
                <a:gd name="T63" fmla="*/ 38 h 108"/>
                <a:gd name="T64" fmla="*/ 130 w 310"/>
                <a:gd name="T65" fmla="*/ 40 h 108"/>
                <a:gd name="T66" fmla="*/ 151 w 310"/>
                <a:gd name="T67" fmla="*/ 40 h 108"/>
                <a:gd name="T68" fmla="*/ 175 w 310"/>
                <a:gd name="T69" fmla="*/ 40 h 108"/>
                <a:gd name="T70" fmla="*/ 200 w 310"/>
                <a:gd name="T71" fmla="*/ 40 h 108"/>
                <a:gd name="T72" fmla="*/ 226 w 310"/>
                <a:gd name="T73" fmla="*/ 43 h 108"/>
                <a:gd name="T74" fmla="*/ 251 w 310"/>
                <a:gd name="T75" fmla="*/ 48 h 108"/>
                <a:gd name="T76" fmla="*/ 267 w 310"/>
                <a:gd name="T77" fmla="*/ 55 h 108"/>
                <a:gd name="T78" fmla="*/ 276 w 310"/>
                <a:gd name="T79" fmla="*/ 60 h 108"/>
                <a:gd name="T80" fmla="*/ 285 w 310"/>
                <a:gd name="T81" fmla="*/ 66 h 108"/>
                <a:gd name="T82" fmla="*/ 291 w 310"/>
                <a:gd name="T83" fmla="*/ 74 h 108"/>
                <a:gd name="T84" fmla="*/ 297 w 310"/>
                <a:gd name="T85" fmla="*/ 81 h 108"/>
                <a:gd name="T86" fmla="*/ 300 w 310"/>
                <a:gd name="T87" fmla="*/ 87 h 108"/>
                <a:gd name="T88" fmla="*/ 302 w 310"/>
                <a:gd name="T89" fmla="*/ 98 h 108"/>
                <a:gd name="T90" fmla="*/ 292 w 310"/>
                <a:gd name="T91" fmla="*/ 102 h 108"/>
                <a:gd name="T92" fmla="*/ 282 w 310"/>
                <a:gd name="T93" fmla="*/ 96 h 108"/>
                <a:gd name="T94" fmla="*/ 278 w 310"/>
                <a:gd name="T95" fmla="*/ 90 h 108"/>
                <a:gd name="T96" fmla="*/ 277 w 310"/>
                <a:gd name="T97" fmla="*/ 85 h 108"/>
                <a:gd name="T98" fmla="*/ 276 w 310"/>
                <a:gd name="T99" fmla="*/ 87 h 108"/>
                <a:gd name="T100" fmla="*/ 276 w 310"/>
                <a:gd name="T101" fmla="*/ 8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
                <a:gd name="T154" fmla="*/ 0 h 108"/>
                <a:gd name="T155" fmla="*/ 310 w 310"/>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 h="108">
                  <a:moveTo>
                    <a:pt x="276" y="87"/>
                  </a:moveTo>
                  <a:lnTo>
                    <a:pt x="276" y="93"/>
                  </a:lnTo>
                  <a:lnTo>
                    <a:pt x="279" y="98"/>
                  </a:lnTo>
                  <a:lnTo>
                    <a:pt x="283" y="103"/>
                  </a:lnTo>
                  <a:lnTo>
                    <a:pt x="288" y="106"/>
                  </a:lnTo>
                  <a:lnTo>
                    <a:pt x="294" y="108"/>
                  </a:lnTo>
                  <a:lnTo>
                    <a:pt x="299" y="108"/>
                  </a:lnTo>
                  <a:lnTo>
                    <a:pt x="304" y="106"/>
                  </a:lnTo>
                  <a:lnTo>
                    <a:pt x="308" y="101"/>
                  </a:lnTo>
                  <a:lnTo>
                    <a:pt x="310" y="93"/>
                  </a:lnTo>
                  <a:lnTo>
                    <a:pt x="308" y="84"/>
                  </a:lnTo>
                  <a:lnTo>
                    <a:pt x="302" y="75"/>
                  </a:lnTo>
                  <a:lnTo>
                    <a:pt x="295" y="66"/>
                  </a:lnTo>
                  <a:lnTo>
                    <a:pt x="286" y="59"/>
                  </a:lnTo>
                  <a:lnTo>
                    <a:pt x="276" y="52"/>
                  </a:lnTo>
                  <a:lnTo>
                    <a:pt x="268" y="47"/>
                  </a:lnTo>
                  <a:lnTo>
                    <a:pt x="261" y="44"/>
                  </a:lnTo>
                  <a:lnTo>
                    <a:pt x="254" y="41"/>
                  </a:lnTo>
                  <a:lnTo>
                    <a:pt x="246" y="39"/>
                  </a:lnTo>
                  <a:lnTo>
                    <a:pt x="238" y="37"/>
                  </a:lnTo>
                  <a:lnTo>
                    <a:pt x="230" y="36"/>
                  </a:lnTo>
                  <a:lnTo>
                    <a:pt x="222" y="35"/>
                  </a:lnTo>
                  <a:lnTo>
                    <a:pt x="214" y="34"/>
                  </a:lnTo>
                  <a:lnTo>
                    <a:pt x="206" y="34"/>
                  </a:lnTo>
                  <a:lnTo>
                    <a:pt x="198" y="34"/>
                  </a:lnTo>
                  <a:lnTo>
                    <a:pt x="190" y="34"/>
                  </a:lnTo>
                  <a:lnTo>
                    <a:pt x="181" y="34"/>
                  </a:lnTo>
                  <a:lnTo>
                    <a:pt x="173" y="34"/>
                  </a:lnTo>
                  <a:lnTo>
                    <a:pt x="165" y="34"/>
                  </a:lnTo>
                  <a:lnTo>
                    <a:pt x="157" y="35"/>
                  </a:lnTo>
                  <a:lnTo>
                    <a:pt x="149" y="35"/>
                  </a:lnTo>
                  <a:lnTo>
                    <a:pt x="141" y="36"/>
                  </a:lnTo>
                  <a:lnTo>
                    <a:pt x="133" y="36"/>
                  </a:lnTo>
                  <a:lnTo>
                    <a:pt x="124" y="36"/>
                  </a:lnTo>
                  <a:lnTo>
                    <a:pt x="115" y="35"/>
                  </a:lnTo>
                  <a:lnTo>
                    <a:pt x="106" y="34"/>
                  </a:lnTo>
                  <a:lnTo>
                    <a:pt x="98" y="34"/>
                  </a:lnTo>
                  <a:lnTo>
                    <a:pt x="90" y="32"/>
                  </a:lnTo>
                  <a:lnTo>
                    <a:pt x="81" y="31"/>
                  </a:lnTo>
                  <a:lnTo>
                    <a:pt x="73" y="28"/>
                  </a:lnTo>
                  <a:lnTo>
                    <a:pt x="65" y="26"/>
                  </a:lnTo>
                  <a:lnTo>
                    <a:pt x="57" y="24"/>
                  </a:lnTo>
                  <a:lnTo>
                    <a:pt x="49" y="21"/>
                  </a:lnTo>
                  <a:lnTo>
                    <a:pt x="41" y="18"/>
                  </a:lnTo>
                  <a:lnTo>
                    <a:pt x="33" y="15"/>
                  </a:lnTo>
                  <a:lnTo>
                    <a:pt x="25" y="11"/>
                  </a:lnTo>
                  <a:lnTo>
                    <a:pt x="18" y="7"/>
                  </a:lnTo>
                  <a:lnTo>
                    <a:pt x="10" y="4"/>
                  </a:lnTo>
                  <a:lnTo>
                    <a:pt x="1" y="0"/>
                  </a:lnTo>
                  <a:lnTo>
                    <a:pt x="0" y="1"/>
                  </a:lnTo>
                  <a:lnTo>
                    <a:pt x="0" y="2"/>
                  </a:lnTo>
                  <a:lnTo>
                    <a:pt x="10" y="7"/>
                  </a:lnTo>
                  <a:lnTo>
                    <a:pt x="19" y="13"/>
                  </a:lnTo>
                  <a:lnTo>
                    <a:pt x="29" y="17"/>
                  </a:lnTo>
                  <a:lnTo>
                    <a:pt x="39" y="21"/>
                  </a:lnTo>
                  <a:lnTo>
                    <a:pt x="48" y="25"/>
                  </a:lnTo>
                  <a:lnTo>
                    <a:pt x="58" y="28"/>
                  </a:lnTo>
                  <a:lnTo>
                    <a:pt x="68" y="31"/>
                  </a:lnTo>
                  <a:lnTo>
                    <a:pt x="78" y="33"/>
                  </a:lnTo>
                  <a:lnTo>
                    <a:pt x="88" y="35"/>
                  </a:lnTo>
                  <a:lnTo>
                    <a:pt x="98" y="37"/>
                  </a:lnTo>
                  <a:lnTo>
                    <a:pt x="109" y="38"/>
                  </a:lnTo>
                  <a:lnTo>
                    <a:pt x="119" y="39"/>
                  </a:lnTo>
                  <a:lnTo>
                    <a:pt x="130" y="40"/>
                  </a:lnTo>
                  <a:lnTo>
                    <a:pt x="140" y="40"/>
                  </a:lnTo>
                  <a:lnTo>
                    <a:pt x="151" y="40"/>
                  </a:lnTo>
                  <a:lnTo>
                    <a:pt x="162" y="40"/>
                  </a:lnTo>
                  <a:lnTo>
                    <a:pt x="175" y="40"/>
                  </a:lnTo>
                  <a:lnTo>
                    <a:pt x="187" y="40"/>
                  </a:lnTo>
                  <a:lnTo>
                    <a:pt x="200" y="40"/>
                  </a:lnTo>
                  <a:lnTo>
                    <a:pt x="214" y="41"/>
                  </a:lnTo>
                  <a:lnTo>
                    <a:pt x="226" y="43"/>
                  </a:lnTo>
                  <a:lnTo>
                    <a:pt x="239" y="45"/>
                  </a:lnTo>
                  <a:lnTo>
                    <a:pt x="251" y="48"/>
                  </a:lnTo>
                  <a:lnTo>
                    <a:pt x="263" y="53"/>
                  </a:lnTo>
                  <a:lnTo>
                    <a:pt x="267" y="55"/>
                  </a:lnTo>
                  <a:lnTo>
                    <a:pt x="272" y="57"/>
                  </a:lnTo>
                  <a:lnTo>
                    <a:pt x="276" y="60"/>
                  </a:lnTo>
                  <a:lnTo>
                    <a:pt x="280" y="63"/>
                  </a:lnTo>
                  <a:lnTo>
                    <a:pt x="285" y="66"/>
                  </a:lnTo>
                  <a:lnTo>
                    <a:pt x="288" y="70"/>
                  </a:lnTo>
                  <a:lnTo>
                    <a:pt x="291" y="74"/>
                  </a:lnTo>
                  <a:lnTo>
                    <a:pt x="295" y="78"/>
                  </a:lnTo>
                  <a:lnTo>
                    <a:pt x="297" y="81"/>
                  </a:lnTo>
                  <a:lnTo>
                    <a:pt x="299" y="84"/>
                  </a:lnTo>
                  <a:lnTo>
                    <a:pt x="300" y="87"/>
                  </a:lnTo>
                  <a:lnTo>
                    <a:pt x="302" y="90"/>
                  </a:lnTo>
                  <a:lnTo>
                    <a:pt x="302" y="98"/>
                  </a:lnTo>
                  <a:lnTo>
                    <a:pt x="299" y="102"/>
                  </a:lnTo>
                  <a:lnTo>
                    <a:pt x="292" y="102"/>
                  </a:lnTo>
                  <a:lnTo>
                    <a:pt x="285" y="99"/>
                  </a:lnTo>
                  <a:lnTo>
                    <a:pt x="282" y="96"/>
                  </a:lnTo>
                  <a:lnTo>
                    <a:pt x="279" y="93"/>
                  </a:lnTo>
                  <a:lnTo>
                    <a:pt x="278" y="90"/>
                  </a:lnTo>
                  <a:lnTo>
                    <a:pt x="277" y="86"/>
                  </a:lnTo>
                  <a:lnTo>
                    <a:pt x="277" y="85"/>
                  </a:lnTo>
                  <a:lnTo>
                    <a:pt x="276" y="86"/>
                  </a:lnTo>
                  <a:lnTo>
                    <a:pt x="27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3" name="Freeform 95"/>
            <p:cNvSpPr>
              <a:spLocks/>
            </p:cNvSpPr>
            <p:nvPr/>
          </p:nvSpPr>
          <p:spPr bwMode="auto">
            <a:xfrm>
              <a:off x="2872" y="1951"/>
              <a:ext cx="307" cy="143"/>
            </a:xfrm>
            <a:custGeom>
              <a:avLst/>
              <a:gdLst>
                <a:gd name="T0" fmla="*/ 8 w 307"/>
                <a:gd name="T1" fmla="*/ 9 h 143"/>
                <a:gd name="T2" fmla="*/ 23 w 307"/>
                <a:gd name="T3" fmla="*/ 23 h 143"/>
                <a:gd name="T4" fmla="*/ 38 w 307"/>
                <a:gd name="T5" fmla="*/ 38 h 143"/>
                <a:gd name="T6" fmla="*/ 54 w 307"/>
                <a:gd name="T7" fmla="*/ 50 h 143"/>
                <a:gd name="T8" fmla="*/ 69 w 307"/>
                <a:gd name="T9" fmla="*/ 63 h 143"/>
                <a:gd name="T10" fmla="*/ 86 w 307"/>
                <a:gd name="T11" fmla="*/ 74 h 143"/>
                <a:gd name="T12" fmla="*/ 104 w 307"/>
                <a:gd name="T13" fmla="*/ 85 h 143"/>
                <a:gd name="T14" fmla="*/ 122 w 307"/>
                <a:gd name="T15" fmla="*/ 93 h 143"/>
                <a:gd name="T16" fmla="*/ 143 w 307"/>
                <a:gd name="T17" fmla="*/ 100 h 143"/>
                <a:gd name="T18" fmla="*/ 164 w 307"/>
                <a:gd name="T19" fmla="*/ 106 h 143"/>
                <a:gd name="T20" fmla="*/ 185 w 307"/>
                <a:gd name="T21" fmla="*/ 109 h 143"/>
                <a:gd name="T22" fmla="*/ 206 w 307"/>
                <a:gd name="T23" fmla="*/ 114 h 143"/>
                <a:gd name="T24" fmla="*/ 228 w 307"/>
                <a:gd name="T25" fmla="*/ 119 h 143"/>
                <a:gd name="T26" fmla="*/ 249 w 307"/>
                <a:gd name="T27" fmla="*/ 126 h 143"/>
                <a:gd name="T28" fmla="*/ 271 w 307"/>
                <a:gd name="T29" fmla="*/ 133 h 143"/>
                <a:gd name="T30" fmla="*/ 293 w 307"/>
                <a:gd name="T31" fmla="*/ 140 h 143"/>
                <a:gd name="T32" fmla="*/ 306 w 307"/>
                <a:gd name="T33" fmla="*/ 142 h 143"/>
                <a:gd name="T34" fmla="*/ 305 w 307"/>
                <a:gd name="T35" fmla="*/ 137 h 143"/>
                <a:gd name="T36" fmla="*/ 294 w 307"/>
                <a:gd name="T37" fmla="*/ 130 h 143"/>
                <a:gd name="T38" fmla="*/ 274 w 307"/>
                <a:gd name="T39" fmla="*/ 122 h 143"/>
                <a:gd name="T40" fmla="*/ 253 w 307"/>
                <a:gd name="T41" fmla="*/ 116 h 143"/>
                <a:gd name="T42" fmla="*/ 232 w 307"/>
                <a:gd name="T43" fmla="*/ 111 h 143"/>
                <a:gd name="T44" fmla="*/ 211 w 307"/>
                <a:gd name="T45" fmla="*/ 107 h 143"/>
                <a:gd name="T46" fmla="*/ 190 w 307"/>
                <a:gd name="T47" fmla="*/ 103 h 143"/>
                <a:gd name="T48" fmla="*/ 170 w 307"/>
                <a:gd name="T49" fmla="*/ 99 h 143"/>
                <a:gd name="T50" fmla="*/ 149 w 307"/>
                <a:gd name="T51" fmla="*/ 94 h 143"/>
                <a:gd name="T52" fmla="*/ 128 w 307"/>
                <a:gd name="T53" fmla="*/ 89 h 143"/>
                <a:gd name="T54" fmla="*/ 108 w 307"/>
                <a:gd name="T55" fmla="*/ 81 h 143"/>
                <a:gd name="T56" fmla="*/ 90 w 307"/>
                <a:gd name="T57" fmla="*/ 71 h 143"/>
                <a:gd name="T58" fmla="*/ 72 w 307"/>
                <a:gd name="T59" fmla="*/ 61 h 143"/>
                <a:gd name="T60" fmla="*/ 55 w 307"/>
                <a:gd name="T61" fmla="*/ 48 h 143"/>
                <a:gd name="T62" fmla="*/ 40 w 307"/>
                <a:gd name="T63" fmla="*/ 35 h 143"/>
                <a:gd name="T64" fmla="*/ 24 w 307"/>
                <a:gd name="T65" fmla="*/ 21 h 143"/>
                <a:gd name="T66" fmla="*/ 8 w 307"/>
                <a:gd name="T67" fmla="*/ 8 h 143"/>
                <a:gd name="T68" fmla="*/ 0 w 307"/>
                <a:gd name="T69" fmla="*/ 0 h 143"/>
                <a:gd name="T70" fmla="*/ 0 w 307"/>
                <a:gd name="T71" fmla="*/ 2 h 143"/>
                <a:gd name="T72" fmla="*/ 1 w 307"/>
                <a:gd name="T73" fmla="*/ 2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143"/>
                <a:gd name="T113" fmla="*/ 307 w 307"/>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143">
                  <a:moveTo>
                    <a:pt x="1" y="2"/>
                  </a:moveTo>
                  <a:lnTo>
                    <a:pt x="8" y="9"/>
                  </a:lnTo>
                  <a:lnTo>
                    <a:pt x="16" y="16"/>
                  </a:lnTo>
                  <a:lnTo>
                    <a:pt x="23" y="23"/>
                  </a:lnTo>
                  <a:lnTo>
                    <a:pt x="31" y="30"/>
                  </a:lnTo>
                  <a:lnTo>
                    <a:pt x="38" y="38"/>
                  </a:lnTo>
                  <a:lnTo>
                    <a:pt x="45" y="44"/>
                  </a:lnTo>
                  <a:lnTo>
                    <a:pt x="54" y="50"/>
                  </a:lnTo>
                  <a:lnTo>
                    <a:pt x="61" y="57"/>
                  </a:lnTo>
                  <a:lnTo>
                    <a:pt x="69" y="63"/>
                  </a:lnTo>
                  <a:lnTo>
                    <a:pt x="78" y="69"/>
                  </a:lnTo>
                  <a:lnTo>
                    <a:pt x="86" y="74"/>
                  </a:lnTo>
                  <a:lnTo>
                    <a:pt x="95" y="79"/>
                  </a:lnTo>
                  <a:lnTo>
                    <a:pt x="104" y="85"/>
                  </a:lnTo>
                  <a:lnTo>
                    <a:pt x="113" y="89"/>
                  </a:lnTo>
                  <a:lnTo>
                    <a:pt x="122" y="93"/>
                  </a:lnTo>
                  <a:lnTo>
                    <a:pt x="132" y="97"/>
                  </a:lnTo>
                  <a:lnTo>
                    <a:pt x="143" y="100"/>
                  </a:lnTo>
                  <a:lnTo>
                    <a:pt x="153" y="103"/>
                  </a:lnTo>
                  <a:lnTo>
                    <a:pt x="164" y="106"/>
                  </a:lnTo>
                  <a:lnTo>
                    <a:pt x="175" y="107"/>
                  </a:lnTo>
                  <a:lnTo>
                    <a:pt x="185" y="109"/>
                  </a:lnTo>
                  <a:lnTo>
                    <a:pt x="196" y="112"/>
                  </a:lnTo>
                  <a:lnTo>
                    <a:pt x="206" y="114"/>
                  </a:lnTo>
                  <a:lnTo>
                    <a:pt x="217" y="116"/>
                  </a:lnTo>
                  <a:lnTo>
                    <a:pt x="228" y="119"/>
                  </a:lnTo>
                  <a:lnTo>
                    <a:pt x="239" y="123"/>
                  </a:lnTo>
                  <a:lnTo>
                    <a:pt x="249" y="126"/>
                  </a:lnTo>
                  <a:lnTo>
                    <a:pt x="261" y="130"/>
                  </a:lnTo>
                  <a:lnTo>
                    <a:pt x="271" y="133"/>
                  </a:lnTo>
                  <a:lnTo>
                    <a:pt x="282" y="137"/>
                  </a:lnTo>
                  <a:lnTo>
                    <a:pt x="293" y="140"/>
                  </a:lnTo>
                  <a:lnTo>
                    <a:pt x="304" y="143"/>
                  </a:lnTo>
                  <a:lnTo>
                    <a:pt x="306" y="142"/>
                  </a:lnTo>
                  <a:lnTo>
                    <a:pt x="307" y="140"/>
                  </a:lnTo>
                  <a:lnTo>
                    <a:pt x="305" y="137"/>
                  </a:lnTo>
                  <a:lnTo>
                    <a:pt x="303" y="135"/>
                  </a:lnTo>
                  <a:lnTo>
                    <a:pt x="294" y="130"/>
                  </a:lnTo>
                  <a:lnTo>
                    <a:pt x="284" y="126"/>
                  </a:lnTo>
                  <a:lnTo>
                    <a:pt x="274" y="122"/>
                  </a:lnTo>
                  <a:lnTo>
                    <a:pt x="264" y="119"/>
                  </a:lnTo>
                  <a:lnTo>
                    <a:pt x="253" y="116"/>
                  </a:lnTo>
                  <a:lnTo>
                    <a:pt x="243" y="114"/>
                  </a:lnTo>
                  <a:lnTo>
                    <a:pt x="232" y="111"/>
                  </a:lnTo>
                  <a:lnTo>
                    <a:pt x="222" y="109"/>
                  </a:lnTo>
                  <a:lnTo>
                    <a:pt x="211" y="107"/>
                  </a:lnTo>
                  <a:lnTo>
                    <a:pt x="201" y="105"/>
                  </a:lnTo>
                  <a:lnTo>
                    <a:pt x="190" y="103"/>
                  </a:lnTo>
                  <a:lnTo>
                    <a:pt x="180" y="101"/>
                  </a:lnTo>
                  <a:lnTo>
                    <a:pt x="170" y="99"/>
                  </a:lnTo>
                  <a:lnTo>
                    <a:pt x="159" y="97"/>
                  </a:lnTo>
                  <a:lnTo>
                    <a:pt x="149" y="94"/>
                  </a:lnTo>
                  <a:lnTo>
                    <a:pt x="138" y="92"/>
                  </a:lnTo>
                  <a:lnTo>
                    <a:pt x="128" y="89"/>
                  </a:lnTo>
                  <a:lnTo>
                    <a:pt x="118" y="85"/>
                  </a:lnTo>
                  <a:lnTo>
                    <a:pt x="108" y="81"/>
                  </a:lnTo>
                  <a:lnTo>
                    <a:pt x="99" y="76"/>
                  </a:lnTo>
                  <a:lnTo>
                    <a:pt x="90" y="71"/>
                  </a:lnTo>
                  <a:lnTo>
                    <a:pt x="81" y="66"/>
                  </a:lnTo>
                  <a:lnTo>
                    <a:pt x="72" y="61"/>
                  </a:lnTo>
                  <a:lnTo>
                    <a:pt x="64" y="55"/>
                  </a:lnTo>
                  <a:lnTo>
                    <a:pt x="55" y="48"/>
                  </a:lnTo>
                  <a:lnTo>
                    <a:pt x="48" y="42"/>
                  </a:lnTo>
                  <a:lnTo>
                    <a:pt x="40" y="35"/>
                  </a:lnTo>
                  <a:lnTo>
                    <a:pt x="31" y="29"/>
                  </a:lnTo>
                  <a:lnTo>
                    <a:pt x="24" y="21"/>
                  </a:lnTo>
                  <a:lnTo>
                    <a:pt x="16" y="14"/>
                  </a:lnTo>
                  <a:lnTo>
                    <a:pt x="8" y="8"/>
                  </a:lnTo>
                  <a:lnTo>
                    <a:pt x="1" y="0"/>
                  </a:lnTo>
                  <a:lnTo>
                    <a:pt x="0" y="0"/>
                  </a:lnTo>
                  <a:lnTo>
                    <a:pt x="0" y="1"/>
                  </a:lnTo>
                  <a:lnTo>
                    <a:pt x="0"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4" name="Freeform 96"/>
            <p:cNvSpPr>
              <a:spLocks/>
            </p:cNvSpPr>
            <p:nvPr/>
          </p:nvSpPr>
          <p:spPr bwMode="auto">
            <a:xfrm>
              <a:off x="3145" y="1979"/>
              <a:ext cx="160" cy="119"/>
            </a:xfrm>
            <a:custGeom>
              <a:avLst/>
              <a:gdLst>
                <a:gd name="T0" fmla="*/ 158 w 160"/>
                <a:gd name="T1" fmla="*/ 1 h 119"/>
                <a:gd name="T2" fmla="*/ 148 w 160"/>
                <a:gd name="T3" fmla="*/ 13 h 119"/>
                <a:gd name="T4" fmla="*/ 138 w 160"/>
                <a:gd name="T5" fmla="*/ 24 h 119"/>
                <a:gd name="T6" fmla="*/ 127 w 160"/>
                <a:gd name="T7" fmla="*/ 34 h 119"/>
                <a:gd name="T8" fmla="*/ 115 w 160"/>
                <a:gd name="T9" fmla="*/ 43 h 119"/>
                <a:gd name="T10" fmla="*/ 103 w 160"/>
                <a:gd name="T11" fmla="*/ 52 h 119"/>
                <a:gd name="T12" fmla="*/ 89 w 160"/>
                <a:gd name="T13" fmla="*/ 60 h 119"/>
                <a:gd name="T14" fmla="*/ 76 w 160"/>
                <a:gd name="T15" fmla="*/ 66 h 119"/>
                <a:gd name="T16" fmla="*/ 61 w 160"/>
                <a:gd name="T17" fmla="*/ 73 h 119"/>
                <a:gd name="T18" fmla="*/ 53 w 160"/>
                <a:gd name="T19" fmla="*/ 76 h 119"/>
                <a:gd name="T20" fmla="*/ 45 w 160"/>
                <a:gd name="T21" fmla="*/ 80 h 119"/>
                <a:gd name="T22" fmla="*/ 35 w 160"/>
                <a:gd name="T23" fmla="*/ 84 h 119"/>
                <a:gd name="T24" fmla="*/ 26 w 160"/>
                <a:gd name="T25" fmla="*/ 90 h 119"/>
                <a:gd name="T26" fmla="*/ 17 w 160"/>
                <a:gd name="T27" fmla="*/ 96 h 119"/>
                <a:gd name="T28" fmla="*/ 9 w 160"/>
                <a:gd name="T29" fmla="*/ 102 h 119"/>
                <a:gd name="T30" fmla="*/ 3 w 160"/>
                <a:gd name="T31" fmla="*/ 110 h 119"/>
                <a:gd name="T32" fmla="*/ 0 w 160"/>
                <a:gd name="T33" fmla="*/ 117 h 119"/>
                <a:gd name="T34" fmla="*/ 1 w 160"/>
                <a:gd name="T35" fmla="*/ 119 h 119"/>
                <a:gd name="T36" fmla="*/ 3 w 160"/>
                <a:gd name="T37" fmla="*/ 118 h 119"/>
                <a:gd name="T38" fmla="*/ 4 w 160"/>
                <a:gd name="T39" fmla="*/ 117 h 119"/>
                <a:gd name="T40" fmla="*/ 6 w 160"/>
                <a:gd name="T41" fmla="*/ 116 h 119"/>
                <a:gd name="T42" fmla="*/ 15 w 160"/>
                <a:gd name="T43" fmla="*/ 106 h 119"/>
                <a:gd name="T44" fmla="*/ 26 w 160"/>
                <a:gd name="T45" fmla="*/ 97 h 119"/>
                <a:gd name="T46" fmla="*/ 37 w 160"/>
                <a:gd name="T47" fmla="*/ 90 h 119"/>
                <a:gd name="T48" fmla="*/ 49 w 160"/>
                <a:gd name="T49" fmla="*/ 84 h 119"/>
                <a:gd name="T50" fmla="*/ 62 w 160"/>
                <a:gd name="T51" fmla="*/ 78 h 119"/>
                <a:gd name="T52" fmla="*/ 74 w 160"/>
                <a:gd name="T53" fmla="*/ 72 h 119"/>
                <a:gd name="T54" fmla="*/ 86 w 160"/>
                <a:gd name="T55" fmla="*/ 66 h 119"/>
                <a:gd name="T56" fmla="*/ 98 w 160"/>
                <a:gd name="T57" fmla="*/ 60 h 119"/>
                <a:gd name="T58" fmla="*/ 107 w 160"/>
                <a:gd name="T59" fmla="*/ 54 h 119"/>
                <a:gd name="T60" fmla="*/ 116 w 160"/>
                <a:gd name="T61" fmla="*/ 48 h 119"/>
                <a:gd name="T62" fmla="*/ 124 w 160"/>
                <a:gd name="T63" fmla="*/ 40 h 119"/>
                <a:gd name="T64" fmla="*/ 133 w 160"/>
                <a:gd name="T65" fmla="*/ 34 h 119"/>
                <a:gd name="T66" fmla="*/ 140 w 160"/>
                <a:gd name="T67" fmla="*/ 25 h 119"/>
                <a:gd name="T68" fmla="*/ 147 w 160"/>
                <a:gd name="T69" fmla="*/ 18 h 119"/>
                <a:gd name="T70" fmla="*/ 154 w 160"/>
                <a:gd name="T71" fmla="*/ 9 h 119"/>
                <a:gd name="T72" fmla="*/ 160 w 160"/>
                <a:gd name="T73" fmla="*/ 1 h 119"/>
                <a:gd name="T74" fmla="*/ 160 w 160"/>
                <a:gd name="T75" fmla="*/ 0 h 119"/>
                <a:gd name="T76" fmla="*/ 160 w 160"/>
                <a:gd name="T77" fmla="*/ 0 h 119"/>
                <a:gd name="T78" fmla="*/ 159 w 160"/>
                <a:gd name="T79" fmla="*/ 0 h 119"/>
                <a:gd name="T80" fmla="*/ 158 w 160"/>
                <a:gd name="T81" fmla="*/ 1 h 119"/>
                <a:gd name="T82" fmla="*/ 158 w 160"/>
                <a:gd name="T83" fmla="*/ 1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9"/>
                <a:gd name="T128" fmla="*/ 160 w 16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9">
                  <a:moveTo>
                    <a:pt x="158" y="1"/>
                  </a:moveTo>
                  <a:lnTo>
                    <a:pt x="148" y="13"/>
                  </a:lnTo>
                  <a:lnTo>
                    <a:pt x="138" y="24"/>
                  </a:lnTo>
                  <a:lnTo>
                    <a:pt x="127" y="34"/>
                  </a:lnTo>
                  <a:lnTo>
                    <a:pt x="115" y="43"/>
                  </a:lnTo>
                  <a:lnTo>
                    <a:pt x="103" y="52"/>
                  </a:lnTo>
                  <a:lnTo>
                    <a:pt x="89" y="60"/>
                  </a:lnTo>
                  <a:lnTo>
                    <a:pt x="76" y="66"/>
                  </a:lnTo>
                  <a:lnTo>
                    <a:pt x="61" y="73"/>
                  </a:lnTo>
                  <a:lnTo>
                    <a:pt x="53" y="76"/>
                  </a:lnTo>
                  <a:lnTo>
                    <a:pt x="45" y="80"/>
                  </a:lnTo>
                  <a:lnTo>
                    <a:pt x="35" y="84"/>
                  </a:lnTo>
                  <a:lnTo>
                    <a:pt x="26" y="90"/>
                  </a:lnTo>
                  <a:lnTo>
                    <a:pt x="17" y="96"/>
                  </a:lnTo>
                  <a:lnTo>
                    <a:pt x="9" y="102"/>
                  </a:lnTo>
                  <a:lnTo>
                    <a:pt x="3" y="110"/>
                  </a:lnTo>
                  <a:lnTo>
                    <a:pt x="0" y="117"/>
                  </a:lnTo>
                  <a:lnTo>
                    <a:pt x="1" y="119"/>
                  </a:lnTo>
                  <a:lnTo>
                    <a:pt x="3" y="118"/>
                  </a:lnTo>
                  <a:lnTo>
                    <a:pt x="4" y="117"/>
                  </a:lnTo>
                  <a:lnTo>
                    <a:pt x="6" y="116"/>
                  </a:lnTo>
                  <a:lnTo>
                    <a:pt x="15" y="106"/>
                  </a:lnTo>
                  <a:lnTo>
                    <a:pt x="26" y="97"/>
                  </a:lnTo>
                  <a:lnTo>
                    <a:pt x="37" y="90"/>
                  </a:lnTo>
                  <a:lnTo>
                    <a:pt x="49" y="84"/>
                  </a:lnTo>
                  <a:lnTo>
                    <a:pt x="62" y="78"/>
                  </a:lnTo>
                  <a:lnTo>
                    <a:pt x="74" y="72"/>
                  </a:lnTo>
                  <a:lnTo>
                    <a:pt x="86" y="66"/>
                  </a:lnTo>
                  <a:lnTo>
                    <a:pt x="98" y="60"/>
                  </a:lnTo>
                  <a:lnTo>
                    <a:pt x="107" y="54"/>
                  </a:lnTo>
                  <a:lnTo>
                    <a:pt x="116" y="48"/>
                  </a:lnTo>
                  <a:lnTo>
                    <a:pt x="124" y="40"/>
                  </a:lnTo>
                  <a:lnTo>
                    <a:pt x="133" y="34"/>
                  </a:lnTo>
                  <a:lnTo>
                    <a:pt x="140" y="25"/>
                  </a:lnTo>
                  <a:lnTo>
                    <a:pt x="147" y="18"/>
                  </a:lnTo>
                  <a:lnTo>
                    <a:pt x="154" y="9"/>
                  </a:lnTo>
                  <a:lnTo>
                    <a:pt x="160" y="1"/>
                  </a:lnTo>
                  <a:lnTo>
                    <a:pt x="160" y="0"/>
                  </a:lnTo>
                  <a:lnTo>
                    <a:pt x="159" y="0"/>
                  </a:lnTo>
                  <a:lnTo>
                    <a:pt x="15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5" name="Freeform 97"/>
            <p:cNvSpPr>
              <a:spLocks/>
            </p:cNvSpPr>
            <p:nvPr/>
          </p:nvSpPr>
          <p:spPr bwMode="auto">
            <a:xfrm>
              <a:off x="2862" y="1881"/>
              <a:ext cx="46" cy="91"/>
            </a:xfrm>
            <a:custGeom>
              <a:avLst/>
              <a:gdLst>
                <a:gd name="T0" fmla="*/ 17 w 46"/>
                <a:gd name="T1" fmla="*/ 4 h 91"/>
                <a:gd name="T2" fmla="*/ 25 w 46"/>
                <a:gd name="T3" fmla="*/ 4 h 91"/>
                <a:gd name="T4" fmla="*/ 31 w 46"/>
                <a:gd name="T5" fmla="*/ 11 h 91"/>
                <a:gd name="T6" fmla="*/ 35 w 46"/>
                <a:gd name="T7" fmla="*/ 20 h 91"/>
                <a:gd name="T8" fmla="*/ 38 w 46"/>
                <a:gd name="T9" fmla="*/ 27 h 91"/>
                <a:gd name="T10" fmla="*/ 39 w 46"/>
                <a:gd name="T11" fmla="*/ 34 h 91"/>
                <a:gd name="T12" fmla="*/ 39 w 46"/>
                <a:gd name="T13" fmla="*/ 41 h 91"/>
                <a:gd name="T14" fmla="*/ 38 w 46"/>
                <a:gd name="T15" fmla="*/ 49 h 91"/>
                <a:gd name="T16" fmla="*/ 38 w 46"/>
                <a:gd name="T17" fmla="*/ 56 h 91"/>
                <a:gd name="T18" fmla="*/ 36 w 46"/>
                <a:gd name="T19" fmla="*/ 61 h 91"/>
                <a:gd name="T20" fmla="*/ 33 w 46"/>
                <a:gd name="T21" fmla="*/ 66 h 91"/>
                <a:gd name="T22" fmla="*/ 30 w 46"/>
                <a:gd name="T23" fmla="*/ 72 h 91"/>
                <a:gd name="T24" fmla="*/ 26 w 46"/>
                <a:gd name="T25" fmla="*/ 76 h 91"/>
                <a:gd name="T26" fmla="*/ 20 w 46"/>
                <a:gd name="T27" fmla="*/ 82 h 91"/>
                <a:gd name="T28" fmla="*/ 17 w 46"/>
                <a:gd name="T29" fmla="*/ 83 h 91"/>
                <a:gd name="T30" fmla="*/ 13 w 46"/>
                <a:gd name="T31" fmla="*/ 80 h 91"/>
                <a:gd name="T32" fmla="*/ 10 w 46"/>
                <a:gd name="T33" fmla="*/ 74 h 91"/>
                <a:gd name="T34" fmla="*/ 8 w 46"/>
                <a:gd name="T35" fmla="*/ 72 h 91"/>
                <a:gd name="T36" fmla="*/ 4 w 46"/>
                <a:gd name="T37" fmla="*/ 71 h 91"/>
                <a:gd name="T38" fmla="*/ 1 w 46"/>
                <a:gd name="T39" fmla="*/ 71 h 91"/>
                <a:gd name="T40" fmla="*/ 0 w 46"/>
                <a:gd name="T41" fmla="*/ 73 h 91"/>
                <a:gd name="T42" fmla="*/ 5 w 46"/>
                <a:gd name="T43" fmla="*/ 84 h 91"/>
                <a:gd name="T44" fmla="*/ 10 w 46"/>
                <a:gd name="T45" fmla="*/ 90 h 91"/>
                <a:gd name="T46" fmla="*/ 17 w 46"/>
                <a:gd name="T47" fmla="*/ 91 h 91"/>
                <a:gd name="T48" fmla="*/ 24 w 46"/>
                <a:gd name="T49" fmla="*/ 89 h 91"/>
                <a:gd name="T50" fmla="*/ 32 w 46"/>
                <a:gd name="T51" fmla="*/ 84 h 91"/>
                <a:gd name="T52" fmla="*/ 38 w 46"/>
                <a:gd name="T53" fmla="*/ 76 h 91"/>
                <a:gd name="T54" fmla="*/ 42 w 46"/>
                <a:gd name="T55" fmla="*/ 67 h 91"/>
                <a:gd name="T56" fmla="*/ 45 w 46"/>
                <a:gd name="T57" fmla="*/ 58 h 91"/>
                <a:gd name="T58" fmla="*/ 46 w 46"/>
                <a:gd name="T59" fmla="*/ 43 h 91"/>
                <a:gd name="T60" fmla="*/ 43 w 46"/>
                <a:gd name="T61" fmla="*/ 31 h 91"/>
                <a:gd name="T62" fmla="*/ 38 w 46"/>
                <a:gd name="T63" fmla="*/ 19 h 91"/>
                <a:gd name="T64" fmla="*/ 32 w 46"/>
                <a:gd name="T65" fmla="*/ 6 h 91"/>
                <a:gd name="T66" fmla="*/ 29 w 46"/>
                <a:gd name="T67" fmla="*/ 1 h 91"/>
                <a:gd name="T68" fmla="*/ 24 w 46"/>
                <a:gd name="T69" fmla="*/ 0 h 91"/>
                <a:gd name="T70" fmla="*/ 19 w 46"/>
                <a:gd name="T71" fmla="*/ 1 h 91"/>
                <a:gd name="T72" fmla="*/ 14 w 46"/>
                <a:gd name="T73" fmla="*/ 3 h 91"/>
                <a:gd name="T74" fmla="*/ 14 w 46"/>
                <a:gd name="T75" fmla="*/ 4 h 91"/>
                <a:gd name="T76" fmla="*/ 15 w 46"/>
                <a:gd name="T77" fmla="*/ 4 h 91"/>
                <a:gd name="T78" fmla="*/ 16 w 46"/>
                <a:gd name="T79" fmla="*/ 4 h 91"/>
                <a:gd name="T80" fmla="*/ 17 w 46"/>
                <a:gd name="T81" fmla="*/ 4 h 91"/>
                <a:gd name="T82" fmla="*/ 17 w 46"/>
                <a:gd name="T83" fmla="*/ 4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91"/>
                <a:gd name="T128" fmla="*/ 46 w 4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91">
                  <a:moveTo>
                    <a:pt x="17" y="4"/>
                  </a:moveTo>
                  <a:lnTo>
                    <a:pt x="25" y="4"/>
                  </a:lnTo>
                  <a:lnTo>
                    <a:pt x="31" y="11"/>
                  </a:lnTo>
                  <a:lnTo>
                    <a:pt x="35" y="20"/>
                  </a:lnTo>
                  <a:lnTo>
                    <a:pt x="38" y="27"/>
                  </a:lnTo>
                  <a:lnTo>
                    <a:pt x="39" y="34"/>
                  </a:lnTo>
                  <a:lnTo>
                    <a:pt x="39" y="41"/>
                  </a:lnTo>
                  <a:lnTo>
                    <a:pt x="38" y="49"/>
                  </a:lnTo>
                  <a:lnTo>
                    <a:pt x="38" y="56"/>
                  </a:lnTo>
                  <a:lnTo>
                    <a:pt x="36" y="61"/>
                  </a:lnTo>
                  <a:lnTo>
                    <a:pt x="33" y="66"/>
                  </a:lnTo>
                  <a:lnTo>
                    <a:pt x="30" y="72"/>
                  </a:lnTo>
                  <a:lnTo>
                    <a:pt x="26" y="76"/>
                  </a:lnTo>
                  <a:lnTo>
                    <a:pt x="20" y="82"/>
                  </a:lnTo>
                  <a:lnTo>
                    <a:pt x="17" y="83"/>
                  </a:lnTo>
                  <a:lnTo>
                    <a:pt x="13" y="80"/>
                  </a:lnTo>
                  <a:lnTo>
                    <a:pt x="10" y="74"/>
                  </a:lnTo>
                  <a:lnTo>
                    <a:pt x="8" y="72"/>
                  </a:lnTo>
                  <a:lnTo>
                    <a:pt x="4" y="71"/>
                  </a:lnTo>
                  <a:lnTo>
                    <a:pt x="1" y="71"/>
                  </a:lnTo>
                  <a:lnTo>
                    <a:pt x="0" y="73"/>
                  </a:lnTo>
                  <a:lnTo>
                    <a:pt x="5" y="84"/>
                  </a:lnTo>
                  <a:lnTo>
                    <a:pt x="10" y="90"/>
                  </a:lnTo>
                  <a:lnTo>
                    <a:pt x="17" y="91"/>
                  </a:lnTo>
                  <a:lnTo>
                    <a:pt x="24" y="89"/>
                  </a:lnTo>
                  <a:lnTo>
                    <a:pt x="32" y="84"/>
                  </a:lnTo>
                  <a:lnTo>
                    <a:pt x="38" y="76"/>
                  </a:lnTo>
                  <a:lnTo>
                    <a:pt x="42" y="67"/>
                  </a:lnTo>
                  <a:lnTo>
                    <a:pt x="45" y="58"/>
                  </a:lnTo>
                  <a:lnTo>
                    <a:pt x="46" y="43"/>
                  </a:lnTo>
                  <a:lnTo>
                    <a:pt x="43" y="31"/>
                  </a:lnTo>
                  <a:lnTo>
                    <a:pt x="38" y="19"/>
                  </a:lnTo>
                  <a:lnTo>
                    <a:pt x="32" y="6"/>
                  </a:lnTo>
                  <a:lnTo>
                    <a:pt x="29" y="1"/>
                  </a:lnTo>
                  <a:lnTo>
                    <a:pt x="24" y="0"/>
                  </a:lnTo>
                  <a:lnTo>
                    <a:pt x="19" y="1"/>
                  </a:lnTo>
                  <a:lnTo>
                    <a:pt x="14" y="3"/>
                  </a:lnTo>
                  <a:lnTo>
                    <a:pt x="14" y="4"/>
                  </a:lnTo>
                  <a:lnTo>
                    <a:pt x="15" y="4"/>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6" name="Freeform 98"/>
            <p:cNvSpPr>
              <a:spLocks/>
            </p:cNvSpPr>
            <p:nvPr/>
          </p:nvSpPr>
          <p:spPr bwMode="auto">
            <a:xfrm>
              <a:off x="2892" y="1899"/>
              <a:ext cx="51" cy="101"/>
            </a:xfrm>
            <a:custGeom>
              <a:avLst/>
              <a:gdLst>
                <a:gd name="T0" fmla="*/ 22 w 51"/>
                <a:gd name="T1" fmla="*/ 1 h 101"/>
                <a:gd name="T2" fmla="*/ 35 w 51"/>
                <a:gd name="T3" fmla="*/ 11 h 101"/>
                <a:gd name="T4" fmla="*/ 43 w 51"/>
                <a:gd name="T5" fmla="*/ 25 h 101"/>
                <a:gd name="T6" fmla="*/ 46 w 51"/>
                <a:gd name="T7" fmla="*/ 40 h 101"/>
                <a:gd name="T8" fmla="*/ 45 w 51"/>
                <a:gd name="T9" fmla="*/ 57 h 101"/>
                <a:gd name="T10" fmla="*/ 40 w 51"/>
                <a:gd name="T11" fmla="*/ 72 h 101"/>
                <a:gd name="T12" fmla="*/ 30 w 51"/>
                <a:gd name="T13" fmla="*/ 85 h 101"/>
                <a:gd name="T14" fmla="*/ 17 w 51"/>
                <a:gd name="T15" fmla="*/ 95 h 101"/>
                <a:gd name="T16" fmla="*/ 2 w 51"/>
                <a:gd name="T17" fmla="*/ 99 h 101"/>
                <a:gd name="T18" fmla="*/ 1 w 51"/>
                <a:gd name="T19" fmla="*/ 99 h 101"/>
                <a:gd name="T20" fmla="*/ 0 w 51"/>
                <a:gd name="T21" fmla="*/ 100 h 101"/>
                <a:gd name="T22" fmla="*/ 0 w 51"/>
                <a:gd name="T23" fmla="*/ 101 h 101"/>
                <a:gd name="T24" fmla="*/ 2 w 51"/>
                <a:gd name="T25" fmla="*/ 101 h 101"/>
                <a:gd name="T26" fmla="*/ 19 w 51"/>
                <a:gd name="T27" fmla="*/ 97 h 101"/>
                <a:gd name="T28" fmla="*/ 33 w 51"/>
                <a:gd name="T29" fmla="*/ 87 h 101"/>
                <a:gd name="T30" fmla="*/ 43 w 51"/>
                <a:gd name="T31" fmla="*/ 74 h 101"/>
                <a:gd name="T32" fmla="*/ 49 w 51"/>
                <a:gd name="T33" fmla="*/ 58 h 101"/>
                <a:gd name="T34" fmla="*/ 51 w 51"/>
                <a:gd name="T35" fmla="*/ 41 h 101"/>
                <a:gd name="T36" fmla="*/ 48 w 51"/>
                <a:gd name="T37" fmla="*/ 25 h 101"/>
                <a:gd name="T38" fmla="*/ 39 w 51"/>
                <a:gd name="T39" fmla="*/ 10 h 101"/>
                <a:gd name="T40" fmla="*/ 25 w 51"/>
                <a:gd name="T41" fmla="*/ 0 h 101"/>
                <a:gd name="T42" fmla="*/ 24 w 51"/>
                <a:gd name="T43" fmla="*/ 0 h 101"/>
                <a:gd name="T44" fmla="*/ 22 w 51"/>
                <a:gd name="T45" fmla="*/ 0 h 101"/>
                <a:gd name="T46" fmla="*/ 22 w 51"/>
                <a:gd name="T47" fmla="*/ 1 h 101"/>
                <a:gd name="T48" fmla="*/ 22 w 51"/>
                <a:gd name="T49" fmla="*/ 1 h 101"/>
                <a:gd name="T50" fmla="*/ 22 w 51"/>
                <a:gd name="T51" fmla="*/ 1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101"/>
                <a:gd name="T80" fmla="*/ 51 w 5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101">
                  <a:moveTo>
                    <a:pt x="22" y="1"/>
                  </a:moveTo>
                  <a:lnTo>
                    <a:pt x="35" y="11"/>
                  </a:lnTo>
                  <a:lnTo>
                    <a:pt x="43" y="25"/>
                  </a:lnTo>
                  <a:lnTo>
                    <a:pt x="46" y="40"/>
                  </a:lnTo>
                  <a:lnTo>
                    <a:pt x="45" y="57"/>
                  </a:lnTo>
                  <a:lnTo>
                    <a:pt x="40" y="72"/>
                  </a:lnTo>
                  <a:lnTo>
                    <a:pt x="30" y="85"/>
                  </a:lnTo>
                  <a:lnTo>
                    <a:pt x="17" y="95"/>
                  </a:lnTo>
                  <a:lnTo>
                    <a:pt x="2" y="99"/>
                  </a:lnTo>
                  <a:lnTo>
                    <a:pt x="1" y="99"/>
                  </a:lnTo>
                  <a:lnTo>
                    <a:pt x="0" y="100"/>
                  </a:lnTo>
                  <a:lnTo>
                    <a:pt x="0" y="101"/>
                  </a:lnTo>
                  <a:lnTo>
                    <a:pt x="2" y="101"/>
                  </a:lnTo>
                  <a:lnTo>
                    <a:pt x="19" y="97"/>
                  </a:lnTo>
                  <a:lnTo>
                    <a:pt x="33" y="87"/>
                  </a:lnTo>
                  <a:lnTo>
                    <a:pt x="43" y="74"/>
                  </a:lnTo>
                  <a:lnTo>
                    <a:pt x="49" y="58"/>
                  </a:lnTo>
                  <a:lnTo>
                    <a:pt x="51" y="41"/>
                  </a:lnTo>
                  <a:lnTo>
                    <a:pt x="48" y="25"/>
                  </a:lnTo>
                  <a:lnTo>
                    <a:pt x="39" y="10"/>
                  </a:lnTo>
                  <a:lnTo>
                    <a:pt x="25" y="0"/>
                  </a:lnTo>
                  <a:lnTo>
                    <a:pt x="24" y="0"/>
                  </a:lnTo>
                  <a:lnTo>
                    <a:pt x="22"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7" name="Freeform 99"/>
            <p:cNvSpPr>
              <a:spLocks/>
            </p:cNvSpPr>
            <p:nvPr/>
          </p:nvSpPr>
          <p:spPr bwMode="auto">
            <a:xfrm>
              <a:off x="2746" y="1748"/>
              <a:ext cx="154" cy="165"/>
            </a:xfrm>
            <a:custGeom>
              <a:avLst/>
              <a:gdLst>
                <a:gd name="T0" fmla="*/ 151 w 154"/>
                <a:gd name="T1" fmla="*/ 159 h 165"/>
                <a:gd name="T2" fmla="*/ 142 w 154"/>
                <a:gd name="T3" fmla="*/ 149 h 165"/>
                <a:gd name="T4" fmla="*/ 133 w 154"/>
                <a:gd name="T5" fmla="*/ 140 h 165"/>
                <a:gd name="T6" fmla="*/ 124 w 154"/>
                <a:gd name="T7" fmla="*/ 131 h 165"/>
                <a:gd name="T8" fmla="*/ 114 w 154"/>
                <a:gd name="T9" fmla="*/ 119 h 165"/>
                <a:gd name="T10" fmla="*/ 103 w 154"/>
                <a:gd name="T11" fmla="*/ 105 h 165"/>
                <a:gd name="T12" fmla="*/ 94 w 154"/>
                <a:gd name="T13" fmla="*/ 89 h 165"/>
                <a:gd name="T14" fmla="*/ 84 w 154"/>
                <a:gd name="T15" fmla="*/ 73 h 165"/>
                <a:gd name="T16" fmla="*/ 77 w 154"/>
                <a:gd name="T17" fmla="*/ 61 h 165"/>
                <a:gd name="T18" fmla="*/ 71 w 154"/>
                <a:gd name="T19" fmla="*/ 51 h 165"/>
                <a:gd name="T20" fmla="*/ 65 w 154"/>
                <a:gd name="T21" fmla="*/ 44 h 165"/>
                <a:gd name="T22" fmla="*/ 57 w 154"/>
                <a:gd name="T23" fmla="*/ 37 h 165"/>
                <a:gd name="T24" fmla="*/ 48 w 154"/>
                <a:gd name="T25" fmla="*/ 34 h 165"/>
                <a:gd name="T26" fmla="*/ 41 w 154"/>
                <a:gd name="T27" fmla="*/ 29 h 165"/>
                <a:gd name="T28" fmla="*/ 33 w 154"/>
                <a:gd name="T29" fmla="*/ 24 h 165"/>
                <a:gd name="T30" fmla="*/ 27 w 154"/>
                <a:gd name="T31" fmla="*/ 19 h 165"/>
                <a:gd name="T32" fmla="*/ 20 w 154"/>
                <a:gd name="T33" fmla="*/ 14 h 165"/>
                <a:gd name="T34" fmla="*/ 14 w 154"/>
                <a:gd name="T35" fmla="*/ 10 h 165"/>
                <a:gd name="T36" fmla="*/ 8 w 154"/>
                <a:gd name="T37" fmla="*/ 7 h 165"/>
                <a:gd name="T38" fmla="*/ 2 w 154"/>
                <a:gd name="T39" fmla="*/ 2 h 165"/>
                <a:gd name="T40" fmla="*/ 0 w 154"/>
                <a:gd name="T41" fmla="*/ 0 h 165"/>
                <a:gd name="T42" fmla="*/ 0 w 154"/>
                <a:gd name="T43" fmla="*/ 2 h 165"/>
                <a:gd name="T44" fmla="*/ 4 w 154"/>
                <a:gd name="T45" fmla="*/ 7 h 165"/>
                <a:gd name="T46" fmla="*/ 15 w 154"/>
                <a:gd name="T47" fmla="*/ 16 h 165"/>
                <a:gd name="T48" fmla="*/ 27 w 154"/>
                <a:gd name="T49" fmla="*/ 23 h 165"/>
                <a:gd name="T50" fmla="*/ 38 w 154"/>
                <a:gd name="T51" fmla="*/ 31 h 165"/>
                <a:gd name="T52" fmla="*/ 47 w 154"/>
                <a:gd name="T53" fmla="*/ 37 h 165"/>
                <a:gd name="T54" fmla="*/ 53 w 154"/>
                <a:gd name="T55" fmla="*/ 40 h 165"/>
                <a:gd name="T56" fmla="*/ 60 w 154"/>
                <a:gd name="T57" fmla="*/ 44 h 165"/>
                <a:gd name="T58" fmla="*/ 67 w 154"/>
                <a:gd name="T59" fmla="*/ 50 h 165"/>
                <a:gd name="T60" fmla="*/ 74 w 154"/>
                <a:gd name="T61" fmla="*/ 60 h 165"/>
                <a:gd name="T62" fmla="*/ 80 w 154"/>
                <a:gd name="T63" fmla="*/ 73 h 165"/>
                <a:gd name="T64" fmla="*/ 92 w 154"/>
                <a:gd name="T65" fmla="*/ 91 h 165"/>
                <a:gd name="T66" fmla="*/ 108 w 154"/>
                <a:gd name="T67" fmla="*/ 113 h 165"/>
                <a:gd name="T68" fmla="*/ 127 w 154"/>
                <a:gd name="T69" fmla="*/ 134 h 165"/>
                <a:gd name="T70" fmla="*/ 145 w 154"/>
                <a:gd name="T71" fmla="*/ 155 h 165"/>
                <a:gd name="T72" fmla="*/ 154 w 154"/>
                <a:gd name="T73" fmla="*/ 165 h 165"/>
                <a:gd name="T74" fmla="*/ 154 w 154"/>
                <a:gd name="T75" fmla="*/ 164 h 165"/>
                <a:gd name="T76" fmla="*/ 154 w 154"/>
                <a:gd name="T77" fmla="*/ 164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65"/>
                <a:gd name="T119" fmla="*/ 154 w 154"/>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65">
                  <a:moveTo>
                    <a:pt x="154" y="164"/>
                  </a:moveTo>
                  <a:lnTo>
                    <a:pt x="151" y="159"/>
                  </a:lnTo>
                  <a:lnTo>
                    <a:pt x="146" y="155"/>
                  </a:lnTo>
                  <a:lnTo>
                    <a:pt x="142" y="149"/>
                  </a:lnTo>
                  <a:lnTo>
                    <a:pt x="137" y="145"/>
                  </a:lnTo>
                  <a:lnTo>
                    <a:pt x="133" y="140"/>
                  </a:lnTo>
                  <a:lnTo>
                    <a:pt x="129" y="136"/>
                  </a:lnTo>
                  <a:lnTo>
                    <a:pt x="124" y="131"/>
                  </a:lnTo>
                  <a:lnTo>
                    <a:pt x="120" y="126"/>
                  </a:lnTo>
                  <a:lnTo>
                    <a:pt x="114" y="119"/>
                  </a:lnTo>
                  <a:lnTo>
                    <a:pt x="109" y="112"/>
                  </a:lnTo>
                  <a:lnTo>
                    <a:pt x="103" y="105"/>
                  </a:lnTo>
                  <a:lnTo>
                    <a:pt x="98" y="97"/>
                  </a:lnTo>
                  <a:lnTo>
                    <a:pt x="94" y="89"/>
                  </a:lnTo>
                  <a:lnTo>
                    <a:pt x="89" y="81"/>
                  </a:lnTo>
                  <a:lnTo>
                    <a:pt x="84" y="73"/>
                  </a:lnTo>
                  <a:lnTo>
                    <a:pt x="80" y="66"/>
                  </a:lnTo>
                  <a:lnTo>
                    <a:pt x="77" y="61"/>
                  </a:lnTo>
                  <a:lnTo>
                    <a:pt x="74" y="56"/>
                  </a:lnTo>
                  <a:lnTo>
                    <a:pt x="71" y="51"/>
                  </a:lnTo>
                  <a:lnTo>
                    <a:pt x="68" y="48"/>
                  </a:lnTo>
                  <a:lnTo>
                    <a:pt x="65" y="44"/>
                  </a:lnTo>
                  <a:lnTo>
                    <a:pt x="62" y="40"/>
                  </a:lnTo>
                  <a:lnTo>
                    <a:pt x="57" y="37"/>
                  </a:lnTo>
                  <a:lnTo>
                    <a:pt x="52" y="35"/>
                  </a:lnTo>
                  <a:lnTo>
                    <a:pt x="48" y="34"/>
                  </a:lnTo>
                  <a:lnTo>
                    <a:pt x="44" y="31"/>
                  </a:lnTo>
                  <a:lnTo>
                    <a:pt x="41" y="29"/>
                  </a:lnTo>
                  <a:lnTo>
                    <a:pt x="37" y="27"/>
                  </a:lnTo>
                  <a:lnTo>
                    <a:pt x="33" y="24"/>
                  </a:lnTo>
                  <a:lnTo>
                    <a:pt x="30" y="22"/>
                  </a:lnTo>
                  <a:lnTo>
                    <a:pt x="27" y="19"/>
                  </a:lnTo>
                  <a:lnTo>
                    <a:pt x="23" y="16"/>
                  </a:lnTo>
                  <a:lnTo>
                    <a:pt x="20" y="14"/>
                  </a:lnTo>
                  <a:lnTo>
                    <a:pt x="17" y="13"/>
                  </a:lnTo>
                  <a:lnTo>
                    <a:pt x="14" y="10"/>
                  </a:lnTo>
                  <a:lnTo>
                    <a:pt x="11" y="9"/>
                  </a:lnTo>
                  <a:lnTo>
                    <a:pt x="8" y="7"/>
                  </a:lnTo>
                  <a:lnTo>
                    <a:pt x="5" y="4"/>
                  </a:lnTo>
                  <a:lnTo>
                    <a:pt x="2" y="2"/>
                  </a:lnTo>
                  <a:lnTo>
                    <a:pt x="0" y="0"/>
                  </a:lnTo>
                  <a:lnTo>
                    <a:pt x="0" y="1"/>
                  </a:lnTo>
                  <a:lnTo>
                    <a:pt x="0" y="2"/>
                  </a:lnTo>
                  <a:lnTo>
                    <a:pt x="0" y="3"/>
                  </a:lnTo>
                  <a:lnTo>
                    <a:pt x="4" y="7"/>
                  </a:lnTo>
                  <a:lnTo>
                    <a:pt x="9" y="12"/>
                  </a:lnTo>
                  <a:lnTo>
                    <a:pt x="15" y="16"/>
                  </a:lnTo>
                  <a:lnTo>
                    <a:pt x="21" y="19"/>
                  </a:lnTo>
                  <a:lnTo>
                    <a:pt x="27" y="23"/>
                  </a:lnTo>
                  <a:lnTo>
                    <a:pt x="32" y="26"/>
                  </a:lnTo>
                  <a:lnTo>
                    <a:pt x="38" y="31"/>
                  </a:lnTo>
                  <a:lnTo>
                    <a:pt x="43" y="34"/>
                  </a:lnTo>
                  <a:lnTo>
                    <a:pt x="47" y="37"/>
                  </a:lnTo>
                  <a:lnTo>
                    <a:pt x="50" y="39"/>
                  </a:lnTo>
                  <a:lnTo>
                    <a:pt x="53" y="40"/>
                  </a:lnTo>
                  <a:lnTo>
                    <a:pt x="57" y="42"/>
                  </a:lnTo>
                  <a:lnTo>
                    <a:pt x="60" y="44"/>
                  </a:lnTo>
                  <a:lnTo>
                    <a:pt x="63" y="46"/>
                  </a:lnTo>
                  <a:lnTo>
                    <a:pt x="67" y="50"/>
                  </a:lnTo>
                  <a:lnTo>
                    <a:pt x="70" y="54"/>
                  </a:lnTo>
                  <a:lnTo>
                    <a:pt x="74" y="60"/>
                  </a:lnTo>
                  <a:lnTo>
                    <a:pt x="77" y="66"/>
                  </a:lnTo>
                  <a:lnTo>
                    <a:pt x="80" y="73"/>
                  </a:lnTo>
                  <a:lnTo>
                    <a:pt x="84" y="79"/>
                  </a:lnTo>
                  <a:lnTo>
                    <a:pt x="92" y="91"/>
                  </a:lnTo>
                  <a:lnTo>
                    <a:pt x="100" y="102"/>
                  </a:lnTo>
                  <a:lnTo>
                    <a:pt x="108" y="113"/>
                  </a:lnTo>
                  <a:lnTo>
                    <a:pt x="117" y="123"/>
                  </a:lnTo>
                  <a:lnTo>
                    <a:pt x="127" y="134"/>
                  </a:lnTo>
                  <a:lnTo>
                    <a:pt x="136" y="144"/>
                  </a:lnTo>
                  <a:lnTo>
                    <a:pt x="145" y="155"/>
                  </a:lnTo>
                  <a:lnTo>
                    <a:pt x="154" y="165"/>
                  </a:lnTo>
                  <a:lnTo>
                    <a:pt x="15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8" name="Freeform 100"/>
            <p:cNvSpPr>
              <a:spLocks/>
            </p:cNvSpPr>
            <p:nvPr/>
          </p:nvSpPr>
          <p:spPr bwMode="auto">
            <a:xfrm>
              <a:off x="2743" y="1746"/>
              <a:ext cx="71" cy="106"/>
            </a:xfrm>
            <a:custGeom>
              <a:avLst/>
              <a:gdLst>
                <a:gd name="T0" fmla="*/ 0 w 71"/>
                <a:gd name="T1" fmla="*/ 0 h 106"/>
                <a:gd name="T2" fmla="*/ 0 w 71"/>
                <a:gd name="T3" fmla="*/ 8 h 106"/>
                <a:gd name="T4" fmla="*/ 0 w 71"/>
                <a:gd name="T5" fmla="*/ 16 h 106"/>
                <a:gd name="T6" fmla="*/ 2 w 71"/>
                <a:gd name="T7" fmla="*/ 24 h 106"/>
                <a:gd name="T8" fmla="*/ 5 w 71"/>
                <a:gd name="T9" fmla="*/ 32 h 106"/>
                <a:gd name="T10" fmla="*/ 8 w 71"/>
                <a:gd name="T11" fmla="*/ 39 h 106"/>
                <a:gd name="T12" fmla="*/ 12 w 71"/>
                <a:gd name="T13" fmla="*/ 46 h 106"/>
                <a:gd name="T14" fmla="*/ 18 w 71"/>
                <a:gd name="T15" fmla="*/ 51 h 106"/>
                <a:gd name="T16" fmla="*/ 24 w 71"/>
                <a:gd name="T17" fmla="*/ 56 h 106"/>
                <a:gd name="T18" fmla="*/ 29 w 71"/>
                <a:gd name="T19" fmla="*/ 59 h 106"/>
                <a:gd name="T20" fmla="*/ 33 w 71"/>
                <a:gd name="T21" fmla="*/ 61 h 106"/>
                <a:gd name="T22" fmla="*/ 37 w 71"/>
                <a:gd name="T23" fmla="*/ 63 h 106"/>
                <a:gd name="T24" fmla="*/ 41 w 71"/>
                <a:gd name="T25" fmla="*/ 66 h 106"/>
                <a:gd name="T26" fmla="*/ 44 w 71"/>
                <a:gd name="T27" fmla="*/ 69 h 106"/>
                <a:gd name="T28" fmla="*/ 47 w 71"/>
                <a:gd name="T29" fmla="*/ 72 h 106"/>
                <a:gd name="T30" fmla="*/ 50 w 71"/>
                <a:gd name="T31" fmla="*/ 76 h 106"/>
                <a:gd name="T32" fmla="*/ 53 w 71"/>
                <a:gd name="T33" fmla="*/ 80 h 106"/>
                <a:gd name="T34" fmla="*/ 57 w 71"/>
                <a:gd name="T35" fmla="*/ 87 h 106"/>
                <a:gd name="T36" fmla="*/ 60 w 71"/>
                <a:gd name="T37" fmla="*/ 93 h 106"/>
                <a:gd name="T38" fmla="*/ 63 w 71"/>
                <a:gd name="T39" fmla="*/ 100 h 106"/>
                <a:gd name="T40" fmla="*/ 67 w 71"/>
                <a:gd name="T41" fmla="*/ 106 h 106"/>
                <a:gd name="T42" fmla="*/ 68 w 71"/>
                <a:gd name="T43" fmla="*/ 106 h 106"/>
                <a:gd name="T44" fmla="*/ 69 w 71"/>
                <a:gd name="T45" fmla="*/ 105 h 106"/>
                <a:gd name="T46" fmla="*/ 70 w 71"/>
                <a:gd name="T47" fmla="*/ 104 h 106"/>
                <a:gd name="T48" fmla="*/ 71 w 71"/>
                <a:gd name="T49" fmla="*/ 103 h 106"/>
                <a:gd name="T50" fmla="*/ 69 w 71"/>
                <a:gd name="T51" fmla="*/ 97 h 106"/>
                <a:gd name="T52" fmla="*/ 67 w 71"/>
                <a:gd name="T53" fmla="*/ 91 h 106"/>
                <a:gd name="T54" fmla="*/ 65 w 71"/>
                <a:gd name="T55" fmla="*/ 85 h 106"/>
                <a:gd name="T56" fmla="*/ 62 w 71"/>
                <a:gd name="T57" fmla="*/ 80 h 106"/>
                <a:gd name="T58" fmla="*/ 59 w 71"/>
                <a:gd name="T59" fmla="*/ 74 h 106"/>
                <a:gd name="T60" fmla="*/ 56 w 71"/>
                <a:gd name="T61" fmla="*/ 68 h 106"/>
                <a:gd name="T62" fmla="*/ 53 w 71"/>
                <a:gd name="T63" fmla="*/ 64 h 106"/>
                <a:gd name="T64" fmla="*/ 48 w 71"/>
                <a:gd name="T65" fmla="*/ 59 h 106"/>
                <a:gd name="T66" fmla="*/ 45 w 71"/>
                <a:gd name="T67" fmla="*/ 57 h 106"/>
                <a:gd name="T68" fmla="*/ 41 w 71"/>
                <a:gd name="T69" fmla="*/ 55 h 106"/>
                <a:gd name="T70" fmla="*/ 38 w 71"/>
                <a:gd name="T71" fmla="*/ 53 h 106"/>
                <a:gd name="T72" fmla="*/ 35 w 71"/>
                <a:gd name="T73" fmla="*/ 50 h 106"/>
                <a:gd name="T74" fmla="*/ 31 w 71"/>
                <a:gd name="T75" fmla="*/ 49 h 106"/>
                <a:gd name="T76" fmla="*/ 28 w 71"/>
                <a:gd name="T77" fmla="*/ 47 h 106"/>
                <a:gd name="T78" fmla="*/ 24 w 71"/>
                <a:gd name="T79" fmla="*/ 44 h 106"/>
                <a:gd name="T80" fmla="*/ 21 w 71"/>
                <a:gd name="T81" fmla="*/ 42 h 106"/>
                <a:gd name="T82" fmla="*/ 13 w 71"/>
                <a:gd name="T83" fmla="*/ 33 h 106"/>
                <a:gd name="T84" fmla="*/ 6 w 71"/>
                <a:gd name="T85" fmla="*/ 23 h 106"/>
                <a:gd name="T86" fmla="*/ 3 w 71"/>
                <a:gd name="T87" fmla="*/ 12 h 106"/>
                <a:gd name="T88" fmla="*/ 2 w 71"/>
                <a:gd name="T89" fmla="*/ 0 h 106"/>
                <a:gd name="T90" fmla="*/ 2 w 71"/>
                <a:gd name="T91" fmla="*/ 0 h 106"/>
                <a:gd name="T92" fmla="*/ 1 w 71"/>
                <a:gd name="T93" fmla="*/ 0 h 106"/>
                <a:gd name="T94" fmla="*/ 0 w 71"/>
                <a:gd name="T95" fmla="*/ 0 h 106"/>
                <a:gd name="T96" fmla="*/ 0 w 71"/>
                <a:gd name="T97" fmla="*/ 0 h 106"/>
                <a:gd name="T98" fmla="*/ 0 w 71"/>
                <a:gd name="T99" fmla="*/ 0 h 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106"/>
                <a:gd name="T152" fmla="*/ 71 w 71"/>
                <a:gd name="T153" fmla="*/ 106 h 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106">
                  <a:moveTo>
                    <a:pt x="0" y="0"/>
                  </a:moveTo>
                  <a:lnTo>
                    <a:pt x="0" y="8"/>
                  </a:lnTo>
                  <a:lnTo>
                    <a:pt x="0" y="16"/>
                  </a:lnTo>
                  <a:lnTo>
                    <a:pt x="2" y="24"/>
                  </a:lnTo>
                  <a:lnTo>
                    <a:pt x="5" y="32"/>
                  </a:lnTo>
                  <a:lnTo>
                    <a:pt x="8" y="39"/>
                  </a:lnTo>
                  <a:lnTo>
                    <a:pt x="12" y="46"/>
                  </a:lnTo>
                  <a:lnTo>
                    <a:pt x="18" y="51"/>
                  </a:lnTo>
                  <a:lnTo>
                    <a:pt x="24" y="56"/>
                  </a:lnTo>
                  <a:lnTo>
                    <a:pt x="29" y="59"/>
                  </a:lnTo>
                  <a:lnTo>
                    <a:pt x="33" y="61"/>
                  </a:lnTo>
                  <a:lnTo>
                    <a:pt x="37" y="63"/>
                  </a:lnTo>
                  <a:lnTo>
                    <a:pt x="41" y="66"/>
                  </a:lnTo>
                  <a:lnTo>
                    <a:pt x="44" y="69"/>
                  </a:lnTo>
                  <a:lnTo>
                    <a:pt x="47" y="72"/>
                  </a:lnTo>
                  <a:lnTo>
                    <a:pt x="50" y="76"/>
                  </a:lnTo>
                  <a:lnTo>
                    <a:pt x="53" y="80"/>
                  </a:lnTo>
                  <a:lnTo>
                    <a:pt x="57" y="87"/>
                  </a:lnTo>
                  <a:lnTo>
                    <a:pt x="60" y="93"/>
                  </a:lnTo>
                  <a:lnTo>
                    <a:pt x="63" y="100"/>
                  </a:lnTo>
                  <a:lnTo>
                    <a:pt x="67" y="106"/>
                  </a:lnTo>
                  <a:lnTo>
                    <a:pt x="68" y="106"/>
                  </a:lnTo>
                  <a:lnTo>
                    <a:pt x="69" y="105"/>
                  </a:lnTo>
                  <a:lnTo>
                    <a:pt x="70" y="104"/>
                  </a:lnTo>
                  <a:lnTo>
                    <a:pt x="71" y="103"/>
                  </a:lnTo>
                  <a:lnTo>
                    <a:pt x="69" y="97"/>
                  </a:lnTo>
                  <a:lnTo>
                    <a:pt x="67" y="91"/>
                  </a:lnTo>
                  <a:lnTo>
                    <a:pt x="65" y="85"/>
                  </a:lnTo>
                  <a:lnTo>
                    <a:pt x="62" y="80"/>
                  </a:lnTo>
                  <a:lnTo>
                    <a:pt x="59" y="74"/>
                  </a:lnTo>
                  <a:lnTo>
                    <a:pt x="56" y="68"/>
                  </a:lnTo>
                  <a:lnTo>
                    <a:pt x="53" y="64"/>
                  </a:lnTo>
                  <a:lnTo>
                    <a:pt x="48" y="59"/>
                  </a:lnTo>
                  <a:lnTo>
                    <a:pt x="45" y="57"/>
                  </a:lnTo>
                  <a:lnTo>
                    <a:pt x="41" y="55"/>
                  </a:lnTo>
                  <a:lnTo>
                    <a:pt x="38" y="53"/>
                  </a:lnTo>
                  <a:lnTo>
                    <a:pt x="35" y="50"/>
                  </a:lnTo>
                  <a:lnTo>
                    <a:pt x="31" y="49"/>
                  </a:lnTo>
                  <a:lnTo>
                    <a:pt x="28" y="47"/>
                  </a:lnTo>
                  <a:lnTo>
                    <a:pt x="24" y="44"/>
                  </a:lnTo>
                  <a:lnTo>
                    <a:pt x="21" y="42"/>
                  </a:lnTo>
                  <a:lnTo>
                    <a:pt x="13" y="33"/>
                  </a:lnTo>
                  <a:lnTo>
                    <a:pt x="6" y="23"/>
                  </a:lnTo>
                  <a:lnTo>
                    <a:pt x="3" y="12"/>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9" name="Freeform 101"/>
            <p:cNvSpPr>
              <a:spLocks/>
            </p:cNvSpPr>
            <p:nvPr/>
          </p:nvSpPr>
          <p:spPr bwMode="auto">
            <a:xfrm>
              <a:off x="2764" y="1863"/>
              <a:ext cx="59" cy="58"/>
            </a:xfrm>
            <a:custGeom>
              <a:avLst/>
              <a:gdLst>
                <a:gd name="T0" fmla="*/ 59 w 59"/>
                <a:gd name="T1" fmla="*/ 16 h 58"/>
                <a:gd name="T2" fmla="*/ 55 w 59"/>
                <a:gd name="T3" fmla="*/ 14 h 58"/>
                <a:gd name="T4" fmla="*/ 50 w 59"/>
                <a:gd name="T5" fmla="*/ 12 h 58"/>
                <a:gd name="T6" fmla="*/ 46 w 59"/>
                <a:gd name="T7" fmla="*/ 10 h 58"/>
                <a:gd name="T8" fmla="*/ 42 w 59"/>
                <a:gd name="T9" fmla="*/ 7 h 58"/>
                <a:gd name="T10" fmla="*/ 40 w 59"/>
                <a:gd name="T11" fmla="*/ 4 h 58"/>
                <a:gd name="T12" fmla="*/ 38 w 59"/>
                <a:gd name="T13" fmla="*/ 2 h 58"/>
                <a:gd name="T14" fmla="*/ 35 w 59"/>
                <a:gd name="T15" fmla="*/ 1 h 58"/>
                <a:gd name="T16" fmla="*/ 32 w 59"/>
                <a:gd name="T17" fmla="*/ 0 h 58"/>
                <a:gd name="T18" fmla="*/ 31 w 59"/>
                <a:gd name="T19" fmla="*/ 0 h 58"/>
                <a:gd name="T20" fmla="*/ 29 w 59"/>
                <a:gd name="T21" fmla="*/ 1 h 58"/>
                <a:gd name="T22" fmla="*/ 28 w 59"/>
                <a:gd name="T23" fmla="*/ 1 h 58"/>
                <a:gd name="T24" fmla="*/ 26 w 59"/>
                <a:gd name="T25" fmla="*/ 2 h 58"/>
                <a:gd name="T26" fmla="*/ 24 w 59"/>
                <a:gd name="T27" fmla="*/ 4 h 58"/>
                <a:gd name="T28" fmla="*/ 21 w 59"/>
                <a:gd name="T29" fmla="*/ 5 h 58"/>
                <a:gd name="T30" fmla="*/ 18 w 59"/>
                <a:gd name="T31" fmla="*/ 7 h 58"/>
                <a:gd name="T32" fmla="*/ 16 w 59"/>
                <a:gd name="T33" fmla="*/ 8 h 58"/>
                <a:gd name="T34" fmla="*/ 12 w 59"/>
                <a:gd name="T35" fmla="*/ 13 h 58"/>
                <a:gd name="T36" fmla="*/ 7 w 59"/>
                <a:gd name="T37" fmla="*/ 18 h 58"/>
                <a:gd name="T38" fmla="*/ 3 w 59"/>
                <a:gd name="T39" fmla="*/ 25 h 58"/>
                <a:gd name="T40" fmla="*/ 0 w 59"/>
                <a:gd name="T41" fmla="*/ 31 h 58"/>
                <a:gd name="T42" fmla="*/ 0 w 59"/>
                <a:gd name="T43" fmla="*/ 34 h 58"/>
                <a:gd name="T44" fmla="*/ 3 w 59"/>
                <a:gd name="T45" fmla="*/ 36 h 58"/>
                <a:gd name="T46" fmla="*/ 5 w 59"/>
                <a:gd name="T47" fmla="*/ 38 h 58"/>
                <a:gd name="T48" fmla="*/ 7 w 59"/>
                <a:gd name="T49" fmla="*/ 40 h 58"/>
                <a:gd name="T50" fmla="*/ 12 w 59"/>
                <a:gd name="T51" fmla="*/ 43 h 58"/>
                <a:gd name="T52" fmla="*/ 16 w 59"/>
                <a:gd name="T53" fmla="*/ 48 h 58"/>
                <a:gd name="T54" fmla="*/ 20 w 59"/>
                <a:gd name="T55" fmla="*/ 53 h 58"/>
                <a:gd name="T56" fmla="*/ 23 w 59"/>
                <a:gd name="T57" fmla="*/ 58 h 58"/>
                <a:gd name="T58" fmla="*/ 23 w 59"/>
                <a:gd name="T59" fmla="*/ 58 h 58"/>
                <a:gd name="T60" fmla="*/ 24 w 59"/>
                <a:gd name="T61" fmla="*/ 58 h 58"/>
                <a:gd name="T62" fmla="*/ 25 w 59"/>
                <a:gd name="T63" fmla="*/ 57 h 58"/>
                <a:gd name="T64" fmla="*/ 26 w 59"/>
                <a:gd name="T65" fmla="*/ 56 h 58"/>
                <a:gd name="T66" fmla="*/ 24 w 59"/>
                <a:gd name="T67" fmla="*/ 50 h 58"/>
                <a:gd name="T68" fmla="*/ 22 w 59"/>
                <a:gd name="T69" fmla="*/ 45 h 58"/>
                <a:gd name="T70" fmla="*/ 18 w 59"/>
                <a:gd name="T71" fmla="*/ 40 h 58"/>
                <a:gd name="T72" fmla="*/ 14 w 59"/>
                <a:gd name="T73" fmla="*/ 37 h 58"/>
                <a:gd name="T74" fmla="*/ 10 w 59"/>
                <a:gd name="T75" fmla="*/ 34 h 58"/>
                <a:gd name="T76" fmla="*/ 8 w 59"/>
                <a:gd name="T77" fmla="*/ 30 h 58"/>
                <a:gd name="T78" fmla="*/ 8 w 59"/>
                <a:gd name="T79" fmla="*/ 26 h 58"/>
                <a:gd name="T80" fmla="*/ 11 w 59"/>
                <a:gd name="T81" fmla="*/ 22 h 58"/>
                <a:gd name="T82" fmla="*/ 13 w 59"/>
                <a:gd name="T83" fmla="*/ 19 h 58"/>
                <a:gd name="T84" fmla="*/ 15 w 59"/>
                <a:gd name="T85" fmla="*/ 16 h 58"/>
                <a:gd name="T86" fmla="*/ 17 w 59"/>
                <a:gd name="T87" fmla="*/ 14 h 58"/>
                <a:gd name="T88" fmla="*/ 20 w 59"/>
                <a:gd name="T89" fmla="*/ 11 h 58"/>
                <a:gd name="T90" fmla="*/ 22 w 59"/>
                <a:gd name="T91" fmla="*/ 9 h 58"/>
                <a:gd name="T92" fmla="*/ 26 w 59"/>
                <a:gd name="T93" fmla="*/ 7 h 58"/>
                <a:gd name="T94" fmla="*/ 29 w 59"/>
                <a:gd name="T95" fmla="*/ 5 h 58"/>
                <a:gd name="T96" fmla="*/ 32 w 59"/>
                <a:gd name="T97" fmla="*/ 4 h 58"/>
                <a:gd name="T98" fmla="*/ 35 w 59"/>
                <a:gd name="T99" fmla="*/ 7 h 58"/>
                <a:gd name="T100" fmla="*/ 38 w 59"/>
                <a:gd name="T101" fmla="*/ 8 h 58"/>
                <a:gd name="T102" fmla="*/ 41 w 59"/>
                <a:gd name="T103" fmla="*/ 10 h 58"/>
                <a:gd name="T104" fmla="*/ 44 w 59"/>
                <a:gd name="T105" fmla="*/ 12 h 58"/>
                <a:gd name="T106" fmla="*/ 47 w 59"/>
                <a:gd name="T107" fmla="*/ 13 h 58"/>
                <a:gd name="T108" fmla="*/ 51 w 59"/>
                <a:gd name="T109" fmla="*/ 14 h 58"/>
                <a:gd name="T110" fmla="*/ 55 w 59"/>
                <a:gd name="T111" fmla="*/ 16 h 58"/>
                <a:gd name="T112" fmla="*/ 59 w 59"/>
                <a:gd name="T113" fmla="*/ 16 h 58"/>
                <a:gd name="T114" fmla="*/ 59 w 59"/>
                <a:gd name="T115" fmla="*/ 16 h 58"/>
                <a:gd name="T116" fmla="*/ 59 w 59"/>
                <a:gd name="T117" fmla="*/ 16 h 58"/>
                <a:gd name="T118" fmla="*/ 59 w 59"/>
                <a:gd name="T119" fmla="*/ 16 h 58"/>
                <a:gd name="T120" fmla="*/ 59 w 59"/>
                <a:gd name="T121" fmla="*/ 16 h 58"/>
                <a:gd name="T122" fmla="*/ 59 w 59"/>
                <a:gd name="T123" fmla="*/ 16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8"/>
                <a:gd name="T188" fmla="*/ 59 w 59"/>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8">
                  <a:moveTo>
                    <a:pt x="59" y="16"/>
                  </a:moveTo>
                  <a:lnTo>
                    <a:pt x="55" y="14"/>
                  </a:lnTo>
                  <a:lnTo>
                    <a:pt x="50" y="12"/>
                  </a:lnTo>
                  <a:lnTo>
                    <a:pt x="46" y="10"/>
                  </a:lnTo>
                  <a:lnTo>
                    <a:pt x="42" y="7"/>
                  </a:lnTo>
                  <a:lnTo>
                    <a:pt x="40" y="4"/>
                  </a:lnTo>
                  <a:lnTo>
                    <a:pt x="38" y="2"/>
                  </a:lnTo>
                  <a:lnTo>
                    <a:pt x="35" y="1"/>
                  </a:lnTo>
                  <a:lnTo>
                    <a:pt x="32" y="0"/>
                  </a:lnTo>
                  <a:lnTo>
                    <a:pt x="31" y="0"/>
                  </a:lnTo>
                  <a:lnTo>
                    <a:pt x="29" y="1"/>
                  </a:lnTo>
                  <a:lnTo>
                    <a:pt x="28" y="1"/>
                  </a:lnTo>
                  <a:lnTo>
                    <a:pt x="26" y="2"/>
                  </a:lnTo>
                  <a:lnTo>
                    <a:pt x="24" y="4"/>
                  </a:lnTo>
                  <a:lnTo>
                    <a:pt x="21" y="5"/>
                  </a:lnTo>
                  <a:lnTo>
                    <a:pt x="18" y="7"/>
                  </a:lnTo>
                  <a:lnTo>
                    <a:pt x="16" y="8"/>
                  </a:lnTo>
                  <a:lnTo>
                    <a:pt x="12" y="13"/>
                  </a:lnTo>
                  <a:lnTo>
                    <a:pt x="7" y="18"/>
                  </a:lnTo>
                  <a:lnTo>
                    <a:pt x="3" y="25"/>
                  </a:lnTo>
                  <a:lnTo>
                    <a:pt x="0" y="31"/>
                  </a:lnTo>
                  <a:lnTo>
                    <a:pt x="0" y="34"/>
                  </a:lnTo>
                  <a:lnTo>
                    <a:pt x="3" y="36"/>
                  </a:lnTo>
                  <a:lnTo>
                    <a:pt x="5" y="38"/>
                  </a:lnTo>
                  <a:lnTo>
                    <a:pt x="7" y="40"/>
                  </a:lnTo>
                  <a:lnTo>
                    <a:pt x="12" y="43"/>
                  </a:lnTo>
                  <a:lnTo>
                    <a:pt x="16" y="48"/>
                  </a:lnTo>
                  <a:lnTo>
                    <a:pt x="20" y="53"/>
                  </a:lnTo>
                  <a:lnTo>
                    <a:pt x="23" y="58"/>
                  </a:lnTo>
                  <a:lnTo>
                    <a:pt x="24" y="58"/>
                  </a:lnTo>
                  <a:lnTo>
                    <a:pt x="25" y="57"/>
                  </a:lnTo>
                  <a:lnTo>
                    <a:pt x="26" y="56"/>
                  </a:lnTo>
                  <a:lnTo>
                    <a:pt x="24" y="50"/>
                  </a:lnTo>
                  <a:lnTo>
                    <a:pt x="22" y="45"/>
                  </a:lnTo>
                  <a:lnTo>
                    <a:pt x="18" y="40"/>
                  </a:lnTo>
                  <a:lnTo>
                    <a:pt x="14" y="37"/>
                  </a:lnTo>
                  <a:lnTo>
                    <a:pt x="10" y="34"/>
                  </a:lnTo>
                  <a:lnTo>
                    <a:pt x="8" y="30"/>
                  </a:lnTo>
                  <a:lnTo>
                    <a:pt x="8" y="26"/>
                  </a:lnTo>
                  <a:lnTo>
                    <a:pt x="11" y="22"/>
                  </a:lnTo>
                  <a:lnTo>
                    <a:pt x="13" y="19"/>
                  </a:lnTo>
                  <a:lnTo>
                    <a:pt x="15" y="16"/>
                  </a:lnTo>
                  <a:lnTo>
                    <a:pt x="17" y="14"/>
                  </a:lnTo>
                  <a:lnTo>
                    <a:pt x="20" y="11"/>
                  </a:lnTo>
                  <a:lnTo>
                    <a:pt x="22" y="9"/>
                  </a:lnTo>
                  <a:lnTo>
                    <a:pt x="26" y="7"/>
                  </a:lnTo>
                  <a:lnTo>
                    <a:pt x="29" y="5"/>
                  </a:lnTo>
                  <a:lnTo>
                    <a:pt x="32" y="4"/>
                  </a:lnTo>
                  <a:lnTo>
                    <a:pt x="35" y="7"/>
                  </a:lnTo>
                  <a:lnTo>
                    <a:pt x="38" y="8"/>
                  </a:lnTo>
                  <a:lnTo>
                    <a:pt x="41" y="10"/>
                  </a:lnTo>
                  <a:lnTo>
                    <a:pt x="44" y="12"/>
                  </a:lnTo>
                  <a:lnTo>
                    <a:pt x="47" y="13"/>
                  </a:lnTo>
                  <a:lnTo>
                    <a:pt x="51" y="14"/>
                  </a:lnTo>
                  <a:lnTo>
                    <a:pt x="55" y="16"/>
                  </a:lnTo>
                  <a:lnTo>
                    <a:pt x="5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0" name="Freeform 102"/>
            <p:cNvSpPr>
              <a:spLocks/>
            </p:cNvSpPr>
            <p:nvPr/>
          </p:nvSpPr>
          <p:spPr bwMode="auto">
            <a:xfrm>
              <a:off x="2786" y="1885"/>
              <a:ext cx="96" cy="65"/>
            </a:xfrm>
            <a:custGeom>
              <a:avLst/>
              <a:gdLst>
                <a:gd name="T0" fmla="*/ 0 w 96"/>
                <a:gd name="T1" fmla="*/ 1 h 65"/>
                <a:gd name="T2" fmla="*/ 1 w 96"/>
                <a:gd name="T3" fmla="*/ 5 h 65"/>
                <a:gd name="T4" fmla="*/ 4 w 96"/>
                <a:gd name="T5" fmla="*/ 9 h 65"/>
                <a:gd name="T6" fmla="*/ 7 w 96"/>
                <a:gd name="T7" fmla="*/ 12 h 65"/>
                <a:gd name="T8" fmla="*/ 10 w 96"/>
                <a:gd name="T9" fmla="*/ 15 h 65"/>
                <a:gd name="T10" fmla="*/ 16 w 96"/>
                <a:gd name="T11" fmla="*/ 23 h 65"/>
                <a:gd name="T12" fmla="*/ 19 w 96"/>
                <a:gd name="T13" fmla="*/ 32 h 65"/>
                <a:gd name="T14" fmla="*/ 22 w 96"/>
                <a:gd name="T15" fmla="*/ 42 h 65"/>
                <a:gd name="T16" fmla="*/ 28 w 96"/>
                <a:gd name="T17" fmla="*/ 50 h 65"/>
                <a:gd name="T18" fmla="*/ 31 w 96"/>
                <a:gd name="T19" fmla="*/ 54 h 65"/>
                <a:gd name="T20" fmla="*/ 34 w 96"/>
                <a:gd name="T21" fmla="*/ 56 h 65"/>
                <a:gd name="T22" fmla="*/ 38 w 96"/>
                <a:gd name="T23" fmla="*/ 59 h 65"/>
                <a:gd name="T24" fmla="*/ 42 w 96"/>
                <a:gd name="T25" fmla="*/ 60 h 65"/>
                <a:gd name="T26" fmla="*/ 46 w 96"/>
                <a:gd name="T27" fmla="*/ 62 h 65"/>
                <a:gd name="T28" fmla="*/ 51 w 96"/>
                <a:gd name="T29" fmla="*/ 63 h 65"/>
                <a:gd name="T30" fmla="*/ 55 w 96"/>
                <a:gd name="T31" fmla="*/ 64 h 65"/>
                <a:gd name="T32" fmla="*/ 60 w 96"/>
                <a:gd name="T33" fmla="*/ 65 h 65"/>
                <a:gd name="T34" fmla="*/ 61 w 96"/>
                <a:gd name="T35" fmla="*/ 65 h 65"/>
                <a:gd name="T36" fmla="*/ 63 w 96"/>
                <a:gd name="T37" fmla="*/ 64 h 65"/>
                <a:gd name="T38" fmla="*/ 65 w 96"/>
                <a:gd name="T39" fmla="*/ 63 h 65"/>
                <a:gd name="T40" fmla="*/ 66 w 96"/>
                <a:gd name="T41" fmla="*/ 62 h 65"/>
                <a:gd name="T42" fmla="*/ 70 w 96"/>
                <a:gd name="T43" fmla="*/ 61 h 65"/>
                <a:gd name="T44" fmla="*/ 74 w 96"/>
                <a:gd name="T45" fmla="*/ 60 h 65"/>
                <a:gd name="T46" fmla="*/ 77 w 96"/>
                <a:gd name="T47" fmla="*/ 60 h 65"/>
                <a:gd name="T48" fmla="*/ 80 w 96"/>
                <a:gd name="T49" fmla="*/ 60 h 65"/>
                <a:gd name="T50" fmla="*/ 83 w 96"/>
                <a:gd name="T51" fmla="*/ 61 h 65"/>
                <a:gd name="T52" fmla="*/ 86 w 96"/>
                <a:gd name="T53" fmla="*/ 62 h 65"/>
                <a:gd name="T54" fmla="*/ 89 w 96"/>
                <a:gd name="T55" fmla="*/ 63 h 65"/>
                <a:gd name="T56" fmla="*/ 93 w 96"/>
                <a:gd name="T57" fmla="*/ 65 h 65"/>
                <a:gd name="T58" fmla="*/ 94 w 96"/>
                <a:gd name="T59" fmla="*/ 65 h 65"/>
                <a:gd name="T60" fmla="*/ 96 w 96"/>
                <a:gd name="T61" fmla="*/ 64 h 65"/>
                <a:gd name="T62" fmla="*/ 96 w 96"/>
                <a:gd name="T63" fmla="*/ 62 h 65"/>
                <a:gd name="T64" fmla="*/ 96 w 96"/>
                <a:gd name="T65" fmla="*/ 59 h 65"/>
                <a:gd name="T66" fmla="*/ 93 w 96"/>
                <a:gd name="T67" fmla="*/ 54 h 65"/>
                <a:gd name="T68" fmla="*/ 90 w 96"/>
                <a:gd name="T69" fmla="*/ 51 h 65"/>
                <a:gd name="T70" fmla="*/ 84 w 96"/>
                <a:gd name="T71" fmla="*/ 49 h 65"/>
                <a:gd name="T72" fmla="*/ 78 w 96"/>
                <a:gd name="T73" fmla="*/ 50 h 65"/>
                <a:gd name="T74" fmla="*/ 73 w 96"/>
                <a:gd name="T75" fmla="*/ 51 h 65"/>
                <a:gd name="T76" fmla="*/ 69 w 96"/>
                <a:gd name="T77" fmla="*/ 53 h 65"/>
                <a:gd name="T78" fmla="*/ 64 w 96"/>
                <a:gd name="T79" fmla="*/ 54 h 65"/>
                <a:gd name="T80" fmla="*/ 60 w 96"/>
                <a:gd name="T81" fmla="*/ 55 h 65"/>
                <a:gd name="T82" fmla="*/ 55 w 96"/>
                <a:gd name="T83" fmla="*/ 56 h 65"/>
                <a:gd name="T84" fmla="*/ 51 w 96"/>
                <a:gd name="T85" fmla="*/ 56 h 65"/>
                <a:gd name="T86" fmla="*/ 46 w 96"/>
                <a:gd name="T87" fmla="*/ 54 h 65"/>
                <a:gd name="T88" fmla="*/ 40 w 96"/>
                <a:gd name="T89" fmla="*/ 52 h 65"/>
                <a:gd name="T90" fmla="*/ 35 w 96"/>
                <a:gd name="T91" fmla="*/ 48 h 65"/>
                <a:gd name="T92" fmla="*/ 31 w 96"/>
                <a:gd name="T93" fmla="*/ 45 h 65"/>
                <a:gd name="T94" fmla="*/ 28 w 96"/>
                <a:gd name="T95" fmla="*/ 40 h 65"/>
                <a:gd name="T96" fmla="*/ 25 w 96"/>
                <a:gd name="T97" fmla="*/ 35 h 65"/>
                <a:gd name="T98" fmla="*/ 22 w 96"/>
                <a:gd name="T99" fmla="*/ 30 h 65"/>
                <a:gd name="T100" fmla="*/ 20 w 96"/>
                <a:gd name="T101" fmla="*/ 24 h 65"/>
                <a:gd name="T102" fmla="*/ 18 w 96"/>
                <a:gd name="T103" fmla="*/ 19 h 65"/>
                <a:gd name="T104" fmla="*/ 15 w 96"/>
                <a:gd name="T105" fmla="*/ 14 h 65"/>
                <a:gd name="T106" fmla="*/ 11 w 96"/>
                <a:gd name="T107" fmla="*/ 10 h 65"/>
                <a:gd name="T108" fmla="*/ 7 w 96"/>
                <a:gd name="T109" fmla="*/ 7 h 65"/>
                <a:gd name="T110" fmla="*/ 4 w 96"/>
                <a:gd name="T111" fmla="*/ 4 h 65"/>
                <a:gd name="T112" fmla="*/ 1 w 96"/>
                <a:gd name="T113" fmla="*/ 0 h 65"/>
                <a:gd name="T114" fmla="*/ 1 w 96"/>
                <a:gd name="T115" fmla="*/ 0 h 65"/>
                <a:gd name="T116" fmla="*/ 1 w 96"/>
                <a:gd name="T117" fmla="*/ 0 h 65"/>
                <a:gd name="T118" fmla="*/ 0 w 96"/>
                <a:gd name="T119" fmla="*/ 0 h 65"/>
                <a:gd name="T120" fmla="*/ 0 w 96"/>
                <a:gd name="T121" fmla="*/ 1 h 65"/>
                <a:gd name="T122" fmla="*/ 0 w 96"/>
                <a:gd name="T123" fmla="*/ 1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65"/>
                <a:gd name="T188" fmla="*/ 96 w 96"/>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65">
                  <a:moveTo>
                    <a:pt x="0" y="1"/>
                  </a:moveTo>
                  <a:lnTo>
                    <a:pt x="1" y="5"/>
                  </a:lnTo>
                  <a:lnTo>
                    <a:pt x="4" y="9"/>
                  </a:lnTo>
                  <a:lnTo>
                    <a:pt x="7" y="12"/>
                  </a:lnTo>
                  <a:lnTo>
                    <a:pt x="10" y="15"/>
                  </a:lnTo>
                  <a:lnTo>
                    <a:pt x="16" y="23"/>
                  </a:lnTo>
                  <a:lnTo>
                    <a:pt x="19" y="32"/>
                  </a:lnTo>
                  <a:lnTo>
                    <a:pt x="22" y="42"/>
                  </a:lnTo>
                  <a:lnTo>
                    <a:pt x="28" y="50"/>
                  </a:lnTo>
                  <a:lnTo>
                    <a:pt x="31" y="54"/>
                  </a:lnTo>
                  <a:lnTo>
                    <a:pt x="34" y="56"/>
                  </a:lnTo>
                  <a:lnTo>
                    <a:pt x="38" y="59"/>
                  </a:lnTo>
                  <a:lnTo>
                    <a:pt x="42" y="60"/>
                  </a:lnTo>
                  <a:lnTo>
                    <a:pt x="46" y="62"/>
                  </a:lnTo>
                  <a:lnTo>
                    <a:pt x="51" y="63"/>
                  </a:lnTo>
                  <a:lnTo>
                    <a:pt x="55" y="64"/>
                  </a:lnTo>
                  <a:lnTo>
                    <a:pt x="60" y="65"/>
                  </a:lnTo>
                  <a:lnTo>
                    <a:pt x="61" y="65"/>
                  </a:lnTo>
                  <a:lnTo>
                    <a:pt x="63" y="64"/>
                  </a:lnTo>
                  <a:lnTo>
                    <a:pt x="65" y="63"/>
                  </a:lnTo>
                  <a:lnTo>
                    <a:pt x="66" y="62"/>
                  </a:lnTo>
                  <a:lnTo>
                    <a:pt x="70" y="61"/>
                  </a:lnTo>
                  <a:lnTo>
                    <a:pt x="74" y="60"/>
                  </a:lnTo>
                  <a:lnTo>
                    <a:pt x="77" y="60"/>
                  </a:lnTo>
                  <a:lnTo>
                    <a:pt x="80" y="60"/>
                  </a:lnTo>
                  <a:lnTo>
                    <a:pt x="83" y="61"/>
                  </a:lnTo>
                  <a:lnTo>
                    <a:pt x="86" y="62"/>
                  </a:lnTo>
                  <a:lnTo>
                    <a:pt x="89" y="63"/>
                  </a:lnTo>
                  <a:lnTo>
                    <a:pt x="93" y="65"/>
                  </a:lnTo>
                  <a:lnTo>
                    <a:pt x="94" y="65"/>
                  </a:lnTo>
                  <a:lnTo>
                    <a:pt x="96" y="64"/>
                  </a:lnTo>
                  <a:lnTo>
                    <a:pt x="96" y="62"/>
                  </a:lnTo>
                  <a:lnTo>
                    <a:pt x="96" y="59"/>
                  </a:lnTo>
                  <a:lnTo>
                    <a:pt x="93" y="54"/>
                  </a:lnTo>
                  <a:lnTo>
                    <a:pt x="90" y="51"/>
                  </a:lnTo>
                  <a:lnTo>
                    <a:pt x="84" y="49"/>
                  </a:lnTo>
                  <a:lnTo>
                    <a:pt x="78" y="50"/>
                  </a:lnTo>
                  <a:lnTo>
                    <a:pt x="73" y="51"/>
                  </a:lnTo>
                  <a:lnTo>
                    <a:pt x="69" y="53"/>
                  </a:lnTo>
                  <a:lnTo>
                    <a:pt x="64" y="54"/>
                  </a:lnTo>
                  <a:lnTo>
                    <a:pt x="60" y="55"/>
                  </a:lnTo>
                  <a:lnTo>
                    <a:pt x="55" y="56"/>
                  </a:lnTo>
                  <a:lnTo>
                    <a:pt x="51" y="56"/>
                  </a:lnTo>
                  <a:lnTo>
                    <a:pt x="46" y="54"/>
                  </a:lnTo>
                  <a:lnTo>
                    <a:pt x="40" y="52"/>
                  </a:lnTo>
                  <a:lnTo>
                    <a:pt x="35" y="48"/>
                  </a:lnTo>
                  <a:lnTo>
                    <a:pt x="31" y="45"/>
                  </a:lnTo>
                  <a:lnTo>
                    <a:pt x="28" y="40"/>
                  </a:lnTo>
                  <a:lnTo>
                    <a:pt x="25" y="35"/>
                  </a:lnTo>
                  <a:lnTo>
                    <a:pt x="22" y="30"/>
                  </a:lnTo>
                  <a:lnTo>
                    <a:pt x="20" y="24"/>
                  </a:lnTo>
                  <a:lnTo>
                    <a:pt x="18" y="19"/>
                  </a:lnTo>
                  <a:lnTo>
                    <a:pt x="15" y="14"/>
                  </a:lnTo>
                  <a:lnTo>
                    <a:pt x="11" y="10"/>
                  </a:lnTo>
                  <a:lnTo>
                    <a:pt x="7" y="7"/>
                  </a:lnTo>
                  <a:lnTo>
                    <a:pt x="4"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1" name="Freeform 103"/>
            <p:cNvSpPr>
              <a:spLocks/>
            </p:cNvSpPr>
            <p:nvPr/>
          </p:nvSpPr>
          <p:spPr bwMode="auto">
            <a:xfrm>
              <a:off x="2784" y="1909"/>
              <a:ext cx="18" cy="16"/>
            </a:xfrm>
            <a:custGeom>
              <a:avLst/>
              <a:gdLst>
                <a:gd name="T0" fmla="*/ 1 w 18"/>
                <a:gd name="T1" fmla="*/ 14 h 16"/>
                <a:gd name="T2" fmla="*/ 4 w 18"/>
                <a:gd name="T3" fmla="*/ 15 h 16"/>
                <a:gd name="T4" fmla="*/ 7 w 18"/>
                <a:gd name="T5" fmla="*/ 16 h 16"/>
                <a:gd name="T6" fmla="*/ 9 w 18"/>
                <a:gd name="T7" fmla="*/ 16 h 16"/>
                <a:gd name="T8" fmla="*/ 12 w 18"/>
                <a:gd name="T9" fmla="*/ 15 h 16"/>
                <a:gd name="T10" fmla="*/ 15 w 18"/>
                <a:gd name="T11" fmla="*/ 13 h 16"/>
                <a:gd name="T12" fmla="*/ 17 w 18"/>
                <a:gd name="T13" fmla="*/ 11 h 16"/>
                <a:gd name="T14" fmla="*/ 18 w 18"/>
                <a:gd name="T15" fmla="*/ 7 h 16"/>
                <a:gd name="T16" fmla="*/ 18 w 18"/>
                <a:gd name="T17" fmla="*/ 4 h 16"/>
                <a:gd name="T18" fmla="*/ 18 w 18"/>
                <a:gd name="T19" fmla="*/ 3 h 16"/>
                <a:gd name="T20" fmla="*/ 17 w 18"/>
                <a:gd name="T21" fmla="*/ 1 h 16"/>
                <a:gd name="T22" fmla="*/ 15 w 18"/>
                <a:gd name="T23" fmla="*/ 0 h 16"/>
                <a:gd name="T24" fmla="*/ 15 w 18"/>
                <a:gd name="T25" fmla="*/ 1 h 16"/>
                <a:gd name="T26" fmla="*/ 14 w 18"/>
                <a:gd name="T27" fmla="*/ 2 h 16"/>
                <a:gd name="T28" fmla="*/ 13 w 18"/>
                <a:gd name="T29" fmla="*/ 3 h 16"/>
                <a:gd name="T30" fmla="*/ 13 w 18"/>
                <a:gd name="T31" fmla="*/ 4 h 16"/>
                <a:gd name="T32" fmla="*/ 12 w 18"/>
                <a:gd name="T33" fmla="*/ 5 h 16"/>
                <a:gd name="T34" fmla="*/ 12 w 18"/>
                <a:gd name="T35" fmla="*/ 6 h 16"/>
                <a:gd name="T36" fmla="*/ 12 w 18"/>
                <a:gd name="T37" fmla="*/ 7 h 16"/>
                <a:gd name="T38" fmla="*/ 11 w 18"/>
                <a:gd name="T39" fmla="*/ 8 h 16"/>
                <a:gd name="T40" fmla="*/ 10 w 18"/>
                <a:gd name="T41" fmla="*/ 9 h 16"/>
                <a:gd name="T42" fmla="*/ 8 w 18"/>
                <a:gd name="T43" fmla="*/ 11 h 16"/>
                <a:gd name="T44" fmla="*/ 6 w 18"/>
                <a:gd name="T45" fmla="*/ 12 h 16"/>
                <a:gd name="T46" fmla="*/ 3 w 18"/>
                <a:gd name="T47" fmla="*/ 12 h 16"/>
                <a:gd name="T48" fmla="*/ 0 w 18"/>
                <a:gd name="T49" fmla="*/ 12 h 16"/>
                <a:gd name="T50" fmla="*/ 0 w 18"/>
                <a:gd name="T51" fmla="*/ 12 h 16"/>
                <a:gd name="T52" fmla="*/ 0 w 18"/>
                <a:gd name="T53" fmla="*/ 12 h 16"/>
                <a:gd name="T54" fmla="*/ 0 w 18"/>
                <a:gd name="T55" fmla="*/ 13 h 16"/>
                <a:gd name="T56" fmla="*/ 1 w 18"/>
                <a:gd name="T57" fmla="*/ 14 h 16"/>
                <a:gd name="T58" fmla="*/ 1 w 18"/>
                <a:gd name="T59" fmla="*/ 14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1" y="14"/>
                  </a:moveTo>
                  <a:lnTo>
                    <a:pt x="4" y="15"/>
                  </a:lnTo>
                  <a:lnTo>
                    <a:pt x="7" y="16"/>
                  </a:lnTo>
                  <a:lnTo>
                    <a:pt x="9" y="16"/>
                  </a:lnTo>
                  <a:lnTo>
                    <a:pt x="12" y="15"/>
                  </a:lnTo>
                  <a:lnTo>
                    <a:pt x="15" y="13"/>
                  </a:lnTo>
                  <a:lnTo>
                    <a:pt x="17" y="11"/>
                  </a:lnTo>
                  <a:lnTo>
                    <a:pt x="18" y="7"/>
                  </a:lnTo>
                  <a:lnTo>
                    <a:pt x="18" y="4"/>
                  </a:lnTo>
                  <a:lnTo>
                    <a:pt x="18" y="3"/>
                  </a:lnTo>
                  <a:lnTo>
                    <a:pt x="17" y="1"/>
                  </a:lnTo>
                  <a:lnTo>
                    <a:pt x="15" y="0"/>
                  </a:lnTo>
                  <a:lnTo>
                    <a:pt x="15" y="1"/>
                  </a:lnTo>
                  <a:lnTo>
                    <a:pt x="14" y="2"/>
                  </a:lnTo>
                  <a:lnTo>
                    <a:pt x="13" y="3"/>
                  </a:lnTo>
                  <a:lnTo>
                    <a:pt x="13" y="4"/>
                  </a:lnTo>
                  <a:lnTo>
                    <a:pt x="12" y="5"/>
                  </a:lnTo>
                  <a:lnTo>
                    <a:pt x="12" y="6"/>
                  </a:lnTo>
                  <a:lnTo>
                    <a:pt x="12" y="7"/>
                  </a:lnTo>
                  <a:lnTo>
                    <a:pt x="11" y="8"/>
                  </a:lnTo>
                  <a:lnTo>
                    <a:pt x="10" y="9"/>
                  </a:lnTo>
                  <a:lnTo>
                    <a:pt x="8" y="11"/>
                  </a:lnTo>
                  <a:lnTo>
                    <a:pt x="6" y="12"/>
                  </a:lnTo>
                  <a:lnTo>
                    <a:pt x="3" y="12"/>
                  </a:lnTo>
                  <a:lnTo>
                    <a:pt x="0" y="12"/>
                  </a:lnTo>
                  <a:lnTo>
                    <a:pt x="0"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2" name="Freeform 104"/>
            <p:cNvSpPr>
              <a:spLocks/>
            </p:cNvSpPr>
            <p:nvPr/>
          </p:nvSpPr>
          <p:spPr bwMode="auto">
            <a:xfrm>
              <a:off x="2812" y="1873"/>
              <a:ext cx="20" cy="9"/>
            </a:xfrm>
            <a:custGeom>
              <a:avLst/>
              <a:gdLst>
                <a:gd name="T0" fmla="*/ 18 w 20"/>
                <a:gd name="T1" fmla="*/ 0 h 9"/>
                <a:gd name="T2" fmla="*/ 17 w 20"/>
                <a:gd name="T3" fmla="*/ 6 h 9"/>
                <a:gd name="T4" fmla="*/ 13 w 20"/>
                <a:gd name="T5" fmla="*/ 7 h 9"/>
                <a:gd name="T6" fmla="*/ 6 w 20"/>
                <a:gd name="T7" fmla="*/ 6 h 9"/>
                <a:gd name="T8" fmla="*/ 1 w 20"/>
                <a:gd name="T9" fmla="*/ 4 h 9"/>
                <a:gd name="T10" fmla="*/ 0 w 20"/>
                <a:gd name="T11" fmla="*/ 4 h 9"/>
                <a:gd name="T12" fmla="*/ 0 w 20"/>
                <a:gd name="T13" fmla="*/ 4 h 9"/>
                <a:gd name="T14" fmla="*/ 0 w 20"/>
                <a:gd name="T15" fmla="*/ 5 h 9"/>
                <a:gd name="T16" fmla="*/ 1 w 20"/>
                <a:gd name="T17" fmla="*/ 5 h 9"/>
                <a:gd name="T18" fmla="*/ 4 w 20"/>
                <a:gd name="T19" fmla="*/ 6 h 9"/>
                <a:gd name="T20" fmla="*/ 7 w 20"/>
                <a:gd name="T21" fmla="*/ 8 h 9"/>
                <a:gd name="T22" fmla="*/ 11 w 20"/>
                <a:gd name="T23" fmla="*/ 9 h 9"/>
                <a:gd name="T24" fmla="*/ 14 w 20"/>
                <a:gd name="T25" fmla="*/ 9 h 9"/>
                <a:gd name="T26" fmla="*/ 17 w 20"/>
                <a:gd name="T27" fmla="*/ 9 h 9"/>
                <a:gd name="T28" fmla="*/ 20 w 20"/>
                <a:gd name="T29" fmla="*/ 8 h 9"/>
                <a:gd name="T30" fmla="*/ 20 w 20"/>
                <a:gd name="T31" fmla="*/ 5 h 9"/>
                <a:gd name="T32" fmla="*/ 20 w 20"/>
                <a:gd name="T33" fmla="*/ 1 h 9"/>
                <a:gd name="T34" fmla="*/ 20 w 20"/>
                <a:gd name="T35" fmla="*/ 0 h 9"/>
                <a:gd name="T36" fmla="*/ 19 w 20"/>
                <a:gd name="T37" fmla="*/ 0 h 9"/>
                <a:gd name="T38" fmla="*/ 18 w 20"/>
                <a:gd name="T39" fmla="*/ 0 h 9"/>
                <a:gd name="T40" fmla="*/ 18 w 20"/>
                <a:gd name="T41" fmla="*/ 0 h 9"/>
                <a:gd name="T42" fmla="*/ 18 w 20"/>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9"/>
                <a:gd name="T68" fmla="*/ 20 w 20"/>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9">
                  <a:moveTo>
                    <a:pt x="18" y="0"/>
                  </a:moveTo>
                  <a:lnTo>
                    <a:pt x="17" y="6"/>
                  </a:lnTo>
                  <a:lnTo>
                    <a:pt x="13" y="7"/>
                  </a:lnTo>
                  <a:lnTo>
                    <a:pt x="6" y="6"/>
                  </a:lnTo>
                  <a:lnTo>
                    <a:pt x="1" y="4"/>
                  </a:lnTo>
                  <a:lnTo>
                    <a:pt x="0" y="4"/>
                  </a:lnTo>
                  <a:lnTo>
                    <a:pt x="0" y="5"/>
                  </a:lnTo>
                  <a:lnTo>
                    <a:pt x="1" y="5"/>
                  </a:lnTo>
                  <a:lnTo>
                    <a:pt x="4" y="6"/>
                  </a:lnTo>
                  <a:lnTo>
                    <a:pt x="7" y="8"/>
                  </a:lnTo>
                  <a:lnTo>
                    <a:pt x="11" y="9"/>
                  </a:lnTo>
                  <a:lnTo>
                    <a:pt x="14" y="9"/>
                  </a:lnTo>
                  <a:lnTo>
                    <a:pt x="17" y="9"/>
                  </a:lnTo>
                  <a:lnTo>
                    <a:pt x="20" y="8"/>
                  </a:lnTo>
                  <a:lnTo>
                    <a:pt x="20" y="5"/>
                  </a:lnTo>
                  <a:lnTo>
                    <a:pt x="20" y="1"/>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3" name="Freeform 105"/>
            <p:cNvSpPr>
              <a:spLocks/>
            </p:cNvSpPr>
            <p:nvPr/>
          </p:nvSpPr>
          <p:spPr bwMode="auto">
            <a:xfrm>
              <a:off x="2748" y="1818"/>
              <a:ext cx="54" cy="68"/>
            </a:xfrm>
            <a:custGeom>
              <a:avLst/>
              <a:gdLst>
                <a:gd name="T0" fmla="*/ 54 w 54"/>
                <a:gd name="T1" fmla="*/ 0 h 68"/>
                <a:gd name="T2" fmla="*/ 46 w 54"/>
                <a:gd name="T3" fmla="*/ 2 h 68"/>
                <a:gd name="T4" fmla="*/ 39 w 54"/>
                <a:gd name="T5" fmla="*/ 3 h 68"/>
                <a:gd name="T6" fmla="*/ 31 w 54"/>
                <a:gd name="T7" fmla="*/ 5 h 68"/>
                <a:gd name="T8" fmla="*/ 23 w 54"/>
                <a:gd name="T9" fmla="*/ 6 h 68"/>
                <a:gd name="T10" fmla="*/ 16 w 54"/>
                <a:gd name="T11" fmla="*/ 8 h 68"/>
                <a:gd name="T12" fmla="*/ 9 w 54"/>
                <a:gd name="T13" fmla="*/ 11 h 68"/>
                <a:gd name="T14" fmla="*/ 4 w 54"/>
                <a:gd name="T15" fmla="*/ 17 h 68"/>
                <a:gd name="T16" fmla="*/ 0 w 54"/>
                <a:gd name="T17" fmla="*/ 23 h 68"/>
                <a:gd name="T18" fmla="*/ 0 w 54"/>
                <a:gd name="T19" fmla="*/ 26 h 68"/>
                <a:gd name="T20" fmla="*/ 0 w 54"/>
                <a:gd name="T21" fmla="*/ 30 h 68"/>
                <a:gd name="T22" fmla="*/ 1 w 54"/>
                <a:gd name="T23" fmla="*/ 33 h 68"/>
                <a:gd name="T24" fmla="*/ 2 w 54"/>
                <a:gd name="T25" fmla="*/ 35 h 68"/>
                <a:gd name="T26" fmla="*/ 6 w 54"/>
                <a:gd name="T27" fmla="*/ 44 h 68"/>
                <a:gd name="T28" fmla="*/ 10 w 54"/>
                <a:gd name="T29" fmla="*/ 51 h 68"/>
                <a:gd name="T30" fmla="*/ 15 w 54"/>
                <a:gd name="T31" fmla="*/ 59 h 68"/>
                <a:gd name="T32" fmla="*/ 19 w 54"/>
                <a:gd name="T33" fmla="*/ 67 h 68"/>
                <a:gd name="T34" fmla="*/ 19 w 54"/>
                <a:gd name="T35" fmla="*/ 68 h 68"/>
                <a:gd name="T36" fmla="*/ 20 w 54"/>
                <a:gd name="T37" fmla="*/ 68 h 68"/>
                <a:gd name="T38" fmla="*/ 21 w 54"/>
                <a:gd name="T39" fmla="*/ 67 h 68"/>
                <a:gd name="T40" fmla="*/ 21 w 54"/>
                <a:gd name="T41" fmla="*/ 65 h 68"/>
                <a:gd name="T42" fmla="*/ 18 w 54"/>
                <a:gd name="T43" fmla="*/ 58 h 68"/>
                <a:gd name="T44" fmla="*/ 14 w 54"/>
                <a:gd name="T45" fmla="*/ 52 h 68"/>
                <a:gd name="T46" fmla="*/ 9 w 54"/>
                <a:gd name="T47" fmla="*/ 44 h 68"/>
                <a:gd name="T48" fmla="*/ 5 w 54"/>
                <a:gd name="T49" fmla="*/ 37 h 68"/>
                <a:gd name="T50" fmla="*/ 2 w 54"/>
                <a:gd name="T51" fmla="*/ 30 h 68"/>
                <a:gd name="T52" fmla="*/ 3 w 54"/>
                <a:gd name="T53" fmla="*/ 24 h 68"/>
                <a:gd name="T54" fmla="*/ 7 w 54"/>
                <a:gd name="T55" fmla="*/ 18 h 68"/>
                <a:gd name="T56" fmla="*/ 15 w 54"/>
                <a:gd name="T57" fmla="*/ 14 h 68"/>
                <a:gd name="T58" fmla="*/ 20 w 54"/>
                <a:gd name="T59" fmla="*/ 12 h 68"/>
                <a:gd name="T60" fmla="*/ 25 w 54"/>
                <a:gd name="T61" fmla="*/ 11 h 68"/>
                <a:gd name="T62" fmla="*/ 30 w 54"/>
                <a:gd name="T63" fmla="*/ 11 h 68"/>
                <a:gd name="T64" fmla="*/ 35 w 54"/>
                <a:gd name="T65" fmla="*/ 9 h 68"/>
                <a:gd name="T66" fmla="*/ 39 w 54"/>
                <a:gd name="T67" fmla="*/ 8 h 68"/>
                <a:gd name="T68" fmla="*/ 45 w 54"/>
                <a:gd name="T69" fmla="*/ 6 h 68"/>
                <a:gd name="T70" fmla="*/ 49 w 54"/>
                <a:gd name="T71" fmla="*/ 5 h 68"/>
                <a:gd name="T72" fmla="*/ 54 w 54"/>
                <a:gd name="T73" fmla="*/ 2 h 68"/>
                <a:gd name="T74" fmla="*/ 54 w 54"/>
                <a:gd name="T75" fmla="*/ 2 h 68"/>
                <a:gd name="T76" fmla="*/ 54 w 54"/>
                <a:gd name="T77" fmla="*/ 1 h 68"/>
                <a:gd name="T78" fmla="*/ 54 w 54"/>
                <a:gd name="T79" fmla="*/ 0 h 68"/>
                <a:gd name="T80" fmla="*/ 54 w 54"/>
                <a:gd name="T81" fmla="*/ 0 h 68"/>
                <a:gd name="T82" fmla="*/ 54 w 5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8"/>
                <a:gd name="T128" fmla="*/ 54 w 5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8">
                  <a:moveTo>
                    <a:pt x="54" y="0"/>
                  </a:moveTo>
                  <a:lnTo>
                    <a:pt x="46" y="2"/>
                  </a:lnTo>
                  <a:lnTo>
                    <a:pt x="39" y="3"/>
                  </a:lnTo>
                  <a:lnTo>
                    <a:pt x="31" y="5"/>
                  </a:lnTo>
                  <a:lnTo>
                    <a:pt x="23" y="6"/>
                  </a:lnTo>
                  <a:lnTo>
                    <a:pt x="16" y="8"/>
                  </a:lnTo>
                  <a:lnTo>
                    <a:pt x="9" y="11"/>
                  </a:lnTo>
                  <a:lnTo>
                    <a:pt x="4" y="17"/>
                  </a:lnTo>
                  <a:lnTo>
                    <a:pt x="0" y="23"/>
                  </a:lnTo>
                  <a:lnTo>
                    <a:pt x="0" y="26"/>
                  </a:lnTo>
                  <a:lnTo>
                    <a:pt x="0" y="30"/>
                  </a:lnTo>
                  <a:lnTo>
                    <a:pt x="1" y="33"/>
                  </a:lnTo>
                  <a:lnTo>
                    <a:pt x="2" y="35"/>
                  </a:lnTo>
                  <a:lnTo>
                    <a:pt x="6" y="44"/>
                  </a:lnTo>
                  <a:lnTo>
                    <a:pt x="10" y="51"/>
                  </a:lnTo>
                  <a:lnTo>
                    <a:pt x="15" y="59"/>
                  </a:lnTo>
                  <a:lnTo>
                    <a:pt x="19" y="67"/>
                  </a:lnTo>
                  <a:lnTo>
                    <a:pt x="19" y="68"/>
                  </a:lnTo>
                  <a:lnTo>
                    <a:pt x="20" y="68"/>
                  </a:lnTo>
                  <a:lnTo>
                    <a:pt x="21" y="67"/>
                  </a:lnTo>
                  <a:lnTo>
                    <a:pt x="21" y="65"/>
                  </a:lnTo>
                  <a:lnTo>
                    <a:pt x="18" y="58"/>
                  </a:lnTo>
                  <a:lnTo>
                    <a:pt x="14" y="52"/>
                  </a:lnTo>
                  <a:lnTo>
                    <a:pt x="9" y="44"/>
                  </a:lnTo>
                  <a:lnTo>
                    <a:pt x="5" y="37"/>
                  </a:lnTo>
                  <a:lnTo>
                    <a:pt x="2" y="30"/>
                  </a:lnTo>
                  <a:lnTo>
                    <a:pt x="3" y="24"/>
                  </a:lnTo>
                  <a:lnTo>
                    <a:pt x="7" y="18"/>
                  </a:lnTo>
                  <a:lnTo>
                    <a:pt x="15" y="14"/>
                  </a:lnTo>
                  <a:lnTo>
                    <a:pt x="20" y="12"/>
                  </a:lnTo>
                  <a:lnTo>
                    <a:pt x="25" y="11"/>
                  </a:lnTo>
                  <a:lnTo>
                    <a:pt x="30" y="11"/>
                  </a:lnTo>
                  <a:lnTo>
                    <a:pt x="35" y="9"/>
                  </a:lnTo>
                  <a:lnTo>
                    <a:pt x="39" y="8"/>
                  </a:lnTo>
                  <a:lnTo>
                    <a:pt x="45" y="6"/>
                  </a:lnTo>
                  <a:lnTo>
                    <a:pt x="49" y="5"/>
                  </a:lnTo>
                  <a:lnTo>
                    <a:pt x="54" y="2"/>
                  </a:lnTo>
                  <a:lnTo>
                    <a:pt x="54" y="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4" name="Freeform 106"/>
            <p:cNvSpPr>
              <a:spLocks/>
            </p:cNvSpPr>
            <p:nvPr/>
          </p:nvSpPr>
          <p:spPr bwMode="auto">
            <a:xfrm>
              <a:off x="2769" y="1843"/>
              <a:ext cx="20" cy="29"/>
            </a:xfrm>
            <a:custGeom>
              <a:avLst/>
              <a:gdLst>
                <a:gd name="T0" fmla="*/ 0 w 20"/>
                <a:gd name="T1" fmla="*/ 1 h 29"/>
                <a:gd name="T2" fmla="*/ 7 w 20"/>
                <a:gd name="T3" fmla="*/ 6 h 29"/>
                <a:gd name="T4" fmla="*/ 12 w 20"/>
                <a:gd name="T5" fmla="*/ 13 h 29"/>
                <a:gd name="T6" fmla="*/ 14 w 20"/>
                <a:gd name="T7" fmla="*/ 20 h 29"/>
                <a:gd name="T8" fmla="*/ 15 w 20"/>
                <a:gd name="T9" fmla="*/ 29 h 29"/>
                <a:gd name="T10" fmla="*/ 16 w 20"/>
                <a:gd name="T11" fmla="*/ 29 h 29"/>
                <a:gd name="T12" fmla="*/ 18 w 20"/>
                <a:gd name="T13" fmla="*/ 29 h 29"/>
                <a:gd name="T14" fmla="*/ 18 w 20"/>
                <a:gd name="T15" fmla="*/ 29 h 29"/>
                <a:gd name="T16" fmla="*/ 19 w 20"/>
                <a:gd name="T17" fmla="*/ 28 h 29"/>
                <a:gd name="T18" fmla="*/ 20 w 20"/>
                <a:gd name="T19" fmla="*/ 19 h 29"/>
                <a:gd name="T20" fmla="*/ 17 w 20"/>
                <a:gd name="T21" fmla="*/ 10 h 29"/>
                <a:gd name="T22" fmla="*/ 10 w 20"/>
                <a:gd name="T23" fmla="*/ 4 h 29"/>
                <a:gd name="T24" fmla="*/ 2 w 20"/>
                <a:gd name="T25" fmla="*/ 0 h 29"/>
                <a:gd name="T26" fmla="*/ 1 w 20"/>
                <a:gd name="T27" fmla="*/ 0 h 29"/>
                <a:gd name="T28" fmla="*/ 1 w 20"/>
                <a:gd name="T29" fmla="*/ 0 h 29"/>
                <a:gd name="T30" fmla="*/ 0 w 20"/>
                <a:gd name="T31" fmla="*/ 1 h 29"/>
                <a:gd name="T32" fmla="*/ 0 w 20"/>
                <a:gd name="T33" fmla="*/ 1 h 29"/>
                <a:gd name="T34" fmla="*/ 0 w 2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9"/>
                <a:gd name="T56" fmla="*/ 20 w 2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9">
                  <a:moveTo>
                    <a:pt x="0" y="1"/>
                  </a:moveTo>
                  <a:lnTo>
                    <a:pt x="7" y="6"/>
                  </a:lnTo>
                  <a:lnTo>
                    <a:pt x="12" y="13"/>
                  </a:lnTo>
                  <a:lnTo>
                    <a:pt x="14" y="20"/>
                  </a:lnTo>
                  <a:lnTo>
                    <a:pt x="15" y="29"/>
                  </a:lnTo>
                  <a:lnTo>
                    <a:pt x="16" y="29"/>
                  </a:lnTo>
                  <a:lnTo>
                    <a:pt x="18" y="29"/>
                  </a:lnTo>
                  <a:lnTo>
                    <a:pt x="19" y="28"/>
                  </a:lnTo>
                  <a:lnTo>
                    <a:pt x="20" y="19"/>
                  </a:lnTo>
                  <a:lnTo>
                    <a:pt x="17" y="10"/>
                  </a:lnTo>
                  <a:lnTo>
                    <a:pt x="10" y="4"/>
                  </a:lnTo>
                  <a:lnTo>
                    <a:pt x="2" y="0"/>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5" name="Freeform 107"/>
            <p:cNvSpPr>
              <a:spLocks/>
            </p:cNvSpPr>
            <p:nvPr/>
          </p:nvSpPr>
          <p:spPr bwMode="auto">
            <a:xfrm>
              <a:off x="2737" y="1852"/>
              <a:ext cx="45" cy="59"/>
            </a:xfrm>
            <a:custGeom>
              <a:avLst/>
              <a:gdLst>
                <a:gd name="T0" fmla="*/ 10 w 45"/>
                <a:gd name="T1" fmla="*/ 0 h 59"/>
                <a:gd name="T2" fmla="*/ 9 w 45"/>
                <a:gd name="T3" fmla="*/ 6 h 59"/>
                <a:gd name="T4" fmla="*/ 6 w 45"/>
                <a:gd name="T5" fmla="*/ 11 h 59"/>
                <a:gd name="T6" fmla="*/ 3 w 45"/>
                <a:gd name="T7" fmla="*/ 17 h 59"/>
                <a:gd name="T8" fmla="*/ 0 w 45"/>
                <a:gd name="T9" fmla="*/ 23 h 59"/>
                <a:gd name="T10" fmla="*/ 0 w 45"/>
                <a:gd name="T11" fmla="*/ 27 h 59"/>
                <a:gd name="T12" fmla="*/ 2 w 45"/>
                <a:gd name="T13" fmla="*/ 31 h 59"/>
                <a:gd name="T14" fmla="*/ 4 w 45"/>
                <a:gd name="T15" fmla="*/ 34 h 59"/>
                <a:gd name="T16" fmla="*/ 7 w 45"/>
                <a:gd name="T17" fmla="*/ 37 h 59"/>
                <a:gd name="T18" fmla="*/ 12 w 45"/>
                <a:gd name="T19" fmla="*/ 42 h 59"/>
                <a:gd name="T20" fmla="*/ 18 w 45"/>
                <a:gd name="T21" fmla="*/ 47 h 59"/>
                <a:gd name="T22" fmla="*/ 24 w 45"/>
                <a:gd name="T23" fmla="*/ 51 h 59"/>
                <a:gd name="T24" fmla="*/ 29 w 45"/>
                <a:gd name="T25" fmla="*/ 55 h 59"/>
                <a:gd name="T26" fmla="*/ 33 w 45"/>
                <a:gd name="T27" fmla="*/ 57 h 59"/>
                <a:gd name="T28" fmla="*/ 36 w 45"/>
                <a:gd name="T29" fmla="*/ 59 h 59"/>
                <a:gd name="T30" fmla="*/ 40 w 45"/>
                <a:gd name="T31" fmla="*/ 59 h 59"/>
                <a:gd name="T32" fmla="*/ 44 w 45"/>
                <a:gd name="T33" fmla="*/ 59 h 59"/>
                <a:gd name="T34" fmla="*/ 45 w 45"/>
                <a:gd name="T35" fmla="*/ 58 h 59"/>
                <a:gd name="T36" fmla="*/ 44 w 45"/>
                <a:gd name="T37" fmla="*/ 57 h 59"/>
                <a:gd name="T38" fmla="*/ 43 w 45"/>
                <a:gd name="T39" fmla="*/ 56 h 59"/>
                <a:gd name="T40" fmla="*/ 42 w 45"/>
                <a:gd name="T41" fmla="*/ 56 h 59"/>
                <a:gd name="T42" fmla="*/ 38 w 45"/>
                <a:gd name="T43" fmla="*/ 55 h 59"/>
                <a:gd name="T44" fmla="*/ 33 w 45"/>
                <a:gd name="T45" fmla="*/ 54 h 59"/>
                <a:gd name="T46" fmla="*/ 29 w 45"/>
                <a:gd name="T47" fmla="*/ 51 h 59"/>
                <a:gd name="T48" fmla="*/ 24 w 45"/>
                <a:gd name="T49" fmla="*/ 48 h 59"/>
                <a:gd name="T50" fmla="*/ 21 w 45"/>
                <a:gd name="T51" fmla="*/ 45 h 59"/>
                <a:gd name="T52" fmla="*/ 17 w 45"/>
                <a:gd name="T53" fmla="*/ 42 h 59"/>
                <a:gd name="T54" fmla="*/ 13 w 45"/>
                <a:gd name="T55" fmla="*/ 38 h 59"/>
                <a:gd name="T56" fmla="*/ 10 w 45"/>
                <a:gd name="T57" fmla="*/ 35 h 59"/>
                <a:gd name="T58" fmla="*/ 7 w 45"/>
                <a:gd name="T59" fmla="*/ 30 h 59"/>
                <a:gd name="T60" fmla="*/ 6 w 45"/>
                <a:gd name="T61" fmla="*/ 26 h 59"/>
                <a:gd name="T62" fmla="*/ 7 w 45"/>
                <a:gd name="T63" fmla="*/ 21 h 59"/>
                <a:gd name="T64" fmla="*/ 9 w 45"/>
                <a:gd name="T65" fmla="*/ 16 h 59"/>
                <a:gd name="T66" fmla="*/ 10 w 45"/>
                <a:gd name="T67" fmla="*/ 12 h 59"/>
                <a:gd name="T68" fmla="*/ 11 w 45"/>
                <a:gd name="T69" fmla="*/ 8 h 59"/>
                <a:gd name="T70" fmla="*/ 12 w 45"/>
                <a:gd name="T71" fmla="*/ 5 h 59"/>
                <a:gd name="T72" fmla="*/ 12 w 45"/>
                <a:gd name="T73" fmla="*/ 1 h 59"/>
                <a:gd name="T74" fmla="*/ 12 w 45"/>
                <a:gd name="T75" fmla="*/ 0 h 59"/>
                <a:gd name="T76" fmla="*/ 12 w 45"/>
                <a:gd name="T77" fmla="*/ 0 h 59"/>
                <a:gd name="T78" fmla="*/ 10 w 45"/>
                <a:gd name="T79" fmla="*/ 0 h 59"/>
                <a:gd name="T80" fmla="*/ 10 w 45"/>
                <a:gd name="T81" fmla="*/ 0 h 59"/>
                <a:gd name="T82" fmla="*/ 10 w 45"/>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9"/>
                <a:gd name="T128" fmla="*/ 45 w 45"/>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9">
                  <a:moveTo>
                    <a:pt x="10" y="0"/>
                  </a:moveTo>
                  <a:lnTo>
                    <a:pt x="9" y="6"/>
                  </a:lnTo>
                  <a:lnTo>
                    <a:pt x="6" y="11"/>
                  </a:lnTo>
                  <a:lnTo>
                    <a:pt x="3" y="17"/>
                  </a:lnTo>
                  <a:lnTo>
                    <a:pt x="0" y="23"/>
                  </a:lnTo>
                  <a:lnTo>
                    <a:pt x="0" y="27"/>
                  </a:lnTo>
                  <a:lnTo>
                    <a:pt x="2" y="31"/>
                  </a:lnTo>
                  <a:lnTo>
                    <a:pt x="4" y="34"/>
                  </a:lnTo>
                  <a:lnTo>
                    <a:pt x="7" y="37"/>
                  </a:lnTo>
                  <a:lnTo>
                    <a:pt x="12" y="42"/>
                  </a:lnTo>
                  <a:lnTo>
                    <a:pt x="18" y="47"/>
                  </a:lnTo>
                  <a:lnTo>
                    <a:pt x="24" y="51"/>
                  </a:lnTo>
                  <a:lnTo>
                    <a:pt x="29" y="55"/>
                  </a:lnTo>
                  <a:lnTo>
                    <a:pt x="33" y="57"/>
                  </a:lnTo>
                  <a:lnTo>
                    <a:pt x="36" y="59"/>
                  </a:lnTo>
                  <a:lnTo>
                    <a:pt x="40" y="59"/>
                  </a:lnTo>
                  <a:lnTo>
                    <a:pt x="44" y="59"/>
                  </a:lnTo>
                  <a:lnTo>
                    <a:pt x="45" y="58"/>
                  </a:lnTo>
                  <a:lnTo>
                    <a:pt x="44" y="57"/>
                  </a:lnTo>
                  <a:lnTo>
                    <a:pt x="43" y="56"/>
                  </a:lnTo>
                  <a:lnTo>
                    <a:pt x="42" y="56"/>
                  </a:lnTo>
                  <a:lnTo>
                    <a:pt x="38" y="55"/>
                  </a:lnTo>
                  <a:lnTo>
                    <a:pt x="33" y="54"/>
                  </a:lnTo>
                  <a:lnTo>
                    <a:pt x="29" y="51"/>
                  </a:lnTo>
                  <a:lnTo>
                    <a:pt x="24" y="48"/>
                  </a:lnTo>
                  <a:lnTo>
                    <a:pt x="21" y="45"/>
                  </a:lnTo>
                  <a:lnTo>
                    <a:pt x="17" y="42"/>
                  </a:lnTo>
                  <a:lnTo>
                    <a:pt x="13" y="38"/>
                  </a:lnTo>
                  <a:lnTo>
                    <a:pt x="10" y="35"/>
                  </a:lnTo>
                  <a:lnTo>
                    <a:pt x="7" y="30"/>
                  </a:lnTo>
                  <a:lnTo>
                    <a:pt x="6" y="26"/>
                  </a:lnTo>
                  <a:lnTo>
                    <a:pt x="7" y="21"/>
                  </a:lnTo>
                  <a:lnTo>
                    <a:pt x="9" y="16"/>
                  </a:lnTo>
                  <a:lnTo>
                    <a:pt x="10" y="12"/>
                  </a:lnTo>
                  <a:lnTo>
                    <a:pt x="11" y="8"/>
                  </a:lnTo>
                  <a:lnTo>
                    <a:pt x="12" y="5"/>
                  </a:lnTo>
                  <a:lnTo>
                    <a:pt x="12" y="1"/>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6" name="Freeform 108"/>
            <p:cNvSpPr>
              <a:spLocks/>
            </p:cNvSpPr>
            <p:nvPr/>
          </p:nvSpPr>
          <p:spPr bwMode="auto">
            <a:xfrm>
              <a:off x="2739" y="1888"/>
              <a:ext cx="48" cy="38"/>
            </a:xfrm>
            <a:custGeom>
              <a:avLst/>
              <a:gdLst>
                <a:gd name="T0" fmla="*/ 1 w 48"/>
                <a:gd name="T1" fmla="*/ 0 h 38"/>
                <a:gd name="T2" fmla="*/ 0 w 48"/>
                <a:gd name="T3" fmla="*/ 5 h 38"/>
                <a:gd name="T4" fmla="*/ 0 w 48"/>
                <a:gd name="T5" fmla="*/ 10 h 38"/>
                <a:gd name="T6" fmla="*/ 0 w 48"/>
                <a:gd name="T7" fmla="*/ 15 h 38"/>
                <a:gd name="T8" fmla="*/ 2 w 48"/>
                <a:gd name="T9" fmla="*/ 20 h 38"/>
                <a:gd name="T10" fmla="*/ 5 w 48"/>
                <a:gd name="T11" fmla="*/ 23 h 38"/>
                <a:gd name="T12" fmla="*/ 9 w 48"/>
                <a:gd name="T13" fmla="*/ 25 h 38"/>
                <a:gd name="T14" fmla="*/ 13 w 48"/>
                <a:gd name="T15" fmla="*/ 27 h 38"/>
                <a:gd name="T16" fmla="*/ 17 w 48"/>
                <a:gd name="T17" fmla="*/ 29 h 38"/>
                <a:gd name="T18" fmla="*/ 21 w 48"/>
                <a:gd name="T19" fmla="*/ 31 h 38"/>
                <a:gd name="T20" fmla="*/ 25 w 48"/>
                <a:gd name="T21" fmla="*/ 33 h 38"/>
                <a:gd name="T22" fmla="*/ 28 w 48"/>
                <a:gd name="T23" fmla="*/ 35 h 38"/>
                <a:gd name="T24" fmla="*/ 32 w 48"/>
                <a:gd name="T25" fmla="*/ 37 h 38"/>
                <a:gd name="T26" fmla="*/ 36 w 48"/>
                <a:gd name="T27" fmla="*/ 38 h 38"/>
                <a:gd name="T28" fmla="*/ 40 w 48"/>
                <a:gd name="T29" fmla="*/ 38 h 38"/>
                <a:gd name="T30" fmla="*/ 44 w 48"/>
                <a:gd name="T31" fmla="*/ 36 h 38"/>
                <a:gd name="T32" fmla="*/ 48 w 48"/>
                <a:gd name="T33" fmla="*/ 34 h 38"/>
                <a:gd name="T34" fmla="*/ 48 w 48"/>
                <a:gd name="T35" fmla="*/ 33 h 38"/>
                <a:gd name="T36" fmla="*/ 48 w 48"/>
                <a:gd name="T37" fmla="*/ 33 h 38"/>
                <a:gd name="T38" fmla="*/ 46 w 48"/>
                <a:gd name="T39" fmla="*/ 33 h 38"/>
                <a:gd name="T40" fmla="*/ 45 w 48"/>
                <a:gd name="T41" fmla="*/ 33 h 38"/>
                <a:gd name="T42" fmla="*/ 41 w 48"/>
                <a:gd name="T43" fmla="*/ 34 h 38"/>
                <a:gd name="T44" fmla="*/ 37 w 48"/>
                <a:gd name="T45" fmla="*/ 34 h 38"/>
                <a:gd name="T46" fmla="*/ 34 w 48"/>
                <a:gd name="T47" fmla="*/ 33 h 38"/>
                <a:gd name="T48" fmla="*/ 31 w 48"/>
                <a:gd name="T49" fmla="*/ 31 h 38"/>
                <a:gd name="T50" fmla="*/ 28 w 48"/>
                <a:gd name="T51" fmla="*/ 29 h 38"/>
                <a:gd name="T52" fmla="*/ 25 w 48"/>
                <a:gd name="T53" fmla="*/ 27 h 38"/>
                <a:gd name="T54" fmla="*/ 21 w 48"/>
                <a:gd name="T55" fmla="*/ 25 h 38"/>
                <a:gd name="T56" fmla="*/ 17 w 48"/>
                <a:gd name="T57" fmla="*/ 24 h 38"/>
                <a:gd name="T58" fmla="*/ 13 w 48"/>
                <a:gd name="T59" fmla="*/ 22 h 38"/>
                <a:gd name="T60" fmla="*/ 10 w 48"/>
                <a:gd name="T61" fmla="*/ 21 h 38"/>
                <a:gd name="T62" fmla="*/ 7 w 48"/>
                <a:gd name="T63" fmla="*/ 18 h 38"/>
                <a:gd name="T64" fmla="*/ 4 w 48"/>
                <a:gd name="T65" fmla="*/ 15 h 38"/>
                <a:gd name="T66" fmla="*/ 4 w 48"/>
                <a:gd name="T67" fmla="*/ 11 h 38"/>
                <a:gd name="T68" fmla="*/ 3 w 48"/>
                <a:gd name="T69" fmla="*/ 7 h 38"/>
                <a:gd name="T70" fmla="*/ 2 w 48"/>
                <a:gd name="T71" fmla="*/ 3 h 38"/>
                <a:gd name="T72" fmla="*/ 1 w 48"/>
                <a:gd name="T73" fmla="*/ 0 h 38"/>
                <a:gd name="T74" fmla="*/ 1 w 48"/>
                <a:gd name="T75" fmla="*/ 0 h 38"/>
                <a:gd name="T76" fmla="*/ 1 w 48"/>
                <a:gd name="T77" fmla="*/ 0 h 38"/>
                <a:gd name="T78" fmla="*/ 1 w 48"/>
                <a:gd name="T79" fmla="*/ 0 h 38"/>
                <a:gd name="T80" fmla="*/ 1 w 48"/>
                <a:gd name="T81" fmla="*/ 0 h 38"/>
                <a:gd name="T82" fmla="*/ 1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 y="0"/>
                  </a:moveTo>
                  <a:lnTo>
                    <a:pt x="0" y="5"/>
                  </a:lnTo>
                  <a:lnTo>
                    <a:pt x="0" y="10"/>
                  </a:lnTo>
                  <a:lnTo>
                    <a:pt x="0" y="15"/>
                  </a:lnTo>
                  <a:lnTo>
                    <a:pt x="2" y="20"/>
                  </a:lnTo>
                  <a:lnTo>
                    <a:pt x="5" y="23"/>
                  </a:lnTo>
                  <a:lnTo>
                    <a:pt x="9" y="25"/>
                  </a:lnTo>
                  <a:lnTo>
                    <a:pt x="13" y="27"/>
                  </a:lnTo>
                  <a:lnTo>
                    <a:pt x="17" y="29"/>
                  </a:lnTo>
                  <a:lnTo>
                    <a:pt x="21" y="31"/>
                  </a:lnTo>
                  <a:lnTo>
                    <a:pt x="25" y="33"/>
                  </a:lnTo>
                  <a:lnTo>
                    <a:pt x="28" y="35"/>
                  </a:lnTo>
                  <a:lnTo>
                    <a:pt x="32" y="37"/>
                  </a:lnTo>
                  <a:lnTo>
                    <a:pt x="36" y="38"/>
                  </a:lnTo>
                  <a:lnTo>
                    <a:pt x="40" y="38"/>
                  </a:lnTo>
                  <a:lnTo>
                    <a:pt x="44" y="36"/>
                  </a:lnTo>
                  <a:lnTo>
                    <a:pt x="48" y="34"/>
                  </a:lnTo>
                  <a:lnTo>
                    <a:pt x="48" y="33"/>
                  </a:lnTo>
                  <a:lnTo>
                    <a:pt x="46" y="33"/>
                  </a:lnTo>
                  <a:lnTo>
                    <a:pt x="45" y="33"/>
                  </a:lnTo>
                  <a:lnTo>
                    <a:pt x="41" y="34"/>
                  </a:lnTo>
                  <a:lnTo>
                    <a:pt x="37" y="34"/>
                  </a:lnTo>
                  <a:lnTo>
                    <a:pt x="34" y="33"/>
                  </a:lnTo>
                  <a:lnTo>
                    <a:pt x="31" y="31"/>
                  </a:lnTo>
                  <a:lnTo>
                    <a:pt x="28" y="29"/>
                  </a:lnTo>
                  <a:lnTo>
                    <a:pt x="25" y="27"/>
                  </a:lnTo>
                  <a:lnTo>
                    <a:pt x="21" y="25"/>
                  </a:lnTo>
                  <a:lnTo>
                    <a:pt x="17" y="24"/>
                  </a:lnTo>
                  <a:lnTo>
                    <a:pt x="13" y="22"/>
                  </a:lnTo>
                  <a:lnTo>
                    <a:pt x="10" y="21"/>
                  </a:lnTo>
                  <a:lnTo>
                    <a:pt x="7" y="18"/>
                  </a:lnTo>
                  <a:lnTo>
                    <a:pt x="4" y="15"/>
                  </a:lnTo>
                  <a:lnTo>
                    <a:pt x="4" y="11"/>
                  </a:lnTo>
                  <a:lnTo>
                    <a:pt x="3" y="7"/>
                  </a:lnTo>
                  <a:lnTo>
                    <a:pt x="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7" name="Freeform 109"/>
            <p:cNvSpPr>
              <a:spLocks/>
            </p:cNvSpPr>
            <p:nvPr/>
          </p:nvSpPr>
          <p:spPr bwMode="auto">
            <a:xfrm>
              <a:off x="2789" y="1923"/>
              <a:ext cx="52" cy="30"/>
            </a:xfrm>
            <a:custGeom>
              <a:avLst/>
              <a:gdLst>
                <a:gd name="T0" fmla="*/ 0 w 52"/>
                <a:gd name="T1" fmla="*/ 1 h 30"/>
                <a:gd name="T2" fmla="*/ 5 w 52"/>
                <a:gd name="T3" fmla="*/ 8 h 30"/>
                <a:gd name="T4" fmla="*/ 10 w 52"/>
                <a:gd name="T5" fmla="*/ 14 h 30"/>
                <a:gd name="T6" fmla="*/ 16 w 52"/>
                <a:gd name="T7" fmla="*/ 21 h 30"/>
                <a:gd name="T8" fmla="*/ 22 w 52"/>
                <a:gd name="T9" fmla="*/ 26 h 30"/>
                <a:gd name="T10" fmla="*/ 25 w 52"/>
                <a:gd name="T11" fmla="*/ 27 h 30"/>
                <a:gd name="T12" fmla="*/ 28 w 52"/>
                <a:gd name="T13" fmla="*/ 29 h 30"/>
                <a:gd name="T14" fmla="*/ 32 w 52"/>
                <a:gd name="T15" fmla="*/ 30 h 30"/>
                <a:gd name="T16" fmla="*/ 37 w 52"/>
                <a:gd name="T17" fmla="*/ 30 h 30"/>
                <a:gd name="T18" fmla="*/ 40 w 52"/>
                <a:gd name="T19" fmla="*/ 30 h 30"/>
                <a:gd name="T20" fmla="*/ 44 w 52"/>
                <a:gd name="T21" fmla="*/ 29 h 30"/>
                <a:gd name="T22" fmla="*/ 48 w 52"/>
                <a:gd name="T23" fmla="*/ 29 h 30"/>
                <a:gd name="T24" fmla="*/ 52 w 52"/>
                <a:gd name="T25" fmla="*/ 28 h 30"/>
                <a:gd name="T26" fmla="*/ 52 w 52"/>
                <a:gd name="T27" fmla="*/ 27 h 30"/>
                <a:gd name="T28" fmla="*/ 52 w 52"/>
                <a:gd name="T29" fmla="*/ 26 h 30"/>
                <a:gd name="T30" fmla="*/ 52 w 52"/>
                <a:gd name="T31" fmla="*/ 25 h 30"/>
                <a:gd name="T32" fmla="*/ 51 w 52"/>
                <a:gd name="T33" fmla="*/ 24 h 30"/>
                <a:gd name="T34" fmla="*/ 47 w 52"/>
                <a:gd name="T35" fmla="*/ 24 h 30"/>
                <a:gd name="T36" fmla="*/ 43 w 52"/>
                <a:gd name="T37" fmla="*/ 24 h 30"/>
                <a:gd name="T38" fmla="*/ 40 w 52"/>
                <a:gd name="T39" fmla="*/ 24 h 30"/>
                <a:gd name="T40" fmla="*/ 36 w 52"/>
                <a:gd name="T41" fmla="*/ 24 h 30"/>
                <a:gd name="T42" fmla="*/ 32 w 52"/>
                <a:gd name="T43" fmla="*/ 24 h 30"/>
                <a:gd name="T44" fmla="*/ 29 w 52"/>
                <a:gd name="T45" fmla="*/ 24 h 30"/>
                <a:gd name="T46" fmla="*/ 25 w 52"/>
                <a:gd name="T47" fmla="*/ 23 h 30"/>
                <a:gd name="T48" fmla="*/ 22 w 52"/>
                <a:gd name="T49" fmla="*/ 21 h 30"/>
                <a:gd name="T50" fmla="*/ 16 w 52"/>
                <a:gd name="T51" fmla="*/ 18 h 30"/>
                <a:gd name="T52" fmla="*/ 10 w 52"/>
                <a:gd name="T53" fmla="*/ 12 h 30"/>
                <a:gd name="T54" fmla="*/ 5 w 52"/>
                <a:gd name="T55" fmla="*/ 6 h 30"/>
                <a:gd name="T56" fmla="*/ 0 w 52"/>
                <a:gd name="T57" fmla="*/ 0 h 30"/>
                <a:gd name="T58" fmla="*/ 0 w 52"/>
                <a:gd name="T59" fmla="*/ 0 h 30"/>
                <a:gd name="T60" fmla="*/ 0 w 52"/>
                <a:gd name="T61" fmla="*/ 1 h 30"/>
                <a:gd name="T62" fmla="*/ 0 w 52"/>
                <a:gd name="T63" fmla="*/ 1 h 30"/>
                <a:gd name="T64" fmla="*/ 0 w 52"/>
                <a:gd name="T65" fmla="*/ 1 h 30"/>
                <a:gd name="T66" fmla="*/ 0 w 52"/>
                <a:gd name="T67" fmla="*/ 1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0"/>
                <a:gd name="T104" fmla="*/ 52 w 52"/>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0">
                  <a:moveTo>
                    <a:pt x="0" y="1"/>
                  </a:moveTo>
                  <a:lnTo>
                    <a:pt x="5" y="8"/>
                  </a:lnTo>
                  <a:lnTo>
                    <a:pt x="10" y="14"/>
                  </a:lnTo>
                  <a:lnTo>
                    <a:pt x="16" y="21"/>
                  </a:lnTo>
                  <a:lnTo>
                    <a:pt x="22" y="26"/>
                  </a:lnTo>
                  <a:lnTo>
                    <a:pt x="25" y="27"/>
                  </a:lnTo>
                  <a:lnTo>
                    <a:pt x="28" y="29"/>
                  </a:lnTo>
                  <a:lnTo>
                    <a:pt x="32" y="30"/>
                  </a:lnTo>
                  <a:lnTo>
                    <a:pt x="37" y="30"/>
                  </a:lnTo>
                  <a:lnTo>
                    <a:pt x="40" y="30"/>
                  </a:lnTo>
                  <a:lnTo>
                    <a:pt x="44" y="29"/>
                  </a:lnTo>
                  <a:lnTo>
                    <a:pt x="48" y="29"/>
                  </a:lnTo>
                  <a:lnTo>
                    <a:pt x="52" y="28"/>
                  </a:lnTo>
                  <a:lnTo>
                    <a:pt x="52" y="27"/>
                  </a:lnTo>
                  <a:lnTo>
                    <a:pt x="52" y="26"/>
                  </a:lnTo>
                  <a:lnTo>
                    <a:pt x="52" y="25"/>
                  </a:lnTo>
                  <a:lnTo>
                    <a:pt x="51" y="24"/>
                  </a:lnTo>
                  <a:lnTo>
                    <a:pt x="47" y="24"/>
                  </a:lnTo>
                  <a:lnTo>
                    <a:pt x="43" y="24"/>
                  </a:lnTo>
                  <a:lnTo>
                    <a:pt x="40" y="24"/>
                  </a:lnTo>
                  <a:lnTo>
                    <a:pt x="36" y="24"/>
                  </a:lnTo>
                  <a:lnTo>
                    <a:pt x="32" y="24"/>
                  </a:lnTo>
                  <a:lnTo>
                    <a:pt x="29" y="24"/>
                  </a:lnTo>
                  <a:lnTo>
                    <a:pt x="25" y="23"/>
                  </a:lnTo>
                  <a:lnTo>
                    <a:pt x="22" y="21"/>
                  </a:lnTo>
                  <a:lnTo>
                    <a:pt x="16" y="18"/>
                  </a:lnTo>
                  <a:lnTo>
                    <a:pt x="10" y="12"/>
                  </a:lnTo>
                  <a:lnTo>
                    <a:pt x="5" y="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8" name="Freeform 110"/>
            <p:cNvSpPr>
              <a:spLocks/>
            </p:cNvSpPr>
            <p:nvPr/>
          </p:nvSpPr>
          <p:spPr bwMode="auto">
            <a:xfrm>
              <a:off x="2796" y="1836"/>
              <a:ext cx="18" cy="31"/>
            </a:xfrm>
            <a:custGeom>
              <a:avLst/>
              <a:gdLst>
                <a:gd name="T0" fmla="*/ 10 w 18"/>
                <a:gd name="T1" fmla="*/ 29 h 31"/>
                <a:gd name="T2" fmla="*/ 6 w 18"/>
                <a:gd name="T3" fmla="*/ 27 h 31"/>
                <a:gd name="T4" fmla="*/ 4 w 18"/>
                <a:gd name="T5" fmla="*/ 24 h 31"/>
                <a:gd name="T6" fmla="*/ 5 w 18"/>
                <a:gd name="T7" fmla="*/ 21 h 31"/>
                <a:gd name="T8" fmla="*/ 6 w 18"/>
                <a:gd name="T9" fmla="*/ 17 h 31"/>
                <a:gd name="T10" fmla="*/ 9 w 18"/>
                <a:gd name="T11" fmla="*/ 14 h 31"/>
                <a:gd name="T12" fmla="*/ 13 w 18"/>
                <a:gd name="T13" fmla="*/ 11 h 31"/>
                <a:gd name="T14" fmla="*/ 16 w 18"/>
                <a:gd name="T15" fmla="*/ 8 h 31"/>
                <a:gd name="T16" fmla="*/ 18 w 18"/>
                <a:gd name="T17" fmla="*/ 6 h 31"/>
                <a:gd name="T18" fmla="*/ 18 w 18"/>
                <a:gd name="T19" fmla="*/ 5 h 31"/>
                <a:gd name="T20" fmla="*/ 18 w 18"/>
                <a:gd name="T21" fmla="*/ 2 h 31"/>
                <a:gd name="T22" fmla="*/ 17 w 18"/>
                <a:gd name="T23" fmla="*/ 1 h 31"/>
                <a:gd name="T24" fmla="*/ 16 w 18"/>
                <a:gd name="T25" fmla="*/ 0 h 31"/>
                <a:gd name="T26" fmla="*/ 11 w 18"/>
                <a:gd name="T27" fmla="*/ 2 h 31"/>
                <a:gd name="T28" fmla="*/ 6 w 18"/>
                <a:gd name="T29" fmla="*/ 6 h 31"/>
                <a:gd name="T30" fmla="*/ 3 w 18"/>
                <a:gd name="T31" fmla="*/ 11 h 31"/>
                <a:gd name="T32" fmla="*/ 1 w 18"/>
                <a:gd name="T33" fmla="*/ 17 h 31"/>
                <a:gd name="T34" fmla="*/ 0 w 18"/>
                <a:gd name="T35" fmla="*/ 22 h 31"/>
                <a:gd name="T36" fmla="*/ 2 w 18"/>
                <a:gd name="T37" fmla="*/ 26 h 31"/>
                <a:gd name="T38" fmla="*/ 5 w 18"/>
                <a:gd name="T39" fmla="*/ 29 h 31"/>
                <a:gd name="T40" fmla="*/ 10 w 18"/>
                <a:gd name="T41" fmla="*/ 31 h 31"/>
                <a:gd name="T42" fmla="*/ 10 w 18"/>
                <a:gd name="T43" fmla="*/ 31 h 31"/>
                <a:gd name="T44" fmla="*/ 10 w 18"/>
                <a:gd name="T45" fmla="*/ 30 h 31"/>
                <a:gd name="T46" fmla="*/ 10 w 18"/>
                <a:gd name="T47" fmla="*/ 29 h 31"/>
                <a:gd name="T48" fmla="*/ 10 w 18"/>
                <a:gd name="T49" fmla="*/ 29 h 31"/>
                <a:gd name="T50" fmla="*/ 10 w 18"/>
                <a:gd name="T51" fmla="*/ 29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31"/>
                <a:gd name="T80" fmla="*/ 18 w 18"/>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31">
                  <a:moveTo>
                    <a:pt x="10" y="29"/>
                  </a:moveTo>
                  <a:lnTo>
                    <a:pt x="6" y="27"/>
                  </a:lnTo>
                  <a:lnTo>
                    <a:pt x="4" y="24"/>
                  </a:lnTo>
                  <a:lnTo>
                    <a:pt x="5" y="21"/>
                  </a:lnTo>
                  <a:lnTo>
                    <a:pt x="6" y="17"/>
                  </a:lnTo>
                  <a:lnTo>
                    <a:pt x="9" y="14"/>
                  </a:lnTo>
                  <a:lnTo>
                    <a:pt x="13" y="11"/>
                  </a:lnTo>
                  <a:lnTo>
                    <a:pt x="16" y="8"/>
                  </a:lnTo>
                  <a:lnTo>
                    <a:pt x="18" y="6"/>
                  </a:lnTo>
                  <a:lnTo>
                    <a:pt x="18" y="5"/>
                  </a:lnTo>
                  <a:lnTo>
                    <a:pt x="18" y="2"/>
                  </a:lnTo>
                  <a:lnTo>
                    <a:pt x="17" y="1"/>
                  </a:lnTo>
                  <a:lnTo>
                    <a:pt x="16" y="0"/>
                  </a:lnTo>
                  <a:lnTo>
                    <a:pt x="11" y="2"/>
                  </a:lnTo>
                  <a:lnTo>
                    <a:pt x="6" y="6"/>
                  </a:lnTo>
                  <a:lnTo>
                    <a:pt x="3" y="11"/>
                  </a:lnTo>
                  <a:lnTo>
                    <a:pt x="1" y="17"/>
                  </a:lnTo>
                  <a:lnTo>
                    <a:pt x="0" y="22"/>
                  </a:lnTo>
                  <a:lnTo>
                    <a:pt x="2" y="26"/>
                  </a:lnTo>
                  <a:lnTo>
                    <a:pt x="5" y="29"/>
                  </a:lnTo>
                  <a:lnTo>
                    <a:pt x="10" y="31"/>
                  </a:lnTo>
                  <a:lnTo>
                    <a:pt x="10" y="30"/>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9" name="Freeform 111"/>
            <p:cNvSpPr>
              <a:spLocks/>
            </p:cNvSpPr>
            <p:nvPr/>
          </p:nvSpPr>
          <p:spPr bwMode="auto">
            <a:xfrm>
              <a:off x="2767" y="1843"/>
              <a:ext cx="38" cy="12"/>
            </a:xfrm>
            <a:custGeom>
              <a:avLst/>
              <a:gdLst>
                <a:gd name="T0" fmla="*/ 0 w 38"/>
                <a:gd name="T1" fmla="*/ 1 h 12"/>
                <a:gd name="T2" fmla="*/ 3 w 38"/>
                <a:gd name="T3" fmla="*/ 5 h 12"/>
                <a:gd name="T4" fmla="*/ 8 w 38"/>
                <a:gd name="T5" fmla="*/ 8 h 12"/>
                <a:gd name="T6" fmla="*/ 13 w 38"/>
                <a:gd name="T7" fmla="*/ 10 h 12"/>
                <a:gd name="T8" fmla="*/ 18 w 38"/>
                <a:gd name="T9" fmla="*/ 12 h 12"/>
                <a:gd name="T10" fmla="*/ 23 w 38"/>
                <a:gd name="T11" fmla="*/ 12 h 12"/>
                <a:gd name="T12" fmla="*/ 29 w 38"/>
                <a:gd name="T13" fmla="*/ 10 h 12"/>
                <a:gd name="T14" fmla="*/ 33 w 38"/>
                <a:gd name="T15" fmla="*/ 8 h 12"/>
                <a:gd name="T16" fmla="*/ 38 w 38"/>
                <a:gd name="T17" fmla="*/ 5 h 12"/>
                <a:gd name="T18" fmla="*/ 38 w 38"/>
                <a:gd name="T19" fmla="*/ 4 h 12"/>
                <a:gd name="T20" fmla="*/ 37 w 38"/>
                <a:gd name="T21" fmla="*/ 4 h 12"/>
                <a:gd name="T22" fmla="*/ 35 w 38"/>
                <a:gd name="T23" fmla="*/ 4 h 12"/>
                <a:gd name="T24" fmla="*/ 35 w 38"/>
                <a:gd name="T25" fmla="*/ 4 h 12"/>
                <a:gd name="T26" fmla="*/ 31 w 38"/>
                <a:gd name="T27" fmla="*/ 4 h 12"/>
                <a:gd name="T28" fmla="*/ 27 w 38"/>
                <a:gd name="T29" fmla="*/ 6 h 12"/>
                <a:gd name="T30" fmla="*/ 23 w 38"/>
                <a:gd name="T31" fmla="*/ 7 h 12"/>
                <a:gd name="T32" fmla="*/ 20 w 38"/>
                <a:gd name="T33" fmla="*/ 8 h 12"/>
                <a:gd name="T34" fmla="*/ 14 w 38"/>
                <a:gd name="T35" fmla="*/ 8 h 12"/>
                <a:gd name="T36" fmla="*/ 10 w 38"/>
                <a:gd name="T37" fmla="*/ 6 h 12"/>
                <a:gd name="T38" fmla="*/ 6 w 38"/>
                <a:gd name="T39" fmla="*/ 4 h 12"/>
                <a:gd name="T40" fmla="*/ 3 w 38"/>
                <a:gd name="T41" fmla="*/ 0 h 12"/>
                <a:gd name="T42" fmla="*/ 3 w 38"/>
                <a:gd name="T43" fmla="*/ 0 h 12"/>
                <a:gd name="T44" fmla="*/ 2 w 38"/>
                <a:gd name="T45" fmla="*/ 0 h 12"/>
                <a:gd name="T46" fmla="*/ 0 w 38"/>
                <a:gd name="T47" fmla="*/ 1 h 12"/>
                <a:gd name="T48" fmla="*/ 0 w 38"/>
                <a:gd name="T49" fmla="*/ 1 h 12"/>
                <a:gd name="T50" fmla="*/ 0 w 38"/>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
                <a:gd name="T80" fmla="*/ 38 w 38"/>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
                  <a:moveTo>
                    <a:pt x="0" y="1"/>
                  </a:moveTo>
                  <a:lnTo>
                    <a:pt x="3" y="5"/>
                  </a:lnTo>
                  <a:lnTo>
                    <a:pt x="8" y="8"/>
                  </a:lnTo>
                  <a:lnTo>
                    <a:pt x="13" y="10"/>
                  </a:lnTo>
                  <a:lnTo>
                    <a:pt x="18" y="12"/>
                  </a:lnTo>
                  <a:lnTo>
                    <a:pt x="23" y="12"/>
                  </a:lnTo>
                  <a:lnTo>
                    <a:pt x="29" y="10"/>
                  </a:lnTo>
                  <a:lnTo>
                    <a:pt x="33" y="8"/>
                  </a:lnTo>
                  <a:lnTo>
                    <a:pt x="38" y="5"/>
                  </a:lnTo>
                  <a:lnTo>
                    <a:pt x="38" y="4"/>
                  </a:lnTo>
                  <a:lnTo>
                    <a:pt x="37" y="4"/>
                  </a:lnTo>
                  <a:lnTo>
                    <a:pt x="35" y="4"/>
                  </a:lnTo>
                  <a:lnTo>
                    <a:pt x="31" y="4"/>
                  </a:lnTo>
                  <a:lnTo>
                    <a:pt x="27" y="6"/>
                  </a:lnTo>
                  <a:lnTo>
                    <a:pt x="23" y="7"/>
                  </a:lnTo>
                  <a:lnTo>
                    <a:pt x="20" y="8"/>
                  </a:lnTo>
                  <a:lnTo>
                    <a:pt x="14" y="8"/>
                  </a:lnTo>
                  <a:lnTo>
                    <a:pt x="10" y="6"/>
                  </a:lnTo>
                  <a:lnTo>
                    <a:pt x="6" y="4"/>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0" name="Freeform 112"/>
            <p:cNvSpPr>
              <a:spLocks/>
            </p:cNvSpPr>
            <p:nvPr/>
          </p:nvSpPr>
          <p:spPr bwMode="auto">
            <a:xfrm>
              <a:off x="2778" y="1891"/>
              <a:ext cx="21" cy="12"/>
            </a:xfrm>
            <a:custGeom>
              <a:avLst/>
              <a:gdLst>
                <a:gd name="T0" fmla="*/ 0 w 21"/>
                <a:gd name="T1" fmla="*/ 3 h 12"/>
                <a:gd name="T2" fmla="*/ 1 w 21"/>
                <a:gd name="T3" fmla="*/ 6 h 12"/>
                <a:gd name="T4" fmla="*/ 3 w 21"/>
                <a:gd name="T5" fmla="*/ 8 h 12"/>
                <a:gd name="T6" fmla="*/ 6 w 21"/>
                <a:gd name="T7" fmla="*/ 10 h 12"/>
                <a:gd name="T8" fmla="*/ 8 w 21"/>
                <a:gd name="T9" fmla="*/ 12 h 12"/>
                <a:gd name="T10" fmla="*/ 9 w 21"/>
                <a:gd name="T11" fmla="*/ 12 h 12"/>
                <a:gd name="T12" fmla="*/ 11 w 21"/>
                <a:gd name="T13" fmla="*/ 12 h 12"/>
                <a:gd name="T14" fmla="*/ 12 w 21"/>
                <a:gd name="T15" fmla="*/ 12 h 12"/>
                <a:gd name="T16" fmla="*/ 13 w 21"/>
                <a:gd name="T17" fmla="*/ 11 h 12"/>
                <a:gd name="T18" fmla="*/ 15 w 21"/>
                <a:gd name="T19" fmla="*/ 11 h 12"/>
                <a:gd name="T20" fmla="*/ 17 w 21"/>
                <a:gd name="T21" fmla="*/ 11 h 12"/>
                <a:gd name="T22" fmla="*/ 18 w 21"/>
                <a:gd name="T23" fmla="*/ 10 h 12"/>
                <a:gd name="T24" fmla="*/ 20 w 21"/>
                <a:gd name="T25" fmla="*/ 9 h 12"/>
                <a:gd name="T26" fmla="*/ 21 w 21"/>
                <a:gd name="T27" fmla="*/ 9 h 12"/>
                <a:gd name="T28" fmla="*/ 21 w 21"/>
                <a:gd name="T29" fmla="*/ 6 h 12"/>
                <a:gd name="T30" fmla="*/ 21 w 21"/>
                <a:gd name="T31" fmla="*/ 5 h 12"/>
                <a:gd name="T32" fmla="*/ 21 w 21"/>
                <a:gd name="T33" fmla="*/ 4 h 12"/>
                <a:gd name="T34" fmla="*/ 18 w 21"/>
                <a:gd name="T35" fmla="*/ 3 h 12"/>
                <a:gd name="T36" fmla="*/ 16 w 21"/>
                <a:gd name="T37" fmla="*/ 4 h 12"/>
                <a:gd name="T38" fmla="*/ 13 w 21"/>
                <a:gd name="T39" fmla="*/ 6 h 12"/>
                <a:gd name="T40" fmla="*/ 11 w 21"/>
                <a:gd name="T41" fmla="*/ 6 h 12"/>
                <a:gd name="T42" fmla="*/ 8 w 21"/>
                <a:gd name="T43" fmla="*/ 6 h 12"/>
                <a:gd name="T44" fmla="*/ 6 w 21"/>
                <a:gd name="T45" fmla="*/ 5 h 12"/>
                <a:gd name="T46" fmla="*/ 3 w 21"/>
                <a:gd name="T47" fmla="*/ 3 h 12"/>
                <a:gd name="T48" fmla="*/ 1 w 21"/>
                <a:gd name="T49" fmla="*/ 0 h 12"/>
                <a:gd name="T50" fmla="*/ 1 w 21"/>
                <a:gd name="T51" fmla="*/ 0 h 12"/>
                <a:gd name="T52" fmla="*/ 1 w 21"/>
                <a:gd name="T53" fmla="*/ 1 h 12"/>
                <a:gd name="T54" fmla="*/ 0 w 21"/>
                <a:gd name="T55" fmla="*/ 2 h 12"/>
                <a:gd name="T56" fmla="*/ 0 w 21"/>
                <a:gd name="T57" fmla="*/ 3 h 12"/>
                <a:gd name="T58" fmla="*/ 0 w 21"/>
                <a:gd name="T59" fmla="*/ 3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2"/>
                <a:gd name="T92" fmla="*/ 21 w 21"/>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2">
                  <a:moveTo>
                    <a:pt x="0" y="3"/>
                  </a:moveTo>
                  <a:lnTo>
                    <a:pt x="1" y="6"/>
                  </a:lnTo>
                  <a:lnTo>
                    <a:pt x="3" y="8"/>
                  </a:lnTo>
                  <a:lnTo>
                    <a:pt x="6" y="10"/>
                  </a:lnTo>
                  <a:lnTo>
                    <a:pt x="8" y="12"/>
                  </a:lnTo>
                  <a:lnTo>
                    <a:pt x="9" y="12"/>
                  </a:lnTo>
                  <a:lnTo>
                    <a:pt x="11" y="12"/>
                  </a:lnTo>
                  <a:lnTo>
                    <a:pt x="12" y="12"/>
                  </a:lnTo>
                  <a:lnTo>
                    <a:pt x="13" y="11"/>
                  </a:lnTo>
                  <a:lnTo>
                    <a:pt x="15" y="11"/>
                  </a:lnTo>
                  <a:lnTo>
                    <a:pt x="17" y="11"/>
                  </a:lnTo>
                  <a:lnTo>
                    <a:pt x="18" y="10"/>
                  </a:lnTo>
                  <a:lnTo>
                    <a:pt x="20" y="9"/>
                  </a:lnTo>
                  <a:lnTo>
                    <a:pt x="21" y="9"/>
                  </a:lnTo>
                  <a:lnTo>
                    <a:pt x="21" y="6"/>
                  </a:lnTo>
                  <a:lnTo>
                    <a:pt x="21" y="5"/>
                  </a:lnTo>
                  <a:lnTo>
                    <a:pt x="21" y="4"/>
                  </a:lnTo>
                  <a:lnTo>
                    <a:pt x="18" y="3"/>
                  </a:lnTo>
                  <a:lnTo>
                    <a:pt x="16" y="4"/>
                  </a:lnTo>
                  <a:lnTo>
                    <a:pt x="13" y="6"/>
                  </a:lnTo>
                  <a:lnTo>
                    <a:pt x="11" y="6"/>
                  </a:lnTo>
                  <a:lnTo>
                    <a:pt x="8" y="6"/>
                  </a:lnTo>
                  <a:lnTo>
                    <a:pt x="6" y="5"/>
                  </a:lnTo>
                  <a:lnTo>
                    <a:pt x="3" y="3"/>
                  </a:lnTo>
                  <a:lnTo>
                    <a:pt x="1" y="0"/>
                  </a:lnTo>
                  <a:lnTo>
                    <a:pt x="1"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1" name="Freeform 113"/>
            <p:cNvSpPr>
              <a:spLocks/>
            </p:cNvSpPr>
            <p:nvPr/>
          </p:nvSpPr>
          <p:spPr bwMode="auto">
            <a:xfrm>
              <a:off x="3443" y="1831"/>
              <a:ext cx="29" cy="45"/>
            </a:xfrm>
            <a:custGeom>
              <a:avLst/>
              <a:gdLst>
                <a:gd name="T0" fmla="*/ 3 w 29"/>
                <a:gd name="T1" fmla="*/ 44 h 45"/>
                <a:gd name="T2" fmla="*/ 4 w 29"/>
                <a:gd name="T3" fmla="*/ 34 h 45"/>
                <a:gd name="T4" fmla="*/ 6 w 29"/>
                <a:gd name="T5" fmla="*/ 22 h 45"/>
                <a:gd name="T6" fmla="*/ 11 w 29"/>
                <a:gd name="T7" fmla="*/ 10 h 45"/>
                <a:gd name="T8" fmla="*/ 20 w 29"/>
                <a:gd name="T9" fmla="*/ 7 h 45"/>
                <a:gd name="T10" fmla="*/ 21 w 29"/>
                <a:gd name="T11" fmla="*/ 10 h 45"/>
                <a:gd name="T12" fmla="*/ 21 w 29"/>
                <a:gd name="T13" fmla="*/ 15 h 45"/>
                <a:gd name="T14" fmla="*/ 21 w 29"/>
                <a:gd name="T15" fmla="*/ 20 h 45"/>
                <a:gd name="T16" fmla="*/ 20 w 29"/>
                <a:gd name="T17" fmla="*/ 24 h 45"/>
                <a:gd name="T18" fmla="*/ 18 w 29"/>
                <a:gd name="T19" fmla="*/ 27 h 45"/>
                <a:gd name="T20" fmla="*/ 16 w 29"/>
                <a:gd name="T21" fmla="*/ 31 h 45"/>
                <a:gd name="T22" fmla="*/ 15 w 29"/>
                <a:gd name="T23" fmla="*/ 33 h 45"/>
                <a:gd name="T24" fmla="*/ 13 w 29"/>
                <a:gd name="T25" fmla="*/ 37 h 45"/>
                <a:gd name="T26" fmla="*/ 13 w 29"/>
                <a:gd name="T27" fmla="*/ 39 h 45"/>
                <a:gd name="T28" fmla="*/ 14 w 29"/>
                <a:gd name="T29" fmla="*/ 41 h 45"/>
                <a:gd name="T30" fmla="*/ 15 w 29"/>
                <a:gd name="T31" fmla="*/ 42 h 45"/>
                <a:gd name="T32" fmla="*/ 17 w 29"/>
                <a:gd name="T33" fmla="*/ 43 h 45"/>
                <a:gd name="T34" fmla="*/ 21 w 29"/>
                <a:gd name="T35" fmla="*/ 42 h 45"/>
                <a:gd name="T36" fmla="*/ 25 w 29"/>
                <a:gd name="T37" fmla="*/ 36 h 45"/>
                <a:gd name="T38" fmla="*/ 27 w 29"/>
                <a:gd name="T39" fmla="*/ 31 h 45"/>
                <a:gd name="T40" fmla="*/ 28 w 29"/>
                <a:gd name="T41" fmla="*/ 26 h 45"/>
                <a:gd name="T42" fmla="*/ 29 w 29"/>
                <a:gd name="T43" fmla="*/ 20 h 45"/>
                <a:gd name="T44" fmla="*/ 28 w 29"/>
                <a:gd name="T45" fmla="*/ 14 h 45"/>
                <a:gd name="T46" fmla="*/ 27 w 29"/>
                <a:gd name="T47" fmla="*/ 8 h 45"/>
                <a:gd name="T48" fmla="*/ 23 w 29"/>
                <a:gd name="T49" fmla="*/ 3 h 45"/>
                <a:gd name="T50" fmla="*/ 18 w 29"/>
                <a:gd name="T51" fmla="*/ 0 h 45"/>
                <a:gd name="T52" fmla="*/ 13 w 29"/>
                <a:gd name="T53" fmla="*/ 1 h 45"/>
                <a:gd name="T54" fmla="*/ 9 w 29"/>
                <a:gd name="T55" fmla="*/ 3 h 45"/>
                <a:gd name="T56" fmla="*/ 6 w 29"/>
                <a:gd name="T57" fmla="*/ 7 h 45"/>
                <a:gd name="T58" fmla="*/ 3 w 29"/>
                <a:gd name="T59" fmla="*/ 16 h 45"/>
                <a:gd name="T60" fmla="*/ 1 w 29"/>
                <a:gd name="T61" fmla="*/ 24 h 45"/>
                <a:gd name="T62" fmla="*/ 0 w 29"/>
                <a:gd name="T63" fmla="*/ 33 h 45"/>
                <a:gd name="T64" fmla="*/ 0 w 29"/>
                <a:gd name="T65" fmla="*/ 42 h 45"/>
                <a:gd name="T66" fmla="*/ 1 w 29"/>
                <a:gd name="T67" fmla="*/ 42 h 45"/>
                <a:gd name="T68" fmla="*/ 2 w 29"/>
                <a:gd name="T69" fmla="*/ 44 h 45"/>
                <a:gd name="T70" fmla="*/ 3 w 29"/>
                <a:gd name="T71" fmla="*/ 45 h 45"/>
                <a:gd name="T72" fmla="*/ 3 w 29"/>
                <a:gd name="T73" fmla="*/ 44 h 45"/>
                <a:gd name="T74" fmla="*/ 3 w 29"/>
                <a:gd name="T75" fmla="*/ 44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45"/>
                <a:gd name="T116" fmla="*/ 29 w 29"/>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45">
                  <a:moveTo>
                    <a:pt x="3" y="44"/>
                  </a:moveTo>
                  <a:lnTo>
                    <a:pt x="4" y="34"/>
                  </a:lnTo>
                  <a:lnTo>
                    <a:pt x="6" y="22"/>
                  </a:lnTo>
                  <a:lnTo>
                    <a:pt x="11" y="10"/>
                  </a:lnTo>
                  <a:lnTo>
                    <a:pt x="20" y="7"/>
                  </a:lnTo>
                  <a:lnTo>
                    <a:pt x="21" y="10"/>
                  </a:lnTo>
                  <a:lnTo>
                    <a:pt x="21" y="15"/>
                  </a:lnTo>
                  <a:lnTo>
                    <a:pt x="21" y="20"/>
                  </a:lnTo>
                  <a:lnTo>
                    <a:pt x="20" y="24"/>
                  </a:lnTo>
                  <a:lnTo>
                    <a:pt x="18" y="27"/>
                  </a:lnTo>
                  <a:lnTo>
                    <a:pt x="16" y="31"/>
                  </a:lnTo>
                  <a:lnTo>
                    <a:pt x="15" y="33"/>
                  </a:lnTo>
                  <a:lnTo>
                    <a:pt x="13" y="37"/>
                  </a:lnTo>
                  <a:lnTo>
                    <a:pt x="13" y="39"/>
                  </a:lnTo>
                  <a:lnTo>
                    <a:pt x="14" y="41"/>
                  </a:lnTo>
                  <a:lnTo>
                    <a:pt x="15" y="42"/>
                  </a:lnTo>
                  <a:lnTo>
                    <a:pt x="17" y="43"/>
                  </a:lnTo>
                  <a:lnTo>
                    <a:pt x="21" y="42"/>
                  </a:lnTo>
                  <a:lnTo>
                    <a:pt x="25" y="36"/>
                  </a:lnTo>
                  <a:lnTo>
                    <a:pt x="27" y="31"/>
                  </a:lnTo>
                  <a:lnTo>
                    <a:pt x="28" y="26"/>
                  </a:lnTo>
                  <a:lnTo>
                    <a:pt x="29" y="20"/>
                  </a:lnTo>
                  <a:lnTo>
                    <a:pt x="28" y="14"/>
                  </a:lnTo>
                  <a:lnTo>
                    <a:pt x="27" y="8"/>
                  </a:lnTo>
                  <a:lnTo>
                    <a:pt x="23" y="3"/>
                  </a:lnTo>
                  <a:lnTo>
                    <a:pt x="18" y="0"/>
                  </a:lnTo>
                  <a:lnTo>
                    <a:pt x="13" y="1"/>
                  </a:lnTo>
                  <a:lnTo>
                    <a:pt x="9" y="3"/>
                  </a:lnTo>
                  <a:lnTo>
                    <a:pt x="6" y="7"/>
                  </a:lnTo>
                  <a:lnTo>
                    <a:pt x="3" y="16"/>
                  </a:lnTo>
                  <a:lnTo>
                    <a:pt x="1" y="24"/>
                  </a:lnTo>
                  <a:lnTo>
                    <a:pt x="0" y="33"/>
                  </a:lnTo>
                  <a:lnTo>
                    <a:pt x="0" y="42"/>
                  </a:lnTo>
                  <a:lnTo>
                    <a:pt x="1" y="42"/>
                  </a:lnTo>
                  <a:lnTo>
                    <a:pt x="2" y="44"/>
                  </a:lnTo>
                  <a:lnTo>
                    <a:pt x="3" y="45"/>
                  </a:lnTo>
                  <a:lnTo>
                    <a:pt x="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2" name="Freeform 114"/>
            <p:cNvSpPr>
              <a:spLocks/>
            </p:cNvSpPr>
            <p:nvPr/>
          </p:nvSpPr>
          <p:spPr bwMode="auto">
            <a:xfrm>
              <a:off x="3424" y="1869"/>
              <a:ext cx="46" cy="10"/>
            </a:xfrm>
            <a:custGeom>
              <a:avLst/>
              <a:gdLst>
                <a:gd name="T0" fmla="*/ 3 w 46"/>
                <a:gd name="T1" fmla="*/ 10 h 10"/>
                <a:gd name="T2" fmla="*/ 8 w 46"/>
                <a:gd name="T3" fmla="*/ 9 h 10"/>
                <a:gd name="T4" fmla="*/ 13 w 46"/>
                <a:gd name="T5" fmla="*/ 7 h 10"/>
                <a:gd name="T6" fmla="*/ 18 w 46"/>
                <a:gd name="T7" fmla="*/ 6 h 10"/>
                <a:gd name="T8" fmla="*/ 22 w 46"/>
                <a:gd name="T9" fmla="*/ 4 h 10"/>
                <a:gd name="T10" fmla="*/ 28 w 46"/>
                <a:gd name="T11" fmla="*/ 4 h 10"/>
                <a:gd name="T12" fmla="*/ 33 w 46"/>
                <a:gd name="T13" fmla="*/ 4 h 10"/>
                <a:gd name="T14" fmla="*/ 38 w 46"/>
                <a:gd name="T15" fmla="*/ 5 h 10"/>
                <a:gd name="T16" fmla="*/ 43 w 46"/>
                <a:gd name="T17" fmla="*/ 6 h 10"/>
                <a:gd name="T18" fmla="*/ 44 w 46"/>
                <a:gd name="T19" fmla="*/ 6 h 10"/>
                <a:gd name="T20" fmla="*/ 46 w 46"/>
                <a:gd name="T21" fmla="*/ 5 h 10"/>
                <a:gd name="T22" fmla="*/ 46 w 46"/>
                <a:gd name="T23" fmla="*/ 4 h 10"/>
                <a:gd name="T24" fmla="*/ 46 w 46"/>
                <a:gd name="T25" fmla="*/ 4 h 10"/>
                <a:gd name="T26" fmla="*/ 40 w 46"/>
                <a:gd name="T27" fmla="*/ 1 h 10"/>
                <a:gd name="T28" fmla="*/ 34 w 46"/>
                <a:gd name="T29" fmla="*/ 0 h 10"/>
                <a:gd name="T30" fmla="*/ 28 w 46"/>
                <a:gd name="T31" fmla="*/ 0 h 10"/>
                <a:gd name="T32" fmla="*/ 22 w 46"/>
                <a:gd name="T33" fmla="*/ 1 h 10"/>
                <a:gd name="T34" fmla="*/ 16 w 46"/>
                <a:gd name="T35" fmla="*/ 3 h 10"/>
                <a:gd name="T36" fmla="*/ 11 w 46"/>
                <a:gd name="T37" fmla="*/ 4 h 10"/>
                <a:gd name="T38" fmla="*/ 5 w 46"/>
                <a:gd name="T39" fmla="*/ 7 h 10"/>
                <a:gd name="T40" fmla="*/ 1 w 46"/>
                <a:gd name="T41" fmla="*/ 10 h 10"/>
                <a:gd name="T42" fmla="*/ 0 w 46"/>
                <a:gd name="T43" fmla="*/ 10 h 10"/>
                <a:gd name="T44" fmla="*/ 1 w 46"/>
                <a:gd name="T45" fmla="*/ 10 h 10"/>
                <a:gd name="T46" fmla="*/ 2 w 46"/>
                <a:gd name="T47" fmla="*/ 10 h 10"/>
                <a:gd name="T48" fmla="*/ 3 w 46"/>
                <a:gd name="T49" fmla="*/ 10 h 10"/>
                <a:gd name="T50" fmla="*/ 3 w 46"/>
                <a:gd name="T51" fmla="*/ 1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0"/>
                <a:gd name="T80" fmla="*/ 46 w 46"/>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0">
                  <a:moveTo>
                    <a:pt x="3" y="10"/>
                  </a:moveTo>
                  <a:lnTo>
                    <a:pt x="8" y="9"/>
                  </a:lnTo>
                  <a:lnTo>
                    <a:pt x="13" y="7"/>
                  </a:lnTo>
                  <a:lnTo>
                    <a:pt x="18" y="6"/>
                  </a:lnTo>
                  <a:lnTo>
                    <a:pt x="22" y="4"/>
                  </a:lnTo>
                  <a:lnTo>
                    <a:pt x="28" y="4"/>
                  </a:lnTo>
                  <a:lnTo>
                    <a:pt x="33" y="4"/>
                  </a:lnTo>
                  <a:lnTo>
                    <a:pt x="38" y="5"/>
                  </a:lnTo>
                  <a:lnTo>
                    <a:pt x="43" y="6"/>
                  </a:lnTo>
                  <a:lnTo>
                    <a:pt x="44" y="6"/>
                  </a:lnTo>
                  <a:lnTo>
                    <a:pt x="46" y="5"/>
                  </a:lnTo>
                  <a:lnTo>
                    <a:pt x="46" y="4"/>
                  </a:lnTo>
                  <a:lnTo>
                    <a:pt x="40" y="1"/>
                  </a:lnTo>
                  <a:lnTo>
                    <a:pt x="34" y="0"/>
                  </a:lnTo>
                  <a:lnTo>
                    <a:pt x="28" y="0"/>
                  </a:lnTo>
                  <a:lnTo>
                    <a:pt x="22" y="1"/>
                  </a:lnTo>
                  <a:lnTo>
                    <a:pt x="16" y="3"/>
                  </a:lnTo>
                  <a:lnTo>
                    <a:pt x="11" y="4"/>
                  </a:lnTo>
                  <a:lnTo>
                    <a:pt x="5" y="7"/>
                  </a:lnTo>
                  <a:lnTo>
                    <a:pt x="1" y="10"/>
                  </a:lnTo>
                  <a:lnTo>
                    <a:pt x="0" y="10"/>
                  </a:lnTo>
                  <a:lnTo>
                    <a:pt x="1" y="10"/>
                  </a:lnTo>
                  <a:lnTo>
                    <a:pt x="2"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3" name="Freeform 115"/>
            <p:cNvSpPr>
              <a:spLocks/>
            </p:cNvSpPr>
            <p:nvPr/>
          </p:nvSpPr>
          <p:spPr bwMode="auto">
            <a:xfrm>
              <a:off x="3429" y="1877"/>
              <a:ext cx="37" cy="14"/>
            </a:xfrm>
            <a:custGeom>
              <a:avLst/>
              <a:gdLst>
                <a:gd name="T0" fmla="*/ 3 w 37"/>
                <a:gd name="T1" fmla="*/ 14 h 14"/>
                <a:gd name="T2" fmla="*/ 7 w 37"/>
                <a:gd name="T3" fmla="*/ 13 h 14"/>
                <a:gd name="T4" fmla="*/ 11 w 37"/>
                <a:gd name="T5" fmla="*/ 12 h 14"/>
                <a:gd name="T6" fmla="*/ 15 w 37"/>
                <a:gd name="T7" fmla="*/ 11 h 14"/>
                <a:gd name="T8" fmla="*/ 19 w 37"/>
                <a:gd name="T9" fmla="*/ 11 h 14"/>
                <a:gd name="T10" fmla="*/ 23 w 37"/>
                <a:gd name="T11" fmla="*/ 10 h 14"/>
                <a:gd name="T12" fmla="*/ 27 w 37"/>
                <a:gd name="T13" fmla="*/ 10 h 14"/>
                <a:gd name="T14" fmla="*/ 31 w 37"/>
                <a:gd name="T15" fmla="*/ 10 h 14"/>
                <a:gd name="T16" fmla="*/ 35 w 37"/>
                <a:gd name="T17" fmla="*/ 11 h 14"/>
                <a:gd name="T18" fmla="*/ 37 w 37"/>
                <a:gd name="T19" fmla="*/ 10 h 14"/>
                <a:gd name="T20" fmla="*/ 37 w 37"/>
                <a:gd name="T21" fmla="*/ 8 h 14"/>
                <a:gd name="T22" fmla="*/ 37 w 37"/>
                <a:gd name="T23" fmla="*/ 6 h 14"/>
                <a:gd name="T24" fmla="*/ 36 w 37"/>
                <a:gd name="T25" fmla="*/ 5 h 14"/>
                <a:gd name="T26" fmla="*/ 32 w 37"/>
                <a:gd name="T27" fmla="*/ 2 h 14"/>
                <a:gd name="T28" fmla="*/ 29 w 37"/>
                <a:gd name="T29" fmla="*/ 1 h 14"/>
                <a:gd name="T30" fmla="*/ 24 w 37"/>
                <a:gd name="T31" fmla="*/ 0 h 14"/>
                <a:gd name="T32" fmla="*/ 20 w 37"/>
                <a:gd name="T33" fmla="*/ 1 h 14"/>
                <a:gd name="T34" fmla="*/ 14 w 37"/>
                <a:gd name="T35" fmla="*/ 2 h 14"/>
                <a:gd name="T36" fmla="*/ 10 w 37"/>
                <a:gd name="T37" fmla="*/ 3 h 14"/>
                <a:gd name="T38" fmla="*/ 6 w 37"/>
                <a:gd name="T39" fmla="*/ 5 h 14"/>
                <a:gd name="T40" fmla="*/ 2 w 37"/>
                <a:gd name="T41" fmla="*/ 6 h 14"/>
                <a:gd name="T42" fmla="*/ 0 w 37"/>
                <a:gd name="T43" fmla="*/ 8 h 14"/>
                <a:gd name="T44" fmla="*/ 0 w 37"/>
                <a:gd name="T45" fmla="*/ 11 h 14"/>
                <a:gd name="T46" fmla="*/ 1 w 37"/>
                <a:gd name="T47" fmla="*/ 14 h 14"/>
                <a:gd name="T48" fmla="*/ 3 w 37"/>
                <a:gd name="T49" fmla="*/ 14 h 14"/>
                <a:gd name="T50" fmla="*/ 3 w 37"/>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4"/>
                <a:gd name="T80" fmla="*/ 37 w 37"/>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4">
                  <a:moveTo>
                    <a:pt x="3" y="14"/>
                  </a:moveTo>
                  <a:lnTo>
                    <a:pt x="7" y="13"/>
                  </a:lnTo>
                  <a:lnTo>
                    <a:pt x="11" y="12"/>
                  </a:lnTo>
                  <a:lnTo>
                    <a:pt x="15" y="11"/>
                  </a:lnTo>
                  <a:lnTo>
                    <a:pt x="19" y="11"/>
                  </a:lnTo>
                  <a:lnTo>
                    <a:pt x="23" y="10"/>
                  </a:lnTo>
                  <a:lnTo>
                    <a:pt x="27" y="10"/>
                  </a:lnTo>
                  <a:lnTo>
                    <a:pt x="31" y="10"/>
                  </a:lnTo>
                  <a:lnTo>
                    <a:pt x="35" y="11"/>
                  </a:lnTo>
                  <a:lnTo>
                    <a:pt x="37" y="10"/>
                  </a:lnTo>
                  <a:lnTo>
                    <a:pt x="37" y="8"/>
                  </a:lnTo>
                  <a:lnTo>
                    <a:pt x="37" y="6"/>
                  </a:lnTo>
                  <a:lnTo>
                    <a:pt x="36" y="5"/>
                  </a:lnTo>
                  <a:lnTo>
                    <a:pt x="32" y="2"/>
                  </a:lnTo>
                  <a:lnTo>
                    <a:pt x="29" y="1"/>
                  </a:lnTo>
                  <a:lnTo>
                    <a:pt x="24" y="0"/>
                  </a:lnTo>
                  <a:lnTo>
                    <a:pt x="20" y="1"/>
                  </a:lnTo>
                  <a:lnTo>
                    <a:pt x="14" y="2"/>
                  </a:lnTo>
                  <a:lnTo>
                    <a:pt x="10" y="3"/>
                  </a:lnTo>
                  <a:lnTo>
                    <a:pt x="6" y="5"/>
                  </a:lnTo>
                  <a:lnTo>
                    <a:pt x="2" y="6"/>
                  </a:lnTo>
                  <a:lnTo>
                    <a:pt x="0" y="8"/>
                  </a:lnTo>
                  <a:lnTo>
                    <a:pt x="0" y="11"/>
                  </a:lnTo>
                  <a:lnTo>
                    <a:pt x="1"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4" name="Freeform 116"/>
            <p:cNvSpPr>
              <a:spLocks/>
            </p:cNvSpPr>
            <p:nvPr/>
          </p:nvSpPr>
          <p:spPr bwMode="auto">
            <a:xfrm>
              <a:off x="3440" y="1877"/>
              <a:ext cx="60" cy="182"/>
            </a:xfrm>
            <a:custGeom>
              <a:avLst/>
              <a:gdLst>
                <a:gd name="T0" fmla="*/ 5 w 60"/>
                <a:gd name="T1" fmla="*/ 3 h 182"/>
                <a:gd name="T2" fmla="*/ 11 w 60"/>
                <a:gd name="T3" fmla="*/ 15 h 182"/>
                <a:gd name="T4" fmla="*/ 13 w 60"/>
                <a:gd name="T5" fmla="*/ 27 h 182"/>
                <a:gd name="T6" fmla="*/ 11 w 60"/>
                <a:gd name="T7" fmla="*/ 39 h 182"/>
                <a:gd name="T8" fmla="*/ 7 w 60"/>
                <a:gd name="T9" fmla="*/ 51 h 182"/>
                <a:gd name="T10" fmla="*/ 3 w 60"/>
                <a:gd name="T11" fmla="*/ 64 h 182"/>
                <a:gd name="T12" fmla="*/ 0 w 60"/>
                <a:gd name="T13" fmla="*/ 76 h 182"/>
                <a:gd name="T14" fmla="*/ 0 w 60"/>
                <a:gd name="T15" fmla="*/ 89 h 182"/>
                <a:gd name="T16" fmla="*/ 3 w 60"/>
                <a:gd name="T17" fmla="*/ 102 h 182"/>
                <a:gd name="T18" fmla="*/ 6 w 60"/>
                <a:gd name="T19" fmla="*/ 106 h 182"/>
                <a:gd name="T20" fmla="*/ 9 w 60"/>
                <a:gd name="T21" fmla="*/ 111 h 182"/>
                <a:gd name="T22" fmla="*/ 13 w 60"/>
                <a:gd name="T23" fmla="*/ 115 h 182"/>
                <a:gd name="T24" fmla="*/ 18 w 60"/>
                <a:gd name="T25" fmla="*/ 118 h 182"/>
                <a:gd name="T26" fmla="*/ 26 w 60"/>
                <a:gd name="T27" fmla="*/ 124 h 182"/>
                <a:gd name="T28" fmla="*/ 33 w 60"/>
                <a:gd name="T29" fmla="*/ 130 h 182"/>
                <a:gd name="T30" fmla="*/ 39 w 60"/>
                <a:gd name="T31" fmla="*/ 136 h 182"/>
                <a:gd name="T32" fmla="*/ 45 w 60"/>
                <a:gd name="T33" fmla="*/ 142 h 182"/>
                <a:gd name="T34" fmla="*/ 50 w 60"/>
                <a:gd name="T35" fmla="*/ 150 h 182"/>
                <a:gd name="T36" fmla="*/ 53 w 60"/>
                <a:gd name="T37" fmla="*/ 158 h 182"/>
                <a:gd name="T38" fmla="*/ 55 w 60"/>
                <a:gd name="T39" fmla="*/ 167 h 182"/>
                <a:gd name="T40" fmla="*/ 56 w 60"/>
                <a:gd name="T41" fmla="*/ 177 h 182"/>
                <a:gd name="T42" fmla="*/ 57 w 60"/>
                <a:gd name="T43" fmla="*/ 179 h 182"/>
                <a:gd name="T44" fmla="*/ 58 w 60"/>
                <a:gd name="T45" fmla="*/ 180 h 182"/>
                <a:gd name="T46" fmla="*/ 59 w 60"/>
                <a:gd name="T47" fmla="*/ 182 h 182"/>
                <a:gd name="T48" fmla="*/ 60 w 60"/>
                <a:gd name="T49" fmla="*/ 181 h 182"/>
                <a:gd name="T50" fmla="*/ 60 w 60"/>
                <a:gd name="T51" fmla="*/ 170 h 182"/>
                <a:gd name="T52" fmla="*/ 59 w 60"/>
                <a:gd name="T53" fmla="*/ 160 h 182"/>
                <a:gd name="T54" fmla="*/ 56 w 60"/>
                <a:gd name="T55" fmla="*/ 151 h 182"/>
                <a:gd name="T56" fmla="*/ 51 w 60"/>
                <a:gd name="T57" fmla="*/ 142 h 182"/>
                <a:gd name="T58" fmla="*/ 45 w 60"/>
                <a:gd name="T59" fmla="*/ 135 h 182"/>
                <a:gd name="T60" fmla="*/ 38 w 60"/>
                <a:gd name="T61" fmla="*/ 128 h 182"/>
                <a:gd name="T62" fmla="*/ 30 w 60"/>
                <a:gd name="T63" fmla="*/ 122 h 182"/>
                <a:gd name="T64" fmla="*/ 21 w 60"/>
                <a:gd name="T65" fmla="*/ 117 h 182"/>
                <a:gd name="T66" fmla="*/ 14 w 60"/>
                <a:gd name="T67" fmla="*/ 112 h 182"/>
                <a:gd name="T68" fmla="*/ 8 w 60"/>
                <a:gd name="T69" fmla="*/ 105 h 182"/>
                <a:gd name="T70" fmla="*/ 4 w 60"/>
                <a:gd name="T71" fmla="*/ 97 h 182"/>
                <a:gd name="T72" fmla="*/ 3 w 60"/>
                <a:gd name="T73" fmla="*/ 89 h 182"/>
                <a:gd name="T74" fmla="*/ 2 w 60"/>
                <a:gd name="T75" fmla="*/ 81 h 182"/>
                <a:gd name="T76" fmla="*/ 3 w 60"/>
                <a:gd name="T77" fmla="*/ 73 h 182"/>
                <a:gd name="T78" fmla="*/ 6 w 60"/>
                <a:gd name="T79" fmla="*/ 64 h 182"/>
                <a:gd name="T80" fmla="*/ 9 w 60"/>
                <a:gd name="T81" fmla="*/ 57 h 182"/>
                <a:gd name="T82" fmla="*/ 12 w 60"/>
                <a:gd name="T83" fmla="*/ 51 h 182"/>
                <a:gd name="T84" fmla="*/ 15 w 60"/>
                <a:gd name="T85" fmla="*/ 46 h 182"/>
                <a:gd name="T86" fmla="*/ 18 w 60"/>
                <a:gd name="T87" fmla="*/ 41 h 182"/>
                <a:gd name="T88" fmla="*/ 18 w 60"/>
                <a:gd name="T89" fmla="*/ 34 h 182"/>
                <a:gd name="T90" fmla="*/ 18 w 60"/>
                <a:gd name="T91" fmla="*/ 25 h 182"/>
                <a:gd name="T92" fmla="*/ 15 w 60"/>
                <a:gd name="T93" fmla="*/ 16 h 182"/>
                <a:gd name="T94" fmla="*/ 12 w 60"/>
                <a:gd name="T95" fmla="*/ 8 h 182"/>
                <a:gd name="T96" fmla="*/ 6 w 60"/>
                <a:gd name="T97" fmla="*/ 1 h 182"/>
                <a:gd name="T98" fmla="*/ 4 w 60"/>
                <a:gd name="T99" fmla="*/ 0 h 182"/>
                <a:gd name="T100" fmla="*/ 4 w 60"/>
                <a:gd name="T101" fmla="*/ 1 h 182"/>
                <a:gd name="T102" fmla="*/ 4 w 60"/>
                <a:gd name="T103" fmla="*/ 2 h 182"/>
                <a:gd name="T104" fmla="*/ 5 w 60"/>
                <a:gd name="T105" fmla="*/ 3 h 182"/>
                <a:gd name="T106" fmla="*/ 5 w 60"/>
                <a:gd name="T107" fmla="*/ 3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182"/>
                <a:gd name="T164" fmla="*/ 60 w 60"/>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182">
                  <a:moveTo>
                    <a:pt x="5" y="3"/>
                  </a:moveTo>
                  <a:lnTo>
                    <a:pt x="11" y="15"/>
                  </a:lnTo>
                  <a:lnTo>
                    <a:pt x="13" y="27"/>
                  </a:lnTo>
                  <a:lnTo>
                    <a:pt x="11" y="39"/>
                  </a:lnTo>
                  <a:lnTo>
                    <a:pt x="7" y="51"/>
                  </a:lnTo>
                  <a:lnTo>
                    <a:pt x="3" y="64"/>
                  </a:lnTo>
                  <a:lnTo>
                    <a:pt x="0" y="76"/>
                  </a:lnTo>
                  <a:lnTo>
                    <a:pt x="0" y="89"/>
                  </a:lnTo>
                  <a:lnTo>
                    <a:pt x="3" y="102"/>
                  </a:lnTo>
                  <a:lnTo>
                    <a:pt x="6" y="106"/>
                  </a:lnTo>
                  <a:lnTo>
                    <a:pt x="9" y="111"/>
                  </a:lnTo>
                  <a:lnTo>
                    <a:pt x="13" y="115"/>
                  </a:lnTo>
                  <a:lnTo>
                    <a:pt x="18" y="118"/>
                  </a:lnTo>
                  <a:lnTo>
                    <a:pt x="26" y="124"/>
                  </a:lnTo>
                  <a:lnTo>
                    <a:pt x="33" y="130"/>
                  </a:lnTo>
                  <a:lnTo>
                    <a:pt x="39" y="136"/>
                  </a:lnTo>
                  <a:lnTo>
                    <a:pt x="45" y="142"/>
                  </a:lnTo>
                  <a:lnTo>
                    <a:pt x="50" y="150"/>
                  </a:lnTo>
                  <a:lnTo>
                    <a:pt x="53" y="158"/>
                  </a:lnTo>
                  <a:lnTo>
                    <a:pt x="55" y="167"/>
                  </a:lnTo>
                  <a:lnTo>
                    <a:pt x="56" y="177"/>
                  </a:lnTo>
                  <a:lnTo>
                    <a:pt x="57" y="179"/>
                  </a:lnTo>
                  <a:lnTo>
                    <a:pt x="58" y="180"/>
                  </a:lnTo>
                  <a:lnTo>
                    <a:pt x="59" y="182"/>
                  </a:lnTo>
                  <a:lnTo>
                    <a:pt x="60" y="181"/>
                  </a:lnTo>
                  <a:lnTo>
                    <a:pt x="60" y="170"/>
                  </a:lnTo>
                  <a:lnTo>
                    <a:pt x="59" y="160"/>
                  </a:lnTo>
                  <a:lnTo>
                    <a:pt x="56" y="151"/>
                  </a:lnTo>
                  <a:lnTo>
                    <a:pt x="51" y="142"/>
                  </a:lnTo>
                  <a:lnTo>
                    <a:pt x="45" y="135"/>
                  </a:lnTo>
                  <a:lnTo>
                    <a:pt x="38" y="128"/>
                  </a:lnTo>
                  <a:lnTo>
                    <a:pt x="30" y="122"/>
                  </a:lnTo>
                  <a:lnTo>
                    <a:pt x="21" y="117"/>
                  </a:lnTo>
                  <a:lnTo>
                    <a:pt x="14" y="112"/>
                  </a:lnTo>
                  <a:lnTo>
                    <a:pt x="8" y="105"/>
                  </a:lnTo>
                  <a:lnTo>
                    <a:pt x="4" y="97"/>
                  </a:lnTo>
                  <a:lnTo>
                    <a:pt x="3" y="89"/>
                  </a:lnTo>
                  <a:lnTo>
                    <a:pt x="2" y="81"/>
                  </a:lnTo>
                  <a:lnTo>
                    <a:pt x="3" y="73"/>
                  </a:lnTo>
                  <a:lnTo>
                    <a:pt x="6" y="64"/>
                  </a:lnTo>
                  <a:lnTo>
                    <a:pt x="9" y="57"/>
                  </a:lnTo>
                  <a:lnTo>
                    <a:pt x="12" y="51"/>
                  </a:lnTo>
                  <a:lnTo>
                    <a:pt x="15" y="46"/>
                  </a:lnTo>
                  <a:lnTo>
                    <a:pt x="18" y="41"/>
                  </a:lnTo>
                  <a:lnTo>
                    <a:pt x="18" y="34"/>
                  </a:lnTo>
                  <a:lnTo>
                    <a:pt x="18" y="25"/>
                  </a:lnTo>
                  <a:lnTo>
                    <a:pt x="15" y="16"/>
                  </a:lnTo>
                  <a:lnTo>
                    <a:pt x="12" y="8"/>
                  </a:lnTo>
                  <a:lnTo>
                    <a:pt x="6" y="1"/>
                  </a:lnTo>
                  <a:lnTo>
                    <a:pt x="4" y="0"/>
                  </a:lnTo>
                  <a:lnTo>
                    <a:pt x="4" y="1"/>
                  </a:lnTo>
                  <a:lnTo>
                    <a:pt x="4" y="2"/>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6" name="TextBox 115"/>
          <p:cNvSpPr txBox="1">
            <a:spLocks noChangeArrowheads="1"/>
          </p:cNvSpPr>
          <p:nvPr/>
        </p:nvSpPr>
        <p:spPr bwMode="auto">
          <a:xfrm>
            <a:off x="2339975" y="981075"/>
            <a:ext cx="5545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solidFill>
                  <a:schemeClr val="bg1"/>
                </a:solidFill>
                <a:latin typeface="Calibri" charset="0"/>
              </a:rPr>
              <a:t>If you answered yes to any of these questions, or perhaps faced other similar situations ....</a:t>
            </a:r>
          </a:p>
        </p:txBody>
      </p:sp>
      <p:sp>
        <p:nvSpPr>
          <p:cNvPr id="117" name="TextBox 116"/>
          <p:cNvSpPr txBox="1">
            <a:spLocks noChangeArrowheads="1"/>
          </p:cNvSpPr>
          <p:nvPr/>
        </p:nvSpPr>
        <p:spPr bwMode="auto">
          <a:xfrm>
            <a:off x="2916238" y="1700213"/>
            <a:ext cx="409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solidFill>
                  <a:schemeClr val="bg1"/>
                </a:solidFill>
                <a:latin typeface="Calibri" charset="0"/>
              </a:rPr>
              <a:t>Don’t worry you are not alone.</a:t>
            </a:r>
          </a:p>
        </p:txBody>
      </p:sp>
      <p:pic>
        <p:nvPicPr>
          <p:cNvPr id="109" name="Picture 1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4000"/>
                                  </p:stCondLst>
                                  <p:childTnLst>
                                    <p:set>
                                      <p:cBhvr>
                                        <p:cTn id="9"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flipH="1">
            <a:off x="1623044" y="336733"/>
            <a:ext cx="7020039" cy="2655442"/>
          </a:xfrm>
          <a:prstGeom prst="cloudCallout">
            <a:avLst/>
          </a:prstGeom>
          <a:solidFill>
            <a:schemeClr val="accent1"/>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1507" name="Group 5"/>
          <p:cNvGrpSpPr>
            <a:grpSpLocks noChangeAspect="1"/>
          </p:cNvGrpSpPr>
          <p:nvPr>
            <p:custDataLst>
              <p:tags r:id="rId2"/>
            </p:custDataLst>
          </p:nvPr>
        </p:nvGrpSpPr>
        <p:grpSpPr bwMode="auto">
          <a:xfrm flipH="1">
            <a:off x="179388" y="1700213"/>
            <a:ext cx="2879725" cy="3938587"/>
            <a:chOff x="2737" y="1304"/>
            <a:chExt cx="1040" cy="1422"/>
          </a:xfrm>
        </p:grpSpPr>
        <p:sp>
          <p:nvSpPr>
            <p:cNvPr id="21509" name="Freeform 7"/>
            <p:cNvSpPr>
              <a:spLocks/>
            </p:cNvSpPr>
            <p:nvPr/>
          </p:nvSpPr>
          <p:spPr bwMode="auto">
            <a:xfrm>
              <a:off x="3320" y="1347"/>
              <a:ext cx="224" cy="446"/>
            </a:xfrm>
            <a:custGeom>
              <a:avLst/>
              <a:gdLst>
                <a:gd name="T0" fmla="*/ 63 w 224"/>
                <a:gd name="T1" fmla="*/ 3 h 446"/>
                <a:gd name="T2" fmla="*/ 47 w 224"/>
                <a:gd name="T3" fmla="*/ 15 h 446"/>
                <a:gd name="T4" fmla="*/ 29 w 224"/>
                <a:gd name="T5" fmla="*/ 40 h 446"/>
                <a:gd name="T6" fmla="*/ 22 w 224"/>
                <a:gd name="T7" fmla="*/ 79 h 446"/>
                <a:gd name="T8" fmla="*/ 26 w 224"/>
                <a:gd name="T9" fmla="*/ 105 h 446"/>
                <a:gd name="T10" fmla="*/ 16 w 224"/>
                <a:gd name="T11" fmla="*/ 118 h 446"/>
                <a:gd name="T12" fmla="*/ 5 w 224"/>
                <a:gd name="T13" fmla="*/ 140 h 446"/>
                <a:gd name="T14" fmla="*/ 0 w 224"/>
                <a:gd name="T15" fmla="*/ 171 h 446"/>
                <a:gd name="T16" fmla="*/ 10 w 224"/>
                <a:gd name="T17" fmla="*/ 209 h 446"/>
                <a:gd name="T18" fmla="*/ 22 w 224"/>
                <a:gd name="T19" fmla="*/ 240 h 446"/>
                <a:gd name="T20" fmla="*/ 32 w 224"/>
                <a:gd name="T21" fmla="*/ 263 h 446"/>
                <a:gd name="T22" fmla="*/ 40 w 224"/>
                <a:gd name="T23" fmla="*/ 278 h 446"/>
                <a:gd name="T24" fmla="*/ 88 w 224"/>
                <a:gd name="T25" fmla="*/ 275 h 446"/>
                <a:gd name="T26" fmla="*/ 94 w 224"/>
                <a:gd name="T27" fmla="*/ 300 h 446"/>
                <a:gd name="T28" fmla="*/ 94 w 224"/>
                <a:gd name="T29" fmla="*/ 335 h 446"/>
                <a:gd name="T30" fmla="*/ 85 w 224"/>
                <a:gd name="T31" fmla="*/ 349 h 446"/>
                <a:gd name="T32" fmla="*/ 71 w 224"/>
                <a:gd name="T33" fmla="*/ 367 h 446"/>
                <a:gd name="T34" fmla="*/ 58 w 224"/>
                <a:gd name="T35" fmla="*/ 388 h 446"/>
                <a:gd name="T36" fmla="*/ 49 w 224"/>
                <a:gd name="T37" fmla="*/ 406 h 446"/>
                <a:gd name="T38" fmla="*/ 47 w 224"/>
                <a:gd name="T39" fmla="*/ 420 h 446"/>
                <a:gd name="T40" fmla="*/ 51 w 224"/>
                <a:gd name="T41" fmla="*/ 431 h 446"/>
                <a:gd name="T42" fmla="*/ 61 w 224"/>
                <a:gd name="T43" fmla="*/ 440 h 446"/>
                <a:gd name="T44" fmla="*/ 76 w 224"/>
                <a:gd name="T45" fmla="*/ 445 h 446"/>
                <a:gd name="T46" fmla="*/ 88 w 224"/>
                <a:gd name="T47" fmla="*/ 446 h 446"/>
                <a:gd name="T48" fmla="*/ 103 w 224"/>
                <a:gd name="T49" fmla="*/ 445 h 446"/>
                <a:gd name="T50" fmla="*/ 120 w 224"/>
                <a:gd name="T51" fmla="*/ 440 h 446"/>
                <a:gd name="T52" fmla="*/ 140 w 224"/>
                <a:gd name="T53" fmla="*/ 432 h 446"/>
                <a:gd name="T54" fmla="*/ 160 w 224"/>
                <a:gd name="T55" fmla="*/ 420 h 446"/>
                <a:gd name="T56" fmla="*/ 181 w 224"/>
                <a:gd name="T57" fmla="*/ 402 h 446"/>
                <a:gd name="T58" fmla="*/ 200 w 224"/>
                <a:gd name="T59" fmla="*/ 376 h 446"/>
                <a:gd name="T60" fmla="*/ 218 w 224"/>
                <a:gd name="T61" fmla="*/ 344 h 446"/>
                <a:gd name="T62" fmla="*/ 224 w 224"/>
                <a:gd name="T63" fmla="*/ 326 h 446"/>
                <a:gd name="T64" fmla="*/ 216 w 224"/>
                <a:gd name="T65" fmla="*/ 309 h 446"/>
                <a:gd name="T66" fmla="*/ 203 w 224"/>
                <a:gd name="T67" fmla="*/ 308 h 446"/>
                <a:gd name="T68" fmla="*/ 189 w 224"/>
                <a:gd name="T69" fmla="*/ 307 h 446"/>
                <a:gd name="T70" fmla="*/ 177 w 224"/>
                <a:gd name="T71" fmla="*/ 304 h 446"/>
                <a:gd name="T72" fmla="*/ 166 w 224"/>
                <a:gd name="T73" fmla="*/ 298 h 446"/>
                <a:gd name="T74" fmla="*/ 156 w 224"/>
                <a:gd name="T75" fmla="*/ 279 h 446"/>
                <a:gd name="T76" fmla="*/ 162 w 224"/>
                <a:gd name="T77" fmla="*/ 269 h 446"/>
                <a:gd name="T78" fmla="*/ 169 w 224"/>
                <a:gd name="T79" fmla="*/ 269 h 446"/>
                <a:gd name="T80" fmla="*/ 177 w 224"/>
                <a:gd name="T81" fmla="*/ 266 h 446"/>
                <a:gd name="T82" fmla="*/ 182 w 224"/>
                <a:gd name="T83" fmla="*/ 260 h 446"/>
                <a:gd name="T84" fmla="*/ 179 w 224"/>
                <a:gd name="T85" fmla="*/ 249 h 446"/>
                <a:gd name="T86" fmla="*/ 170 w 224"/>
                <a:gd name="T87" fmla="*/ 234 h 446"/>
                <a:gd name="T88" fmla="*/ 160 w 224"/>
                <a:gd name="T89" fmla="*/ 218 h 446"/>
                <a:gd name="T90" fmla="*/ 151 w 224"/>
                <a:gd name="T91" fmla="*/ 201 h 446"/>
                <a:gd name="T92" fmla="*/ 145 w 224"/>
                <a:gd name="T93" fmla="*/ 180 h 446"/>
                <a:gd name="T94" fmla="*/ 138 w 224"/>
                <a:gd name="T95" fmla="*/ 151 h 446"/>
                <a:gd name="T96" fmla="*/ 128 w 224"/>
                <a:gd name="T97" fmla="*/ 114 h 446"/>
                <a:gd name="T98" fmla="*/ 116 w 224"/>
                <a:gd name="T99" fmla="*/ 77 h 446"/>
                <a:gd name="T100" fmla="*/ 106 w 224"/>
                <a:gd name="T101" fmla="*/ 50 h 446"/>
                <a:gd name="T102" fmla="*/ 97 w 224"/>
                <a:gd name="T103" fmla="*/ 29 h 446"/>
                <a:gd name="T104" fmla="*/ 88 w 224"/>
                <a:gd name="T105" fmla="*/ 12 h 446"/>
                <a:gd name="T106" fmla="*/ 79 w 224"/>
                <a:gd name="T107" fmla="*/ 2 h 446"/>
                <a:gd name="T108" fmla="*/ 66 w 224"/>
                <a:gd name="T109" fmla="*/ 2 h 4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446"/>
                <a:gd name="T167" fmla="*/ 224 w 224"/>
                <a:gd name="T168" fmla="*/ 446 h 4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446">
                  <a:moveTo>
                    <a:pt x="66" y="2"/>
                  </a:moveTo>
                  <a:lnTo>
                    <a:pt x="63" y="3"/>
                  </a:lnTo>
                  <a:lnTo>
                    <a:pt x="57" y="8"/>
                  </a:lnTo>
                  <a:lnTo>
                    <a:pt x="47" y="15"/>
                  </a:lnTo>
                  <a:lnTo>
                    <a:pt x="38" y="26"/>
                  </a:lnTo>
                  <a:lnTo>
                    <a:pt x="29" y="40"/>
                  </a:lnTo>
                  <a:lnTo>
                    <a:pt x="23" y="58"/>
                  </a:lnTo>
                  <a:lnTo>
                    <a:pt x="22" y="79"/>
                  </a:lnTo>
                  <a:lnTo>
                    <a:pt x="27" y="103"/>
                  </a:lnTo>
                  <a:lnTo>
                    <a:pt x="26" y="105"/>
                  </a:lnTo>
                  <a:lnTo>
                    <a:pt x="21" y="109"/>
                  </a:lnTo>
                  <a:lnTo>
                    <a:pt x="16" y="118"/>
                  </a:lnTo>
                  <a:lnTo>
                    <a:pt x="10" y="127"/>
                  </a:lnTo>
                  <a:lnTo>
                    <a:pt x="5" y="140"/>
                  </a:lnTo>
                  <a:lnTo>
                    <a:pt x="1" y="155"/>
                  </a:lnTo>
                  <a:lnTo>
                    <a:pt x="0" y="171"/>
                  </a:lnTo>
                  <a:lnTo>
                    <a:pt x="4" y="190"/>
                  </a:lnTo>
                  <a:lnTo>
                    <a:pt x="10" y="209"/>
                  </a:lnTo>
                  <a:lnTo>
                    <a:pt x="16" y="225"/>
                  </a:lnTo>
                  <a:lnTo>
                    <a:pt x="22" y="240"/>
                  </a:lnTo>
                  <a:lnTo>
                    <a:pt x="27" y="253"/>
                  </a:lnTo>
                  <a:lnTo>
                    <a:pt x="32" y="263"/>
                  </a:lnTo>
                  <a:lnTo>
                    <a:pt x="37" y="272"/>
                  </a:lnTo>
                  <a:lnTo>
                    <a:pt x="40" y="278"/>
                  </a:lnTo>
                  <a:lnTo>
                    <a:pt x="41" y="282"/>
                  </a:lnTo>
                  <a:lnTo>
                    <a:pt x="88" y="275"/>
                  </a:lnTo>
                  <a:lnTo>
                    <a:pt x="90" y="282"/>
                  </a:lnTo>
                  <a:lnTo>
                    <a:pt x="94" y="300"/>
                  </a:lnTo>
                  <a:lnTo>
                    <a:pt x="96" y="321"/>
                  </a:lnTo>
                  <a:lnTo>
                    <a:pt x="94" y="335"/>
                  </a:lnTo>
                  <a:lnTo>
                    <a:pt x="90" y="341"/>
                  </a:lnTo>
                  <a:lnTo>
                    <a:pt x="85" y="349"/>
                  </a:lnTo>
                  <a:lnTo>
                    <a:pt x="78" y="358"/>
                  </a:lnTo>
                  <a:lnTo>
                    <a:pt x="71" y="367"/>
                  </a:lnTo>
                  <a:lnTo>
                    <a:pt x="64" y="378"/>
                  </a:lnTo>
                  <a:lnTo>
                    <a:pt x="58" y="388"/>
                  </a:lnTo>
                  <a:lnTo>
                    <a:pt x="53" y="398"/>
                  </a:lnTo>
                  <a:lnTo>
                    <a:pt x="49" y="406"/>
                  </a:lnTo>
                  <a:lnTo>
                    <a:pt x="47" y="413"/>
                  </a:lnTo>
                  <a:lnTo>
                    <a:pt x="47" y="420"/>
                  </a:lnTo>
                  <a:lnTo>
                    <a:pt x="48" y="426"/>
                  </a:lnTo>
                  <a:lnTo>
                    <a:pt x="51" y="431"/>
                  </a:lnTo>
                  <a:lnTo>
                    <a:pt x="55" y="436"/>
                  </a:lnTo>
                  <a:lnTo>
                    <a:pt x="61" y="440"/>
                  </a:lnTo>
                  <a:lnTo>
                    <a:pt x="68" y="443"/>
                  </a:lnTo>
                  <a:lnTo>
                    <a:pt x="76" y="445"/>
                  </a:lnTo>
                  <a:lnTo>
                    <a:pt x="82" y="446"/>
                  </a:lnTo>
                  <a:lnTo>
                    <a:pt x="88" y="446"/>
                  </a:lnTo>
                  <a:lnTo>
                    <a:pt x="94" y="446"/>
                  </a:lnTo>
                  <a:lnTo>
                    <a:pt x="103" y="445"/>
                  </a:lnTo>
                  <a:lnTo>
                    <a:pt x="111" y="443"/>
                  </a:lnTo>
                  <a:lnTo>
                    <a:pt x="120" y="440"/>
                  </a:lnTo>
                  <a:lnTo>
                    <a:pt x="129" y="438"/>
                  </a:lnTo>
                  <a:lnTo>
                    <a:pt x="140" y="432"/>
                  </a:lnTo>
                  <a:lnTo>
                    <a:pt x="150" y="427"/>
                  </a:lnTo>
                  <a:lnTo>
                    <a:pt x="160" y="420"/>
                  </a:lnTo>
                  <a:lnTo>
                    <a:pt x="171" y="411"/>
                  </a:lnTo>
                  <a:lnTo>
                    <a:pt x="181" y="402"/>
                  </a:lnTo>
                  <a:lnTo>
                    <a:pt x="191" y="390"/>
                  </a:lnTo>
                  <a:lnTo>
                    <a:pt x="200" y="376"/>
                  </a:lnTo>
                  <a:lnTo>
                    <a:pt x="209" y="361"/>
                  </a:lnTo>
                  <a:lnTo>
                    <a:pt x="218" y="344"/>
                  </a:lnTo>
                  <a:lnTo>
                    <a:pt x="220" y="339"/>
                  </a:lnTo>
                  <a:lnTo>
                    <a:pt x="224" y="326"/>
                  </a:lnTo>
                  <a:lnTo>
                    <a:pt x="224" y="314"/>
                  </a:lnTo>
                  <a:lnTo>
                    <a:pt x="216" y="309"/>
                  </a:lnTo>
                  <a:lnTo>
                    <a:pt x="209" y="309"/>
                  </a:lnTo>
                  <a:lnTo>
                    <a:pt x="203" y="308"/>
                  </a:lnTo>
                  <a:lnTo>
                    <a:pt x="196" y="308"/>
                  </a:lnTo>
                  <a:lnTo>
                    <a:pt x="189" y="307"/>
                  </a:lnTo>
                  <a:lnTo>
                    <a:pt x="183" y="305"/>
                  </a:lnTo>
                  <a:lnTo>
                    <a:pt x="177" y="304"/>
                  </a:lnTo>
                  <a:lnTo>
                    <a:pt x="171" y="301"/>
                  </a:lnTo>
                  <a:lnTo>
                    <a:pt x="166" y="298"/>
                  </a:lnTo>
                  <a:lnTo>
                    <a:pt x="159" y="289"/>
                  </a:lnTo>
                  <a:lnTo>
                    <a:pt x="156" y="279"/>
                  </a:lnTo>
                  <a:lnTo>
                    <a:pt x="157" y="272"/>
                  </a:lnTo>
                  <a:lnTo>
                    <a:pt x="162" y="269"/>
                  </a:lnTo>
                  <a:lnTo>
                    <a:pt x="165" y="269"/>
                  </a:lnTo>
                  <a:lnTo>
                    <a:pt x="169" y="269"/>
                  </a:lnTo>
                  <a:lnTo>
                    <a:pt x="174" y="269"/>
                  </a:lnTo>
                  <a:lnTo>
                    <a:pt x="177" y="266"/>
                  </a:lnTo>
                  <a:lnTo>
                    <a:pt x="180" y="264"/>
                  </a:lnTo>
                  <a:lnTo>
                    <a:pt x="182" y="260"/>
                  </a:lnTo>
                  <a:lnTo>
                    <a:pt x="181" y="256"/>
                  </a:lnTo>
                  <a:lnTo>
                    <a:pt x="179" y="249"/>
                  </a:lnTo>
                  <a:lnTo>
                    <a:pt x="174" y="242"/>
                  </a:lnTo>
                  <a:lnTo>
                    <a:pt x="170" y="234"/>
                  </a:lnTo>
                  <a:lnTo>
                    <a:pt x="165" y="227"/>
                  </a:lnTo>
                  <a:lnTo>
                    <a:pt x="160" y="218"/>
                  </a:lnTo>
                  <a:lnTo>
                    <a:pt x="156" y="210"/>
                  </a:lnTo>
                  <a:lnTo>
                    <a:pt x="151" y="201"/>
                  </a:lnTo>
                  <a:lnTo>
                    <a:pt x="148" y="192"/>
                  </a:lnTo>
                  <a:lnTo>
                    <a:pt x="145" y="180"/>
                  </a:lnTo>
                  <a:lnTo>
                    <a:pt x="142" y="167"/>
                  </a:lnTo>
                  <a:lnTo>
                    <a:pt x="138" y="151"/>
                  </a:lnTo>
                  <a:lnTo>
                    <a:pt x="133" y="132"/>
                  </a:lnTo>
                  <a:lnTo>
                    <a:pt x="128" y="114"/>
                  </a:lnTo>
                  <a:lnTo>
                    <a:pt x="122" y="95"/>
                  </a:lnTo>
                  <a:lnTo>
                    <a:pt x="116" y="77"/>
                  </a:lnTo>
                  <a:lnTo>
                    <a:pt x="110" y="61"/>
                  </a:lnTo>
                  <a:lnTo>
                    <a:pt x="106" y="50"/>
                  </a:lnTo>
                  <a:lnTo>
                    <a:pt x="101" y="39"/>
                  </a:lnTo>
                  <a:lnTo>
                    <a:pt x="97" y="29"/>
                  </a:lnTo>
                  <a:lnTo>
                    <a:pt x="93" y="20"/>
                  </a:lnTo>
                  <a:lnTo>
                    <a:pt x="88" y="12"/>
                  </a:lnTo>
                  <a:lnTo>
                    <a:pt x="84" y="6"/>
                  </a:lnTo>
                  <a:lnTo>
                    <a:pt x="79" y="2"/>
                  </a:lnTo>
                  <a:lnTo>
                    <a:pt x="73" y="0"/>
                  </a:lnTo>
                  <a:lnTo>
                    <a:pt x="66" y="2"/>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0" name="Freeform 8"/>
            <p:cNvSpPr>
              <a:spLocks/>
            </p:cNvSpPr>
            <p:nvPr/>
          </p:nvSpPr>
          <p:spPr bwMode="auto">
            <a:xfrm>
              <a:off x="3322" y="2027"/>
              <a:ext cx="156" cy="182"/>
            </a:xfrm>
            <a:custGeom>
              <a:avLst/>
              <a:gdLst>
                <a:gd name="T0" fmla="*/ 153 w 156"/>
                <a:gd name="T1" fmla="*/ 68 h 182"/>
                <a:gd name="T2" fmla="*/ 148 w 156"/>
                <a:gd name="T3" fmla="*/ 65 h 182"/>
                <a:gd name="T4" fmla="*/ 138 w 156"/>
                <a:gd name="T5" fmla="*/ 49 h 182"/>
                <a:gd name="T6" fmla="*/ 129 w 156"/>
                <a:gd name="T7" fmla="*/ 42 h 182"/>
                <a:gd name="T8" fmla="*/ 120 w 156"/>
                <a:gd name="T9" fmla="*/ 36 h 182"/>
                <a:gd name="T10" fmla="*/ 110 w 156"/>
                <a:gd name="T11" fmla="*/ 30 h 182"/>
                <a:gd name="T12" fmla="*/ 99 w 156"/>
                <a:gd name="T13" fmla="*/ 19 h 182"/>
                <a:gd name="T14" fmla="*/ 92 w 156"/>
                <a:gd name="T15" fmla="*/ 7 h 182"/>
                <a:gd name="T16" fmla="*/ 91 w 156"/>
                <a:gd name="T17" fmla="*/ 1 h 182"/>
                <a:gd name="T18" fmla="*/ 86 w 156"/>
                <a:gd name="T19" fmla="*/ 6 h 182"/>
                <a:gd name="T20" fmla="*/ 83 w 156"/>
                <a:gd name="T21" fmla="*/ 17 h 182"/>
                <a:gd name="T22" fmla="*/ 91 w 156"/>
                <a:gd name="T23" fmla="*/ 31 h 182"/>
                <a:gd name="T24" fmla="*/ 102 w 156"/>
                <a:gd name="T25" fmla="*/ 41 h 182"/>
                <a:gd name="T26" fmla="*/ 106 w 156"/>
                <a:gd name="T27" fmla="*/ 48 h 182"/>
                <a:gd name="T28" fmla="*/ 99 w 156"/>
                <a:gd name="T29" fmla="*/ 57 h 182"/>
                <a:gd name="T30" fmla="*/ 95 w 156"/>
                <a:gd name="T31" fmla="*/ 71 h 182"/>
                <a:gd name="T32" fmla="*/ 93 w 156"/>
                <a:gd name="T33" fmla="*/ 83 h 182"/>
                <a:gd name="T34" fmla="*/ 83 w 156"/>
                <a:gd name="T35" fmla="*/ 98 h 182"/>
                <a:gd name="T36" fmla="*/ 83 w 156"/>
                <a:gd name="T37" fmla="*/ 112 h 182"/>
                <a:gd name="T38" fmla="*/ 81 w 156"/>
                <a:gd name="T39" fmla="*/ 120 h 182"/>
                <a:gd name="T40" fmla="*/ 72 w 156"/>
                <a:gd name="T41" fmla="*/ 131 h 182"/>
                <a:gd name="T42" fmla="*/ 64 w 156"/>
                <a:gd name="T43" fmla="*/ 134 h 182"/>
                <a:gd name="T44" fmla="*/ 50 w 156"/>
                <a:gd name="T45" fmla="*/ 135 h 182"/>
                <a:gd name="T46" fmla="*/ 36 w 156"/>
                <a:gd name="T47" fmla="*/ 137 h 182"/>
                <a:gd name="T48" fmla="*/ 21 w 156"/>
                <a:gd name="T49" fmla="*/ 140 h 182"/>
                <a:gd name="T50" fmla="*/ 12 w 156"/>
                <a:gd name="T51" fmla="*/ 142 h 182"/>
                <a:gd name="T52" fmla="*/ 12 w 156"/>
                <a:gd name="T53" fmla="*/ 145 h 182"/>
                <a:gd name="T54" fmla="*/ 18 w 156"/>
                <a:gd name="T55" fmla="*/ 152 h 182"/>
                <a:gd name="T56" fmla="*/ 29 w 156"/>
                <a:gd name="T57" fmla="*/ 160 h 182"/>
                <a:gd name="T58" fmla="*/ 36 w 156"/>
                <a:gd name="T59" fmla="*/ 167 h 182"/>
                <a:gd name="T60" fmla="*/ 36 w 156"/>
                <a:gd name="T61" fmla="*/ 168 h 182"/>
                <a:gd name="T62" fmla="*/ 28 w 156"/>
                <a:gd name="T63" fmla="*/ 167 h 182"/>
                <a:gd name="T64" fmla="*/ 17 w 156"/>
                <a:gd name="T65" fmla="*/ 169 h 182"/>
                <a:gd name="T66" fmla="*/ 5 w 156"/>
                <a:gd name="T67" fmla="*/ 175 h 182"/>
                <a:gd name="T68" fmla="*/ 2 w 156"/>
                <a:gd name="T69" fmla="*/ 182 h 182"/>
                <a:gd name="T70" fmla="*/ 14 w 156"/>
                <a:gd name="T71" fmla="*/ 180 h 182"/>
                <a:gd name="T72" fmla="*/ 30 w 156"/>
                <a:gd name="T73" fmla="*/ 178 h 182"/>
                <a:gd name="T74" fmla="*/ 45 w 156"/>
                <a:gd name="T75" fmla="*/ 176 h 182"/>
                <a:gd name="T76" fmla="*/ 51 w 156"/>
                <a:gd name="T77" fmla="*/ 177 h 182"/>
                <a:gd name="T78" fmla="*/ 56 w 156"/>
                <a:gd name="T79" fmla="*/ 178 h 182"/>
                <a:gd name="T80" fmla="*/ 63 w 156"/>
                <a:gd name="T81" fmla="*/ 178 h 182"/>
                <a:gd name="T82" fmla="*/ 70 w 156"/>
                <a:gd name="T83" fmla="*/ 176 h 182"/>
                <a:gd name="T84" fmla="*/ 80 w 156"/>
                <a:gd name="T85" fmla="*/ 169 h 182"/>
                <a:gd name="T86" fmla="*/ 86 w 156"/>
                <a:gd name="T87" fmla="*/ 163 h 182"/>
                <a:gd name="T88" fmla="*/ 89 w 156"/>
                <a:gd name="T89" fmla="*/ 160 h 182"/>
                <a:gd name="T90" fmla="*/ 99 w 156"/>
                <a:gd name="T91" fmla="*/ 150 h 182"/>
                <a:gd name="T92" fmla="*/ 108 w 156"/>
                <a:gd name="T93" fmla="*/ 135 h 182"/>
                <a:gd name="T94" fmla="*/ 115 w 156"/>
                <a:gd name="T95" fmla="*/ 125 h 182"/>
                <a:gd name="T96" fmla="*/ 123 w 156"/>
                <a:gd name="T97" fmla="*/ 123 h 182"/>
                <a:gd name="T98" fmla="*/ 130 w 156"/>
                <a:gd name="T99" fmla="*/ 121 h 182"/>
                <a:gd name="T100" fmla="*/ 136 w 156"/>
                <a:gd name="T101" fmla="*/ 116 h 182"/>
                <a:gd name="T102" fmla="*/ 142 w 156"/>
                <a:gd name="T103" fmla="*/ 109 h 182"/>
                <a:gd name="T104" fmla="*/ 150 w 156"/>
                <a:gd name="T105" fmla="*/ 94 h 182"/>
                <a:gd name="T106" fmla="*/ 156 w 156"/>
                <a:gd name="T107" fmla="*/ 74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82"/>
                <a:gd name="T164" fmla="*/ 156 w 156"/>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82">
                  <a:moveTo>
                    <a:pt x="154" y="68"/>
                  </a:moveTo>
                  <a:lnTo>
                    <a:pt x="153" y="68"/>
                  </a:lnTo>
                  <a:lnTo>
                    <a:pt x="151" y="68"/>
                  </a:lnTo>
                  <a:lnTo>
                    <a:pt x="148" y="65"/>
                  </a:lnTo>
                  <a:lnTo>
                    <a:pt x="143" y="57"/>
                  </a:lnTo>
                  <a:lnTo>
                    <a:pt x="138" y="49"/>
                  </a:lnTo>
                  <a:lnTo>
                    <a:pt x="133" y="45"/>
                  </a:lnTo>
                  <a:lnTo>
                    <a:pt x="129" y="42"/>
                  </a:lnTo>
                  <a:lnTo>
                    <a:pt x="124" y="39"/>
                  </a:lnTo>
                  <a:lnTo>
                    <a:pt x="120" y="36"/>
                  </a:lnTo>
                  <a:lnTo>
                    <a:pt x="116" y="33"/>
                  </a:lnTo>
                  <a:lnTo>
                    <a:pt x="110" y="30"/>
                  </a:lnTo>
                  <a:lnTo>
                    <a:pt x="104" y="24"/>
                  </a:lnTo>
                  <a:lnTo>
                    <a:pt x="99" y="19"/>
                  </a:lnTo>
                  <a:lnTo>
                    <a:pt x="95" y="14"/>
                  </a:lnTo>
                  <a:lnTo>
                    <a:pt x="92" y="7"/>
                  </a:lnTo>
                  <a:lnTo>
                    <a:pt x="92" y="0"/>
                  </a:lnTo>
                  <a:lnTo>
                    <a:pt x="91" y="1"/>
                  </a:lnTo>
                  <a:lnTo>
                    <a:pt x="89" y="3"/>
                  </a:lnTo>
                  <a:lnTo>
                    <a:pt x="86" y="6"/>
                  </a:lnTo>
                  <a:lnTo>
                    <a:pt x="83" y="11"/>
                  </a:lnTo>
                  <a:lnTo>
                    <a:pt x="83" y="17"/>
                  </a:lnTo>
                  <a:lnTo>
                    <a:pt x="85" y="24"/>
                  </a:lnTo>
                  <a:lnTo>
                    <a:pt x="91" y="31"/>
                  </a:lnTo>
                  <a:lnTo>
                    <a:pt x="101" y="39"/>
                  </a:lnTo>
                  <a:lnTo>
                    <a:pt x="102" y="41"/>
                  </a:lnTo>
                  <a:lnTo>
                    <a:pt x="104" y="44"/>
                  </a:lnTo>
                  <a:lnTo>
                    <a:pt x="106" y="48"/>
                  </a:lnTo>
                  <a:lnTo>
                    <a:pt x="104" y="53"/>
                  </a:lnTo>
                  <a:lnTo>
                    <a:pt x="99" y="57"/>
                  </a:lnTo>
                  <a:lnTo>
                    <a:pt x="95" y="64"/>
                  </a:lnTo>
                  <a:lnTo>
                    <a:pt x="95" y="71"/>
                  </a:lnTo>
                  <a:lnTo>
                    <a:pt x="96" y="80"/>
                  </a:lnTo>
                  <a:lnTo>
                    <a:pt x="93" y="83"/>
                  </a:lnTo>
                  <a:lnTo>
                    <a:pt x="87" y="89"/>
                  </a:lnTo>
                  <a:lnTo>
                    <a:pt x="83" y="98"/>
                  </a:lnTo>
                  <a:lnTo>
                    <a:pt x="83" y="110"/>
                  </a:lnTo>
                  <a:lnTo>
                    <a:pt x="83" y="112"/>
                  </a:lnTo>
                  <a:lnTo>
                    <a:pt x="83" y="115"/>
                  </a:lnTo>
                  <a:lnTo>
                    <a:pt x="81" y="120"/>
                  </a:lnTo>
                  <a:lnTo>
                    <a:pt x="77" y="127"/>
                  </a:lnTo>
                  <a:lnTo>
                    <a:pt x="72" y="131"/>
                  </a:lnTo>
                  <a:lnTo>
                    <a:pt x="68" y="134"/>
                  </a:lnTo>
                  <a:lnTo>
                    <a:pt x="64" y="134"/>
                  </a:lnTo>
                  <a:lnTo>
                    <a:pt x="56" y="134"/>
                  </a:lnTo>
                  <a:lnTo>
                    <a:pt x="50" y="135"/>
                  </a:lnTo>
                  <a:lnTo>
                    <a:pt x="43" y="136"/>
                  </a:lnTo>
                  <a:lnTo>
                    <a:pt x="36" y="137"/>
                  </a:lnTo>
                  <a:lnTo>
                    <a:pt x="28" y="138"/>
                  </a:lnTo>
                  <a:lnTo>
                    <a:pt x="21" y="140"/>
                  </a:lnTo>
                  <a:lnTo>
                    <a:pt x="15" y="141"/>
                  </a:lnTo>
                  <a:lnTo>
                    <a:pt x="12" y="142"/>
                  </a:lnTo>
                  <a:lnTo>
                    <a:pt x="10" y="143"/>
                  </a:lnTo>
                  <a:lnTo>
                    <a:pt x="12" y="145"/>
                  </a:lnTo>
                  <a:lnTo>
                    <a:pt x="15" y="148"/>
                  </a:lnTo>
                  <a:lnTo>
                    <a:pt x="18" y="152"/>
                  </a:lnTo>
                  <a:lnTo>
                    <a:pt x="24" y="157"/>
                  </a:lnTo>
                  <a:lnTo>
                    <a:pt x="29" y="160"/>
                  </a:lnTo>
                  <a:lnTo>
                    <a:pt x="33" y="164"/>
                  </a:lnTo>
                  <a:lnTo>
                    <a:pt x="36" y="167"/>
                  </a:lnTo>
                  <a:lnTo>
                    <a:pt x="37" y="168"/>
                  </a:lnTo>
                  <a:lnTo>
                    <a:pt x="36" y="168"/>
                  </a:lnTo>
                  <a:lnTo>
                    <a:pt x="33" y="167"/>
                  </a:lnTo>
                  <a:lnTo>
                    <a:pt x="28" y="167"/>
                  </a:lnTo>
                  <a:lnTo>
                    <a:pt x="23" y="167"/>
                  </a:lnTo>
                  <a:lnTo>
                    <a:pt x="17" y="169"/>
                  </a:lnTo>
                  <a:lnTo>
                    <a:pt x="11" y="172"/>
                  </a:lnTo>
                  <a:lnTo>
                    <a:pt x="5" y="175"/>
                  </a:lnTo>
                  <a:lnTo>
                    <a:pt x="0" y="182"/>
                  </a:lnTo>
                  <a:lnTo>
                    <a:pt x="2" y="182"/>
                  </a:lnTo>
                  <a:lnTo>
                    <a:pt x="7" y="181"/>
                  </a:lnTo>
                  <a:lnTo>
                    <a:pt x="14" y="180"/>
                  </a:lnTo>
                  <a:lnTo>
                    <a:pt x="22" y="179"/>
                  </a:lnTo>
                  <a:lnTo>
                    <a:pt x="30" y="178"/>
                  </a:lnTo>
                  <a:lnTo>
                    <a:pt x="38" y="177"/>
                  </a:lnTo>
                  <a:lnTo>
                    <a:pt x="45" y="176"/>
                  </a:lnTo>
                  <a:lnTo>
                    <a:pt x="48" y="176"/>
                  </a:lnTo>
                  <a:lnTo>
                    <a:pt x="51" y="177"/>
                  </a:lnTo>
                  <a:lnTo>
                    <a:pt x="53" y="178"/>
                  </a:lnTo>
                  <a:lnTo>
                    <a:pt x="56" y="178"/>
                  </a:lnTo>
                  <a:lnTo>
                    <a:pt x="60" y="178"/>
                  </a:lnTo>
                  <a:lnTo>
                    <a:pt x="63" y="178"/>
                  </a:lnTo>
                  <a:lnTo>
                    <a:pt x="66" y="178"/>
                  </a:lnTo>
                  <a:lnTo>
                    <a:pt x="70" y="176"/>
                  </a:lnTo>
                  <a:lnTo>
                    <a:pt x="74" y="174"/>
                  </a:lnTo>
                  <a:lnTo>
                    <a:pt x="80" y="169"/>
                  </a:lnTo>
                  <a:lnTo>
                    <a:pt x="84" y="165"/>
                  </a:lnTo>
                  <a:lnTo>
                    <a:pt x="86" y="163"/>
                  </a:lnTo>
                  <a:lnTo>
                    <a:pt x="87" y="161"/>
                  </a:lnTo>
                  <a:lnTo>
                    <a:pt x="89" y="160"/>
                  </a:lnTo>
                  <a:lnTo>
                    <a:pt x="94" y="156"/>
                  </a:lnTo>
                  <a:lnTo>
                    <a:pt x="99" y="150"/>
                  </a:lnTo>
                  <a:lnTo>
                    <a:pt x="104" y="143"/>
                  </a:lnTo>
                  <a:lnTo>
                    <a:pt x="108" y="135"/>
                  </a:lnTo>
                  <a:lnTo>
                    <a:pt x="111" y="129"/>
                  </a:lnTo>
                  <a:lnTo>
                    <a:pt x="115" y="125"/>
                  </a:lnTo>
                  <a:lnTo>
                    <a:pt x="120" y="124"/>
                  </a:lnTo>
                  <a:lnTo>
                    <a:pt x="123" y="123"/>
                  </a:lnTo>
                  <a:lnTo>
                    <a:pt x="127" y="122"/>
                  </a:lnTo>
                  <a:lnTo>
                    <a:pt x="130" y="121"/>
                  </a:lnTo>
                  <a:lnTo>
                    <a:pt x="133" y="119"/>
                  </a:lnTo>
                  <a:lnTo>
                    <a:pt x="136" y="116"/>
                  </a:lnTo>
                  <a:lnTo>
                    <a:pt x="139" y="113"/>
                  </a:lnTo>
                  <a:lnTo>
                    <a:pt x="142" y="109"/>
                  </a:lnTo>
                  <a:lnTo>
                    <a:pt x="145" y="104"/>
                  </a:lnTo>
                  <a:lnTo>
                    <a:pt x="150" y="94"/>
                  </a:lnTo>
                  <a:lnTo>
                    <a:pt x="154" y="83"/>
                  </a:lnTo>
                  <a:lnTo>
                    <a:pt x="156" y="74"/>
                  </a:lnTo>
                  <a:lnTo>
                    <a:pt x="154" y="68"/>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1" name="Freeform 9"/>
            <p:cNvSpPr>
              <a:spLocks/>
            </p:cNvSpPr>
            <p:nvPr/>
          </p:nvSpPr>
          <p:spPr bwMode="auto">
            <a:xfrm>
              <a:off x="2745" y="1762"/>
              <a:ext cx="151" cy="194"/>
            </a:xfrm>
            <a:custGeom>
              <a:avLst/>
              <a:gdLst>
                <a:gd name="T0" fmla="*/ 7 w 151"/>
                <a:gd name="T1" fmla="*/ 1 h 194"/>
                <a:gd name="T2" fmla="*/ 15 w 151"/>
                <a:gd name="T3" fmla="*/ 7 h 194"/>
                <a:gd name="T4" fmla="*/ 28 w 151"/>
                <a:gd name="T5" fmla="*/ 15 h 194"/>
                <a:gd name="T6" fmla="*/ 42 w 151"/>
                <a:gd name="T7" fmla="*/ 23 h 194"/>
                <a:gd name="T8" fmla="*/ 53 w 151"/>
                <a:gd name="T9" fmla="*/ 29 h 194"/>
                <a:gd name="T10" fmla="*/ 61 w 151"/>
                <a:gd name="T11" fmla="*/ 34 h 194"/>
                <a:gd name="T12" fmla="*/ 66 w 151"/>
                <a:gd name="T13" fmla="*/ 41 h 194"/>
                <a:gd name="T14" fmla="*/ 69 w 151"/>
                <a:gd name="T15" fmla="*/ 48 h 194"/>
                <a:gd name="T16" fmla="*/ 75 w 151"/>
                <a:gd name="T17" fmla="*/ 57 h 194"/>
                <a:gd name="T18" fmla="*/ 90 w 151"/>
                <a:gd name="T19" fmla="*/ 79 h 194"/>
                <a:gd name="T20" fmla="*/ 111 w 151"/>
                <a:gd name="T21" fmla="*/ 105 h 194"/>
                <a:gd name="T22" fmla="*/ 130 w 151"/>
                <a:gd name="T23" fmla="*/ 129 h 194"/>
                <a:gd name="T24" fmla="*/ 142 w 151"/>
                <a:gd name="T25" fmla="*/ 146 h 194"/>
                <a:gd name="T26" fmla="*/ 151 w 151"/>
                <a:gd name="T27" fmla="*/ 163 h 194"/>
                <a:gd name="T28" fmla="*/ 149 w 151"/>
                <a:gd name="T29" fmla="*/ 182 h 194"/>
                <a:gd name="T30" fmla="*/ 144 w 151"/>
                <a:gd name="T31" fmla="*/ 194 h 194"/>
                <a:gd name="T32" fmla="*/ 134 w 151"/>
                <a:gd name="T33" fmla="*/ 188 h 194"/>
                <a:gd name="T34" fmla="*/ 128 w 151"/>
                <a:gd name="T35" fmla="*/ 182 h 194"/>
                <a:gd name="T36" fmla="*/ 120 w 151"/>
                <a:gd name="T37" fmla="*/ 178 h 194"/>
                <a:gd name="T38" fmla="*/ 112 w 151"/>
                <a:gd name="T39" fmla="*/ 178 h 194"/>
                <a:gd name="T40" fmla="*/ 102 w 151"/>
                <a:gd name="T41" fmla="*/ 181 h 194"/>
                <a:gd name="T42" fmla="*/ 93 w 151"/>
                <a:gd name="T43" fmla="*/ 182 h 194"/>
                <a:gd name="T44" fmla="*/ 82 w 151"/>
                <a:gd name="T45" fmla="*/ 179 h 194"/>
                <a:gd name="T46" fmla="*/ 73 w 151"/>
                <a:gd name="T47" fmla="*/ 176 h 194"/>
                <a:gd name="T48" fmla="*/ 62 w 151"/>
                <a:gd name="T49" fmla="*/ 168 h 194"/>
                <a:gd name="T50" fmla="*/ 54 w 151"/>
                <a:gd name="T51" fmla="*/ 159 h 194"/>
                <a:gd name="T52" fmla="*/ 46 w 151"/>
                <a:gd name="T53" fmla="*/ 155 h 194"/>
                <a:gd name="T54" fmla="*/ 40 w 151"/>
                <a:gd name="T55" fmla="*/ 153 h 194"/>
                <a:gd name="T56" fmla="*/ 36 w 151"/>
                <a:gd name="T57" fmla="*/ 153 h 194"/>
                <a:gd name="T58" fmla="*/ 30 w 151"/>
                <a:gd name="T59" fmla="*/ 151 h 194"/>
                <a:gd name="T60" fmla="*/ 24 w 151"/>
                <a:gd name="T61" fmla="*/ 150 h 194"/>
                <a:gd name="T62" fmla="*/ 18 w 151"/>
                <a:gd name="T63" fmla="*/ 147 h 194"/>
                <a:gd name="T64" fmla="*/ 13 w 151"/>
                <a:gd name="T65" fmla="*/ 145 h 194"/>
                <a:gd name="T66" fmla="*/ 7 w 151"/>
                <a:gd name="T67" fmla="*/ 141 h 194"/>
                <a:gd name="T68" fmla="*/ 0 w 151"/>
                <a:gd name="T69" fmla="*/ 132 h 194"/>
                <a:gd name="T70" fmla="*/ 3 w 151"/>
                <a:gd name="T71" fmla="*/ 118 h 194"/>
                <a:gd name="T72" fmla="*/ 8 w 151"/>
                <a:gd name="T73" fmla="*/ 105 h 194"/>
                <a:gd name="T74" fmla="*/ 9 w 151"/>
                <a:gd name="T75" fmla="*/ 95 h 194"/>
                <a:gd name="T76" fmla="*/ 8 w 151"/>
                <a:gd name="T77" fmla="*/ 82 h 194"/>
                <a:gd name="T78" fmla="*/ 17 w 151"/>
                <a:gd name="T79" fmla="*/ 74 h 194"/>
                <a:gd name="T80" fmla="*/ 29 w 151"/>
                <a:gd name="T81" fmla="*/ 71 h 194"/>
                <a:gd name="T82" fmla="*/ 38 w 151"/>
                <a:gd name="T83" fmla="*/ 68 h 194"/>
                <a:gd name="T84" fmla="*/ 48 w 151"/>
                <a:gd name="T85" fmla="*/ 66 h 194"/>
                <a:gd name="T86" fmla="*/ 55 w 151"/>
                <a:gd name="T87" fmla="*/ 64 h 194"/>
                <a:gd name="T88" fmla="*/ 63 w 151"/>
                <a:gd name="T89" fmla="*/ 61 h 194"/>
                <a:gd name="T90" fmla="*/ 60 w 151"/>
                <a:gd name="T91" fmla="*/ 54 h 194"/>
                <a:gd name="T92" fmla="*/ 52 w 151"/>
                <a:gd name="T93" fmla="*/ 44 h 194"/>
                <a:gd name="T94" fmla="*/ 45 w 151"/>
                <a:gd name="T95" fmla="*/ 39 h 194"/>
                <a:gd name="T96" fmla="*/ 38 w 151"/>
                <a:gd name="T97" fmla="*/ 34 h 194"/>
                <a:gd name="T98" fmla="*/ 31 w 151"/>
                <a:gd name="T99" fmla="*/ 30 h 194"/>
                <a:gd name="T100" fmla="*/ 23 w 151"/>
                <a:gd name="T101" fmla="*/ 25 h 194"/>
                <a:gd name="T102" fmla="*/ 14 w 151"/>
                <a:gd name="T103" fmla="*/ 17 h 194"/>
                <a:gd name="T104" fmla="*/ 7 w 151"/>
                <a:gd name="T105" fmla="*/ 10 h 194"/>
                <a:gd name="T106" fmla="*/ 4 w 151"/>
                <a:gd name="T107" fmla="*/ 3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94"/>
                <a:gd name="T164" fmla="*/ 151 w 15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94">
                  <a:moveTo>
                    <a:pt x="6" y="0"/>
                  </a:moveTo>
                  <a:lnTo>
                    <a:pt x="7" y="1"/>
                  </a:lnTo>
                  <a:lnTo>
                    <a:pt x="10" y="3"/>
                  </a:lnTo>
                  <a:lnTo>
                    <a:pt x="15" y="7"/>
                  </a:lnTo>
                  <a:lnTo>
                    <a:pt x="21" y="11"/>
                  </a:lnTo>
                  <a:lnTo>
                    <a:pt x="28" y="15"/>
                  </a:lnTo>
                  <a:lnTo>
                    <a:pt x="34" y="20"/>
                  </a:lnTo>
                  <a:lnTo>
                    <a:pt x="42" y="23"/>
                  </a:lnTo>
                  <a:lnTo>
                    <a:pt x="48" y="26"/>
                  </a:lnTo>
                  <a:lnTo>
                    <a:pt x="53" y="29"/>
                  </a:lnTo>
                  <a:lnTo>
                    <a:pt x="57" y="31"/>
                  </a:lnTo>
                  <a:lnTo>
                    <a:pt x="61" y="34"/>
                  </a:lnTo>
                  <a:lnTo>
                    <a:pt x="64" y="37"/>
                  </a:lnTo>
                  <a:lnTo>
                    <a:pt x="66" y="41"/>
                  </a:lnTo>
                  <a:lnTo>
                    <a:pt x="68" y="44"/>
                  </a:lnTo>
                  <a:lnTo>
                    <a:pt x="69" y="48"/>
                  </a:lnTo>
                  <a:lnTo>
                    <a:pt x="71" y="51"/>
                  </a:lnTo>
                  <a:lnTo>
                    <a:pt x="75" y="57"/>
                  </a:lnTo>
                  <a:lnTo>
                    <a:pt x="81" y="66"/>
                  </a:lnTo>
                  <a:lnTo>
                    <a:pt x="90" y="79"/>
                  </a:lnTo>
                  <a:lnTo>
                    <a:pt x="101" y="92"/>
                  </a:lnTo>
                  <a:lnTo>
                    <a:pt x="111" y="105"/>
                  </a:lnTo>
                  <a:lnTo>
                    <a:pt x="122" y="118"/>
                  </a:lnTo>
                  <a:lnTo>
                    <a:pt x="130" y="129"/>
                  </a:lnTo>
                  <a:lnTo>
                    <a:pt x="135" y="136"/>
                  </a:lnTo>
                  <a:lnTo>
                    <a:pt x="142" y="146"/>
                  </a:lnTo>
                  <a:lnTo>
                    <a:pt x="148" y="154"/>
                  </a:lnTo>
                  <a:lnTo>
                    <a:pt x="151" y="163"/>
                  </a:lnTo>
                  <a:lnTo>
                    <a:pt x="151" y="173"/>
                  </a:lnTo>
                  <a:lnTo>
                    <a:pt x="149" y="182"/>
                  </a:lnTo>
                  <a:lnTo>
                    <a:pt x="147" y="191"/>
                  </a:lnTo>
                  <a:lnTo>
                    <a:pt x="144" y="194"/>
                  </a:lnTo>
                  <a:lnTo>
                    <a:pt x="138" y="192"/>
                  </a:lnTo>
                  <a:lnTo>
                    <a:pt x="134" y="188"/>
                  </a:lnTo>
                  <a:lnTo>
                    <a:pt x="131" y="185"/>
                  </a:lnTo>
                  <a:lnTo>
                    <a:pt x="128" y="182"/>
                  </a:lnTo>
                  <a:lnTo>
                    <a:pt x="124" y="180"/>
                  </a:lnTo>
                  <a:lnTo>
                    <a:pt x="120" y="178"/>
                  </a:lnTo>
                  <a:lnTo>
                    <a:pt x="116" y="177"/>
                  </a:lnTo>
                  <a:lnTo>
                    <a:pt x="112" y="178"/>
                  </a:lnTo>
                  <a:lnTo>
                    <a:pt x="107" y="179"/>
                  </a:lnTo>
                  <a:lnTo>
                    <a:pt x="102" y="181"/>
                  </a:lnTo>
                  <a:lnTo>
                    <a:pt x="98" y="182"/>
                  </a:lnTo>
                  <a:lnTo>
                    <a:pt x="93" y="182"/>
                  </a:lnTo>
                  <a:lnTo>
                    <a:pt x="87" y="181"/>
                  </a:lnTo>
                  <a:lnTo>
                    <a:pt x="82" y="179"/>
                  </a:lnTo>
                  <a:lnTo>
                    <a:pt x="78" y="178"/>
                  </a:lnTo>
                  <a:lnTo>
                    <a:pt x="73" y="176"/>
                  </a:lnTo>
                  <a:lnTo>
                    <a:pt x="69" y="173"/>
                  </a:lnTo>
                  <a:lnTo>
                    <a:pt x="62" y="168"/>
                  </a:lnTo>
                  <a:lnTo>
                    <a:pt x="58" y="163"/>
                  </a:lnTo>
                  <a:lnTo>
                    <a:pt x="54" y="159"/>
                  </a:lnTo>
                  <a:lnTo>
                    <a:pt x="49" y="156"/>
                  </a:lnTo>
                  <a:lnTo>
                    <a:pt x="46" y="155"/>
                  </a:lnTo>
                  <a:lnTo>
                    <a:pt x="43" y="154"/>
                  </a:lnTo>
                  <a:lnTo>
                    <a:pt x="40" y="153"/>
                  </a:lnTo>
                  <a:lnTo>
                    <a:pt x="38" y="153"/>
                  </a:lnTo>
                  <a:lnTo>
                    <a:pt x="36" y="153"/>
                  </a:lnTo>
                  <a:lnTo>
                    <a:pt x="33" y="152"/>
                  </a:lnTo>
                  <a:lnTo>
                    <a:pt x="30" y="151"/>
                  </a:lnTo>
                  <a:lnTo>
                    <a:pt x="27" y="150"/>
                  </a:lnTo>
                  <a:lnTo>
                    <a:pt x="24" y="150"/>
                  </a:lnTo>
                  <a:lnTo>
                    <a:pt x="21" y="149"/>
                  </a:lnTo>
                  <a:lnTo>
                    <a:pt x="18" y="147"/>
                  </a:lnTo>
                  <a:lnTo>
                    <a:pt x="16" y="147"/>
                  </a:lnTo>
                  <a:lnTo>
                    <a:pt x="13" y="145"/>
                  </a:lnTo>
                  <a:lnTo>
                    <a:pt x="10" y="143"/>
                  </a:lnTo>
                  <a:lnTo>
                    <a:pt x="7" y="141"/>
                  </a:lnTo>
                  <a:lnTo>
                    <a:pt x="4" y="138"/>
                  </a:lnTo>
                  <a:lnTo>
                    <a:pt x="0" y="132"/>
                  </a:lnTo>
                  <a:lnTo>
                    <a:pt x="1" y="125"/>
                  </a:lnTo>
                  <a:lnTo>
                    <a:pt x="3" y="118"/>
                  </a:lnTo>
                  <a:lnTo>
                    <a:pt x="6" y="111"/>
                  </a:lnTo>
                  <a:lnTo>
                    <a:pt x="8" y="105"/>
                  </a:lnTo>
                  <a:lnTo>
                    <a:pt x="9" y="100"/>
                  </a:lnTo>
                  <a:lnTo>
                    <a:pt x="9" y="95"/>
                  </a:lnTo>
                  <a:lnTo>
                    <a:pt x="8" y="88"/>
                  </a:lnTo>
                  <a:lnTo>
                    <a:pt x="8" y="82"/>
                  </a:lnTo>
                  <a:lnTo>
                    <a:pt x="12" y="77"/>
                  </a:lnTo>
                  <a:lnTo>
                    <a:pt x="17" y="74"/>
                  </a:lnTo>
                  <a:lnTo>
                    <a:pt x="25" y="72"/>
                  </a:lnTo>
                  <a:lnTo>
                    <a:pt x="29" y="71"/>
                  </a:lnTo>
                  <a:lnTo>
                    <a:pt x="34" y="70"/>
                  </a:lnTo>
                  <a:lnTo>
                    <a:pt x="38" y="68"/>
                  </a:lnTo>
                  <a:lnTo>
                    <a:pt x="43" y="67"/>
                  </a:lnTo>
                  <a:lnTo>
                    <a:pt x="48" y="66"/>
                  </a:lnTo>
                  <a:lnTo>
                    <a:pt x="51" y="64"/>
                  </a:lnTo>
                  <a:lnTo>
                    <a:pt x="55" y="64"/>
                  </a:lnTo>
                  <a:lnTo>
                    <a:pt x="59" y="63"/>
                  </a:lnTo>
                  <a:lnTo>
                    <a:pt x="63" y="61"/>
                  </a:lnTo>
                  <a:lnTo>
                    <a:pt x="63" y="58"/>
                  </a:lnTo>
                  <a:lnTo>
                    <a:pt x="60" y="54"/>
                  </a:lnTo>
                  <a:lnTo>
                    <a:pt x="55" y="47"/>
                  </a:lnTo>
                  <a:lnTo>
                    <a:pt x="52" y="44"/>
                  </a:lnTo>
                  <a:lnTo>
                    <a:pt x="49" y="41"/>
                  </a:lnTo>
                  <a:lnTo>
                    <a:pt x="45" y="39"/>
                  </a:lnTo>
                  <a:lnTo>
                    <a:pt x="42" y="37"/>
                  </a:lnTo>
                  <a:lnTo>
                    <a:pt x="38" y="34"/>
                  </a:lnTo>
                  <a:lnTo>
                    <a:pt x="34" y="32"/>
                  </a:lnTo>
                  <a:lnTo>
                    <a:pt x="31" y="30"/>
                  </a:lnTo>
                  <a:lnTo>
                    <a:pt x="27" y="28"/>
                  </a:lnTo>
                  <a:lnTo>
                    <a:pt x="23" y="25"/>
                  </a:lnTo>
                  <a:lnTo>
                    <a:pt x="19" y="21"/>
                  </a:lnTo>
                  <a:lnTo>
                    <a:pt x="14" y="17"/>
                  </a:lnTo>
                  <a:lnTo>
                    <a:pt x="10" y="14"/>
                  </a:lnTo>
                  <a:lnTo>
                    <a:pt x="7" y="10"/>
                  </a:lnTo>
                  <a:lnTo>
                    <a:pt x="4" y="6"/>
                  </a:lnTo>
                  <a:lnTo>
                    <a:pt x="4" y="3"/>
                  </a:lnTo>
                  <a:lnTo>
                    <a:pt x="6" y="0"/>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2" name="Freeform 10"/>
            <p:cNvSpPr>
              <a:spLocks/>
            </p:cNvSpPr>
            <p:nvPr/>
          </p:nvSpPr>
          <p:spPr bwMode="auto">
            <a:xfrm>
              <a:off x="3361" y="1562"/>
              <a:ext cx="28" cy="15"/>
            </a:xfrm>
            <a:custGeom>
              <a:avLst/>
              <a:gdLst>
                <a:gd name="T0" fmla="*/ 0 w 28"/>
                <a:gd name="T1" fmla="*/ 1 h 15"/>
                <a:gd name="T2" fmla="*/ 0 w 28"/>
                <a:gd name="T3" fmla="*/ 3 h 15"/>
                <a:gd name="T4" fmla="*/ 1 w 28"/>
                <a:gd name="T5" fmla="*/ 8 h 15"/>
                <a:gd name="T6" fmla="*/ 3 w 28"/>
                <a:gd name="T7" fmla="*/ 12 h 15"/>
                <a:gd name="T8" fmla="*/ 5 w 28"/>
                <a:gd name="T9" fmla="*/ 15 h 15"/>
                <a:gd name="T10" fmla="*/ 9 w 28"/>
                <a:gd name="T11" fmla="*/ 15 h 15"/>
                <a:gd name="T12" fmla="*/ 13 w 28"/>
                <a:gd name="T13" fmla="*/ 15 h 15"/>
                <a:gd name="T14" fmla="*/ 17 w 28"/>
                <a:gd name="T15" fmla="*/ 14 h 15"/>
                <a:gd name="T16" fmla="*/ 20 w 28"/>
                <a:gd name="T17" fmla="*/ 13 h 15"/>
                <a:gd name="T18" fmla="*/ 23 w 28"/>
                <a:gd name="T19" fmla="*/ 12 h 15"/>
                <a:gd name="T20" fmla="*/ 25 w 28"/>
                <a:gd name="T21" fmla="*/ 11 h 15"/>
                <a:gd name="T22" fmla="*/ 27 w 28"/>
                <a:gd name="T23" fmla="*/ 10 h 15"/>
                <a:gd name="T24" fmla="*/ 28 w 28"/>
                <a:gd name="T25" fmla="*/ 10 h 15"/>
                <a:gd name="T26" fmla="*/ 27 w 28"/>
                <a:gd name="T27" fmla="*/ 9 h 15"/>
                <a:gd name="T28" fmla="*/ 25 w 28"/>
                <a:gd name="T29" fmla="*/ 9 h 15"/>
                <a:gd name="T30" fmla="*/ 22 w 28"/>
                <a:gd name="T31" fmla="*/ 6 h 15"/>
                <a:gd name="T32" fmla="*/ 17 w 28"/>
                <a:gd name="T33" fmla="*/ 4 h 15"/>
                <a:gd name="T34" fmla="*/ 13 w 28"/>
                <a:gd name="T35" fmla="*/ 3 h 15"/>
                <a:gd name="T36" fmla="*/ 9 w 28"/>
                <a:gd name="T37" fmla="*/ 1 h 15"/>
                <a:gd name="T38" fmla="*/ 4 w 28"/>
                <a:gd name="T39" fmla="*/ 0 h 15"/>
                <a:gd name="T40" fmla="*/ 0 w 28"/>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5"/>
                <a:gd name="T65" fmla="*/ 28 w 2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5">
                  <a:moveTo>
                    <a:pt x="0" y="1"/>
                  </a:moveTo>
                  <a:lnTo>
                    <a:pt x="0" y="3"/>
                  </a:lnTo>
                  <a:lnTo>
                    <a:pt x="1" y="8"/>
                  </a:lnTo>
                  <a:lnTo>
                    <a:pt x="3" y="12"/>
                  </a:lnTo>
                  <a:lnTo>
                    <a:pt x="5" y="15"/>
                  </a:lnTo>
                  <a:lnTo>
                    <a:pt x="9" y="15"/>
                  </a:lnTo>
                  <a:lnTo>
                    <a:pt x="13" y="15"/>
                  </a:lnTo>
                  <a:lnTo>
                    <a:pt x="17" y="14"/>
                  </a:lnTo>
                  <a:lnTo>
                    <a:pt x="20" y="13"/>
                  </a:lnTo>
                  <a:lnTo>
                    <a:pt x="23" y="12"/>
                  </a:lnTo>
                  <a:lnTo>
                    <a:pt x="25" y="11"/>
                  </a:lnTo>
                  <a:lnTo>
                    <a:pt x="27" y="10"/>
                  </a:lnTo>
                  <a:lnTo>
                    <a:pt x="28" y="10"/>
                  </a:lnTo>
                  <a:lnTo>
                    <a:pt x="27" y="9"/>
                  </a:lnTo>
                  <a:lnTo>
                    <a:pt x="25" y="9"/>
                  </a:lnTo>
                  <a:lnTo>
                    <a:pt x="22" y="6"/>
                  </a:lnTo>
                  <a:lnTo>
                    <a:pt x="17" y="4"/>
                  </a:lnTo>
                  <a:lnTo>
                    <a:pt x="13" y="3"/>
                  </a:lnTo>
                  <a:lnTo>
                    <a:pt x="9" y="1"/>
                  </a:lnTo>
                  <a:lnTo>
                    <a:pt x="4" y="0"/>
                  </a:lnTo>
                  <a:lnTo>
                    <a:pt x="0" y="1"/>
                  </a:lnTo>
                  <a:close/>
                </a:path>
              </a:pathLst>
            </a:custGeom>
            <a:solidFill>
              <a:srgbClr val="C13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3" name="Freeform 11"/>
            <p:cNvSpPr>
              <a:spLocks/>
            </p:cNvSpPr>
            <p:nvPr/>
          </p:nvSpPr>
          <p:spPr bwMode="auto">
            <a:xfrm>
              <a:off x="3342" y="1540"/>
              <a:ext cx="57" cy="31"/>
            </a:xfrm>
            <a:custGeom>
              <a:avLst/>
              <a:gdLst>
                <a:gd name="T0" fmla="*/ 0 w 57"/>
                <a:gd name="T1" fmla="*/ 1 h 31"/>
                <a:gd name="T2" fmla="*/ 1 w 57"/>
                <a:gd name="T3" fmla="*/ 4 h 31"/>
                <a:gd name="T4" fmla="*/ 4 w 57"/>
                <a:gd name="T5" fmla="*/ 11 h 31"/>
                <a:gd name="T6" fmla="*/ 9 w 57"/>
                <a:gd name="T7" fmla="*/ 19 h 31"/>
                <a:gd name="T8" fmla="*/ 17 w 57"/>
                <a:gd name="T9" fmla="*/ 23 h 31"/>
                <a:gd name="T10" fmla="*/ 22 w 57"/>
                <a:gd name="T11" fmla="*/ 24 h 31"/>
                <a:gd name="T12" fmla="*/ 27 w 57"/>
                <a:gd name="T13" fmla="*/ 25 h 31"/>
                <a:gd name="T14" fmla="*/ 31 w 57"/>
                <a:gd name="T15" fmla="*/ 26 h 31"/>
                <a:gd name="T16" fmla="*/ 35 w 57"/>
                <a:gd name="T17" fmla="*/ 28 h 31"/>
                <a:gd name="T18" fmla="*/ 39 w 57"/>
                <a:gd name="T19" fmla="*/ 28 h 31"/>
                <a:gd name="T20" fmla="*/ 42 w 57"/>
                <a:gd name="T21" fmla="*/ 29 h 31"/>
                <a:gd name="T22" fmla="*/ 44 w 57"/>
                <a:gd name="T23" fmla="*/ 30 h 31"/>
                <a:gd name="T24" fmla="*/ 45 w 57"/>
                <a:gd name="T25" fmla="*/ 31 h 31"/>
                <a:gd name="T26" fmla="*/ 48 w 57"/>
                <a:gd name="T27" fmla="*/ 31 h 31"/>
                <a:gd name="T28" fmla="*/ 51 w 57"/>
                <a:gd name="T29" fmla="*/ 31 h 31"/>
                <a:gd name="T30" fmla="*/ 55 w 57"/>
                <a:gd name="T31" fmla="*/ 31 h 31"/>
                <a:gd name="T32" fmla="*/ 57 w 57"/>
                <a:gd name="T33" fmla="*/ 31 h 31"/>
                <a:gd name="T34" fmla="*/ 57 w 57"/>
                <a:gd name="T35" fmla="*/ 30 h 31"/>
                <a:gd name="T36" fmla="*/ 54 w 57"/>
                <a:gd name="T37" fmla="*/ 28 h 31"/>
                <a:gd name="T38" fmla="*/ 50 w 57"/>
                <a:gd name="T39" fmla="*/ 28 h 31"/>
                <a:gd name="T40" fmla="*/ 46 w 57"/>
                <a:gd name="T41" fmla="*/ 27 h 31"/>
                <a:gd name="T42" fmla="*/ 45 w 57"/>
                <a:gd name="T43" fmla="*/ 25 h 31"/>
                <a:gd name="T44" fmla="*/ 42 w 57"/>
                <a:gd name="T45" fmla="*/ 24 h 31"/>
                <a:gd name="T46" fmla="*/ 39 w 57"/>
                <a:gd name="T47" fmla="*/ 22 h 31"/>
                <a:gd name="T48" fmla="*/ 36 w 57"/>
                <a:gd name="T49" fmla="*/ 20 h 31"/>
                <a:gd name="T50" fmla="*/ 32 w 57"/>
                <a:gd name="T51" fmla="*/ 18 h 31"/>
                <a:gd name="T52" fmla="*/ 29 w 57"/>
                <a:gd name="T53" fmla="*/ 16 h 31"/>
                <a:gd name="T54" fmla="*/ 26 w 57"/>
                <a:gd name="T55" fmla="*/ 15 h 31"/>
                <a:gd name="T56" fmla="*/ 24 w 57"/>
                <a:gd name="T57" fmla="*/ 14 h 31"/>
                <a:gd name="T58" fmla="*/ 21 w 57"/>
                <a:gd name="T59" fmla="*/ 12 h 31"/>
                <a:gd name="T60" fmla="*/ 17 w 57"/>
                <a:gd name="T61" fmla="*/ 11 h 31"/>
                <a:gd name="T62" fmla="*/ 14 w 57"/>
                <a:gd name="T63" fmla="*/ 11 h 31"/>
                <a:gd name="T64" fmla="*/ 11 w 57"/>
                <a:gd name="T65" fmla="*/ 11 h 31"/>
                <a:gd name="T66" fmla="*/ 9 w 57"/>
                <a:gd name="T67" fmla="*/ 11 h 31"/>
                <a:gd name="T68" fmla="*/ 7 w 57"/>
                <a:gd name="T69" fmla="*/ 10 h 31"/>
                <a:gd name="T70" fmla="*/ 7 w 57"/>
                <a:gd name="T71" fmla="*/ 8 h 31"/>
                <a:gd name="T72" fmla="*/ 5 w 57"/>
                <a:gd name="T73" fmla="*/ 6 h 31"/>
                <a:gd name="T74" fmla="*/ 4 w 57"/>
                <a:gd name="T75" fmla="*/ 3 h 31"/>
                <a:gd name="T76" fmla="*/ 1 w 57"/>
                <a:gd name="T77" fmla="*/ 1 h 31"/>
                <a:gd name="T78" fmla="*/ 1 w 57"/>
                <a:gd name="T79" fmla="*/ 0 h 31"/>
                <a:gd name="T80" fmla="*/ 0 w 57"/>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1"/>
                <a:gd name="T125" fmla="*/ 57 w 57"/>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1">
                  <a:moveTo>
                    <a:pt x="0" y="1"/>
                  </a:moveTo>
                  <a:lnTo>
                    <a:pt x="1" y="4"/>
                  </a:lnTo>
                  <a:lnTo>
                    <a:pt x="4" y="11"/>
                  </a:lnTo>
                  <a:lnTo>
                    <a:pt x="9" y="19"/>
                  </a:lnTo>
                  <a:lnTo>
                    <a:pt x="17" y="23"/>
                  </a:lnTo>
                  <a:lnTo>
                    <a:pt x="22" y="24"/>
                  </a:lnTo>
                  <a:lnTo>
                    <a:pt x="27" y="25"/>
                  </a:lnTo>
                  <a:lnTo>
                    <a:pt x="31" y="26"/>
                  </a:lnTo>
                  <a:lnTo>
                    <a:pt x="35" y="28"/>
                  </a:lnTo>
                  <a:lnTo>
                    <a:pt x="39" y="28"/>
                  </a:lnTo>
                  <a:lnTo>
                    <a:pt x="42" y="29"/>
                  </a:lnTo>
                  <a:lnTo>
                    <a:pt x="44" y="30"/>
                  </a:lnTo>
                  <a:lnTo>
                    <a:pt x="45" y="31"/>
                  </a:lnTo>
                  <a:lnTo>
                    <a:pt x="48" y="31"/>
                  </a:lnTo>
                  <a:lnTo>
                    <a:pt x="51" y="31"/>
                  </a:lnTo>
                  <a:lnTo>
                    <a:pt x="55" y="31"/>
                  </a:lnTo>
                  <a:lnTo>
                    <a:pt x="57" y="31"/>
                  </a:lnTo>
                  <a:lnTo>
                    <a:pt x="57" y="30"/>
                  </a:lnTo>
                  <a:lnTo>
                    <a:pt x="54" y="28"/>
                  </a:lnTo>
                  <a:lnTo>
                    <a:pt x="50" y="28"/>
                  </a:lnTo>
                  <a:lnTo>
                    <a:pt x="46" y="27"/>
                  </a:lnTo>
                  <a:lnTo>
                    <a:pt x="45" y="25"/>
                  </a:lnTo>
                  <a:lnTo>
                    <a:pt x="42" y="24"/>
                  </a:lnTo>
                  <a:lnTo>
                    <a:pt x="39" y="22"/>
                  </a:lnTo>
                  <a:lnTo>
                    <a:pt x="36" y="20"/>
                  </a:lnTo>
                  <a:lnTo>
                    <a:pt x="32" y="18"/>
                  </a:lnTo>
                  <a:lnTo>
                    <a:pt x="29" y="16"/>
                  </a:lnTo>
                  <a:lnTo>
                    <a:pt x="26" y="15"/>
                  </a:lnTo>
                  <a:lnTo>
                    <a:pt x="24" y="14"/>
                  </a:lnTo>
                  <a:lnTo>
                    <a:pt x="21" y="12"/>
                  </a:lnTo>
                  <a:lnTo>
                    <a:pt x="17" y="11"/>
                  </a:lnTo>
                  <a:lnTo>
                    <a:pt x="14" y="11"/>
                  </a:lnTo>
                  <a:lnTo>
                    <a:pt x="11" y="11"/>
                  </a:lnTo>
                  <a:lnTo>
                    <a:pt x="9" y="11"/>
                  </a:lnTo>
                  <a:lnTo>
                    <a:pt x="7" y="10"/>
                  </a:lnTo>
                  <a:lnTo>
                    <a:pt x="7" y="8"/>
                  </a:lnTo>
                  <a:lnTo>
                    <a:pt x="5" y="6"/>
                  </a:lnTo>
                  <a:lnTo>
                    <a:pt x="4" y="3"/>
                  </a:lnTo>
                  <a:lnTo>
                    <a:pt x="1" y="1"/>
                  </a:lnTo>
                  <a:lnTo>
                    <a:pt x="1" y="0"/>
                  </a:lnTo>
                  <a:lnTo>
                    <a:pt x="0" y="1"/>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4" name="Freeform 12"/>
            <p:cNvSpPr>
              <a:spLocks/>
            </p:cNvSpPr>
            <p:nvPr/>
          </p:nvSpPr>
          <p:spPr bwMode="auto">
            <a:xfrm>
              <a:off x="3356" y="1561"/>
              <a:ext cx="46" cy="30"/>
            </a:xfrm>
            <a:custGeom>
              <a:avLst/>
              <a:gdLst>
                <a:gd name="T0" fmla="*/ 46 w 46"/>
                <a:gd name="T1" fmla="*/ 10 h 30"/>
                <a:gd name="T2" fmla="*/ 45 w 46"/>
                <a:gd name="T3" fmla="*/ 10 h 30"/>
                <a:gd name="T4" fmla="*/ 42 w 46"/>
                <a:gd name="T5" fmla="*/ 13 h 30"/>
                <a:gd name="T6" fmla="*/ 37 w 46"/>
                <a:gd name="T7" fmla="*/ 17 h 30"/>
                <a:gd name="T8" fmla="*/ 33 w 46"/>
                <a:gd name="T9" fmla="*/ 21 h 30"/>
                <a:gd name="T10" fmla="*/ 28 w 46"/>
                <a:gd name="T11" fmla="*/ 24 h 30"/>
                <a:gd name="T12" fmla="*/ 23 w 46"/>
                <a:gd name="T13" fmla="*/ 27 h 30"/>
                <a:gd name="T14" fmla="*/ 18 w 46"/>
                <a:gd name="T15" fmla="*/ 29 h 30"/>
                <a:gd name="T16" fmla="*/ 14 w 46"/>
                <a:gd name="T17" fmla="*/ 30 h 30"/>
                <a:gd name="T18" fmla="*/ 9 w 46"/>
                <a:gd name="T19" fmla="*/ 29 h 30"/>
                <a:gd name="T20" fmla="*/ 5 w 46"/>
                <a:gd name="T21" fmla="*/ 28 h 30"/>
                <a:gd name="T22" fmla="*/ 3 w 46"/>
                <a:gd name="T23" fmla="*/ 25 h 30"/>
                <a:gd name="T24" fmla="*/ 1 w 46"/>
                <a:gd name="T25" fmla="*/ 21 h 30"/>
                <a:gd name="T26" fmla="*/ 0 w 46"/>
                <a:gd name="T27" fmla="*/ 16 h 30"/>
                <a:gd name="T28" fmla="*/ 1 w 46"/>
                <a:gd name="T29" fmla="*/ 10 h 30"/>
                <a:gd name="T30" fmla="*/ 2 w 46"/>
                <a:gd name="T31" fmla="*/ 4 h 30"/>
                <a:gd name="T32" fmla="*/ 3 w 46"/>
                <a:gd name="T33" fmla="*/ 1 h 30"/>
                <a:gd name="T34" fmla="*/ 4 w 46"/>
                <a:gd name="T35" fmla="*/ 0 h 30"/>
                <a:gd name="T36" fmla="*/ 4 w 46"/>
                <a:gd name="T37" fmla="*/ 1 h 30"/>
                <a:gd name="T38" fmla="*/ 4 w 46"/>
                <a:gd name="T39" fmla="*/ 4 h 30"/>
                <a:gd name="T40" fmla="*/ 5 w 46"/>
                <a:gd name="T41" fmla="*/ 6 h 30"/>
                <a:gd name="T42" fmla="*/ 5 w 46"/>
                <a:gd name="T43" fmla="*/ 8 h 30"/>
                <a:gd name="T44" fmla="*/ 5 w 46"/>
                <a:gd name="T45" fmla="*/ 12 h 30"/>
                <a:gd name="T46" fmla="*/ 8 w 46"/>
                <a:gd name="T47" fmla="*/ 15 h 30"/>
                <a:gd name="T48" fmla="*/ 14 w 46"/>
                <a:gd name="T49" fmla="*/ 16 h 30"/>
                <a:gd name="T50" fmla="*/ 20 w 46"/>
                <a:gd name="T51" fmla="*/ 15 h 30"/>
                <a:gd name="T52" fmla="*/ 25 w 46"/>
                <a:gd name="T53" fmla="*/ 13 h 30"/>
                <a:gd name="T54" fmla="*/ 29 w 46"/>
                <a:gd name="T55" fmla="*/ 12 h 30"/>
                <a:gd name="T56" fmla="*/ 33 w 46"/>
                <a:gd name="T57" fmla="*/ 10 h 30"/>
                <a:gd name="T58" fmla="*/ 37 w 46"/>
                <a:gd name="T59" fmla="*/ 10 h 30"/>
                <a:gd name="T60" fmla="*/ 42 w 46"/>
                <a:gd name="T61" fmla="*/ 9 h 30"/>
                <a:gd name="T62" fmla="*/ 46 w 46"/>
                <a:gd name="T63" fmla="*/ 9 h 30"/>
                <a:gd name="T64" fmla="*/ 46 w 46"/>
                <a:gd name="T65" fmla="*/ 1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46" y="10"/>
                  </a:moveTo>
                  <a:lnTo>
                    <a:pt x="45" y="10"/>
                  </a:lnTo>
                  <a:lnTo>
                    <a:pt x="42" y="13"/>
                  </a:lnTo>
                  <a:lnTo>
                    <a:pt x="37" y="17"/>
                  </a:lnTo>
                  <a:lnTo>
                    <a:pt x="33" y="21"/>
                  </a:lnTo>
                  <a:lnTo>
                    <a:pt x="28" y="24"/>
                  </a:lnTo>
                  <a:lnTo>
                    <a:pt x="23" y="27"/>
                  </a:lnTo>
                  <a:lnTo>
                    <a:pt x="18" y="29"/>
                  </a:lnTo>
                  <a:lnTo>
                    <a:pt x="14" y="30"/>
                  </a:lnTo>
                  <a:lnTo>
                    <a:pt x="9" y="29"/>
                  </a:lnTo>
                  <a:lnTo>
                    <a:pt x="5" y="28"/>
                  </a:lnTo>
                  <a:lnTo>
                    <a:pt x="3" y="25"/>
                  </a:lnTo>
                  <a:lnTo>
                    <a:pt x="1" y="21"/>
                  </a:lnTo>
                  <a:lnTo>
                    <a:pt x="0" y="16"/>
                  </a:lnTo>
                  <a:lnTo>
                    <a:pt x="1" y="10"/>
                  </a:lnTo>
                  <a:lnTo>
                    <a:pt x="2" y="4"/>
                  </a:lnTo>
                  <a:lnTo>
                    <a:pt x="3" y="1"/>
                  </a:lnTo>
                  <a:lnTo>
                    <a:pt x="4" y="0"/>
                  </a:lnTo>
                  <a:lnTo>
                    <a:pt x="4" y="1"/>
                  </a:lnTo>
                  <a:lnTo>
                    <a:pt x="4" y="4"/>
                  </a:lnTo>
                  <a:lnTo>
                    <a:pt x="5" y="6"/>
                  </a:lnTo>
                  <a:lnTo>
                    <a:pt x="5" y="8"/>
                  </a:lnTo>
                  <a:lnTo>
                    <a:pt x="5" y="12"/>
                  </a:lnTo>
                  <a:lnTo>
                    <a:pt x="8" y="15"/>
                  </a:lnTo>
                  <a:lnTo>
                    <a:pt x="14" y="16"/>
                  </a:lnTo>
                  <a:lnTo>
                    <a:pt x="20" y="15"/>
                  </a:lnTo>
                  <a:lnTo>
                    <a:pt x="25" y="13"/>
                  </a:lnTo>
                  <a:lnTo>
                    <a:pt x="29" y="12"/>
                  </a:lnTo>
                  <a:lnTo>
                    <a:pt x="33" y="10"/>
                  </a:lnTo>
                  <a:lnTo>
                    <a:pt x="37" y="10"/>
                  </a:lnTo>
                  <a:lnTo>
                    <a:pt x="42" y="9"/>
                  </a:lnTo>
                  <a:lnTo>
                    <a:pt x="46" y="9"/>
                  </a:lnTo>
                  <a:lnTo>
                    <a:pt x="46" y="10"/>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5" name="Freeform 13"/>
            <p:cNvSpPr>
              <a:spLocks/>
            </p:cNvSpPr>
            <p:nvPr/>
          </p:nvSpPr>
          <p:spPr bwMode="auto">
            <a:xfrm>
              <a:off x="3356" y="1314"/>
              <a:ext cx="261" cy="331"/>
            </a:xfrm>
            <a:custGeom>
              <a:avLst/>
              <a:gdLst>
                <a:gd name="T0" fmla="*/ 1 w 261"/>
                <a:gd name="T1" fmla="*/ 28 h 331"/>
                <a:gd name="T2" fmla="*/ 6 w 261"/>
                <a:gd name="T3" fmla="*/ 17 h 331"/>
                <a:gd name="T4" fmla="*/ 19 w 261"/>
                <a:gd name="T5" fmla="*/ 6 h 331"/>
                <a:gd name="T6" fmla="*/ 38 w 261"/>
                <a:gd name="T7" fmla="*/ 3 h 331"/>
                <a:gd name="T8" fmla="*/ 53 w 261"/>
                <a:gd name="T9" fmla="*/ 6 h 331"/>
                <a:gd name="T10" fmla="*/ 70 w 261"/>
                <a:gd name="T11" fmla="*/ 3 h 331"/>
                <a:gd name="T12" fmla="*/ 97 w 261"/>
                <a:gd name="T13" fmla="*/ 0 h 331"/>
                <a:gd name="T14" fmla="*/ 130 w 261"/>
                <a:gd name="T15" fmla="*/ 3 h 331"/>
                <a:gd name="T16" fmla="*/ 162 w 261"/>
                <a:gd name="T17" fmla="*/ 11 h 331"/>
                <a:gd name="T18" fmla="*/ 192 w 261"/>
                <a:gd name="T19" fmla="*/ 26 h 331"/>
                <a:gd name="T20" fmla="*/ 217 w 261"/>
                <a:gd name="T21" fmla="*/ 46 h 331"/>
                <a:gd name="T22" fmla="*/ 232 w 261"/>
                <a:gd name="T23" fmla="*/ 76 h 331"/>
                <a:gd name="T24" fmla="*/ 235 w 261"/>
                <a:gd name="T25" fmla="*/ 136 h 331"/>
                <a:gd name="T26" fmla="*/ 238 w 261"/>
                <a:gd name="T27" fmla="*/ 201 h 331"/>
                <a:gd name="T28" fmla="*/ 250 w 261"/>
                <a:gd name="T29" fmla="*/ 240 h 331"/>
                <a:gd name="T30" fmla="*/ 259 w 261"/>
                <a:gd name="T31" fmla="*/ 266 h 331"/>
                <a:gd name="T32" fmla="*/ 261 w 261"/>
                <a:gd name="T33" fmla="*/ 290 h 331"/>
                <a:gd name="T34" fmla="*/ 253 w 261"/>
                <a:gd name="T35" fmla="*/ 310 h 331"/>
                <a:gd name="T36" fmla="*/ 244 w 261"/>
                <a:gd name="T37" fmla="*/ 317 h 331"/>
                <a:gd name="T38" fmla="*/ 241 w 261"/>
                <a:gd name="T39" fmla="*/ 319 h 331"/>
                <a:gd name="T40" fmla="*/ 236 w 261"/>
                <a:gd name="T41" fmla="*/ 321 h 331"/>
                <a:gd name="T42" fmla="*/ 227 w 261"/>
                <a:gd name="T43" fmla="*/ 322 h 331"/>
                <a:gd name="T44" fmla="*/ 224 w 261"/>
                <a:gd name="T45" fmla="*/ 317 h 331"/>
                <a:gd name="T46" fmla="*/ 228 w 261"/>
                <a:gd name="T47" fmla="*/ 297 h 331"/>
                <a:gd name="T48" fmla="*/ 221 w 261"/>
                <a:gd name="T49" fmla="*/ 287 h 331"/>
                <a:gd name="T50" fmla="*/ 215 w 261"/>
                <a:gd name="T51" fmla="*/ 305 h 331"/>
                <a:gd name="T52" fmla="*/ 199 w 261"/>
                <a:gd name="T53" fmla="*/ 325 h 331"/>
                <a:gd name="T54" fmla="*/ 167 w 261"/>
                <a:gd name="T55" fmla="*/ 329 h 331"/>
                <a:gd name="T56" fmla="*/ 147 w 261"/>
                <a:gd name="T57" fmla="*/ 319 h 331"/>
                <a:gd name="T58" fmla="*/ 153 w 261"/>
                <a:gd name="T59" fmla="*/ 314 h 331"/>
                <a:gd name="T60" fmla="*/ 161 w 261"/>
                <a:gd name="T61" fmla="*/ 304 h 331"/>
                <a:gd name="T62" fmla="*/ 161 w 261"/>
                <a:gd name="T63" fmla="*/ 287 h 331"/>
                <a:gd name="T64" fmla="*/ 158 w 261"/>
                <a:gd name="T65" fmla="*/ 278 h 331"/>
                <a:gd name="T66" fmla="*/ 171 w 261"/>
                <a:gd name="T67" fmla="*/ 281 h 331"/>
                <a:gd name="T68" fmla="*/ 188 w 261"/>
                <a:gd name="T69" fmla="*/ 278 h 331"/>
                <a:gd name="T70" fmla="*/ 203 w 261"/>
                <a:gd name="T71" fmla="*/ 265 h 331"/>
                <a:gd name="T72" fmla="*/ 205 w 261"/>
                <a:gd name="T73" fmla="*/ 249 h 331"/>
                <a:gd name="T74" fmla="*/ 197 w 261"/>
                <a:gd name="T75" fmla="*/ 244 h 331"/>
                <a:gd name="T76" fmla="*/ 187 w 261"/>
                <a:gd name="T77" fmla="*/ 254 h 331"/>
                <a:gd name="T78" fmla="*/ 173 w 261"/>
                <a:gd name="T79" fmla="*/ 260 h 331"/>
                <a:gd name="T80" fmla="*/ 152 w 261"/>
                <a:gd name="T81" fmla="*/ 254 h 331"/>
                <a:gd name="T82" fmla="*/ 131 w 261"/>
                <a:gd name="T83" fmla="*/ 225 h 331"/>
                <a:gd name="T84" fmla="*/ 121 w 261"/>
                <a:gd name="T85" fmla="*/ 200 h 331"/>
                <a:gd name="T86" fmla="*/ 129 w 261"/>
                <a:gd name="T87" fmla="*/ 208 h 331"/>
                <a:gd name="T88" fmla="*/ 144 w 261"/>
                <a:gd name="T89" fmla="*/ 219 h 331"/>
                <a:gd name="T90" fmla="*/ 163 w 261"/>
                <a:gd name="T91" fmla="*/ 223 h 331"/>
                <a:gd name="T92" fmla="*/ 176 w 261"/>
                <a:gd name="T93" fmla="*/ 219 h 331"/>
                <a:gd name="T94" fmla="*/ 181 w 261"/>
                <a:gd name="T95" fmla="*/ 211 h 331"/>
                <a:gd name="T96" fmla="*/ 172 w 261"/>
                <a:gd name="T97" fmla="*/ 208 h 331"/>
                <a:gd name="T98" fmla="*/ 155 w 261"/>
                <a:gd name="T99" fmla="*/ 204 h 331"/>
                <a:gd name="T100" fmla="*/ 135 w 261"/>
                <a:gd name="T101" fmla="*/ 189 h 331"/>
                <a:gd name="T102" fmla="*/ 117 w 261"/>
                <a:gd name="T103" fmla="*/ 160 h 331"/>
                <a:gd name="T104" fmla="*/ 105 w 261"/>
                <a:gd name="T105" fmla="*/ 112 h 331"/>
                <a:gd name="T106" fmla="*/ 86 w 261"/>
                <a:gd name="T107" fmla="*/ 67 h 331"/>
                <a:gd name="T108" fmla="*/ 64 w 261"/>
                <a:gd name="T109" fmla="*/ 35 h 331"/>
                <a:gd name="T110" fmla="*/ 40 w 261"/>
                <a:gd name="T111" fmla="*/ 23 h 331"/>
                <a:gd name="T112" fmla="*/ 28 w 261"/>
                <a:gd name="T113" fmla="*/ 27 h 331"/>
                <a:gd name="T114" fmla="*/ 19 w 261"/>
                <a:gd name="T115" fmla="*/ 36 h 331"/>
                <a:gd name="T116" fmla="*/ 11 w 261"/>
                <a:gd name="T117" fmla="*/ 43 h 331"/>
                <a:gd name="T118" fmla="*/ 1 w 261"/>
                <a:gd name="T119" fmla="*/ 41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
                <a:gd name="T181" fmla="*/ 0 h 331"/>
                <a:gd name="T182" fmla="*/ 261 w 261"/>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 h="331">
                  <a:moveTo>
                    <a:pt x="0" y="29"/>
                  </a:moveTo>
                  <a:lnTo>
                    <a:pt x="1" y="28"/>
                  </a:lnTo>
                  <a:lnTo>
                    <a:pt x="3" y="23"/>
                  </a:lnTo>
                  <a:lnTo>
                    <a:pt x="6" y="17"/>
                  </a:lnTo>
                  <a:lnTo>
                    <a:pt x="11" y="11"/>
                  </a:lnTo>
                  <a:lnTo>
                    <a:pt x="19" y="6"/>
                  </a:lnTo>
                  <a:lnTo>
                    <a:pt x="27" y="3"/>
                  </a:lnTo>
                  <a:lnTo>
                    <a:pt x="38" y="3"/>
                  </a:lnTo>
                  <a:lnTo>
                    <a:pt x="51" y="7"/>
                  </a:lnTo>
                  <a:lnTo>
                    <a:pt x="53" y="6"/>
                  </a:lnTo>
                  <a:lnTo>
                    <a:pt x="60" y="5"/>
                  </a:lnTo>
                  <a:lnTo>
                    <a:pt x="70" y="3"/>
                  </a:lnTo>
                  <a:lnTo>
                    <a:pt x="83" y="1"/>
                  </a:lnTo>
                  <a:lnTo>
                    <a:pt x="97" y="0"/>
                  </a:lnTo>
                  <a:lnTo>
                    <a:pt x="114" y="0"/>
                  </a:lnTo>
                  <a:lnTo>
                    <a:pt x="130" y="3"/>
                  </a:lnTo>
                  <a:lnTo>
                    <a:pt x="147" y="6"/>
                  </a:lnTo>
                  <a:lnTo>
                    <a:pt x="162" y="11"/>
                  </a:lnTo>
                  <a:lnTo>
                    <a:pt x="178" y="18"/>
                  </a:lnTo>
                  <a:lnTo>
                    <a:pt x="192" y="26"/>
                  </a:lnTo>
                  <a:lnTo>
                    <a:pt x="206" y="35"/>
                  </a:lnTo>
                  <a:lnTo>
                    <a:pt x="217" y="46"/>
                  </a:lnTo>
                  <a:lnTo>
                    <a:pt x="226" y="59"/>
                  </a:lnTo>
                  <a:lnTo>
                    <a:pt x="232" y="76"/>
                  </a:lnTo>
                  <a:lnTo>
                    <a:pt x="235" y="95"/>
                  </a:lnTo>
                  <a:lnTo>
                    <a:pt x="235" y="136"/>
                  </a:lnTo>
                  <a:lnTo>
                    <a:pt x="235" y="171"/>
                  </a:lnTo>
                  <a:lnTo>
                    <a:pt x="238" y="201"/>
                  </a:lnTo>
                  <a:lnTo>
                    <a:pt x="245" y="227"/>
                  </a:lnTo>
                  <a:lnTo>
                    <a:pt x="250" y="240"/>
                  </a:lnTo>
                  <a:lnTo>
                    <a:pt x="256" y="253"/>
                  </a:lnTo>
                  <a:lnTo>
                    <a:pt x="259" y="266"/>
                  </a:lnTo>
                  <a:lnTo>
                    <a:pt x="261" y="278"/>
                  </a:lnTo>
                  <a:lnTo>
                    <a:pt x="261" y="290"/>
                  </a:lnTo>
                  <a:lnTo>
                    <a:pt x="259" y="301"/>
                  </a:lnTo>
                  <a:lnTo>
                    <a:pt x="253" y="310"/>
                  </a:lnTo>
                  <a:lnTo>
                    <a:pt x="245" y="317"/>
                  </a:lnTo>
                  <a:lnTo>
                    <a:pt x="244" y="317"/>
                  </a:lnTo>
                  <a:lnTo>
                    <a:pt x="244" y="318"/>
                  </a:lnTo>
                  <a:lnTo>
                    <a:pt x="241" y="319"/>
                  </a:lnTo>
                  <a:lnTo>
                    <a:pt x="239" y="320"/>
                  </a:lnTo>
                  <a:lnTo>
                    <a:pt x="236" y="321"/>
                  </a:lnTo>
                  <a:lnTo>
                    <a:pt x="232" y="322"/>
                  </a:lnTo>
                  <a:lnTo>
                    <a:pt x="227" y="322"/>
                  </a:lnTo>
                  <a:lnTo>
                    <a:pt x="222" y="321"/>
                  </a:lnTo>
                  <a:lnTo>
                    <a:pt x="224" y="317"/>
                  </a:lnTo>
                  <a:lnTo>
                    <a:pt x="228" y="308"/>
                  </a:lnTo>
                  <a:lnTo>
                    <a:pt x="228" y="297"/>
                  </a:lnTo>
                  <a:lnTo>
                    <a:pt x="222" y="284"/>
                  </a:lnTo>
                  <a:lnTo>
                    <a:pt x="221" y="287"/>
                  </a:lnTo>
                  <a:lnTo>
                    <a:pt x="220" y="296"/>
                  </a:lnTo>
                  <a:lnTo>
                    <a:pt x="215" y="305"/>
                  </a:lnTo>
                  <a:lnTo>
                    <a:pt x="209" y="317"/>
                  </a:lnTo>
                  <a:lnTo>
                    <a:pt x="199" y="325"/>
                  </a:lnTo>
                  <a:lnTo>
                    <a:pt x="185" y="331"/>
                  </a:lnTo>
                  <a:lnTo>
                    <a:pt x="167" y="329"/>
                  </a:lnTo>
                  <a:lnTo>
                    <a:pt x="145" y="320"/>
                  </a:lnTo>
                  <a:lnTo>
                    <a:pt x="147" y="319"/>
                  </a:lnTo>
                  <a:lnTo>
                    <a:pt x="149" y="317"/>
                  </a:lnTo>
                  <a:lnTo>
                    <a:pt x="153" y="314"/>
                  </a:lnTo>
                  <a:lnTo>
                    <a:pt x="157" y="310"/>
                  </a:lnTo>
                  <a:lnTo>
                    <a:pt x="161" y="304"/>
                  </a:lnTo>
                  <a:lnTo>
                    <a:pt x="162" y="296"/>
                  </a:lnTo>
                  <a:lnTo>
                    <a:pt x="161" y="287"/>
                  </a:lnTo>
                  <a:lnTo>
                    <a:pt x="157" y="278"/>
                  </a:lnTo>
                  <a:lnTo>
                    <a:pt x="158" y="278"/>
                  </a:lnTo>
                  <a:lnTo>
                    <a:pt x="164" y="280"/>
                  </a:lnTo>
                  <a:lnTo>
                    <a:pt x="171" y="281"/>
                  </a:lnTo>
                  <a:lnTo>
                    <a:pt x="179" y="281"/>
                  </a:lnTo>
                  <a:lnTo>
                    <a:pt x="188" y="278"/>
                  </a:lnTo>
                  <a:lnTo>
                    <a:pt x="196" y="274"/>
                  </a:lnTo>
                  <a:lnTo>
                    <a:pt x="203" y="265"/>
                  </a:lnTo>
                  <a:lnTo>
                    <a:pt x="206" y="251"/>
                  </a:lnTo>
                  <a:lnTo>
                    <a:pt x="205" y="249"/>
                  </a:lnTo>
                  <a:lnTo>
                    <a:pt x="202" y="245"/>
                  </a:lnTo>
                  <a:lnTo>
                    <a:pt x="197" y="244"/>
                  </a:lnTo>
                  <a:lnTo>
                    <a:pt x="191" y="249"/>
                  </a:lnTo>
                  <a:lnTo>
                    <a:pt x="187" y="254"/>
                  </a:lnTo>
                  <a:lnTo>
                    <a:pt x="181" y="258"/>
                  </a:lnTo>
                  <a:lnTo>
                    <a:pt x="173" y="260"/>
                  </a:lnTo>
                  <a:lnTo>
                    <a:pt x="163" y="260"/>
                  </a:lnTo>
                  <a:lnTo>
                    <a:pt x="152" y="254"/>
                  </a:lnTo>
                  <a:lnTo>
                    <a:pt x="141" y="243"/>
                  </a:lnTo>
                  <a:lnTo>
                    <a:pt x="131" y="225"/>
                  </a:lnTo>
                  <a:lnTo>
                    <a:pt x="120" y="198"/>
                  </a:lnTo>
                  <a:lnTo>
                    <a:pt x="121" y="200"/>
                  </a:lnTo>
                  <a:lnTo>
                    <a:pt x="125" y="204"/>
                  </a:lnTo>
                  <a:lnTo>
                    <a:pt x="129" y="208"/>
                  </a:lnTo>
                  <a:lnTo>
                    <a:pt x="136" y="213"/>
                  </a:lnTo>
                  <a:lnTo>
                    <a:pt x="144" y="219"/>
                  </a:lnTo>
                  <a:lnTo>
                    <a:pt x="153" y="222"/>
                  </a:lnTo>
                  <a:lnTo>
                    <a:pt x="163" y="223"/>
                  </a:lnTo>
                  <a:lnTo>
                    <a:pt x="173" y="221"/>
                  </a:lnTo>
                  <a:lnTo>
                    <a:pt x="176" y="219"/>
                  </a:lnTo>
                  <a:lnTo>
                    <a:pt x="179" y="216"/>
                  </a:lnTo>
                  <a:lnTo>
                    <a:pt x="181" y="211"/>
                  </a:lnTo>
                  <a:lnTo>
                    <a:pt x="177" y="209"/>
                  </a:lnTo>
                  <a:lnTo>
                    <a:pt x="172" y="208"/>
                  </a:lnTo>
                  <a:lnTo>
                    <a:pt x="164" y="207"/>
                  </a:lnTo>
                  <a:lnTo>
                    <a:pt x="155" y="204"/>
                  </a:lnTo>
                  <a:lnTo>
                    <a:pt x="145" y="198"/>
                  </a:lnTo>
                  <a:lnTo>
                    <a:pt x="135" y="189"/>
                  </a:lnTo>
                  <a:lnTo>
                    <a:pt x="126" y="177"/>
                  </a:lnTo>
                  <a:lnTo>
                    <a:pt x="117" y="160"/>
                  </a:lnTo>
                  <a:lnTo>
                    <a:pt x="111" y="137"/>
                  </a:lnTo>
                  <a:lnTo>
                    <a:pt x="105" y="112"/>
                  </a:lnTo>
                  <a:lnTo>
                    <a:pt x="96" y="88"/>
                  </a:lnTo>
                  <a:lnTo>
                    <a:pt x="86" y="67"/>
                  </a:lnTo>
                  <a:lnTo>
                    <a:pt x="75" y="49"/>
                  </a:lnTo>
                  <a:lnTo>
                    <a:pt x="64" y="35"/>
                  </a:lnTo>
                  <a:lnTo>
                    <a:pt x="52" y="26"/>
                  </a:lnTo>
                  <a:lnTo>
                    <a:pt x="40" y="23"/>
                  </a:lnTo>
                  <a:lnTo>
                    <a:pt x="30" y="26"/>
                  </a:lnTo>
                  <a:lnTo>
                    <a:pt x="28" y="27"/>
                  </a:lnTo>
                  <a:lnTo>
                    <a:pt x="24" y="32"/>
                  </a:lnTo>
                  <a:lnTo>
                    <a:pt x="19" y="36"/>
                  </a:lnTo>
                  <a:lnTo>
                    <a:pt x="16" y="40"/>
                  </a:lnTo>
                  <a:lnTo>
                    <a:pt x="11" y="43"/>
                  </a:lnTo>
                  <a:lnTo>
                    <a:pt x="6" y="44"/>
                  </a:lnTo>
                  <a:lnTo>
                    <a:pt x="1" y="41"/>
                  </a:lnTo>
                  <a:lnTo>
                    <a:pt x="0" y="29"/>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6" name="Freeform 14"/>
            <p:cNvSpPr>
              <a:spLocks/>
            </p:cNvSpPr>
            <p:nvPr/>
          </p:nvSpPr>
          <p:spPr bwMode="auto">
            <a:xfrm>
              <a:off x="3333" y="1334"/>
              <a:ext cx="15" cy="44"/>
            </a:xfrm>
            <a:custGeom>
              <a:avLst/>
              <a:gdLst>
                <a:gd name="T0" fmla="*/ 15 w 15"/>
                <a:gd name="T1" fmla="*/ 33 h 44"/>
                <a:gd name="T2" fmla="*/ 14 w 15"/>
                <a:gd name="T3" fmla="*/ 30 h 44"/>
                <a:gd name="T4" fmla="*/ 13 w 15"/>
                <a:gd name="T5" fmla="*/ 21 h 44"/>
                <a:gd name="T6" fmla="*/ 13 w 15"/>
                <a:gd name="T7" fmla="*/ 11 h 44"/>
                <a:gd name="T8" fmla="*/ 13 w 15"/>
                <a:gd name="T9" fmla="*/ 3 h 44"/>
                <a:gd name="T10" fmla="*/ 12 w 15"/>
                <a:gd name="T11" fmla="*/ 0 h 44"/>
                <a:gd name="T12" fmla="*/ 7 w 15"/>
                <a:gd name="T13" fmla="*/ 3 h 44"/>
                <a:gd name="T14" fmla="*/ 2 w 15"/>
                <a:gd name="T15" fmla="*/ 9 h 44"/>
                <a:gd name="T16" fmla="*/ 0 w 15"/>
                <a:gd name="T17" fmla="*/ 21 h 44"/>
                <a:gd name="T18" fmla="*/ 1 w 15"/>
                <a:gd name="T19" fmla="*/ 34 h 44"/>
                <a:gd name="T20" fmla="*/ 4 w 15"/>
                <a:gd name="T21" fmla="*/ 43 h 44"/>
                <a:gd name="T22" fmla="*/ 9 w 15"/>
                <a:gd name="T23" fmla="*/ 44 h 44"/>
                <a:gd name="T24" fmla="*/ 15 w 15"/>
                <a:gd name="T25" fmla="*/ 3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4"/>
                <a:gd name="T41" fmla="*/ 15 w 1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4">
                  <a:moveTo>
                    <a:pt x="15" y="33"/>
                  </a:moveTo>
                  <a:lnTo>
                    <a:pt x="14" y="30"/>
                  </a:lnTo>
                  <a:lnTo>
                    <a:pt x="13" y="21"/>
                  </a:lnTo>
                  <a:lnTo>
                    <a:pt x="13" y="11"/>
                  </a:lnTo>
                  <a:lnTo>
                    <a:pt x="13" y="3"/>
                  </a:lnTo>
                  <a:lnTo>
                    <a:pt x="12" y="0"/>
                  </a:lnTo>
                  <a:lnTo>
                    <a:pt x="7" y="3"/>
                  </a:lnTo>
                  <a:lnTo>
                    <a:pt x="2" y="9"/>
                  </a:lnTo>
                  <a:lnTo>
                    <a:pt x="0" y="21"/>
                  </a:lnTo>
                  <a:lnTo>
                    <a:pt x="1" y="34"/>
                  </a:lnTo>
                  <a:lnTo>
                    <a:pt x="4" y="43"/>
                  </a:lnTo>
                  <a:lnTo>
                    <a:pt x="9" y="44"/>
                  </a:lnTo>
                  <a:lnTo>
                    <a:pt x="15" y="33"/>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7" name="Freeform 15"/>
            <p:cNvSpPr>
              <a:spLocks/>
            </p:cNvSpPr>
            <p:nvPr/>
          </p:nvSpPr>
          <p:spPr bwMode="auto">
            <a:xfrm>
              <a:off x="3300" y="1499"/>
              <a:ext cx="31" cy="94"/>
            </a:xfrm>
            <a:custGeom>
              <a:avLst/>
              <a:gdLst>
                <a:gd name="T0" fmla="*/ 9 w 31"/>
                <a:gd name="T1" fmla="*/ 0 h 94"/>
                <a:gd name="T2" fmla="*/ 7 w 31"/>
                <a:gd name="T3" fmla="*/ 2 h 94"/>
                <a:gd name="T4" fmla="*/ 2 w 31"/>
                <a:gd name="T5" fmla="*/ 9 h 94"/>
                <a:gd name="T6" fmla="*/ 0 w 31"/>
                <a:gd name="T7" fmla="*/ 19 h 94"/>
                <a:gd name="T8" fmla="*/ 5 w 31"/>
                <a:gd name="T9" fmla="*/ 32 h 94"/>
                <a:gd name="T10" fmla="*/ 9 w 31"/>
                <a:gd name="T11" fmla="*/ 40 h 94"/>
                <a:gd name="T12" fmla="*/ 13 w 31"/>
                <a:gd name="T13" fmla="*/ 51 h 94"/>
                <a:gd name="T14" fmla="*/ 17 w 31"/>
                <a:gd name="T15" fmla="*/ 61 h 94"/>
                <a:gd name="T16" fmla="*/ 20 w 31"/>
                <a:gd name="T17" fmla="*/ 72 h 94"/>
                <a:gd name="T18" fmla="*/ 20 w 31"/>
                <a:gd name="T19" fmla="*/ 81 h 94"/>
                <a:gd name="T20" fmla="*/ 19 w 31"/>
                <a:gd name="T21" fmla="*/ 87 h 94"/>
                <a:gd name="T22" fmla="*/ 14 w 31"/>
                <a:gd name="T23" fmla="*/ 91 h 94"/>
                <a:gd name="T24" fmla="*/ 6 w 31"/>
                <a:gd name="T25" fmla="*/ 90 h 94"/>
                <a:gd name="T26" fmla="*/ 7 w 31"/>
                <a:gd name="T27" fmla="*/ 90 h 94"/>
                <a:gd name="T28" fmla="*/ 8 w 31"/>
                <a:gd name="T29" fmla="*/ 92 h 94"/>
                <a:gd name="T30" fmla="*/ 10 w 31"/>
                <a:gd name="T31" fmla="*/ 93 h 94"/>
                <a:gd name="T32" fmla="*/ 14 w 31"/>
                <a:gd name="T33" fmla="*/ 93 h 94"/>
                <a:gd name="T34" fmla="*/ 18 w 31"/>
                <a:gd name="T35" fmla="*/ 94 h 94"/>
                <a:gd name="T36" fmla="*/ 22 w 31"/>
                <a:gd name="T37" fmla="*/ 93 h 94"/>
                <a:gd name="T38" fmla="*/ 26 w 31"/>
                <a:gd name="T39" fmla="*/ 92 h 94"/>
                <a:gd name="T40" fmla="*/ 31 w 31"/>
                <a:gd name="T41" fmla="*/ 89 h 94"/>
                <a:gd name="T42" fmla="*/ 30 w 31"/>
                <a:gd name="T43" fmla="*/ 86 h 94"/>
                <a:gd name="T44" fmla="*/ 27 w 31"/>
                <a:gd name="T45" fmla="*/ 77 h 94"/>
                <a:gd name="T46" fmla="*/ 23 w 31"/>
                <a:gd name="T47" fmla="*/ 64 h 94"/>
                <a:gd name="T48" fmla="*/ 19 w 31"/>
                <a:gd name="T49" fmla="*/ 49 h 94"/>
                <a:gd name="T50" fmla="*/ 14 w 31"/>
                <a:gd name="T51" fmla="*/ 34 h 94"/>
                <a:gd name="T52" fmla="*/ 11 w 31"/>
                <a:gd name="T53" fmla="*/ 19 h 94"/>
                <a:gd name="T54" fmla="*/ 9 w 31"/>
                <a:gd name="T55" fmla="*/ 7 h 94"/>
                <a:gd name="T56" fmla="*/ 9 w 3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94"/>
                <a:gd name="T89" fmla="*/ 31 w 31"/>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94">
                  <a:moveTo>
                    <a:pt x="9" y="0"/>
                  </a:moveTo>
                  <a:lnTo>
                    <a:pt x="7" y="2"/>
                  </a:lnTo>
                  <a:lnTo>
                    <a:pt x="2" y="9"/>
                  </a:lnTo>
                  <a:lnTo>
                    <a:pt x="0" y="19"/>
                  </a:lnTo>
                  <a:lnTo>
                    <a:pt x="5" y="32"/>
                  </a:lnTo>
                  <a:lnTo>
                    <a:pt x="9" y="40"/>
                  </a:lnTo>
                  <a:lnTo>
                    <a:pt x="13" y="51"/>
                  </a:lnTo>
                  <a:lnTo>
                    <a:pt x="17" y="61"/>
                  </a:lnTo>
                  <a:lnTo>
                    <a:pt x="20" y="72"/>
                  </a:lnTo>
                  <a:lnTo>
                    <a:pt x="20" y="81"/>
                  </a:lnTo>
                  <a:lnTo>
                    <a:pt x="19" y="87"/>
                  </a:lnTo>
                  <a:lnTo>
                    <a:pt x="14" y="91"/>
                  </a:lnTo>
                  <a:lnTo>
                    <a:pt x="6" y="90"/>
                  </a:lnTo>
                  <a:lnTo>
                    <a:pt x="7" y="90"/>
                  </a:lnTo>
                  <a:lnTo>
                    <a:pt x="8" y="92"/>
                  </a:lnTo>
                  <a:lnTo>
                    <a:pt x="10" y="93"/>
                  </a:lnTo>
                  <a:lnTo>
                    <a:pt x="14" y="93"/>
                  </a:lnTo>
                  <a:lnTo>
                    <a:pt x="18" y="94"/>
                  </a:lnTo>
                  <a:lnTo>
                    <a:pt x="22" y="93"/>
                  </a:lnTo>
                  <a:lnTo>
                    <a:pt x="26" y="92"/>
                  </a:lnTo>
                  <a:lnTo>
                    <a:pt x="31" y="89"/>
                  </a:lnTo>
                  <a:lnTo>
                    <a:pt x="30" y="86"/>
                  </a:lnTo>
                  <a:lnTo>
                    <a:pt x="27" y="77"/>
                  </a:lnTo>
                  <a:lnTo>
                    <a:pt x="23" y="64"/>
                  </a:lnTo>
                  <a:lnTo>
                    <a:pt x="19" y="49"/>
                  </a:lnTo>
                  <a:lnTo>
                    <a:pt x="14" y="34"/>
                  </a:lnTo>
                  <a:lnTo>
                    <a:pt x="11" y="19"/>
                  </a:lnTo>
                  <a:lnTo>
                    <a:pt x="9" y="7"/>
                  </a:lnTo>
                  <a:lnTo>
                    <a:pt x="9" y="0"/>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8" name="Freeform 16"/>
            <p:cNvSpPr>
              <a:spLocks/>
            </p:cNvSpPr>
            <p:nvPr/>
          </p:nvSpPr>
          <p:spPr bwMode="auto">
            <a:xfrm>
              <a:off x="3450" y="1844"/>
              <a:ext cx="12" cy="25"/>
            </a:xfrm>
            <a:custGeom>
              <a:avLst/>
              <a:gdLst>
                <a:gd name="T0" fmla="*/ 0 w 12"/>
                <a:gd name="T1" fmla="*/ 25 h 25"/>
                <a:gd name="T2" fmla="*/ 0 w 12"/>
                <a:gd name="T3" fmla="*/ 23 h 25"/>
                <a:gd name="T4" fmla="*/ 0 w 12"/>
                <a:gd name="T5" fmla="*/ 17 h 25"/>
                <a:gd name="T6" fmla="*/ 2 w 12"/>
                <a:gd name="T7" fmla="*/ 9 h 25"/>
                <a:gd name="T8" fmla="*/ 6 w 12"/>
                <a:gd name="T9" fmla="*/ 2 h 25"/>
                <a:gd name="T10" fmla="*/ 11 w 12"/>
                <a:gd name="T11" fmla="*/ 0 h 25"/>
                <a:gd name="T12" fmla="*/ 12 w 12"/>
                <a:gd name="T13" fmla="*/ 3 h 25"/>
                <a:gd name="T14" fmla="*/ 12 w 12"/>
                <a:gd name="T15" fmla="*/ 9 h 25"/>
                <a:gd name="T16" fmla="*/ 11 w 12"/>
                <a:gd name="T17" fmla="*/ 15 h 25"/>
                <a:gd name="T18" fmla="*/ 8 w 12"/>
                <a:gd name="T19" fmla="*/ 20 h 25"/>
                <a:gd name="T20" fmla="*/ 6 w 12"/>
                <a:gd name="T21" fmla="*/ 23 h 25"/>
                <a:gd name="T22" fmla="*/ 3 w 12"/>
                <a:gd name="T23" fmla="*/ 25 h 25"/>
                <a:gd name="T24" fmla="*/ 0 w 12"/>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5"/>
                <a:gd name="T41" fmla="*/ 12 w 1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5">
                  <a:moveTo>
                    <a:pt x="0" y="25"/>
                  </a:moveTo>
                  <a:lnTo>
                    <a:pt x="0" y="23"/>
                  </a:lnTo>
                  <a:lnTo>
                    <a:pt x="0" y="17"/>
                  </a:lnTo>
                  <a:lnTo>
                    <a:pt x="2" y="9"/>
                  </a:lnTo>
                  <a:lnTo>
                    <a:pt x="6" y="2"/>
                  </a:lnTo>
                  <a:lnTo>
                    <a:pt x="11" y="0"/>
                  </a:lnTo>
                  <a:lnTo>
                    <a:pt x="12" y="3"/>
                  </a:lnTo>
                  <a:lnTo>
                    <a:pt x="12" y="9"/>
                  </a:lnTo>
                  <a:lnTo>
                    <a:pt x="11" y="15"/>
                  </a:lnTo>
                  <a:lnTo>
                    <a:pt x="8" y="20"/>
                  </a:lnTo>
                  <a:lnTo>
                    <a:pt x="6" y="23"/>
                  </a:lnTo>
                  <a:lnTo>
                    <a:pt x="3" y="25"/>
                  </a:lnTo>
                  <a:lnTo>
                    <a:pt x="0" y="2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9" name="Freeform 24"/>
            <p:cNvSpPr>
              <a:spLocks/>
            </p:cNvSpPr>
            <p:nvPr/>
          </p:nvSpPr>
          <p:spPr bwMode="auto">
            <a:xfrm>
              <a:off x="3355" y="1796"/>
              <a:ext cx="92" cy="143"/>
            </a:xfrm>
            <a:custGeom>
              <a:avLst/>
              <a:gdLst>
                <a:gd name="T0" fmla="*/ 92 w 92"/>
                <a:gd name="T1" fmla="*/ 9 h 143"/>
                <a:gd name="T2" fmla="*/ 89 w 92"/>
                <a:gd name="T3" fmla="*/ 12 h 143"/>
                <a:gd name="T4" fmla="*/ 82 w 92"/>
                <a:gd name="T5" fmla="*/ 20 h 143"/>
                <a:gd name="T6" fmla="*/ 71 w 92"/>
                <a:gd name="T7" fmla="*/ 32 h 143"/>
                <a:gd name="T8" fmla="*/ 59 w 92"/>
                <a:gd name="T9" fmla="*/ 48 h 143"/>
                <a:gd name="T10" fmla="*/ 47 w 92"/>
                <a:gd name="T11" fmla="*/ 68 h 143"/>
                <a:gd name="T12" fmla="*/ 35 w 92"/>
                <a:gd name="T13" fmla="*/ 90 h 143"/>
                <a:gd name="T14" fmla="*/ 25 w 92"/>
                <a:gd name="T15" fmla="*/ 116 h 143"/>
                <a:gd name="T16" fmla="*/ 20 w 92"/>
                <a:gd name="T17" fmla="*/ 143 h 143"/>
                <a:gd name="T18" fmla="*/ 18 w 92"/>
                <a:gd name="T19" fmla="*/ 140 h 143"/>
                <a:gd name="T20" fmla="*/ 15 w 92"/>
                <a:gd name="T21" fmla="*/ 132 h 143"/>
                <a:gd name="T22" fmla="*/ 10 w 92"/>
                <a:gd name="T23" fmla="*/ 119 h 143"/>
                <a:gd name="T24" fmla="*/ 6 w 92"/>
                <a:gd name="T25" fmla="*/ 102 h 143"/>
                <a:gd name="T26" fmla="*/ 2 w 92"/>
                <a:gd name="T27" fmla="*/ 81 h 143"/>
                <a:gd name="T28" fmla="*/ 0 w 92"/>
                <a:gd name="T29" fmla="*/ 57 h 143"/>
                <a:gd name="T30" fmla="*/ 1 w 92"/>
                <a:gd name="T31" fmla="*/ 30 h 143"/>
                <a:gd name="T32" fmla="*/ 6 w 92"/>
                <a:gd name="T33" fmla="*/ 0 h 143"/>
                <a:gd name="T34" fmla="*/ 8 w 92"/>
                <a:gd name="T35" fmla="*/ 1 h 143"/>
                <a:gd name="T36" fmla="*/ 12 w 92"/>
                <a:gd name="T37" fmla="*/ 6 h 143"/>
                <a:gd name="T38" fmla="*/ 20 w 92"/>
                <a:gd name="T39" fmla="*/ 11 h 143"/>
                <a:gd name="T40" fmla="*/ 29 w 92"/>
                <a:gd name="T41" fmla="*/ 15 h 143"/>
                <a:gd name="T42" fmla="*/ 41 w 92"/>
                <a:gd name="T43" fmla="*/ 19 h 143"/>
                <a:gd name="T44" fmla="*/ 56 w 92"/>
                <a:gd name="T45" fmla="*/ 21 h 143"/>
                <a:gd name="T46" fmla="*/ 74 w 92"/>
                <a:gd name="T47" fmla="*/ 18 h 143"/>
                <a:gd name="T48" fmla="*/ 92 w 92"/>
                <a:gd name="T49" fmla="*/ 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43"/>
                <a:gd name="T77" fmla="*/ 92 w 92"/>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43">
                  <a:moveTo>
                    <a:pt x="92" y="9"/>
                  </a:moveTo>
                  <a:lnTo>
                    <a:pt x="89" y="12"/>
                  </a:lnTo>
                  <a:lnTo>
                    <a:pt x="82" y="20"/>
                  </a:lnTo>
                  <a:lnTo>
                    <a:pt x="71" y="32"/>
                  </a:lnTo>
                  <a:lnTo>
                    <a:pt x="59" y="48"/>
                  </a:lnTo>
                  <a:lnTo>
                    <a:pt x="47" y="68"/>
                  </a:lnTo>
                  <a:lnTo>
                    <a:pt x="35" y="90"/>
                  </a:lnTo>
                  <a:lnTo>
                    <a:pt x="25" y="116"/>
                  </a:lnTo>
                  <a:lnTo>
                    <a:pt x="20" y="143"/>
                  </a:lnTo>
                  <a:lnTo>
                    <a:pt x="18" y="140"/>
                  </a:lnTo>
                  <a:lnTo>
                    <a:pt x="15" y="132"/>
                  </a:lnTo>
                  <a:lnTo>
                    <a:pt x="10" y="119"/>
                  </a:lnTo>
                  <a:lnTo>
                    <a:pt x="6" y="102"/>
                  </a:lnTo>
                  <a:lnTo>
                    <a:pt x="2" y="81"/>
                  </a:lnTo>
                  <a:lnTo>
                    <a:pt x="0" y="57"/>
                  </a:lnTo>
                  <a:lnTo>
                    <a:pt x="1" y="30"/>
                  </a:lnTo>
                  <a:lnTo>
                    <a:pt x="6" y="0"/>
                  </a:lnTo>
                  <a:lnTo>
                    <a:pt x="8" y="1"/>
                  </a:lnTo>
                  <a:lnTo>
                    <a:pt x="12" y="6"/>
                  </a:lnTo>
                  <a:lnTo>
                    <a:pt x="20" y="11"/>
                  </a:lnTo>
                  <a:lnTo>
                    <a:pt x="29" y="15"/>
                  </a:lnTo>
                  <a:lnTo>
                    <a:pt x="41" y="19"/>
                  </a:lnTo>
                  <a:lnTo>
                    <a:pt x="56" y="21"/>
                  </a:lnTo>
                  <a:lnTo>
                    <a:pt x="74" y="18"/>
                  </a:lnTo>
                  <a:lnTo>
                    <a:pt x="9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0" name="Freeform 25"/>
            <p:cNvSpPr>
              <a:spLocks/>
            </p:cNvSpPr>
            <p:nvPr/>
          </p:nvSpPr>
          <p:spPr bwMode="auto">
            <a:xfrm>
              <a:off x="3462" y="2108"/>
              <a:ext cx="62" cy="67"/>
            </a:xfrm>
            <a:custGeom>
              <a:avLst/>
              <a:gdLst>
                <a:gd name="T0" fmla="*/ 32 w 62"/>
                <a:gd name="T1" fmla="*/ 0 h 67"/>
                <a:gd name="T2" fmla="*/ 32 w 62"/>
                <a:gd name="T3" fmla="*/ 2 h 67"/>
                <a:gd name="T4" fmla="*/ 31 w 62"/>
                <a:gd name="T5" fmla="*/ 6 h 67"/>
                <a:gd name="T6" fmla="*/ 29 w 62"/>
                <a:gd name="T7" fmla="*/ 14 h 67"/>
                <a:gd name="T8" fmla="*/ 26 w 62"/>
                <a:gd name="T9" fmla="*/ 21 h 67"/>
                <a:gd name="T10" fmla="*/ 23 w 62"/>
                <a:gd name="T11" fmla="*/ 30 h 67"/>
                <a:gd name="T12" fmla="*/ 18 w 62"/>
                <a:gd name="T13" fmla="*/ 38 h 67"/>
                <a:gd name="T14" fmla="*/ 12 w 62"/>
                <a:gd name="T15" fmla="*/ 45 h 67"/>
                <a:gd name="T16" fmla="*/ 5 w 62"/>
                <a:gd name="T17" fmla="*/ 50 h 67"/>
                <a:gd name="T18" fmla="*/ 1 w 62"/>
                <a:gd name="T19" fmla="*/ 54 h 67"/>
                <a:gd name="T20" fmla="*/ 0 w 62"/>
                <a:gd name="T21" fmla="*/ 57 h 67"/>
                <a:gd name="T22" fmla="*/ 4 w 62"/>
                <a:gd name="T23" fmla="*/ 60 h 67"/>
                <a:gd name="T24" fmla="*/ 9 w 62"/>
                <a:gd name="T25" fmla="*/ 62 h 67"/>
                <a:gd name="T26" fmla="*/ 16 w 62"/>
                <a:gd name="T27" fmla="*/ 64 h 67"/>
                <a:gd name="T28" fmla="*/ 22 w 62"/>
                <a:gd name="T29" fmla="*/ 65 h 67"/>
                <a:gd name="T30" fmla="*/ 27 w 62"/>
                <a:gd name="T31" fmla="*/ 67 h 67"/>
                <a:gd name="T32" fmla="*/ 29 w 62"/>
                <a:gd name="T33" fmla="*/ 67 h 67"/>
                <a:gd name="T34" fmla="*/ 31 w 62"/>
                <a:gd name="T35" fmla="*/ 66 h 67"/>
                <a:gd name="T36" fmla="*/ 37 w 62"/>
                <a:gd name="T37" fmla="*/ 64 h 67"/>
                <a:gd name="T38" fmla="*/ 45 w 62"/>
                <a:gd name="T39" fmla="*/ 60 h 67"/>
                <a:gd name="T40" fmla="*/ 52 w 62"/>
                <a:gd name="T41" fmla="*/ 53 h 67"/>
                <a:gd name="T42" fmla="*/ 59 w 62"/>
                <a:gd name="T43" fmla="*/ 44 h 67"/>
                <a:gd name="T44" fmla="*/ 62 w 62"/>
                <a:gd name="T45" fmla="*/ 33 h 67"/>
                <a:gd name="T46" fmla="*/ 61 w 62"/>
                <a:gd name="T47" fmla="*/ 18 h 67"/>
                <a:gd name="T48" fmla="*/ 52 w 62"/>
                <a:gd name="T49" fmla="*/ 0 h 67"/>
                <a:gd name="T50" fmla="*/ 32 w 62"/>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32" y="0"/>
                  </a:moveTo>
                  <a:lnTo>
                    <a:pt x="32" y="2"/>
                  </a:lnTo>
                  <a:lnTo>
                    <a:pt x="31" y="6"/>
                  </a:lnTo>
                  <a:lnTo>
                    <a:pt x="29" y="14"/>
                  </a:lnTo>
                  <a:lnTo>
                    <a:pt x="26" y="21"/>
                  </a:lnTo>
                  <a:lnTo>
                    <a:pt x="23" y="30"/>
                  </a:lnTo>
                  <a:lnTo>
                    <a:pt x="18" y="38"/>
                  </a:lnTo>
                  <a:lnTo>
                    <a:pt x="12" y="45"/>
                  </a:lnTo>
                  <a:lnTo>
                    <a:pt x="5" y="50"/>
                  </a:lnTo>
                  <a:lnTo>
                    <a:pt x="1" y="54"/>
                  </a:lnTo>
                  <a:lnTo>
                    <a:pt x="0" y="57"/>
                  </a:lnTo>
                  <a:lnTo>
                    <a:pt x="4" y="60"/>
                  </a:lnTo>
                  <a:lnTo>
                    <a:pt x="9" y="62"/>
                  </a:lnTo>
                  <a:lnTo>
                    <a:pt x="16" y="64"/>
                  </a:lnTo>
                  <a:lnTo>
                    <a:pt x="22" y="65"/>
                  </a:lnTo>
                  <a:lnTo>
                    <a:pt x="27" y="67"/>
                  </a:lnTo>
                  <a:lnTo>
                    <a:pt x="29" y="67"/>
                  </a:lnTo>
                  <a:lnTo>
                    <a:pt x="31" y="66"/>
                  </a:lnTo>
                  <a:lnTo>
                    <a:pt x="37" y="64"/>
                  </a:lnTo>
                  <a:lnTo>
                    <a:pt x="45" y="60"/>
                  </a:lnTo>
                  <a:lnTo>
                    <a:pt x="52" y="53"/>
                  </a:lnTo>
                  <a:lnTo>
                    <a:pt x="59" y="44"/>
                  </a:lnTo>
                  <a:lnTo>
                    <a:pt x="62" y="33"/>
                  </a:lnTo>
                  <a:lnTo>
                    <a:pt x="61" y="18"/>
                  </a:lnTo>
                  <a:lnTo>
                    <a:pt x="5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1" name="Freeform 26"/>
            <p:cNvSpPr>
              <a:spLocks/>
            </p:cNvSpPr>
            <p:nvPr/>
          </p:nvSpPr>
          <p:spPr bwMode="auto">
            <a:xfrm>
              <a:off x="2893" y="1919"/>
              <a:ext cx="42" cy="70"/>
            </a:xfrm>
            <a:custGeom>
              <a:avLst/>
              <a:gdLst>
                <a:gd name="T0" fmla="*/ 23 w 42"/>
                <a:gd name="T1" fmla="*/ 0 h 70"/>
                <a:gd name="T2" fmla="*/ 23 w 42"/>
                <a:gd name="T3" fmla="*/ 2 h 70"/>
                <a:gd name="T4" fmla="*/ 24 w 42"/>
                <a:gd name="T5" fmla="*/ 8 h 70"/>
                <a:gd name="T6" fmla="*/ 24 w 42"/>
                <a:gd name="T7" fmla="*/ 15 h 70"/>
                <a:gd name="T8" fmla="*/ 23 w 42"/>
                <a:gd name="T9" fmla="*/ 24 h 70"/>
                <a:gd name="T10" fmla="*/ 20 w 42"/>
                <a:gd name="T11" fmla="*/ 34 h 70"/>
                <a:gd name="T12" fmla="*/ 16 w 42"/>
                <a:gd name="T13" fmla="*/ 42 h 70"/>
                <a:gd name="T14" fmla="*/ 10 w 42"/>
                <a:gd name="T15" fmla="*/ 49 h 70"/>
                <a:gd name="T16" fmla="*/ 0 w 42"/>
                <a:gd name="T17" fmla="*/ 53 h 70"/>
                <a:gd name="T18" fmla="*/ 20 w 42"/>
                <a:gd name="T19" fmla="*/ 70 h 70"/>
                <a:gd name="T20" fmla="*/ 22 w 42"/>
                <a:gd name="T21" fmla="*/ 67 h 70"/>
                <a:gd name="T22" fmla="*/ 27 w 42"/>
                <a:gd name="T23" fmla="*/ 61 h 70"/>
                <a:gd name="T24" fmla="*/ 33 w 42"/>
                <a:gd name="T25" fmla="*/ 52 h 70"/>
                <a:gd name="T26" fmla="*/ 39 w 42"/>
                <a:gd name="T27" fmla="*/ 42 h 70"/>
                <a:gd name="T28" fmla="*/ 42 w 42"/>
                <a:gd name="T29" fmla="*/ 31 h 70"/>
                <a:gd name="T30" fmla="*/ 42 w 42"/>
                <a:gd name="T31" fmla="*/ 19 h 70"/>
                <a:gd name="T32" fmla="*/ 36 w 42"/>
                <a:gd name="T33" fmla="*/ 8 h 70"/>
                <a:gd name="T34" fmla="*/ 23 w 42"/>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70"/>
                <a:gd name="T56" fmla="*/ 42 w 42"/>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70">
                  <a:moveTo>
                    <a:pt x="23" y="0"/>
                  </a:moveTo>
                  <a:lnTo>
                    <a:pt x="23" y="2"/>
                  </a:lnTo>
                  <a:lnTo>
                    <a:pt x="24" y="8"/>
                  </a:lnTo>
                  <a:lnTo>
                    <a:pt x="24" y="15"/>
                  </a:lnTo>
                  <a:lnTo>
                    <a:pt x="23" y="24"/>
                  </a:lnTo>
                  <a:lnTo>
                    <a:pt x="20" y="34"/>
                  </a:lnTo>
                  <a:lnTo>
                    <a:pt x="16" y="42"/>
                  </a:lnTo>
                  <a:lnTo>
                    <a:pt x="10" y="49"/>
                  </a:lnTo>
                  <a:lnTo>
                    <a:pt x="0" y="53"/>
                  </a:lnTo>
                  <a:lnTo>
                    <a:pt x="20" y="70"/>
                  </a:lnTo>
                  <a:lnTo>
                    <a:pt x="22" y="67"/>
                  </a:lnTo>
                  <a:lnTo>
                    <a:pt x="27" y="61"/>
                  </a:lnTo>
                  <a:lnTo>
                    <a:pt x="33" y="52"/>
                  </a:lnTo>
                  <a:lnTo>
                    <a:pt x="39" y="42"/>
                  </a:lnTo>
                  <a:lnTo>
                    <a:pt x="42" y="31"/>
                  </a:lnTo>
                  <a:lnTo>
                    <a:pt x="42" y="19"/>
                  </a:lnTo>
                  <a:lnTo>
                    <a:pt x="36"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2" name="Freeform 27"/>
            <p:cNvSpPr>
              <a:spLocks/>
            </p:cNvSpPr>
            <p:nvPr/>
          </p:nvSpPr>
          <p:spPr bwMode="auto">
            <a:xfrm>
              <a:off x="3488" y="1683"/>
              <a:ext cx="86" cy="123"/>
            </a:xfrm>
            <a:custGeom>
              <a:avLst/>
              <a:gdLst>
                <a:gd name="T0" fmla="*/ 76 w 86"/>
                <a:gd name="T1" fmla="*/ 0 h 123"/>
                <a:gd name="T2" fmla="*/ 75 w 86"/>
                <a:gd name="T3" fmla="*/ 3 h 123"/>
                <a:gd name="T4" fmla="*/ 74 w 86"/>
                <a:gd name="T5" fmla="*/ 10 h 123"/>
                <a:gd name="T6" fmla="*/ 69 w 86"/>
                <a:gd name="T7" fmla="*/ 22 h 123"/>
                <a:gd name="T8" fmla="*/ 62 w 86"/>
                <a:gd name="T9" fmla="*/ 37 h 123"/>
                <a:gd name="T10" fmla="*/ 53 w 86"/>
                <a:gd name="T11" fmla="*/ 54 h 123"/>
                <a:gd name="T12" fmla="*/ 39 w 86"/>
                <a:gd name="T13" fmla="*/ 72 h 123"/>
                <a:gd name="T14" fmla="*/ 22 w 86"/>
                <a:gd name="T15" fmla="*/ 92 h 123"/>
                <a:gd name="T16" fmla="*/ 0 w 86"/>
                <a:gd name="T17" fmla="*/ 110 h 123"/>
                <a:gd name="T18" fmla="*/ 0 w 86"/>
                <a:gd name="T19" fmla="*/ 111 h 123"/>
                <a:gd name="T20" fmla="*/ 4 w 86"/>
                <a:gd name="T21" fmla="*/ 114 h 123"/>
                <a:gd name="T22" fmla="*/ 9 w 86"/>
                <a:gd name="T23" fmla="*/ 118 h 123"/>
                <a:gd name="T24" fmla="*/ 16 w 86"/>
                <a:gd name="T25" fmla="*/ 122 h 123"/>
                <a:gd name="T26" fmla="*/ 24 w 86"/>
                <a:gd name="T27" fmla="*/ 123 h 123"/>
                <a:gd name="T28" fmla="*/ 35 w 86"/>
                <a:gd name="T29" fmla="*/ 122 h 123"/>
                <a:gd name="T30" fmla="*/ 46 w 86"/>
                <a:gd name="T31" fmla="*/ 116 h 123"/>
                <a:gd name="T32" fmla="*/ 59 w 86"/>
                <a:gd name="T33" fmla="*/ 106 h 123"/>
                <a:gd name="T34" fmla="*/ 71 w 86"/>
                <a:gd name="T35" fmla="*/ 93 h 123"/>
                <a:gd name="T36" fmla="*/ 80 w 86"/>
                <a:gd name="T37" fmla="*/ 80 h 123"/>
                <a:gd name="T38" fmla="*/ 84 w 86"/>
                <a:gd name="T39" fmla="*/ 67 h 123"/>
                <a:gd name="T40" fmla="*/ 86 w 86"/>
                <a:gd name="T41" fmla="*/ 54 h 123"/>
                <a:gd name="T42" fmla="*/ 86 w 86"/>
                <a:gd name="T43" fmla="*/ 41 h 123"/>
                <a:gd name="T44" fmla="*/ 84 w 86"/>
                <a:gd name="T45" fmla="*/ 28 h 123"/>
                <a:gd name="T46" fmla="*/ 80 w 86"/>
                <a:gd name="T47" fmla="*/ 14 h 123"/>
                <a:gd name="T48" fmla="*/ 76 w 86"/>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23"/>
                <a:gd name="T77" fmla="*/ 86 w 86"/>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23">
                  <a:moveTo>
                    <a:pt x="76" y="0"/>
                  </a:moveTo>
                  <a:lnTo>
                    <a:pt x="75" y="3"/>
                  </a:lnTo>
                  <a:lnTo>
                    <a:pt x="74" y="10"/>
                  </a:lnTo>
                  <a:lnTo>
                    <a:pt x="69" y="22"/>
                  </a:lnTo>
                  <a:lnTo>
                    <a:pt x="62" y="37"/>
                  </a:lnTo>
                  <a:lnTo>
                    <a:pt x="53" y="54"/>
                  </a:lnTo>
                  <a:lnTo>
                    <a:pt x="39" y="72"/>
                  </a:lnTo>
                  <a:lnTo>
                    <a:pt x="22" y="92"/>
                  </a:lnTo>
                  <a:lnTo>
                    <a:pt x="0" y="110"/>
                  </a:lnTo>
                  <a:lnTo>
                    <a:pt x="0" y="111"/>
                  </a:lnTo>
                  <a:lnTo>
                    <a:pt x="4" y="114"/>
                  </a:lnTo>
                  <a:lnTo>
                    <a:pt x="9" y="118"/>
                  </a:lnTo>
                  <a:lnTo>
                    <a:pt x="16" y="122"/>
                  </a:lnTo>
                  <a:lnTo>
                    <a:pt x="24" y="123"/>
                  </a:lnTo>
                  <a:lnTo>
                    <a:pt x="35" y="122"/>
                  </a:lnTo>
                  <a:lnTo>
                    <a:pt x="46" y="116"/>
                  </a:lnTo>
                  <a:lnTo>
                    <a:pt x="59" y="106"/>
                  </a:lnTo>
                  <a:lnTo>
                    <a:pt x="71" y="93"/>
                  </a:lnTo>
                  <a:lnTo>
                    <a:pt x="80" y="80"/>
                  </a:lnTo>
                  <a:lnTo>
                    <a:pt x="84" y="67"/>
                  </a:lnTo>
                  <a:lnTo>
                    <a:pt x="86" y="54"/>
                  </a:lnTo>
                  <a:lnTo>
                    <a:pt x="86" y="41"/>
                  </a:lnTo>
                  <a:lnTo>
                    <a:pt x="84" y="28"/>
                  </a:lnTo>
                  <a:lnTo>
                    <a:pt x="80" y="14"/>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3" name="Freeform 28"/>
            <p:cNvSpPr>
              <a:spLocks/>
            </p:cNvSpPr>
            <p:nvPr/>
          </p:nvSpPr>
          <p:spPr bwMode="auto">
            <a:xfrm>
              <a:off x="3375" y="1696"/>
              <a:ext cx="345" cy="442"/>
            </a:xfrm>
            <a:custGeom>
              <a:avLst/>
              <a:gdLst>
                <a:gd name="T0" fmla="*/ 216 w 345"/>
                <a:gd name="T1" fmla="*/ 4 h 442"/>
                <a:gd name="T2" fmla="*/ 222 w 345"/>
                <a:gd name="T3" fmla="*/ 28 h 442"/>
                <a:gd name="T4" fmla="*/ 222 w 345"/>
                <a:gd name="T5" fmla="*/ 65 h 442"/>
                <a:gd name="T6" fmla="*/ 210 w 345"/>
                <a:gd name="T7" fmla="*/ 100 h 442"/>
                <a:gd name="T8" fmla="*/ 181 w 345"/>
                <a:gd name="T9" fmla="*/ 123 h 442"/>
                <a:gd name="T10" fmla="*/ 161 w 345"/>
                <a:gd name="T11" fmla="*/ 133 h 442"/>
                <a:gd name="T12" fmla="*/ 154 w 345"/>
                <a:gd name="T13" fmla="*/ 135 h 442"/>
                <a:gd name="T14" fmla="*/ 152 w 345"/>
                <a:gd name="T15" fmla="*/ 133 h 442"/>
                <a:gd name="T16" fmla="*/ 151 w 345"/>
                <a:gd name="T17" fmla="*/ 136 h 442"/>
                <a:gd name="T18" fmla="*/ 144 w 345"/>
                <a:gd name="T19" fmla="*/ 157 h 442"/>
                <a:gd name="T20" fmla="*/ 128 w 345"/>
                <a:gd name="T21" fmla="*/ 187 h 442"/>
                <a:gd name="T22" fmla="*/ 102 w 345"/>
                <a:gd name="T23" fmla="*/ 216 h 442"/>
                <a:gd name="T24" fmla="*/ 67 w 345"/>
                <a:gd name="T25" fmla="*/ 235 h 442"/>
                <a:gd name="T26" fmla="*/ 32 w 345"/>
                <a:gd name="T27" fmla="*/ 262 h 442"/>
                <a:gd name="T28" fmla="*/ 7 w 345"/>
                <a:gd name="T29" fmla="*/ 310 h 442"/>
                <a:gd name="T30" fmla="*/ 0 w 345"/>
                <a:gd name="T31" fmla="*/ 388 h 442"/>
                <a:gd name="T32" fmla="*/ 8 w 345"/>
                <a:gd name="T33" fmla="*/ 441 h 442"/>
                <a:gd name="T34" fmla="*/ 20 w 345"/>
                <a:gd name="T35" fmla="*/ 434 h 442"/>
                <a:gd name="T36" fmla="*/ 33 w 345"/>
                <a:gd name="T37" fmla="*/ 422 h 442"/>
                <a:gd name="T38" fmla="*/ 40 w 345"/>
                <a:gd name="T39" fmla="*/ 407 h 442"/>
                <a:gd name="T40" fmla="*/ 33 w 345"/>
                <a:gd name="T41" fmla="*/ 391 h 442"/>
                <a:gd name="T42" fmla="*/ 21 w 345"/>
                <a:gd name="T43" fmla="*/ 367 h 442"/>
                <a:gd name="T44" fmla="*/ 16 w 345"/>
                <a:gd name="T45" fmla="*/ 340 h 442"/>
                <a:gd name="T46" fmla="*/ 27 w 345"/>
                <a:gd name="T47" fmla="*/ 314 h 442"/>
                <a:gd name="T48" fmla="*/ 42 w 345"/>
                <a:gd name="T49" fmla="*/ 304 h 442"/>
                <a:gd name="T50" fmla="*/ 44 w 345"/>
                <a:gd name="T51" fmla="*/ 314 h 442"/>
                <a:gd name="T52" fmla="*/ 51 w 345"/>
                <a:gd name="T53" fmla="*/ 329 h 442"/>
                <a:gd name="T54" fmla="*/ 65 w 345"/>
                <a:gd name="T55" fmla="*/ 346 h 442"/>
                <a:gd name="T56" fmla="*/ 86 w 345"/>
                <a:gd name="T57" fmla="*/ 359 h 442"/>
                <a:gd name="T58" fmla="*/ 100 w 345"/>
                <a:gd name="T59" fmla="*/ 374 h 442"/>
                <a:gd name="T60" fmla="*/ 110 w 345"/>
                <a:gd name="T61" fmla="*/ 387 h 442"/>
                <a:gd name="T62" fmla="*/ 122 w 345"/>
                <a:gd name="T63" fmla="*/ 393 h 442"/>
                <a:gd name="T64" fmla="*/ 140 w 345"/>
                <a:gd name="T65" fmla="*/ 388 h 442"/>
                <a:gd name="T66" fmla="*/ 156 w 345"/>
                <a:gd name="T67" fmla="*/ 382 h 442"/>
                <a:gd name="T68" fmla="*/ 168 w 345"/>
                <a:gd name="T69" fmla="*/ 376 h 442"/>
                <a:gd name="T70" fmla="*/ 180 w 345"/>
                <a:gd name="T71" fmla="*/ 371 h 442"/>
                <a:gd name="T72" fmla="*/ 191 w 345"/>
                <a:gd name="T73" fmla="*/ 367 h 442"/>
                <a:gd name="T74" fmla="*/ 193 w 345"/>
                <a:gd name="T75" fmla="*/ 364 h 442"/>
                <a:gd name="T76" fmla="*/ 185 w 345"/>
                <a:gd name="T77" fmla="*/ 362 h 442"/>
                <a:gd name="T78" fmla="*/ 166 w 345"/>
                <a:gd name="T79" fmla="*/ 361 h 442"/>
                <a:gd name="T80" fmla="*/ 137 w 345"/>
                <a:gd name="T81" fmla="*/ 354 h 442"/>
                <a:gd name="T82" fmla="*/ 118 w 345"/>
                <a:gd name="T83" fmla="*/ 328 h 442"/>
                <a:gd name="T84" fmla="*/ 113 w 345"/>
                <a:gd name="T85" fmla="*/ 289 h 442"/>
                <a:gd name="T86" fmla="*/ 122 w 345"/>
                <a:gd name="T87" fmla="*/ 246 h 442"/>
                <a:gd name="T88" fmla="*/ 138 w 345"/>
                <a:gd name="T89" fmla="*/ 216 h 442"/>
                <a:gd name="T90" fmla="*/ 155 w 345"/>
                <a:gd name="T91" fmla="*/ 194 h 442"/>
                <a:gd name="T92" fmla="*/ 177 w 345"/>
                <a:gd name="T93" fmla="*/ 170 h 442"/>
                <a:gd name="T94" fmla="*/ 202 w 345"/>
                <a:gd name="T95" fmla="*/ 145 h 442"/>
                <a:gd name="T96" fmla="*/ 231 w 345"/>
                <a:gd name="T97" fmla="*/ 121 h 442"/>
                <a:gd name="T98" fmla="*/ 262 w 345"/>
                <a:gd name="T99" fmla="*/ 99 h 442"/>
                <a:gd name="T100" fmla="*/ 295 w 345"/>
                <a:gd name="T101" fmla="*/ 80 h 442"/>
                <a:gd name="T102" fmla="*/ 328 w 345"/>
                <a:gd name="T103" fmla="*/ 65 h 442"/>
                <a:gd name="T104" fmla="*/ 344 w 345"/>
                <a:gd name="T105" fmla="*/ 59 h 442"/>
                <a:gd name="T106" fmla="*/ 337 w 345"/>
                <a:gd name="T107" fmla="*/ 56 h 442"/>
                <a:gd name="T108" fmla="*/ 323 w 345"/>
                <a:gd name="T109" fmla="*/ 49 h 442"/>
                <a:gd name="T110" fmla="*/ 306 w 345"/>
                <a:gd name="T111" fmla="*/ 40 h 442"/>
                <a:gd name="T112" fmla="*/ 286 w 345"/>
                <a:gd name="T113" fmla="*/ 30 h 442"/>
                <a:gd name="T114" fmla="*/ 264 w 345"/>
                <a:gd name="T115" fmla="*/ 20 h 442"/>
                <a:gd name="T116" fmla="*/ 243 w 345"/>
                <a:gd name="T117" fmla="*/ 11 h 442"/>
                <a:gd name="T118" fmla="*/ 224 w 345"/>
                <a:gd name="T119" fmla="*/ 3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42"/>
                <a:gd name="T182" fmla="*/ 345 w 345"/>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42">
                  <a:moveTo>
                    <a:pt x="216" y="0"/>
                  </a:moveTo>
                  <a:lnTo>
                    <a:pt x="216" y="4"/>
                  </a:lnTo>
                  <a:lnTo>
                    <a:pt x="219" y="14"/>
                  </a:lnTo>
                  <a:lnTo>
                    <a:pt x="222" y="28"/>
                  </a:lnTo>
                  <a:lnTo>
                    <a:pt x="223" y="45"/>
                  </a:lnTo>
                  <a:lnTo>
                    <a:pt x="222" y="65"/>
                  </a:lnTo>
                  <a:lnTo>
                    <a:pt x="218" y="83"/>
                  </a:lnTo>
                  <a:lnTo>
                    <a:pt x="210" y="100"/>
                  </a:lnTo>
                  <a:lnTo>
                    <a:pt x="195" y="113"/>
                  </a:lnTo>
                  <a:lnTo>
                    <a:pt x="181" y="123"/>
                  </a:lnTo>
                  <a:lnTo>
                    <a:pt x="169" y="129"/>
                  </a:lnTo>
                  <a:lnTo>
                    <a:pt x="161" y="133"/>
                  </a:lnTo>
                  <a:lnTo>
                    <a:pt x="157" y="134"/>
                  </a:lnTo>
                  <a:lnTo>
                    <a:pt x="154" y="135"/>
                  </a:lnTo>
                  <a:lnTo>
                    <a:pt x="152" y="134"/>
                  </a:lnTo>
                  <a:lnTo>
                    <a:pt x="152" y="133"/>
                  </a:lnTo>
                  <a:lnTo>
                    <a:pt x="151" y="136"/>
                  </a:lnTo>
                  <a:lnTo>
                    <a:pt x="148" y="145"/>
                  </a:lnTo>
                  <a:lnTo>
                    <a:pt x="144" y="157"/>
                  </a:lnTo>
                  <a:lnTo>
                    <a:pt x="137" y="171"/>
                  </a:lnTo>
                  <a:lnTo>
                    <a:pt x="128" y="187"/>
                  </a:lnTo>
                  <a:lnTo>
                    <a:pt x="116" y="202"/>
                  </a:lnTo>
                  <a:lnTo>
                    <a:pt x="102" y="216"/>
                  </a:lnTo>
                  <a:lnTo>
                    <a:pt x="86" y="226"/>
                  </a:lnTo>
                  <a:lnTo>
                    <a:pt x="67" y="235"/>
                  </a:lnTo>
                  <a:lnTo>
                    <a:pt x="49" y="247"/>
                  </a:lnTo>
                  <a:lnTo>
                    <a:pt x="32" y="262"/>
                  </a:lnTo>
                  <a:lnTo>
                    <a:pt x="18" y="283"/>
                  </a:lnTo>
                  <a:lnTo>
                    <a:pt x="7" y="310"/>
                  </a:lnTo>
                  <a:lnTo>
                    <a:pt x="0" y="344"/>
                  </a:lnTo>
                  <a:lnTo>
                    <a:pt x="0" y="388"/>
                  </a:lnTo>
                  <a:lnTo>
                    <a:pt x="6" y="442"/>
                  </a:lnTo>
                  <a:lnTo>
                    <a:pt x="8" y="441"/>
                  </a:lnTo>
                  <a:lnTo>
                    <a:pt x="13" y="438"/>
                  </a:lnTo>
                  <a:lnTo>
                    <a:pt x="20" y="434"/>
                  </a:lnTo>
                  <a:lnTo>
                    <a:pt x="27" y="429"/>
                  </a:lnTo>
                  <a:lnTo>
                    <a:pt x="33" y="422"/>
                  </a:lnTo>
                  <a:lnTo>
                    <a:pt x="38" y="415"/>
                  </a:lnTo>
                  <a:lnTo>
                    <a:pt x="40" y="407"/>
                  </a:lnTo>
                  <a:lnTo>
                    <a:pt x="38" y="399"/>
                  </a:lnTo>
                  <a:lnTo>
                    <a:pt x="33" y="391"/>
                  </a:lnTo>
                  <a:lnTo>
                    <a:pt x="27" y="379"/>
                  </a:lnTo>
                  <a:lnTo>
                    <a:pt x="21" y="367"/>
                  </a:lnTo>
                  <a:lnTo>
                    <a:pt x="17" y="354"/>
                  </a:lnTo>
                  <a:lnTo>
                    <a:pt x="16" y="340"/>
                  </a:lnTo>
                  <a:lnTo>
                    <a:pt x="19" y="327"/>
                  </a:lnTo>
                  <a:lnTo>
                    <a:pt x="27" y="314"/>
                  </a:lnTo>
                  <a:lnTo>
                    <a:pt x="42" y="302"/>
                  </a:lnTo>
                  <a:lnTo>
                    <a:pt x="42" y="304"/>
                  </a:lnTo>
                  <a:lnTo>
                    <a:pt x="43" y="308"/>
                  </a:lnTo>
                  <a:lnTo>
                    <a:pt x="44" y="314"/>
                  </a:lnTo>
                  <a:lnTo>
                    <a:pt x="47" y="321"/>
                  </a:lnTo>
                  <a:lnTo>
                    <a:pt x="51" y="329"/>
                  </a:lnTo>
                  <a:lnTo>
                    <a:pt x="57" y="337"/>
                  </a:lnTo>
                  <a:lnTo>
                    <a:pt x="65" y="346"/>
                  </a:lnTo>
                  <a:lnTo>
                    <a:pt x="76" y="352"/>
                  </a:lnTo>
                  <a:lnTo>
                    <a:pt x="86" y="359"/>
                  </a:lnTo>
                  <a:lnTo>
                    <a:pt x="95" y="367"/>
                  </a:lnTo>
                  <a:lnTo>
                    <a:pt x="100" y="374"/>
                  </a:lnTo>
                  <a:lnTo>
                    <a:pt x="105" y="381"/>
                  </a:lnTo>
                  <a:lnTo>
                    <a:pt x="110" y="387"/>
                  </a:lnTo>
                  <a:lnTo>
                    <a:pt x="115" y="391"/>
                  </a:lnTo>
                  <a:lnTo>
                    <a:pt x="122" y="393"/>
                  </a:lnTo>
                  <a:lnTo>
                    <a:pt x="130" y="391"/>
                  </a:lnTo>
                  <a:lnTo>
                    <a:pt x="140" y="388"/>
                  </a:lnTo>
                  <a:lnTo>
                    <a:pt x="148" y="385"/>
                  </a:lnTo>
                  <a:lnTo>
                    <a:pt x="156" y="382"/>
                  </a:lnTo>
                  <a:lnTo>
                    <a:pt x="163" y="379"/>
                  </a:lnTo>
                  <a:lnTo>
                    <a:pt x="168" y="376"/>
                  </a:lnTo>
                  <a:lnTo>
                    <a:pt x="174" y="374"/>
                  </a:lnTo>
                  <a:lnTo>
                    <a:pt x="180" y="371"/>
                  </a:lnTo>
                  <a:lnTo>
                    <a:pt x="186" y="369"/>
                  </a:lnTo>
                  <a:lnTo>
                    <a:pt x="191" y="367"/>
                  </a:lnTo>
                  <a:lnTo>
                    <a:pt x="193" y="365"/>
                  </a:lnTo>
                  <a:lnTo>
                    <a:pt x="193" y="364"/>
                  </a:lnTo>
                  <a:lnTo>
                    <a:pt x="191" y="363"/>
                  </a:lnTo>
                  <a:lnTo>
                    <a:pt x="185" y="362"/>
                  </a:lnTo>
                  <a:lnTo>
                    <a:pt x="178" y="361"/>
                  </a:lnTo>
                  <a:lnTo>
                    <a:pt x="166" y="361"/>
                  </a:lnTo>
                  <a:lnTo>
                    <a:pt x="153" y="359"/>
                  </a:lnTo>
                  <a:lnTo>
                    <a:pt x="137" y="354"/>
                  </a:lnTo>
                  <a:lnTo>
                    <a:pt x="126" y="343"/>
                  </a:lnTo>
                  <a:lnTo>
                    <a:pt x="118" y="328"/>
                  </a:lnTo>
                  <a:lnTo>
                    <a:pt x="114" y="310"/>
                  </a:lnTo>
                  <a:lnTo>
                    <a:pt x="113" y="289"/>
                  </a:lnTo>
                  <a:lnTo>
                    <a:pt x="116" y="267"/>
                  </a:lnTo>
                  <a:lnTo>
                    <a:pt x="122" y="246"/>
                  </a:lnTo>
                  <a:lnTo>
                    <a:pt x="132" y="226"/>
                  </a:lnTo>
                  <a:lnTo>
                    <a:pt x="138" y="216"/>
                  </a:lnTo>
                  <a:lnTo>
                    <a:pt x="146" y="205"/>
                  </a:lnTo>
                  <a:lnTo>
                    <a:pt x="155" y="194"/>
                  </a:lnTo>
                  <a:lnTo>
                    <a:pt x="166" y="182"/>
                  </a:lnTo>
                  <a:lnTo>
                    <a:pt x="177" y="170"/>
                  </a:lnTo>
                  <a:lnTo>
                    <a:pt x="189" y="157"/>
                  </a:lnTo>
                  <a:lnTo>
                    <a:pt x="202" y="145"/>
                  </a:lnTo>
                  <a:lnTo>
                    <a:pt x="216" y="133"/>
                  </a:lnTo>
                  <a:lnTo>
                    <a:pt x="231" y="121"/>
                  </a:lnTo>
                  <a:lnTo>
                    <a:pt x="246" y="109"/>
                  </a:lnTo>
                  <a:lnTo>
                    <a:pt x="262" y="99"/>
                  </a:lnTo>
                  <a:lnTo>
                    <a:pt x="278" y="89"/>
                  </a:lnTo>
                  <a:lnTo>
                    <a:pt x="295" y="80"/>
                  </a:lnTo>
                  <a:lnTo>
                    <a:pt x="311" y="72"/>
                  </a:lnTo>
                  <a:lnTo>
                    <a:pt x="328" y="65"/>
                  </a:lnTo>
                  <a:lnTo>
                    <a:pt x="345" y="60"/>
                  </a:lnTo>
                  <a:lnTo>
                    <a:pt x="344" y="59"/>
                  </a:lnTo>
                  <a:lnTo>
                    <a:pt x="341" y="58"/>
                  </a:lnTo>
                  <a:lnTo>
                    <a:pt x="337" y="56"/>
                  </a:lnTo>
                  <a:lnTo>
                    <a:pt x="331" y="53"/>
                  </a:lnTo>
                  <a:lnTo>
                    <a:pt x="323" y="49"/>
                  </a:lnTo>
                  <a:lnTo>
                    <a:pt x="315" y="44"/>
                  </a:lnTo>
                  <a:lnTo>
                    <a:pt x="306" y="40"/>
                  </a:lnTo>
                  <a:lnTo>
                    <a:pt x="296" y="35"/>
                  </a:lnTo>
                  <a:lnTo>
                    <a:pt x="286" y="30"/>
                  </a:lnTo>
                  <a:lnTo>
                    <a:pt x="275" y="25"/>
                  </a:lnTo>
                  <a:lnTo>
                    <a:pt x="264" y="20"/>
                  </a:lnTo>
                  <a:lnTo>
                    <a:pt x="254" y="15"/>
                  </a:lnTo>
                  <a:lnTo>
                    <a:pt x="243" y="11"/>
                  </a:lnTo>
                  <a:lnTo>
                    <a:pt x="234" y="7"/>
                  </a:lnTo>
                  <a:lnTo>
                    <a:pt x="224" y="3"/>
                  </a:lnTo>
                  <a:lnTo>
                    <a:pt x="21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4" name="Freeform 29"/>
            <p:cNvSpPr>
              <a:spLocks/>
            </p:cNvSpPr>
            <p:nvPr/>
          </p:nvSpPr>
          <p:spPr bwMode="auto">
            <a:xfrm>
              <a:off x="3508" y="1773"/>
              <a:ext cx="245" cy="453"/>
            </a:xfrm>
            <a:custGeom>
              <a:avLst/>
              <a:gdLst>
                <a:gd name="T0" fmla="*/ 230 w 245"/>
                <a:gd name="T1" fmla="*/ 6 h 453"/>
                <a:gd name="T2" fmla="*/ 223 w 245"/>
                <a:gd name="T3" fmla="*/ 23 h 453"/>
                <a:gd name="T4" fmla="*/ 205 w 245"/>
                <a:gd name="T5" fmla="*/ 34 h 453"/>
                <a:gd name="T6" fmla="*/ 197 w 245"/>
                <a:gd name="T7" fmla="*/ 25 h 453"/>
                <a:gd name="T8" fmla="*/ 201 w 245"/>
                <a:gd name="T9" fmla="*/ 10 h 453"/>
                <a:gd name="T10" fmla="*/ 194 w 245"/>
                <a:gd name="T11" fmla="*/ 7 h 453"/>
                <a:gd name="T12" fmla="*/ 172 w 245"/>
                <a:gd name="T13" fmla="*/ 17 h 453"/>
                <a:gd name="T14" fmla="*/ 140 w 245"/>
                <a:gd name="T15" fmla="*/ 35 h 453"/>
                <a:gd name="T16" fmla="*/ 102 w 245"/>
                <a:gd name="T17" fmla="*/ 62 h 453"/>
                <a:gd name="T18" fmla="*/ 65 w 245"/>
                <a:gd name="T19" fmla="*/ 97 h 453"/>
                <a:gd name="T20" fmla="*/ 33 w 245"/>
                <a:gd name="T21" fmla="*/ 139 h 453"/>
                <a:gd name="T22" fmla="*/ 4 w 245"/>
                <a:gd name="T23" fmla="*/ 217 h 453"/>
                <a:gd name="T24" fmla="*/ 18 w 245"/>
                <a:gd name="T25" fmla="*/ 260 h 453"/>
                <a:gd name="T26" fmla="*/ 66 w 245"/>
                <a:gd name="T27" fmla="*/ 265 h 453"/>
                <a:gd name="T28" fmla="*/ 100 w 245"/>
                <a:gd name="T29" fmla="*/ 269 h 453"/>
                <a:gd name="T30" fmla="*/ 103 w 245"/>
                <a:gd name="T31" fmla="*/ 284 h 453"/>
                <a:gd name="T32" fmla="*/ 101 w 245"/>
                <a:gd name="T33" fmla="*/ 293 h 453"/>
                <a:gd name="T34" fmla="*/ 121 w 245"/>
                <a:gd name="T35" fmla="*/ 305 h 453"/>
                <a:gd name="T36" fmla="*/ 140 w 245"/>
                <a:gd name="T37" fmla="*/ 322 h 453"/>
                <a:gd name="T38" fmla="*/ 155 w 245"/>
                <a:gd name="T39" fmla="*/ 343 h 453"/>
                <a:gd name="T40" fmla="*/ 163 w 245"/>
                <a:gd name="T41" fmla="*/ 362 h 453"/>
                <a:gd name="T42" fmla="*/ 163 w 245"/>
                <a:gd name="T43" fmla="*/ 386 h 453"/>
                <a:gd name="T44" fmla="*/ 142 w 245"/>
                <a:gd name="T45" fmla="*/ 392 h 453"/>
                <a:gd name="T46" fmla="*/ 122 w 245"/>
                <a:gd name="T47" fmla="*/ 376 h 453"/>
                <a:gd name="T48" fmla="*/ 119 w 245"/>
                <a:gd name="T49" fmla="*/ 359 h 453"/>
                <a:gd name="T50" fmla="*/ 126 w 245"/>
                <a:gd name="T51" fmla="*/ 358 h 453"/>
                <a:gd name="T52" fmla="*/ 137 w 245"/>
                <a:gd name="T53" fmla="*/ 364 h 453"/>
                <a:gd name="T54" fmla="*/ 146 w 245"/>
                <a:gd name="T55" fmla="*/ 367 h 453"/>
                <a:gd name="T56" fmla="*/ 142 w 245"/>
                <a:gd name="T57" fmla="*/ 355 h 453"/>
                <a:gd name="T58" fmla="*/ 122 w 245"/>
                <a:gd name="T59" fmla="*/ 334 h 453"/>
                <a:gd name="T60" fmla="*/ 88 w 245"/>
                <a:gd name="T61" fmla="*/ 320 h 453"/>
                <a:gd name="T62" fmla="*/ 55 w 245"/>
                <a:gd name="T63" fmla="*/ 320 h 453"/>
                <a:gd name="T64" fmla="*/ 34 w 245"/>
                <a:gd name="T65" fmla="*/ 324 h 453"/>
                <a:gd name="T66" fmla="*/ 31 w 245"/>
                <a:gd name="T67" fmla="*/ 328 h 453"/>
                <a:gd name="T68" fmla="*/ 38 w 245"/>
                <a:gd name="T69" fmla="*/ 361 h 453"/>
                <a:gd name="T70" fmla="*/ 19 w 245"/>
                <a:gd name="T71" fmla="*/ 405 h 453"/>
                <a:gd name="T72" fmla="*/ 3 w 245"/>
                <a:gd name="T73" fmla="*/ 416 h 453"/>
                <a:gd name="T74" fmla="*/ 13 w 245"/>
                <a:gd name="T75" fmla="*/ 421 h 453"/>
                <a:gd name="T76" fmla="*/ 33 w 245"/>
                <a:gd name="T77" fmla="*/ 429 h 453"/>
                <a:gd name="T78" fmla="*/ 62 w 245"/>
                <a:gd name="T79" fmla="*/ 438 h 453"/>
                <a:gd name="T80" fmla="*/ 101 w 245"/>
                <a:gd name="T81" fmla="*/ 447 h 453"/>
                <a:gd name="T82" fmla="*/ 134 w 245"/>
                <a:gd name="T83" fmla="*/ 450 h 453"/>
                <a:gd name="T84" fmla="*/ 153 w 245"/>
                <a:gd name="T85" fmla="*/ 426 h 453"/>
                <a:gd name="T86" fmla="*/ 175 w 245"/>
                <a:gd name="T87" fmla="*/ 389 h 453"/>
                <a:gd name="T88" fmla="*/ 193 w 245"/>
                <a:gd name="T89" fmla="*/ 350 h 453"/>
                <a:gd name="T90" fmla="*/ 221 w 245"/>
                <a:gd name="T91" fmla="*/ 266 h 453"/>
                <a:gd name="T92" fmla="*/ 234 w 245"/>
                <a:gd name="T93" fmla="*/ 100 h 453"/>
                <a:gd name="T94" fmla="*/ 241 w 245"/>
                <a:gd name="T95" fmla="*/ 31 h 453"/>
                <a:gd name="T96" fmla="*/ 239 w 245"/>
                <a:gd name="T97" fmla="*/ 2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453"/>
                <a:gd name="T149" fmla="*/ 245 w 245"/>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453">
                  <a:moveTo>
                    <a:pt x="231" y="0"/>
                  </a:moveTo>
                  <a:lnTo>
                    <a:pt x="231" y="2"/>
                  </a:lnTo>
                  <a:lnTo>
                    <a:pt x="230" y="6"/>
                  </a:lnTo>
                  <a:lnTo>
                    <a:pt x="228" y="11"/>
                  </a:lnTo>
                  <a:lnTo>
                    <a:pt x="226" y="17"/>
                  </a:lnTo>
                  <a:lnTo>
                    <a:pt x="223" y="23"/>
                  </a:lnTo>
                  <a:lnTo>
                    <a:pt x="219" y="29"/>
                  </a:lnTo>
                  <a:lnTo>
                    <a:pt x="213" y="32"/>
                  </a:lnTo>
                  <a:lnTo>
                    <a:pt x="205" y="34"/>
                  </a:lnTo>
                  <a:lnTo>
                    <a:pt x="199" y="32"/>
                  </a:lnTo>
                  <a:lnTo>
                    <a:pt x="197" y="29"/>
                  </a:lnTo>
                  <a:lnTo>
                    <a:pt x="197" y="25"/>
                  </a:lnTo>
                  <a:lnTo>
                    <a:pt x="198" y="20"/>
                  </a:lnTo>
                  <a:lnTo>
                    <a:pt x="200" y="14"/>
                  </a:lnTo>
                  <a:lnTo>
                    <a:pt x="201" y="10"/>
                  </a:lnTo>
                  <a:lnTo>
                    <a:pt x="201" y="7"/>
                  </a:lnTo>
                  <a:lnTo>
                    <a:pt x="198" y="6"/>
                  </a:lnTo>
                  <a:lnTo>
                    <a:pt x="194" y="7"/>
                  </a:lnTo>
                  <a:lnTo>
                    <a:pt x="189" y="9"/>
                  </a:lnTo>
                  <a:lnTo>
                    <a:pt x="181" y="12"/>
                  </a:lnTo>
                  <a:lnTo>
                    <a:pt x="172" y="17"/>
                  </a:lnTo>
                  <a:lnTo>
                    <a:pt x="163" y="21"/>
                  </a:lnTo>
                  <a:lnTo>
                    <a:pt x="152" y="28"/>
                  </a:lnTo>
                  <a:lnTo>
                    <a:pt x="140" y="35"/>
                  </a:lnTo>
                  <a:lnTo>
                    <a:pt x="128" y="43"/>
                  </a:lnTo>
                  <a:lnTo>
                    <a:pt x="116" y="52"/>
                  </a:lnTo>
                  <a:lnTo>
                    <a:pt x="102" y="62"/>
                  </a:lnTo>
                  <a:lnTo>
                    <a:pt x="89" y="73"/>
                  </a:lnTo>
                  <a:lnTo>
                    <a:pt x="77" y="84"/>
                  </a:lnTo>
                  <a:lnTo>
                    <a:pt x="65" y="97"/>
                  </a:lnTo>
                  <a:lnTo>
                    <a:pt x="54" y="110"/>
                  </a:lnTo>
                  <a:lnTo>
                    <a:pt x="43" y="124"/>
                  </a:lnTo>
                  <a:lnTo>
                    <a:pt x="33" y="139"/>
                  </a:lnTo>
                  <a:lnTo>
                    <a:pt x="18" y="168"/>
                  </a:lnTo>
                  <a:lnTo>
                    <a:pt x="9" y="195"/>
                  </a:lnTo>
                  <a:lnTo>
                    <a:pt x="4" y="217"/>
                  </a:lnTo>
                  <a:lnTo>
                    <a:pt x="4" y="236"/>
                  </a:lnTo>
                  <a:lnTo>
                    <a:pt x="9" y="251"/>
                  </a:lnTo>
                  <a:lnTo>
                    <a:pt x="18" y="260"/>
                  </a:lnTo>
                  <a:lnTo>
                    <a:pt x="32" y="266"/>
                  </a:lnTo>
                  <a:lnTo>
                    <a:pt x="49" y="266"/>
                  </a:lnTo>
                  <a:lnTo>
                    <a:pt x="66" y="265"/>
                  </a:lnTo>
                  <a:lnTo>
                    <a:pt x="81" y="265"/>
                  </a:lnTo>
                  <a:lnTo>
                    <a:pt x="92" y="266"/>
                  </a:lnTo>
                  <a:lnTo>
                    <a:pt x="100" y="269"/>
                  </a:lnTo>
                  <a:lnTo>
                    <a:pt x="104" y="273"/>
                  </a:lnTo>
                  <a:lnTo>
                    <a:pt x="105" y="278"/>
                  </a:lnTo>
                  <a:lnTo>
                    <a:pt x="103" y="284"/>
                  </a:lnTo>
                  <a:lnTo>
                    <a:pt x="98" y="290"/>
                  </a:lnTo>
                  <a:lnTo>
                    <a:pt x="98" y="291"/>
                  </a:lnTo>
                  <a:lnTo>
                    <a:pt x="101" y="293"/>
                  </a:lnTo>
                  <a:lnTo>
                    <a:pt x="107" y="297"/>
                  </a:lnTo>
                  <a:lnTo>
                    <a:pt x="116" y="302"/>
                  </a:lnTo>
                  <a:lnTo>
                    <a:pt x="121" y="305"/>
                  </a:lnTo>
                  <a:lnTo>
                    <a:pt x="128" y="310"/>
                  </a:lnTo>
                  <a:lnTo>
                    <a:pt x="133" y="316"/>
                  </a:lnTo>
                  <a:lnTo>
                    <a:pt x="140" y="322"/>
                  </a:lnTo>
                  <a:lnTo>
                    <a:pt x="146" y="329"/>
                  </a:lnTo>
                  <a:lnTo>
                    <a:pt x="151" y="337"/>
                  </a:lnTo>
                  <a:lnTo>
                    <a:pt x="155" y="343"/>
                  </a:lnTo>
                  <a:lnTo>
                    <a:pt x="158" y="349"/>
                  </a:lnTo>
                  <a:lnTo>
                    <a:pt x="160" y="355"/>
                  </a:lnTo>
                  <a:lnTo>
                    <a:pt x="163" y="362"/>
                  </a:lnTo>
                  <a:lnTo>
                    <a:pt x="164" y="371"/>
                  </a:lnTo>
                  <a:lnTo>
                    <a:pt x="164" y="379"/>
                  </a:lnTo>
                  <a:lnTo>
                    <a:pt x="163" y="386"/>
                  </a:lnTo>
                  <a:lnTo>
                    <a:pt x="159" y="391"/>
                  </a:lnTo>
                  <a:lnTo>
                    <a:pt x="152" y="394"/>
                  </a:lnTo>
                  <a:lnTo>
                    <a:pt x="142" y="392"/>
                  </a:lnTo>
                  <a:lnTo>
                    <a:pt x="133" y="388"/>
                  </a:lnTo>
                  <a:lnTo>
                    <a:pt x="126" y="382"/>
                  </a:lnTo>
                  <a:lnTo>
                    <a:pt x="122" y="376"/>
                  </a:lnTo>
                  <a:lnTo>
                    <a:pt x="119" y="370"/>
                  </a:lnTo>
                  <a:lnTo>
                    <a:pt x="119" y="364"/>
                  </a:lnTo>
                  <a:lnTo>
                    <a:pt x="119" y="359"/>
                  </a:lnTo>
                  <a:lnTo>
                    <a:pt x="121" y="357"/>
                  </a:lnTo>
                  <a:lnTo>
                    <a:pt x="123" y="357"/>
                  </a:lnTo>
                  <a:lnTo>
                    <a:pt x="126" y="358"/>
                  </a:lnTo>
                  <a:lnTo>
                    <a:pt x="129" y="361"/>
                  </a:lnTo>
                  <a:lnTo>
                    <a:pt x="133" y="363"/>
                  </a:lnTo>
                  <a:lnTo>
                    <a:pt x="137" y="364"/>
                  </a:lnTo>
                  <a:lnTo>
                    <a:pt x="141" y="366"/>
                  </a:lnTo>
                  <a:lnTo>
                    <a:pt x="144" y="367"/>
                  </a:lnTo>
                  <a:lnTo>
                    <a:pt x="146" y="367"/>
                  </a:lnTo>
                  <a:lnTo>
                    <a:pt x="147" y="364"/>
                  </a:lnTo>
                  <a:lnTo>
                    <a:pt x="145" y="361"/>
                  </a:lnTo>
                  <a:lnTo>
                    <a:pt x="142" y="355"/>
                  </a:lnTo>
                  <a:lnTo>
                    <a:pt x="137" y="348"/>
                  </a:lnTo>
                  <a:lnTo>
                    <a:pt x="130" y="340"/>
                  </a:lnTo>
                  <a:lnTo>
                    <a:pt x="122" y="334"/>
                  </a:lnTo>
                  <a:lnTo>
                    <a:pt x="111" y="327"/>
                  </a:lnTo>
                  <a:lnTo>
                    <a:pt x="100" y="322"/>
                  </a:lnTo>
                  <a:lnTo>
                    <a:pt x="88" y="320"/>
                  </a:lnTo>
                  <a:lnTo>
                    <a:pt x="76" y="319"/>
                  </a:lnTo>
                  <a:lnTo>
                    <a:pt x="65" y="319"/>
                  </a:lnTo>
                  <a:lnTo>
                    <a:pt x="55" y="320"/>
                  </a:lnTo>
                  <a:lnTo>
                    <a:pt x="47" y="321"/>
                  </a:lnTo>
                  <a:lnTo>
                    <a:pt x="39" y="322"/>
                  </a:lnTo>
                  <a:lnTo>
                    <a:pt x="34" y="324"/>
                  </a:lnTo>
                  <a:lnTo>
                    <a:pt x="31" y="325"/>
                  </a:lnTo>
                  <a:lnTo>
                    <a:pt x="30" y="325"/>
                  </a:lnTo>
                  <a:lnTo>
                    <a:pt x="31" y="328"/>
                  </a:lnTo>
                  <a:lnTo>
                    <a:pt x="33" y="336"/>
                  </a:lnTo>
                  <a:lnTo>
                    <a:pt x="36" y="348"/>
                  </a:lnTo>
                  <a:lnTo>
                    <a:pt x="38" y="361"/>
                  </a:lnTo>
                  <a:lnTo>
                    <a:pt x="36" y="376"/>
                  </a:lnTo>
                  <a:lnTo>
                    <a:pt x="30" y="391"/>
                  </a:lnTo>
                  <a:lnTo>
                    <a:pt x="19" y="405"/>
                  </a:lnTo>
                  <a:lnTo>
                    <a:pt x="0" y="415"/>
                  </a:lnTo>
                  <a:lnTo>
                    <a:pt x="1" y="415"/>
                  </a:lnTo>
                  <a:lnTo>
                    <a:pt x="3" y="416"/>
                  </a:lnTo>
                  <a:lnTo>
                    <a:pt x="5" y="417"/>
                  </a:lnTo>
                  <a:lnTo>
                    <a:pt x="9" y="420"/>
                  </a:lnTo>
                  <a:lnTo>
                    <a:pt x="13" y="421"/>
                  </a:lnTo>
                  <a:lnTo>
                    <a:pt x="18" y="424"/>
                  </a:lnTo>
                  <a:lnTo>
                    <a:pt x="25" y="426"/>
                  </a:lnTo>
                  <a:lnTo>
                    <a:pt x="33" y="429"/>
                  </a:lnTo>
                  <a:lnTo>
                    <a:pt x="42" y="432"/>
                  </a:lnTo>
                  <a:lnTo>
                    <a:pt x="51" y="435"/>
                  </a:lnTo>
                  <a:lnTo>
                    <a:pt x="62" y="438"/>
                  </a:lnTo>
                  <a:lnTo>
                    <a:pt x="74" y="441"/>
                  </a:lnTo>
                  <a:lnTo>
                    <a:pt x="87" y="444"/>
                  </a:lnTo>
                  <a:lnTo>
                    <a:pt x="101" y="447"/>
                  </a:lnTo>
                  <a:lnTo>
                    <a:pt x="116" y="450"/>
                  </a:lnTo>
                  <a:lnTo>
                    <a:pt x="133" y="453"/>
                  </a:lnTo>
                  <a:lnTo>
                    <a:pt x="134" y="450"/>
                  </a:lnTo>
                  <a:lnTo>
                    <a:pt x="139" y="445"/>
                  </a:lnTo>
                  <a:lnTo>
                    <a:pt x="145" y="436"/>
                  </a:lnTo>
                  <a:lnTo>
                    <a:pt x="153" y="426"/>
                  </a:lnTo>
                  <a:lnTo>
                    <a:pt x="160" y="414"/>
                  </a:lnTo>
                  <a:lnTo>
                    <a:pt x="169" y="401"/>
                  </a:lnTo>
                  <a:lnTo>
                    <a:pt x="175" y="389"/>
                  </a:lnTo>
                  <a:lnTo>
                    <a:pt x="180" y="378"/>
                  </a:lnTo>
                  <a:lnTo>
                    <a:pt x="185" y="366"/>
                  </a:lnTo>
                  <a:lnTo>
                    <a:pt x="193" y="350"/>
                  </a:lnTo>
                  <a:lnTo>
                    <a:pt x="202" y="329"/>
                  </a:lnTo>
                  <a:lnTo>
                    <a:pt x="212" y="302"/>
                  </a:lnTo>
                  <a:lnTo>
                    <a:pt x="221" y="266"/>
                  </a:lnTo>
                  <a:lnTo>
                    <a:pt x="228" y="222"/>
                  </a:lnTo>
                  <a:lnTo>
                    <a:pt x="233" y="167"/>
                  </a:lnTo>
                  <a:lnTo>
                    <a:pt x="234" y="100"/>
                  </a:lnTo>
                  <a:lnTo>
                    <a:pt x="235" y="89"/>
                  </a:lnTo>
                  <a:lnTo>
                    <a:pt x="238" y="61"/>
                  </a:lnTo>
                  <a:lnTo>
                    <a:pt x="241" y="31"/>
                  </a:lnTo>
                  <a:lnTo>
                    <a:pt x="245" y="12"/>
                  </a:lnTo>
                  <a:lnTo>
                    <a:pt x="244" y="6"/>
                  </a:lnTo>
                  <a:lnTo>
                    <a:pt x="239" y="2"/>
                  </a:lnTo>
                  <a:lnTo>
                    <a:pt x="234" y="0"/>
                  </a:lnTo>
                  <a:lnTo>
                    <a:pt x="23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5" name="Freeform 30"/>
            <p:cNvSpPr>
              <a:spLocks/>
            </p:cNvSpPr>
            <p:nvPr/>
          </p:nvSpPr>
          <p:spPr bwMode="auto">
            <a:xfrm>
              <a:off x="3387" y="2171"/>
              <a:ext cx="249" cy="259"/>
            </a:xfrm>
            <a:custGeom>
              <a:avLst/>
              <a:gdLst>
                <a:gd name="T0" fmla="*/ 0 w 249"/>
                <a:gd name="T1" fmla="*/ 53 h 259"/>
                <a:gd name="T2" fmla="*/ 4 w 249"/>
                <a:gd name="T3" fmla="*/ 67 h 259"/>
                <a:gd name="T4" fmla="*/ 15 w 249"/>
                <a:gd name="T5" fmla="*/ 92 h 259"/>
                <a:gd name="T6" fmla="*/ 32 w 249"/>
                <a:gd name="T7" fmla="*/ 124 h 259"/>
                <a:gd name="T8" fmla="*/ 59 w 249"/>
                <a:gd name="T9" fmla="*/ 160 h 259"/>
                <a:gd name="T10" fmla="*/ 95 w 249"/>
                <a:gd name="T11" fmla="*/ 195 h 259"/>
                <a:gd name="T12" fmla="*/ 144 w 249"/>
                <a:gd name="T13" fmla="*/ 227 h 259"/>
                <a:gd name="T14" fmla="*/ 206 w 249"/>
                <a:gd name="T15" fmla="*/ 251 h 259"/>
                <a:gd name="T16" fmla="*/ 243 w 249"/>
                <a:gd name="T17" fmla="*/ 255 h 259"/>
                <a:gd name="T18" fmla="*/ 248 w 249"/>
                <a:gd name="T19" fmla="*/ 223 h 259"/>
                <a:gd name="T20" fmla="*/ 249 w 249"/>
                <a:gd name="T21" fmla="*/ 168 h 259"/>
                <a:gd name="T22" fmla="*/ 239 w 249"/>
                <a:gd name="T23" fmla="*/ 103 h 259"/>
                <a:gd name="T24" fmla="*/ 226 w 249"/>
                <a:gd name="T25" fmla="*/ 70 h 259"/>
                <a:gd name="T26" fmla="*/ 218 w 249"/>
                <a:gd name="T27" fmla="*/ 69 h 259"/>
                <a:gd name="T28" fmla="*/ 204 w 249"/>
                <a:gd name="T29" fmla="*/ 66 h 259"/>
                <a:gd name="T30" fmla="*/ 186 w 249"/>
                <a:gd name="T31" fmla="*/ 61 h 259"/>
                <a:gd name="T32" fmla="*/ 165 w 249"/>
                <a:gd name="T33" fmla="*/ 56 h 259"/>
                <a:gd name="T34" fmla="*/ 145 w 249"/>
                <a:gd name="T35" fmla="*/ 49 h 259"/>
                <a:gd name="T36" fmla="*/ 125 w 249"/>
                <a:gd name="T37" fmla="*/ 43 h 259"/>
                <a:gd name="T38" fmla="*/ 110 w 249"/>
                <a:gd name="T39" fmla="*/ 34 h 259"/>
                <a:gd name="T40" fmla="*/ 94 w 249"/>
                <a:gd name="T41" fmla="*/ 23 h 259"/>
                <a:gd name="T42" fmla="*/ 79 w 249"/>
                <a:gd name="T43" fmla="*/ 9 h 259"/>
                <a:gd name="T44" fmla="*/ 68 w 249"/>
                <a:gd name="T45" fmla="*/ 1 h 259"/>
                <a:gd name="T46" fmla="*/ 59 w 249"/>
                <a:gd name="T47" fmla="*/ 1 h 259"/>
                <a:gd name="T48" fmla="*/ 51 w 249"/>
                <a:gd name="T49" fmla="*/ 10 h 259"/>
                <a:gd name="T50" fmla="*/ 42 w 249"/>
                <a:gd name="T51" fmla="*/ 18 h 259"/>
                <a:gd name="T52" fmla="*/ 35 w 249"/>
                <a:gd name="T53" fmla="*/ 22 h 259"/>
                <a:gd name="T54" fmla="*/ 29 w 249"/>
                <a:gd name="T55" fmla="*/ 28 h 259"/>
                <a:gd name="T56" fmla="*/ 25 w 249"/>
                <a:gd name="T57" fmla="*/ 34 h 259"/>
                <a:gd name="T58" fmla="*/ 17 w 249"/>
                <a:gd name="T59" fmla="*/ 41 h 259"/>
                <a:gd name="T60" fmla="*/ 7 w 249"/>
                <a:gd name="T61" fmla="*/ 47 h 259"/>
                <a:gd name="T62" fmla="*/ 0 w 249"/>
                <a:gd name="T63" fmla="*/ 50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59"/>
                <a:gd name="T98" fmla="*/ 249 w 249"/>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59">
                  <a:moveTo>
                    <a:pt x="0" y="51"/>
                  </a:moveTo>
                  <a:lnTo>
                    <a:pt x="0" y="53"/>
                  </a:lnTo>
                  <a:lnTo>
                    <a:pt x="2" y="58"/>
                  </a:lnTo>
                  <a:lnTo>
                    <a:pt x="4" y="67"/>
                  </a:lnTo>
                  <a:lnTo>
                    <a:pt x="9" y="78"/>
                  </a:lnTo>
                  <a:lnTo>
                    <a:pt x="15" y="92"/>
                  </a:lnTo>
                  <a:lnTo>
                    <a:pt x="22" y="108"/>
                  </a:lnTo>
                  <a:lnTo>
                    <a:pt x="32" y="124"/>
                  </a:lnTo>
                  <a:lnTo>
                    <a:pt x="44" y="142"/>
                  </a:lnTo>
                  <a:lnTo>
                    <a:pt x="59" y="160"/>
                  </a:lnTo>
                  <a:lnTo>
                    <a:pt x="75" y="178"/>
                  </a:lnTo>
                  <a:lnTo>
                    <a:pt x="95" y="195"/>
                  </a:lnTo>
                  <a:lnTo>
                    <a:pt x="118" y="212"/>
                  </a:lnTo>
                  <a:lnTo>
                    <a:pt x="144" y="227"/>
                  </a:lnTo>
                  <a:lnTo>
                    <a:pt x="173" y="241"/>
                  </a:lnTo>
                  <a:lnTo>
                    <a:pt x="206" y="251"/>
                  </a:lnTo>
                  <a:lnTo>
                    <a:pt x="243" y="259"/>
                  </a:lnTo>
                  <a:lnTo>
                    <a:pt x="243" y="255"/>
                  </a:lnTo>
                  <a:lnTo>
                    <a:pt x="246" y="242"/>
                  </a:lnTo>
                  <a:lnTo>
                    <a:pt x="248" y="223"/>
                  </a:lnTo>
                  <a:lnTo>
                    <a:pt x="249" y="197"/>
                  </a:lnTo>
                  <a:lnTo>
                    <a:pt x="249" y="168"/>
                  </a:lnTo>
                  <a:lnTo>
                    <a:pt x="246" y="137"/>
                  </a:lnTo>
                  <a:lnTo>
                    <a:pt x="239" y="103"/>
                  </a:lnTo>
                  <a:lnTo>
                    <a:pt x="227" y="70"/>
                  </a:lnTo>
                  <a:lnTo>
                    <a:pt x="226" y="70"/>
                  </a:lnTo>
                  <a:lnTo>
                    <a:pt x="222" y="70"/>
                  </a:lnTo>
                  <a:lnTo>
                    <a:pt x="218" y="69"/>
                  </a:lnTo>
                  <a:lnTo>
                    <a:pt x="211" y="67"/>
                  </a:lnTo>
                  <a:lnTo>
                    <a:pt x="204" y="66"/>
                  </a:lnTo>
                  <a:lnTo>
                    <a:pt x="195" y="64"/>
                  </a:lnTo>
                  <a:lnTo>
                    <a:pt x="186" y="61"/>
                  </a:lnTo>
                  <a:lnTo>
                    <a:pt x="175" y="58"/>
                  </a:lnTo>
                  <a:lnTo>
                    <a:pt x="165" y="56"/>
                  </a:lnTo>
                  <a:lnTo>
                    <a:pt x="154" y="53"/>
                  </a:lnTo>
                  <a:lnTo>
                    <a:pt x="145" y="49"/>
                  </a:lnTo>
                  <a:lnTo>
                    <a:pt x="134" y="46"/>
                  </a:lnTo>
                  <a:lnTo>
                    <a:pt x="125" y="43"/>
                  </a:lnTo>
                  <a:lnTo>
                    <a:pt x="117" y="39"/>
                  </a:lnTo>
                  <a:lnTo>
                    <a:pt x="110" y="34"/>
                  </a:lnTo>
                  <a:lnTo>
                    <a:pt x="104" y="31"/>
                  </a:lnTo>
                  <a:lnTo>
                    <a:pt x="94" y="23"/>
                  </a:lnTo>
                  <a:lnTo>
                    <a:pt x="86" y="16"/>
                  </a:lnTo>
                  <a:lnTo>
                    <a:pt x="79" y="9"/>
                  </a:lnTo>
                  <a:lnTo>
                    <a:pt x="73" y="4"/>
                  </a:lnTo>
                  <a:lnTo>
                    <a:pt x="68" y="1"/>
                  </a:lnTo>
                  <a:lnTo>
                    <a:pt x="62" y="0"/>
                  </a:lnTo>
                  <a:lnTo>
                    <a:pt x="59" y="1"/>
                  </a:lnTo>
                  <a:lnTo>
                    <a:pt x="55" y="5"/>
                  </a:lnTo>
                  <a:lnTo>
                    <a:pt x="51" y="10"/>
                  </a:lnTo>
                  <a:lnTo>
                    <a:pt x="47" y="14"/>
                  </a:lnTo>
                  <a:lnTo>
                    <a:pt x="42" y="18"/>
                  </a:lnTo>
                  <a:lnTo>
                    <a:pt x="39" y="20"/>
                  </a:lnTo>
                  <a:lnTo>
                    <a:pt x="35" y="22"/>
                  </a:lnTo>
                  <a:lnTo>
                    <a:pt x="32" y="25"/>
                  </a:lnTo>
                  <a:lnTo>
                    <a:pt x="29" y="28"/>
                  </a:lnTo>
                  <a:lnTo>
                    <a:pt x="27" y="31"/>
                  </a:lnTo>
                  <a:lnTo>
                    <a:pt x="25" y="34"/>
                  </a:lnTo>
                  <a:lnTo>
                    <a:pt x="21" y="38"/>
                  </a:lnTo>
                  <a:lnTo>
                    <a:pt x="17" y="41"/>
                  </a:lnTo>
                  <a:lnTo>
                    <a:pt x="12" y="44"/>
                  </a:lnTo>
                  <a:lnTo>
                    <a:pt x="7" y="47"/>
                  </a:lnTo>
                  <a:lnTo>
                    <a:pt x="3" y="49"/>
                  </a:lnTo>
                  <a:lnTo>
                    <a:pt x="0" y="50"/>
                  </a:lnTo>
                  <a:lnTo>
                    <a:pt x="0" y="51"/>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6" name="Freeform 31"/>
            <p:cNvSpPr>
              <a:spLocks/>
            </p:cNvSpPr>
            <p:nvPr/>
          </p:nvSpPr>
          <p:spPr bwMode="auto">
            <a:xfrm>
              <a:off x="3461" y="1802"/>
              <a:ext cx="44" cy="79"/>
            </a:xfrm>
            <a:custGeom>
              <a:avLst/>
              <a:gdLst>
                <a:gd name="T0" fmla="*/ 6 w 44"/>
                <a:gd name="T1" fmla="*/ 9 h 79"/>
                <a:gd name="T2" fmla="*/ 7 w 44"/>
                <a:gd name="T3" fmla="*/ 8 h 79"/>
                <a:gd name="T4" fmla="*/ 10 w 44"/>
                <a:gd name="T5" fmla="*/ 6 h 79"/>
                <a:gd name="T6" fmla="*/ 14 w 44"/>
                <a:gd name="T7" fmla="*/ 3 h 79"/>
                <a:gd name="T8" fmla="*/ 18 w 44"/>
                <a:gd name="T9" fmla="*/ 1 h 79"/>
                <a:gd name="T10" fmla="*/ 24 w 44"/>
                <a:gd name="T11" fmla="*/ 0 h 79"/>
                <a:gd name="T12" fmla="*/ 29 w 44"/>
                <a:gd name="T13" fmla="*/ 0 h 79"/>
                <a:gd name="T14" fmla="*/ 35 w 44"/>
                <a:gd name="T15" fmla="*/ 3 h 79"/>
                <a:gd name="T16" fmla="*/ 39 w 44"/>
                <a:gd name="T17" fmla="*/ 9 h 79"/>
                <a:gd name="T18" fmla="*/ 43 w 44"/>
                <a:gd name="T19" fmla="*/ 16 h 79"/>
                <a:gd name="T20" fmla="*/ 44 w 44"/>
                <a:gd name="T21" fmla="*/ 24 h 79"/>
                <a:gd name="T22" fmla="*/ 43 w 44"/>
                <a:gd name="T23" fmla="*/ 33 h 79"/>
                <a:gd name="T24" fmla="*/ 40 w 44"/>
                <a:gd name="T25" fmla="*/ 42 h 79"/>
                <a:gd name="T26" fmla="*/ 36 w 44"/>
                <a:gd name="T27" fmla="*/ 51 h 79"/>
                <a:gd name="T28" fmla="*/ 30 w 44"/>
                <a:gd name="T29" fmla="*/ 61 h 79"/>
                <a:gd name="T30" fmla="*/ 21 w 44"/>
                <a:gd name="T31" fmla="*/ 70 h 79"/>
                <a:gd name="T32" fmla="*/ 12 w 44"/>
                <a:gd name="T33" fmla="*/ 79 h 79"/>
                <a:gd name="T34" fmla="*/ 12 w 44"/>
                <a:gd name="T35" fmla="*/ 77 h 79"/>
                <a:gd name="T36" fmla="*/ 14 w 44"/>
                <a:gd name="T37" fmla="*/ 71 h 79"/>
                <a:gd name="T38" fmla="*/ 15 w 44"/>
                <a:gd name="T39" fmla="*/ 62 h 79"/>
                <a:gd name="T40" fmla="*/ 16 w 44"/>
                <a:gd name="T41" fmla="*/ 53 h 79"/>
                <a:gd name="T42" fmla="*/ 16 w 44"/>
                <a:gd name="T43" fmla="*/ 42 h 79"/>
                <a:gd name="T44" fmla="*/ 14 w 44"/>
                <a:gd name="T45" fmla="*/ 34 h 79"/>
                <a:gd name="T46" fmla="*/ 9 w 44"/>
                <a:gd name="T47" fmla="*/ 27 h 79"/>
                <a:gd name="T48" fmla="*/ 2 w 44"/>
                <a:gd name="T49" fmla="*/ 24 h 79"/>
                <a:gd name="T50" fmla="*/ 1 w 44"/>
                <a:gd name="T51" fmla="*/ 24 h 79"/>
                <a:gd name="T52" fmla="*/ 0 w 44"/>
                <a:gd name="T53" fmla="*/ 21 h 79"/>
                <a:gd name="T54" fmla="*/ 0 w 44"/>
                <a:gd name="T55" fmla="*/ 16 h 79"/>
                <a:gd name="T56" fmla="*/ 6 w 44"/>
                <a:gd name="T57" fmla="*/ 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79"/>
                <a:gd name="T89" fmla="*/ 44 w 44"/>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79">
                  <a:moveTo>
                    <a:pt x="6" y="9"/>
                  </a:moveTo>
                  <a:lnTo>
                    <a:pt x="7" y="8"/>
                  </a:lnTo>
                  <a:lnTo>
                    <a:pt x="10" y="6"/>
                  </a:lnTo>
                  <a:lnTo>
                    <a:pt x="14" y="3"/>
                  </a:lnTo>
                  <a:lnTo>
                    <a:pt x="18" y="1"/>
                  </a:lnTo>
                  <a:lnTo>
                    <a:pt x="24" y="0"/>
                  </a:lnTo>
                  <a:lnTo>
                    <a:pt x="29" y="0"/>
                  </a:lnTo>
                  <a:lnTo>
                    <a:pt x="35" y="3"/>
                  </a:lnTo>
                  <a:lnTo>
                    <a:pt x="39" y="9"/>
                  </a:lnTo>
                  <a:lnTo>
                    <a:pt x="43" y="16"/>
                  </a:lnTo>
                  <a:lnTo>
                    <a:pt x="44" y="24"/>
                  </a:lnTo>
                  <a:lnTo>
                    <a:pt x="43" y="33"/>
                  </a:lnTo>
                  <a:lnTo>
                    <a:pt x="40" y="42"/>
                  </a:lnTo>
                  <a:lnTo>
                    <a:pt x="36" y="51"/>
                  </a:lnTo>
                  <a:lnTo>
                    <a:pt x="30" y="61"/>
                  </a:lnTo>
                  <a:lnTo>
                    <a:pt x="21" y="70"/>
                  </a:lnTo>
                  <a:lnTo>
                    <a:pt x="12" y="79"/>
                  </a:lnTo>
                  <a:lnTo>
                    <a:pt x="12" y="77"/>
                  </a:lnTo>
                  <a:lnTo>
                    <a:pt x="14" y="71"/>
                  </a:lnTo>
                  <a:lnTo>
                    <a:pt x="15" y="62"/>
                  </a:lnTo>
                  <a:lnTo>
                    <a:pt x="16" y="53"/>
                  </a:lnTo>
                  <a:lnTo>
                    <a:pt x="16" y="42"/>
                  </a:lnTo>
                  <a:lnTo>
                    <a:pt x="14" y="34"/>
                  </a:lnTo>
                  <a:lnTo>
                    <a:pt x="9" y="27"/>
                  </a:lnTo>
                  <a:lnTo>
                    <a:pt x="2" y="24"/>
                  </a:lnTo>
                  <a:lnTo>
                    <a:pt x="1" y="24"/>
                  </a:lnTo>
                  <a:lnTo>
                    <a:pt x="0" y="21"/>
                  </a:lnTo>
                  <a:lnTo>
                    <a:pt x="0" y="16"/>
                  </a:lnTo>
                  <a:lnTo>
                    <a:pt x="6" y="9"/>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7" name="Freeform 32"/>
            <p:cNvSpPr>
              <a:spLocks/>
            </p:cNvSpPr>
            <p:nvPr/>
          </p:nvSpPr>
          <p:spPr bwMode="auto">
            <a:xfrm>
              <a:off x="3385" y="1852"/>
              <a:ext cx="62" cy="100"/>
            </a:xfrm>
            <a:custGeom>
              <a:avLst/>
              <a:gdLst>
                <a:gd name="T0" fmla="*/ 51 w 62"/>
                <a:gd name="T1" fmla="*/ 0 h 100"/>
                <a:gd name="T2" fmla="*/ 50 w 62"/>
                <a:gd name="T3" fmla="*/ 2 h 100"/>
                <a:gd name="T4" fmla="*/ 46 w 62"/>
                <a:gd name="T5" fmla="*/ 7 h 100"/>
                <a:gd name="T6" fmla="*/ 40 w 62"/>
                <a:gd name="T7" fmla="*/ 16 h 100"/>
                <a:gd name="T8" fmla="*/ 33 w 62"/>
                <a:gd name="T9" fmla="*/ 27 h 100"/>
                <a:gd name="T10" fmla="*/ 25 w 62"/>
                <a:gd name="T11" fmla="*/ 42 h 100"/>
                <a:gd name="T12" fmla="*/ 17 w 62"/>
                <a:gd name="T13" fmla="*/ 60 h 100"/>
                <a:gd name="T14" fmla="*/ 8 w 62"/>
                <a:gd name="T15" fmla="*/ 79 h 100"/>
                <a:gd name="T16" fmla="*/ 0 w 62"/>
                <a:gd name="T17" fmla="*/ 100 h 100"/>
                <a:gd name="T18" fmla="*/ 2 w 62"/>
                <a:gd name="T19" fmla="*/ 98 h 100"/>
                <a:gd name="T20" fmla="*/ 8 w 62"/>
                <a:gd name="T21" fmla="*/ 93 h 100"/>
                <a:gd name="T22" fmla="*/ 17 w 62"/>
                <a:gd name="T23" fmla="*/ 87 h 100"/>
                <a:gd name="T24" fmla="*/ 27 w 62"/>
                <a:gd name="T25" fmla="*/ 78 h 100"/>
                <a:gd name="T26" fmla="*/ 38 w 62"/>
                <a:gd name="T27" fmla="*/ 70 h 100"/>
                <a:gd name="T28" fmla="*/ 48 w 62"/>
                <a:gd name="T29" fmla="*/ 63 h 100"/>
                <a:gd name="T30" fmla="*/ 55 w 62"/>
                <a:gd name="T31" fmla="*/ 57 h 100"/>
                <a:gd name="T32" fmla="*/ 61 w 62"/>
                <a:gd name="T33" fmla="*/ 53 h 100"/>
                <a:gd name="T34" fmla="*/ 62 w 62"/>
                <a:gd name="T35" fmla="*/ 51 h 100"/>
                <a:gd name="T36" fmla="*/ 61 w 62"/>
                <a:gd name="T37" fmla="*/ 48 h 100"/>
                <a:gd name="T38" fmla="*/ 59 w 62"/>
                <a:gd name="T39" fmla="*/ 46 h 100"/>
                <a:gd name="T40" fmla="*/ 55 w 62"/>
                <a:gd name="T41" fmla="*/ 43 h 100"/>
                <a:gd name="T42" fmla="*/ 53 w 62"/>
                <a:gd name="T43" fmla="*/ 41 h 100"/>
                <a:gd name="T44" fmla="*/ 49 w 62"/>
                <a:gd name="T45" fmla="*/ 38 h 100"/>
                <a:gd name="T46" fmla="*/ 47 w 62"/>
                <a:gd name="T47" fmla="*/ 35 h 100"/>
                <a:gd name="T48" fmla="*/ 46 w 62"/>
                <a:gd name="T49" fmla="*/ 31 h 100"/>
                <a:gd name="T50" fmla="*/ 47 w 62"/>
                <a:gd name="T51" fmla="*/ 22 h 100"/>
                <a:gd name="T52" fmla="*/ 49 w 62"/>
                <a:gd name="T53" fmla="*/ 12 h 100"/>
                <a:gd name="T54" fmla="*/ 50 w 62"/>
                <a:gd name="T55" fmla="*/ 4 h 100"/>
                <a:gd name="T56" fmla="*/ 51 w 62"/>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00"/>
                <a:gd name="T89" fmla="*/ 62 w 62"/>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00">
                  <a:moveTo>
                    <a:pt x="51" y="0"/>
                  </a:moveTo>
                  <a:lnTo>
                    <a:pt x="50" y="2"/>
                  </a:lnTo>
                  <a:lnTo>
                    <a:pt x="46" y="7"/>
                  </a:lnTo>
                  <a:lnTo>
                    <a:pt x="40" y="16"/>
                  </a:lnTo>
                  <a:lnTo>
                    <a:pt x="33" y="27"/>
                  </a:lnTo>
                  <a:lnTo>
                    <a:pt x="25" y="42"/>
                  </a:lnTo>
                  <a:lnTo>
                    <a:pt x="17" y="60"/>
                  </a:lnTo>
                  <a:lnTo>
                    <a:pt x="8" y="79"/>
                  </a:lnTo>
                  <a:lnTo>
                    <a:pt x="0" y="100"/>
                  </a:lnTo>
                  <a:lnTo>
                    <a:pt x="2" y="98"/>
                  </a:lnTo>
                  <a:lnTo>
                    <a:pt x="8" y="93"/>
                  </a:lnTo>
                  <a:lnTo>
                    <a:pt x="17" y="87"/>
                  </a:lnTo>
                  <a:lnTo>
                    <a:pt x="27" y="78"/>
                  </a:lnTo>
                  <a:lnTo>
                    <a:pt x="38" y="70"/>
                  </a:lnTo>
                  <a:lnTo>
                    <a:pt x="48" y="63"/>
                  </a:lnTo>
                  <a:lnTo>
                    <a:pt x="55" y="57"/>
                  </a:lnTo>
                  <a:lnTo>
                    <a:pt x="61" y="53"/>
                  </a:lnTo>
                  <a:lnTo>
                    <a:pt x="62" y="51"/>
                  </a:lnTo>
                  <a:lnTo>
                    <a:pt x="61" y="48"/>
                  </a:lnTo>
                  <a:lnTo>
                    <a:pt x="59" y="46"/>
                  </a:lnTo>
                  <a:lnTo>
                    <a:pt x="55" y="43"/>
                  </a:lnTo>
                  <a:lnTo>
                    <a:pt x="53" y="41"/>
                  </a:lnTo>
                  <a:lnTo>
                    <a:pt x="49" y="38"/>
                  </a:lnTo>
                  <a:lnTo>
                    <a:pt x="47" y="35"/>
                  </a:lnTo>
                  <a:lnTo>
                    <a:pt x="46" y="31"/>
                  </a:lnTo>
                  <a:lnTo>
                    <a:pt x="47" y="22"/>
                  </a:lnTo>
                  <a:lnTo>
                    <a:pt x="49" y="12"/>
                  </a:lnTo>
                  <a:lnTo>
                    <a:pt x="50" y="4"/>
                  </a:lnTo>
                  <a:lnTo>
                    <a:pt x="5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8" name="Freeform 33"/>
            <p:cNvSpPr>
              <a:spLocks/>
            </p:cNvSpPr>
            <p:nvPr/>
          </p:nvSpPr>
          <p:spPr bwMode="auto">
            <a:xfrm>
              <a:off x="3310" y="1807"/>
              <a:ext cx="38" cy="115"/>
            </a:xfrm>
            <a:custGeom>
              <a:avLst/>
              <a:gdLst>
                <a:gd name="T0" fmla="*/ 28 w 38"/>
                <a:gd name="T1" fmla="*/ 0 h 115"/>
                <a:gd name="T2" fmla="*/ 27 w 38"/>
                <a:gd name="T3" fmla="*/ 0 h 115"/>
                <a:gd name="T4" fmla="*/ 21 w 38"/>
                <a:gd name="T5" fmla="*/ 1 h 115"/>
                <a:gd name="T6" fmla="*/ 15 w 38"/>
                <a:gd name="T7" fmla="*/ 4 h 115"/>
                <a:gd name="T8" fmla="*/ 9 w 38"/>
                <a:gd name="T9" fmla="*/ 7 h 115"/>
                <a:gd name="T10" fmla="*/ 3 w 38"/>
                <a:gd name="T11" fmla="*/ 14 h 115"/>
                <a:gd name="T12" fmla="*/ 0 w 38"/>
                <a:gd name="T13" fmla="*/ 24 h 115"/>
                <a:gd name="T14" fmla="*/ 0 w 38"/>
                <a:gd name="T15" fmla="*/ 37 h 115"/>
                <a:gd name="T16" fmla="*/ 5 w 38"/>
                <a:gd name="T17" fmla="*/ 55 h 115"/>
                <a:gd name="T18" fmla="*/ 12 w 38"/>
                <a:gd name="T19" fmla="*/ 72 h 115"/>
                <a:gd name="T20" fmla="*/ 18 w 38"/>
                <a:gd name="T21" fmla="*/ 86 h 115"/>
                <a:gd name="T22" fmla="*/ 24 w 38"/>
                <a:gd name="T23" fmla="*/ 96 h 115"/>
                <a:gd name="T24" fmla="*/ 29 w 38"/>
                <a:gd name="T25" fmla="*/ 105 h 115"/>
                <a:gd name="T26" fmla="*/ 33 w 38"/>
                <a:gd name="T27" fmla="*/ 110 h 115"/>
                <a:gd name="T28" fmla="*/ 36 w 38"/>
                <a:gd name="T29" fmla="*/ 113 h 115"/>
                <a:gd name="T30" fmla="*/ 37 w 38"/>
                <a:gd name="T31" fmla="*/ 114 h 115"/>
                <a:gd name="T32" fmla="*/ 38 w 38"/>
                <a:gd name="T33" fmla="*/ 115 h 115"/>
                <a:gd name="T34" fmla="*/ 35 w 38"/>
                <a:gd name="T35" fmla="*/ 102 h 115"/>
                <a:gd name="T36" fmla="*/ 30 w 38"/>
                <a:gd name="T37" fmla="*/ 69 h 115"/>
                <a:gd name="T38" fmla="*/ 26 w 38"/>
                <a:gd name="T39" fmla="*/ 32 h 115"/>
                <a:gd name="T40" fmla="*/ 28 w 38"/>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15"/>
                <a:gd name="T65" fmla="*/ 38 w 38"/>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15">
                  <a:moveTo>
                    <a:pt x="28" y="0"/>
                  </a:moveTo>
                  <a:lnTo>
                    <a:pt x="27" y="0"/>
                  </a:lnTo>
                  <a:lnTo>
                    <a:pt x="21" y="1"/>
                  </a:lnTo>
                  <a:lnTo>
                    <a:pt x="15" y="4"/>
                  </a:lnTo>
                  <a:lnTo>
                    <a:pt x="9" y="7"/>
                  </a:lnTo>
                  <a:lnTo>
                    <a:pt x="3" y="14"/>
                  </a:lnTo>
                  <a:lnTo>
                    <a:pt x="0" y="24"/>
                  </a:lnTo>
                  <a:lnTo>
                    <a:pt x="0" y="37"/>
                  </a:lnTo>
                  <a:lnTo>
                    <a:pt x="5" y="55"/>
                  </a:lnTo>
                  <a:lnTo>
                    <a:pt x="12" y="72"/>
                  </a:lnTo>
                  <a:lnTo>
                    <a:pt x="18" y="86"/>
                  </a:lnTo>
                  <a:lnTo>
                    <a:pt x="24" y="96"/>
                  </a:lnTo>
                  <a:lnTo>
                    <a:pt x="29" y="105"/>
                  </a:lnTo>
                  <a:lnTo>
                    <a:pt x="33" y="110"/>
                  </a:lnTo>
                  <a:lnTo>
                    <a:pt x="36" y="113"/>
                  </a:lnTo>
                  <a:lnTo>
                    <a:pt x="37" y="114"/>
                  </a:lnTo>
                  <a:lnTo>
                    <a:pt x="38" y="115"/>
                  </a:lnTo>
                  <a:lnTo>
                    <a:pt x="35" y="102"/>
                  </a:lnTo>
                  <a:lnTo>
                    <a:pt x="30" y="69"/>
                  </a:lnTo>
                  <a:lnTo>
                    <a:pt x="26" y="32"/>
                  </a:lnTo>
                  <a:lnTo>
                    <a:pt x="28"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9" name="Freeform 34"/>
            <p:cNvSpPr>
              <a:spLocks/>
            </p:cNvSpPr>
            <p:nvPr/>
          </p:nvSpPr>
          <p:spPr bwMode="auto">
            <a:xfrm>
              <a:off x="3303" y="1699"/>
              <a:ext cx="76" cy="115"/>
            </a:xfrm>
            <a:custGeom>
              <a:avLst/>
              <a:gdLst>
                <a:gd name="T0" fmla="*/ 76 w 76"/>
                <a:gd name="T1" fmla="*/ 0 h 115"/>
                <a:gd name="T2" fmla="*/ 75 w 76"/>
                <a:gd name="T3" fmla="*/ 1 h 115"/>
                <a:gd name="T4" fmla="*/ 70 w 76"/>
                <a:gd name="T5" fmla="*/ 3 h 115"/>
                <a:gd name="T6" fmla="*/ 64 w 76"/>
                <a:gd name="T7" fmla="*/ 7 h 115"/>
                <a:gd name="T8" fmla="*/ 57 w 76"/>
                <a:gd name="T9" fmla="*/ 11 h 115"/>
                <a:gd name="T10" fmla="*/ 48 w 76"/>
                <a:gd name="T11" fmla="*/ 17 h 115"/>
                <a:gd name="T12" fmla="*/ 38 w 76"/>
                <a:gd name="T13" fmla="*/ 24 h 115"/>
                <a:gd name="T14" fmla="*/ 29 w 76"/>
                <a:gd name="T15" fmla="*/ 32 h 115"/>
                <a:gd name="T16" fmla="*/ 20 w 76"/>
                <a:gd name="T17" fmla="*/ 41 h 115"/>
                <a:gd name="T18" fmla="*/ 12 w 76"/>
                <a:gd name="T19" fmla="*/ 50 h 115"/>
                <a:gd name="T20" fmla="*/ 6 w 76"/>
                <a:gd name="T21" fmla="*/ 59 h 115"/>
                <a:gd name="T22" fmla="*/ 2 w 76"/>
                <a:gd name="T23" fmla="*/ 68 h 115"/>
                <a:gd name="T24" fmla="*/ 0 w 76"/>
                <a:gd name="T25" fmla="*/ 78 h 115"/>
                <a:gd name="T26" fmla="*/ 2 w 76"/>
                <a:gd name="T27" fmla="*/ 88 h 115"/>
                <a:gd name="T28" fmla="*/ 7 w 76"/>
                <a:gd name="T29" fmla="*/ 97 h 115"/>
                <a:gd name="T30" fmla="*/ 17 w 76"/>
                <a:gd name="T31" fmla="*/ 106 h 115"/>
                <a:gd name="T32" fmla="*/ 31 w 76"/>
                <a:gd name="T33" fmla="*/ 115 h 115"/>
                <a:gd name="T34" fmla="*/ 32 w 76"/>
                <a:gd name="T35" fmla="*/ 112 h 115"/>
                <a:gd name="T36" fmla="*/ 34 w 76"/>
                <a:gd name="T37" fmla="*/ 104 h 115"/>
                <a:gd name="T38" fmla="*/ 37 w 76"/>
                <a:gd name="T39" fmla="*/ 91 h 115"/>
                <a:gd name="T40" fmla="*/ 40 w 76"/>
                <a:gd name="T41" fmla="*/ 76 h 115"/>
                <a:gd name="T42" fmla="*/ 46 w 76"/>
                <a:gd name="T43" fmla="*/ 57 h 115"/>
                <a:gd name="T44" fmla="*/ 55 w 76"/>
                <a:gd name="T45" fmla="*/ 38 h 115"/>
                <a:gd name="T46" fmla="*/ 64 w 76"/>
                <a:gd name="T47" fmla="*/ 19 h 115"/>
                <a:gd name="T48" fmla="*/ 76 w 76"/>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15"/>
                <a:gd name="T77" fmla="*/ 76 w 76"/>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15">
                  <a:moveTo>
                    <a:pt x="76" y="0"/>
                  </a:moveTo>
                  <a:lnTo>
                    <a:pt x="75" y="1"/>
                  </a:lnTo>
                  <a:lnTo>
                    <a:pt x="70" y="3"/>
                  </a:lnTo>
                  <a:lnTo>
                    <a:pt x="64" y="7"/>
                  </a:lnTo>
                  <a:lnTo>
                    <a:pt x="57" y="11"/>
                  </a:lnTo>
                  <a:lnTo>
                    <a:pt x="48" y="17"/>
                  </a:lnTo>
                  <a:lnTo>
                    <a:pt x="38" y="24"/>
                  </a:lnTo>
                  <a:lnTo>
                    <a:pt x="29" y="32"/>
                  </a:lnTo>
                  <a:lnTo>
                    <a:pt x="20" y="41"/>
                  </a:lnTo>
                  <a:lnTo>
                    <a:pt x="12" y="50"/>
                  </a:lnTo>
                  <a:lnTo>
                    <a:pt x="6" y="59"/>
                  </a:lnTo>
                  <a:lnTo>
                    <a:pt x="2" y="68"/>
                  </a:lnTo>
                  <a:lnTo>
                    <a:pt x="0" y="78"/>
                  </a:lnTo>
                  <a:lnTo>
                    <a:pt x="2" y="88"/>
                  </a:lnTo>
                  <a:lnTo>
                    <a:pt x="7" y="97"/>
                  </a:lnTo>
                  <a:lnTo>
                    <a:pt x="17" y="106"/>
                  </a:lnTo>
                  <a:lnTo>
                    <a:pt x="31" y="115"/>
                  </a:lnTo>
                  <a:lnTo>
                    <a:pt x="32" y="112"/>
                  </a:lnTo>
                  <a:lnTo>
                    <a:pt x="34" y="104"/>
                  </a:lnTo>
                  <a:lnTo>
                    <a:pt x="37" y="91"/>
                  </a:lnTo>
                  <a:lnTo>
                    <a:pt x="40" y="76"/>
                  </a:lnTo>
                  <a:lnTo>
                    <a:pt x="46" y="57"/>
                  </a:lnTo>
                  <a:lnTo>
                    <a:pt x="55" y="38"/>
                  </a:lnTo>
                  <a:lnTo>
                    <a:pt x="64" y="19"/>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0" name="Freeform 35"/>
            <p:cNvSpPr>
              <a:spLocks/>
            </p:cNvSpPr>
            <p:nvPr/>
          </p:nvSpPr>
          <p:spPr bwMode="auto">
            <a:xfrm>
              <a:off x="2929" y="1725"/>
              <a:ext cx="437" cy="624"/>
            </a:xfrm>
            <a:custGeom>
              <a:avLst/>
              <a:gdLst>
                <a:gd name="T0" fmla="*/ 364 w 437"/>
                <a:gd name="T1" fmla="*/ 17 h 624"/>
                <a:gd name="T2" fmla="*/ 352 w 437"/>
                <a:gd name="T3" fmla="*/ 73 h 624"/>
                <a:gd name="T4" fmla="*/ 358 w 437"/>
                <a:gd name="T5" fmla="*/ 101 h 624"/>
                <a:gd name="T6" fmla="*/ 367 w 437"/>
                <a:gd name="T7" fmla="*/ 152 h 624"/>
                <a:gd name="T8" fmla="*/ 415 w 437"/>
                <a:gd name="T9" fmla="*/ 219 h 624"/>
                <a:gd name="T10" fmla="*/ 434 w 437"/>
                <a:gd name="T11" fmla="*/ 256 h 624"/>
                <a:gd name="T12" fmla="*/ 429 w 437"/>
                <a:gd name="T13" fmla="*/ 284 h 624"/>
                <a:gd name="T14" fmla="*/ 428 w 437"/>
                <a:gd name="T15" fmla="*/ 386 h 624"/>
                <a:gd name="T16" fmla="*/ 419 w 437"/>
                <a:gd name="T17" fmla="*/ 430 h 624"/>
                <a:gd name="T18" fmla="*/ 393 w 437"/>
                <a:gd name="T19" fmla="*/ 453 h 624"/>
                <a:gd name="T20" fmla="*/ 400 w 437"/>
                <a:gd name="T21" fmla="*/ 465 h 624"/>
                <a:gd name="T22" fmla="*/ 379 w 437"/>
                <a:gd name="T23" fmla="*/ 481 h 624"/>
                <a:gd name="T24" fmla="*/ 435 w 437"/>
                <a:gd name="T25" fmla="*/ 492 h 624"/>
                <a:gd name="T26" fmla="*/ 398 w 437"/>
                <a:gd name="T27" fmla="*/ 574 h 624"/>
                <a:gd name="T28" fmla="*/ 332 w 437"/>
                <a:gd name="T29" fmla="*/ 620 h 624"/>
                <a:gd name="T30" fmla="*/ 339 w 437"/>
                <a:gd name="T31" fmla="*/ 536 h 624"/>
                <a:gd name="T32" fmla="*/ 393 w 437"/>
                <a:gd name="T33" fmla="*/ 400 h 624"/>
                <a:gd name="T34" fmla="*/ 403 w 437"/>
                <a:gd name="T35" fmla="*/ 343 h 624"/>
                <a:gd name="T36" fmla="*/ 365 w 437"/>
                <a:gd name="T37" fmla="*/ 247 h 624"/>
                <a:gd name="T38" fmla="*/ 331 w 437"/>
                <a:gd name="T39" fmla="*/ 189 h 624"/>
                <a:gd name="T40" fmla="*/ 330 w 437"/>
                <a:gd name="T41" fmla="*/ 103 h 624"/>
                <a:gd name="T42" fmla="*/ 309 w 437"/>
                <a:gd name="T43" fmla="*/ 141 h 624"/>
                <a:gd name="T44" fmla="*/ 315 w 437"/>
                <a:gd name="T45" fmla="*/ 201 h 624"/>
                <a:gd name="T46" fmla="*/ 352 w 437"/>
                <a:gd name="T47" fmla="*/ 263 h 624"/>
                <a:gd name="T48" fmla="*/ 346 w 437"/>
                <a:gd name="T49" fmla="*/ 272 h 624"/>
                <a:gd name="T50" fmla="*/ 325 w 437"/>
                <a:gd name="T51" fmla="*/ 291 h 624"/>
                <a:gd name="T52" fmla="*/ 281 w 437"/>
                <a:gd name="T53" fmla="*/ 319 h 624"/>
                <a:gd name="T54" fmla="*/ 225 w 437"/>
                <a:gd name="T55" fmla="*/ 343 h 624"/>
                <a:gd name="T56" fmla="*/ 169 w 437"/>
                <a:gd name="T57" fmla="*/ 326 h 624"/>
                <a:gd name="T58" fmla="*/ 100 w 437"/>
                <a:gd name="T59" fmla="*/ 311 h 624"/>
                <a:gd name="T60" fmla="*/ 27 w 437"/>
                <a:gd name="T61" fmla="*/ 280 h 624"/>
                <a:gd name="T62" fmla="*/ 2 w 437"/>
                <a:gd name="T63" fmla="*/ 264 h 624"/>
                <a:gd name="T64" fmla="*/ 20 w 437"/>
                <a:gd name="T65" fmla="*/ 239 h 624"/>
                <a:gd name="T66" fmla="*/ 21 w 437"/>
                <a:gd name="T67" fmla="*/ 207 h 624"/>
                <a:gd name="T68" fmla="*/ 45 w 437"/>
                <a:gd name="T69" fmla="*/ 209 h 624"/>
                <a:gd name="T70" fmla="*/ 87 w 437"/>
                <a:gd name="T71" fmla="*/ 213 h 624"/>
                <a:gd name="T72" fmla="*/ 130 w 437"/>
                <a:gd name="T73" fmla="*/ 216 h 624"/>
                <a:gd name="T74" fmla="*/ 161 w 437"/>
                <a:gd name="T75" fmla="*/ 217 h 624"/>
                <a:gd name="T76" fmla="*/ 205 w 437"/>
                <a:gd name="T77" fmla="*/ 225 h 624"/>
                <a:gd name="T78" fmla="*/ 238 w 437"/>
                <a:gd name="T79" fmla="*/ 249 h 624"/>
                <a:gd name="T80" fmla="*/ 232 w 437"/>
                <a:gd name="T81" fmla="*/ 254 h 624"/>
                <a:gd name="T82" fmla="*/ 225 w 437"/>
                <a:gd name="T83" fmla="*/ 268 h 624"/>
                <a:gd name="T84" fmla="*/ 239 w 437"/>
                <a:gd name="T85" fmla="*/ 280 h 624"/>
                <a:gd name="T86" fmla="*/ 258 w 437"/>
                <a:gd name="T87" fmla="*/ 279 h 624"/>
                <a:gd name="T88" fmla="*/ 262 w 437"/>
                <a:gd name="T89" fmla="*/ 243 h 624"/>
                <a:gd name="T90" fmla="*/ 216 w 437"/>
                <a:gd name="T91" fmla="*/ 202 h 624"/>
                <a:gd name="T92" fmla="*/ 252 w 437"/>
                <a:gd name="T93" fmla="*/ 164 h 624"/>
                <a:gd name="T94" fmla="*/ 295 w 437"/>
                <a:gd name="T95" fmla="*/ 79 h 624"/>
                <a:gd name="T96" fmla="*/ 323 w 437"/>
                <a:gd name="T97" fmla="*/ 34 h 6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7"/>
                <a:gd name="T148" fmla="*/ 0 h 624"/>
                <a:gd name="T149" fmla="*/ 437 w 437"/>
                <a:gd name="T150" fmla="*/ 624 h 6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7" h="624">
                  <a:moveTo>
                    <a:pt x="381" y="0"/>
                  </a:moveTo>
                  <a:lnTo>
                    <a:pt x="378" y="2"/>
                  </a:lnTo>
                  <a:lnTo>
                    <a:pt x="373" y="8"/>
                  </a:lnTo>
                  <a:lnTo>
                    <a:pt x="364" y="17"/>
                  </a:lnTo>
                  <a:lnTo>
                    <a:pt x="355" y="29"/>
                  </a:lnTo>
                  <a:lnTo>
                    <a:pt x="349" y="42"/>
                  </a:lnTo>
                  <a:lnTo>
                    <a:pt x="347" y="57"/>
                  </a:lnTo>
                  <a:lnTo>
                    <a:pt x="352" y="73"/>
                  </a:lnTo>
                  <a:lnTo>
                    <a:pt x="364" y="88"/>
                  </a:lnTo>
                  <a:lnTo>
                    <a:pt x="364" y="89"/>
                  </a:lnTo>
                  <a:lnTo>
                    <a:pt x="361" y="94"/>
                  </a:lnTo>
                  <a:lnTo>
                    <a:pt x="358" y="101"/>
                  </a:lnTo>
                  <a:lnTo>
                    <a:pt x="357" y="110"/>
                  </a:lnTo>
                  <a:lnTo>
                    <a:pt x="357" y="122"/>
                  </a:lnTo>
                  <a:lnTo>
                    <a:pt x="361" y="137"/>
                  </a:lnTo>
                  <a:lnTo>
                    <a:pt x="367" y="152"/>
                  </a:lnTo>
                  <a:lnTo>
                    <a:pt x="380" y="170"/>
                  </a:lnTo>
                  <a:lnTo>
                    <a:pt x="394" y="188"/>
                  </a:lnTo>
                  <a:lnTo>
                    <a:pt x="406" y="205"/>
                  </a:lnTo>
                  <a:lnTo>
                    <a:pt x="415" y="219"/>
                  </a:lnTo>
                  <a:lnTo>
                    <a:pt x="423" y="232"/>
                  </a:lnTo>
                  <a:lnTo>
                    <a:pt x="428" y="243"/>
                  </a:lnTo>
                  <a:lnTo>
                    <a:pt x="432" y="251"/>
                  </a:lnTo>
                  <a:lnTo>
                    <a:pt x="434" y="256"/>
                  </a:lnTo>
                  <a:lnTo>
                    <a:pt x="435" y="258"/>
                  </a:lnTo>
                  <a:lnTo>
                    <a:pt x="434" y="261"/>
                  </a:lnTo>
                  <a:lnTo>
                    <a:pt x="432" y="270"/>
                  </a:lnTo>
                  <a:lnTo>
                    <a:pt x="429" y="284"/>
                  </a:lnTo>
                  <a:lnTo>
                    <a:pt x="426" y="302"/>
                  </a:lnTo>
                  <a:lnTo>
                    <a:pt x="424" y="326"/>
                  </a:lnTo>
                  <a:lnTo>
                    <a:pt x="425" y="355"/>
                  </a:lnTo>
                  <a:lnTo>
                    <a:pt x="428" y="386"/>
                  </a:lnTo>
                  <a:lnTo>
                    <a:pt x="435" y="422"/>
                  </a:lnTo>
                  <a:lnTo>
                    <a:pt x="432" y="423"/>
                  </a:lnTo>
                  <a:lnTo>
                    <a:pt x="426" y="426"/>
                  </a:lnTo>
                  <a:lnTo>
                    <a:pt x="419" y="430"/>
                  </a:lnTo>
                  <a:lnTo>
                    <a:pt x="410" y="436"/>
                  </a:lnTo>
                  <a:lnTo>
                    <a:pt x="402" y="442"/>
                  </a:lnTo>
                  <a:lnTo>
                    <a:pt x="396" y="447"/>
                  </a:lnTo>
                  <a:lnTo>
                    <a:pt x="393" y="453"/>
                  </a:lnTo>
                  <a:lnTo>
                    <a:pt x="396" y="457"/>
                  </a:lnTo>
                  <a:lnTo>
                    <a:pt x="405" y="463"/>
                  </a:lnTo>
                  <a:lnTo>
                    <a:pt x="404" y="464"/>
                  </a:lnTo>
                  <a:lnTo>
                    <a:pt x="400" y="465"/>
                  </a:lnTo>
                  <a:lnTo>
                    <a:pt x="396" y="467"/>
                  </a:lnTo>
                  <a:lnTo>
                    <a:pt x="390" y="471"/>
                  </a:lnTo>
                  <a:lnTo>
                    <a:pt x="384" y="475"/>
                  </a:lnTo>
                  <a:lnTo>
                    <a:pt x="379" y="481"/>
                  </a:lnTo>
                  <a:lnTo>
                    <a:pt x="376" y="488"/>
                  </a:lnTo>
                  <a:lnTo>
                    <a:pt x="376" y="497"/>
                  </a:lnTo>
                  <a:lnTo>
                    <a:pt x="437" y="486"/>
                  </a:lnTo>
                  <a:lnTo>
                    <a:pt x="435" y="492"/>
                  </a:lnTo>
                  <a:lnTo>
                    <a:pt x="431" y="506"/>
                  </a:lnTo>
                  <a:lnTo>
                    <a:pt x="423" y="526"/>
                  </a:lnTo>
                  <a:lnTo>
                    <a:pt x="412" y="549"/>
                  </a:lnTo>
                  <a:lnTo>
                    <a:pt x="398" y="574"/>
                  </a:lnTo>
                  <a:lnTo>
                    <a:pt x="380" y="596"/>
                  </a:lnTo>
                  <a:lnTo>
                    <a:pt x="358" y="613"/>
                  </a:lnTo>
                  <a:lnTo>
                    <a:pt x="333" y="624"/>
                  </a:lnTo>
                  <a:lnTo>
                    <a:pt x="332" y="620"/>
                  </a:lnTo>
                  <a:lnTo>
                    <a:pt x="331" y="610"/>
                  </a:lnTo>
                  <a:lnTo>
                    <a:pt x="331" y="592"/>
                  </a:lnTo>
                  <a:lnTo>
                    <a:pt x="334" y="568"/>
                  </a:lnTo>
                  <a:lnTo>
                    <a:pt x="339" y="536"/>
                  </a:lnTo>
                  <a:lnTo>
                    <a:pt x="350" y="498"/>
                  </a:lnTo>
                  <a:lnTo>
                    <a:pt x="367" y="453"/>
                  </a:lnTo>
                  <a:lnTo>
                    <a:pt x="391" y="403"/>
                  </a:lnTo>
                  <a:lnTo>
                    <a:pt x="393" y="400"/>
                  </a:lnTo>
                  <a:lnTo>
                    <a:pt x="396" y="393"/>
                  </a:lnTo>
                  <a:lnTo>
                    <a:pt x="400" y="381"/>
                  </a:lnTo>
                  <a:lnTo>
                    <a:pt x="403" y="365"/>
                  </a:lnTo>
                  <a:lnTo>
                    <a:pt x="403" y="343"/>
                  </a:lnTo>
                  <a:lnTo>
                    <a:pt x="398" y="317"/>
                  </a:lnTo>
                  <a:lnTo>
                    <a:pt x="387" y="286"/>
                  </a:lnTo>
                  <a:lnTo>
                    <a:pt x="368" y="250"/>
                  </a:lnTo>
                  <a:lnTo>
                    <a:pt x="365" y="247"/>
                  </a:lnTo>
                  <a:lnTo>
                    <a:pt x="358" y="240"/>
                  </a:lnTo>
                  <a:lnTo>
                    <a:pt x="349" y="227"/>
                  </a:lnTo>
                  <a:lnTo>
                    <a:pt x="340" y="210"/>
                  </a:lnTo>
                  <a:lnTo>
                    <a:pt x="331" y="189"/>
                  </a:lnTo>
                  <a:lnTo>
                    <a:pt x="325" y="164"/>
                  </a:lnTo>
                  <a:lnTo>
                    <a:pt x="325" y="136"/>
                  </a:lnTo>
                  <a:lnTo>
                    <a:pt x="331" y="105"/>
                  </a:lnTo>
                  <a:lnTo>
                    <a:pt x="330" y="103"/>
                  </a:lnTo>
                  <a:lnTo>
                    <a:pt x="327" y="102"/>
                  </a:lnTo>
                  <a:lnTo>
                    <a:pt x="322" y="107"/>
                  </a:lnTo>
                  <a:lnTo>
                    <a:pt x="313" y="127"/>
                  </a:lnTo>
                  <a:lnTo>
                    <a:pt x="309" y="141"/>
                  </a:lnTo>
                  <a:lnTo>
                    <a:pt x="307" y="154"/>
                  </a:lnTo>
                  <a:lnTo>
                    <a:pt x="307" y="169"/>
                  </a:lnTo>
                  <a:lnTo>
                    <a:pt x="310" y="184"/>
                  </a:lnTo>
                  <a:lnTo>
                    <a:pt x="315" y="201"/>
                  </a:lnTo>
                  <a:lnTo>
                    <a:pt x="324" y="219"/>
                  </a:lnTo>
                  <a:lnTo>
                    <a:pt x="336" y="239"/>
                  </a:lnTo>
                  <a:lnTo>
                    <a:pt x="352" y="262"/>
                  </a:lnTo>
                  <a:lnTo>
                    <a:pt x="352" y="263"/>
                  </a:lnTo>
                  <a:lnTo>
                    <a:pt x="352" y="264"/>
                  </a:lnTo>
                  <a:lnTo>
                    <a:pt x="351" y="266"/>
                  </a:lnTo>
                  <a:lnTo>
                    <a:pt x="349" y="268"/>
                  </a:lnTo>
                  <a:lnTo>
                    <a:pt x="346" y="272"/>
                  </a:lnTo>
                  <a:lnTo>
                    <a:pt x="343" y="276"/>
                  </a:lnTo>
                  <a:lnTo>
                    <a:pt x="338" y="280"/>
                  </a:lnTo>
                  <a:lnTo>
                    <a:pt x="332" y="285"/>
                  </a:lnTo>
                  <a:lnTo>
                    <a:pt x="325" y="291"/>
                  </a:lnTo>
                  <a:lnTo>
                    <a:pt x="316" y="297"/>
                  </a:lnTo>
                  <a:lnTo>
                    <a:pt x="307" y="304"/>
                  </a:lnTo>
                  <a:lnTo>
                    <a:pt x="295" y="311"/>
                  </a:lnTo>
                  <a:lnTo>
                    <a:pt x="281" y="319"/>
                  </a:lnTo>
                  <a:lnTo>
                    <a:pt x="266" y="327"/>
                  </a:lnTo>
                  <a:lnTo>
                    <a:pt x="248" y="335"/>
                  </a:lnTo>
                  <a:lnTo>
                    <a:pt x="228" y="344"/>
                  </a:lnTo>
                  <a:lnTo>
                    <a:pt x="225" y="343"/>
                  </a:lnTo>
                  <a:lnTo>
                    <a:pt x="216" y="340"/>
                  </a:lnTo>
                  <a:lnTo>
                    <a:pt x="203" y="335"/>
                  </a:lnTo>
                  <a:lnTo>
                    <a:pt x="187" y="330"/>
                  </a:lnTo>
                  <a:lnTo>
                    <a:pt x="169" y="326"/>
                  </a:lnTo>
                  <a:lnTo>
                    <a:pt x="151" y="320"/>
                  </a:lnTo>
                  <a:lnTo>
                    <a:pt x="133" y="317"/>
                  </a:lnTo>
                  <a:lnTo>
                    <a:pt x="116" y="314"/>
                  </a:lnTo>
                  <a:lnTo>
                    <a:pt x="100" y="311"/>
                  </a:lnTo>
                  <a:lnTo>
                    <a:pt x="81" y="305"/>
                  </a:lnTo>
                  <a:lnTo>
                    <a:pt x="62" y="297"/>
                  </a:lnTo>
                  <a:lnTo>
                    <a:pt x="43" y="289"/>
                  </a:lnTo>
                  <a:lnTo>
                    <a:pt x="27" y="280"/>
                  </a:lnTo>
                  <a:lnTo>
                    <a:pt x="12" y="273"/>
                  </a:lnTo>
                  <a:lnTo>
                    <a:pt x="3" y="268"/>
                  </a:lnTo>
                  <a:lnTo>
                    <a:pt x="0" y="266"/>
                  </a:lnTo>
                  <a:lnTo>
                    <a:pt x="2" y="264"/>
                  </a:lnTo>
                  <a:lnTo>
                    <a:pt x="6" y="261"/>
                  </a:lnTo>
                  <a:lnTo>
                    <a:pt x="10" y="255"/>
                  </a:lnTo>
                  <a:lnTo>
                    <a:pt x="15" y="248"/>
                  </a:lnTo>
                  <a:lnTo>
                    <a:pt x="20" y="239"/>
                  </a:lnTo>
                  <a:lnTo>
                    <a:pt x="23" y="229"/>
                  </a:lnTo>
                  <a:lnTo>
                    <a:pt x="23" y="218"/>
                  </a:lnTo>
                  <a:lnTo>
                    <a:pt x="20" y="207"/>
                  </a:lnTo>
                  <a:lnTo>
                    <a:pt x="21" y="207"/>
                  </a:lnTo>
                  <a:lnTo>
                    <a:pt x="24" y="208"/>
                  </a:lnTo>
                  <a:lnTo>
                    <a:pt x="30" y="208"/>
                  </a:lnTo>
                  <a:lnTo>
                    <a:pt x="37" y="208"/>
                  </a:lnTo>
                  <a:lnTo>
                    <a:pt x="45" y="209"/>
                  </a:lnTo>
                  <a:lnTo>
                    <a:pt x="55" y="210"/>
                  </a:lnTo>
                  <a:lnTo>
                    <a:pt x="65" y="211"/>
                  </a:lnTo>
                  <a:lnTo>
                    <a:pt x="76" y="211"/>
                  </a:lnTo>
                  <a:lnTo>
                    <a:pt x="87" y="213"/>
                  </a:lnTo>
                  <a:lnTo>
                    <a:pt x="98" y="214"/>
                  </a:lnTo>
                  <a:lnTo>
                    <a:pt x="110" y="214"/>
                  </a:lnTo>
                  <a:lnTo>
                    <a:pt x="120" y="215"/>
                  </a:lnTo>
                  <a:lnTo>
                    <a:pt x="130" y="216"/>
                  </a:lnTo>
                  <a:lnTo>
                    <a:pt x="139" y="216"/>
                  </a:lnTo>
                  <a:lnTo>
                    <a:pt x="145" y="216"/>
                  </a:lnTo>
                  <a:lnTo>
                    <a:pt x="151" y="216"/>
                  </a:lnTo>
                  <a:lnTo>
                    <a:pt x="161" y="217"/>
                  </a:lnTo>
                  <a:lnTo>
                    <a:pt x="172" y="218"/>
                  </a:lnTo>
                  <a:lnTo>
                    <a:pt x="183" y="219"/>
                  </a:lnTo>
                  <a:lnTo>
                    <a:pt x="195" y="222"/>
                  </a:lnTo>
                  <a:lnTo>
                    <a:pt x="205" y="225"/>
                  </a:lnTo>
                  <a:lnTo>
                    <a:pt x="215" y="229"/>
                  </a:lnTo>
                  <a:lnTo>
                    <a:pt x="223" y="234"/>
                  </a:lnTo>
                  <a:lnTo>
                    <a:pt x="229" y="238"/>
                  </a:lnTo>
                  <a:lnTo>
                    <a:pt x="238" y="249"/>
                  </a:lnTo>
                  <a:lnTo>
                    <a:pt x="243" y="259"/>
                  </a:lnTo>
                  <a:lnTo>
                    <a:pt x="243" y="264"/>
                  </a:lnTo>
                  <a:lnTo>
                    <a:pt x="239" y="260"/>
                  </a:lnTo>
                  <a:lnTo>
                    <a:pt x="232" y="254"/>
                  </a:lnTo>
                  <a:lnTo>
                    <a:pt x="226" y="253"/>
                  </a:lnTo>
                  <a:lnTo>
                    <a:pt x="222" y="257"/>
                  </a:lnTo>
                  <a:lnTo>
                    <a:pt x="223" y="264"/>
                  </a:lnTo>
                  <a:lnTo>
                    <a:pt x="225" y="268"/>
                  </a:lnTo>
                  <a:lnTo>
                    <a:pt x="228" y="272"/>
                  </a:lnTo>
                  <a:lnTo>
                    <a:pt x="231" y="275"/>
                  </a:lnTo>
                  <a:lnTo>
                    <a:pt x="234" y="278"/>
                  </a:lnTo>
                  <a:lnTo>
                    <a:pt x="239" y="280"/>
                  </a:lnTo>
                  <a:lnTo>
                    <a:pt x="243" y="281"/>
                  </a:lnTo>
                  <a:lnTo>
                    <a:pt x="248" y="282"/>
                  </a:lnTo>
                  <a:lnTo>
                    <a:pt x="253" y="282"/>
                  </a:lnTo>
                  <a:lnTo>
                    <a:pt x="258" y="279"/>
                  </a:lnTo>
                  <a:lnTo>
                    <a:pt x="263" y="273"/>
                  </a:lnTo>
                  <a:lnTo>
                    <a:pt x="266" y="266"/>
                  </a:lnTo>
                  <a:lnTo>
                    <a:pt x="266" y="255"/>
                  </a:lnTo>
                  <a:lnTo>
                    <a:pt x="262" y="243"/>
                  </a:lnTo>
                  <a:lnTo>
                    <a:pt x="253" y="231"/>
                  </a:lnTo>
                  <a:lnTo>
                    <a:pt x="237" y="217"/>
                  </a:lnTo>
                  <a:lnTo>
                    <a:pt x="213" y="203"/>
                  </a:lnTo>
                  <a:lnTo>
                    <a:pt x="216" y="202"/>
                  </a:lnTo>
                  <a:lnTo>
                    <a:pt x="221" y="198"/>
                  </a:lnTo>
                  <a:lnTo>
                    <a:pt x="229" y="191"/>
                  </a:lnTo>
                  <a:lnTo>
                    <a:pt x="240" y="180"/>
                  </a:lnTo>
                  <a:lnTo>
                    <a:pt x="252" y="164"/>
                  </a:lnTo>
                  <a:lnTo>
                    <a:pt x="266" y="142"/>
                  </a:lnTo>
                  <a:lnTo>
                    <a:pt x="280" y="116"/>
                  </a:lnTo>
                  <a:lnTo>
                    <a:pt x="294" y="82"/>
                  </a:lnTo>
                  <a:lnTo>
                    <a:pt x="295" y="79"/>
                  </a:lnTo>
                  <a:lnTo>
                    <a:pt x="298" y="71"/>
                  </a:lnTo>
                  <a:lnTo>
                    <a:pt x="303" y="61"/>
                  </a:lnTo>
                  <a:lnTo>
                    <a:pt x="311" y="48"/>
                  </a:lnTo>
                  <a:lnTo>
                    <a:pt x="323" y="34"/>
                  </a:lnTo>
                  <a:lnTo>
                    <a:pt x="338" y="21"/>
                  </a:lnTo>
                  <a:lnTo>
                    <a:pt x="358" y="9"/>
                  </a:lnTo>
                  <a:lnTo>
                    <a:pt x="38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1" name="Freeform 36"/>
            <p:cNvSpPr>
              <a:spLocks/>
            </p:cNvSpPr>
            <p:nvPr/>
          </p:nvSpPr>
          <p:spPr bwMode="auto">
            <a:xfrm>
              <a:off x="3269" y="2252"/>
              <a:ext cx="335" cy="428"/>
            </a:xfrm>
            <a:custGeom>
              <a:avLst/>
              <a:gdLst>
                <a:gd name="T0" fmla="*/ 57 w 335"/>
                <a:gd name="T1" fmla="*/ 405 h 428"/>
                <a:gd name="T2" fmla="*/ 43 w 335"/>
                <a:gd name="T3" fmla="*/ 348 h 428"/>
                <a:gd name="T4" fmla="*/ 23 w 335"/>
                <a:gd name="T5" fmla="*/ 259 h 428"/>
                <a:gd name="T6" fmla="*/ 6 w 335"/>
                <a:gd name="T7" fmla="*/ 165 h 428"/>
                <a:gd name="T8" fmla="*/ 4 w 335"/>
                <a:gd name="T9" fmla="*/ 123 h 428"/>
                <a:gd name="T10" fmla="*/ 30 w 335"/>
                <a:gd name="T11" fmla="*/ 114 h 428"/>
                <a:gd name="T12" fmla="*/ 66 w 335"/>
                <a:gd name="T13" fmla="*/ 88 h 428"/>
                <a:gd name="T14" fmla="*/ 96 w 335"/>
                <a:gd name="T15" fmla="*/ 37 h 428"/>
                <a:gd name="T16" fmla="*/ 105 w 335"/>
                <a:gd name="T17" fmla="*/ 2 h 428"/>
                <a:gd name="T18" fmla="*/ 111 w 335"/>
                <a:gd name="T19" fmla="*/ 15 h 428"/>
                <a:gd name="T20" fmla="*/ 123 w 335"/>
                <a:gd name="T21" fmla="*/ 39 h 428"/>
                <a:gd name="T22" fmla="*/ 142 w 335"/>
                <a:gd name="T23" fmla="*/ 69 h 428"/>
                <a:gd name="T24" fmla="*/ 169 w 335"/>
                <a:gd name="T25" fmla="*/ 102 h 428"/>
                <a:gd name="T26" fmla="*/ 204 w 335"/>
                <a:gd name="T27" fmla="*/ 136 h 428"/>
                <a:gd name="T28" fmla="*/ 249 w 335"/>
                <a:gd name="T29" fmla="*/ 166 h 428"/>
                <a:gd name="T30" fmla="*/ 304 w 335"/>
                <a:gd name="T31" fmla="*/ 191 h 428"/>
                <a:gd name="T32" fmla="*/ 334 w 335"/>
                <a:gd name="T33" fmla="*/ 205 h 428"/>
                <a:gd name="T34" fmla="*/ 325 w 335"/>
                <a:gd name="T35" fmla="*/ 236 h 428"/>
                <a:gd name="T36" fmla="*/ 312 w 335"/>
                <a:gd name="T37" fmla="*/ 284 h 428"/>
                <a:gd name="T38" fmla="*/ 301 w 335"/>
                <a:gd name="T39" fmla="*/ 334 h 428"/>
                <a:gd name="T40" fmla="*/ 296 w 335"/>
                <a:gd name="T41" fmla="*/ 374 h 428"/>
                <a:gd name="T42" fmla="*/ 291 w 335"/>
                <a:gd name="T43" fmla="*/ 404 h 428"/>
                <a:gd name="T44" fmla="*/ 284 w 335"/>
                <a:gd name="T45" fmla="*/ 424 h 428"/>
                <a:gd name="T46" fmla="*/ 272 w 335"/>
                <a:gd name="T47" fmla="*/ 428 h 428"/>
                <a:gd name="T48" fmla="*/ 257 w 335"/>
                <a:gd name="T49" fmla="*/ 419 h 428"/>
                <a:gd name="T50" fmla="*/ 239 w 335"/>
                <a:gd name="T51" fmla="*/ 414 h 428"/>
                <a:gd name="T52" fmla="*/ 219 w 335"/>
                <a:gd name="T53" fmla="*/ 410 h 428"/>
                <a:gd name="T54" fmla="*/ 194 w 335"/>
                <a:gd name="T55" fmla="*/ 409 h 428"/>
                <a:gd name="T56" fmla="*/ 170 w 335"/>
                <a:gd name="T57" fmla="*/ 407 h 428"/>
                <a:gd name="T58" fmla="*/ 147 w 335"/>
                <a:gd name="T59" fmla="*/ 408 h 428"/>
                <a:gd name="T60" fmla="*/ 127 w 335"/>
                <a:gd name="T61" fmla="*/ 409 h 428"/>
                <a:gd name="T62" fmla="*/ 114 w 335"/>
                <a:gd name="T63" fmla="*/ 411 h 428"/>
                <a:gd name="T64" fmla="*/ 104 w 335"/>
                <a:gd name="T65" fmla="*/ 415 h 428"/>
                <a:gd name="T66" fmla="*/ 89 w 335"/>
                <a:gd name="T67" fmla="*/ 421 h 428"/>
                <a:gd name="T68" fmla="*/ 74 w 335"/>
                <a:gd name="T69" fmla="*/ 424 h 428"/>
                <a:gd name="T70" fmla="*/ 63 w 335"/>
                <a:gd name="T71" fmla="*/ 420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428"/>
                <a:gd name="T110" fmla="*/ 335 w 335"/>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428">
                  <a:moveTo>
                    <a:pt x="59" y="413"/>
                  </a:moveTo>
                  <a:lnTo>
                    <a:pt x="57" y="405"/>
                  </a:lnTo>
                  <a:lnTo>
                    <a:pt x="51" y="382"/>
                  </a:lnTo>
                  <a:lnTo>
                    <a:pt x="43" y="348"/>
                  </a:lnTo>
                  <a:lnTo>
                    <a:pt x="33" y="306"/>
                  </a:lnTo>
                  <a:lnTo>
                    <a:pt x="23" y="259"/>
                  </a:lnTo>
                  <a:lnTo>
                    <a:pt x="13" y="211"/>
                  </a:lnTo>
                  <a:lnTo>
                    <a:pt x="6" y="165"/>
                  </a:lnTo>
                  <a:lnTo>
                    <a:pt x="0" y="124"/>
                  </a:lnTo>
                  <a:lnTo>
                    <a:pt x="4" y="123"/>
                  </a:lnTo>
                  <a:lnTo>
                    <a:pt x="15" y="120"/>
                  </a:lnTo>
                  <a:lnTo>
                    <a:pt x="30" y="114"/>
                  </a:lnTo>
                  <a:lnTo>
                    <a:pt x="48" y="104"/>
                  </a:lnTo>
                  <a:lnTo>
                    <a:pt x="66" y="88"/>
                  </a:lnTo>
                  <a:lnTo>
                    <a:pt x="83" y="66"/>
                  </a:lnTo>
                  <a:lnTo>
                    <a:pt x="96" y="37"/>
                  </a:lnTo>
                  <a:lnTo>
                    <a:pt x="104" y="0"/>
                  </a:lnTo>
                  <a:lnTo>
                    <a:pt x="105" y="2"/>
                  </a:lnTo>
                  <a:lnTo>
                    <a:pt x="107" y="7"/>
                  </a:lnTo>
                  <a:lnTo>
                    <a:pt x="111" y="15"/>
                  </a:lnTo>
                  <a:lnTo>
                    <a:pt x="116" y="26"/>
                  </a:lnTo>
                  <a:lnTo>
                    <a:pt x="123" y="39"/>
                  </a:lnTo>
                  <a:lnTo>
                    <a:pt x="131" y="53"/>
                  </a:lnTo>
                  <a:lnTo>
                    <a:pt x="142" y="69"/>
                  </a:lnTo>
                  <a:lnTo>
                    <a:pt x="154" y="85"/>
                  </a:lnTo>
                  <a:lnTo>
                    <a:pt x="169" y="102"/>
                  </a:lnTo>
                  <a:lnTo>
                    <a:pt x="186" y="119"/>
                  </a:lnTo>
                  <a:lnTo>
                    <a:pt x="204" y="136"/>
                  </a:lnTo>
                  <a:lnTo>
                    <a:pt x="225" y="152"/>
                  </a:lnTo>
                  <a:lnTo>
                    <a:pt x="249" y="166"/>
                  </a:lnTo>
                  <a:lnTo>
                    <a:pt x="275" y="180"/>
                  </a:lnTo>
                  <a:lnTo>
                    <a:pt x="304" y="191"/>
                  </a:lnTo>
                  <a:lnTo>
                    <a:pt x="335" y="200"/>
                  </a:lnTo>
                  <a:lnTo>
                    <a:pt x="334" y="205"/>
                  </a:lnTo>
                  <a:lnTo>
                    <a:pt x="330" y="217"/>
                  </a:lnTo>
                  <a:lnTo>
                    <a:pt x="325" y="236"/>
                  </a:lnTo>
                  <a:lnTo>
                    <a:pt x="319" y="258"/>
                  </a:lnTo>
                  <a:lnTo>
                    <a:pt x="312" y="284"/>
                  </a:lnTo>
                  <a:lnTo>
                    <a:pt x="306" y="309"/>
                  </a:lnTo>
                  <a:lnTo>
                    <a:pt x="301" y="334"/>
                  </a:lnTo>
                  <a:lnTo>
                    <a:pt x="298" y="355"/>
                  </a:lnTo>
                  <a:lnTo>
                    <a:pt x="296" y="374"/>
                  </a:lnTo>
                  <a:lnTo>
                    <a:pt x="293" y="390"/>
                  </a:lnTo>
                  <a:lnTo>
                    <a:pt x="291" y="404"/>
                  </a:lnTo>
                  <a:lnTo>
                    <a:pt x="288" y="415"/>
                  </a:lnTo>
                  <a:lnTo>
                    <a:pt x="284" y="424"/>
                  </a:lnTo>
                  <a:lnTo>
                    <a:pt x="279" y="428"/>
                  </a:lnTo>
                  <a:lnTo>
                    <a:pt x="272" y="428"/>
                  </a:lnTo>
                  <a:lnTo>
                    <a:pt x="263" y="423"/>
                  </a:lnTo>
                  <a:lnTo>
                    <a:pt x="257" y="419"/>
                  </a:lnTo>
                  <a:lnTo>
                    <a:pt x="248" y="417"/>
                  </a:lnTo>
                  <a:lnTo>
                    <a:pt x="239" y="414"/>
                  </a:lnTo>
                  <a:lnTo>
                    <a:pt x="229" y="412"/>
                  </a:lnTo>
                  <a:lnTo>
                    <a:pt x="219" y="410"/>
                  </a:lnTo>
                  <a:lnTo>
                    <a:pt x="207" y="409"/>
                  </a:lnTo>
                  <a:lnTo>
                    <a:pt x="194" y="409"/>
                  </a:lnTo>
                  <a:lnTo>
                    <a:pt x="182" y="408"/>
                  </a:lnTo>
                  <a:lnTo>
                    <a:pt x="170" y="407"/>
                  </a:lnTo>
                  <a:lnTo>
                    <a:pt x="158" y="407"/>
                  </a:lnTo>
                  <a:lnTo>
                    <a:pt x="147" y="408"/>
                  </a:lnTo>
                  <a:lnTo>
                    <a:pt x="137" y="408"/>
                  </a:lnTo>
                  <a:lnTo>
                    <a:pt x="127" y="409"/>
                  </a:lnTo>
                  <a:lnTo>
                    <a:pt x="120" y="409"/>
                  </a:lnTo>
                  <a:lnTo>
                    <a:pt x="114" y="411"/>
                  </a:lnTo>
                  <a:lnTo>
                    <a:pt x="110" y="412"/>
                  </a:lnTo>
                  <a:lnTo>
                    <a:pt x="104" y="415"/>
                  </a:lnTo>
                  <a:lnTo>
                    <a:pt x="97" y="418"/>
                  </a:lnTo>
                  <a:lnTo>
                    <a:pt x="89" y="421"/>
                  </a:lnTo>
                  <a:lnTo>
                    <a:pt x="82" y="423"/>
                  </a:lnTo>
                  <a:lnTo>
                    <a:pt x="74" y="424"/>
                  </a:lnTo>
                  <a:lnTo>
                    <a:pt x="68" y="423"/>
                  </a:lnTo>
                  <a:lnTo>
                    <a:pt x="63" y="420"/>
                  </a:lnTo>
                  <a:lnTo>
                    <a:pt x="59" y="413"/>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2" name="Freeform 37"/>
            <p:cNvSpPr>
              <a:spLocks/>
            </p:cNvSpPr>
            <p:nvPr/>
          </p:nvSpPr>
          <p:spPr bwMode="auto">
            <a:xfrm>
              <a:off x="3331" y="1363"/>
              <a:ext cx="30" cy="81"/>
            </a:xfrm>
            <a:custGeom>
              <a:avLst/>
              <a:gdLst>
                <a:gd name="T0" fmla="*/ 29 w 30"/>
                <a:gd name="T1" fmla="*/ 0 h 81"/>
                <a:gd name="T2" fmla="*/ 26 w 30"/>
                <a:gd name="T3" fmla="*/ 4 h 81"/>
                <a:gd name="T4" fmla="*/ 22 w 30"/>
                <a:gd name="T5" fmla="*/ 8 h 81"/>
                <a:gd name="T6" fmla="*/ 19 w 30"/>
                <a:gd name="T7" fmla="*/ 12 h 81"/>
                <a:gd name="T8" fmla="*/ 16 w 30"/>
                <a:gd name="T9" fmla="*/ 16 h 81"/>
                <a:gd name="T10" fmla="*/ 12 w 30"/>
                <a:gd name="T11" fmla="*/ 20 h 81"/>
                <a:gd name="T12" fmla="*/ 10 w 30"/>
                <a:gd name="T13" fmla="*/ 25 h 81"/>
                <a:gd name="T14" fmla="*/ 7 w 30"/>
                <a:gd name="T15" fmla="*/ 29 h 81"/>
                <a:gd name="T16" fmla="*/ 5 w 30"/>
                <a:gd name="T17" fmla="*/ 34 h 81"/>
                <a:gd name="T18" fmla="*/ 1 w 30"/>
                <a:gd name="T19" fmla="*/ 45 h 81"/>
                <a:gd name="T20" fmla="*/ 0 w 30"/>
                <a:gd name="T21" fmla="*/ 57 h 81"/>
                <a:gd name="T22" fmla="*/ 1 w 30"/>
                <a:gd name="T23" fmla="*/ 69 h 81"/>
                <a:gd name="T24" fmla="*/ 4 w 30"/>
                <a:gd name="T25" fmla="*/ 80 h 81"/>
                <a:gd name="T26" fmla="*/ 5 w 30"/>
                <a:gd name="T27" fmla="*/ 81 h 81"/>
                <a:gd name="T28" fmla="*/ 6 w 30"/>
                <a:gd name="T29" fmla="*/ 80 h 81"/>
                <a:gd name="T30" fmla="*/ 8 w 30"/>
                <a:gd name="T31" fmla="*/ 79 h 81"/>
                <a:gd name="T32" fmla="*/ 8 w 30"/>
                <a:gd name="T33" fmla="*/ 78 h 81"/>
                <a:gd name="T34" fmla="*/ 6 w 30"/>
                <a:gd name="T35" fmla="*/ 67 h 81"/>
                <a:gd name="T36" fmla="*/ 4 w 30"/>
                <a:gd name="T37" fmla="*/ 55 h 81"/>
                <a:gd name="T38" fmla="*/ 5 w 30"/>
                <a:gd name="T39" fmla="*/ 44 h 81"/>
                <a:gd name="T40" fmla="*/ 8 w 30"/>
                <a:gd name="T41" fmla="*/ 33 h 81"/>
                <a:gd name="T42" fmla="*/ 10 w 30"/>
                <a:gd name="T43" fmla="*/ 28 h 81"/>
                <a:gd name="T44" fmla="*/ 12 w 30"/>
                <a:gd name="T45" fmla="*/ 24 h 81"/>
                <a:gd name="T46" fmla="*/ 15 w 30"/>
                <a:gd name="T47" fmla="*/ 20 h 81"/>
                <a:gd name="T48" fmla="*/ 18 w 30"/>
                <a:gd name="T49" fmla="*/ 16 h 81"/>
                <a:gd name="T50" fmla="*/ 21 w 30"/>
                <a:gd name="T51" fmla="*/ 12 h 81"/>
                <a:gd name="T52" fmla="*/ 24 w 30"/>
                <a:gd name="T53" fmla="*/ 8 h 81"/>
                <a:gd name="T54" fmla="*/ 27 w 30"/>
                <a:gd name="T55" fmla="*/ 4 h 81"/>
                <a:gd name="T56" fmla="*/ 30 w 30"/>
                <a:gd name="T57" fmla="*/ 0 h 81"/>
                <a:gd name="T58" fmla="*/ 30 w 30"/>
                <a:gd name="T59" fmla="*/ 0 h 81"/>
                <a:gd name="T60" fmla="*/ 30 w 30"/>
                <a:gd name="T61" fmla="*/ 0 h 81"/>
                <a:gd name="T62" fmla="*/ 30 w 30"/>
                <a:gd name="T63" fmla="*/ 0 h 81"/>
                <a:gd name="T64" fmla="*/ 29 w 30"/>
                <a:gd name="T65" fmla="*/ 0 h 81"/>
                <a:gd name="T66" fmla="*/ 29 w 30"/>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81"/>
                <a:gd name="T104" fmla="*/ 30 w 30"/>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81">
                  <a:moveTo>
                    <a:pt x="29" y="0"/>
                  </a:moveTo>
                  <a:lnTo>
                    <a:pt x="26" y="4"/>
                  </a:lnTo>
                  <a:lnTo>
                    <a:pt x="22" y="8"/>
                  </a:lnTo>
                  <a:lnTo>
                    <a:pt x="19" y="12"/>
                  </a:lnTo>
                  <a:lnTo>
                    <a:pt x="16" y="16"/>
                  </a:lnTo>
                  <a:lnTo>
                    <a:pt x="12" y="20"/>
                  </a:lnTo>
                  <a:lnTo>
                    <a:pt x="10" y="25"/>
                  </a:lnTo>
                  <a:lnTo>
                    <a:pt x="7" y="29"/>
                  </a:lnTo>
                  <a:lnTo>
                    <a:pt x="5" y="34"/>
                  </a:lnTo>
                  <a:lnTo>
                    <a:pt x="1" y="45"/>
                  </a:lnTo>
                  <a:lnTo>
                    <a:pt x="0" y="57"/>
                  </a:lnTo>
                  <a:lnTo>
                    <a:pt x="1" y="69"/>
                  </a:lnTo>
                  <a:lnTo>
                    <a:pt x="4" y="80"/>
                  </a:lnTo>
                  <a:lnTo>
                    <a:pt x="5" y="81"/>
                  </a:lnTo>
                  <a:lnTo>
                    <a:pt x="6" y="80"/>
                  </a:lnTo>
                  <a:lnTo>
                    <a:pt x="8" y="79"/>
                  </a:lnTo>
                  <a:lnTo>
                    <a:pt x="8" y="78"/>
                  </a:lnTo>
                  <a:lnTo>
                    <a:pt x="6" y="67"/>
                  </a:lnTo>
                  <a:lnTo>
                    <a:pt x="4" y="55"/>
                  </a:lnTo>
                  <a:lnTo>
                    <a:pt x="5" y="44"/>
                  </a:lnTo>
                  <a:lnTo>
                    <a:pt x="8" y="33"/>
                  </a:lnTo>
                  <a:lnTo>
                    <a:pt x="10" y="28"/>
                  </a:lnTo>
                  <a:lnTo>
                    <a:pt x="12" y="24"/>
                  </a:lnTo>
                  <a:lnTo>
                    <a:pt x="15" y="20"/>
                  </a:lnTo>
                  <a:lnTo>
                    <a:pt x="18" y="16"/>
                  </a:lnTo>
                  <a:lnTo>
                    <a:pt x="21" y="12"/>
                  </a:lnTo>
                  <a:lnTo>
                    <a:pt x="24" y="8"/>
                  </a:lnTo>
                  <a:lnTo>
                    <a:pt x="27" y="4"/>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3" name="Freeform 38"/>
            <p:cNvSpPr>
              <a:spLocks/>
            </p:cNvSpPr>
            <p:nvPr/>
          </p:nvSpPr>
          <p:spPr bwMode="auto">
            <a:xfrm>
              <a:off x="3352" y="1554"/>
              <a:ext cx="145" cy="85"/>
            </a:xfrm>
            <a:custGeom>
              <a:avLst/>
              <a:gdLst>
                <a:gd name="T0" fmla="*/ 145 w 145"/>
                <a:gd name="T1" fmla="*/ 0 h 85"/>
                <a:gd name="T2" fmla="*/ 139 w 145"/>
                <a:gd name="T3" fmla="*/ 11 h 85"/>
                <a:gd name="T4" fmla="*/ 133 w 145"/>
                <a:gd name="T5" fmla="*/ 20 h 85"/>
                <a:gd name="T6" fmla="*/ 127 w 145"/>
                <a:gd name="T7" fmla="*/ 29 h 85"/>
                <a:gd name="T8" fmla="*/ 120 w 145"/>
                <a:gd name="T9" fmla="*/ 36 h 85"/>
                <a:gd name="T10" fmla="*/ 112 w 145"/>
                <a:gd name="T11" fmla="*/ 42 h 85"/>
                <a:gd name="T12" fmla="*/ 103 w 145"/>
                <a:gd name="T13" fmla="*/ 47 h 85"/>
                <a:gd name="T14" fmla="*/ 94 w 145"/>
                <a:gd name="T15" fmla="*/ 51 h 85"/>
                <a:gd name="T16" fmla="*/ 85 w 145"/>
                <a:gd name="T17" fmla="*/ 55 h 85"/>
                <a:gd name="T18" fmla="*/ 74 w 145"/>
                <a:gd name="T19" fmla="*/ 58 h 85"/>
                <a:gd name="T20" fmla="*/ 65 w 145"/>
                <a:gd name="T21" fmla="*/ 60 h 85"/>
                <a:gd name="T22" fmla="*/ 54 w 145"/>
                <a:gd name="T23" fmla="*/ 62 h 85"/>
                <a:gd name="T24" fmla="*/ 44 w 145"/>
                <a:gd name="T25" fmla="*/ 65 h 85"/>
                <a:gd name="T26" fmla="*/ 33 w 145"/>
                <a:gd name="T27" fmla="*/ 67 h 85"/>
                <a:gd name="T28" fmla="*/ 23 w 145"/>
                <a:gd name="T29" fmla="*/ 69 h 85"/>
                <a:gd name="T30" fmla="*/ 12 w 145"/>
                <a:gd name="T31" fmla="*/ 71 h 85"/>
                <a:gd name="T32" fmla="*/ 2 w 145"/>
                <a:gd name="T33" fmla="*/ 74 h 85"/>
                <a:gd name="T34" fmla="*/ 0 w 145"/>
                <a:gd name="T35" fmla="*/ 77 h 85"/>
                <a:gd name="T36" fmla="*/ 0 w 145"/>
                <a:gd name="T37" fmla="*/ 79 h 85"/>
                <a:gd name="T38" fmla="*/ 0 w 145"/>
                <a:gd name="T39" fmla="*/ 82 h 85"/>
                <a:gd name="T40" fmla="*/ 2 w 145"/>
                <a:gd name="T41" fmla="*/ 84 h 85"/>
                <a:gd name="T42" fmla="*/ 6 w 145"/>
                <a:gd name="T43" fmla="*/ 85 h 85"/>
                <a:gd name="T44" fmla="*/ 12 w 145"/>
                <a:gd name="T45" fmla="*/ 85 h 85"/>
                <a:gd name="T46" fmla="*/ 17 w 145"/>
                <a:gd name="T47" fmla="*/ 84 h 85"/>
                <a:gd name="T48" fmla="*/ 22 w 145"/>
                <a:gd name="T49" fmla="*/ 83 h 85"/>
                <a:gd name="T50" fmla="*/ 26 w 145"/>
                <a:gd name="T51" fmla="*/ 82 h 85"/>
                <a:gd name="T52" fmla="*/ 32 w 145"/>
                <a:gd name="T53" fmla="*/ 80 h 85"/>
                <a:gd name="T54" fmla="*/ 37 w 145"/>
                <a:gd name="T55" fmla="*/ 79 h 85"/>
                <a:gd name="T56" fmla="*/ 41 w 145"/>
                <a:gd name="T57" fmla="*/ 78 h 85"/>
                <a:gd name="T58" fmla="*/ 48 w 145"/>
                <a:gd name="T59" fmla="*/ 77 h 85"/>
                <a:gd name="T60" fmla="*/ 55 w 145"/>
                <a:gd name="T61" fmla="*/ 75 h 85"/>
                <a:gd name="T62" fmla="*/ 62 w 145"/>
                <a:gd name="T63" fmla="*/ 74 h 85"/>
                <a:gd name="T64" fmla="*/ 68 w 145"/>
                <a:gd name="T65" fmla="*/ 72 h 85"/>
                <a:gd name="T66" fmla="*/ 75 w 145"/>
                <a:gd name="T67" fmla="*/ 70 h 85"/>
                <a:gd name="T68" fmla="*/ 82 w 145"/>
                <a:gd name="T69" fmla="*/ 68 h 85"/>
                <a:gd name="T70" fmla="*/ 88 w 145"/>
                <a:gd name="T71" fmla="*/ 65 h 85"/>
                <a:gd name="T72" fmla="*/ 94 w 145"/>
                <a:gd name="T73" fmla="*/ 62 h 85"/>
                <a:gd name="T74" fmla="*/ 103 w 145"/>
                <a:gd name="T75" fmla="*/ 57 h 85"/>
                <a:gd name="T76" fmla="*/ 111 w 145"/>
                <a:gd name="T77" fmla="*/ 51 h 85"/>
                <a:gd name="T78" fmla="*/ 118 w 145"/>
                <a:gd name="T79" fmla="*/ 44 h 85"/>
                <a:gd name="T80" fmla="*/ 125 w 145"/>
                <a:gd name="T81" fmla="*/ 37 h 85"/>
                <a:gd name="T82" fmla="*/ 131 w 145"/>
                <a:gd name="T83" fmla="*/ 29 h 85"/>
                <a:gd name="T84" fmla="*/ 137 w 145"/>
                <a:gd name="T85" fmla="*/ 20 h 85"/>
                <a:gd name="T86" fmla="*/ 142 w 145"/>
                <a:gd name="T87" fmla="*/ 11 h 85"/>
                <a:gd name="T88" fmla="*/ 145 w 145"/>
                <a:gd name="T89" fmla="*/ 2 h 85"/>
                <a:gd name="T90" fmla="*/ 145 w 145"/>
                <a:gd name="T91" fmla="*/ 1 h 85"/>
                <a:gd name="T92" fmla="*/ 145 w 145"/>
                <a:gd name="T93" fmla="*/ 0 h 85"/>
                <a:gd name="T94" fmla="*/ 145 w 145"/>
                <a:gd name="T95" fmla="*/ 0 h 85"/>
                <a:gd name="T96" fmla="*/ 145 w 145"/>
                <a:gd name="T97" fmla="*/ 0 h 85"/>
                <a:gd name="T98" fmla="*/ 145 w 145"/>
                <a:gd name="T99" fmla="*/ 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85"/>
                <a:gd name="T152" fmla="*/ 145 w 145"/>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85">
                  <a:moveTo>
                    <a:pt x="145" y="0"/>
                  </a:moveTo>
                  <a:lnTo>
                    <a:pt x="139" y="11"/>
                  </a:lnTo>
                  <a:lnTo>
                    <a:pt x="133" y="20"/>
                  </a:lnTo>
                  <a:lnTo>
                    <a:pt x="127" y="29"/>
                  </a:lnTo>
                  <a:lnTo>
                    <a:pt x="120" y="36"/>
                  </a:lnTo>
                  <a:lnTo>
                    <a:pt x="112" y="42"/>
                  </a:lnTo>
                  <a:lnTo>
                    <a:pt x="103" y="47"/>
                  </a:lnTo>
                  <a:lnTo>
                    <a:pt x="94" y="51"/>
                  </a:lnTo>
                  <a:lnTo>
                    <a:pt x="85" y="55"/>
                  </a:lnTo>
                  <a:lnTo>
                    <a:pt x="74" y="58"/>
                  </a:lnTo>
                  <a:lnTo>
                    <a:pt x="65" y="60"/>
                  </a:lnTo>
                  <a:lnTo>
                    <a:pt x="54" y="62"/>
                  </a:lnTo>
                  <a:lnTo>
                    <a:pt x="44" y="65"/>
                  </a:lnTo>
                  <a:lnTo>
                    <a:pt x="33" y="67"/>
                  </a:lnTo>
                  <a:lnTo>
                    <a:pt x="23" y="69"/>
                  </a:lnTo>
                  <a:lnTo>
                    <a:pt x="12" y="71"/>
                  </a:lnTo>
                  <a:lnTo>
                    <a:pt x="2" y="74"/>
                  </a:lnTo>
                  <a:lnTo>
                    <a:pt x="0" y="77"/>
                  </a:lnTo>
                  <a:lnTo>
                    <a:pt x="0" y="79"/>
                  </a:lnTo>
                  <a:lnTo>
                    <a:pt x="0" y="82"/>
                  </a:lnTo>
                  <a:lnTo>
                    <a:pt x="2" y="84"/>
                  </a:lnTo>
                  <a:lnTo>
                    <a:pt x="6" y="85"/>
                  </a:lnTo>
                  <a:lnTo>
                    <a:pt x="12" y="85"/>
                  </a:lnTo>
                  <a:lnTo>
                    <a:pt x="17" y="84"/>
                  </a:lnTo>
                  <a:lnTo>
                    <a:pt x="22" y="83"/>
                  </a:lnTo>
                  <a:lnTo>
                    <a:pt x="26" y="82"/>
                  </a:lnTo>
                  <a:lnTo>
                    <a:pt x="32" y="80"/>
                  </a:lnTo>
                  <a:lnTo>
                    <a:pt x="37" y="79"/>
                  </a:lnTo>
                  <a:lnTo>
                    <a:pt x="41" y="78"/>
                  </a:lnTo>
                  <a:lnTo>
                    <a:pt x="48" y="77"/>
                  </a:lnTo>
                  <a:lnTo>
                    <a:pt x="55" y="75"/>
                  </a:lnTo>
                  <a:lnTo>
                    <a:pt x="62" y="74"/>
                  </a:lnTo>
                  <a:lnTo>
                    <a:pt x="68" y="72"/>
                  </a:lnTo>
                  <a:lnTo>
                    <a:pt x="75" y="70"/>
                  </a:lnTo>
                  <a:lnTo>
                    <a:pt x="82" y="68"/>
                  </a:lnTo>
                  <a:lnTo>
                    <a:pt x="88" y="65"/>
                  </a:lnTo>
                  <a:lnTo>
                    <a:pt x="94" y="62"/>
                  </a:lnTo>
                  <a:lnTo>
                    <a:pt x="103" y="57"/>
                  </a:lnTo>
                  <a:lnTo>
                    <a:pt x="111" y="51"/>
                  </a:lnTo>
                  <a:lnTo>
                    <a:pt x="118" y="44"/>
                  </a:lnTo>
                  <a:lnTo>
                    <a:pt x="125" y="37"/>
                  </a:lnTo>
                  <a:lnTo>
                    <a:pt x="131" y="29"/>
                  </a:lnTo>
                  <a:lnTo>
                    <a:pt x="137" y="20"/>
                  </a:lnTo>
                  <a:lnTo>
                    <a:pt x="142" y="11"/>
                  </a:lnTo>
                  <a:lnTo>
                    <a:pt x="145" y="2"/>
                  </a:lnTo>
                  <a:lnTo>
                    <a:pt x="145" y="1"/>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4" name="Freeform 39"/>
            <p:cNvSpPr>
              <a:spLocks/>
            </p:cNvSpPr>
            <p:nvPr/>
          </p:nvSpPr>
          <p:spPr bwMode="auto">
            <a:xfrm>
              <a:off x="3312" y="1402"/>
              <a:ext cx="53" cy="125"/>
            </a:xfrm>
            <a:custGeom>
              <a:avLst/>
              <a:gdLst>
                <a:gd name="T0" fmla="*/ 1 w 53"/>
                <a:gd name="T1" fmla="*/ 3 h 125"/>
                <a:gd name="T2" fmla="*/ 12 w 53"/>
                <a:gd name="T3" fmla="*/ 2 h 125"/>
                <a:gd name="T4" fmla="*/ 22 w 53"/>
                <a:gd name="T5" fmla="*/ 4 h 125"/>
                <a:gd name="T6" fmla="*/ 30 w 53"/>
                <a:gd name="T7" fmla="*/ 9 h 125"/>
                <a:gd name="T8" fmla="*/ 37 w 53"/>
                <a:gd name="T9" fmla="*/ 15 h 125"/>
                <a:gd name="T10" fmla="*/ 41 w 53"/>
                <a:gd name="T11" fmla="*/ 24 h 125"/>
                <a:gd name="T12" fmla="*/ 45 w 53"/>
                <a:gd name="T13" fmla="*/ 33 h 125"/>
                <a:gd name="T14" fmla="*/ 48 w 53"/>
                <a:gd name="T15" fmla="*/ 43 h 125"/>
                <a:gd name="T16" fmla="*/ 49 w 53"/>
                <a:gd name="T17" fmla="*/ 53 h 125"/>
                <a:gd name="T18" fmla="*/ 50 w 53"/>
                <a:gd name="T19" fmla="*/ 63 h 125"/>
                <a:gd name="T20" fmla="*/ 49 w 53"/>
                <a:gd name="T21" fmla="*/ 72 h 125"/>
                <a:gd name="T22" fmla="*/ 47 w 53"/>
                <a:gd name="T23" fmla="*/ 81 h 125"/>
                <a:gd name="T24" fmla="*/ 45 w 53"/>
                <a:gd name="T25" fmla="*/ 90 h 125"/>
                <a:gd name="T26" fmla="*/ 42 w 53"/>
                <a:gd name="T27" fmla="*/ 99 h 125"/>
                <a:gd name="T28" fmla="*/ 38 w 53"/>
                <a:gd name="T29" fmla="*/ 108 h 125"/>
                <a:gd name="T30" fmla="*/ 34 w 53"/>
                <a:gd name="T31" fmla="*/ 116 h 125"/>
                <a:gd name="T32" fmla="*/ 30 w 53"/>
                <a:gd name="T33" fmla="*/ 125 h 125"/>
                <a:gd name="T34" fmla="*/ 30 w 53"/>
                <a:gd name="T35" fmla="*/ 125 h 125"/>
                <a:gd name="T36" fmla="*/ 31 w 53"/>
                <a:gd name="T37" fmla="*/ 125 h 125"/>
                <a:gd name="T38" fmla="*/ 31 w 53"/>
                <a:gd name="T39" fmla="*/ 125 h 125"/>
                <a:gd name="T40" fmla="*/ 32 w 53"/>
                <a:gd name="T41" fmla="*/ 124 h 125"/>
                <a:gd name="T42" fmla="*/ 37 w 53"/>
                <a:gd name="T43" fmla="*/ 113 h 125"/>
                <a:gd name="T44" fmla="*/ 43 w 53"/>
                <a:gd name="T45" fmla="*/ 103 h 125"/>
                <a:gd name="T46" fmla="*/ 46 w 53"/>
                <a:gd name="T47" fmla="*/ 92 h 125"/>
                <a:gd name="T48" fmla="*/ 49 w 53"/>
                <a:gd name="T49" fmla="*/ 81 h 125"/>
                <a:gd name="T50" fmla="*/ 52 w 53"/>
                <a:gd name="T51" fmla="*/ 70 h 125"/>
                <a:gd name="T52" fmla="*/ 53 w 53"/>
                <a:gd name="T53" fmla="*/ 59 h 125"/>
                <a:gd name="T54" fmla="*/ 52 w 53"/>
                <a:gd name="T55" fmla="*/ 48 h 125"/>
                <a:gd name="T56" fmla="*/ 51 w 53"/>
                <a:gd name="T57" fmla="*/ 36 h 125"/>
                <a:gd name="T58" fmla="*/ 49 w 53"/>
                <a:gd name="T59" fmla="*/ 27 h 125"/>
                <a:gd name="T60" fmla="*/ 45 w 53"/>
                <a:gd name="T61" fmla="*/ 18 h 125"/>
                <a:gd name="T62" fmla="*/ 40 w 53"/>
                <a:gd name="T63" fmla="*/ 12 h 125"/>
                <a:gd name="T64" fmla="*/ 34 w 53"/>
                <a:gd name="T65" fmla="*/ 6 h 125"/>
                <a:gd name="T66" fmla="*/ 28 w 53"/>
                <a:gd name="T67" fmla="*/ 2 h 125"/>
                <a:gd name="T68" fmla="*/ 20 w 53"/>
                <a:gd name="T69" fmla="*/ 0 h 125"/>
                <a:gd name="T70" fmla="*/ 11 w 53"/>
                <a:gd name="T71" fmla="*/ 0 h 125"/>
                <a:gd name="T72" fmla="*/ 2 w 53"/>
                <a:gd name="T73" fmla="*/ 1 h 125"/>
                <a:gd name="T74" fmla="*/ 1 w 53"/>
                <a:gd name="T75" fmla="*/ 2 h 125"/>
                <a:gd name="T76" fmla="*/ 1 w 53"/>
                <a:gd name="T77" fmla="*/ 3 h 125"/>
                <a:gd name="T78" fmla="*/ 0 w 53"/>
                <a:gd name="T79" fmla="*/ 3 h 125"/>
                <a:gd name="T80" fmla="*/ 1 w 53"/>
                <a:gd name="T81" fmla="*/ 3 h 125"/>
                <a:gd name="T82" fmla="*/ 1 w 53"/>
                <a:gd name="T83" fmla="*/ 3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25"/>
                <a:gd name="T128" fmla="*/ 53 w 53"/>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25">
                  <a:moveTo>
                    <a:pt x="1" y="3"/>
                  </a:moveTo>
                  <a:lnTo>
                    <a:pt x="12" y="2"/>
                  </a:lnTo>
                  <a:lnTo>
                    <a:pt x="22" y="4"/>
                  </a:lnTo>
                  <a:lnTo>
                    <a:pt x="30" y="9"/>
                  </a:lnTo>
                  <a:lnTo>
                    <a:pt x="37" y="15"/>
                  </a:lnTo>
                  <a:lnTo>
                    <a:pt x="41" y="24"/>
                  </a:lnTo>
                  <a:lnTo>
                    <a:pt x="45" y="33"/>
                  </a:lnTo>
                  <a:lnTo>
                    <a:pt x="48" y="43"/>
                  </a:lnTo>
                  <a:lnTo>
                    <a:pt x="49" y="53"/>
                  </a:lnTo>
                  <a:lnTo>
                    <a:pt x="50" y="63"/>
                  </a:lnTo>
                  <a:lnTo>
                    <a:pt x="49" y="72"/>
                  </a:lnTo>
                  <a:lnTo>
                    <a:pt x="47" y="81"/>
                  </a:lnTo>
                  <a:lnTo>
                    <a:pt x="45" y="90"/>
                  </a:lnTo>
                  <a:lnTo>
                    <a:pt x="42" y="99"/>
                  </a:lnTo>
                  <a:lnTo>
                    <a:pt x="38" y="108"/>
                  </a:lnTo>
                  <a:lnTo>
                    <a:pt x="34" y="116"/>
                  </a:lnTo>
                  <a:lnTo>
                    <a:pt x="30" y="125"/>
                  </a:lnTo>
                  <a:lnTo>
                    <a:pt x="31" y="125"/>
                  </a:lnTo>
                  <a:lnTo>
                    <a:pt x="32" y="124"/>
                  </a:lnTo>
                  <a:lnTo>
                    <a:pt x="37" y="113"/>
                  </a:lnTo>
                  <a:lnTo>
                    <a:pt x="43" y="103"/>
                  </a:lnTo>
                  <a:lnTo>
                    <a:pt x="46" y="92"/>
                  </a:lnTo>
                  <a:lnTo>
                    <a:pt x="49" y="81"/>
                  </a:lnTo>
                  <a:lnTo>
                    <a:pt x="52" y="70"/>
                  </a:lnTo>
                  <a:lnTo>
                    <a:pt x="53" y="59"/>
                  </a:lnTo>
                  <a:lnTo>
                    <a:pt x="52" y="48"/>
                  </a:lnTo>
                  <a:lnTo>
                    <a:pt x="51" y="36"/>
                  </a:lnTo>
                  <a:lnTo>
                    <a:pt x="49" y="27"/>
                  </a:lnTo>
                  <a:lnTo>
                    <a:pt x="45" y="18"/>
                  </a:lnTo>
                  <a:lnTo>
                    <a:pt x="40" y="12"/>
                  </a:lnTo>
                  <a:lnTo>
                    <a:pt x="34" y="6"/>
                  </a:lnTo>
                  <a:lnTo>
                    <a:pt x="28" y="2"/>
                  </a:lnTo>
                  <a:lnTo>
                    <a:pt x="20" y="0"/>
                  </a:lnTo>
                  <a:lnTo>
                    <a:pt x="11" y="0"/>
                  </a:lnTo>
                  <a:lnTo>
                    <a:pt x="2" y="1"/>
                  </a:lnTo>
                  <a:lnTo>
                    <a:pt x="1" y="2"/>
                  </a:lnTo>
                  <a:lnTo>
                    <a:pt x="1" y="3"/>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5" name="Freeform 40"/>
            <p:cNvSpPr>
              <a:spLocks/>
            </p:cNvSpPr>
            <p:nvPr/>
          </p:nvSpPr>
          <p:spPr bwMode="auto">
            <a:xfrm>
              <a:off x="3322" y="1424"/>
              <a:ext cx="44" cy="40"/>
            </a:xfrm>
            <a:custGeom>
              <a:avLst/>
              <a:gdLst>
                <a:gd name="T0" fmla="*/ 0 w 44"/>
                <a:gd name="T1" fmla="*/ 0 h 40"/>
                <a:gd name="T2" fmla="*/ 3 w 44"/>
                <a:gd name="T3" fmla="*/ 8 h 40"/>
                <a:gd name="T4" fmla="*/ 7 w 44"/>
                <a:gd name="T5" fmla="*/ 16 h 40"/>
                <a:gd name="T6" fmla="*/ 12 w 44"/>
                <a:gd name="T7" fmla="*/ 23 h 40"/>
                <a:gd name="T8" fmla="*/ 18 w 44"/>
                <a:gd name="T9" fmla="*/ 29 h 40"/>
                <a:gd name="T10" fmla="*/ 20 w 44"/>
                <a:gd name="T11" fmla="*/ 31 h 40"/>
                <a:gd name="T12" fmla="*/ 23 w 44"/>
                <a:gd name="T13" fmla="*/ 33 h 40"/>
                <a:gd name="T14" fmla="*/ 27 w 44"/>
                <a:gd name="T15" fmla="*/ 36 h 40"/>
                <a:gd name="T16" fmla="*/ 31 w 44"/>
                <a:gd name="T17" fmla="*/ 38 h 40"/>
                <a:gd name="T18" fmla="*/ 35 w 44"/>
                <a:gd name="T19" fmla="*/ 39 h 40"/>
                <a:gd name="T20" fmla="*/ 39 w 44"/>
                <a:gd name="T21" fmla="*/ 40 h 40"/>
                <a:gd name="T22" fmla="*/ 42 w 44"/>
                <a:gd name="T23" fmla="*/ 39 h 40"/>
                <a:gd name="T24" fmla="*/ 44 w 44"/>
                <a:gd name="T25" fmla="*/ 37 h 40"/>
                <a:gd name="T26" fmla="*/ 44 w 44"/>
                <a:gd name="T27" fmla="*/ 35 h 40"/>
                <a:gd name="T28" fmla="*/ 43 w 44"/>
                <a:gd name="T29" fmla="*/ 32 h 40"/>
                <a:gd name="T30" fmla="*/ 42 w 44"/>
                <a:gd name="T31" fmla="*/ 31 h 40"/>
                <a:gd name="T32" fmla="*/ 39 w 44"/>
                <a:gd name="T33" fmla="*/ 30 h 40"/>
                <a:gd name="T34" fmla="*/ 38 w 44"/>
                <a:gd name="T35" fmla="*/ 30 h 40"/>
                <a:gd name="T36" fmla="*/ 36 w 44"/>
                <a:gd name="T37" fmla="*/ 30 h 40"/>
                <a:gd name="T38" fmla="*/ 34 w 44"/>
                <a:gd name="T39" fmla="*/ 30 h 40"/>
                <a:gd name="T40" fmla="*/ 32 w 44"/>
                <a:gd name="T41" fmla="*/ 30 h 40"/>
                <a:gd name="T42" fmla="*/ 29 w 44"/>
                <a:gd name="T43" fmla="*/ 29 h 40"/>
                <a:gd name="T44" fmla="*/ 27 w 44"/>
                <a:gd name="T45" fmla="*/ 29 h 40"/>
                <a:gd name="T46" fmla="*/ 24 w 44"/>
                <a:gd name="T47" fmla="*/ 27 h 40"/>
                <a:gd name="T48" fmla="*/ 21 w 44"/>
                <a:gd name="T49" fmla="*/ 26 h 40"/>
                <a:gd name="T50" fmla="*/ 15 w 44"/>
                <a:gd name="T51" fmla="*/ 22 h 40"/>
                <a:gd name="T52" fmla="*/ 9 w 44"/>
                <a:gd name="T53" fmla="*/ 15 h 40"/>
                <a:gd name="T54" fmla="*/ 5 w 44"/>
                <a:gd name="T55" fmla="*/ 8 h 40"/>
                <a:gd name="T56" fmla="*/ 2 w 44"/>
                <a:gd name="T57" fmla="*/ 0 h 40"/>
                <a:gd name="T58" fmla="*/ 1 w 44"/>
                <a:gd name="T59" fmla="*/ 0 h 40"/>
                <a:gd name="T60" fmla="*/ 1 w 44"/>
                <a:gd name="T61" fmla="*/ 0 h 40"/>
                <a:gd name="T62" fmla="*/ 0 w 44"/>
                <a:gd name="T63" fmla="*/ 0 h 40"/>
                <a:gd name="T64" fmla="*/ 0 w 44"/>
                <a:gd name="T65" fmla="*/ 0 h 40"/>
                <a:gd name="T66" fmla="*/ 0 w 44"/>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0"/>
                <a:gd name="T104" fmla="*/ 44 w 4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0">
                  <a:moveTo>
                    <a:pt x="0" y="0"/>
                  </a:moveTo>
                  <a:lnTo>
                    <a:pt x="3" y="8"/>
                  </a:lnTo>
                  <a:lnTo>
                    <a:pt x="7" y="16"/>
                  </a:lnTo>
                  <a:lnTo>
                    <a:pt x="12" y="23"/>
                  </a:lnTo>
                  <a:lnTo>
                    <a:pt x="18" y="29"/>
                  </a:lnTo>
                  <a:lnTo>
                    <a:pt x="20" y="31"/>
                  </a:lnTo>
                  <a:lnTo>
                    <a:pt x="23" y="33"/>
                  </a:lnTo>
                  <a:lnTo>
                    <a:pt x="27" y="36"/>
                  </a:lnTo>
                  <a:lnTo>
                    <a:pt x="31" y="38"/>
                  </a:lnTo>
                  <a:lnTo>
                    <a:pt x="35" y="39"/>
                  </a:lnTo>
                  <a:lnTo>
                    <a:pt x="39" y="40"/>
                  </a:lnTo>
                  <a:lnTo>
                    <a:pt x="42" y="39"/>
                  </a:lnTo>
                  <a:lnTo>
                    <a:pt x="44" y="37"/>
                  </a:lnTo>
                  <a:lnTo>
                    <a:pt x="44" y="35"/>
                  </a:lnTo>
                  <a:lnTo>
                    <a:pt x="43" y="32"/>
                  </a:lnTo>
                  <a:lnTo>
                    <a:pt x="42" y="31"/>
                  </a:lnTo>
                  <a:lnTo>
                    <a:pt x="39" y="30"/>
                  </a:lnTo>
                  <a:lnTo>
                    <a:pt x="38" y="30"/>
                  </a:lnTo>
                  <a:lnTo>
                    <a:pt x="36" y="30"/>
                  </a:lnTo>
                  <a:lnTo>
                    <a:pt x="34" y="30"/>
                  </a:lnTo>
                  <a:lnTo>
                    <a:pt x="32" y="30"/>
                  </a:lnTo>
                  <a:lnTo>
                    <a:pt x="29" y="29"/>
                  </a:lnTo>
                  <a:lnTo>
                    <a:pt x="27" y="29"/>
                  </a:lnTo>
                  <a:lnTo>
                    <a:pt x="24" y="27"/>
                  </a:lnTo>
                  <a:lnTo>
                    <a:pt x="21" y="26"/>
                  </a:lnTo>
                  <a:lnTo>
                    <a:pt x="15" y="22"/>
                  </a:lnTo>
                  <a:lnTo>
                    <a:pt x="9" y="15"/>
                  </a:lnTo>
                  <a:lnTo>
                    <a:pt x="5" y="8"/>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6" name="Freeform 41"/>
            <p:cNvSpPr>
              <a:spLocks/>
            </p:cNvSpPr>
            <p:nvPr/>
          </p:nvSpPr>
          <p:spPr bwMode="auto">
            <a:xfrm>
              <a:off x="3316" y="1431"/>
              <a:ext cx="23" cy="20"/>
            </a:xfrm>
            <a:custGeom>
              <a:avLst/>
              <a:gdLst>
                <a:gd name="T0" fmla="*/ 0 w 23"/>
                <a:gd name="T1" fmla="*/ 2 h 20"/>
                <a:gd name="T2" fmla="*/ 3 w 23"/>
                <a:gd name="T3" fmla="*/ 8 h 20"/>
                <a:gd name="T4" fmla="*/ 8 w 23"/>
                <a:gd name="T5" fmla="*/ 13 h 20"/>
                <a:gd name="T6" fmla="*/ 13 w 23"/>
                <a:gd name="T7" fmla="*/ 17 h 20"/>
                <a:gd name="T8" fmla="*/ 20 w 23"/>
                <a:gd name="T9" fmla="*/ 20 h 20"/>
                <a:gd name="T10" fmla="*/ 21 w 23"/>
                <a:gd name="T11" fmla="*/ 20 h 20"/>
                <a:gd name="T12" fmla="*/ 22 w 23"/>
                <a:gd name="T13" fmla="*/ 19 h 20"/>
                <a:gd name="T14" fmla="*/ 23 w 23"/>
                <a:gd name="T15" fmla="*/ 19 h 20"/>
                <a:gd name="T16" fmla="*/ 22 w 23"/>
                <a:gd name="T17" fmla="*/ 18 h 20"/>
                <a:gd name="T18" fmla="*/ 17 w 23"/>
                <a:gd name="T19" fmla="*/ 14 h 20"/>
                <a:gd name="T20" fmla="*/ 12 w 23"/>
                <a:gd name="T21" fmla="*/ 10 h 20"/>
                <a:gd name="T22" fmla="*/ 6 w 23"/>
                <a:gd name="T23" fmla="*/ 5 h 20"/>
                <a:gd name="T24" fmla="*/ 3 w 23"/>
                <a:gd name="T25" fmla="*/ 0 h 20"/>
                <a:gd name="T26" fmla="*/ 2 w 23"/>
                <a:gd name="T27" fmla="*/ 0 h 20"/>
                <a:gd name="T28" fmla="*/ 0 w 23"/>
                <a:gd name="T29" fmla="*/ 1 h 20"/>
                <a:gd name="T30" fmla="*/ 0 w 23"/>
                <a:gd name="T31" fmla="*/ 1 h 20"/>
                <a:gd name="T32" fmla="*/ 0 w 23"/>
                <a:gd name="T33" fmla="*/ 2 h 20"/>
                <a:gd name="T34" fmla="*/ 0 w 23"/>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0" y="2"/>
                  </a:moveTo>
                  <a:lnTo>
                    <a:pt x="3" y="8"/>
                  </a:lnTo>
                  <a:lnTo>
                    <a:pt x="8" y="13"/>
                  </a:lnTo>
                  <a:lnTo>
                    <a:pt x="13" y="17"/>
                  </a:lnTo>
                  <a:lnTo>
                    <a:pt x="20" y="20"/>
                  </a:lnTo>
                  <a:lnTo>
                    <a:pt x="21" y="20"/>
                  </a:lnTo>
                  <a:lnTo>
                    <a:pt x="22" y="19"/>
                  </a:lnTo>
                  <a:lnTo>
                    <a:pt x="23" y="19"/>
                  </a:lnTo>
                  <a:lnTo>
                    <a:pt x="22" y="18"/>
                  </a:lnTo>
                  <a:lnTo>
                    <a:pt x="17" y="14"/>
                  </a:lnTo>
                  <a:lnTo>
                    <a:pt x="12" y="10"/>
                  </a:lnTo>
                  <a:lnTo>
                    <a:pt x="6" y="5"/>
                  </a:lnTo>
                  <a:lnTo>
                    <a:pt x="3" y="0"/>
                  </a:lnTo>
                  <a:lnTo>
                    <a:pt x="2"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7" name="Freeform 42"/>
            <p:cNvSpPr>
              <a:spLocks/>
            </p:cNvSpPr>
            <p:nvPr/>
          </p:nvSpPr>
          <p:spPr bwMode="auto">
            <a:xfrm>
              <a:off x="3344" y="1542"/>
              <a:ext cx="61" cy="26"/>
            </a:xfrm>
            <a:custGeom>
              <a:avLst/>
              <a:gdLst>
                <a:gd name="T0" fmla="*/ 0 w 61"/>
                <a:gd name="T1" fmla="*/ 0 h 26"/>
                <a:gd name="T2" fmla="*/ 2 w 61"/>
                <a:gd name="T3" fmla="*/ 2 h 26"/>
                <a:gd name="T4" fmla="*/ 4 w 61"/>
                <a:gd name="T5" fmla="*/ 5 h 26"/>
                <a:gd name="T6" fmla="*/ 5 w 61"/>
                <a:gd name="T7" fmla="*/ 8 h 26"/>
                <a:gd name="T8" fmla="*/ 8 w 61"/>
                <a:gd name="T9" fmla="*/ 9 h 26"/>
                <a:gd name="T10" fmla="*/ 8 w 61"/>
                <a:gd name="T11" fmla="*/ 10 h 26"/>
                <a:gd name="T12" fmla="*/ 9 w 61"/>
                <a:gd name="T13" fmla="*/ 10 h 26"/>
                <a:gd name="T14" fmla="*/ 10 w 61"/>
                <a:gd name="T15" fmla="*/ 11 h 26"/>
                <a:gd name="T16" fmla="*/ 11 w 61"/>
                <a:gd name="T17" fmla="*/ 11 h 26"/>
                <a:gd name="T18" fmla="*/ 15 w 61"/>
                <a:gd name="T19" fmla="*/ 10 h 26"/>
                <a:gd name="T20" fmla="*/ 20 w 61"/>
                <a:gd name="T21" fmla="*/ 11 h 26"/>
                <a:gd name="T22" fmla="*/ 24 w 61"/>
                <a:gd name="T23" fmla="*/ 12 h 26"/>
                <a:gd name="T24" fmla="*/ 28 w 61"/>
                <a:gd name="T25" fmla="*/ 14 h 26"/>
                <a:gd name="T26" fmla="*/ 31 w 61"/>
                <a:gd name="T27" fmla="*/ 17 h 26"/>
                <a:gd name="T28" fmla="*/ 35 w 61"/>
                <a:gd name="T29" fmla="*/ 20 h 26"/>
                <a:gd name="T30" fmla="*/ 39 w 61"/>
                <a:gd name="T31" fmla="*/ 22 h 26"/>
                <a:gd name="T32" fmla="*/ 43 w 61"/>
                <a:gd name="T33" fmla="*/ 24 h 26"/>
                <a:gd name="T34" fmla="*/ 48 w 61"/>
                <a:gd name="T35" fmla="*/ 26 h 26"/>
                <a:gd name="T36" fmla="*/ 52 w 61"/>
                <a:gd name="T37" fmla="*/ 26 h 26"/>
                <a:gd name="T38" fmla="*/ 57 w 61"/>
                <a:gd name="T39" fmla="*/ 26 h 26"/>
                <a:gd name="T40" fmla="*/ 61 w 61"/>
                <a:gd name="T41" fmla="*/ 25 h 26"/>
                <a:gd name="T42" fmla="*/ 61 w 61"/>
                <a:gd name="T43" fmla="*/ 25 h 26"/>
                <a:gd name="T44" fmla="*/ 61 w 61"/>
                <a:gd name="T45" fmla="*/ 24 h 26"/>
                <a:gd name="T46" fmla="*/ 60 w 61"/>
                <a:gd name="T47" fmla="*/ 24 h 26"/>
                <a:gd name="T48" fmla="*/ 60 w 61"/>
                <a:gd name="T49" fmla="*/ 24 h 26"/>
                <a:gd name="T50" fmla="*/ 55 w 61"/>
                <a:gd name="T51" fmla="*/ 25 h 26"/>
                <a:gd name="T52" fmla="*/ 50 w 61"/>
                <a:gd name="T53" fmla="*/ 25 h 26"/>
                <a:gd name="T54" fmla="*/ 46 w 61"/>
                <a:gd name="T55" fmla="*/ 23 h 26"/>
                <a:gd name="T56" fmla="*/ 41 w 61"/>
                <a:gd name="T57" fmla="*/ 22 h 26"/>
                <a:gd name="T58" fmla="*/ 37 w 61"/>
                <a:gd name="T59" fmla="*/ 19 h 26"/>
                <a:gd name="T60" fmla="*/ 33 w 61"/>
                <a:gd name="T61" fmla="*/ 17 h 26"/>
                <a:gd name="T62" fmla="*/ 29 w 61"/>
                <a:gd name="T63" fmla="*/ 14 h 26"/>
                <a:gd name="T64" fmla="*/ 25 w 61"/>
                <a:gd name="T65" fmla="*/ 12 h 26"/>
                <a:gd name="T66" fmla="*/ 23 w 61"/>
                <a:gd name="T67" fmla="*/ 11 h 26"/>
                <a:gd name="T68" fmla="*/ 22 w 61"/>
                <a:gd name="T69" fmla="*/ 10 h 26"/>
                <a:gd name="T70" fmla="*/ 20 w 61"/>
                <a:gd name="T71" fmla="*/ 10 h 26"/>
                <a:gd name="T72" fmla="*/ 19 w 61"/>
                <a:gd name="T73" fmla="*/ 9 h 26"/>
                <a:gd name="T74" fmla="*/ 17 w 61"/>
                <a:gd name="T75" fmla="*/ 9 h 26"/>
                <a:gd name="T76" fmla="*/ 16 w 61"/>
                <a:gd name="T77" fmla="*/ 9 h 26"/>
                <a:gd name="T78" fmla="*/ 14 w 61"/>
                <a:gd name="T79" fmla="*/ 9 h 26"/>
                <a:gd name="T80" fmla="*/ 12 w 61"/>
                <a:gd name="T81" fmla="*/ 9 h 26"/>
                <a:gd name="T82" fmla="*/ 8 w 61"/>
                <a:gd name="T83" fmla="*/ 9 h 26"/>
                <a:gd name="T84" fmla="*/ 5 w 61"/>
                <a:gd name="T85" fmla="*/ 6 h 26"/>
                <a:gd name="T86" fmla="*/ 3 w 61"/>
                <a:gd name="T87" fmla="*/ 3 h 26"/>
                <a:gd name="T88" fmla="*/ 2 w 61"/>
                <a:gd name="T89" fmla="*/ 0 h 26"/>
                <a:gd name="T90" fmla="*/ 1 w 61"/>
                <a:gd name="T91" fmla="*/ 0 h 26"/>
                <a:gd name="T92" fmla="*/ 1 w 61"/>
                <a:gd name="T93" fmla="*/ 0 h 26"/>
                <a:gd name="T94" fmla="*/ 0 w 61"/>
                <a:gd name="T95" fmla="*/ 0 h 26"/>
                <a:gd name="T96" fmla="*/ 0 w 61"/>
                <a:gd name="T97" fmla="*/ 0 h 26"/>
                <a:gd name="T98" fmla="*/ 0 w 61"/>
                <a:gd name="T99" fmla="*/ 0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
                <a:gd name="T151" fmla="*/ 0 h 26"/>
                <a:gd name="T152" fmla="*/ 61 w 61"/>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 h="26">
                  <a:moveTo>
                    <a:pt x="0" y="0"/>
                  </a:moveTo>
                  <a:lnTo>
                    <a:pt x="2" y="2"/>
                  </a:lnTo>
                  <a:lnTo>
                    <a:pt x="4" y="5"/>
                  </a:lnTo>
                  <a:lnTo>
                    <a:pt x="5" y="8"/>
                  </a:lnTo>
                  <a:lnTo>
                    <a:pt x="8" y="9"/>
                  </a:lnTo>
                  <a:lnTo>
                    <a:pt x="8" y="10"/>
                  </a:lnTo>
                  <a:lnTo>
                    <a:pt x="9" y="10"/>
                  </a:lnTo>
                  <a:lnTo>
                    <a:pt x="10" y="11"/>
                  </a:lnTo>
                  <a:lnTo>
                    <a:pt x="11" y="11"/>
                  </a:lnTo>
                  <a:lnTo>
                    <a:pt x="15" y="10"/>
                  </a:lnTo>
                  <a:lnTo>
                    <a:pt x="20" y="11"/>
                  </a:lnTo>
                  <a:lnTo>
                    <a:pt x="24" y="12"/>
                  </a:lnTo>
                  <a:lnTo>
                    <a:pt x="28" y="14"/>
                  </a:lnTo>
                  <a:lnTo>
                    <a:pt x="31" y="17"/>
                  </a:lnTo>
                  <a:lnTo>
                    <a:pt x="35" y="20"/>
                  </a:lnTo>
                  <a:lnTo>
                    <a:pt x="39" y="22"/>
                  </a:lnTo>
                  <a:lnTo>
                    <a:pt x="43" y="24"/>
                  </a:lnTo>
                  <a:lnTo>
                    <a:pt x="48" y="26"/>
                  </a:lnTo>
                  <a:lnTo>
                    <a:pt x="52" y="26"/>
                  </a:lnTo>
                  <a:lnTo>
                    <a:pt x="57" y="26"/>
                  </a:lnTo>
                  <a:lnTo>
                    <a:pt x="61" y="25"/>
                  </a:lnTo>
                  <a:lnTo>
                    <a:pt x="61" y="24"/>
                  </a:lnTo>
                  <a:lnTo>
                    <a:pt x="60" y="24"/>
                  </a:lnTo>
                  <a:lnTo>
                    <a:pt x="55" y="25"/>
                  </a:lnTo>
                  <a:lnTo>
                    <a:pt x="50" y="25"/>
                  </a:lnTo>
                  <a:lnTo>
                    <a:pt x="46" y="23"/>
                  </a:lnTo>
                  <a:lnTo>
                    <a:pt x="41" y="22"/>
                  </a:lnTo>
                  <a:lnTo>
                    <a:pt x="37" y="19"/>
                  </a:lnTo>
                  <a:lnTo>
                    <a:pt x="33" y="17"/>
                  </a:lnTo>
                  <a:lnTo>
                    <a:pt x="29" y="14"/>
                  </a:lnTo>
                  <a:lnTo>
                    <a:pt x="25" y="12"/>
                  </a:lnTo>
                  <a:lnTo>
                    <a:pt x="23" y="11"/>
                  </a:lnTo>
                  <a:lnTo>
                    <a:pt x="22" y="10"/>
                  </a:lnTo>
                  <a:lnTo>
                    <a:pt x="20" y="10"/>
                  </a:lnTo>
                  <a:lnTo>
                    <a:pt x="19" y="9"/>
                  </a:lnTo>
                  <a:lnTo>
                    <a:pt x="17" y="9"/>
                  </a:lnTo>
                  <a:lnTo>
                    <a:pt x="16" y="9"/>
                  </a:lnTo>
                  <a:lnTo>
                    <a:pt x="14" y="9"/>
                  </a:lnTo>
                  <a:lnTo>
                    <a:pt x="12" y="9"/>
                  </a:lnTo>
                  <a:lnTo>
                    <a:pt x="8" y="9"/>
                  </a:lnTo>
                  <a:lnTo>
                    <a:pt x="5" y="6"/>
                  </a:lnTo>
                  <a:lnTo>
                    <a:pt x="3" y="3"/>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8" name="Freeform 43"/>
            <p:cNvSpPr>
              <a:spLocks/>
            </p:cNvSpPr>
            <p:nvPr/>
          </p:nvSpPr>
          <p:spPr bwMode="auto">
            <a:xfrm>
              <a:off x="3340" y="1539"/>
              <a:ext cx="68" cy="34"/>
            </a:xfrm>
            <a:custGeom>
              <a:avLst/>
              <a:gdLst>
                <a:gd name="T0" fmla="*/ 0 w 68"/>
                <a:gd name="T1" fmla="*/ 1 h 34"/>
                <a:gd name="T2" fmla="*/ 3 w 68"/>
                <a:gd name="T3" fmla="*/ 10 h 34"/>
                <a:gd name="T4" fmla="*/ 6 w 68"/>
                <a:gd name="T5" fmla="*/ 18 h 34"/>
                <a:gd name="T6" fmla="*/ 12 w 68"/>
                <a:gd name="T7" fmla="*/ 24 h 34"/>
                <a:gd name="T8" fmla="*/ 22 w 68"/>
                <a:gd name="T9" fmla="*/ 26 h 34"/>
                <a:gd name="T10" fmla="*/ 26 w 68"/>
                <a:gd name="T11" fmla="*/ 26 h 34"/>
                <a:gd name="T12" fmla="*/ 30 w 68"/>
                <a:gd name="T13" fmla="*/ 26 h 34"/>
                <a:gd name="T14" fmla="*/ 34 w 68"/>
                <a:gd name="T15" fmla="*/ 28 h 34"/>
                <a:gd name="T16" fmla="*/ 38 w 68"/>
                <a:gd name="T17" fmla="*/ 29 h 34"/>
                <a:gd name="T18" fmla="*/ 41 w 68"/>
                <a:gd name="T19" fmla="*/ 31 h 34"/>
                <a:gd name="T20" fmla="*/ 46 w 68"/>
                <a:gd name="T21" fmla="*/ 32 h 34"/>
                <a:gd name="T22" fmla="*/ 50 w 68"/>
                <a:gd name="T23" fmla="*/ 33 h 34"/>
                <a:gd name="T24" fmla="*/ 53 w 68"/>
                <a:gd name="T25" fmla="*/ 34 h 34"/>
                <a:gd name="T26" fmla="*/ 57 w 68"/>
                <a:gd name="T27" fmla="*/ 34 h 34"/>
                <a:gd name="T28" fmla="*/ 61 w 68"/>
                <a:gd name="T29" fmla="*/ 32 h 34"/>
                <a:gd name="T30" fmla="*/ 64 w 68"/>
                <a:gd name="T31" fmla="*/ 31 h 34"/>
                <a:gd name="T32" fmla="*/ 68 w 68"/>
                <a:gd name="T33" fmla="*/ 29 h 34"/>
                <a:gd name="T34" fmla="*/ 68 w 68"/>
                <a:gd name="T35" fmla="*/ 28 h 34"/>
                <a:gd name="T36" fmla="*/ 68 w 68"/>
                <a:gd name="T37" fmla="*/ 28 h 34"/>
                <a:gd name="T38" fmla="*/ 65 w 68"/>
                <a:gd name="T39" fmla="*/ 28 h 34"/>
                <a:gd name="T40" fmla="*/ 65 w 68"/>
                <a:gd name="T41" fmla="*/ 28 h 34"/>
                <a:gd name="T42" fmla="*/ 59 w 68"/>
                <a:gd name="T43" fmla="*/ 30 h 34"/>
                <a:gd name="T44" fmla="*/ 54 w 68"/>
                <a:gd name="T45" fmla="*/ 31 h 34"/>
                <a:gd name="T46" fmla="*/ 50 w 68"/>
                <a:gd name="T47" fmla="*/ 31 h 34"/>
                <a:gd name="T48" fmla="*/ 47 w 68"/>
                <a:gd name="T49" fmla="*/ 29 h 34"/>
                <a:gd name="T50" fmla="*/ 43 w 68"/>
                <a:gd name="T51" fmla="*/ 28 h 34"/>
                <a:gd name="T52" fmla="*/ 38 w 68"/>
                <a:gd name="T53" fmla="*/ 26 h 34"/>
                <a:gd name="T54" fmla="*/ 35 w 68"/>
                <a:gd name="T55" fmla="*/ 25 h 34"/>
                <a:gd name="T56" fmla="*/ 30 w 68"/>
                <a:gd name="T57" fmla="*/ 23 h 34"/>
                <a:gd name="T58" fmla="*/ 23 w 68"/>
                <a:gd name="T59" fmla="*/ 23 h 34"/>
                <a:gd name="T60" fmla="*/ 18 w 68"/>
                <a:gd name="T61" fmla="*/ 21 h 34"/>
                <a:gd name="T62" fmla="*/ 14 w 68"/>
                <a:gd name="T63" fmla="*/ 20 h 34"/>
                <a:gd name="T64" fmla="*/ 10 w 68"/>
                <a:gd name="T65" fmla="*/ 17 h 34"/>
                <a:gd name="T66" fmla="*/ 8 w 68"/>
                <a:gd name="T67" fmla="*/ 15 h 34"/>
                <a:gd name="T68" fmla="*/ 6 w 68"/>
                <a:gd name="T69" fmla="*/ 12 h 34"/>
                <a:gd name="T70" fmla="*/ 4 w 68"/>
                <a:gd name="T71" fmla="*/ 7 h 34"/>
                <a:gd name="T72" fmla="*/ 2 w 68"/>
                <a:gd name="T73" fmla="*/ 1 h 34"/>
                <a:gd name="T74" fmla="*/ 1 w 68"/>
                <a:gd name="T75" fmla="*/ 0 h 34"/>
                <a:gd name="T76" fmla="*/ 1 w 68"/>
                <a:gd name="T77" fmla="*/ 0 h 34"/>
                <a:gd name="T78" fmla="*/ 0 w 68"/>
                <a:gd name="T79" fmla="*/ 0 h 34"/>
                <a:gd name="T80" fmla="*/ 0 w 68"/>
                <a:gd name="T81" fmla="*/ 1 h 34"/>
                <a:gd name="T82" fmla="*/ 0 w 68"/>
                <a:gd name="T83" fmla="*/ 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4"/>
                <a:gd name="T128" fmla="*/ 68 w 68"/>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4">
                  <a:moveTo>
                    <a:pt x="0" y="1"/>
                  </a:moveTo>
                  <a:lnTo>
                    <a:pt x="3" y="10"/>
                  </a:lnTo>
                  <a:lnTo>
                    <a:pt x="6" y="18"/>
                  </a:lnTo>
                  <a:lnTo>
                    <a:pt x="12" y="24"/>
                  </a:lnTo>
                  <a:lnTo>
                    <a:pt x="22" y="26"/>
                  </a:lnTo>
                  <a:lnTo>
                    <a:pt x="26" y="26"/>
                  </a:lnTo>
                  <a:lnTo>
                    <a:pt x="30" y="26"/>
                  </a:lnTo>
                  <a:lnTo>
                    <a:pt x="34" y="28"/>
                  </a:lnTo>
                  <a:lnTo>
                    <a:pt x="38" y="29"/>
                  </a:lnTo>
                  <a:lnTo>
                    <a:pt x="41" y="31"/>
                  </a:lnTo>
                  <a:lnTo>
                    <a:pt x="46" y="32"/>
                  </a:lnTo>
                  <a:lnTo>
                    <a:pt x="50" y="33"/>
                  </a:lnTo>
                  <a:lnTo>
                    <a:pt x="53" y="34"/>
                  </a:lnTo>
                  <a:lnTo>
                    <a:pt x="57" y="34"/>
                  </a:lnTo>
                  <a:lnTo>
                    <a:pt x="61" y="32"/>
                  </a:lnTo>
                  <a:lnTo>
                    <a:pt x="64" y="31"/>
                  </a:lnTo>
                  <a:lnTo>
                    <a:pt x="68" y="29"/>
                  </a:lnTo>
                  <a:lnTo>
                    <a:pt x="68" y="28"/>
                  </a:lnTo>
                  <a:lnTo>
                    <a:pt x="65" y="28"/>
                  </a:lnTo>
                  <a:lnTo>
                    <a:pt x="59" y="30"/>
                  </a:lnTo>
                  <a:lnTo>
                    <a:pt x="54" y="31"/>
                  </a:lnTo>
                  <a:lnTo>
                    <a:pt x="50" y="31"/>
                  </a:lnTo>
                  <a:lnTo>
                    <a:pt x="47" y="29"/>
                  </a:lnTo>
                  <a:lnTo>
                    <a:pt x="43" y="28"/>
                  </a:lnTo>
                  <a:lnTo>
                    <a:pt x="38" y="26"/>
                  </a:lnTo>
                  <a:lnTo>
                    <a:pt x="35" y="25"/>
                  </a:lnTo>
                  <a:lnTo>
                    <a:pt x="30" y="23"/>
                  </a:lnTo>
                  <a:lnTo>
                    <a:pt x="23" y="23"/>
                  </a:lnTo>
                  <a:lnTo>
                    <a:pt x="18" y="21"/>
                  </a:lnTo>
                  <a:lnTo>
                    <a:pt x="14" y="20"/>
                  </a:lnTo>
                  <a:lnTo>
                    <a:pt x="10" y="17"/>
                  </a:lnTo>
                  <a:lnTo>
                    <a:pt x="8" y="15"/>
                  </a:lnTo>
                  <a:lnTo>
                    <a:pt x="6" y="12"/>
                  </a:lnTo>
                  <a:lnTo>
                    <a:pt x="4" y="7"/>
                  </a:lnTo>
                  <a:lnTo>
                    <a:pt x="2" y="1"/>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9" name="Freeform 44"/>
            <p:cNvSpPr>
              <a:spLocks/>
            </p:cNvSpPr>
            <p:nvPr/>
          </p:nvSpPr>
          <p:spPr bwMode="auto">
            <a:xfrm>
              <a:off x="3361" y="1563"/>
              <a:ext cx="34" cy="15"/>
            </a:xfrm>
            <a:custGeom>
              <a:avLst/>
              <a:gdLst>
                <a:gd name="T0" fmla="*/ 0 w 34"/>
                <a:gd name="T1" fmla="*/ 1 h 15"/>
                <a:gd name="T2" fmla="*/ 0 w 34"/>
                <a:gd name="T3" fmla="*/ 6 h 15"/>
                <a:gd name="T4" fmla="*/ 0 w 34"/>
                <a:gd name="T5" fmla="*/ 10 h 15"/>
                <a:gd name="T6" fmla="*/ 3 w 34"/>
                <a:gd name="T7" fmla="*/ 14 h 15"/>
                <a:gd name="T8" fmla="*/ 8 w 34"/>
                <a:gd name="T9" fmla="*/ 15 h 15"/>
                <a:gd name="T10" fmla="*/ 11 w 34"/>
                <a:gd name="T11" fmla="*/ 15 h 15"/>
                <a:gd name="T12" fmla="*/ 14 w 34"/>
                <a:gd name="T13" fmla="*/ 15 h 15"/>
                <a:gd name="T14" fmla="*/ 16 w 34"/>
                <a:gd name="T15" fmla="*/ 14 h 15"/>
                <a:gd name="T16" fmla="*/ 19 w 34"/>
                <a:gd name="T17" fmla="*/ 14 h 15"/>
                <a:gd name="T18" fmla="*/ 23 w 34"/>
                <a:gd name="T19" fmla="*/ 12 h 15"/>
                <a:gd name="T20" fmla="*/ 26 w 34"/>
                <a:gd name="T21" fmla="*/ 12 h 15"/>
                <a:gd name="T22" fmla="*/ 29 w 34"/>
                <a:gd name="T23" fmla="*/ 11 h 15"/>
                <a:gd name="T24" fmla="*/ 33 w 34"/>
                <a:gd name="T25" fmla="*/ 11 h 15"/>
                <a:gd name="T26" fmla="*/ 34 w 34"/>
                <a:gd name="T27" fmla="*/ 11 h 15"/>
                <a:gd name="T28" fmla="*/ 34 w 34"/>
                <a:gd name="T29" fmla="*/ 10 h 15"/>
                <a:gd name="T30" fmla="*/ 34 w 34"/>
                <a:gd name="T31" fmla="*/ 9 h 15"/>
                <a:gd name="T32" fmla="*/ 34 w 34"/>
                <a:gd name="T33" fmla="*/ 9 h 15"/>
                <a:gd name="T34" fmla="*/ 32 w 34"/>
                <a:gd name="T35" fmla="*/ 9 h 15"/>
                <a:gd name="T36" fmla="*/ 30 w 34"/>
                <a:gd name="T37" fmla="*/ 9 h 15"/>
                <a:gd name="T38" fmla="*/ 28 w 34"/>
                <a:gd name="T39" fmla="*/ 9 h 15"/>
                <a:gd name="T40" fmla="*/ 26 w 34"/>
                <a:gd name="T41" fmla="*/ 9 h 15"/>
                <a:gd name="T42" fmla="*/ 23 w 34"/>
                <a:gd name="T43" fmla="*/ 10 h 15"/>
                <a:gd name="T44" fmla="*/ 20 w 34"/>
                <a:gd name="T45" fmla="*/ 11 h 15"/>
                <a:gd name="T46" fmla="*/ 17 w 34"/>
                <a:gd name="T47" fmla="*/ 13 h 15"/>
                <a:gd name="T48" fmla="*/ 14 w 34"/>
                <a:gd name="T49" fmla="*/ 14 h 15"/>
                <a:gd name="T50" fmla="*/ 11 w 34"/>
                <a:gd name="T51" fmla="*/ 14 h 15"/>
                <a:gd name="T52" fmla="*/ 9 w 34"/>
                <a:gd name="T53" fmla="*/ 14 h 15"/>
                <a:gd name="T54" fmla="*/ 6 w 34"/>
                <a:gd name="T55" fmla="*/ 13 h 15"/>
                <a:gd name="T56" fmla="*/ 3 w 34"/>
                <a:gd name="T57" fmla="*/ 12 h 15"/>
                <a:gd name="T58" fmla="*/ 2 w 34"/>
                <a:gd name="T59" fmla="*/ 10 h 15"/>
                <a:gd name="T60" fmla="*/ 1 w 34"/>
                <a:gd name="T61" fmla="*/ 7 h 15"/>
                <a:gd name="T62" fmla="*/ 0 w 34"/>
                <a:gd name="T63" fmla="*/ 3 h 15"/>
                <a:gd name="T64" fmla="*/ 0 w 34"/>
                <a:gd name="T65" fmla="*/ 0 h 15"/>
                <a:gd name="T66" fmla="*/ 0 w 34"/>
                <a:gd name="T67" fmla="*/ 0 h 15"/>
                <a:gd name="T68" fmla="*/ 0 w 34"/>
                <a:gd name="T69" fmla="*/ 0 h 15"/>
                <a:gd name="T70" fmla="*/ 0 w 34"/>
                <a:gd name="T71" fmla="*/ 1 h 15"/>
                <a:gd name="T72" fmla="*/ 0 w 34"/>
                <a:gd name="T73" fmla="*/ 1 h 15"/>
                <a:gd name="T74" fmla="*/ 0 w 34"/>
                <a:gd name="T75" fmla="*/ 1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15"/>
                <a:gd name="T116" fmla="*/ 34 w 34"/>
                <a:gd name="T117" fmla="*/ 15 h 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15">
                  <a:moveTo>
                    <a:pt x="0" y="1"/>
                  </a:moveTo>
                  <a:lnTo>
                    <a:pt x="0" y="6"/>
                  </a:lnTo>
                  <a:lnTo>
                    <a:pt x="0" y="10"/>
                  </a:lnTo>
                  <a:lnTo>
                    <a:pt x="3" y="14"/>
                  </a:lnTo>
                  <a:lnTo>
                    <a:pt x="8" y="15"/>
                  </a:lnTo>
                  <a:lnTo>
                    <a:pt x="11" y="15"/>
                  </a:lnTo>
                  <a:lnTo>
                    <a:pt x="14" y="15"/>
                  </a:lnTo>
                  <a:lnTo>
                    <a:pt x="16" y="14"/>
                  </a:lnTo>
                  <a:lnTo>
                    <a:pt x="19" y="14"/>
                  </a:lnTo>
                  <a:lnTo>
                    <a:pt x="23" y="12"/>
                  </a:lnTo>
                  <a:lnTo>
                    <a:pt x="26" y="12"/>
                  </a:lnTo>
                  <a:lnTo>
                    <a:pt x="29" y="11"/>
                  </a:lnTo>
                  <a:lnTo>
                    <a:pt x="33" y="11"/>
                  </a:lnTo>
                  <a:lnTo>
                    <a:pt x="34" y="11"/>
                  </a:lnTo>
                  <a:lnTo>
                    <a:pt x="34" y="10"/>
                  </a:lnTo>
                  <a:lnTo>
                    <a:pt x="34" y="9"/>
                  </a:lnTo>
                  <a:lnTo>
                    <a:pt x="32" y="9"/>
                  </a:lnTo>
                  <a:lnTo>
                    <a:pt x="30" y="9"/>
                  </a:lnTo>
                  <a:lnTo>
                    <a:pt x="28" y="9"/>
                  </a:lnTo>
                  <a:lnTo>
                    <a:pt x="26" y="9"/>
                  </a:lnTo>
                  <a:lnTo>
                    <a:pt x="23" y="10"/>
                  </a:lnTo>
                  <a:lnTo>
                    <a:pt x="20" y="11"/>
                  </a:lnTo>
                  <a:lnTo>
                    <a:pt x="17" y="13"/>
                  </a:lnTo>
                  <a:lnTo>
                    <a:pt x="14" y="14"/>
                  </a:lnTo>
                  <a:lnTo>
                    <a:pt x="11" y="14"/>
                  </a:lnTo>
                  <a:lnTo>
                    <a:pt x="9" y="14"/>
                  </a:lnTo>
                  <a:lnTo>
                    <a:pt x="6" y="13"/>
                  </a:lnTo>
                  <a:lnTo>
                    <a:pt x="3" y="12"/>
                  </a:lnTo>
                  <a:lnTo>
                    <a:pt x="2" y="10"/>
                  </a:lnTo>
                  <a:lnTo>
                    <a:pt x="1" y="7"/>
                  </a:lnTo>
                  <a:lnTo>
                    <a:pt x="0"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0" name="Freeform 45"/>
            <p:cNvSpPr>
              <a:spLocks/>
            </p:cNvSpPr>
            <p:nvPr/>
          </p:nvSpPr>
          <p:spPr bwMode="auto">
            <a:xfrm>
              <a:off x="3355" y="1571"/>
              <a:ext cx="37" cy="21"/>
            </a:xfrm>
            <a:custGeom>
              <a:avLst/>
              <a:gdLst>
                <a:gd name="T0" fmla="*/ 0 w 37"/>
                <a:gd name="T1" fmla="*/ 0 h 21"/>
                <a:gd name="T2" fmla="*/ 0 w 37"/>
                <a:gd name="T3" fmla="*/ 8 h 21"/>
                <a:gd name="T4" fmla="*/ 3 w 37"/>
                <a:gd name="T5" fmla="*/ 15 h 21"/>
                <a:gd name="T6" fmla="*/ 7 w 37"/>
                <a:gd name="T7" fmla="*/ 19 h 21"/>
                <a:gd name="T8" fmla="*/ 14 w 37"/>
                <a:gd name="T9" fmla="*/ 21 h 21"/>
                <a:gd name="T10" fmla="*/ 17 w 37"/>
                <a:gd name="T11" fmla="*/ 21 h 21"/>
                <a:gd name="T12" fmla="*/ 20 w 37"/>
                <a:gd name="T13" fmla="*/ 21 h 21"/>
                <a:gd name="T14" fmla="*/ 24 w 37"/>
                <a:gd name="T15" fmla="*/ 19 h 21"/>
                <a:gd name="T16" fmla="*/ 28 w 37"/>
                <a:gd name="T17" fmla="*/ 18 h 21"/>
                <a:gd name="T18" fmla="*/ 31 w 37"/>
                <a:gd name="T19" fmla="*/ 15 h 21"/>
                <a:gd name="T20" fmla="*/ 34 w 37"/>
                <a:gd name="T21" fmla="*/ 13 h 21"/>
                <a:gd name="T22" fmla="*/ 36 w 37"/>
                <a:gd name="T23" fmla="*/ 10 h 21"/>
                <a:gd name="T24" fmla="*/ 37 w 37"/>
                <a:gd name="T25" fmla="*/ 7 h 21"/>
                <a:gd name="T26" fmla="*/ 37 w 37"/>
                <a:gd name="T27" fmla="*/ 6 h 21"/>
                <a:gd name="T28" fmla="*/ 35 w 37"/>
                <a:gd name="T29" fmla="*/ 6 h 21"/>
                <a:gd name="T30" fmla="*/ 35 w 37"/>
                <a:gd name="T31" fmla="*/ 7 h 21"/>
                <a:gd name="T32" fmla="*/ 34 w 37"/>
                <a:gd name="T33" fmla="*/ 8 h 21"/>
                <a:gd name="T34" fmla="*/ 32 w 37"/>
                <a:gd name="T35" fmla="*/ 10 h 21"/>
                <a:gd name="T36" fmla="*/ 29 w 37"/>
                <a:gd name="T37" fmla="*/ 12 h 21"/>
                <a:gd name="T38" fmla="*/ 26 w 37"/>
                <a:gd name="T39" fmla="*/ 15 h 21"/>
                <a:gd name="T40" fmla="*/ 23 w 37"/>
                <a:gd name="T41" fmla="*/ 16 h 21"/>
                <a:gd name="T42" fmla="*/ 19 w 37"/>
                <a:gd name="T43" fmla="*/ 18 h 21"/>
                <a:gd name="T44" fmla="*/ 16 w 37"/>
                <a:gd name="T45" fmla="*/ 18 h 21"/>
                <a:gd name="T46" fmla="*/ 12 w 37"/>
                <a:gd name="T47" fmla="*/ 19 h 21"/>
                <a:gd name="T48" fmla="*/ 9 w 37"/>
                <a:gd name="T49" fmla="*/ 18 h 21"/>
                <a:gd name="T50" fmla="*/ 5 w 37"/>
                <a:gd name="T51" fmla="*/ 16 h 21"/>
                <a:gd name="T52" fmla="*/ 2 w 37"/>
                <a:gd name="T53" fmla="*/ 11 h 21"/>
                <a:gd name="T54" fmla="*/ 0 w 37"/>
                <a:gd name="T55" fmla="*/ 6 h 21"/>
                <a:gd name="T56" fmla="*/ 0 w 37"/>
                <a:gd name="T57" fmla="*/ 0 h 21"/>
                <a:gd name="T58" fmla="*/ 0 w 37"/>
                <a:gd name="T59" fmla="*/ 0 h 21"/>
                <a:gd name="T60" fmla="*/ 0 w 37"/>
                <a:gd name="T61" fmla="*/ 0 h 21"/>
                <a:gd name="T62" fmla="*/ 0 w 37"/>
                <a:gd name="T63" fmla="*/ 0 h 21"/>
                <a:gd name="T64" fmla="*/ 0 w 37"/>
                <a:gd name="T65" fmla="*/ 0 h 21"/>
                <a:gd name="T66" fmla="*/ 0 w 37"/>
                <a:gd name="T67" fmla="*/ 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21"/>
                <a:gd name="T104" fmla="*/ 37 w 37"/>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21">
                  <a:moveTo>
                    <a:pt x="0" y="0"/>
                  </a:moveTo>
                  <a:lnTo>
                    <a:pt x="0" y="8"/>
                  </a:lnTo>
                  <a:lnTo>
                    <a:pt x="3" y="15"/>
                  </a:lnTo>
                  <a:lnTo>
                    <a:pt x="7" y="19"/>
                  </a:lnTo>
                  <a:lnTo>
                    <a:pt x="14" y="21"/>
                  </a:lnTo>
                  <a:lnTo>
                    <a:pt x="17" y="21"/>
                  </a:lnTo>
                  <a:lnTo>
                    <a:pt x="20" y="21"/>
                  </a:lnTo>
                  <a:lnTo>
                    <a:pt x="24" y="19"/>
                  </a:lnTo>
                  <a:lnTo>
                    <a:pt x="28" y="18"/>
                  </a:lnTo>
                  <a:lnTo>
                    <a:pt x="31" y="15"/>
                  </a:lnTo>
                  <a:lnTo>
                    <a:pt x="34" y="13"/>
                  </a:lnTo>
                  <a:lnTo>
                    <a:pt x="36" y="10"/>
                  </a:lnTo>
                  <a:lnTo>
                    <a:pt x="37" y="7"/>
                  </a:lnTo>
                  <a:lnTo>
                    <a:pt x="37" y="6"/>
                  </a:lnTo>
                  <a:lnTo>
                    <a:pt x="35" y="6"/>
                  </a:lnTo>
                  <a:lnTo>
                    <a:pt x="35" y="7"/>
                  </a:lnTo>
                  <a:lnTo>
                    <a:pt x="34" y="8"/>
                  </a:lnTo>
                  <a:lnTo>
                    <a:pt x="32" y="10"/>
                  </a:lnTo>
                  <a:lnTo>
                    <a:pt x="29" y="12"/>
                  </a:lnTo>
                  <a:lnTo>
                    <a:pt x="26" y="15"/>
                  </a:lnTo>
                  <a:lnTo>
                    <a:pt x="23" y="16"/>
                  </a:lnTo>
                  <a:lnTo>
                    <a:pt x="19" y="18"/>
                  </a:lnTo>
                  <a:lnTo>
                    <a:pt x="16" y="18"/>
                  </a:lnTo>
                  <a:lnTo>
                    <a:pt x="12" y="19"/>
                  </a:lnTo>
                  <a:lnTo>
                    <a:pt x="9" y="18"/>
                  </a:lnTo>
                  <a:lnTo>
                    <a:pt x="5" y="16"/>
                  </a:lnTo>
                  <a:lnTo>
                    <a:pt x="2" y="11"/>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1" name="Freeform 46"/>
            <p:cNvSpPr>
              <a:spLocks/>
            </p:cNvSpPr>
            <p:nvPr/>
          </p:nvSpPr>
          <p:spPr bwMode="auto">
            <a:xfrm>
              <a:off x="3311" y="1444"/>
              <a:ext cx="44" cy="187"/>
            </a:xfrm>
            <a:custGeom>
              <a:avLst/>
              <a:gdLst>
                <a:gd name="T0" fmla="*/ 25 w 44"/>
                <a:gd name="T1" fmla="*/ 1 h 187"/>
                <a:gd name="T2" fmla="*/ 22 w 44"/>
                <a:gd name="T3" fmla="*/ 8 h 187"/>
                <a:gd name="T4" fmla="*/ 18 w 44"/>
                <a:gd name="T5" fmla="*/ 15 h 187"/>
                <a:gd name="T6" fmla="*/ 14 w 44"/>
                <a:gd name="T7" fmla="*/ 21 h 187"/>
                <a:gd name="T8" fmla="*/ 11 w 44"/>
                <a:gd name="T9" fmla="*/ 28 h 187"/>
                <a:gd name="T10" fmla="*/ 6 w 44"/>
                <a:gd name="T11" fmla="*/ 38 h 187"/>
                <a:gd name="T12" fmla="*/ 3 w 44"/>
                <a:gd name="T13" fmla="*/ 50 h 187"/>
                <a:gd name="T14" fmla="*/ 1 w 44"/>
                <a:gd name="T15" fmla="*/ 61 h 187"/>
                <a:gd name="T16" fmla="*/ 0 w 44"/>
                <a:gd name="T17" fmla="*/ 73 h 187"/>
                <a:gd name="T18" fmla="*/ 1 w 44"/>
                <a:gd name="T19" fmla="*/ 88 h 187"/>
                <a:gd name="T20" fmla="*/ 5 w 44"/>
                <a:gd name="T21" fmla="*/ 102 h 187"/>
                <a:gd name="T22" fmla="*/ 9 w 44"/>
                <a:gd name="T23" fmla="*/ 117 h 187"/>
                <a:gd name="T24" fmla="*/ 16 w 44"/>
                <a:gd name="T25" fmla="*/ 131 h 187"/>
                <a:gd name="T26" fmla="*/ 23 w 44"/>
                <a:gd name="T27" fmla="*/ 145 h 187"/>
                <a:gd name="T28" fmla="*/ 30 w 44"/>
                <a:gd name="T29" fmla="*/ 159 h 187"/>
                <a:gd name="T30" fmla="*/ 37 w 44"/>
                <a:gd name="T31" fmla="*/ 173 h 187"/>
                <a:gd name="T32" fmla="*/ 42 w 44"/>
                <a:gd name="T33" fmla="*/ 187 h 187"/>
                <a:gd name="T34" fmla="*/ 43 w 44"/>
                <a:gd name="T35" fmla="*/ 187 h 187"/>
                <a:gd name="T36" fmla="*/ 43 w 44"/>
                <a:gd name="T37" fmla="*/ 187 h 187"/>
                <a:gd name="T38" fmla="*/ 44 w 44"/>
                <a:gd name="T39" fmla="*/ 186 h 187"/>
                <a:gd name="T40" fmla="*/ 44 w 44"/>
                <a:gd name="T41" fmla="*/ 185 h 187"/>
                <a:gd name="T42" fmla="*/ 41 w 44"/>
                <a:gd name="T43" fmla="*/ 171 h 187"/>
                <a:gd name="T44" fmla="*/ 35 w 44"/>
                <a:gd name="T45" fmla="*/ 157 h 187"/>
                <a:gd name="T46" fmla="*/ 29 w 44"/>
                <a:gd name="T47" fmla="*/ 145 h 187"/>
                <a:gd name="T48" fmla="*/ 23 w 44"/>
                <a:gd name="T49" fmla="*/ 132 h 187"/>
                <a:gd name="T50" fmla="*/ 17 w 44"/>
                <a:gd name="T51" fmla="*/ 119 h 187"/>
                <a:gd name="T52" fmla="*/ 11 w 44"/>
                <a:gd name="T53" fmla="*/ 106 h 187"/>
                <a:gd name="T54" fmla="*/ 7 w 44"/>
                <a:gd name="T55" fmla="*/ 92 h 187"/>
                <a:gd name="T56" fmla="*/ 4 w 44"/>
                <a:gd name="T57" fmla="*/ 78 h 187"/>
                <a:gd name="T58" fmla="*/ 4 w 44"/>
                <a:gd name="T59" fmla="*/ 63 h 187"/>
                <a:gd name="T60" fmla="*/ 7 w 44"/>
                <a:gd name="T61" fmla="*/ 48 h 187"/>
                <a:gd name="T62" fmla="*/ 12 w 44"/>
                <a:gd name="T63" fmla="*/ 33 h 187"/>
                <a:gd name="T64" fmla="*/ 18 w 44"/>
                <a:gd name="T65" fmla="*/ 19 h 187"/>
                <a:gd name="T66" fmla="*/ 20 w 44"/>
                <a:gd name="T67" fmla="*/ 15 h 187"/>
                <a:gd name="T68" fmla="*/ 23 w 44"/>
                <a:gd name="T69" fmla="*/ 11 h 187"/>
                <a:gd name="T70" fmla="*/ 25 w 44"/>
                <a:gd name="T71" fmla="*/ 7 h 187"/>
                <a:gd name="T72" fmla="*/ 26 w 44"/>
                <a:gd name="T73" fmla="*/ 3 h 187"/>
                <a:gd name="T74" fmla="*/ 26 w 44"/>
                <a:gd name="T75" fmla="*/ 2 h 187"/>
                <a:gd name="T76" fmla="*/ 26 w 44"/>
                <a:gd name="T77" fmla="*/ 1 h 187"/>
                <a:gd name="T78" fmla="*/ 26 w 44"/>
                <a:gd name="T79" fmla="*/ 0 h 187"/>
                <a:gd name="T80" fmla="*/ 25 w 44"/>
                <a:gd name="T81" fmla="*/ 1 h 187"/>
                <a:gd name="T82" fmla="*/ 25 w 44"/>
                <a:gd name="T83" fmla="*/ 1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187"/>
                <a:gd name="T128" fmla="*/ 44 w 44"/>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187">
                  <a:moveTo>
                    <a:pt x="25" y="1"/>
                  </a:moveTo>
                  <a:lnTo>
                    <a:pt x="22" y="8"/>
                  </a:lnTo>
                  <a:lnTo>
                    <a:pt x="18" y="15"/>
                  </a:lnTo>
                  <a:lnTo>
                    <a:pt x="14" y="21"/>
                  </a:lnTo>
                  <a:lnTo>
                    <a:pt x="11" y="28"/>
                  </a:lnTo>
                  <a:lnTo>
                    <a:pt x="6" y="38"/>
                  </a:lnTo>
                  <a:lnTo>
                    <a:pt x="3" y="50"/>
                  </a:lnTo>
                  <a:lnTo>
                    <a:pt x="1" y="61"/>
                  </a:lnTo>
                  <a:lnTo>
                    <a:pt x="0" y="73"/>
                  </a:lnTo>
                  <a:lnTo>
                    <a:pt x="1" y="88"/>
                  </a:lnTo>
                  <a:lnTo>
                    <a:pt x="5" y="102"/>
                  </a:lnTo>
                  <a:lnTo>
                    <a:pt x="9" y="117"/>
                  </a:lnTo>
                  <a:lnTo>
                    <a:pt x="16" y="131"/>
                  </a:lnTo>
                  <a:lnTo>
                    <a:pt x="23" y="145"/>
                  </a:lnTo>
                  <a:lnTo>
                    <a:pt x="30" y="159"/>
                  </a:lnTo>
                  <a:lnTo>
                    <a:pt x="37" y="173"/>
                  </a:lnTo>
                  <a:lnTo>
                    <a:pt x="42" y="187"/>
                  </a:lnTo>
                  <a:lnTo>
                    <a:pt x="43" y="187"/>
                  </a:lnTo>
                  <a:lnTo>
                    <a:pt x="44" y="186"/>
                  </a:lnTo>
                  <a:lnTo>
                    <a:pt x="44" y="185"/>
                  </a:lnTo>
                  <a:lnTo>
                    <a:pt x="41" y="171"/>
                  </a:lnTo>
                  <a:lnTo>
                    <a:pt x="35" y="157"/>
                  </a:lnTo>
                  <a:lnTo>
                    <a:pt x="29" y="145"/>
                  </a:lnTo>
                  <a:lnTo>
                    <a:pt x="23" y="132"/>
                  </a:lnTo>
                  <a:lnTo>
                    <a:pt x="17" y="119"/>
                  </a:lnTo>
                  <a:lnTo>
                    <a:pt x="11" y="106"/>
                  </a:lnTo>
                  <a:lnTo>
                    <a:pt x="7" y="92"/>
                  </a:lnTo>
                  <a:lnTo>
                    <a:pt x="4" y="78"/>
                  </a:lnTo>
                  <a:lnTo>
                    <a:pt x="4" y="63"/>
                  </a:lnTo>
                  <a:lnTo>
                    <a:pt x="7" y="48"/>
                  </a:lnTo>
                  <a:lnTo>
                    <a:pt x="12" y="33"/>
                  </a:lnTo>
                  <a:lnTo>
                    <a:pt x="18" y="19"/>
                  </a:lnTo>
                  <a:lnTo>
                    <a:pt x="20" y="15"/>
                  </a:lnTo>
                  <a:lnTo>
                    <a:pt x="23" y="11"/>
                  </a:lnTo>
                  <a:lnTo>
                    <a:pt x="25" y="7"/>
                  </a:lnTo>
                  <a:lnTo>
                    <a:pt x="26" y="3"/>
                  </a:lnTo>
                  <a:lnTo>
                    <a:pt x="26" y="2"/>
                  </a:lnTo>
                  <a:lnTo>
                    <a:pt x="26" y="1"/>
                  </a:lnTo>
                  <a:lnTo>
                    <a:pt x="26"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2" name="Freeform 47"/>
            <p:cNvSpPr>
              <a:spLocks/>
            </p:cNvSpPr>
            <p:nvPr/>
          </p:nvSpPr>
          <p:spPr bwMode="auto">
            <a:xfrm>
              <a:off x="3408" y="1425"/>
              <a:ext cx="56" cy="7"/>
            </a:xfrm>
            <a:custGeom>
              <a:avLst/>
              <a:gdLst>
                <a:gd name="T0" fmla="*/ 54 w 56"/>
                <a:gd name="T1" fmla="*/ 5 h 7"/>
                <a:gd name="T2" fmla="*/ 51 w 56"/>
                <a:gd name="T3" fmla="*/ 4 h 7"/>
                <a:gd name="T4" fmla="*/ 48 w 56"/>
                <a:gd name="T5" fmla="*/ 3 h 7"/>
                <a:gd name="T6" fmla="*/ 46 w 56"/>
                <a:gd name="T7" fmla="*/ 2 h 7"/>
                <a:gd name="T8" fmla="*/ 43 w 56"/>
                <a:gd name="T9" fmla="*/ 1 h 7"/>
                <a:gd name="T10" fmla="*/ 40 w 56"/>
                <a:gd name="T11" fmla="*/ 1 h 7"/>
                <a:gd name="T12" fmla="*/ 37 w 56"/>
                <a:gd name="T13" fmla="*/ 1 h 7"/>
                <a:gd name="T14" fmla="*/ 34 w 56"/>
                <a:gd name="T15" fmla="*/ 0 h 7"/>
                <a:gd name="T16" fmla="*/ 31 w 56"/>
                <a:gd name="T17" fmla="*/ 0 h 7"/>
                <a:gd name="T18" fmla="*/ 27 w 56"/>
                <a:gd name="T19" fmla="*/ 0 h 7"/>
                <a:gd name="T20" fmla="*/ 24 w 56"/>
                <a:gd name="T21" fmla="*/ 0 h 7"/>
                <a:gd name="T22" fmla="*/ 20 w 56"/>
                <a:gd name="T23" fmla="*/ 0 h 7"/>
                <a:gd name="T24" fmla="*/ 17 w 56"/>
                <a:gd name="T25" fmla="*/ 0 h 7"/>
                <a:gd name="T26" fmla="*/ 13 w 56"/>
                <a:gd name="T27" fmla="*/ 1 h 7"/>
                <a:gd name="T28" fmla="*/ 9 w 56"/>
                <a:gd name="T29" fmla="*/ 1 h 7"/>
                <a:gd name="T30" fmla="*/ 6 w 56"/>
                <a:gd name="T31" fmla="*/ 1 h 7"/>
                <a:gd name="T32" fmla="*/ 2 w 56"/>
                <a:gd name="T33" fmla="*/ 1 h 7"/>
                <a:gd name="T34" fmla="*/ 1 w 56"/>
                <a:gd name="T35" fmla="*/ 1 h 7"/>
                <a:gd name="T36" fmla="*/ 0 w 56"/>
                <a:gd name="T37" fmla="*/ 1 h 7"/>
                <a:gd name="T38" fmla="*/ 0 w 56"/>
                <a:gd name="T39" fmla="*/ 3 h 7"/>
                <a:gd name="T40" fmla="*/ 1 w 56"/>
                <a:gd name="T41" fmla="*/ 4 h 7"/>
                <a:gd name="T42" fmla="*/ 4 w 56"/>
                <a:gd name="T43" fmla="*/ 5 h 7"/>
                <a:gd name="T44" fmla="*/ 6 w 56"/>
                <a:gd name="T45" fmla="*/ 6 h 7"/>
                <a:gd name="T46" fmla="*/ 9 w 56"/>
                <a:gd name="T47" fmla="*/ 6 h 7"/>
                <a:gd name="T48" fmla="*/ 12 w 56"/>
                <a:gd name="T49" fmla="*/ 5 h 7"/>
                <a:gd name="T50" fmla="*/ 18 w 56"/>
                <a:gd name="T51" fmla="*/ 4 h 7"/>
                <a:gd name="T52" fmla="*/ 23 w 56"/>
                <a:gd name="T53" fmla="*/ 4 h 7"/>
                <a:gd name="T54" fmla="*/ 28 w 56"/>
                <a:gd name="T55" fmla="*/ 3 h 7"/>
                <a:gd name="T56" fmla="*/ 33 w 56"/>
                <a:gd name="T57" fmla="*/ 3 h 7"/>
                <a:gd name="T58" fmla="*/ 38 w 56"/>
                <a:gd name="T59" fmla="*/ 3 h 7"/>
                <a:gd name="T60" fmla="*/ 43 w 56"/>
                <a:gd name="T61" fmla="*/ 4 h 7"/>
                <a:gd name="T62" fmla="*/ 48 w 56"/>
                <a:gd name="T63" fmla="*/ 5 h 7"/>
                <a:gd name="T64" fmla="*/ 53 w 56"/>
                <a:gd name="T65" fmla="*/ 7 h 7"/>
                <a:gd name="T66" fmla="*/ 55 w 56"/>
                <a:gd name="T67" fmla="*/ 7 h 7"/>
                <a:gd name="T68" fmla="*/ 56 w 56"/>
                <a:gd name="T69" fmla="*/ 7 h 7"/>
                <a:gd name="T70" fmla="*/ 56 w 56"/>
                <a:gd name="T71" fmla="*/ 6 h 7"/>
                <a:gd name="T72" fmla="*/ 54 w 56"/>
                <a:gd name="T73" fmla="*/ 5 h 7"/>
                <a:gd name="T74" fmla="*/ 54 w 56"/>
                <a:gd name="T75" fmla="*/ 5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
                <a:gd name="T116" fmla="*/ 56 w 56"/>
                <a:gd name="T117" fmla="*/ 7 h 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
                  <a:moveTo>
                    <a:pt x="54" y="5"/>
                  </a:moveTo>
                  <a:lnTo>
                    <a:pt x="51" y="4"/>
                  </a:lnTo>
                  <a:lnTo>
                    <a:pt x="48" y="3"/>
                  </a:lnTo>
                  <a:lnTo>
                    <a:pt x="46" y="2"/>
                  </a:lnTo>
                  <a:lnTo>
                    <a:pt x="43" y="1"/>
                  </a:lnTo>
                  <a:lnTo>
                    <a:pt x="40" y="1"/>
                  </a:lnTo>
                  <a:lnTo>
                    <a:pt x="37" y="1"/>
                  </a:lnTo>
                  <a:lnTo>
                    <a:pt x="34" y="0"/>
                  </a:lnTo>
                  <a:lnTo>
                    <a:pt x="31" y="0"/>
                  </a:lnTo>
                  <a:lnTo>
                    <a:pt x="27" y="0"/>
                  </a:lnTo>
                  <a:lnTo>
                    <a:pt x="24" y="0"/>
                  </a:lnTo>
                  <a:lnTo>
                    <a:pt x="20" y="0"/>
                  </a:lnTo>
                  <a:lnTo>
                    <a:pt x="17" y="0"/>
                  </a:lnTo>
                  <a:lnTo>
                    <a:pt x="13" y="1"/>
                  </a:lnTo>
                  <a:lnTo>
                    <a:pt x="9" y="1"/>
                  </a:lnTo>
                  <a:lnTo>
                    <a:pt x="6" y="1"/>
                  </a:lnTo>
                  <a:lnTo>
                    <a:pt x="2" y="1"/>
                  </a:lnTo>
                  <a:lnTo>
                    <a:pt x="1" y="1"/>
                  </a:lnTo>
                  <a:lnTo>
                    <a:pt x="0" y="1"/>
                  </a:lnTo>
                  <a:lnTo>
                    <a:pt x="0" y="3"/>
                  </a:lnTo>
                  <a:lnTo>
                    <a:pt x="1" y="4"/>
                  </a:lnTo>
                  <a:lnTo>
                    <a:pt x="4" y="5"/>
                  </a:lnTo>
                  <a:lnTo>
                    <a:pt x="6" y="6"/>
                  </a:lnTo>
                  <a:lnTo>
                    <a:pt x="9" y="6"/>
                  </a:lnTo>
                  <a:lnTo>
                    <a:pt x="12" y="5"/>
                  </a:lnTo>
                  <a:lnTo>
                    <a:pt x="18" y="4"/>
                  </a:lnTo>
                  <a:lnTo>
                    <a:pt x="23" y="4"/>
                  </a:lnTo>
                  <a:lnTo>
                    <a:pt x="28" y="3"/>
                  </a:lnTo>
                  <a:lnTo>
                    <a:pt x="33" y="3"/>
                  </a:lnTo>
                  <a:lnTo>
                    <a:pt x="38" y="3"/>
                  </a:lnTo>
                  <a:lnTo>
                    <a:pt x="43" y="4"/>
                  </a:lnTo>
                  <a:lnTo>
                    <a:pt x="48" y="5"/>
                  </a:lnTo>
                  <a:lnTo>
                    <a:pt x="53" y="7"/>
                  </a:lnTo>
                  <a:lnTo>
                    <a:pt x="55" y="7"/>
                  </a:lnTo>
                  <a:lnTo>
                    <a:pt x="56" y="7"/>
                  </a:lnTo>
                  <a:lnTo>
                    <a:pt x="56" y="6"/>
                  </a:lnTo>
                  <a:lnTo>
                    <a:pt x="5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3" name="Freeform 48"/>
            <p:cNvSpPr>
              <a:spLocks/>
            </p:cNvSpPr>
            <p:nvPr/>
          </p:nvSpPr>
          <p:spPr bwMode="auto">
            <a:xfrm>
              <a:off x="3414" y="1471"/>
              <a:ext cx="58" cy="19"/>
            </a:xfrm>
            <a:custGeom>
              <a:avLst/>
              <a:gdLst>
                <a:gd name="T0" fmla="*/ 0 w 58"/>
                <a:gd name="T1" fmla="*/ 3 h 19"/>
                <a:gd name="T2" fmla="*/ 5 w 58"/>
                <a:gd name="T3" fmla="*/ 8 h 19"/>
                <a:gd name="T4" fmla="*/ 12 w 58"/>
                <a:gd name="T5" fmla="*/ 12 h 19"/>
                <a:gd name="T6" fmla="*/ 18 w 58"/>
                <a:gd name="T7" fmla="*/ 15 h 19"/>
                <a:gd name="T8" fmla="*/ 26 w 58"/>
                <a:gd name="T9" fmla="*/ 18 h 19"/>
                <a:gd name="T10" fmla="*/ 33 w 58"/>
                <a:gd name="T11" fmla="*/ 19 h 19"/>
                <a:gd name="T12" fmla="*/ 41 w 58"/>
                <a:gd name="T13" fmla="*/ 19 h 19"/>
                <a:gd name="T14" fmla="*/ 48 w 58"/>
                <a:gd name="T15" fmla="*/ 17 h 19"/>
                <a:gd name="T16" fmla="*/ 55 w 58"/>
                <a:gd name="T17" fmla="*/ 14 h 19"/>
                <a:gd name="T18" fmla="*/ 56 w 58"/>
                <a:gd name="T19" fmla="*/ 11 h 19"/>
                <a:gd name="T20" fmla="*/ 58 w 58"/>
                <a:gd name="T21" fmla="*/ 8 h 19"/>
                <a:gd name="T22" fmla="*/ 57 w 58"/>
                <a:gd name="T23" fmla="*/ 6 h 19"/>
                <a:gd name="T24" fmla="*/ 55 w 58"/>
                <a:gd name="T25" fmla="*/ 6 h 19"/>
                <a:gd name="T26" fmla="*/ 51 w 58"/>
                <a:gd name="T27" fmla="*/ 6 h 19"/>
                <a:gd name="T28" fmla="*/ 48 w 58"/>
                <a:gd name="T29" fmla="*/ 7 h 19"/>
                <a:gd name="T30" fmla="*/ 44 w 58"/>
                <a:gd name="T31" fmla="*/ 8 h 19"/>
                <a:gd name="T32" fmla="*/ 41 w 58"/>
                <a:gd name="T33" fmla="*/ 9 h 19"/>
                <a:gd name="T34" fmla="*/ 38 w 58"/>
                <a:gd name="T35" fmla="*/ 10 h 19"/>
                <a:gd name="T36" fmla="*/ 34 w 58"/>
                <a:gd name="T37" fmla="*/ 10 h 19"/>
                <a:gd name="T38" fmla="*/ 30 w 58"/>
                <a:gd name="T39" fmla="*/ 11 h 19"/>
                <a:gd name="T40" fmla="*/ 26 w 58"/>
                <a:gd name="T41" fmla="*/ 11 h 19"/>
                <a:gd name="T42" fmla="*/ 23 w 58"/>
                <a:gd name="T43" fmla="*/ 10 h 19"/>
                <a:gd name="T44" fmla="*/ 20 w 58"/>
                <a:gd name="T45" fmla="*/ 10 h 19"/>
                <a:gd name="T46" fmla="*/ 16 w 58"/>
                <a:gd name="T47" fmla="*/ 8 h 19"/>
                <a:gd name="T48" fmla="*/ 13 w 58"/>
                <a:gd name="T49" fmla="*/ 8 h 19"/>
                <a:gd name="T50" fmla="*/ 10 w 58"/>
                <a:gd name="T51" fmla="*/ 6 h 19"/>
                <a:gd name="T52" fmla="*/ 6 w 58"/>
                <a:gd name="T53" fmla="*/ 4 h 19"/>
                <a:gd name="T54" fmla="*/ 4 w 58"/>
                <a:gd name="T55" fmla="*/ 3 h 19"/>
                <a:gd name="T56" fmla="*/ 1 w 58"/>
                <a:gd name="T57" fmla="*/ 0 h 19"/>
                <a:gd name="T58" fmla="*/ 1 w 58"/>
                <a:gd name="T59" fmla="*/ 0 h 19"/>
                <a:gd name="T60" fmla="*/ 0 w 58"/>
                <a:gd name="T61" fmla="*/ 1 h 19"/>
                <a:gd name="T62" fmla="*/ 0 w 58"/>
                <a:gd name="T63" fmla="*/ 2 h 19"/>
                <a:gd name="T64" fmla="*/ 0 w 58"/>
                <a:gd name="T65" fmla="*/ 3 h 19"/>
                <a:gd name="T66" fmla="*/ 0 w 58"/>
                <a:gd name="T67" fmla="*/ 3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9"/>
                <a:gd name="T104" fmla="*/ 58 w 5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9">
                  <a:moveTo>
                    <a:pt x="0" y="3"/>
                  </a:moveTo>
                  <a:lnTo>
                    <a:pt x="5" y="8"/>
                  </a:lnTo>
                  <a:lnTo>
                    <a:pt x="12" y="12"/>
                  </a:lnTo>
                  <a:lnTo>
                    <a:pt x="18" y="15"/>
                  </a:lnTo>
                  <a:lnTo>
                    <a:pt x="26" y="18"/>
                  </a:lnTo>
                  <a:lnTo>
                    <a:pt x="33" y="19"/>
                  </a:lnTo>
                  <a:lnTo>
                    <a:pt x="41" y="19"/>
                  </a:lnTo>
                  <a:lnTo>
                    <a:pt x="48" y="17"/>
                  </a:lnTo>
                  <a:lnTo>
                    <a:pt x="55" y="14"/>
                  </a:lnTo>
                  <a:lnTo>
                    <a:pt x="56" y="11"/>
                  </a:lnTo>
                  <a:lnTo>
                    <a:pt x="58" y="8"/>
                  </a:lnTo>
                  <a:lnTo>
                    <a:pt x="57" y="6"/>
                  </a:lnTo>
                  <a:lnTo>
                    <a:pt x="55" y="6"/>
                  </a:lnTo>
                  <a:lnTo>
                    <a:pt x="51" y="6"/>
                  </a:lnTo>
                  <a:lnTo>
                    <a:pt x="48" y="7"/>
                  </a:lnTo>
                  <a:lnTo>
                    <a:pt x="44" y="8"/>
                  </a:lnTo>
                  <a:lnTo>
                    <a:pt x="41" y="9"/>
                  </a:lnTo>
                  <a:lnTo>
                    <a:pt x="38" y="10"/>
                  </a:lnTo>
                  <a:lnTo>
                    <a:pt x="34" y="10"/>
                  </a:lnTo>
                  <a:lnTo>
                    <a:pt x="30" y="11"/>
                  </a:lnTo>
                  <a:lnTo>
                    <a:pt x="26" y="11"/>
                  </a:lnTo>
                  <a:lnTo>
                    <a:pt x="23" y="10"/>
                  </a:lnTo>
                  <a:lnTo>
                    <a:pt x="20" y="10"/>
                  </a:lnTo>
                  <a:lnTo>
                    <a:pt x="16" y="8"/>
                  </a:lnTo>
                  <a:lnTo>
                    <a:pt x="13" y="8"/>
                  </a:lnTo>
                  <a:lnTo>
                    <a:pt x="10" y="6"/>
                  </a:lnTo>
                  <a:lnTo>
                    <a:pt x="6" y="4"/>
                  </a:lnTo>
                  <a:lnTo>
                    <a:pt x="4" y="3"/>
                  </a:lnTo>
                  <a:lnTo>
                    <a:pt x="1"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4" name="Freeform 49"/>
            <p:cNvSpPr>
              <a:spLocks/>
            </p:cNvSpPr>
            <p:nvPr/>
          </p:nvSpPr>
          <p:spPr bwMode="auto">
            <a:xfrm>
              <a:off x="3455" y="1482"/>
              <a:ext cx="26" cy="7"/>
            </a:xfrm>
            <a:custGeom>
              <a:avLst/>
              <a:gdLst>
                <a:gd name="T0" fmla="*/ 26 w 26"/>
                <a:gd name="T1" fmla="*/ 0 h 7"/>
                <a:gd name="T2" fmla="*/ 23 w 26"/>
                <a:gd name="T3" fmla="*/ 1 h 7"/>
                <a:gd name="T4" fmla="*/ 21 w 26"/>
                <a:gd name="T5" fmla="*/ 2 h 7"/>
                <a:gd name="T6" fmla="*/ 18 w 26"/>
                <a:gd name="T7" fmla="*/ 3 h 7"/>
                <a:gd name="T8" fmla="*/ 15 w 26"/>
                <a:gd name="T9" fmla="*/ 3 h 7"/>
                <a:gd name="T10" fmla="*/ 12 w 26"/>
                <a:gd name="T11" fmla="*/ 3 h 7"/>
                <a:gd name="T12" fmla="*/ 9 w 26"/>
                <a:gd name="T13" fmla="*/ 1 h 7"/>
                <a:gd name="T14" fmla="*/ 5 w 26"/>
                <a:gd name="T15" fmla="*/ 0 h 7"/>
                <a:gd name="T16" fmla="*/ 2 w 26"/>
                <a:gd name="T17" fmla="*/ 0 h 7"/>
                <a:gd name="T18" fmla="*/ 1 w 26"/>
                <a:gd name="T19" fmla="*/ 0 h 7"/>
                <a:gd name="T20" fmla="*/ 0 w 26"/>
                <a:gd name="T21" fmla="*/ 2 h 7"/>
                <a:gd name="T22" fmla="*/ 0 w 26"/>
                <a:gd name="T23" fmla="*/ 3 h 7"/>
                <a:gd name="T24" fmla="*/ 0 w 26"/>
                <a:gd name="T25" fmla="*/ 5 h 7"/>
                <a:gd name="T26" fmla="*/ 3 w 26"/>
                <a:gd name="T27" fmla="*/ 6 h 7"/>
                <a:gd name="T28" fmla="*/ 6 w 26"/>
                <a:gd name="T29" fmla="*/ 7 h 7"/>
                <a:gd name="T30" fmla="*/ 10 w 26"/>
                <a:gd name="T31" fmla="*/ 7 h 7"/>
                <a:gd name="T32" fmla="*/ 13 w 26"/>
                <a:gd name="T33" fmla="*/ 6 h 7"/>
                <a:gd name="T34" fmla="*/ 17 w 26"/>
                <a:gd name="T35" fmla="*/ 6 h 7"/>
                <a:gd name="T36" fmla="*/ 20 w 26"/>
                <a:gd name="T37" fmla="*/ 5 h 7"/>
                <a:gd name="T38" fmla="*/ 23 w 26"/>
                <a:gd name="T39" fmla="*/ 3 h 7"/>
                <a:gd name="T40" fmla="*/ 25 w 26"/>
                <a:gd name="T41" fmla="*/ 2 h 7"/>
                <a:gd name="T42" fmla="*/ 26 w 26"/>
                <a:gd name="T43" fmla="*/ 1 h 7"/>
                <a:gd name="T44" fmla="*/ 26 w 26"/>
                <a:gd name="T45" fmla="*/ 0 h 7"/>
                <a:gd name="T46" fmla="*/ 26 w 26"/>
                <a:gd name="T47" fmla="*/ 0 h 7"/>
                <a:gd name="T48" fmla="*/ 26 w 26"/>
                <a:gd name="T49" fmla="*/ 0 h 7"/>
                <a:gd name="T50" fmla="*/ 26 w 26"/>
                <a:gd name="T51" fmla="*/ 0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
                <a:gd name="T80" fmla="*/ 26 w 26"/>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
                  <a:moveTo>
                    <a:pt x="26" y="0"/>
                  </a:moveTo>
                  <a:lnTo>
                    <a:pt x="23" y="1"/>
                  </a:lnTo>
                  <a:lnTo>
                    <a:pt x="21" y="2"/>
                  </a:lnTo>
                  <a:lnTo>
                    <a:pt x="18" y="3"/>
                  </a:lnTo>
                  <a:lnTo>
                    <a:pt x="15" y="3"/>
                  </a:lnTo>
                  <a:lnTo>
                    <a:pt x="12" y="3"/>
                  </a:lnTo>
                  <a:lnTo>
                    <a:pt x="9" y="1"/>
                  </a:lnTo>
                  <a:lnTo>
                    <a:pt x="5" y="0"/>
                  </a:lnTo>
                  <a:lnTo>
                    <a:pt x="2" y="0"/>
                  </a:lnTo>
                  <a:lnTo>
                    <a:pt x="1" y="0"/>
                  </a:lnTo>
                  <a:lnTo>
                    <a:pt x="0" y="2"/>
                  </a:lnTo>
                  <a:lnTo>
                    <a:pt x="0" y="3"/>
                  </a:lnTo>
                  <a:lnTo>
                    <a:pt x="0" y="5"/>
                  </a:lnTo>
                  <a:lnTo>
                    <a:pt x="3" y="6"/>
                  </a:lnTo>
                  <a:lnTo>
                    <a:pt x="6" y="7"/>
                  </a:lnTo>
                  <a:lnTo>
                    <a:pt x="10" y="7"/>
                  </a:lnTo>
                  <a:lnTo>
                    <a:pt x="13" y="6"/>
                  </a:lnTo>
                  <a:lnTo>
                    <a:pt x="17" y="6"/>
                  </a:lnTo>
                  <a:lnTo>
                    <a:pt x="20" y="5"/>
                  </a:lnTo>
                  <a:lnTo>
                    <a:pt x="23" y="3"/>
                  </a:lnTo>
                  <a:lnTo>
                    <a:pt x="25" y="2"/>
                  </a:lnTo>
                  <a:lnTo>
                    <a:pt x="26"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5" name="Freeform 50"/>
            <p:cNvSpPr>
              <a:spLocks/>
            </p:cNvSpPr>
            <p:nvPr/>
          </p:nvSpPr>
          <p:spPr bwMode="auto">
            <a:xfrm>
              <a:off x="3349" y="1307"/>
              <a:ext cx="185" cy="226"/>
            </a:xfrm>
            <a:custGeom>
              <a:avLst/>
              <a:gdLst>
                <a:gd name="T0" fmla="*/ 1 w 185"/>
                <a:gd name="T1" fmla="*/ 47 h 226"/>
                <a:gd name="T2" fmla="*/ 4 w 185"/>
                <a:gd name="T3" fmla="*/ 28 h 226"/>
                <a:gd name="T4" fmla="*/ 15 w 185"/>
                <a:gd name="T5" fmla="*/ 13 h 226"/>
                <a:gd name="T6" fmla="*/ 31 w 185"/>
                <a:gd name="T7" fmla="*/ 5 h 226"/>
                <a:gd name="T8" fmla="*/ 50 w 185"/>
                <a:gd name="T9" fmla="*/ 4 h 226"/>
                <a:gd name="T10" fmla="*/ 68 w 185"/>
                <a:gd name="T11" fmla="*/ 11 h 226"/>
                <a:gd name="T12" fmla="*/ 82 w 185"/>
                <a:gd name="T13" fmla="*/ 22 h 226"/>
                <a:gd name="T14" fmla="*/ 93 w 185"/>
                <a:gd name="T15" fmla="*/ 36 h 226"/>
                <a:gd name="T16" fmla="*/ 103 w 185"/>
                <a:gd name="T17" fmla="*/ 66 h 226"/>
                <a:gd name="T18" fmla="*/ 107 w 185"/>
                <a:gd name="T19" fmla="*/ 111 h 226"/>
                <a:gd name="T20" fmla="*/ 112 w 185"/>
                <a:gd name="T21" fmla="*/ 146 h 226"/>
                <a:gd name="T22" fmla="*/ 124 w 185"/>
                <a:gd name="T23" fmla="*/ 181 h 226"/>
                <a:gd name="T24" fmla="*/ 143 w 185"/>
                <a:gd name="T25" fmla="*/ 213 h 226"/>
                <a:gd name="T26" fmla="*/ 169 w 185"/>
                <a:gd name="T27" fmla="*/ 226 h 226"/>
                <a:gd name="T28" fmla="*/ 185 w 185"/>
                <a:gd name="T29" fmla="*/ 221 h 226"/>
                <a:gd name="T30" fmla="*/ 184 w 185"/>
                <a:gd name="T31" fmla="*/ 219 h 226"/>
                <a:gd name="T32" fmla="*/ 168 w 185"/>
                <a:gd name="T33" fmla="*/ 223 h 226"/>
                <a:gd name="T34" fmla="*/ 142 w 185"/>
                <a:gd name="T35" fmla="*/ 209 h 226"/>
                <a:gd name="T36" fmla="*/ 124 w 185"/>
                <a:gd name="T37" fmla="*/ 178 h 226"/>
                <a:gd name="T38" fmla="*/ 113 w 185"/>
                <a:gd name="T39" fmla="*/ 144 h 226"/>
                <a:gd name="T40" fmla="*/ 109 w 185"/>
                <a:gd name="T41" fmla="*/ 107 h 226"/>
                <a:gd name="T42" fmla="*/ 103 w 185"/>
                <a:gd name="T43" fmla="*/ 62 h 226"/>
                <a:gd name="T44" fmla="*/ 93 w 185"/>
                <a:gd name="T45" fmla="*/ 33 h 226"/>
                <a:gd name="T46" fmla="*/ 83 w 185"/>
                <a:gd name="T47" fmla="*/ 19 h 226"/>
                <a:gd name="T48" fmla="*/ 69 w 185"/>
                <a:gd name="T49" fmla="*/ 10 h 226"/>
                <a:gd name="T50" fmla="*/ 54 w 185"/>
                <a:gd name="T51" fmla="*/ 3 h 226"/>
                <a:gd name="T52" fmla="*/ 34 w 185"/>
                <a:gd name="T53" fmla="*/ 0 h 226"/>
                <a:gd name="T54" fmla="*/ 15 w 185"/>
                <a:gd name="T55" fmla="*/ 8 h 226"/>
                <a:gd name="T56" fmla="*/ 4 w 185"/>
                <a:gd name="T57" fmla="*/ 25 h 226"/>
                <a:gd name="T58" fmla="*/ 0 w 185"/>
                <a:gd name="T59" fmla="*/ 46 h 226"/>
                <a:gd name="T60" fmla="*/ 3 w 185"/>
                <a:gd name="T61" fmla="*/ 57 h 226"/>
                <a:gd name="T62" fmla="*/ 3 w 185"/>
                <a:gd name="T63" fmla="*/ 57 h 226"/>
                <a:gd name="T64" fmla="*/ 3 w 185"/>
                <a:gd name="T65" fmla="*/ 57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26"/>
                <a:gd name="T101" fmla="*/ 185 w 18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26">
                  <a:moveTo>
                    <a:pt x="3" y="57"/>
                  </a:moveTo>
                  <a:lnTo>
                    <a:pt x="1" y="47"/>
                  </a:lnTo>
                  <a:lnTo>
                    <a:pt x="2" y="37"/>
                  </a:lnTo>
                  <a:lnTo>
                    <a:pt x="4" y="28"/>
                  </a:lnTo>
                  <a:lnTo>
                    <a:pt x="9" y="20"/>
                  </a:lnTo>
                  <a:lnTo>
                    <a:pt x="15" y="13"/>
                  </a:lnTo>
                  <a:lnTo>
                    <a:pt x="22" y="8"/>
                  </a:lnTo>
                  <a:lnTo>
                    <a:pt x="31" y="5"/>
                  </a:lnTo>
                  <a:lnTo>
                    <a:pt x="41" y="4"/>
                  </a:lnTo>
                  <a:lnTo>
                    <a:pt x="50" y="4"/>
                  </a:lnTo>
                  <a:lnTo>
                    <a:pt x="59" y="7"/>
                  </a:lnTo>
                  <a:lnTo>
                    <a:pt x="68" y="11"/>
                  </a:lnTo>
                  <a:lnTo>
                    <a:pt x="75" y="16"/>
                  </a:lnTo>
                  <a:lnTo>
                    <a:pt x="82" y="22"/>
                  </a:lnTo>
                  <a:lnTo>
                    <a:pt x="88" y="29"/>
                  </a:lnTo>
                  <a:lnTo>
                    <a:pt x="93" y="36"/>
                  </a:lnTo>
                  <a:lnTo>
                    <a:pt x="97" y="44"/>
                  </a:lnTo>
                  <a:lnTo>
                    <a:pt x="103" y="66"/>
                  </a:lnTo>
                  <a:lnTo>
                    <a:pt x="106" y="88"/>
                  </a:lnTo>
                  <a:lnTo>
                    <a:pt x="107" y="111"/>
                  </a:lnTo>
                  <a:lnTo>
                    <a:pt x="109" y="134"/>
                  </a:lnTo>
                  <a:lnTo>
                    <a:pt x="112" y="146"/>
                  </a:lnTo>
                  <a:lnTo>
                    <a:pt x="117" y="164"/>
                  </a:lnTo>
                  <a:lnTo>
                    <a:pt x="124" y="181"/>
                  </a:lnTo>
                  <a:lnTo>
                    <a:pt x="133" y="199"/>
                  </a:lnTo>
                  <a:lnTo>
                    <a:pt x="143" y="213"/>
                  </a:lnTo>
                  <a:lnTo>
                    <a:pt x="155" y="223"/>
                  </a:lnTo>
                  <a:lnTo>
                    <a:pt x="169" y="226"/>
                  </a:lnTo>
                  <a:lnTo>
                    <a:pt x="185" y="221"/>
                  </a:lnTo>
                  <a:lnTo>
                    <a:pt x="185" y="220"/>
                  </a:lnTo>
                  <a:lnTo>
                    <a:pt x="184" y="219"/>
                  </a:lnTo>
                  <a:lnTo>
                    <a:pt x="168" y="223"/>
                  </a:lnTo>
                  <a:lnTo>
                    <a:pt x="154" y="219"/>
                  </a:lnTo>
                  <a:lnTo>
                    <a:pt x="142" y="209"/>
                  </a:lnTo>
                  <a:lnTo>
                    <a:pt x="132" y="196"/>
                  </a:lnTo>
                  <a:lnTo>
                    <a:pt x="124" y="178"/>
                  </a:lnTo>
                  <a:lnTo>
                    <a:pt x="118" y="161"/>
                  </a:lnTo>
                  <a:lnTo>
                    <a:pt x="113" y="144"/>
                  </a:lnTo>
                  <a:lnTo>
                    <a:pt x="111" y="130"/>
                  </a:lnTo>
                  <a:lnTo>
                    <a:pt x="109" y="107"/>
                  </a:lnTo>
                  <a:lnTo>
                    <a:pt x="106" y="84"/>
                  </a:lnTo>
                  <a:lnTo>
                    <a:pt x="103" y="62"/>
                  </a:lnTo>
                  <a:lnTo>
                    <a:pt x="97" y="40"/>
                  </a:lnTo>
                  <a:lnTo>
                    <a:pt x="93" y="33"/>
                  </a:lnTo>
                  <a:lnTo>
                    <a:pt x="89" y="25"/>
                  </a:lnTo>
                  <a:lnTo>
                    <a:pt x="83" y="19"/>
                  </a:lnTo>
                  <a:lnTo>
                    <a:pt x="77" y="14"/>
                  </a:lnTo>
                  <a:lnTo>
                    <a:pt x="69" y="10"/>
                  </a:lnTo>
                  <a:lnTo>
                    <a:pt x="62" y="6"/>
                  </a:lnTo>
                  <a:lnTo>
                    <a:pt x="54" y="3"/>
                  </a:lnTo>
                  <a:lnTo>
                    <a:pt x="46" y="1"/>
                  </a:lnTo>
                  <a:lnTo>
                    <a:pt x="34" y="0"/>
                  </a:lnTo>
                  <a:lnTo>
                    <a:pt x="24" y="3"/>
                  </a:lnTo>
                  <a:lnTo>
                    <a:pt x="15" y="8"/>
                  </a:lnTo>
                  <a:lnTo>
                    <a:pt x="9" y="16"/>
                  </a:lnTo>
                  <a:lnTo>
                    <a:pt x="4" y="25"/>
                  </a:lnTo>
                  <a:lnTo>
                    <a:pt x="1" y="35"/>
                  </a:lnTo>
                  <a:lnTo>
                    <a:pt x="0" y="46"/>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6" name="Freeform 51"/>
            <p:cNvSpPr>
              <a:spLocks/>
            </p:cNvSpPr>
            <p:nvPr/>
          </p:nvSpPr>
          <p:spPr bwMode="auto">
            <a:xfrm>
              <a:off x="3378" y="1338"/>
              <a:ext cx="178" cy="254"/>
            </a:xfrm>
            <a:custGeom>
              <a:avLst/>
              <a:gdLst>
                <a:gd name="T0" fmla="*/ 9 w 178"/>
                <a:gd name="T1" fmla="*/ 6 h 254"/>
                <a:gd name="T2" fmla="*/ 25 w 178"/>
                <a:gd name="T3" fmla="*/ 5 h 254"/>
                <a:gd name="T4" fmla="*/ 39 w 178"/>
                <a:gd name="T5" fmla="*/ 22 h 254"/>
                <a:gd name="T6" fmla="*/ 51 w 178"/>
                <a:gd name="T7" fmla="*/ 42 h 254"/>
                <a:gd name="T8" fmla="*/ 62 w 178"/>
                <a:gd name="T9" fmla="*/ 65 h 254"/>
                <a:gd name="T10" fmla="*/ 71 w 178"/>
                <a:gd name="T11" fmla="*/ 95 h 254"/>
                <a:gd name="T12" fmla="*/ 79 w 178"/>
                <a:gd name="T13" fmla="*/ 126 h 254"/>
                <a:gd name="T14" fmla="*/ 85 w 178"/>
                <a:gd name="T15" fmla="*/ 156 h 254"/>
                <a:gd name="T16" fmla="*/ 92 w 178"/>
                <a:gd name="T17" fmla="*/ 181 h 254"/>
                <a:gd name="T18" fmla="*/ 98 w 178"/>
                <a:gd name="T19" fmla="*/ 201 h 254"/>
                <a:gd name="T20" fmla="*/ 107 w 178"/>
                <a:gd name="T21" fmla="*/ 218 h 254"/>
                <a:gd name="T22" fmla="*/ 119 w 178"/>
                <a:gd name="T23" fmla="*/ 235 h 254"/>
                <a:gd name="T24" fmla="*/ 133 w 178"/>
                <a:gd name="T25" fmla="*/ 248 h 254"/>
                <a:gd name="T26" fmla="*/ 148 w 178"/>
                <a:gd name="T27" fmla="*/ 254 h 254"/>
                <a:gd name="T28" fmla="*/ 162 w 178"/>
                <a:gd name="T29" fmla="*/ 253 h 254"/>
                <a:gd name="T30" fmla="*/ 174 w 178"/>
                <a:gd name="T31" fmla="*/ 244 h 254"/>
                <a:gd name="T32" fmla="*/ 178 w 178"/>
                <a:gd name="T33" fmla="*/ 233 h 254"/>
                <a:gd name="T34" fmla="*/ 173 w 178"/>
                <a:gd name="T35" fmla="*/ 227 h 254"/>
                <a:gd name="T36" fmla="*/ 165 w 178"/>
                <a:gd name="T37" fmla="*/ 239 h 254"/>
                <a:gd name="T38" fmla="*/ 149 w 178"/>
                <a:gd name="T39" fmla="*/ 245 h 254"/>
                <a:gd name="T40" fmla="*/ 132 w 178"/>
                <a:gd name="T41" fmla="*/ 238 h 254"/>
                <a:gd name="T42" fmla="*/ 117 w 178"/>
                <a:gd name="T43" fmla="*/ 224 h 254"/>
                <a:gd name="T44" fmla="*/ 107 w 178"/>
                <a:gd name="T45" fmla="*/ 209 h 254"/>
                <a:gd name="T46" fmla="*/ 101 w 178"/>
                <a:gd name="T47" fmla="*/ 194 h 254"/>
                <a:gd name="T48" fmla="*/ 95 w 178"/>
                <a:gd name="T49" fmla="*/ 177 h 254"/>
                <a:gd name="T50" fmla="*/ 92 w 178"/>
                <a:gd name="T51" fmla="*/ 162 h 254"/>
                <a:gd name="T52" fmla="*/ 86 w 178"/>
                <a:gd name="T53" fmla="*/ 141 h 254"/>
                <a:gd name="T54" fmla="*/ 80 w 178"/>
                <a:gd name="T55" fmla="*/ 115 h 254"/>
                <a:gd name="T56" fmla="*/ 74 w 178"/>
                <a:gd name="T57" fmla="*/ 90 h 254"/>
                <a:gd name="T58" fmla="*/ 65 w 178"/>
                <a:gd name="T59" fmla="*/ 65 h 254"/>
                <a:gd name="T60" fmla="*/ 55 w 178"/>
                <a:gd name="T61" fmla="*/ 44 h 254"/>
                <a:gd name="T62" fmla="*/ 42 w 178"/>
                <a:gd name="T63" fmla="*/ 21 h 254"/>
                <a:gd name="T64" fmla="*/ 26 w 178"/>
                <a:gd name="T65" fmla="*/ 3 h 254"/>
                <a:gd name="T66" fmla="*/ 8 w 178"/>
                <a:gd name="T67" fmla="*/ 3 h 254"/>
                <a:gd name="T68" fmla="*/ 0 w 178"/>
                <a:gd name="T69" fmla="*/ 15 h 254"/>
                <a:gd name="T70" fmla="*/ 0 w 178"/>
                <a:gd name="T71" fmla="*/ 16 h 254"/>
                <a:gd name="T72" fmla="*/ 1 w 178"/>
                <a:gd name="T73" fmla="*/ 16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254"/>
                <a:gd name="T113" fmla="*/ 178 w 178"/>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254">
                  <a:moveTo>
                    <a:pt x="1" y="16"/>
                  </a:moveTo>
                  <a:lnTo>
                    <a:pt x="9" y="6"/>
                  </a:lnTo>
                  <a:lnTo>
                    <a:pt x="17" y="3"/>
                  </a:lnTo>
                  <a:lnTo>
                    <a:pt x="25" y="5"/>
                  </a:lnTo>
                  <a:lnTo>
                    <a:pt x="32" y="12"/>
                  </a:lnTo>
                  <a:lnTo>
                    <a:pt x="39" y="22"/>
                  </a:lnTo>
                  <a:lnTo>
                    <a:pt x="45" y="32"/>
                  </a:lnTo>
                  <a:lnTo>
                    <a:pt x="51" y="42"/>
                  </a:lnTo>
                  <a:lnTo>
                    <a:pt x="55" y="51"/>
                  </a:lnTo>
                  <a:lnTo>
                    <a:pt x="62" y="65"/>
                  </a:lnTo>
                  <a:lnTo>
                    <a:pt x="67" y="80"/>
                  </a:lnTo>
                  <a:lnTo>
                    <a:pt x="71" y="95"/>
                  </a:lnTo>
                  <a:lnTo>
                    <a:pt x="75" y="110"/>
                  </a:lnTo>
                  <a:lnTo>
                    <a:pt x="79" y="126"/>
                  </a:lnTo>
                  <a:lnTo>
                    <a:pt x="82" y="141"/>
                  </a:lnTo>
                  <a:lnTo>
                    <a:pt x="85" y="156"/>
                  </a:lnTo>
                  <a:lnTo>
                    <a:pt x="89" y="172"/>
                  </a:lnTo>
                  <a:lnTo>
                    <a:pt x="92" y="181"/>
                  </a:lnTo>
                  <a:lnTo>
                    <a:pt x="95" y="191"/>
                  </a:lnTo>
                  <a:lnTo>
                    <a:pt x="98" y="201"/>
                  </a:lnTo>
                  <a:lnTo>
                    <a:pt x="103" y="210"/>
                  </a:lnTo>
                  <a:lnTo>
                    <a:pt x="107" y="218"/>
                  </a:lnTo>
                  <a:lnTo>
                    <a:pt x="113" y="227"/>
                  </a:lnTo>
                  <a:lnTo>
                    <a:pt x="119" y="235"/>
                  </a:lnTo>
                  <a:lnTo>
                    <a:pt x="126" y="242"/>
                  </a:lnTo>
                  <a:lnTo>
                    <a:pt x="133" y="248"/>
                  </a:lnTo>
                  <a:lnTo>
                    <a:pt x="140" y="251"/>
                  </a:lnTo>
                  <a:lnTo>
                    <a:pt x="148" y="254"/>
                  </a:lnTo>
                  <a:lnTo>
                    <a:pt x="155" y="254"/>
                  </a:lnTo>
                  <a:lnTo>
                    <a:pt x="162" y="253"/>
                  </a:lnTo>
                  <a:lnTo>
                    <a:pt x="169" y="249"/>
                  </a:lnTo>
                  <a:lnTo>
                    <a:pt x="174" y="244"/>
                  </a:lnTo>
                  <a:lnTo>
                    <a:pt x="178" y="236"/>
                  </a:lnTo>
                  <a:lnTo>
                    <a:pt x="178" y="233"/>
                  </a:lnTo>
                  <a:lnTo>
                    <a:pt x="176" y="230"/>
                  </a:lnTo>
                  <a:lnTo>
                    <a:pt x="173" y="227"/>
                  </a:lnTo>
                  <a:lnTo>
                    <a:pt x="171" y="229"/>
                  </a:lnTo>
                  <a:lnTo>
                    <a:pt x="165" y="239"/>
                  </a:lnTo>
                  <a:lnTo>
                    <a:pt x="157" y="243"/>
                  </a:lnTo>
                  <a:lnTo>
                    <a:pt x="149" y="245"/>
                  </a:lnTo>
                  <a:lnTo>
                    <a:pt x="141" y="242"/>
                  </a:lnTo>
                  <a:lnTo>
                    <a:pt x="132" y="238"/>
                  </a:lnTo>
                  <a:lnTo>
                    <a:pt x="125" y="231"/>
                  </a:lnTo>
                  <a:lnTo>
                    <a:pt x="117" y="224"/>
                  </a:lnTo>
                  <a:lnTo>
                    <a:pt x="112" y="216"/>
                  </a:lnTo>
                  <a:lnTo>
                    <a:pt x="107" y="209"/>
                  </a:lnTo>
                  <a:lnTo>
                    <a:pt x="104" y="201"/>
                  </a:lnTo>
                  <a:lnTo>
                    <a:pt x="101" y="194"/>
                  </a:lnTo>
                  <a:lnTo>
                    <a:pt x="98" y="186"/>
                  </a:lnTo>
                  <a:lnTo>
                    <a:pt x="95" y="177"/>
                  </a:lnTo>
                  <a:lnTo>
                    <a:pt x="93" y="170"/>
                  </a:lnTo>
                  <a:lnTo>
                    <a:pt x="92" y="162"/>
                  </a:lnTo>
                  <a:lnTo>
                    <a:pt x="89" y="153"/>
                  </a:lnTo>
                  <a:lnTo>
                    <a:pt x="86" y="141"/>
                  </a:lnTo>
                  <a:lnTo>
                    <a:pt x="83" y="128"/>
                  </a:lnTo>
                  <a:lnTo>
                    <a:pt x="80" y="115"/>
                  </a:lnTo>
                  <a:lnTo>
                    <a:pt x="77" y="103"/>
                  </a:lnTo>
                  <a:lnTo>
                    <a:pt x="74" y="90"/>
                  </a:lnTo>
                  <a:lnTo>
                    <a:pt x="70" y="78"/>
                  </a:lnTo>
                  <a:lnTo>
                    <a:pt x="65" y="65"/>
                  </a:lnTo>
                  <a:lnTo>
                    <a:pt x="60" y="53"/>
                  </a:lnTo>
                  <a:lnTo>
                    <a:pt x="55" y="44"/>
                  </a:lnTo>
                  <a:lnTo>
                    <a:pt x="49" y="33"/>
                  </a:lnTo>
                  <a:lnTo>
                    <a:pt x="42" y="21"/>
                  </a:lnTo>
                  <a:lnTo>
                    <a:pt x="34" y="11"/>
                  </a:lnTo>
                  <a:lnTo>
                    <a:pt x="26" y="3"/>
                  </a:lnTo>
                  <a:lnTo>
                    <a:pt x="17" y="0"/>
                  </a:lnTo>
                  <a:lnTo>
                    <a:pt x="8" y="3"/>
                  </a:lnTo>
                  <a:lnTo>
                    <a:pt x="0" y="14"/>
                  </a:lnTo>
                  <a:lnTo>
                    <a:pt x="0" y="15"/>
                  </a:lnTo>
                  <a:lnTo>
                    <a:pt x="0"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7" name="Freeform 52"/>
            <p:cNvSpPr>
              <a:spLocks/>
            </p:cNvSpPr>
            <p:nvPr/>
          </p:nvSpPr>
          <p:spPr bwMode="auto">
            <a:xfrm>
              <a:off x="3327" y="1328"/>
              <a:ext cx="34" cy="72"/>
            </a:xfrm>
            <a:custGeom>
              <a:avLst/>
              <a:gdLst>
                <a:gd name="T0" fmla="*/ 34 w 34"/>
                <a:gd name="T1" fmla="*/ 11 h 72"/>
                <a:gd name="T2" fmla="*/ 31 w 34"/>
                <a:gd name="T3" fmla="*/ 6 h 72"/>
                <a:gd name="T4" fmla="*/ 26 w 34"/>
                <a:gd name="T5" fmla="*/ 3 h 72"/>
                <a:gd name="T6" fmla="*/ 22 w 34"/>
                <a:gd name="T7" fmla="*/ 1 h 72"/>
                <a:gd name="T8" fmla="*/ 18 w 34"/>
                <a:gd name="T9" fmla="*/ 0 h 72"/>
                <a:gd name="T10" fmla="*/ 14 w 34"/>
                <a:gd name="T11" fmla="*/ 1 h 72"/>
                <a:gd name="T12" fmla="*/ 10 w 34"/>
                <a:gd name="T13" fmla="*/ 3 h 72"/>
                <a:gd name="T14" fmla="*/ 7 w 34"/>
                <a:gd name="T15" fmla="*/ 7 h 72"/>
                <a:gd name="T16" fmla="*/ 4 w 34"/>
                <a:gd name="T17" fmla="*/ 12 h 72"/>
                <a:gd name="T18" fmla="*/ 0 w 34"/>
                <a:gd name="T19" fmla="*/ 27 h 72"/>
                <a:gd name="T20" fmla="*/ 1 w 34"/>
                <a:gd name="T21" fmla="*/ 43 h 72"/>
                <a:gd name="T22" fmla="*/ 6 w 34"/>
                <a:gd name="T23" fmla="*/ 58 h 72"/>
                <a:gd name="T24" fmla="*/ 13 w 34"/>
                <a:gd name="T25" fmla="*/ 72 h 72"/>
                <a:gd name="T26" fmla="*/ 13 w 34"/>
                <a:gd name="T27" fmla="*/ 72 h 72"/>
                <a:gd name="T28" fmla="*/ 14 w 34"/>
                <a:gd name="T29" fmla="*/ 72 h 72"/>
                <a:gd name="T30" fmla="*/ 15 w 34"/>
                <a:gd name="T31" fmla="*/ 70 h 72"/>
                <a:gd name="T32" fmla="*/ 15 w 34"/>
                <a:gd name="T33" fmla="*/ 69 h 72"/>
                <a:gd name="T34" fmla="*/ 11 w 34"/>
                <a:gd name="T35" fmla="*/ 61 h 72"/>
                <a:gd name="T36" fmla="*/ 7 w 34"/>
                <a:gd name="T37" fmla="*/ 53 h 72"/>
                <a:gd name="T38" fmla="*/ 4 w 34"/>
                <a:gd name="T39" fmla="*/ 44 h 72"/>
                <a:gd name="T40" fmla="*/ 2 w 34"/>
                <a:gd name="T41" fmla="*/ 35 h 72"/>
                <a:gd name="T42" fmla="*/ 2 w 34"/>
                <a:gd name="T43" fmla="*/ 24 h 72"/>
                <a:gd name="T44" fmla="*/ 5 w 34"/>
                <a:gd name="T45" fmla="*/ 13 h 72"/>
                <a:gd name="T46" fmla="*/ 11 w 34"/>
                <a:gd name="T47" fmla="*/ 4 h 72"/>
                <a:gd name="T48" fmla="*/ 21 w 34"/>
                <a:gd name="T49" fmla="*/ 2 h 72"/>
                <a:gd name="T50" fmla="*/ 25 w 34"/>
                <a:gd name="T51" fmla="*/ 3 h 72"/>
                <a:gd name="T52" fmla="*/ 28 w 34"/>
                <a:gd name="T53" fmla="*/ 6 h 72"/>
                <a:gd name="T54" fmla="*/ 31 w 34"/>
                <a:gd name="T55" fmla="*/ 9 h 72"/>
                <a:gd name="T56" fmla="*/ 34 w 34"/>
                <a:gd name="T57" fmla="*/ 12 h 72"/>
                <a:gd name="T58" fmla="*/ 34 w 34"/>
                <a:gd name="T59" fmla="*/ 12 h 72"/>
                <a:gd name="T60" fmla="*/ 34 w 34"/>
                <a:gd name="T61" fmla="*/ 12 h 72"/>
                <a:gd name="T62" fmla="*/ 34 w 34"/>
                <a:gd name="T63" fmla="*/ 11 h 72"/>
                <a:gd name="T64" fmla="*/ 34 w 34"/>
                <a:gd name="T65" fmla="*/ 11 h 72"/>
                <a:gd name="T66" fmla="*/ 34 w 34"/>
                <a:gd name="T67" fmla="*/ 11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4" y="11"/>
                  </a:moveTo>
                  <a:lnTo>
                    <a:pt x="31" y="6"/>
                  </a:lnTo>
                  <a:lnTo>
                    <a:pt x="26" y="3"/>
                  </a:lnTo>
                  <a:lnTo>
                    <a:pt x="22" y="1"/>
                  </a:lnTo>
                  <a:lnTo>
                    <a:pt x="18" y="0"/>
                  </a:lnTo>
                  <a:lnTo>
                    <a:pt x="14" y="1"/>
                  </a:lnTo>
                  <a:lnTo>
                    <a:pt x="10" y="3"/>
                  </a:lnTo>
                  <a:lnTo>
                    <a:pt x="7" y="7"/>
                  </a:lnTo>
                  <a:lnTo>
                    <a:pt x="4" y="12"/>
                  </a:lnTo>
                  <a:lnTo>
                    <a:pt x="0" y="27"/>
                  </a:lnTo>
                  <a:lnTo>
                    <a:pt x="1" y="43"/>
                  </a:lnTo>
                  <a:lnTo>
                    <a:pt x="6" y="58"/>
                  </a:lnTo>
                  <a:lnTo>
                    <a:pt x="13" y="72"/>
                  </a:lnTo>
                  <a:lnTo>
                    <a:pt x="14" y="72"/>
                  </a:lnTo>
                  <a:lnTo>
                    <a:pt x="15" y="70"/>
                  </a:lnTo>
                  <a:lnTo>
                    <a:pt x="15" y="69"/>
                  </a:lnTo>
                  <a:lnTo>
                    <a:pt x="11" y="61"/>
                  </a:lnTo>
                  <a:lnTo>
                    <a:pt x="7" y="53"/>
                  </a:lnTo>
                  <a:lnTo>
                    <a:pt x="4" y="44"/>
                  </a:lnTo>
                  <a:lnTo>
                    <a:pt x="2" y="35"/>
                  </a:lnTo>
                  <a:lnTo>
                    <a:pt x="2" y="24"/>
                  </a:lnTo>
                  <a:lnTo>
                    <a:pt x="5" y="13"/>
                  </a:lnTo>
                  <a:lnTo>
                    <a:pt x="11" y="4"/>
                  </a:lnTo>
                  <a:lnTo>
                    <a:pt x="21" y="2"/>
                  </a:lnTo>
                  <a:lnTo>
                    <a:pt x="25" y="3"/>
                  </a:lnTo>
                  <a:lnTo>
                    <a:pt x="28" y="6"/>
                  </a:lnTo>
                  <a:lnTo>
                    <a:pt x="31" y="9"/>
                  </a:lnTo>
                  <a:lnTo>
                    <a:pt x="34" y="12"/>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8" name="Freeform 53"/>
            <p:cNvSpPr>
              <a:spLocks/>
            </p:cNvSpPr>
            <p:nvPr/>
          </p:nvSpPr>
          <p:spPr bwMode="auto">
            <a:xfrm>
              <a:off x="3413" y="1304"/>
              <a:ext cx="213" cy="348"/>
            </a:xfrm>
            <a:custGeom>
              <a:avLst/>
              <a:gdLst>
                <a:gd name="T0" fmla="*/ 8 w 213"/>
                <a:gd name="T1" fmla="*/ 8 h 348"/>
                <a:gd name="T2" fmla="*/ 24 w 213"/>
                <a:gd name="T3" fmla="*/ 6 h 348"/>
                <a:gd name="T4" fmla="*/ 40 w 213"/>
                <a:gd name="T5" fmla="*/ 4 h 348"/>
                <a:gd name="T6" fmla="*/ 57 w 213"/>
                <a:gd name="T7" fmla="*/ 5 h 348"/>
                <a:gd name="T8" fmla="*/ 73 w 213"/>
                <a:gd name="T9" fmla="*/ 7 h 348"/>
                <a:gd name="T10" fmla="*/ 90 w 213"/>
                <a:gd name="T11" fmla="*/ 10 h 348"/>
                <a:gd name="T12" fmla="*/ 106 w 213"/>
                <a:gd name="T13" fmla="*/ 15 h 348"/>
                <a:gd name="T14" fmla="*/ 121 w 213"/>
                <a:gd name="T15" fmla="*/ 20 h 348"/>
                <a:gd name="T16" fmla="*/ 142 w 213"/>
                <a:gd name="T17" fmla="*/ 31 h 348"/>
                <a:gd name="T18" fmla="*/ 163 w 213"/>
                <a:gd name="T19" fmla="*/ 53 h 348"/>
                <a:gd name="T20" fmla="*/ 178 w 213"/>
                <a:gd name="T21" fmla="*/ 81 h 348"/>
                <a:gd name="T22" fmla="*/ 184 w 213"/>
                <a:gd name="T23" fmla="*/ 112 h 348"/>
                <a:gd name="T24" fmla="*/ 186 w 213"/>
                <a:gd name="T25" fmla="*/ 158 h 348"/>
                <a:gd name="T26" fmla="*/ 190 w 213"/>
                <a:gd name="T27" fmla="*/ 218 h 348"/>
                <a:gd name="T28" fmla="*/ 202 w 213"/>
                <a:gd name="T29" fmla="*/ 258 h 348"/>
                <a:gd name="T30" fmla="*/ 208 w 213"/>
                <a:gd name="T31" fmla="*/ 279 h 348"/>
                <a:gd name="T32" fmla="*/ 211 w 213"/>
                <a:gd name="T33" fmla="*/ 301 h 348"/>
                <a:gd name="T34" fmla="*/ 204 w 213"/>
                <a:gd name="T35" fmla="*/ 321 h 348"/>
                <a:gd name="T36" fmla="*/ 192 w 213"/>
                <a:gd name="T37" fmla="*/ 333 h 348"/>
                <a:gd name="T38" fmla="*/ 178 w 213"/>
                <a:gd name="T39" fmla="*/ 338 h 348"/>
                <a:gd name="T40" fmla="*/ 164 w 213"/>
                <a:gd name="T41" fmla="*/ 339 h 348"/>
                <a:gd name="T42" fmla="*/ 152 w 213"/>
                <a:gd name="T43" fmla="*/ 335 h 348"/>
                <a:gd name="T44" fmla="*/ 146 w 213"/>
                <a:gd name="T45" fmla="*/ 330 h 348"/>
                <a:gd name="T46" fmla="*/ 141 w 213"/>
                <a:gd name="T47" fmla="*/ 335 h 348"/>
                <a:gd name="T48" fmla="*/ 146 w 213"/>
                <a:gd name="T49" fmla="*/ 344 h 348"/>
                <a:gd name="T50" fmla="*/ 163 w 213"/>
                <a:gd name="T51" fmla="*/ 348 h 348"/>
                <a:gd name="T52" fmla="*/ 184 w 213"/>
                <a:gd name="T53" fmla="*/ 341 h 348"/>
                <a:gd name="T54" fmla="*/ 201 w 213"/>
                <a:gd name="T55" fmla="*/ 330 h 348"/>
                <a:gd name="T56" fmla="*/ 211 w 213"/>
                <a:gd name="T57" fmla="*/ 312 h 348"/>
                <a:gd name="T58" fmla="*/ 212 w 213"/>
                <a:gd name="T59" fmla="*/ 286 h 348"/>
                <a:gd name="T60" fmla="*/ 208 w 213"/>
                <a:gd name="T61" fmla="*/ 264 h 348"/>
                <a:gd name="T62" fmla="*/ 201 w 213"/>
                <a:gd name="T63" fmla="*/ 247 h 348"/>
                <a:gd name="T64" fmla="*/ 193 w 213"/>
                <a:gd name="T65" fmla="*/ 225 h 348"/>
                <a:gd name="T66" fmla="*/ 190 w 213"/>
                <a:gd name="T67" fmla="*/ 197 h 348"/>
                <a:gd name="T68" fmla="*/ 189 w 213"/>
                <a:gd name="T69" fmla="*/ 163 h 348"/>
                <a:gd name="T70" fmla="*/ 189 w 213"/>
                <a:gd name="T71" fmla="*/ 125 h 348"/>
                <a:gd name="T72" fmla="*/ 184 w 213"/>
                <a:gd name="T73" fmla="*/ 87 h 348"/>
                <a:gd name="T74" fmla="*/ 167 w 213"/>
                <a:gd name="T75" fmla="*/ 51 h 348"/>
                <a:gd name="T76" fmla="*/ 144 w 213"/>
                <a:gd name="T77" fmla="*/ 27 h 348"/>
                <a:gd name="T78" fmla="*/ 128 w 213"/>
                <a:gd name="T79" fmla="*/ 18 h 348"/>
                <a:gd name="T80" fmla="*/ 110 w 213"/>
                <a:gd name="T81" fmla="*/ 10 h 348"/>
                <a:gd name="T82" fmla="*/ 90 w 213"/>
                <a:gd name="T83" fmla="*/ 4 h 348"/>
                <a:gd name="T84" fmla="*/ 70 w 213"/>
                <a:gd name="T85" fmla="*/ 1 h 348"/>
                <a:gd name="T86" fmla="*/ 49 w 213"/>
                <a:gd name="T87" fmla="*/ 0 h 348"/>
                <a:gd name="T88" fmla="*/ 29 w 213"/>
                <a:gd name="T89" fmla="*/ 1 h 348"/>
                <a:gd name="T90" fmla="*/ 10 w 213"/>
                <a:gd name="T91" fmla="*/ 4 h 348"/>
                <a:gd name="T92" fmla="*/ 1 w 213"/>
                <a:gd name="T93" fmla="*/ 7 h 348"/>
                <a:gd name="T94" fmla="*/ 0 w 213"/>
                <a:gd name="T95" fmla="*/ 10 h 348"/>
                <a:gd name="T96" fmla="*/ 1 w 213"/>
                <a:gd name="T97" fmla="*/ 10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348"/>
                <a:gd name="T149" fmla="*/ 213 w 213"/>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348">
                  <a:moveTo>
                    <a:pt x="1" y="10"/>
                  </a:moveTo>
                  <a:lnTo>
                    <a:pt x="8" y="8"/>
                  </a:lnTo>
                  <a:lnTo>
                    <a:pt x="16" y="7"/>
                  </a:lnTo>
                  <a:lnTo>
                    <a:pt x="24" y="6"/>
                  </a:lnTo>
                  <a:lnTo>
                    <a:pt x="32" y="5"/>
                  </a:lnTo>
                  <a:lnTo>
                    <a:pt x="40" y="4"/>
                  </a:lnTo>
                  <a:lnTo>
                    <a:pt x="48" y="4"/>
                  </a:lnTo>
                  <a:lnTo>
                    <a:pt x="57" y="5"/>
                  </a:lnTo>
                  <a:lnTo>
                    <a:pt x="65" y="6"/>
                  </a:lnTo>
                  <a:lnTo>
                    <a:pt x="73" y="7"/>
                  </a:lnTo>
                  <a:lnTo>
                    <a:pt x="81" y="8"/>
                  </a:lnTo>
                  <a:lnTo>
                    <a:pt x="90" y="10"/>
                  </a:lnTo>
                  <a:lnTo>
                    <a:pt x="98" y="12"/>
                  </a:lnTo>
                  <a:lnTo>
                    <a:pt x="106" y="15"/>
                  </a:lnTo>
                  <a:lnTo>
                    <a:pt x="113" y="17"/>
                  </a:lnTo>
                  <a:lnTo>
                    <a:pt x="121" y="20"/>
                  </a:lnTo>
                  <a:lnTo>
                    <a:pt x="128" y="23"/>
                  </a:lnTo>
                  <a:lnTo>
                    <a:pt x="142" y="31"/>
                  </a:lnTo>
                  <a:lnTo>
                    <a:pt x="154" y="41"/>
                  </a:lnTo>
                  <a:lnTo>
                    <a:pt x="163" y="53"/>
                  </a:lnTo>
                  <a:lnTo>
                    <a:pt x="172" y="66"/>
                  </a:lnTo>
                  <a:lnTo>
                    <a:pt x="178" y="81"/>
                  </a:lnTo>
                  <a:lnTo>
                    <a:pt x="182" y="96"/>
                  </a:lnTo>
                  <a:lnTo>
                    <a:pt x="184" y="112"/>
                  </a:lnTo>
                  <a:lnTo>
                    <a:pt x="186" y="128"/>
                  </a:lnTo>
                  <a:lnTo>
                    <a:pt x="186" y="158"/>
                  </a:lnTo>
                  <a:lnTo>
                    <a:pt x="187" y="189"/>
                  </a:lnTo>
                  <a:lnTo>
                    <a:pt x="190" y="218"/>
                  </a:lnTo>
                  <a:lnTo>
                    <a:pt x="198" y="248"/>
                  </a:lnTo>
                  <a:lnTo>
                    <a:pt x="202" y="258"/>
                  </a:lnTo>
                  <a:lnTo>
                    <a:pt x="205" y="268"/>
                  </a:lnTo>
                  <a:lnTo>
                    <a:pt x="208" y="279"/>
                  </a:lnTo>
                  <a:lnTo>
                    <a:pt x="210" y="290"/>
                  </a:lnTo>
                  <a:lnTo>
                    <a:pt x="211" y="301"/>
                  </a:lnTo>
                  <a:lnTo>
                    <a:pt x="208" y="312"/>
                  </a:lnTo>
                  <a:lnTo>
                    <a:pt x="204" y="321"/>
                  </a:lnTo>
                  <a:lnTo>
                    <a:pt x="196" y="330"/>
                  </a:lnTo>
                  <a:lnTo>
                    <a:pt x="192" y="333"/>
                  </a:lnTo>
                  <a:lnTo>
                    <a:pt x="185" y="336"/>
                  </a:lnTo>
                  <a:lnTo>
                    <a:pt x="178" y="338"/>
                  </a:lnTo>
                  <a:lnTo>
                    <a:pt x="171" y="339"/>
                  </a:lnTo>
                  <a:lnTo>
                    <a:pt x="164" y="339"/>
                  </a:lnTo>
                  <a:lnTo>
                    <a:pt x="157" y="338"/>
                  </a:lnTo>
                  <a:lnTo>
                    <a:pt x="152" y="335"/>
                  </a:lnTo>
                  <a:lnTo>
                    <a:pt x="148" y="331"/>
                  </a:lnTo>
                  <a:lnTo>
                    <a:pt x="146" y="330"/>
                  </a:lnTo>
                  <a:lnTo>
                    <a:pt x="143" y="332"/>
                  </a:lnTo>
                  <a:lnTo>
                    <a:pt x="141" y="335"/>
                  </a:lnTo>
                  <a:lnTo>
                    <a:pt x="141" y="338"/>
                  </a:lnTo>
                  <a:lnTo>
                    <a:pt x="146" y="344"/>
                  </a:lnTo>
                  <a:lnTo>
                    <a:pt x="155" y="348"/>
                  </a:lnTo>
                  <a:lnTo>
                    <a:pt x="163" y="348"/>
                  </a:lnTo>
                  <a:lnTo>
                    <a:pt x="174" y="346"/>
                  </a:lnTo>
                  <a:lnTo>
                    <a:pt x="184" y="341"/>
                  </a:lnTo>
                  <a:lnTo>
                    <a:pt x="193" y="336"/>
                  </a:lnTo>
                  <a:lnTo>
                    <a:pt x="201" y="330"/>
                  </a:lnTo>
                  <a:lnTo>
                    <a:pt x="206" y="324"/>
                  </a:lnTo>
                  <a:lnTo>
                    <a:pt x="211" y="312"/>
                  </a:lnTo>
                  <a:lnTo>
                    <a:pt x="213" y="300"/>
                  </a:lnTo>
                  <a:lnTo>
                    <a:pt x="212" y="286"/>
                  </a:lnTo>
                  <a:lnTo>
                    <a:pt x="210" y="273"/>
                  </a:lnTo>
                  <a:lnTo>
                    <a:pt x="208" y="264"/>
                  </a:lnTo>
                  <a:lnTo>
                    <a:pt x="205" y="255"/>
                  </a:lnTo>
                  <a:lnTo>
                    <a:pt x="201" y="247"/>
                  </a:lnTo>
                  <a:lnTo>
                    <a:pt x="197" y="238"/>
                  </a:lnTo>
                  <a:lnTo>
                    <a:pt x="193" y="225"/>
                  </a:lnTo>
                  <a:lnTo>
                    <a:pt x="190" y="211"/>
                  </a:lnTo>
                  <a:lnTo>
                    <a:pt x="190" y="197"/>
                  </a:lnTo>
                  <a:lnTo>
                    <a:pt x="189" y="182"/>
                  </a:lnTo>
                  <a:lnTo>
                    <a:pt x="189" y="163"/>
                  </a:lnTo>
                  <a:lnTo>
                    <a:pt x="189" y="143"/>
                  </a:lnTo>
                  <a:lnTo>
                    <a:pt x="189" y="125"/>
                  </a:lnTo>
                  <a:lnTo>
                    <a:pt x="188" y="106"/>
                  </a:lnTo>
                  <a:lnTo>
                    <a:pt x="184" y="87"/>
                  </a:lnTo>
                  <a:lnTo>
                    <a:pt x="178" y="69"/>
                  </a:lnTo>
                  <a:lnTo>
                    <a:pt x="167" y="51"/>
                  </a:lnTo>
                  <a:lnTo>
                    <a:pt x="151" y="33"/>
                  </a:lnTo>
                  <a:lnTo>
                    <a:pt x="144" y="27"/>
                  </a:lnTo>
                  <a:lnTo>
                    <a:pt x="137" y="22"/>
                  </a:lnTo>
                  <a:lnTo>
                    <a:pt x="128" y="18"/>
                  </a:lnTo>
                  <a:lnTo>
                    <a:pt x="119" y="14"/>
                  </a:lnTo>
                  <a:lnTo>
                    <a:pt x="110" y="10"/>
                  </a:lnTo>
                  <a:lnTo>
                    <a:pt x="100" y="7"/>
                  </a:lnTo>
                  <a:lnTo>
                    <a:pt x="90" y="4"/>
                  </a:lnTo>
                  <a:lnTo>
                    <a:pt x="80" y="3"/>
                  </a:lnTo>
                  <a:lnTo>
                    <a:pt x="70" y="1"/>
                  </a:lnTo>
                  <a:lnTo>
                    <a:pt x="60" y="1"/>
                  </a:lnTo>
                  <a:lnTo>
                    <a:pt x="49" y="0"/>
                  </a:lnTo>
                  <a:lnTo>
                    <a:pt x="39" y="1"/>
                  </a:lnTo>
                  <a:lnTo>
                    <a:pt x="29" y="1"/>
                  </a:lnTo>
                  <a:lnTo>
                    <a:pt x="20" y="2"/>
                  </a:lnTo>
                  <a:lnTo>
                    <a:pt x="10" y="4"/>
                  </a:lnTo>
                  <a:lnTo>
                    <a:pt x="2" y="7"/>
                  </a:lnTo>
                  <a:lnTo>
                    <a:pt x="1" y="7"/>
                  </a:lnTo>
                  <a:lnTo>
                    <a:pt x="1" y="9"/>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9" name="Freeform 54"/>
            <p:cNvSpPr>
              <a:spLocks/>
            </p:cNvSpPr>
            <p:nvPr/>
          </p:nvSpPr>
          <p:spPr bwMode="auto">
            <a:xfrm>
              <a:off x="3478" y="1542"/>
              <a:ext cx="33" cy="91"/>
            </a:xfrm>
            <a:custGeom>
              <a:avLst/>
              <a:gdLst>
                <a:gd name="T0" fmla="*/ 0 w 33"/>
                <a:gd name="T1" fmla="*/ 3 h 91"/>
                <a:gd name="T2" fmla="*/ 4 w 33"/>
                <a:gd name="T3" fmla="*/ 12 h 91"/>
                <a:gd name="T4" fmla="*/ 7 w 33"/>
                <a:gd name="T5" fmla="*/ 19 h 91"/>
                <a:gd name="T6" fmla="*/ 12 w 33"/>
                <a:gd name="T7" fmla="*/ 26 h 91"/>
                <a:gd name="T8" fmla="*/ 16 w 33"/>
                <a:gd name="T9" fmla="*/ 34 h 91"/>
                <a:gd name="T10" fmla="*/ 19 w 33"/>
                <a:gd name="T11" fmla="*/ 38 h 91"/>
                <a:gd name="T12" fmla="*/ 22 w 33"/>
                <a:gd name="T13" fmla="*/ 44 h 91"/>
                <a:gd name="T14" fmla="*/ 25 w 33"/>
                <a:gd name="T15" fmla="*/ 49 h 91"/>
                <a:gd name="T16" fmla="*/ 26 w 33"/>
                <a:gd name="T17" fmla="*/ 54 h 91"/>
                <a:gd name="T18" fmla="*/ 27 w 33"/>
                <a:gd name="T19" fmla="*/ 58 h 91"/>
                <a:gd name="T20" fmla="*/ 27 w 33"/>
                <a:gd name="T21" fmla="*/ 62 h 91"/>
                <a:gd name="T22" fmla="*/ 28 w 33"/>
                <a:gd name="T23" fmla="*/ 65 h 91"/>
                <a:gd name="T24" fmla="*/ 28 w 33"/>
                <a:gd name="T25" fmla="*/ 68 h 91"/>
                <a:gd name="T26" fmla="*/ 23 w 33"/>
                <a:gd name="T27" fmla="*/ 78 h 91"/>
                <a:gd name="T28" fmla="*/ 19 w 33"/>
                <a:gd name="T29" fmla="*/ 83 h 91"/>
                <a:gd name="T30" fmla="*/ 13 w 33"/>
                <a:gd name="T31" fmla="*/ 82 h 91"/>
                <a:gd name="T32" fmla="*/ 8 w 33"/>
                <a:gd name="T33" fmla="*/ 77 h 91"/>
                <a:gd name="T34" fmla="*/ 7 w 33"/>
                <a:gd name="T35" fmla="*/ 77 h 91"/>
                <a:gd name="T36" fmla="*/ 6 w 33"/>
                <a:gd name="T37" fmla="*/ 77 h 91"/>
                <a:gd name="T38" fmla="*/ 5 w 33"/>
                <a:gd name="T39" fmla="*/ 79 h 91"/>
                <a:gd name="T40" fmla="*/ 5 w 33"/>
                <a:gd name="T41" fmla="*/ 80 h 91"/>
                <a:gd name="T42" fmla="*/ 8 w 33"/>
                <a:gd name="T43" fmla="*/ 87 h 91"/>
                <a:gd name="T44" fmla="*/ 13 w 33"/>
                <a:gd name="T45" fmla="*/ 90 h 91"/>
                <a:gd name="T46" fmla="*/ 16 w 33"/>
                <a:gd name="T47" fmla="*/ 91 h 91"/>
                <a:gd name="T48" fmla="*/ 21 w 33"/>
                <a:gd name="T49" fmla="*/ 89 h 91"/>
                <a:gd name="T50" fmla="*/ 25 w 33"/>
                <a:gd name="T51" fmla="*/ 86 h 91"/>
                <a:gd name="T52" fmla="*/ 28 w 33"/>
                <a:gd name="T53" fmla="*/ 81 h 91"/>
                <a:gd name="T54" fmla="*/ 31 w 33"/>
                <a:gd name="T55" fmla="*/ 76 h 91"/>
                <a:gd name="T56" fmla="*/ 33 w 33"/>
                <a:gd name="T57" fmla="*/ 70 h 91"/>
                <a:gd name="T58" fmla="*/ 33 w 33"/>
                <a:gd name="T59" fmla="*/ 60 h 91"/>
                <a:gd name="T60" fmla="*/ 31 w 33"/>
                <a:gd name="T61" fmla="*/ 50 h 91"/>
                <a:gd name="T62" fmla="*/ 27 w 33"/>
                <a:gd name="T63" fmla="*/ 42 h 91"/>
                <a:gd name="T64" fmla="*/ 23 w 33"/>
                <a:gd name="T65" fmla="*/ 33 h 91"/>
                <a:gd name="T66" fmla="*/ 17 w 33"/>
                <a:gd name="T67" fmla="*/ 25 h 91"/>
                <a:gd name="T68" fmla="*/ 12 w 33"/>
                <a:gd name="T69" fmla="*/ 17 h 91"/>
                <a:gd name="T70" fmla="*/ 7 w 33"/>
                <a:gd name="T71" fmla="*/ 9 h 91"/>
                <a:gd name="T72" fmla="*/ 2 w 33"/>
                <a:gd name="T73" fmla="*/ 0 h 91"/>
                <a:gd name="T74" fmla="*/ 1 w 33"/>
                <a:gd name="T75" fmla="*/ 0 h 91"/>
                <a:gd name="T76" fmla="*/ 1 w 33"/>
                <a:gd name="T77" fmla="*/ 1 h 91"/>
                <a:gd name="T78" fmla="*/ 0 w 33"/>
                <a:gd name="T79" fmla="*/ 3 h 91"/>
                <a:gd name="T80" fmla="*/ 0 w 33"/>
                <a:gd name="T81" fmla="*/ 3 h 91"/>
                <a:gd name="T82" fmla="*/ 0 w 33"/>
                <a:gd name="T83" fmla="*/ 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91"/>
                <a:gd name="T128" fmla="*/ 33 w 33"/>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91">
                  <a:moveTo>
                    <a:pt x="0" y="3"/>
                  </a:moveTo>
                  <a:lnTo>
                    <a:pt x="4" y="12"/>
                  </a:lnTo>
                  <a:lnTo>
                    <a:pt x="7" y="19"/>
                  </a:lnTo>
                  <a:lnTo>
                    <a:pt x="12" y="26"/>
                  </a:lnTo>
                  <a:lnTo>
                    <a:pt x="16" y="34"/>
                  </a:lnTo>
                  <a:lnTo>
                    <a:pt x="19" y="38"/>
                  </a:lnTo>
                  <a:lnTo>
                    <a:pt x="22" y="44"/>
                  </a:lnTo>
                  <a:lnTo>
                    <a:pt x="25" y="49"/>
                  </a:lnTo>
                  <a:lnTo>
                    <a:pt x="26" y="54"/>
                  </a:lnTo>
                  <a:lnTo>
                    <a:pt x="27" y="58"/>
                  </a:lnTo>
                  <a:lnTo>
                    <a:pt x="27" y="62"/>
                  </a:lnTo>
                  <a:lnTo>
                    <a:pt x="28" y="65"/>
                  </a:lnTo>
                  <a:lnTo>
                    <a:pt x="28" y="68"/>
                  </a:lnTo>
                  <a:lnTo>
                    <a:pt x="23" y="78"/>
                  </a:lnTo>
                  <a:lnTo>
                    <a:pt x="19" y="83"/>
                  </a:lnTo>
                  <a:lnTo>
                    <a:pt x="13" y="82"/>
                  </a:lnTo>
                  <a:lnTo>
                    <a:pt x="8" y="77"/>
                  </a:lnTo>
                  <a:lnTo>
                    <a:pt x="7" y="77"/>
                  </a:lnTo>
                  <a:lnTo>
                    <a:pt x="6" y="77"/>
                  </a:lnTo>
                  <a:lnTo>
                    <a:pt x="5" y="79"/>
                  </a:lnTo>
                  <a:lnTo>
                    <a:pt x="5" y="80"/>
                  </a:lnTo>
                  <a:lnTo>
                    <a:pt x="8" y="87"/>
                  </a:lnTo>
                  <a:lnTo>
                    <a:pt x="13" y="90"/>
                  </a:lnTo>
                  <a:lnTo>
                    <a:pt x="16" y="91"/>
                  </a:lnTo>
                  <a:lnTo>
                    <a:pt x="21" y="89"/>
                  </a:lnTo>
                  <a:lnTo>
                    <a:pt x="25" y="86"/>
                  </a:lnTo>
                  <a:lnTo>
                    <a:pt x="28" y="81"/>
                  </a:lnTo>
                  <a:lnTo>
                    <a:pt x="31" y="76"/>
                  </a:lnTo>
                  <a:lnTo>
                    <a:pt x="33" y="70"/>
                  </a:lnTo>
                  <a:lnTo>
                    <a:pt x="33" y="60"/>
                  </a:lnTo>
                  <a:lnTo>
                    <a:pt x="31" y="50"/>
                  </a:lnTo>
                  <a:lnTo>
                    <a:pt x="27" y="42"/>
                  </a:lnTo>
                  <a:lnTo>
                    <a:pt x="23" y="33"/>
                  </a:lnTo>
                  <a:lnTo>
                    <a:pt x="17" y="25"/>
                  </a:lnTo>
                  <a:lnTo>
                    <a:pt x="12" y="17"/>
                  </a:lnTo>
                  <a:lnTo>
                    <a:pt x="7" y="9"/>
                  </a:lnTo>
                  <a:lnTo>
                    <a:pt x="2" y="0"/>
                  </a:lnTo>
                  <a:lnTo>
                    <a:pt x="1"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0" name="Freeform 55"/>
            <p:cNvSpPr>
              <a:spLocks/>
            </p:cNvSpPr>
            <p:nvPr/>
          </p:nvSpPr>
          <p:spPr bwMode="auto">
            <a:xfrm>
              <a:off x="3478" y="1602"/>
              <a:ext cx="102" cy="49"/>
            </a:xfrm>
            <a:custGeom>
              <a:avLst/>
              <a:gdLst>
                <a:gd name="T0" fmla="*/ 101 w 102"/>
                <a:gd name="T1" fmla="*/ 2 h 49"/>
                <a:gd name="T2" fmla="*/ 101 w 102"/>
                <a:gd name="T3" fmla="*/ 14 h 49"/>
                <a:gd name="T4" fmla="*/ 98 w 102"/>
                <a:gd name="T5" fmla="*/ 23 h 49"/>
                <a:gd name="T6" fmla="*/ 92 w 102"/>
                <a:gd name="T7" fmla="*/ 31 h 49"/>
                <a:gd name="T8" fmla="*/ 84 w 102"/>
                <a:gd name="T9" fmla="*/ 37 h 49"/>
                <a:gd name="T10" fmla="*/ 74 w 102"/>
                <a:gd name="T11" fmla="*/ 42 h 49"/>
                <a:gd name="T12" fmla="*/ 64 w 102"/>
                <a:gd name="T13" fmla="*/ 45 h 49"/>
                <a:gd name="T14" fmla="*/ 53 w 102"/>
                <a:gd name="T15" fmla="*/ 46 h 49"/>
                <a:gd name="T16" fmla="*/ 43 w 102"/>
                <a:gd name="T17" fmla="*/ 46 h 49"/>
                <a:gd name="T18" fmla="*/ 37 w 102"/>
                <a:gd name="T19" fmla="*/ 46 h 49"/>
                <a:gd name="T20" fmla="*/ 31 w 102"/>
                <a:gd name="T21" fmla="*/ 44 h 49"/>
                <a:gd name="T22" fmla="*/ 26 w 102"/>
                <a:gd name="T23" fmla="*/ 43 h 49"/>
                <a:gd name="T24" fmla="*/ 20 w 102"/>
                <a:gd name="T25" fmla="*/ 40 h 49"/>
                <a:gd name="T26" fmla="*/ 16 w 102"/>
                <a:gd name="T27" fmla="*/ 37 h 49"/>
                <a:gd name="T28" fmla="*/ 10 w 102"/>
                <a:gd name="T29" fmla="*/ 33 h 49"/>
                <a:gd name="T30" fmla="*/ 6 w 102"/>
                <a:gd name="T31" fmla="*/ 29 h 49"/>
                <a:gd name="T32" fmla="*/ 1 w 102"/>
                <a:gd name="T33" fmla="*/ 25 h 49"/>
                <a:gd name="T34" fmla="*/ 1 w 102"/>
                <a:gd name="T35" fmla="*/ 25 h 49"/>
                <a:gd name="T36" fmla="*/ 1 w 102"/>
                <a:gd name="T37" fmla="*/ 26 h 49"/>
                <a:gd name="T38" fmla="*/ 0 w 102"/>
                <a:gd name="T39" fmla="*/ 27 h 49"/>
                <a:gd name="T40" fmla="*/ 0 w 102"/>
                <a:gd name="T41" fmla="*/ 29 h 49"/>
                <a:gd name="T42" fmla="*/ 13 w 102"/>
                <a:gd name="T43" fmla="*/ 40 h 49"/>
                <a:gd name="T44" fmla="*/ 29 w 102"/>
                <a:gd name="T45" fmla="*/ 47 h 49"/>
                <a:gd name="T46" fmla="*/ 47 w 102"/>
                <a:gd name="T47" fmla="*/ 49 h 49"/>
                <a:gd name="T48" fmla="*/ 65 w 102"/>
                <a:gd name="T49" fmla="*/ 48 h 49"/>
                <a:gd name="T50" fmla="*/ 81 w 102"/>
                <a:gd name="T51" fmla="*/ 43 h 49"/>
                <a:gd name="T52" fmla="*/ 95 w 102"/>
                <a:gd name="T53" fmla="*/ 32 h 49"/>
                <a:gd name="T54" fmla="*/ 102 w 102"/>
                <a:gd name="T55" fmla="*/ 19 h 49"/>
                <a:gd name="T56" fmla="*/ 102 w 102"/>
                <a:gd name="T57" fmla="*/ 0 h 49"/>
                <a:gd name="T58" fmla="*/ 101 w 102"/>
                <a:gd name="T59" fmla="*/ 0 h 49"/>
                <a:gd name="T60" fmla="*/ 101 w 102"/>
                <a:gd name="T61" fmla="*/ 0 h 49"/>
                <a:gd name="T62" fmla="*/ 101 w 102"/>
                <a:gd name="T63" fmla="*/ 1 h 49"/>
                <a:gd name="T64" fmla="*/ 101 w 102"/>
                <a:gd name="T65" fmla="*/ 2 h 49"/>
                <a:gd name="T66" fmla="*/ 101 w 102"/>
                <a:gd name="T67" fmla="*/ 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49"/>
                <a:gd name="T104" fmla="*/ 102 w 10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49">
                  <a:moveTo>
                    <a:pt x="101" y="2"/>
                  </a:moveTo>
                  <a:lnTo>
                    <a:pt x="101" y="14"/>
                  </a:lnTo>
                  <a:lnTo>
                    <a:pt x="98" y="23"/>
                  </a:lnTo>
                  <a:lnTo>
                    <a:pt x="92" y="31"/>
                  </a:lnTo>
                  <a:lnTo>
                    <a:pt x="84" y="37"/>
                  </a:lnTo>
                  <a:lnTo>
                    <a:pt x="74" y="42"/>
                  </a:lnTo>
                  <a:lnTo>
                    <a:pt x="64" y="45"/>
                  </a:lnTo>
                  <a:lnTo>
                    <a:pt x="53" y="46"/>
                  </a:lnTo>
                  <a:lnTo>
                    <a:pt x="43" y="46"/>
                  </a:lnTo>
                  <a:lnTo>
                    <a:pt x="37" y="46"/>
                  </a:lnTo>
                  <a:lnTo>
                    <a:pt x="31" y="44"/>
                  </a:lnTo>
                  <a:lnTo>
                    <a:pt x="26" y="43"/>
                  </a:lnTo>
                  <a:lnTo>
                    <a:pt x="20" y="40"/>
                  </a:lnTo>
                  <a:lnTo>
                    <a:pt x="16" y="37"/>
                  </a:lnTo>
                  <a:lnTo>
                    <a:pt x="10" y="33"/>
                  </a:lnTo>
                  <a:lnTo>
                    <a:pt x="6" y="29"/>
                  </a:lnTo>
                  <a:lnTo>
                    <a:pt x="1" y="25"/>
                  </a:lnTo>
                  <a:lnTo>
                    <a:pt x="1" y="26"/>
                  </a:lnTo>
                  <a:lnTo>
                    <a:pt x="0" y="27"/>
                  </a:lnTo>
                  <a:lnTo>
                    <a:pt x="0" y="29"/>
                  </a:lnTo>
                  <a:lnTo>
                    <a:pt x="13" y="40"/>
                  </a:lnTo>
                  <a:lnTo>
                    <a:pt x="29" y="47"/>
                  </a:lnTo>
                  <a:lnTo>
                    <a:pt x="47" y="49"/>
                  </a:lnTo>
                  <a:lnTo>
                    <a:pt x="65" y="48"/>
                  </a:lnTo>
                  <a:lnTo>
                    <a:pt x="81" y="43"/>
                  </a:lnTo>
                  <a:lnTo>
                    <a:pt x="95" y="32"/>
                  </a:lnTo>
                  <a:lnTo>
                    <a:pt x="102" y="19"/>
                  </a:lnTo>
                  <a:lnTo>
                    <a:pt x="102" y="0"/>
                  </a:lnTo>
                  <a:lnTo>
                    <a:pt x="101" y="0"/>
                  </a:lnTo>
                  <a:lnTo>
                    <a:pt x="101" y="1"/>
                  </a:lnTo>
                  <a:lnTo>
                    <a:pt x="10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1" name="Freeform 56"/>
            <p:cNvSpPr>
              <a:spLocks/>
            </p:cNvSpPr>
            <p:nvPr/>
          </p:nvSpPr>
          <p:spPr bwMode="auto">
            <a:xfrm>
              <a:off x="3386" y="1626"/>
              <a:ext cx="34" cy="87"/>
            </a:xfrm>
            <a:custGeom>
              <a:avLst/>
              <a:gdLst>
                <a:gd name="T0" fmla="*/ 2 w 34"/>
                <a:gd name="T1" fmla="*/ 87 h 87"/>
                <a:gd name="T2" fmla="*/ 7 w 34"/>
                <a:gd name="T3" fmla="*/ 84 h 87"/>
                <a:gd name="T4" fmla="*/ 11 w 34"/>
                <a:gd name="T5" fmla="*/ 82 h 87"/>
                <a:gd name="T6" fmla="*/ 16 w 34"/>
                <a:gd name="T7" fmla="*/ 79 h 87"/>
                <a:gd name="T8" fmla="*/ 19 w 34"/>
                <a:gd name="T9" fmla="*/ 76 h 87"/>
                <a:gd name="T10" fmla="*/ 23 w 34"/>
                <a:gd name="T11" fmla="*/ 73 h 87"/>
                <a:gd name="T12" fmla="*/ 26 w 34"/>
                <a:gd name="T13" fmla="*/ 69 h 87"/>
                <a:gd name="T14" fmla="*/ 28 w 34"/>
                <a:gd name="T15" fmla="*/ 64 h 87"/>
                <a:gd name="T16" fmla="*/ 31 w 34"/>
                <a:gd name="T17" fmla="*/ 59 h 87"/>
                <a:gd name="T18" fmla="*/ 33 w 34"/>
                <a:gd name="T19" fmla="*/ 45 h 87"/>
                <a:gd name="T20" fmla="*/ 34 w 34"/>
                <a:gd name="T21" fmla="*/ 30 h 87"/>
                <a:gd name="T22" fmla="*/ 32 w 34"/>
                <a:gd name="T23" fmla="*/ 14 h 87"/>
                <a:gd name="T24" fmla="*/ 28 w 34"/>
                <a:gd name="T25" fmla="*/ 1 h 87"/>
                <a:gd name="T26" fmla="*/ 27 w 34"/>
                <a:gd name="T27" fmla="*/ 0 h 87"/>
                <a:gd name="T28" fmla="*/ 25 w 34"/>
                <a:gd name="T29" fmla="*/ 0 h 87"/>
                <a:gd name="T30" fmla="*/ 22 w 34"/>
                <a:gd name="T31" fmla="*/ 2 h 87"/>
                <a:gd name="T32" fmla="*/ 21 w 34"/>
                <a:gd name="T33" fmla="*/ 4 h 87"/>
                <a:gd name="T34" fmla="*/ 21 w 34"/>
                <a:gd name="T35" fmla="*/ 15 h 87"/>
                <a:gd name="T36" fmla="*/ 22 w 34"/>
                <a:gd name="T37" fmla="*/ 27 h 87"/>
                <a:gd name="T38" fmla="*/ 24 w 34"/>
                <a:gd name="T39" fmla="*/ 38 h 87"/>
                <a:gd name="T40" fmla="*/ 25 w 34"/>
                <a:gd name="T41" fmla="*/ 49 h 87"/>
                <a:gd name="T42" fmla="*/ 24 w 34"/>
                <a:gd name="T43" fmla="*/ 60 h 87"/>
                <a:gd name="T44" fmla="*/ 21 w 34"/>
                <a:gd name="T45" fmla="*/ 70 h 87"/>
                <a:gd name="T46" fmla="*/ 13 w 34"/>
                <a:gd name="T47" fmla="*/ 79 h 87"/>
                <a:gd name="T48" fmla="*/ 1 w 34"/>
                <a:gd name="T49" fmla="*/ 85 h 87"/>
                <a:gd name="T50" fmla="*/ 0 w 34"/>
                <a:gd name="T51" fmla="*/ 86 h 87"/>
                <a:gd name="T52" fmla="*/ 0 w 34"/>
                <a:gd name="T53" fmla="*/ 87 h 87"/>
                <a:gd name="T54" fmla="*/ 1 w 34"/>
                <a:gd name="T55" fmla="*/ 87 h 87"/>
                <a:gd name="T56" fmla="*/ 2 w 34"/>
                <a:gd name="T57" fmla="*/ 87 h 87"/>
                <a:gd name="T58" fmla="*/ 2 w 34"/>
                <a:gd name="T59" fmla="*/ 87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87"/>
                <a:gd name="T92" fmla="*/ 34 w 34"/>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87">
                  <a:moveTo>
                    <a:pt x="2" y="87"/>
                  </a:moveTo>
                  <a:lnTo>
                    <a:pt x="7" y="84"/>
                  </a:lnTo>
                  <a:lnTo>
                    <a:pt x="11" y="82"/>
                  </a:lnTo>
                  <a:lnTo>
                    <a:pt x="16" y="79"/>
                  </a:lnTo>
                  <a:lnTo>
                    <a:pt x="19" y="76"/>
                  </a:lnTo>
                  <a:lnTo>
                    <a:pt x="23" y="73"/>
                  </a:lnTo>
                  <a:lnTo>
                    <a:pt x="26" y="69"/>
                  </a:lnTo>
                  <a:lnTo>
                    <a:pt x="28" y="64"/>
                  </a:lnTo>
                  <a:lnTo>
                    <a:pt x="31" y="59"/>
                  </a:lnTo>
                  <a:lnTo>
                    <a:pt x="33" y="45"/>
                  </a:lnTo>
                  <a:lnTo>
                    <a:pt x="34" y="30"/>
                  </a:lnTo>
                  <a:lnTo>
                    <a:pt x="32" y="14"/>
                  </a:lnTo>
                  <a:lnTo>
                    <a:pt x="28" y="1"/>
                  </a:lnTo>
                  <a:lnTo>
                    <a:pt x="27" y="0"/>
                  </a:lnTo>
                  <a:lnTo>
                    <a:pt x="25" y="0"/>
                  </a:lnTo>
                  <a:lnTo>
                    <a:pt x="22" y="2"/>
                  </a:lnTo>
                  <a:lnTo>
                    <a:pt x="21" y="4"/>
                  </a:lnTo>
                  <a:lnTo>
                    <a:pt x="21" y="15"/>
                  </a:lnTo>
                  <a:lnTo>
                    <a:pt x="22" y="27"/>
                  </a:lnTo>
                  <a:lnTo>
                    <a:pt x="24" y="38"/>
                  </a:lnTo>
                  <a:lnTo>
                    <a:pt x="25" y="49"/>
                  </a:lnTo>
                  <a:lnTo>
                    <a:pt x="24" y="60"/>
                  </a:lnTo>
                  <a:lnTo>
                    <a:pt x="21" y="70"/>
                  </a:lnTo>
                  <a:lnTo>
                    <a:pt x="13" y="79"/>
                  </a:lnTo>
                  <a:lnTo>
                    <a:pt x="1" y="85"/>
                  </a:lnTo>
                  <a:lnTo>
                    <a:pt x="0" y="86"/>
                  </a:lnTo>
                  <a:lnTo>
                    <a:pt x="0" y="87"/>
                  </a:lnTo>
                  <a:lnTo>
                    <a:pt x="1" y="87"/>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2" name="Freeform 57"/>
            <p:cNvSpPr>
              <a:spLocks/>
            </p:cNvSpPr>
            <p:nvPr/>
          </p:nvSpPr>
          <p:spPr bwMode="auto">
            <a:xfrm>
              <a:off x="3553" y="1656"/>
              <a:ext cx="224" cy="125"/>
            </a:xfrm>
            <a:custGeom>
              <a:avLst/>
              <a:gdLst>
                <a:gd name="T0" fmla="*/ 0 w 224"/>
                <a:gd name="T1" fmla="*/ 1 h 125"/>
                <a:gd name="T2" fmla="*/ 10 w 224"/>
                <a:gd name="T3" fmla="*/ 12 h 125"/>
                <a:gd name="T4" fmla="*/ 21 w 224"/>
                <a:gd name="T5" fmla="*/ 21 h 125"/>
                <a:gd name="T6" fmla="*/ 33 w 224"/>
                <a:gd name="T7" fmla="*/ 29 h 125"/>
                <a:gd name="T8" fmla="*/ 47 w 224"/>
                <a:gd name="T9" fmla="*/ 35 h 125"/>
                <a:gd name="T10" fmla="*/ 59 w 224"/>
                <a:gd name="T11" fmla="*/ 41 h 125"/>
                <a:gd name="T12" fmla="*/ 74 w 224"/>
                <a:gd name="T13" fmla="*/ 46 h 125"/>
                <a:gd name="T14" fmla="*/ 88 w 224"/>
                <a:gd name="T15" fmla="*/ 50 h 125"/>
                <a:gd name="T16" fmla="*/ 102 w 224"/>
                <a:gd name="T17" fmla="*/ 55 h 125"/>
                <a:gd name="T18" fmla="*/ 118 w 224"/>
                <a:gd name="T19" fmla="*/ 61 h 125"/>
                <a:gd name="T20" fmla="*/ 133 w 224"/>
                <a:gd name="T21" fmla="*/ 69 h 125"/>
                <a:gd name="T22" fmla="*/ 148 w 224"/>
                <a:gd name="T23" fmla="*/ 77 h 125"/>
                <a:gd name="T24" fmla="*/ 163 w 224"/>
                <a:gd name="T25" fmla="*/ 86 h 125"/>
                <a:gd name="T26" fmla="*/ 177 w 224"/>
                <a:gd name="T27" fmla="*/ 96 h 125"/>
                <a:gd name="T28" fmla="*/ 192 w 224"/>
                <a:gd name="T29" fmla="*/ 105 h 125"/>
                <a:gd name="T30" fmla="*/ 206 w 224"/>
                <a:gd name="T31" fmla="*/ 115 h 125"/>
                <a:gd name="T32" fmla="*/ 220 w 224"/>
                <a:gd name="T33" fmla="*/ 125 h 125"/>
                <a:gd name="T34" fmla="*/ 221 w 224"/>
                <a:gd name="T35" fmla="*/ 125 h 125"/>
                <a:gd name="T36" fmla="*/ 223 w 224"/>
                <a:gd name="T37" fmla="*/ 125 h 125"/>
                <a:gd name="T38" fmla="*/ 224 w 224"/>
                <a:gd name="T39" fmla="*/ 124 h 125"/>
                <a:gd name="T40" fmla="*/ 224 w 224"/>
                <a:gd name="T41" fmla="*/ 123 h 125"/>
                <a:gd name="T42" fmla="*/ 213 w 224"/>
                <a:gd name="T43" fmla="*/ 115 h 125"/>
                <a:gd name="T44" fmla="*/ 202 w 224"/>
                <a:gd name="T45" fmla="*/ 106 h 125"/>
                <a:gd name="T46" fmla="*/ 191 w 224"/>
                <a:gd name="T47" fmla="*/ 99 h 125"/>
                <a:gd name="T48" fmla="*/ 179 w 224"/>
                <a:gd name="T49" fmla="*/ 90 h 125"/>
                <a:gd name="T50" fmla="*/ 167 w 224"/>
                <a:gd name="T51" fmla="*/ 83 h 125"/>
                <a:gd name="T52" fmla="*/ 155 w 224"/>
                <a:gd name="T53" fmla="*/ 76 h 125"/>
                <a:gd name="T54" fmla="*/ 143 w 224"/>
                <a:gd name="T55" fmla="*/ 69 h 125"/>
                <a:gd name="T56" fmla="*/ 130 w 224"/>
                <a:gd name="T57" fmla="*/ 63 h 125"/>
                <a:gd name="T58" fmla="*/ 122 w 224"/>
                <a:gd name="T59" fmla="*/ 60 h 125"/>
                <a:gd name="T60" fmla="*/ 113 w 224"/>
                <a:gd name="T61" fmla="*/ 56 h 125"/>
                <a:gd name="T62" fmla="*/ 105 w 224"/>
                <a:gd name="T63" fmla="*/ 53 h 125"/>
                <a:gd name="T64" fmla="*/ 96 w 224"/>
                <a:gd name="T65" fmla="*/ 50 h 125"/>
                <a:gd name="T66" fmla="*/ 88 w 224"/>
                <a:gd name="T67" fmla="*/ 48 h 125"/>
                <a:gd name="T68" fmla="*/ 79 w 224"/>
                <a:gd name="T69" fmla="*/ 45 h 125"/>
                <a:gd name="T70" fmla="*/ 71 w 224"/>
                <a:gd name="T71" fmla="*/ 42 h 125"/>
                <a:gd name="T72" fmla="*/ 62 w 224"/>
                <a:gd name="T73" fmla="*/ 39 h 125"/>
                <a:gd name="T74" fmla="*/ 53 w 224"/>
                <a:gd name="T75" fmla="*/ 36 h 125"/>
                <a:gd name="T76" fmla="*/ 45 w 224"/>
                <a:gd name="T77" fmla="*/ 32 h 125"/>
                <a:gd name="T78" fmla="*/ 38 w 224"/>
                <a:gd name="T79" fmla="*/ 28 h 125"/>
                <a:gd name="T80" fmla="*/ 29 w 224"/>
                <a:gd name="T81" fmla="*/ 24 h 125"/>
                <a:gd name="T82" fmla="*/ 22 w 224"/>
                <a:gd name="T83" fmla="*/ 19 h 125"/>
                <a:gd name="T84" fmla="*/ 15 w 224"/>
                <a:gd name="T85" fmla="*/ 13 h 125"/>
                <a:gd name="T86" fmla="*/ 9 w 224"/>
                <a:gd name="T87" fmla="*/ 7 h 125"/>
                <a:gd name="T88" fmla="*/ 2 w 224"/>
                <a:gd name="T89" fmla="*/ 0 h 125"/>
                <a:gd name="T90" fmla="*/ 1 w 224"/>
                <a:gd name="T91" fmla="*/ 0 h 125"/>
                <a:gd name="T92" fmla="*/ 0 w 224"/>
                <a:gd name="T93" fmla="*/ 0 h 125"/>
                <a:gd name="T94" fmla="*/ 0 w 224"/>
                <a:gd name="T95" fmla="*/ 0 h 125"/>
                <a:gd name="T96" fmla="*/ 0 w 224"/>
                <a:gd name="T97" fmla="*/ 1 h 125"/>
                <a:gd name="T98" fmla="*/ 0 w 224"/>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125"/>
                <a:gd name="T152" fmla="*/ 224 w 224"/>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125">
                  <a:moveTo>
                    <a:pt x="0" y="1"/>
                  </a:moveTo>
                  <a:lnTo>
                    <a:pt x="10" y="12"/>
                  </a:lnTo>
                  <a:lnTo>
                    <a:pt x="21" y="21"/>
                  </a:lnTo>
                  <a:lnTo>
                    <a:pt x="33" y="29"/>
                  </a:lnTo>
                  <a:lnTo>
                    <a:pt x="47" y="35"/>
                  </a:lnTo>
                  <a:lnTo>
                    <a:pt x="59" y="41"/>
                  </a:lnTo>
                  <a:lnTo>
                    <a:pt x="74" y="46"/>
                  </a:lnTo>
                  <a:lnTo>
                    <a:pt x="88" y="50"/>
                  </a:lnTo>
                  <a:lnTo>
                    <a:pt x="102" y="55"/>
                  </a:lnTo>
                  <a:lnTo>
                    <a:pt x="118" y="61"/>
                  </a:lnTo>
                  <a:lnTo>
                    <a:pt x="133" y="69"/>
                  </a:lnTo>
                  <a:lnTo>
                    <a:pt x="148" y="77"/>
                  </a:lnTo>
                  <a:lnTo>
                    <a:pt x="163" y="86"/>
                  </a:lnTo>
                  <a:lnTo>
                    <a:pt x="177" y="96"/>
                  </a:lnTo>
                  <a:lnTo>
                    <a:pt x="192" y="105"/>
                  </a:lnTo>
                  <a:lnTo>
                    <a:pt x="206" y="115"/>
                  </a:lnTo>
                  <a:lnTo>
                    <a:pt x="220" y="125"/>
                  </a:lnTo>
                  <a:lnTo>
                    <a:pt x="221" y="125"/>
                  </a:lnTo>
                  <a:lnTo>
                    <a:pt x="223" y="125"/>
                  </a:lnTo>
                  <a:lnTo>
                    <a:pt x="224" y="124"/>
                  </a:lnTo>
                  <a:lnTo>
                    <a:pt x="224" y="123"/>
                  </a:lnTo>
                  <a:lnTo>
                    <a:pt x="213" y="115"/>
                  </a:lnTo>
                  <a:lnTo>
                    <a:pt x="202" y="106"/>
                  </a:lnTo>
                  <a:lnTo>
                    <a:pt x="191" y="99"/>
                  </a:lnTo>
                  <a:lnTo>
                    <a:pt x="179" y="90"/>
                  </a:lnTo>
                  <a:lnTo>
                    <a:pt x="167" y="83"/>
                  </a:lnTo>
                  <a:lnTo>
                    <a:pt x="155" y="76"/>
                  </a:lnTo>
                  <a:lnTo>
                    <a:pt x="143" y="69"/>
                  </a:lnTo>
                  <a:lnTo>
                    <a:pt x="130" y="63"/>
                  </a:lnTo>
                  <a:lnTo>
                    <a:pt x="122" y="60"/>
                  </a:lnTo>
                  <a:lnTo>
                    <a:pt x="113" y="56"/>
                  </a:lnTo>
                  <a:lnTo>
                    <a:pt x="105" y="53"/>
                  </a:lnTo>
                  <a:lnTo>
                    <a:pt x="96" y="50"/>
                  </a:lnTo>
                  <a:lnTo>
                    <a:pt x="88" y="48"/>
                  </a:lnTo>
                  <a:lnTo>
                    <a:pt x="79" y="45"/>
                  </a:lnTo>
                  <a:lnTo>
                    <a:pt x="71" y="42"/>
                  </a:lnTo>
                  <a:lnTo>
                    <a:pt x="62" y="39"/>
                  </a:lnTo>
                  <a:lnTo>
                    <a:pt x="53" y="36"/>
                  </a:lnTo>
                  <a:lnTo>
                    <a:pt x="45" y="32"/>
                  </a:lnTo>
                  <a:lnTo>
                    <a:pt x="38" y="28"/>
                  </a:lnTo>
                  <a:lnTo>
                    <a:pt x="29" y="24"/>
                  </a:lnTo>
                  <a:lnTo>
                    <a:pt x="22" y="19"/>
                  </a:lnTo>
                  <a:lnTo>
                    <a:pt x="15" y="13"/>
                  </a:lnTo>
                  <a:lnTo>
                    <a:pt x="9" y="7"/>
                  </a:lnTo>
                  <a:lnTo>
                    <a:pt x="2" y="0"/>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3" name="Freeform 58"/>
            <p:cNvSpPr>
              <a:spLocks/>
            </p:cNvSpPr>
            <p:nvPr/>
          </p:nvSpPr>
          <p:spPr bwMode="auto">
            <a:xfrm>
              <a:off x="3643" y="1784"/>
              <a:ext cx="123" cy="477"/>
            </a:xfrm>
            <a:custGeom>
              <a:avLst/>
              <a:gdLst>
                <a:gd name="T0" fmla="*/ 120 w 123"/>
                <a:gd name="T1" fmla="*/ 1 h 477"/>
                <a:gd name="T2" fmla="*/ 111 w 123"/>
                <a:gd name="T3" fmla="*/ 32 h 477"/>
                <a:gd name="T4" fmla="*/ 107 w 123"/>
                <a:gd name="T5" fmla="*/ 64 h 477"/>
                <a:gd name="T6" fmla="*/ 105 w 123"/>
                <a:gd name="T7" fmla="*/ 97 h 477"/>
                <a:gd name="T8" fmla="*/ 105 w 123"/>
                <a:gd name="T9" fmla="*/ 129 h 477"/>
                <a:gd name="T10" fmla="*/ 105 w 123"/>
                <a:gd name="T11" fmla="*/ 164 h 477"/>
                <a:gd name="T12" fmla="*/ 104 w 123"/>
                <a:gd name="T13" fmla="*/ 199 h 477"/>
                <a:gd name="T14" fmla="*/ 100 w 123"/>
                <a:gd name="T15" fmla="*/ 234 h 477"/>
                <a:gd name="T16" fmla="*/ 93 w 123"/>
                <a:gd name="T17" fmla="*/ 268 h 477"/>
                <a:gd name="T18" fmla="*/ 88 w 123"/>
                <a:gd name="T19" fmla="*/ 282 h 477"/>
                <a:gd name="T20" fmla="*/ 84 w 123"/>
                <a:gd name="T21" fmla="*/ 297 h 477"/>
                <a:gd name="T22" fmla="*/ 78 w 123"/>
                <a:gd name="T23" fmla="*/ 310 h 477"/>
                <a:gd name="T24" fmla="*/ 72 w 123"/>
                <a:gd name="T25" fmla="*/ 323 h 477"/>
                <a:gd name="T26" fmla="*/ 66 w 123"/>
                <a:gd name="T27" fmla="*/ 337 h 477"/>
                <a:gd name="T28" fmla="*/ 60 w 123"/>
                <a:gd name="T29" fmla="*/ 350 h 477"/>
                <a:gd name="T30" fmla="*/ 53 w 123"/>
                <a:gd name="T31" fmla="*/ 364 h 477"/>
                <a:gd name="T32" fmla="*/ 46 w 123"/>
                <a:gd name="T33" fmla="*/ 377 h 477"/>
                <a:gd name="T34" fmla="*/ 40 w 123"/>
                <a:gd name="T35" fmla="*/ 388 h 477"/>
                <a:gd name="T36" fmla="*/ 33 w 123"/>
                <a:gd name="T37" fmla="*/ 400 h 477"/>
                <a:gd name="T38" fmla="*/ 26 w 123"/>
                <a:gd name="T39" fmla="*/ 412 h 477"/>
                <a:gd name="T40" fmla="*/ 20 w 123"/>
                <a:gd name="T41" fmla="*/ 424 h 477"/>
                <a:gd name="T42" fmla="*/ 14 w 123"/>
                <a:gd name="T43" fmla="*/ 436 h 477"/>
                <a:gd name="T44" fmla="*/ 9 w 123"/>
                <a:gd name="T45" fmla="*/ 448 h 477"/>
                <a:gd name="T46" fmla="*/ 4 w 123"/>
                <a:gd name="T47" fmla="*/ 460 h 477"/>
                <a:gd name="T48" fmla="*/ 0 w 123"/>
                <a:gd name="T49" fmla="*/ 473 h 477"/>
                <a:gd name="T50" fmla="*/ 1 w 123"/>
                <a:gd name="T51" fmla="*/ 475 h 477"/>
                <a:gd name="T52" fmla="*/ 4 w 123"/>
                <a:gd name="T53" fmla="*/ 477 h 477"/>
                <a:gd name="T54" fmla="*/ 7 w 123"/>
                <a:gd name="T55" fmla="*/ 477 h 477"/>
                <a:gd name="T56" fmla="*/ 9 w 123"/>
                <a:gd name="T57" fmla="*/ 475 h 477"/>
                <a:gd name="T58" fmla="*/ 21 w 123"/>
                <a:gd name="T59" fmla="*/ 450 h 477"/>
                <a:gd name="T60" fmla="*/ 34 w 123"/>
                <a:gd name="T61" fmla="*/ 425 h 477"/>
                <a:gd name="T62" fmla="*/ 48 w 123"/>
                <a:gd name="T63" fmla="*/ 400 h 477"/>
                <a:gd name="T64" fmla="*/ 60 w 123"/>
                <a:gd name="T65" fmla="*/ 375 h 477"/>
                <a:gd name="T66" fmla="*/ 73 w 123"/>
                <a:gd name="T67" fmla="*/ 350 h 477"/>
                <a:gd name="T68" fmla="*/ 85 w 123"/>
                <a:gd name="T69" fmla="*/ 324 h 477"/>
                <a:gd name="T70" fmla="*/ 96 w 123"/>
                <a:gd name="T71" fmla="*/ 298 h 477"/>
                <a:gd name="T72" fmla="*/ 104 w 123"/>
                <a:gd name="T73" fmla="*/ 271 h 477"/>
                <a:gd name="T74" fmla="*/ 111 w 123"/>
                <a:gd name="T75" fmla="*/ 237 h 477"/>
                <a:gd name="T76" fmla="*/ 114 w 123"/>
                <a:gd name="T77" fmla="*/ 204 h 477"/>
                <a:gd name="T78" fmla="*/ 114 w 123"/>
                <a:gd name="T79" fmla="*/ 170 h 477"/>
                <a:gd name="T80" fmla="*/ 114 w 123"/>
                <a:gd name="T81" fmla="*/ 136 h 477"/>
                <a:gd name="T82" fmla="*/ 113 w 123"/>
                <a:gd name="T83" fmla="*/ 102 h 477"/>
                <a:gd name="T84" fmla="*/ 114 w 123"/>
                <a:gd name="T85" fmla="*/ 69 h 477"/>
                <a:gd name="T86" fmla="*/ 117 w 123"/>
                <a:gd name="T87" fmla="*/ 35 h 477"/>
                <a:gd name="T88" fmla="*/ 123 w 123"/>
                <a:gd name="T89" fmla="*/ 1 h 477"/>
                <a:gd name="T90" fmla="*/ 123 w 123"/>
                <a:gd name="T91" fmla="*/ 1 h 477"/>
                <a:gd name="T92" fmla="*/ 122 w 123"/>
                <a:gd name="T93" fmla="*/ 0 h 477"/>
                <a:gd name="T94" fmla="*/ 120 w 123"/>
                <a:gd name="T95" fmla="*/ 0 h 477"/>
                <a:gd name="T96" fmla="*/ 120 w 123"/>
                <a:gd name="T97" fmla="*/ 1 h 477"/>
                <a:gd name="T98" fmla="*/ 120 w 123"/>
                <a:gd name="T99" fmla="*/ 1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477"/>
                <a:gd name="T152" fmla="*/ 123 w 123"/>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477">
                  <a:moveTo>
                    <a:pt x="120" y="1"/>
                  </a:moveTo>
                  <a:lnTo>
                    <a:pt x="111" y="32"/>
                  </a:lnTo>
                  <a:lnTo>
                    <a:pt x="107" y="64"/>
                  </a:lnTo>
                  <a:lnTo>
                    <a:pt x="105" y="97"/>
                  </a:lnTo>
                  <a:lnTo>
                    <a:pt x="105" y="129"/>
                  </a:lnTo>
                  <a:lnTo>
                    <a:pt x="105" y="164"/>
                  </a:lnTo>
                  <a:lnTo>
                    <a:pt x="104" y="199"/>
                  </a:lnTo>
                  <a:lnTo>
                    <a:pt x="100" y="234"/>
                  </a:lnTo>
                  <a:lnTo>
                    <a:pt x="93" y="268"/>
                  </a:lnTo>
                  <a:lnTo>
                    <a:pt x="88" y="282"/>
                  </a:lnTo>
                  <a:lnTo>
                    <a:pt x="84" y="297"/>
                  </a:lnTo>
                  <a:lnTo>
                    <a:pt x="78" y="310"/>
                  </a:lnTo>
                  <a:lnTo>
                    <a:pt x="72" y="323"/>
                  </a:lnTo>
                  <a:lnTo>
                    <a:pt x="66" y="337"/>
                  </a:lnTo>
                  <a:lnTo>
                    <a:pt x="60" y="350"/>
                  </a:lnTo>
                  <a:lnTo>
                    <a:pt x="53" y="364"/>
                  </a:lnTo>
                  <a:lnTo>
                    <a:pt x="46" y="377"/>
                  </a:lnTo>
                  <a:lnTo>
                    <a:pt x="40" y="388"/>
                  </a:lnTo>
                  <a:lnTo>
                    <a:pt x="33" y="400"/>
                  </a:lnTo>
                  <a:lnTo>
                    <a:pt x="26" y="412"/>
                  </a:lnTo>
                  <a:lnTo>
                    <a:pt x="20" y="424"/>
                  </a:lnTo>
                  <a:lnTo>
                    <a:pt x="14" y="436"/>
                  </a:lnTo>
                  <a:lnTo>
                    <a:pt x="9" y="448"/>
                  </a:lnTo>
                  <a:lnTo>
                    <a:pt x="4" y="460"/>
                  </a:lnTo>
                  <a:lnTo>
                    <a:pt x="0" y="473"/>
                  </a:lnTo>
                  <a:lnTo>
                    <a:pt x="1" y="475"/>
                  </a:lnTo>
                  <a:lnTo>
                    <a:pt x="4" y="477"/>
                  </a:lnTo>
                  <a:lnTo>
                    <a:pt x="7" y="477"/>
                  </a:lnTo>
                  <a:lnTo>
                    <a:pt x="9" y="475"/>
                  </a:lnTo>
                  <a:lnTo>
                    <a:pt x="21" y="450"/>
                  </a:lnTo>
                  <a:lnTo>
                    <a:pt x="34" y="425"/>
                  </a:lnTo>
                  <a:lnTo>
                    <a:pt x="48" y="400"/>
                  </a:lnTo>
                  <a:lnTo>
                    <a:pt x="60" y="375"/>
                  </a:lnTo>
                  <a:lnTo>
                    <a:pt x="73" y="350"/>
                  </a:lnTo>
                  <a:lnTo>
                    <a:pt x="85" y="324"/>
                  </a:lnTo>
                  <a:lnTo>
                    <a:pt x="96" y="298"/>
                  </a:lnTo>
                  <a:lnTo>
                    <a:pt x="104" y="271"/>
                  </a:lnTo>
                  <a:lnTo>
                    <a:pt x="111" y="237"/>
                  </a:lnTo>
                  <a:lnTo>
                    <a:pt x="114" y="204"/>
                  </a:lnTo>
                  <a:lnTo>
                    <a:pt x="114" y="170"/>
                  </a:lnTo>
                  <a:lnTo>
                    <a:pt x="114" y="136"/>
                  </a:lnTo>
                  <a:lnTo>
                    <a:pt x="113" y="102"/>
                  </a:lnTo>
                  <a:lnTo>
                    <a:pt x="114" y="69"/>
                  </a:lnTo>
                  <a:lnTo>
                    <a:pt x="117" y="35"/>
                  </a:lnTo>
                  <a:lnTo>
                    <a:pt x="123" y="1"/>
                  </a:lnTo>
                  <a:lnTo>
                    <a:pt x="122" y="0"/>
                  </a:lnTo>
                  <a:lnTo>
                    <a:pt x="120" y="0"/>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4" name="Freeform 59"/>
            <p:cNvSpPr>
              <a:spLocks/>
            </p:cNvSpPr>
            <p:nvPr/>
          </p:nvSpPr>
          <p:spPr bwMode="auto">
            <a:xfrm>
              <a:off x="3501" y="1769"/>
              <a:ext cx="227" cy="300"/>
            </a:xfrm>
            <a:custGeom>
              <a:avLst/>
              <a:gdLst>
                <a:gd name="T0" fmla="*/ 225 w 227"/>
                <a:gd name="T1" fmla="*/ 20 h 300"/>
                <a:gd name="T2" fmla="*/ 225 w 227"/>
                <a:gd name="T3" fmla="*/ 3 h 300"/>
                <a:gd name="T4" fmla="*/ 214 w 227"/>
                <a:gd name="T5" fmla="*/ 0 h 300"/>
                <a:gd name="T6" fmla="*/ 202 w 227"/>
                <a:gd name="T7" fmla="*/ 3 h 300"/>
                <a:gd name="T8" fmla="*/ 181 w 227"/>
                <a:gd name="T9" fmla="*/ 10 h 300"/>
                <a:gd name="T10" fmla="*/ 154 w 227"/>
                <a:gd name="T11" fmla="*/ 24 h 300"/>
                <a:gd name="T12" fmla="*/ 129 w 227"/>
                <a:gd name="T13" fmla="*/ 40 h 300"/>
                <a:gd name="T14" fmla="*/ 105 w 227"/>
                <a:gd name="T15" fmla="*/ 59 h 300"/>
                <a:gd name="T16" fmla="*/ 83 w 227"/>
                <a:gd name="T17" fmla="*/ 78 h 300"/>
                <a:gd name="T18" fmla="*/ 55 w 227"/>
                <a:gd name="T19" fmla="*/ 106 h 300"/>
                <a:gd name="T20" fmla="*/ 19 w 227"/>
                <a:gd name="T21" fmla="*/ 155 h 300"/>
                <a:gd name="T22" fmla="*/ 1 w 227"/>
                <a:gd name="T23" fmla="*/ 211 h 300"/>
                <a:gd name="T24" fmla="*/ 2 w 227"/>
                <a:gd name="T25" fmla="*/ 245 h 300"/>
                <a:gd name="T26" fmla="*/ 12 w 227"/>
                <a:gd name="T27" fmla="*/ 267 h 300"/>
                <a:gd name="T28" fmla="*/ 31 w 227"/>
                <a:gd name="T29" fmla="*/ 279 h 300"/>
                <a:gd name="T30" fmla="*/ 41 w 227"/>
                <a:gd name="T31" fmla="*/ 281 h 300"/>
                <a:gd name="T32" fmla="*/ 52 w 227"/>
                <a:gd name="T33" fmla="*/ 280 h 300"/>
                <a:gd name="T34" fmla="*/ 63 w 227"/>
                <a:gd name="T35" fmla="*/ 279 h 300"/>
                <a:gd name="T36" fmla="*/ 75 w 227"/>
                <a:gd name="T37" fmla="*/ 276 h 300"/>
                <a:gd name="T38" fmla="*/ 78 w 227"/>
                <a:gd name="T39" fmla="*/ 275 h 300"/>
                <a:gd name="T40" fmla="*/ 93 w 227"/>
                <a:gd name="T41" fmla="*/ 276 h 300"/>
                <a:gd name="T42" fmla="*/ 93 w 227"/>
                <a:gd name="T43" fmla="*/ 288 h 300"/>
                <a:gd name="T44" fmla="*/ 81 w 227"/>
                <a:gd name="T45" fmla="*/ 297 h 300"/>
                <a:gd name="T46" fmla="*/ 80 w 227"/>
                <a:gd name="T47" fmla="*/ 300 h 300"/>
                <a:gd name="T48" fmla="*/ 93 w 227"/>
                <a:gd name="T49" fmla="*/ 293 h 300"/>
                <a:gd name="T50" fmla="*/ 101 w 227"/>
                <a:gd name="T51" fmla="*/ 277 h 300"/>
                <a:gd name="T52" fmla="*/ 87 w 227"/>
                <a:gd name="T53" fmla="*/ 270 h 300"/>
                <a:gd name="T54" fmla="*/ 64 w 227"/>
                <a:gd name="T55" fmla="*/ 277 h 300"/>
                <a:gd name="T56" fmla="*/ 39 w 227"/>
                <a:gd name="T57" fmla="*/ 279 h 300"/>
                <a:gd name="T58" fmla="*/ 16 w 227"/>
                <a:gd name="T59" fmla="*/ 267 h 300"/>
                <a:gd name="T60" fmla="*/ 4 w 227"/>
                <a:gd name="T61" fmla="*/ 239 h 300"/>
                <a:gd name="T62" fmla="*/ 4 w 227"/>
                <a:gd name="T63" fmla="*/ 208 h 300"/>
                <a:gd name="T64" fmla="*/ 18 w 227"/>
                <a:gd name="T65" fmla="*/ 162 h 300"/>
                <a:gd name="T66" fmla="*/ 50 w 227"/>
                <a:gd name="T67" fmla="*/ 114 h 300"/>
                <a:gd name="T68" fmla="*/ 90 w 227"/>
                <a:gd name="T69" fmla="*/ 73 h 300"/>
                <a:gd name="T70" fmla="*/ 113 w 227"/>
                <a:gd name="T71" fmla="*/ 55 h 300"/>
                <a:gd name="T72" fmla="*/ 136 w 227"/>
                <a:gd name="T73" fmla="*/ 38 h 300"/>
                <a:gd name="T74" fmla="*/ 157 w 227"/>
                <a:gd name="T75" fmla="*/ 24 h 300"/>
                <a:gd name="T76" fmla="*/ 172 w 227"/>
                <a:gd name="T77" fmla="*/ 16 h 300"/>
                <a:gd name="T78" fmla="*/ 186 w 227"/>
                <a:gd name="T79" fmla="*/ 10 h 300"/>
                <a:gd name="T80" fmla="*/ 199 w 227"/>
                <a:gd name="T81" fmla="*/ 4 h 300"/>
                <a:gd name="T82" fmla="*/ 209 w 227"/>
                <a:gd name="T83" fmla="*/ 2 h 300"/>
                <a:gd name="T84" fmla="*/ 217 w 227"/>
                <a:gd name="T85" fmla="*/ 1 h 300"/>
                <a:gd name="T86" fmla="*/ 222 w 227"/>
                <a:gd name="T87" fmla="*/ 18 h 300"/>
                <a:gd name="T88" fmla="*/ 212 w 227"/>
                <a:gd name="T89" fmla="*/ 27 h 300"/>
                <a:gd name="T90" fmla="*/ 213 w 227"/>
                <a:gd name="T91" fmla="*/ 27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300"/>
                <a:gd name="T140" fmla="*/ 227 w 227"/>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300">
                  <a:moveTo>
                    <a:pt x="213" y="27"/>
                  </a:moveTo>
                  <a:lnTo>
                    <a:pt x="220" y="24"/>
                  </a:lnTo>
                  <a:lnTo>
                    <a:pt x="225" y="20"/>
                  </a:lnTo>
                  <a:lnTo>
                    <a:pt x="227" y="14"/>
                  </a:lnTo>
                  <a:lnTo>
                    <a:pt x="226" y="7"/>
                  </a:lnTo>
                  <a:lnTo>
                    <a:pt x="225" y="3"/>
                  </a:lnTo>
                  <a:lnTo>
                    <a:pt x="223" y="1"/>
                  </a:lnTo>
                  <a:lnTo>
                    <a:pt x="219" y="0"/>
                  </a:lnTo>
                  <a:lnTo>
                    <a:pt x="214" y="0"/>
                  </a:lnTo>
                  <a:lnTo>
                    <a:pt x="210" y="1"/>
                  </a:lnTo>
                  <a:lnTo>
                    <a:pt x="205" y="1"/>
                  </a:lnTo>
                  <a:lnTo>
                    <a:pt x="202" y="3"/>
                  </a:lnTo>
                  <a:lnTo>
                    <a:pt x="199" y="4"/>
                  </a:lnTo>
                  <a:lnTo>
                    <a:pt x="190" y="7"/>
                  </a:lnTo>
                  <a:lnTo>
                    <a:pt x="181" y="10"/>
                  </a:lnTo>
                  <a:lnTo>
                    <a:pt x="172" y="15"/>
                  </a:lnTo>
                  <a:lnTo>
                    <a:pt x="163" y="19"/>
                  </a:lnTo>
                  <a:lnTo>
                    <a:pt x="154" y="24"/>
                  </a:lnTo>
                  <a:lnTo>
                    <a:pt x="146" y="29"/>
                  </a:lnTo>
                  <a:lnTo>
                    <a:pt x="137" y="35"/>
                  </a:lnTo>
                  <a:lnTo>
                    <a:pt x="129" y="40"/>
                  </a:lnTo>
                  <a:lnTo>
                    <a:pt x="121" y="46"/>
                  </a:lnTo>
                  <a:lnTo>
                    <a:pt x="113" y="52"/>
                  </a:lnTo>
                  <a:lnTo>
                    <a:pt x="105" y="59"/>
                  </a:lnTo>
                  <a:lnTo>
                    <a:pt x="98" y="65"/>
                  </a:lnTo>
                  <a:lnTo>
                    <a:pt x="90" y="72"/>
                  </a:lnTo>
                  <a:lnTo>
                    <a:pt x="83" y="78"/>
                  </a:lnTo>
                  <a:lnTo>
                    <a:pt x="75" y="85"/>
                  </a:lnTo>
                  <a:lnTo>
                    <a:pt x="69" y="92"/>
                  </a:lnTo>
                  <a:lnTo>
                    <a:pt x="55" y="106"/>
                  </a:lnTo>
                  <a:lnTo>
                    <a:pt x="42" y="121"/>
                  </a:lnTo>
                  <a:lnTo>
                    <a:pt x="30" y="137"/>
                  </a:lnTo>
                  <a:lnTo>
                    <a:pt x="19" y="155"/>
                  </a:lnTo>
                  <a:lnTo>
                    <a:pt x="11" y="172"/>
                  </a:lnTo>
                  <a:lnTo>
                    <a:pt x="4" y="191"/>
                  </a:lnTo>
                  <a:lnTo>
                    <a:pt x="1" y="211"/>
                  </a:lnTo>
                  <a:lnTo>
                    <a:pt x="0" y="231"/>
                  </a:lnTo>
                  <a:lnTo>
                    <a:pt x="1" y="238"/>
                  </a:lnTo>
                  <a:lnTo>
                    <a:pt x="2" y="245"/>
                  </a:lnTo>
                  <a:lnTo>
                    <a:pt x="4" y="253"/>
                  </a:lnTo>
                  <a:lnTo>
                    <a:pt x="8" y="260"/>
                  </a:lnTo>
                  <a:lnTo>
                    <a:pt x="12" y="267"/>
                  </a:lnTo>
                  <a:lnTo>
                    <a:pt x="17" y="273"/>
                  </a:lnTo>
                  <a:lnTo>
                    <a:pt x="24" y="276"/>
                  </a:lnTo>
                  <a:lnTo>
                    <a:pt x="31" y="279"/>
                  </a:lnTo>
                  <a:lnTo>
                    <a:pt x="34" y="280"/>
                  </a:lnTo>
                  <a:lnTo>
                    <a:pt x="37" y="281"/>
                  </a:lnTo>
                  <a:lnTo>
                    <a:pt x="41" y="281"/>
                  </a:lnTo>
                  <a:lnTo>
                    <a:pt x="45" y="281"/>
                  </a:lnTo>
                  <a:lnTo>
                    <a:pt x="48" y="281"/>
                  </a:lnTo>
                  <a:lnTo>
                    <a:pt x="52" y="280"/>
                  </a:lnTo>
                  <a:lnTo>
                    <a:pt x="55" y="280"/>
                  </a:lnTo>
                  <a:lnTo>
                    <a:pt x="58" y="279"/>
                  </a:lnTo>
                  <a:lnTo>
                    <a:pt x="63" y="279"/>
                  </a:lnTo>
                  <a:lnTo>
                    <a:pt x="67" y="277"/>
                  </a:lnTo>
                  <a:lnTo>
                    <a:pt x="71" y="276"/>
                  </a:lnTo>
                  <a:lnTo>
                    <a:pt x="75" y="276"/>
                  </a:lnTo>
                  <a:lnTo>
                    <a:pt x="76" y="275"/>
                  </a:lnTo>
                  <a:lnTo>
                    <a:pt x="78" y="275"/>
                  </a:lnTo>
                  <a:lnTo>
                    <a:pt x="79" y="274"/>
                  </a:lnTo>
                  <a:lnTo>
                    <a:pt x="87" y="274"/>
                  </a:lnTo>
                  <a:lnTo>
                    <a:pt x="93" y="276"/>
                  </a:lnTo>
                  <a:lnTo>
                    <a:pt x="95" y="279"/>
                  </a:lnTo>
                  <a:lnTo>
                    <a:pt x="95" y="283"/>
                  </a:lnTo>
                  <a:lnTo>
                    <a:pt x="93" y="288"/>
                  </a:lnTo>
                  <a:lnTo>
                    <a:pt x="90" y="291"/>
                  </a:lnTo>
                  <a:lnTo>
                    <a:pt x="85" y="295"/>
                  </a:lnTo>
                  <a:lnTo>
                    <a:pt x="81" y="297"/>
                  </a:lnTo>
                  <a:lnTo>
                    <a:pt x="79" y="299"/>
                  </a:lnTo>
                  <a:lnTo>
                    <a:pt x="79" y="300"/>
                  </a:lnTo>
                  <a:lnTo>
                    <a:pt x="80" y="300"/>
                  </a:lnTo>
                  <a:lnTo>
                    <a:pt x="82" y="300"/>
                  </a:lnTo>
                  <a:lnTo>
                    <a:pt x="87" y="297"/>
                  </a:lnTo>
                  <a:lnTo>
                    <a:pt x="93" y="293"/>
                  </a:lnTo>
                  <a:lnTo>
                    <a:pt x="99" y="288"/>
                  </a:lnTo>
                  <a:lnTo>
                    <a:pt x="102" y="282"/>
                  </a:lnTo>
                  <a:lnTo>
                    <a:pt x="101" y="277"/>
                  </a:lnTo>
                  <a:lnTo>
                    <a:pt x="98" y="273"/>
                  </a:lnTo>
                  <a:lnTo>
                    <a:pt x="93" y="270"/>
                  </a:lnTo>
                  <a:lnTo>
                    <a:pt x="87" y="270"/>
                  </a:lnTo>
                  <a:lnTo>
                    <a:pt x="79" y="273"/>
                  </a:lnTo>
                  <a:lnTo>
                    <a:pt x="72" y="275"/>
                  </a:lnTo>
                  <a:lnTo>
                    <a:pt x="64" y="277"/>
                  </a:lnTo>
                  <a:lnTo>
                    <a:pt x="55" y="278"/>
                  </a:lnTo>
                  <a:lnTo>
                    <a:pt x="47" y="279"/>
                  </a:lnTo>
                  <a:lnTo>
                    <a:pt x="39" y="279"/>
                  </a:lnTo>
                  <a:lnTo>
                    <a:pt x="31" y="276"/>
                  </a:lnTo>
                  <a:lnTo>
                    <a:pt x="23" y="273"/>
                  </a:lnTo>
                  <a:lnTo>
                    <a:pt x="16" y="267"/>
                  </a:lnTo>
                  <a:lnTo>
                    <a:pt x="10" y="258"/>
                  </a:lnTo>
                  <a:lnTo>
                    <a:pt x="6" y="249"/>
                  </a:lnTo>
                  <a:lnTo>
                    <a:pt x="4" y="239"/>
                  </a:lnTo>
                  <a:lnTo>
                    <a:pt x="3" y="229"/>
                  </a:lnTo>
                  <a:lnTo>
                    <a:pt x="4" y="218"/>
                  </a:lnTo>
                  <a:lnTo>
                    <a:pt x="4" y="208"/>
                  </a:lnTo>
                  <a:lnTo>
                    <a:pt x="6" y="199"/>
                  </a:lnTo>
                  <a:lnTo>
                    <a:pt x="11" y="180"/>
                  </a:lnTo>
                  <a:lnTo>
                    <a:pt x="18" y="162"/>
                  </a:lnTo>
                  <a:lnTo>
                    <a:pt x="27" y="145"/>
                  </a:lnTo>
                  <a:lnTo>
                    <a:pt x="38" y="129"/>
                  </a:lnTo>
                  <a:lnTo>
                    <a:pt x="50" y="114"/>
                  </a:lnTo>
                  <a:lnTo>
                    <a:pt x="63" y="100"/>
                  </a:lnTo>
                  <a:lnTo>
                    <a:pt x="76" y="86"/>
                  </a:lnTo>
                  <a:lnTo>
                    <a:pt x="90" y="73"/>
                  </a:lnTo>
                  <a:lnTo>
                    <a:pt x="98" y="67"/>
                  </a:lnTo>
                  <a:lnTo>
                    <a:pt x="105" y="61"/>
                  </a:lnTo>
                  <a:lnTo>
                    <a:pt x="113" y="55"/>
                  </a:lnTo>
                  <a:lnTo>
                    <a:pt x="120" y="49"/>
                  </a:lnTo>
                  <a:lnTo>
                    <a:pt x="129" y="43"/>
                  </a:lnTo>
                  <a:lnTo>
                    <a:pt x="136" y="38"/>
                  </a:lnTo>
                  <a:lnTo>
                    <a:pt x="144" y="32"/>
                  </a:lnTo>
                  <a:lnTo>
                    <a:pt x="152" y="27"/>
                  </a:lnTo>
                  <a:lnTo>
                    <a:pt x="157" y="24"/>
                  </a:lnTo>
                  <a:lnTo>
                    <a:pt x="162" y="21"/>
                  </a:lnTo>
                  <a:lnTo>
                    <a:pt x="167" y="18"/>
                  </a:lnTo>
                  <a:lnTo>
                    <a:pt x="172" y="16"/>
                  </a:lnTo>
                  <a:lnTo>
                    <a:pt x="176" y="14"/>
                  </a:lnTo>
                  <a:lnTo>
                    <a:pt x="182" y="12"/>
                  </a:lnTo>
                  <a:lnTo>
                    <a:pt x="186" y="10"/>
                  </a:lnTo>
                  <a:lnTo>
                    <a:pt x="191" y="7"/>
                  </a:lnTo>
                  <a:lnTo>
                    <a:pt x="195" y="6"/>
                  </a:lnTo>
                  <a:lnTo>
                    <a:pt x="199" y="4"/>
                  </a:lnTo>
                  <a:lnTo>
                    <a:pt x="202" y="4"/>
                  </a:lnTo>
                  <a:lnTo>
                    <a:pt x="206" y="2"/>
                  </a:lnTo>
                  <a:lnTo>
                    <a:pt x="209" y="2"/>
                  </a:lnTo>
                  <a:lnTo>
                    <a:pt x="212" y="2"/>
                  </a:lnTo>
                  <a:lnTo>
                    <a:pt x="214" y="2"/>
                  </a:lnTo>
                  <a:lnTo>
                    <a:pt x="217" y="1"/>
                  </a:lnTo>
                  <a:lnTo>
                    <a:pt x="224" y="7"/>
                  </a:lnTo>
                  <a:lnTo>
                    <a:pt x="226" y="12"/>
                  </a:lnTo>
                  <a:lnTo>
                    <a:pt x="222" y="18"/>
                  </a:lnTo>
                  <a:lnTo>
                    <a:pt x="213" y="26"/>
                  </a:lnTo>
                  <a:lnTo>
                    <a:pt x="212" y="26"/>
                  </a:lnTo>
                  <a:lnTo>
                    <a:pt x="212" y="27"/>
                  </a:lnTo>
                  <a:lnTo>
                    <a:pt x="2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5" name="Freeform 60"/>
            <p:cNvSpPr>
              <a:spLocks/>
            </p:cNvSpPr>
            <p:nvPr/>
          </p:nvSpPr>
          <p:spPr bwMode="auto">
            <a:xfrm>
              <a:off x="3387" y="2107"/>
              <a:ext cx="87" cy="85"/>
            </a:xfrm>
            <a:custGeom>
              <a:avLst/>
              <a:gdLst>
                <a:gd name="T0" fmla="*/ 83 w 87"/>
                <a:gd name="T1" fmla="*/ 2 h 85"/>
                <a:gd name="T2" fmla="*/ 85 w 87"/>
                <a:gd name="T3" fmla="*/ 14 h 85"/>
                <a:gd name="T4" fmla="*/ 83 w 87"/>
                <a:gd name="T5" fmla="*/ 25 h 85"/>
                <a:gd name="T6" fmla="*/ 77 w 87"/>
                <a:gd name="T7" fmla="*/ 35 h 85"/>
                <a:gd name="T8" fmla="*/ 68 w 87"/>
                <a:gd name="T9" fmla="*/ 42 h 85"/>
                <a:gd name="T10" fmla="*/ 64 w 87"/>
                <a:gd name="T11" fmla="*/ 44 h 85"/>
                <a:gd name="T12" fmla="*/ 60 w 87"/>
                <a:gd name="T13" fmla="*/ 45 h 85"/>
                <a:gd name="T14" fmla="*/ 56 w 87"/>
                <a:gd name="T15" fmla="*/ 47 h 85"/>
                <a:gd name="T16" fmla="*/ 53 w 87"/>
                <a:gd name="T17" fmla="*/ 48 h 85"/>
                <a:gd name="T18" fmla="*/ 49 w 87"/>
                <a:gd name="T19" fmla="*/ 49 h 85"/>
                <a:gd name="T20" fmla="*/ 45 w 87"/>
                <a:gd name="T21" fmla="*/ 51 h 85"/>
                <a:gd name="T22" fmla="*/ 42 w 87"/>
                <a:gd name="T23" fmla="*/ 52 h 85"/>
                <a:gd name="T24" fmla="*/ 38 w 87"/>
                <a:gd name="T25" fmla="*/ 54 h 85"/>
                <a:gd name="T26" fmla="*/ 33 w 87"/>
                <a:gd name="T27" fmla="*/ 57 h 85"/>
                <a:gd name="T28" fmla="*/ 27 w 87"/>
                <a:gd name="T29" fmla="*/ 60 h 85"/>
                <a:gd name="T30" fmla="*/ 23 w 87"/>
                <a:gd name="T31" fmla="*/ 63 h 85"/>
                <a:gd name="T32" fmla="*/ 18 w 87"/>
                <a:gd name="T33" fmla="*/ 66 h 85"/>
                <a:gd name="T34" fmla="*/ 13 w 87"/>
                <a:gd name="T35" fmla="*/ 71 h 85"/>
                <a:gd name="T36" fmla="*/ 9 w 87"/>
                <a:gd name="T37" fmla="*/ 74 h 85"/>
                <a:gd name="T38" fmla="*/ 5 w 87"/>
                <a:gd name="T39" fmla="*/ 79 h 85"/>
                <a:gd name="T40" fmla="*/ 1 w 87"/>
                <a:gd name="T41" fmla="*/ 83 h 85"/>
                <a:gd name="T42" fmla="*/ 0 w 87"/>
                <a:gd name="T43" fmla="*/ 85 h 85"/>
                <a:gd name="T44" fmla="*/ 1 w 87"/>
                <a:gd name="T45" fmla="*/ 85 h 85"/>
                <a:gd name="T46" fmla="*/ 2 w 87"/>
                <a:gd name="T47" fmla="*/ 85 h 85"/>
                <a:gd name="T48" fmla="*/ 3 w 87"/>
                <a:gd name="T49" fmla="*/ 84 h 85"/>
                <a:gd name="T50" fmla="*/ 8 w 87"/>
                <a:gd name="T51" fmla="*/ 79 h 85"/>
                <a:gd name="T52" fmla="*/ 13 w 87"/>
                <a:gd name="T53" fmla="*/ 74 h 85"/>
                <a:gd name="T54" fmla="*/ 18 w 87"/>
                <a:gd name="T55" fmla="*/ 70 h 85"/>
                <a:gd name="T56" fmla="*/ 23 w 87"/>
                <a:gd name="T57" fmla="*/ 66 h 85"/>
                <a:gd name="T58" fmla="*/ 29 w 87"/>
                <a:gd name="T59" fmla="*/ 63 h 85"/>
                <a:gd name="T60" fmla="*/ 34 w 87"/>
                <a:gd name="T61" fmla="*/ 60 h 85"/>
                <a:gd name="T62" fmla="*/ 40 w 87"/>
                <a:gd name="T63" fmla="*/ 57 h 85"/>
                <a:gd name="T64" fmla="*/ 47 w 87"/>
                <a:gd name="T65" fmla="*/ 54 h 85"/>
                <a:gd name="T66" fmla="*/ 50 w 87"/>
                <a:gd name="T67" fmla="*/ 53 h 85"/>
                <a:gd name="T68" fmla="*/ 53 w 87"/>
                <a:gd name="T69" fmla="*/ 52 h 85"/>
                <a:gd name="T70" fmla="*/ 57 w 87"/>
                <a:gd name="T71" fmla="*/ 51 h 85"/>
                <a:gd name="T72" fmla="*/ 61 w 87"/>
                <a:gd name="T73" fmla="*/ 49 h 85"/>
                <a:gd name="T74" fmla="*/ 65 w 87"/>
                <a:gd name="T75" fmla="*/ 48 h 85"/>
                <a:gd name="T76" fmla="*/ 68 w 87"/>
                <a:gd name="T77" fmla="*/ 46 h 85"/>
                <a:gd name="T78" fmla="*/ 71 w 87"/>
                <a:gd name="T79" fmla="*/ 45 h 85"/>
                <a:gd name="T80" fmla="*/ 74 w 87"/>
                <a:gd name="T81" fmla="*/ 42 h 85"/>
                <a:gd name="T82" fmla="*/ 81 w 87"/>
                <a:gd name="T83" fmla="*/ 33 h 85"/>
                <a:gd name="T84" fmla="*/ 86 w 87"/>
                <a:gd name="T85" fmla="*/ 24 h 85"/>
                <a:gd name="T86" fmla="*/ 87 w 87"/>
                <a:gd name="T87" fmla="*/ 12 h 85"/>
                <a:gd name="T88" fmla="*/ 86 w 87"/>
                <a:gd name="T89" fmla="*/ 0 h 85"/>
                <a:gd name="T90" fmla="*/ 85 w 87"/>
                <a:gd name="T91" fmla="*/ 0 h 85"/>
                <a:gd name="T92" fmla="*/ 84 w 87"/>
                <a:gd name="T93" fmla="*/ 0 h 85"/>
                <a:gd name="T94" fmla="*/ 83 w 87"/>
                <a:gd name="T95" fmla="*/ 1 h 85"/>
                <a:gd name="T96" fmla="*/ 83 w 87"/>
                <a:gd name="T97" fmla="*/ 2 h 85"/>
                <a:gd name="T98" fmla="*/ 83 w 87"/>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85"/>
                <a:gd name="T152" fmla="*/ 87 w 87"/>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85">
                  <a:moveTo>
                    <a:pt x="83" y="2"/>
                  </a:moveTo>
                  <a:lnTo>
                    <a:pt x="85" y="14"/>
                  </a:lnTo>
                  <a:lnTo>
                    <a:pt x="83" y="25"/>
                  </a:lnTo>
                  <a:lnTo>
                    <a:pt x="77" y="35"/>
                  </a:lnTo>
                  <a:lnTo>
                    <a:pt x="68" y="42"/>
                  </a:lnTo>
                  <a:lnTo>
                    <a:pt x="64" y="44"/>
                  </a:lnTo>
                  <a:lnTo>
                    <a:pt x="60" y="45"/>
                  </a:lnTo>
                  <a:lnTo>
                    <a:pt x="56" y="47"/>
                  </a:lnTo>
                  <a:lnTo>
                    <a:pt x="53" y="48"/>
                  </a:lnTo>
                  <a:lnTo>
                    <a:pt x="49" y="49"/>
                  </a:lnTo>
                  <a:lnTo>
                    <a:pt x="45" y="51"/>
                  </a:lnTo>
                  <a:lnTo>
                    <a:pt x="42" y="52"/>
                  </a:lnTo>
                  <a:lnTo>
                    <a:pt x="38" y="54"/>
                  </a:lnTo>
                  <a:lnTo>
                    <a:pt x="33" y="57"/>
                  </a:lnTo>
                  <a:lnTo>
                    <a:pt x="27" y="60"/>
                  </a:lnTo>
                  <a:lnTo>
                    <a:pt x="23" y="63"/>
                  </a:lnTo>
                  <a:lnTo>
                    <a:pt x="18" y="66"/>
                  </a:lnTo>
                  <a:lnTo>
                    <a:pt x="13" y="71"/>
                  </a:lnTo>
                  <a:lnTo>
                    <a:pt x="9" y="74"/>
                  </a:lnTo>
                  <a:lnTo>
                    <a:pt x="5" y="79"/>
                  </a:lnTo>
                  <a:lnTo>
                    <a:pt x="1" y="83"/>
                  </a:lnTo>
                  <a:lnTo>
                    <a:pt x="0" y="85"/>
                  </a:lnTo>
                  <a:lnTo>
                    <a:pt x="1" y="85"/>
                  </a:lnTo>
                  <a:lnTo>
                    <a:pt x="2" y="85"/>
                  </a:lnTo>
                  <a:lnTo>
                    <a:pt x="3" y="84"/>
                  </a:lnTo>
                  <a:lnTo>
                    <a:pt x="8" y="79"/>
                  </a:lnTo>
                  <a:lnTo>
                    <a:pt x="13" y="74"/>
                  </a:lnTo>
                  <a:lnTo>
                    <a:pt x="18" y="70"/>
                  </a:lnTo>
                  <a:lnTo>
                    <a:pt x="23" y="66"/>
                  </a:lnTo>
                  <a:lnTo>
                    <a:pt x="29" y="63"/>
                  </a:lnTo>
                  <a:lnTo>
                    <a:pt x="34" y="60"/>
                  </a:lnTo>
                  <a:lnTo>
                    <a:pt x="40" y="57"/>
                  </a:lnTo>
                  <a:lnTo>
                    <a:pt x="47" y="54"/>
                  </a:lnTo>
                  <a:lnTo>
                    <a:pt x="50" y="53"/>
                  </a:lnTo>
                  <a:lnTo>
                    <a:pt x="53" y="52"/>
                  </a:lnTo>
                  <a:lnTo>
                    <a:pt x="57" y="51"/>
                  </a:lnTo>
                  <a:lnTo>
                    <a:pt x="61" y="49"/>
                  </a:lnTo>
                  <a:lnTo>
                    <a:pt x="65" y="48"/>
                  </a:lnTo>
                  <a:lnTo>
                    <a:pt x="68" y="46"/>
                  </a:lnTo>
                  <a:lnTo>
                    <a:pt x="71" y="45"/>
                  </a:lnTo>
                  <a:lnTo>
                    <a:pt x="74" y="42"/>
                  </a:lnTo>
                  <a:lnTo>
                    <a:pt x="81" y="33"/>
                  </a:lnTo>
                  <a:lnTo>
                    <a:pt x="86" y="24"/>
                  </a:lnTo>
                  <a:lnTo>
                    <a:pt x="87" y="12"/>
                  </a:lnTo>
                  <a:lnTo>
                    <a:pt x="86" y="0"/>
                  </a:lnTo>
                  <a:lnTo>
                    <a:pt x="85" y="0"/>
                  </a:lnTo>
                  <a:lnTo>
                    <a:pt x="84" y="0"/>
                  </a:lnTo>
                  <a:lnTo>
                    <a:pt x="83" y="1"/>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6" name="Freeform 61"/>
            <p:cNvSpPr>
              <a:spLocks/>
            </p:cNvSpPr>
            <p:nvPr/>
          </p:nvSpPr>
          <p:spPr bwMode="auto">
            <a:xfrm>
              <a:off x="3380" y="2128"/>
              <a:ext cx="71" cy="72"/>
            </a:xfrm>
            <a:custGeom>
              <a:avLst/>
              <a:gdLst>
                <a:gd name="T0" fmla="*/ 70 w 71"/>
                <a:gd name="T1" fmla="*/ 0 h 72"/>
                <a:gd name="T2" fmla="*/ 61 w 71"/>
                <a:gd name="T3" fmla="*/ 0 h 72"/>
                <a:gd name="T4" fmla="*/ 52 w 71"/>
                <a:gd name="T5" fmla="*/ 2 h 72"/>
                <a:gd name="T6" fmla="*/ 44 w 71"/>
                <a:gd name="T7" fmla="*/ 4 h 72"/>
                <a:gd name="T8" fmla="*/ 36 w 71"/>
                <a:gd name="T9" fmla="*/ 7 h 72"/>
                <a:gd name="T10" fmla="*/ 28 w 71"/>
                <a:gd name="T11" fmla="*/ 11 h 72"/>
                <a:gd name="T12" fmla="*/ 20 w 71"/>
                <a:gd name="T13" fmla="*/ 16 h 72"/>
                <a:gd name="T14" fmla="*/ 13 w 71"/>
                <a:gd name="T15" fmla="*/ 22 h 72"/>
                <a:gd name="T16" fmla="*/ 8 w 71"/>
                <a:gd name="T17" fmla="*/ 29 h 72"/>
                <a:gd name="T18" fmla="*/ 2 w 71"/>
                <a:gd name="T19" fmla="*/ 40 h 72"/>
                <a:gd name="T20" fmla="*/ 0 w 71"/>
                <a:gd name="T21" fmla="*/ 52 h 72"/>
                <a:gd name="T22" fmla="*/ 2 w 71"/>
                <a:gd name="T23" fmla="*/ 63 h 72"/>
                <a:gd name="T24" fmla="*/ 11 w 71"/>
                <a:gd name="T25" fmla="*/ 72 h 72"/>
                <a:gd name="T26" fmla="*/ 13 w 71"/>
                <a:gd name="T27" fmla="*/ 72 h 72"/>
                <a:gd name="T28" fmla="*/ 13 w 71"/>
                <a:gd name="T29" fmla="*/ 71 h 72"/>
                <a:gd name="T30" fmla="*/ 13 w 71"/>
                <a:gd name="T31" fmla="*/ 68 h 72"/>
                <a:gd name="T32" fmla="*/ 12 w 71"/>
                <a:gd name="T33" fmla="*/ 67 h 72"/>
                <a:gd name="T34" fmla="*/ 5 w 71"/>
                <a:gd name="T35" fmla="*/ 54 h 72"/>
                <a:gd name="T36" fmla="*/ 5 w 71"/>
                <a:gd name="T37" fmla="*/ 43 h 72"/>
                <a:gd name="T38" fmla="*/ 10 w 71"/>
                <a:gd name="T39" fmla="*/ 33 h 72"/>
                <a:gd name="T40" fmla="*/ 20 w 71"/>
                <a:gd name="T41" fmla="*/ 23 h 72"/>
                <a:gd name="T42" fmla="*/ 32 w 71"/>
                <a:gd name="T43" fmla="*/ 15 h 72"/>
                <a:gd name="T44" fmla="*/ 46 w 71"/>
                <a:gd name="T45" fmla="*/ 9 h 72"/>
                <a:gd name="T46" fmla="*/ 59 w 71"/>
                <a:gd name="T47" fmla="*/ 5 h 72"/>
                <a:gd name="T48" fmla="*/ 70 w 71"/>
                <a:gd name="T49" fmla="*/ 3 h 72"/>
                <a:gd name="T50" fmla="*/ 71 w 71"/>
                <a:gd name="T51" fmla="*/ 3 h 72"/>
                <a:gd name="T52" fmla="*/ 71 w 71"/>
                <a:gd name="T53" fmla="*/ 1 h 72"/>
                <a:gd name="T54" fmla="*/ 71 w 71"/>
                <a:gd name="T55" fmla="*/ 0 h 72"/>
                <a:gd name="T56" fmla="*/ 70 w 71"/>
                <a:gd name="T57" fmla="*/ 0 h 72"/>
                <a:gd name="T58" fmla="*/ 70 w 71"/>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72"/>
                <a:gd name="T92" fmla="*/ 71 w 71"/>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72">
                  <a:moveTo>
                    <a:pt x="70" y="0"/>
                  </a:moveTo>
                  <a:lnTo>
                    <a:pt x="61" y="0"/>
                  </a:lnTo>
                  <a:lnTo>
                    <a:pt x="52" y="2"/>
                  </a:lnTo>
                  <a:lnTo>
                    <a:pt x="44" y="4"/>
                  </a:lnTo>
                  <a:lnTo>
                    <a:pt x="36" y="7"/>
                  </a:lnTo>
                  <a:lnTo>
                    <a:pt x="28" y="11"/>
                  </a:lnTo>
                  <a:lnTo>
                    <a:pt x="20" y="16"/>
                  </a:lnTo>
                  <a:lnTo>
                    <a:pt x="13" y="22"/>
                  </a:lnTo>
                  <a:lnTo>
                    <a:pt x="8" y="29"/>
                  </a:lnTo>
                  <a:lnTo>
                    <a:pt x="2" y="40"/>
                  </a:lnTo>
                  <a:lnTo>
                    <a:pt x="0" y="52"/>
                  </a:lnTo>
                  <a:lnTo>
                    <a:pt x="2" y="63"/>
                  </a:lnTo>
                  <a:lnTo>
                    <a:pt x="11" y="72"/>
                  </a:lnTo>
                  <a:lnTo>
                    <a:pt x="13" y="72"/>
                  </a:lnTo>
                  <a:lnTo>
                    <a:pt x="13" y="71"/>
                  </a:lnTo>
                  <a:lnTo>
                    <a:pt x="13" y="68"/>
                  </a:lnTo>
                  <a:lnTo>
                    <a:pt x="12" y="67"/>
                  </a:lnTo>
                  <a:lnTo>
                    <a:pt x="5" y="54"/>
                  </a:lnTo>
                  <a:lnTo>
                    <a:pt x="5" y="43"/>
                  </a:lnTo>
                  <a:lnTo>
                    <a:pt x="10" y="33"/>
                  </a:lnTo>
                  <a:lnTo>
                    <a:pt x="20" y="23"/>
                  </a:lnTo>
                  <a:lnTo>
                    <a:pt x="32" y="15"/>
                  </a:lnTo>
                  <a:lnTo>
                    <a:pt x="46" y="9"/>
                  </a:lnTo>
                  <a:lnTo>
                    <a:pt x="59" y="5"/>
                  </a:lnTo>
                  <a:lnTo>
                    <a:pt x="70" y="3"/>
                  </a:lnTo>
                  <a:lnTo>
                    <a:pt x="71" y="3"/>
                  </a:lnTo>
                  <a:lnTo>
                    <a:pt x="71" y="1"/>
                  </a:lnTo>
                  <a:lnTo>
                    <a:pt x="71"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7" name="Freeform 62"/>
            <p:cNvSpPr>
              <a:spLocks/>
            </p:cNvSpPr>
            <p:nvPr/>
          </p:nvSpPr>
          <p:spPr bwMode="auto">
            <a:xfrm>
              <a:off x="3392" y="2150"/>
              <a:ext cx="52" cy="38"/>
            </a:xfrm>
            <a:custGeom>
              <a:avLst/>
              <a:gdLst>
                <a:gd name="T0" fmla="*/ 50 w 52"/>
                <a:gd name="T1" fmla="*/ 1 h 38"/>
                <a:gd name="T2" fmla="*/ 47 w 52"/>
                <a:gd name="T3" fmla="*/ 7 h 38"/>
                <a:gd name="T4" fmla="*/ 44 w 52"/>
                <a:gd name="T5" fmla="*/ 13 h 38"/>
                <a:gd name="T6" fmla="*/ 40 w 52"/>
                <a:gd name="T7" fmla="*/ 19 h 38"/>
                <a:gd name="T8" fmla="*/ 36 w 52"/>
                <a:gd name="T9" fmla="*/ 24 h 38"/>
                <a:gd name="T10" fmla="*/ 31 w 52"/>
                <a:gd name="T11" fmla="*/ 28 h 38"/>
                <a:gd name="T12" fmla="*/ 27 w 52"/>
                <a:gd name="T13" fmla="*/ 32 h 38"/>
                <a:gd name="T14" fmla="*/ 21 w 52"/>
                <a:gd name="T15" fmla="*/ 34 h 38"/>
                <a:gd name="T16" fmla="*/ 15 w 52"/>
                <a:gd name="T17" fmla="*/ 34 h 38"/>
                <a:gd name="T18" fmla="*/ 12 w 52"/>
                <a:gd name="T19" fmla="*/ 34 h 38"/>
                <a:gd name="T20" fmla="*/ 9 w 52"/>
                <a:gd name="T21" fmla="*/ 34 h 38"/>
                <a:gd name="T22" fmla="*/ 5 w 52"/>
                <a:gd name="T23" fmla="*/ 33 h 38"/>
                <a:gd name="T24" fmla="*/ 2 w 52"/>
                <a:gd name="T25" fmla="*/ 32 h 38"/>
                <a:gd name="T26" fmla="*/ 1 w 52"/>
                <a:gd name="T27" fmla="*/ 32 h 38"/>
                <a:gd name="T28" fmla="*/ 0 w 52"/>
                <a:gd name="T29" fmla="*/ 33 h 38"/>
                <a:gd name="T30" fmla="*/ 0 w 52"/>
                <a:gd name="T31" fmla="*/ 34 h 38"/>
                <a:gd name="T32" fmla="*/ 1 w 52"/>
                <a:gd name="T33" fmla="*/ 34 h 38"/>
                <a:gd name="T34" fmla="*/ 4 w 52"/>
                <a:gd name="T35" fmla="*/ 35 h 38"/>
                <a:gd name="T36" fmla="*/ 7 w 52"/>
                <a:gd name="T37" fmla="*/ 37 h 38"/>
                <a:gd name="T38" fmla="*/ 11 w 52"/>
                <a:gd name="T39" fmla="*/ 37 h 38"/>
                <a:gd name="T40" fmla="*/ 15 w 52"/>
                <a:gd name="T41" fmla="*/ 38 h 38"/>
                <a:gd name="T42" fmla="*/ 19 w 52"/>
                <a:gd name="T43" fmla="*/ 38 h 38"/>
                <a:gd name="T44" fmla="*/ 22 w 52"/>
                <a:gd name="T45" fmla="*/ 37 h 38"/>
                <a:gd name="T46" fmla="*/ 26 w 52"/>
                <a:gd name="T47" fmla="*/ 37 h 38"/>
                <a:gd name="T48" fmla="*/ 29 w 52"/>
                <a:gd name="T49" fmla="*/ 35 h 38"/>
                <a:gd name="T50" fmla="*/ 34 w 52"/>
                <a:gd name="T51" fmla="*/ 32 h 38"/>
                <a:gd name="T52" fmla="*/ 37 w 52"/>
                <a:gd name="T53" fmla="*/ 29 h 38"/>
                <a:gd name="T54" fmla="*/ 41 w 52"/>
                <a:gd name="T55" fmla="*/ 25 h 38"/>
                <a:gd name="T56" fmla="*/ 44 w 52"/>
                <a:gd name="T57" fmla="*/ 20 h 38"/>
                <a:gd name="T58" fmla="*/ 46 w 52"/>
                <a:gd name="T59" fmla="*/ 16 h 38"/>
                <a:gd name="T60" fmla="*/ 48 w 52"/>
                <a:gd name="T61" fmla="*/ 11 h 38"/>
                <a:gd name="T62" fmla="*/ 51 w 52"/>
                <a:gd name="T63" fmla="*/ 6 h 38"/>
                <a:gd name="T64" fmla="*/ 52 w 52"/>
                <a:gd name="T65" fmla="*/ 1 h 38"/>
                <a:gd name="T66" fmla="*/ 52 w 52"/>
                <a:gd name="T67" fmla="*/ 0 h 38"/>
                <a:gd name="T68" fmla="*/ 51 w 52"/>
                <a:gd name="T69" fmla="*/ 0 h 38"/>
                <a:gd name="T70" fmla="*/ 51 w 52"/>
                <a:gd name="T71" fmla="*/ 0 h 38"/>
                <a:gd name="T72" fmla="*/ 50 w 52"/>
                <a:gd name="T73" fmla="*/ 1 h 38"/>
                <a:gd name="T74" fmla="*/ 50 w 52"/>
                <a:gd name="T75" fmla="*/ 1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38"/>
                <a:gd name="T116" fmla="*/ 52 w 52"/>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38">
                  <a:moveTo>
                    <a:pt x="50" y="1"/>
                  </a:moveTo>
                  <a:lnTo>
                    <a:pt x="47" y="7"/>
                  </a:lnTo>
                  <a:lnTo>
                    <a:pt x="44" y="13"/>
                  </a:lnTo>
                  <a:lnTo>
                    <a:pt x="40" y="19"/>
                  </a:lnTo>
                  <a:lnTo>
                    <a:pt x="36" y="24"/>
                  </a:lnTo>
                  <a:lnTo>
                    <a:pt x="31" y="28"/>
                  </a:lnTo>
                  <a:lnTo>
                    <a:pt x="27" y="32"/>
                  </a:lnTo>
                  <a:lnTo>
                    <a:pt x="21" y="34"/>
                  </a:lnTo>
                  <a:lnTo>
                    <a:pt x="15" y="34"/>
                  </a:lnTo>
                  <a:lnTo>
                    <a:pt x="12" y="34"/>
                  </a:lnTo>
                  <a:lnTo>
                    <a:pt x="9" y="34"/>
                  </a:lnTo>
                  <a:lnTo>
                    <a:pt x="5" y="33"/>
                  </a:lnTo>
                  <a:lnTo>
                    <a:pt x="2" y="32"/>
                  </a:lnTo>
                  <a:lnTo>
                    <a:pt x="1" y="32"/>
                  </a:lnTo>
                  <a:lnTo>
                    <a:pt x="0" y="33"/>
                  </a:lnTo>
                  <a:lnTo>
                    <a:pt x="0" y="34"/>
                  </a:lnTo>
                  <a:lnTo>
                    <a:pt x="1" y="34"/>
                  </a:lnTo>
                  <a:lnTo>
                    <a:pt x="4" y="35"/>
                  </a:lnTo>
                  <a:lnTo>
                    <a:pt x="7" y="37"/>
                  </a:lnTo>
                  <a:lnTo>
                    <a:pt x="11" y="37"/>
                  </a:lnTo>
                  <a:lnTo>
                    <a:pt x="15" y="38"/>
                  </a:lnTo>
                  <a:lnTo>
                    <a:pt x="19" y="38"/>
                  </a:lnTo>
                  <a:lnTo>
                    <a:pt x="22" y="37"/>
                  </a:lnTo>
                  <a:lnTo>
                    <a:pt x="26" y="37"/>
                  </a:lnTo>
                  <a:lnTo>
                    <a:pt x="29" y="35"/>
                  </a:lnTo>
                  <a:lnTo>
                    <a:pt x="34" y="32"/>
                  </a:lnTo>
                  <a:lnTo>
                    <a:pt x="37" y="29"/>
                  </a:lnTo>
                  <a:lnTo>
                    <a:pt x="41" y="25"/>
                  </a:lnTo>
                  <a:lnTo>
                    <a:pt x="44" y="20"/>
                  </a:lnTo>
                  <a:lnTo>
                    <a:pt x="46" y="16"/>
                  </a:lnTo>
                  <a:lnTo>
                    <a:pt x="48" y="11"/>
                  </a:lnTo>
                  <a:lnTo>
                    <a:pt x="51" y="6"/>
                  </a:lnTo>
                  <a:lnTo>
                    <a:pt x="52" y="1"/>
                  </a:lnTo>
                  <a:lnTo>
                    <a:pt x="52" y="0"/>
                  </a:lnTo>
                  <a:lnTo>
                    <a:pt x="51"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8" name="Freeform 63"/>
            <p:cNvSpPr>
              <a:spLocks/>
            </p:cNvSpPr>
            <p:nvPr/>
          </p:nvSpPr>
          <p:spPr bwMode="auto">
            <a:xfrm>
              <a:off x="3331" y="2155"/>
              <a:ext cx="57" cy="13"/>
            </a:xfrm>
            <a:custGeom>
              <a:avLst/>
              <a:gdLst>
                <a:gd name="T0" fmla="*/ 56 w 57"/>
                <a:gd name="T1" fmla="*/ 0 h 13"/>
                <a:gd name="T2" fmla="*/ 48 w 57"/>
                <a:gd name="T3" fmla="*/ 0 h 13"/>
                <a:gd name="T4" fmla="*/ 42 w 57"/>
                <a:gd name="T5" fmla="*/ 0 h 13"/>
                <a:gd name="T6" fmla="*/ 34 w 57"/>
                <a:gd name="T7" fmla="*/ 0 h 13"/>
                <a:gd name="T8" fmla="*/ 27 w 57"/>
                <a:gd name="T9" fmla="*/ 0 h 13"/>
                <a:gd name="T10" fmla="*/ 19 w 57"/>
                <a:gd name="T11" fmla="*/ 2 h 13"/>
                <a:gd name="T12" fmla="*/ 12 w 57"/>
                <a:gd name="T13" fmla="*/ 3 h 13"/>
                <a:gd name="T14" fmla="*/ 6 w 57"/>
                <a:gd name="T15" fmla="*/ 6 h 13"/>
                <a:gd name="T16" fmla="*/ 0 w 57"/>
                <a:gd name="T17" fmla="*/ 11 h 13"/>
                <a:gd name="T18" fmla="*/ 0 w 57"/>
                <a:gd name="T19" fmla="*/ 12 h 13"/>
                <a:gd name="T20" fmla="*/ 1 w 57"/>
                <a:gd name="T21" fmla="*/ 13 h 13"/>
                <a:gd name="T22" fmla="*/ 3 w 57"/>
                <a:gd name="T23" fmla="*/ 13 h 13"/>
                <a:gd name="T24" fmla="*/ 3 w 57"/>
                <a:gd name="T25" fmla="*/ 13 h 13"/>
                <a:gd name="T26" fmla="*/ 6 w 57"/>
                <a:gd name="T27" fmla="*/ 12 h 13"/>
                <a:gd name="T28" fmla="*/ 10 w 57"/>
                <a:gd name="T29" fmla="*/ 10 h 13"/>
                <a:gd name="T30" fmla="*/ 13 w 57"/>
                <a:gd name="T31" fmla="*/ 9 h 13"/>
                <a:gd name="T32" fmla="*/ 16 w 57"/>
                <a:gd name="T33" fmla="*/ 8 h 13"/>
                <a:gd name="T34" fmla="*/ 19 w 57"/>
                <a:gd name="T35" fmla="*/ 6 h 13"/>
                <a:gd name="T36" fmla="*/ 23 w 57"/>
                <a:gd name="T37" fmla="*/ 6 h 13"/>
                <a:gd name="T38" fmla="*/ 26 w 57"/>
                <a:gd name="T39" fmla="*/ 4 h 13"/>
                <a:gd name="T40" fmla="*/ 30 w 57"/>
                <a:gd name="T41" fmla="*/ 3 h 13"/>
                <a:gd name="T42" fmla="*/ 33 w 57"/>
                <a:gd name="T43" fmla="*/ 3 h 13"/>
                <a:gd name="T44" fmla="*/ 36 w 57"/>
                <a:gd name="T45" fmla="*/ 2 h 13"/>
                <a:gd name="T46" fmla="*/ 40 w 57"/>
                <a:gd name="T47" fmla="*/ 2 h 13"/>
                <a:gd name="T48" fmla="*/ 43 w 57"/>
                <a:gd name="T49" fmla="*/ 1 h 13"/>
                <a:gd name="T50" fmla="*/ 47 w 57"/>
                <a:gd name="T51" fmla="*/ 1 h 13"/>
                <a:gd name="T52" fmla="*/ 50 w 57"/>
                <a:gd name="T53" fmla="*/ 1 h 13"/>
                <a:gd name="T54" fmla="*/ 53 w 57"/>
                <a:gd name="T55" fmla="*/ 1 h 13"/>
                <a:gd name="T56" fmla="*/ 56 w 57"/>
                <a:gd name="T57" fmla="*/ 1 h 13"/>
                <a:gd name="T58" fmla="*/ 57 w 57"/>
                <a:gd name="T59" fmla="*/ 1 h 13"/>
                <a:gd name="T60" fmla="*/ 56 w 57"/>
                <a:gd name="T61" fmla="*/ 0 h 13"/>
                <a:gd name="T62" fmla="*/ 56 w 57"/>
                <a:gd name="T63" fmla="*/ 0 h 13"/>
                <a:gd name="T64" fmla="*/ 56 w 57"/>
                <a:gd name="T65" fmla="*/ 0 h 13"/>
                <a:gd name="T66" fmla="*/ 56 w 5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3"/>
                <a:gd name="T104" fmla="*/ 57 w 5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3">
                  <a:moveTo>
                    <a:pt x="56" y="0"/>
                  </a:moveTo>
                  <a:lnTo>
                    <a:pt x="48" y="0"/>
                  </a:lnTo>
                  <a:lnTo>
                    <a:pt x="42" y="0"/>
                  </a:lnTo>
                  <a:lnTo>
                    <a:pt x="34" y="0"/>
                  </a:lnTo>
                  <a:lnTo>
                    <a:pt x="27" y="0"/>
                  </a:lnTo>
                  <a:lnTo>
                    <a:pt x="19" y="2"/>
                  </a:lnTo>
                  <a:lnTo>
                    <a:pt x="12" y="3"/>
                  </a:lnTo>
                  <a:lnTo>
                    <a:pt x="6" y="6"/>
                  </a:lnTo>
                  <a:lnTo>
                    <a:pt x="0" y="11"/>
                  </a:lnTo>
                  <a:lnTo>
                    <a:pt x="0" y="12"/>
                  </a:lnTo>
                  <a:lnTo>
                    <a:pt x="1" y="13"/>
                  </a:lnTo>
                  <a:lnTo>
                    <a:pt x="3" y="13"/>
                  </a:lnTo>
                  <a:lnTo>
                    <a:pt x="6" y="12"/>
                  </a:lnTo>
                  <a:lnTo>
                    <a:pt x="10" y="10"/>
                  </a:lnTo>
                  <a:lnTo>
                    <a:pt x="13" y="9"/>
                  </a:lnTo>
                  <a:lnTo>
                    <a:pt x="16" y="8"/>
                  </a:lnTo>
                  <a:lnTo>
                    <a:pt x="19" y="6"/>
                  </a:lnTo>
                  <a:lnTo>
                    <a:pt x="23" y="6"/>
                  </a:lnTo>
                  <a:lnTo>
                    <a:pt x="26" y="4"/>
                  </a:lnTo>
                  <a:lnTo>
                    <a:pt x="30" y="3"/>
                  </a:lnTo>
                  <a:lnTo>
                    <a:pt x="33" y="3"/>
                  </a:lnTo>
                  <a:lnTo>
                    <a:pt x="36" y="2"/>
                  </a:lnTo>
                  <a:lnTo>
                    <a:pt x="40" y="2"/>
                  </a:lnTo>
                  <a:lnTo>
                    <a:pt x="43" y="1"/>
                  </a:lnTo>
                  <a:lnTo>
                    <a:pt x="47" y="1"/>
                  </a:lnTo>
                  <a:lnTo>
                    <a:pt x="50" y="1"/>
                  </a:lnTo>
                  <a:lnTo>
                    <a:pt x="53" y="1"/>
                  </a:lnTo>
                  <a:lnTo>
                    <a:pt x="56" y="1"/>
                  </a:lnTo>
                  <a:lnTo>
                    <a:pt x="57" y="1"/>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9" name="Freeform 64"/>
            <p:cNvSpPr>
              <a:spLocks/>
            </p:cNvSpPr>
            <p:nvPr/>
          </p:nvSpPr>
          <p:spPr bwMode="auto">
            <a:xfrm>
              <a:off x="3331" y="2169"/>
              <a:ext cx="47" cy="12"/>
            </a:xfrm>
            <a:custGeom>
              <a:avLst/>
              <a:gdLst>
                <a:gd name="T0" fmla="*/ 1 w 47"/>
                <a:gd name="T1" fmla="*/ 1 h 12"/>
                <a:gd name="T2" fmla="*/ 6 w 47"/>
                <a:gd name="T3" fmla="*/ 3 h 12"/>
                <a:gd name="T4" fmla="*/ 10 w 47"/>
                <a:gd name="T5" fmla="*/ 3 h 12"/>
                <a:gd name="T6" fmla="*/ 14 w 47"/>
                <a:gd name="T7" fmla="*/ 4 h 12"/>
                <a:gd name="T8" fmla="*/ 18 w 47"/>
                <a:gd name="T9" fmla="*/ 5 h 12"/>
                <a:gd name="T10" fmla="*/ 21 w 47"/>
                <a:gd name="T11" fmla="*/ 6 h 12"/>
                <a:gd name="T12" fmla="*/ 25 w 47"/>
                <a:gd name="T13" fmla="*/ 6 h 12"/>
                <a:gd name="T14" fmla="*/ 27 w 47"/>
                <a:gd name="T15" fmla="*/ 7 h 12"/>
                <a:gd name="T16" fmla="*/ 30 w 47"/>
                <a:gd name="T17" fmla="*/ 8 h 12"/>
                <a:gd name="T18" fmla="*/ 33 w 47"/>
                <a:gd name="T19" fmla="*/ 9 h 12"/>
                <a:gd name="T20" fmla="*/ 36 w 47"/>
                <a:gd name="T21" fmla="*/ 10 h 12"/>
                <a:gd name="T22" fmla="*/ 39 w 47"/>
                <a:gd name="T23" fmla="*/ 11 h 12"/>
                <a:gd name="T24" fmla="*/ 42 w 47"/>
                <a:gd name="T25" fmla="*/ 12 h 12"/>
                <a:gd name="T26" fmla="*/ 44 w 47"/>
                <a:gd name="T27" fmla="*/ 12 h 12"/>
                <a:gd name="T28" fmla="*/ 46 w 47"/>
                <a:gd name="T29" fmla="*/ 11 h 12"/>
                <a:gd name="T30" fmla="*/ 47 w 47"/>
                <a:gd name="T31" fmla="*/ 9 h 12"/>
                <a:gd name="T32" fmla="*/ 47 w 47"/>
                <a:gd name="T33" fmla="*/ 8 h 12"/>
                <a:gd name="T34" fmla="*/ 43 w 47"/>
                <a:gd name="T35" fmla="*/ 5 h 12"/>
                <a:gd name="T36" fmla="*/ 38 w 47"/>
                <a:gd name="T37" fmla="*/ 3 h 12"/>
                <a:gd name="T38" fmla="*/ 32 w 47"/>
                <a:gd name="T39" fmla="*/ 1 h 12"/>
                <a:gd name="T40" fmla="*/ 27 w 47"/>
                <a:gd name="T41" fmla="*/ 1 h 12"/>
                <a:gd name="T42" fmla="*/ 20 w 47"/>
                <a:gd name="T43" fmla="*/ 1 h 12"/>
                <a:gd name="T44" fmla="*/ 14 w 47"/>
                <a:gd name="T45" fmla="*/ 1 h 12"/>
                <a:gd name="T46" fmla="*/ 8 w 47"/>
                <a:gd name="T47" fmla="*/ 1 h 12"/>
                <a:gd name="T48" fmla="*/ 3 w 47"/>
                <a:gd name="T49" fmla="*/ 0 h 12"/>
                <a:gd name="T50" fmla="*/ 2 w 47"/>
                <a:gd name="T51" fmla="*/ 0 h 12"/>
                <a:gd name="T52" fmla="*/ 1 w 47"/>
                <a:gd name="T53" fmla="*/ 1 h 12"/>
                <a:gd name="T54" fmla="*/ 0 w 47"/>
                <a:gd name="T55" fmla="*/ 1 h 12"/>
                <a:gd name="T56" fmla="*/ 1 w 47"/>
                <a:gd name="T57" fmla="*/ 1 h 12"/>
                <a:gd name="T58" fmla="*/ 1 w 47"/>
                <a:gd name="T59" fmla="*/ 1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12"/>
                <a:gd name="T92" fmla="*/ 47 w 47"/>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12">
                  <a:moveTo>
                    <a:pt x="1" y="1"/>
                  </a:moveTo>
                  <a:lnTo>
                    <a:pt x="6" y="3"/>
                  </a:lnTo>
                  <a:lnTo>
                    <a:pt x="10" y="3"/>
                  </a:lnTo>
                  <a:lnTo>
                    <a:pt x="14" y="4"/>
                  </a:lnTo>
                  <a:lnTo>
                    <a:pt x="18" y="5"/>
                  </a:lnTo>
                  <a:lnTo>
                    <a:pt x="21" y="6"/>
                  </a:lnTo>
                  <a:lnTo>
                    <a:pt x="25" y="6"/>
                  </a:lnTo>
                  <a:lnTo>
                    <a:pt x="27" y="7"/>
                  </a:lnTo>
                  <a:lnTo>
                    <a:pt x="30" y="8"/>
                  </a:lnTo>
                  <a:lnTo>
                    <a:pt x="33" y="9"/>
                  </a:lnTo>
                  <a:lnTo>
                    <a:pt x="36" y="10"/>
                  </a:lnTo>
                  <a:lnTo>
                    <a:pt x="39" y="11"/>
                  </a:lnTo>
                  <a:lnTo>
                    <a:pt x="42" y="12"/>
                  </a:lnTo>
                  <a:lnTo>
                    <a:pt x="44" y="12"/>
                  </a:lnTo>
                  <a:lnTo>
                    <a:pt x="46" y="11"/>
                  </a:lnTo>
                  <a:lnTo>
                    <a:pt x="47" y="9"/>
                  </a:lnTo>
                  <a:lnTo>
                    <a:pt x="47" y="8"/>
                  </a:lnTo>
                  <a:lnTo>
                    <a:pt x="43" y="5"/>
                  </a:lnTo>
                  <a:lnTo>
                    <a:pt x="38" y="3"/>
                  </a:lnTo>
                  <a:lnTo>
                    <a:pt x="32" y="1"/>
                  </a:lnTo>
                  <a:lnTo>
                    <a:pt x="27" y="1"/>
                  </a:lnTo>
                  <a:lnTo>
                    <a:pt x="20" y="1"/>
                  </a:lnTo>
                  <a:lnTo>
                    <a:pt x="14" y="1"/>
                  </a:lnTo>
                  <a:lnTo>
                    <a:pt x="8" y="1"/>
                  </a:lnTo>
                  <a:lnTo>
                    <a:pt x="3" y="0"/>
                  </a:lnTo>
                  <a:lnTo>
                    <a:pt x="2" y="0"/>
                  </a:lnTo>
                  <a:lnTo>
                    <a:pt x="1" y="1"/>
                  </a:lnTo>
                  <a:lnTo>
                    <a:pt x="0"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0" name="Freeform 65"/>
            <p:cNvSpPr>
              <a:spLocks/>
            </p:cNvSpPr>
            <p:nvPr/>
          </p:nvSpPr>
          <p:spPr bwMode="auto">
            <a:xfrm>
              <a:off x="3328" y="2172"/>
              <a:ext cx="83" cy="38"/>
            </a:xfrm>
            <a:custGeom>
              <a:avLst/>
              <a:gdLst>
                <a:gd name="T0" fmla="*/ 81 w 83"/>
                <a:gd name="T1" fmla="*/ 16 h 38"/>
                <a:gd name="T2" fmla="*/ 74 w 83"/>
                <a:gd name="T3" fmla="*/ 27 h 38"/>
                <a:gd name="T4" fmla="*/ 65 w 83"/>
                <a:gd name="T5" fmla="*/ 32 h 38"/>
                <a:gd name="T6" fmla="*/ 55 w 83"/>
                <a:gd name="T7" fmla="*/ 31 h 38"/>
                <a:gd name="T8" fmla="*/ 44 w 83"/>
                <a:gd name="T9" fmla="*/ 26 h 38"/>
                <a:gd name="T10" fmla="*/ 33 w 83"/>
                <a:gd name="T11" fmla="*/ 19 h 38"/>
                <a:gd name="T12" fmla="*/ 23 w 83"/>
                <a:gd name="T13" fmla="*/ 12 h 38"/>
                <a:gd name="T14" fmla="*/ 13 w 83"/>
                <a:gd name="T15" fmla="*/ 5 h 38"/>
                <a:gd name="T16" fmla="*/ 4 w 83"/>
                <a:gd name="T17" fmla="*/ 0 h 38"/>
                <a:gd name="T18" fmla="*/ 3 w 83"/>
                <a:gd name="T19" fmla="*/ 0 h 38"/>
                <a:gd name="T20" fmla="*/ 1 w 83"/>
                <a:gd name="T21" fmla="*/ 2 h 38"/>
                <a:gd name="T22" fmla="*/ 0 w 83"/>
                <a:gd name="T23" fmla="*/ 3 h 38"/>
                <a:gd name="T24" fmla="*/ 0 w 83"/>
                <a:gd name="T25" fmla="*/ 3 h 38"/>
                <a:gd name="T26" fmla="*/ 7 w 83"/>
                <a:gd name="T27" fmla="*/ 7 h 38"/>
                <a:gd name="T28" fmla="*/ 14 w 83"/>
                <a:gd name="T29" fmla="*/ 12 h 38"/>
                <a:gd name="T30" fmla="*/ 21 w 83"/>
                <a:gd name="T31" fmla="*/ 17 h 38"/>
                <a:gd name="T32" fmla="*/ 27 w 83"/>
                <a:gd name="T33" fmla="*/ 22 h 38"/>
                <a:gd name="T34" fmla="*/ 34 w 83"/>
                <a:gd name="T35" fmla="*/ 27 h 38"/>
                <a:gd name="T36" fmla="*/ 41 w 83"/>
                <a:gd name="T37" fmla="*/ 32 h 38"/>
                <a:gd name="T38" fmla="*/ 48 w 83"/>
                <a:gd name="T39" fmla="*/ 36 h 38"/>
                <a:gd name="T40" fmla="*/ 56 w 83"/>
                <a:gd name="T41" fmla="*/ 38 h 38"/>
                <a:gd name="T42" fmla="*/ 61 w 83"/>
                <a:gd name="T43" fmla="*/ 38 h 38"/>
                <a:gd name="T44" fmla="*/ 65 w 83"/>
                <a:gd name="T45" fmla="*/ 37 h 38"/>
                <a:gd name="T46" fmla="*/ 69 w 83"/>
                <a:gd name="T47" fmla="*/ 35 h 38"/>
                <a:gd name="T48" fmla="*/ 73 w 83"/>
                <a:gd name="T49" fmla="*/ 32 h 38"/>
                <a:gd name="T50" fmla="*/ 77 w 83"/>
                <a:gd name="T51" fmla="*/ 28 h 38"/>
                <a:gd name="T52" fmla="*/ 80 w 83"/>
                <a:gd name="T53" fmla="*/ 24 h 38"/>
                <a:gd name="T54" fmla="*/ 82 w 83"/>
                <a:gd name="T55" fmla="*/ 20 h 38"/>
                <a:gd name="T56" fmla="*/ 83 w 83"/>
                <a:gd name="T57" fmla="*/ 16 h 38"/>
                <a:gd name="T58" fmla="*/ 83 w 83"/>
                <a:gd name="T59" fmla="*/ 15 h 38"/>
                <a:gd name="T60" fmla="*/ 83 w 83"/>
                <a:gd name="T61" fmla="*/ 15 h 38"/>
                <a:gd name="T62" fmla="*/ 82 w 83"/>
                <a:gd name="T63" fmla="*/ 16 h 38"/>
                <a:gd name="T64" fmla="*/ 81 w 83"/>
                <a:gd name="T65" fmla="*/ 16 h 38"/>
                <a:gd name="T66" fmla="*/ 81 w 83"/>
                <a:gd name="T67" fmla="*/ 1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38"/>
                <a:gd name="T104" fmla="*/ 83 w 8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38">
                  <a:moveTo>
                    <a:pt x="81" y="16"/>
                  </a:moveTo>
                  <a:lnTo>
                    <a:pt x="74" y="27"/>
                  </a:lnTo>
                  <a:lnTo>
                    <a:pt x="65" y="32"/>
                  </a:lnTo>
                  <a:lnTo>
                    <a:pt x="55" y="31"/>
                  </a:lnTo>
                  <a:lnTo>
                    <a:pt x="44" y="26"/>
                  </a:lnTo>
                  <a:lnTo>
                    <a:pt x="33" y="19"/>
                  </a:lnTo>
                  <a:lnTo>
                    <a:pt x="23" y="12"/>
                  </a:lnTo>
                  <a:lnTo>
                    <a:pt x="13" y="5"/>
                  </a:lnTo>
                  <a:lnTo>
                    <a:pt x="4" y="0"/>
                  </a:lnTo>
                  <a:lnTo>
                    <a:pt x="3" y="0"/>
                  </a:lnTo>
                  <a:lnTo>
                    <a:pt x="1" y="2"/>
                  </a:lnTo>
                  <a:lnTo>
                    <a:pt x="0" y="3"/>
                  </a:lnTo>
                  <a:lnTo>
                    <a:pt x="7" y="7"/>
                  </a:lnTo>
                  <a:lnTo>
                    <a:pt x="14" y="12"/>
                  </a:lnTo>
                  <a:lnTo>
                    <a:pt x="21" y="17"/>
                  </a:lnTo>
                  <a:lnTo>
                    <a:pt x="27" y="22"/>
                  </a:lnTo>
                  <a:lnTo>
                    <a:pt x="34" y="27"/>
                  </a:lnTo>
                  <a:lnTo>
                    <a:pt x="41" y="32"/>
                  </a:lnTo>
                  <a:lnTo>
                    <a:pt x="48" y="36"/>
                  </a:lnTo>
                  <a:lnTo>
                    <a:pt x="56" y="38"/>
                  </a:lnTo>
                  <a:lnTo>
                    <a:pt x="61" y="38"/>
                  </a:lnTo>
                  <a:lnTo>
                    <a:pt x="65" y="37"/>
                  </a:lnTo>
                  <a:lnTo>
                    <a:pt x="69" y="35"/>
                  </a:lnTo>
                  <a:lnTo>
                    <a:pt x="73" y="32"/>
                  </a:lnTo>
                  <a:lnTo>
                    <a:pt x="77" y="28"/>
                  </a:lnTo>
                  <a:lnTo>
                    <a:pt x="80" y="24"/>
                  </a:lnTo>
                  <a:lnTo>
                    <a:pt x="82" y="20"/>
                  </a:lnTo>
                  <a:lnTo>
                    <a:pt x="83" y="16"/>
                  </a:lnTo>
                  <a:lnTo>
                    <a:pt x="83" y="15"/>
                  </a:lnTo>
                  <a:lnTo>
                    <a:pt x="82" y="16"/>
                  </a:lnTo>
                  <a:lnTo>
                    <a:pt x="8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1" name="Freeform 66"/>
            <p:cNvSpPr>
              <a:spLocks/>
            </p:cNvSpPr>
            <p:nvPr/>
          </p:nvSpPr>
          <p:spPr bwMode="auto">
            <a:xfrm>
              <a:off x="3313" y="2191"/>
              <a:ext cx="51" cy="22"/>
            </a:xfrm>
            <a:custGeom>
              <a:avLst/>
              <a:gdLst>
                <a:gd name="T0" fmla="*/ 51 w 51"/>
                <a:gd name="T1" fmla="*/ 4 h 22"/>
                <a:gd name="T2" fmla="*/ 44 w 51"/>
                <a:gd name="T3" fmla="*/ 2 h 22"/>
                <a:gd name="T4" fmla="*/ 36 w 51"/>
                <a:gd name="T5" fmla="*/ 0 h 22"/>
                <a:gd name="T6" fmla="*/ 29 w 51"/>
                <a:gd name="T7" fmla="*/ 0 h 22"/>
                <a:gd name="T8" fmla="*/ 21 w 51"/>
                <a:gd name="T9" fmla="*/ 2 h 22"/>
                <a:gd name="T10" fmla="*/ 15 w 51"/>
                <a:gd name="T11" fmla="*/ 4 h 22"/>
                <a:gd name="T12" fmla="*/ 8 w 51"/>
                <a:gd name="T13" fmla="*/ 8 h 22"/>
                <a:gd name="T14" fmla="*/ 3 w 51"/>
                <a:gd name="T15" fmla="*/ 14 h 22"/>
                <a:gd name="T16" fmla="*/ 0 w 51"/>
                <a:gd name="T17" fmla="*/ 21 h 22"/>
                <a:gd name="T18" fmla="*/ 0 w 51"/>
                <a:gd name="T19" fmla="*/ 22 h 22"/>
                <a:gd name="T20" fmla="*/ 1 w 51"/>
                <a:gd name="T21" fmla="*/ 22 h 22"/>
                <a:gd name="T22" fmla="*/ 2 w 51"/>
                <a:gd name="T23" fmla="*/ 21 h 22"/>
                <a:gd name="T24" fmla="*/ 3 w 51"/>
                <a:gd name="T25" fmla="*/ 20 h 22"/>
                <a:gd name="T26" fmla="*/ 5 w 51"/>
                <a:gd name="T27" fmla="*/ 17 h 22"/>
                <a:gd name="T28" fmla="*/ 7 w 51"/>
                <a:gd name="T29" fmla="*/ 14 h 22"/>
                <a:gd name="T30" fmla="*/ 9 w 51"/>
                <a:gd name="T31" fmla="*/ 11 h 22"/>
                <a:gd name="T32" fmla="*/ 12 w 51"/>
                <a:gd name="T33" fmla="*/ 9 h 22"/>
                <a:gd name="T34" fmla="*/ 15 w 51"/>
                <a:gd name="T35" fmla="*/ 7 h 22"/>
                <a:gd name="T36" fmla="*/ 18 w 51"/>
                <a:gd name="T37" fmla="*/ 5 h 22"/>
                <a:gd name="T38" fmla="*/ 21 w 51"/>
                <a:gd name="T39" fmla="*/ 3 h 22"/>
                <a:gd name="T40" fmla="*/ 25 w 51"/>
                <a:gd name="T41" fmla="*/ 2 h 22"/>
                <a:gd name="T42" fmla="*/ 28 w 51"/>
                <a:gd name="T43" fmla="*/ 2 h 22"/>
                <a:gd name="T44" fmla="*/ 31 w 51"/>
                <a:gd name="T45" fmla="*/ 2 h 22"/>
                <a:gd name="T46" fmla="*/ 34 w 51"/>
                <a:gd name="T47" fmla="*/ 2 h 22"/>
                <a:gd name="T48" fmla="*/ 37 w 51"/>
                <a:gd name="T49" fmla="*/ 2 h 22"/>
                <a:gd name="T50" fmla="*/ 40 w 51"/>
                <a:gd name="T51" fmla="*/ 2 h 22"/>
                <a:gd name="T52" fmla="*/ 43 w 51"/>
                <a:gd name="T53" fmla="*/ 3 h 22"/>
                <a:gd name="T54" fmla="*/ 46 w 51"/>
                <a:gd name="T55" fmla="*/ 4 h 22"/>
                <a:gd name="T56" fmla="*/ 49 w 51"/>
                <a:gd name="T57" fmla="*/ 5 h 22"/>
                <a:gd name="T58" fmla="*/ 50 w 51"/>
                <a:gd name="T59" fmla="*/ 5 h 22"/>
                <a:gd name="T60" fmla="*/ 51 w 51"/>
                <a:gd name="T61" fmla="*/ 5 h 22"/>
                <a:gd name="T62" fmla="*/ 51 w 51"/>
                <a:gd name="T63" fmla="*/ 4 h 22"/>
                <a:gd name="T64" fmla="*/ 51 w 51"/>
                <a:gd name="T65" fmla="*/ 4 h 22"/>
                <a:gd name="T66" fmla="*/ 51 w 51"/>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22"/>
                <a:gd name="T104" fmla="*/ 51 w 5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22">
                  <a:moveTo>
                    <a:pt x="51" y="4"/>
                  </a:moveTo>
                  <a:lnTo>
                    <a:pt x="44" y="2"/>
                  </a:lnTo>
                  <a:lnTo>
                    <a:pt x="36" y="0"/>
                  </a:lnTo>
                  <a:lnTo>
                    <a:pt x="29" y="0"/>
                  </a:lnTo>
                  <a:lnTo>
                    <a:pt x="21" y="2"/>
                  </a:lnTo>
                  <a:lnTo>
                    <a:pt x="15" y="4"/>
                  </a:lnTo>
                  <a:lnTo>
                    <a:pt x="8" y="8"/>
                  </a:lnTo>
                  <a:lnTo>
                    <a:pt x="3" y="14"/>
                  </a:lnTo>
                  <a:lnTo>
                    <a:pt x="0" y="21"/>
                  </a:lnTo>
                  <a:lnTo>
                    <a:pt x="0" y="22"/>
                  </a:lnTo>
                  <a:lnTo>
                    <a:pt x="1" y="22"/>
                  </a:lnTo>
                  <a:lnTo>
                    <a:pt x="2" y="21"/>
                  </a:lnTo>
                  <a:lnTo>
                    <a:pt x="3" y="20"/>
                  </a:lnTo>
                  <a:lnTo>
                    <a:pt x="5" y="17"/>
                  </a:lnTo>
                  <a:lnTo>
                    <a:pt x="7" y="14"/>
                  </a:lnTo>
                  <a:lnTo>
                    <a:pt x="9" y="11"/>
                  </a:lnTo>
                  <a:lnTo>
                    <a:pt x="12" y="9"/>
                  </a:lnTo>
                  <a:lnTo>
                    <a:pt x="15" y="7"/>
                  </a:lnTo>
                  <a:lnTo>
                    <a:pt x="18" y="5"/>
                  </a:lnTo>
                  <a:lnTo>
                    <a:pt x="21" y="3"/>
                  </a:lnTo>
                  <a:lnTo>
                    <a:pt x="25" y="2"/>
                  </a:lnTo>
                  <a:lnTo>
                    <a:pt x="28" y="2"/>
                  </a:lnTo>
                  <a:lnTo>
                    <a:pt x="31" y="2"/>
                  </a:lnTo>
                  <a:lnTo>
                    <a:pt x="34" y="2"/>
                  </a:lnTo>
                  <a:lnTo>
                    <a:pt x="37" y="2"/>
                  </a:lnTo>
                  <a:lnTo>
                    <a:pt x="40" y="2"/>
                  </a:lnTo>
                  <a:lnTo>
                    <a:pt x="43" y="3"/>
                  </a:lnTo>
                  <a:lnTo>
                    <a:pt x="46" y="4"/>
                  </a:lnTo>
                  <a:lnTo>
                    <a:pt x="49" y="5"/>
                  </a:lnTo>
                  <a:lnTo>
                    <a:pt x="50" y="5"/>
                  </a:lnTo>
                  <a:lnTo>
                    <a:pt x="51" y="5"/>
                  </a:lnTo>
                  <a:lnTo>
                    <a:pt x="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2" name="Freeform 67"/>
            <p:cNvSpPr>
              <a:spLocks/>
            </p:cNvSpPr>
            <p:nvPr/>
          </p:nvSpPr>
          <p:spPr bwMode="auto">
            <a:xfrm>
              <a:off x="3310" y="2200"/>
              <a:ext cx="71" cy="13"/>
            </a:xfrm>
            <a:custGeom>
              <a:avLst/>
              <a:gdLst>
                <a:gd name="T0" fmla="*/ 1 w 71"/>
                <a:gd name="T1" fmla="*/ 13 h 13"/>
                <a:gd name="T2" fmla="*/ 9 w 71"/>
                <a:gd name="T3" fmla="*/ 11 h 13"/>
                <a:gd name="T4" fmla="*/ 18 w 71"/>
                <a:gd name="T5" fmla="*/ 10 h 13"/>
                <a:gd name="T6" fmla="*/ 26 w 71"/>
                <a:gd name="T7" fmla="*/ 9 h 13"/>
                <a:gd name="T8" fmla="*/ 34 w 71"/>
                <a:gd name="T9" fmla="*/ 8 h 13"/>
                <a:gd name="T10" fmla="*/ 42 w 71"/>
                <a:gd name="T11" fmla="*/ 8 h 13"/>
                <a:gd name="T12" fmla="*/ 51 w 71"/>
                <a:gd name="T13" fmla="*/ 7 h 13"/>
                <a:gd name="T14" fmla="*/ 59 w 71"/>
                <a:gd name="T15" fmla="*/ 6 h 13"/>
                <a:gd name="T16" fmla="*/ 67 w 71"/>
                <a:gd name="T17" fmla="*/ 5 h 13"/>
                <a:gd name="T18" fmla="*/ 68 w 71"/>
                <a:gd name="T19" fmla="*/ 4 h 13"/>
                <a:gd name="T20" fmla="*/ 70 w 71"/>
                <a:gd name="T21" fmla="*/ 2 h 13"/>
                <a:gd name="T22" fmla="*/ 71 w 71"/>
                <a:gd name="T23" fmla="*/ 1 h 13"/>
                <a:gd name="T24" fmla="*/ 69 w 71"/>
                <a:gd name="T25" fmla="*/ 0 h 13"/>
                <a:gd name="T26" fmla="*/ 61 w 71"/>
                <a:gd name="T27" fmla="*/ 0 h 13"/>
                <a:gd name="T28" fmla="*/ 52 w 71"/>
                <a:gd name="T29" fmla="*/ 1 h 13"/>
                <a:gd name="T30" fmla="*/ 44 w 71"/>
                <a:gd name="T31" fmla="*/ 2 h 13"/>
                <a:gd name="T32" fmla="*/ 35 w 71"/>
                <a:gd name="T33" fmla="*/ 3 h 13"/>
                <a:gd name="T34" fmla="*/ 27 w 71"/>
                <a:gd name="T35" fmla="*/ 5 h 13"/>
                <a:gd name="T36" fmla="*/ 18 w 71"/>
                <a:gd name="T37" fmla="*/ 6 h 13"/>
                <a:gd name="T38" fmla="*/ 10 w 71"/>
                <a:gd name="T39" fmla="*/ 8 h 13"/>
                <a:gd name="T40" fmla="*/ 2 w 71"/>
                <a:gd name="T41" fmla="*/ 11 h 13"/>
                <a:gd name="T42" fmla="*/ 1 w 71"/>
                <a:gd name="T43" fmla="*/ 11 h 13"/>
                <a:gd name="T44" fmla="*/ 0 w 71"/>
                <a:gd name="T45" fmla="*/ 12 h 13"/>
                <a:gd name="T46" fmla="*/ 0 w 71"/>
                <a:gd name="T47" fmla="*/ 13 h 13"/>
                <a:gd name="T48" fmla="*/ 1 w 71"/>
                <a:gd name="T49" fmla="*/ 13 h 13"/>
                <a:gd name="T50" fmla="*/ 1 w 71"/>
                <a:gd name="T51" fmla="*/ 1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13"/>
                <a:gd name="T80" fmla="*/ 71 w 71"/>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13">
                  <a:moveTo>
                    <a:pt x="1" y="13"/>
                  </a:moveTo>
                  <a:lnTo>
                    <a:pt x="9" y="11"/>
                  </a:lnTo>
                  <a:lnTo>
                    <a:pt x="18" y="10"/>
                  </a:lnTo>
                  <a:lnTo>
                    <a:pt x="26" y="9"/>
                  </a:lnTo>
                  <a:lnTo>
                    <a:pt x="34" y="8"/>
                  </a:lnTo>
                  <a:lnTo>
                    <a:pt x="42" y="8"/>
                  </a:lnTo>
                  <a:lnTo>
                    <a:pt x="51" y="7"/>
                  </a:lnTo>
                  <a:lnTo>
                    <a:pt x="59" y="6"/>
                  </a:lnTo>
                  <a:lnTo>
                    <a:pt x="67" y="5"/>
                  </a:lnTo>
                  <a:lnTo>
                    <a:pt x="68" y="4"/>
                  </a:lnTo>
                  <a:lnTo>
                    <a:pt x="70" y="2"/>
                  </a:lnTo>
                  <a:lnTo>
                    <a:pt x="71" y="1"/>
                  </a:lnTo>
                  <a:lnTo>
                    <a:pt x="69" y="0"/>
                  </a:lnTo>
                  <a:lnTo>
                    <a:pt x="61" y="0"/>
                  </a:lnTo>
                  <a:lnTo>
                    <a:pt x="52" y="1"/>
                  </a:lnTo>
                  <a:lnTo>
                    <a:pt x="44" y="2"/>
                  </a:lnTo>
                  <a:lnTo>
                    <a:pt x="35" y="3"/>
                  </a:lnTo>
                  <a:lnTo>
                    <a:pt x="27" y="5"/>
                  </a:lnTo>
                  <a:lnTo>
                    <a:pt x="18" y="6"/>
                  </a:lnTo>
                  <a:lnTo>
                    <a:pt x="10" y="8"/>
                  </a:lnTo>
                  <a:lnTo>
                    <a:pt x="2" y="11"/>
                  </a:lnTo>
                  <a:lnTo>
                    <a:pt x="1" y="11"/>
                  </a:lnTo>
                  <a:lnTo>
                    <a:pt x="0" y="12"/>
                  </a:lnTo>
                  <a:lnTo>
                    <a:pt x="0"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3" name="Freeform 68"/>
            <p:cNvSpPr>
              <a:spLocks/>
            </p:cNvSpPr>
            <p:nvPr/>
          </p:nvSpPr>
          <p:spPr bwMode="auto">
            <a:xfrm>
              <a:off x="3414" y="2010"/>
              <a:ext cx="53" cy="90"/>
            </a:xfrm>
            <a:custGeom>
              <a:avLst/>
              <a:gdLst>
                <a:gd name="T0" fmla="*/ 53 w 53"/>
                <a:gd name="T1" fmla="*/ 88 h 90"/>
                <a:gd name="T2" fmla="*/ 51 w 53"/>
                <a:gd name="T3" fmla="*/ 79 h 90"/>
                <a:gd name="T4" fmla="*/ 50 w 53"/>
                <a:gd name="T5" fmla="*/ 70 h 90"/>
                <a:gd name="T6" fmla="*/ 48 w 53"/>
                <a:gd name="T7" fmla="*/ 61 h 90"/>
                <a:gd name="T8" fmla="*/ 41 w 53"/>
                <a:gd name="T9" fmla="*/ 50 h 90"/>
                <a:gd name="T10" fmla="*/ 36 w 53"/>
                <a:gd name="T11" fmla="*/ 47 h 90"/>
                <a:gd name="T12" fmla="*/ 32 w 53"/>
                <a:gd name="T13" fmla="*/ 44 h 90"/>
                <a:gd name="T14" fmla="*/ 26 w 53"/>
                <a:gd name="T15" fmla="*/ 41 h 90"/>
                <a:gd name="T16" fmla="*/ 22 w 53"/>
                <a:gd name="T17" fmla="*/ 38 h 90"/>
                <a:gd name="T18" fmla="*/ 13 w 53"/>
                <a:gd name="T19" fmla="*/ 31 h 90"/>
                <a:gd name="T20" fmla="*/ 8 w 53"/>
                <a:gd name="T21" fmla="*/ 22 h 90"/>
                <a:gd name="T22" fmla="*/ 5 w 53"/>
                <a:gd name="T23" fmla="*/ 12 h 90"/>
                <a:gd name="T24" fmla="*/ 2 w 53"/>
                <a:gd name="T25" fmla="*/ 2 h 90"/>
                <a:gd name="T26" fmla="*/ 1 w 53"/>
                <a:gd name="T27" fmla="*/ 0 h 90"/>
                <a:gd name="T28" fmla="*/ 0 w 53"/>
                <a:gd name="T29" fmla="*/ 0 h 90"/>
                <a:gd name="T30" fmla="*/ 0 w 53"/>
                <a:gd name="T31" fmla="*/ 1 h 90"/>
                <a:gd name="T32" fmla="*/ 0 w 53"/>
                <a:gd name="T33" fmla="*/ 3 h 90"/>
                <a:gd name="T34" fmla="*/ 2 w 53"/>
                <a:gd name="T35" fmla="*/ 12 h 90"/>
                <a:gd name="T36" fmla="*/ 3 w 53"/>
                <a:gd name="T37" fmla="*/ 21 h 90"/>
                <a:gd name="T38" fmla="*/ 7 w 53"/>
                <a:gd name="T39" fmla="*/ 29 h 90"/>
                <a:gd name="T40" fmla="*/ 12 w 53"/>
                <a:gd name="T41" fmla="*/ 38 h 90"/>
                <a:gd name="T42" fmla="*/ 16 w 53"/>
                <a:gd name="T43" fmla="*/ 41 h 90"/>
                <a:gd name="T44" fmla="*/ 20 w 53"/>
                <a:gd name="T45" fmla="*/ 44 h 90"/>
                <a:gd name="T46" fmla="*/ 24 w 53"/>
                <a:gd name="T47" fmla="*/ 46 h 90"/>
                <a:gd name="T48" fmla="*/ 29 w 53"/>
                <a:gd name="T49" fmla="*/ 48 h 90"/>
                <a:gd name="T50" fmla="*/ 33 w 53"/>
                <a:gd name="T51" fmla="*/ 50 h 90"/>
                <a:gd name="T52" fmla="*/ 37 w 53"/>
                <a:gd name="T53" fmla="*/ 53 h 90"/>
                <a:gd name="T54" fmla="*/ 41 w 53"/>
                <a:gd name="T55" fmla="*/ 56 h 90"/>
                <a:gd name="T56" fmla="*/ 44 w 53"/>
                <a:gd name="T57" fmla="*/ 60 h 90"/>
                <a:gd name="T58" fmla="*/ 47 w 53"/>
                <a:gd name="T59" fmla="*/ 67 h 90"/>
                <a:gd name="T60" fmla="*/ 50 w 53"/>
                <a:gd name="T61" fmla="*/ 74 h 90"/>
                <a:gd name="T62" fmla="*/ 51 w 53"/>
                <a:gd name="T63" fmla="*/ 82 h 90"/>
                <a:gd name="T64" fmla="*/ 53 w 53"/>
                <a:gd name="T65" fmla="*/ 89 h 90"/>
                <a:gd name="T66" fmla="*/ 53 w 53"/>
                <a:gd name="T67" fmla="*/ 90 h 90"/>
                <a:gd name="T68" fmla="*/ 53 w 53"/>
                <a:gd name="T69" fmla="*/ 90 h 90"/>
                <a:gd name="T70" fmla="*/ 53 w 53"/>
                <a:gd name="T71" fmla="*/ 89 h 90"/>
                <a:gd name="T72" fmla="*/ 53 w 53"/>
                <a:gd name="T73" fmla="*/ 88 h 90"/>
                <a:gd name="T74" fmla="*/ 53 w 53"/>
                <a:gd name="T75" fmla="*/ 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53" y="88"/>
                  </a:moveTo>
                  <a:lnTo>
                    <a:pt x="51" y="79"/>
                  </a:lnTo>
                  <a:lnTo>
                    <a:pt x="50" y="70"/>
                  </a:lnTo>
                  <a:lnTo>
                    <a:pt x="48" y="61"/>
                  </a:lnTo>
                  <a:lnTo>
                    <a:pt x="41" y="50"/>
                  </a:lnTo>
                  <a:lnTo>
                    <a:pt x="36" y="47"/>
                  </a:lnTo>
                  <a:lnTo>
                    <a:pt x="32" y="44"/>
                  </a:lnTo>
                  <a:lnTo>
                    <a:pt x="26" y="41"/>
                  </a:lnTo>
                  <a:lnTo>
                    <a:pt x="22" y="38"/>
                  </a:lnTo>
                  <a:lnTo>
                    <a:pt x="13" y="31"/>
                  </a:lnTo>
                  <a:lnTo>
                    <a:pt x="8" y="22"/>
                  </a:lnTo>
                  <a:lnTo>
                    <a:pt x="5" y="12"/>
                  </a:lnTo>
                  <a:lnTo>
                    <a:pt x="2" y="2"/>
                  </a:lnTo>
                  <a:lnTo>
                    <a:pt x="1" y="0"/>
                  </a:lnTo>
                  <a:lnTo>
                    <a:pt x="0" y="0"/>
                  </a:lnTo>
                  <a:lnTo>
                    <a:pt x="0" y="1"/>
                  </a:lnTo>
                  <a:lnTo>
                    <a:pt x="0" y="3"/>
                  </a:lnTo>
                  <a:lnTo>
                    <a:pt x="2" y="12"/>
                  </a:lnTo>
                  <a:lnTo>
                    <a:pt x="3" y="21"/>
                  </a:lnTo>
                  <a:lnTo>
                    <a:pt x="7" y="29"/>
                  </a:lnTo>
                  <a:lnTo>
                    <a:pt x="12" y="38"/>
                  </a:lnTo>
                  <a:lnTo>
                    <a:pt x="16" y="41"/>
                  </a:lnTo>
                  <a:lnTo>
                    <a:pt x="20" y="44"/>
                  </a:lnTo>
                  <a:lnTo>
                    <a:pt x="24" y="46"/>
                  </a:lnTo>
                  <a:lnTo>
                    <a:pt x="29" y="48"/>
                  </a:lnTo>
                  <a:lnTo>
                    <a:pt x="33" y="50"/>
                  </a:lnTo>
                  <a:lnTo>
                    <a:pt x="37" y="53"/>
                  </a:lnTo>
                  <a:lnTo>
                    <a:pt x="41" y="56"/>
                  </a:lnTo>
                  <a:lnTo>
                    <a:pt x="44" y="60"/>
                  </a:lnTo>
                  <a:lnTo>
                    <a:pt x="47" y="67"/>
                  </a:lnTo>
                  <a:lnTo>
                    <a:pt x="50" y="74"/>
                  </a:lnTo>
                  <a:lnTo>
                    <a:pt x="51" y="82"/>
                  </a:lnTo>
                  <a:lnTo>
                    <a:pt x="53" y="89"/>
                  </a:lnTo>
                  <a:lnTo>
                    <a:pt x="53" y="90"/>
                  </a:lnTo>
                  <a:lnTo>
                    <a:pt x="53" y="89"/>
                  </a:lnTo>
                  <a:lnTo>
                    <a:pt x="5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4" name="Freeform 69"/>
            <p:cNvSpPr>
              <a:spLocks/>
            </p:cNvSpPr>
            <p:nvPr/>
          </p:nvSpPr>
          <p:spPr bwMode="auto">
            <a:xfrm>
              <a:off x="3399" y="2014"/>
              <a:ext cx="44" cy="87"/>
            </a:xfrm>
            <a:custGeom>
              <a:avLst/>
              <a:gdLst>
                <a:gd name="T0" fmla="*/ 19 w 44"/>
                <a:gd name="T1" fmla="*/ 0 h 87"/>
                <a:gd name="T2" fmla="*/ 9 w 44"/>
                <a:gd name="T3" fmla="*/ 6 h 87"/>
                <a:gd name="T4" fmla="*/ 4 w 44"/>
                <a:gd name="T5" fmla="*/ 16 h 87"/>
                <a:gd name="T6" fmla="*/ 1 w 44"/>
                <a:gd name="T7" fmla="*/ 27 h 87"/>
                <a:gd name="T8" fmla="*/ 0 w 44"/>
                <a:gd name="T9" fmla="*/ 38 h 87"/>
                <a:gd name="T10" fmla="*/ 1 w 44"/>
                <a:gd name="T11" fmla="*/ 45 h 87"/>
                <a:gd name="T12" fmla="*/ 4 w 44"/>
                <a:gd name="T13" fmla="*/ 52 h 87"/>
                <a:gd name="T14" fmla="*/ 9 w 44"/>
                <a:gd name="T15" fmla="*/ 57 h 87"/>
                <a:gd name="T16" fmla="*/ 14 w 44"/>
                <a:gd name="T17" fmla="*/ 61 h 87"/>
                <a:gd name="T18" fmla="*/ 19 w 44"/>
                <a:gd name="T19" fmla="*/ 63 h 87"/>
                <a:gd name="T20" fmla="*/ 24 w 44"/>
                <a:gd name="T21" fmla="*/ 64 h 87"/>
                <a:gd name="T22" fmla="*/ 29 w 44"/>
                <a:gd name="T23" fmla="*/ 67 h 87"/>
                <a:gd name="T24" fmla="*/ 33 w 44"/>
                <a:gd name="T25" fmla="*/ 69 h 87"/>
                <a:gd name="T26" fmla="*/ 36 w 44"/>
                <a:gd name="T27" fmla="*/ 72 h 87"/>
                <a:gd name="T28" fmla="*/ 38 w 44"/>
                <a:gd name="T29" fmla="*/ 76 h 87"/>
                <a:gd name="T30" fmla="*/ 39 w 44"/>
                <a:gd name="T31" fmla="*/ 80 h 87"/>
                <a:gd name="T32" fmla="*/ 41 w 44"/>
                <a:gd name="T33" fmla="*/ 86 h 87"/>
                <a:gd name="T34" fmla="*/ 41 w 44"/>
                <a:gd name="T35" fmla="*/ 87 h 87"/>
                <a:gd name="T36" fmla="*/ 42 w 44"/>
                <a:gd name="T37" fmla="*/ 86 h 87"/>
                <a:gd name="T38" fmla="*/ 43 w 44"/>
                <a:gd name="T39" fmla="*/ 85 h 87"/>
                <a:gd name="T40" fmla="*/ 44 w 44"/>
                <a:gd name="T41" fmla="*/ 84 h 87"/>
                <a:gd name="T42" fmla="*/ 43 w 44"/>
                <a:gd name="T43" fmla="*/ 76 h 87"/>
                <a:gd name="T44" fmla="*/ 40 w 44"/>
                <a:gd name="T45" fmla="*/ 70 h 87"/>
                <a:gd name="T46" fmla="*/ 35 w 44"/>
                <a:gd name="T47" fmla="*/ 64 h 87"/>
                <a:gd name="T48" fmla="*/ 28 w 44"/>
                <a:gd name="T49" fmla="*/ 60 h 87"/>
                <a:gd name="T50" fmla="*/ 22 w 44"/>
                <a:gd name="T51" fmla="*/ 57 h 87"/>
                <a:gd name="T52" fmla="*/ 16 w 44"/>
                <a:gd name="T53" fmla="*/ 54 h 87"/>
                <a:gd name="T54" fmla="*/ 12 w 44"/>
                <a:gd name="T55" fmla="*/ 50 h 87"/>
                <a:gd name="T56" fmla="*/ 7 w 44"/>
                <a:gd name="T57" fmla="*/ 44 h 87"/>
                <a:gd name="T58" fmla="*/ 5 w 44"/>
                <a:gd name="T59" fmla="*/ 34 h 87"/>
                <a:gd name="T60" fmla="*/ 6 w 44"/>
                <a:gd name="T61" fmla="*/ 20 h 87"/>
                <a:gd name="T62" fmla="*/ 11 w 44"/>
                <a:gd name="T63" fmla="*/ 8 h 87"/>
                <a:gd name="T64" fmla="*/ 18 w 44"/>
                <a:gd name="T65" fmla="*/ 1 h 87"/>
                <a:gd name="T66" fmla="*/ 18 w 44"/>
                <a:gd name="T67" fmla="*/ 1 h 87"/>
                <a:gd name="T68" fmla="*/ 19 w 44"/>
                <a:gd name="T69" fmla="*/ 0 h 87"/>
                <a:gd name="T70" fmla="*/ 19 w 44"/>
                <a:gd name="T71" fmla="*/ 0 h 87"/>
                <a:gd name="T72" fmla="*/ 19 w 44"/>
                <a:gd name="T73" fmla="*/ 0 h 87"/>
                <a:gd name="T74" fmla="*/ 19 w 44"/>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87"/>
                <a:gd name="T116" fmla="*/ 44 w 44"/>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87">
                  <a:moveTo>
                    <a:pt x="19" y="0"/>
                  </a:moveTo>
                  <a:lnTo>
                    <a:pt x="9" y="6"/>
                  </a:lnTo>
                  <a:lnTo>
                    <a:pt x="4" y="16"/>
                  </a:lnTo>
                  <a:lnTo>
                    <a:pt x="1" y="27"/>
                  </a:lnTo>
                  <a:lnTo>
                    <a:pt x="0" y="38"/>
                  </a:lnTo>
                  <a:lnTo>
                    <a:pt x="1" y="45"/>
                  </a:lnTo>
                  <a:lnTo>
                    <a:pt x="4" y="52"/>
                  </a:lnTo>
                  <a:lnTo>
                    <a:pt x="9" y="57"/>
                  </a:lnTo>
                  <a:lnTo>
                    <a:pt x="14" y="61"/>
                  </a:lnTo>
                  <a:lnTo>
                    <a:pt x="19" y="63"/>
                  </a:lnTo>
                  <a:lnTo>
                    <a:pt x="24" y="64"/>
                  </a:lnTo>
                  <a:lnTo>
                    <a:pt x="29" y="67"/>
                  </a:lnTo>
                  <a:lnTo>
                    <a:pt x="33" y="69"/>
                  </a:lnTo>
                  <a:lnTo>
                    <a:pt x="36" y="72"/>
                  </a:lnTo>
                  <a:lnTo>
                    <a:pt x="38" y="76"/>
                  </a:lnTo>
                  <a:lnTo>
                    <a:pt x="39" y="80"/>
                  </a:lnTo>
                  <a:lnTo>
                    <a:pt x="41" y="86"/>
                  </a:lnTo>
                  <a:lnTo>
                    <a:pt x="41" y="87"/>
                  </a:lnTo>
                  <a:lnTo>
                    <a:pt x="42" y="86"/>
                  </a:lnTo>
                  <a:lnTo>
                    <a:pt x="43" y="85"/>
                  </a:lnTo>
                  <a:lnTo>
                    <a:pt x="44" y="84"/>
                  </a:lnTo>
                  <a:lnTo>
                    <a:pt x="43" y="76"/>
                  </a:lnTo>
                  <a:lnTo>
                    <a:pt x="40" y="70"/>
                  </a:lnTo>
                  <a:lnTo>
                    <a:pt x="35" y="64"/>
                  </a:lnTo>
                  <a:lnTo>
                    <a:pt x="28" y="60"/>
                  </a:lnTo>
                  <a:lnTo>
                    <a:pt x="22" y="57"/>
                  </a:lnTo>
                  <a:lnTo>
                    <a:pt x="16" y="54"/>
                  </a:lnTo>
                  <a:lnTo>
                    <a:pt x="12" y="50"/>
                  </a:lnTo>
                  <a:lnTo>
                    <a:pt x="7" y="44"/>
                  </a:lnTo>
                  <a:lnTo>
                    <a:pt x="5" y="34"/>
                  </a:lnTo>
                  <a:lnTo>
                    <a:pt x="6" y="20"/>
                  </a:lnTo>
                  <a:lnTo>
                    <a:pt x="11" y="8"/>
                  </a:lnTo>
                  <a:lnTo>
                    <a:pt x="18"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5" name="Freeform 70"/>
            <p:cNvSpPr>
              <a:spLocks/>
            </p:cNvSpPr>
            <p:nvPr/>
          </p:nvSpPr>
          <p:spPr bwMode="auto">
            <a:xfrm>
              <a:off x="3408" y="2068"/>
              <a:ext cx="26" cy="57"/>
            </a:xfrm>
            <a:custGeom>
              <a:avLst/>
              <a:gdLst>
                <a:gd name="T0" fmla="*/ 8 w 26"/>
                <a:gd name="T1" fmla="*/ 57 h 57"/>
                <a:gd name="T2" fmla="*/ 6 w 26"/>
                <a:gd name="T3" fmla="*/ 49 h 57"/>
                <a:gd name="T4" fmla="*/ 4 w 26"/>
                <a:gd name="T5" fmla="*/ 42 h 57"/>
                <a:gd name="T6" fmla="*/ 4 w 26"/>
                <a:gd name="T7" fmla="*/ 35 h 57"/>
                <a:gd name="T8" fmla="*/ 5 w 26"/>
                <a:gd name="T9" fmla="*/ 27 h 57"/>
                <a:gd name="T10" fmla="*/ 8 w 26"/>
                <a:gd name="T11" fmla="*/ 21 h 57"/>
                <a:gd name="T12" fmla="*/ 12 w 26"/>
                <a:gd name="T13" fmla="*/ 15 h 57"/>
                <a:gd name="T14" fmla="*/ 18 w 26"/>
                <a:gd name="T15" fmla="*/ 10 h 57"/>
                <a:gd name="T16" fmla="*/ 24 w 26"/>
                <a:gd name="T17" fmla="*/ 5 h 57"/>
                <a:gd name="T18" fmla="*/ 25 w 26"/>
                <a:gd name="T19" fmla="*/ 4 h 57"/>
                <a:gd name="T20" fmla="*/ 26 w 26"/>
                <a:gd name="T21" fmla="*/ 2 h 57"/>
                <a:gd name="T22" fmla="*/ 26 w 26"/>
                <a:gd name="T23" fmla="*/ 1 h 57"/>
                <a:gd name="T24" fmla="*/ 24 w 26"/>
                <a:gd name="T25" fmla="*/ 0 h 57"/>
                <a:gd name="T26" fmla="*/ 17 w 26"/>
                <a:gd name="T27" fmla="*/ 3 h 57"/>
                <a:gd name="T28" fmla="*/ 11 w 26"/>
                <a:gd name="T29" fmla="*/ 9 h 57"/>
                <a:gd name="T30" fmla="*/ 6 w 26"/>
                <a:gd name="T31" fmla="*/ 16 h 57"/>
                <a:gd name="T32" fmla="*/ 3 w 26"/>
                <a:gd name="T33" fmla="*/ 23 h 57"/>
                <a:gd name="T34" fmla="*/ 0 w 26"/>
                <a:gd name="T35" fmla="*/ 32 h 57"/>
                <a:gd name="T36" fmla="*/ 1 w 26"/>
                <a:gd name="T37" fmla="*/ 40 h 57"/>
                <a:gd name="T38" fmla="*/ 3 w 26"/>
                <a:gd name="T39" fmla="*/ 48 h 57"/>
                <a:gd name="T40" fmla="*/ 7 w 26"/>
                <a:gd name="T41" fmla="*/ 57 h 57"/>
                <a:gd name="T42" fmla="*/ 7 w 26"/>
                <a:gd name="T43" fmla="*/ 57 h 57"/>
                <a:gd name="T44" fmla="*/ 8 w 26"/>
                <a:gd name="T45" fmla="*/ 57 h 57"/>
                <a:gd name="T46" fmla="*/ 8 w 26"/>
                <a:gd name="T47" fmla="*/ 57 h 57"/>
                <a:gd name="T48" fmla="*/ 8 w 26"/>
                <a:gd name="T49" fmla="*/ 57 h 57"/>
                <a:gd name="T50" fmla="*/ 8 w 26"/>
                <a:gd name="T51" fmla="*/ 5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57"/>
                <a:gd name="T80" fmla="*/ 26 w 26"/>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57">
                  <a:moveTo>
                    <a:pt x="8" y="57"/>
                  </a:moveTo>
                  <a:lnTo>
                    <a:pt x="6" y="49"/>
                  </a:lnTo>
                  <a:lnTo>
                    <a:pt x="4" y="42"/>
                  </a:lnTo>
                  <a:lnTo>
                    <a:pt x="4" y="35"/>
                  </a:lnTo>
                  <a:lnTo>
                    <a:pt x="5" y="27"/>
                  </a:lnTo>
                  <a:lnTo>
                    <a:pt x="8" y="21"/>
                  </a:lnTo>
                  <a:lnTo>
                    <a:pt x="12" y="15"/>
                  </a:lnTo>
                  <a:lnTo>
                    <a:pt x="18" y="10"/>
                  </a:lnTo>
                  <a:lnTo>
                    <a:pt x="24" y="5"/>
                  </a:lnTo>
                  <a:lnTo>
                    <a:pt x="25" y="4"/>
                  </a:lnTo>
                  <a:lnTo>
                    <a:pt x="26" y="2"/>
                  </a:lnTo>
                  <a:lnTo>
                    <a:pt x="26" y="1"/>
                  </a:lnTo>
                  <a:lnTo>
                    <a:pt x="24" y="0"/>
                  </a:lnTo>
                  <a:lnTo>
                    <a:pt x="17" y="3"/>
                  </a:lnTo>
                  <a:lnTo>
                    <a:pt x="11" y="9"/>
                  </a:lnTo>
                  <a:lnTo>
                    <a:pt x="6" y="16"/>
                  </a:lnTo>
                  <a:lnTo>
                    <a:pt x="3" y="23"/>
                  </a:lnTo>
                  <a:lnTo>
                    <a:pt x="0" y="32"/>
                  </a:lnTo>
                  <a:lnTo>
                    <a:pt x="1" y="40"/>
                  </a:lnTo>
                  <a:lnTo>
                    <a:pt x="3" y="48"/>
                  </a:lnTo>
                  <a:lnTo>
                    <a:pt x="7" y="57"/>
                  </a:lnTo>
                  <a:lnTo>
                    <a:pt x="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6" name="Freeform 71"/>
            <p:cNvSpPr>
              <a:spLocks/>
            </p:cNvSpPr>
            <p:nvPr/>
          </p:nvSpPr>
          <p:spPr bwMode="auto">
            <a:xfrm>
              <a:off x="3461" y="2072"/>
              <a:ext cx="208" cy="86"/>
            </a:xfrm>
            <a:custGeom>
              <a:avLst/>
              <a:gdLst>
                <a:gd name="T0" fmla="*/ 4 w 208"/>
                <a:gd name="T1" fmla="*/ 6 h 86"/>
                <a:gd name="T2" fmla="*/ 12 w 208"/>
                <a:gd name="T3" fmla="*/ 13 h 86"/>
                <a:gd name="T4" fmla="*/ 21 w 208"/>
                <a:gd name="T5" fmla="*/ 19 h 86"/>
                <a:gd name="T6" fmla="*/ 30 w 208"/>
                <a:gd name="T7" fmla="*/ 23 h 86"/>
                <a:gd name="T8" fmla="*/ 42 w 208"/>
                <a:gd name="T9" fmla="*/ 26 h 86"/>
                <a:gd name="T10" fmla="*/ 57 w 208"/>
                <a:gd name="T11" fmla="*/ 24 h 86"/>
                <a:gd name="T12" fmla="*/ 71 w 208"/>
                <a:gd name="T13" fmla="*/ 21 h 86"/>
                <a:gd name="T14" fmla="*/ 86 w 208"/>
                <a:gd name="T15" fmla="*/ 15 h 86"/>
                <a:gd name="T16" fmla="*/ 104 w 208"/>
                <a:gd name="T17" fmla="*/ 10 h 86"/>
                <a:gd name="T18" fmla="*/ 124 w 208"/>
                <a:gd name="T19" fmla="*/ 9 h 86"/>
                <a:gd name="T20" fmla="*/ 143 w 208"/>
                <a:gd name="T21" fmla="*/ 13 h 86"/>
                <a:gd name="T22" fmla="*/ 162 w 208"/>
                <a:gd name="T23" fmla="*/ 21 h 86"/>
                <a:gd name="T24" fmla="*/ 175 w 208"/>
                <a:gd name="T25" fmla="*/ 29 h 86"/>
                <a:gd name="T26" fmla="*/ 182 w 208"/>
                <a:gd name="T27" fmla="*/ 35 h 86"/>
                <a:gd name="T28" fmla="*/ 188 w 208"/>
                <a:gd name="T29" fmla="*/ 42 h 86"/>
                <a:gd name="T30" fmla="*/ 194 w 208"/>
                <a:gd name="T31" fmla="*/ 49 h 86"/>
                <a:gd name="T32" fmla="*/ 201 w 208"/>
                <a:gd name="T33" fmla="*/ 59 h 86"/>
                <a:gd name="T34" fmla="*/ 202 w 208"/>
                <a:gd name="T35" fmla="*/ 72 h 86"/>
                <a:gd name="T36" fmla="*/ 195 w 208"/>
                <a:gd name="T37" fmla="*/ 80 h 86"/>
                <a:gd name="T38" fmla="*/ 187 w 208"/>
                <a:gd name="T39" fmla="*/ 80 h 86"/>
                <a:gd name="T40" fmla="*/ 179 w 208"/>
                <a:gd name="T41" fmla="*/ 75 h 86"/>
                <a:gd name="T42" fmla="*/ 176 w 208"/>
                <a:gd name="T43" fmla="*/ 68 h 86"/>
                <a:gd name="T44" fmla="*/ 177 w 208"/>
                <a:gd name="T45" fmla="*/ 63 h 86"/>
                <a:gd name="T46" fmla="*/ 176 w 208"/>
                <a:gd name="T47" fmla="*/ 61 h 86"/>
                <a:gd name="T48" fmla="*/ 174 w 208"/>
                <a:gd name="T49" fmla="*/ 65 h 86"/>
                <a:gd name="T50" fmla="*/ 175 w 208"/>
                <a:gd name="T51" fmla="*/ 72 h 86"/>
                <a:gd name="T52" fmla="*/ 180 w 208"/>
                <a:gd name="T53" fmla="*/ 78 h 86"/>
                <a:gd name="T54" fmla="*/ 186 w 208"/>
                <a:gd name="T55" fmla="*/ 83 h 86"/>
                <a:gd name="T56" fmla="*/ 198 w 208"/>
                <a:gd name="T57" fmla="*/ 86 h 86"/>
                <a:gd name="T58" fmla="*/ 206 w 208"/>
                <a:gd name="T59" fmla="*/ 81 h 86"/>
                <a:gd name="T60" fmla="*/ 208 w 208"/>
                <a:gd name="T61" fmla="*/ 71 h 86"/>
                <a:gd name="T62" fmla="*/ 205 w 208"/>
                <a:gd name="T63" fmla="*/ 59 h 86"/>
                <a:gd name="T64" fmla="*/ 195 w 208"/>
                <a:gd name="T65" fmla="*/ 44 h 86"/>
                <a:gd name="T66" fmla="*/ 180 w 208"/>
                <a:gd name="T67" fmla="*/ 27 h 86"/>
                <a:gd name="T68" fmla="*/ 160 w 208"/>
                <a:gd name="T69" fmla="*/ 14 h 86"/>
                <a:gd name="T70" fmla="*/ 139 w 208"/>
                <a:gd name="T71" fmla="*/ 6 h 86"/>
                <a:gd name="T72" fmla="*/ 119 w 208"/>
                <a:gd name="T73" fmla="*/ 4 h 86"/>
                <a:gd name="T74" fmla="*/ 105 w 208"/>
                <a:gd name="T75" fmla="*/ 5 h 86"/>
                <a:gd name="T76" fmla="*/ 92 w 208"/>
                <a:gd name="T77" fmla="*/ 9 h 86"/>
                <a:gd name="T78" fmla="*/ 77 w 208"/>
                <a:gd name="T79" fmla="*/ 12 h 86"/>
                <a:gd name="T80" fmla="*/ 60 w 208"/>
                <a:gd name="T81" fmla="*/ 18 h 86"/>
                <a:gd name="T82" fmla="*/ 42 w 208"/>
                <a:gd name="T83" fmla="*/ 20 h 86"/>
                <a:gd name="T84" fmla="*/ 25 w 208"/>
                <a:gd name="T85" fmla="*/ 16 h 86"/>
                <a:gd name="T86" fmla="*/ 9 w 208"/>
                <a:gd name="T87" fmla="*/ 7 h 86"/>
                <a:gd name="T88" fmla="*/ 0 w 208"/>
                <a:gd name="T89" fmla="*/ 0 h 86"/>
                <a:gd name="T90" fmla="*/ 0 w 208"/>
                <a:gd name="T91" fmla="*/ 2 h 86"/>
                <a:gd name="T92" fmla="*/ 0 w 208"/>
                <a:gd name="T93" fmla="*/ 3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86"/>
                <a:gd name="T143" fmla="*/ 208 w 208"/>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86">
                  <a:moveTo>
                    <a:pt x="0" y="3"/>
                  </a:moveTo>
                  <a:lnTo>
                    <a:pt x="4" y="6"/>
                  </a:lnTo>
                  <a:lnTo>
                    <a:pt x="8" y="9"/>
                  </a:lnTo>
                  <a:lnTo>
                    <a:pt x="12" y="13"/>
                  </a:lnTo>
                  <a:lnTo>
                    <a:pt x="16" y="16"/>
                  </a:lnTo>
                  <a:lnTo>
                    <a:pt x="21" y="19"/>
                  </a:lnTo>
                  <a:lnTo>
                    <a:pt x="25" y="22"/>
                  </a:lnTo>
                  <a:lnTo>
                    <a:pt x="30" y="23"/>
                  </a:lnTo>
                  <a:lnTo>
                    <a:pt x="35" y="25"/>
                  </a:lnTo>
                  <a:lnTo>
                    <a:pt x="42" y="26"/>
                  </a:lnTo>
                  <a:lnTo>
                    <a:pt x="50" y="25"/>
                  </a:lnTo>
                  <a:lnTo>
                    <a:pt x="57" y="24"/>
                  </a:lnTo>
                  <a:lnTo>
                    <a:pt x="65" y="23"/>
                  </a:lnTo>
                  <a:lnTo>
                    <a:pt x="71" y="21"/>
                  </a:lnTo>
                  <a:lnTo>
                    <a:pt x="79" y="18"/>
                  </a:lnTo>
                  <a:lnTo>
                    <a:pt x="86" y="15"/>
                  </a:lnTo>
                  <a:lnTo>
                    <a:pt x="93" y="13"/>
                  </a:lnTo>
                  <a:lnTo>
                    <a:pt x="104" y="10"/>
                  </a:lnTo>
                  <a:lnTo>
                    <a:pt x="113" y="9"/>
                  </a:lnTo>
                  <a:lnTo>
                    <a:pt x="124" y="9"/>
                  </a:lnTo>
                  <a:lnTo>
                    <a:pt x="133" y="11"/>
                  </a:lnTo>
                  <a:lnTo>
                    <a:pt x="143" y="13"/>
                  </a:lnTo>
                  <a:lnTo>
                    <a:pt x="153" y="17"/>
                  </a:lnTo>
                  <a:lnTo>
                    <a:pt x="162" y="21"/>
                  </a:lnTo>
                  <a:lnTo>
                    <a:pt x="171" y="26"/>
                  </a:lnTo>
                  <a:lnTo>
                    <a:pt x="175" y="29"/>
                  </a:lnTo>
                  <a:lnTo>
                    <a:pt x="178" y="32"/>
                  </a:lnTo>
                  <a:lnTo>
                    <a:pt x="182" y="35"/>
                  </a:lnTo>
                  <a:lnTo>
                    <a:pt x="185" y="38"/>
                  </a:lnTo>
                  <a:lnTo>
                    <a:pt x="188" y="42"/>
                  </a:lnTo>
                  <a:lnTo>
                    <a:pt x="191" y="45"/>
                  </a:lnTo>
                  <a:lnTo>
                    <a:pt x="194" y="49"/>
                  </a:lnTo>
                  <a:lnTo>
                    <a:pt x="197" y="53"/>
                  </a:lnTo>
                  <a:lnTo>
                    <a:pt x="201" y="59"/>
                  </a:lnTo>
                  <a:lnTo>
                    <a:pt x="203" y="65"/>
                  </a:lnTo>
                  <a:lnTo>
                    <a:pt x="202" y="72"/>
                  </a:lnTo>
                  <a:lnTo>
                    <a:pt x="198" y="80"/>
                  </a:lnTo>
                  <a:lnTo>
                    <a:pt x="195" y="80"/>
                  </a:lnTo>
                  <a:lnTo>
                    <a:pt x="192" y="80"/>
                  </a:lnTo>
                  <a:lnTo>
                    <a:pt x="187" y="80"/>
                  </a:lnTo>
                  <a:lnTo>
                    <a:pt x="183" y="78"/>
                  </a:lnTo>
                  <a:lnTo>
                    <a:pt x="179" y="75"/>
                  </a:lnTo>
                  <a:lnTo>
                    <a:pt x="177" y="72"/>
                  </a:lnTo>
                  <a:lnTo>
                    <a:pt x="176" y="68"/>
                  </a:lnTo>
                  <a:lnTo>
                    <a:pt x="177" y="64"/>
                  </a:lnTo>
                  <a:lnTo>
                    <a:pt x="177" y="63"/>
                  </a:lnTo>
                  <a:lnTo>
                    <a:pt x="177" y="62"/>
                  </a:lnTo>
                  <a:lnTo>
                    <a:pt x="176" y="61"/>
                  </a:lnTo>
                  <a:lnTo>
                    <a:pt x="174" y="65"/>
                  </a:lnTo>
                  <a:lnTo>
                    <a:pt x="174" y="68"/>
                  </a:lnTo>
                  <a:lnTo>
                    <a:pt x="175" y="72"/>
                  </a:lnTo>
                  <a:lnTo>
                    <a:pt x="177" y="75"/>
                  </a:lnTo>
                  <a:lnTo>
                    <a:pt x="180" y="78"/>
                  </a:lnTo>
                  <a:lnTo>
                    <a:pt x="183" y="81"/>
                  </a:lnTo>
                  <a:lnTo>
                    <a:pt x="186" y="83"/>
                  </a:lnTo>
                  <a:lnTo>
                    <a:pt x="190" y="85"/>
                  </a:lnTo>
                  <a:lnTo>
                    <a:pt x="198" y="86"/>
                  </a:lnTo>
                  <a:lnTo>
                    <a:pt x="203" y="85"/>
                  </a:lnTo>
                  <a:lnTo>
                    <a:pt x="206" y="81"/>
                  </a:lnTo>
                  <a:lnTo>
                    <a:pt x="208" y="77"/>
                  </a:lnTo>
                  <a:lnTo>
                    <a:pt x="208" y="71"/>
                  </a:lnTo>
                  <a:lnTo>
                    <a:pt x="207" y="65"/>
                  </a:lnTo>
                  <a:lnTo>
                    <a:pt x="205" y="59"/>
                  </a:lnTo>
                  <a:lnTo>
                    <a:pt x="203" y="54"/>
                  </a:lnTo>
                  <a:lnTo>
                    <a:pt x="195" y="44"/>
                  </a:lnTo>
                  <a:lnTo>
                    <a:pt x="188" y="35"/>
                  </a:lnTo>
                  <a:lnTo>
                    <a:pt x="180" y="27"/>
                  </a:lnTo>
                  <a:lnTo>
                    <a:pt x="170" y="20"/>
                  </a:lnTo>
                  <a:lnTo>
                    <a:pt x="160" y="14"/>
                  </a:lnTo>
                  <a:lnTo>
                    <a:pt x="150" y="9"/>
                  </a:lnTo>
                  <a:lnTo>
                    <a:pt x="139" y="6"/>
                  </a:lnTo>
                  <a:lnTo>
                    <a:pt x="127" y="4"/>
                  </a:lnTo>
                  <a:lnTo>
                    <a:pt x="119" y="4"/>
                  </a:lnTo>
                  <a:lnTo>
                    <a:pt x="112" y="4"/>
                  </a:lnTo>
                  <a:lnTo>
                    <a:pt x="105" y="5"/>
                  </a:lnTo>
                  <a:lnTo>
                    <a:pt x="98" y="6"/>
                  </a:lnTo>
                  <a:lnTo>
                    <a:pt x="92" y="9"/>
                  </a:lnTo>
                  <a:lnTo>
                    <a:pt x="84" y="10"/>
                  </a:lnTo>
                  <a:lnTo>
                    <a:pt x="77" y="12"/>
                  </a:lnTo>
                  <a:lnTo>
                    <a:pt x="71" y="15"/>
                  </a:lnTo>
                  <a:lnTo>
                    <a:pt x="60" y="18"/>
                  </a:lnTo>
                  <a:lnTo>
                    <a:pt x="51" y="19"/>
                  </a:lnTo>
                  <a:lnTo>
                    <a:pt x="42" y="20"/>
                  </a:lnTo>
                  <a:lnTo>
                    <a:pt x="33" y="18"/>
                  </a:lnTo>
                  <a:lnTo>
                    <a:pt x="25" y="16"/>
                  </a:lnTo>
                  <a:lnTo>
                    <a:pt x="17" y="12"/>
                  </a:lnTo>
                  <a:lnTo>
                    <a:pt x="9" y="7"/>
                  </a:lnTo>
                  <a:lnTo>
                    <a:pt x="0"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7" name="Freeform 72"/>
            <p:cNvSpPr>
              <a:spLocks/>
            </p:cNvSpPr>
            <p:nvPr/>
          </p:nvSpPr>
          <p:spPr bwMode="auto">
            <a:xfrm>
              <a:off x="3442" y="2141"/>
              <a:ext cx="246" cy="111"/>
            </a:xfrm>
            <a:custGeom>
              <a:avLst/>
              <a:gdLst>
                <a:gd name="T0" fmla="*/ 0 w 246"/>
                <a:gd name="T1" fmla="*/ 1 h 111"/>
                <a:gd name="T2" fmla="*/ 10 w 246"/>
                <a:gd name="T3" fmla="*/ 14 h 111"/>
                <a:gd name="T4" fmla="*/ 21 w 246"/>
                <a:gd name="T5" fmla="*/ 26 h 111"/>
                <a:gd name="T6" fmla="*/ 33 w 246"/>
                <a:gd name="T7" fmla="*/ 37 h 111"/>
                <a:gd name="T8" fmla="*/ 45 w 246"/>
                <a:gd name="T9" fmla="*/ 48 h 111"/>
                <a:gd name="T10" fmla="*/ 58 w 246"/>
                <a:gd name="T11" fmla="*/ 58 h 111"/>
                <a:gd name="T12" fmla="*/ 72 w 246"/>
                <a:gd name="T13" fmla="*/ 67 h 111"/>
                <a:gd name="T14" fmla="*/ 86 w 246"/>
                <a:gd name="T15" fmla="*/ 74 h 111"/>
                <a:gd name="T16" fmla="*/ 101 w 246"/>
                <a:gd name="T17" fmla="*/ 80 h 111"/>
                <a:gd name="T18" fmla="*/ 109 w 246"/>
                <a:gd name="T19" fmla="*/ 82 h 111"/>
                <a:gd name="T20" fmla="*/ 118 w 246"/>
                <a:gd name="T21" fmla="*/ 85 h 111"/>
                <a:gd name="T22" fmla="*/ 126 w 246"/>
                <a:gd name="T23" fmla="*/ 87 h 111"/>
                <a:gd name="T24" fmla="*/ 135 w 246"/>
                <a:gd name="T25" fmla="*/ 88 h 111"/>
                <a:gd name="T26" fmla="*/ 143 w 246"/>
                <a:gd name="T27" fmla="*/ 90 h 111"/>
                <a:gd name="T28" fmla="*/ 152 w 246"/>
                <a:gd name="T29" fmla="*/ 91 h 111"/>
                <a:gd name="T30" fmla="*/ 161 w 246"/>
                <a:gd name="T31" fmla="*/ 92 h 111"/>
                <a:gd name="T32" fmla="*/ 170 w 246"/>
                <a:gd name="T33" fmla="*/ 94 h 111"/>
                <a:gd name="T34" fmla="*/ 179 w 246"/>
                <a:gd name="T35" fmla="*/ 95 h 111"/>
                <a:gd name="T36" fmla="*/ 187 w 246"/>
                <a:gd name="T37" fmla="*/ 97 h 111"/>
                <a:gd name="T38" fmla="*/ 195 w 246"/>
                <a:gd name="T39" fmla="*/ 100 h 111"/>
                <a:gd name="T40" fmla="*/ 204 w 246"/>
                <a:gd name="T41" fmla="*/ 103 h 111"/>
                <a:gd name="T42" fmla="*/ 212 w 246"/>
                <a:gd name="T43" fmla="*/ 106 h 111"/>
                <a:gd name="T44" fmla="*/ 220 w 246"/>
                <a:gd name="T45" fmla="*/ 108 h 111"/>
                <a:gd name="T46" fmla="*/ 229 w 246"/>
                <a:gd name="T47" fmla="*/ 110 h 111"/>
                <a:gd name="T48" fmla="*/ 238 w 246"/>
                <a:gd name="T49" fmla="*/ 111 h 111"/>
                <a:gd name="T50" fmla="*/ 241 w 246"/>
                <a:gd name="T51" fmla="*/ 111 h 111"/>
                <a:gd name="T52" fmla="*/ 244 w 246"/>
                <a:gd name="T53" fmla="*/ 108 h 111"/>
                <a:gd name="T54" fmla="*/ 246 w 246"/>
                <a:gd name="T55" fmla="*/ 106 h 111"/>
                <a:gd name="T56" fmla="*/ 244 w 246"/>
                <a:gd name="T57" fmla="*/ 103 h 111"/>
                <a:gd name="T58" fmla="*/ 230 w 246"/>
                <a:gd name="T59" fmla="*/ 98 h 111"/>
                <a:gd name="T60" fmla="*/ 216 w 246"/>
                <a:gd name="T61" fmla="*/ 94 h 111"/>
                <a:gd name="T62" fmla="*/ 202 w 246"/>
                <a:gd name="T63" fmla="*/ 91 h 111"/>
                <a:gd name="T64" fmla="*/ 188 w 246"/>
                <a:gd name="T65" fmla="*/ 88 h 111"/>
                <a:gd name="T66" fmla="*/ 173 w 246"/>
                <a:gd name="T67" fmla="*/ 85 h 111"/>
                <a:gd name="T68" fmla="*/ 158 w 246"/>
                <a:gd name="T69" fmla="*/ 82 h 111"/>
                <a:gd name="T70" fmla="*/ 143 w 246"/>
                <a:gd name="T71" fmla="*/ 80 h 111"/>
                <a:gd name="T72" fmla="*/ 129 w 246"/>
                <a:gd name="T73" fmla="*/ 77 h 111"/>
                <a:gd name="T74" fmla="*/ 120 w 246"/>
                <a:gd name="T75" fmla="*/ 76 h 111"/>
                <a:gd name="T76" fmla="*/ 111 w 246"/>
                <a:gd name="T77" fmla="*/ 73 h 111"/>
                <a:gd name="T78" fmla="*/ 102 w 246"/>
                <a:gd name="T79" fmla="*/ 70 h 111"/>
                <a:gd name="T80" fmla="*/ 93 w 246"/>
                <a:gd name="T81" fmla="*/ 67 h 111"/>
                <a:gd name="T82" fmla="*/ 84 w 246"/>
                <a:gd name="T83" fmla="*/ 63 h 111"/>
                <a:gd name="T84" fmla="*/ 75 w 246"/>
                <a:gd name="T85" fmla="*/ 58 h 111"/>
                <a:gd name="T86" fmla="*/ 67 w 246"/>
                <a:gd name="T87" fmla="*/ 54 h 111"/>
                <a:gd name="T88" fmla="*/ 59 w 246"/>
                <a:gd name="T89" fmla="*/ 49 h 111"/>
                <a:gd name="T90" fmla="*/ 51 w 246"/>
                <a:gd name="T91" fmla="*/ 44 h 111"/>
                <a:gd name="T92" fmla="*/ 43 w 246"/>
                <a:gd name="T93" fmla="*/ 38 h 111"/>
                <a:gd name="T94" fmla="*/ 36 w 246"/>
                <a:gd name="T95" fmla="*/ 32 h 111"/>
                <a:gd name="T96" fmla="*/ 28 w 246"/>
                <a:gd name="T97" fmla="*/ 26 h 111"/>
                <a:gd name="T98" fmla="*/ 21 w 246"/>
                <a:gd name="T99" fmla="*/ 20 h 111"/>
                <a:gd name="T100" fmla="*/ 14 w 246"/>
                <a:gd name="T101" fmla="*/ 14 h 111"/>
                <a:gd name="T102" fmla="*/ 7 w 246"/>
                <a:gd name="T103" fmla="*/ 7 h 111"/>
                <a:gd name="T104" fmla="*/ 1 w 246"/>
                <a:gd name="T105" fmla="*/ 0 h 111"/>
                <a:gd name="T106" fmla="*/ 1 w 246"/>
                <a:gd name="T107" fmla="*/ 0 h 111"/>
                <a:gd name="T108" fmla="*/ 0 w 246"/>
                <a:gd name="T109" fmla="*/ 0 h 111"/>
                <a:gd name="T110" fmla="*/ 0 w 246"/>
                <a:gd name="T111" fmla="*/ 1 h 111"/>
                <a:gd name="T112" fmla="*/ 0 w 246"/>
                <a:gd name="T113" fmla="*/ 1 h 111"/>
                <a:gd name="T114" fmla="*/ 0 w 246"/>
                <a:gd name="T115" fmla="*/ 1 h 1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6"/>
                <a:gd name="T175" fmla="*/ 0 h 111"/>
                <a:gd name="T176" fmla="*/ 246 w 246"/>
                <a:gd name="T177" fmla="*/ 111 h 1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6" h="111">
                  <a:moveTo>
                    <a:pt x="0" y="1"/>
                  </a:moveTo>
                  <a:lnTo>
                    <a:pt x="10" y="14"/>
                  </a:lnTo>
                  <a:lnTo>
                    <a:pt x="21" y="26"/>
                  </a:lnTo>
                  <a:lnTo>
                    <a:pt x="33" y="37"/>
                  </a:lnTo>
                  <a:lnTo>
                    <a:pt x="45" y="48"/>
                  </a:lnTo>
                  <a:lnTo>
                    <a:pt x="58" y="58"/>
                  </a:lnTo>
                  <a:lnTo>
                    <a:pt x="72" y="67"/>
                  </a:lnTo>
                  <a:lnTo>
                    <a:pt x="86" y="74"/>
                  </a:lnTo>
                  <a:lnTo>
                    <a:pt x="101" y="80"/>
                  </a:lnTo>
                  <a:lnTo>
                    <a:pt x="109" y="82"/>
                  </a:lnTo>
                  <a:lnTo>
                    <a:pt x="118" y="85"/>
                  </a:lnTo>
                  <a:lnTo>
                    <a:pt x="126" y="87"/>
                  </a:lnTo>
                  <a:lnTo>
                    <a:pt x="135" y="88"/>
                  </a:lnTo>
                  <a:lnTo>
                    <a:pt x="143" y="90"/>
                  </a:lnTo>
                  <a:lnTo>
                    <a:pt x="152" y="91"/>
                  </a:lnTo>
                  <a:lnTo>
                    <a:pt x="161" y="92"/>
                  </a:lnTo>
                  <a:lnTo>
                    <a:pt x="170" y="94"/>
                  </a:lnTo>
                  <a:lnTo>
                    <a:pt x="179" y="95"/>
                  </a:lnTo>
                  <a:lnTo>
                    <a:pt x="187" y="97"/>
                  </a:lnTo>
                  <a:lnTo>
                    <a:pt x="195" y="100"/>
                  </a:lnTo>
                  <a:lnTo>
                    <a:pt x="204" y="103"/>
                  </a:lnTo>
                  <a:lnTo>
                    <a:pt x="212" y="106"/>
                  </a:lnTo>
                  <a:lnTo>
                    <a:pt x="220" y="108"/>
                  </a:lnTo>
                  <a:lnTo>
                    <a:pt x="229" y="110"/>
                  </a:lnTo>
                  <a:lnTo>
                    <a:pt x="238" y="111"/>
                  </a:lnTo>
                  <a:lnTo>
                    <a:pt x="241" y="111"/>
                  </a:lnTo>
                  <a:lnTo>
                    <a:pt x="244" y="108"/>
                  </a:lnTo>
                  <a:lnTo>
                    <a:pt x="246" y="106"/>
                  </a:lnTo>
                  <a:lnTo>
                    <a:pt x="244" y="103"/>
                  </a:lnTo>
                  <a:lnTo>
                    <a:pt x="230" y="98"/>
                  </a:lnTo>
                  <a:lnTo>
                    <a:pt x="216" y="94"/>
                  </a:lnTo>
                  <a:lnTo>
                    <a:pt x="202" y="91"/>
                  </a:lnTo>
                  <a:lnTo>
                    <a:pt x="188" y="88"/>
                  </a:lnTo>
                  <a:lnTo>
                    <a:pt x="173" y="85"/>
                  </a:lnTo>
                  <a:lnTo>
                    <a:pt x="158" y="82"/>
                  </a:lnTo>
                  <a:lnTo>
                    <a:pt x="143" y="80"/>
                  </a:lnTo>
                  <a:lnTo>
                    <a:pt x="129" y="77"/>
                  </a:lnTo>
                  <a:lnTo>
                    <a:pt x="120" y="76"/>
                  </a:lnTo>
                  <a:lnTo>
                    <a:pt x="111" y="73"/>
                  </a:lnTo>
                  <a:lnTo>
                    <a:pt x="102" y="70"/>
                  </a:lnTo>
                  <a:lnTo>
                    <a:pt x="93" y="67"/>
                  </a:lnTo>
                  <a:lnTo>
                    <a:pt x="84" y="63"/>
                  </a:lnTo>
                  <a:lnTo>
                    <a:pt x="75" y="58"/>
                  </a:lnTo>
                  <a:lnTo>
                    <a:pt x="67" y="54"/>
                  </a:lnTo>
                  <a:lnTo>
                    <a:pt x="59" y="49"/>
                  </a:lnTo>
                  <a:lnTo>
                    <a:pt x="51" y="44"/>
                  </a:lnTo>
                  <a:lnTo>
                    <a:pt x="43" y="38"/>
                  </a:lnTo>
                  <a:lnTo>
                    <a:pt x="36" y="32"/>
                  </a:lnTo>
                  <a:lnTo>
                    <a:pt x="28" y="26"/>
                  </a:lnTo>
                  <a:lnTo>
                    <a:pt x="21" y="20"/>
                  </a:lnTo>
                  <a:lnTo>
                    <a:pt x="14" y="14"/>
                  </a:lnTo>
                  <a:lnTo>
                    <a:pt x="7" y="7"/>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8" name="Freeform 73"/>
            <p:cNvSpPr>
              <a:spLocks/>
            </p:cNvSpPr>
            <p:nvPr/>
          </p:nvSpPr>
          <p:spPr bwMode="auto">
            <a:xfrm>
              <a:off x="3446" y="2066"/>
              <a:ext cx="41" cy="94"/>
            </a:xfrm>
            <a:custGeom>
              <a:avLst/>
              <a:gdLst>
                <a:gd name="T0" fmla="*/ 18 w 41"/>
                <a:gd name="T1" fmla="*/ 15 h 94"/>
                <a:gd name="T2" fmla="*/ 21 w 41"/>
                <a:gd name="T3" fmla="*/ 9 h 94"/>
                <a:gd name="T4" fmla="*/ 25 w 41"/>
                <a:gd name="T5" fmla="*/ 5 h 94"/>
                <a:gd name="T6" fmla="*/ 30 w 41"/>
                <a:gd name="T7" fmla="*/ 5 h 94"/>
                <a:gd name="T8" fmla="*/ 36 w 41"/>
                <a:gd name="T9" fmla="*/ 12 h 94"/>
                <a:gd name="T10" fmla="*/ 36 w 41"/>
                <a:gd name="T11" fmla="*/ 15 h 94"/>
                <a:gd name="T12" fmla="*/ 36 w 41"/>
                <a:gd name="T13" fmla="*/ 17 h 94"/>
                <a:gd name="T14" fmla="*/ 37 w 41"/>
                <a:gd name="T15" fmla="*/ 20 h 94"/>
                <a:gd name="T16" fmla="*/ 37 w 41"/>
                <a:gd name="T17" fmla="*/ 22 h 94"/>
                <a:gd name="T18" fmla="*/ 38 w 41"/>
                <a:gd name="T19" fmla="*/ 30 h 94"/>
                <a:gd name="T20" fmla="*/ 37 w 41"/>
                <a:gd name="T21" fmla="*/ 38 h 94"/>
                <a:gd name="T22" fmla="*/ 35 w 41"/>
                <a:gd name="T23" fmla="*/ 46 h 94"/>
                <a:gd name="T24" fmla="*/ 33 w 41"/>
                <a:gd name="T25" fmla="*/ 53 h 94"/>
                <a:gd name="T26" fmla="*/ 30 w 41"/>
                <a:gd name="T27" fmla="*/ 59 h 94"/>
                <a:gd name="T28" fmla="*/ 27 w 41"/>
                <a:gd name="T29" fmla="*/ 64 h 94"/>
                <a:gd name="T30" fmla="*/ 24 w 41"/>
                <a:gd name="T31" fmla="*/ 68 h 94"/>
                <a:gd name="T32" fmla="*/ 20 w 41"/>
                <a:gd name="T33" fmla="*/ 74 h 94"/>
                <a:gd name="T34" fmla="*/ 16 w 41"/>
                <a:gd name="T35" fmla="*/ 77 h 94"/>
                <a:gd name="T36" fmla="*/ 11 w 41"/>
                <a:gd name="T37" fmla="*/ 81 h 94"/>
                <a:gd name="T38" fmla="*/ 6 w 41"/>
                <a:gd name="T39" fmla="*/ 85 h 94"/>
                <a:gd name="T40" fmla="*/ 1 w 41"/>
                <a:gd name="T41" fmla="*/ 87 h 94"/>
                <a:gd name="T42" fmla="*/ 0 w 41"/>
                <a:gd name="T43" fmla="*/ 89 h 94"/>
                <a:gd name="T44" fmla="*/ 0 w 41"/>
                <a:gd name="T45" fmla="*/ 91 h 94"/>
                <a:gd name="T46" fmla="*/ 0 w 41"/>
                <a:gd name="T47" fmla="*/ 93 h 94"/>
                <a:gd name="T48" fmla="*/ 2 w 41"/>
                <a:gd name="T49" fmla="*/ 94 h 94"/>
                <a:gd name="T50" fmla="*/ 7 w 41"/>
                <a:gd name="T51" fmla="*/ 94 h 94"/>
                <a:gd name="T52" fmla="*/ 12 w 41"/>
                <a:gd name="T53" fmla="*/ 92 h 94"/>
                <a:gd name="T54" fmla="*/ 15 w 41"/>
                <a:gd name="T55" fmla="*/ 89 h 94"/>
                <a:gd name="T56" fmla="*/ 19 w 41"/>
                <a:gd name="T57" fmla="*/ 85 h 94"/>
                <a:gd name="T58" fmla="*/ 23 w 41"/>
                <a:gd name="T59" fmla="*/ 81 h 94"/>
                <a:gd name="T60" fmla="*/ 26 w 41"/>
                <a:gd name="T61" fmla="*/ 77 h 94"/>
                <a:gd name="T62" fmla="*/ 29 w 41"/>
                <a:gd name="T63" fmla="*/ 72 h 94"/>
                <a:gd name="T64" fmla="*/ 31 w 41"/>
                <a:gd name="T65" fmla="*/ 68 h 94"/>
                <a:gd name="T66" fmla="*/ 36 w 41"/>
                <a:gd name="T67" fmla="*/ 58 h 94"/>
                <a:gd name="T68" fmla="*/ 39 w 41"/>
                <a:gd name="T69" fmla="*/ 47 h 94"/>
                <a:gd name="T70" fmla="*/ 41 w 41"/>
                <a:gd name="T71" fmla="*/ 35 h 94"/>
                <a:gd name="T72" fmla="*/ 41 w 41"/>
                <a:gd name="T73" fmla="*/ 24 h 94"/>
                <a:gd name="T74" fmla="*/ 40 w 41"/>
                <a:gd name="T75" fmla="*/ 18 h 94"/>
                <a:gd name="T76" fmla="*/ 37 w 41"/>
                <a:gd name="T77" fmla="*/ 9 h 94"/>
                <a:gd name="T78" fmla="*/ 33 w 41"/>
                <a:gd name="T79" fmla="*/ 2 h 94"/>
                <a:gd name="T80" fmla="*/ 27 w 41"/>
                <a:gd name="T81" fmla="*/ 0 h 94"/>
                <a:gd name="T82" fmla="*/ 22 w 41"/>
                <a:gd name="T83" fmla="*/ 2 h 94"/>
                <a:gd name="T84" fmla="*/ 19 w 41"/>
                <a:gd name="T85" fmla="*/ 5 h 94"/>
                <a:gd name="T86" fmla="*/ 18 w 41"/>
                <a:gd name="T87" fmla="*/ 9 h 94"/>
                <a:gd name="T88" fmla="*/ 18 w 41"/>
                <a:gd name="T89" fmla="*/ 15 h 94"/>
                <a:gd name="T90" fmla="*/ 18 w 41"/>
                <a:gd name="T91" fmla="*/ 16 h 94"/>
                <a:gd name="T92" fmla="*/ 18 w 41"/>
                <a:gd name="T93" fmla="*/ 16 h 94"/>
                <a:gd name="T94" fmla="*/ 18 w 41"/>
                <a:gd name="T95" fmla="*/ 16 h 94"/>
                <a:gd name="T96" fmla="*/ 18 w 41"/>
                <a:gd name="T97" fmla="*/ 15 h 94"/>
                <a:gd name="T98" fmla="*/ 18 w 41"/>
                <a:gd name="T99" fmla="*/ 15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94"/>
                <a:gd name="T152" fmla="*/ 41 w 41"/>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94">
                  <a:moveTo>
                    <a:pt x="18" y="15"/>
                  </a:moveTo>
                  <a:lnTo>
                    <a:pt x="21" y="9"/>
                  </a:lnTo>
                  <a:lnTo>
                    <a:pt x="25" y="5"/>
                  </a:lnTo>
                  <a:lnTo>
                    <a:pt x="30" y="5"/>
                  </a:lnTo>
                  <a:lnTo>
                    <a:pt x="36" y="12"/>
                  </a:lnTo>
                  <a:lnTo>
                    <a:pt x="36" y="15"/>
                  </a:lnTo>
                  <a:lnTo>
                    <a:pt x="36" y="17"/>
                  </a:lnTo>
                  <a:lnTo>
                    <a:pt x="37" y="20"/>
                  </a:lnTo>
                  <a:lnTo>
                    <a:pt x="37" y="22"/>
                  </a:lnTo>
                  <a:lnTo>
                    <a:pt x="38" y="30"/>
                  </a:lnTo>
                  <a:lnTo>
                    <a:pt x="37" y="38"/>
                  </a:lnTo>
                  <a:lnTo>
                    <a:pt x="35" y="46"/>
                  </a:lnTo>
                  <a:lnTo>
                    <a:pt x="33" y="53"/>
                  </a:lnTo>
                  <a:lnTo>
                    <a:pt x="30" y="59"/>
                  </a:lnTo>
                  <a:lnTo>
                    <a:pt x="27" y="64"/>
                  </a:lnTo>
                  <a:lnTo>
                    <a:pt x="24" y="68"/>
                  </a:lnTo>
                  <a:lnTo>
                    <a:pt x="20" y="74"/>
                  </a:lnTo>
                  <a:lnTo>
                    <a:pt x="16" y="77"/>
                  </a:lnTo>
                  <a:lnTo>
                    <a:pt x="11" y="81"/>
                  </a:lnTo>
                  <a:lnTo>
                    <a:pt x="6" y="85"/>
                  </a:lnTo>
                  <a:lnTo>
                    <a:pt x="1" y="87"/>
                  </a:lnTo>
                  <a:lnTo>
                    <a:pt x="0" y="89"/>
                  </a:lnTo>
                  <a:lnTo>
                    <a:pt x="0" y="91"/>
                  </a:lnTo>
                  <a:lnTo>
                    <a:pt x="0" y="93"/>
                  </a:lnTo>
                  <a:lnTo>
                    <a:pt x="2" y="94"/>
                  </a:lnTo>
                  <a:lnTo>
                    <a:pt x="7" y="94"/>
                  </a:lnTo>
                  <a:lnTo>
                    <a:pt x="12" y="92"/>
                  </a:lnTo>
                  <a:lnTo>
                    <a:pt x="15" y="89"/>
                  </a:lnTo>
                  <a:lnTo>
                    <a:pt x="19" y="85"/>
                  </a:lnTo>
                  <a:lnTo>
                    <a:pt x="23" y="81"/>
                  </a:lnTo>
                  <a:lnTo>
                    <a:pt x="26" y="77"/>
                  </a:lnTo>
                  <a:lnTo>
                    <a:pt x="29" y="72"/>
                  </a:lnTo>
                  <a:lnTo>
                    <a:pt x="31" y="68"/>
                  </a:lnTo>
                  <a:lnTo>
                    <a:pt x="36" y="58"/>
                  </a:lnTo>
                  <a:lnTo>
                    <a:pt x="39" y="47"/>
                  </a:lnTo>
                  <a:lnTo>
                    <a:pt x="41" y="35"/>
                  </a:lnTo>
                  <a:lnTo>
                    <a:pt x="41" y="24"/>
                  </a:lnTo>
                  <a:lnTo>
                    <a:pt x="40" y="18"/>
                  </a:lnTo>
                  <a:lnTo>
                    <a:pt x="37" y="9"/>
                  </a:lnTo>
                  <a:lnTo>
                    <a:pt x="33" y="2"/>
                  </a:lnTo>
                  <a:lnTo>
                    <a:pt x="27" y="0"/>
                  </a:lnTo>
                  <a:lnTo>
                    <a:pt x="22" y="2"/>
                  </a:lnTo>
                  <a:lnTo>
                    <a:pt x="19" y="5"/>
                  </a:lnTo>
                  <a:lnTo>
                    <a:pt x="18" y="9"/>
                  </a:lnTo>
                  <a:lnTo>
                    <a:pt x="18" y="15"/>
                  </a:lnTo>
                  <a:lnTo>
                    <a:pt x="18" y="16"/>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9" name="Freeform 74"/>
            <p:cNvSpPr>
              <a:spLocks/>
            </p:cNvSpPr>
            <p:nvPr/>
          </p:nvSpPr>
          <p:spPr bwMode="auto">
            <a:xfrm>
              <a:off x="3456" y="2085"/>
              <a:ext cx="80" cy="106"/>
            </a:xfrm>
            <a:custGeom>
              <a:avLst/>
              <a:gdLst>
                <a:gd name="T0" fmla="*/ 49 w 80"/>
                <a:gd name="T1" fmla="*/ 2 h 106"/>
                <a:gd name="T2" fmla="*/ 56 w 80"/>
                <a:gd name="T3" fmla="*/ 7 h 106"/>
                <a:gd name="T4" fmla="*/ 62 w 80"/>
                <a:gd name="T5" fmla="*/ 12 h 106"/>
                <a:gd name="T6" fmla="*/ 67 w 80"/>
                <a:gd name="T7" fmla="*/ 19 h 106"/>
                <a:gd name="T8" fmla="*/ 70 w 80"/>
                <a:gd name="T9" fmla="*/ 25 h 106"/>
                <a:gd name="T10" fmla="*/ 72 w 80"/>
                <a:gd name="T11" fmla="*/ 32 h 106"/>
                <a:gd name="T12" fmla="*/ 73 w 80"/>
                <a:gd name="T13" fmla="*/ 40 h 106"/>
                <a:gd name="T14" fmla="*/ 74 w 80"/>
                <a:gd name="T15" fmla="*/ 48 h 106"/>
                <a:gd name="T16" fmla="*/ 73 w 80"/>
                <a:gd name="T17" fmla="*/ 56 h 106"/>
                <a:gd name="T18" fmla="*/ 70 w 80"/>
                <a:gd name="T19" fmla="*/ 67 h 106"/>
                <a:gd name="T20" fmla="*/ 64 w 80"/>
                <a:gd name="T21" fmla="*/ 76 h 106"/>
                <a:gd name="T22" fmla="*/ 55 w 80"/>
                <a:gd name="T23" fmla="*/ 85 h 106"/>
                <a:gd name="T24" fmla="*/ 45 w 80"/>
                <a:gd name="T25" fmla="*/ 93 h 106"/>
                <a:gd name="T26" fmla="*/ 35 w 80"/>
                <a:gd name="T27" fmla="*/ 97 h 106"/>
                <a:gd name="T28" fmla="*/ 24 w 80"/>
                <a:gd name="T29" fmla="*/ 98 h 106"/>
                <a:gd name="T30" fmla="*/ 14 w 80"/>
                <a:gd name="T31" fmla="*/ 94 h 106"/>
                <a:gd name="T32" fmla="*/ 7 w 80"/>
                <a:gd name="T33" fmla="*/ 85 h 106"/>
                <a:gd name="T34" fmla="*/ 5 w 80"/>
                <a:gd name="T35" fmla="*/ 85 h 106"/>
                <a:gd name="T36" fmla="*/ 2 w 80"/>
                <a:gd name="T37" fmla="*/ 85 h 106"/>
                <a:gd name="T38" fmla="*/ 1 w 80"/>
                <a:gd name="T39" fmla="*/ 87 h 106"/>
                <a:gd name="T40" fmla="*/ 0 w 80"/>
                <a:gd name="T41" fmla="*/ 90 h 106"/>
                <a:gd name="T42" fmla="*/ 4 w 80"/>
                <a:gd name="T43" fmla="*/ 99 h 106"/>
                <a:gd name="T44" fmla="*/ 11 w 80"/>
                <a:gd name="T45" fmla="*/ 105 h 106"/>
                <a:gd name="T46" fmla="*/ 20 w 80"/>
                <a:gd name="T47" fmla="*/ 106 h 106"/>
                <a:gd name="T48" fmla="*/ 31 w 80"/>
                <a:gd name="T49" fmla="*/ 105 h 106"/>
                <a:gd name="T50" fmla="*/ 41 w 80"/>
                <a:gd name="T51" fmla="*/ 101 h 106"/>
                <a:gd name="T52" fmla="*/ 52 w 80"/>
                <a:gd name="T53" fmla="*/ 96 h 106"/>
                <a:gd name="T54" fmla="*/ 61 w 80"/>
                <a:gd name="T55" fmla="*/ 90 h 106"/>
                <a:gd name="T56" fmla="*/ 67 w 80"/>
                <a:gd name="T57" fmla="*/ 84 h 106"/>
                <a:gd name="T58" fmla="*/ 73 w 80"/>
                <a:gd name="T59" fmla="*/ 73 h 106"/>
                <a:gd name="T60" fmla="*/ 78 w 80"/>
                <a:gd name="T61" fmla="*/ 61 h 106"/>
                <a:gd name="T62" fmla="*/ 80 w 80"/>
                <a:gd name="T63" fmla="*/ 49 h 106"/>
                <a:gd name="T64" fmla="*/ 79 w 80"/>
                <a:gd name="T65" fmla="*/ 37 h 106"/>
                <a:gd name="T66" fmla="*/ 77 w 80"/>
                <a:gd name="T67" fmla="*/ 26 h 106"/>
                <a:gd name="T68" fmla="*/ 71 w 80"/>
                <a:gd name="T69" fmla="*/ 16 h 106"/>
                <a:gd name="T70" fmla="*/ 63 w 80"/>
                <a:gd name="T71" fmla="*/ 8 h 106"/>
                <a:gd name="T72" fmla="*/ 52 w 80"/>
                <a:gd name="T73" fmla="*/ 0 h 106"/>
                <a:gd name="T74" fmla="*/ 51 w 80"/>
                <a:gd name="T75" fmla="*/ 0 h 106"/>
                <a:gd name="T76" fmla="*/ 49 w 80"/>
                <a:gd name="T77" fmla="*/ 1 h 106"/>
                <a:gd name="T78" fmla="*/ 49 w 80"/>
                <a:gd name="T79" fmla="*/ 2 h 106"/>
                <a:gd name="T80" fmla="*/ 49 w 80"/>
                <a:gd name="T81" fmla="*/ 2 h 106"/>
                <a:gd name="T82" fmla="*/ 49 w 80"/>
                <a:gd name="T83" fmla="*/ 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06"/>
                <a:gd name="T128" fmla="*/ 80 w 8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06">
                  <a:moveTo>
                    <a:pt x="49" y="2"/>
                  </a:moveTo>
                  <a:lnTo>
                    <a:pt x="56" y="7"/>
                  </a:lnTo>
                  <a:lnTo>
                    <a:pt x="62" y="12"/>
                  </a:lnTo>
                  <a:lnTo>
                    <a:pt x="67" y="19"/>
                  </a:lnTo>
                  <a:lnTo>
                    <a:pt x="70" y="25"/>
                  </a:lnTo>
                  <a:lnTo>
                    <a:pt x="72" y="32"/>
                  </a:lnTo>
                  <a:lnTo>
                    <a:pt x="73" y="40"/>
                  </a:lnTo>
                  <a:lnTo>
                    <a:pt x="74" y="48"/>
                  </a:lnTo>
                  <a:lnTo>
                    <a:pt x="73" y="56"/>
                  </a:lnTo>
                  <a:lnTo>
                    <a:pt x="70" y="67"/>
                  </a:lnTo>
                  <a:lnTo>
                    <a:pt x="64" y="76"/>
                  </a:lnTo>
                  <a:lnTo>
                    <a:pt x="55" y="85"/>
                  </a:lnTo>
                  <a:lnTo>
                    <a:pt x="45" y="93"/>
                  </a:lnTo>
                  <a:lnTo>
                    <a:pt x="35" y="97"/>
                  </a:lnTo>
                  <a:lnTo>
                    <a:pt x="24" y="98"/>
                  </a:lnTo>
                  <a:lnTo>
                    <a:pt x="14" y="94"/>
                  </a:lnTo>
                  <a:lnTo>
                    <a:pt x="7" y="85"/>
                  </a:lnTo>
                  <a:lnTo>
                    <a:pt x="5" y="85"/>
                  </a:lnTo>
                  <a:lnTo>
                    <a:pt x="2" y="85"/>
                  </a:lnTo>
                  <a:lnTo>
                    <a:pt x="1" y="87"/>
                  </a:lnTo>
                  <a:lnTo>
                    <a:pt x="0" y="90"/>
                  </a:lnTo>
                  <a:lnTo>
                    <a:pt x="4" y="99"/>
                  </a:lnTo>
                  <a:lnTo>
                    <a:pt x="11" y="105"/>
                  </a:lnTo>
                  <a:lnTo>
                    <a:pt x="20" y="106"/>
                  </a:lnTo>
                  <a:lnTo>
                    <a:pt x="31" y="105"/>
                  </a:lnTo>
                  <a:lnTo>
                    <a:pt x="41" y="101"/>
                  </a:lnTo>
                  <a:lnTo>
                    <a:pt x="52" y="96"/>
                  </a:lnTo>
                  <a:lnTo>
                    <a:pt x="61" y="90"/>
                  </a:lnTo>
                  <a:lnTo>
                    <a:pt x="67" y="84"/>
                  </a:lnTo>
                  <a:lnTo>
                    <a:pt x="73" y="73"/>
                  </a:lnTo>
                  <a:lnTo>
                    <a:pt x="78" y="61"/>
                  </a:lnTo>
                  <a:lnTo>
                    <a:pt x="80" y="49"/>
                  </a:lnTo>
                  <a:lnTo>
                    <a:pt x="79" y="37"/>
                  </a:lnTo>
                  <a:lnTo>
                    <a:pt x="77" y="26"/>
                  </a:lnTo>
                  <a:lnTo>
                    <a:pt x="71" y="16"/>
                  </a:lnTo>
                  <a:lnTo>
                    <a:pt x="63" y="8"/>
                  </a:lnTo>
                  <a:lnTo>
                    <a:pt x="52" y="0"/>
                  </a:lnTo>
                  <a:lnTo>
                    <a:pt x="51" y="0"/>
                  </a:lnTo>
                  <a:lnTo>
                    <a:pt x="49" y="1"/>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0" name="Freeform 75"/>
            <p:cNvSpPr>
              <a:spLocks/>
            </p:cNvSpPr>
            <p:nvPr/>
          </p:nvSpPr>
          <p:spPr bwMode="auto">
            <a:xfrm>
              <a:off x="3429" y="2113"/>
              <a:ext cx="23" cy="23"/>
            </a:xfrm>
            <a:custGeom>
              <a:avLst/>
              <a:gdLst>
                <a:gd name="T0" fmla="*/ 21 w 23"/>
                <a:gd name="T1" fmla="*/ 0 h 23"/>
                <a:gd name="T2" fmla="*/ 17 w 23"/>
                <a:gd name="T3" fmla="*/ 2 h 23"/>
                <a:gd name="T4" fmla="*/ 14 w 23"/>
                <a:gd name="T5" fmla="*/ 4 h 23"/>
                <a:gd name="T6" fmla="*/ 10 w 23"/>
                <a:gd name="T7" fmla="*/ 6 h 23"/>
                <a:gd name="T8" fmla="*/ 6 w 23"/>
                <a:gd name="T9" fmla="*/ 9 h 23"/>
                <a:gd name="T10" fmla="*/ 4 w 23"/>
                <a:gd name="T11" fmla="*/ 12 h 23"/>
                <a:gd name="T12" fmla="*/ 3 w 23"/>
                <a:gd name="T13" fmla="*/ 15 h 23"/>
                <a:gd name="T14" fmla="*/ 1 w 23"/>
                <a:gd name="T15" fmla="*/ 18 h 23"/>
                <a:gd name="T16" fmla="*/ 0 w 23"/>
                <a:gd name="T17" fmla="*/ 22 h 23"/>
                <a:gd name="T18" fmla="*/ 0 w 23"/>
                <a:gd name="T19" fmla="*/ 23 h 23"/>
                <a:gd name="T20" fmla="*/ 2 w 23"/>
                <a:gd name="T21" fmla="*/ 23 h 23"/>
                <a:gd name="T22" fmla="*/ 4 w 23"/>
                <a:gd name="T23" fmla="*/ 23 h 23"/>
                <a:gd name="T24" fmla="*/ 5 w 23"/>
                <a:gd name="T25" fmla="*/ 22 h 23"/>
                <a:gd name="T26" fmla="*/ 6 w 23"/>
                <a:gd name="T27" fmla="*/ 19 h 23"/>
                <a:gd name="T28" fmla="*/ 7 w 23"/>
                <a:gd name="T29" fmla="*/ 16 h 23"/>
                <a:gd name="T30" fmla="*/ 8 w 23"/>
                <a:gd name="T31" fmla="*/ 14 h 23"/>
                <a:gd name="T32" fmla="*/ 9 w 23"/>
                <a:gd name="T33" fmla="*/ 11 h 23"/>
                <a:gd name="T34" fmla="*/ 11 w 23"/>
                <a:gd name="T35" fmla="*/ 8 h 23"/>
                <a:gd name="T36" fmla="*/ 14 w 23"/>
                <a:gd name="T37" fmla="*/ 5 h 23"/>
                <a:gd name="T38" fmla="*/ 18 w 23"/>
                <a:gd name="T39" fmla="*/ 3 h 23"/>
                <a:gd name="T40" fmla="*/ 22 w 23"/>
                <a:gd name="T41" fmla="*/ 1 h 23"/>
                <a:gd name="T42" fmla="*/ 23 w 23"/>
                <a:gd name="T43" fmla="*/ 0 h 23"/>
                <a:gd name="T44" fmla="*/ 22 w 23"/>
                <a:gd name="T45" fmla="*/ 0 h 23"/>
                <a:gd name="T46" fmla="*/ 21 w 23"/>
                <a:gd name="T47" fmla="*/ 0 h 23"/>
                <a:gd name="T48" fmla="*/ 21 w 23"/>
                <a:gd name="T49" fmla="*/ 0 h 23"/>
                <a:gd name="T50" fmla="*/ 21 w 23"/>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23"/>
                <a:gd name="T80" fmla="*/ 23 w 23"/>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23">
                  <a:moveTo>
                    <a:pt x="21" y="0"/>
                  </a:moveTo>
                  <a:lnTo>
                    <a:pt x="17" y="2"/>
                  </a:lnTo>
                  <a:lnTo>
                    <a:pt x="14" y="4"/>
                  </a:lnTo>
                  <a:lnTo>
                    <a:pt x="10" y="6"/>
                  </a:lnTo>
                  <a:lnTo>
                    <a:pt x="6" y="9"/>
                  </a:lnTo>
                  <a:lnTo>
                    <a:pt x="4" y="12"/>
                  </a:lnTo>
                  <a:lnTo>
                    <a:pt x="3" y="15"/>
                  </a:lnTo>
                  <a:lnTo>
                    <a:pt x="1" y="18"/>
                  </a:lnTo>
                  <a:lnTo>
                    <a:pt x="0" y="22"/>
                  </a:lnTo>
                  <a:lnTo>
                    <a:pt x="0" y="23"/>
                  </a:lnTo>
                  <a:lnTo>
                    <a:pt x="2" y="23"/>
                  </a:lnTo>
                  <a:lnTo>
                    <a:pt x="4" y="23"/>
                  </a:lnTo>
                  <a:lnTo>
                    <a:pt x="5" y="22"/>
                  </a:lnTo>
                  <a:lnTo>
                    <a:pt x="6" y="19"/>
                  </a:lnTo>
                  <a:lnTo>
                    <a:pt x="7" y="16"/>
                  </a:lnTo>
                  <a:lnTo>
                    <a:pt x="8" y="14"/>
                  </a:lnTo>
                  <a:lnTo>
                    <a:pt x="9" y="11"/>
                  </a:lnTo>
                  <a:lnTo>
                    <a:pt x="11" y="8"/>
                  </a:lnTo>
                  <a:lnTo>
                    <a:pt x="14" y="5"/>
                  </a:lnTo>
                  <a:lnTo>
                    <a:pt x="18" y="3"/>
                  </a:lnTo>
                  <a:lnTo>
                    <a:pt x="22" y="1"/>
                  </a:lnTo>
                  <a:lnTo>
                    <a:pt x="23" y="0"/>
                  </a:lnTo>
                  <a:lnTo>
                    <a:pt x="22"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1" name="Freeform 76"/>
            <p:cNvSpPr>
              <a:spLocks/>
            </p:cNvSpPr>
            <p:nvPr/>
          </p:nvSpPr>
          <p:spPr bwMode="auto">
            <a:xfrm>
              <a:off x="3393" y="2106"/>
              <a:ext cx="18" cy="43"/>
            </a:xfrm>
            <a:custGeom>
              <a:avLst/>
              <a:gdLst>
                <a:gd name="T0" fmla="*/ 17 w 18"/>
                <a:gd name="T1" fmla="*/ 0 h 43"/>
                <a:gd name="T2" fmla="*/ 8 w 18"/>
                <a:gd name="T3" fmla="*/ 7 h 43"/>
                <a:gd name="T4" fmla="*/ 3 w 18"/>
                <a:gd name="T5" fmla="*/ 18 h 43"/>
                <a:gd name="T6" fmla="*/ 0 w 18"/>
                <a:gd name="T7" fmla="*/ 30 h 43"/>
                <a:gd name="T8" fmla="*/ 3 w 18"/>
                <a:gd name="T9" fmla="*/ 41 h 43"/>
                <a:gd name="T10" fmla="*/ 4 w 18"/>
                <a:gd name="T11" fmla="*/ 42 h 43"/>
                <a:gd name="T12" fmla="*/ 6 w 18"/>
                <a:gd name="T13" fmla="*/ 43 h 43"/>
                <a:gd name="T14" fmla="*/ 8 w 18"/>
                <a:gd name="T15" fmla="*/ 43 h 43"/>
                <a:gd name="T16" fmla="*/ 9 w 18"/>
                <a:gd name="T17" fmla="*/ 42 h 43"/>
                <a:gd name="T18" fmla="*/ 8 w 18"/>
                <a:gd name="T19" fmla="*/ 31 h 43"/>
                <a:gd name="T20" fmla="*/ 9 w 18"/>
                <a:gd name="T21" fmla="*/ 20 h 43"/>
                <a:gd name="T22" fmla="*/ 12 w 18"/>
                <a:gd name="T23" fmla="*/ 10 h 43"/>
                <a:gd name="T24" fmla="*/ 18 w 18"/>
                <a:gd name="T25" fmla="*/ 1 h 43"/>
                <a:gd name="T26" fmla="*/ 18 w 18"/>
                <a:gd name="T27" fmla="*/ 1 h 43"/>
                <a:gd name="T28" fmla="*/ 18 w 18"/>
                <a:gd name="T29" fmla="*/ 1 h 43"/>
                <a:gd name="T30" fmla="*/ 17 w 18"/>
                <a:gd name="T31" fmla="*/ 0 h 43"/>
                <a:gd name="T32" fmla="*/ 17 w 18"/>
                <a:gd name="T33" fmla="*/ 0 h 43"/>
                <a:gd name="T34" fmla="*/ 17 w 18"/>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43"/>
                <a:gd name="T56" fmla="*/ 18 w 18"/>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43">
                  <a:moveTo>
                    <a:pt x="17" y="0"/>
                  </a:moveTo>
                  <a:lnTo>
                    <a:pt x="8" y="7"/>
                  </a:lnTo>
                  <a:lnTo>
                    <a:pt x="3" y="18"/>
                  </a:lnTo>
                  <a:lnTo>
                    <a:pt x="0" y="30"/>
                  </a:lnTo>
                  <a:lnTo>
                    <a:pt x="3" y="41"/>
                  </a:lnTo>
                  <a:lnTo>
                    <a:pt x="4" y="42"/>
                  </a:lnTo>
                  <a:lnTo>
                    <a:pt x="6" y="43"/>
                  </a:lnTo>
                  <a:lnTo>
                    <a:pt x="8" y="43"/>
                  </a:lnTo>
                  <a:lnTo>
                    <a:pt x="9" y="42"/>
                  </a:lnTo>
                  <a:lnTo>
                    <a:pt x="8" y="31"/>
                  </a:lnTo>
                  <a:lnTo>
                    <a:pt x="9" y="20"/>
                  </a:lnTo>
                  <a:lnTo>
                    <a:pt x="12" y="10"/>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2" name="Freeform 77"/>
            <p:cNvSpPr>
              <a:spLocks/>
            </p:cNvSpPr>
            <p:nvPr/>
          </p:nvSpPr>
          <p:spPr bwMode="auto">
            <a:xfrm>
              <a:off x="3265" y="1659"/>
              <a:ext cx="140" cy="70"/>
            </a:xfrm>
            <a:custGeom>
              <a:avLst/>
              <a:gdLst>
                <a:gd name="T0" fmla="*/ 139 w 140"/>
                <a:gd name="T1" fmla="*/ 0 h 70"/>
                <a:gd name="T2" fmla="*/ 134 w 140"/>
                <a:gd name="T3" fmla="*/ 10 h 70"/>
                <a:gd name="T4" fmla="*/ 129 w 140"/>
                <a:gd name="T5" fmla="*/ 19 h 70"/>
                <a:gd name="T6" fmla="*/ 122 w 140"/>
                <a:gd name="T7" fmla="*/ 25 h 70"/>
                <a:gd name="T8" fmla="*/ 114 w 140"/>
                <a:gd name="T9" fmla="*/ 31 h 70"/>
                <a:gd name="T10" fmla="*/ 106 w 140"/>
                <a:gd name="T11" fmla="*/ 35 h 70"/>
                <a:gd name="T12" fmla="*/ 96 w 140"/>
                <a:gd name="T13" fmla="*/ 39 h 70"/>
                <a:gd name="T14" fmla="*/ 87 w 140"/>
                <a:gd name="T15" fmla="*/ 41 h 70"/>
                <a:gd name="T16" fmla="*/ 76 w 140"/>
                <a:gd name="T17" fmla="*/ 43 h 70"/>
                <a:gd name="T18" fmla="*/ 66 w 140"/>
                <a:gd name="T19" fmla="*/ 44 h 70"/>
                <a:gd name="T20" fmla="*/ 57 w 140"/>
                <a:gd name="T21" fmla="*/ 46 h 70"/>
                <a:gd name="T22" fmla="*/ 47 w 140"/>
                <a:gd name="T23" fmla="*/ 49 h 70"/>
                <a:gd name="T24" fmla="*/ 37 w 140"/>
                <a:gd name="T25" fmla="*/ 51 h 70"/>
                <a:gd name="T26" fmla="*/ 28 w 140"/>
                <a:gd name="T27" fmla="*/ 54 h 70"/>
                <a:gd name="T28" fmla="*/ 18 w 140"/>
                <a:gd name="T29" fmla="*/ 58 h 70"/>
                <a:gd name="T30" fmla="*/ 9 w 140"/>
                <a:gd name="T31" fmla="*/ 62 h 70"/>
                <a:gd name="T32" fmla="*/ 0 w 140"/>
                <a:gd name="T33" fmla="*/ 66 h 70"/>
                <a:gd name="T34" fmla="*/ 0 w 140"/>
                <a:gd name="T35" fmla="*/ 67 h 70"/>
                <a:gd name="T36" fmla="*/ 1 w 140"/>
                <a:gd name="T37" fmla="*/ 69 h 70"/>
                <a:gd name="T38" fmla="*/ 1 w 140"/>
                <a:gd name="T39" fmla="*/ 70 h 70"/>
                <a:gd name="T40" fmla="*/ 3 w 140"/>
                <a:gd name="T41" fmla="*/ 70 h 70"/>
                <a:gd name="T42" fmla="*/ 14 w 140"/>
                <a:gd name="T43" fmla="*/ 66 h 70"/>
                <a:gd name="T44" fmla="*/ 25 w 140"/>
                <a:gd name="T45" fmla="*/ 63 h 70"/>
                <a:gd name="T46" fmla="*/ 35 w 140"/>
                <a:gd name="T47" fmla="*/ 60 h 70"/>
                <a:gd name="T48" fmla="*/ 46 w 140"/>
                <a:gd name="T49" fmla="*/ 56 h 70"/>
                <a:gd name="T50" fmla="*/ 57 w 140"/>
                <a:gd name="T51" fmla="*/ 53 h 70"/>
                <a:gd name="T52" fmla="*/ 68 w 140"/>
                <a:gd name="T53" fmla="*/ 50 h 70"/>
                <a:gd name="T54" fmla="*/ 79 w 140"/>
                <a:gd name="T55" fmla="*/ 47 h 70"/>
                <a:gd name="T56" fmla="*/ 90 w 140"/>
                <a:gd name="T57" fmla="*/ 45 h 70"/>
                <a:gd name="T58" fmla="*/ 99 w 140"/>
                <a:gd name="T59" fmla="*/ 43 h 70"/>
                <a:gd name="T60" fmla="*/ 108 w 140"/>
                <a:gd name="T61" fmla="*/ 40 h 70"/>
                <a:gd name="T62" fmla="*/ 115 w 140"/>
                <a:gd name="T63" fmla="*/ 35 h 70"/>
                <a:gd name="T64" fmla="*/ 122 w 140"/>
                <a:gd name="T65" fmla="*/ 31 h 70"/>
                <a:gd name="T66" fmla="*/ 128 w 140"/>
                <a:gd name="T67" fmla="*/ 25 h 70"/>
                <a:gd name="T68" fmla="*/ 133 w 140"/>
                <a:gd name="T69" fmla="*/ 17 h 70"/>
                <a:gd name="T70" fmla="*/ 137 w 140"/>
                <a:gd name="T71" fmla="*/ 10 h 70"/>
                <a:gd name="T72" fmla="*/ 140 w 140"/>
                <a:gd name="T73" fmla="*/ 1 h 70"/>
                <a:gd name="T74" fmla="*/ 140 w 140"/>
                <a:gd name="T75" fmla="*/ 1 h 70"/>
                <a:gd name="T76" fmla="*/ 140 w 140"/>
                <a:gd name="T77" fmla="*/ 0 h 70"/>
                <a:gd name="T78" fmla="*/ 139 w 140"/>
                <a:gd name="T79" fmla="*/ 0 h 70"/>
                <a:gd name="T80" fmla="*/ 139 w 140"/>
                <a:gd name="T81" fmla="*/ 0 h 70"/>
                <a:gd name="T82" fmla="*/ 139 w 140"/>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0"/>
                <a:gd name="T128" fmla="*/ 140 w 140"/>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0">
                  <a:moveTo>
                    <a:pt x="139" y="0"/>
                  </a:moveTo>
                  <a:lnTo>
                    <a:pt x="134" y="10"/>
                  </a:lnTo>
                  <a:lnTo>
                    <a:pt x="129" y="19"/>
                  </a:lnTo>
                  <a:lnTo>
                    <a:pt x="122" y="25"/>
                  </a:lnTo>
                  <a:lnTo>
                    <a:pt x="114" y="31"/>
                  </a:lnTo>
                  <a:lnTo>
                    <a:pt x="106" y="35"/>
                  </a:lnTo>
                  <a:lnTo>
                    <a:pt x="96" y="39"/>
                  </a:lnTo>
                  <a:lnTo>
                    <a:pt x="87" y="41"/>
                  </a:lnTo>
                  <a:lnTo>
                    <a:pt x="76" y="43"/>
                  </a:lnTo>
                  <a:lnTo>
                    <a:pt x="66" y="44"/>
                  </a:lnTo>
                  <a:lnTo>
                    <a:pt x="57" y="46"/>
                  </a:lnTo>
                  <a:lnTo>
                    <a:pt x="47" y="49"/>
                  </a:lnTo>
                  <a:lnTo>
                    <a:pt x="37" y="51"/>
                  </a:lnTo>
                  <a:lnTo>
                    <a:pt x="28" y="54"/>
                  </a:lnTo>
                  <a:lnTo>
                    <a:pt x="18" y="58"/>
                  </a:lnTo>
                  <a:lnTo>
                    <a:pt x="9" y="62"/>
                  </a:lnTo>
                  <a:lnTo>
                    <a:pt x="0" y="66"/>
                  </a:lnTo>
                  <a:lnTo>
                    <a:pt x="0" y="67"/>
                  </a:lnTo>
                  <a:lnTo>
                    <a:pt x="1" y="69"/>
                  </a:lnTo>
                  <a:lnTo>
                    <a:pt x="1" y="70"/>
                  </a:lnTo>
                  <a:lnTo>
                    <a:pt x="3" y="70"/>
                  </a:lnTo>
                  <a:lnTo>
                    <a:pt x="14" y="66"/>
                  </a:lnTo>
                  <a:lnTo>
                    <a:pt x="25" y="63"/>
                  </a:lnTo>
                  <a:lnTo>
                    <a:pt x="35" y="60"/>
                  </a:lnTo>
                  <a:lnTo>
                    <a:pt x="46" y="56"/>
                  </a:lnTo>
                  <a:lnTo>
                    <a:pt x="57" y="53"/>
                  </a:lnTo>
                  <a:lnTo>
                    <a:pt x="68" y="50"/>
                  </a:lnTo>
                  <a:lnTo>
                    <a:pt x="79" y="47"/>
                  </a:lnTo>
                  <a:lnTo>
                    <a:pt x="90" y="45"/>
                  </a:lnTo>
                  <a:lnTo>
                    <a:pt x="99" y="43"/>
                  </a:lnTo>
                  <a:lnTo>
                    <a:pt x="108" y="40"/>
                  </a:lnTo>
                  <a:lnTo>
                    <a:pt x="115" y="35"/>
                  </a:lnTo>
                  <a:lnTo>
                    <a:pt x="122" y="31"/>
                  </a:lnTo>
                  <a:lnTo>
                    <a:pt x="128" y="25"/>
                  </a:lnTo>
                  <a:lnTo>
                    <a:pt x="133" y="17"/>
                  </a:lnTo>
                  <a:lnTo>
                    <a:pt x="137" y="10"/>
                  </a:lnTo>
                  <a:lnTo>
                    <a:pt x="140" y="1"/>
                  </a:lnTo>
                  <a:lnTo>
                    <a:pt x="140"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3" name="Freeform 78"/>
            <p:cNvSpPr>
              <a:spLocks/>
            </p:cNvSpPr>
            <p:nvPr/>
          </p:nvSpPr>
          <p:spPr bwMode="auto">
            <a:xfrm>
              <a:off x="3290" y="1479"/>
              <a:ext cx="29" cy="110"/>
            </a:xfrm>
            <a:custGeom>
              <a:avLst/>
              <a:gdLst>
                <a:gd name="T0" fmla="*/ 27 w 29"/>
                <a:gd name="T1" fmla="*/ 0 h 110"/>
                <a:gd name="T2" fmla="*/ 23 w 29"/>
                <a:gd name="T3" fmla="*/ 6 h 110"/>
                <a:gd name="T4" fmla="*/ 20 w 29"/>
                <a:gd name="T5" fmla="*/ 11 h 110"/>
                <a:gd name="T6" fmla="*/ 16 w 29"/>
                <a:gd name="T7" fmla="*/ 16 h 110"/>
                <a:gd name="T8" fmla="*/ 12 w 29"/>
                <a:gd name="T9" fmla="*/ 22 h 110"/>
                <a:gd name="T10" fmla="*/ 9 w 29"/>
                <a:gd name="T11" fmla="*/ 28 h 110"/>
                <a:gd name="T12" fmla="*/ 7 w 29"/>
                <a:gd name="T13" fmla="*/ 34 h 110"/>
                <a:gd name="T14" fmla="*/ 6 w 29"/>
                <a:gd name="T15" fmla="*/ 41 h 110"/>
                <a:gd name="T16" fmla="*/ 6 w 29"/>
                <a:gd name="T17" fmla="*/ 47 h 110"/>
                <a:gd name="T18" fmla="*/ 8 w 29"/>
                <a:gd name="T19" fmla="*/ 53 h 110"/>
                <a:gd name="T20" fmla="*/ 10 w 29"/>
                <a:gd name="T21" fmla="*/ 58 h 110"/>
                <a:gd name="T22" fmla="*/ 13 w 29"/>
                <a:gd name="T23" fmla="*/ 63 h 110"/>
                <a:gd name="T24" fmla="*/ 16 w 29"/>
                <a:gd name="T25" fmla="*/ 69 h 110"/>
                <a:gd name="T26" fmla="*/ 20 w 29"/>
                <a:gd name="T27" fmla="*/ 75 h 110"/>
                <a:gd name="T28" fmla="*/ 23 w 29"/>
                <a:gd name="T29" fmla="*/ 80 h 110"/>
                <a:gd name="T30" fmla="*/ 26 w 29"/>
                <a:gd name="T31" fmla="*/ 86 h 110"/>
                <a:gd name="T32" fmla="*/ 27 w 29"/>
                <a:gd name="T33" fmla="*/ 93 h 110"/>
                <a:gd name="T34" fmla="*/ 27 w 29"/>
                <a:gd name="T35" fmla="*/ 99 h 110"/>
                <a:gd name="T36" fmla="*/ 24 w 29"/>
                <a:gd name="T37" fmla="*/ 104 h 110"/>
                <a:gd name="T38" fmla="*/ 20 w 29"/>
                <a:gd name="T39" fmla="*/ 106 h 110"/>
                <a:gd name="T40" fmla="*/ 15 w 29"/>
                <a:gd name="T41" fmla="*/ 106 h 110"/>
                <a:gd name="T42" fmla="*/ 10 w 29"/>
                <a:gd name="T43" fmla="*/ 104 h 110"/>
                <a:gd name="T44" fmla="*/ 6 w 29"/>
                <a:gd name="T45" fmla="*/ 100 h 110"/>
                <a:gd name="T46" fmla="*/ 3 w 29"/>
                <a:gd name="T47" fmla="*/ 95 h 110"/>
                <a:gd name="T48" fmla="*/ 3 w 29"/>
                <a:gd name="T49" fmla="*/ 87 h 110"/>
                <a:gd name="T50" fmla="*/ 3 w 29"/>
                <a:gd name="T51" fmla="*/ 86 h 110"/>
                <a:gd name="T52" fmla="*/ 2 w 29"/>
                <a:gd name="T53" fmla="*/ 86 h 110"/>
                <a:gd name="T54" fmla="*/ 2 w 29"/>
                <a:gd name="T55" fmla="*/ 86 h 110"/>
                <a:gd name="T56" fmla="*/ 1 w 29"/>
                <a:gd name="T57" fmla="*/ 86 h 110"/>
                <a:gd name="T58" fmla="*/ 0 w 29"/>
                <a:gd name="T59" fmla="*/ 91 h 110"/>
                <a:gd name="T60" fmla="*/ 2 w 29"/>
                <a:gd name="T61" fmla="*/ 96 h 110"/>
                <a:gd name="T62" fmla="*/ 5 w 29"/>
                <a:gd name="T63" fmla="*/ 101 h 110"/>
                <a:gd name="T64" fmla="*/ 9 w 29"/>
                <a:gd name="T65" fmla="*/ 105 h 110"/>
                <a:gd name="T66" fmla="*/ 14 w 29"/>
                <a:gd name="T67" fmla="*/ 109 h 110"/>
                <a:gd name="T68" fmla="*/ 18 w 29"/>
                <a:gd name="T69" fmla="*/ 110 h 110"/>
                <a:gd name="T70" fmla="*/ 23 w 29"/>
                <a:gd name="T71" fmla="*/ 109 h 110"/>
                <a:gd name="T72" fmla="*/ 26 w 29"/>
                <a:gd name="T73" fmla="*/ 105 h 110"/>
                <a:gd name="T74" fmla="*/ 29 w 29"/>
                <a:gd name="T75" fmla="*/ 98 h 110"/>
                <a:gd name="T76" fmla="*/ 29 w 29"/>
                <a:gd name="T77" fmla="*/ 92 h 110"/>
                <a:gd name="T78" fmla="*/ 26 w 29"/>
                <a:gd name="T79" fmla="*/ 86 h 110"/>
                <a:gd name="T80" fmla="*/ 23 w 29"/>
                <a:gd name="T81" fmla="*/ 79 h 110"/>
                <a:gd name="T82" fmla="*/ 18 w 29"/>
                <a:gd name="T83" fmla="*/ 71 h 110"/>
                <a:gd name="T84" fmla="*/ 14 w 29"/>
                <a:gd name="T85" fmla="*/ 62 h 110"/>
                <a:gd name="T86" fmla="*/ 9 w 29"/>
                <a:gd name="T87" fmla="*/ 54 h 110"/>
                <a:gd name="T88" fmla="*/ 8 w 29"/>
                <a:gd name="T89" fmla="*/ 43 h 110"/>
                <a:gd name="T90" fmla="*/ 10 w 29"/>
                <a:gd name="T91" fmla="*/ 32 h 110"/>
                <a:gd name="T92" fmla="*/ 15 w 29"/>
                <a:gd name="T93" fmla="*/ 21 h 110"/>
                <a:gd name="T94" fmla="*/ 21 w 29"/>
                <a:gd name="T95" fmla="*/ 12 h 110"/>
                <a:gd name="T96" fmla="*/ 29 w 29"/>
                <a:gd name="T97" fmla="*/ 2 h 110"/>
                <a:gd name="T98" fmla="*/ 29 w 29"/>
                <a:gd name="T99" fmla="*/ 2 h 110"/>
                <a:gd name="T100" fmla="*/ 28 w 29"/>
                <a:gd name="T101" fmla="*/ 1 h 110"/>
                <a:gd name="T102" fmla="*/ 28 w 29"/>
                <a:gd name="T103" fmla="*/ 0 h 110"/>
                <a:gd name="T104" fmla="*/ 27 w 29"/>
                <a:gd name="T105" fmla="*/ 0 h 110"/>
                <a:gd name="T106" fmla="*/ 27 w 29"/>
                <a:gd name="T107" fmla="*/ 0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110"/>
                <a:gd name="T164" fmla="*/ 29 w 29"/>
                <a:gd name="T165" fmla="*/ 110 h 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110">
                  <a:moveTo>
                    <a:pt x="27" y="0"/>
                  </a:moveTo>
                  <a:lnTo>
                    <a:pt x="23" y="6"/>
                  </a:lnTo>
                  <a:lnTo>
                    <a:pt x="20" y="11"/>
                  </a:lnTo>
                  <a:lnTo>
                    <a:pt x="16" y="16"/>
                  </a:lnTo>
                  <a:lnTo>
                    <a:pt x="12" y="22"/>
                  </a:lnTo>
                  <a:lnTo>
                    <a:pt x="9" y="28"/>
                  </a:lnTo>
                  <a:lnTo>
                    <a:pt x="7" y="34"/>
                  </a:lnTo>
                  <a:lnTo>
                    <a:pt x="6" y="41"/>
                  </a:lnTo>
                  <a:lnTo>
                    <a:pt x="6" y="47"/>
                  </a:lnTo>
                  <a:lnTo>
                    <a:pt x="8" y="53"/>
                  </a:lnTo>
                  <a:lnTo>
                    <a:pt x="10" y="58"/>
                  </a:lnTo>
                  <a:lnTo>
                    <a:pt x="13" y="63"/>
                  </a:lnTo>
                  <a:lnTo>
                    <a:pt x="16" y="69"/>
                  </a:lnTo>
                  <a:lnTo>
                    <a:pt x="20" y="75"/>
                  </a:lnTo>
                  <a:lnTo>
                    <a:pt x="23" y="80"/>
                  </a:lnTo>
                  <a:lnTo>
                    <a:pt x="26" y="86"/>
                  </a:lnTo>
                  <a:lnTo>
                    <a:pt x="27" y="93"/>
                  </a:lnTo>
                  <a:lnTo>
                    <a:pt x="27" y="99"/>
                  </a:lnTo>
                  <a:lnTo>
                    <a:pt x="24" y="104"/>
                  </a:lnTo>
                  <a:lnTo>
                    <a:pt x="20" y="106"/>
                  </a:lnTo>
                  <a:lnTo>
                    <a:pt x="15" y="106"/>
                  </a:lnTo>
                  <a:lnTo>
                    <a:pt x="10" y="104"/>
                  </a:lnTo>
                  <a:lnTo>
                    <a:pt x="6" y="100"/>
                  </a:lnTo>
                  <a:lnTo>
                    <a:pt x="3" y="95"/>
                  </a:lnTo>
                  <a:lnTo>
                    <a:pt x="3" y="87"/>
                  </a:lnTo>
                  <a:lnTo>
                    <a:pt x="3" y="86"/>
                  </a:lnTo>
                  <a:lnTo>
                    <a:pt x="2" y="86"/>
                  </a:lnTo>
                  <a:lnTo>
                    <a:pt x="1" y="86"/>
                  </a:lnTo>
                  <a:lnTo>
                    <a:pt x="0" y="91"/>
                  </a:lnTo>
                  <a:lnTo>
                    <a:pt x="2" y="96"/>
                  </a:lnTo>
                  <a:lnTo>
                    <a:pt x="5" y="101"/>
                  </a:lnTo>
                  <a:lnTo>
                    <a:pt x="9" y="105"/>
                  </a:lnTo>
                  <a:lnTo>
                    <a:pt x="14" y="109"/>
                  </a:lnTo>
                  <a:lnTo>
                    <a:pt x="18" y="110"/>
                  </a:lnTo>
                  <a:lnTo>
                    <a:pt x="23" y="109"/>
                  </a:lnTo>
                  <a:lnTo>
                    <a:pt x="26" y="105"/>
                  </a:lnTo>
                  <a:lnTo>
                    <a:pt x="29" y="98"/>
                  </a:lnTo>
                  <a:lnTo>
                    <a:pt x="29" y="92"/>
                  </a:lnTo>
                  <a:lnTo>
                    <a:pt x="26" y="86"/>
                  </a:lnTo>
                  <a:lnTo>
                    <a:pt x="23" y="79"/>
                  </a:lnTo>
                  <a:lnTo>
                    <a:pt x="18" y="71"/>
                  </a:lnTo>
                  <a:lnTo>
                    <a:pt x="14" y="62"/>
                  </a:lnTo>
                  <a:lnTo>
                    <a:pt x="9" y="54"/>
                  </a:lnTo>
                  <a:lnTo>
                    <a:pt x="8" y="43"/>
                  </a:lnTo>
                  <a:lnTo>
                    <a:pt x="10" y="32"/>
                  </a:lnTo>
                  <a:lnTo>
                    <a:pt x="15" y="21"/>
                  </a:lnTo>
                  <a:lnTo>
                    <a:pt x="21" y="12"/>
                  </a:lnTo>
                  <a:lnTo>
                    <a:pt x="29" y="2"/>
                  </a:lnTo>
                  <a:lnTo>
                    <a:pt x="28" y="1"/>
                  </a:lnTo>
                  <a:lnTo>
                    <a:pt x="28"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4" name="Freeform 79"/>
            <p:cNvSpPr>
              <a:spLocks/>
            </p:cNvSpPr>
            <p:nvPr/>
          </p:nvSpPr>
          <p:spPr bwMode="auto">
            <a:xfrm>
              <a:off x="3289" y="1581"/>
              <a:ext cx="54" cy="20"/>
            </a:xfrm>
            <a:custGeom>
              <a:avLst/>
              <a:gdLst>
                <a:gd name="T0" fmla="*/ 0 w 54"/>
                <a:gd name="T1" fmla="*/ 0 h 20"/>
                <a:gd name="T2" fmla="*/ 5 w 54"/>
                <a:gd name="T3" fmla="*/ 7 h 20"/>
                <a:gd name="T4" fmla="*/ 11 w 54"/>
                <a:gd name="T5" fmla="*/ 12 h 20"/>
                <a:gd name="T6" fmla="*/ 18 w 54"/>
                <a:gd name="T7" fmla="*/ 17 h 20"/>
                <a:gd name="T8" fmla="*/ 25 w 54"/>
                <a:gd name="T9" fmla="*/ 20 h 20"/>
                <a:gd name="T10" fmla="*/ 33 w 54"/>
                <a:gd name="T11" fmla="*/ 20 h 20"/>
                <a:gd name="T12" fmla="*/ 40 w 54"/>
                <a:gd name="T13" fmla="*/ 20 h 20"/>
                <a:gd name="T14" fmla="*/ 48 w 54"/>
                <a:gd name="T15" fmla="*/ 17 h 20"/>
                <a:gd name="T16" fmla="*/ 54 w 54"/>
                <a:gd name="T17" fmla="*/ 12 h 20"/>
                <a:gd name="T18" fmla="*/ 54 w 54"/>
                <a:gd name="T19" fmla="*/ 11 h 20"/>
                <a:gd name="T20" fmla="*/ 54 w 54"/>
                <a:gd name="T21" fmla="*/ 10 h 20"/>
                <a:gd name="T22" fmla="*/ 51 w 54"/>
                <a:gd name="T23" fmla="*/ 8 h 20"/>
                <a:gd name="T24" fmla="*/ 50 w 54"/>
                <a:gd name="T25" fmla="*/ 8 h 20"/>
                <a:gd name="T26" fmla="*/ 45 w 54"/>
                <a:gd name="T27" fmla="*/ 11 h 20"/>
                <a:gd name="T28" fmla="*/ 41 w 54"/>
                <a:gd name="T29" fmla="*/ 14 h 20"/>
                <a:gd name="T30" fmla="*/ 36 w 54"/>
                <a:gd name="T31" fmla="*/ 16 h 20"/>
                <a:gd name="T32" fmla="*/ 31 w 54"/>
                <a:gd name="T33" fmla="*/ 17 h 20"/>
                <a:gd name="T34" fmla="*/ 27 w 54"/>
                <a:gd name="T35" fmla="*/ 17 h 20"/>
                <a:gd name="T36" fmla="*/ 22 w 54"/>
                <a:gd name="T37" fmla="*/ 17 h 20"/>
                <a:gd name="T38" fmla="*/ 18 w 54"/>
                <a:gd name="T39" fmla="*/ 15 h 20"/>
                <a:gd name="T40" fmla="*/ 14 w 54"/>
                <a:gd name="T41" fmla="*/ 13 h 20"/>
                <a:gd name="T42" fmla="*/ 10 w 54"/>
                <a:gd name="T43" fmla="*/ 11 h 20"/>
                <a:gd name="T44" fmla="*/ 7 w 54"/>
                <a:gd name="T45" fmla="*/ 7 h 20"/>
                <a:gd name="T46" fmla="*/ 4 w 54"/>
                <a:gd name="T47" fmla="*/ 4 h 20"/>
                <a:gd name="T48" fmla="*/ 1 w 54"/>
                <a:gd name="T49" fmla="*/ 0 h 20"/>
                <a:gd name="T50" fmla="*/ 1 w 54"/>
                <a:gd name="T51" fmla="*/ 0 h 20"/>
                <a:gd name="T52" fmla="*/ 1 w 54"/>
                <a:gd name="T53" fmla="*/ 0 h 20"/>
                <a:gd name="T54" fmla="*/ 0 w 54"/>
                <a:gd name="T55" fmla="*/ 0 h 20"/>
                <a:gd name="T56" fmla="*/ 0 w 54"/>
                <a:gd name="T57" fmla="*/ 0 h 20"/>
                <a:gd name="T58" fmla="*/ 0 w 54"/>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20"/>
                <a:gd name="T92" fmla="*/ 54 w 54"/>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20">
                  <a:moveTo>
                    <a:pt x="0" y="0"/>
                  </a:moveTo>
                  <a:lnTo>
                    <a:pt x="5" y="7"/>
                  </a:lnTo>
                  <a:lnTo>
                    <a:pt x="11" y="12"/>
                  </a:lnTo>
                  <a:lnTo>
                    <a:pt x="18" y="17"/>
                  </a:lnTo>
                  <a:lnTo>
                    <a:pt x="25" y="20"/>
                  </a:lnTo>
                  <a:lnTo>
                    <a:pt x="33" y="20"/>
                  </a:lnTo>
                  <a:lnTo>
                    <a:pt x="40" y="20"/>
                  </a:lnTo>
                  <a:lnTo>
                    <a:pt x="48" y="17"/>
                  </a:lnTo>
                  <a:lnTo>
                    <a:pt x="54" y="12"/>
                  </a:lnTo>
                  <a:lnTo>
                    <a:pt x="54" y="11"/>
                  </a:lnTo>
                  <a:lnTo>
                    <a:pt x="54" y="10"/>
                  </a:lnTo>
                  <a:lnTo>
                    <a:pt x="51" y="8"/>
                  </a:lnTo>
                  <a:lnTo>
                    <a:pt x="50" y="8"/>
                  </a:lnTo>
                  <a:lnTo>
                    <a:pt x="45" y="11"/>
                  </a:lnTo>
                  <a:lnTo>
                    <a:pt x="41" y="14"/>
                  </a:lnTo>
                  <a:lnTo>
                    <a:pt x="36" y="16"/>
                  </a:lnTo>
                  <a:lnTo>
                    <a:pt x="31" y="17"/>
                  </a:lnTo>
                  <a:lnTo>
                    <a:pt x="27" y="17"/>
                  </a:lnTo>
                  <a:lnTo>
                    <a:pt x="22" y="17"/>
                  </a:lnTo>
                  <a:lnTo>
                    <a:pt x="18" y="15"/>
                  </a:lnTo>
                  <a:lnTo>
                    <a:pt x="14" y="13"/>
                  </a:lnTo>
                  <a:lnTo>
                    <a:pt x="10" y="11"/>
                  </a:lnTo>
                  <a:lnTo>
                    <a:pt x="7" y="7"/>
                  </a:lnTo>
                  <a:lnTo>
                    <a:pt x="4" y="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5" name="Freeform 80"/>
            <p:cNvSpPr>
              <a:spLocks/>
            </p:cNvSpPr>
            <p:nvPr/>
          </p:nvSpPr>
          <p:spPr bwMode="auto">
            <a:xfrm>
              <a:off x="3096" y="1719"/>
              <a:ext cx="194" cy="227"/>
            </a:xfrm>
            <a:custGeom>
              <a:avLst/>
              <a:gdLst>
                <a:gd name="T0" fmla="*/ 194 w 194"/>
                <a:gd name="T1" fmla="*/ 0 h 227"/>
                <a:gd name="T2" fmla="*/ 186 w 194"/>
                <a:gd name="T3" fmla="*/ 3 h 227"/>
                <a:gd name="T4" fmla="*/ 179 w 194"/>
                <a:gd name="T5" fmla="*/ 7 h 227"/>
                <a:gd name="T6" fmla="*/ 173 w 194"/>
                <a:gd name="T7" fmla="*/ 12 h 227"/>
                <a:gd name="T8" fmla="*/ 167 w 194"/>
                <a:gd name="T9" fmla="*/ 16 h 227"/>
                <a:gd name="T10" fmla="*/ 160 w 194"/>
                <a:gd name="T11" fmla="*/ 21 h 227"/>
                <a:gd name="T12" fmla="*/ 155 w 194"/>
                <a:gd name="T13" fmla="*/ 27 h 227"/>
                <a:gd name="T14" fmla="*/ 149 w 194"/>
                <a:gd name="T15" fmla="*/ 33 h 227"/>
                <a:gd name="T16" fmla="*/ 144 w 194"/>
                <a:gd name="T17" fmla="*/ 39 h 227"/>
                <a:gd name="T18" fmla="*/ 139 w 194"/>
                <a:gd name="T19" fmla="*/ 46 h 227"/>
                <a:gd name="T20" fmla="*/ 135 w 194"/>
                <a:gd name="T21" fmla="*/ 54 h 227"/>
                <a:gd name="T22" fmla="*/ 131 w 194"/>
                <a:gd name="T23" fmla="*/ 62 h 227"/>
                <a:gd name="T24" fmla="*/ 128 w 194"/>
                <a:gd name="T25" fmla="*/ 69 h 227"/>
                <a:gd name="T26" fmla="*/ 125 w 194"/>
                <a:gd name="T27" fmla="*/ 78 h 227"/>
                <a:gd name="T28" fmla="*/ 121 w 194"/>
                <a:gd name="T29" fmla="*/ 86 h 227"/>
                <a:gd name="T30" fmla="*/ 118 w 194"/>
                <a:gd name="T31" fmla="*/ 95 h 227"/>
                <a:gd name="T32" fmla="*/ 115 w 194"/>
                <a:gd name="T33" fmla="*/ 103 h 227"/>
                <a:gd name="T34" fmla="*/ 105 w 194"/>
                <a:gd name="T35" fmla="*/ 122 h 227"/>
                <a:gd name="T36" fmla="*/ 94 w 194"/>
                <a:gd name="T37" fmla="*/ 140 h 227"/>
                <a:gd name="T38" fmla="*/ 81 w 194"/>
                <a:gd name="T39" fmla="*/ 156 h 227"/>
                <a:gd name="T40" fmla="*/ 68 w 194"/>
                <a:gd name="T41" fmla="*/ 172 h 227"/>
                <a:gd name="T42" fmla="*/ 52 w 194"/>
                <a:gd name="T43" fmla="*/ 185 h 227"/>
                <a:gd name="T44" fmla="*/ 36 w 194"/>
                <a:gd name="T45" fmla="*/ 199 h 227"/>
                <a:gd name="T46" fmla="*/ 19 w 194"/>
                <a:gd name="T47" fmla="*/ 210 h 227"/>
                <a:gd name="T48" fmla="*/ 1 w 194"/>
                <a:gd name="T49" fmla="*/ 221 h 227"/>
                <a:gd name="T50" fmla="*/ 0 w 194"/>
                <a:gd name="T51" fmla="*/ 222 h 227"/>
                <a:gd name="T52" fmla="*/ 1 w 194"/>
                <a:gd name="T53" fmla="*/ 225 h 227"/>
                <a:gd name="T54" fmla="*/ 2 w 194"/>
                <a:gd name="T55" fmla="*/ 226 h 227"/>
                <a:gd name="T56" fmla="*/ 3 w 194"/>
                <a:gd name="T57" fmla="*/ 227 h 227"/>
                <a:gd name="T58" fmla="*/ 19 w 194"/>
                <a:gd name="T59" fmla="*/ 220 h 227"/>
                <a:gd name="T60" fmla="*/ 34 w 194"/>
                <a:gd name="T61" fmla="*/ 210 h 227"/>
                <a:gd name="T62" fmla="*/ 49 w 194"/>
                <a:gd name="T63" fmla="*/ 198 h 227"/>
                <a:gd name="T64" fmla="*/ 63 w 194"/>
                <a:gd name="T65" fmla="*/ 184 h 227"/>
                <a:gd name="T66" fmla="*/ 75 w 194"/>
                <a:gd name="T67" fmla="*/ 169 h 227"/>
                <a:gd name="T68" fmla="*/ 87 w 194"/>
                <a:gd name="T69" fmla="*/ 154 h 227"/>
                <a:gd name="T70" fmla="*/ 97 w 194"/>
                <a:gd name="T71" fmla="*/ 140 h 227"/>
                <a:gd name="T72" fmla="*/ 106 w 194"/>
                <a:gd name="T73" fmla="*/ 125 h 227"/>
                <a:gd name="T74" fmla="*/ 111 w 194"/>
                <a:gd name="T75" fmla="*/ 116 h 227"/>
                <a:gd name="T76" fmla="*/ 114 w 194"/>
                <a:gd name="T77" fmla="*/ 109 h 227"/>
                <a:gd name="T78" fmla="*/ 118 w 194"/>
                <a:gd name="T79" fmla="*/ 101 h 227"/>
                <a:gd name="T80" fmla="*/ 122 w 194"/>
                <a:gd name="T81" fmla="*/ 92 h 227"/>
                <a:gd name="T82" fmla="*/ 125 w 194"/>
                <a:gd name="T83" fmla="*/ 84 h 227"/>
                <a:gd name="T84" fmla="*/ 129 w 194"/>
                <a:gd name="T85" fmla="*/ 76 h 227"/>
                <a:gd name="T86" fmla="*/ 132 w 194"/>
                <a:gd name="T87" fmla="*/ 68 h 227"/>
                <a:gd name="T88" fmla="*/ 136 w 194"/>
                <a:gd name="T89" fmla="*/ 60 h 227"/>
                <a:gd name="T90" fmla="*/ 141 w 194"/>
                <a:gd name="T91" fmla="*/ 51 h 227"/>
                <a:gd name="T92" fmla="*/ 146 w 194"/>
                <a:gd name="T93" fmla="*/ 42 h 227"/>
                <a:gd name="T94" fmla="*/ 153 w 194"/>
                <a:gd name="T95" fmla="*/ 34 h 227"/>
                <a:gd name="T96" fmla="*/ 160 w 194"/>
                <a:gd name="T97" fmla="*/ 27 h 227"/>
                <a:gd name="T98" fmla="*/ 168 w 194"/>
                <a:gd name="T99" fmla="*/ 20 h 227"/>
                <a:gd name="T100" fmla="*/ 176 w 194"/>
                <a:gd name="T101" fmla="*/ 14 h 227"/>
                <a:gd name="T102" fmla="*/ 185 w 194"/>
                <a:gd name="T103" fmla="*/ 8 h 227"/>
                <a:gd name="T104" fmla="*/ 194 w 194"/>
                <a:gd name="T105" fmla="*/ 3 h 227"/>
                <a:gd name="T106" fmla="*/ 194 w 194"/>
                <a:gd name="T107" fmla="*/ 3 h 227"/>
                <a:gd name="T108" fmla="*/ 194 w 194"/>
                <a:gd name="T109" fmla="*/ 2 h 227"/>
                <a:gd name="T110" fmla="*/ 194 w 194"/>
                <a:gd name="T111" fmla="*/ 0 h 227"/>
                <a:gd name="T112" fmla="*/ 194 w 194"/>
                <a:gd name="T113" fmla="*/ 0 h 227"/>
                <a:gd name="T114" fmla="*/ 194 w 19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27"/>
                <a:gd name="T176" fmla="*/ 194 w 19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27">
                  <a:moveTo>
                    <a:pt x="194" y="0"/>
                  </a:moveTo>
                  <a:lnTo>
                    <a:pt x="186" y="3"/>
                  </a:lnTo>
                  <a:lnTo>
                    <a:pt x="179" y="7"/>
                  </a:lnTo>
                  <a:lnTo>
                    <a:pt x="173" y="12"/>
                  </a:lnTo>
                  <a:lnTo>
                    <a:pt x="167" y="16"/>
                  </a:lnTo>
                  <a:lnTo>
                    <a:pt x="160" y="21"/>
                  </a:lnTo>
                  <a:lnTo>
                    <a:pt x="155" y="27"/>
                  </a:lnTo>
                  <a:lnTo>
                    <a:pt x="149" y="33"/>
                  </a:lnTo>
                  <a:lnTo>
                    <a:pt x="144" y="39"/>
                  </a:lnTo>
                  <a:lnTo>
                    <a:pt x="139" y="46"/>
                  </a:lnTo>
                  <a:lnTo>
                    <a:pt x="135" y="54"/>
                  </a:lnTo>
                  <a:lnTo>
                    <a:pt x="131" y="62"/>
                  </a:lnTo>
                  <a:lnTo>
                    <a:pt x="128" y="69"/>
                  </a:lnTo>
                  <a:lnTo>
                    <a:pt x="125" y="78"/>
                  </a:lnTo>
                  <a:lnTo>
                    <a:pt x="121" y="86"/>
                  </a:lnTo>
                  <a:lnTo>
                    <a:pt x="118" y="95"/>
                  </a:lnTo>
                  <a:lnTo>
                    <a:pt x="115" y="103"/>
                  </a:lnTo>
                  <a:lnTo>
                    <a:pt x="105" y="122"/>
                  </a:lnTo>
                  <a:lnTo>
                    <a:pt x="94" y="140"/>
                  </a:lnTo>
                  <a:lnTo>
                    <a:pt x="81" y="156"/>
                  </a:lnTo>
                  <a:lnTo>
                    <a:pt x="68" y="172"/>
                  </a:lnTo>
                  <a:lnTo>
                    <a:pt x="52" y="185"/>
                  </a:lnTo>
                  <a:lnTo>
                    <a:pt x="36" y="199"/>
                  </a:lnTo>
                  <a:lnTo>
                    <a:pt x="19" y="210"/>
                  </a:lnTo>
                  <a:lnTo>
                    <a:pt x="1" y="221"/>
                  </a:lnTo>
                  <a:lnTo>
                    <a:pt x="0" y="222"/>
                  </a:lnTo>
                  <a:lnTo>
                    <a:pt x="1" y="225"/>
                  </a:lnTo>
                  <a:lnTo>
                    <a:pt x="2" y="226"/>
                  </a:lnTo>
                  <a:lnTo>
                    <a:pt x="3" y="227"/>
                  </a:lnTo>
                  <a:lnTo>
                    <a:pt x="19" y="220"/>
                  </a:lnTo>
                  <a:lnTo>
                    <a:pt x="34" y="210"/>
                  </a:lnTo>
                  <a:lnTo>
                    <a:pt x="49" y="198"/>
                  </a:lnTo>
                  <a:lnTo>
                    <a:pt x="63" y="184"/>
                  </a:lnTo>
                  <a:lnTo>
                    <a:pt x="75" y="169"/>
                  </a:lnTo>
                  <a:lnTo>
                    <a:pt x="87" y="154"/>
                  </a:lnTo>
                  <a:lnTo>
                    <a:pt x="97" y="140"/>
                  </a:lnTo>
                  <a:lnTo>
                    <a:pt x="106" y="125"/>
                  </a:lnTo>
                  <a:lnTo>
                    <a:pt x="111" y="116"/>
                  </a:lnTo>
                  <a:lnTo>
                    <a:pt x="114" y="109"/>
                  </a:lnTo>
                  <a:lnTo>
                    <a:pt x="118" y="101"/>
                  </a:lnTo>
                  <a:lnTo>
                    <a:pt x="122" y="92"/>
                  </a:lnTo>
                  <a:lnTo>
                    <a:pt x="125" y="84"/>
                  </a:lnTo>
                  <a:lnTo>
                    <a:pt x="129" y="76"/>
                  </a:lnTo>
                  <a:lnTo>
                    <a:pt x="132" y="68"/>
                  </a:lnTo>
                  <a:lnTo>
                    <a:pt x="136" y="60"/>
                  </a:lnTo>
                  <a:lnTo>
                    <a:pt x="141" y="51"/>
                  </a:lnTo>
                  <a:lnTo>
                    <a:pt x="146" y="42"/>
                  </a:lnTo>
                  <a:lnTo>
                    <a:pt x="153" y="34"/>
                  </a:lnTo>
                  <a:lnTo>
                    <a:pt x="160" y="27"/>
                  </a:lnTo>
                  <a:lnTo>
                    <a:pt x="168" y="20"/>
                  </a:lnTo>
                  <a:lnTo>
                    <a:pt x="176" y="14"/>
                  </a:lnTo>
                  <a:lnTo>
                    <a:pt x="185" y="8"/>
                  </a:lnTo>
                  <a:lnTo>
                    <a:pt x="194" y="3"/>
                  </a:lnTo>
                  <a:lnTo>
                    <a:pt x="194" y="2"/>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6" name="Freeform 81"/>
            <p:cNvSpPr>
              <a:spLocks/>
            </p:cNvSpPr>
            <p:nvPr/>
          </p:nvSpPr>
          <p:spPr bwMode="auto">
            <a:xfrm>
              <a:off x="3361" y="1657"/>
              <a:ext cx="192" cy="490"/>
            </a:xfrm>
            <a:custGeom>
              <a:avLst/>
              <a:gdLst>
                <a:gd name="T0" fmla="*/ 189 w 192"/>
                <a:gd name="T1" fmla="*/ 1 h 490"/>
                <a:gd name="T2" fmla="*/ 189 w 192"/>
                <a:gd name="T3" fmla="*/ 18 h 490"/>
                <a:gd name="T4" fmla="*/ 186 w 192"/>
                <a:gd name="T5" fmla="*/ 34 h 490"/>
                <a:gd name="T6" fmla="*/ 180 w 192"/>
                <a:gd name="T7" fmla="*/ 49 h 490"/>
                <a:gd name="T8" fmla="*/ 171 w 192"/>
                <a:gd name="T9" fmla="*/ 64 h 490"/>
                <a:gd name="T10" fmla="*/ 160 w 192"/>
                <a:gd name="T11" fmla="*/ 78 h 490"/>
                <a:gd name="T12" fmla="*/ 149 w 192"/>
                <a:gd name="T13" fmla="*/ 91 h 490"/>
                <a:gd name="T14" fmla="*/ 138 w 192"/>
                <a:gd name="T15" fmla="*/ 104 h 490"/>
                <a:gd name="T16" fmla="*/ 127 w 192"/>
                <a:gd name="T17" fmla="*/ 116 h 490"/>
                <a:gd name="T18" fmla="*/ 114 w 192"/>
                <a:gd name="T19" fmla="*/ 129 h 490"/>
                <a:gd name="T20" fmla="*/ 102 w 192"/>
                <a:gd name="T21" fmla="*/ 142 h 490"/>
                <a:gd name="T22" fmla="*/ 90 w 192"/>
                <a:gd name="T23" fmla="*/ 157 h 490"/>
                <a:gd name="T24" fmla="*/ 79 w 192"/>
                <a:gd name="T25" fmla="*/ 171 h 490"/>
                <a:gd name="T26" fmla="*/ 68 w 192"/>
                <a:gd name="T27" fmla="*/ 186 h 490"/>
                <a:gd name="T28" fmla="*/ 59 w 192"/>
                <a:gd name="T29" fmla="*/ 201 h 490"/>
                <a:gd name="T30" fmla="*/ 49 w 192"/>
                <a:gd name="T31" fmla="*/ 216 h 490"/>
                <a:gd name="T32" fmla="*/ 41 w 192"/>
                <a:gd name="T33" fmla="*/ 233 h 490"/>
                <a:gd name="T34" fmla="*/ 34 w 192"/>
                <a:gd name="T35" fmla="*/ 248 h 490"/>
                <a:gd name="T36" fmla="*/ 28 w 192"/>
                <a:gd name="T37" fmla="*/ 263 h 490"/>
                <a:gd name="T38" fmla="*/ 23 w 192"/>
                <a:gd name="T39" fmla="*/ 279 h 490"/>
                <a:gd name="T40" fmla="*/ 18 w 192"/>
                <a:gd name="T41" fmla="*/ 293 h 490"/>
                <a:gd name="T42" fmla="*/ 14 w 192"/>
                <a:gd name="T43" fmla="*/ 309 h 490"/>
                <a:gd name="T44" fmla="*/ 11 w 192"/>
                <a:gd name="T45" fmla="*/ 325 h 490"/>
                <a:gd name="T46" fmla="*/ 8 w 192"/>
                <a:gd name="T47" fmla="*/ 341 h 490"/>
                <a:gd name="T48" fmla="*/ 5 w 192"/>
                <a:gd name="T49" fmla="*/ 356 h 490"/>
                <a:gd name="T50" fmla="*/ 0 w 192"/>
                <a:gd name="T51" fmla="*/ 388 h 490"/>
                <a:gd name="T52" fmla="*/ 0 w 192"/>
                <a:gd name="T53" fmla="*/ 423 h 490"/>
                <a:gd name="T54" fmla="*/ 2 w 192"/>
                <a:gd name="T55" fmla="*/ 457 h 490"/>
                <a:gd name="T56" fmla="*/ 9 w 192"/>
                <a:gd name="T57" fmla="*/ 489 h 490"/>
                <a:gd name="T58" fmla="*/ 10 w 192"/>
                <a:gd name="T59" fmla="*/ 490 h 490"/>
                <a:gd name="T60" fmla="*/ 12 w 192"/>
                <a:gd name="T61" fmla="*/ 490 h 490"/>
                <a:gd name="T62" fmla="*/ 12 w 192"/>
                <a:gd name="T63" fmla="*/ 490 h 490"/>
                <a:gd name="T64" fmla="*/ 13 w 192"/>
                <a:gd name="T65" fmla="*/ 489 h 490"/>
                <a:gd name="T66" fmla="*/ 8 w 192"/>
                <a:gd name="T67" fmla="*/ 455 h 490"/>
                <a:gd name="T68" fmla="*/ 6 w 192"/>
                <a:gd name="T69" fmla="*/ 421 h 490"/>
                <a:gd name="T70" fmla="*/ 6 w 192"/>
                <a:gd name="T71" fmla="*/ 386 h 490"/>
                <a:gd name="T72" fmla="*/ 9 w 192"/>
                <a:gd name="T73" fmla="*/ 352 h 490"/>
                <a:gd name="T74" fmla="*/ 15 w 192"/>
                <a:gd name="T75" fmla="*/ 318 h 490"/>
                <a:gd name="T76" fmla="*/ 24 w 192"/>
                <a:gd name="T77" fmla="*/ 284 h 490"/>
                <a:gd name="T78" fmla="*/ 35 w 192"/>
                <a:gd name="T79" fmla="*/ 252 h 490"/>
                <a:gd name="T80" fmla="*/ 50 w 192"/>
                <a:gd name="T81" fmla="*/ 220 h 490"/>
                <a:gd name="T82" fmla="*/ 58 w 192"/>
                <a:gd name="T83" fmla="*/ 205 h 490"/>
                <a:gd name="T84" fmla="*/ 68 w 192"/>
                <a:gd name="T85" fmla="*/ 190 h 490"/>
                <a:gd name="T86" fmla="*/ 77 w 192"/>
                <a:gd name="T87" fmla="*/ 176 h 490"/>
                <a:gd name="T88" fmla="*/ 88 w 192"/>
                <a:gd name="T89" fmla="*/ 163 h 490"/>
                <a:gd name="T90" fmla="*/ 99 w 192"/>
                <a:gd name="T91" fmla="*/ 149 h 490"/>
                <a:gd name="T92" fmla="*/ 111 w 192"/>
                <a:gd name="T93" fmla="*/ 136 h 490"/>
                <a:gd name="T94" fmla="*/ 122 w 192"/>
                <a:gd name="T95" fmla="*/ 123 h 490"/>
                <a:gd name="T96" fmla="*/ 134 w 192"/>
                <a:gd name="T97" fmla="*/ 110 h 490"/>
                <a:gd name="T98" fmla="*/ 144 w 192"/>
                <a:gd name="T99" fmla="*/ 99 h 490"/>
                <a:gd name="T100" fmla="*/ 156 w 192"/>
                <a:gd name="T101" fmla="*/ 87 h 490"/>
                <a:gd name="T102" fmla="*/ 167 w 192"/>
                <a:gd name="T103" fmla="*/ 74 h 490"/>
                <a:gd name="T104" fmla="*/ 177 w 192"/>
                <a:gd name="T105" fmla="*/ 61 h 490"/>
                <a:gd name="T106" fmla="*/ 184 w 192"/>
                <a:gd name="T107" fmla="*/ 48 h 490"/>
                <a:gd name="T108" fmla="*/ 189 w 192"/>
                <a:gd name="T109" fmla="*/ 33 h 490"/>
                <a:gd name="T110" fmla="*/ 192 w 192"/>
                <a:gd name="T111" fmla="*/ 18 h 490"/>
                <a:gd name="T112" fmla="*/ 190 w 192"/>
                <a:gd name="T113" fmla="*/ 1 h 490"/>
                <a:gd name="T114" fmla="*/ 190 w 192"/>
                <a:gd name="T115" fmla="*/ 0 h 490"/>
                <a:gd name="T116" fmla="*/ 189 w 192"/>
                <a:gd name="T117" fmla="*/ 0 h 490"/>
                <a:gd name="T118" fmla="*/ 189 w 192"/>
                <a:gd name="T119" fmla="*/ 0 h 490"/>
                <a:gd name="T120" fmla="*/ 189 w 192"/>
                <a:gd name="T121" fmla="*/ 1 h 490"/>
                <a:gd name="T122" fmla="*/ 189 w 192"/>
                <a:gd name="T123" fmla="*/ 1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490"/>
                <a:gd name="T188" fmla="*/ 192 w 192"/>
                <a:gd name="T189" fmla="*/ 490 h 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490">
                  <a:moveTo>
                    <a:pt x="189" y="1"/>
                  </a:moveTo>
                  <a:lnTo>
                    <a:pt x="189" y="18"/>
                  </a:lnTo>
                  <a:lnTo>
                    <a:pt x="186" y="34"/>
                  </a:lnTo>
                  <a:lnTo>
                    <a:pt x="180" y="49"/>
                  </a:lnTo>
                  <a:lnTo>
                    <a:pt x="171" y="64"/>
                  </a:lnTo>
                  <a:lnTo>
                    <a:pt x="160" y="78"/>
                  </a:lnTo>
                  <a:lnTo>
                    <a:pt x="149" y="91"/>
                  </a:lnTo>
                  <a:lnTo>
                    <a:pt x="138" y="104"/>
                  </a:lnTo>
                  <a:lnTo>
                    <a:pt x="127" y="116"/>
                  </a:lnTo>
                  <a:lnTo>
                    <a:pt x="114" y="129"/>
                  </a:lnTo>
                  <a:lnTo>
                    <a:pt x="102" y="142"/>
                  </a:lnTo>
                  <a:lnTo>
                    <a:pt x="90" y="157"/>
                  </a:lnTo>
                  <a:lnTo>
                    <a:pt x="79" y="171"/>
                  </a:lnTo>
                  <a:lnTo>
                    <a:pt x="68" y="186"/>
                  </a:lnTo>
                  <a:lnTo>
                    <a:pt x="59" y="201"/>
                  </a:lnTo>
                  <a:lnTo>
                    <a:pt x="49" y="216"/>
                  </a:lnTo>
                  <a:lnTo>
                    <a:pt x="41" y="233"/>
                  </a:lnTo>
                  <a:lnTo>
                    <a:pt x="34" y="248"/>
                  </a:lnTo>
                  <a:lnTo>
                    <a:pt x="28" y="263"/>
                  </a:lnTo>
                  <a:lnTo>
                    <a:pt x="23" y="279"/>
                  </a:lnTo>
                  <a:lnTo>
                    <a:pt x="18" y="293"/>
                  </a:lnTo>
                  <a:lnTo>
                    <a:pt x="14" y="309"/>
                  </a:lnTo>
                  <a:lnTo>
                    <a:pt x="11" y="325"/>
                  </a:lnTo>
                  <a:lnTo>
                    <a:pt x="8" y="341"/>
                  </a:lnTo>
                  <a:lnTo>
                    <a:pt x="5" y="356"/>
                  </a:lnTo>
                  <a:lnTo>
                    <a:pt x="0" y="388"/>
                  </a:lnTo>
                  <a:lnTo>
                    <a:pt x="0" y="423"/>
                  </a:lnTo>
                  <a:lnTo>
                    <a:pt x="2" y="457"/>
                  </a:lnTo>
                  <a:lnTo>
                    <a:pt x="9" y="489"/>
                  </a:lnTo>
                  <a:lnTo>
                    <a:pt x="10" y="490"/>
                  </a:lnTo>
                  <a:lnTo>
                    <a:pt x="12" y="490"/>
                  </a:lnTo>
                  <a:lnTo>
                    <a:pt x="13" y="489"/>
                  </a:lnTo>
                  <a:lnTo>
                    <a:pt x="8" y="455"/>
                  </a:lnTo>
                  <a:lnTo>
                    <a:pt x="6" y="421"/>
                  </a:lnTo>
                  <a:lnTo>
                    <a:pt x="6" y="386"/>
                  </a:lnTo>
                  <a:lnTo>
                    <a:pt x="9" y="352"/>
                  </a:lnTo>
                  <a:lnTo>
                    <a:pt x="15" y="318"/>
                  </a:lnTo>
                  <a:lnTo>
                    <a:pt x="24" y="284"/>
                  </a:lnTo>
                  <a:lnTo>
                    <a:pt x="35" y="252"/>
                  </a:lnTo>
                  <a:lnTo>
                    <a:pt x="50" y="220"/>
                  </a:lnTo>
                  <a:lnTo>
                    <a:pt x="58" y="205"/>
                  </a:lnTo>
                  <a:lnTo>
                    <a:pt x="68" y="190"/>
                  </a:lnTo>
                  <a:lnTo>
                    <a:pt x="77" y="176"/>
                  </a:lnTo>
                  <a:lnTo>
                    <a:pt x="88" y="163"/>
                  </a:lnTo>
                  <a:lnTo>
                    <a:pt x="99" y="149"/>
                  </a:lnTo>
                  <a:lnTo>
                    <a:pt x="111" y="136"/>
                  </a:lnTo>
                  <a:lnTo>
                    <a:pt x="122" y="123"/>
                  </a:lnTo>
                  <a:lnTo>
                    <a:pt x="134" y="110"/>
                  </a:lnTo>
                  <a:lnTo>
                    <a:pt x="144" y="99"/>
                  </a:lnTo>
                  <a:lnTo>
                    <a:pt x="156" y="87"/>
                  </a:lnTo>
                  <a:lnTo>
                    <a:pt x="167" y="74"/>
                  </a:lnTo>
                  <a:lnTo>
                    <a:pt x="177" y="61"/>
                  </a:lnTo>
                  <a:lnTo>
                    <a:pt x="184" y="48"/>
                  </a:lnTo>
                  <a:lnTo>
                    <a:pt x="189" y="33"/>
                  </a:lnTo>
                  <a:lnTo>
                    <a:pt x="192" y="18"/>
                  </a:lnTo>
                  <a:lnTo>
                    <a:pt x="190" y="1"/>
                  </a:lnTo>
                  <a:lnTo>
                    <a:pt x="190" y="0"/>
                  </a:lnTo>
                  <a:lnTo>
                    <a:pt x="189" y="0"/>
                  </a:lnTo>
                  <a:lnTo>
                    <a:pt x="1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7" name="Freeform 82"/>
            <p:cNvSpPr>
              <a:spLocks/>
            </p:cNvSpPr>
            <p:nvPr/>
          </p:nvSpPr>
          <p:spPr bwMode="auto">
            <a:xfrm>
              <a:off x="3345" y="1672"/>
              <a:ext cx="65" cy="322"/>
            </a:xfrm>
            <a:custGeom>
              <a:avLst/>
              <a:gdLst>
                <a:gd name="T0" fmla="*/ 63 w 65"/>
                <a:gd name="T1" fmla="*/ 0 h 322"/>
                <a:gd name="T2" fmla="*/ 51 w 65"/>
                <a:gd name="T3" fmla="*/ 15 h 322"/>
                <a:gd name="T4" fmla="*/ 40 w 65"/>
                <a:gd name="T5" fmla="*/ 33 h 322"/>
                <a:gd name="T6" fmla="*/ 30 w 65"/>
                <a:gd name="T7" fmla="*/ 50 h 322"/>
                <a:gd name="T8" fmla="*/ 22 w 65"/>
                <a:gd name="T9" fmla="*/ 68 h 322"/>
                <a:gd name="T10" fmla="*/ 15 w 65"/>
                <a:gd name="T11" fmla="*/ 86 h 322"/>
                <a:gd name="T12" fmla="*/ 9 w 65"/>
                <a:gd name="T13" fmla="*/ 105 h 322"/>
                <a:gd name="T14" fmla="*/ 4 w 65"/>
                <a:gd name="T15" fmla="*/ 124 h 322"/>
                <a:gd name="T16" fmla="*/ 1 w 65"/>
                <a:gd name="T17" fmla="*/ 145 h 322"/>
                <a:gd name="T18" fmla="*/ 0 w 65"/>
                <a:gd name="T19" fmla="*/ 167 h 322"/>
                <a:gd name="T20" fmla="*/ 1 w 65"/>
                <a:gd name="T21" fmla="*/ 190 h 322"/>
                <a:gd name="T22" fmla="*/ 3 w 65"/>
                <a:gd name="T23" fmla="*/ 212 h 322"/>
                <a:gd name="T24" fmla="*/ 7 w 65"/>
                <a:gd name="T25" fmla="*/ 234 h 322"/>
                <a:gd name="T26" fmla="*/ 12 w 65"/>
                <a:gd name="T27" fmla="*/ 256 h 322"/>
                <a:gd name="T28" fmla="*/ 18 w 65"/>
                <a:gd name="T29" fmla="*/ 278 h 322"/>
                <a:gd name="T30" fmla="*/ 25 w 65"/>
                <a:gd name="T31" fmla="*/ 299 h 322"/>
                <a:gd name="T32" fmla="*/ 31 w 65"/>
                <a:gd name="T33" fmla="*/ 320 h 322"/>
                <a:gd name="T34" fmla="*/ 32 w 65"/>
                <a:gd name="T35" fmla="*/ 321 h 322"/>
                <a:gd name="T36" fmla="*/ 33 w 65"/>
                <a:gd name="T37" fmla="*/ 322 h 322"/>
                <a:gd name="T38" fmla="*/ 35 w 65"/>
                <a:gd name="T39" fmla="*/ 322 h 322"/>
                <a:gd name="T40" fmla="*/ 36 w 65"/>
                <a:gd name="T41" fmla="*/ 320 h 322"/>
                <a:gd name="T42" fmla="*/ 31 w 65"/>
                <a:gd name="T43" fmla="*/ 301 h 322"/>
                <a:gd name="T44" fmla="*/ 25 w 65"/>
                <a:gd name="T45" fmla="*/ 281 h 322"/>
                <a:gd name="T46" fmla="*/ 19 w 65"/>
                <a:gd name="T47" fmla="*/ 263 h 322"/>
                <a:gd name="T48" fmla="*/ 14 w 65"/>
                <a:gd name="T49" fmla="*/ 243 h 322"/>
                <a:gd name="T50" fmla="*/ 10 w 65"/>
                <a:gd name="T51" fmla="*/ 221 h 322"/>
                <a:gd name="T52" fmla="*/ 7 w 65"/>
                <a:gd name="T53" fmla="*/ 198 h 322"/>
                <a:gd name="T54" fmla="*/ 5 w 65"/>
                <a:gd name="T55" fmla="*/ 176 h 322"/>
                <a:gd name="T56" fmla="*/ 5 w 65"/>
                <a:gd name="T57" fmla="*/ 153 h 322"/>
                <a:gd name="T58" fmla="*/ 7 w 65"/>
                <a:gd name="T59" fmla="*/ 133 h 322"/>
                <a:gd name="T60" fmla="*/ 10 w 65"/>
                <a:gd name="T61" fmla="*/ 112 h 322"/>
                <a:gd name="T62" fmla="*/ 16 w 65"/>
                <a:gd name="T63" fmla="*/ 92 h 322"/>
                <a:gd name="T64" fmla="*/ 23 w 65"/>
                <a:gd name="T65" fmla="*/ 72 h 322"/>
                <a:gd name="T66" fmla="*/ 32 w 65"/>
                <a:gd name="T67" fmla="*/ 53 h 322"/>
                <a:gd name="T68" fmla="*/ 42 w 65"/>
                <a:gd name="T69" fmla="*/ 34 h 322"/>
                <a:gd name="T70" fmla="*/ 53 w 65"/>
                <a:gd name="T71" fmla="*/ 16 h 322"/>
                <a:gd name="T72" fmla="*/ 65 w 65"/>
                <a:gd name="T73" fmla="*/ 0 h 322"/>
                <a:gd name="T74" fmla="*/ 65 w 65"/>
                <a:gd name="T75" fmla="*/ 0 h 322"/>
                <a:gd name="T76" fmla="*/ 64 w 65"/>
                <a:gd name="T77" fmla="*/ 0 h 322"/>
                <a:gd name="T78" fmla="*/ 63 w 65"/>
                <a:gd name="T79" fmla="*/ 0 h 322"/>
                <a:gd name="T80" fmla="*/ 63 w 65"/>
                <a:gd name="T81" fmla="*/ 0 h 322"/>
                <a:gd name="T82" fmla="*/ 63 w 65"/>
                <a:gd name="T83" fmla="*/ 0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322"/>
                <a:gd name="T128" fmla="*/ 65 w 65"/>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322">
                  <a:moveTo>
                    <a:pt x="63" y="0"/>
                  </a:moveTo>
                  <a:lnTo>
                    <a:pt x="51" y="15"/>
                  </a:lnTo>
                  <a:lnTo>
                    <a:pt x="40" y="33"/>
                  </a:lnTo>
                  <a:lnTo>
                    <a:pt x="30" y="50"/>
                  </a:lnTo>
                  <a:lnTo>
                    <a:pt x="22" y="68"/>
                  </a:lnTo>
                  <a:lnTo>
                    <a:pt x="15" y="86"/>
                  </a:lnTo>
                  <a:lnTo>
                    <a:pt x="9" y="105"/>
                  </a:lnTo>
                  <a:lnTo>
                    <a:pt x="4" y="124"/>
                  </a:lnTo>
                  <a:lnTo>
                    <a:pt x="1" y="145"/>
                  </a:lnTo>
                  <a:lnTo>
                    <a:pt x="0" y="167"/>
                  </a:lnTo>
                  <a:lnTo>
                    <a:pt x="1" y="190"/>
                  </a:lnTo>
                  <a:lnTo>
                    <a:pt x="3" y="212"/>
                  </a:lnTo>
                  <a:lnTo>
                    <a:pt x="7" y="234"/>
                  </a:lnTo>
                  <a:lnTo>
                    <a:pt x="12" y="256"/>
                  </a:lnTo>
                  <a:lnTo>
                    <a:pt x="18" y="278"/>
                  </a:lnTo>
                  <a:lnTo>
                    <a:pt x="25" y="299"/>
                  </a:lnTo>
                  <a:lnTo>
                    <a:pt x="31" y="320"/>
                  </a:lnTo>
                  <a:lnTo>
                    <a:pt x="32" y="321"/>
                  </a:lnTo>
                  <a:lnTo>
                    <a:pt x="33" y="322"/>
                  </a:lnTo>
                  <a:lnTo>
                    <a:pt x="35" y="322"/>
                  </a:lnTo>
                  <a:lnTo>
                    <a:pt x="36" y="320"/>
                  </a:lnTo>
                  <a:lnTo>
                    <a:pt x="31" y="301"/>
                  </a:lnTo>
                  <a:lnTo>
                    <a:pt x="25" y="281"/>
                  </a:lnTo>
                  <a:lnTo>
                    <a:pt x="19" y="263"/>
                  </a:lnTo>
                  <a:lnTo>
                    <a:pt x="14" y="243"/>
                  </a:lnTo>
                  <a:lnTo>
                    <a:pt x="10" y="221"/>
                  </a:lnTo>
                  <a:lnTo>
                    <a:pt x="7" y="198"/>
                  </a:lnTo>
                  <a:lnTo>
                    <a:pt x="5" y="176"/>
                  </a:lnTo>
                  <a:lnTo>
                    <a:pt x="5" y="153"/>
                  </a:lnTo>
                  <a:lnTo>
                    <a:pt x="7" y="133"/>
                  </a:lnTo>
                  <a:lnTo>
                    <a:pt x="10" y="112"/>
                  </a:lnTo>
                  <a:lnTo>
                    <a:pt x="16" y="92"/>
                  </a:lnTo>
                  <a:lnTo>
                    <a:pt x="23" y="72"/>
                  </a:lnTo>
                  <a:lnTo>
                    <a:pt x="32" y="53"/>
                  </a:lnTo>
                  <a:lnTo>
                    <a:pt x="42" y="34"/>
                  </a:lnTo>
                  <a:lnTo>
                    <a:pt x="53" y="16"/>
                  </a:lnTo>
                  <a:lnTo>
                    <a:pt x="65" y="0"/>
                  </a:lnTo>
                  <a:lnTo>
                    <a:pt x="64"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8" name="Freeform 83"/>
            <p:cNvSpPr>
              <a:spLocks/>
            </p:cNvSpPr>
            <p:nvPr/>
          </p:nvSpPr>
          <p:spPr bwMode="auto">
            <a:xfrm>
              <a:off x="3474" y="1645"/>
              <a:ext cx="116" cy="183"/>
            </a:xfrm>
            <a:custGeom>
              <a:avLst/>
              <a:gdLst>
                <a:gd name="T0" fmla="*/ 67 w 116"/>
                <a:gd name="T1" fmla="*/ 3 h 183"/>
                <a:gd name="T2" fmla="*/ 73 w 116"/>
                <a:gd name="T3" fmla="*/ 7 h 183"/>
                <a:gd name="T4" fmla="*/ 79 w 116"/>
                <a:gd name="T5" fmla="*/ 12 h 183"/>
                <a:gd name="T6" fmla="*/ 85 w 116"/>
                <a:gd name="T7" fmla="*/ 18 h 183"/>
                <a:gd name="T8" fmla="*/ 88 w 116"/>
                <a:gd name="T9" fmla="*/ 24 h 183"/>
                <a:gd name="T10" fmla="*/ 92 w 116"/>
                <a:gd name="T11" fmla="*/ 31 h 183"/>
                <a:gd name="T12" fmla="*/ 95 w 116"/>
                <a:gd name="T13" fmla="*/ 38 h 183"/>
                <a:gd name="T14" fmla="*/ 98 w 116"/>
                <a:gd name="T15" fmla="*/ 45 h 183"/>
                <a:gd name="T16" fmla="*/ 100 w 116"/>
                <a:gd name="T17" fmla="*/ 53 h 183"/>
                <a:gd name="T18" fmla="*/ 105 w 116"/>
                <a:gd name="T19" fmla="*/ 74 h 183"/>
                <a:gd name="T20" fmla="*/ 108 w 116"/>
                <a:gd name="T21" fmla="*/ 95 h 183"/>
                <a:gd name="T22" fmla="*/ 105 w 116"/>
                <a:gd name="T23" fmla="*/ 115 h 183"/>
                <a:gd name="T24" fmla="*/ 96 w 116"/>
                <a:gd name="T25" fmla="*/ 134 h 183"/>
                <a:gd name="T26" fmla="*/ 87 w 116"/>
                <a:gd name="T27" fmla="*/ 145 h 183"/>
                <a:gd name="T28" fmla="*/ 77 w 116"/>
                <a:gd name="T29" fmla="*/ 155 h 183"/>
                <a:gd name="T30" fmla="*/ 66 w 116"/>
                <a:gd name="T31" fmla="*/ 163 h 183"/>
                <a:gd name="T32" fmla="*/ 54 w 116"/>
                <a:gd name="T33" fmla="*/ 169 h 183"/>
                <a:gd name="T34" fmla="*/ 42 w 116"/>
                <a:gd name="T35" fmla="*/ 172 h 183"/>
                <a:gd name="T36" fmla="*/ 29 w 116"/>
                <a:gd name="T37" fmla="*/ 172 h 183"/>
                <a:gd name="T38" fmla="*/ 17 w 116"/>
                <a:gd name="T39" fmla="*/ 168 h 183"/>
                <a:gd name="T40" fmla="*/ 5 w 116"/>
                <a:gd name="T41" fmla="*/ 159 h 183"/>
                <a:gd name="T42" fmla="*/ 3 w 116"/>
                <a:gd name="T43" fmla="*/ 159 h 183"/>
                <a:gd name="T44" fmla="*/ 2 w 116"/>
                <a:gd name="T45" fmla="*/ 160 h 183"/>
                <a:gd name="T46" fmla="*/ 0 w 116"/>
                <a:gd name="T47" fmla="*/ 161 h 183"/>
                <a:gd name="T48" fmla="*/ 0 w 116"/>
                <a:gd name="T49" fmla="*/ 163 h 183"/>
                <a:gd name="T50" fmla="*/ 11 w 116"/>
                <a:gd name="T51" fmla="*/ 176 h 183"/>
                <a:gd name="T52" fmla="*/ 24 w 116"/>
                <a:gd name="T53" fmla="*/ 183 h 183"/>
                <a:gd name="T54" fmla="*/ 38 w 116"/>
                <a:gd name="T55" fmla="*/ 183 h 183"/>
                <a:gd name="T56" fmla="*/ 53 w 116"/>
                <a:gd name="T57" fmla="*/ 178 h 183"/>
                <a:gd name="T58" fmla="*/ 68 w 116"/>
                <a:gd name="T59" fmla="*/ 170 h 183"/>
                <a:gd name="T60" fmla="*/ 82 w 116"/>
                <a:gd name="T61" fmla="*/ 160 h 183"/>
                <a:gd name="T62" fmla="*/ 94 w 116"/>
                <a:gd name="T63" fmla="*/ 148 h 183"/>
                <a:gd name="T64" fmla="*/ 102 w 116"/>
                <a:gd name="T65" fmla="*/ 137 h 183"/>
                <a:gd name="T66" fmla="*/ 111 w 116"/>
                <a:gd name="T67" fmla="*/ 122 h 183"/>
                <a:gd name="T68" fmla="*/ 115 w 116"/>
                <a:gd name="T69" fmla="*/ 105 h 183"/>
                <a:gd name="T70" fmla="*/ 116 w 116"/>
                <a:gd name="T71" fmla="*/ 88 h 183"/>
                <a:gd name="T72" fmla="*/ 114 w 116"/>
                <a:gd name="T73" fmla="*/ 70 h 183"/>
                <a:gd name="T74" fmla="*/ 111 w 116"/>
                <a:gd name="T75" fmla="*/ 60 h 183"/>
                <a:gd name="T76" fmla="*/ 108 w 116"/>
                <a:gd name="T77" fmla="*/ 50 h 183"/>
                <a:gd name="T78" fmla="*/ 104 w 116"/>
                <a:gd name="T79" fmla="*/ 40 h 183"/>
                <a:gd name="T80" fmla="*/ 99 w 116"/>
                <a:gd name="T81" fmla="*/ 30 h 183"/>
                <a:gd name="T82" fmla="*/ 94 w 116"/>
                <a:gd name="T83" fmla="*/ 21 h 183"/>
                <a:gd name="T84" fmla="*/ 87 w 116"/>
                <a:gd name="T85" fmla="*/ 12 h 183"/>
                <a:gd name="T86" fmla="*/ 79 w 116"/>
                <a:gd name="T87" fmla="*/ 6 h 183"/>
                <a:gd name="T88" fmla="*/ 70 w 116"/>
                <a:gd name="T89" fmla="*/ 0 h 183"/>
                <a:gd name="T90" fmla="*/ 68 w 116"/>
                <a:gd name="T91" fmla="*/ 0 h 183"/>
                <a:gd name="T92" fmla="*/ 67 w 116"/>
                <a:gd name="T93" fmla="*/ 1 h 183"/>
                <a:gd name="T94" fmla="*/ 67 w 116"/>
                <a:gd name="T95" fmla="*/ 3 h 183"/>
                <a:gd name="T96" fmla="*/ 67 w 116"/>
                <a:gd name="T97" fmla="*/ 3 h 183"/>
                <a:gd name="T98" fmla="*/ 67 w 116"/>
                <a:gd name="T99" fmla="*/ 3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3"/>
                <a:gd name="T152" fmla="*/ 116 w 116"/>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3">
                  <a:moveTo>
                    <a:pt x="67" y="3"/>
                  </a:moveTo>
                  <a:lnTo>
                    <a:pt x="73" y="7"/>
                  </a:lnTo>
                  <a:lnTo>
                    <a:pt x="79" y="12"/>
                  </a:lnTo>
                  <a:lnTo>
                    <a:pt x="85" y="18"/>
                  </a:lnTo>
                  <a:lnTo>
                    <a:pt x="88" y="24"/>
                  </a:lnTo>
                  <a:lnTo>
                    <a:pt x="92" y="31"/>
                  </a:lnTo>
                  <a:lnTo>
                    <a:pt x="95" y="38"/>
                  </a:lnTo>
                  <a:lnTo>
                    <a:pt x="98" y="45"/>
                  </a:lnTo>
                  <a:lnTo>
                    <a:pt x="100" y="53"/>
                  </a:lnTo>
                  <a:lnTo>
                    <a:pt x="105" y="74"/>
                  </a:lnTo>
                  <a:lnTo>
                    <a:pt x="108" y="95"/>
                  </a:lnTo>
                  <a:lnTo>
                    <a:pt x="105" y="115"/>
                  </a:lnTo>
                  <a:lnTo>
                    <a:pt x="96" y="134"/>
                  </a:lnTo>
                  <a:lnTo>
                    <a:pt x="87" y="145"/>
                  </a:lnTo>
                  <a:lnTo>
                    <a:pt x="77" y="155"/>
                  </a:lnTo>
                  <a:lnTo>
                    <a:pt x="66" y="163"/>
                  </a:lnTo>
                  <a:lnTo>
                    <a:pt x="54" y="169"/>
                  </a:lnTo>
                  <a:lnTo>
                    <a:pt x="42" y="172"/>
                  </a:lnTo>
                  <a:lnTo>
                    <a:pt x="29" y="172"/>
                  </a:lnTo>
                  <a:lnTo>
                    <a:pt x="17" y="168"/>
                  </a:lnTo>
                  <a:lnTo>
                    <a:pt x="5" y="159"/>
                  </a:lnTo>
                  <a:lnTo>
                    <a:pt x="3" y="159"/>
                  </a:lnTo>
                  <a:lnTo>
                    <a:pt x="2" y="160"/>
                  </a:lnTo>
                  <a:lnTo>
                    <a:pt x="0" y="161"/>
                  </a:lnTo>
                  <a:lnTo>
                    <a:pt x="0" y="163"/>
                  </a:lnTo>
                  <a:lnTo>
                    <a:pt x="11" y="176"/>
                  </a:lnTo>
                  <a:lnTo>
                    <a:pt x="24" y="183"/>
                  </a:lnTo>
                  <a:lnTo>
                    <a:pt x="38" y="183"/>
                  </a:lnTo>
                  <a:lnTo>
                    <a:pt x="53" y="178"/>
                  </a:lnTo>
                  <a:lnTo>
                    <a:pt x="68" y="170"/>
                  </a:lnTo>
                  <a:lnTo>
                    <a:pt x="82" y="160"/>
                  </a:lnTo>
                  <a:lnTo>
                    <a:pt x="94" y="148"/>
                  </a:lnTo>
                  <a:lnTo>
                    <a:pt x="102" y="137"/>
                  </a:lnTo>
                  <a:lnTo>
                    <a:pt x="111" y="122"/>
                  </a:lnTo>
                  <a:lnTo>
                    <a:pt x="115" y="105"/>
                  </a:lnTo>
                  <a:lnTo>
                    <a:pt x="116" y="88"/>
                  </a:lnTo>
                  <a:lnTo>
                    <a:pt x="114" y="70"/>
                  </a:lnTo>
                  <a:lnTo>
                    <a:pt x="111" y="60"/>
                  </a:lnTo>
                  <a:lnTo>
                    <a:pt x="108" y="50"/>
                  </a:lnTo>
                  <a:lnTo>
                    <a:pt x="104" y="40"/>
                  </a:lnTo>
                  <a:lnTo>
                    <a:pt x="99" y="30"/>
                  </a:lnTo>
                  <a:lnTo>
                    <a:pt x="94" y="21"/>
                  </a:lnTo>
                  <a:lnTo>
                    <a:pt x="87" y="12"/>
                  </a:lnTo>
                  <a:lnTo>
                    <a:pt x="79" y="6"/>
                  </a:lnTo>
                  <a:lnTo>
                    <a:pt x="70" y="0"/>
                  </a:lnTo>
                  <a:lnTo>
                    <a:pt x="68" y="0"/>
                  </a:lnTo>
                  <a:lnTo>
                    <a:pt x="67" y="1"/>
                  </a:lnTo>
                  <a:lnTo>
                    <a:pt x="6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9" name="Freeform 84"/>
            <p:cNvSpPr>
              <a:spLocks/>
            </p:cNvSpPr>
            <p:nvPr/>
          </p:nvSpPr>
          <p:spPr bwMode="auto">
            <a:xfrm>
              <a:off x="3363" y="1789"/>
              <a:ext cx="153" cy="246"/>
            </a:xfrm>
            <a:custGeom>
              <a:avLst/>
              <a:gdLst>
                <a:gd name="T0" fmla="*/ 116 w 153"/>
                <a:gd name="T1" fmla="*/ 6 h 246"/>
                <a:gd name="T2" fmla="*/ 124 w 153"/>
                <a:gd name="T3" fmla="*/ 3 h 246"/>
                <a:gd name="T4" fmla="*/ 133 w 153"/>
                <a:gd name="T5" fmla="*/ 5 h 246"/>
                <a:gd name="T6" fmla="*/ 142 w 153"/>
                <a:gd name="T7" fmla="*/ 13 h 246"/>
                <a:gd name="T8" fmla="*/ 149 w 153"/>
                <a:gd name="T9" fmla="*/ 28 h 246"/>
                <a:gd name="T10" fmla="*/ 148 w 153"/>
                <a:gd name="T11" fmla="*/ 43 h 246"/>
                <a:gd name="T12" fmla="*/ 142 w 153"/>
                <a:gd name="T13" fmla="*/ 60 h 246"/>
                <a:gd name="T14" fmla="*/ 131 w 153"/>
                <a:gd name="T15" fmla="*/ 78 h 246"/>
                <a:gd name="T16" fmla="*/ 119 w 153"/>
                <a:gd name="T17" fmla="*/ 94 h 246"/>
                <a:gd name="T18" fmla="*/ 105 w 153"/>
                <a:gd name="T19" fmla="*/ 108 h 246"/>
                <a:gd name="T20" fmla="*/ 90 w 153"/>
                <a:gd name="T21" fmla="*/ 119 h 246"/>
                <a:gd name="T22" fmla="*/ 75 w 153"/>
                <a:gd name="T23" fmla="*/ 130 h 246"/>
                <a:gd name="T24" fmla="*/ 54 w 153"/>
                <a:gd name="T25" fmla="*/ 145 h 246"/>
                <a:gd name="T26" fmla="*/ 29 w 153"/>
                <a:gd name="T27" fmla="*/ 168 h 246"/>
                <a:gd name="T28" fmla="*/ 11 w 153"/>
                <a:gd name="T29" fmla="*/ 196 h 246"/>
                <a:gd name="T30" fmla="*/ 1 w 153"/>
                <a:gd name="T31" fmla="*/ 227 h 246"/>
                <a:gd name="T32" fmla="*/ 0 w 153"/>
                <a:gd name="T33" fmla="*/ 244 h 246"/>
                <a:gd name="T34" fmla="*/ 2 w 153"/>
                <a:gd name="T35" fmla="*/ 246 h 246"/>
                <a:gd name="T36" fmla="*/ 4 w 153"/>
                <a:gd name="T37" fmla="*/ 232 h 246"/>
                <a:gd name="T38" fmla="*/ 11 w 153"/>
                <a:gd name="T39" fmla="*/ 207 h 246"/>
                <a:gd name="T40" fmla="*/ 23 w 153"/>
                <a:gd name="T41" fmla="*/ 185 h 246"/>
                <a:gd name="T42" fmla="*/ 39 w 153"/>
                <a:gd name="T43" fmla="*/ 164 h 246"/>
                <a:gd name="T44" fmla="*/ 60 w 153"/>
                <a:gd name="T45" fmla="*/ 147 h 246"/>
                <a:gd name="T46" fmla="*/ 81 w 153"/>
                <a:gd name="T47" fmla="*/ 130 h 246"/>
                <a:gd name="T48" fmla="*/ 103 w 153"/>
                <a:gd name="T49" fmla="*/ 114 h 246"/>
                <a:gd name="T50" fmla="*/ 123 w 153"/>
                <a:gd name="T51" fmla="*/ 95 h 246"/>
                <a:gd name="T52" fmla="*/ 137 w 153"/>
                <a:gd name="T53" fmla="*/ 78 h 246"/>
                <a:gd name="T54" fmla="*/ 147 w 153"/>
                <a:gd name="T55" fmla="*/ 61 h 246"/>
                <a:gd name="T56" fmla="*/ 152 w 153"/>
                <a:gd name="T57" fmla="*/ 41 h 246"/>
                <a:gd name="T58" fmla="*/ 151 w 153"/>
                <a:gd name="T59" fmla="*/ 23 h 246"/>
                <a:gd name="T60" fmla="*/ 142 w 153"/>
                <a:gd name="T61" fmla="*/ 10 h 246"/>
                <a:gd name="T62" fmla="*/ 134 w 153"/>
                <a:gd name="T63" fmla="*/ 4 h 246"/>
                <a:gd name="T64" fmla="*/ 124 w 153"/>
                <a:gd name="T65" fmla="*/ 0 h 246"/>
                <a:gd name="T66" fmla="*/ 114 w 153"/>
                <a:gd name="T67" fmla="*/ 4 h 246"/>
                <a:gd name="T68" fmla="*/ 110 w 153"/>
                <a:gd name="T69" fmla="*/ 8 h 246"/>
                <a:gd name="T70" fmla="*/ 111 w 153"/>
                <a:gd name="T71" fmla="*/ 10 h 246"/>
                <a:gd name="T72" fmla="*/ 111 w 153"/>
                <a:gd name="T73" fmla="*/ 1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46"/>
                <a:gd name="T113" fmla="*/ 153 w 153"/>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46">
                  <a:moveTo>
                    <a:pt x="111" y="10"/>
                  </a:moveTo>
                  <a:lnTo>
                    <a:pt x="116" y="6"/>
                  </a:lnTo>
                  <a:lnTo>
                    <a:pt x="119" y="4"/>
                  </a:lnTo>
                  <a:lnTo>
                    <a:pt x="124" y="3"/>
                  </a:lnTo>
                  <a:lnTo>
                    <a:pt x="128" y="4"/>
                  </a:lnTo>
                  <a:lnTo>
                    <a:pt x="133" y="5"/>
                  </a:lnTo>
                  <a:lnTo>
                    <a:pt x="137" y="9"/>
                  </a:lnTo>
                  <a:lnTo>
                    <a:pt x="142" y="13"/>
                  </a:lnTo>
                  <a:lnTo>
                    <a:pt x="146" y="19"/>
                  </a:lnTo>
                  <a:lnTo>
                    <a:pt x="149" y="28"/>
                  </a:lnTo>
                  <a:lnTo>
                    <a:pt x="149" y="35"/>
                  </a:lnTo>
                  <a:lnTo>
                    <a:pt x="148" y="43"/>
                  </a:lnTo>
                  <a:lnTo>
                    <a:pt x="145" y="50"/>
                  </a:lnTo>
                  <a:lnTo>
                    <a:pt x="142" y="60"/>
                  </a:lnTo>
                  <a:lnTo>
                    <a:pt x="137" y="70"/>
                  </a:lnTo>
                  <a:lnTo>
                    <a:pt x="131" y="78"/>
                  </a:lnTo>
                  <a:lnTo>
                    <a:pt x="125" y="87"/>
                  </a:lnTo>
                  <a:lnTo>
                    <a:pt x="119" y="94"/>
                  </a:lnTo>
                  <a:lnTo>
                    <a:pt x="112" y="101"/>
                  </a:lnTo>
                  <a:lnTo>
                    <a:pt x="105" y="108"/>
                  </a:lnTo>
                  <a:lnTo>
                    <a:pt x="98" y="114"/>
                  </a:lnTo>
                  <a:lnTo>
                    <a:pt x="90" y="119"/>
                  </a:lnTo>
                  <a:lnTo>
                    <a:pt x="82" y="125"/>
                  </a:lnTo>
                  <a:lnTo>
                    <a:pt x="75" y="130"/>
                  </a:lnTo>
                  <a:lnTo>
                    <a:pt x="67" y="135"/>
                  </a:lnTo>
                  <a:lnTo>
                    <a:pt x="54" y="145"/>
                  </a:lnTo>
                  <a:lnTo>
                    <a:pt x="41" y="156"/>
                  </a:lnTo>
                  <a:lnTo>
                    <a:pt x="29" y="168"/>
                  </a:lnTo>
                  <a:lnTo>
                    <a:pt x="19" y="182"/>
                  </a:lnTo>
                  <a:lnTo>
                    <a:pt x="11" y="196"/>
                  </a:lnTo>
                  <a:lnTo>
                    <a:pt x="4" y="211"/>
                  </a:lnTo>
                  <a:lnTo>
                    <a:pt x="1" y="227"/>
                  </a:lnTo>
                  <a:lnTo>
                    <a:pt x="0" y="244"/>
                  </a:lnTo>
                  <a:lnTo>
                    <a:pt x="1" y="245"/>
                  </a:lnTo>
                  <a:lnTo>
                    <a:pt x="2" y="246"/>
                  </a:lnTo>
                  <a:lnTo>
                    <a:pt x="2" y="245"/>
                  </a:lnTo>
                  <a:lnTo>
                    <a:pt x="4" y="232"/>
                  </a:lnTo>
                  <a:lnTo>
                    <a:pt x="7" y="219"/>
                  </a:lnTo>
                  <a:lnTo>
                    <a:pt x="11" y="207"/>
                  </a:lnTo>
                  <a:lnTo>
                    <a:pt x="17" y="196"/>
                  </a:lnTo>
                  <a:lnTo>
                    <a:pt x="23" y="185"/>
                  </a:lnTo>
                  <a:lnTo>
                    <a:pt x="31" y="174"/>
                  </a:lnTo>
                  <a:lnTo>
                    <a:pt x="39" y="164"/>
                  </a:lnTo>
                  <a:lnTo>
                    <a:pt x="49" y="155"/>
                  </a:lnTo>
                  <a:lnTo>
                    <a:pt x="60" y="147"/>
                  </a:lnTo>
                  <a:lnTo>
                    <a:pt x="71" y="138"/>
                  </a:lnTo>
                  <a:lnTo>
                    <a:pt x="81" y="130"/>
                  </a:lnTo>
                  <a:lnTo>
                    <a:pt x="92" y="122"/>
                  </a:lnTo>
                  <a:lnTo>
                    <a:pt x="103" y="114"/>
                  </a:lnTo>
                  <a:lnTo>
                    <a:pt x="113" y="105"/>
                  </a:lnTo>
                  <a:lnTo>
                    <a:pt x="123" y="95"/>
                  </a:lnTo>
                  <a:lnTo>
                    <a:pt x="132" y="84"/>
                  </a:lnTo>
                  <a:lnTo>
                    <a:pt x="137" y="78"/>
                  </a:lnTo>
                  <a:lnTo>
                    <a:pt x="142" y="70"/>
                  </a:lnTo>
                  <a:lnTo>
                    <a:pt x="147" y="61"/>
                  </a:lnTo>
                  <a:lnTo>
                    <a:pt x="151" y="51"/>
                  </a:lnTo>
                  <a:lnTo>
                    <a:pt x="152" y="41"/>
                  </a:lnTo>
                  <a:lnTo>
                    <a:pt x="153" y="32"/>
                  </a:lnTo>
                  <a:lnTo>
                    <a:pt x="151" y="23"/>
                  </a:lnTo>
                  <a:lnTo>
                    <a:pt x="146" y="15"/>
                  </a:lnTo>
                  <a:lnTo>
                    <a:pt x="142" y="10"/>
                  </a:lnTo>
                  <a:lnTo>
                    <a:pt x="139" y="7"/>
                  </a:lnTo>
                  <a:lnTo>
                    <a:pt x="134" y="4"/>
                  </a:lnTo>
                  <a:lnTo>
                    <a:pt x="129" y="1"/>
                  </a:lnTo>
                  <a:lnTo>
                    <a:pt x="124" y="0"/>
                  </a:lnTo>
                  <a:lnTo>
                    <a:pt x="119" y="1"/>
                  </a:lnTo>
                  <a:lnTo>
                    <a:pt x="114" y="4"/>
                  </a:lnTo>
                  <a:lnTo>
                    <a:pt x="110" y="8"/>
                  </a:lnTo>
                  <a:lnTo>
                    <a:pt x="110" y="9"/>
                  </a:lnTo>
                  <a:lnTo>
                    <a:pt x="1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0" name="Freeform 85"/>
            <p:cNvSpPr>
              <a:spLocks/>
            </p:cNvSpPr>
            <p:nvPr/>
          </p:nvSpPr>
          <p:spPr bwMode="auto">
            <a:xfrm>
              <a:off x="3287" y="1683"/>
              <a:ext cx="98" cy="135"/>
            </a:xfrm>
            <a:custGeom>
              <a:avLst/>
              <a:gdLst>
                <a:gd name="T0" fmla="*/ 97 w 98"/>
                <a:gd name="T1" fmla="*/ 0 h 135"/>
                <a:gd name="T2" fmla="*/ 83 w 98"/>
                <a:gd name="T3" fmla="*/ 8 h 135"/>
                <a:gd name="T4" fmla="*/ 68 w 98"/>
                <a:gd name="T5" fmla="*/ 16 h 135"/>
                <a:gd name="T6" fmla="*/ 54 w 98"/>
                <a:gd name="T7" fmla="*/ 25 h 135"/>
                <a:gd name="T8" fmla="*/ 41 w 98"/>
                <a:gd name="T9" fmla="*/ 33 h 135"/>
                <a:gd name="T10" fmla="*/ 29 w 98"/>
                <a:gd name="T11" fmla="*/ 44 h 135"/>
                <a:gd name="T12" fmla="*/ 18 w 98"/>
                <a:gd name="T13" fmla="*/ 56 h 135"/>
                <a:gd name="T14" fmla="*/ 9 w 98"/>
                <a:gd name="T15" fmla="*/ 69 h 135"/>
                <a:gd name="T16" fmla="*/ 2 w 98"/>
                <a:gd name="T17" fmla="*/ 85 h 135"/>
                <a:gd name="T18" fmla="*/ 0 w 98"/>
                <a:gd name="T19" fmla="*/ 96 h 135"/>
                <a:gd name="T20" fmla="*/ 0 w 98"/>
                <a:gd name="T21" fmla="*/ 104 h 135"/>
                <a:gd name="T22" fmla="*/ 2 w 98"/>
                <a:gd name="T23" fmla="*/ 113 h 135"/>
                <a:gd name="T24" fmla="*/ 6 w 98"/>
                <a:gd name="T25" fmla="*/ 120 h 135"/>
                <a:gd name="T26" fmla="*/ 13 w 98"/>
                <a:gd name="T27" fmla="*/ 126 h 135"/>
                <a:gd name="T28" fmla="*/ 20 w 98"/>
                <a:gd name="T29" fmla="*/ 131 h 135"/>
                <a:gd name="T30" fmla="*/ 29 w 98"/>
                <a:gd name="T31" fmla="*/ 134 h 135"/>
                <a:gd name="T32" fmla="*/ 39 w 98"/>
                <a:gd name="T33" fmla="*/ 135 h 135"/>
                <a:gd name="T34" fmla="*/ 41 w 98"/>
                <a:gd name="T35" fmla="*/ 135 h 135"/>
                <a:gd name="T36" fmla="*/ 41 w 98"/>
                <a:gd name="T37" fmla="*/ 134 h 135"/>
                <a:gd name="T38" fmla="*/ 39 w 98"/>
                <a:gd name="T39" fmla="*/ 131 h 135"/>
                <a:gd name="T40" fmla="*/ 38 w 98"/>
                <a:gd name="T41" fmla="*/ 131 h 135"/>
                <a:gd name="T42" fmla="*/ 31 w 98"/>
                <a:gd name="T43" fmla="*/ 128 h 135"/>
                <a:gd name="T44" fmla="*/ 24 w 98"/>
                <a:gd name="T45" fmla="*/ 125 h 135"/>
                <a:gd name="T46" fmla="*/ 19 w 98"/>
                <a:gd name="T47" fmla="*/ 122 h 135"/>
                <a:gd name="T48" fmla="*/ 14 w 98"/>
                <a:gd name="T49" fmla="*/ 119 h 135"/>
                <a:gd name="T50" fmla="*/ 10 w 98"/>
                <a:gd name="T51" fmla="*/ 114 h 135"/>
                <a:gd name="T52" fmla="*/ 8 w 98"/>
                <a:gd name="T53" fmla="*/ 109 h 135"/>
                <a:gd name="T54" fmla="*/ 7 w 98"/>
                <a:gd name="T55" fmla="*/ 102 h 135"/>
                <a:gd name="T56" fmla="*/ 7 w 98"/>
                <a:gd name="T57" fmla="*/ 95 h 135"/>
                <a:gd name="T58" fmla="*/ 9 w 98"/>
                <a:gd name="T59" fmla="*/ 84 h 135"/>
                <a:gd name="T60" fmla="*/ 15 w 98"/>
                <a:gd name="T61" fmla="*/ 75 h 135"/>
                <a:gd name="T62" fmla="*/ 20 w 98"/>
                <a:gd name="T63" fmla="*/ 66 h 135"/>
                <a:gd name="T64" fmla="*/ 26 w 98"/>
                <a:gd name="T65" fmla="*/ 57 h 135"/>
                <a:gd name="T66" fmla="*/ 34 w 98"/>
                <a:gd name="T67" fmla="*/ 47 h 135"/>
                <a:gd name="T68" fmla="*/ 42 w 98"/>
                <a:gd name="T69" fmla="*/ 39 h 135"/>
                <a:gd name="T70" fmla="*/ 50 w 98"/>
                <a:gd name="T71" fmla="*/ 31 h 135"/>
                <a:gd name="T72" fmla="*/ 59 w 98"/>
                <a:gd name="T73" fmla="*/ 25 h 135"/>
                <a:gd name="T74" fmla="*/ 69 w 98"/>
                <a:gd name="T75" fmla="*/ 19 h 135"/>
                <a:gd name="T76" fmla="*/ 79 w 98"/>
                <a:gd name="T77" fmla="*/ 13 h 135"/>
                <a:gd name="T78" fmla="*/ 88 w 98"/>
                <a:gd name="T79" fmla="*/ 7 h 135"/>
                <a:gd name="T80" fmla="*/ 98 w 98"/>
                <a:gd name="T81" fmla="*/ 1 h 135"/>
                <a:gd name="T82" fmla="*/ 98 w 98"/>
                <a:gd name="T83" fmla="*/ 1 h 135"/>
                <a:gd name="T84" fmla="*/ 98 w 98"/>
                <a:gd name="T85" fmla="*/ 0 h 135"/>
                <a:gd name="T86" fmla="*/ 97 w 98"/>
                <a:gd name="T87" fmla="*/ 0 h 135"/>
                <a:gd name="T88" fmla="*/ 97 w 98"/>
                <a:gd name="T89" fmla="*/ 0 h 135"/>
                <a:gd name="T90" fmla="*/ 97 w 98"/>
                <a:gd name="T91" fmla="*/ 0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35"/>
                <a:gd name="T140" fmla="*/ 98 w 98"/>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35">
                  <a:moveTo>
                    <a:pt x="97" y="0"/>
                  </a:moveTo>
                  <a:lnTo>
                    <a:pt x="83" y="8"/>
                  </a:lnTo>
                  <a:lnTo>
                    <a:pt x="68" y="16"/>
                  </a:lnTo>
                  <a:lnTo>
                    <a:pt x="54" y="25"/>
                  </a:lnTo>
                  <a:lnTo>
                    <a:pt x="41" y="33"/>
                  </a:lnTo>
                  <a:lnTo>
                    <a:pt x="29" y="44"/>
                  </a:lnTo>
                  <a:lnTo>
                    <a:pt x="18" y="56"/>
                  </a:lnTo>
                  <a:lnTo>
                    <a:pt x="9" y="69"/>
                  </a:lnTo>
                  <a:lnTo>
                    <a:pt x="2" y="85"/>
                  </a:lnTo>
                  <a:lnTo>
                    <a:pt x="0" y="96"/>
                  </a:lnTo>
                  <a:lnTo>
                    <a:pt x="0" y="104"/>
                  </a:lnTo>
                  <a:lnTo>
                    <a:pt x="2" y="113"/>
                  </a:lnTo>
                  <a:lnTo>
                    <a:pt x="6" y="120"/>
                  </a:lnTo>
                  <a:lnTo>
                    <a:pt x="13" y="126"/>
                  </a:lnTo>
                  <a:lnTo>
                    <a:pt x="20" y="131"/>
                  </a:lnTo>
                  <a:lnTo>
                    <a:pt x="29" y="134"/>
                  </a:lnTo>
                  <a:lnTo>
                    <a:pt x="39" y="135"/>
                  </a:lnTo>
                  <a:lnTo>
                    <a:pt x="41" y="135"/>
                  </a:lnTo>
                  <a:lnTo>
                    <a:pt x="41" y="134"/>
                  </a:lnTo>
                  <a:lnTo>
                    <a:pt x="39" y="131"/>
                  </a:lnTo>
                  <a:lnTo>
                    <a:pt x="38" y="131"/>
                  </a:lnTo>
                  <a:lnTo>
                    <a:pt x="31" y="128"/>
                  </a:lnTo>
                  <a:lnTo>
                    <a:pt x="24" y="125"/>
                  </a:lnTo>
                  <a:lnTo>
                    <a:pt x="19" y="122"/>
                  </a:lnTo>
                  <a:lnTo>
                    <a:pt x="14" y="119"/>
                  </a:lnTo>
                  <a:lnTo>
                    <a:pt x="10" y="114"/>
                  </a:lnTo>
                  <a:lnTo>
                    <a:pt x="8" y="109"/>
                  </a:lnTo>
                  <a:lnTo>
                    <a:pt x="7" y="102"/>
                  </a:lnTo>
                  <a:lnTo>
                    <a:pt x="7" y="95"/>
                  </a:lnTo>
                  <a:lnTo>
                    <a:pt x="9" y="84"/>
                  </a:lnTo>
                  <a:lnTo>
                    <a:pt x="15" y="75"/>
                  </a:lnTo>
                  <a:lnTo>
                    <a:pt x="20" y="66"/>
                  </a:lnTo>
                  <a:lnTo>
                    <a:pt x="26" y="57"/>
                  </a:lnTo>
                  <a:lnTo>
                    <a:pt x="34" y="47"/>
                  </a:lnTo>
                  <a:lnTo>
                    <a:pt x="42" y="39"/>
                  </a:lnTo>
                  <a:lnTo>
                    <a:pt x="50" y="31"/>
                  </a:lnTo>
                  <a:lnTo>
                    <a:pt x="59" y="25"/>
                  </a:lnTo>
                  <a:lnTo>
                    <a:pt x="69" y="19"/>
                  </a:lnTo>
                  <a:lnTo>
                    <a:pt x="79" y="13"/>
                  </a:lnTo>
                  <a:lnTo>
                    <a:pt x="88" y="7"/>
                  </a:lnTo>
                  <a:lnTo>
                    <a:pt x="98" y="1"/>
                  </a:lnTo>
                  <a:lnTo>
                    <a:pt x="98"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1" name="Freeform 86"/>
            <p:cNvSpPr>
              <a:spLocks/>
            </p:cNvSpPr>
            <p:nvPr/>
          </p:nvSpPr>
          <p:spPr bwMode="auto">
            <a:xfrm>
              <a:off x="3297" y="1799"/>
              <a:ext cx="84" cy="194"/>
            </a:xfrm>
            <a:custGeom>
              <a:avLst/>
              <a:gdLst>
                <a:gd name="T0" fmla="*/ 28 w 84"/>
                <a:gd name="T1" fmla="*/ 15 h 194"/>
                <a:gd name="T2" fmla="*/ 29 w 84"/>
                <a:gd name="T3" fmla="*/ 10 h 194"/>
                <a:gd name="T4" fmla="*/ 29 w 84"/>
                <a:gd name="T5" fmla="*/ 3 h 194"/>
                <a:gd name="T6" fmla="*/ 26 w 84"/>
                <a:gd name="T7" fmla="*/ 0 h 194"/>
                <a:gd name="T8" fmla="*/ 20 w 84"/>
                <a:gd name="T9" fmla="*/ 1 h 194"/>
                <a:gd name="T10" fmla="*/ 12 w 84"/>
                <a:gd name="T11" fmla="*/ 7 h 194"/>
                <a:gd name="T12" fmla="*/ 6 w 84"/>
                <a:gd name="T13" fmla="*/ 15 h 194"/>
                <a:gd name="T14" fmla="*/ 2 w 84"/>
                <a:gd name="T15" fmla="*/ 24 h 194"/>
                <a:gd name="T16" fmla="*/ 1 w 84"/>
                <a:gd name="T17" fmla="*/ 34 h 194"/>
                <a:gd name="T18" fmla="*/ 0 w 84"/>
                <a:gd name="T19" fmla="*/ 45 h 194"/>
                <a:gd name="T20" fmla="*/ 2 w 84"/>
                <a:gd name="T21" fmla="*/ 55 h 194"/>
                <a:gd name="T22" fmla="*/ 4 w 84"/>
                <a:gd name="T23" fmla="*/ 65 h 194"/>
                <a:gd name="T24" fmla="*/ 8 w 84"/>
                <a:gd name="T25" fmla="*/ 73 h 194"/>
                <a:gd name="T26" fmla="*/ 16 w 84"/>
                <a:gd name="T27" fmla="*/ 89 h 194"/>
                <a:gd name="T28" fmla="*/ 25 w 84"/>
                <a:gd name="T29" fmla="*/ 104 h 194"/>
                <a:gd name="T30" fmla="*/ 34 w 84"/>
                <a:gd name="T31" fmla="*/ 119 h 194"/>
                <a:gd name="T32" fmla="*/ 44 w 84"/>
                <a:gd name="T33" fmla="*/ 133 h 194"/>
                <a:gd name="T34" fmla="*/ 53 w 84"/>
                <a:gd name="T35" fmla="*/ 148 h 194"/>
                <a:gd name="T36" fmla="*/ 63 w 84"/>
                <a:gd name="T37" fmla="*/ 163 h 194"/>
                <a:gd name="T38" fmla="*/ 71 w 84"/>
                <a:gd name="T39" fmla="*/ 178 h 194"/>
                <a:gd name="T40" fmla="*/ 79 w 84"/>
                <a:gd name="T41" fmla="*/ 193 h 194"/>
                <a:gd name="T42" fmla="*/ 81 w 84"/>
                <a:gd name="T43" fmla="*/ 194 h 194"/>
                <a:gd name="T44" fmla="*/ 82 w 84"/>
                <a:gd name="T45" fmla="*/ 194 h 194"/>
                <a:gd name="T46" fmla="*/ 84 w 84"/>
                <a:gd name="T47" fmla="*/ 194 h 194"/>
                <a:gd name="T48" fmla="*/ 84 w 84"/>
                <a:gd name="T49" fmla="*/ 193 h 194"/>
                <a:gd name="T50" fmla="*/ 79 w 84"/>
                <a:gd name="T51" fmla="*/ 183 h 194"/>
                <a:gd name="T52" fmla="*/ 75 w 84"/>
                <a:gd name="T53" fmla="*/ 173 h 194"/>
                <a:gd name="T54" fmla="*/ 70 w 84"/>
                <a:gd name="T55" fmla="*/ 163 h 194"/>
                <a:gd name="T56" fmla="*/ 64 w 84"/>
                <a:gd name="T57" fmla="*/ 152 h 194"/>
                <a:gd name="T58" fmla="*/ 58 w 84"/>
                <a:gd name="T59" fmla="*/ 142 h 194"/>
                <a:gd name="T60" fmla="*/ 52 w 84"/>
                <a:gd name="T61" fmla="*/ 133 h 194"/>
                <a:gd name="T62" fmla="*/ 45 w 84"/>
                <a:gd name="T63" fmla="*/ 124 h 194"/>
                <a:gd name="T64" fmla="*/ 38 w 84"/>
                <a:gd name="T65" fmla="*/ 115 h 194"/>
                <a:gd name="T66" fmla="*/ 34 w 84"/>
                <a:gd name="T67" fmla="*/ 110 h 194"/>
                <a:gd name="T68" fmla="*/ 30 w 84"/>
                <a:gd name="T69" fmla="*/ 104 h 194"/>
                <a:gd name="T70" fmla="*/ 27 w 84"/>
                <a:gd name="T71" fmla="*/ 98 h 194"/>
                <a:gd name="T72" fmla="*/ 23 w 84"/>
                <a:gd name="T73" fmla="*/ 92 h 194"/>
                <a:gd name="T74" fmla="*/ 20 w 84"/>
                <a:gd name="T75" fmla="*/ 85 h 194"/>
                <a:gd name="T76" fmla="*/ 16 w 84"/>
                <a:gd name="T77" fmla="*/ 79 h 194"/>
                <a:gd name="T78" fmla="*/ 13 w 84"/>
                <a:gd name="T79" fmla="*/ 73 h 194"/>
                <a:gd name="T80" fmla="*/ 10 w 84"/>
                <a:gd name="T81" fmla="*/ 67 h 194"/>
                <a:gd name="T82" fmla="*/ 6 w 84"/>
                <a:gd name="T83" fmla="*/ 57 h 194"/>
                <a:gd name="T84" fmla="*/ 5 w 84"/>
                <a:gd name="T85" fmla="*/ 46 h 194"/>
                <a:gd name="T86" fmla="*/ 7 w 84"/>
                <a:gd name="T87" fmla="*/ 36 h 194"/>
                <a:gd name="T88" fmla="*/ 8 w 84"/>
                <a:gd name="T89" fmla="*/ 25 h 194"/>
                <a:gd name="T90" fmla="*/ 9 w 84"/>
                <a:gd name="T91" fmla="*/ 20 h 194"/>
                <a:gd name="T92" fmla="*/ 11 w 84"/>
                <a:gd name="T93" fmla="*/ 15 h 194"/>
                <a:gd name="T94" fmla="*/ 13 w 84"/>
                <a:gd name="T95" fmla="*/ 11 h 194"/>
                <a:gd name="T96" fmla="*/ 16 w 84"/>
                <a:gd name="T97" fmla="*/ 7 h 194"/>
                <a:gd name="T98" fmla="*/ 22 w 84"/>
                <a:gd name="T99" fmla="*/ 3 h 194"/>
                <a:gd name="T100" fmla="*/ 25 w 84"/>
                <a:gd name="T101" fmla="*/ 2 h 194"/>
                <a:gd name="T102" fmla="*/ 26 w 84"/>
                <a:gd name="T103" fmla="*/ 4 h 194"/>
                <a:gd name="T104" fmla="*/ 28 w 84"/>
                <a:gd name="T105" fmla="*/ 9 h 194"/>
                <a:gd name="T106" fmla="*/ 28 w 84"/>
                <a:gd name="T107" fmla="*/ 10 h 194"/>
                <a:gd name="T108" fmla="*/ 27 w 84"/>
                <a:gd name="T109" fmla="*/ 12 h 194"/>
                <a:gd name="T110" fmla="*/ 27 w 84"/>
                <a:gd name="T111" fmla="*/ 14 h 194"/>
                <a:gd name="T112" fmla="*/ 26 w 84"/>
                <a:gd name="T113" fmla="*/ 15 h 194"/>
                <a:gd name="T114" fmla="*/ 26 w 84"/>
                <a:gd name="T115" fmla="*/ 15 h 194"/>
                <a:gd name="T116" fmla="*/ 27 w 84"/>
                <a:gd name="T117" fmla="*/ 15 h 194"/>
                <a:gd name="T118" fmla="*/ 28 w 84"/>
                <a:gd name="T119" fmla="*/ 15 h 194"/>
                <a:gd name="T120" fmla="*/ 28 w 84"/>
                <a:gd name="T121" fmla="*/ 15 h 194"/>
                <a:gd name="T122" fmla="*/ 28 w 84"/>
                <a:gd name="T123" fmla="*/ 15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94"/>
                <a:gd name="T188" fmla="*/ 84 w 84"/>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94">
                  <a:moveTo>
                    <a:pt x="28" y="15"/>
                  </a:moveTo>
                  <a:lnTo>
                    <a:pt x="29" y="10"/>
                  </a:lnTo>
                  <a:lnTo>
                    <a:pt x="29" y="3"/>
                  </a:lnTo>
                  <a:lnTo>
                    <a:pt x="26" y="0"/>
                  </a:lnTo>
                  <a:lnTo>
                    <a:pt x="20" y="1"/>
                  </a:lnTo>
                  <a:lnTo>
                    <a:pt x="12" y="7"/>
                  </a:lnTo>
                  <a:lnTo>
                    <a:pt x="6" y="15"/>
                  </a:lnTo>
                  <a:lnTo>
                    <a:pt x="2" y="24"/>
                  </a:lnTo>
                  <a:lnTo>
                    <a:pt x="1" y="34"/>
                  </a:lnTo>
                  <a:lnTo>
                    <a:pt x="0" y="45"/>
                  </a:lnTo>
                  <a:lnTo>
                    <a:pt x="2" y="55"/>
                  </a:lnTo>
                  <a:lnTo>
                    <a:pt x="4" y="65"/>
                  </a:lnTo>
                  <a:lnTo>
                    <a:pt x="8" y="73"/>
                  </a:lnTo>
                  <a:lnTo>
                    <a:pt x="16" y="89"/>
                  </a:lnTo>
                  <a:lnTo>
                    <a:pt x="25" y="104"/>
                  </a:lnTo>
                  <a:lnTo>
                    <a:pt x="34" y="119"/>
                  </a:lnTo>
                  <a:lnTo>
                    <a:pt x="44" y="133"/>
                  </a:lnTo>
                  <a:lnTo>
                    <a:pt x="53" y="148"/>
                  </a:lnTo>
                  <a:lnTo>
                    <a:pt x="63" y="163"/>
                  </a:lnTo>
                  <a:lnTo>
                    <a:pt x="71" y="178"/>
                  </a:lnTo>
                  <a:lnTo>
                    <a:pt x="79" y="193"/>
                  </a:lnTo>
                  <a:lnTo>
                    <a:pt x="81" y="194"/>
                  </a:lnTo>
                  <a:lnTo>
                    <a:pt x="82" y="194"/>
                  </a:lnTo>
                  <a:lnTo>
                    <a:pt x="84" y="194"/>
                  </a:lnTo>
                  <a:lnTo>
                    <a:pt x="84" y="193"/>
                  </a:lnTo>
                  <a:lnTo>
                    <a:pt x="79" y="183"/>
                  </a:lnTo>
                  <a:lnTo>
                    <a:pt x="75" y="173"/>
                  </a:lnTo>
                  <a:lnTo>
                    <a:pt x="70" y="163"/>
                  </a:lnTo>
                  <a:lnTo>
                    <a:pt x="64" y="152"/>
                  </a:lnTo>
                  <a:lnTo>
                    <a:pt x="58" y="142"/>
                  </a:lnTo>
                  <a:lnTo>
                    <a:pt x="52" y="133"/>
                  </a:lnTo>
                  <a:lnTo>
                    <a:pt x="45" y="124"/>
                  </a:lnTo>
                  <a:lnTo>
                    <a:pt x="38" y="115"/>
                  </a:lnTo>
                  <a:lnTo>
                    <a:pt x="34" y="110"/>
                  </a:lnTo>
                  <a:lnTo>
                    <a:pt x="30" y="104"/>
                  </a:lnTo>
                  <a:lnTo>
                    <a:pt x="27" y="98"/>
                  </a:lnTo>
                  <a:lnTo>
                    <a:pt x="23" y="92"/>
                  </a:lnTo>
                  <a:lnTo>
                    <a:pt x="20" y="85"/>
                  </a:lnTo>
                  <a:lnTo>
                    <a:pt x="16" y="79"/>
                  </a:lnTo>
                  <a:lnTo>
                    <a:pt x="13" y="73"/>
                  </a:lnTo>
                  <a:lnTo>
                    <a:pt x="10" y="67"/>
                  </a:lnTo>
                  <a:lnTo>
                    <a:pt x="6" y="57"/>
                  </a:lnTo>
                  <a:lnTo>
                    <a:pt x="5" y="46"/>
                  </a:lnTo>
                  <a:lnTo>
                    <a:pt x="7" y="36"/>
                  </a:lnTo>
                  <a:lnTo>
                    <a:pt x="8" y="25"/>
                  </a:lnTo>
                  <a:lnTo>
                    <a:pt x="9" y="20"/>
                  </a:lnTo>
                  <a:lnTo>
                    <a:pt x="11" y="15"/>
                  </a:lnTo>
                  <a:lnTo>
                    <a:pt x="13" y="11"/>
                  </a:lnTo>
                  <a:lnTo>
                    <a:pt x="16" y="7"/>
                  </a:lnTo>
                  <a:lnTo>
                    <a:pt x="22" y="3"/>
                  </a:lnTo>
                  <a:lnTo>
                    <a:pt x="25" y="2"/>
                  </a:lnTo>
                  <a:lnTo>
                    <a:pt x="26" y="4"/>
                  </a:lnTo>
                  <a:lnTo>
                    <a:pt x="28" y="9"/>
                  </a:lnTo>
                  <a:lnTo>
                    <a:pt x="28" y="10"/>
                  </a:lnTo>
                  <a:lnTo>
                    <a:pt x="27" y="12"/>
                  </a:lnTo>
                  <a:lnTo>
                    <a:pt x="27" y="14"/>
                  </a:lnTo>
                  <a:lnTo>
                    <a:pt x="26" y="15"/>
                  </a:lnTo>
                  <a:lnTo>
                    <a:pt x="27" y="15"/>
                  </a:lnTo>
                  <a:lnTo>
                    <a:pt x="2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2" name="Freeform 87"/>
            <p:cNvSpPr>
              <a:spLocks/>
            </p:cNvSpPr>
            <p:nvPr/>
          </p:nvSpPr>
          <p:spPr bwMode="auto">
            <a:xfrm>
              <a:off x="3349" y="1748"/>
              <a:ext cx="172" cy="54"/>
            </a:xfrm>
            <a:custGeom>
              <a:avLst/>
              <a:gdLst>
                <a:gd name="T0" fmla="*/ 0 w 172"/>
                <a:gd name="T1" fmla="*/ 15 h 54"/>
                <a:gd name="T2" fmla="*/ 4 w 172"/>
                <a:gd name="T3" fmla="*/ 22 h 54"/>
                <a:gd name="T4" fmla="*/ 8 w 172"/>
                <a:gd name="T5" fmla="*/ 28 h 54"/>
                <a:gd name="T6" fmla="*/ 12 w 172"/>
                <a:gd name="T7" fmla="*/ 34 h 54"/>
                <a:gd name="T8" fmla="*/ 18 w 172"/>
                <a:gd name="T9" fmla="*/ 39 h 54"/>
                <a:gd name="T10" fmla="*/ 23 w 172"/>
                <a:gd name="T11" fmla="*/ 43 h 54"/>
                <a:gd name="T12" fmla="*/ 29 w 172"/>
                <a:gd name="T13" fmla="*/ 47 h 54"/>
                <a:gd name="T14" fmla="*/ 35 w 172"/>
                <a:gd name="T15" fmla="*/ 50 h 54"/>
                <a:gd name="T16" fmla="*/ 42 w 172"/>
                <a:gd name="T17" fmla="*/ 52 h 54"/>
                <a:gd name="T18" fmla="*/ 50 w 172"/>
                <a:gd name="T19" fmla="*/ 54 h 54"/>
                <a:gd name="T20" fmla="*/ 56 w 172"/>
                <a:gd name="T21" fmla="*/ 54 h 54"/>
                <a:gd name="T22" fmla="*/ 64 w 172"/>
                <a:gd name="T23" fmla="*/ 54 h 54"/>
                <a:gd name="T24" fmla="*/ 71 w 172"/>
                <a:gd name="T25" fmla="*/ 53 h 54"/>
                <a:gd name="T26" fmla="*/ 79 w 172"/>
                <a:gd name="T27" fmla="*/ 52 h 54"/>
                <a:gd name="T28" fmla="*/ 86 w 172"/>
                <a:gd name="T29" fmla="*/ 50 h 54"/>
                <a:gd name="T30" fmla="*/ 93 w 172"/>
                <a:gd name="T31" fmla="*/ 48 h 54"/>
                <a:gd name="T32" fmla="*/ 100 w 172"/>
                <a:gd name="T33" fmla="*/ 46 h 54"/>
                <a:gd name="T34" fmla="*/ 109 w 172"/>
                <a:gd name="T35" fmla="*/ 43 h 54"/>
                <a:gd name="T36" fmla="*/ 119 w 172"/>
                <a:gd name="T37" fmla="*/ 39 h 54"/>
                <a:gd name="T38" fmla="*/ 130 w 172"/>
                <a:gd name="T39" fmla="*/ 34 h 54"/>
                <a:gd name="T40" fmla="*/ 139 w 172"/>
                <a:gd name="T41" fmla="*/ 28 h 54"/>
                <a:gd name="T42" fmla="*/ 150 w 172"/>
                <a:gd name="T43" fmla="*/ 22 h 54"/>
                <a:gd name="T44" fmla="*/ 159 w 172"/>
                <a:gd name="T45" fmla="*/ 16 h 54"/>
                <a:gd name="T46" fmla="*/ 166 w 172"/>
                <a:gd name="T47" fmla="*/ 8 h 54"/>
                <a:gd name="T48" fmla="*/ 172 w 172"/>
                <a:gd name="T49" fmla="*/ 0 h 54"/>
                <a:gd name="T50" fmla="*/ 172 w 172"/>
                <a:gd name="T51" fmla="*/ 0 h 54"/>
                <a:gd name="T52" fmla="*/ 171 w 172"/>
                <a:gd name="T53" fmla="*/ 0 h 54"/>
                <a:gd name="T54" fmla="*/ 171 w 172"/>
                <a:gd name="T55" fmla="*/ 0 h 54"/>
                <a:gd name="T56" fmla="*/ 170 w 172"/>
                <a:gd name="T57" fmla="*/ 1 h 54"/>
                <a:gd name="T58" fmla="*/ 162 w 172"/>
                <a:gd name="T59" fmla="*/ 10 h 54"/>
                <a:gd name="T60" fmla="*/ 153 w 172"/>
                <a:gd name="T61" fmla="*/ 18 h 54"/>
                <a:gd name="T62" fmla="*/ 142 w 172"/>
                <a:gd name="T63" fmla="*/ 26 h 54"/>
                <a:gd name="T64" fmla="*/ 129 w 172"/>
                <a:gd name="T65" fmla="*/ 33 h 54"/>
                <a:gd name="T66" fmla="*/ 116 w 172"/>
                <a:gd name="T67" fmla="*/ 39 h 54"/>
                <a:gd name="T68" fmla="*/ 103 w 172"/>
                <a:gd name="T69" fmla="*/ 44 h 54"/>
                <a:gd name="T70" fmla="*/ 91 w 172"/>
                <a:gd name="T71" fmla="*/ 48 h 54"/>
                <a:gd name="T72" fmla="*/ 80 w 172"/>
                <a:gd name="T73" fmla="*/ 50 h 54"/>
                <a:gd name="T74" fmla="*/ 73 w 172"/>
                <a:gd name="T75" fmla="*/ 51 h 54"/>
                <a:gd name="T76" fmla="*/ 66 w 172"/>
                <a:gd name="T77" fmla="*/ 51 h 54"/>
                <a:gd name="T78" fmla="*/ 59 w 172"/>
                <a:gd name="T79" fmla="*/ 51 h 54"/>
                <a:gd name="T80" fmla="*/ 51 w 172"/>
                <a:gd name="T81" fmla="*/ 51 h 54"/>
                <a:gd name="T82" fmla="*/ 44 w 172"/>
                <a:gd name="T83" fmla="*/ 51 h 54"/>
                <a:gd name="T84" fmla="*/ 38 w 172"/>
                <a:gd name="T85" fmla="*/ 49 h 54"/>
                <a:gd name="T86" fmla="*/ 31 w 172"/>
                <a:gd name="T87" fmla="*/ 46 h 54"/>
                <a:gd name="T88" fmla="*/ 25 w 172"/>
                <a:gd name="T89" fmla="*/ 42 h 54"/>
                <a:gd name="T90" fmla="*/ 21 w 172"/>
                <a:gd name="T91" fmla="*/ 39 h 54"/>
                <a:gd name="T92" fmla="*/ 18 w 172"/>
                <a:gd name="T93" fmla="*/ 36 h 54"/>
                <a:gd name="T94" fmla="*/ 15 w 172"/>
                <a:gd name="T95" fmla="*/ 33 h 54"/>
                <a:gd name="T96" fmla="*/ 12 w 172"/>
                <a:gd name="T97" fmla="*/ 29 h 54"/>
                <a:gd name="T98" fmla="*/ 9 w 172"/>
                <a:gd name="T99" fmla="*/ 25 h 54"/>
                <a:gd name="T100" fmla="*/ 6 w 172"/>
                <a:gd name="T101" fmla="*/ 21 h 54"/>
                <a:gd name="T102" fmla="*/ 4 w 172"/>
                <a:gd name="T103" fmla="*/ 17 h 54"/>
                <a:gd name="T104" fmla="*/ 2 w 172"/>
                <a:gd name="T105" fmla="*/ 13 h 54"/>
                <a:gd name="T106" fmla="*/ 2 w 172"/>
                <a:gd name="T107" fmla="*/ 13 h 54"/>
                <a:gd name="T108" fmla="*/ 1 w 172"/>
                <a:gd name="T109" fmla="*/ 13 h 54"/>
                <a:gd name="T110" fmla="*/ 0 w 172"/>
                <a:gd name="T111" fmla="*/ 14 h 54"/>
                <a:gd name="T112" fmla="*/ 0 w 172"/>
                <a:gd name="T113" fmla="*/ 15 h 54"/>
                <a:gd name="T114" fmla="*/ 0 w 172"/>
                <a:gd name="T115" fmla="*/ 15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
                <a:gd name="T175" fmla="*/ 0 h 54"/>
                <a:gd name="T176" fmla="*/ 172 w 17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 h="54">
                  <a:moveTo>
                    <a:pt x="0" y="15"/>
                  </a:moveTo>
                  <a:lnTo>
                    <a:pt x="4" y="22"/>
                  </a:lnTo>
                  <a:lnTo>
                    <a:pt x="8" y="28"/>
                  </a:lnTo>
                  <a:lnTo>
                    <a:pt x="12" y="34"/>
                  </a:lnTo>
                  <a:lnTo>
                    <a:pt x="18" y="39"/>
                  </a:lnTo>
                  <a:lnTo>
                    <a:pt x="23" y="43"/>
                  </a:lnTo>
                  <a:lnTo>
                    <a:pt x="29" y="47"/>
                  </a:lnTo>
                  <a:lnTo>
                    <a:pt x="35" y="50"/>
                  </a:lnTo>
                  <a:lnTo>
                    <a:pt x="42" y="52"/>
                  </a:lnTo>
                  <a:lnTo>
                    <a:pt x="50" y="54"/>
                  </a:lnTo>
                  <a:lnTo>
                    <a:pt x="56" y="54"/>
                  </a:lnTo>
                  <a:lnTo>
                    <a:pt x="64" y="54"/>
                  </a:lnTo>
                  <a:lnTo>
                    <a:pt x="71" y="53"/>
                  </a:lnTo>
                  <a:lnTo>
                    <a:pt x="79" y="52"/>
                  </a:lnTo>
                  <a:lnTo>
                    <a:pt x="86" y="50"/>
                  </a:lnTo>
                  <a:lnTo>
                    <a:pt x="93" y="48"/>
                  </a:lnTo>
                  <a:lnTo>
                    <a:pt x="100" y="46"/>
                  </a:lnTo>
                  <a:lnTo>
                    <a:pt x="109" y="43"/>
                  </a:lnTo>
                  <a:lnTo>
                    <a:pt x="119" y="39"/>
                  </a:lnTo>
                  <a:lnTo>
                    <a:pt x="130" y="34"/>
                  </a:lnTo>
                  <a:lnTo>
                    <a:pt x="139" y="28"/>
                  </a:lnTo>
                  <a:lnTo>
                    <a:pt x="150" y="22"/>
                  </a:lnTo>
                  <a:lnTo>
                    <a:pt x="159" y="16"/>
                  </a:lnTo>
                  <a:lnTo>
                    <a:pt x="166" y="8"/>
                  </a:lnTo>
                  <a:lnTo>
                    <a:pt x="172" y="0"/>
                  </a:lnTo>
                  <a:lnTo>
                    <a:pt x="171" y="0"/>
                  </a:lnTo>
                  <a:lnTo>
                    <a:pt x="170" y="1"/>
                  </a:lnTo>
                  <a:lnTo>
                    <a:pt x="162" y="10"/>
                  </a:lnTo>
                  <a:lnTo>
                    <a:pt x="153" y="18"/>
                  </a:lnTo>
                  <a:lnTo>
                    <a:pt x="142" y="26"/>
                  </a:lnTo>
                  <a:lnTo>
                    <a:pt x="129" y="33"/>
                  </a:lnTo>
                  <a:lnTo>
                    <a:pt x="116" y="39"/>
                  </a:lnTo>
                  <a:lnTo>
                    <a:pt x="103" y="44"/>
                  </a:lnTo>
                  <a:lnTo>
                    <a:pt x="91" y="48"/>
                  </a:lnTo>
                  <a:lnTo>
                    <a:pt x="80" y="50"/>
                  </a:lnTo>
                  <a:lnTo>
                    <a:pt x="73" y="51"/>
                  </a:lnTo>
                  <a:lnTo>
                    <a:pt x="66" y="51"/>
                  </a:lnTo>
                  <a:lnTo>
                    <a:pt x="59" y="51"/>
                  </a:lnTo>
                  <a:lnTo>
                    <a:pt x="51" y="51"/>
                  </a:lnTo>
                  <a:lnTo>
                    <a:pt x="44" y="51"/>
                  </a:lnTo>
                  <a:lnTo>
                    <a:pt x="38" y="49"/>
                  </a:lnTo>
                  <a:lnTo>
                    <a:pt x="31" y="46"/>
                  </a:lnTo>
                  <a:lnTo>
                    <a:pt x="25" y="42"/>
                  </a:lnTo>
                  <a:lnTo>
                    <a:pt x="21" y="39"/>
                  </a:lnTo>
                  <a:lnTo>
                    <a:pt x="18" y="36"/>
                  </a:lnTo>
                  <a:lnTo>
                    <a:pt x="15" y="33"/>
                  </a:lnTo>
                  <a:lnTo>
                    <a:pt x="12" y="29"/>
                  </a:lnTo>
                  <a:lnTo>
                    <a:pt x="9" y="25"/>
                  </a:lnTo>
                  <a:lnTo>
                    <a:pt x="6" y="21"/>
                  </a:lnTo>
                  <a:lnTo>
                    <a:pt x="4" y="17"/>
                  </a:lnTo>
                  <a:lnTo>
                    <a:pt x="2" y="13"/>
                  </a:lnTo>
                  <a:lnTo>
                    <a:pt x="1" y="13"/>
                  </a:lnTo>
                  <a:lnTo>
                    <a:pt x="0" y="14"/>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3" name="Freeform 88"/>
            <p:cNvSpPr>
              <a:spLocks/>
            </p:cNvSpPr>
            <p:nvPr/>
          </p:nvSpPr>
          <p:spPr bwMode="auto">
            <a:xfrm>
              <a:off x="3244" y="1838"/>
              <a:ext cx="82" cy="528"/>
            </a:xfrm>
            <a:custGeom>
              <a:avLst/>
              <a:gdLst>
                <a:gd name="T0" fmla="*/ 4 w 82"/>
                <a:gd name="T1" fmla="*/ 16 h 528"/>
                <a:gd name="T2" fmla="*/ 0 w 82"/>
                <a:gd name="T3" fmla="*/ 47 h 528"/>
                <a:gd name="T4" fmla="*/ 1 w 82"/>
                <a:gd name="T5" fmla="*/ 72 h 528"/>
                <a:gd name="T6" fmla="*/ 7 w 82"/>
                <a:gd name="T7" fmla="*/ 89 h 528"/>
                <a:gd name="T8" fmla="*/ 16 w 82"/>
                <a:gd name="T9" fmla="*/ 104 h 528"/>
                <a:gd name="T10" fmla="*/ 25 w 82"/>
                <a:gd name="T11" fmla="*/ 119 h 528"/>
                <a:gd name="T12" fmla="*/ 40 w 82"/>
                <a:gd name="T13" fmla="*/ 142 h 528"/>
                <a:gd name="T14" fmla="*/ 59 w 82"/>
                <a:gd name="T15" fmla="*/ 178 h 528"/>
                <a:gd name="T16" fmla="*/ 72 w 82"/>
                <a:gd name="T17" fmla="*/ 214 h 528"/>
                <a:gd name="T18" fmla="*/ 74 w 82"/>
                <a:gd name="T19" fmla="*/ 252 h 528"/>
                <a:gd name="T20" fmla="*/ 66 w 82"/>
                <a:gd name="T21" fmla="*/ 284 h 528"/>
                <a:gd name="T22" fmla="*/ 55 w 82"/>
                <a:gd name="T23" fmla="*/ 311 h 528"/>
                <a:gd name="T24" fmla="*/ 43 w 82"/>
                <a:gd name="T25" fmla="*/ 338 h 528"/>
                <a:gd name="T26" fmla="*/ 31 w 82"/>
                <a:gd name="T27" fmla="*/ 364 h 528"/>
                <a:gd name="T28" fmla="*/ 20 w 82"/>
                <a:gd name="T29" fmla="*/ 396 h 528"/>
                <a:gd name="T30" fmla="*/ 10 w 82"/>
                <a:gd name="T31" fmla="*/ 433 h 528"/>
                <a:gd name="T32" fmla="*/ 3 w 82"/>
                <a:gd name="T33" fmla="*/ 471 h 528"/>
                <a:gd name="T34" fmla="*/ 1 w 82"/>
                <a:gd name="T35" fmla="*/ 509 h 528"/>
                <a:gd name="T36" fmla="*/ 1 w 82"/>
                <a:gd name="T37" fmla="*/ 528 h 528"/>
                <a:gd name="T38" fmla="*/ 3 w 82"/>
                <a:gd name="T39" fmla="*/ 527 h 528"/>
                <a:gd name="T40" fmla="*/ 3 w 82"/>
                <a:gd name="T41" fmla="*/ 508 h 528"/>
                <a:gd name="T42" fmla="*/ 6 w 82"/>
                <a:gd name="T43" fmla="*/ 469 h 528"/>
                <a:gd name="T44" fmla="*/ 13 w 82"/>
                <a:gd name="T45" fmla="*/ 432 h 528"/>
                <a:gd name="T46" fmla="*/ 24 w 82"/>
                <a:gd name="T47" fmla="*/ 394 h 528"/>
                <a:gd name="T48" fmla="*/ 36 w 82"/>
                <a:gd name="T49" fmla="*/ 364 h 528"/>
                <a:gd name="T50" fmla="*/ 48 w 82"/>
                <a:gd name="T51" fmla="*/ 337 h 528"/>
                <a:gd name="T52" fmla="*/ 60 w 82"/>
                <a:gd name="T53" fmla="*/ 312 h 528"/>
                <a:gd name="T54" fmla="*/ 71 w 82"/>
                <a:gd name="T55" fmla="*/ 286 h 528"/>
                <a:gd name="T56" fmla="*/ 80 w 82"/>
                <a:gd name="T57" fmla="*/ 258 h 528"/>
                <a:gd name="T58" fmla="*/ 81 w 82"/>
                <a:gd name="T59" fmla="*/ 230 h 528"/>
                <a:gd name="T60" fmla="*/ 75 w 82"/>
                <a:gd name="T61" fmla="*/ 201 h 528"/>
                <a:gd name="T62" fmla="*/ 64 w 82"/>
                <a:gd name="T63" fmla="*/ 175 h 528"/>
                <a:gd name="T64" fmla="*/ 54 w 82"/>
                <a:gd name="T65" fmla="*/ 152 h 528"/>
                <a:gd name="T66" fmla="*/ 43 w 82"/>
                <a:gd name="T67" fmla="*/ 134 h 528"/>
                <a:gd name="T68" fmla="*/ 31 w 82"/>
                <a:gd name="T69" fmla="*/ 117 h 528"/>
                <a:gd name="T70" fmla="*/ 20 w 82"/>
                <a:gd name="T71" fmla="*/ 99 h 528"/>
                <a:gd name="T72" fmla="*/ 6 w 82"/>
                <a:gd name="T73" fmla="*/ 69 h 528"/>
                <a:gd name="T74" fmla="*/ 6 w 82"/>
                <a:gd name="T75" fmla="*/ 23 h 528"/>
                <a:gd name="T76" fmla="*/ 11 w 82"/>
                <a:gd name="T77" fmla="*/ 0 h 528"/>
                <a:gd name="T78" fmla="*/ 10 w 82"/>
                <a:gd name="T79" fmla="*/ 0 h 528"/>
                <a:gd name="T80" fmla="*/ 9 w 82"/>
                <a:gd name="T81" fmla="*/ 1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528"/>
                <a:gd name="T125" fmla="*/ 82 w 82"/>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528">
                  <a:moveTo>
                    <a:pt x="9" y="1"/>
                  </a:moveTo>
                  <a:lnTo>
                    <a:pt x="4" y="16"/>
                  </a:lnTo>
                  <a:lnTo>
                    <a:pt x="1" y="32"/>
                  </a:lnTo>
                  <a:lnTo>
                    <a:pt x="0" y="47"/>
                  </a:lnTo>
                  <a:lnTo>
                    <a:pt x="0" y="63"/>
                  </a:lnTo>
                  <a:lnTo>
                    <a:pt x="1" y="72"/>
                  </a:lnTo>
                  <a:lnTo>
                    <a:pt x="3" y="81"/>
                  </a:lnTo>
                  <a:lnTo>
                    <a:pt x="7" y="89"/>
                  </a:lnTo>
                  <a:lnTo>
                    <a:pt x="11" y="97"/>
                  </a:lnTo>
                  <a:lnTo>
                    <a:pt x="16" y="104"/>
                  </a:lnTo>
                  <a:lnTo>
                    <a:pt x="21" y="112"/>
                  </a:lnTo>
                  <a:lnTo>
                    <a:pt x="25" y="119"/>
                  </a:lnTo>
                  <a:lnTo>
                    <a:pt x="31" y="127"/>
                  </a:lnTo>
                  <a:lnTo>
                    <a:pt x="40" y="142"/>
                  </a:lnTo>
                  <a:lnTo>
                    <a:pt x="50" y="160"/>
                  </a:lnTo>
                  <a:lnTo>
                    <a:pt x="59" y="178"/>
                  </a:lnTo>
                  <a:lnTo>
                    <a:pt x="66" y="195"/>
                  </a:lnTo>
                  <a:lnTo>
                    <a:pt x="72" y="214"/>
                  </a:lnTo>
                  <a:lnTo>
                    <a:pt x="75" y="234"/>
                  </a:lnTo>
                  <a:lnTo>
                    <a:pt x="74" y="252"/>
                  </a:lnTo>
                  <a:lnTo>
                    <a:pt x="70" y="271"/>
                  </a:lnTo>
                  <a:lnTo>
                    <a:pt x="66" y="284"/>
                  </a:lnTo>
                  <a:lnTo>
                    <a:pt x="61" y="298"/>
                  </a:lnTo>
                  <a:lnTo>
                    <a:pt x="55" y="311"/>
                  </a:lnTo>
                  <a:lnTo>
                    <a:pt x="49" y="325"/>
                  </a:lnTo>
                  <a:lnTo>
                    <a:pt x="43" y="338"/>
                  </a:lnTo>
                  <a:lnTo>
                    <a:pt x="37" y="351"/>
                  </a:lnTo>
                  <a:lnTo>
                    <a:pt x="31" y="364"/>
                  </a:lnTo>
                  <a:lnTo>
                    <a:pt x="26" y="378"/>
                  </a:lnTo>
                  <a:lnTo>
                    <a:pt x="20" y="396"/>
                  </a:lnTo>
                  <a:lnTo>
                    <a:pt x="14" y="414"/>
                  </a:lnTo>
                  <a:lnTo>
                    <a:pt x="10" y="433"/>
                  </a:lnTo>
                  <a:lnTo>
                    <a:pt x="6" y="452"/>
                  </a:lnTo>
                  <a:lnTo>
                    <a:pt x="3" y="471"/>
                  </a:lnTo>
                  <a:lnTo>
                    <a:pt x="1" y="489"/>
                  </a:lnTo>
                  <a:lnTo>
                    <a:pt x="1" y="509"/>
                  </a:lnTo>
                  <a:lnTo>
                    <a:pt x="1" y="528"/>
                  </a:lnTo>
                  <a:lnTo>
                    <a:pt x="2" y="527"/>
                  </a:lnTo>
                  <a:lnTo>
                    <a:pt x="3" y="527"/>
                  </a:lnTo>
                  <a:lnTo>
                    <a:pt x="3" y="508"/>
                  </a:lnTo>
                  <a:lnTo>
                    <a:pt x="4" y="489"/>
                  </a:lnTo>
                  <a:lnTo>
                    <a:pt x="6" y="469"/>
                  </a:lnTo>
                  <a:lnTo>
                    <a:pt x="9" y="450"/>
                  </a:lnTo>
                  <a:lnTo>
                    <a:pt x="13" y="432"/>
                  </a:lnTo>
                  <a:lnTo>
                    <a:pt x="18" y="413"/>
                  </a:lnTo>
                  <a:lnTo>
                    <a:pt x="24" y="394"/>
                  </a:lnTo>
                  <a:lnTo>
                    <a:pt x="31" y="376"/>
                  </a:lnTo>
                  <a:lnTo>
                    <a:pt x="36" y="364"/>
                  </a:lnTo>
                  <a:lnTo>
                    <a:pt x="42" y="350"/>
                  </a:lnTo>
                  <a:lnTo>
                    <a:pt x="48" y="337"/>
                  </a:lnTo>
                  <a:lnTo>
                    <a:pt x="54" y="325"/>
                  </a:lnTo>
                  <a:lnTo>
                    <a:pt x="60" y="312"/>
                  </a:lnTo>
                  <a:lnTo>
                    <a:pt x="66" y="299"/>
                  </a:lnTo>
                  <a:lnTo>
                    <a:pt x="71" y="286"/>
                  </a:lnTo>
                  <a:lnTo>
                    <a:pt x="76" y="272"/>
                  </a:lnTo>
                  <a:lnTo>
                    <a:pt x="80" y="258"/>
                  </a:lnTo>
                  <a:lnTo>
                    <a:pt x="82" y="244"/>
                  </a:lnTo>
                  <a:lnTo>
                    <a:pt x="81" y="230"/>
                  </a:lnTo>
                  <a:lnTo>
                    <a:pt x="79" y="216"/>
                  </a:lnTo>
                  <a:lnTo>
                    <a:pt x="75" y="201"/>
                  </a:lnTo>
                  <a:lnTo>
                    <a:pt x="70" y="188"/>
                  </a:lnTo>
                  <a:lnTo>
                    <a:pt x="64" y="175"/>
                  </a:lnTo>
                  <a:lnTo>
                    <a:pt x="58" y="161"/>
                  </a:lnTo>
                  <a:lnTo>
                    <a:pt x="54" y="152"/>
                  </a:lnTo>
                  <a:lnTo>
                    <a:pt x="49" y="143"/>
                  </a:lnTo>
                  <a:lnTo>
                    <a:pt x="43" y="134"/>
                  </a:lnTo>
                  <a:lnTo>
                    <a:pt x="37" y="125"/>
                  </a:lnTo>
                  <a:lnTo>
                    <a:pt x="31" y="117"/>
                  </a:lnTo>
                  <a:lnTo>
                    <a:pt x="25" y="108"/>
                  </a:lnTo>
                  <a:lnTo>
                    <a:pt x="20" y="99"/>
                  </a:lnTo>
                  <a:lnTo>
                    <a:pt x="15" y="90"/>
                  </a:lnTo>
                  <a:lnTo>
                    <a:pt x="6" y="69"/>
                  </a:lnTo>
                  <a:lnTo>
                    <a:pt x="4" y="46"/>
                  </a:lnTo>
                  <a:lnTo>
                    <a:pt x="6" y="23"/>
                  </a:lnTo>
                  <a:lnTo>
                    <a:pt x="11" y="0"/>
                  </a:lnTo>
                  <a:lnTo>
                    <a:pt x="10"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4" name="Freeform 89"/>
            <p:cNvSpPr>
              <a:spLocks/>
            </p:cNvSpPr>
            <p:nvPr/>
          </p:nvSpPr>
          <p:spPr bwMode="auto">
            <a:xfrm>
              <a:off x="3570" y="2422"/>
              <a:ext cx="61" cy="304"/>
            </a:xfrm>
            <a:custGeom>
              <a:avLst/>
              <a:gdLst>
                <a:gd name="T0" fmla="*/ 0 w 61"/>
                <a:gd name="T1" fmla="*/ 303 h 304"/>
                <a:gd name="T2" fmla="*/ 2 w 61"/>
                <a:gd name="T3" fmla="*/ 283 h 304"/>
                <a:gd name="T4" fmla="*/ 4 w 61"/>
                <a:gd name="T5" fmla="*/ 262 h 304"/>
                <a:gd name="T6" fmla="*/ 6 w 61"/>
                <a:gd name="T7" fmla="*/ 242 h 304"/>
                <a:gd name="T8" fmla="*/ 9 w 61"/>
                <a:gd name="T9" fmla="*/ 221 h 304"/>
                <a:gd name="T10" fmla="*/ 12 w 61"/>
                <a:gd name="T11" fmla="*/ 201 h 304"/>
                <a:gd name="T12" fmla="*/ 16 w 61"/>
                <a:gd name="T13" fmla="*/ 181 h 304"/>
                <a:gd name="T14" fmla="*/ 21 w 61"/>
                <a:gd name="T15" fmla="*/ 162 h 304"/>
                <a:gd name="T16" fmla="*/ 26 w 61"/>
                <a:gd name="T17" fmla="*/ 142 h 304"/>
                <a:gd name="T18" fmla="*/ 31 w 61"/>
                <a:gd name="T19" fmla="*/ 125 h 304"/>
                <a:gd name="T20" fmla="*/ 36 w 61"/>
                <a:gd name="T21" fmla="*/ 108 h 304"/>
                <a:gd name="T22" fmla="*/ 41 w 61"/>
                <a:gd name="T23" fmla="*/ 91 h 304"/>
                <a:gd name="T24" fmla="*/ 46 w 61"/>
                <a:gd name="T25" fmla="*/ 74 h 304"/>
                <a:gd name="T26" fmla="*/ 51 w 61"/>
                <a:gd name="T27" fmla="*/ 57 h 304"/>
                <a:gd name="T28" fmla="*/ 54 w 61"/>
                <a:gd name="T29" fmla="*/ 40 h 304"/>
                <a:gd name="T30" fmla="*/ 58 w 61"/>
                <a:gd name="T31" fmla="*/ 22 h 304"/>
                <a:gd name="T32" fmla="*/ 61 w 61"/>
                <a:gd name="T33" fmla="*/ 5 h 304"/>
                <a:gd name="T34" fmla="*/ 60 w 61"/>
                <a:gd name="T35" fmla="*/ 2 h 304"/>
                <a:gd name="T36" fmla="*/ 59 w 61"/>
                <a:gd name="T37" fmla="*/ 0 h 304"/>
                <a:gd name="T38" fmla="*/ 57 w 61"/>
                <a:gd name="T39" fmla="*/ 1 h 304"/>
                <a:gd name="T40" fmla="*/ 56 w 61"/>
                <a:gd name="T41" fmla="*/ 4 h 304"/>
                <a:gd name="T42" fmla="*/ 53 w 61"/>
                <a:gd name="T43" fmla="*/ 23 h 304"/>
                <a:gd name="T44" fmla="*/ 49 w 61"/>
                <a:gd name="T45" fmla="*/ 42 h 304"/>
                <a:gd name="T46" fmla="*/ 45 w 61"/>
                <a:gd name="T47" fmla="*/ 61 h 304"/>
                <a:gd name="T48" fmla="*/ 40 w 61"/>
                <a:gd name="T49" fmla="*/ 79 h 304"/>
                <a:gd name="T50" fmla="*/ 35 w 61"/>
                <a:gd name="T51" fmla="*/ 98 h 304"/>
                <a:gd name="T52" fmla="*/ 30 w 61"/>
                <a:gd name="T53" fmla="*/ 117 h 304"/>
                <a:gd name="T54" fmla="*/ 24 w 61"/>
                <a:gd name="T55" fmla="*/ 136 h 304"/>
                <a:gd name="T56" fmla="*/ 19 w 61"/>
                <a:gd name="T57" fmla="*/ 155 h 304"/>
                <a:gd name="T58" fmla="*/ 11 w 61"/>
                <a:gd name="T59" fmla="*/ 192 h 304"/>
                <a:gd name="T60" fmla="*/ 6 w 61"/>
                <a:gd name="T61" fmla="*/ 228 h 304"/>
                <a:gd name="T62" fmla="*/ 2 w 61"/>
                <a:gd name="T63" fmla="*/ 266 h 304"/>
                <a:gd name="T64" fmla="*/ 0 w 61"/>
                <a:gd name="T65" fmla="*/ 303 h 304"/>
                <a:gd name="T66" fmla="*/ 0 w 61"/>
                <a:gd name="T67" fmla="*/ 304 h 304"/>
                <a:gd name="T68" fmla="*/ 0 w 61"/>
                <a:gd name="T69" fmla="*/ 304 h 304"/>
                <a:gd name="T70" fmla="*/ 0 w 61"/>
                <a:gd name="T71" fmla="*/ 304 h 304"/>
                <a:gd name="T72" fmla="*/ 0 w 61"/>
                <a:gd name="T73" fmla="*/ 303 h 304"/>
                <a:gd name="T74" fmla="*/ 0 w 61"/>
                <a:gd name="T75" fmla="*/ 303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304"/>
                <a:gd name="T116" fmla="*/ 61 w 61"/>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304">
                  <a:moveTo>
                    <a:pt x="0" y="303"/>
                  </a:moveTo>
                  <a:lnTo>
                    <a:pt x="2" y="283"/>
                  </a:lnTo>
                  <a:lnTo>
                    <a:pt x="4" y="262"/>
                  </a:lnTo>
                  <a:lnTo>
                    <a:pt x="6" y="242"/>
                  </a:lnTo>
                  <a:lnTo>
                    <a:pt x="9" y="221"/>
                  </a:lnTo>
                  <a:lnTo>
                    <a:pt x="12" y="201"/>
                  </a:lnTo>
                  <a:lnTo>
                    <a:pt x="16" y="181"/>
                  </a:lnTo>
                  <a:lnTo>
                    <a:pt x="21" y="162"/>
                  </a:lnTo>
                  <a:lnTo>
                    <a:pt x="26" y="142"/>
                  </a:lnTo>
                  <a:lnTo>
                    <a:pt x="31" y="125"/>
                  </a:lnTo>
                  <a:lnTo>
                    <a:pt x="36" y="108"/>
                  </a:lnTo>
                  <a:lnTo>
                    <a:pt x="41" y="91"/>
                  </a:lnTo>
                  <a:lnTo>
                    <a:pt x="46" y="74"/>
                  </a:lnTo>
                  <a:lnTo>
                    <a:pt x="51" y="57"/>
                  </a:lnTo>
                  <a:lnTo>
                    <a:pt x="54" y="40"/>
                  </a:lnTo>
                  <a:lnTo>
                    <a:pt x="58" y="22"/>
                  </a:lnTo>
                  <a:lnTo>
                    <a:pt x="61" y="5"/>
                  </a:lnTo>
                  <a:lnTo>
                    <a:pt x="60" y="2"/>
                  </a:lnTo>
                  <a:lnTo>
                    <a:pt x="59" y="0"/>
                  </a:lnTo>
                  <a:lnTo>
                    <a:pt x="57" y="1"/>
                  </a:lnTo>
                  <a:lnTo>
                    <a:pt x="56" y="4"/>
                  </a:lnTo>
                  <a:lnTo>
                    <a:pt x="53" y="23"/>
                  </a:lnTo>
                  <a:lnTo>
                    <a:pt x="49" y="42"/>
                  </a:lnTo>
                  <a:lnTo>
                    <a:pt x="45" y="61"/>
                  </a:lnTo>
                  <a:lnTo>
                    <a:pt x="40" y="79"/>
                  </a:lnTo>
                  <a:lnTo>
                    <a:pt x="35" y="98"/>
                  </a:lnTo>
                  <a:lnTo>
                    <a:pt x="30" y="117"/>
                  </a:lnTo>
                  <a:lnTo>
                    <a:pt x="24" y="136"/>
                  </a:lnTo>
                  <a:lnTo>
                    <a:pt x="19" y="155"/>
                  </a:lnTo>
                  <a:lnTo>
                    <a:pt x="11" y="192"/>
                  </a:lnTo>
                  <a:lnTo>
                    <a:pt x="6" y="228"/>
                  </a:lnTo>
                  <a:lnTo>
                    <a:pt x="2" y="266"/>
                  </a:lnTo>
                  <a:lnTo>
                    <a:pt x="0" y="303"/>
                  </a:lnTo>
                  <a:lnTo>
                    <a:pt x="0" y="304"/>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5" name="Freeform 90"/>
            <p:cNvSpPr>
              <a:spLocks/>
            </p:cNvSpPr>
            <p:nvPr/>
          </p:nvSpPr>
          <p:spPr bwMode="auto">
            <a:xfrm>
              <a:off x="3251" y="2347"/>
              <a:ext cx="80" cy="367"/>
            </a:xfrm>
            <a:custGeom>
              <a:avLst/>
              <a:gdLst>
                <a:gd name="T0" fmla="*/ 80 w 80"/>
                <a:gd name="T1" fmla="*/ 367 h 367"/>
                <a:gd name="T2" fmla="*/ 74 w 80"/>
                <a:gd name="T3" fmla="*/ 344 h 367"/>
                <a:gd name="T4" fmla="*/ 69 w 80"/>
                <a:gd name="T5" fmla="*/ 321 h 367"/>
                <a:gd name="T6" fmla="*/ 63 w 80"/>
                <a:gd name="T7" fmla="*/ 298 h 367"/>
                <a:gd name="T8" fmla="*/ 57 w 80"/>
                <a:gd name="T9" fmla="*/ 275 h 367"/>
                <a:gd name="T10" fmla="*/ 52 w 80"/>
                <a:gd name="T11" fmla="*/ 252 h 367"/>
                <a:gd name="T12" fmla="*/ 46 w 80"/>
                <a:gd name="T13" fmla="*/ 229 h 367"/>
                <a:gd name="T14" fmla="*/ 41 w 80"/>
                <a:gd name="T15" fmla="*/ 206 h 367"/>
                <a:gd name="T16" fmla="*/ 36 w 80"/>
                <a:gd name="T17" fmla="*/ 183 h 367"/>
                <a:gd name="T18" fmla="*/ 31 w 80"/>
                <a:gd name="T19" fmla="*/ 160 h 367"/>
                <a:gd name="T20" fmla="*/ 27 w 80"/>
                <a:gd name="T21" fmla="*/ 137 h 367"/>
                <a:gd name="T22" fmla="*/ 23 w 80"/>
                <a:gd name="T23" fmla="*/ 115 h 367"/>
                <a:gd name="T24" fmla="*/ 19 w 80"/>
                <a:gd name="T25" fmla="*/ 92 h 367"/>
                <a:gd name="T26" fmla="*/ 17 w 80"/>
                <a:gd name="T27" fmla="*/ 70 h 367"/>
                <a:gd name="T28" fmla="*/ 15 w 80"/>
                <a:gd name="T29" fmla="*/ 47 h 367"/>
                <a:gd name="T30" fmla="*/ 14 w 80"/>
                <a:gd name="T31" fmla="*/ 24 h 367"/>
                <a:gd name="T32" fmla="*/ 11 w 80"/>
                <a:gd name="T33" fmla="*/ 2 h 367"/>
                <a:gd name="T34" fmla="*/ 9 w 80"/>
                <a:gd name="T35" fmla="*/ 0 h 367"/>
                <a:gd name="T36" fmla="*/ 6 w 80"/>
                <a:gd name="T37" fmla="*/ 0 h 367"/>
                <a:gd name="T38" fmla="*/ 3 w 80"/>
                <a:gd name="T39" fmla="*/ 0 h 367"/>
                <a:gd name="T40" fmla="*/ 2 w 80"/>
                <a:gd name="T41" fmla="*/ 2 h 367"/>
                <a:gd name="T42" fmla="*/ 0 w 80"/>
                <a:gd name="T43" fmla="*/ 23 h 367"/>
                <a:gd name="T44" fmla="*/ 1 w 80"/>
                <a:gd name="T45" fmla="*/ 44 h 367"/>
                <a:gd name="T46" fmla="*/ 3 w 80"/>
                <a:gd name="T47" fmla="*/ 65 h 367"/>
                <a:gd name="T48" fmla="*/ 6 w 80"/>
                <a:gd name="T49" fmla="*/ 86 h 367"/>
                <a:gd name="T50" fmla="*/ 10 w 80"/>
                <a:gd name="T51" fmla="*/ 109 h 367"/>
                <a:gd name="T52" fmla="*/ 15 w 80"/>
                <a:gd name="T53" fmla="*/ 131 h 367"/>
                <a:gd name="T54" fmla="*/ 19 w 80"/>
                <a:gd name="T55" fmla="*/ 154 h 367"/>
                <a:gd name="T56" fmla="*/ 24 w 80"/>
                <a:gd name="T57" fmla="*/ 177 h 367"/>
                <a:gd name="T58" fmla="*/ 30 w 80"/>
                <a:gd name="T59" fmla="*/ 201 h 367"/>
                <a:gd name="T60" fmla="*/ 36 w 80"/>
                <a:gd name="T61" fmla="*/ 225 h 367"/>
                <a:gd name="T62" fmla="*/ 43 w 80"/>
                <a:gd name="T63" fmla="*/ 249 h 367"/>
                <a:gd name="T64" fmla="*/ 51 w 80"/>
                <a:gd name="T65" fmla="*/ 273 h 367"/>
                <a:gd name="T66" fmla="*/ 57 w 80"/>
                <a:gd name="T67" fmla="*/ 296 h 367"/>
                <a:gd name="T68" fmla="*/ 65 w 80"/>
                <a:gd name="T69" fmla="*/ 320 h 367"/>
                <a:gd name="T70" fmla="*/ 71 w 80"/>
                <a:gd name="T71" fmla="*/ 343 h 367"/>
                <a:gd name="T72" fmla="*/ 78 w 80"/>
                <a:gd name="T73" fmla="*/ 367 h 367"/>
                <a:gd name="T74" fmla="*/ 78 w 80"/>
                <a:gd name="T75" fmla="*/ 367 h 367"/>
                <a:gd name="T76" fmla="*/ 80 w 80"/>
                <a:gd name="T77" fmla="*/ 367 h 367"/>
                <a:gd name="T78" fmla="*/ 80 w 80"/>
                <a:gd name="T79" fmla="*/ 367 h 367"/>
                <a:gd name="T80" fmla="*/ 80 w 80"/>
                <a:gd name="T81" fmla="*/ 367 h 367"/>
                <a:gd name="T82" fmla="*/ 80 w 80"/>
                <a:gd name="T83" fmla="*/ 367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67"/>
                <a:gd name="T128" fmla="*/ 80 w 80"/>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67">
                  <a:moveTo>
                    <a:pt x="80" y="367"/>
                  </a:moveTo>
                  <a:lnTo>
                    <a:pt x="74" y="344"/>
                  </a:lnTo>
                  <a:lnTo>
                    <a:pt x="69" y="321"/>
                  </a:lnTo>
                  <a:lnTo>
                    <a:pt x="63" y="298"/>
                  </a:lnTo>
                  <a:lnTo>
                    <a:pt x="57" y="275"/>
                  </a:lnTo>
                  <a:lnTo>
                    <a:pt x="52" y="252"/>
                  </a:lnTo>
                  <a:lnTo>
                    <a:pt x="46" y="229"/>
                  </a:lnTo>
                  <a:lnTo>
                    <a:pt x="41" y="206"/>
                  </a:lnTo>
                  <a:lnTo>
                    <a:pt x="36" y="183"/>
                  </a:lnTo>
                  <a:lnTo>
                    <a:pt x="31" y="160"/>
                  </a:lnTo>
                  <a:lnTo>
                    <a:pt x="27" y="137"/>
                  </a:lnTo>
                  <a:lnTo>
                    <a:pt x="23" y="115"/>
                  </a:lnTo>
                  <a:lnTo>
                    <a:pt x="19" y="92"/>
                  </a:lnTo>
                  <a:lnTo>
                    <a:pt x="17" y="70"/>
                  </a:lnTo>
                  <a:lnTo>
                    <a:pt x="15" y="47"/>
                  </a:lnTo>
                  <a:lnTo>
                    <a:pt x="14" y="24"/>
                  </a:lnTo>
                  <a:lnTo>
                    <a:pt x="11" y="2"/>
                  </a:lnTo>
                  <a:lnTo>
                    <a:pt x="9" y="0"/>
                  </a:lnTo>
                  <a:lnTo>
                    <a:pt x="6" y="0"/>
                  </a:lnTo>
                  <a:lnTo>
                    <a:pt x="3" y="0"/>
                  </a:lnTo>
                  <a:lnTo>
                    <a:pt x="2" y="2"/>
                  </a:lnTo>
                  <a:lnTo>
                    <a:pt x="0" y="23"/>
                  </a:lnTo>
                  <a:lnTo>
                    <a:pt x="1" y="44"/>
                  </a:lnTo>
                  <a:lnTo>
                    <a:pt x="3" y="65"/>
                  </a:lnTo>
                  <a:lnTo>
                    <a:pt x="6" y="86"/>
                  </a:lnTo>
                  <a:lnTo>
                    <a:pt x="10" y="109"/>
                  </a:lnTo>
                  <a:lnTo>
                    <a:pt x="15" y="131"/>
                  </a:lnTo>
                  <a:lnTo>
                    <a:pt x="19" y="154"/>
                  </a:lnTo>
                  <a:lnTo>
                    <a:pt x="24" y="177"/>
                  </a:lnTo>
                  <a:lnTo>
                    <a:pt x="30" y="201"/>
                  </a:lnTo>
                  <a:lnTo>
                    <a:pt x="36" y="225"/>
                  </a:lnTo>
                  <a:lnTo>
                    <a:pt x="43" y="249"/>
                  </a:lnTo>
                  <a:lnTo>
                    <a:pt x="51" y="273"/>
                  </a:lnTo>
                  <a:lnTo>
                    <a:pt x="57" y="296"/>
                  </a:lnTo>
                  <a:lnTo>
                    <a:pt x="65" y="320"/>
                  </a:lnTo>
                  <a:lnTo>
                    <a:pt x="71" y="343"/>
                  </a:lnTo>
                  <a:lnTo>
                    <a:pt x="78" y="367"/>
                  </a:lnTo>
                  <a:lnTo>
                    <a:pt x="80"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6" name="Freeform 91"/>
            <p:cNvSpPr>
              <a:spLocks/>
            </p:cNvSpPr>
            <p:nvPr/>
          </p:nvSpPr>
          <p:spPr bwMode="auto">
            <a:xfrm>
              <a:off x="3378" y="2208"/>
              <a:ext cx="270" cy="234"/>
            </a:xfrm>
            <a:custGeom>
              <a:avLst/>
              <a:gdLst>
                <a:gd name="T0" fmla="*/ 0 w 270"/>
                <a:gd name="T1" fmla="*/ 0 h 234"/>
                <a:gd name="T2" fmla="*/ 2 w 270"/>
                <a:gd name="T3" fmla="*/ 24 h 234"/>
                <a:gd name="T4" fmla="*/ 7 w 270"/>
                <a:gd name="T5" fmla="*/ 45 h 234"/>
                <a:gd name="T6" fmla="*/ 15 w 270"/>
                <a:gd name="T7" fmla="*/ 66 h 234"/>
                <a:gd name="T8" fmla="*/ 26 w 270"/>
                <a:gd name="T9" fmla="*/ 86 h 234"/>
                <a:gd name="T10" fmla="*/ 39 w 270"/>
                <a:gd name="T11" fmla="*/ 106 h 234"/>
                <a:gd name="T12" fmla="*/ 54 w 270"/>
                <a:gd name="T13" fmla="*/ 124 h 234"/>
                <a:gd name="T14" fmla="*/ 69 w 270"/>
                <a:gd name="T15" fmla="*/ 140 h 234"/>
                <a:gd name="T16" fmla="*/ 86 w 270"/>
                <a:gd name="T17" fmla="*/ 156 h 234"/>
                <a:gd name="T18" fmla="*/ 95 w 270"/>
                <a:gd name="T19" fmla="*/ 164 h 234"/>
                <a:gd name="T20" fmla="*/ 104 w 270"/>
                <a:gd name="T21" fmla="*/ 172 h 234"/>
                <a:gd name="T22" fmla="*/ 115 w 270"/>
                <a:gd name="T23" fmla="*/ 181 h 234"/>
                <a:gd name="T24" fmla="*/ 125 w 270"/>
                <a:gd name="T25" fmla="*/ 188 h 234"/>
                <a:gd name="T26" fmla="*/ 136 w 270"/>
                <a:gd name="T27" fmla="*/ 196 h 234"/>
                <a:gd name="T28" fmla="*/ 147 w 270"/>
                <a:gd name="T29" fmla="*/ 202 h 234"/>
                <a:gd name="T30" fmla="*/ 158 w 270"/>
                <a:gd name="T31" fmla="*/ 208 h 234"/>
                <a:gd name="T32" fmla="*/ 169 w 270"/>
                <a:gd name="T33" fmla="*/ 214 h 234"/>
                <a:gd name="T34" fmla="*/ 181 w 270"/>
                <a:gd name="T35" fmla="*/ 219 h 234"/>
                <a:gd name="T36" fmla="*/ 193 w 270"/>
                <a:gd name="T37" fmla="*/ 223 h 234"/>
                <a:gd name="T38" fmla="*/ 206 w 270"/>
                <a:gd name="T39" fmla="*/ 228 h 234"/>
                <a:gd name="T40" fmla="*/ 218 w 270"/>
                <a:gd name="T41" fmla="*/ 231 h 234"/>
                <a:gd name="T42" fmla="*/ 231 w 270"/>
                <a:gd name="T43" fmla="*/ 233 h 234"/>
                <a:gd name="T44" fmla="*/ 243 w 270"/>
                <a:gd name="T45" fmla="*/ 234 h 234"/>
                <a:gd name="T46" fmla="*/ 256 w 270"/>
                <a:gd name="T47" fmla="*/ 234 h 234"/>
                <a:gd name="T48" fmla="*/ 269 w 270"/>
                <a:gd name="T49" fmla="*/ 234 h 234"/>
                <a:gd name="T50" fmla="*/ 270 w 270"/>
                <a:gd name="T51" fmla="*/ 234 h 234"/>
                <a:gd name="T52" fmla="*/ 269 w 270"/>
                <a:gd name="T53" fmla="*/ 231 h 234"/>
                <a:gd name="T54" fmla="*/ 268 w 270"/>
                <a:gd name="T55" fmla="*/ 230 h 234"/>
                <a:gd name="T56" fmla="*/ 266 w 270"/>
                <a:gd name="T57" fmla="*/ 229 h 234"/>
                <a:gd name="T58" fmla="*/ 255 w 270"/>
                <a:gd name="T59" fmla="*/ 228 h 234"/>
                <a:gd name="T60" fmla="*/ 243 w 270"/>
                <a:gd name="T61" fmla="*/ 227 h 234"/>
                <a:gd name="T62" fmla="*/ 232 w 270"/>
                <a:gd name="T63" fmla="*/ 226 h 234"/>
                <a:gd name="T64" fmla="*/ 221 w 270"/>
                <a:gd name="T65" fmla="*/ 225 h 234"/>
                <a:gd name="T66" fmla="*/ 210 w 270"/>
                <a:gd name="T67" fmla="*/ 223 h 234"/>
                <a:gd name="T68" fmla="*/ 198 w 270"/>
                <a:gd name="T69" fmla="*/ 220 h 234"/>
                <a:gd name="T70" fmla="*/ 188 w 270"/>
                <a:gd name="T71" fmla="*/ 217 h 234"/>
                <a:gd name="T72" fmla="*/ 177 w 270"/>
                <a:gd name="T73" fmla="*/ 213 h 234"/>
                <a:gd name="T74" fmla="*/ 166 w 270"/>
                <a:gd name="T75" fmla="*/ 208 h 234"/>
                <a:gd name="T76" fmla="*/ 154 w 270"/>
                <a:gd name="T77" fmla="*/ 202 h 234"/>
                <a:gd name="T78" fmla="*/ 144 w 270"/>
                <a:gd name="T79" fmla="*/ 196 h 234"/>
                <a:gd name="T80" fmla="*/ 133 w 270"/>
                <a:gd name="T81" fmla="*/ 189 h 234"/>
                <a:gd name="T82" fmla="*/ 123 w 270"/>
                <a:gd name="T83" fmla="*/ 181 h 234"/>
                <a:gd name="T84" fmla="*/ 113 w 270"/>
                <a:gd name="T85" fmla="*/ 174 h 234"/>
                <a:gd name="T86" fmla="*/ 103 w 270"/>
                <a:gd name="T87" fmla="*/ 166 h 234"/>
                <a:gd name="T88" fmla="*/ 93 w 270"/>
                <a:gd name="T89" fmla="*/ 158 h 234"/>
                <a:gd name="T90" fmla="*/ 76 w 270"/>
                <a:gd name="T91" fmla="*/ 143 h 234"/>
                <a:gd name="T92" fmla="*/ 60 w 270"/>
                <a:gd name="T93" fmla="*/ 127 h 234"/>
                <a:gd name="T94" fmla="*/ 45 w 270"/>
                <a:gd name="T95" fmla="*/ 109 h 234"/>
                <a:gd name="T96" fmla="*/ 31 w 270"/>
                <a:gd name="T97" fmla="*/ 89 h 234"/>
                <a:gd name="T98" fmla="*/ 19 w 270"/>
                <a:gd name="T99" fmla="*/ 68 h 234"/>
                <a:gd name="T100" fmla="*/ 10 w 270"/>
                <a:gd name="T101" fmla="*/ 47 h 234"/>
                <a:gd name="T102" fmla="*/ 4 w 270"/>
                <a:gd name="T103" fmla="*/ 25 h 234"/>
                <a:gd name="T104" fmla="*/ 2 w 270"/>
                <a:gd name="T105" fmla="*/ 2 h 234"/>
                <a:gd name="T106" fmla="*/ 2 w 270"/>
                <a:gd name="T107" fmla="*/ 1 h 234"/>
                <a:gd name="T108" fmla="*/ 1 w 270"/>
                <a:gd name="T109" fmla="*/ 0 h 234"/>
                <a:gd name="T110" fmla="*/ 0 w 270"/>
                <a:gd name="T111" fmla="*/ 0 h 234"/>
                <a:gd name="T112" fmla="*/ 0 w 270"/>
                <a:gd name="T113" fmla="*/ 0 h 234"/>
                <a:gd name="T114" fmla="*/ 0 w 270"/>
                <a:gd name="T115" fmla="*/ 0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234"/>
                <a:gd name="T176" fmla="*/ 270 w 270"/>
                <a:gd name="T177" fmla="*/ 234 h 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234">
                  <a:moveTo>
                    <a:pt x="0" y="0"/>
                  </a:moveTo>
                  <a:lnTo>
                    <a:pt x="2" y="24"/>
                  </a:lnTo>
                  <a:lnTo>
                    <a:pt x="7" y="45"/>
                  </a:lnTo>
                  <a:lnTo>
                    <a:pt x="15" y="66"/>
                  </a:lnTo>
                  <a:lnTo>
                    <a:pt x="26" y="86"/>
                  </a:lnTo>
                  <a:lnTo>
                    <a:pt x="39" y="106"/>
                  </a:lnTo>
                  <a:lnTo>
                    <a:pt x="54" y="124"/>
                  </a:lnTo>
                  <a:lnTo>
                    <a:pt x="69" y="140"/>
                  </a:lnTo>
                  <a:lnTo>
                    <a:pt x="86" y="156"/>
                  </a:lnTo>
                  <a:lnTo>
                    <a:pt x="95" y="164"/>
                  </a:lnTo>
                  <a:lnTo>
                    <a:pt x="104" y="172"/>
                  </a:lnTo>
                  <a:lnTo>
                    <a:pt x="115" y="181"/>
                  </a:lnTo>
                  <a:lnTo>
                    <a:pt x="125" y="188"/>
                  </a:lnTo>
                  <a:lnTo>
                    <a:pt x="136" y="196"/>
                  </a:lnTo>
                  <a:lnTo>
                    <a:pt x="147" y="202"/>
                  </a:lnTo>
                  <a:lnTo>
                    <a:pt x="158" y="208"/>
                  </a:lnTo>
                  <a:lnTo>
                    <a:pt x="169" y="214"/>
                  </a:lnTo>
                  <a:lnTo>
                    <a:pt x="181" y="219"/>
                  </a:lnTo>
                  <a:lnTo>
                    <a:pt x="193" y="223"/>
                  </a:lnTo>
                  <a:lnTo>
                    <a:pt x="206" y="228"/>
                  </a:lnTo>
                  <a:lnTo>
                    <a:pt x="218" y="231"/>
                  </a:lnTo>
                  <a:lnTo>
                    <a:pt x="231" y="233"/>
                  </a:lnTo>
                  <a:lnTo>
                    <a:pt x="243" y="234"/>
                  </a:lnTo>
                  <a:lnTo>
                    <a:pt x="256" y="234"/>
                  </a:lnTo>
                  <a:lnTo>
                    <a:pt x="269" y="234"/>
                  </a:lnTo>
                  <a:lnTo>
                    <a:pt x="270" y="234"/>
                  </a:lnTo>
                  <a:lnTo>
                    <a:pt x="269" y="231"/>
                  </a:lnTo>
                  <a:lnTo>
                    <a:pt x="268" y="230"/>
                  </a:lnTo>
                  <a:lnTo>
                    <a:pt x="266" y="229"/>
                  </a:lnTo>
                  <a:lnTo>
                    <a:pt x="255" y="228"/>
                  </a:lnTo>
                  <a:lnTo>
                    <a:pt x="243" y="227"/>
                  </a:lnTo>
                  <a:lnTo>
                    <a:pt x="232" y="226"/>
                  </a:lnTo>
                  <a:lnTo>
                    <a:pt x="221" y="225"/>
                  </a:lnTo>
                  <a:lnTo>
                    <a:pt x="210" y="223"/>
                  </a:lnTo>
                  <a:lnTo>
                    <a:pt x="198" y="220"/>
                  </a:lnTo>
                  <a:lnTo>
                    <a:pt x="188" y="217"/>
                  </a:lnTo>
                  <a:lnTo>
                    <a:pt x="177" y="213"/>
                  </a:lnTo>
                  <a:lnTo>
                    <a:pt x="166" y="208"/>
                  </a:lnTo>
                  <a:lnTo>
                    <a:pt x="154" y="202"/>
                  </a:lnTo>
                  <a:lnTo>
                    <a:pt x="144" y="196"/>
                  </a:lnTo>
                  <a:lnTo>
                    <a:pt x="133" y="189"/>
                  </a:lnTo>
                  <a:lnTo>
                    <a:pt x="123" y="181"/>
                  </a:lnTo>
                  <a:lnTo>
                    <a:pt x="113" y="174"/>
                  </a:lnTo>
                  <a:lnTo>
                    <a:pt x="103" y="166"/>
                  </a:lnTo>
                  <a:lnTo>
                    <a:pt x="93" y="158"/>
                  </a:lnTo>
                  <a:lnTo>
                    <a:pt x="76" y="143"/>
                  </a:lnTo>
                  <a:lnTo>
                    <a:pt x="60" y="127"/>
                  </a:lnTo>
                  <a:lnTo>
                    <a:pt x="45" y="109"/>
                  </a:lnTo>
                  <a:lnTo>
                    <a:pt x="31" y="89"/>
                  </a:lnTo>
                  <a:lnTo>
                    <a:pt x="19" y="68"/>
                  </a:lnTo>
                  <a:lnTo>
                    <a:pt x="10" y="47"/>
                  </a:lnTo>
                  <a:lnTo>
                    <a:pt x="4" y="25"/>
                  </a:lnTo>
                  <a:lnTo>
                    <a:pt x="2" y="2"/>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7" name="Freeform 92"/>
            <p:cNvSpPr>
              <a:spLocks/>
            </p:cNvSpPr>
            <p:nvPr/>
          </p:nvSpPr>
          <p:spPr bwMode="auto">
            <a:xfrm>
              <a:off x="3606" y="2200"/>
              <a:ext cx="41" cy="245"/>
            </a:xfrm>
            <a:custGeom>
              <a:avLst/>
              <a:gdLst>
                <a:gd name="T0" fmla="*/ 0 w 41"/>
                <a:gd name="T1" fmla="*/ 1 h 245"/>
                <a:gd name="T2" fmla="*/ 3 w 41"/>
                <a:gd name="T3" fmla="*/ 8 h 245"/>
                <a:gd name="T4" fmla="*/ 6 w 41"/>
                <a:gd name="T5" fmla="*/ 15 h 245"/>
                <a:gd name="T6" fmla="*/ 10 w 41"/>
                <a:gd name="T7" fmla="*/ 22 h 245"/>
                <a:gd name="T8" fmla="*/ 14 w 41"/>
                <a:gd name="T9" fmla="*/ 29 h 245"/>
                <a:gd name="T10" fmla="*/ 17 w 41"/>
                <a:gd name="T11" fmla="*/ 36 h 245"/>
                <a:gd name="T12" fmla="*/ 20 w 41"/>
                <a:gd name="T13" fmla="*/ 44 h 245"/>
                <a:gd name="T14" fmla="*/ 23 w 41"/>
                <a:gd name="T15" fmla="*/ 51 h 245"/>
                <a:gd name="T16" fmla="*/ 25 w 41"/>
                <a:gd name="T17" fmla="*/ 58 h 245"/>
                <a:gd name="T18" fmla="*/ 29 w 41"/>
                <a:gd name="T19" fmla="*/ 73 h 245"/>
                <a:gd name="T20" fmla="*/ 32 w 41"/>
                <a:gd name="T21" fmla="*/ 88 h 245"/>
                <a:gd name="T22" fmla="*/ 35 w 41"/>
                <a:gd name="T23" fmla="*/ 103 h 245"/>
                <a:gd name="T24" fmla="*/ 36 w 41"/>
                <a:gd name="T25" fmla="*/ 118 h 245"/>
                <a:gd name="T26" fmla="*/ 37 w 41"/>
                <a:gd name="T27" fmla="*/ 148 h 245"/>
                <a:gd name="T28" fmla="*/ 35 w 41"/>
                <a:gd name="T29" fmla="*/ 179 h 245"/>
                <a:gd name="T30" fmla="*/ 32 w 41"/>
                <a:gd name="T31" fmla="*/ 210 h 245"/>
                <a:gd name="T32" fmla="*/ 31 w 41"/>
                <a:gd name="T33" fmla="*/ 241 h 245"/>
                <a:gd name="T34" fmla="*/ 32 w 41"/>
                <a:gd name="T35" fmla="*/ 242 h 245"/>
                <a:gd name="T36" fmla="*/ 32 w 41"/>
                <a:gd name="T37" fmla="*/ 244 h 245"/>
                <a:gd name="T38" fmla="*/ 34 w 41"/>
                <a:gd name="T39" fmla="*/ 245 h 245"/>
                <a:gd name="T40" fmla="*/ 35 w 41"/>
                <a:gd name="T41" fmla="*/ 244 h 245"/>
                <a:gd name="T42" fmla="*/ 38 w 41"/>
                <a:gd name="T43" fmla="*/ 211 h 245"/>
                <a:gd name="T44" fmla="*/ 41 w 41"/>
                <a:gd name="T45" fmla="*/ 178 h 245"/>
                <a:gd name="T46" fmla="*/ 41 w 41"/>
                <a:gd name="T47" fmla="*/ 145 h 245"/>
                <a:gd name="T48" fmla="*/ 39 w 41"/>
                <a:gd name="T49" fmla="*/ 112 h 245"/>
                <a:gd name="T50" fmla="*/ 37 w 41"/>
                <a:gd name="T51" fmla="*/ 97 h 245"/>
                <a:gd name="T52" fmla="*/ 34 w 41"/>
                <a:gd name="T53" fmla="*/ 82 h 245"/>
                <a:gd name="T54" fmla="*/ 30 w 41"/>
                <a:gd name="T55" fmla="*/ 67 h 245"/>
                <a:gd name="T56" fmla="*/ 26 w 41"/>
                <a:gd name="T57" fmla="*/ 52 h 245"/>
                <a:gd name="T58" fmla="*/ 24 w 41"/>
                <a:gd name="T59" fmla="*/ 45 h 245"/>
                <a:gd name="T60" fmla="*/ 21 w 41"/>
                <a:gd name="T61" fmla="*/ 38 h 245"/>
                <a:gd name="T62" fmla="*/ 18 w 41"/>
                <a:gd name="T63" fmla="*/ 32 h 245"/>
                <a:gd name="T64" fmla="*/ 15 w 41"/>
                <a:gd name="T65" fmla="*/ 26 h 245"/>
                <a:gd name="T66" fmla="*/ 11 w 41"/>
                <a:gd name="T67" fmla="*/ 20 h 245"/>
                <a:gd name="T68" fmla="*/ 7 w 41"/>
                <a:gd name="T69" fmla="*/ 13 h 245"/>
                <a:gd name="T70" fmla="*/ 4 w 41"/>
                <a:gd name="T71" fmla="*/ 7 h 245"/>
                <a:gd name="T72" fmla="*/ 0 w 41"/>
                <a:gd name="T73" fmla="*/ 1 h 245"/>
                <a:gd name="T74" fmla="*/ 0 w 41"/>
                <a:gd name="T75" fmla="*/ 0 h 245"/>
                <a:gd name="T76" fmla="*/ 0 w 41"/>
                <a:gd name="T77" fmla="*/ 0 h 245"/>
                <a:gd name="T78" fmla="*/ 0 w 41"/>
                <a:gd name="T79" fmla="*/ 0 h 245"/>
                <a:gd name="T80" fmla="*/ 0 w 41"/>
                <a:gd name="T81" fmla="*/ 1 h 245"/>
                <a:gd name="T82" fmla="*/ 0 w 41"/>
                <a:gd name="T83" fmla="*/ 1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45"/>
                <a:gd name="T128" fmla="*/ 41 w 4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45">
                  <a:moveTo>
                    <a:pt x="0" y="1"/>
                  </a:moveTo>
                  <a:lnTo>
                    <a:pt x="3" y="8"/>
                  </a:lnTo>
                  <a:lnTo>
                    <a:pt x="6" y="15"/>
                  </a:lnTo>
                  <a:lnTo>
                    <a:pt x="10" y="22"/>
                  </a:lnTo>
                  <a:lnTo>
                    <a:pt x="14" y="29"/>
                  </a:lnTo>
                  <a:lnTo>
                    <a:pt x="17" y="36"/>
                  </a:lnTo>
                  <a:lnTo>
                    <a:pt x="20" y="44"/>
                  </a:lnTo>
                  <a:lnTo>
                    <a:pt x="23" y="51"/>
                  </a:lnTo>
                  <a:lnTo>
                    <a:pt x="25" y="58"/>
                  </a:lnTo>
                  <a:lnTo>
                    <a:pt x="29" y="73"/>
                  </a:lnTo>
                  <a:lnTo>
                    <a:pt x="32" y="88"/>
                  </a:lnTo>
                  <a:lnTo>
                    <a:pt x="35" y="103"/>
                  </a:lnTo>
                  <a:lnTo>
                    <a:pt x="36" y="118"/>
                  </a:lnTo>
                  <a:lnTo>
                    <a:pt x="37" y="148"/>
                  </a:lnTo>
                  <a:lnTo>
                    <a:pt x="35" y="179"/>
                  </a:lnTo>
                  <a:lnTo>
                    <a:pt x="32" y="210"/>
                  </a:lnTo>
                  <a:lnTo>
                    <a:pt x="31" y="241"/>
                  </a:lnTo>
                  <a:lnTo>
                    <a:pt x="32" y="242"/>
                  </a:lnTo>
                  <a:lnTo>
                    <a:pt x="32" y="244"/>
                  </a:lnTo>
                  <a:lnTo>
                    <a:pt x="34" y="245"/>
                  </a:lnTo>
                  <a:lnTo>
                    <a:pt x="35" y="244"/>
                  </a:lnTo>
                  <a:lnTo>
                    <a:pt x="38" y="211"/>
                  </a:lnTo>
                  <a:lnTo>
                    <a:pt x="41" y="178"/>
                  </a:lnTo>
                  <a:lnTo>
                    <a:pt x="41" y="145"/>
                  </a:lnTo>
                  <a:lnTo>
                    <a:pt x="39" y="112"/>
                  </a:lnTo>
                  <a:lnTo>
                    <a:pt x="37" y="97"/>
                  </a:lnTo>
                  <a:lnTo>
                    <a:pt x="34" y="82"/>
                  </a:lnTo>
                  <a:lnTo>
                    <a:pt x="30" y="67"/>
                  </a:lnTo>
                  <a:lnTo>
                    <a:pt x="26" y="52"/>
                  </a:lnTo>
                  <a:lnTo>
                    <a:pt x="24" y="45"/>
                  </a:lnTo>
                  <a:lnTo>
                    <a:pt x="21" y="38"/>
                  </a:lnTo>
                  <a:lnTo>
                    <a:pt x="18" y="32"/>
                  </a:lnTo>
                  <a:lnTo>
                    <a:pt x="15" y="26"/>
                  </a:lnTo>
                  <a:lnTo>
                    <a:pt x="11" y="20"/>
                  </a:lnTo>
                  <a:lnTo>
                    <a:pt x="7" y="13"/>
                  </a:lnTo>
                  <a:lnTo>
                    <a:pt x="4" y="7"/>
                  </a:lnTo>
                  <a:lnTo>
                    <a:pt x="0" y="1"/>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8" name="Freeform 93"/>
            <p:cNvSpPr>
              <a:spLocks/>
            </p:cNvSpPr>
            <p:nvPr/>
          </p:nvSpPr>
          <p:spPr bwMode="auto">
            <a:xfrm>
              <a:off x="3232" y="2227"/>
              <a:ext cx="135" cy="142"/>
            </a:xfrm>
            <a:custGeom>
              <a:avLst/>
              <a:gdLst>
                <a:gd name="T0" fmla="*/ 0 w 135"/>
                <a:gd name="T1" fmla="*/ 142 h 142"/>
                <a:gd name="T2" fmla="*/ 7 w 135"/>
                <a:gd name="T3" fmla="*/ 141 h 142"/>
                <a:gd name="T4" fmla="*/ 13 w 135"/>
                <a:gd name="T5" fmla="*/ 141 h 142"/>
                <a:gd name="T6" fmla="*/ 19 w 135"/>
                <a:gd name="T7" fmla="*/ 140 h 142"/>
                <a:gd name="T8" fmla="*/ 25 w 135"/>
                <a:gd name="T9" fmla="*/ 139 h 142"/>
                <a:gd name="T10" fmla="*/ 32 w 135"/>
                <a:gd name="T11" fmla="*/ 138 h 142"/>
                <a:gd name="T12" fmla="*/ 38 w 135"/>
                <a:gd name="T13" fmla="*/ 137 h 142"/>
                <a:gd name="T14" fmla="*/ 45 w 135"/>
                <a:gd name="T15" fmla="*/ 135 h 142"/>
                <a:gd name="T16" fmla="*/ 51 w 135"/>
                <a:gd name="T17" fmla="*/ 132 h 142"/>
                <a:gd name="T18" fmla="*/ 57 w 135"/>
                <a:gd name="T19" fmla="*/ 129 h 142"/>
                <a:gd name="T20" fmla="*/ 62 w 135"/>
                <a:gd name="T21" fmla="*/ 126 h 142"/>
                <a:gd name="T22" fmla="*/ 67 w 135"/>
                <a:gd name="T23" fmla="*/ 123 h 142"/>
                <a:gd name="T24" fmla="*/ 73 w 135"/>
                <a:gd name="T25" fmla="*/ 119 h 142"/>
                <a:gd name="T26" fmla="*/ 77 w 135"/>
                <a:gd name="T27" fmla="*/ 115 h 142"/>
                <a:gd name="T28" fmla="*/ 82 w 135"/>
                <a:gd name="T29" fmla="*/ 111 h 142"/>
                <a:gd name="T30" fmla="*/ 87 w 135"/>
                <a:gd name="T31" fmla="*/ 106 h 142"/>
                <a:gd name="T32" fmla="*/ 91 w 135"/>
                <a:gd name="T33" fmla="*/ 102 h 142"/>
                <a:gd name="T34" fmla="*/ 99 w 135"/>
                <a:gd name="T35" fmla="*/ 92 h 142"/>
                <a:gd name="T36" fmla="*/ 108 w 135"/>
                <a:gd name="T37" fmla="*/ 81 h 142"/>
                <a:gd name="T38" fmla="*/ 115 w 135"/>
                <a:gd name="T39" fmla="*/ 69 h 142"/>
                <a:gd name="T40" fmla="*/ 123 w 135"/>
                <a:gd name="T41" fmla="*/ 55 h 142"/>
                <a:gd name="T42" fmla="*/ 128 w 135"/>
                <a:gd name="T43" fmla="*/ 42 h 142"/>
                <a:gd name="T44" fmla="*/ 132 w 135"/>
                <a:gd name="T45" fmla="*/ 28 h 142"/>
                <a:gd name="T46" fmla="*/ 135 w 135"/>
                <a:gd name="T47" fmla="*/ 15 h 142"/>
                <a:gd name="T48" fmla="*/ 135 w 135"/>
                <a:gd name="T49" fmla="*/ 2 h 142"/>
                <a:gd name="T50" fmla="*/ 135 w 135"/>
                <a:gd name="T51" fmla="*/ 0 h 142"/>
                <a:gd name="T52" fmla="*/ 133 w 135"/>
                <a:gd name="T53" fmla="*/ 0 h 142"/>
                <a:gd name="T54" fmla="*/ 131 w 135"/>
                <a:gd name="T55" fmla="*/ 1 h 142"/>
                <a:gd name="T56" fmla="*/ 129 w 135"/>
                <a:gd name="T57" fmla="*/ 3 h 142"/>
                <a:gd name="T58" fmla="*/ 126 w 135"/>
                <a:gd name="T59" fmla="*/ 12 h 142"/>
                <a:gd name="T60" fmla="*/ 123 w 135"/>
                <a:gd name="T61" fmla="*/ 22 h 142"/>
                <a:gd name="T62" fmla="*/ 120 w 135"/>
                <a:gd name="T63" fmla="*/ 31 h 142"/>
                <a:gd name="T64" fmla="*/ 117 w 135"/>
                <a:gd name="T65" fmla="*/ 41 h 142"/>
                <a:gd name="T66" fmla="*/ 115 w 135"/>
                <a:gd name="T67" fmla="*/ 48 h 142"/>
                <a:gd name="T68" fmla="*/ 112 w 135"/>
                <a:gd name="T69" fmla="*/ 55 h 142"/>
                <a:gd name="T70" fmla="*/ 109 w 135"/>
                <a:gd name="T71" fmla="*/ 61 h 142"/>
                <a:gd name="T72" fmla="*/ 106 w 135"/>
                <a:gd name="T73" fmla="*/ 67 h 142"/>
                <a:gd name="T74" fmla="*/ 103 w 135"/>
                <a:gd name="T75" fmla="*/ 73 h 142"/>
                <a:gd name="T76" fmla="*/ 99 w 135"/>
                <a:gd name="T77" fmla="*/ 79 h 142"/>
                <a:gd name="T78" fmla="*/ 95 w 135"/>
                <a:gd name="T79" fmla="*/ 85 h 142"/>
                <a:gd name="T80" fmla="*/ 91 w 135"/>
                <a:gd name="T81" fmla="*/ 91 h 142"/>
                <a:gd name="T82" fmla="*/ 82 w 135"/>
                <a:gd name="T83" fmla="*/ 102 h 142"/>
                <a:gd name="T84" fmla="*/ 72 w 135"/>
                <a:gd name="T85" fmla="*/ 111 h 142"/>
                <a:gd name="T86" fmla="*/ 62 w 135"/>
                <a:gd name="T87" fmla="*/ 118 h 142"/>
                <a:gd name="T88" fmla="*/ 51 w 135"/>
                <a:gd name="T89" fmla="*/ 124 h 142"/>
                <a:gd name="T90" fmla="*/ 39 w 135"/>
                <a:gd name="T91" fmla="*/ 129 h 142"/>
                <a:gd name="T92" fmla="*/ 27 w 135"/>
                <a:gd name="T93" fmla="*/ 133 h 142"/>
                <a:gd name="T94" fmla="*/ 14 w 135"/>
                <a:gd name="T95" fmla="*/ 137 h 142"/>
                <a:gd name="T96" fmla="*/ 1 w 135"/>
                <a:gd name="T97" fmla="*/ 140 h 142"/>
                <a:gd name="T98" fmla="*/ 0 w 135"/>
                <a:gd name="T99" fmla="*/ 141 h 142"/>
                <a:gd name="T100" fmla="*/ 0 w 135"/>
                <a:gd name="T101" fmla="*/ 141 h 142"/>
                <a:gd name="T102" fmla="*/ 0 w 135"/>
                <a:gd name="T103" fmla="*/ 142 h 142"/>
                <a:gd name="T104" fmla="*/ 0 w 135"/>
                <a:gd name="T105" fmla="*/ 142 h 142"/>
                <a:gd name="T106" fmla="*/ 0 w 135"/>
                <a:gd name="T107" fmla="*/ 142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42"/>
                <a:gd name="T164" fmla="*/ 135 w 135"/>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42">
                  <a:moveTo>
                    <a:pt x="0" y="142"/>
                  </a:moveTo>
                  <a:lnTo>
                    <a:pt x="7" y="141"/>
                  </a:lnTo>
                  <a:lnTo>
                    <a:pt x="13" y="141"/>
                  </a:lnTo>
                  <a:lnTo>
                    <a:pt x="19" y="140"/>
                  </a:lnTo>
                  <a:lnTo>
                    <a:pt x="25" y="139"/>
                  </a:lnTo>
                  <a:lnTo>
                    <a:pt x="32" y="138"/>
                  </a:lnTo>
                  <a:lnTo>
                    <a:pt x="38" y="137"/>
                  </a:lnTo>
                  <a:lnTo>
                    <a:pt x="45" y="135"/>
                  </a:lnTo>
                  <a:lnTo>
                    <a:pt x="51" y="132"/>
                  </a:lnTo>
                  <a:lnTo>
                    <a:pt x="57" y="129"/>
                  </a:lnTo>
                  <a:lnTo>
                    <a:pt x="62" y="126"/>
                  </a:lnTo>
                  <a:lnTo>
                    <a:pt x="67" y="123"/>
                  </a:lnTo>
                  <a:lnTo>
                    <a:pt x="73" y="119"/>
                  </a:lnTo>
                  <a:lnTo>
                    <a:pt x="77" y="115"/>
                  </a:lnTo>
                  <a:lnTo>
                    <a:pt x="82" y="111"/>
                  </a:lnTo>
                  <a:lnTo>
                    <a:pt x="87" y="106"/>
                  </a:lnTo>
                  <a:lnTo>
                    <a:pt x="91" y="102"/>
                  </a:lnTo>
                  <a:lnTo>
                    <a:pt x="99" y="92"/>
                  </a:lnTo>
                  <a:lnTo>
                    <a:pt x="108" y="81"/>
                  </a:lnTo>
                  <a:lnTo>
                    <a:pt x="115" y="69"/>
                  </a:lnTo>
                  <a:lnTo>
                    <a:pt x="123" y="55"/>
                  </a:lnTo>
                  <a:lnTo>
                    <a:pt x="128" y="42"/>
                  </a:lnTo>
                  <a:lnTo>
                    <a:pt x="132" y="28"/>
                  </a:lnTo>
                  <a:lnTo>
                    <a:pt x="135" y="15"/>
                  </a:lnTo>
                  <a:lnTo>
                    <a:pt x="135" y="2"/>
                  </a:lnTo>
                  <a:lnTo>
                    <a:pt x="135" y="0"/>
                  </a:lnTo>
                  <a:lnTo>
                    <a:pt x="133" y="0"/>
                  </a:lnTo>
                  <a:lnTo>
                    <a:pt x="131" y="1"/>
                  </a:lnTo>
                  <a:lnTo>
                    <a:pt x="129" y="3"/>
                  </a:lnTo>
                  <a:lnTo>
                    <a:pt x="126" y="12"/>
                  </a:lnTo>
                  <a:lnTo>
                    <a:pt x="123" y="22"/>
                  </a:lnTo>
                  <a:lnTo>
                    <a:pt x="120" y="31"/>
                  </a:lnTo>
                  <a:lnTo>
                    <a:pt x="117" y="41"/>
                  </a:lnTo>
                  <a:lnTo>
                    <a:pt x="115" y="48"/>
                  </a:lnTo>
                  <a:lnTo>
                    <a:pt x="112" y="55"/>
                  </a:lnTo>
                  <a:lnTo>
                    <a:pt x="109" y="61"/>
                  </a:lnTo>
                  <a:lnTo>
                    <a:pt x="106" y="67"/>
                  </a:lnTo>
                  <a:lnTo>
                    <a:pt x="103" y="73"/>
                  </a:lnTo>
                  <a:lnTo>
                    <a:pt x="99" y="79"/>
                  </a:lnTo>
                  <a:lnTo>
                    <a:pt x="95" y="85"/>
                  </a:lnTo>
                  <a:lnTo>
                    <a:pt x="91" y="91"/>
                  </a:lnTo>
                  <a:lnTo>
                    <a:pt x="82" y="102"/>
                  </a:lnTo>
                  <a:lnTo>
                    <a:pt x="72" y="111"/>
                  </a:lnTo>
                  <a:lnTo>
                    <a:pt x="62" y="118"/>
                  </a:lnTo>
                  <a:lnTo>
                    <a:pt x="51" y="124"/>
                  </a:lnTo>
                  <a:lnTo>
                    <a:pt x="39" y="129"/>
                  </a:lnTo>
                  <a:lnTo>
                    <a:pt x="27" y="133"/>
                  </a:lnTo>
                  <a:lnTo>
                    <a:pt x="14" y="137"/>
                  </a:lnTo>
                  <a:lnTo>
                    <a:pt x="1" y="140"/>
                  </a:lnTo>
                  <a:lnTo>
                    <a:pt x="0" y="14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9" name="Freeform 94"/>
            <p:cNvSpPr>
              <a:spLocks/>
            </p:cNvSpPr>
            <p:nvPr/>
          </p:nvSpPr>
          <p:spPr bwMode="auto">
            <a:xfrm>
              <a:off x="2881" y="1893"/>
              <a:ext cx="310" cy="108"/>
            </a:xfrm>
            <a:custGeom>
              <a:avLst/>
              <a:gdLst>
                <a:gd name="T0" fmla="*/ 276 w 310"/>
                <a:gd name="T1" fmla="*/ 93 h 108"/>
                <a:gd name="T2" fmla="*/ 283 w 310"/>
                <a:gd name="T3" fmla="*/ 103 h 108"/>
                <a:gd name="T4" fmla="*/ 294 w 310"/>
                <a:gd name="T5" fmla="*/ 108 h 108"/>
                <a:gd name="T6" fmla="*/ 304 w 310"/>
                <a:gd name="T7" fmla="*/ 106 h 108"/>
                <a:gd name="T8" fmla="*/ 310 w 310"/>
                <a:gd name="T9" fmla="*/ 93 h 108"/>
                <a:gd name="T10" fmla="*/ 302 w 310"/>
                <a:gd name="T11" fmla="*/ 75 h 108"/>
                <a:gd name="T12" fmla="*/ 286 w 310"/>
                <a:gd name="T13" fmla="*/ 59 h 108"/>
                <a:gd name="T14" fmla="*/ 268 w 310"/>
                <a:gd name="T15" fmla="*/ 47 h 108"/>
                <a:gd name="T16" fmla="*/ 254 w 310"/>
                <a:gd name="T17" fmla="*/ 41 h 108"/>
                <a:gd name="T18" fmla="*/ 238 w 310"/>
                <a:gd name="T19" fmla="*/ 37 h 108"/>
                <a:gd name="T20" fmla="*/ 222 w 310"/>
                <a:gd name="T21" fmla="*/ 35 h 108"/>
                <a:gd name="T22" fmla="*/ 206 w 310"/>
                <a:gd name="T23" fmla="*/ 34 h 108"/>
                <a:gd name="T24" fmla="*/ 190 w 310"/>
                <a:gd name="T25" fmla="*/ 34 h 108"/>
                <a:gd name="T26" fmla="*/ 173 w 310"/>
                <a:gd name="T27" fmla="*/ 34 h 108"/>
                <a:gd name="T28" fmla="*/ 157 w 310"/>
                <a:gd name="T29" fmla="*/ 35 h 108"/>
                <a:gd name="T30" fmla="*/ 141 w 310"/>
                <a:gd name="T31" fmla="*/ 36 h 108"/>
                <a:gd name="T32" fmla="*/ 124 w 310"/>
                <a:gd name="T33" fmla="*/ 36 h 108"/>
                <a:gd name="T34" fmla="*/ 106 w 310"/>
                <a:gd name="T35" fmla="*/ 34 h 108"/>
                <a:gd name="T36" fmla="*/ 90 w 310"/>
                <a:gd name="T37" fmla="*/ 32 h 108"/>
                <a:gd name="T38" fmla="*/ 73 w 310"/>
                <a:gd name="T39" fmla="*/ 28 h 108"/>
                <a:gd name="T40" fmla="*/ 57 w 310"/>
                <a:gd name="T41" fmla="*/ 24 h 108"/>
                <a:gd name="T42" fmla="*/ 41 w 310"/>
                <a:gd name="T43" fmla="*/ 18 h 108"/>
                <a:gd name="T44" fmla="*/ 25 w 310"/>
                <a:gd name="T45" fmla="*/ 11 h 108"/>
                <a:gd name="T46" fmla="*/ 10 w 310"/>
                <a:gd name="T47" fmla="*/ 4 h 108"/>
                <a:gd name="T48" fmla="*/ 1 w 310"/>
                <a:gd name="T49" fmla="*/ 0 h 108"/>
                <a:gd name="T50" fmla="*/ 0 w 310"/>
                <a:gd name="T51" fmla="*/ 2 h 108"/>
                <a:gd name="T52" fmla="*/ 10 w 310"/>
                <a:gd name="T53" fmla="*/ 7 h 108"/>
                <a:gd name="T54" fmla="*/ 29 w 310"/>
                <a:gd name="T55" fmla="*/ 17 h 108"/>
                <a:gd name="T56" fmla="*/ 48 w 310"/>
                <a:gd name="T57" fmla="*/ 25 h 108"/>
                <a:gd name="T58" fmla="*/ 68 w 310"/>
                <a:gd name="T59" fmla="*/ 31 h 108"/>
                <a:gd name="T60" fmla="*/ 88 w 310"/>
                <a:gd name="T61" fmla="*/ 35 h 108"/>
                <a:gd name="T62" fmla="*/ 109 w 310"/>
                <a:gd name="T63" fmla="*/ 38 h 108"/>
                <a:gd name="T64" fmla="*/ 130 w 310"/>
                <a:gd name="T65" fmla="*/ 40 h 108"/>
                <a:gd name="T66" fmla="*/ 151 w 310"/>
                <a:gd name="T67" fmla="*/ 40 h 108"/>
                <a:gd name="T68" fmla="*/ 175 w 310"/>
                <a:gd name="T69" fmla="*/ 40 h 108"/>
                <a:gd name="T70" fmla="*/ 200 w 310"/>
                <a:gd name="T71" fmla="*/ 40 h 108"/>
                <a:gd name="T72" fmla="*/ 226 w 310"/>
                <a:gd name="T73" fmla="*/ 43 h 108"/>
                <a:gd name="T74" fmla="*/ 251 w 310"/>
                <a:gd name="T75" fmla="*/ 48 h 108"/>
                <a:gd name="T76" fmla="*/ 267 w 310"/>
                <a:gd name="T77" fmla="*/ 55 h 108"/>
                <a:gd name="T78" fmla="*/ 276 w 310"/>
                <a:gd name="T79" fmla="*/ 60 h 108"/>
                <a:gd name="T80" fmla="*/ 285 w 310"/>
                <a:gd name="T81" fmla="*/ 66 h 108"/>
                <a:gd name="T82" fmla="*/ 291 w 310"/>
                <a:gd name="T83" fmla="*/ 74 h 108"/>
                <a:gd name="T84" fmla="*/ 297 w 310"/>
                <a:gd name="T85" fmla="*/ 81 h 108"/>
                <a:gd name="T86" fmla="*/ 300 w 310"/>
                <a:gd name="T87" fmla="*/ 87 h 108"/>
                <a:gd name="T88" fmla="*/ 302 w 310"/>
                <a:gd name="T89" fmla="*/ 98 h 108"/>
                <a:gd name="T90" fmla="*/ 292 w 310"/>
                <a:gd name="T91" fmla="*/ 102 h 108"/>
                <a:gd name="T92" fmla="*/ 282 w 310"/>
                <a:gd name="T93" fmla="*/ 96 h 108"/>
                <a:gd name="T94" fmla="*/ 278 w 310"/>
                <a:gd name="T95" fmla="*/ 90 h 108"/>
                <a:gd name="T96" fmla="*/ 277 w 310"/>
                <a:gd name="T97" fmla="*/ 85 h 108"/>
                <a:gd name="T98" fmla="*/ 276 w 310"/>
                <a:gd name="T99" fmla="*/ 87 h 108"/>
                <a:gd name="T100" fmla="*/ 276 w 310"/>
                <a:gd name="T101" fmla="*/ 8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
                <a:gd name="T154" fmla="*/ 0 h 108"/>
                <a:gd name="T155" fmla="*/ 310 w 310"/>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 h="108">
                  <a:moveTo>
                    <a:pt x="276" y="87"/>
                  </a:moveTo>
                  <a:lnTo>
                    <a:pt x="276" y="93"/>
                  </a:lnTo>
                  <a:lnTo>
                    <a:pt x="279" y="98"/>
                  </a:lnTo>
                  <a:lnTo>
                    <a:pt x="283" y="103"/>
                  </a:lnTo>
                  <a:lnTo>
                    <a:pt x="288" y="106"/>
                  </a:lnTo>
                  <a:lnTo>
                    <a:pt x="294" y="108"/>
                  </a:lnTo>
                  <a:lnTo>
                    <a:pt x="299" y="108"/>
                  </a:lnTo>
                  <a:lnTo>
                    <a:pt x="304" y="106"/>
                  </a:lnTo>
                  <a:lnTo>
                    <a:pt x="308" y="101"/>
                  </a:lnTo>
                  <a:lnTo>
                    <a:pt x="310" y="93"/>
                  </a:lnTo>
                  <a:lnTo>
                    <a:pt x="308" y="84"/>
                  </a:lnTo>
                  <a:lnTo>
                    <a:pt x="302" y="75"/>
                  </a:lnTo>
                  <a:lnTo>
                    <a:pt x="295" y="66"/>
                  </a:lnTo>
                  <a:lnTo>
                    <a:pt x="286" y="59"/>
                  </a:lnTo>
                  <a:lnTo>
                    <a:pt x="276" y="52"/>
                  </a:lnTo>
                  <a:lnTo>
                    <a:pt x="268" y="47"/>
                  </a:lnTo>
                  <a:lnTo>
                    <a:pt x="261" y="44"/>
                  </a:lnTo>
                  <a:lnTo>
                    <a:pt x="254" y="41"/>
                  </a:lnTo>
                  <a:lnTo>
                    <a:pt x="246" y="39"/>
                  </a:lnTo>
                  <a:lnTo>
                    <a:pt x="238" y="37"/>
                  </a:lnTo>
                  <a:lnTo>
                    <a:pt x="230" y="36"/>
                  </a:lnTo>
                  <a:lnTo>
                    <a:pt x="222" y="35"/>
                  </a:lnTo>
                  <a:lnTo>
                    <a:pt x="214" y="34"/>
                  </a:lnTo>
                  <a:lnTo>
                    <a:pt x="206" y="34"/>
                  </a:lnTo>
                  <a:lnTo>
                    <a:pt x="198" y="34"/>
                  </a:lnTo>
                  <a:lnTo>
                    <a:pt x="190" y="34"/>
                  </a:lnTo>
                  <a:lnTo>
                    <a:pt x="181" y="34"/>
                  </a:lnTo>
                  <a:lnTo>
                    <a:pt x="173" y="34"/>
                  </a:lnTo>
                  <a:lnTo>
                    <a:pt x="165" y="34"/>
                  </a:lnTo>
                  <a:lnTo>
                    <a:pt x="157" y="35"/>
                  </a:lnTo>
                  <a:lnTo>
                    <a:pt x="149" y="35"/>
                  </a:lnTo>
                  <a:lnTo>
                    <a:pt x="141" y="36"/>
                  </a:lnTo>
                  <a:lnTo>
                    <a:pt x="133" y="36"/>
                  </a:lnTo>
                  <a:lnTo>
                    <a:pt x="124" y="36"/>
                  </a:lnTo>
                  <a:lnTo>
                    <a:pt x="115" y="35"/>
                  </a:lnTo>
                  <a:lnTo>
                    <a:pt x="106" y="34"/>
                  </a:lnTo>
                  <a:lnTo>
                    <a:pt x="98" y="34"/>
                  </a:lnTo>
                  <a:lnTo>
                    <a:pt x="90" y="32"/>
                  </a:lnTo>
                  <a:lnTo>
                    <a:pt x="81" y="31"/>
                  </a:lnTo>
                  <a:lnTo>
                    <a:pt x="73" y="28"/>
                  </a:lnTo>
                  <a:lnTo>
                    <a:pt x="65" y="26"/>
                  </a:lnTo>
                  <a:lnTo>
                    <a:pt x="57" y="24"/>
                  </a:lnTo>
                  <a:lnTo>
                    <a:pt x="49" y="21"/>
                  </a:lnTo>
                  <a:lnTo>
                    <a:pt x="41" y="18"/>
                  </a:lnTo>
                  <a:lnTo>
                    <a:pt x="33" y="15"/>
                  </a:lnTo>
                  <a:lnTo>
                    <a:pt x="25" y="11"/>
                  </a:lnTo>
                  <a:lnTo>
                    <a:pt x="18" y="7"/>
                  </a:lnTo>
                  <a:lnTo>
                    <a:pt x="10" y="4"/>
                  </a:lnTo>
                  <a:lnTo>
                    <a:pt x="1" y="0"/>
                  </a:lnTo>
                  <a:lnTo>
                    <a:pt x="0" y="1"/>
                  </a:lnTo>
                  <a:lnTo>
                    <a:pt x="0" y="2"/>
                  </a:lnTo>
                  <a:lnTo>
                    <a:pt x="10" y="7"/>
                  </a:lnTo>
                  <a:lnTo>
                    <a:pt x="19" y="13"/>
                  </a:lnTo>
                  <a:lnTo>
                    <a:pt x="29" y="17"/>
                  </a:lnTo>
                  <a:lnTo>
                    <a:pt x="39" y="21"/>
                  </a:lnTo>
                  <a:lnTo>
                    <a:pt x="48" y="25"/>
                  </a:lnTo>
                  <a:lnTo>
                    <a:pt x="58" y="28"/>
                  </a:lnTo>
                  <a:lnTo>
                    <a:pt x="68" y="31"/>
                  </a:lnTo>
                  <a:lnTo>
                    <a:pt x="78" y="33"/>
                  </a:lnTo>
                  <a:lnTo>
                    <a:pt x="88" y="35"/>
                  </a:lnTo>
                  <a:lnTo>
                    <a:pt x="98" y="37"/>
                  </a:lnTo>
                  <a:lnTo>
                    <a:pt x="109" y="38"/>
                  </a:lnTo>
                  <a:lnTo>
                    <a:pt x="119" y="39"/>
                  </a:lnTo>
                  <a:lnTo>
                    <a:pt x="130" y="40"/>
                  </a:lnTo>
                  <a:lnTo>
                    <a:pt x="140" y="40"/>
                  </a:lnTo>
                  <a:lnTo>
                    <a:pt x="151" y="40"/>
                  </a:lnTo>
                  <a:lnTo>
                    <a:pt x="162" y="40"/>
                  </a:lnTo>
                  <a:lnTo>
                    <a:pt x="175" y="40"/>
                  </a:lnTo>
                  <a:lnTo>
                    <a:pt x="187" y="40"/>
                  </a:lnTo>
                  <a:lnTo>
                    <a:pt x="200" y="40"/>
                  </a:lnTo>
                  <a:lnTo>
                    <a:pt x="214" y="41"/>
                  </a:lnTo>
                  <a:lnTo>
                    <a:pt x="226" y="43"/>
                  </a:lnTo>
                  <a:lnTo>
                    <a:pt x="239" y="45"/>
                  </a:lnTo>
                  <a:lnTo>
                    <a:pt x="251" y="48"/>
                  </a:lnTo>
                  <a:lnTo>
                    <a:pt x="263" y="53"/>
                  </a:lnTo>
                  <a:lnTo>
                    <a:pt x="267" y="55"/>
                  </a:lnTo>
                  <a:lnTo>
                    <a:pt x="272" y="57"/>
                  </a:lnTo>
                  <a:lnTo>
                    <a:pt x="276" y="60"/>
                  </a:lnTo>
                  <a:lnTo>
                    <a:pt x="280" y="63"/>
                  </a:lnTo>
                  <a:lnTo>
                    <a:pt x="285" y="66"/>
                  </a:lnTo>
                  <a:lnTo>
                    <a:pt x="288" y="70"/>
                  </a:lnTo>
                  <a:lnTo>
                    <a:pt x="291" y="74"/>
                  </a:lnTo>
                  <a:lnTo>
                    <a:pt x="295" y="78"/>
                  </a:lnTo>
                  <a:lnTo>
                    <a:pt x="297" y="81"/>
                  </a:lnTo>
                  <a:lnTo>
                    <a:pt x="299" y="84"/>
                  </a:lnTo>
                  <a:lnTo>
                    <a:pt x="300" y="87"/>
                  </a:lnTo>
                  <a:lnTo>
                    <a:pt x="302" y="90"/>
                  </a:lnTo>
                  <a:lnTo>
                    <a:pt x="302" y="98"/>
                  </a:lnTo>
                  <a:lnTo>
                    <a:pt x="299" y="102"/>
                  </a:lnTo>
                  <a:lnTo>
                    <a:pt x="292" y="102"/>
                  </a:lnTo>
                  <a:lnTo>
                    <a:pt x="285" y="99"/>
                  </a:lnTo>
                  <a:lnTo>
                    <a:pt x="282" y="96"/>
                  </a:lnTo>
                  <a:lnTo>
                    <a:pt x="279" y="93"/>
                  </a:lnTo>
                  <a:lnTo>
                    <a:pt x="278" y="90"/>
                  </a:lnTo>
                  <a:lnTo>
                    <a:pt x="277" y="86"/>
                  </a:lnTo>
                  <a:lnTo>
                    <a:pt x="277" y="85"/>
                  </a:lnTo>
                  <a:lnTo>
                    <a:pt x="276" y="86"/>
                  </a:lnTo>
                  <a:lnTo>
                    <a:pt x="27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0" name="Freeform 95"/>
            <p:cNvSpPr>
              <a:spLocks/>
            </p:cNvSpPr>
            <p:nvPr/>
          </p:nvSpPr>
          <p:spPr bwMode="auto">
            <a:xfrm>
              <a:off x="2872" y="1951"/>
              <a:ext cx="307" cy="143"/>
            </a:xfrm>
            <a:custGeom>
              <a:avLst/>
              <a:gdLst>
                <a:gd name="T0" fmla="*/ 8 w 307"/>
                <a:gd name="T1" fmla="*/ 9 h 143"/>
                <a:gd name="T2" fmla="*/ 23 w 307"/>
                <a:gd name="T3" fmla="*/ 23 h 143"/>
                <a:gd name="T4" fmla="*/ 38 w 307"/>
                <a:gd name="T5" fmla="*/ 38 h 143"/>
                <a:gd name="T6" fmla="*/ 54 w 307"/>
                <a:gd name="T7" fmla="*/ 50 h 143"/>
                <a:gd name="T8" fmla="*/ 69 w 307"/>
                <a:gd name="T9" fmla="*/ 63 h 143"/>
                <a:gd name="T10" fmla="*/ 86 w 307"/>
                <a:gd name="T11" fmla="*/ 74 h 143"/>
                <a:gd name="T12" fmla="*/ 104 w 307"/>
                <a:gd name="T13" fmla="*/ 85 h 143"/>
                <a:gd name="T14" fmla="*/ 122 w 307"/>
                <a:gd name="T15" fmla="*/ 93 h 143"/>
                <a:gd name="T16" fmla="*/ 143 w 307"/>
                <a:gd name="T17" fmla="*/ 100 h 143"/>
                <a:gd name="T18" fmla="*/ 164 w 307"/>
                <a:gd name="T19" fmla="*/ 106 h 143"/>
                <a:gd name="T20" fmla="*/ 185 w 307"/>
                <a:gd name="T21" fmla="*/ 109 h 143"/>
                <a:gd name="T22" fmla="*/ 206 w 307"/>
                <a:gd name="T23" fmla="*/ 114 h 143"/>
                <a:gd name="T24" fmla="*/ 228 w 307"/>
                <a:gd name="T25" fmla="*/ 119 h 143"/>
                <a:gd name="T26" fmla="*/ 249 w 307"/>
                <a:gd name="T27" fmla="*/ 126 h 143"/>
                <a:gd name="T28" fmla="*/ 271 w 307"/>
                <a:gd name="T29" fmla="*/ 133 h 143"/>
                <a:gd name="T30" fmla="*/ 293 w 307"/>
                <a:gd name="T31" fmla="*/ 140 h 143"/>
                <a:gd name="T32" fmla="*/ 306 w 307"/>
                <a:gd name="T33" fmla="*/ 142 h 143"/>
                <a:gd name="T34" fmla="*/ 305 w 307"/>
                <a:gd name="T35" fmla="*/ 137 h 143"/>
                <a:gd name="T36" fmla="*/ 294 w 307"/>
                <a:gd name="T37" fmla="*/ 130 h 143"/>
                <a:gd name="T38" fmla="*/ 274 w 307"/>
                <a:gd name="T39" fmla="*/ 122 h 143"/>
                <a:gd name="T40" fmla="*/ 253 w 307"/>
                <a:gd name="T41" fmla="*/ 116 h 143"/>
                <a:gd name="T42" fmla="*/ 232 w 307"/>
                <a:gd name="T43" fmla="*/ 111 h 143"/>
                <a:gd name="T44" fmla="*/ 211 w 307"/>
                <a:gd name="T45" fmla="*/ 107 h 143"/>
                <a:gd name="T46" fmla="*/ 190 w 307"/>
                <a:gd name="T47" fmla="*/ 103 h 143"/>
                <a:gd name="T48" fmla="*/ 170 w 307"/>
                <a:gd name="T49" fmla="*/ 99 h 143"/>
                <a:gd name="T50" fmla="*/ 149 w 307"/>
                <a:gd name="T51" fmla="*/ 94 h 143"/>
                <a:gd name="T52" fmla="*/ 128 w 307"/>
                <a:gd name="T53" fmla="*/ 89 h 143"/>
                <a:gd name="T54" fmla="*/ 108 w 307"/>
                <a:gd name="T55" fmla="*/ 81 h 143"/>
                <a:gd name="T56" fmla="*/ 90 w 307"/>
                <a:gd name="T57" fmla="*/ 71 h 143"/>
                <a:gd name="T58" fmla="*/ 72 w 307"/>
                <a:gd name="T59" fmla="*/ 61 h 143"/>
                <a:gd name="T60" fmla="*/ 55 w 307"/>
                <a:gd name="T61" fmla="*/ 48 h 143"/>
                <a:gd name="T62" fmla="*/ 40 w 307"/>
                <a:gd name="T63" fmla="*/ 35 h 143"/>
                <a:gd name="T64" fmla="*/ 24 w 307"/>
                <a:gd name="T65" fmla="*/ 21 h 143"/>
                <a:gd name="T66" fmla="*/ 8 w 307"/>
                <a:gd name="T67" fmla="*/ 8 h 143"/>
                <a:gd name="T68" fmla="*/ 0 w 307"/>
                <a:gd name="T69" fmla="*/ 0 h 143"/>
                <a:gd name="T70" fmla="*/ 0 w 307"/>
                <a:gd name="T71" fmla="*/ 2 h 143"/>
                <a:gd name="T72" fmla="*/ 1 w 307"/>
                <a:gd name="T73" fmla="*/ 2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143"/>
                <a:gd name="T113" fmla="*/ 307 w 307"/>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143">
                  <a:moveTo>
                    <a:pt x="1" y="2"/>
                  </a:moveTo>
                  <a:lnTo>
                    <a:pt x="8" y="9"/>
                  </a:lnTo>
                  <a:lnTo>
                    <a:pt x="16" y="16"/>
                  </a:lnTo>
                  <a:lnTo>
                    <a:pt x="23" y="23"/>
                  </a:lnTo>
                  <a:lnTo>
                    <a:pt x="31" y="30"/>
                  </a:lnTo>
                  <a:lnTo>
                    <a:pt x="38" y="38"/>
                  </a:lnTo>
                  <a:lnTo>
                    <a:pt x="45" y="44"/>
                  </a:lnTo>
                  <a:lnTo>
                    <a:pt x="54" y="50"/>
                  </a:lnTo>
                  <a:lnTo>
                    <a:pt x="61" y="57"/>
                  </a:lnTo>
                  <a:lnTo>
                    <a:pt x="69" y="63"/>
                  </a:lnTo>
                  <a:lnTo>
                    <a:pt x="78" y="69"/>
                  </a:lnTo>
                  <a:lnTo>
                    <a:pt x="86" y="74"/>
                  </a:lnTo>
                  <a:lnTo>
                    <a:pt x="95" y="79"/>
                  </a:lnTo>
                  <a:lnTo>
                    <a:pt x="104" y="85"/>
                  </a:lnTo>
                  <a:lnTo>
                    <a:pt x="113" y="89"/>
                  </a:lnTo>
                  <a:lnTo>
                    <a:pt x="122" y="93"/>
                  </a:lnTo>
                  <a:lnTo>
                    <a:pt x="132" y="97"/>
                  </a:lnTo>
                  <a:lnTo>
                    <a:pt x="143" y="100"/>
                  </a:lnTo>
                  <a:lnTo>
                    <a:pt x="153" y="103"/>
                  </a:lnTo>
                  <a:lnTo>
                    <a:pt x="164" y="106"/>
                  </a:lnTo>
                  <a:lnTo>
                    <a:pt x="175" y="107"/>
                  </a:lnTo>
                  <a:lnTo>
                    <a:pt x="185" y="109"/>
                  </a:lnTo>
                  <a:lnTo>
                    <a:pt x="196" y="112"/>
                  </a:lnTo>
                  <a:lnTo>
                    <a:pt x="206" y="114"/>
                  </a:lnTo>
                  <a:lnTo>
                    <a:pt x="217" y="116"/>
                  </a:lnTo>
                  <a:lnTo>
                    <a:pt x="228" y="119"/>
                  </a:lnTo>
                  <a:lnTo>
                    <a:pt x="239" y="123"/>
                  </a:lnTo>
                  <a:lnTo>
                    <a:pt x="249" y="126"/>
                  </a:lnTo>
                  <a:lnTo>
                    <a:pt x="261" y="130"/>
                  </a:lnTo>
                  <a:lnTo>
                    <a:pt x="271" y="133"/>
                  </a:lnTo>
                  <a:lnTo>
                    <a:pt x="282" y="137"/>
                  </a:lnTo>
                  <a:lnTo>
                    <a:pt x="293" y="140"/>
                  </a:lnTo>
                  <a:lnTo>
                    <a:pt x="304" y="143"/>
                  </a:lnTo>
                  <a:lnTo>
                    <a:pt x="306" y="142"/>
                  </a:lnTo>
                  <a:lnTo>
                    <a:pt x="307" y="140"/>
                  </a:lnTo>
                  <a:lnTo>
                    <a:pt x="305" y="137"/>
                  </a:lnTo>
                  <a:lnTo>
                    <a:pt x="303" y="135"/>
                  </a:lnTo>
                  <a:lnTo>
                    <a:pt x="294" y="130"/>
                  </a:lnTo>
                  <a:lnTo>
                    <a:pt x="284" y="126"/>
                  </a:lnTo>
                  <a:lnTo>
                    <a:pt x="274" y="122"/>
                  </a:lnTo>
                  <a:lnTo>
                    <a:pt x="264" y="119"/>
                  </a:lnTo>
                  <a:lnTo>
                    <a:pt x="253" y="116"/>
                  </a:lnTo>
                  <a:lnTo>
                    <a:pt x="243" y="114"/>
                  </a:lnTo>
                  <a:lnTo>
                    <a:pt x="232" y="111"/>
                  </a:lnTo>
                  <a:lnTo>
                    <a:pt x="222" y="109"/>
                  </a:lnTo>
                  <a:lnTo>
                    <a:pt x="211" y="107"/>
                  </a:lnTo>
                  <a:lnTo>
                    <a:pt x="201" y="105"/>
                  </a:lnTo>
                  <a:lnTo>
                    <a:pt x="190" y="103"/>
                  </a:lnTo>
                  <a:lnTo>
                    <a:pt x="180" y="101"/>
                  </a:lnTo>
                  <a:lnTo>
                    <a:pt x="170" y="99"/>
                  </a:lnTo>
                  <a:lnTo>
                    <a:pt x="159" y="97"/>
                  </a:lnTo>
                  <a:lnTo>
                    <a:pt x="149" y="94"/>
                  </a:lnTo>
                  <a:lnTo>
                    <a:pt x="138" y="92"/>
                  </a:lnTo>
                  <a:lnTo>
                    <a:pt x="128" y="89"/>
                  </a:lnTo>
                  <a:lnTo>
                    <a:pt x="118" y="85"/>
                  </a:lnTo>
                  <a:lnTo>
                    <a:pt x="108" y="81"/>
                  </a:lnTo>
                  <a:lnTo>
                    <a:pt x="99" y="76"/>
                  </a:lnTo>
                  <a:lnTo>
                    <a:pt x="90" y="71"/>
                  </a:lnTo>
                  <a:lnTo>
                    <a:pt x="81" y="66"/>
                  </a:lnTo>
                  <a:lnTo>
                    <a:pt x="72" y="61"/>
                  </a:lnTo>
                  <a:lnTo>
                    <a:pt x="64" y="55"/>
                  </a:lnTo>
                  <a:lnTo>
                    <a:pt x="55" y="48"/>
                  </a:lnTo>
                  <a:lnTo>
                    <a:pt x="48" y="42"/>
                  </a:lnTo>
                  <a:lnTo>
                    <a:pt x="40" y="35"/>
                  </a:lnTo>
                  <a:lnTo>
                    <a:pt x="31" y="29"/>
                  </a:lnTo>
                  <a:lnTo>
                    <a:pt x="24" y="21"/>
                  </a:lnTo>
                  <a:lnTo>
                    <a:pt x="16" y="14"/>
                  </a:lnTo>
                  <a:lnTo>
                    <a:pt x="8" y="8"/>
                  </a:lnTo>
                  <a:lnTo>
                    <a:pt x="1" y="0"/>
                  </a:lnTo>
                  <a:lnTo>
                    <a:pt x="0" y="0"/>
                  </a:lnTo>
                  <a:lnTo>
                    <a:pt x="0" y="1"/>
                  </a:lnTo>
                  <a:lnTo>
                    <a:pt x="0"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1" name="Freeform 96"/>
            <p:cNvSpPr>
              <a:spLocks/>
            </p:cNvSpPr>
            <p:nvPr/>
          </p:nvSpPr>
          <p:spPr bwMode="auto">
            <a:xfrm>
              <a:off x="3145" y="1979"/>
              <a:ext cx="160" cy="119"/>
            </a:xfrm>
            <a:custGeom>
              <a:avLst/>
              <a:gdLst>
                <a:gd name="T0" fmla="*/ 158 w 160"/>
                <a:gd name="T1" fmla="*/ 1 h 119"/>
                <a:gd name="T2" fmla="*/ 148 w 160"/>
                <a:gd name="T3" fmla="*/ 13 h 119"/>
                <a:gd name="T4" fmla="*/ 138 w 160"/>
                <a:gd name="T5" fmla="*/ 24 h 119"/>
                <a:gd name="T6" fmla="*/ 127 w 160"/>
                <a:gd name="T7" fmla="*/ 34 h 119"/>
                <a:gd name="T8" fmla="*/ 115 w 160"/>
                <a:gd name="T9" fmla="*/ 43 h 119"/>
                <a:gd name="T10" fmla="*/ 103 w 160"/>
                <a:gd name="T11" fmla="*/ 52 h 119"/>
                <a:gd name="T12" fmla="*/ 89 w 160"/>
                <a:gd name="T13" fmla="*/ 60 h 119"/>
                <a:gd name="T14" fmla="*/ 76 w 160"/>
                <a:gd name="T15" fmla="*/ 66 h 119"/>
                <a:gd name="T16" fmla="*/ 61 w 160"/>
                <a:gd name="T17" fmla="*/ 73 h 119"/>
                <a:gd name="T18" fmla="*/ 53 w 160"/>
                <a:gd name="T19" fmla="*/ 76 h 119"/>
                <a:gd name="T20" fmla="*/ 45 w 160"/>
                <a:gd name="T21" fmla="*/ 80 h 119"/>
                <a:gd name="T22" fmla="*/ 35 w 160"/>
                <a:gd name="T23" fmla="*/ 84 h 119"/>
                <a:gd name="T24" fmla="*/ 26 w 160"/>
                <a:gd name="T25" fmla="*/ 90 h 119"/>
                <a:gd name="T26" fmla="*/ 17 w 160"/>
                <a:gd name="T27" fmla="*/ 96 h 119"/>
                <a:gd name="T28" fmla="*/ 9 w 160"/>
                <a:gd name="T29" fmla="*/ 102 h 119"/>
                <a:gd name="T30" fmla="*/ 3 w 160"/>
                <a:gd name="T31" fmla="*/ 110 h 119"/>
                <a:gd name="T32" fmla="*/ 0 w 160"/>
                <a:gd name="T33" fmla="*/ 117 h 119"/>
                <a:gd name="T34" fmla="*/ 1 w 160"/>
                <a:gd name="T35" fmla="*/ 119 h 119"/>
                <a:gd name="T36" fmla="*/ 3 w 160"/>
                <a:gd name="T37" fmla="*/ 118 h 119"/>
                <a:gd name="T38" fmla="*/ 4 w 160"/>
                <a:gd name="T39" fmla="*/ 117 h 119"/>
                <a:gd name="T40" fmla="*/ 6 w 160"/>
                <a:gd name="T41" fmla="*/ 116 h 119"/>
                <a:gd name="T42" fmla="*/ 15 w 160"/>
                <a:gd name="T43" fmla="*/ 106 h 119"/>
                <a:gd name="T44" fmla="*/ 26 w 160"/>
                <a:gd name="T45" fmla="*/ 97 h 119"/>
                <a:gd name="T46" fmla="*/ 37 w 160"/>
                <a:gd name="T47" fmla="*/ 90 h 119"/>
                <a:gd name="T48" fmla="*/ 49 w 160"/>
                <a:gd name="T49" fmla="*/ 84 h 119"/>
                <a:gd name="T50" fmla="*/ 62 w 160"/>
                <a:gd name="T51" fmla="*/ 78 h 119"/>
                <a:gd name="T52" fmla="*/ 74 w 160"/>
                <a:gd name="T53" fmla="*/ 72 h 119"/>
                <a:gd name="T54" fmla="*/ 86 w 160"/>
                <a:gd name="T55" fmla="*/ 66 h 119"/>
                <a:gd name="T56" fmla="*/ 98 w 160"/>
                <a:gd name="T57" fmla="*/ 60 h 119"/>
                <a:gd name="T58" fmla="*/ 107 w 160"/>
                <a:gd name="T59" fmla="*/ 54 h 119"/>
                <a:gd name="T60" fmla="*/ 116 w 160"/>
                <a:gd name="T61" fmla="*/ 48 h 119"/>
                <a:gd name="T62" fmla="*/ 124 w 160"/>
                <a:gd name="T63" fmla="*/ 40 h 119"/>
                <a:gd name="T64" fmla="*/ 133 w 160"/>
                <a:gd name="T65" fmla="*/ 34 h 119"/>
                <a:gd name="T66" fmla="*/ 140 w 160"/>
                <a:gd name="T67" fmla="*/ 25 h 119"/>
                <a:gd name="T68" fmla="*/ 147 w 160"/>
                <a:gd name="T69" fmla="*/ 18 h 119"/>
                <a:gd name="T70" fmla="*/ 154 w 160"/>
                <a:gd name="T71" fmla="*/ 9 h 119"/>
                <a:gd name="T72" fmla="*/ 160 w 160"/>
                <a:gd name="T73" fmla="*/ 1 h 119"/>
                <a:gd name="T74" fmla="*/ 160 w 160"/>
                <a:gd name="T75" fmla="*/ 0 h 119"/>
                <a:gd name="T76" fmla="*/ 160 w 160"/>
                <a:gd name="T77" fmla="*/ 0 h 119"/>
                <a:gd name="T78" fmla="*/ 159 w 160"/>
                <a:gd name="T79" fmla="*/ 0 h 119"/>
                <a:gd name="T80" fmla="*/ 158 w 160"/>
                <a:gd name="T81" fmla="*/ 1 h 119"/>
                <a:gd name="T82" fmla="*/ 158 w 160"/>
                <a:gd name="T83" fmla="*/ 1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9"/>
                <a:gd name="T128" fmla="*/ 160 w 16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9">
                  <a:moveTo>
                    <a:pt x="158" y="1"/>
                  </a:moveTo>
                  <a:lnTo>
                    <a:pt x="148" y="13"/>
                  </a:lnTo>
                  <a:lnTo>
                    <a:pt x="138" y="24"/>
                  </a:lnTo>
                  <a:lnTo>
                    <a:pt x="127" y="34"/>
                  </a:lnTo>
                  <a:lnTo>
                    <a:pt x="115" y="43"/>
                  </a:lnTo>
                  <a:lnTo>
                    <a:pt x="103" y="52"/>
                  </a:lnTo>
                  <a:lnTo>
                    <a:pt x="89" y="60"/>
                  </a:lnTo>
                  <a:lnTo>
                    <a:pt x="76" y="66"/>
                  </a:lnTo>
                  <a:lnTo>
                    <a:pt x="61" y="73"/>
                  </a:lnTo>
                  <a:lnTo>
                    <a:pt x="53" y="76"/>
                  </a:lnTo>
                  <a:lnTo>
                    <a:pt x="45" y="80"/>
                  </a:lnTo>
                  <a:lnTo>
                    <a:pt x="35" y="84"/>
                  </a:lnTo>
                  <a:lnTo>
                    <a:pt x="26" y="90"/>
                  </a:lnTo>
                  <a:lnTo>
                    <a:pt x="17" y="96"/>
                  </a:lnTo>
                  <a:lnTo>
                    <a:pt x="9" y="102"/>
                  </a:lnTo>
                  <a:lnTo>
                    <a:pt x="3" y="110"/>
                  </a:lnTo>
                  <a:lnTo>
                    <a:pt x="0" y="117"/>
                  </a:lnTo>
                  <a:lnTo>
                    <a:pt x="1" y="119"/>
                  </a:lnTo>
                  <a:lnTo>
                    <a:pt x="3" y="118"/>
                  </a:lnTo>
                  <a:lnTo>
                    <a:pt x="4" y="117"/>
                  </a:lnTo>
                  <a:lnTo>
                    <a:pt x="6" y="116"/>
                  </a:lnTo>
                  <a:lnTo>
                    <a:pt x="15" y="106"/>
                  </a:lnTo>
                  <a:lnTo>
                    <a:pt x="26" y="97"/>
                  </a:lnTo>
                  <a:lnTo>
                    <a:pt x="37" y="90"/>
                  </a:lnTo>
                  <a:lnTo>
                    <a:pt x="49" y="84"/>
                  </a:lnTo>
                  <a:lnTo>
                    <a:pt x="62" y="78"/>
                  </a:lnTo>
                  <a:lnTo>
                    <a:pt x="74" y="72"/>
                  </a:lnTo>
                  <a:lnTo>
                    <a:pt x="86" y="66"/>
                  </a:lnTo>
                  <a:lnTo>
                    <a:pt x="98" y="60"/>
                  </a:lnTo>
                  <a:lnTo>
                    <a:pt x="107" y="54"/>
                  </a:lnTo>
                  <a:lnTo>
                    <a:pt x="116" y="48"/>
                  </a:lnTo>
                  <a:lnTo>
                    <a:pt x="124" y="40"/>
                  </a:lnTo>
                  <a:lnTo>
                    <a:pt x="133" y="34"/>
                  </a:lnTo>
                  <a:lnTo>
                    <a:pt x="140" y="25"/>
                  </a:lnTo>
                  <a:lnTo>
                    <a:pt x="147" y="18"/>
                  </a:lnTo>
                  <a:lnTo>
                    <a:pt x="154" y="9"/>
                  </a:lnTo>
                  <a:lnTo>
                    <a:pt x="160" y="1"/>
                  </a:lnTo>
                  <a:lnTo>
                    <a:pt x="160" y="0"/>
                  </a:lnTo>
                  <a:lnTo>
                    <a:pt x="159" y="0"/>
                  </a:lnTo>
                  <a:lnTo>
                    <a:pt x="15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2" name="Freeform 97"/>
            <p:cNvSpPr>
              <a:spLocks/>
            </p:cNvSpPr>
            <p:nvPr/>
          </p:nvSpPr>
          <p:spPr bwMode="auto">
            <a:xfrm>
              <a:off x="2862" y="1881"/>
              <a:ext cx="46" cy="91"/>
            </a:xfrm>
            <a:custGeom>
              <a:avLst/>
              <a:gdLst>
                <a:gd name="T0" fmla="*/ 17 w 46"/>
                <a:gd name="T1" fmla="*/ 4 h 91"/>
                <a:gd name="T2" fmla="*/ 25 w 46"/>
                <a:gd name="T3" fmla="*/ 4 h 91"/>
                <a:gd name="T4" fmla="*/ 31 w 46"/>
                <a:gd name="T5" fmla="*/ 11 h 91"/>
                <a:gd name="T6" fmla="*/ 35 w 46"/>
                <a:gd name="T7" fmla="*/ 20 h 91"/>
                <a:gd name="T8" fmla="*/ 38 w 46"/>
                <a:gd name="T9" fmla="*/ 27 h 91"/>
                <a:gd name="T10" fmla="*/ 39 w 46"/>
                <a:gd name="T11" fmla="*/ 34 h 91"/>
                <a:gd name="T12" fmla="*/ 39 w 46"/>
                <a:gd name="T13" fmla="*/ 41 h 91"/>
                <a:gd name="T14" fmla="*/ 38 w 46"/>
                <a:gd name="T15" fmla="*/ 49 h 91"/>
                <a:gd name="T16" fmla="*/ 38 w 46"/>
                <a:gd name="T17" fmla="*/ 56 h 91"/>
                <a:gd name="T18" fmla="*/ 36 w 46"/>
                <a:gd name="T19" fmla="*/ 61 h 91"/>
                <a:gd name="T20" fmla="*/ 33 w 46"/>
                <a:gd name="T21" fmla="*/ 66 h 91"/>
                <a:gd name="T22" fmla="*/ 30 w 46"/>
                <a:gd name="T23" fmla="*/ 72 h 91"/>
                <a:gd name="T24" fmla="*/ 26 w 46"/>
                <a:gd name="T25" fmla="*/ 76 h 91"/>
                <a:gd name="T26" fmla="*/ 20 w 46"/>
                <a:gd name="T27" fmla="*/ 82 h 91"/>
                <a:gd name="T28" fmla="*/ 17 w 46"/>
                <a:gd name="T29" fmla="*/ 83 h 91"/>
                <a:gd name="T30" fmla="*/ 13 w 46"/>
                <a:gd name="T31" fmla="*/ 80 h 91"/>
                <a:gd name="T32" fmla="*/ 10 w 46"/>
                <a:gd name="T33" fmla="*/ 74 h 91"/>
                <a:gd name="T34" fmla="*/ 8 w 46"/>
                <a:gd name="T35" fmla="*/ 72 h 91"/>
                <a:gd name="T36" fmla="*/ 4 w 46"/>
                <a:gd name="T37" fmla="*/ 71 h 91"/>
                <a:gd name="T38" fmla="*/ 1 w 46"/>
                <a:gd name="T39" fmla="*/ 71 h 91"/>
                <a:gd name="T40" fmla="*/ 0 w 46"/>
                <a:gd name="T41" fmla="*/ 73 h 91"/>
                <a:gd name="T42" fmla="*/ 5 w 46"/>
                <a:gd name="T43" fmla="*/ 84 h 91"/>
                <a:gd name="T44" fmla="*/ 10 w 46"/>
                <a:gd name="T45" fmla="*/ 90 h 91"/>
                <a:gd name="T46" fmla="*/ 17 w 46"/>
                <a:gd name="T47" fmla="*/ 91 h 91"/>
                <a:gd name="T48" fmla="*/ 24 w 46"/>
                <a:gd name="T49" fmla="*/ 89 h 91"/>
                <a:gd name="T50" fmla="*/ 32 w 46"/>
                <a:gd name="T51" fmla="*/ 84 h 91"/>
                <a:gd name="T52" fmla="*/ 38 w 46"/>
                <a:gd name="T53" fmla="*/ 76 h 91"/>
                <a:gd name="T54" fmla="*/ 42 w 46"/>
                <a:gd name="T55" fmla="*/ 67 h 91"/>
                <a:gd name="T56" fmla="*/ 45 w 46"/>
                <a:gd name="T57" fmla="*/ 58 h 91"/>
                <a:gd name="T58" fmla="*/ 46 w 46"/>
                <a:gd name="T59" fmla="*/ 43 h 91"/>
                <a:gd name="T60" fmla="*/ 43 w 46"/>
                <a:gd name="T61" fmla="*/ 31 h 91"/>
                <a:gd name="T62" fmla="*/ 38 w 46"/>
                <a:gd name="T63" fmla="*/ 19 h 91"/>
                <a:gd name="T64" fmla="*/ 32 w 46"/>
                <a:gd name="T65" fmla="*/ 6 h 91"/>
                <a:gd name="T66" fmla="*/ 29 w 46"/>
                <a:gd name="T67" fmla="*/ 1 h 91"/>
                <a:gd name="T68" fmla="*/ 24 w 46"/>
                <a:gd name="T69" fmla="*/ 0 h 91"/>
                <a:gd name="T70" fmla="*/ 19 w 46"/>
                <a:gd name="T71" fmla="*/ 1 h 91"/>
                <a:gd name="T72" fmla="*/ 14 w 46"/>
                <a:gd name="T73" fmla="*/ 3 h 91"/>
                <a:gd name="T74" fmla="*/ 14 w 46"/>
                <a:gd name="T75" fmla="*/ 4 h 91"/>
                <a:gd name="T76" fmla="*/ 15 w 46"/>
                <a:gd name="T77" fmla="*/ 4 h 91"/>
                <a:gd name="T78" fmla="*/ 16 w 46"/>
                <a:gd name="T79" fmla="*/ 4 h 91"/>
                <a:gd name="T80" fmla="*/ 17 w 46"/>
                <a:gd name="T81" fmla="*/ 4 h 91"/>
                <a:gd name="T82" fmla="*/ 17 w 46"/>
                <a:gd name="T83" fmla="*/ 4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91"/>
                <a:gd name="T128" fmla="*/ 46 w 4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91">
                  <a:moveTo>
                    <a:pt x="17" y="4"/>
                  </a:moveTo>
                  <a:lnTo>
                    <a:pt x="25" y="4"/>
                  </a:lnTo>
                  <a:lnTo>
                    <a:pt x="31" y="11"/>
                  </a:lnTo>
                  <a:lnTo>
                    <a:pt x="35" y="20"/>
                  </a:lnTo>
                  <a:lnTo>
                    <a:pt x="38" y="27"/>
                  </a:lnTo>
                  <a:lnTo>
                    <a:pt x="39" y="34"/>
                  </a:lnTo>
                  <a:lnTo>
                    <a:pt x="39" y="41"/>
                  </a:lnTo>
                  <a:lnTo>
                    <a:pt x="38" y="49"/>
                  </a:lnTo>
                  <a:lnTo>
                    <a:pt x="38" y="56"/>
                  </a:lnTo>
                  <a:lnTo>
                    <a:pt x="36" y="61"/>
                  </a:lnTo>
                  <a:lnTo>
                    <a:pt x="33" y="66"/>
                  </a:lnTo>
                  <a:lnTo>
                    <a:pt x="30" y="72"/>
                  </a:lnTo>
                  <a:lnTo>
                    <a:pt x="26" y="76"/>
                  </a:lnTo>
                  <a:lnTo>
                    <a:pt x="20" y="82"/>
                  </a:lnTo>
                  <a:lnTo>
                    <a:pt x="17" y="83"/>
                  </a:lnTo>
                  <a:lnTo>
                    <a:pt x="13" y="80"/>
                  </a:lnTo>
                  <a:lnTo>
                    <a:pt x="10" y="74"/>
                  </a:lnTo>
                  <a:lnTo>
                    <a:pt x="8" y="72"/>
                  </a:lnTo>
                  <a:lnTo>
                    <a:pt x="4" y="71"/>
                  </a:lnTo>
                  <a:lnTo>
                    <a:pt x="1" y="71"/>
                  </a:lnTo>
                  <a:lnTo>
                    <a:pt x="0" y="73"/>
                  </a:lnTo>
                  <a:lnTo>
                    <a:pt x="5" y="84"/>
                  </a:lnTo>
                  <a:lnTo>
                    <a:pt x="10" y="90"/>
                  </a:lnTo>
                  <a:lnTo>
                    <a:pt x="17" y="91"/>
                  </a:lnTo>
                  <a:lnTo>
                    <a:pt x="24" y="89"/>
                  </a:lnTo>
                  <a:lnTo>
                    <a:pt x="32" y="84"/>
                  </a:lnTo>
                  <a:lnTo>
                    <a:pt x="38" y="76"/>
                  </a:lnTo>
                  <a:lnTo>
                    <a:pt x="42" y="67"/>
                  </a:lnTo>
                  <a:lnTo>
                    <a:pt x="45" y="58"/>
                  </a:lnTo>
                  <a:lnTo>
                    <a:pt x="46" y="43"/>
                  </a:lnTo>
                  <a:lnTo>
                    <a:pt x="43" y="31"/>
                  </a:lnTo>
                  <a:lnTo>
                    <a:pt x="38" y="19"/>
                  </a:lnTo>
                  <a:lnTo>
                    <a:pt x="32" y="6"/>
                  </a:lnTo>
                  <a:lnTo>
                    <a:pt x="29" y="1"/>
                  </a:lnTo>
                  <a:lnTo>
                    <a:pt x="24" y="0"/>
                  </a:lnTo>
                  <a:lnTo>
                    <a:pt x="19" y="1"/>
                  </a:lnTo>
                  <a:lnTo>
                    <a:pt x="14" y="3"/>
                  </a:lnTo>
                  <a:lnTo>
                    <a:pt x="14" y="4"/>
                  </a:lnTo>
                  <a:lnTo>
                    <a:pt x="15" y="4"/>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3" name="Freeform 98"/>
            <p:cNvSpPr>
              <a:spLocks/>
            </p:cNvSpPr>
            <p:nvPr/>
          </p:nvSpPr>
          <p:spPr bwMode="auto">
            <a:xfrm>
              <a:off x="2892" y="1899"/>
              <a:ext cx="51" cy="101"/>
            </a:xfrm>
            <a:custGeom>
              <a:avLst/>
              <a:gdLst>
                <a:gd name="T0" fmla="*/ 22 w 51"/>
                <a:gd name="T1" fmla="*/ 1 h 101"/>
                <a:gd name="T2" fmla="*/ 35 w 51"/>
                <a:gd name="T3" fmla="*/ 11 h 101"/>
                <a:gd name="T4" fmla="*/ 43 w 51"/>
                <a:gd name="T5" fmla="*/ 25 h 101"/>
                <a:gd name="T6" fmla="*/ 46 w 51"/>
                <a:gd name="T7" fmla="*/ 40 h 101"/>
                <a:gd name="T8" fmla="*/ 45 w 51"/>
                <a:gd name="T9" fmla="*/ 57 h 101"/>
                <a:gd name="T10" fmla="*/ 40 w 51"/>
                <a:gd name="T11" fmla="*/ 72 h 101"/>
                <a:gd name="T12" fmla="*/ 30 w 51"/>
                <a:gd name="T13" fmla="*/ 85 h 101"/>
                <a:gd name="T14" fmla="*/ 17 w 51"/>
                <a:gd name="T15" fmla="*/ 95 h 101"/>
                <a:gd name="T16" fmla="*/ 2 w 51"/>
                <a:gd name="T17" fmla="*/ 99 h 101"/>
                <a:gd name="T18" fmla="*/ 1 w 51"/>
                <a:gd name="T19" fmla="*/ 99 h 101"/>
                <a:gd name="T20" fmla="*/ 0 w 51"/>
                <a:gd name="T21" fmla="*/ 100 h 101"/>
                <a:gd name="T22" fmla="*/ 0 w 51"/>
                <a:gd name="T23" fmla="*/ 101 h 101"/>
                <a:gd name="T24" fmla="*/ 2 w 51"/>
                <a:gd name="T25" fmla="*/ 101 h 101"/>
                <a:gd name="T26" fmla="*/ 19 w 51"/>
                <a:gd name="T27" fmla="*/ 97 h 101"/>
                <a:gd name="T28" fmla="*/ 33 w 51"/>
                <a:gd name="T29" fmla="*/ 87 h 101"/>
                <a:gd name="T30" fmla="*/ 43 w 51"/>
                <a:gd name="T31" fmla="*/ 74 h 101"/>
                <a:gd name="T32" fmla="*/ 49 w 51"/>
                <a:gd name="T33" fmla="*/ 58 h 101"/>
                <a:gd name="T34" fmla="*/ 51 w 51"/>
                <a:gd name="T35" fmla="*/ 41 h 101"/>
                <a:gd name="T36" fmla="*/ 48 w 51"/>
                <a:gd name="T37" fmla="*/ 25 h 101"/>
                <a:gd name="T38" fmla="*/ 39 w 51"/>
                <a:gd name="T39" fmla="*/ 10 h 101"/>
                <a:gd name="T40" fmla="*/ 25 w 51"/>
                <a:gd name="T41" fmla="*/ 0 h 101"/>
                <a:gd name="T42" fmla="*/ 24 w 51"/>
                <a:gd name="T43" fmla="*/ 0 h 101"/>
                <a:gd name="T44" fmla="*/ 22 w 51"/>
                <a:gd name="T45" fmla="*/ 0 h 101"/>
                <a:gd name="T46" fmla="*/ 22 w 51"/>
                <a:gd name="T47" fmla="*/ 1 h 101"/>
                <a:gd name="T48" fmla="*/ 22 w 51"/>
                <a:gd name="T49" fmla="*/ 1 h 101"/>
                <a:gd name="T50" fmla="*/ 22 w 51"/>
                <a:gd name="T51" fmla="*/ 1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101"/>
                <a:gd name="T80" fmla="*/ 51 w 5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101">
                  <a:moveTo>
                    <a:pt x="22" y="1"/>
                  </a:moveTo>
                  <a:lnTo>
                    <a:pt x="35" y="11"/>
                  </a:lnTo>
                  <a:lnTo>
                    <a:pt x="43" y="25"/>
                  </a:lnTo>
                  <a:lnTo>
                    <a:pt x="46" y="40"/>
                  </a:lnTo>
                  <a:lnTo>
                    <a:pt x="45" y="57"/>
                  </a:lnTo>
                  <a:lnTo>
                    <a:pt x="40" y="72"/>
                  </a:lnTo>
                  <a:lnTo>
                    <a:pt x="30" y="85"/>
                  </a:lnTo>
                  <a:lnTo>
                    <a:pt x="17" y="95"/>
                  </a:lnTo>
                  <a:lnTo>
                    <a:pt x="2" y="99"/>
                  </a:lnTo>
                  <a:lnTo>
                    <a:pt x="1" y="99"/>
                  </a:lnTo>
                  <a:lnTo>
                    <a:pt x="0" y="100"/>
                  </a:lnTo>
                  <a:lnTo>
                    <a:pt x="0" y="101"/>
                  </a:lnTo>
                  <a:lnTo>
                    <a:pt x="2" y="101"/>
                  </a:lnTo>
                  <a:lnTo>
                    <a:pt x="19" y="97"/>
                  </a:lnTo>
                  <a:lnTo>
                    <a:pt x="33" y="87"/>
                  </a:lnTo>
                  <a:lnTo>
                    <a:pt x="43" y="74"/>
                  </a:lnTo>
                  <a:lnTo>
                    <a:pt x="49" y="58"/>
                  </a:lnTo>
                  <a:lnTo>
                    <a:pt x="51" y="41"/>
                  </a:lnTo>
                  <a:lnTo>
                    <a:pt x="48" y="25"/>
                  </a:lnTo>
                  <a:lnTo>
                    <a:pt x="39" y="10"/>
                  </a:lnTo>
                  <a:lnTo>
                    <a:pt x="25" y="0"/>
                  </a:lnTo>
                  <a:lnTo>
                    <a:pt x="24" y="0"/>
                  </a:lnTo>
                  <a:lnTo>
                    <a:pt x="22"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4" name="Freeform 99"/>
            <p:cNvSpPr>
              <a:spLocks/>
            </p:cNvSpPr>
            <p:nvPr/>
          </p:nvSpPr>
          <p:spPr bwMode="auto">
            <a:xfrm>
              <a:off x="2746" y="1748"/>
              <a:ext cx="154" cy="165"/>
            </a:xfrm>
            <a:custGeom>
              <a:avLst/>
              <a:gdLst>
                <a:gd name="T0" fmla="*/ 151 w 154"/>
                <a:gd name="T1" fmla="*/ 159 h 165"/>
                <a:gd name="T2" fmla="*/ 142 w 154"/>
                <a:gd name="T3" fmla="*/ 149 h 165"/>
                <a:gd name="T4" fmla="*/ 133 w 154"/>
                <a:gd name="T5" fmla="*/ 140 h 165"/>
                <a:gd name="T6" fmla="*/ 124 w 154"/>
                <a:gd name="T7" fmla="*/ 131 h 165"/>
                <a:gd name="T8" fmla="*/ 114 w 154"/>
                <a:gd name="T9" fmla="*/ 119 h 165"/>
                <a:gd name="T10" fmla="*/ 103 w 154"/>
                <a:gd name="T11" fmla="*/ 105 h 165"/>
                <a:gd name="T12" fmla="*/ 94 w 154"/>
                <a:gd name="T13" fmla="*/ 89 h 165"/>
                <a:gd name="T14" fmla="*/ 84 w 154"/>
                <a:gd name="T15" fmla="*/ 73 h 165"/>
                <a:gd name="T16" fmla="*/ 77 w 154"/>
                <a:gd name="T17" fmla="*/ 61 h 165"/>
                <a:gd name="T18" fmla="*/ 71 w 154"/>
                <a:gd name="T19" fmla="*/ 51 h 165"/>
                <a:gd name="T20" fmla="*/ 65 w 154"/>
                <a:gd name="T21" fmla="*/ 44 h 165"/>
                <a:gd name="T22" fmla="*/ 57 w 154"/>
                <a:gd name="T23" fmla="*/ 37 h 165"/>
                <a:gd name="T24" fmla="*/ 48 w 154"/>
                <a:gd name="T25" fmla="*/ 34 h 165"/>
                <a:gd name="T26" fmla="*/ 41 w 154"/>
                <a:gd name="T27" fmla="*/ 29 h 165"/>
                <a:gd name="T28" fmla="*/ 33 w 154"/>
                <a:gd name="T29" fmla="*/ 24 h 165"/>
                <a:gd name="T30" fmla="*/ 27 w 154"/>
                <a:gd name="T31" fmla="*/ 19 h 165"/>
                <a:gd name="T32" fmla="*/ 20 w 154"/>
                <a:gd name="T33" fmla="*/ 14 h 165"/>
                <a:gd name="T34" fmla="*/ 14 w 154"/>
                <a:gd name="T35" fmla="*/ 10 h 165"/>
                <a:gd name="T36" fmla="*/ 8 w 154"/>
                <a:gd name="T37" fmla="*/ 7 h 165"/>
                <a:gd name="T38" fmla="*/ 2 w 154"/>
                <a:gd name="T39" fmla="*/ 2 h 165"/>
                <a:gd name="T40" fmla="*/ 0 w 154"/>
                <a:gd name="T41" fmla="*/ 0 h 165"/>
                <a:gd name="T42" fmla="*/ 0 w 154"/>
                <a:gd name="T43" fmla="*/ 2 h 165"/>
                <a:gd name="T44" fmla="*/ 4 w 154"/>
                <a:gd name="T45" fmla="*/ 7 h 165"/>
                <a:gd name="T46" fmla="*/ 15 w 154"/>
                <a:gd name="T47" fmla="*/ 16 h 165"/>
                <a:gd name="T48" fmla="*/ 27 w 154"/>
                <a:gd name="T49" fmla="*/ 23 h 165"/>
                <a:gd name="T50" fmla="*/ 38 w 154"/>
                <a:gd name="T51" fmla="*/ 31 h 165"/>
                <a:gd name="T52" fmla="*/ 47 w 154"/>
                <a:gd name="T53" fmla="*/ 37 h 165"/>
                <a:gd name="T54" fmla="*/ 53 w 154"/>
                <a:gd name="T55" fmla="*/ 40 h 165"/>
                <a:gd name="T56" fmla="*/ 60 w 154"/>
                <a:gd name="T57" fmla="*/ 44 h 165"/>
                <a:gd name="T58" fmla="*/ 67 w 154"/>
                <a:gd name="T59" fmla="*/ 50 h 165"/>
                <a:gd name="T60" fmla="*/ 74 w 154"/>
                <a:gd name="T61" fmla="*/ 60 h 165"/>
                <a:gd name="T62" fmla="*/ 80 w 154"/>
                <a:gd name="T63" fmla="*/ 73 h 165"/>
                <a:gd name="T64" fmla="*/ 92 w 154"/>
                <a:gd name="T65" fmla="*/ 91 h 165"/>
                <a:gd name="T66" fmla="*/ 108 w 154"/>
                <a:gd name="T67" fmla="*/ 113 h 165"/>
                <a:gd name="T68" fmla="*/ 127 w 154"/>
                <a:gd name="T69" fmla="*/ 134 h 165"/>
                <a:gd name="T70" fmla="*/ 145 w 154"/>
                <a:gd name="T71" fmla="*/ 155 h 165"/>
                <a:gd name="T72" fmla="*/ 154 w 154"/>
                <a:gd name="T73" fmla="*/ 165 h 165"/>
                <a:gd name="T74" fmla="*/ 154 w 154"/>
                <a:gd name="T75" fmla="*/ 164 h 165"/>
                <a:gd name="T76" fmla="*/ 154 w 154"/>
                <a:gd name="T77" fmla="*/ 164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65"/>
                <a:gd name="T119" fmla="*/ 154 w 154"/>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65">
                  <a:moveTo>
                    <a:pt x="154" y="164"/>
                  </a:moveTo>
                  <a:lnTo>
                    <a:pt x="151" y="159"/>
                  </a:lnTo>
                  <a:lnTo>
                    <a:pt x="146" y="155"/>
                  </a:lnTo>
                  <a:lnTo>
                    <a:pt x="142" y="149"/>
                  </a:lnTo>
                  <a:lnTo>
                    <a:pt x="137" y="145"/>
                  </a:lnTo>
                  <a:lnTo>
                    <a:pt x="133" y="140"/>
                  </a:lnTo>
                  <a:lnTo>
                    <a:pt x="129" y="136"/>
                  </a:lnTo>
                  <a:lnTo>
                    <a:pt x="124" y="131"/>
                  </a:lnTo>
                  <a:lnTo>
                    <a:pt x="120" y="126"/>
                  </a:lnTo>
                  <a:lnTo>
                    <a:pt x="114" y="119"/>
                  </a:lnTo>
                  <a:lnTo>
                    <a:pt x="109" y="112"/>
                  </a:lnTo>
                  <a:lnTo>
                    <a:pt x="103" y="105"/>
                  </a:lnTo>
                  <a:lnTo>
                    <a:pt x="98" y="97"/>
                  </a:lnTo>
                  <a:lnTo>
                    <a:pt x="94" y="89"/>
                  </a:lnTo>
                  <a:lnTo>
                    <a:pt x="89" y="81"/>
                  </a:lnTo>
                  <a:lnTo>
                    <a:pt x="84" y="73"/>
                  </a:lnTo>
                  <a:lnTo>
                    <a:pt x="80" y="66"/>
                  </a:lnTo>
                  <a:lnTo>
                    <a:pt x="77" y="61"/>
                  </a:lnTo>
                  <a:lnTo>
                    <a:pt x="74" y="56"/>
                  </a:lnTo>
                  <a:lnTo>
                    <a:pt x="71" y="51"/>
                  </a:lnTo>
                  <a:lnTo>
                    <a:pt x="68" y="48"/>
                  </a:lnTo>
                  <a:lnTo>
                    <a:pt x="65" y="44"/>
                  </a:lnTo>
                  <a:lnTo>
                    <a:pt x="62" y="40"/>
                  </a:lnTo>
                  <a:lnTo>
                    <a:pt x="57" y="37"/>
                  </a:lnTo>
                  <a:lnTo>
                    <a:pt x="52" y="35"/>
                  </a:lnTo>
                  <a:lnTo>
                    <a:pt x="48" y="34"/>
                  </a:lnTo>
                  <a:lnTo>
                    <a:pt x="44" y="31"/>
                  </a:lnTo>
                  <a:lnTo>
                    <a:pt x="41" y="29"/>
                  </a:lnTo>
                  <a:lnTo>
                    <a:pt x="37" y="27"/>
                  </a:lnTo>
                  <a:lnTo>
                    <a:pt x="33" y="24"/>
                  </a:lnTo>
                  <a:lnTo>
                    <a:pt x="30" y="22"/>
                  </a:lnTo>
                  <a:lnTo>
                    <a:pt x="27" y="19"/>
                  </a:lnTo>
                  <a:lnTo>
                    <a:pt x="23" y="16"/>
                  </a:lnTo>
                  <a:lnTo>
                    <a:pt x="20" y="14"/>
                  </a:lnTo>
                  <a:lnTo>
                    <a:pt x="17" y="13"/>
                  </a:lnTo>
                  <a:lnTo>
                    <a:pt x="14" y="10"/>
                  </a:lnTo>
                  <a:lnTo>
                    <a:pt x="11" y="9"/>
                  </a:lnTo>
                  <a:lnTo>
                    <a:pt x="8" y="7"/>
                  </a:lnTo>
                  <a:lnTo>
                    <a:pt x="5" y="4"/>
                  </a:lnTo>
                  <a:lnTo>
                    <a:pt x="2" y="2"/>
                  </a:lnTo>
                  <a:lnTo>
                    <a:pt x="0" y="0"/>
                  </a:lnTo>
                  <a:lnTo>
                    <a:pt x="0" y="1"/>
                  </a:lnTo>
                  <a:lnTo>
                    <a:pt x="0" y="2"/>
                  </a:lnTo>
                  <a:lnTo>
                    <a:pt x="0" y="3"/>
                  </a:lnTo>
                  <a:lnTo>
                    <a:pt x="4" y="7"/>
                  </a:lnTo>
                  <a:lnTo>
                    <a:pt x="9" y="12"/>
                  </a:lnTo>
                  <a:lnTo>
                    <a:pt x="15" y="16"/>
                  </a:lnTo>
                  <a:lnTo>
                    <a:pt x="21" y="19"/>
                  </a:lnTo>
                  <a:lnTo>
                    <a:pt x="27" y="23"/>
                  </a:lnTo>
                  <a:lnTo>
                    <a:pt x="32" y="26"/>
                  </a:lnTo>
                  <a:lnTo>
                    <a:pt x="38" y="31"/>
                  </a:lnTo>
                  <a:lnTo>
                    <a:pt x="43" y="34"/>
                  </a:lnTo>
                  <a:lnTo>
                    <a:pt x="47" y="37"/>
                  </a:lnTo>
                  <a:lnTo>
                    <a:pt x="50" y="39"/>
                  </a:lnTo>
                  <a:lnTo>
                    <a:pt x="53" y="40"/>
                  </a:lnTo>
                  <a:lnTo>
                    <a:pt x="57" y="42"/>
                  </a:lnTo>
                  <a:lnTo>
                    <a:pt x="60" y="44"/>
                  </a:lnTo>
                  <a:lnTo>
                    <a:pt x="63" y="46"/>
                  </a:lnTo>
                  <a:lnTo>
                    <a:pt x="67" y="50"/>
                  </a:lnTo>
                  <a:lnTo>
                    <a:pt x="70" y="54"/>
                  </a:lnTo>
                  <a:lnTo>
                    <a:pt x="74" y="60"/>
                  </a:lnTo>
                  <a:lnTo>
                    <a:pt x="77" y="66"/>
                  </a:lnTo>
                  <a:lnTo>
                    <a:pt x="80" y="73"/>
                  </a:lnTo>
                  <a:lnTo>
                    <a:pt x="84" y="79"/>
                  </a:lnTo>
                  <a:lnTo>
                    <a:pt x="92" y="91"/>
                  </a:lnTo>
                  <a:lnTo>
                    <a:pt x="100" y="102"/>
                  </a:lnTo>
                  <a:lnTo>
                    <a:pt x="108" y="113"/>
                  </a:lnTo>
                  <a:lnTo>
                    <a:pt x="117" y="123"/>
                  </a:lnTo>
                  <a:lnTo>
                    <a:pt x="127" y="134"/>
                  </a:lnTo>
                  <a:lnTo>
                    <a:pt x="136" y="144"/>
                  </a:lnTo>
                  <a:lnTo>
                    <a:pt x="145" y="155"/>
                  </a:lnTo>
                  <a:lnTo>
                    <a:pt x="154" y="165"/>
                  </a:lnTo>
                  <a:lnTo>
                    <a:pt x="15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5" name="Freeform 100"/>
            <p:cNvSpPr>
              <a:spLocks/>
            </p:cNvSpPr>
            <p:nvPr/>
          </p:nvSpPr>
          <p:spPr bwMode="auto">
            <a:xfrm>
              <a:off x="2743" y="1746"/>
              <a:ext cx="71" cy="106"/>
            </a:xfrm>
            <a:custGeom>
              <a:avLst/>
              <a:gdLst>
                <a:gd name="T0" fmla="*/ 0 w 71"/>
                <a:gd name="T1" fmla="*/ 0 h 106"/>
                <a:gd name="T2" fmla="*/ 0 w 71"/>
                <a:gd name="T3" fmla="*/ 8 h 106"/>
                <a:gd name="T4" fmla="*/ 0 w 71"/>
                <a:gd name="T5" fmla="*/ 16 h 106"/>
                <a:gd name="T6" fmla="*/ 2 w 71"/>
                <a:gd name="T7" fmla="*/ 24 h 106"/>
                <a:gd name="T8" fmla="*/ 5 w 71"/>
                <a:gd name="T9" fmla="*/ 32 h 106"/>
                <a:gd name="T10" fmla="*/ 8 w 71"/>
                <a:gd name="T11" fmla="*/ 39 h 106"/>
                <a:gd name="T12" fmla="*/ 12 w 71"/>
                <a:gd name="T13" fmla="*/ 46 h 106"/>
                <a:gd name="T14" fmla="*/ 18 w 71"/>
                <a:gd name="T15" fmla="*/ 51 h 106"/>
                <a:gd name="T16" fmla="*/ 24 w 71"/>
                <a:gd name="T17" fmla="*/ 56 h 106"/>
                <a:gd name="T18" fmla="*/ 29 w 71"/>
                <a:gd name="T19" fmla="*/ 59 h 106"/>
                <a:gd name="T20" fmla="*/ 33 w 71"/>
                <a:gd name="T21" fmla="*/ 61 h 106"/>
                <a:gd name="T22" fmla="*/ 37 w 71"/>
                <a:gd name="T23" fmla="*/ 63 h 106"/>
                <a:gd name="T24" fmla="*/ 41 w 71"/>
                <a:gd name="T25" fmla="*/ 66 h 106"/>
                <a:gd name="T26" fmla="*/ 44 w 71"/>
                <a:gd name="T27" fmla="*/ 69 h 106"/>
                <a:gd name="T28" fmla="*/ 47 w 71"/>
                <a:gd name="T29" fmla="*/ 72 h 106"/>
                <a:gd name="T30" fmla="*/ 50 w 71"/>
                <a:gd name="T31" fmla="*/ 76 h 106"/>
                <a:gd name="T32" fmla="*/ 53 w 71"/>
                <a:gd name="T33" fmla="*/ 80 h 106"/>
                <a:gd name="T34" fmla="*/ 57 w 71"/>
                <a:gd name="T35" fmla="*/ 87 h 106"/>
                <a:gd name="T36" fmla="*/ 60 w 71"/>
                <a:gd name="T37" fmla="*/ 93 h 106"/>
                <a:gd name="T38" fmla="*/ 63 w 71"/>
                <a:gd name="T39" fmla="*/ 100 h 106"/>
                <a:gd name="T40" fmla="*/ 67 w 71"/>
                <a:gd name="T41" fmla="*/ 106 h 106"/>
                <a:gd name="T42" fmla="*/ 68 w 71"/>
                <a:gd name="T43" fmla="*/ 106 h 106"/>
                <a:gd name="T44" fmla="*/ 69 w 71"/>
                <a:gd name="T45" fmla="*/ 105 h 106"/>
                <a:gd name="T46" fmla="*/ 70 w 71"/>
                <a:gd name="T47" fmla="*/ 104 h 106"/>
                <a:gd name="T48" fmla="*/ 71 w 71"/>
                <a:gd name="T49" fmla="*/ 103 h 106"/>
                <a:gd name="T50" fmla="*/ 69 w 71"/>
                <a:gd name="T51" fmla="*/ 97 h 106"/>
                <a:gd name="T52" fmla="*/ 67 w 71"/>
                <a:gd name="T53" fmla="*/ 91 h 106"/>
                <a:gd name="T54" fmla="*/ 65 w 71"/>
                <a:gd name="T55" fmla="*/ 85 h 106"/>
                <a:gd name="T56" fmla="*/ 62 w 71"/>
                <a:gd name="T57" fmla="*/ 80 h 106"/>
                <a:gd name="T58" fmla="*/ 59 w 71"/>
                <a:gd name="T59" fmla="*/ 74 h 106"/>
                <a:gd name="T60" fmla="*/ 56 w 71"/>
                <a:gd name="T61" fmla="*/ 68 h 106"/>
                <a:gd name="T62" fmla="*/ 53 w 71"/>
                <a:gd name="T63" fmla="*/ 64 h 106"/>
                <a:gd name="T64" fmla="*/ 48 w 71"/>
                <a:gd name="T65" fmla="*/ 59 h 106"/>
                <a:gd name="T66" fmla="*/ 45 w 71"/>
                <a:gd name="T67" fmla="*/ 57 h 106"/>
                <a:gd name="T68" fmla="*/ 41 w 71"/>
                <a:gd name="T69" fmla="*/ 55 h 106"/>
                <a:gd name="T70" fmla="*/ 38 w 71"/>
                <a:gd name="T71" fmla="*/ 53 h 106"/>
                <a:gd name="T72" fmla="*/ 35 w 71"/>
                <a:gd name="T73" fmla="*/ 50 h 106"/>
                <a:gd name="T74" fmla="*/ 31 w 71"/>
                <a:gd name="T75" fmla="*/ 49 h 106"/>
                <a:gd name="T76" fmla="*/ 28 w 71"/>
                <a:gd name="T77" fmla="*/ 47 h 106"/>
                <a:gd name="T78" fmla="*/ 24 w 71"/>
                <a:gd name="T79" fmla="*/ 44 h 106"/>
                <a:gd name="T80" fmla="*/ 21 w 71"/>
                <a:gd name="T81" fmla="*/ 42 h 106"/>
                <a:gd name="T82" fmla="*/ 13 w 71"/>
                <a:gd name="T83" fmla="*/ 33 h 106"/>
                <a:gd name="T84" fmla="*/ 6 w 71"/>
                <a:gd name="T85" fmla="*/ 23 h 106"/>
                <a:gd name="T86" fmla="*/ 3 w 71"/>
                <a:gd name="T87" fmla="*/ 12 h 106"/>
                <a:gd name="T88" fmla="*/ 2 w 71"/>
                <a:gd name="T89" fmla="*/ 0 h 106"/>
                <a:gd name="T90" fmla="*/ 2 w 71"/>
                <a:gd name="T91" fmla="*/ 0 h 106"/>
                <a:gd name="T92" fmla="*/ 1 w 71"/>
                <a:gd name="T93" fmla="*/ 0 h 106"/>
                <a:gd name="T94" fmla="*/ 0 w 71"/>
                <a:gd name="T95" fmla="*/ 0 h 106"/>
                <a:gd name="T96" fmla="*/ 0 w 71"/>
                <a:gd name="T97" fmla="*/ 0 h 106"/>
                <a:gd name="T98" fmla="*/ 0 w 71"/>
                <a:gd name="T99" fmla="*/ 0 h 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106"/>
                <a:gd name="T152" fmla="*/ 71 w 71"/>
                <a:gd name="T153" fmla="*/ 106 h 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106">
                  <a:moveTo>
                    <a:pt x="0" y="0"/>
                  </a:moveTo>
                  <a:lnTo>
                    <a:pt x="0" y="8"/>
                  </a:lnTo>
                  <a:lnTo>
                    <a:pt x="0" y="16"/>
                  </a:lnTo>
                  <a:lnTo>
                    <a:pt x="2" y="24"/>
                  </a:lnTo>
                  <a:lnTo>
                    <a:pt x="5" y="32"/>
                  </a:lnTo>
                  <a:lnTo>
                    <a:pt x="8" y="39"/>
                  </a:lnTo>
                  <a:lnTo>
                    <a:pt x="12" y="46"/>
                  </a:lnTo>
                  <a:lnTo>
                    <a:pt x="18" y="51"/>
                  </a:lnTo>
                  <a:lnTo>
                    <a:pt x="24" y="56"/>
                  </a:lnTo>
                  <a:lnTo>
                    <a:pt x="29" y="59"/>
                  </a:lnTo>
                  <a:lnTo>
                    <a:pt x="33" y="61"/>
                  </a:lnTo>
                  <a:lnTo>
                    <a:pt x="37" y="63"/>
                  </a:lnTo>
                  <a:lnTo>
                    <a:pt x="41" y="66"/>
                  </a:lnTo>
                  <a:lnTo>
                    <a:pt x="44" y="69"/>
                  </a:lnTo>
                  <a:lnTo>
                    <a:pt x="47" y="72"/>
                  </a:lnTo>
                  <a:lnTo>
                    <a:pt x="50" y="76"/>
                  </a:lnTo>
                  <a:lnTo>
                    <a:pt x="53" y="80"/>
                  </a:lnTo>
                  <a:lnTo>
                    <a:pt x="57" y="87"/>
                  </a:lnTo>
                  <a:lnTo>
                    <a:pt x="60" y="93"/>
                  </a:lnTo>
                  <a:lnTo>
                    <a:pt x="63" y="100"/>
                  </a:lnTo>
                  <a:lnTo>
                    <a:pt x="67" y="106"/>
                  </a:lnTo>
                  <a:lnTo>
                    <a:pt x="68" y="106"/>
                  </a:lnTo>
                  <a:lnTo>
                    <a:pt x="69" y="105"/>
                  </a:lnTo>
                  <a:lnTo>
                    <a:pt x="70" y="104"/>
                  </a:lnTo>
                  <a:lnTo>
                    <a:pt x="71" y="103"/>
                  </a:lnTo>
                  <a:lnTo>
                    <a:pt x="69" y="97"/>
                  </a:lnTo>
                  <a:lnTo>
                    <a:pt x="67" y="91"/>
                  </a:lnTo>
                  <a:lnTo>
                    <a:pt x="65" y="85"/>
                  </a:lnTo>
                  <a:lnTo>
                    <a:pt x="62" y="80"/>
                  </a:lnTo>
                  <a:lnTo>
                    <a:pt x="59" y="74"/>
                  </a:lnTo>
                  <a:lnTo>
                    <a:pt x="56" y="68"/>
                  </a:lnTo>
                  <a:lnTo>
                    <a:pt x="53" y="64"/>
                  </a:lnTo>
                  <a:lnTo>
                    <a:pt x="48" y="59"/>
                  </a:lnTo>
                  <a:lnTo>
                    <a:pt x="45" y="57"/>
                  </a:lnTo>
                  <a:lnTo>
                    <a:pt x="41" y="55"/>
                  </a:lnTo>
                  <a:lnTo>
                    <a:pt x="38" y="53"/>
                  </a:lnTo>
                  <a:lnTo>
                    <a:pt x="35" y="50"/>
                  </a:lnTo>
                  <a:lnTo>
                    <a:pt x="31" y="49"/>
                  </a:lnTo>
                  <a:lnTo>
                    <a:pt x="28" y="47"/>
                  </a:lnTo>
                  <a:lnTo>
                    <a:pt x="24" y="44"/>
                  </a:lnTo>
                  <a:lnTo>
                    <a:pt x="21" y="42"/>
                  </a:lnTo>
                  <a:lnTo>
                    <a:pt x="13" y="33"/>
                  </a:lnTo>
                  <a:lnTo>
                    <a:pt x="6" y="23"/>
                  </a:lnTo>
                  <a:lnTo>
                    <a:pt x="3" y="12"/>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6" name="Freeform 101"/>
            <p:cNvSpPr>
              <a:spLocks/>
            </p:cNvSpPr>
            <p:nvPr/>
          </p:nvSpPr>
          <p:spPr bwMode="auto">
            <a:xfrm>
              <a:off x="2764" y="1863"/>
              <a:ext cx="59" cy="58"/>
            </a:xfrm>
            <a:custGeom>
              <a:avLst/>
              <a:gdLst>
                <a:gd name="T0" fmla="*/ 59 w 59"/>
                <a:gd name="T1" fmla="*/ 16 h 58"/>
                <a:gd name="T2" fmla="*/ 55 w 59"/>
                <a:gd name="T3" fmla="*/ 14 h 58"/>
                <a:gd name="T4" fmla="*/ 50 w 59"/>
                <a:gd name="T5" fmla="*/ 12 h 58"/>
                <a:gd name="T6" fmla="*/ 46 w 59"/>
                <a:gd name="T7" fmla="*/ 10 h 58"/>
                <a:gd name="T8" fmla="*/ 42 w 59"/>
                <a:gd name="T9" fmla="*/ 7 h 58"/>
                <a:gd name="T10" fmla="*/ 40 w 59"/>
                <a:gd name="T11" fmla="*/ 4 h 58"/>
                <a:gd name="T12" fmla="*/ 38 w 59"/>
                <a:gd name="T13" fmla="*/ 2 h 58"/>
                <a:gd name="T14" fmla="*/ 35 w 59"/>
                <a:gd name="T15" fmla="*/ 1 h 58"/>
                <a:gd name="T16" fmla="*/ 32 w 59"/>
                <a:gd name="T17" fmla="*/ 0 h 58"/>
                <a:gd name="T18" fmla="*/ 31 w 59"/>
                <a:gd name="T19" fmla="*/ 0 h 58"/>
                <a:gd name="T20" fmla="*/ 29 w 59"/>
                <a:gd name="T21" fmla="*/ 1 h 58"/>
                <a:gd name="T22" fmla="*/ 28 w 59"/>
                <a:gd name="T23" fmla="*/ 1 h 58"/>
                <a:gd name="T24" fmla="*/ 26 w 59"/>
                <a:gd name="T25" fmla="*/ 2 h 58"/>
                <a:gd name="T26" fmla="*/ 24 w 59"/>
                <a:gd name="T27" fmla="*/ 4 h 58"/>
                <a:gd name="T28" fmla="*/ 21 w 59"/>
                <a:gd name="T29" fmla="*/ 5 h 58"/>
                <a:gd name="T30" fmla="*/ 18 w 59"/>
                <a:gd name="T31" fmla="*/ 7 h 58"/>
                <a:gd name="T32" fmla="*/ 16 w 59"/>
                <a:gd name="T33" fmla="*/ 8 h 58"/>
                <a:gd name="T34" fmla="*/ 12 w 59"/>
                <a:gd name="T35" fmla="*/ 13 h 58"/>
                <a:gd name="T36" fmla="*/ 7 w 59"/>
                <a:gd name="T37" fmla="*/ 18 h 58"/>
                <a:gd name="T38" fmla="*/ 3 w 59"/>
                <a:gd name="T39" fmla="*/ 25 h 58"/>
                <a:gd name="T40" fmla="*/ 0 w 59"/>
                <a:gd name="T41" fmla="*/ 31 h 58"/>
                <a:gd name="T42" fmla="*/ 0 w 59"/>
                <a:gd name="T43" fmla="*/ 34 h 58"/>
                <a:gd name="T44" fmla="*/ 3 w 59"/>
                <a:gd name="T45" fmla="*/ 36 h 58"/>
                <a:gd name="T46" fmla="*/ 5 w 59"/>
                <a:gd name="T47" fmla="*/ 38 h 58"/>
                <a:gd name="T48" fmla="*/ 7 w 59"/>
                <a:gd name="T49" fmla="*/ 40 h 58"/>
                <a:gd name="T50" fmla="*/ 12 w 59"/>
                <a:gd name="T51" fmla="*/ 43 h 58"/>
                <a:gd name="T52" fmla="*/ 16 w 59"/>
                <a:gd name="T53" fmla="*/ 48 h 58"/>
                <a:gd name="T54" fmla="*/ 20 w 59"/>
                <a:gd name="T55" fmla="*/ 53 h 58"/>
                <a:gd name="T56" fmla="*/ 23 w 59"/>
                <a:gd name="T57" fmla="*/ 58 h 58"/>
                <a:gd name="T58" fmla="*/ 23 w 59"/>
                <a:gd name="T59" fmla="*/ 58 h 58"/>
                <a:gd name="T60" fmla="*/ 24 w 59"/>
                <a:gd name="T61" fmla="*/ 58 h 58"/>
                <a:gd name="T62" fmla="*/ 25 w 59"/>
                <a:gd name="T63" fmla="*/ 57 h 58"/>
                <a:gd name="T64" fmla="*/ 26 w 59"/>
                <a:gd name="T65" fmla="*/ 56 h 58"/>
                <a:gd name="T66" fmla="*/ 24 w 59"/>
                <a:gd name="T67" fmla="*/ 50 h 58"/>
                <a:gd name="T68" fmla="*/ 22 w 59"/>
                <a:gd name="T69" fmla="*/ 45 h 58"/>
                <a:gd name="T70" fmla="*/ 18 w 59"/>
                <a:gd name="T71" fmla="*/ 40 h 58"/>
                <a:gd name="T72" fmla="*/ 14 w 59"/>
                <a:gd name="T73" fmla="*/ 37 h 58"/>
                <a:gd name="T74" fmla="*/ 10 w 59"/>
                <a:gd name="T75" fmla="*/ 34 h 58"/>
                <a:gd name="T76" fmla="*/ 8 w 59"/>
                <a:gd name="T77" fmla="*/ 30 h 58"/>
                <a:gd name="T78" fmla="*/ 8 w 59"/>
                <a:gd name="T79" fmla="*/ 26 h 58"/>
                <a:gd name="T80" fmla="*/ 11 w 59"/>
                <a:gd name="T81" fmla="*/ 22 h 58"/>
                <a:gd name="T82" fmla="*/ 13 w 59"/>
                <a:gd name="T83" fmla="*/ 19 h 58"/>
                <a:gd name="T84" fmla="*/ 15 w 59"/>
                <a:gd name="T85" fmla="*/ 16 h 58"/>
                <a:gd name="T86" fmla="*/ 17 w 59"/>
                <a:gd name="T87" fmla="*/ 14 h 58"/>
                <a:gd name="T88" fmla="*/ 20 w 59"/>
                <a:gd name="T89" fmla="*/ 11 h 58"/>
                <a:gd name="T90" fmla="*/ 22 w 59"/>
                <a:gd name="T91" fmla="*/ 9 h 58"/>
                <a:gd name="T92" fmla="*/ 26 w 59"/>
                <a:gd name="T93" fmla="*/ 7 h 58"/>
                <a:gd name="T94" fmla="*/ 29 w 59"/>
                <a:gd name="T95" fmla="*/ 5 h 58"/>
                <a:gd name="T96" fmla="*/ 32 w 59"/>
                <a:gd name="T97" fmla="*/ 4 h 58"/>
                <a:gd name="T98" fmla="*/ 35 w 59"/>
                <a:gd name="T99" fmla="*/ 7 h 58"/>
                <a:gd name="T100" fmla="*/ 38 w 59"/>
                <a:gd name="T101" fmla="*/ 8 h 58"/>
                <a:gd name="T102" fmla="*/ 41 w 59"/>
                <a:gd name="T103" fmla="*/ 10 h 58"/>
                <a:gd name="T104" fmla="*/ 44 w 59"/>
                <a:gd name="T105" fmla="*/ 12 h 58"/>
                <a:gd name="T106" fmla="*/ 47 w 59"/>
                <a:gd name="T107" fmla="*/ 13 h 58"/>
                <a:gd name="T108" fmla="*/ 51 w 59"/>
                <a:gd name="T109" fmla="*/ 14 h 58"/>
                <a:gd name="T110" fmla="*/ 55 w 59"/>
                <a:gd name="T111" fmla="*/ 16 h 58"/>
                <a:gd name="T112" fmla="*/ 59 w 59"/>
                <a:gd name="T113" fmla="*/ 16 h 58"/>
                <a:gd name="T114" fmla="*/ 59 w 59"/>
                <a:gd name="T115" fmla="*/ 16 h 58"/>
                <a:gd name="T116" fmla="*/ 59 w 59"/>
                <a:gd name="T117" fmla="*/ 16 h 58"/>
                <a:gd name="T118" fmla="*/ 59 w 59"/>
                <a:gd name="T119" fmla="*/ 16 h 58"/>
                <a:gd name="T120" fmla="*/ 59 w 59"/>
                <a:gd name="T121" fmla="*/ 16 h 58"/>
                <a:gd name="T122" fmla="*/ 59 w 59"/>
                <a:gd name="T123" fmla="*/ 16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8"/>
                <a:gd name="T188" fmla="*/ 59 w 59"/>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8">
                  <a:moveTo>
                    <a:pt x="59" y="16"/>
                  </a:moveTo>
                  <a:lnTo>
                    <a:pt x="55" y="14"/>
                  </a:lnTo>
                  <a:lnTo>
                    <a:pt x="50" y="12"/>
                  </a:lnTo>
                  <a:lnTo>
                    <a:pt x="46" y="10"/>
                  </a:lnTo>
                  <a:lnTo>
                    <a:pt x="42" y="7"/>
                  </a:lnTo>
                  <a:lnTo>
                    <a:pt x="40" y="4"/>
                  </a:lnTo>
                  <a:lnTo>
                    <a:pt x="38" y="2"/>
                  </a:lnTo>
                  <a:lnTo>
                    <a:pt x="35" y="1"/>
                  </a:lnTo>
                  <a:lnTo>
                    <a:pt x="32" y="0"/>
                  </a:lnTo>
                  <a:lnTo>
                    <a:pt x="31" y="0"/>
                  </a:lnTo>
                  <a:lnTo>
                    <a:pt x="29" y="1"/>
                  </a:lnTo>
                  <a:lnTo>
                    <a:pt x="28" y="1"/>
                  </a:lnTo>
                  <a:lnTo>
                    <a:pt x="26" y="2"/>
                  </a:lnTo>
                  <a:lnTo>
                    <a:pt x="24" y="4"/>
                  </a:lnTo>
                  <a:lnTo>
                    <a:pt x="21" y="5"/>
                  </a:lnTo>
                  <a:lnTo>
                    <a:pt x="18" y="7"/>
                  </a:lnTo>
                  <a:lnTo>
                    <a:pt x="16" y="8"/>
                  </a:lnTo>
                  <a:lnTo>
                    <a:pt x="12" y="13"/>
                  </a:lnTo>
                  <a:lnTo>
                    <a:pt x="7" y="18"/>
                  </a:lnTo>
                  <a:lnTo>
                    <a:pt x="3" y="25"/>
                  </a:lnTo>
                  <a:lnTo>
                    <a:pt x="0" y="31"/>
                  </a:lnTo>
                  <a:lnTo>
                    <a:pt x="0" y="34"/>
                  </a:lnTo>
                  <a:lnTo>
                    <a:pt x="3" y="36"/>
                  </a:lnTo>
                  <a:lnTo>
                    <a:pt x="5" y="38"/>
                  </a:lnTo>
                  <a:lnTo>
                    <a:pt x="7" y="40"/>
                  </a:lnTo>
                  <a:lnTo>
                    <a:pt x="12" y="43"/>
                  </a:lnTo>
                  <a:lnTo>
                    <a:pt x="16" y="48"/>
                  </a:lnTo>
                  <a:lnTo>
                    <a:pt x="20" y="53"/>
                  </a:lnTo>
                  <a:lnTo>
                    <a:pt x="23" y="58"/>
                  </a:lnTo>
                  <a:lnTo>
                    <a:pt x="24" y="58"/>
                  </a:lnTo>
                  <a:lnTo>
                    <a:pt x="25" y="57"/>
                  </a:lnTo>
                  <a:lnTo>
                    <a:pt x="26" y="56"/>
                  </a:lnTo>
                  <a:lnTo>
                    <a:pt x="24" y="50"/>
                  </a:lnTo>
                  <a:lnTo>
                    <a:pt x="22" y="45"/>
                  </a:lnTo>
                  <a:lnTo>
                    <a:pt x="18" y="40"/>
                  </a:lnTo>
                  <a:lnTo>
                    <a:pt x="14" y="37"/>
                  </a:lnTo>
                  <a:lnTo>
                    <a:pt x="10" y="34"/>
                  </a:lnTo>
                  <a:lnTo>
                    <a:pt x="8" y="30"/>
                  </a:lnTo>
                  <a:lnTo>
                    <a:pt x="8" y="26"/>
                  </a:lnTo>
                  <a:lnTo>
                    <a:pt x="11" y="22"/>
                  </a:lnTo>
                  <a:lnTo>
                    <a:pt x="13" y="19"/>
                  </a:lnTo>
                  <a:lnTo>
                    <a:pt x="15" y="16"/>
                  </a:lnTo>
                  <a:lnTo>
                    <a:pt x="17" y="14"/>
                  </a:lnTo>
                  <a:lnTo>
                    <a:pt x="20" y="11"/>
                  </a:lnTo>
                  <a:lnTo>
                    <a:pt x="22" y="9"/>
                  </a:lnTo>
                  <a:lnTo>
                    <a:pt x="26" y="7"/>
                  </a:lnTo>
                  <a:lnTo>
                    <a:pt x="29" y="5"/>
                  </a:lnTo>
                  <a:lnTo>
                    <a:pt x="32" y="4"/>
                  </a:lnTo>
                  <a:lnTo>
                    <a:pt x="35" y="7"/>
                  </a:lnTo>
                  <a:lnTo>
                    <a:pt x="38" y="8"/>
                  </a:lnTo>
                  <a:lnTo>
                    <a:pt x="41" y="10"/>
                  </a:lnTo>
                  <a:lnTo>
                    <a:pt x="44" y="12"/>
                  </a:lnTo>
                  <a:lnTo>
                    <a:pt x="47" y="13"/>
                  </a:lnTo>
                  <a:lnTo>
                    <a:pt x="51" y="14"/>
                  </a:lnTo>
                  <a:lnTo>
                    <a:pt x="55" y="16"/>
                  </a:lnTo>
                  <a:lnTo>
                    <a:pt x="5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7" name="Freeform 102"/>
            <p:cNvSpPr>
              <a:spLocks/>
            </p:cNvSpPr>
            <p:nvPr/>
          </p:nvSpPr>
          <p:spPr bwMode="auto">
            <a:xfrm>
              <a:off x="2786" y="1885"/>
              <a:ext cx="96" cy="65"/>
            </a:xfrm>
            <a:custGeom>
              <a:avLst/>
              <a:gdLst>
                <a:gd name="T0" fmla="*/ 0 w 96"/>
                <a:gd name="T1" fmla="*/ 1 h 65"/>
                <a:gd name="T2" fmla="*/ 1 w 96"/>
                <a:gd name="T3" fmla="*/ 5 h 65"/>
                <a:gd name="T4" fmla="*/ 4 w 96"/>
                <a:gd name="T5" fmla="*/ 9 h 65"/>
                <a:gd name="T6" fmla="*/ 7 w 96"/>
                <a:gd name="T7" fmla="*/ 12 h 65"/>
                <a:gd name="T8" fmla="*/ 10 w 96"/>
                <a:gd name="T9" fmla="*/ 15 h 65"/>
                <a:gd name="T10" fmla="*/ 16 w 96"/>
                <a:gd name="T11" fmla="*/ 23 h 65"/>
                <a:gd name="T12" fmla="*/ 19 w 96"/>
                <a:gd name="T13" fmla="*/ 32 h 65"/>
                <a:gd name="T14" fmla="*/ 22 w 96"/>
                <a:gd name="T15" fmla="*/ 42 h 65"/>
                <a:gd name="T16" fmla="*/ 28 w 96"/>
                <a:gd name="T17" fmla="*/ 50 h 65"/>
                <a:gd name="T18" fmla="*/ 31 w 96"/>
                <a:gd name="T19" fmla="*/ 54 h 65"/>
                <a:gd name="T20" fmla="*/ 34 w 96"/>
                <a:gd name="T21" fmla="*/ 56 h 65"/>
                <a:gd name="T22" fmla="*/ 38 w 96"/>
                <a:gd name="T23" fmla="*/ 59 h 65"/>
                <a:gd name="T24" fmla="*/ 42 w 96"/>
                <a:gd name="T25" fmla="*/ 60 h 65"/>
                <a:gd name="T26" fmla="*/ 46 w 96"/>
                <a:gd name="T27" fmla="*/ 62 h 65"/>
                <a:gd name="T28" fmla="*/ 51 w 96"/>
                <a:gd name="T29" fmla="*/ 63 h 65"/>
                <a:gd name="T30" fmla="*/ 55 w 96"/>
                <a:gd name="T31" fmla="*/ 64 h 65"/>
                <a:gd name="T32" fmla="*/ 60 w 96"/>
                <a:gd name="T33" fmla="*/ 65 h 65"/>
                <a:gd name="T34" fmla="*/ 61 w 96"/>
                <a:gd name="T35" fmla="*/ 65 h 65"/>
                <a:gd name="T36" fmla="*/ 63 w 96"/>
                <a:gd name="T37" fmla="*/ 64 h 65"/>
                <a:gd name="T38" fmla="*/ 65 w 96"/>
                <a:gd name="T39" fmla="*/ 63 h 65"/>
                <a:gd name="T40" fmla="*/ 66 w 96"/>
                <a:gd name="T41" fmla="*/ 62 h 65"/>
                <a:gd name="T42" fmla="*/ 70 w 96"/>
                <a:gd name="T43" fmla="*/ 61 h 65"/>
                <a:gd name="T44" fmla="*/ 74 w 96"/>
                <a:gd name="T45" fmla="*/ 60 h 65"/>
                <a:gd name="T46" fmla="*/ 77 w 96"/>
                <a:gd name="T47" fmla="*/ 60 h 65"/>
                <a:gd name="T48" fmla="*/ 80 w 96"/>
                <a:gd name="T49" fmla="*/ 60 h 65"/>
                <a:gd name="T50" fmla="*/ 83 w 96"/>
                <a:gd name="T51" fmla="*/ 61 h 65"/>
                <a:gd name="T52" fmla="*/ 86 w 96"/>
                <a:gd name="T53" fmla="*/ 62 h 65"/>
                <a:gd name="T54" fmla="*/ 89 w 96"/>
                <a:gd name="T55" fmla="*/ 63 h 65"/>
                <a:gd name="T56" fmla="*/ 93 w 96"/>
                <a:gd name="T57" fmla="*/ 65 h 65"/>
                <a:gd name="T58" fmla="*/ 94 w 96"/>
                <a:gd name="T59" fmla="*/ 65 h 65"/>
                <a:gd name="T60" fmla="*/ 96 w 96"/>
                <a:gd name="T61" fmla="*/ 64 h 65"/>
                <a:gd name="T62" fmla="*/ 96 w 96"/>
                <a:gd name="T63" fmla="*/ 62 h 65"/>
                <a:gd name="T64" fmla="*/ 96 w 96"/>
                <a:gd name="T65" fmla="*/ 59 h 65"/>
                <a:gd name="T66" fmla="*/ 93 w 96"/>
                <a:gd name="T67" fmla="*/ 54 h 65"/>
                <a:gd name="T68" fmla="*/ 90 w 96"/>
                <a:gd name="T69" fmla="*/ 51 h 65"/>
                <a:gd name="T70" fmla="*/ 84 w 96"/>
                <a:gd name="T71" fmla="*/ 49 h 65"/>
                <a:gd name="T72" fmla="*/ 78 w 96"/>
                <a:gd name="T73" fmla="*/ 50 h 65"/>
                <a:gd name="T74" fmla="*/ 73 w 96"/>
                <a:gd name="T75" fmla="*/ 51 h 65"/>
                <a:gd name="T76" fmla="*/ 69 w 96"/>
                <a:gd name="T77" fmla="*/ 53 h 65"/>
                <a:gd name="T78" fmla="*/ 64 w 96"/>
                <a:gd name="T79" fmla="*/ 54 h 65"/>
                <a:gd name="T80" fmla="*/ 60 w 96"/>
                <a:gd name="T81" fmla="*/ 55 h 65"/>
                <a:gd name="T82" fmla="*/ 55 w 96"/>
                <a:gd name="T83" fmla="*/ 56 h 65"/>
                <a:gd name="T84" fmla="*/ 51 w 96"/>
                <a:gd name="T85" fmla="*/ 56 h 65"/>
                <a:gd name="T86" fmla="*/ 46 w 96"/>
                <a:gd name="T87" fmla="*/ 54 h 65"/>
                <a:gd name="T88" fmla="*/ 40 w 96"/>
                <a:gd name="T89" fmla="*/ 52 h 65"/>
                <a:gd name="T90" fmla="*/ 35 w 96"/>
                <a:gd name="T91" fmla="*/ 48 h 65"/>
                <a:gd name="T92" fmla="*/ 31 w 96"/>
                <a:gd name="T93" fmla="*/ 45 h 65"/>
                <a:gd name="T94" fmla="*/ 28 w 96"/>
                <a:gd name="T95" fmla="*/ 40 h 65"/>
                <a:gd name="T96" fmla="*/ 25 w 96"/>
                <a:gd name="T97" fmla="*/ 35 h 65"/>
                <a:gd name="T98" fmla="*/ 22 w 96"/>
                <a:gd name="T99" fmla="*/ 30 h 65"/>
                <a:gd name="T100" fmla="*/ 20 w 96"/>
                <a:gd name="T101" fmla="*/ 24 h 65"/>
                <a:gd name="T102" fmla="*/ 18 w 96"/>
                <a:gd name="T103" fmla="*/ 19 h 65"/>
                <a:gd name="T104" fmla="*/ 15 w 96"/>
                <a:gd name="T105" fmla="*/ 14 h 65"/>
                <a:gd name="T106" fmla="*/ 11 w 96"/>
                <a:gd name="T107" fmla="*/ 10 h 65"/>
                <a:gd name="T108" fmla="*/ 7 w 96"/>
                <a:gd name="T109" fmla="*/ 7 h 65"/>
                <a:gd name="T110" fmla="*/ 4 w 96"/>
                <a:gd name="T111" fmla="*/ 4 h 65"/>
                <a:gd name="T112" fmla="*/ 1 w 96"/>
                <a:gd name="T113" fmla="*/ 0 h 65"/>
                <a:gd name="T114" fmla="*/ 1 w 96"/>
                <a:gd name="T115" fmla="*/ 0 h 65"/>
                <a:gd name="T116" fmla="*/ 1 w 96"/>
                <a:gd name="T117" fmla="*/ 0 h 65"/>
                <a:gd name="T118" fmla="*/ 0 w 96"/>
                <a:gd name="T119" fmla="*/ 0 h 65"/>
                <a:gd name="T120" fmla="*/ 0 w 96"/>
                <a:gd name="T121" fmla="*/ 1 h 65"/>
                <a:gd name="T122" fmla="*/ 0 w 96"/>
                <a:gd name="T123" fmla="*/ 1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65"/>
                <a:gd name="T188" fmla="*/ 96 w 96"/>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65">
                  <a:moveTo>
                    <a:pt x="0" y="1"/>
                  </a:moveTo>
                  <a:lnTo>
                    <a:pt x="1" y="5"/>
                  </a:lnTo>
                  <a:lnTo>
                    <a:pt x="4" y="9"/>
                  </a:lnTo>
                  <a:lnTo>
                    <a:pt x="7" y="12"/>
                  </a:lnTo>
                  <a:lnTo>
                    <a:pt x="10" y="15"/>
                  </a:lnTo>
                  <a:lnTo>
                    <a:pt x="16" y="23"/>
                  </a:lnTo>
                  <a:lnTo>
                    <a:pt x="19" y="32"/>
                  </a:lnTo>
                  <a:lnTo>
                    <a:pt x="22" y="42"/>
                  </a:lnTo>
                  <a:lnTo>
                    <a:pt x="28" y="50"/>
                  </a:lnTo>
                  <a:lnTo>
                    <a:pt x="31" y="54"/>
                  </a:lnTo>
                  <a:lnTo>
                    <a:pt x="34" y="56"/>
                  </a:lnTo>
                  <a:lnTo>
                    <a:pt x="38" y="59"/>
                  </a:lnTo>
                  <a:lnTo>
                    <a:pt x="42" y="60"/>
                  </a:lnTo>
                  <a:lnTo>
                    <a:pt x="46" y="62"/>
                  </a:lnTo>
                  <a:lnTo>
                    <a:pt x="51" y="63"/>
                  </a:lnTo>
                  <a:lnTo>
                    <a:pt x="55" y="64"/>
                  </a:lnTo>
                  <a:lnTo>
                    <a:pt x="60" y="65"/>
                  </a:lnTo>
                  <a:lnTo>
                    <a:pt x="61" y="65"/>
                  </a:lnTo>
                  <a:lnTo>
                    <a:pt x="63" y="64"/>
                  </a:lnTo>
                  <a:lnTo>
                    <a:pt x="65" y="63"/>
                  </a:lnTo>
                  <a:lnTo>
                    <a:pt x="66" y="62"/>
                  </a:lnTo>
                  <a:lnTo>
                    <a:pt x="70" y="61"/>
                  </a:lnTo>
                  <a:lnTo>
                    <a:pt x="74" y="60"/>
                  </a:lnTo>
                  <a:lnTo>
                    <a:pt x="77" y="60"/>
                  </a:lnTo>
                  <a:lnTo>
                    <a:pt x="80" y="60"/>
                  </a:lnTo>
                  <a:lnTo>
                    <a:pt x="83" y="61"/>
                  </a:lnTo>
                  <a:lnTo>
                    <a:pt x="86" y="62"/>
                  </a:lnTo>
                  <a:lnTo>
                    <a:pt x="89" y="63"/>
                  </a:lnTo>
                  <a:lnTo>
                    <a:pt x="93" y="65"/>
                  </a:lnTo>
                  <a:lnTo>
                    <a:pt x="94" y="65"/>
                  </a:lnTo>
                  <a:lnTo>
                    <a:pt x="96" y="64"/>
                  </a:lnTo>
                  <a:lnTo>
                    <a:pt x="96" y="62"/>
                  </a:lnTo>
                  <a:lnTo>
                    <a:pt x="96" y="59"/>
                  </a:lnTo>
                  <a:lnTo>
                    <a:pt x="93" y="54"/>
                  </a:lnTo>
                  <a:lnTo>
                    <a:pt x="90" y="51"/>
                  </a:lnTo>
                  <a:lnTo>
                    <a:pt x="84" y="49"/>
                  </a:lnTo>
                  <a:lnTo>
                    <a:pt x="78" y="50"/>
                  </a:lnTo>
                  <a:lnTo>
                    <a:pt x="73" y="51"/>
                  </a:lnTo>
                  <a:lnTo>
                    <a:pt x="69" y="53"/>
                  </a:lnTo>
                  <a:lnTo>
                    <a:pt x="64" y="54"/>
                  </a:lnTo>
                  <a:lnTo>
                    <a:pt x="60" y="55"/>
                  </a:lnTo>
                  <a:lnTo>
                    <a:pt x="55" y="56"/>
                  </a:lnTo>
                  <a:lnTo>
                    <a:pt x="51" y="56"/>
                  </a:lnTo>
                  <a:lnTo>
                    <a:pt x="46" y="54"/>
                  </a:lnTo>
                  <a:lnTo>
                    <a:pt x="40" y="52"/>
                  </a:lnTo>
                  <a:lnTo>
                    <a:pt x="35" y="48"/>
                  </a:lnTo>
                  <a:lnTo>
                    <a:pt x="31" y="45"/>
                  </a:lnTo>
                  <a:lnTo>
                    <a:pt x="28" y="40"/>
                  </a:lnTo>
                  <a:lnTo>
                    <a:pt x="25" y="35"/>
                  </a:lnTo>
                  <a:lnTo>
                    <a:pt x="22" y="30"/>
                  </a:lnTo>
                  <a:lnTo>
                    <a:pt x="20" y="24"/>
                  </a:lnTo>
                  <a:lnTo>
                    <a:pt x="18" y="19"/>
                  </a:lnTo>
                  <a:lnTo>
                    <a:pt x="15" y="14"/>
                  </a:lnTo>
                  <a:lnTo>
                    <a:pt x="11" y="10"/>
                  </a:lnTo>
                  <a:lnTo>
                    <a:pt x="7" y="7"/>
                  </a:lnTo>
                  <a:lnTo>
                    <a:pt x="4"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8" name="Freeform 103"/>
            <p:cNvSpPr>
              <a:spLocks/>
            </p:cNvSpPr>
            <p:nvPr/>
          </p:nvSpPr>
          <p:spPr bwMode="auto">
            <a:xfrm>
              <a:off x="2784" y="1909"/>
              <a:ext cx="18" cy="16"/>
            </a:xfrm>
            <a:custGeom>
              <a:avLst/>
              <a:gdLst>
                <a:gd name="T0" fmla="*/ 1 w 18"/>
                <a:gd name="T1" fmla="*/ 14 h 16"/>
                <a:gd name="T2" fmla="*/ 4 w 18"/>
                <a:gd name="T3" fmla="*/ 15 h 16"/>
                <a:gd name="T4" fmla="*/ 7 w 18"/>
                <a:gd name="T5" fmla="*/ 16 h 16"/>
                <a:gd name="T6" fmla="*/ 9 w 18"/>
                <a:gd name="T7" fmla="*/ 16 h 16"/>
                <a:gd name="T8" fmla="*/ 12 w 18"/>
                <a:gd name="T9" fmla="*/ 15 h 16"/>
                <a:gd name="T10" fmla="*/ 15 w 18"/>
                <a:gd name="T11" fmla="*/ 13 h 16"/>
                <a:gd name="T12" fmla="*/ 17 w 18"/>
                <a:gd name="T13" fmla="*/ 11 h 16"/>
                <a:gd name="T14" fmla="*/ 18 w 18"/>
                <a:gd name="T15" fmla="*/ 7 h 16"/>
                <a:gd name="T16" fmla="*/ 18 w 18"/>
                <a:gd name="T17" fmla="*/ 4 h 16"/>
                <a:gd name="T18" fmla="*/ 18 w 18"/>
                <a:gd name="T19" fmla="*/ 3 h 16"/>
                <a:gd name="T20" fmla="*/ 17 w 18"/>
                <a:gd name="T21" fmla="*/ 1 h 16"/>
                <a:gd name="T22" fmla="*/ 15 w 18"/>
                <a:gd name="T23" fmla="*/ 0 h 16"/>
                <a:gd name="T24" fmla="*/ 15 w 18"/>
                <a:gd name="T25" fmla="*/ 1 h 16"/>
                <a:gd name="T26" fmla="*/ 14 w 18"/>
                <a:gd name="T27" fmla="*/ 2 h 16"/>
                <a:gd name="T28" fmla="*/ 13 w 18"/>
                <a:gd name="T29" fmla="*/ 3 h 16"/>
                <a:gd name="T30" fmla="*/ 13 w 18"/>
                <a:gd name="T31" fmla="*/ 4 h 16"/>
                <a:gd name="T32" fmla="*/ 12 w 18"/>
                <a:gd name="T33" fmla="*/ 5 h 16"/>
                <a:gd name="T34" fmla="*/ 12 w 18"/>
                <a:gd name="T35" fmla="*/ 6 h 16"/>
                <a:gd name="T36" fmla="*/ 12 w 18"/>
                <a:gd name="T37" fmla="*/ 7 h 16"/>
                <a:gd name="T38" fmla="*/ 11 w 18"/>
                <a:gd name="T39" fmla="*/ 8 h 16"/>
                <a:gd name="T40" fmla="*/ 10 w 18"/>
                <a:gd name="T41" fmla="*/ 9 h 16"/>
                <a:gd name="T42" fmla="*/ 8 w 18"/>
                <a:gd name="T43" fmla="*/ 11 h 16"/>
                <a:gd name="T44" fmla="*/ 6 w 18"/>
                <a:gd name="T45" fmla="*/ 12 h 16"/>
                <a:gd name="T46" fmla="*/ 3 w 18"/>
                <a:gd name="T47" fmla="*/ 12 h 16"/>
                <a:gd name="T48" fmla="*/ 0 w 18"/>
                <a:gd name="T49" fmla="*/ 12 h 16"/>
                <a:gd name="T50" fmla="*/ 0 w 18"/>
                <a:gd name="T51" fmla="*/ 12 h 16"/>
                <a:gd name="T52" fmla="*/ 0 w 18"/>
                <a:gd name="T53" fmla="*/ 12 h 16"/>
                <a:gd name="T54" fmla="*/ 0 w 18"/>
                <a:gd name="T55" fmla="*/ 13 h 16"/>
                <a:gd name="T56" fmla="*/ 1 w 18"/>
                <a:gd name="T57" fmla="*/ 14 h 16"/>
                <a:gd name="T58" fmla="*/ 1 w 18"/>
                <a:gd name="T59" fmla="*/ 14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1" y="14"/>
                  </a:moveTo>
                  <a:lnTo>
                    <a:pt x="4" y="15"/>
                  </a:lnTo>
                  <a:lnTo>
                    <a:pt x="7" y="16"/>
                  </a:lnTo>
                  <a:lnTo>
                    <a:pt x="9" y="16"/>
                  </a:lnTo>
                  <a:lnTo>
                    <a:pt x="12" y="15"/>
                  </a:lnTo>
                  <a:lnTo>
                    <a:pt x="15" y="13"/>
                  </a:lnTo>
                  <a:lnTo>
                    <a:pt x="17" y="11"/>
                  </a:lnTo>
                  <a:lnTo>
                    <a:pt x="18" y="7"/>
                  </a:lnTo>
                  <a:lnTo>
                    <a:pt x="18" y="4"/>
                  </a:lnTo>
                  <a:lnTo>
                    <a:pt x="18" y="3"/>
                  </a:lnTo>
                  <a:lnTo>
                    <a:pt x="17" y="1"/>
                  </a:lnTo>
                  <a:lnTo>
                    <a:pt x="15" y="0"/>
                  </a:lnTo>
                  <a:lnTo>
                    <a:pt x="15" y="1"/>
                  </a:lnTo>
                  <a:lnTo>
                    <a:pt x="14" y="2"/>
                  </a:lnTo>
                  <a:lnTo>
                    <a:pt x="13" y="3"/>
                  </a:lnTo>
                  <a:lnTo>
                    <a:pt x="13" y="4"/>
                  </a:lnTo>
                  <a:lnTo>
                    <a:pt x="12" y="5"/>
                  </a:lnTo>
                  <a:lnTo>
                    <a:pt x="12" y="6"/>
                  </a:lnTo>
                  <a:lnTo>
                    <a:pt x="12" y="7"/>
                  </a:lnTo>
                  <a:lnTo>
                    <a:pt x="11" y="8"/>
                  </a:lnTo>
                  <a:lnTo>
                    <a:pt x="10" y="9"/>
                  </a:lnTo>
                  <a:lnTo>
                    <a:pt x="8" y="11"/>
                  </a:lnTo>
                  <a:lnTo>
                    <a:pt x="6" y="12"/>
                  </a:lnTo>
                  <a:lnTo>
                    <a:pt x="3" y="12"/>
                  </a:lnTo>
                  <a:lnTo>
                    <a:pt x="0" y="12"/>
                  </a:lnTo>
                  <a:lnTo>
                    <a:pt x="0"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9" name="Freeform 104"/>
            <p:cNvSpPr>
              <a:spLocks/>
            </p:cNvSpPr>
            <p:nvPr/>
          </p:nvSpPr>
          <p:spPr bwMode="auto">
            <a:xfrm>
              <a:off x="2812" y="1873"/>
              <a:ext cx="20" cy="9"/>
            </a:xfrm>
            <a:custGeom>
              <a:avLst/>
              <a:gdLst>
                <a:gd name="T0" fmla="*/ 18 w 20"/>
                <a:gd name="T1" fmla="*/ 0 h 9"/>
                <a:gd name="T2" fmla="*/ 17 w 20"/>
                <a:gd name="T3" fmla="*/ 6 h 9"/>
                <a:gd name="T4" fmla="*/ 13 w 20"/>
                <a:gd name="T5" fmla="*/ 7 h 9"/>
                <a:gd name="T6" fmla="*/ 6 w 20"/>
                <a:gd name="T7" fmla="*/ 6 h 9"/>
                <a:gd name="T8" fmla="*/ 1 w 20"/>
                <a:gd name="T9" fmla="*/ 4 h 9"/>
                <a:gd name="T10" fmla="*/ 0 w 20"/>
                <a:gd name="T11" fmla="*/ 4 h 9"/>
                <a:gd name="T12" fmla="*/ 0 w 20"/>
                <a:gd name="T13" fmla="*/ 4 h 9"/>
                <a:gd name="T14" fmla="*/ 0 w 20"/>
                <a:gd name="T15" fmla="*/ 5 h 9"/>
                <a:gd name="T16" fmla="*/ 1 w 20"/>
                <a:gd name="T17" fmla="*/ 5 h 9"/>
                <a:gd name="T18" fmla="*/ 4 w 20"/>
                <a:gd name="T19" fmla="*/ 6 h 9"/>
                <a:gd name="T20" fmla="*/ 7 w 20"/>
                <a:gd name="T21" fmla="*/ 8 h 9"/>
                <a:gd name="T22" fmla="*/ 11 w 20"/>
                <a:gd name="T23" fmla="*/ 9 h 9"/>
                <a:gd name="T24" fmla="*/ 14 w 20"/>
                <a:gd name="T25" fmla="*/ 9 h 9"/>
                <a:gd name="T26" fmla="*/ 17 w 20"/>
                <a:gd name="T27" fmla="*/ 9 h 9"/>
                <a:gd name="T28" fmla="*/ 20 w 20"/>
                <a:gd name="T29" fmla="*/ 8 h 9"/>
                <a:gd name="T30" fmla="*/ 20 w 20"/>
                <a:gd name="T31" fmla="*/ 5 h 9"/>
                <a:gd name="T32" fmla="*/ 20 w 20"/>
                <a:gd name="T33" fmla="*/ 1 h 9"/>
                <a:gd name="T34" fmla="*/ 20 w 20"/>
                <a:gd name="T35" fmla="*/ 0 h 9"/>
                <a:gd name="T36" fmla="*/ 19 w 20"/>
                <a:gd name="T37" fmla="*/ 0 h 9"/>
                <a:gd name="T38" fmla="*/ 18 w 20"/>
                <a:gd name="T39" fmla="*/ 0 h 9"/>
                <a:gd name="T40" fmla="*/ 18 w 20"/>
                <a:gd name="T41" fmla="*/ 0 h 9"/>
                <a:gd name="T42" fmla="*/ 18 w 20"/>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9"/>
                <a:gd name="T68" fmla="*/ 20 w 20"/>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9">
                  <a:moveTo>
                    <a:pt x="18" y="0"/>
                  </a:moveTo>
                  <a:lnTo>
                    <a:pt x="17" y="6"/>
                  </a:lnTo>
                  <a:lnTo>
                    <a:pt x="13" y="7"/>
                  </a:lnTo>
                  <a:lnTo>
                    <a:pt x="6" y="6"/>
                  </a:lnTo>
                  <a:lnTo>
                    <a:pt x="1" y="4"/>
                  </a:lnTo>
                  <a:lnTo>
                    <a:pt x="0" y="4"/>
                  </a:lnTo>
                  <a:lnTo>
                    <a:pt x="0" y="5"/>
                  </a:lnTo>
                  <a:lnTo>
                    <a:pt x="1" y="5"/>
                  </a:lnTo>
                  <a:lnTo>
                    <a:pt x="4" y="6"/>
                  </a:lnTo>
                  <a:lnTo>
                    <a:pt x="7" y="8"/>
                  </a:lnTo>
                  <a:lnTo>
                    <a:pt x="11" y="9"/>
                  </a:lnTo>
                  <a:lnTo>
                    <a:pt x="14" y="9"/>
                  </a:lnTo>
                  <a:lnTo>
                    <a:pt x="17" y="9"/>
                  </a:lnTo>
                  <a:lnTo>
                    <a:pt x="20" y="8"/>
                  </a:lnTo>
                  <a:lnTo>
                    <a:pt x="20" y="5"/>
                  </a:lnTo>
                  <a:lnTo>
                    <a:pt x="20" y="1"/>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0" name="Freeform 105"/>
            <p:cNvSpPr>
              <a:spLocks/>
            </p:cNvSpPr>
            <p:nvPr/>
          </p:nvSpPr>
          <p:spPr bwMode="auto">
            <a:xfrm>
              <a:off x="2748" y="1818"/>
              <a:ext cx="54" cy="68"/>
            </a:xfrm>
            <a:custGeom>
              <a:avLst/>
              <a:gdLst>
                <a:gd name="T0" fmla="*/ 54 w 54"/>
                <a:gd name="T1" fmla="*/ 0 h 68"/>
                <a:gd name="T2" fmla="*/ 46 w 54"/>
                <a:gd name="T3" fmla="*/ 2 h 68"/>
                <a:gd name="T4" fmla="*/ 39 w 54"/>
                <a:gd name="T5" fmla="*/ 3 h 68"/>
                <a:gd name="T6" fmla="*/ 31 w 54"/>
                <a:gd name="T7" fmla="*/ 5 h 68"/>
                <a:gd name="T8" fmla="*/ 23 w 54"/>
                <a:gd name="T9" fmla="*/ 6 h 68"/>
                <a:gd name="T10" fmla="*/ 16 w 54"/>
                <a:gd name="T11" fmla="*/ 8 h 68"/>
                <a:gd name="T12" fmla="*/ 9 w 54"/>
                <a:gd name="T13" fmla="*/ 11 h 68"/>
                <a:gd name="T14" fmla="*/ 4 w 54"/>
                <a:gd name="T15" fmla="*/ 17 h 68"/>
                <a:gd name="T16" fmla="*/ 0 w 54"/>
                <a:gd name="T17" fmla="*/ 23 h 68"/>
                <a:gd name="T18" fmla="*/ 0 w 54"/>
                <a:gd name="T19" fmla="*/ 26 h 68"/>
                <a:gd name="T20" fmla="*/ 0 w 54"/>
                <a:gd name="T21" fmla="*/ 30 h 68"/>
                <a:gd name="T22" fmla="*/ 1 w 54"/>
                <a:gd name="T23" fmla="*/ 33 h 68"/>
                <a:gd name="T24" fmla="*/ 2 w 54"/>
                <a:gd name="T25" fmla="*/ 35 h 68"/>
                <a:gd name="T26" fmla="*/ 6 w 54"/>
                <a:gd name="T27" fmla="*/ 44 h 68"/>
                <a:gd name="T28" fmla="*/ 10 w 54"/>
                <a:gd name="T29" fmla="*/ 51 h 68"/>
                <a:gd name="T30" fmla="*/ 15 w 54"/>
                <a:gd name="T31" fmla="*/ 59 h 68"/>
                <a:gd name="T32" fmla="*/ 19 w 54"/>
                <a:gd name="T33" fmla="*/ 67 h 68"/>
                <a:gd name="T34" fmla="*/ 19 w 54"/>
                <a:gd name="T35" fmla="*/ 68 h 68"/>
                <a:gd name="T36" fmla="*/ 20 w 54"/>
                <a:gd name="T37" fmla="*/ 68 h 68"/>
                <a:gd name="T38" fmla="*/ 21 w 54"/>
                <a:gd name="T39" fmla="*/ 67 h 68"/>
                <a:gd name="T40" fmla="*/ 21 w 54"/>
                <a:gd name="T41" fmla="*/ 65 h 68"/>
                <a:gd name="T42" fmla="*/ 18 w 54"/>
                <a:gd name="T43" fmla="*/ 58 h 68"/>
                <a:gd name="T44" fmla="*/ 14 w 54"/>
                <a:gd name="T45" fmla="*/ 52 h 68"/>
                <a:gd name="T46" fmla="*/ 9 w 54"/>
                <a:gd name="T47" fmla="*/ 44 h 68"/>
                <a:gd name="T48" fmla="*/ 5 w 54"/>
                <a:gd name="T49" fmla="*/ 37 h 68"/>
                <a:gd name="T50" fmla="*/ 2 w 54"/>
                <a:gd name="T51" fmla="*/ 30 h 68"/>
                <a:gd name="T52" fmla="*/ 3 w 54"/>
                <a:gd name="T53" fmla="*/ 24 h 68"/>
                <a:gd name="T54" fmla="*/ 7 w 54"/>
                <a:gd name="T55" fmla="*/ 18 h 68"/>
                <a:gd name="T56" fmla="*/ 15 w 54"/>
                <a:gd name="T57" fmla="*/ 14 h 68"/>
                <a:gd name="T58" fmla="*/ 20 w 54"/>
                <a:gd name="T59" fmla="*/ 12 h 68"/>
                <a:gd name="T60" fmla="*/ 25 w 54"/>
                <a:gd name="T61" fmla="*/ 11 h 68"/>
                <a:gd name="T62" fmla="*/ 30 w 54"/>
                <a:gd name="T63" fmla="*/ 11 h 68"/>
                <a:gd name="T64" fmla="*/ 35 w 54"/>
                <a:gd name="T65" fmla="*/ 9 h 68"/>
                <a:gd name="T66" fmla="*/ 39 w 54"/>
                <a:gd name="T67" fmla="*/ 8 h 68"/>
                <a:gd name="T68" fmla="*/ 45 w 54"/>
                <a:gd name="T69" fmla="*/ 6 h 68"/>
                <a:gd name="T70" fmla="*/ 49 w 54"/>
                <a:gd name="T71" fmla="*/ 5 h 68"/>
                <a:gd name="T72" fmla="*/ 54 w 54"/>
                <a:gd name="T73" fmla="*/ 2 h 68"/>
                <a:gd name="T74" fmla="*/ 54 w 54"/>
                <a:gd name="T75" fmla="*/ 2 h 68"/>
                <a:gd name="T76" fmla="*/ 54 w 54"/>
                <a:gd name="T77" fmla="*/ 1 h 68"/>
                <a:gd name="T78" fmla="*/ 54 w 54"/>
                <a:gd name="T79" fmla="*/ 0 h 68"/>
                <a:gd name="T80" fmla="*/ 54 w 54"/>
                <a:gd name="T81" fmla="*/ 0 h 68"/>
                <a:gd name="T82" fmla="*/ 54 w 5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8"/>
                <a:gd name="T128" fmla="*/ 54 w 5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8">
                  <a:moveTo>
                    <a:pt x="54" y="0"/>
                  </a:moveTo>
                  <a:lnTo>
                    <a:pt x="46" y="2"/>
                  </a:lnTo>
                  <a:lnTo>
                    <a:pt x="39" y="3"/>
                  </a:lnTo>
                  <a:lnTo>
                    <a:pt x="31" y="5"/>
                  </a:lnTo>
                  <a:lnTo>
                    <a:pt x="23" y="6"/>
                  </a:lnTo>
                  <a:lnTo>
                    <a:pt x="16" y="8"/>
                  </a:lnTo>
                  <a:lnTo>
                    <a:pt x="9" y="11"/>
                  </a:lnTo>
                  <a:lnTo>
                    <a:pt x="4" y="17"/>
                  </a:lnTo>
                  <a:lnTo>
                    <a:pt x="0" y="23"/>
                  </a:lnTo>
                  <a:lnTo>
                    <a:pt x="0" y="26"/>
                  </a:lnTo>
                  <a:lnTo>
                    <a:pt x="0" y="30"/>
                  </a:lnTo>
                  <a:lnTo>
                    <a:pt x="1" y="33"/>
                  </a:lnTo>
                  <a:lnTo>
                    <a:pt x="2" y="35"/>
                  </a:lnTo>
                  <a:lnTo>
                    <a:pt x="6" y="44"/>
                  </a:lnTo>
                  <a:lnTo>
                    <a:pt x="10" y="51"/>
                  </a:lnTo>
                  <a:lnTo>
                    <a:pt x="15" y="59"/>
                  </a:lnTo>
                  <a:lnTo>
                    <a:pt x="19" y="67"/>
                  </a:lnTo>
                  <a:lnTo>
                    <a:pt x="19" y="68"/>
                  </a:lnTo>
                  <a:lnTo>
                    <a:pt x="20" y="68"/>
                  </a:lnTo>
                  <a:lnTo>
                    <a:pt x="21" y="67"/>
                  </a:lnTo>
                  <a:lnTo>
                    <a:pt x="21" y="65"/>
                  </a:lnTo>
                  <a:lnTo>
                    <a:pt x="18" y="58"/>
                  </a:lnTo>
                  <a:lnTo>
                    <a:pt x="14" y="52"/>
                  </a:lnTo>
                  <a:lnTo>
                    <a:pt x="9" y="44"/>
                  </a:lnTo>
                  <a:lnTo>
                    <a:pt x="5" y="37"/>
                  </a:lnTo>
                  <a:lnTo>
                    <a:pt x="2" y="30"/>
                  </a:lnTo>
                  <a:lnTo>
                    <a:pt x="3" y="24"/>
                  </a:lnTo>
                  <a:lnTo>
                    <a:pt x="7" y="18"/>
                  </a:lnTo>
                  <a:lnTo>
                    <a:pt x="15" y="14"/>
                  </a:lnTo>
                  <a:lnTo>
                    <a:pt x="20" y="12"/>
                  </a:lnTo>
                  <a:lnTo>
                    <a:pt x="25" y="11"/>
                  </a:lnTo>
                  <a:lnTo>
                    <a:pt x="30" y="11"/>
                  </a:lnTo>
                  <a:lnTo>
                    <a:pt x="35" y="9"/>
                  </a:lnTo>
                  <a:lnTo>
                    <a:pt x="39" y="8"/>
                  </a:lnTo>
                  <a:lnTo>
                    <a:pt x="45" y="6"/>
                  </a:lnTo>
                  <a:lnTo>
                    <a:pt x="49" y="5"/>
                  </a:lnTo>
                  <a:lnTo>
                    <a:pt x="54" y="2"/>
                  </a:lnTo>
                  <a:lnTo>
                    <a:pt x="54" y="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1" name="Freeform 106"/>
            <p:cNvSpPr>
              <a:spLocks/>
            </p:cNvSpPr>
            <p:nvPr/>
          </p:nvSpPr>
          <p:spPr bwMode="auto">
            <a:xfrm>
              <a:off x="2769" y="1843"/>
              <a:ext cx="20" cy="29"/>
            </a:xfrm>
            <a:custGeom>
              <a:avLst/>
              <a:gdLst>
                <a:gd name="T0" fmla="*/ 0 w 20"/>
                <a:gd name="T1" fmla="*/ 1 h 29"/>
                <a:gd name="T2" fmla="*/ 7 w 20"/>
                <a:gd name="T3" fmla="*/ 6 h 29"/>
                <a:gd name="T4" fmla="*/ 12 w 20"/>
                <a:gd name="T5" fmla="*/ 13 h 29"/>
                <a:gd name="T6" fmla="*/ 14 w 20"/>
                <a:gd name="T7" fmla="*/ 20 h 29"/>
                <a:gd name="T8" fmla="*/ 15 w 20"/>
                <a:gd name="T9" fmla="*/ 29 h 29"/>
                <a:gd name="T10" fmla="*/ 16 w 20"/>
                <a:gd name="T11" fmla="*/ 29 h 29"/>
                <a:gd name="T12" fmla="*/ 18 w 20"/>
                <a:gd name="T13" fmla="*/ 29 h 29"/>
                <a:gd name="T14" fmla="*/ 18 w 20"/>
                <a:gd name="T15" fmla="*/ 29 h 29"/>
                <a:gd name="T16" fmla="*/ 19 w 20"/>
                <a:gd name="T17" fmla="*/ 28 h 29"/>
                <a:gd name="T18" fmla="*/ 20 w 20"/>
                <a:gd name="T19" fmla="*/ 19 h 29"/>
                <a:gd name="T20" fmla="*/ 17 w 20"/>
                <a:gd name="T21" fmla="*/ 10 h 29"/>
                <a:gd name="T22" fmla="*/ 10 w 20"/>
                <a:gd name="T23" fmla="*/ 4 h 29"/>
                <a:gd name="T24" fmla="*/ 2 w 20"/>
                <a:gd name="T25" fmla="*/ 0 h 29"/>
                <a:gd name="T26" fmla="*/ 1 w 20"/>
                <a:gd name="T27" fmla="*/ 0 h 29"/>
                <a:gd name="T28" fmla="*/ 1 w 20"/>
                <a:gd name="T29" fmla="*/ 0 h 29"/>
                <a:gd name="T30" fmla="*/ 0 w 20"/>
                <a:gd name="T31" fmla="*/ 1 h 29"/>
                <a:gd name="T32" fmla="*/ 0 w 20"/>
                <a:gd name="T33" fmla="*/ 1 h 29"/>
                <a:gd name="T34" fmla="*/ 0 w 2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9"/>
                <a:gd name="T56" fmla="*/ 20 w 2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9">
                  <a:moveTo>
                    <a:pt x="0" y="1"/>
                  </a:moveTo>
                  <a:lnTo>
                    <a:pt x="7" y="6"/>
                  </a:lnTo>
                  <a:lnTo>
                    <a:pt x="12" y="13"/>
                  </a:lnTo>
                  <a:lnTo>
                    <a:pt x="14" y="20"/>
                  </a:lnTo>
                  <a:lnTo>
                    <a:pt x="15" y="29"/>
                  </a:lnTo>
                  <a:lnTo>
                    <a:pt x="16" y="29"/>
                  </a:lnTo>
                  <a:lnTo>
                    <a:pt x="18" y="29"/>
                  </a:lnTo>
                  <a:lnTo>
                    <a:pt x="19" y="28"/>
                  </a:lnTo>
                  <a:lnTo>
                    <a:pt x="20" y="19"/>
                  </a:lnTo>
                  <a:lnTo>
                    <a:pt x="17" y="10"/>
                  </a:lnTo>
                  <a:lnTo>
                    <a:pt x="10" y="4"/>
                  </a:lnTo>
                  <a:lnTo>
                    <a:pt x="2" y="0"/>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2" name="Freeform 107"/>
            <p:cNvSpPr>
              <a:spLocks/>
            </p:cNvSpPr>
            <p:nvPr/>
          </p:nvSpPr>
          <p:spPr bwMode="auto">
            <a:xfrm>
              <a:off x="2737" y="1852"/>
              <a:ext cx="45" cy="59"/>
            </a:xfrm>
            <a:custGeom>
              <a:avLst/>
              <a:gdLst>
                <a:gd name="T0" fmla="*/ 10 w 45"/>
                <a:gd name="T1" fmla="*/ 0 h 59"/>
                <a:gd name="T2" fmla="*/ 9 w 45"/>
                <a:gd name="T3" fmla="*/ 6 h 59"/>
                <a:gd name="T4" fmla="*/ 6 w 45"/>
                <a:gd name="T5" fmla="*/ 11 h 59"/>
                <a:gd name="T6" fmla="*/ 3 w 45"/>
                <a:gd name="T7" fmla="*/ 17 h 59"/>
                <a:gd name="T8" fmla="*/ 0 w 45"/>
                <a:gd name="T9" fmla="*/ 23 h 59"/>
                <a:gd name="T10" fmla="*/ 0 w 45"/>
                <a:gd name="T11" fmla="*/ 27 h 59"/>
                <a:gd name="T12" fmla="*/ 2 w 45"/>
                <a:gd name="T13" fmla="*/ 31 h 59"/>
                <a:gd name="T14" fmla="*/ 4 w 45"/>
                <a:gd name="T15" fmla="*/ 34 h 59"/>
                <a:gd name="T16" fmla="*/ 7 w 45"/>
                <a:gd name="T17" fmla="*/ 37 h 59"/>
                <a:gd name="T18" fmla="*/ 12 w 45"/>
                <a:gd name="T19" fmla="*/ 42 h 59"/>
                <a:gd name="T20" fmla="*/ 18 w 45"/>
                <a:gd name="T21" fmla="*/ 47 h 59"/>
                <a:gd name="T22" fmla="*/ 24 w 45"/>
                <a:gd name="T23" fmla="*/ 51 h 59"/>
                <a:gd name="T24" fmla="*/ 29 w 45"/>
                <a:gd name="T25" fmla="*/ 55 h 59"/>
                <a:gd name="T26" fmla="*/ 33 w 45"/>
                <a:gd name="T27" fmla="*/ 57 h 59"/>
                <a:gd name="T28" fmla="*/ 36 w 45"/>
                <a:gd name="T29" fmla="*/ 59 h 59"/>
                <a:gd name="T30" fmla="*/ 40 w 45"/>
                <a:gd name="T31" fmla="*/ 59 h 59"/>
                <a:gd name="T32" fmla="*/ 44 w 45"/>
                <a:gd name="T33" fmla="*/ 59 h 59"/>
                <a:gd name="T34" fmla="*/ 45 w 45"/>
                <a:gd name="T35" fmla="*/ 58 h 59"/>
                <a:gd name="T36" fmla="*/ 44 w 45"/>
                <a:gd name="T37" fmla="*/ 57 h 59"/>
                <a:gd name="T38" fmla="*/ 43 w 45"/>
                <a:gd name="T39" fmla="*/ 56 h 59"/>
                <a:gd name="T40" fmla="*/ 42 w 45"/>
                <a:gd name="T41" fmla="*/ 56 h 59"/>
                <a:gd name="T42" fmla="*/ 38 w 45"/>
                <a:gd name="T43" fmla="*/ 55 h 59"/>
                <a:gd name="T44" fmla="*/ 33 w 45"/>
                <a:gd name="T45" fmla="*/ 54 h 59"/>
                <a:gd name="T46" fmla="*/ 29 w 45"/>
                <a:gd name="T47" fmla="*/ 51 h 59"/>
                <a:gd name="T48" fmla="*/ 24 w 45"/>
                <a:gd name="T49" fmla="*/ 48 h 59"/>
                <a:gd name="T50" fmla="*/ 21 w 45"/>
                <a:gd name="T51" fmla="*/ 45 h 59"/>
                <a:gd name="T52" fmla="*/ 17 w 45"/>
                <a:gd name="T53" fmla="*/ 42 h 59"/>
                <a:gd name="T54" fmla="*/ 13 w 45"/>
                <a:gd name="T55" fmla="*/ 38 h 59"/>
                <a:gd name="T56" fmla="*/ 10 w 45"/>
                <a:gd name="T57" fmla="*/ 35 h 59"/>
                <a:gd name="T58" fmla="*/ 7 w 45"/>
                <a:gd name="T59" fmla="*/ 30 h 59"/>
                <a:gd name="T60" fmla="*/ 6 w 45"/>
                <a:gd name="T61" fmla="*/ 26 h 59"/>
                <a:gd name="T62" fmla="*/ 7 w 45"/>
                <a:gd name="T63" fmla="*/ 21 h 59"/>
                <a:gd name="T64" fmla="*/ 9 w 45"/>
                <a:gd name="T65" fmla="*/ 16 h 59"/>
                <a:gd name="T66" fmla="*/ 10 w 45"/>
                <a:gd name="T67" fmla="*/ 12 h 59"/>
                <a:gd name="T68" fmla="*/ 11 w 45"/>
                <a:gd name="T69" fmla="*/ 8 h 59"/>
                <a:gd name="T70" fmla="*/ 12 w 45"/>
                <a:gd name="T71" fmla="*/ 5 h 59"/>
                <a:gd name="T72" fmla="*/ 12 w 45"/>
                <a:gd name="T73" fmla="*/ 1 h 59"/>
                <a:gd name="T74" fmla="*/ 12 w 45"/>
                <a:gd name="T75" fmla="*/ 0 h 59"/>
                <a:gd name="T76" fmla="*/ 12 w 45"/>
                <a:gd name="T77" fmla="*/ 0 h 59"/>
                <a:gd name="T78" fmla="*/ 10 w 45"/>
                <a:gd name="T79" fmla="*/ 0 h 59"/>
                <a:gd name="T80" fmla="*/ 10 w 45"/>
                <a:gd name="T81" fmla="*/ 0 h 59"/>
                <a:gd name="T82" fmla="*/ 10 w 45"/>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9"/>
                <a:gd name="T128" fmla="*/ 45 w 45"/>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9">
                  <a:moveTo>
                    <a:pt x="10" y="0"/>
                  </a:moveTo>
                  <a:lnTo>
                    <a:pt x="9" y="6"/>
                  </a:lnTo>
                  <a:lnTo>
                    <a:pt x="6" y="11"/>
                  </a:lnTo>
                  <a:lnTo>
                    <a:pt x="3" y="17"/>
                  </a:lnTo>
                  <a:lnTo>
                    <a:pt x="0" y="23"/>
                  </a:lnTo>
                  <a:lnTo>
                    <a:pt x="0" y="27"/>
                  </a:lnTo>
                  <a:lnTo>
                    <a:pt x="2" y="31"/>
                  </a:lnTo>
                  <a:lnTo>
                    <a:pt x="4" y="34"/>
                  </a:lnTo>
                  <a:lnTo>
                    <a:pt x="7" y="37"/>
                  </a:lnTo>
                  <a:lnTo>
                    <a:pt x="12" y="42"/>
                  </a:lnTo>
                  <a:lnTo>
                    <a:pt x="18" y="47"/>
                  </a:lnTo>
                  <a:lnTo>
                    <a:pt x="24" y="51"/>
                  </a:lnTo>
                  <a:lnTo>
                    <a:pt x="29" y="55"/>
                  </a:lnTo>
                  <a:lnTo>
                    <a:pt x="33" y="57"/>
                  </a:lnTo>
                  <a:lnTo>
                    <a:pt x="36" y="59"/>
                  </a:lnTo>
                  <a:lnTo>
                    <a:pt x="40" y="59"/>
                  </a:lnTo>
                  <a:lnTo>
                    <a:pt x="44" y="59"/>
                  </a:lnTo>
                  <a:lnTo>
                    <a:pt x="45" y="58"/>
                  </a:lnTo>
                  <a:lnTo>
                    <a:pt x="44" y="57"/>
                  </a:lnTo>
                  <a:lnTo>
                    <a:pt x="43" y="56"/>
                  </a:lnTo>
                  <a:lnTo>
                    <a:pt x="42" y="56"/>
                  </a:lnTo>
                  <a:lnTo>
                    <a:pt x="38" y="55"/>
                  </a:lnTo>
                  <a:lnTo>
                    <a:pt x="33" y="54"/>
                  </a:lnTo>
                  <a:lnTo>
                    <a:pt x="29" y="51"/>
                  </a:lnTo>
                  <a:lnTo>
                    <a:pt x="24" y="48"/>
                  </a:lnTo>
                  <a:lnTo>
                    <a:pt x="21" y="45"/>
                  </a:lnTo>
                  <a:lnTo>
                    <a:pt x="17" y="42"/>
                  </a:lnTo>
                  <a:lnTo>
                    <a:pt x="13" y="38"/>
                  </a:lnTo>
                  <a:lnTo>
                    <a:pt x="10" y="35"/>
                  </a:lnTo>
                  <a:lnTo>
                    <a:pt x="7" y="30"/>
                  </a:lnTo>
                  <a:lnTo>
                    <a:pt x="6" y="26"/>
                  </a:lnTo>
                  <a:lnTo>
                    <a:pt x="7" y="21"/>
                  </a:lnTo>
                  <a:lnTo>
                    <a:pt x="9" y="16"/>
                  </a:lnTo>
                  <a:lnTo>
                    <a:pt x="10" y="12"/>
                  </a:lnTo>
                  <a:lnTo>
                    <a:pt x="11" y="8"/>
                  </a:lnTo>
                  <a:lnTo>
                    <a:pt x="12" y="5"/>
                  </a:lnTo>
                  <a:lnTo>
                    <a:pt x="12" y="1"/>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3" name="Freeform 108"/>
            <p:cNvSpPr>
              <a:spLocks/>
            </p:cNvSpPr>
            <p:nvPr/>
          </p:nvSpPr>
          <p:spPr bwMode="auto">
            <a:xfrm>
              <a:off x="2739" y="1888"/>
              <a:ext cx="48" cy="38"/>
            </a:xfrm>
            <a:custGeom>
              <a:avLst/>
              <a:gdLst>
                <a:gd name="T0" fmla="*/ 1 w 48"/>
                <a:gd name="T1" fmla="*/ 0 h 38"/>
                <a:gd name="T2" fmla="*/ 0 w 48"/>
                <a:gd name="T3" fmla="*/ 5 h 38"/>
                <a:gd name="T4" fmla="*/ 0 w 48"/>
                <a:gd name="T5" fmla="*/ 10 h 38"/>
                <a:gd name="T6" fmla="*/ 0 w 48"/>
                <a:gd name="T7" fmla="*/ 15 h 38"/>
                <a:gd name="T8" fmla="*/ 2 w 48"/>
                <a:gd name="T9" fmla="*/ 20 h 38"/>
                <a:gd name="T10" fmla="*/ 5 w 48"/>
                <a:gd name="T11" fmla="*/ 23 h 38"/>
                <a:gd name="T12" fmla="*/ 9 w 48"/>
                <a:gd name="T13" fmla="*/ 25 h 38"/>
                <a:gd name="T14" fmla="*/ 13 w 48"/>
                <a:gd name="T15" fmla="*/ 27 h 38"/>
                <a:gd name="T16" fmla="*/ 17 w 48"/>
                <a:gd name="T17" fmla="*/ 29 h 38"/>
                <a:gd name="T18" fmla="*/ 21 w 48"/>
                <a:gd name="T19" fmla="*/ 31 h 38"/>
                <a:gd name="T20" fmla="*/ 25 w 48"/>
                <a:gd name="T21" fmla="*/ 33 h 38"/>
                <a:gd name="T22" fmla="*/ 28 w 48"/>
                <a:gd name="T23" fmla="*/ 35 h 38"/>
                <a:gd name="T24" fmla="*/ 32 w 48"/>
                <a:gd name="T25" fmla="*/ 37 h 38"/>
                <a:gd name="T26" fmla="*/ 36 w 48"/>
                <a:gd name="T27" fmla="*/ 38 h 38"/>
                <a:gd name="T28" fmla="*/ 40 w 48"/>
                <a:gd name="T29" fmla="*/ 38 h 38"/>
                <a:gd name="T30" fmla="*/ 44 w 48"/>
                <a:gd name="T31" fmla="*/ 36 h 38"/>
                <a:gd name="T32" fmla="*/ 48 w 48"/>
                <a:gd name="T33" fmla="*/ 34 h 38"/>
                <a:gd name="T34" fmla="*/ 48 w 48"/>
                <a:gd name="T35" fmla="*/ 33 h 38"/>
                <a:gd name="T36" fmla="*/ 48 w 48"/>
                <a:gd name="T37" fmla="*/ 33 h 38"/>
                <a:gd name="T38" fmla="*/ 46 w 48"/>
                <a:gd name="T39" fmla="*/ 33 h 38"/>
                <a:gd name="T40" fmla="*/ 45 w 48"/>
                <a:gd name="T41" fmla="*/ 33 h 38"/>
                <a:gd name="T42" fmla="*/ 41 w 48"/>
                <a:gd name="T43" fmla="*/ 34 h 38"/>
                <a:gd name="T44" fmla="*/ 37 w 48"/>
                <a:gd name="T45" fmla="*/ 34 h 38"/>
                <a:gd name="T46" fmla="*/ 34 w 48"/>
                <a:gd name="T47" fmla="*/ 33 h 38"/>
                <a:gd name="T48" fmla="*/ 31 w 48"/>
                <a:gd name="T49" fmla="*/ 31 h 38"/>
                <a:gd name="T50" fmla="*/ 28 w 48"/>
                <a:gd name="T51" fmla="*/ 29 h 38"/>
                <a:gd name="T52" fmla="*/ 25 w 48"/>
                <a:gd name="T53" fmla="*/ 27 h 38"/>
                <a:gd name="T54" fmla="*/ 21 w 48"/>
                <a:gd name="T55" fmla="*/ 25 h 38"/>
                <a:gd name="T56" fmla="*/ 17 w 48"/>
                <a:gd name="T57" fmla="*/ 24 h 38"/>
                <a:gd name="T58" fmla="*/ 13 w 48"/>
                <a:gd name="T59" fmla="*/ 22 h 38"/>
                <a:gd name="T60" fmla="*/ 10 w 48"/>
                <a:gd name="T61" fmla="*/ 21 h 38"/>
                <a:gd name="T62" fmla="*/ 7 w 48"/>
                <a:gd name="T63" fmla="*/ 18 h 38"/>
                <a:gd name="T64" fmla="*/ 4 w 48"/>
                <a:gd name="T65" fmla="*/ 15 h 38"/>
                <a:gd name="T66" fmla="*/ 4 w 48"/>
                <a:gd name="T67" fmla="*/ 11 h 38"/>
                <a:gd name="T68" fmla="*/ 3 w 48"/>
                <a:gd name="T69" fmla="*/ 7 h 38"/>
                <a:gd name="T70" fmla="*/ 2 w 48"/>
                <a:gd name="T71" fmla="*/ 3 h 38"/>
                <a:gd name="T72" fmla="*/ 1 w 48"/>
                <a:gd name="T73" fmla="*/ 0 h 38"/>
                <a:gd name="T74" fmla="*/ 1 w 48"/>
                <a:gd name="T75" fmla="*/ 0 h 38"/>
                <a:gd name="T76" fmla="*/ 1 w 48"/>
                <a:gd name="T77" fmla="*/ 0 h 38"/>
                <a:gd name="T78" fmla="*/ 1 w 48"/>
                <a:gd name="T79" fmla="*/ 0 h 38"/>
                <a:gd name="T80" fmla="*/ 1 w 48"/>
                <a:gd name="T81" fmla="*/ 0 h 38"/>
                <a:gd name="T82" fmla="*/ 1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 y="0"/>
                  </a:moveTo>
                  <a:lnTo>
                    <a:pt x="0" y="5"/>
                  </a:lnTo>
                  <a:lnTo>
                    <a:pt x="0" y="10"/>
                  </a:lnTo>
                  <a:lnTo>
                    <a:pt x="0" y="15"/>
                  </a:lnTo>
                  <a:lnTo>
                    <a:pt x="2" y="20"/>
                  </a:lnTo>
                  <a:lnTo>
                    <a:pt x="5" y="23"/>
                  </a:lnTo>
                  <a:lnTo>
                    <a:pt x="9" y="25"/>
                  </a:lnTo>
                  <a:lnTo>
                    <a:pt x="13" y="27"/>
                  </a:lnTo>
                  <a:lnTo>
                    <a:pt x="17" y="29"/>
                  </a:lnTo>
                  <a:lnTo>
                    <a:pt x="21" y="31"/>
                  </a:lnTo>
                  <a:lnTo>
                    <a:pt x="25" y="33"/>
                  </a:lnTo>
                  <a:lnTo>
                    <a:pt x="28" y="35"/>
                  </a:lnTo>
                  <a:lnTo>
                    <a:pt x="32" y="37"/>
                  </a:lnTo>
                  <a:lnTo>
                    <a:pt x="36" y="38"/>
                  </a:lnTo>
                  <a:lnTo>
                    <a:pt x="40" y="38"/>
                  </a:lnTo>
                  <a:lnTo>
                    <a:pt x="44" y="36"/>
                  </a:lnTo>
                  <a:lnTo>
                    <a:pt x="48" y="34"/>
                  </a:lnTo>
                  <a:lnTo>
                    <a:pt x="48" y="33"/>
                  </a:lnTo>
                  <a:lnTo>
                    <a:pt x="46" y="33"/>
                  </a:lnTo>
                  <a:lnTo>
                    <a:pt x="45" y="33"/>
                  </a:lnTo>
                  <a:lnTo>
                    <a:pt x="41" y="34"/>
                  </a:lnTo>
                  <a:lnTo>
                    <a:pt x="37" y="34"/>
                  </a:lnTo>
                  <a:lnTo>
                    <a:pt x="34" y="33"/>
                  </a:lnTo>
                  <a:lnTo>
                    <a:pt x="31" y="31"/>
                  </a:lnTo>
                  <a:lnTo>
                    <a:pt x="28" y="29"/>
                  </a:lnTo>
                  <a:lnTo>
                    <a:pt x="25" y="27"/>
                  </a:lnTo>
                  <a:lnTo>
                    <a:pt x="21" y="25"/>
                  </a:lnTo>
                  <a:lnTo>
                    <a:pt x="17" y="24"/>
                  </a:lnTo>
                  <a:lnTo>
                    <a:pt x="13" y="22"/>
                  </a:lnTo>
                  <a:lnTo>
                    <a:pt x="10" y="21"/>
                  </a:lnTo>
                  <a:lnTo>
                    <a:pt x="7" y="18"/>
                  </a:lnTo>
                  <a:lnTo>
                    <a:pt x="4" y="15"/>
                  </a:lnTo>
                  <a:lnTo>
                    <a:pt x="4" y="11"/>
                  </a:lnTo>
                  <a:lnTo>
                    <a:pt x="3" y="7"/>
                  </a:lnTo>
                  <a:lnTo>
                    <a:pt x="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4" name="Freeform 109"/>
            <p:cNvSpPr>
              <a:spLocks/>
            </p:cNvSpPr>
            <p:nvPr/>
          </p:nvSpPr>
          <p:spPr bwMode="auto">
            <a:xfrm>
              <a:off x="2789" y="1923"/>
              <a:ext cx="52" cy="30"/>
            </a:xfrm>
            <a:custGeom>
              <a:avLst/>
              <a:gdLst>
                <a:gd name="T0" fmla="*/ 0 w 52"/>
                <a:gd name="T1" fmla="*/ 1 h 30"/>
                <a:gd name="T2" fmla="*/ 5 w 52"/>
                <a:gd name="T3" fmla="*/ 8 h 30"/>
                <a:gd name="T4" fmla="*/ 10 w 52"/>
                <a:gd name="T5" fmla="*/ 14 h 30"/>
                <a:gd name="T6" fmla="*/ 16 w 52"/>
                <a:gd name="T7" fmla="*/ 21 h 30"/>
                <a:gd name="T8" fmla="*/ 22 w 52"/>
                <a:gd name="T9" fmla="*/ 26 h 30"/>
                <a:gd name="T10" fmla="*/ 25 w 52"/>
                <a:gd name="T11" fmla="*/ 27 h 30"/>
                <a:gd name="T12" fmla="*/ 28 w 52"/>
                <a:gd name="T13" fmla="*/ 29 h 30"/>
                <a:gd name="T14" fmla="*/ 32 w 52"/>
                <a:gd name="T15" fmla="*/ 30 h 30"/>
                <a:gd name="T16" fmla="*/ 37 w 52"/>
                <a:gd name="T17" fmla="*/ 30 h 30"/>
                <a:gd name="T18" fmla="*/ 40 w 52"/>
                <a:gd name="T19" fmla="*/ 30 h 30"/>
                <a:gd name="T20" fmla="*/ 44 w 52"/>
                <a:gd name="T21" fmla="*/ 29 h 30"/>
                <a:gd name="T22" fmla="*/ 48 w 52"/>
                <a:gd name="T23" fmla="*/ 29 h 30"/>
                <a:gd name="T24" fmla="*/ 52 w 52"/>
                <a:gd name="T25" fmla="*/ 28 h 30"/>
                <a:gd name="T26" fmla="*/ 52 w 52"/>
                <a:gd name="T27" fmla="*/ 27 h 30"/>
                <a:gd name="T28" fmla="*/ 52 w 52"/>
                <a:gd name="T29" fmla="*/ 26 h 30"/>
                <a:gd name="T30" fmla="*/ 52 w 52"/>
                <a:gd name="T31" fmla="*/ 25 h 30"/>
                <a:gd name="T32" fmla="*/ 51 w 52"/>
                <a:gd name="T33" fmla="*/ 24 h 30"/>
                <a:gd name="T34" fmla="*/ 47 w 52"/>
                <a:gd name="T35" fmla="*/ 24 h 30"/>
                <a:gd name="T36" fmla="*/ 43 w 52"/>
                <a:gd name="T37" fmla="*/ 24 h 30"/>
                <a:gd name="T38" fmla="*/ 40 w 52"/>
                <a:gd name="T39" fmla="*/ 24 h 30"/>
                <a:gd name="T40" fmla="*/ 36 w 52"/>
                <a:gd name="T41" fmla="*/ 24 h 30"/>
                <a:gd name="T42" fmla="*/ 32 w 52"/>
                <a:gd name="T43" fmla="*/ 24 h 30"/>
                <a:gd name="T44" fmla="*/ 29 w 52"/>
                <a:gd name="T45" fmla="*/ 24 h 30"/>
                <a:gd name="T46" fmla="*/ 25 w 52"/>
                <a:gd name="T47" fmla="*/ 23 h 30"/>
                <a:gd name="T48" fmla="*/ 22 w 52"/>
                <a:gd name="T49" fmla="*/ 21 h 30"/>
                <a:gd name="T50" fmla="*/ 16 w 52"/>
                <a:gd name="T51" fmla="*/ 18 h 30"/>
                <a:gd name="T52" fmla="*/ 10 w 52"/>
                <a:gd name="T53" fmla="*/ 12 h 30"/>
                <a:gd name="T54" fmla="*/ 5 w 52"/>
                <a:gd name="T55" fmla="*/ 6 h 30"/>
                <a:gd name="T56" fmla="*/ 0 w 52"/>
                <a:gd name="T57" fmla="*/ 0 h 30"/>
                <a:gd name="T58" fmla="*/ 0 w 52"/>
                <a:gd name="T59" fmla="*/ 0 h 30"/>
                <a:gd name="T60" fmla="*/ 0 w 52"/>
                <a:gd name="T61" fmla="*/ 1 h 30"/>
                <a:gd name="T62" fmla="*/ 0 w 52"/>
                <a:gd name="T63" fmla="*/ 1 h 30"/>
                <a:gd name="T64" fmla="*/ 0 w 52"/>
                <a:gd name="T65" fmla="*/ 1 h 30"/>
                <a:gd name="T66" fmla="*/ 0 w 52"/>
                <a:gd name="T67" fmla="*/ 1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0"/>
                <a:gd name="T104" fmla="*/ 52 w 52"/>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0">
                  <a:moveTo>
                    <a:pt x="0" y="1"/>
                  </a:moveTo>
                  <a:lnTo>
                    <a:pt x="5" y="8"/>
                  </a:lnTo>
                  <a:lnTo>
                    <a:pt x="10" y="14"/>
                  </a:lnTo>
                  <a:lnTo>
                    <a:pt x="16" y="21"/>
                  </a:lnTo>
                  <a:lnTo>
                    <a:pt x="22" y="26"/>
                  </a:lnTo>
                  <a:lnTo>
                    <a:pt x="25" y="27"/>
                  </a:lnTo>
                  <a:lnTo>
                    <a:pt x="28" y="29"/>
                  </a:lnTo>
                  <a:lnTo>
                    <a:pt x="32" y="30"/>
                  </a:lnTo>
                  <a:lnTo>
                    <a:pt x="37" y="30"/>
                  </a:lnTo>
                  <a:lnTo>
                    <a:pt x="40" y="30"/>
                  </a:lnTo>
                  <a:lnTo>
                    <a:pt x="44" y="29"/>
                  </a:lnTo>
                  <a:lnTo>
                    <a:pt x="48" y="29"/>
                  </a:lnTo>
                  <a:lnTo>
                    <a:pt x="52" y="28"/>
                  </a:lnTo>
                  <a:lnTo>
                    <a:pt x="52" y="27"/>
                  </a:lnTo>
                  <a:lnTo>
                    <a:pt x="52" y="26"/>
                  </a:lnTo>
                  <a:lnTo>
                    <a:pt x="52" y="25"/>
                  </a:lnTo>
                  <a:lnTo>
                    <a:pt x="51" y="24"/>
                  </a:lnTo>
                  <a:lnTo>
                    <a:pt x="47" y="24"/>
                  </a:lnTo>
                  <a:lnTo>
                    <a:pt x="43" y="24"/>
                  </a:lnTo>
                  <a:lnTo>
                    <a:pt x="40" y="24"/>
                  </a:lnTo>
                  <a:lnTo>
                    <a:pt x="36" y="24"/>
                  </a:lnTo>
                  <a:lnTo>
                    <a:pt x="32" y="24"/>
                  </a:lnTo>
                  <a:lnTo>
                    <a:pt x="29" y="24"/>
                  </a:lnTo>
                  <a:lnTo>
                    <a:pt x="25" y="23"/>
                  </a:lnTo>
                  <a:lnTo>
                    <a:pt x="22" y="21"/>
                  </a:lnTo>
                  <a:lnTo>
                    <a:pt x="16" y="18"/>
                  </a:lnTo>
                  <a:lnTo>
                    <a:pt x="10" y="12"/>
                  </a:lnTo>
                  <a:lnTo>
                    <a:pt x="5" y="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5" name="Freeform 110"/>
            <p:cNvSpPr>
              <a:spLocks/>
            </p:cNvSpPr>
            <p:nvPr/>
          </p:nvSpPr>
          <p:spPr bwMode="auto">
            <a:xfrm>
              <a:off x="2796" y="1836"/>
              <a:ext cx="18" cy="31"/>
            </a:xfrm>
            <a:custGeom>
              <a:avLst/>
              <a:gdLst>
                <a:gd name="T0" fmla="*/ 10 w 18"/>
                <a:gd name="T1" fmla="*/ 29 h 31"/>
                <a:gd name="T2" fmla="*/ 6 w 18"/>
                <a:gd name="T3" fmla="*/ 27 h 31"/>
                <a:gd name="T4" fmla="*/ 4 w 18"/>
                <a:gd name="T5" fmla="*/ 24 h 31"/>
                <a:gd name="T6" fmla="*/ 5 w 18"/>
                <a:gd name="T7" fmla="*/ 21 h 31"/>
                <a:gd name="T8" fmla="*/ 6 w 18"/>
                <a:gd name="T9" fmla="*/ 17 h 31"/>
                <a:gd name="T10" fmla="*/ 9 w 18"/>
                <a:gd name="T11" fmla="*/ 14 h 31"/>
                <a:gd name="T12" fmla="*/ 13 w 18"/>
                <a:gd name="T13" fmla="*/ 11 h 31"/>
                <a:gd name="T14" fmla="*/ 16 w 18"/>
                <a:gd name="T15" fmla="*/ 8 h 31"/>
                <a:gd name="T16" fmla="*/ 18 w 18"/>
                <a:gd name="T17" fmla="*/ 6 h 31"/>
                <a:gd name="T18" fmla="*/ 18 w 18"/>
                <a:gd name="T19" fmla="*/ 5 h 31"/>
                <a:gd name="T20" fmla="*/ 18 w 18"/>
                <a:gd name="T21" fmla="*/ 2 h 31"/>
                <a:gd name="T22" fmla="*/ 17 w 18"/>
                <a:gd name="T23" fmla="*/ 1 h 31"/>
                <a:gd name="T24" fmla="*/ 16 w 18"/>
                <a:gd name="T25" fmla="*/ 0 h 31"/>
                <a:gd name="T26" fmla="*/ 11 w 18"/>
                <a:gd name="T27" fmla="*/ 2 h 31"/>
                <a:gd name="T28" fmla="*/ 6 w 18"/>
                <a:gd name="T29" fmla="*/ 6 h 31"/>
                <a:gd name="T30" fmla="*/ 3 w 18"/>
                <a:gd name="T31" fmla="*/ 11 h 31"/>
                <a:gd name="T32" fmla="*/ 1 w 18"/>
                <a:gd name="T33" fmla="*/ 17 h 31"/>
                <a:gd name="T34" fmla="*/ 0 w 18"/>
                <a:gd name="T35" fmla="*/ 22 h 31"/>
                <a:gd name="T36" fmla="*/ 2 w 18"/>
                <a:gd name="T37" fmla="*/ 26 h 31"/>
                <a:gd name="T38" fmla="*/ 5 w 18"/>
                <a:gd name="T39" fmla="*/ 29 h 31"/>
                <a:gd name="T40" fmla="*/ 10 w 18"/>
                <a:gd name="T41" fmla="*/ 31 h 31"/>
                <a:gd name="T42" fmla="*/ 10 w 18"/>
                <a:gd name="T43" fmla="*/ 31 h 31"/>
                <a:gd name="T44" fmla="*/ 10 w 18"/>
                <a:gd name="T45" fmla="*/ 30 h 31"/>
                <a:gd name="T46" fmla="*/ 10 w 18"/>
                <a:gd name="T47" fmla="*/ 29 h 31"/>
                <a:gd name="T48" fmla="*/ 10 w 18"/>
                <a:gd name="T49" fmla="*/ 29 h 31"/>
                <a:gd name="T50" fmla="*/ 10 w 18"/>
                <a:gd name="T51" fmla="*/ 29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31"/>
                <a:gd name="T80" fmla="*/ 18 w 18"/>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31">
                  <a:moveTo>
                    <a:pt x="10" y="29"/>
                  </a:moveTo>
                  <a:lnTo>
                    <a:pt x="6" y="27"/>
                  </a:lnTo>
                  <a:lnTo>
                    <a:pt x="4" y="24"/>
                  </a:lnTo>
                  <a:lnTo>
                    <a:pt x="5" y="21"/>
                  </a:lnTo>
                  <a:lnTo>
                    <a:pt x="6" y="17"/>
                  </a:lnTo>
                  <a:lnTo>
                    <a:pt x="9" y="14"/>
                  </a:lnTo>
                  <a:lnTo>
                    <a:pt x="13" y="11"/>
                  </a:lnTo>
                  <a:lnTo>
                    <a:pt x="16" y="8"/>
                  </a:lnTo>
                  <a:lnTo>
                    <a:pt x="18" y="6"/>
                  </a:lnTo>
                  <a:lnTo>
                    <a:pt x="18" y="5"/>
                  </a:lnTo>
                  <a:lnTo>
                    <a:pt x="18" y="2"/>
                  </a:lnTo>
                  <a:lnTo>
                    <a:pt x="17" y="1"/>
                  </a:lnTo>
                  <a:lnTo>
                    <a:pt x="16" y="0"/>
                  </a:lnTo>
                  <a:lnTo>
                    <a:pt x="11" y="2"/>
                  </a:lnTo>
                  <a:lnTo>
                    <a:pt x="6" y="6"/>
                  </a:lnTo>
                  <a:lnTo>
                    <a:pt x="3" y="11"/>
                  </a:lnTo>
                  <a:lnTo>
                    <a:pt x="1" y="17"/>
                  </a:lnTo>
                  <a:lnTo>
                    <a:pt x="0" y="22"/>
                  </a:lnTo>
                  <a:lnTo>
                    <a:pt x="2" y="26"/>
                  </a:lnTo>
                  <a:lnTo>
                    <a:pt x="5" y="29"/>
                  </a:lnTo>
                  <a:lnTo>
                    <a:pt x="10" y="31"/>
                  </a:lnTo>
                  <a:lnTo>
                    <a:pt x="10" y="30"/>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6" name="Freeform 111"/>
            <p:cNvSpPr>
              <a:spLocks/>
            </p:cNvSpPr>
            <p:nvPr/>
          </p:nvSpPr>
          <p:spPr bwMode="auto">
            <a:xfrm>
              <a:off x="2767" y="1843"/>
              <a:ext cx="38" cy="12"/>
            </a:xfrm>
            <a:custGeom>
              <a:avLst/>
              <a:gdLst>
                <a:gd name="T0" fmla="*/ 0 w 38"/>
                <a:gd name="T1" fmla="*/ 1 h 12"/>
                <a:gd name="T2" fmla="*/ 3 w 38"/>
                <a:gd name="T3" fmla="*/ 5 h 12"/>
                <a:gd name="T4" fmla="*/ 8 w 38"/>
                <a:gd name="T5" fmla="*/ 8 h 12"/>
                <a:gd name="T6" fmla="*/ 13 w 38"/>
                <a:gd name="T7" fmla="*/ 10 h 12"/>
                <a:gd name="T8" fmla="*/ 18 w 38"/>
                <a:gd name="T9" fmla="*/ 12 h 12"/>
                <a:gd name="T10" fmla="*/ 23 w 38"/>
                <a:gd name="T11" fmla="*/ 12 h 12"/>
                <a:gd name="T12" fmla="*/ 29 w 38"/>
                <a:gd name="T13" fmla="*/ 10 h 12"/>
                <a:gd name="T14" fmla="*/ 33 w 38"/>
                <a:gd name="T15" fmla="*/ 8 h 12"/>
                <a:gd name="T16" fmla="*/ 38 w 38"/>
                <a:gd name="T17" fmla="*/ 5 h 12"/>
                <a:gd name="T18" fmla="*/ 38 w 38"/>
                <a:gd name="T19" fmla="*/ 4 h 12"/>
                <a:gd name="T20" fmla="*/ 37 w 38"/>
                <a:gd name="T21" fmla="*/ 4 h 12"/>
                <a:gd name="T22" fmla="*/ 35 w 38"/>
                <a:gd name="T23" fmla="*/ 4 h 12"/>
                <a:gd name="T24" fmla="*/ 35 w 38"/>
                <a:gd name="T25" fmla="*/ 4 h 12"/>
                <a:gd name="T26" fmla="*/ 31 w 38"/>
                <a:gd name="T27" fmla="*/ 4 h 12"/>
                <a:gd name="T28" fmla="*/ 27 w 38"/>
                <a:gd name="T29" fmla="*/ 6 h 12"/>
                <a:gd name="T30" fmla="*/ 23 w 38"/>
                <a:gd name="T31" fmla="*/ 7 h 12"/>
                <a:gd name="T32" fmla="*/ 20 w 38"/>
                <a:gd name="T33" fmla="*/ 8 h 12"/>
                <a:gd name="T34" fmla="*/ 14 w 38"/>
                <a:gd name="T35" fmla="*/ 8 h 12"/>
                <a:gd name="T36" fmla="*/ 10 w 38"/>
                <a:gd name="T37" fmla="*/ 6 h 12"/>
                <a:gd name="T38" fmla="*/ 6 w 38"/>
                <a:gd name="T39" fmla="*/ 4 h 12"/>
                <a:gd name="T40" fmla="*/ 3 w 38"/>
                <a:gd name="T41" fmla="*/ 0 h 12"/>
                <a:gd name="T42" fmla="*/ 3 w 38"/>
                <a:gd name="T43" fmla="*/ 0 h 12"/>
                <a:gd name="T44" fmla="*/ 2 w 38"/>
                <a:gd name="T45" fmla="*/ 0 h 12"/>
                <a:gd name="T46" fmla="*/ 0 w 38"/>
                <a:gd name="T47" fmla="*/ 1 h 12"/>
                <a:gd name="T48" fmla="*/ 0 w 38"/>
                <a:gd name="T49" fmla="*/ 1 h 12"/>
                <a:gd name="T50" fmla="*/ 0 w 38"/>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
                <a:gd name="T80" fmla="*/ 38 w 38"/>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
                  <a:moveTo>
                    <a:pt x="0" y="1"/>
                  </a:moveTo>
                  <a:lnTo>
                    <a:pt x="3" y="5"/>
                  </a:lnTo>
                  <a:lnTo>
                    <a:pt x="8" y="8"/>
                  </a:lnTo>
                  <a:lnTo>
                    <a:pt x="13" y="10"/>
                  </a:lnTo>
                  <a:lnTo>
                    <a:pt x="18" y="12"/>
                  </a:lnTo>
                  <a:lnTo>
                    <a:pt x="23" y="12"/>
                  </a:lnTo>
                  <a:lnTo>
                    <a:pt x="29" y="10"/>
                  </a:lnTo>
                  <a:lnTo>
                    <a:pt x="33" y="8"/>
                  </a:lnTo>
                  <a:lnTo>
                    <a:pt x="38" y="5"/>
                  </a:lnTo>
                  <a:lnTo>
                    <a:pt x="38" y="4"/>
                  </a:lnTo>
                  <a:lnTo>
                    <a:pt x="37" y="4"/>
                  </a:lnTo>
                  <a:lnTo>
                    <a:pt x="35" y="4"/>
                  </a:lnTo>
                  <a:lnTo>
                    <a:pt x="31" y="4"/>
                  </a:lnTo>
                  <a:lnTo>
                    <a:pt x="27" y="6"/>
                  </a:lnTo>
                  <a:lnTo>
                    <a:pt x="23" y="7"/>
                  </a:lnTo>
                  <a:lnTo>
                    <a:pt x="20" y="8"/>
                  </a:lnTo>
                  <a:lnTo>
                    <a:pt x="14" y="8"/>
                  </a:lnTo>
                  <a:lnTo>
                    <a:pt x="10" y="6"/>
                  </a:lnTo>
                  <a:lnTo>
                    <a:pt x="6" y="4"/>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7" name="Freeform 112"/>
            <p:cNvSpPr>
              <a:spLocks/>
            </p:cNvSpPr>
            <p:nvPr/>
          </p:nvSpPr>
          <p:spPr bwMode="auto">
            <a:xfrm>
              <a:off x="2778" y="1891"/>
              <a:ext cx="21" cy="12"/>
            </a:xfrm>
            <a:custGeom>
              <a:avLst/>
              <a:gdLst>
                <a:gd name="T0" fmla="*/ 0 w 21"/>
                <a:gd name="T1" fmla="*/ 3 h 12"/>
                <a:gd name="T2" fmla="*/ 1 w 21"/>
                <a:gd name="T3" fmla="*/ 6 h 12"/>
                <a:gd name="T4" fmla="*/ 3 w 21"/>
                <a:gd name="T5" fmla="*/ 8 h 12"/>
                <a:gd name="T6" fmla="*/ 6 w 21"/>
                <a:gd name="T7" fmla="*/ 10 h 12"/>
                <a:gd name="T8" fmla="*/ 8 w 21"/>
                <a:gd name="T9" fmla="*/ 12 h 12"/>
                <a:gd name="T10" fmla="*/ 9 w 21"/>
                <a:gd name="T11" fmla="*/ 12 h 12"/>
                <a:gd name="T12" fmla="*/ 11 w 21"/>
                <a:gd name="T13" fmla="*/ 12 h 12"/>
                <a:gd name="T14" fmla="*/ 12 w 21"/>
                <a:gd name="T15" fmla="*/ 12 h 12"/>
                <a:gd name="T16" fmla="*/ 13 w 21"/>
                <a:gd name="T17" fmla="*/ 11 h 12"/>
                <a:gd name="T18" fmla="*/ 15 w 21"/>
                <a:gd name="T19" fmla="*/ 11 h 12"/>
                <a:gd name="T20" fmla="*/ 17 w 21"/>
                <a:gd name="T21" fmla="*/ 11 h 12"/>
                <a:gd name="T22" fmla="*/ 18 w 21"/>
                <a:gd name="T23" fmla="*/ 10 h 12"/>
                <a:gd name="T24" fmla="*/ 20 w 21"/>
                <a:gd name="T25" fmla="*/ 9 h 12"/>
                <a:gd name="T26" fmla="*/ 21 w 21"/>
                <a:gd name="T27" fmla="*/ 9 h 12"/>
                <a:gd name="T28" fmla="*/ 21 w 21"/>
                <a:gd name="T29" fmla="*/ 6 h 12"/>
                <a:gd name="T30" fmla="*/ 21 w 21"/>
                <a:gd name="T31" fmla="*/ 5 h 12"/>
                <a:gd name="T32" fmla="*/ 21 w 21"/>
                <a:gd name="T33" fmla="*/ 4 h 12"/>
                <a:gd name="T34" fmla="*/ 18 w 21"/>
                <a:gd name="T35" fmla="*/ 3 h 12"/>
                <a:gd name="T36" fmla="*/ 16 w 21"/>
                <a:gd name="T37" fmla="*/ 4 h 12"/>
                <a:gd name="T38" fmla="*/ 13 w 21"/>
                <a:gd name="T39" fmla="*/ 6 h 12"/>
                <a:gd name="T40" fmla="*/ 11 w 21"/>
                <a:gd name="T41" fmla="*/ 6 h 12"/>
                <a:gd name="T42" fmla="*/ 8 w 21"/>
                <a:gd name="T43" fmla="*/ 6 h 12"/>
                <a:gd name="T44" fmla="*/ 6 w 21"/>
                <a:gd name="T45" fmla="*/ 5 h 12"/>
                <a:gd name="T46" fmla="*/ 3 w 21"/>
                <a:gd name="T47" fmla="*/ 3 h 12"/>
                <a:gd name="T48" fmla="*/ 1 w 21"/>
                <a:gd name="T49" fmla="*/ 0 h 12"/>
                <a:gd name="T50" fmla="*/ 1 w 21"/>
                <a:gd name="T51" fmla="*/ 0 h 12"/>
                <a:gd name="T52" fmla="*/ 1 w 21"/>
                <a:gd name="T53" fmla="*/ 1 h 12"/>
                <a:gd name="T54" fmla="*/ 0 w 21"/>
                <a:gd name="T55" fmla="*/ 2 h 12"/>
                <a:gd name="T56" fmla="*/ 0 w 21"/>
                <a:gd name="T57" fmla="*/ 3 h 12"/>
                <a:gd name="T58" fmla="*/ 0 w 21"/>
                <a:gd name="T59" fmla="*/ 3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2"/>
                <a:gd name="T92" fmla="*/ 21 w 21"/>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2">
                  <a:moveTo>
                    <a:pt x="0" y="3"/>
                  </a:moveTo>
                  <a:lnTo>
                    <a:pt x="1" y="6"/>
                  </a:lnTo>
                  <a:lnTo>
                    <a:pt x="3" y="8"/>
                  </a:lnTo>
                  <a:lnTo>
                    <a:pt x="6" y="10"/>
                  </a:lnTo>
                  <a:lnTo>
                    <a:pt x="8" y="12"/>
                  </a:lnTo>
                  <a:lnTo>
                    <a:pt x="9" y="12"/>
                  </a:lnTo>
                  <a:lnTo>
                    <a:pt x="11" y="12"/>
                  </a:lnTo>
                  <a:lnTo>
                    <a:pt x="12" y="12"/>
                  </a:lnTo>
                  <a:lnTo>
                    <a:pt x="13" y="11"/>
                  </a:lnTo>
                  <a:lnTo>
                    <a:pt x="15" y="11"/>
                  </a:lnTo>
                  <a:lnTo>
                    <a:pt x="17" y="11"/>
                  </a:lnTo>
                  <a:lnTo>
                    <a:pt x="18" y="10"/>
                  </a:lnTo>
                  <a:lnTo>
                    <a:pt x="20" y="9"/>
                  </a:lnTo>
                  <a:lnTo>
                    <a:pt x="21" y="9"/>
                  </a:lnTo>
                  <a:lnTo>
                    <a:pt x="21" y="6"/>
                  </a:lnTo>
                  <a:lnTo>
                    <a:pt x="21" y="5"/>
                  </a:lnTo>
                  <a:lnTo>
                    <a:pt x="21" y="4"/>
                  </a:lnTo>
                  <a:lnTo>
                    <a:pt x="18" y="3"/>
                  </a:lnTo>
                  <a:lnTo>
                    <a:pt x="16" y="4"/>
                  </a:lnTo>
                  <a:lnTo>
                    <a:pt x="13" y="6"/>
                  </a:lnTo>
                  <a:lnTo>
                    <a:pt x="11" y="6"/>
                  </a:lnTo>
                  <a:lnTo>
                    <a:pt x="8" y="6"/>
                  </a:lnTo>
                  <a:lnTo>
                    <a:pt x="6" y="5"/>
                  </a:lnTo>
                  <a:lnTo>
                    <a:pt x="3" y="3"/>
                  </a:lnTo>
                  <a:lnTo>
                    <a:pt x="1" y="0"/>
                  </a:lnTo>
                  <a:lnTo>
                    <a:pt x="1"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8" name="Freeform 113"/>
            <p:cNvSpPr>
              <a:spLocks/>
            </p:cNvSpPr>
            <p:nvPr/>
          </p:nvSpPr>
          <p:spPr bwMode="auto">
            <a:xfrm>
              <a:off x="3443" y="1831"/>
              <a:ext cx="29" cy="45"/>
            </a:xfrm>
            <a:custGeom>
              <a:avLst/>
              <a:gdLst>
                <a:gd name="T0" fmla="*/ 3 w 29"/>
                <a:gd name="T1" fmla="*/ 44 h 45"/>
                <a:gd name="T2" fmla="*/ 4 w 29"/>
                <a:gd name="T3" fmla="*/ 34 h 45"/>
                <a:gd name="T4" fmla="*/ 6 w 29"/>
                <a:gd name="T5" fmla="*/ 22 h 45"/>
                <a:gd name="T6" fmla="*/ 11 w 29"/>
                <a:gd name="T7" fmla="*/ 10 h 45"/>
                <a:gd name="T8" fmla="*/ 20 w 29"/>
                <a:gd name="T9" fmla="*/ 7 h 45"/>
                <a:gd name="T10" fmla="*/ 21 w 29"/>
                <a:gd name="T11" fmla="*/ 10 h 45"/>
                <a:gd name="T12" fmla="*/ 21 w 29"/>
                <a:gd name="T13" fmla="*/ 15 h 45"/>
                <a:gd name="T14" fmla="*/ 21 w 29"/>
                <a:gd name="T15" fmla="*/ 20 h 45"/>
                <a:gd name="T16" fmla="*/ 20 w 29"/>
                <a:gd name="T17" fmla="*/ 24 h 45"/>
                <a:gd name="T18" fmla="*/ 18 w 29"/>
                <a:gd name="T19" fmla="*/ 27 h 45"/>
                <a:gd name="T20" fmla="*/ 16 w 29"/>
                <a:gd name="T21" fmla="*/ 31 h 45"/>
                <a:gd name="T22" fmla="*/ 15 w 29"/>
                <a:gd name="T23" fmla="*/ 33 h 45"/>
                <a:gd name="T24" fmla="*/ 13 w 29"/>
                <a:gd name="T25" fmla="*/ 37 h 45"/>
                <a:gd name="T26" fmla="*/ 13 w 29"/>
                <a:gd name="T27" fmla="*/ 39 h 45"/>
                <a:gd name="T28" fmla="*/ 14 w 29"/>
                <a:gd name="T29" fmla="*/ 41 h 45"/>
                <a:gd name="T30" fmla="*/ 15 w 29"/>
                <a:gd name="T31" fmla="*/ 42 h 45"/>
                <a:gd name="T32" fmla="*/ 17 w 29"/>
                <a:gd name="T33" fmla="*/ 43 h 45"/>
                <a:gd name="T34" fmla="*/ 21 w 29"/>
                <a:gd name="T35" fmla="*/ 42 h 45"/>
                <a:gd name="T36" fmla="*/ 25 w 29"/>
                <a:gd name="T37" fmla="*/ 36 h 45"/>
                <a:gd name="T38" fmla="*/ 27 w 29"/>
                <a:gd name="T39" fmla="*/ 31 h 45"/>
                <a:gd name="T40" fmla="*/ 28 w 29"/>
                <a:gd name="T41" fmla="*/ 26 h 45"/>
                <a:gd name="T42" fmla="*/ 29 w 29"/>
                <a:gd name="T43" fmla="*/ 20 h 45"/>
                <a:gd name="T44" fmla="*/ 28 w 29"/>
                <a:gd name="T45" fmla="*/ 14 h 45"/>
                <a:gd name="T46" fmla="*/ 27 w 29"/>
                <a:gd name="T47" fmla="*/ 8 h 45"/>
                <a:gd name="T48" fmla="*/ 23 w 29"/>
                <a:gd name="T49" fmla="*/ 3 h 45"/>
                <a:gd name="T50" fmla="*/ 18 w 29"/>
                <a:gd name="T51" fmla="*/ 0 h 45"/>
                <a:gd name="T52" fmla="*/ 13 w 29"/>
                <a:gd name="T53" fmla="*/ 1 h 45"/>
                <a:gd name="T54" fmla="*/ 9 w 29"/>
                <a:gd name="T55" fmla="*/ 3 h 45"/>
                <a:gd name="T56" fmla="*/ 6 w 29"/>
                <a:gd name="T57" fmla="*/ 7 h 45"/>
                <a:gd name="T58" fmla="*/ 3 w 29"/>
                <a:gd name="T59" fmla="*/ 16 h 45"/>
                <a:gd name="T60" fmla="*/ 1 w 29"/>
                <a:gd name="T61" fmla="*/ 24 h 45"/>
                <a:gd name="T62" fmla="*/ 0 w 29"/>
                <a:gd name="T63" fmla="*/ 33 h 45"/>
                <a:gd name="T64" fmla="*/ 0 w 29"/>
                <a:gd name="T65" fmla="*/ 42 h 45"/>
                <a:gd name="T66" fmla="*/ 1 w 29"/>
                <a:gd name="T67" fmla="*/ 42 h 45"/>
                <a:gd name="T68" fmla="*/ 2 w 29"/>
                <a:gd name="T69" fmla="*/ 44 h 45"/>
                <a:gd name="T70" fmla="*/ 3 w 29"/>
                <a:gd name="T71" fmla="*/ 45 h 45"/>
                <a:gd name="T72" fmla="*/ 3 w 29"/>
                <a:gd name="T73" fmla="*/ 44 h 45"/>
                <a:gd name="T74" fmla="*/ 3 w 29"/>
                <a:gd name="T75" fmla="*/ 44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45"/>
                <a:gd name="T116" fmla="*/ 29 w 29"/>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45">
                  <a:moveTo>
                    <a:pt x="3" y="44"/>
                  </a:moveTo>
                  <a:lnTo>
                    <a:pt x="4" y="34"/>
                  </a:lnTo>
                  <a:lnTo>
                    <a:pt x="6" y="22"/>
                  </a:lnTo>
                  <a:lnTo>
                    <a:pt x="11" y="10"/>
                  </a:lnTo>
                  <a:lnTo>
                    <a:pt x="20" y="7"/>
                  </a:lnTo>
                  <a:lnTo>
                    <a:pt x="21" y="10"/>
                  </a:lnTo>
                  <a:lnTo>
                    <a:pt x="21" y="15"/>
                  </a:lnTo>
                  <a:lnTo>
                    <a:pt x="21" y="20"/>
                  </a:lnTo>
                  <a:lnTo>
                    <a:pt x="20" y="24"/>
                  </a:lnTo>
                  <a:lnTo>
                    <a:pt x="18" y="27"/>
                  </a:lnTo>
                  <a:lnTo>
                    <a:pt x="16" y="31"/>
                  </a:lnTo>
                  <a:lnTo>
                    <a:pt x="15" y="33"/>
                  </a:lnTo>
                  <a:lnTo>
                    <a:pt x="13" y="37"/>
                  </a:lnTo>
                  <a:lnTo>
                    <a:pt x="13" y="39"/>
                  </a:lnTo>
                  <a:lnTo>
                    <a:pt x="14" y="41"/>
                  </a:lnTo>
                  <a:lnTo>
                    <a:pt x="15" y="42"/>
                  </a:lnTo>
                  <a:lnTo>
                    <a:pt x="17" y="43"/>
                  </a:lnTo>
                  <a:lnTo>
                    <a:pt x="21" y="42"/>
                  </a:lnTo>
                  <a:lnTo>
                    <a:pt x="25" y="36"/>
                  </a:lnTo>
                  <a:lnTo>
                    <a:pt x="27" y="31"/>
                  </a:lnTo>
                  <a:lnTo>
                    <a:pt x="28" y="26"/>
                  </a:lnTo>
                  <a:lnTo>
                    <a:pt x="29" y="20"/>
                  </a:lnTo>
                  <a:lnTo>
                    <a:pt x="28" y="14"/>
                  </a:lnTo>
                  <a:lnTo>
                    <a:pt x="27" y="8"/>
                  </a:lnTo>
                  <a:lnTo>
                    <a:pt x="23" y="3"/>
                  </a:lnTo>
                  <a:lnTo>
                    <a:pt x="18" y="0"/>
                  </a:lnTo>
                  <a:lnTo>
                    <a:pt x="13" y="1"/>
                  </a:lnTo>
                  <a:lnTo>
                    <a:pt x="9" y="3"/>
                  </a:lnTo>
                  <a:lnTo>
                    <a:pt x="6" y="7"/>
                  </a:lnTo>
                  <a:lnTo>
                    <a:pt x="3" y="16"/>
                  </a:lnTo>
                  <a:lnTo>
                    <a:pt x="1" y="24"/>
                  </a:lnTo>
                  <a:lnTo>
                    <a:pt x="0" y="33"/>
                  </a:lnTo>
                  <a:lnTo>
                    <a:pt x="0" y="42"/>
                  </a:lnTo>
                  <a:lnTo>
                    <a:pt x="1" y="42"/>
                  </a:lnTo>
                  <a:lnTo>
                    <a:pt x="2" y="44"/>
                  </a:lnTo>
                  <a:lnTo>
                    <a:pt x="3" y="45"/>
                  </a:lnTo>
                  <a:lnTo>
                    <a:pt x="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9" name="Freeform 114"/>
            <p:cNvSpPr>
              <a:spLocks/>
            </p:cNvSpPr>
            <p:nvPr/>
          </p:nvSpPr>
          <p:spPr bwMode="auto">
            <a:xfrm>
              <a:off x="3424" y="1869"/>
              <a:ext cx="46" cy="10"/>
            </a:xfrm>
            <a:custGeom>
              <a:avLst/>
              <a:gdLst>
                <a:gd name="T0" fmla="*/ 3 w 46"/>
                <a:gd name="T1" fmla="*/ 10 h 10"/>
                <a:gd name="T2" fmla="*/ 8 w 46"/>
                <a:gd name="T3" fmla="*/ 9 h 10"/>
                <a:gd name="T4" fmla="*/ 13 w 46"/>
                <a:gd name="T5" fmla="*/ 7 h 10"/>
                <a:gd name="T6" fmla="*/ 18 w 46"/>
                <a:gd name="T7" fmla="*/ 6 h 10"/>
                <a:gd name="T8" fmla="*/ 22 w 46"/>
                <a:gd name="T9" fmla="*/ 4 h 10"/>
                <a:gd name="T10" fmla="*/ 28 w 46"/>
                <a:gd name="T11" fmla="*/ 4 h 10"/>
                <a:gd name="T12" fmla="*/ 33 w 46"/>
                <a:gd name="T13" fmla="*/ 4 h 10"/>
                <a:gd name="T14" fmla="*/ 38 w 46"/>
                <a:gd name="T15" fmla="*/ 5 h 10"/>
                <a:gd name="T16" fmla="*/ 43 w 46"/>
                <a:gd name="T17" fmla="*/ 6 h 10"/>
                <a:gd name="T18" fmla="*/ 44 w 46"/>
                <a:gd name="T19" fmla="*/ 6 h 10"/>
                <a:gd name="T20" fmla="*/ 46 w 46"/>
                <a:gd name="T21" fmla="*/ 5 h 10"/>
                <a:gd name="T22" fmla="*/ 46 w 46"/>
                <a:gd name="T23" fmla="*/ 4 h 10"/>
                <a:gd name="T24" fmla="*/ 46 w 46"/>
                <a:gd name="T25" fmla="*/ 4 h 10"/>
                <a:gd name="T26" fmla="*/ 40 w 46"/>
                <a:gd name="T27" fmla="*/ 1 h 10"/>
                <a:gd name="T28" fmla="*/ 34 w 46"/>
                <a:gd name="T29" fmla="*/ 0 h 10"/>
                <a:gd name="T30" fmla="*/ 28 w 46"/>
                <a:gd name="T31" fmla="*/ 0 h 10"/>
                <a:gd name="T32" fmla="*/ 22 w 46"/>
                <a:gd name="T33" fmla="*/ 1 h 10"/>
                <a:gd name="T34" fmla="*/ 16 w 46"/>
                <a:gd name="T35" fmla="*/ 3 h 10"/>
                <a:gd name="T36" fmla="*/ 11 w 46"/>
                <a:gd name="T37" fmla="*/ 4 h 10"/>
                <a:gd name="T38" fmla="*/ 5 w 46"/>
                <a:gd name="T39" fmla="*/ 7 h 10"/>
                <a:gd name="T40" fmla="*/ 1 w 46"/>
                <a:gd name="T41" fmla="*/ 10 h 10"/>
                <a:gd name="T42" fmla="*/ 0 w 46"/>
                <a:gd name="T43" fmla="*/ 10 h 10"/>
                <a:gd name="T44" fmla="*/ 1 w 46"/>
                <a:gd name="T45" fmla="*/ 10 h 10"/>
                <a:gd name="T46" fmla="*/ 2 w 46"/>
                <a:gd name="T47" fmla="*/ 10 h 10"/>
                <a:gd name="T48" fmla="*/ 3 w 46"/>
                <a:gd name="T49" fmla="*/ 10 h 10"/>
                <a:gd name="T50" fmla="*/ 3 w 46"/>
                <a:gd name="T51" fmla="*/ 1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0"/>
                <a:gd name="T80" fmla="*/ 46 w 46"/>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0">
                  <a:moveTo>
                    <a:pt x="3" y="10"/>
                  </a:moveTo>
                  <a:lnTo>
                    <a:pt x="8" y="9"/>
                  </a:lnTo>
                  <a:lnTo>
                    <a:pt x="13" y="7"/>
                  </a:lnTo>
                  <a:lnTo>
                    <a:pt x="18" y="6"/>
                  </a:lnTo>
                  <a:lnTo>
                    <a:pt x="22" y="4"/>
                  </a:lnTo>
                  <a:lnTo>
                    <a:pt x="28" y="4"/>
                  </a:lnTo>
                  <a:lnTo>
                    <a:pt x="33" y="4"/>
                  </a:lnTo>
                  <a:lnTo>
                    <a:pt x="38" y="5"/>
                  </a:lnTo>
                  <a:lnTo>
                    <a:pt x="43" y="6"/>
                  </a:lnTo>
                  <a:lnTo>
                    <a:pt x="44" y="6"/>
                  </a:lnTo>
                  <a:lnTo>
                    <a:pt x="46" y="5"/>
                  </a:lnTo>
                  <a:lnTo>
                    <a:pt x="46" y="4"/>
                  </a:lnTo>
                  <a:lnTo>
                    <a:pt x="40" y="1"/>
                  </a:lnTo>
                  <a:lnTo>
                    <a:pt x="34" y="0"/>
                  </a:lnTo>
                  <a:lnTo>
                    <a:pt x="28" y="0"/>
                  </a:lnTo>
                  <a:lnTo>
                    <a:pt x="22" y="1"/>
                  </a:lnTo>
                  <a:lnTo>
                    <a:pt x="16" y="3"/>
                  </a:lnTo>
                  <a:lnTo>
                    <a:pt x="11" y="4"/>
                  </a:lnTo>
                  <a:lnTo>
                    <a:pt x="5" y="7"/>
                  </a:lnTo>
                  <a:lnTo>
                    <a:pt x="1" y="10"/>
                  </a:lnTo>
                  <a:lnTo>
                    <a:pt x="0" y="10"/>
                  </a:lnTo>
                  <a:lnTo>
                    <a:pt x="1" y="10"/>
                  </a:lnTo>
                  <a:lnTo>
                    <a:pt x="2"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0" name="Freeform 115"/>
            <p:cNvSpPr>
              <a:spLocks/>
            </p:cNvSpPr>
            <p:nvPr/>
          </p:nvSpPr>
          <p:spPr bwMode="auto">
            <a:xfrm>
              <a:off x="3429" y="1877"/>
              <a:ext cx="37" cy="14"/>
            </a:xfrm>
            <a:custGeom>
              <a:avLst/>
              <a:gdLst>
                <a:gd name="T0" fmla="*/ 3 w 37"/>
                <a:gd name="T1" fmla="*/ 14 h 14"/>
                <a:gd name="T2" fmla="*/ 7 w 37"/>
                <a:gd name="T3" fmla="*/ 13 h 14"/>
                <a:gd name="T4" fmla="*/ 11 w 37"/>
                <a:gd name="T5" fmla="*/ 12 h 14"/>
                <a:gd name="T6" fmla="*/ 15 w 37"/>
                <a:gd name="T7" fmla="*/ 11 h 14"/>
                <a:gd name="T8" fmla="*/ 19 w 37"/>
                <a:gd name="T9" fmla="*/ 11 h 14"/>
                <a:gd name="T10" fmla="*/ 23 w 37"/>
                <a:gd name="T11" fmla="*/ 10 h 14"/>
                <a:gd name="T12" fmla="*/ 27 w 37"/>
                <a:gd name="T13" fmla="*/ 10 h 14"/>
                <a:gd name="T14" fmla="*/ 31 w 37"/>
                <a:gd name="T15" fmla="*/ 10 h 14"/>
                <a:gd name="T16" fmla="*/ 35 w 37"/>
                <a:gd name="T17" fmla="*/ 11 h 14"/>
                <a:gd name="T18" fmla="*/ 37 w 37"/>
                <a:gd name="T19" fmla="*/ 10 h 14"/>
                <a:gd name="T20" fmla="*/ 37 w 37"/>
                <a:gd name="T21" fmla="*/ 8 h 14"/>
                <a:gd name="T22" fmla="*/ 37 w 37"/>
                <a:gd name="T23" fmla="*/ 6 h 14"/>
                <a:gd name="T24" fmla="*/ 36 w 37"/>
                <a:gd name="T25" fmla="*/ 5 h 14"/>
                <a:gd name="T26" fmla="*/ 32 w 37"/>
                <a:gd name="T27" fmla="*/ 2 h 14"/>
                <a:gd name="T28" fmla="*/ 29 w 37"/>
                <a:gd name="T29" fmla="*/ 1 h 14"/>
                <a:gd name="T30" fmla="*/ 24 w 37"/>
                <a:gd name="T31" fmla="*/ 0 h 14"/>
                <a:gd name="T32" fmla="*/ 20 w 37"/>
                <a:gd name="T33" fmla="*/ 1 h 14"/>
                <a:gd name="T34" fmla="*/ 14 w 37"/>
                <a:gd name="T35" fmla="*/ 2 h 14"/>
                <a:gd name="T36" fmla="*/ 10 w 37"/>
                <a:gd name="T37" fmla="*/ 3 h 14"/>
                <a:gd name="T38" fmla="*/ 6 w 37"/>
                <a:gd name="T39" fmla="*/ 5 h 14"/>
                <a:gd name="T40" fmla="*/ 2 w 37"/>
                <a:gd name="T41" fmla="*/ 6 h 14"/>
                <a:gd name="T42" fmla="*/ 0 w 37"/>
                <a:gd name="T43" fmla="*/ 8 h 14"/>
                <a:gd name="T44" fmla="*/ 0 w 37"/>
                <a:gd name="T45" fmla="*/ 11 h 14"/>
                <a:gd name="T46" fmla="*/ 1 w 37"/>
                <a:gd name="T47" fmla="*/ 14 h 14"/>
                <a:gd name="T48" fmla="*/ 3 w 37"/>
                <a:gd name="T49" fmla="*/ 14 h 14"/>
                <a:gd name="T50" fmla="*/ 3 w 37"/>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4"/>
                <a:gd name="T80" fmla="*/ 37 w 37"/>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4">
                  <a:moveTo>
                    <a:pt x="3" y="14"/>
                  </a:moveTo>
                  <a:lnTo>
                    <a:pt x="7" y="13"/>
                  </a:lnTo>
                  <a:lnTo>
                    <a:pt x="11" y="12"/>
                  </a:lnTo>
                  <a:lnTo>
                    <a:pt x="15" y="11"/>
                  </a:lnTo>
                  <a:lnTo>
                    <a:pt x="19" y="11"/>
                  </a:lnTo>
                  <a:lnTo>
                    <a:pt x="23" y="10"/>
                  </a:lnTo>
                  <a:lnTo>
                    <a:pt x="27" y="10"/>
                  </a:lnTo>
                  <a:lnTo>
                    <a:pt x="31" y="10"/>
                  </a:lnTo>
                  <a:lnTo>
                    <a:pt x="35" y="11"/>
                  </a:lnTo>
                  <a:lnTo>
                    <a:pt x="37" y="10"/>
                  </a:lnTo>
                  <a:lnTo>
                    <a:pt x="37" y="8"/>
                  </a:lnTo>
                  <a:lnTo>
                    <a:pt x="37" y="6"/>
                  </a:lnTo>
                  <a:lnTo>
                    <a:pt x="36" y="5"/>
                  </a:lnTo>
                  <a:lnTo>
                    <a:pt x="32" y="2"/>
                  </a:lnTo>
                  <a:lnTo>
                    <a:pt x="29" y="1"/>
                  </a:lnTo>
                  <a:lnTo>
                    <a:pt x="24" y="0"/>
                  </a:lnTo>
                  <a:lnTo>
                    <a:pt x="20" y="1"/>
                  </a:lnTo>
                  <a:lnTo>
                    <a:pt x="14" y="2"/>
                  </a:lnTo>
                  <a:lnTo>
                    <a:pt x="10" y="3"/>
                  </a:lnTo>
                  <a:lnTo>
                    <a:pt x="6" y="5"/>
                  </a:lnTo>
                  <a:lnTo>
                    <a:pt x="2" y="6"/>
                  </a:lnTo>
                  <a:lnTo>
                    <a:pt x="0" y="8"/>
                  </a:lnTo>
                  <a:lnTo>
                    <a:pt x="0" y="11"/>
                  </a:lnTo>
                  <a:lnTo>
                    <a:pt x="1"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 name="Freeform 116"/>
            <p:cNvSpPr>
              <a:spLocks/>
            </p:cNvSpPr>
            <p:nvPr/>
          </p:nvSpPr>
          <p:spPr bwMode="auto">
            <a:xfrm>
              <a:off x="3440" y="1877"/>
              <a:ext cx="60" cy="182"/>
            </a:xfrm>
            <a:custGeom>
              <a:avLst/>
              <a:gdLst>
                <a:gd name="T0" fmla="*/ 5 w 60"/>
                <a:gd name="T1" fmla="*/ 3 h 182"/>
                <a:gd name="T2" fmla="*/ 11 w 60"/>
                <a:gd name="T3" fmla="*/ 15 h 182"/>
                <a:gd name="T4" fmla="*/ 13 w 60"/>
                <a:gd name="T5" fmla="*/ 27 h 182"/>
                <a:gd name="T6" fmla="*/ 11 w 60"/>
                <a:gd name="T7" fmla="*/ 39 h 182"/>
                <a:gd name="T8" fmla="*/ 7 w 60"/>
                <a:gd name="T9" fmla="*/ 51 h 182"/>
                <a:gd name="T10" fmla="*/ 3 w 60"/>
                <a:gd name="T11" fmla="*/ 64 h 182"/>
                <a:gd name="T12" fmla="*/ 0 w 60"/>
                <a:gd name="T13" fmla="*/ 76 h 182"/>
                <a:gd name="T14" fmla="*/ 0 w 60"/>
                <a:gd name="T15" fmla="*/ 89 h 182"/>
                <a:gd name="T16" fmla="*/ 3 w 60"/>
                <a:gd name="T17" fmla="*/ 102 h 182"/>
                <a:gd name="T18" fmla="*/ 6 w 60"/>
                <a:gd name="T19" fmla="*/ 106 h 182"/>
                <a:gd name="T20" fmla="*/ 9 w 60"/>
                <a:gd name="T21" fmla="*/ 111 h 182"/>
                <a:gd name="T22" fmla="*/ 13 w 60"/>
                <a:gd name="T23" fmla="*/ 115 h 182"/>
                <a:gd name="T24" fmla="*/ 18 w 60"/>
                <a:gd name="T25" fmla="*/ 118 h 182"/>
                <a:gd name="T26" fmla="*/ 26 w 60"/>
                <a:gd name="T27" fmla="*/ 124 h 182"/>
                <a:gd name="T28" fmla="*/ 33 w 60"/>
                <a:gd name="T29" fmla="*/ 130 h 182"/>
                <a:gd name="T30" fmla="*/ 39 w 60"/>
                <a:gd name="T31" fmla="*/ 136 h 182"/>
                <a:gd name="T32" fmla="*/ 45 w 60"/>
                <a:gd name="T33" fmla="*/ 142 h 182"/>
                <a:gd name="T34" fmla="*/ 50 w 60"/>
                <a:gd name="T35" fmla="*/ 150 h 182"/>
                <a:gd name="T36" fmla="*/ 53 w 60"/>
                <a:gd name="T37" fmla="*/ 158 h 182"/>
                <a:gd name="T38" fmla="*/ 55 w 60"/>
                <a:gd name="T39" fmla="*/ 167 h 182"/>
                <a:gd name="T40" fmla="*/ 56 w 60"/>
                <a:gd name="T41" fmla="*/ 177 h 182"/>
                <a:gd name="T42" fmla="*/ 57 w 60"/>
                <a:gd name="T43" fmla="*/ 179 h 182"/>
                <a:gd name="T44" fmla="*/ 58 w 60"/>
                <a:gd name="T45" fmla="*/ 180 h 182"/>
                <a:gd name="T46" fmla="*/ 59 w 60"/>
                <a:gd name="T47" fmla="*/ 182 h 182"/>
                <a:gd name="T48" fmla="*/ 60 w 60"/>
                <a:gd name="T49" fmla="*/ 181 h 182"/>
                <a:gd name="T50" fmla="*/ 60 w 60"/>
                <a:gd name="T51" fmla="*/ 170 h 182"/>
                <a:gd name="T52" fmla="*/ 59 w 60"/>
                <a:gd name="T53" fmla="*/ 160 h 182"/>
                <a:gd name="T54" fmla="*/ 56 w 60"/>
                <a:gd name="T55" fmla="*/ 151 h 182"/>
                <a:gd name="T56" fmla="*/ 51 w 60"/>
                <a:gd name="T57" fmla="*/ 142 h 182"/>
                <a:gd name="T58" fmla="*/ 45 w 60"/>
                <a:gd name="T59" fmla="*/ 135 h 182"/>
                <a:gd name="T60" fmla="*/ 38 w 60"/>
                <a:gd name="T61" fmla="*/ 128 h 182"/>
                <a:gd name="T62" fmla="*/ 30 w 60"/>
                <a:gd name="T63" fmla="*/ 122 h 182"/>
                <a:gd name="T64" fmla="*/ 21 w 60"/>
                <a:gd name="T65" fmla="*/ 117 h 182"/>
                <a:gd name="T66" fmla="*/ 14 w 60"/>
                <a:gd name="T67" fmla="*/ 112 h 182"/>
                <a:gd name="T68" fmla="*/ 8 w 60"/>
                <a:gd name="T69" fmla="*/ 105 h 182"/>
                <a:gd name="T70" fmla="*/ 4 w 60"/>
                <a:gd name="T71" fmla="*/ 97 h 182"/>
                <a:gd name="T72" fmla="*/ 3 w 60"/>
                <a:gd name="T73" fmla="*/ 89 h 182"/>
                <a:gd name="T74" fmla="*/ 2 w 60"/>
                <a:gd name="T75" fmla="*/ 81 h 182"/>
                <a:gd name="T76" fmla="*/ 3 w 60"/>
                <a:gd name="T77" fmla="*/ 73 h 182"/>
                <a:gd name="T78" fmla="*/ 6 w 60"/>
                <a:gd name="T79" fmla="*/ 64 h 182"/>
                <a:gd name="T80" fmla="*/ 9 w 60"/>
                <a:gd name="T81" fmla="*/ 57 h 182"/>
                <a:gd name="T82" fmla="*/ 12 w 60"/>
                <a:gd name="T83" fmla="*/ 51 h 182"/>
                <a:gd name="T84" fmla="*/ 15 w 60"/>
                <a:gd name="T85" fmla="*/ 46 h 182"/>
                <a:gd name="T86" fmla="*/ 18 w 60"/>
                <a:gd name="T87" fmla="*/ 41 h 182"/>
                <a:gd name="T88" fmla="*/ 18 w 60"/>
                <a:gd name="T89" fmla="*/ 34 h 182"/>
                <a:gd name="T90" fmla="*/ 18 w 60"/>
                <a:gd name="T91" fmla="*/ 25 h 182"/>
                <a:gd name="T92" fmla="*/ 15 w 60"/>
                <a:gd name="T93" fmla="*/ 16 h 182"/>
                <a:gd name="T94" fmla="*/ 12 w 60"/>
                <a:gd name="T95" fmla="*/ 8 h 182"/>
                <a:gd name="T96" fmla="*/ 6 w 60"/>
                <a:gd name="T97" fmla="*/ 1 h 182"/>
                <a:gd name="T98" fmla="*/ 4 w 60"/>
                <a:gd name="T99" fmla="*/ 0 h 182"/>
                <a:gd name="T100" fmla="*/ 4 w 60"/>
                <a:gd name="T101" fmla="*/ 1 h 182"/>
                <a:gd name="T102" fmla="*/ 4 w 60"/>
                <a:gd name="T103" fmla="*/ 2 h 182"/>
                <a:gd name="T104" fmla="*/ 5 w 60"/>
                <a:gd name="T105" fmla="*/ 3 h 182"/>
                <a:gd name="T106" fmla="*/ 5 w 60"/>
                <a:gd name="T107" fmla="*/ 3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182"/>
                <a:gd name="T164" fmla="*/ 60 w 60"/>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182">
                  <a:moveTo>
                    <a:pt x="5" y="3"/>
                  </a:moveTo>
                  <a:lnTo>
                    <a:pt x="11" y="15"/>
                  </a:lnTo>
                  <a:lnTo>
                    <a:pt x="13" y="27"/>
                  </a:lnTo>
                  <a:lnTo>
                    <a:pt x="11" y="39"/>
                  </a:lnTo>
                  <a:lnTo>
                    <a:pt x="7" y="51"/>
                  </a:lnTo>
                  <a:lnTo>
                    <a:pt x="3" y="64"/>
                  </a:lnTo>
                  <a:lnTo>
                    <a:pt x="0" y="76"/>
                  </a:lnTo>
                  <a:lnTo>
                    <a:pt x="0" y="89"/>
                  </a:lnTo>
                  <a:lnTo>
                    <a:pt x="3" y="102"/>
                  </a:lnTo>
                  <a:lnTo>
                    <a:pt x="6" y="106"/>
                  </a:lnTo>
                  <a:lnTo>
                    <a:pt x="9" y="111"/>
                  </a:lnTo>
                  <a:lnTo>
                    <a:pt x="13" y="115"/>
                  </a:lnTo>
                  <a:lnTo>
                    <a:pt x="18" y="118"/>
                  </a:lnTo>
                  <a:lnTo>
                    <a:pt x="26" y="124"/>
                  </a:lnTo>
                  <a:lnTo>
                    <a:pt x="33" y="130"/>
                  </a:lnTo>
                  <a:lnTo>
                    <a:pt x="39" y="136"/>
                  </a:lnTo>
                  <a:lnTo>
                    <a:pt x="45" y="142"/>
                  </a:lnTo>
                  <a:lnTo>
                    <a:pt x="50" y="150"/>
                  </a:lnTo>
                  <a:lnTo>
                    <a:pt x="53" y="158"/>
                  </a:lnTo>
                  <a:lnTo>
                    <a:pt x="55" y="167"/>
                  </a:lnTo>
                  <a:lnTo>
                    <a:pt x="56" y="177"/>
                  </a:lnTo>
                  <a:lnTo>
                    <a:pt x="57" y="179"/>
                  </a:lnTo>
                  <a:lnTo>
                    <a:pt x="58" y="180"/>
                  </a:lnTo>
                  <a:lnTo>
                    <a:pt x="59" y="182"/>
                  </a:lnTo>
                  <a:lnTo>
                    <a:pt x="60" y="181"/>
                  </a:lnTo>
                  <a:lnTo>
                    <a:pt x="60" y="170"/>
                  </a:lnTo>
                  <a:lnTo>
                    <a:pt x="59" y="160"/>
                  </a:lnTo>
                  <a:lnTo>
                    <a:pt x="56" y="151"/>
                  </a:lnTo>
                  <a:lnTo>
                    <a:pt x="51" y="142"/>
                  </a:lnTo>
                  <a:lnTo>
                    <a:pt x="45" y="135"/>
                  </a:lnTo>
                  <a:lnTo>
                    <a:pt x="38" y="128"/>
                  </a:lnTo>
                  <a:lnTo>
                    <a:pt x="30" y="122"/>
                  </a:lnTo>
                  <a:lnTo>
                    <a:pt x="21" y="117"/>
                  </a:lnTo>
                  <a:lnTo>
                    <a:pt x="14" y="112"/>
                  </a:lnTo>
                  <a:lnTo>
                    <a:pt x="8" y="105"/>
                  </a:lnTo>
                  <a:lnTo>
                    <a:pt x="4" y="97"/>
                  </a:lnTo>
                  <a:lnTo>
                    <a:pt x="3" y="89"/>
                  </a:lnTo>
                  <a:lnTo>
                    <a:pt x="2" y="81"/>
                  </a:lnTo>
                  <a:lnTo>
                    <a:pt x="3" y="73"/>
                  </a:lnTo>
                  <a:lnTo>
                    <a:pt x="6" y="64"/>
                  </a:lnTo>
                  <a:lnTo>
                    <a:pt x="9" y="57"/>
                  </a:lnTo>
                  <a:lnTo>
                    <a:pt x="12" y="51"/>
                  </a:lnTo>
                  <a:lnTo>
                    <a:pt x="15" y="46"/>
                  </a:lnTo>
                  <a:lnTo>
                    <a:pt x="18" y="41"/>
                  </a:lnTo>
                  <a:lnTo>
                    <a:pt x="18" y="34"/>
                  </a:lnTo>
                  <a:lnTo>
                    <a:pt x="18" y="25"/>
                  </a:lnTo>
                  <a:lnTo>
                    <a:pt x="15" y="16"/>
                  </a:lnTo>
                  <a:lnTo>
                    <a:pt x="12" y="8"/>
                  </a:lnTo>
                  <a:lnTo>
                    <a:pt x="6" y="1"/>
                  </a:lnTo>
                  <a:lnTo>
                    <a:pt x="4" y="0"/>
                  </a:lnTo>
                  <a:lnTo>
                    <a:pt x="4" y="1"/>
                  </a:lnTo>
                  <a:lnTo>
                    <a:pt x="4" y="2"/>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8" name="Rectangle 109"/>
          <p:cNvSpPr>
            <a:spLocks noChangeArrowheads="1"/>
          </p:cNvSpPr>
          <p:nvPr/>
        </p:nvSpPr>
        <p:spPr bwMode="auto">
          <a:xfrm>
            <a:off x="2411413" y="765175"/>
            <a:ext cx="5184775"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solidFill>
                  <a:schemeClr val="bg1"/>
                </a:solidFill>
                <a:latin typeface="Calibri" charset="0"/>
              </a:rPr>
              <a:t>Many of us will have faced these or similar situations. </a:t>
            </a:r>
          </a:p>
          <a:p>
            <a:pPr eaLnBrk="1" hangingPunct="1"/>
            <a:endParaRPr lang="en-GB" altLang="en-US" sz="1000">
              <a:solidFill>
                <a:schemeClr val="bg1"/>
              </a:solidFill>
              <a:latin typeface="Calibri" charset="0"/>
            </a:endParaRPr>
          </a:p>
          <a:p>
            <a:pPr eaLnBrk="1" hangingPunct="1"/>
            <a:r>
              <a:rPr lang="en-GB" altLang="en-US">
                <a:solidFill>
                  <a:schemeClr val="bg1"/>
                </a:solidFill>
                <a:latin typeface="Calibri" charset="0"/>
              </a:rPr>
              <a:t>Think about the types of situations where you have been faced with a choice of actions and you have chosen a particular response even though you know it is wrong.</a:t>
            </a:r>
          </a:p>
        </p:txBody>
      </p:sp>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95403243"/>
              </p:ext>
            </p:extLst>
          </p:nvPr>
        </p:nvGraphicFramePr>
        <p:xfrm>
          <a:off x="827088" y="3141663"/>
          <a:ext cx="7143750" cy="3233741"/>
        </p:xfrm>
        <a:graphic>
          <a:graphicData uri="http://schemas.openxmlformats.org/drawingml/2006/table">
            <a:tbl>
              <a:tblPr/>
              <a:tblGrid>
                <a:gridCol w="5999162"/>
                <a:gridCol w="1144588"/>
              </a:tblGrid>
              <a:tr h="46196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Arial" charset="0"/>
                          <a:ea typeface="Times New Roman" charset="0"/>
                          <a:cs typeface="Arial" charset="0"/>
                        </a:rPr>
                        <a:t>Paid cash-in-hand to avoid tax</a:t>
                      </a:r>
                      <a:endParaRPr kumimoji="0" lang="en-GB" altLang="en-US" sz="1800" b="1" i="0" u="none" strike="noStrike" cap="none" normalizeH="0" baseline="0">
                        <a:ln>
                          <a:noFill/>
                        </a:ln>
                        <a:solidFill>
                          <a:srgbClr val="FFFFFF"/>
                        </a:solidFill>
                        <a:effectLst/>
                        <a:latin typeface="Calibri" charset="0"/>
                        <a:ea typeface="Times New Roman" charset="0"/>
                        <a:cs typeface="Arial"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charset="0"/>
                        </a:rPr>
                        <a:t>34%</a:t>
                      </a:r>
                      <a:endParaRPr kumimoji="0" lang="en-US" altLang="en-US" sz="1800" b="1" i="0" u="none" strike="noStrike" cap="none" normalizeH="0" baseline="0">
                        <a:ln>
                          <a:noFill/>
                        </a:ln>
                        <a:solidFill>
                          <a:schemeClr val="tx1"/>
                        </a:solidFill>
                        <a:effectLst/>
                        <a:latin typeface="Calibri"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7DEE8"/>
                    </a:solidFill>
                  </a:tcPr>
                </a:tc>
              </a:tr>
              <a:tr h="46196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Arial" charset="0"/>
                          <a:ea typeface="Times New Roman" charset="0"/>
                          <a:cs typeface="Arial" charset="0"/>
                        </a:rPr>
                        <a:t>Kept cash when ‘over-changed’ </a:t>
                      </a:r>
                      <a:endParaRPr kumimoji="0" lang="en-GB" altLang="en-US" sz="1800" b="0" i="0" u="none" strike="noStrike" cap="none" normalizeH="0" baseline="0">
                        <a:ln>
                          <a:noFill/>
                        </a:ln>
                        <a:solidFill>
                          <a:srgbClr val="000000"/>
                        </a:solidFill>
                        <a:effectLst/>
                        <a:latin typeface="Calibri" charset="0"/>
                        <a:ea typeface="Times New Roman" charset="0"/>
                        <a:cs typeface="Arial"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charset="0"/>
                        </a:rPr>
                        <a:t>32%</a:t>
                      </a:r>
                      <a:endParaRPr kumimoji="0" lang="en-US" altLang="en-US" sz="1800" b="1" i="0" u="none" strike="noStrike" cap="none" normalizeH="0" baseline="0">
                        <a:ln>
                          <a:noFill/>
                        </a:ln>
                        <a:solidFill>
                          <a:schemeClr val="tx1"/>
                        </a:solidFill>
                        <a:effectLst/>
                        <a:latin typeface="Calibri"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ea typeface="Times New Roman" charset="0"/>
                          <a:cs typeface="Arial" charset="0"/>
                        </a:rPr>
                        <a:t>Stolen </a:t>
                      </a:r>
                      <a:r>
                        <a:rPr kumimoji="0" lang="en-GB" altLang="en-US" sz="1800" b="1" i="0" u="none" strike="noStrike" cap="none" normalizeH="0" baseline="0" dirty="0">
                          <a:ln>
                            <a:noFill/>
                          </a:ln>
                          <a:solidFill>
                            <a:schemeClr val="tx1"/>
                          </a:solidFill>
                          <a:effectLst/>
                          <a:latin typeface="Arial" charset="0"/>
                          <a:ea typeface="Times New Roman" charset="0"/>
                          <a:cs typeface="Arial" charset="0"/>
                        </a:rPr>
                        <a:t>something from work</a:t>
                      </a:r>
                      <a:endParaRPr kumimoji="0" lang="en-GB" altLang="en-US" sz="1800" b="0" i="0" u="none" strike="noStrike" cap="none" normalizeH="0" baseline="0" dirty="0">
                        <a:ln>
                          <a:noFill/>
                        </a:ln>
                        <a:solidFill>
                          <a:srgbClr val="000000"/>
                        </a:solidFill>
                        <a:effectLst/>
                        <a:latin typeface="Calibri" charset="0"/>
                        <a:ea typeface="Times New Roman" charset="0"/>
                        <a:cs typeface="Arial"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alibri" charset="0"/>
                        </a:rPr>
                        <a:t>18%</a:t>
                      </a:r>
                      <a:endParaRPr kumimoji="0" lang="en-US" altLang="en-US" sz="1800" b="1" i="0" u="none" strike="noStrike" cap="none" normalizeH="0" baseline="0">
                        <a:ln>
                          <a:noFill/>
                        </a:ln>
                        <a:solidFill>
                          <a:srgbClr val="000000"/>
                        </a:solidFill>
                        <a:effectLst/>
                        <a:latin typeface="Calibri"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Arial" charset="0"/>
                          <a:ea typeface="Times New Roman" charset="0"/>
                          <a:cs typeface="Arial" charset="0"/>
                        </a:rPr>
                        <a:t>Avoided paying TV licence</a:t>
                      </a:r>
                      <a:endParaRPr kumimoji="0" lang="en-GB" altLang="en-US" sz="1800" b="0" i="0" u="none" strike="noStrike" cap="none" normalizeH="0" baseline="0">
                        <a:ln>
                          <a:noFill/>
                        </a:ln>
                        <a:solidFill>
                          <a:srgbClr val="000000"/>
                        </a:solidFill>
                        <a:effectLst/>
                        <a:latin typeface="Calibri" charset="0"/>
                        <a:ea typeface="Times New Roman" charset="0"/>
                        <a:cs typeface="Arial"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alibri" charset="0"/>
                        </a:rPr>
                        <a:t>11%</a:t>
                      </a:r>
                      <a:endParaRPr kumimoji="0" lang="en-US" altLang="en-US" sz="1800" b="1" i="0" u="none" strike="noStrike" cap="none" normalizeH="0" baseline="0">
                        <a:ln>
                          <a:noFill/>
                        </a:ln>
                        <a:solidFill>
                          <a:srgbClr val="000000"/>
                        </a:solidFill>
                        <a:effectLst/>
                        <a:latin typeface="Calibri"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Arial" charset="0"/>
                          <a:ea typeface="Times New Roman" charset="0"/>
                          <a:cs typeface="Arial" charset="0"/>
                        </a:rPr>
                        <a:t>Padded out an insurance claim</a:t>
                      </a:r>
                      <a:endParaRPr kumimoji="0" lang="en-GB" altLang="en-US" sz="1800" b="0" i="0" u="none" strike="noStrike" cap="none" normalizeH="0" baseline="0">
                        <a:ln>
                          <a:noFill/>
                        </a:ln>
                        <a:solidFill>
                          <a:srgbClr val="000000"/>
                        </a:solidFill>
                        <a:effectLst/>
                        <a:latin typeface="Calibri" charset="0"/>
                        <a:ea typeface="Times New Roman" charset="0"/>
                        <a:cs typeface="Arial"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alibri" charset="0"/>
                        </a:rPr>
                        <a:t>7%</a:t>
                      </a:r>
                      <a:endParaRPr kumimoji="0" lang="en-US" altLang="en-US" sz="1800" b="1" i="0" u="none" strike="noStrike" cap="none" normalizeH="0" baseline="0">
                        <a:ln>
                          <a:noFill/>
                        </a:ln>
                        <a:solidFill>
                          <a:srgbClr val="000000"/>
                        </a:solidFill>
                        <a:effectLst/>
                        <a:latin typeface="Calibri"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Arial" charset="0"/>
                          <a:ea typeface="Times New Roman" charset="0"/>
                          <a:cs typeface="Arial" charset="0"/>
                        </a:rPr>
                        <a:t>Asked a bureaucrat friend to ‘bend the rules’</a:t>
                      </a:r>
                      <a:endParaRPr kumimoji="0" lang="en-GB" altLang="en-US" sz="1800" b="0" i="0" u="none" strike="noStrike" cap="none" normalizeH="0" baseline="0">
                        <a:ln>
                          <a:noFill/>
                        </a:ln>
                        <a:solidFill>
                          <a:srgbClr val="000000"/>
                        </a:solidFill>
                        <a:effectLst/>
                        <a:latin typeface="Calibri" charset="0"/>
                        <a:ea typeface="Times New Roman" charset="0"/>
                        <a:cs typeface="Arial"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alibri" charset="0"/>
                        </a:rPr>
                        <a:t>6%</a:t>
                      </a:r>
                      <a:endParaRPr kumimoji="0" lang="en-US" altLang="en-US" sz="1800" b="1" i="0" u="none" strike="noStrike" cap="none" normalizeH="0" baseline="0">
                        <a:ln>
                          <a:noFill/>
                        </a:ln>
                        <a:solidFill>
                          <a:srgbClr val="000000"/>
                        </a:solidFill>
                        <a:effectLst/>
                        <a:latin typeface="Calibri"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Arial" charset="0"/>
                          <a:ea typeface="Times New Roman" charset="0"/>
                          <a:cs typeface="Arial" charset="0"/>
                        </a:rPr>
                        <a:t>Misclaimed state benefits</a:t>
                      </a:r>
                      <a:endParaRPr kumimoji="0" lang="en-GB" altLang="en-US" sz="1800" b="0" i="0" u="none" strike="noStrike" cap="none" normalizeH="0" baseline="0">
                        <a:ln>
                          <a:noFill/>
                        </a:ln>
                        <a:solidFill>
                          <a:srgbClr val="000000"/>
                        </a:solidFill>
                        <a:effectLst/>
                        <a:latin typeface="Calibri" charset="0"/>
                        <a:ea typeface="Times New Roman" charset="0"/>
                        <a:cs typeface="Arial"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0000"/>
                          </a:solidFill>
                          <a:effectLst/>
                          <a:latin typeface="Calibri" charset="0"/>
                        </a:rPr>
                        <a:t>3%</a:t>
                      </a:r>
                      <a:endParaRPr kumimoji="0" lang="en-US" altLang="en-US" sz="1800" b="1" i="0" u="none" strike="noStrike" cap="none" normalizeH="0" baseline="0" dirty="0">
                        <a:ln>
                          <a:noFill/>
                        </a:ln>
                        <a:solidFill>
                          <a:srgbClr val="000000"/>
                        </a:solidFill>
                        <a:effectLst/>
                        <a:latin typeface="Calibri"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3580" name="TextBox 6"/>
          <p:cNvSpPr txBox="1">
            <a:spLocks noChangeArrowheads="1"/>
          </p:cNvSpPr>
          <p:nvPr/>
        </p:nvSpPr>
        <p:spPr bwMode="auto">
          <a:xfrm>
            <a:off x="1116013" y="6308725"/>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i="1" baseline="-30000">
                <a:ea typeface="Times New Roman" charset="0"/>
                <a:cs typeface="Arial" charset="0"/>
              </a:rPr>
              <a:t>[Source: Keele University]</a:t>
            </a:r>
            <a:endParaRPr lang="en-GB" altLang="en-US">
              <a:latin typeface="Calibri" charset="0"/>
              <a:ea typeface="Times New Roman" charset="0"/>
              <a:cs typeface="Arial" charset="0"/>
            </a:endParaRPr>
          </a:p>
        </p:txBody>
      </p:sp>
      <p:sp>
        <p:nvSpPr>
          <p:cNvPr id="23581" name="TextBox 4"/>
          <p:cNvSpPr txBox="1">
            <a:spLocks noChangeArrowheads="1"/>
          </p:cNvSpPr>
          <p:nvPr/>
        </p:nvSpPr>
        <p:spPr bwMode="auto">
          <a:xfrm>
            <a:off x="900113" y="188913"/>
            <a:ext cx="70580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ea typeface="Times New Roman" charset="0"/>
                <a:cs typeface="Arial" charset="0"/>
              </a:rPr>
              <a:t>According to research by Keele University, petty crime even amongst the middle classes is rife. </a:t>
            </a:r>
          </a:p>
          <a:p>
            <a:pPr eaLnBrk="1" hangingPunct="1"/>
            <a:endParaRPr lang="en-GB" altLang="en-US">
              <a:ea typeface="Times New Roman" charset="0"/>
              <a:cs typeface="Arial" charset="0"/>
            </a:endParaRPr>
          </a:p>
          <a:p>
            <a:pPr eaLnBrk="1" hangingPunct="1"/>
            <a:r>
              <a:rPr lang="en-GB" altLang="en-US">
                <a:ea typeface="Times New Roman" charset="0"/>
                <a:cs typeface="Arial" charset="0"/>
              </a:rPr>
              <a:t>A study carried out in June 2007 by Professor Susanne Karstedt and Dr Stephen Farrall, indicated that some 61% had committed a crime against their employer, the government, or a business. </a:t>
            </a:r>
          </a:p>
          <a:p>
            <a:pPr eaLnBrk="1" hangingPunct="1"/>
            <a:endParaRPr lang="en-GB" altLang="en-US">
              <a:ea typeface="Times New Roman" charset="0"/>
              <a:cs typeface="Arial" charset="0"/>
            </a:endParaRPr>
          </a:p>
          <a:p>
            <a:pPr eaLnBrk="1" hangingPunct="1"/>
            <a:r>
              <a:rPr lang="en-GB" altLang="en-US">
                <a:ea typeface="Times New Roman" charset="0"/>
                <a:cs typeface="Arial" charset="0"/>
              </a:rPr>
              <a:t>Those questioned admitted the following: </a:t>
            </a:r>
          </a:p>
        </p:txBody>
      </p:sp>
      <p:grpSp>
        <p:nvGrpSpPr>
          <p:cNvPr id="33827" name="Group 35"/>
          <p:cNvGrpSpPr>
            <a:grpSpLocks/>
          </p:cNvGrpSpPr>
          <p:nvPr/>
        </p:nvGrpSpPr>
        <p:grpSpPr bwMode="auto">
          <a:xfrm>
            <a:off x="827088" y="115888"/>
            <a:ext cx="7129462" cy="2520950"/>
            <a:chOff x="567" y="1842"/>
            <a:chExt cx="4491" cy="1588"/>
          </a:xfrm>
        </p:grpSpPr>
        <p:sp>
          <p:nvSpPr>
            <p:cNvPr id="33825" name="AutoShape 33"/>
            <p:cNvSpPr>
              <a:spLocks noChangeArrowheads="1"/>
            </p:cNvSpPr>
            <p:nvPr/>
          </p:nvSpPr>
          <p:spPr bwMode="auto">
            <a:xfrm>
              <a:off x="567" y="1842"/>
              <a:ext cx="4491" cy="1588"/>
            </a:xfrm>
            <a:prstGeom prst="roundRect">
              <a:avLst>
                <a:gd name="adj" fmla="val 16667"/>
              </a:avLst>
            </a:prstGeom>
            <a:gradFill rotWithShape="1">
              <a:gsLst>
                <a:gs pos="0">
                  <a:schemeClr val="accent1"/>
                </a:gs>
                <a:gs pos="100000">
                  <a:schemeClr val="accent1">
                    <a:gamma/>
                    <a:shade val="63529"/>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GB">
                <a:latin typeface="Arial" panose="020B0604020202020204" pitchFamily="34" charset="0"/>
              </a:endParaRPr>
            </a:p>
          </p:txBody>
        </p:sp>
        <p:sp>
          <p:nvSpPr>
            <p:cNvPr id="23584" name="Rectangle 32"/>
            <p:cNvSpPr>
              <a:spLocks noChangeArrowheads="1"/>
            </p:cNvSpPr>
            <p:nvPr/>
          </p:nvSpPr>
          <p:spPr bwMode="auto">
            <a:xfrm>
              <a:off x="1111" y="2024"/>
              <a:ext cx="3448"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solidFill>
                    <a:schemeClr val="bg1"/>
                  </a:solidFill>
                  <a:latin typeface="Calibri" charset="0"/>
                </a:rPr>
                <a:t>This table demonstrates that people may have a different attitude to fraud than to other crimes. It is often viewed as a victimless crime. If you or a friend or relative has ever had their credit card cloned then you will be aware that fraud is far from being a victimless crime. We all pay for fraud through higher taxes, higher insurance premiums, and higher bank charges.</a:t>
              </a: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27"/>
                                        </p:tgtEl>
                                        <p:attrNameLst>
                                          <p:attrName>style.visibility</p:attrName>
                                        </p:attrNameLst>
                                      </p:cBhvr>
                                      <p:to>
                                        <p:strVal val="visible"/>
                                      </p:to>
                                    </p:set>
                                    <p:animEffect transition="in" filter="dissolve">
                                      <p:cBhvr>
                                        <p:cTn id="7" dur="500"/>
                                        <p:tgtEl>
                                          <p:spTgt spid="33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39750" y="765175"/>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ea typeface="Arial" charset="0"/>
                <a:cs typeface="Arial" charset="0"/>
              </a:rPr>
              <a:t>In a separate survey by Leicester University, 70% of the 2,000 people questioned admitted they would commit fraud, if they thought they would get away with it.</a:t>
            </a:r>
          </a:p>
        </p:txBody>
      </p:sp>
      <p:grpSp>
        <p:nvGrpSpPr>
          <p:cNvPr id="25603" name="Group 4"/>
          <p:cNvGrpSpPr>
            <a:grpSpLocks noChangeAspect="1"/>
          </p:cNvGrpSpPr>
          <p:nvPr>
            <p:custDataLst>
              <p:tags r:id="rId2"/>
            </p:custDataLst>
          </p:nvPr>
        </p:nvGrpSpPr>
        <p:grpSpPr bwMode="auto">
          <a:xfrm>
            <a:off x="395288" y="1557338"/>
            <a:ext cx="7632700" cy="4729162"/>
            <a:chOff x="249" y="981"/>
            <a:chExt cx="4808" cy="2979"/>
          </a:xfrm>
        </p:grpSpPr>
        <p:sp>
          <p:nvSpPr>
            <p:cNvPr id="25604" name="AutoShape 3"/>
            <p:cNvSpPr>
              <a:spLocks noChangeAspect="1" noChangeArrowheads="1" noTextEdit="1"/>
            </p:cNvSpPr>
            <p:nvPr/>
          </p:nvSpPr>
          <p:spPr bwMode="auto">
            <a:xfrm>
              <a:off x="249" y="981"/>
              <a:ext cx="4808" cy="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5" name="Freeform 5"/>
            <p:cNvSpPr>
              <a:spLocks/>
            </p:cNvSpPr>
            <p:nvPr/>
          </p:nvSpPr>
          <p:spPr bwMode="auto">
            <a:xfrm>
              <a:off x="2330" y="3340"/>
              <a:ext cx="1712" cy="433"/>
            </a:xfrm>
            <a:custGeom>
              <a:avLst/>
              <a:gdLst>
                <a:gd name="T0" fmla="*/ 1712 w 1712"/>
                <a:gd name="T1" fmla="*/ 249 h 433"/>
                <a:gd name="T2" fmla="*/ 1231 w 1712"/>
                <a:gd name="T3" fmla="*/ 0 h 433"/>
                <a:gd name="T4" fmla="*/ 0 w 1712"/>
                <a:gd name="T5" fmla="*/ 272 h 433"/>
                <a:gd name="T6" fmla="*/ 227 w 1712"/>
                <a:gd name="T7" fmla="*/ 433 h 433"/>
                <a:gd name="T8" fmla="*/ 248 w 1712"/>
                <a:gd name="T9" fmla="*/ 433 h 433"/>
                <a:gd name="T10" fmla="*/ 305 w 1712"/>
                <a:gd name="T11" fmla="*/ 433 h 433"/>
                <a:gd name="T12" fmla="*/ 382 w 1712"/>
                <a:gd name="T13" fmla="*/ 433 h 433"/>
                <a:gd name="T14" fmla="*/ 478 w 1712"/>
                <a:gd name="T15" fmla="*/ 433 h 433"/>
                <a:gd name="T16" fmla="*/ 571 w 1712"/>
                <a:gd name="T17" fmla="*/ 433 h 433"/>
                <a:gd name="T18" fmla="*/ 657 w 1712"/>
                <a:gd name="T19" fmla="*/ 433 h 433"/>
                <a:gd name="T20" fmla="*/ 723 w 1712"/>
                <a:gd name="T21" fmla="*/ 433 h 433"/>
                <a:gd name="T22" fmla="*/ 759 w 1712"/>
                <a:gd name="T23" fmla="*/ 433 h 433"/>
                <a:gd name="T24" fmla="*/ 813 w 1712"/>
                <a:gd name="T25" fmla="*/ 423 h 433"/>
                <a:gd name="T26" fmla="*/ 926 w 1712"/>
                <a:gd name="T27" fmla="*/ 404 h 433"/>
                <a:gd name="T28" fmla="*/ 1079 w 1712"/>
                <a:gd name="T29" fmla="*/ 374 h 433"/>
                <a:gd name="T30" fmla="*/ 1252 w 1712"/>
                <a:gd name="T31" fmla="*/ 342 h 433"/>
                <a:gd name="T32" fmla="*/ 1422 w 1712"/>
                <a:gd name="T33" fmla="*/ 306 h 433"/>
                <a:gd name="T34" fmla="*/ 1569 w 1712"/>
                <a:gd name="T35" fmla="*/ 278 h 433"/>
                <a:gd name="T36" fmla="*/ 1670 w 1712"/>
                <a:gd name="T37" fmla="*/ 257 h 433"/>
                <a:gd name="T38" fmla="*/ 1712 w 1712"/>
                <a:gd name="T39" fmla="*/ 249 h 433"/>
                <a:gd name="T40" fmla="*/ 1712 w 1712"/>
                <a:gd name="T41" fmla="*/ 249 h 4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2"/>
                <a:gd name="T64" fmla="*/ 0 h 433"/>
                <a:gd name="T65" fmla="*/ 1712 w 1712"/>
                <a:gd name="T66" fmla="*/ 433 h 4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2" h="433">
                  <a:moveTo>
                    <a:pt x="1712" y="249"/>
                  </a:moveTo>
                  <a:lnTo>
                    <a:pt x="1231" y="0"/>
                  </a:lnTo>
                  <a:lnTo>
                    <a:pt x="0" y="272"/>
                  </a:lnTo>
                  <a:lnTo>
                    <a:pt x="227" y="433"/>
                  </a:lnTo>
                  <a:lnTo>
                    <a:pt x="248" y="433"/>
                  </a:lnTo>
                  <a:lnTo>
                    <a:pt x="305" y="433"/>
                  </a:lnTo>
                  <a:lnTo>
                    <a:pt x="382" y="433"/>
                  </a:lnTo>
                  <a:lnTo>
                    <a:pt x="478" y="433"/>
                  </a:lnTo>
                  <a:lnTo>
                    <a:pt x="571" y="433"/>
                  </a:lnTo>
                  <a:lnTo>
                    <a:pt x="657" y="433"/>
                  </a:lnTo>
                  <a:lnTo>
                    <a:pt x="723" y="433"/>
                  </a:lnTo>
                  <a:lnTo>
                    <a:pt x="759" y="433"/>
                  </a:lnTo>
                  <a:lnTo>
                    <a:pt x="813" y="423"/>
                  </a:lnTo>
                  <a:lnTo>
                    <a:pt x="926" y="404"/>
                  </a:lnTo>
                  <a:lnTo>
                    <a:pt x="1079" y="374"/>
                  </a:lnTo>
                  <a:lnTo>
                    <a:pt x="1252" y="342"/>
                  </a:lnTo>
                  <a:lnTo>
                    <a:pt x="1422" y="306"/>
                  </a:lnTo>
                  <a:lnTo>
                    <a:pt x="1569" y="278"/>
                  </a:lnTo>
                  <a:lnTo>
                    <a:pt x="1670" y="257"/>
                  </a:lnTo>
                  <a:lnTo>
                    <a:pt x="1712" y="249"/>
                  </a:lnTo>
                  <a:close/>
                </a:path>
              </a:pathLst>
            </a:custGeom>
            <a:solidFill>
              <a:srgbClr val="A8B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6" name="Freeform 6"/>
            <p:cNvSpPr>
              <a:spLocks/>
            </p:cNvSpPr>
            <p:nvPr/>
          </p:nvSpPr>
          <p:spPr bwMode="auto">
            <a:xfrm>
              <a:off x="710" y="1102"/>
              <a:ext cx="4073" cy="2021"/>
            </a:xfrm>
            <a:custGeom>
              <a:avLst/>
              <a:gdLst>
                <a:gd name="T0" fmla="*/ 0 w 4073"/>
                <a:gd name="T1" fmla="*/ 1925 h 2021"/>
                <a:gd name="T2" fmla="*/ 3234 w 4073"/>
                <a:gd name="T3" fmla="*/ 1664 h 2021"/>
                <a:gd name="T4" fmla="*/ 3870 w 4073"/>
                <a:gd name="T5" fmla="*/ 2021 h 2021"/>
                <a:gd name="T6" fmla="*/ 4073 w 4073"/>
                <a:gd name="T7" fmla="*/ 1641 h 2021"/>
                <a:gd name="T8" fmla="*/ 3906 w 4073"/>
                <a:gd name="T9" fmla="*/ 939 h 2021"/>
                <a:gd name="T10" fmla="*/ 3694 w 4073"/>
                <a:gd name="T11" fmla="*/ 344 h 2021"/>
                <a:gd name="T12" fmla="*/ 2962 w 4073"/>
                <a:gd name="T13" fmla="*/ 197 h 2021"/>
                <a:gd name="T14" fmla="*/ 2008 w 4073"/>
                <a:gd name="T15" fmla="*/ 0 h 2021"/>
                <a:gd name="T16" fmla="*/ 1118 w 4073"/>
                <a:gd name="T17" fmla="*/ 129 h 2021"/>
                <a:gd name="T18" fmla="*/ 227 w 4073"/>
                <a:gd name="T19" fmla="*/ 1120 h 2021"/>
                <a:gd name="T20" fmla="*/ 0 w 4073"/>
                <a:gd name="T21" fmla="*/ 1925 h 2021"/>
                <a:gd name="T22" fmla="*/ 0 w 4073"/>
                <a:gd name="T23" fmla="*/ 1925 h 20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3"/>
                <a:gd name="T37" fmla="*/ 0 h 2021"/>
                <a:gd name="T38" fmla="*/ 4073 w 4073"/>
                <a:gd name="T39" fmla="*/ 2021 h 20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3" h="2021">
                  <a:moveTo>
                    <a:pt x="0" y="1925"/>
                  </a:moveTo>
                  <a:lnTo>
                    <a:pt x="3234" y="1664"/>
                  </a:lnTo>
                  <a:lnTo>
                    <a:pt x="3870" y="2021"/>
                  </a:lnTo>
                  <a:lnTo>
                    <a:pt x="4073" y="1641"/>
                  </a:lnTo>
                  <a:lnTo>
                    <a:pt x="3906" y="939"/>
                  </a:lnTo>
                  <a:lnTo>
                    <a:pt x="3694" y="344"/>
                  </a:lnTo>
                  <a:lnTo>
                    <a:pt x="2962" y="197"/>
                  </a:lnTo>
                  <a:lnTo>
                    <a:pt x="2008" y="0"/>
                  </a:lnTo>
                  <a:lnTo>
                    <a:pt x="1118" y="129"/>
                  </a:lnTo>
                  <a:lnTo>
                    <a:pt x="227" y="1120"/>
                  </a:lnTo>
                  <a:lnTo>
                    <a:pt x="0" y="1925"/>
                  </a:lnTo>
                  <a:close/>
                </a:path>
              </a:pathLst>
            </a:custGeom>
            <a:solidFill>
              <a:srgbClr val="BFF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7" name="Freeform 7"/>
            <p:cNvSpPr>
              <a:spLocks/>
            </p:cNvSpPr>
            <p:nvPr/>
          </p:nvSpPr>
          <p:spPr bwMode="auto">
            <a:xfrm>
              <a:off x="3633" y="1244"/>
              <a:ext cx="1309" cy="1363"/>
            </a:xfrm>
            <a:custGeom>
              <a:avLst/>
              <a:gdLst>
                <a:gd name="T0" fmla="*/ 36 w 1309"/>
                <a:gd name="T1" fmla="*/ 1131 h 1363"/>
                <a:gd name="T2" fmla="*/ 0 w 1309"/>
                <a:gd name="T3" fmla="*/ 0 h 1363"/>
                <a:gd name="T4" fmla="*/ 747 w 1309"/>
                <a:gd name="T5" fmla="*/ 204 h 1363"/>
                <a:gd name="T6" fmla="*/ 1309 w 1309"/>
                <a:gd name="T7" fmla="*/ 1022 h 1363"/>
                <a:gd name="T8" fmla="*/ 1237 w 1309"/>
                <a:gd name="T9" fmla="*/ 1363 h 1363"/>
                <a:gd name="T10" fmla="*/ 36 w 1309"/>
                <a:gd name="T11" fmla="*/ 1131 h 1363"/>
                <a:gd name="T12" fmla="*/ 36 w 1309"/>
                <a:gd name="T13" fmla="*/ 1131 h 1363"/>
                <a:gd name="T14" fmla="*/ 0 60000 65536"/>
                <a:gd name="T15" fmla="*/ 0 60000 65536"/>
                <a:gd name="T16" fmla="*/ 0 60000 65536"/>
                <a:gd name="T17" fmla="*/ 0 60000 65536"/>
                <a:gd name="T18" fmla="*/ 0 60000 65536"/>
                <a:gd name="T19" fmla="*/ 0 60000 65536"/>
                <a:gd name="T20" fmla="*/ 0 60000 65536"/>
                <a:gd name="T21" fmla="*/ 0 w 1309"/>
                <a:gd name="T22" fmla="*/ 0 h 1363"/>
                <a:gd name="T23" fmla="*/ 1309 w 1309"/>
                <a:gd name="T24" fmla="*/ 1363 h 13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 h="1363">
                  <a:moveTo>
                    <a:pt x="36" y="1131"/>
                  </a:moveTo>
                  <a:lnTo>
                    <a:pt x="0" y="0"/>
                  </a:lnTo>
                  <a:lnTo>
                    <a:pt x="747" y="204"/>
                  </a:lnTo>
                  <a:lnTo>
                    <a:pt x="1309" y="1022"/>
                  </a:lnTo>
                  <a:lnTo>
                    <a:pt x="1237" y="1363"/>
                  </a:lnTo>
                  <a:lnTo>
                    <a:pt x="36" y="1131"/>
                  </a:lnTo>
                  <a:close/>
                </a:path>
              </a:pathLst>
            </a:custGeom>
            <a:solidFill>
              <a:srgbClr val="C9D4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8" name="Freeform 8"/>
            <p:cNvSpPr>
              <a:spLocks/>
            </p:cNvSpPr>
            <p:nvPr/>
          </p:nvSpPr>
          <p:spPr bwMode="auto">
            <a:xfrm>
              <a:off x="633" y="2256"/>
              <a:ext cx="1039" cy="771"/>
            </a:xfrm>
            <a:custGeom>
              <a:avLst/>
              <a:gdLst>
                <a:gd name="T0" fmla="*/ 1039 w 1039"/>
                <a:gd name="T1" fmla="*/ 51 h 771"/>
                <a:gd name="T2" fmla="*/ 0 w 1039"/>
                <a:gd name="T3" fmla="*/ 0 h 771"/>
                <a:gd name="T4" fmla="*/ 53 w 1039"/>
                <a:gd name="T5" fmla="*/ 771 h 771"/>
                <a:gd name="T6" fmla="*/ 645 w 1039"/>
                <a:gd name="T7" fmla="*/ 740 h 771"/>
                <a:gd name="T8" fmla="*/ 908 w 1039"/>
                <a:gd name="T9" fmla="*/ 540 h 771"/>
                <a:gd name="T10" fmla="*/ 1039 w 1039"/>
                <a:gd name="T11" fmla="*/ 51 h 771"/>
                <a:gd name="T12" fmla="*/ 1039 w 1039"/>
                <a:gd name="T13" fmla="*/ 51 h 771"/>
                <a:gd name="T14" fmla="*/ 0 60000 65536"/>
                <a:gd name="T15" fmla="*/ 0 60000 65536"/>
                <a:gd name="T16" fmla="*/ 0 60000 65536"/>
                <a:gd name="T17" fmla="*/ 0 60000 65536"/>
                <a:gd name="T18" fmla="*/ 0 60000 65536"/>
                <a:gd name="T19" fmla="*/ 0 60000 65536"/>
                <a:gd name="T20" fmla="*/ 0 60000 65536"/>
                <a:gd name="T21" fmla="*/ 0 w 1039"/>
                <a:gd name="T22" fmla="*/ 0 h 771"/>
                <a:gd name="T23" fmla="*/ 1039 w 1039"/>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9" h="771">
                  <a:moveTo>
                    <a:pt x="1039" y="51"/>
                  </a:moveTo>
                  <a:lnTo>
                    <a:pt x="0" y="0"/>
                  </a:lnTo>
                  <a:lnTo>
                    <a:pt x="53" y="771"/>
                  </a:lnTo>
                  <a:lnTo>
                    <a:pt x="645" y="740"/>
                  </a:lnTo>
                  <a:lnTo>
                    <a:pt x="908" y="540"/>
                  </a:lnTo>
                  <a:lnTo>
                    <a:pt x="1039" y="51"/>
                  </a:lnTo>
                  <a:close/>
                </a:path>
              </a:pathLst>
            </a:custGeom>
            <a:solidFill>
              <a:srgbClr val="BD9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Freeform 9"/>
            <p:cNvSpPr>
              <a:spLocks/>
            </p:cNvSpPr>
            <p:nvPr/>
          </p:nvSpPr>
          <p:spPr bwMode="auto">
            <a:xfrm>
              <a:off x="3956" y="1361"/>
              <a:ext cx="394" cy="236"/>
            </a:xfrm>
            <a:custGeom>
              <a:avLst/>
              <a:gdLst>
                <a:gd name="T0" fmla="*/ 0 w 394"/>
                <a:gd name="T1" fmla="*/ 106 h 236"/>
                <a:gd name="T2" fmla="*/ 203 w 394"/>
                <a:gd name="T3" fmla="*/ 0 h 236"/>
                <a:gd name="T4" fmla="*/ 206 w 394"/>
                <a:gd name="T5" fmla="*/ 0 h 236"/>
                <a:gd name="T6" fmla="*/ 218 w 394"/>
                <a:gd name="T7" fmla="*/ 4 h 236"/>
                <a:gd name="T8" fmla="*/ 233 w 394"/>
                <a:gd name="T9" fmla="*/ 9 h 236"/>
                <a:gd name="T10" fmla="*/ 254 w 394"/>
                <a:gd name="T11" fmla="*/ 19 h 236"/>
                <a:gd name="T12" fmla="*/ 275 w 394"/>
                <a:gd name="T13" fmla="*/ 26 h 236"/>
                <a:gd name="T14" fmla="*/ 295 w 394"/>
                <a:gd name="T15" fmla="*/ 38 h 236"/>
                <a:gd name="T16" fmla="*/ 313 w 394"/>
                <a:gd name="T17" fmla="*/ 49 h 236"/>
                <a:gd name="T18" fmla="*/ 331 w 394"/>
                <a:gd name="T19" fmla="*/ 60 h 236"/>
                <a:gd name="T20" fmla="*/ 343 w 394"/>
                <a:gd name="T21" fmla="*/ 74 h 236"/>
                <a:gd name="T22" fmla="*/ 355 w 394"/>
                <a:gd name="T23" fmla="*/ 85 h 236"/>
                <a:gd name="T24" fmla="*/ 367 w 394"/>
                <a:gd name="T25" fmla="*/ 96 h 236"/>
                <a:gd name="T26" fmla="*/ 376 w 394"/>
                <a:gd name="T27" fmla="*/ 110 h 236"/>
                <a:gd name="T28" fmla="*/ 385 w 394"/>
                <a:gd name="T29" fmla="*/ 117 h 236"/>
                <a:gd name="T30" fmla="*/ 391 w 394"/>
                <a:gd name="T31" fmla="*/ 125 h 236"/>
                <a:gd name="T32" fmla="*/ 394 w 394"/>
                <a:gd name="T33" fmla="*/ 130 h 236"/>
                <a:gd name="T34" fmla="*/ 394 w 394"/>
                <a:gd name="T35" fmla="*/ 132 h 236"/>
                <a:gd name="T36" fmla="*/ 191 w 394"/>
                <a:gd name="T37" fmla="*/ 236 h 236"/>
                <a:gd name="T38" fmla="*/ 191 w 394"/>
                <a:gd name="T39" fmla="*/ 234 h 236"/>
                <a:gd name="T40" fmla="*/ 191 w 394"/>
                <a:gd name="T41" fmla="*/ 230 h 236"/>
                <a:gd name="T42" fmla="*/ 191 w 394"/>
                <a:gd name="T43" fmla="*/ 225 h 236"/>
                <a:gd name="T44" fmla="*/ 191 w 394"/>
                <a:gd name="T45" fmla="*/ 219 h 236"/>
                <a:gd name="T46" fmla="*/ 191 w 394"/>
                <a:gd name="T47" fmla="*/ 212 h 236"/>
                <a:gd name="T48" fmla="*/ 188 w 394"/>
                <a:gd name="T49" fmla="*/ 204 h 236"/>
                <a:gd name="T50" fmla="*/ 182 w 394"/>
                <a:gd name="T51" fmla="*/ 196 h 236"/>
                <a:gd name="T52" fmla="*/ 176 w 394"/>
                <a:gd name="T53" fmla="*/ 191 h 236"/>
                <a:gd name="T54" fmla="*/ 161 w 394"/>
                <a:gd name="T55" fmla="*/ 181 h 236"/>
                <a:gd name="T56" fmla="*/ 143 w 394"/>
                <a:gd name="T57" fmla="*/ 170 h 236"/>
                <a:gd name="T58" fmla="*/ 122 w 394"/>
                <a:gd name="T59" fmla="*/ 157 h 236"/>
                <a:gd name="T60" fmla="*/ 101 w 394"/>
                <a:gd name="T61" fmla="*/ 145 h 236"/>
                <a:gd name="T62" fmla="*/ 77 w 394"/>
                <a:gd name="T63" fmla="*/ 132 h 236"/>
                <a:gd name="T64" fmla="*/ 62 w 394"/>
                <a:gd name="T65" fmla="*/ 123 h 236"/>
                <a:gd name="T66" fmla="*/ 50 w 394"/>
                <a:gd name="T67" fmla="*/ 115 h 236"/>
                <a:gd name="T68" fmla="*/ 47 w 394"/>
                <a:gd name="T69" fmla="*/ 113 h 236"/>
                <a:gd name="T70" fmla="*/ 0 w 394"/>
                <a:gd name="T71" fmla="*/ 106 h 236"/>
                <a:gd name="T72" fmla="*/ 0 w 394"/>
                <a:gd name="T73" fmla="*/ 106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236"/>
                <a:gd name="T113" fmla="*/ 394 w 394"/>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236">
                  <a:moveTo>
                    <a:pt x="0" y="106"/>
                  </a:moveTo>
                  <a:lnTo>
                    <a:pt x="203" y="0"/>
                  </a:lnTo>
                  <a:lnTo>
                    <a:pt x="206" y="0"/>
                  </a:lnTo>
                  <a:lnTo>
                    <a:pt x="218" y="4"/>
                  </a:lnTo>
                  <a:lnTo>
                    <a:pt x="233" y="9"/>
                  </a:lnTo>
                  <a:lnTo>
                    <a:pt x="254" y="19"/>
                  </a:lnTo>
                  <a:lnTo>
                    <a:pt x="275" y="26"/>
                  </a:lnTo>
                  <a:lnTo>
                    <a:pt x="295" y="38"/>
                  </a:lnTo>
                  <a:lnTo>
                    <a:pt x="313" y="49"/>
                  </a:lnTo>
                  <a:lnTo>
                    <a:pt x="331" y="60"/>
                  </a:lnTo>
                  <a:lnTo>
                    <a:pt x="343" y="74"/>
                  </a:lnTo>
                  <a:lnTo>
                    <a:pt x="355" y="85"/>
                  </a:lnTo>
                  <a:lnTo>
                    <a:pt x="367" y="96"/>
                  </a:lnTo>
                  <a:lnTo>
                    <a:pt x="376" y="110"/>
                  </a:lnTo>
                  <a:lnTo>
                    <a:pt x="385" y="117"/>
                  </a:lnTo>
                  <a:lnTo>
                    <a:pt x="391" y="125"/>
                  </a:lnTo>
                  <a:lnTo>
                    <a:pt x="394" y="130"/>
                  </a:lnTo>
                  <a:lnTo>
                    <a:pt x="394" y="132"/>
                  </a:lnTo>
                  <a:lnTo>
                    <a:pt x="191" y="236"/>
                  </a:lnTo>
                  <a:lnTo>
                    <a:pt x="191" y="234"/>
                  </a:lnTo>
                  <a:lnTo>
                    <a:pt x="191" y="230"/>
                  </a:lnTo>
                  <a:lnTo>
                    <a:pt x="191" y="225"/>
                  </a:lnTo>
                  <a:lnTo>
                    <a:pt x="191" y="219"/>
                  </a:lnTo>
                  <a:lnTo>
                    <a:pt x="191" y="212"/>
                  </a:lnTo>
                  <a:lnTo>
                    <a:pt x="188" y="204"/>
                  </a:lnTo>
                  <a:lnTo>
                    <a:pt x="182" y="196"/>
                  </a:lnTo>
                  <a:lnTo>
                    <a:pt x="176" y="191"/>
                  </a:lnTo>
                  <a:lnTo>
                    <a:pt x="161" y="181"/>
                  </a:lnTo>
                  <a:lnTo>
                    <a:pt x="143" y="170"/>
                  </a:lnTo>
                  <a:lnTo>
                    <a:pt x="122" y="157"/>
                  </a:lnTo>
                  <a:lnTo>
                    <a:pt x="101" y="145"/>
                  </a:lnTo>
                  <a:lnTo>
                    <a:pt x="77" y="132"/>
                  </a:lnTo>
                  <a:lnTo>
                    <a:pt x="62" y="123"/>
                  </a:lnTo>
                  <a:lnTo>
                    <a:pt x="50" y="115"/>
                  </a:lnTo>
                  <a:lnTo>
                    <a:pt x="47" y="113"/>
                  </a:lnTo>
                  <a:lnTo>
                    <a:pt x="0" y="106"/>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10"/>
            <p:cNvSpPr>
              <a:spLocks/>
            </p:cNvSpPr>
            <p:nvPr/>
          </p:nvSpPr>
          <p:spPr bwMode="auto">
            <a:xfrm>
              <a:off x="1329" y="1032"/>
              <a:ext cx="705" cy="342"/>
            </a:xfrm>
            <a:custGeom>
              <a:avLst/>
              <a:gdLst>
                <a:gd name="T0" fmla="*/ 340 w 705"/>
                <a:gd name="T1" fmla="*/ 320 h 342"/>
                <a:gd name="T2" fmla="*/ 358 w 705"/>
                <a:gd name="T3" fmla="*/ 327 h 342"/>
                <a:gd name="T4" fmla="*/ 379 w 705"/>
                <a:gd name="T5" fmla="*/ 335 h 342"/>
                <a:gd name="T6" fmla="*/ 394 w 705"/>
                <a:gd name="T7" fmla="*/ 340 h 342"/>
                <a:gd name="T8" fmla="*/ 463 w 705"/>
                <a:gd name="T9" fmla="*/ 338 h 342"/>
                <a:gd name="T10" fmla="*/ 597 w 705"/>
                <a:gd name="T11" fmla="*/ 337 h 342"/>
                <a:gd name="T12" fmla="*/ 642 w 705"/>
                <a:gd name="T13" fmla="*/ 297 h 342"/>
                <a:gd name="T14" fmla="*/ 654 w 705"/>
                <a:gd name="T15" fmla="*/ 293 h 342"/>
                <a:gd name="T16" fmla="*/ 675 w 705"/>
                <a:gd name="T17" fmla="*/ 280 h 342"/>
                <a:gd name="T18" fmla="*/ 696 w 705"/>
                <a:gd name="T19" fmla="*/ 257 h 342"/>
                <a:gd name="T20" fmla="*/ 705 w 705"/>
                <a:gd name="T21" fmla="*/ 227 h 342"/>
                <a:gd name="T22" fmla="*/ 699 w 705"/>
                <a:gd name="T23" fmla="*/ 193 h 342"/>
                <a:gd name="T24" fmla="*/ 690 w 705"/>
                <a:gd name="T25" fmla="*/ 176 h 342"/>
                <a:gd name="T26" fmla="*/ 684 w 705"/>
                <a:gd name="T27" fmla="*/ 168 h 342"/>
                <a:gd name="T28" fmla="*/ 681 w 705"/>
                <a:gd name="T29" fmla="*/ 163 h 342"/>
                <a:gd name="T30" fmla="*/ 669 w 705"/>
                <a:gd name="T31" fmla="*/ 146 h 342"/>
                <a:gd name="T32" fmla="*/ 657 w 705"/>
                <a:gd name="T33" fmla="*/ 125 h 342"/>
                <a:gd name="T34" fmla="*/ 645 w 705"/>
                <a:gd name="T35" fmla="*/ 108 h 342"/>
                <a:gd name="T36" fmla="*/ 642 w 705"/>
                <a:gd name="T37" fmla="*/ 99 h 342"/>
                <a:gd name="T38" fmla="*/ 624 w 705"/>
                <a:gd name="T39" fmla="*/ 70 h 342"/>
                <a:gd name="T40" fmla="*/ 589 w 705"/>
                <a:gd name="T41" fmla="*/ 38 h 342"/>
                <a:gd name="T42" fmla="*/ 529 w 705"/>
                <a:gd name="T43" fmla="*/ 21 h 342"/>
                <a:gd name="T44" fmla="*/ 460 w 705"/>
                <a:gd name="T45" fmla="*/ 40 h 342"/>
                <a:gd name="T46" fmla="*/ 442 w 705"/>
                <a:gd name="T47" fmla="*/ 31 h 342"/>
                <a:gd name="T48" fmla="*/ 400 w 705"/>
                <a:gd name="T49" fmla="*/ 14 h 342"/>
                <a:gd name="T50" fmla="*/ 343 w 705"/>
                <a:gd name="T51" fmla="*/ 0 h 342"/>
                <a:gd name="T52" fmla="*/ 278 w 705"/>
                <a:gd name="T53" fmla="*/ 10 h 342"/>
                <a:gd name="T54" fmla="*/ 230 w 705"/>
                <a:gd name="T55" fmla="*/ 29 h 342"/>
                <a:gd name="T56" fmla="*/ 203 w 705"/>
                <a:gd name="T57" fmla="*/ 44 h 342"/>
                <a:gd name="T58" fmla="*/ 191 w 705"/>
                <a:gd name="T59" fmla="*/ 53 h 342"/>
                <a:gd name="T60" fmla="*/ 170 w 705"/>
                <a:gd name="T61" fmla="*/ 51 h 342"/>
                <a:gd name="T62" fmla="*/ 122 w 705"/>
                <a:gd name="T63" fmla="*/ 51 h 342"/>
                <a:gd name="T64" fmla="*/ 63 w 705"/>
                <a:gd name="T65" fmla="*/ 65 h 342"/>
                <a:gd name="T66" fmla="*/ 9 w 705"/>
                <a:gd name="T67" fmla="*/ 100 h 342"/>
                <a:gd name="T68" fmla="*/ 9 w 705"/>
                <a:gd name="T69" fmla="*/ 157 h 342"/>
                <a:gd name="T70" fmla="*/ 12 w 705"/>
                <a:gd name="T71" fmla="*/ 178 h 342"/>
                <a:gd name="T72" fmla="*/ 15 w 705"/>
                <a:gd name="T73" fmla="*/ 208 h 342"/>
                <a:gd name="T74" fmla="*/ 9 w 705"/>
                <a:gd name="T75" fmla="*/ 238 h 342"/>
                <a:gd name="T76" fmla="*/ 0 w 705"/>
                <a:gd name="T77" fmla="*/ 257 h 342"/>
                <a:gd name="T78" fmla="*/ 9 w 705"/>
                <a:gd name="T79" fmla="*/ 270 h 342"/>
                <a:gd name="T80" fmla="*/ 27 w 705"/>
                <a:gd name="T81" fmla="*/ 278 h 342"/>
                <a:gd name="T82" fmla="*/ 42 w 705"/>
                <a:gd name="T83" fmla="*/ 280 h 342"/>
                <a:gd name="T84" fmla="*/ 54 w 705"/>
                <a:gd name="T85" fmla="*/ 282 h 342"/>
                <a:gd name="T86" fmla="*/ 77 w 705"/>
                <a:gd name="T87" fmla="*/ 280 h 342"/>
                <a:gd name="T88" fmla="*/ 89 w 705"/>
                <a:gd name="T89" fmla="*/ 278 h 342"/>
                <a:gd name="T90" fmla="*/ 137 w 705"/>
                <a:gd name="T91" fmla="*/ 297 h 342"/>
                <a:gd name="T92" fmla="*/ 221 w 705"/>
                <a:gd name="T93" fmla="*/ 295 h 342"/>
                <a:gd name="T94" fmla="*/ 287 w 705"/>
                <a:gd name="T95" fmla="*/ 333 h 342"/>
                <a:gd name="T96" fmla="*/ 337 w 705"/>
                <a:gd name="T97" fmla="*/ 318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342"/>
                <a:gd name="T149" fmla="*/ 705 w 705"/>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342">
                  <a:moveTo>
                    <a:pt x="337" y="318"/>
                  </a:moveTo>
                  <a:lnTo>
                    <a:pt x="340" y="320"/>
                  </a:lnTo>
                  <a:lnTo>
                    <a:pt x="349" y="323"/>
                  </a:lnTo>
                  <a:lnTo>
                    <a:pt x="358" y="327"/>
                  </a:lnTo>
                  <a:lnTo>
                    <a:pt x="370" y="331"/>
                  </a:lnTo>
                  <a:lnTo>
                    <a:pt x="379" y="335"/>
                  </a:lnTo>
                  <a:lnTo>
                    <a:pt x="388" y="338"/>
                  </a:lnTo>
                  <a:lnTo>
                    <a:pt x="394" y="340"/>
                  </a:lnTo>
                  <a:lnTo>
                    <a:pt x="400" y="342"/>
                  </a:lnTo>
                  <a:lnTo>
                    <a:pt x="463" y="338"/>
                  </a:lnTo>
                  <a:lnTo>
                    <a:pt x="550" y="340"/>
                  </a:lnTo>
                  <a:lnTo>
                    <a:pt x="597" y="337"/>
                  </a:lnTo>
                  <a:lnTo>
                    <a:pt x="618" y="314"/>
                  </a:lnTo>
                  <a:lnTo>
                    <a:pt x="642" y="297"/>
                  </a:lnTo>
                  <a:lnTo>
                    <a:pt x="645" y="295"/>
                  </a:lnTo>
                  <a:lnTo>
                    <a:pt x="654" y="293"/>
                  </a:lnTo>
                  <a:lnTo>
                    <a:pt x="660" y="287"/>
                  </a:lnTo>
                  <a:lnTo>
                    <a:pt x="675" y="280"/>
                  </a:lnTo>
                  <a:lnTo>
                    <a:pt x="684" y="270"/>
                  </a:lnTo>
                  <a:lnTo>
                    <a:pt x="696" y="257"/>
                  </a:lnTo>
                  <a:lnTo>
                    <a:pt x="702" y="244"/>
                  </a:lnTo>
                  <a:lnTo>
                    <a:pt x="705" y="227"/>
                  </a:lnTo>
                  <a:lnTo>
                    <a:pt x="702" y="208"/>
                  </a:lnTo>
                  <a:lnTo>
                    <a:pt x="699" y="193"/>
                  </a:lnTo>
                  <a:lnTo>
                    <a:pt x="696" y="184"/>
                  </a:lnTo>
                  <a:lnTo>
                    <a:pt x="690" y="176"/>
                  </a:lnTo>
                  <a:lnTo>
                    <a:pt x="687" y="170"/>
                  </a:lnTo>
                  <a:lnTo>
                    <a:pt x="684" y="168"/>
                  </a:lnTo>
                  <a:lnTo>
                    <a:pt x="684" y="167"/>
                  </a:lnTo>
                  <a:lnTo>
                    <a:pt x="681" y="163"/>
                  </a:lnTo>
                  <a:lnTo>
                    <a:pt x="678" y="157"/>
                  </a:lnTo>
                  <a:lnTo>
                    <a:pt x="669" y="146"/>
                  </a:lnTo>
                  <a:lnTo>
                    <a:pt x="663" y="136"/>
                  </a:lnTo>
                  <a:lnTo>
                    <a:pt x="657" y="125"/>
                  </a:lnTo>
                  <a:lnTo>
                    <a:pt x="648" y="116"/>
                  </a:lnTo>
                  <a:lnTo>
                    <a:pt x="645" y="108"/>
                  </a:lnTo>
                  <a:lnTo>
                    <a:pt x="645" y="106"/>
                  </a:lnTo>
                  <a:lnTo>
                    <a:pt x="642" y="99"/>
                  </a:lnTo>
                  <a:lnTo>
                    <a:pt x="636" y="87"/>
                  </a:lnTo>
                  <a:lnTo>
                    <a:pt x="624" y="70"/>
                  </a:lnTo>
                  <a:lnTo>
                    <a:pt x="609" y="53"/>
                  </a:lnTo>
                  <a:lnTo>
                    <a:pt x="589" y="38"/>
                  </a:lnTo>
                  <a:lnTo>
                    <a:pt x="562" y="27"/>
                  </a:lnTo>
                  <a:lnTo>
                    <a:pt x="529" y="21"/>
                  </a:lnTo>
                  <a:lnTo>
                    <a:pt x="493" y="25"/>
                  </a:lnTo>
                  <a:lnTo>
                    <a:pt x="460" y="40"/>
                  </a:lnTo>
                  <a:lnTo>
                    <a:pt x="454" y="36"/>
                  </a:lnTo>
                  <a:lnTo>
                    <a:pt x="442" y="31"/>
                  </a:lnTo>
                  <a:lnTo>
                    <a:pt x="424" y="21"/>
                  </a:lnTo>
                  <a:lnTo>
                    <a:pt x="400" y="14"/>
                  </a:lnTo>
                  <a:lnTo>
                    <a:pt x="370" y="4"/>
                  </a:lnTo>
                  <a:lnTo>
                    <a:pt x="343" y="0"/>
                  </a:lnTo>
                  <a:lnTo>
                    <a:pt x="311" y="0"/>
                  </a:lnTo>
                  <a:lnTo>
                    <a:pt x="278" y="10"/>
                  </a:lnTo>
                  <a:lnTo>
                    <a:pt x="248" y="19"/>
                  </a:lnTo>
                  <a:lnTo>
                    <a:pt x="230" y="29"/>
                  </a:lnTo>
                  <a:lnTo>
                    <a:pt x="212" y="36"/>
                  </a:lnTo>
                  <a:lnTo>
                    <a:pt x="203" y="44"/>
                  </a:lnTo>
                  <a:lnTo>
                    <a:pt x="191" y="51"/>
                  </a:lnTo>
                  <a:lnTo>
                    <a:pt x="191" y="53"/>
                  </a:lnTo>
                  <a:lnTo>
                    <a:pt x="185" y="51"/>
                  </a:lnTo>
                  <a:lnTo>
                    <a:pt x="170" y="51"/>
                  </a:lnTo>
                  <a:lnTo>
                    <a:pt x="146" y="49"/>
                  </a:lnTo>
                  <a:lnTo>
                    <a:pt x="122" y="51"/>
                  </a:lnTo>
                  <a:lnTo>
                    <a:pt x="92" y="55"/>
                  </a:lnTo>
                  <a:lnTo>
                    <a:pt x="63" y="65"/>
                  </a:lnTo>
                  <a:lnTo>
                    <a:pt x="33" y="78"/>
                  </a:lnTo>
                  <a:lnTo>
                    <a:pt x="9" y="100"/>
                  </a:lnTo>
                  <a:lnTo>
                    <a:pt x="9" y="155"/>
                  </a:lnTo>
                  <a:lnTo>
                    <a:pt x="9" y="157"/>
                  </a:lnTo>
                  <a:lnTo>
                    <a:pt x="12" y="167"/>
                  </a:lnTo>
                  <a:lnTo>
                    <a:pt x="12" y="178"/>
                  </a:lnTo>
                  <a:lnTo>
                    <a:pt x="15" y="193"/>
                  </a:lnTo>
                  <a:lnTo>
                    <a:pt x="15" y="208"/>
                  </a:lnTo>
                  <a:lnTo>
                    <a:pt x="15" y="223"/>
                  </a:lnTo>
                  <a:lnTo>
                    <a:pt x="9" y="238"/>
                  </a:lnTo>
                  <a:lnTo>
                    <a:pt x="6" y="250"/>
                  </a:lnTo>
                  <a:lnTo>
                    <a:pt x="0" y="257"/>
                  </a:lnTo>
                  <a:lnTo>
                    <a:pt x="3" y="265"/>
                  </a:lnTo>
                  <a:lnTo>
                    <a:pt x="9" y="270"/>
                  </a:lnTo>
                  <a:lnTo>
                    <a:pt x="18" y="276"/>
                  </a:lnTo>
                  <a:lnTo>
                    <a:pt x="27" y="278"/>
                  </a:lnTo>
                  <a:lnTo>
                    <a:pt x="36" y="280"/>
                  </a:lnTo>
                  <a:lnTo>
                    <a:pt x="42" y="280"/>
                  </a:lnTo>
                  <a:lnTo>
                    <a:pt x="45" y="282"/>
                  </a:lnTo>
                  <a:lnTo>
                    <a:pt x="54" y="282"/>
                  </a:lnTo>
                  <a:lnTo>
                    <a:pt x="69" y="282"/>
                  </a:lnTo>
                  <a:lnTo>
                    <a:pt x="77" y="280"/>
                  </a:lnTo>
                  <a:lnTo>
                    <a:pt x="83" y="278"/>
                  </a:lnTo>
                  <a:lnTo>
                    <a:pt x="89" y="278"/>
                  </a:lnTo>
                  <a:lnTo>
                    <a:pt x="92" y="278"/>
                  </a:lnTo>
                  <a:lnTo>
                    <a:pt x="137" y="297"/>
                  </a:lnTo>
                  <a:lnTo>
                    <a:pt x="188" y="310"/>
                  </a:lnTo>
                  <a:lnTo>
                    <a:pt x="221" y="295"/>
                  </a:lnTo>
                  <a:lnTo>
                    <a:pt x="257" y="318"/>
                  </a:lnTo>
                  <a:lnTo>
                    <a:pt x="287" y="333"/>
                  </a:lnTo>
                  <a:lnTo>
                    <a:pt x="337" y="327"/>
                  </a:lnTo>
                  <a:lnTo>
                    <a:pt x="337" y="318"/>
                  </a:lnTo>
                  <a:close/>
                </a:path>
              </a:pathLst>
            </a:custGeom>
            <a:solidFill>
              <a:srgbClr val="75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Freeform 11"/>
            <p:cNvSpPr>
              <a:spLocks/>
            </p:cNvSpPr>
            <p:nvPr/>
          </p:nvSpPr>
          <p:spPr bwMode="auto">
            <a:xfrm>
              <a:off x="579" y="1376"/>
              <a:ext cx="1527" cy="1101"/>
            </a:xfrm>
            <a:custGeom>
              <a:avLst/>
              <a:gdLst>
                <a:gd name="T0" fmla="*/ 780 w 1527"/>
                <a:gd name="T1" fmla="*/ 1018 h 1101"/>
                <a:gd name="T2" fmla="*/ 442 w 1527"/>
                <a:gd name="T3" fmla="*/ 1101 h 1101"/>
                <a:gd name="T4" fmla="*/ 433 w 1527"/>
                <a:gd name="T5" fmla="*/ 1095 h 1101"/>
                <a:gd name="T6" fmla="*/ 409 w 1527"/>
                <a:gd name="T7" fmla="*/ 1084 h 1101"/>
                <a:gd name="T8" fmla="*/ 373 w 1527"/>
                <a:gd name="T9" fmla="*/ 1063 h 1101"/>
                <a:gd name="T10" fmla="*/ 328 w 1527"/>
                <a:gd name="T11" fmla="*/ 1037 h 1101"/>
                <a:gd name="T12" fmla="*/ 278 w 1527"/>
                <a:gd name="T13" fmla="*/ 999 h 1101"/>
                <a:gd name="T14" fmla="*/ 224 w 1527"/>
                <a:gd name="T15" fmla="*/ 956 h 1101"/>
                <a:gd name="T16" fmla="*/ 167 w 1527"/>
                <a:gd name="T17" fmla="*/ 903 h 1101"/>
                <a:gd name="T18" fmla="*/ 113 w 1527"/>
                <a:gd name="T19" fmla="*/ 842 h 1101"/>
                <a:gd name="T20" fmla="*/ 107 w 1527"/>
                <a:gd name="T21" fmla="*/ 837 h 1101"/>
                <a:gd name="T22" fmla="*/ 92 w 1527"/>
                <a:gd name="T23" fmla="*/ 827 h 1101"/>
                <a:gd name="T24" fmla="*/ 71 w 1527"/>
                <a:gd name="T25" fmla="*/ 808 h 1101"/>
                <a:gd name="T26" fmla="*/ 51 w 1527"/>
                <a:gd name="T27" fmla="*/ 786 h 1101"/>
                <a:gd name="T28" fmla="*/ 27 w 1527"/>
                <a:gd name="T29" fmla="*/ 757 h 1101"/>
                <a:gd name="T30" fmla="*/ 9 w 1527"/>
                <a:gd name="T31" fmla="*/ 725 h 1101"/>
                <a:gd name="T32" fmla="*/ 0 w 1527"/>
                <a:gd name="T33" fmla="*/ 691 h 1101"/>
                <a:gd name="T34" fmla="*/ 0 w 1527"/>
                <a:gd name="T35" fmla="*/ 657 h 1101"/>
                <a:gd name="T36" fmla="*/ 15 w 1527"/>
                <a:gd name="T37" fmla="*/ 612 h 1101"/>
                <a:gd name="T38" fmla="*/ 51 w 1527"/>
                <a:gd name="T39" fmla="*/ 555 h 1101"/>
                <a:gd name="T40" fmla="*/ 92 w 1527"/>
                <a:gd name="T41" fmla="*/ 493 h 1101"/>
                <a:gd name="T42" fmla="*/ 143 w 1527"/>
                <a:gd name="T43" fmla="*/ 431 h 1101"/>
                <a:gd name="T44" fmla="*/ 188 w 1527"/>
                <a:gd name="T45" fmla="*/ 372 h 1101"/>
                <a:gd name="T46" fmla="*/ 230 w 1527"/>
                <a:gd name="T47" fmla="*/ 323 h 1101"/>
                <a:gd name="T48" fmla="*/ 260 w 1527"/>
                <a:gd name="T49" fmla="*/ 289 h 1101"/>
                <a:gd name="T50" fmla="*/ 269 w 1527"/>
                <a:gd name="T51" fmla="*/ 278 h 1101"/>
                <a:gd name="T52" fmla="*/ 278 w 1527"/>
                <a:gd name="T53" fmla="*/ 270 h 1101"/>
                <a:gd name="T54" fmla="*/ 302 w 1527"/>
                <a:gd name="T55" fmla="*/ 247 h 1101"/>
                <a:gd name="T56" fmla="*/ 334 w 1527"/>
                <a:gd name="T57" fmla="*/ 213 h 1101"/>
                <a:gd name="T58" fmla="*/ 379 w 1527"/>
                <a:gd name="T59" fmla="*/ 176 h 1101"/>
                <a:gd name="T60" fmla="*/ 427 w 1527"/>
                <a:gd name="T61" fmla="*/ 136 h 1101"/>
                <a:gd name="T62" fmla="*/ 478 w 1527"/>
                <a:gd name="T63" fmla="*/ 96 h 1101"/>
                <a:gd name="T64" fmla="*/ 529 w 1527"/>
                <a:gd name="T65" fmla="*/ 62 h 1101"/>
                <a:gd name="T66" fmla="*/ 576 w 1527"/>
                <a:gd name="T67" fmla="*/ 40 h 1101"/>
                <a:gd name="T68" fmla="*/ 618 w 1527"/>
                <a:gd name="T69" fmla="*/ 23 h 1101"/>
                <a:gd name="T70" fmla="*/ 660 w 1527"/>
                <a:gd name="T71" fmla="*/ 11 h 1101"/>
                <a:gd name="T72" fmla="*/ 702 w 1527"/>
                <a:gd name="T73" fmla="*/ 6 h 1101"/>
                <a:gd name="T74" fmla="*/ 741 w 1527"/>
                <a:gd name="T75" fmla="*/ 2 h 1101"/>
                <a:gd name="T76" fmla="*/ 771 w 1527"/>
                <a:gd name="T77" fmla="*/ 0 h 1101"/>
                <a:gd name="T78" fmla="*/ 798 w 1527"/>
                <a:gd name="T79" fmla="*/ 0 h 1101"/>
                <a:gd name="T80" fmla="*/ 813 w 1527"/>
                <a:gd name="T81" fmla="*/ 0 h 1101"/>
                <a:gd name="T82" fmla="*/ 822 w 1527"/>
                <a:gd name="T83" fmla="*/ 2 h 1101"/>
                <a:gd name="T84" fmla="*/ 1359 w 1527"/>
                <a:gd name="T85" fmla="*/ 64 h 1101"/>
                <a:gd name="T86" fmla="*/ 1359 w 1527"/>
                <a:gd name="T87" fmla="*/ 64 h 1101"/>
                <a:gd name="T88" fmla="*/ 1368 w 1527"/>
                <a:gd name="T89" fmla="*/ 68 h 1101"/>
                <a:gd name="T90" fmla="*/ 1380 w 1527"/>
                <a:gd name="T91" fmla="*/ 74 h 1101"/>
                <a:gd name="T92" fmla="*/ 1395 w 1527"/>
                <a:gd name="T93" fmla="*/ 85 h 1101"/>
                <a:gd name="T94" fmla="*/ 1413 w 1527"/>
                <a:gd name="T95" fmla="*/ 98 h 1101"/>
                <a:gd name="T96" fmla="*/ 1434 w 1527"/>
                <a:gd name="T97" fmla="*/ 119 h 1101"/>
                <a:gd name="T98" fmla="*/ 1458 w 1527"/>
                <a:gd name="T99" fmla="*/ 144 h 1101"/>
                <a:gd name="T100" fmla="*/ 1485 w 1527"/>
                <a:gd name="T101" fmla="*/ 176 h 1101"/>
                <a:gd name="T102" fmla="*/ 1503 w 1527"/>
                <a:gd name="T103" fmla="*/ 210 h 1101"/>
                <a:gd name="T104" fmla="*/ 1515 w 1527"/>
                <a:gd name="T105" fmla="*/ 244 h 1101"/>
                <a:gd name="T106" fmla="*/ 1524 w 1527"/>
                <a:gd name="T107" fmla="*/ 276 h 1101"/>
                <a:gd name="T108" fmla="*/ 1527 w 1527"/>
                <a:gd name="T109" fmla="*/ 306 h 1101"/>
                <a:gd name="T110" fmla="*/ 1527 w 1527"/>
                <a:gd name="T111" fmla="*/ 331 h 1101"/>
                <a:gd name="T112" fmla="*/ 1524 w 1527"/>
                <a:gd name="T113" fmla="*/ 351 h 1101"/>
                <a:gd name="T114" fmla="*/ 1524 w 1527"/>
                <a:gd name="T115" fmla="*/ 363 h 1101"/>
                <a:gd name="T116" fmla="*/ 1524 w 1527"/>
                <a:gd name="T117" fmla="*/ 368 h 1101"/>
                <a:gd name="T118" fmla="*/ 1503 w 1527"/>
                <a:gd name="T119" fmla="*/ 552 h 1101"/>
                <a:gd name="T120" fmla="*/ 1419 w 1527"/>
                <a:gd name="T121" fmla="*/ 597 h 1101"/>
                <a:gd name="T122" fmla="*/ 780 w 1527"/>
                <a:gd name="T123" fmla="*/ 1018 h 1101"/>
                <a:gd name="T124" fmla="*/ 780 w 1527"/>
                <a:gd name="T125" fmla="*/ 1018 h 1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7"/>
                <a:gd name="T190" fmla="*/ 0 h 1101"/>
                <a:gd name="T191" fmla="*/ 1527 w 1527"/>
                <a:gd name="T192" fmla="*/ 1101 h 1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7" h="1101">
                  <a:moveTo>
                    <a:pt x="780" y="1018"/>
                  </a:moveTo>
                  <a:lnTo>
                    <a:pt x="442" y="1101"/>
                  </a:lnTo>
                  <a:lnTo>
                    <a:pt x="433" y="1095"/>
                  </a:lnTo>
                  <a:lnTo>
                    <a:pt x="409" y="1084"/>
                  </a:lnTo>
                  <a:lnTo>
                    <a:pt x="373" y="1063"/>
                  </a:lnTo>
                  <a:lnTo>
                    <a:pt x="328" y="1037"/>
                  </a:lnTo>
                  <a:lnTo>
                    <a:pt x="278" y="999"/>
                  </a:lnTo>
                  <a:lnTo>
                    <a:pt x="224" y="956"/>
                  </a:lnTo>
                  <a:lnTo>
                    <a:pt x="167" y="903"/>
                  </a:lnTo>
                  <a:lnTo>
                    <a:pt x="113" y="842"/>
                  </a:lnTo>
                  <a:lnTo>
                    <a:pt x="107" y="837"/>
                  </a:lnTo>
                  <a:lnTo>
                    <a:pt x="92" y="827"/>
                  </a:lnTo>
                  <a:lnTo>
                    <a:pt x="71" y="808"/>
                  </a:lnTo>
                  <a:lnTo>
                    <a:pt x="51" y="786"/>
                  </a:lnTo>
                  <a:lnTo>
                    <a:pt x="27" y="757"/>
                  </a:lnTo>
                  <a:lnTo>
                    <a:pt x="9" y="725"/>
                  </a:lnTo>
                  <a:lnTo>
                    <a:pt x="0" y="691"/>
                  </a:lnTo>
                  <a:lnTo>
                    <a:pt x="0" y="657"/>
                  </a:lnTo>
                  <a:lnTo>
                    <a:pt x="15" y="612"/>
                  </a:lnTo>
                  <a:lnTo>
                    <a:pt x="51" y="555"/>
                  </a:lnTo>
                  <a:lnTo>
                    <a:pt x="92" y="493"/>
                  </a:lnTo>
                  <a:lnTo>
                    <a:pt x="143" y="431"/>
                  </a:lnTo>
                  <a:lnTo>
                    <a:pt x="188" y="372"/>
                  </a:lnTo>
                  <a:lnTo>
                    <a:pt x="230" y="323"/>
                  </a:lnTo>
                  <a:lnTo>
                    <a:pt x="260" y="289"/>
                  </a:lnTo>
                  <a:lnTo>
                    <a:pt x="269" y="278"/>
                  </a:lnTo>
                  <a:lnTo>
                    <a:pt x="278" y="270"/>
                  </a:lnTo>
                  <a:lnTo>
                    <a:pt x="302" y="247"/>
                  </a:lnTo>
                  <a:lnTo>
                    <a:pt x="334" y="213"/>
                  </a:lnTo>
                  <a:lnTo>
                    <a:pt x="379" y="176"/>
                  </a:lnTo>
                  <a:lnTo>
                    <a:pt x="427" y="136"/>
                  </a:lnTo>
                  <a:lnTo>
                    <a:pt x="478" y="96"/>
                  </a:lnTo>
                  <a:lnTo>
                    <a:pt x="529" y="62"/>
                  </a:lnTo>
                  <a:lnTo>
                    <a:pt x="576" y="40"/>
                  </a:lnTo>
                  <a:lnTo>
                    <a:pt x="618" y="23"/>
                  </a:lnTo>
                  <a:lnTo>
                    <a:pt x="660" y="11"/>
                  </a:lnTo>
                  <a:lnTo>
                    <a:pt x="702" y="6"/>
                  </a:lnTo>
                  <a:lnTo>
                    <a:pt x="741" y="2"/>
                  </a:lnTo>
                  <a:lnTo>
                    <a:pt x="771" y="0"/>
                  </a:lnTo>
                  <a:lnTo>
                    <a:pt x="798" y="0"/>
                  </a:lnTo>
                  <a:lnTo>
                    <a:pt x="813" y="0"/>
                  </a:lnTo>
                  <a:lnTo>
                    <a:pt x="822" y="2"/>
                  </a:lnTo>
                  <a:lnTo>
                    <a:pt x="1359" y="64"/>
                  </a:lnTo>
                  <a:lnTo>
                    <a:pt x="1368" y="68"/>
                  </a:lnTo>
                  <a:lnTo>
                    <a:pt x="1380" y="74"/>
                  </a:lnTo>
                  <a:lnTo>
                    <a:pt x="1395" y="85"/>
                  </a:lnTo>
                  <a:lnTo>
                    <a:pt x="1413" y="98"/>
                  </a:lnTo>
                  <a:lnTo>
                    <a:pt x="1434" y="119"/>
                  </a:lnTo>
                  <a:lnTo>
                    <a:pt x="1458" y="144"/>
                  </a:lnTo>
                  <a:lnTo>
                    <a:pt x="1485" y="176"/>
                  </a:lnTo>
                  <a:lnTo>
                    <a:pt x="1503" y="210"/>
                  </a:lnTo>
                  <a:lnTo>
                    <a:pt x="1515" y="244"/>
                  </a:lnTo>
                  <a:lnTo>
                    <a:pt x="1524" y="276"/>
                  </a:lnTo>
                  <a:lnTo>
                    <a:pt x="1527" y="306"/>
                  </a:lnTo>
                  <a:lnTo>
                    <a:pt x="1527" y="331"/>
                  </a:lnTo>
                  <a:lnTo>
                    <a:pt x="1524" y="351"/>
                  </a:lnTo>
                  <a:lnTo>
                    <a:pt x="1524" y="363"/>
                  </a:lnTo>
                  <a:lnTo>
                    <a:pt x="1524" y="368"/>
                  </a:lnTo>
                  <a:lnTo>
                    <a:pt x="1503" y="552"/>
                  </a:lnTo>
                  <a:lnTo>
                    <a:pt x="1419" y="597"/>
                  </a:lnTo>
                  <a:lnTo>
                    <a:pt x="780" y="1018"/>
                  </a:lnTo>
                  <a:close/>
                </a:path>
              </a:pathLst>
            </a:custGeom>
            <a:solidFill>
              <a:srgbClr val="EDDE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3"/>
            <p:cNvSpPr>
              <a:spLocks/>
            </p:cNvSpPr>
            <p:nvPr/>
          </p:nvSpPr>
          <p:spPr bwMode="auto">
            <a:xfrm>
              <a:off x="2584" y="2305"/>
              <a:ext cx="2421" cy="795"/>
            </a:xfrm>
            <a:custGeom>
              <a:avLst/>
              <a:gdLst>
                <a:gd name="T0" fmla="*/ 0 w 2421"/>
                <a:gd name="T1" fmla="*/ 112 h 795"/>
                <a:gd name="T2" fmla="*/ 1219 w 2421"/>
                <a:gd name="T3" fmla="*/ 0 h 795"/>
                <a:gd name="T4" fmla="*/ 2421 w 2421"/>
                <a:gd name="T5" fmla="*/ 302 h 795"/>
                <a:gd name="T6" fmla="*/ 1966 w 2421"/>
                <a:gd name="T7" fmla="*/ 795 h 795"/>
                <a:gd name="T8" fmla="*/ 57 w 2421"/>
                <a:gd name="T9" fmla="*/ 461 h 795"/>
                <a:gd name="T10" fmla="*/ 0 w 2421"/>
                <a:gd name="T11" fmla="*/ 112 h 795"/>
                <a:gd name="T12" fmla="*/ 0 w 2421"/>
                <a:gd name="T13" fmla="*/ 112 h 795"/>
                <a:gd name="T14" fmla="*/ 0 60000 65536"/>
                <a:gd name="T15" fmla="*/ 0 60000 65536"/>
                <a:gd name="T16" fmla="*/ 0 60000 65536"/>
                <a:gd name="T17" fmla="*/ 0 60000 65536"/>
                <a:gd name="T18" fmla="*/ 0 60000 65536"/>
                <a:gd name="T19" fmla="*/ 0 60000 65536"/>
                <a:gd name="T20" fmla="*/ 0 60000 65536"/>
                <a:gd name="T21" fmla="*/ 0 w 2421"/>
                <a:gd name="T22" fmla="*/ 0 h 795"/>
                <a:gd name="T23" fmla="*/ 2421 w 2421"/>
                <a:gd name="T24" fmla="*/ 795 h 7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1" h="795">
                  <a:moveTo>
                    <a:pt x="0" y="112"/>
                  </a:moveTo>
                  <a:lnTo>
                    <a:pt x="1219" y="0"/>
                  </a:lnTo>
                  <a:lnTo>
                    <a:pt x="2421" y="302"/>
                  </a:lnTo>
                  <a:lnTo>
                    <a:pt x="1966" y="795"/>
                  </a:lnTo>
                  <a:lnTo>
                    <a:pt x="57" y="461"/>
                  </a:lnTo>
                  <a:lnTo>
                    <a:pt x="0" y="112"/>
                  </a:lnTo>
                  <a:close/>
                </a:path>
              </a:pathLst>
            </a:custGeom>
            <a:solidFill>
              <a:srgbClr val="A8B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4"/>
            <p:cNvSpPr>
              <a:spLocks/>
            </p:cNvSpPr>
            <p:nvPr/>
          </p:nvSpPr>
          <p:spPr bwMode="auto">
            <a:xfrm>
              <a:off x="3594" y="1463"/>
              <a:ext cx="547" cy="376"/>
            </a:xfrm>
            <a:custGeom>
              <a:avLst/>
              <a:gdLst>
                <a:gd name="T0" fmla="*/ 0 w 547"/>
                <a:gd name="T1" fmla="*/ 34 h 376"/>
                <a:gd name="T2" fmla="*/ 164 w 547"/>
                <a:gd name="T3" fmla="*/ 66 h 376"/>
                <a:gd name="T4" fmla="*/ 326 w 547"/>
                <a:gd name="T5" fmla="*/ 157 h 376"/>
                <a:gd name="T6" fmla="*/ 454 w 547"/>
                <a:gd name="T7" fmla="*/ 291 h 376"/>
                <a:gd name="T8" fmla="*/ 496 w 547"/>
                <a:gd name="T9" fmla="*/ 376 h 376"/>
                <a:gd name="T10" fmla="*/ 535 w 547"/>
                <a:gd name="T11" fmla="*/ 293 h 376"/>
                <a:gd name="T12" fmla="*/ 547 w 547"/>
                <a:gd name="T13" fmla="*/ 121 h 376"/>
                <a:gd name="T14" fmla="*/ 547 w 547"/>
                <a:gd name="T15" fmla="*/ 117 h 376"/>
                <a:gd name="T16" fmla="*/ 544 w 547"/>
                <a:gd name="T17" fmla="*/ 113 h 376"/>
                <a:gd name="T18" fmla="*/ 538 w 547"/>
                <a:gd name="T19" fmla="*/ 104 h 376"/>
                <a:gd name="T20" fmla="*/ 535 w 547"/>
                <a:gd name="T21" fmla="*/ 94 h 376"/>
                <a:gd name="T22" fmla="*/ 526 w 547"/>
                <a:gd name="T23" fmla="*/ 81 h 376"/>
                <a:gd name="T24" fmla="*/ 517 w 547"/>
                <a:gd name="T25" fmla="*/ 68 h 376"/>
                <a:gd name="T26" fmla="*/ 502 w 547"/>
                <a:gd name="T27" fmla="*/ 57 h 376"/>
                <a:gd name="T28" fmla="*/ 487 w 547"/>
                <a:gd name="T29" fmla="*/ 43 h 376"/>
                <a:gd name="T30" fmla="*/ 466 w 547"/>
                <a:gd name="T31" fmla="*/ 32 h 376"/>
                <a:gd name="T32" fmla="*/ 445 w 547"/>
                <a:gd name="T33" fmla="*/ 23 h 376"/>
                <a:gd name="T34" fmla="*/ 427 w 547"/>
                <a:gd name="T35" fmla="*/ 15 h 376"/>
                <a:gd name="T36" fmla="*/ 409 w 547"/>
                <a:gd name="T37" fmla="*/ 9 h 376"/>
                <a:gd name="T38" fmla="*/ 391 w 547"/>
                <a:gd name="T39" fmla="*/ 4 h 376"/>
                <a:gd name="T40" fmla="*/ 380 w 547"/>
                <a:gd name="T41" fmla="*/ 2 h 376"/>
                <a:gd name="T42" fmla="*/ 371 w 547"/>
                <a:gd name="T43" fmla="*/ 0 h 376"/>
                <a:gd name="T44" fmla="*/ 368 w 547"/>
                <a:gd name="T45" fmla="*/ 0 h 376"/>
                <a:gd name="T46" fmla="*/ 57 w 547"/>
                <a:gd name="T47" fmla="*/ 19 h 376"/>
                <a:gd name="T48" fmla="*/ 0 w 547"/>
                <a:gd name="T49" fmla="*/ 34 h 376"/>
                <a:gd name="T50" fmla="*/ 0 w 547"/>
                <a:gd name="T51" fmla="*/ 34 h 3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7"/>
                <a:gd name="T79" fmla="*/ 0 h 376"/>
                <a:gd name="T80" fmla="*/ 547 w 547"/>
                <a:gd name="T81" fmla="*/ 376 h 3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7" h="376">
                  <a:moveTo>
                    <a:pt x="0" y="34"/>
                  </a:moveTo>
                  <a:lnTo>
                    <a:pt x="164" y="66"/>
                  </a:lnTo>
                  <a:lnTo>
                    <a:pt x="326" y="157"/>
                  </a:lnTo>
                  <a:lnTo>
                    <a:pt x="454" y="291"/>
                  </a:lnTo>
                  <a:lnTo>
                    <a:pt x="496" y="376"/>
                  </a:lnTo>
                  <a:lnTo>
                    <a:pt x="535" y="293"/>
                  </a:lnTo>
                  <a:lnTo>
                    <a:pt x="547" y="121"/>
                  </a:lnTo>
                  <a:lnTo>
                    <a:pt x="547" y="117"/>
                  </a:lnTo>
                  <a:lnTo>
                    <a:pt x="544" y="113"/>
                  </a:lnTo>
                  <a:lnTo>
                    <a:pt x="538" y="104"/>
                  </a:lnTo>
                  <a:lnTo>
                    <a:pt x="535" y="94"/>
                  </a:lnTo>
                  <a:lnTo>
                    <a:pt x="526" y="81"/>
                  </a:lnTo>
                  <a:lnTo>
                    <a:pt x="517" y="68"/>
                  </a:lnTo>
                  <a:lnTo>
                    <a:pt x="502" y="57"/>
                  </a:lnTo>
                  <a:lnTo>
                    <a:pt x="487" y="43"/>
                  </a:lnTo>
                  <a:lnTo>
                    <a:pt x="466" y="32"/>
                  </a:lnTo>
                  <a:lnTo>
                    <a:pt x="445" y="23"/>
                  </a:lnTo>
                  <a:lnTo>
                    <a:pt x="427" y="15"/>
                  </a:lnTo>
                  <a:lnTo>
                    <a:pt x="409" y="9"/>
                  </a:lnTo>
                  <a:lnTo>
                    <a:pt x="391" y="4"/>
                  </a:lnTo>
                  <a:lnTo>
                    <a:pt x="380" y="2"/>
                  </a:lnTo>
                  <a:lnTo>
                    <a:pt x="371" y="0"/>
                  </a:lnTo>
                  <a:lnTo>
                    <a:pt x="368" y="0"/>
                  </a:lnTo>
                  <a:lnTo>
                    <a:pt x="57" y="19"/>
                  </a:lnTo>
                  <a:lnTo>
                    <a:pt x="0" y="34"/>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5"/>
            <p:cNvSpPr>
              <a:spLocks/>
            </p:cNvSpPr>
            <p:nvPr/>
          </p:nvSpPr>
          <p:spPr bwMode="auto">
            <a:xfrm>
              <a:off x="4198" y="1529"/>
              <a:ext cx="654" cy="988"/>
            </a:xfrm>
            <a:custGeom>
              <a:avLst/>
              <a:gdLst>
                <a:gd name="T0" fmla="*/ 0 w 654"/>
                <a:gd name="T1" fmla="*/ 45 h 988"/>
                <a:gd name="T2" fmla="*/ 520 w 654"/>
                <a:gd name="T3" fmla="*/ 400 h 988"/>
                <a:gd name="T4" fmla="*/ 47 w 654"/>
                <a:gd name="T5" fmla="*/ 942 h 988"/>
                <a:gd name="T6" fmla="*/ 116 w 654"/>
                <a:gd name="T7" fmla="*/ 988 h 988"/>
                <a:gd name="T8" fmla="*/ 654 w 654"/>
                <a:gd name="T9" fmla="*/ 391 h 988"/>
                <a:gd name="T10" fmla="*/ 101 w 654"/>
                <a:gd name="T11" fmla="*/ 0 h 988"/>
                <a:gd name="T12" fmla="*/ 0 w 654"/>
                <a:gd name="T13" fmla="*/ 45 h 988"/>
                <a:gd name="T14" fmla="*/ 0 w 654"/>
                <a:gd name="T15" fmla="*/ 45 h 988"/>
                <a:gd name="T16" fmla="*/ 0 60000 65536"/>
                <a:gd name="T17" fmla="*/ 0 60000 65536"/>
                <a:gd name="T18" fmla="*/ 0 60000 65536"/>
                <a:gd name="T19" fmla="*/ 0 60000 65536"/>
                <a:gd name="T20" fmla="*/ 0 60000 65536"/>
                <a:gd name="T21" fmla="*/ 0 60000 65536"/>
                <a:gd name="T22" fmla="*/ 0 60000 65536"/>
                <a:gd name="T23" fmla="*/ 0 60000 65536"/>
                <a:gd name="T24" fmla="*/ 0 w 654"/>
                <a:gd name="T25" fmla="*/ 0 h 988"/>
                <a:gd name="T26" fmla="*/ 654 w 654"/>
                <a:gd name="T27" fmla="*/ 988 h 9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4" h="988">
                  <a:moveTo>
                    <a:pt x="0" y="45"/>
                  </a:moveTo>
                  <a:lnTo>
                    <a:pt x="520" y="400"/>
                  </a:lnTo>
                  <a:lnTo>
                    <a:pt x="47" y="942"/>
                  </a:lnTo>
                  <a:lnTo>
                    <a:pt x="116" y="988"/>
                  </a:lnTo>
                  <a:lnTo>
                    <a:pt x="654" y="391"/>
                  </a:lnTo>
                  <a:lnTo>
                    <a:pt x="101" y="0"/>
                  </a:lnTo>
                  <a:lnTo>
                    <a:pt x="0" y="45"/>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Freeform 16"/>
            <p:cNvSpPr>
              <a:spLocks/>
            </p:cNvSpPr>
            <p:nvPr/>
          </p:nvSpPr>
          <p:spPr bwMode="auto">
            <a:xfrm>
              <a:off x="1395" y="1314"/>
              <a:ext cx="534" cy="285"/>
            </a:xfrm>
            <a:custGeom>
              <a:avLst/>
              <a:gdLst>
                <a:gd name="T0" fmla="*/ 6 w 534"/>
                <a:gd name="T1" fmla="*/ 0 h 285"/>
                <a:gd name="T2" fmla="*/ 3 w 534"/>
                <a:gd name="T3" fmla="*/ 7 h 285"/>
                <a:gd name="T4" fmla="*/ 0 w 534"/>
                <a:gd name="T5" fmla="*/ 28 h 285"/>
                <a:gd name="T6" fmla="*/ 0 w 534"/>
                <a:gd name="T7" fmla="*/ 58 h 285"/>
                <a:gd name="T8" fmla="*/ 6 w 534"/>
                <a:gd name="T9" fmla="*/ 98 h 285"/>
                <a:gd name="T10" fmla="*/ 11 w 534"/>
                <a:gd name="T11" fmla="*/ 140 h 285"/>
                <a:gd name="T12" fmla="*/ 32 w 534"/>
                <a:gd name="T13" fmla="*/ 181 h 285"/>
                <a:gd name="T14" fmla="*/ 62 w 534"/>
                <a:gd name="T15" fmla="*/ 221 h 285"/>
                <a:gd name="T16" fmla="*/ 110 w 534"/>
                <a:gd name="T17" fmla="*/ 255 h 285"/>
                <a:gd name="T18" fmla="*/ 161 w 534"/>
                <a:gd name="T19" fmla="*/ 275 h 285"/>
                <a:gd name="T20" fmla="*/ 212 w 534"/>
                <a:gd name="T21" fmla="*/ 285 h 285"/>
                <a:gd name="T22" fmla="*/ 257 w 534"/>
                <a:gd name="T23" fmla="*/ 283 h 285"/>
                <a:gd name="T24" fmla="*/ 301 w 534"/>
                <a:gd name="T25" fmla="*/ 275 h 285"/>
                <a:gd name="T26" fmla="*/ 337 w 534"/>
                <a:gd name="T27" fmla="*/ 260 h 285"/>
                <a:gd name="T28" fmla="*/ 367 w 534"/>
                <a:gd name="T29" fmla="*/ 243 h 285"/>
                <a:gd name="T30" fmla="*/ 394 w 534"/>
                <a:gd name="T31" fmla="*/ 226 h 285"/>
                <a:gd name="T32" fmla="*/ 415 w 534"/>
                <a:gd name="T33" fmla="*/ 213 h 285"/>
                <a:gd name="T34" fmla="*/ 427 w 534"/>
                <a:gd name="T35" fmla="*/ 200 h 285"/>
                <a:gd name="T36" fmla="*/ 442 w 534"/>
                <a:gd name="T37" fmla="*/ 189 h 285"/>
                <a:gd name="T38" fmla="*/ 454 w 534"/>
                <a:gd name="T39" fmla="*/ 175 h 285"/>
                <a:gd name="T40" fmla="*/ 469 w 534"/>
                <a:gd name="T41" fmla="*/ 164 h 285"/>
                <a:gd name="T42" fmla="*/ 478 w 534"/>
                <a:gd name="T43" fmla="*/ 153 h 285"/>
                <a:gd name="T44" fmla="*/ 487 w 534"/>
                <a:gd name="T45" fmla="*/ 145 h 285"/>
                <a:gd name="T46" fmla="*/ 493 w 534"/>
                <a:gd name="T47" fmla="*/ 140 h 285"/>
                <a:gd name="T48" fmla="*/ 496 w 534"/>
                <a:gd name="T49" fmla="*/ 138 h 285"/>
                <a:gd name="T50" fmla="*/ 534 w 534"/>
                <a:gd name="T51" fmla="*/ 47 h 285"/>
                <a:gd name="T52" fmla="*/ 493 w 534"/>
                <a:gd name="T53" fmla="*/ 62 h 285"/>
                <a:gd name="T54" fmla="*/ 376 w 534"/>
                <a:gd name="T55" fmla="*/ 56 h 285"/>
                <a:gd name="T56" fmla="*/ 370 w 534"/>
                <a:gd name="T57" fmla="*/ 56 h 285"/>
                <a:gd name="T58" fmla="*/ 361 w 534"/>
                <a:gd name="T59" fmla="*/ 56 h 285"/>
                <a:gd name="T60" fmla="*/ 346 w 534"/>
                <a:gd name="T61" fmla="*/ 58 h 285"/>
                <a:gd name="T62" fmla="*/ 334 w 534"/>
                <a:gd name="T63" fmla="*/ 60 h 285"/>
                <a:gd name="T64" fmla="*/ 316 w 534"/>
                <a:gd name="T65" fmla="*/ 58 h 285"/>
                <a:gd name="T66" fmla="*/ 304 w 534"/>
                <a:gd name="T67" fmla="*/ 56 h 285"/>
                <a:gd name="T68" fmla="*/ 292 w 534"/>
                <a:gd name="T69" fmla="*/ 53 h 285"/>
                <a:gd name="T70" fmla="*/ 289 w 534"/>
                <a:gd name="T71" fmla="*/ 45 h 285"/>
                <a:gd name="T72" fmla="*/ 283 w 534"/>
                <a:gd name="T73" fmla="*/ 38 h 285"/>
                <a:gd name="T74" fmla="*/ 280 w 534"/>
                <a:gd name="T75" fmla="*/ 38 h 285"/>
                <a:gd name="T76" fmla="*/ 274 w 534"/>
                <a:gd name="T77" fmla="*/ 38 h 285"/>
                <a:gd name="T78" fmla="*/ 268 w 534"/>
                <a:gd name="T79" fmla="*/ 43 h 285"/>
                <a:gd name="T80" fmla="*/ 260 w 534"/>
                <a:gd name="T81" fmla="*/ 47 h 285"/>
                <a:gd name="T82" fmla="*/ 248 w 534"/>
                <a:gd name="T83" fmla="*/ 49 h 285"/>
                <a:gd name="T84" fmla="*/ 233 w 534"/>
                <a:gd name="T85" fmla="*/ 51 h 285"/>
                <a:gd name="T86" fmla="*/ 221 w 534"/>
                <a:gd name="T87" fmla="*/ 47 h 285"/>
                <a:gd name="T88" fmla="*/ 203 w 534"/>
                <a:gd name="T89" fmla="*/ 41 h 285"/>
                <a:gd name="T90" fmla="*/ 191 w 534"/>
                <a:gd name="T91" fmla="*/ 34 h 285"/>
                <a:gd name="T92" fmla="*/ 182 w 534"/>
                <a:gd name="T93" fmla="*/ 28 h 285"/>
                <a:gd name="T94" fmla="*/ 176 w 534"/>
                <a:gd name="T95" fmla="*/ 22 h 285"/>
                <a:gd name="T96" fmla="*/ 173 w 534"/>
                <a:gd name="T97" fmla="*/ 13 h 285"/>
                <a:gd name="T98" fmla="*/ 173 w 534"/>
                <a:gd name="T99" fmla="*/ 9 h 285"/>
                <a:gd name="T100" fmla="*/ 113 w 534"/>
                <a:gd name="T101" fmla="*/ 28 h 285"/>
                <a:gd name="T102" fmla="*/ 68 w 534"/>
                <a:gd name="T103" fmla="*/ 9 h 285"/>
                <a:gd name="T104" fmla="*/ 6 w 534"/>
                <a:gd name="T105" fmla="*/ 0 h 285"/>
                <a:gd name="T106" fmla="*/ 6 w 534"/>
                <a:gd name="T107" fmla="*/ 0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285"/>
                <a:gd name="T164" fmla="*/ 534 w 534"/>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285">
                  <a:moveTo>
                    <a:pt x="6" y="0"/>
                  </a:moveTo>
                  <a:lnTo>
                    <a:pt x="3" y="7"/>
                  </a:lnTo>
                  <a:lnTo>
                    <a:pt x="0" y="28"/>
                  </a:lnTo>
                  <a:lnTo>
                    <a:pt x="0" y="58"/>
                  </a:lnTo>
                  <a:lnTo>
                    <a:pt x="6" y="98"/>
                  </a:lnTo>
                  <a:lnTo>
                    <a:pt x="11" y="140"/>
                  </a:lnTo>
                  <a:lnTo>
                    <a:pt x="32" y="181"/>
                  </a:lnTo>
                  <a:lnTo>
                    <a:pt x="62" y="221"/>
                  </a:lnTo>
                  <a:lnTo>
                    <a:pt x="110" y="255"/>
                  </a:lnTo>
                  <a:lnTo>
                    <a:pt x="161" y="275"/>
                  </a:lnTo>
                  <a:lnTo>
                    <a:pt x="212" y="285"/>
                  </a:lnTo>
                  <a:lnTo>
                    <a:pt x="257" y="283"/>
                  </a:lnTo>
                  <a:lnTo>
                    <a:pt x="301" y="275"/>
                  </a:lnTo>
                  <a:lnTo>
                    <a:pt x="337" y="260"/>
                  </a:lnTo>
                  <a:lnTo>
                    <a:pt x="367" y="243"/>
                  </a:lnTo>
                  <a:lnTo>
                    <a:pt x="394" y="226"/>
                  </a:lnTo>
                  <a:lnTo>
                    <a:pt x="415" y="213"/>
                  </a:lnTo>
                  <a:lnTo>
                    <a:pt x="427" y="200"/>
                  </a:lnTo>
                  <a:lnTo>
                    <a:pt x="442" y="189"/>
                  </a:lnTo>
                  <a:lnTo>
                    <a:pt x="454" y="175"/>
                  </a:lnTo>
                  <a:lnTo>
                    <a:pt x="469" y="164"/>
                  </a:lnTo>
                  <a:lnTo>
                    <a:pt x="478" y="153"/>
                  </a:lnTo>
                  <a:lnTo>
                    <a:pt x="487" y="145"/>
                  </a:lnTo>
                  <a:lnTo>
                    <a:pt x="493" y="140"/>
                  </a:lnTo>
                  <a:lnTo>
                    <a:pt x="496" y="138"/>
                  </a:lnTo>
                  <a:lnTo>
                    <a:pt x="534" y="47"/>
                  </a:lnTo>
                  <a:lnTo>
                    <a:pt x="493" y="62"/>
                  </a:lnTo>
                  <a:lnTo>
                    <a:pt x="376" y="56"/>
                  </a:lnTo>
                  <a:lnTo>
                    <a:pt x="370" y="56"/>
                  </a:lnTo>
                  <a:lnTo>
                    <a:pt x="361" y="56"/>
                  </a:lnTo>
                  <a:lnTo>
                    <a:pt x="346" y="58"/>
                  </a:lnTo>
                  <a:lnTo>
                    <a:pt x="334" y="60"/>
                  </a:lnTo>
                  <a:lnTo>
                    <a:pt x="316" y="58"/>
                  </a:lnTo>
                  <a:lnTo>
                    <a:pt x="304" y="56"/>
                  </a:lnTo>
                  <a:lnTo>
                    <a:pt x="292" y="53"/>
                  </a:lnTo>
                  <a:lnTo>
                    <a:pt x="289" y="45"/>
                  </a:lnTo>
                  <a:lnTo>
                    <a:pt x="283" y="38"/>
                  </a:lnTo>
                  <a:lnTo>
                    <a:pt x="280" y="38"/>
                  </a:lnTo>
                  <a:lnTo>
                    <a:pt x="274" y="38"/>
                  </a:lnTo>
                  <a:lnTo>
                    <a:pt x="268" y="43"/>
                  </a:lnTo>
                  <a:lnTo>
                    <a:pt x="260" y="47"/>
                  </a:lnTo>
                  <a:lnTo>
                    <a:pt x="248" y="49"/>
                  </a:lnTo>
                  <a:lnTo>
                    <a:pt x="233" y="51"/>
                  </a:lnTo>
                  <a:lnTo>
                    <a:pt x="221" y="47"/>
                  </a:lnTo>
                  <a:lnTo>
                    <a:pt x="203" y="41"/>
                  </a:lnTo>
                  <a:lnTo>
                    <a:pt x="191" y="34"/>
                  </a:lnTo>
                  <a:lnTo>
                    <a:pt x="182" y="28"/>
                  </a:lnTo>
                  <a:lnTo>
                    <a:pt x="176" y="22"/>
                  </a:lnTo>
                  <a:lnTo>
                    <a:pt x="173" y="13"/>
                  </a:lnTo>
                  <a:lnTo>
                    <a:pt x="173" y="9"/>
                  </a:lnTo>
                  <a:lnTo>
                    <a:pt x="113" y="28"/>
                  </a:lnTo>
                  <a:lnTo>
                    <a:pt x="68" y="9"/>
                  </a:lnTo>
                  <a:lnTo>
                    <a:pt x="6" y="0"/>
                  </a:lnTo>
                  <a:close/>
                </a:path>
              </a:pathLst>
            </a:custGeom>
            <a:solidFill>
              <a:srgbClr val="F8E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17"/>
            <p:cNvSpPr>
              <a:spLocks/>
            </p:cNvSpPr>
            <p:nvPr/>
          </p:nvSpPr>
          <p:spPr bwMode="auto">
            <a:xfrm>
              <a:off x="815" y="2638"/>
              <a:ext cx="3042" cy="1110"/>
            </a:xfrm>
            <a:custGeom>
              <a:avLst/>
              <a:gdLst>
                <a:gd name="T0" fmla="*/ 0 w 3042"/>
                <a:gd name="T1" fmla="*/ 326 h 1110"/>
                <a:gd name="T2" fmla="*/ 57 w 3042"/>
                <a:gd name="T3" fmla="*/ 317 h 1110"/>
                <a:gd name="T4" fmla="*/ 206 w 3042"/>
                <a:gd name="T5" fmla="*/ 298 h 1110"/>
                <a:gd name="T6" fmla="*/ 418 w 3042"/>
                <a:gd name="T7" fmla="*/ 270 h 1110"/>
                <a:gd name="T8" fmla="*/ 660 w 3042"/>
                <a:gd name="T9" fmla="*/ 238 h 1110"/>
                <a:gd name="T10" fmla="*/ 905 w 3042"/>
                <a:gd name="T11" fmla="*/ 205 h 1110"/>
                <a:gd name="T12" fmla="*/ 1120 w 3042"/>
                <a:gd name="T13" fmla="*/ 177 h 1110"/>
                <a:gd name="T14" fmla="*/ 1273 w 3042"/>
                <a:gd name="T15" fmla="*/ 158 h 1110"/>
                <a:gd name="T16" fmla="*/ 1336 w 3042"/>
                <a:gd name="T17" fmla="*/ 151 h 1110"/>
                <a:gd name="T18" fmla="*/ 1348 w 3042"/>
                <a:gd name="T19" fmla="*/ 149 h 1110"/>
                <a:gd name="T20" fmla="*/ 1368 w 3042"/>
                <a:gd name="T21" fmla="*/ 149 h 1110"/>
                <a:gd name="T22" fmla="*/ 1395 w 3042"/>
                <a:gd name="T23" fmla="*/ 149 h 1110"/>
                <a:gd name="T24" fmla="*/ 1431 w 3042"/>
                <a:gd name="T25" fmla="*/ 149 h 1110"/>
                <a:gd name="T26" fmla="*/ 1461 w 3042"/>
                <a:gd name="T27" fmla="*/ 149 h 1110"/>
                <a:gd name="T28" fmla="*/ 1488 w 3042"/>
                <a:gd name="T29" fmla="*/ 149 h 1110"/>
                <a:gd name="T30" fmla="*/ 1506 w 3042"/>
                <a:gd name="T31" fmla="*/ 149 h 1110"/>
                <a:gd name="T32" fmla="*/ 1515 w 3042"/>
                <a:gd name="T33" fmla="*/ 149 h 1110"/>
                <a:gd name="T34" fmla="*/ 2662 w 3042"/>
                <a:gd name="T35" fmla="*/ 0 h 1110"/>
                <a:gd name="T36" fmla="*/ 3042 w 3042"/>
                <a:gd name="T37" fmla="*/ 846 h 1110"/>
                <a:gd name="T38" fmla="*/ 2773 w 3042"/>
                <a:gd name="T39" fmla="*/ 887 h 1110"/>
                <a:gd name="T40" fmla="*/ 1554 w 3042"/>
                <a:gd name="T41" fmla="*/ 1110 h 1110"/>
                <a:gd name="T42" fmla="*/ 532 w 3042"/>
                <a:gd name="T43" fmla="*/ 1050 h 1110"/>
                <a:gd name="T44" fmla="*/ 33 w 3042"/>
                <a:gd name="T45" fmla="*/ 693 h 1110"/>
                <a:gd name="T46" fmla="*/ 0 w 3042"/>
                <a:gd name="T47" fmla="*/ 326 h 1110"/>
                <a:gd name="T48" fmla="*/ 0 w 3042"/>
                <a:gd name="T49" fmla="*/ 326 h 1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2"/>
                <a:gd name="T76" fmla="*/ 0 h 1110"/>
                <a:gd name="T77" fmla="*/ 3042 w 3042"/>
                <a:gd name="T78" fmla="*/ 1110 h 1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2" h="1110">
                  <a:moveTo>
                    <a:pt x="0" y="326"/>
                  </a:moveTo>
                  <a:lnTo>
                    <a:pt x="57" y="317"/>
                  </a:lnTo>
                  <a:lnTo>
                    <a:pt x="206" y="298"/>
                  </a:lnTo>
                  <a:lnTo>
                    <a:pt x="418" y="270"/>
                  </a:lnTo>
                  <a:lnTo>
                    <a:pt x="660" y="238"/>
                  </a:lnTo>
                  <a:lnTo>
                    <a:pt x="905" y="205"/>
                  </a:lnTo>
                  <a:lnTo>
                    <a:pt x="1120" y="177"/>
                  </a:lnTo>
                  <a:lnTo>
                    <a:pt x="1273" y="158"/>
                  </a:lnTo>
                  <a:lnTo>
                    <a:pt x="1336" y="151"/>
                  </a:lnTo>
                  <a:lnTo>
                    <a:pt x="1348" y="149"/>
                  </a:lnTo>
                  <a:lnTo>
                    <a:pt x="1368" y="149"/>
                  </a:lnTo>
                  <a:lnTo>
                    <a:pt x="1395" y="149"/>
                  </a:lnTo>
                  <a:lnTo>
                    <a:pt x="1431" y="149"/>
                  </a:lnTo>
                  <a:lnTo>
                    <a:pt x="1461" y="149"/>
                  </a:lnTo>
                  <a:lnTo>
                    <a:pt x="1488" y="149"/>
                  </a:lnTo>
                  <a:lnTo>
                    <a:pt x="1506" y="149"/>
                  </a:lnTo>
                  <a:lnTo>
                    <a:pt x="1515" y="149"/>
                  </a:lnTo>
                  <a:lnTo>
                    <a:pt x="2662" y="0"/>
                  </a:lnTo>
                  <a:lnTo>
                    <a:pt x="3042" y="846"/>
                  </a:lnTo>
                  <a:lnTo>
                    <a:pt x="2773" y="887"/>
                  </a:lnTo>
                  <a:lnTo>
                    <a:pt x="1554" y="1110"/>
                  </a:lnTo>
                  <a:lnTo>
                    <a:pt x="532" y="1050"/>
                  </a:lnTo>
                  <a:lnTo>
                    <a:pt x="33" y="693"/>
                  </a:lnTo>
                  <a:lnTo>
                    <a:pt x="0" y="326"/>
                  </a:lnTo>
                  <a:close/>
                </a:path>
              </a:pathLst>
            </a:custGeom>
            <a:solidFill>
              <a:srgbClr val="C9D4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7" name="Freeform 18"/>
            <p:cNvSpPr>
              <a:spLocks/>
            </p:cNvSpPr>
            <p:nvPr/>
          </p:nvSpPr>
          <p:spPr bwMode="auto">
            <a:xfrm>
              <a:off x="1323" y="1595"/>
              <a:ext cx="311" cy="601"/>
            </a:xfrm>
            <a:custGeom>
              <a:avLst/>
              <a:gdLst>
                <a:gd name="T0" fmla="*/ 278 w 311"/>
                <a:gd name="T1" fmla="*/ 6 h 601"/>
                <a:gd name="T2" fmla="*/ 275 w 311"/>
                <a:gd name="T3" fmla="*/ 10 h 601"/>
                <a:gd name="T4" fmla="*/ 263 w 311"/>
                <a:gd name="T5" fmla="*/ 23 h 601"/>
                <a:gd name="T6" fmla="*/ 248 w 311"/>
                <a:gd name="T7" fmla="*/ 45 h 601"/>
                <a:gd name="T8" fmla="*/ 227 w 311"/>
                <a:gd name="T9" fmla="*/ 79 h 601"/>
                <a:gd name="T10" fmla="*/ 200 w 311"/>
                <a:gd name="T11" fmla="*/ 121 h 601"/>
                <a:gd name="T12" fmla="*/ 173 w 311"/>
                <a:gd name="T13" fmla="*/ 174 h 601"/>
                <a:gd name="T14" fmla="*/ 137 w 311"/>
                <a:gd name="T15" fmla="*/ 236 h 601"/>
                <a:gd name="T16" fmla="*/ 104 w 311"/>
                <a:gd name="T17" fmla="*/ 310 h 601"/>
                <a:gd name="T18" fmla="*/ 69 w 311"/>
                <a:gd name="T19" fmla="*/ 378 h 601"/>
                <a:gd name="T20" fmla="*/ 45 w 311"/>
                <a:gd name="T21" fmla="*/ 431 h 601"/>
                <a:gd name="T22" fmla="*/ 27 w 311"/>
                <a:gd name="T23" fmla="*/ 470 h 601"/>
                <a:gd name="T24" fmla="*/ 15 w 311"/>
                <a:gd name="T25" fmla="*/ 499 h 601"/>
                <a:gd name="T26" fmla="*/ 6 w 311"/>
                <a:gd name="T27" fmla="*/ 516 h 601"/>
                <a:gd name="T28" fmla="*/ 3 w 311"/>
                <a:gd name="T29" fmla="*/ 527 h 601"/>
                <a:gd name="T30" fmla="*/ 0 w 311"/>
                <a:gd name="T31" fmla="*/ 531 h 601"/>
                <a:gd name="T32" fmla="*/ 0 w 311"/>
                <a:gd name="T33" fmla="*/ 533 h 601"/>
                <a:gd name="T34" fmla="*/ 78 w 311"/>
                <a:gd name="T35" fmla="*/ 601 h 601"/>
                <a:gd name="T36" fmla="*/ 185 w 311"/>
                <a:gd name="T37" fmla="*/ 495 h 601"/>
                <a:gd name="T38" fmla="*/ 275 w 311"/>
                <a:gd name="T39" fmla="*/ 442 h 601"/>
                <a:gd name="T40" fmla="*/ 275 w 311"/>
                <a:gd name="T41" fmla="*/ 431 h 601"/>
                <a:gd name="T42" fmla="*/ 278 w 311"/>
                <a:gd name="T43" fmla="*/ 404 h 601"/>
                <a:gd name="T44" fmla="*/ 284 w 311"/>
                <a:gd name="T45" fmla="*/ 367 h 601"/>
                <a:gd name="T46" fmla="*/ 290 w 311"/>
                <a:gd name="T47" fmla="*/ 321 h 601"/>
                <a:gd name="T48" fmla="*/ 296 w 311"/>
                <a:gd name="T49" fmla="*/ 276 h 601"/>
                <a:gd name="T50" fmla="*/ 299 w 311"/>
                <a:gd name="T51" fmla="*/ 238 h 601"/>
                <a:gd name="T52" fmla="*/ 302 w 311"/>
                <a:gd name="T53" fmla="*/ 210 h 601"/>
                <a:gd name="T54" fmla="*/ 305 w 311"/>
                <a:gd name="T55" fmla="*/ 200 h 601"/>
                <a:gd name="T56" fmla="*/ 305 w 311"/>
                <a:gd name="T57" fmla="*/ 189 h 601"/>
                <a:gd name="T58" fmla="*/ 305 w 311"/>
                <a:gd name="T59" fmla="*/ 164 h 601"/>
                <a:gd name="T60" fmla="*/ 305 w 311"/>
                <a:gd name="T61" fmla="*/ 132 h 601"/>
                <a:gd name="T62" fmla="*/ 308 w 311"/>
                <a:gd name="T63" fmla="*/ 98 h 601"/>
                <a:gd name="T64" fmla="*/ 308 w 311"/>
                <a:gd name="T65" fmla="*/ 61 h 601"/>
                <a:gd name="T66" fmla="*/ 311 w 311"/>
                <a:gd name="T67" fmla="*/ 30 h 601"/>
                <a:gd name="T68" fmla="*/ 311 w 311"/>
                <a:gd name="T69" fmla="*/ 8 h 601"/>
                <a:gd name="T70" fmla="*/ 311 w 311"/>
                <a:gd name="T71" fmla="*/ 0 h 601"/>
                <a:gd name="T72" fmla="*/ 278 w 311"/>
                <a:gd name="T73" fmla="*/ 6 h 601"/>
                <a:gd name="T74" fmla="*/ 278 w 311"/>
                <a:gd name="T75" fmla="*/ 6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1"/>
                <a:gd name="T115" fmla="*/ 0 h 601"/>
                <a:gd name="T116" fmla="*/ 311 w 311"/>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1" h="601">
                  <a:moveTo>
                    <a:pt x="278" y="6"/>
                  </a:moveTo>
                  <a:lnTo>
                    <a:pt x="275" y="10"/>
                  </a:lnTo>
                  <a:lnTo>
                    <a:pt x="263" y="23"/>
                  </a:lnTo>
                  <a:lnTo>
                    <a:pt x="248" y="45"/>
                  </a:lnTo>
                  <a:lnTo>
                    <a:pt x="227" y="79"/>
                  </a:lnTo>
                  <a:lnTo>
                    <a:pt x="200" y="121"/>
                  </a:lnTo>
                  <a:lnTo>
                    <a:pt x="173" y="174"/>
                  </a:lnTo>
                  <a:lnTo>
                    <a:pt x="137" y="236"/>
                  </a:lnTo>
                  <a:lnTo>
                    <a:pt x="104" y="310"/>
                  </a:lnTo>
                  <a:lnTo>
                    <a:pt x="69" y="378"/>
                  </a:lnTo>
                  <a:lnTo>
                    <a:pt x="45" y="431"/>
                  </a:lnTo>
                  <a:lnTo>
                    <a:pt x="27" y="470"/>
                  </a:lnTo>
                  <a:lnTo>
                    <a:pt x="15" y="499"/>
                  </a:lnTo>
                  <a:lnTo>
                    <a:pt x="6" y="516"/>
                  </a:lnTo>
                  <a:lnTo>
                    <a:pt x="3" y="527"/>
                  </a:lnTo>
                  <a:lnTo>
                    <a:pt x="0" y="531"/>
                  </a:lnTo>
                  <a:lnTo>
                    <a:pt x="0" y="533"/>
                  </a:lnTo>
                  <a:lnTo>
                    <a:pt x="78" y="601"/>
                  </a:lnTo>
                  <a:lnTo>
                    <a:pt x="185" y="495"/>
                  </a:lnTo>
                  <a:lnTo>
                    <a:pt x="275" y="442"/>
                  </a:lnTo>
                  <a:lnTo>
                    <a:pt x="275" y="431"/>
                  </a:lnTo>
                  <a:lnTo>
                    <a:pt x="278" y="404"/>
                  </a:lnTo>
                  <a:lnTo>
                    <a:pt x="284" y="367"/>
                  </a:lnTo>
                  <a:lnTo>
                    <a:pt x="290" y="321"/>
                  </a:lnTo>
                  <a:lnTo>
                    <a:pt x="296" y="276"/>
                  </a:lnTo>
                  <a:lnTo>
                    <a:pt x="299" y="238"/>
                  </a:lnTo>
                  <a:lnTo>
                    <a:pt x="302" y="210"/>
                  </a:lnTo>
                  <a:lnTo>
                    <a:pt x="305" y="200"/>
                  </a:lnTo>
                  <a:lnTo>
                    <a:pt x="305" y="189"/>
                  </a:lnTo>
                  <a:lnTo>
                    <a:pt x="305" y="164"/>
                  </a:lnTo>
                  <a:lnTo>
                    <a:pt x="305" y="132"/>
                  </a:lnTo>
                  <a:lnTo>
                    <a:pt x="308" y="98"/>
                  </a:lnTo>
                  <a:lnTo>
                    <a:pt x="308" y="61"/>
                  </a:lnTo>
                  <a:lnTo>
                    <a:pt x="311" y="30"/>
                  </a:lnTo>
                  <a:lnTo>
                    <a:pt x="311" y="8"/>
                  </a:lnTo>
                  <a:lnTo>
                    <a:pt x="311" y="0"/>
                  </a:lnTo>
                  <a:lnTo>
                    <a:pt x="278" y="6"/>
                  </a:lnTo>
                  <a:close/>
                </a:path>
              </a:pathLst>
            </a:custGeom>
            <a:solidFill>
              <a:srgbClr val="80B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Freeform 19"/>
            <p:cNvSpPr>
              <a:spLocks/>
            </p:cNvSpPr>
            <p:nvPr/>
          </p:nvSpPr>
          <p:spPr bwMode="auto">
            <a:xfrm>
              <a:off x="1132" y="1954"/>
              <a:ext cx="1817" cy="1016"/>
            </a:xfrm>
            <a:custGeom>
              <a:avLst/>
              <a:gdLst>
                <a:gd name="T0" fmla="*/ 1802 w 1817"/>
                <a:gd name="T1" fmla="*/ 538 h 1016"/>
                <a:gd name="T2" fmla="*/ 1799 w 1817"/>
                <a:gd name="T3" fmla="*/ 568 h 1016"/>
                <a:gd name="T4" fmla="*/ 1793 w 1817"/>
                <a:gd name="T5" fmla="*/ 640 h 1016"/>
                <a:gd name="T6" fmla="*/ 1778 w 1817"/>
                <a:gd name="T7" fmla="*/ 733 h 1016"/>
                <a:gd name="T8" fmla="*/ 1751 w 1817"/>
                <a:gd name="T9" fmla="*/ 818 h 1016"/>
                <a:gd name="T10" fmla="*/ 1715 w 1817"/>
                <a:gd name="T11" fmla="*/ 884 h 1016"/>
                <a:gd name="T12" fmla="*/ 1682 w 1817"/>
                <a:gd name="T13" fmla="*/ 937 h 1016"/>
                <a:gd name="T14" fmla="*/ 1655 w 1817"/>
                <a:gd name="T15" fmla="*/ 969 h 1016"/>
                <a:gd name="T16" fmla="*/ 1637 w 1817"/>
                <a:gd name="T17" fmla="*/ 982 h 1016"/>
                <a:gd name="T18" fmla="*/ 1619 w 1817"/>
                <a:gd name="T19" fmla="*/ 988 h 1016"/>
                <a:gd name="T20" fmla="*/ 1592 w 1817"/>
                <a:gd name="T21" fmla="*/ 997 h 1016"/>
                <a:gd name="T22" fmla="*/ 1565 w 1817"/>
                <a:gd name="T23" fmla="*/ 1010 h 1016"/>
                <a:gd name="T24" fmla="*/ 1557 w 1817"/>
                <a:gd name="T25" fmla="*/ 1016 h 1016"/>
                <a:gd name="T26" fmla="*/ 1530 w 1817"/>
                <a:gd name="T27" fmla="*/ 1012 h 1016"/>
                <a:gd name="T28" fmla="*/ 1470 w 1817"/>
                <a:gd name="T29" fmla="*/ 990 h 1016"/>
                <a:gd name="T30" fmla="*/ 1413 w 1817"/>
                <a:gd name="T31" fmla="*/ 923 h 1016"/>
                <a:gd name="T32" fmla="*/ 1392 w 1817"/>
                <a:gd name="T33" fmla="*/ 795 h 1016"/>
                <a:gd name="T34" fmla="*/ 1192 w 1817"/>
                <a:gd name="T35" fmla="*/ 829 h 1016"/>
                <a:gd name="T36" fmla="*/ 857 w 1817"/>
                <a:gd name="T37" fmla="*/ 812 h 1016"/>
                <a:gd name="T38" fmla="*/ 768 w 1817"/>
                <a:gd name="T39" fmla="*/ 803 h 1016"/>
                <a:gd name="T40" fmla="*/ 744 w 1817"/>
                <a:gd name="T41" fmla="*/ 814 h 1016"/>
                <a:gd name="T42" fmla="*/ 708 w 1817"/>
                <a:gd name="T43" fmla="*/ 838 h 1016"/>
                <a:gd name="T44" fmla="*/ 678 w 1817"/>
                <a:gd name="T45" fmla="*/ 871 h 1016"/>
                <a:gd name="T46" fmla="*/ 657 w 1817"/>
                <a:gd name="T47" fmla="*/ 905 h 1016"/>
                <a:gd name="T48" fmla="*/ 645 w 1817"/>
                <a:gd name="T49" fmla="*/ 923 h 1016"/>
                <a:gd name="T50" fmla="*/ 642 w 1817"/>
                <a:gd name="T51" fmla="*/ 935 h 1016"/>
                <a:gd name="T52" fmla="*/ 774 w 1817"/>
                <a:gd name="T53" fmla="*/ 963 h 1016"/>
                <a:gd name="T54" fmla="*/ 768 w 1817"/>
                <a:gd name="T55" fmla="*/ 967 h 1016"/>
                <a:gd name="T56" fmla="*/ 753 w 1817"/>
                <a:gd name="T57" fmla="*/ 973 h 1016"/>
                <a:gd name="T58" fmla="*/ 729 w 1817"/>
                <a:gd name="T59" fmla="*/ 980 h 1016"/>
                <a:gd name="T60" fmla="*/ 699 w 1817"/>
                <a:gd name="T61" fmla="*/ 984 h 1016"/>
                <a:gd name="T62" fmla="*/ 657 w 1817"/>
                <a:gd name="T63" fmla="*/ 984 h 1016"/>
                <a:gd name="T64" fmla="*/ 612 w 1817"/>
                <a:gd name="T65" fmla="*/ 984 h 1016"/>
                <a:gd name="T66" fmla="*/ 576 w 1817"/>
                <a:gd name="T67" fmla="*/ 982 h 1016"/>
                <a:gd name="T68" fmla="*/ 561 w 1817"/>
                <a:gd name="T69" fmla="*/ 982 h 1016"/>
                <a:gd name="T70" fmla="*/ 475 w 1817"/>
                <a:gd name="T71" fmla="*/ 971 h 1016"/>
                <a:gd name="T72" fmla="*/ 289 w 1817"/>
                <a:gd name="T73" fmla="*/ 937 h 1016"/>
                <a:gd name="T74" fmla="*/ 98 w 1817"/>
                <a:gd name="T75" fmla="*/ 882 h 1016"/>
                <a:gd name="T76" fmla="*/ 6 w 1817"/>
                <a:gd name="T77" fmla="*/ 801 h 1016"/>
                <a:gd name="T78" fmla="*/ 3 w 1817"/>
                <a:gd name="T79" fmla="*/ 797 h 1016"/>
                <a:gd name="T80" fmla="*/ 0 w 1817"/>
                <a:gd name="T81" fmla="*/ 786 h 1016"/>
                <a:gd name="T82" fmla="*/ 3 w 1817"/>
                <a:gd name="T83" fmla="*/ 761 h 1016"/>
                <a:gd name="T84" fmla="*/ 12 w 1817"/>
                <a:gd name="T85" fmla="*/ 720 h 1016"/>
                <a:gd name="T86" fmla="*/ 47 w 1817"/>
                <a:gd name="T87" fmla="*/ 633 h 1016"/>
                <a:gd name="T88" fmla="*/ 110 w 1817"/>
                <a:gd name="T89" fmla="*/ 512 h 1016"/>
                <a:gd name="T90" fmla="*/ 167 w 1817"/>
                <a:gd name="T91" fmla="*/ 402 h 1016"/>
                <a:gd name="T92" fmla="*/ 194 w 1817"/>
                <a:gd name="T93" fmla="*/ 357 h 1016"/>
                <a:gd name="T94" fmla="*/ 457 w 1817"/>
                <a:gd name="T95" fmla="*/ 87 h 1016"/>
                <a:gd name="T96" fmla="*/ 887 w 1817"/>
                <a:gd name="T97" fmla="*/ 0 h 1016"/>
                <a:gd name="T98" fmla="*/ 1571 w 1817"/>
                <a:gd name="T99" fmla="*/ 193 h 1016"/>
                <a:gd name="T100" fmla="*/ 1748 w 1817"/>
                <a:gd name="T101" fmla="*/ 298 h 1016"/>
                <a:gd name="T102" fmla="*/ 1817 w 1817"/>
                <a:gd name="T103" fmla="*/ 251 h 10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7"/>
                <a:gd name="T157" fmla="*/ 0 h 1016"/>
                <a:gd name="T158" fmla="*/ 1817 w 1817"/>
                <a:gd name="T159" fmla="*/ 1016 h 10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7" h="1016">
                  <a:moveTo>
                    <a:pt x="1817" y="251"/>
                  </a:moveTo>
                  <a:lnTo>
                    <a:pt x="1802" y="538"/>
                  </a:lnTo>
                  <a:lnTo>
                    <a:pt x="1799" y="546"/>
                  </a:lnTo>
                  <a:lnTo>
                    <a:pt x="1799" y="568"/>
                  </a:lnTo>
                  <a:lnTo>
                    <a:pt x="1796" y="601"/>
                  </a:lnTo>
                  <a:lnTo>
                    <a:pt x="1793" y="640"/>
                  </a:lnTo>
                  <a:lnTo>
                    <a:pt x="1787" y="686"/>
                  </a:lnTo>
                  <a:lnTo>
                    <a:pt x="1778" y="733"/>
                  </a:lnTo>
                  <a:lnTo>
                    <a:pt x="1766" y="776"/>
                  </a:lnTo>
                  <a:lnTo>
                    <a:pt x="1751" y="818"/>
                  </a:lnTo>
                  <a:lnTo>
                    <a:pt x="1733" y="854"/>
                  </a:lnTo>
                  <a:lnTo>
                    <a:pt x="1715" y="884"/>
                  </a:lnTo>
                  <a:lnTo>
                    <a:pt x="1697" y="912"/>
                  </a:lnTo>
                  <a:lnTo>
                    <a:pt x="1682" y="937"/>
                  </a:lnTo>
                  <a:lnTo>
                    <a:pt x="1664" y="956"/>
                  </a:lnTo>
                  <a:lnTo>
                    <a:pt x="1655" y="969"/>
                  </a:lnTo>
                  <a:lnTo>
                    <a:pt x="1643" y="978"/>
                  </a:lnTo>
                  <a:lnTo>
                    <a:pt x="1637" y="982"/>
                  </a:lnTo>
                  <a:lnTo>
                    <a:pt x="1631" y="982"/>
                  </a:lnTo>
                  <a:lnTo>
                    <a:pt x="1619" y="988"/>
                  </a:lnTo>
                  <a:lnTo>
                    <a:pt x="1604" y="991"/>
                  </a:lnTo>
                  <a:lnTo>
                    <a:pt x="1592" y="997"/>
                  </a:lnTo>
                  <a:lnTo>
                    <a:pt x="1577" y="1003"/>
                  </a:lnTo>
                  <a:lnTo>
                    <a:pt x="1565" y="1010"/>
                  </a:lnTo>
                  <a:lnTo>
                    <a:pt x="1560" y="1014"/>
                  </a:lnTo>
                  <a:lnTo>
                    <a:pt x="1557" y="1016"/>
                  </a:lnTo>
                  <a:lnTo>
                    <a:pt x="1548" y="1014"/>
                  </a:lnTo>
                  <a:lnTo>
                    <a:pt x="1530" y="1012"/>
                  </a:lnTo>
                  <a:lnTo>
                    <a:pt x="1503" y="1005"/>
                  </a:lnTo>
                  <a:lnTo>
                    <a:pt x="1470" y="990"/>
                  </a:lnTo>
                  <a:lnTo>
                    <a:pt x="1440" y="963"/>
                  </a:lnTo>
                  <a:lnTo>
                    <a:pt x="1413" y="923"/>
                  </a:lnTo>
                  <a:lnTo>
                    <a:pt x="1395" y="869"/>
                  </a:lnTo>
                  <a:lnTo>
                    <a:pt x="1392" y="795"/>
                  </a:lnTo>
                  <a:lnTo>
                    <a:pt x="1347" y="812"/>
                  </a:lnTo>
                  <a:lnTo>
                    <a:pt x="1192" y="829"/>
                  </a:lnTo>
                  <a:lnTo>
                    <a:pt x="1120" y="804"/>
                  </a:lnTo>
                  <a:lnTo>
                    <a:pt x="857" y="812"/>
                  </a:lnTo>
                  <a:lnTo>
                    <a:pt x="774" y="801"/>
                  </a:lnTo>
                  <a:lnTo>
                    <a:pt x="768" y="803"/>
                  </a:lnTo>
                  <a:lnTo>
                    <a:pt x="759" y="808"/>
                  </a:lnTo>
                  <a:lnTo>
                    <a:pt x="744" y="814"/>
                  </a:lnTo>
                  <a:lnTo>
                    <a:pt x="729" y="825"/>
                  </a:lnTo>
                  <a:lnTo>
                    <a:pt x="708" y="838"/>
                  </a:lnTo>
                  <a:lnTo>
                    <a:pt x="690" y="854"/>
                  </a:lnTo>
                  <a:lnTo>
                    <a:pt x="678" y="871"/>
                  </a:lnTo>
                  <a:lnTo>
                    <a:pt x="666" y="889"/>
                  </a:lnTo>
                  <a:lnTo>
                    <a:pt x="657" y="905"/>
                  </a:lnTo>
                  <a:lnTo>
                    <a:pt x="648" y="916"/>
                  </a:lnTo>
                  <a:lnTo>
                    <a:pt x="645" y="923"/>
                  </a:lnTo>
                  <a:lnTo>
                    <a:pt x="645" y="931"/>
                  </a:lnTo>
                  <a:lnTo>
                    <a:pt x="642" y="935"/>
                  </a:lnTo>
                  <a:lnTo>
                    <a:pt x="645" y="935"/>
                  </a:lnTo>
                  <a:lnTo>
                    <a:pt x="774" y="963"/>
                  </a:lnTo>
                  <a:lnTo>
                    <a:pt x="771" y="963"/>
                  </a:lnTo>
                  <a:lnTo>
                    <a:pt x="768" y="967"/>
                  </a:lnTo>
                  <a:lnTo>
                    <a:pt x="762" y="969"/>
                  </a:lnTo>
                  <a:lnTo>
                    <a:pt x="753" y="973"/>
                  </a:lnTo>
                  <a:lnTo>
                    <a:pt x="741" y="976"/>
                  </a:lnTo>
                  <a:lnTo>
                    <a:pt x="729" y="980"/>
                  </a:lnTo>
                  <a:lnTo>
                    <a:pt x="714" y="982"/>
                  </a:lnTo>
                  <a:lnTo>
                    <a:pt x="699" y="984"/>
                  </a:lnTo>
                  <a:lnTo>
                    <a:pt x="678" y="984"/>
                  </a:lnTo>
                  <a:lnTo>
                    <a:pt x="657" y="984"/>
                  </a:lnTo>
                  <a:lnTo>
                    <a:pt x="633" y="984"/>
                  </a:lnTo>
                  <a:lnTo>
                    <a:pt x="612" y="984"/>
                  </a:lnTo>
                  <a:lnTo>
                    <a:pt x="591" y="982"/>
                  </a:lnTo>
                  <a:lnTo>
                    <a:pt x="576" y="982"/>
                  </a:lnTo>
                  <a:lnTo>
                    <a:pt x="564" y="982"/>
                  </a:lnTo>
                  <a:lnTo>
                    <a:pt x="561" y="982"/>
                  </a:lnTo>
                  <a:lnTo>
                    <a:pt x="537" y="978"/>
                  </a:lnTo>
                  <a:lnTo>
                    <a:pt x="475" y="971"/>
                  </a:lnTo>
                  <a:lnTo>
                    <a:pt x="388" y="956"/>
                  </a:lnTo>
                  <a:lnTo>
                    <a:pt x="289" y="937"/>
                  </a:lnTo>
                  <a:lnTo>
                    <a:pt x="185" y="912"/>
                  </a:lnTo>
                  <a:lnTo>
                    <a:pt x="98" y="882"/>
                  </a:lnTo>
                  <a:lnTo>
                    <a:pt x="29" y="844"/>
                  </a:lnTo>
                  <a:lnTo>
                    <a:pt x="6" y="801"/>
                  </a:lnTo>
                  <a:lnTo>
                    <a:pt x="3" y="801"/>
                  </a:lnTo>
                  <a:lnTo>
                    <a:pt x="3" y="797"/>
                  </a:lnTo>
                  <a:lnTo>
                    <a:pt x="0" y="793"/>
                  </a:lnTo>
                  <a:lnTo>
                    <a:pt x="0" y="786"/>
                  </a:lnTo>
                  <a:lnTo>
                    <a:pt x="0" y="774"/>
                  </a:lnTo>
                  <a:lnTo>
                    <a:pt x="3" y="761"/>
                  </a:lnTo>
                  <a:lnTo>
                    <a:pt x="6" y="740"/>
                  </a:lnTo>
                  <a:lnTo>
                    <a:pt x="12" y="720"/>
                  </a:lnTo>
                  <a:lnTo>
                    <a:pt x="23" y="684"/>
                  </a:lnTo>
                  <a:lnTo>
                    <a:pt x="47" y="633"/>
                  </a:lnTo>
                  <a:lnTo>
                    <a:pt x="77" y="574"/>
                  </a:lnTo>
                  <a:lnTo>
                    <a:pt x="110" y="512"/>
                  </a:lnTo>
                  <a:lnTo>
                    <a:pt x="140" y="451"/>
                  </a:lnTo>
                  <a:lnTo>
                    <a:pt x="167" y="402"/>
                  </a:lnTo>
                  <a:lnTo>
                    <a:pt x="185" y="368"/>
                  </a:lnTo>
                  <a:lnTo>
                    <a:pt x="194" y="357"/>
                  </a:lnTo>
                  <a:lnTo>
                    <a:pt x="322" y="170"/>
                  </a:lnTo>
                  <a:lnTo>
                    <a:pt x="457" y="87"/>
                  </a:lnTo>
                  <a:lnTo>
                    <a:pt x="777" y="45"/>
                  </a:lnTo>
                  <a:lnTo>
                    <a:pt x="887" y="0"/>
                  </a:lnTo>
                  <a:lnTo>
                    <a:pt x="1446" y="128"/>
                  </a:lnTo>
                  <a:lnTo>
                    <a:pt x="1571" y="193"/>
                  </a:lnTo>
                  <a:lnTo>
                    <a:pt x="1592" y="366"/>
                  </a:lnTo>
                  <a:lnTo>
                    <a:pt x="1748" y="298"/>
                  </a:lnTo>
                  <a:lnTo>
                    <a:pt x="1808" y="251"/>
                  </a:lnTo>
                  <a:lnTo>
                    <a:pt x="1817" y="251"/>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9" name="Freeform 20"/>
            <p:cNvSpPr>
              <a:spLocks/>
            </p:cNvSpPr>
            <p:nvPr/>
          </p:nvSpPr>
          <p:spPr bwMode="auto">
            <a:xfrm>
              <a:off x="2043" y="1952"/>
              <a:ext cx="436" cy="814"/>
            </a:xfrm>
            <a:custGeom>
              <a:avLst/>
              <a:gdLst>
                <a:gd name="T0" fmla="*/ 0 w 436"/>
                <a:gd name="T1" fmla="*/ 0 h 814"/>
                <a:gd name="T2" fmla="*/ 90 w 436"/>
                <a:gd name="T3" fmla="*/ 100 h 814"/>
                <a:gd name="T4" fmla="*/ 93 w 436"/>
                <a:gd name="T5" fmla="*/ 104 h 814"/>
                <a:gd name="T6" fmla="*/ 105 w 436"/>
                <a:gd name="T7" fmla="*/ 117 h 814"/>
                <a:gd name="T8" fmla="*/ 120 w 436"/>
                <a:gd name="T9" fmla="*/ 136 h 814"/>
                <a:gd name="T10" fmla="*/ 140 w 436"/>
                <a:gd name="T11" fmla="*/ 159 h 814"/>
                <a:gd name="T12" fmla="*/ 158 w 436"/>
                <a:gd name="T13" fmla="*/ 180 h 814"/>
                <a:gd name="T14" fmla="*/ 179 w 436"/>
                <a:gd name="T15" fmla="*/ 198 h 814"/>
                <a:gd name="T16" fmla="*/ 194 w 436"/>
                <a:gd name="T17" fmla="*/ 215 h 814"/>
                <a:gd name="T18" fmla="*/ 206 w 436"/>
                <a:gd name="T19" fmla="*/ 223 h 814"/>
                <a:gd name="T20" fmla="*/ 215 w 436"/>
                <a:gd name="T21" fmla="*/ 223 h 814"/>
                <a:gd name="T22" fmla="*/ 227 w 436"/>
                <a:gd name="T23" fmla="*/ 223 h 814"/>
                <a:gd name="T24" fmla="*/ 245 w 436"/>
                <a:gd name="T25" fmla="*/ 223 h 814"/>
                <a:gd name="T26" fmla="*/ 263 w 436"/>
                <a:gd name="T27" fmla="*/ 223 h 814"/>
                <a:gd name="T28" fmla="*/ 281 w 436"/>
                <a:gd name="T29" fmla="*/ 221 h 814"/>
                <a:gd name="T30" fmla="*/ 299 w 436"/>
                <a:gd name="T31" fmla="*/ 221 h 814"/>
                <a:gd name="T32" fmla="*/ 308 w 436"/>
                <a:gd name="T33" fmla="*/ 219 h 814"/>
                <a:gd name="T34" fmla="*/ 314 w 436"/>
                <a:gd name="T35" fmla="*/ 219 h 814"/>
                <a:gd name="T36" fmla="*/ 436 w 436"/>
                <a:gd name="T37" fmla="*/ 170 h 814"/>
                <a:gd name="T38" fmla="*/ 430 w 436"/>
                <a:gd name="T39" fmla="*/ 178 h 814"/>
                <a:gd name="T40" fmla="*/ 418 w 436"/>
                <a:gd name="T41" fmla="*/ 196 h 814"/>
                <a:gd name="T42" fmla="*/ 397 w 436"/>
                <a:gd name="T43" fmla="*/ 227 h 814"/>
                <a:gd name="T44" fmla="*/ 377 w 436"/>
                <a:gd name="T45" fmla="*/ 264 h 814"/>
                <a:gd name="T46" fmla="*/ 353 w 436"/>
                <a:gd name="T47" fmla="*/ 302 h 814"/>
                <a:gd name="T48" fmla="*/ 332 w 436"/>
                <a:gd name="T49" fmla="*/ 342 h 814"/>
                <a:gd name="T50" fmla="*/ 314 w 436"/>
                <a:gd name="T51" fmla="*/ 378 h 814"/>
                <a:gd name="T52" fmla="*/ 299 w 436"/>
                <a:gd name="T53" fmla="*/ 410 h 814"/>
                <a:gd name="T54" fmla="*/ 284 w 436"/>
                <a:gd name="T55" fmla="*/ 446 h 814"/>
                <a:gd name="T56" fmla="*/ 266 w 436"/>
                <a:gd name="T57" fmla="*/ 501 h 814"/>
                <a:gd name="T58" fmla="*/ 242 w 436"/>
                <a:gd name="T59" fmla="*/ 565 h 814"/>
                <a:gd name="T60" fmla="*/ 221 w 436"/>
                <a:gd name="T61" fmla="*/ 635 h 814"/>
                <a:gd name="T62" fmla="*/ 197 w 436"/>
                <a:gd name="T63" fmla="*/ 701 h 814"/>
                <a:gd name="T64" fmla="*/ 179 w 436"/>
                <a:gd name="T65" fmla="*/ 755 h 814"/>
                <a:gd name="T66" fmla="*/ 164 w 436"/>
                <a:gd name="T67" fmla="*/ 795 h 814"/>
                <a:gd name="T68" fmla="*/ 161 w 436"/>
                <a:gd name="T69" fmla="*/ 810 h 814"/>
                <a:gd name="T70" fmla="*/ 15 w 436"/>
                <a:gd name="T71" fmla="*/ 814 h 814"/>
                <a:gd name="T72" fmla="*/ 57 w 436"/>
                <a:gd name="T73" fmla="*/ 654 h 814"/>
                <a:gd name="T74" fmla="*/ 57 w 436"/>
                <a:gd name="T75" fmla="*/ 372 h 814"/>
                <a:gd name="T76" fmla="*/ 21 w 436"/>
                <a:gd name="T77" fmla="*/ 66 h 814"/>
                <a:gd name="T78" fmla="*/ 0 w 436"/>
                <a:gd name="T79" fmla="*/ 0 h 814"/>
                <a:gd name="T80" fmla="*/ 0 w 436"/>
                <a:gd name="T81" fmla="*/ 0 h 8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6"/>
                <a:gd name="T124" fmla="*/ 0 h 814"/>
                <a:gd name="T125" fmla="*/ 436 w 436"/>
                <a:gd name="T126" fmla="*/ 814 h 8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6" h="814">
                  <a:moveTo>
                    <a:pt x="0" y="0"/>
                  </a:moveTo>
                  <a:lnTo>
                    <a:pt x="90" y="100"/>
                  </a:lnTo>
                  <a:lnTo>
                    <a:pt x="93" y="104"/>
                  </a:lnTo>
                  <a:lnTo>
                    <a:pt x="105" y="117"/>
                  </a:lnTo>
                  <a:lnTo>
                    <a:pt x="120" y="136"/>
                  </a:lnTo>
                  <a:lnTo>
                    <a:pt x="140" y="159"/>
                  </a:lnTo>
                  <a:lnTo>
                    <a:pt x="158" y="180"/>
                  </a:lnTo>
                  <a:lnTo>
                    <a:pt x="179" y="198"/>
                  </a:lnTo>
                  <a:lnTo>
                    <a:pt x="194" y="215"/>
                  </a:lnTo>
                  <a:lnTo>
                    <a:pt x="206" y="223"/>
                  </a:lnTo>
                  <a:lnTo>
                    <a:pt x="215" y="223"/>
                  </a:lnTo>
                  <a:lnTo>
                    <a:pt x="227" y="223"/>
                  </a:lnTo>
                  <a:lnTo>
                    <a:pt x="245" y="223"/>
                  </a:lnTo>
                  <a:lnTo>
                    <a:pt x="263" y="223"/>
                  </a:lnTo>
                  <a:lnTo>
                    <a:pt x="281" y="221"/>
                  </a:lnTo>
                  <a:lnTo>
                    <a:pt x="299" y="221"/>
                  </a:lnTo>
                  <a:lnTo>
                    <a:pt x="308" y="219"/>
                  </a:lnTo>
                  <a:lnTo>
                    <a:pt x="314" y="219"/>
                  </a:lnTo>
                  <a:lnTo>
                    <a:pt x="436" y="170"/>
                  </a:lnTo>
                  <a:lnTo>
                    <a:pt x="430" y="178"/>
                  </a:lnTo>
                  <a:lnTo>
                    <a:pt x="418" y="196"/>
                  </a:lnTo>
                  <a:lnTo>
                    <a:pt x="397" y="227"/>
                  </a:lnTo>
                  <a:lnTo>
                    <a:pt x="377" y="264"/>
                  </a:lnTo>
                  <a:lnTo>
                    <a:pt x="353" y="302"/>
                  </a:lnTo>
                  <a:lnTo>
                    <a:pt x="332" y="342"/>
                  </a:lnTo>
                  <a:lnTo>
                    <a:pt x="314" y="378"/>
                  </a:lnTo>
                  <a:lnTo>
                    <a:pt x="299" y="410"/>
                  </a:lnTo>
                  <a:lnTo>
                    <a:pt x="284" y="446"/>
                  </a:lnTo>
                  <a:lnTo>
                    <a:pt x="266" y="501"/>
                  </a:lnTo>
                  <a:lnTo>
                    <a:pt x="242" y="565"/>
                  </a:lnTo>
                  <a:lnTo>
                    <a:pt x="221" y="635"/>
                  </a:lnTo>
                  <a:lnTo>
                    <a:pt x="197" y="701"/>
                  </a:lnTo>
                  <a:lnTo>
                    <a:pt x="179" y="755"/>
                  </a:lnTo>
                  <a:lnTo>
                    <a:pt x="164" y="795"/>
                  </a:lnTo>
                  <a:lnTo>
                    <a:pt x="161" y="810"/>
                  </a:lnTo>
                  <a:lnTo>
                    <a:pt x="15" y="814"/>
                  </a:lnTo>
                  <a:lnTo>
                    <a:pt x="57" y="654"/>
                  </a:lnTo>
                  <a:lnTo>
                    <a:pt x="57" y="372"/>
                  </a:lnTo>
                  <a:lnTo>
                    <a:pt x="21" y="66"/>
                  </a:lnTo>
                  <a:lnTo>
                    <a:pt x="0"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21"/>
            <p:cNvSpPr>
              <a:spLocks/>
            </p:cNvSpPr>
            <p:nvPr/>
          </p:nvSpPr>
          <p:spPr bwMode="auto">
            <a:xfrm>
              <a:off x="2031" y="1746"/>
              <a:ext cx="891" cy="459"/>
            </a:xfrm>
            <a:custGeom>
              <a:avLst/>
              <a:gdLst/>
              <a:ahLst/>
              <a:cxnLst>
                <a:cxn ang="0">
                  <a:pos x="0" y="202"/>
                </a:cxn>
                <a:cxn ang="0">
                  <a:pos x="93" y="312"/>
                </a:cxn>
                <a:cxn ang="0">
                  <a:pos x="173" y="410"/>
                </a:cxn>
                <a:cxn ang="0">
                  <a:pos x="236" y="431"/>
                </a:cxn>
                <a:cxn ang="0">
                  <a:pos x="317" y="429"/>
                </a:cxn>
                <a:cxn ang="0">
                  <a:pos x="326" y="425"/>
                </a:cxn>
                <a:cxn ang="0">
                  <a:pos x="350" y="416"/>
                </a:cxn>
                <a:cxn ang="0">
                  <a:pos x="386" y="401"/>
                </a:cxn>
                <a:cxn ang="0">
                  <a:pos x="427" y="386"/>
                </a:cxn>
                <a:cxn ang="0">
                  <a:pos x="469" y="367"/>
                </a:cxn>
                <a:cxn ang="0">
                  <a:pos x="508" y="352"/>
                </a:cxn>
                <a:cxn ang="0">
                  <a:pos x="541" y="336"/>
                </a:cxn>
                <a:cxn ang="0">
                  <a:pos x="559" y="327"/>
                </a:cxn>
                <a:cxn ang="0">
                  <a:pos x="568" y="319"/>
                </a:cxn>
                <a:cxn ang="0">
                  <a:pos x="580" y="312"/>
                </a:cxn>
                <a:cxn ang="0">
                  <a:pos x="589" y="304"/>
                </a:cxn>
                <a:cxn ang="0">
                  <a:pos x="601" y="297"/>
                </a:cxn>
                <a:cxn ang="0">
                  <a:pos x="607" y="291"/>
                </a:cxn>
                <a:cxn ang="0">
                  <a:pos x="616" y="287"/>
                </a:cxn>
                <a:cxn ang="0">
                  <a:pos x="619" y="284"/>
                </a:cxn>
                <a:cxn ang="0">
                  <a:pos x="622" y="284"/>
                </a:cxn>
                <a:cxn ang="0">
                  <a:pos x="678" y="436"/>
                </a:cxn>
                <a:cxn ang="0">
                  <a:pos x="675" y="452"/>
                </a:cxn>
                <a:cxn ang="0">
                  <a:pos x="738" y="459"/>
                </a:cxn>
                <a:cxn ang="0">
                  <a:pos x="810" y="457"/>
                </a:cxn>
                <a:cxn ang="0">
                  <a:pos x="891" y="418"/>
                </a:cxn>
                <a:cxn ang="0">
                  <a:pos x="858" y="263"/>
                </a:cxn>
                <a:cxn ang="0">
                  <a:pos x="810" y="176"/>
                </a:cxn>
                <a:cxn ang="0">
                  <a:pos x="765" y="134"/>
                </a:cxn>
                <a:cxn ang="0">
                  <a:pos x="708" y="93"/>
                </a:cxn>
                <a:cxn ang="0">
                  <a:pos x="571" y="57"/>
                </a:cxn>
                <a:cxn ang="0">
                  <a:pos x="499" y="51"/>
                </a:cxn>
                <a:cxn ang="0">
                  <a:pos x="421" y="12"/>
                </a:cxn>
                <a:cxn ang="0">
                  <a:pos x="281" y="0"/>
                </a:cxn>
                <a:cxn ang="0">
                  <a:pos x="84" y="25"/>
                </a:cxn>
                <a:cxn ang="0">
                  <a:pos x="33" y="110"/>
                </a:cxn>
                <a:cxn ang="0">
                  <a:pos x="33" y="166"/>
                </a:cxn>
                <a:cxn ang="0">
                  <a:pos x="60" y="185"/>
                </a:cxn>
                <a:cxn ang="0">
                  <a:pos x="0" y="202"/>
                </a:cxn>
                <a:cxn ang="0">
                  <a:pos x="0" y="202"/>
                </a:cxn>
              </a:cxnLst>
              <a:rect l="0" t="0" r="r" b="b"/>
              <a:pathLst>
                <a:path w="891" h="459">
                  <a:moveTo>
                    <a:pt x="0" y="202"/>
                  </a:moveTo>
                  <a:lnTo>
                    <a:pt x="93" y="312"/>
                  </a:lnTo>
                  <a:lnTo>
                    <a:pt x="173" y="410"/>
                  </a:lnTo>
                  <a:lnTo>
                    <a:pt x="236" y="431"/>
                  </a:lnTo>
                  <a:lnTo>
                    <a:pt x="317" y="429"/>
                  </a:lnTo>
                  <a:lnTo>
                    <a:pt x="326" y="425"/>
                  </a:lnTo>
                  <a:lnTo>
                    <a:pt x="350" y="416"/>
                  </a:lnTo>
                  <a:lnTo>
                    <a:pt x="386" y="401"/>
                  </a:lnTo>
                  <a:lnTo>
                    <a:pt x="427" y="386"/>
                  </a:lnTo>
                  <a:lnTo>
                    <a:pt x="469" y="367"/>
                  </a:lnTo>
                  <a:lnTo>
                    <a:pt x="508" y="352"/>
                  </a:lnTo>
                  <a:lnTo>
                    <a:pt x="541" y="336"/>
                  </a:lnTo>
                  <a:lnTo>
                    <a:pt x="559" y="327"/>
                  </a:lnTo>
                  <a:lnTo>
                    <a:pt x="568" y="319"/>
                  </a:lnTo>
                  <a:lnTo>
                    <a:pt x="580" y="312"/>
                  </a:lnTo>
                  <a:lnTo>
                    <a:pt x="589" y="304"/>
                  </a:lnTo>
                  <a:lnTo>
                    <a:pt x="601" y="297"/>
                  </a:lnTo>
                  <a:lnTo>
                    <a:pt x="607" y="291"/>
                  </a:lnTo>
                  <a:lnTo>
                    <a:pt x="616" y="287"/>
                  </a:lnTo>
                  <a:lnTo>
                    <a:pt x="619" y="284"/>
                  </a:lnTo>
                  <a:lnTo>
                    <a:pt x="622" y="284"/>
                  </a:lnTo>
                  <a:lnTo>
                    <a:pt x="678" y="436"/>
                  </a:lnTo>
                  <a:lnTo>
                    <a:pt x="675" y="452"/>
                  </a:lnTo>
                  <a:lnTo>
                    <a:pt x="738" y="459"/>
                  </a:lnTo>
                  <a:lnTo>
                    <a:pt x="810" y="457"/>
                  </a:lnTo>
                  <a:lnTo>
                    <a:pt x="891" y="418"/>
                  </a:lnTo>
                  <a:lnTo>
                    <a:pt x="858" y="263"/>
                  </a:lnTo>
                  <a:lnTo>
                    <a:pt x="810" y="176"/>
                  </a:lnTo>
                  <a:lnTo>
                    <a:pt x="765" y="134"/>
                  </a:lnTo>
                  <a:lnTo>
                    <a:pt x="708" y="93"/>
                  </a:lnTo>
                  <a:lnTo>
                    <a:pt x="571" y="57"/>
                  </a:lnTo>
                  <a:lnTo>
                    <a:pt x="499" y="51"/>
                  </a:lnTo>
                  <a:lnTo>
                    <a:pt x="421" y="12"/>
                  </a:lnTo>
                  <a:lnTo>
                    <a:pt x="281" y="0"/>
                  </a:lnTo>
                  <a:lnTo>
                    <a:pt x="84" y="25"/>
                  </a:lnTo>
                  <a:lnTo>
                    <a:pt x="33" y="110"/>
                  </a:lnTo>
                  <a:lnTo>
                    <a:pt x="33" y="166"/>
                  </a:lnTo>
                  <a:lnTo>
                    <a:pt x="60" y="185"/>
                  </a:lnTo>
                  <a:lnTo>
                    <a:pt x="0" y="202"/>
                  </a:lnTo>
                  <a:lnTo>
                    <a:pt x="0" y="202"/>
                  </a:lnTo>
                  <a:close/>
                </a:path>
              </a:pathLst>
            </a:custGeom>
            <a:solidFill>
              <a:schemeClr val="accent6">
                <a:lumMod val="20000"/>
                <a:lumOff val="80000"/>
              </a:schemeClr>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5621" name="Freeform 22"/>
            <p:cNvSpPr>
              <a:spLocks/>
            </p:cNvSpPr>
            <p:nvPr/>
          </p:nvSpPr>
          <p:spPr bwMode="auto">
            <a:xfrm>
              <a:off x="1141" y="3197"/>
              <a:ext cx="1168" cy="400"/>
            </a:xfrm>
            <a:custGeom>
              <a:avLst/>
              <a:gdLst>
                <a:gd name="T0" fmla="*/ 992 w 1168"/>
                <a:gd name="T1" fmla="*/ 47 h 400"/>
                <a:gd name="T2" fmla="*/ 986 w 1168"/>
                <a:gd name="T3" fmla="*/ 43 h 400"/>
                <a:gd name="T4" fmla="*/ 971 w 1168"/>
                <a:gd name="T5" fmla="*/ 37 h 400"/>
                <a:gd name="T6" fmla="*/ 947 w 1168"/>
                <a:gd name="T7" fmla="*/ 30 h 400"/>
                <a:gd name="T8" fmla="*/ 914 w 1168"/>
                <a:gd name="T9" fmla="*/ 22 h 400"/>
                <a:gd name="T10" fmla="*/ 869 w 1168"/>
                <a:gd name="T11" fmla="*/ 13 h 400"/>
                <a:gd name="T12" fmla="*/ 824 w 1168"/>
                <a:gd name="T13" fmla="*/ 5 h 400"/>
                <a:gd name="T14" fmla="*/ 768 w 1168"/>
                <a:gd name="T15" fmla="*/ 2 h 400"/>
                <a:gd name="T16" fmla="*/ 708 w 1168"/>
                <a:gd name="T17" fmla="*/ 0 h 400"/>
                <a:gd name="T18" fmla="*/ 681 w 1168"/>
                <a:gd name="T19" fmla="*/ 3 h 400"/>
                <a:gd name="T20" fmla="*/ 618 w 1168"/>
                <a:gd name="T21" fmla="*/ 22 h 400"/>
                <a:gd name="T22" fmla="*/ 522 w 1168"/>
                <a:gd name="T23" fmla="*/ 47 h 400"/>
                <a:gd name="T24" fmla="*/ 409 w 1168"/>
                <a:gd name="T25" fmla="*/ 81 h 400"/>
                <a:gd name="T26" fmla="*/ 286 w 1168"/>
                <a:gd name="T27" fmla="*/ 120 h 400"/>
                <a:gd name="T28" fmla="*/ 173 w 1168"/>
                <a:gd name="T29" fmla="*/ 162 h 400"/>
                <a:gd name="T30" fmla="*/ 71 w 1168"/>
                <a:gd name="T31" fmla="*/ 205 h 400"/>
                <a:gd name="T32" fmla="*/ 0 w 1168"/>
                <a:gd name="T33" fmla="*/ 249 h 400"/>
                <a:gd name="T34" fmla="*/ 436 w 1168"/>
                <a:gd name="T35" fmla="*/ 364 h 400"/>
                <a:gd name="T36" fmla="*/ 558 w 1168"/>
                <a:gd name="T37" fmla="*/ 400 h 400"/>
                <a:gd name="T38" fmla="*/ 1168 w 1168"/>
                <a:gd name="T39" fmla="*/ 122 h 400"/>
                <a:gd name="T40" fmla="*/ 1156 w 1168"/>
                <a:gd name="T41" fmla="*/ 111 h 400"/>
                <a:gd name="T42" fmla="*/ 1129 w 1168"/>
                <a:gd name="T43" fmla="*/ 41 h 400"/>
                <a:gd name="T44" fmla="*/ 1045 w 1168"/>
                <a:gd name="T45" fmla="*/ 28 h 400"/>
                <a:gd name="T46" fmla="*/ 992 w 1168"/>
                <a:gd name="T47" fmla="*/ 47 h 400"/>
                <a:gd name="T48" fmla="*/ 992 w 1168"/>
                <a:gd name="T49" fmla="*/ 4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8"/>
                <a:gd name="T76" fmla="*/ 0 h 400"/>
                <a:gd name="T77" fmla="*/ 1168 w 1168"/>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8" h="400">
                  <a:moveTo>
                    <a:pt x="992" y="47"/>
                  </a:moveTo>
                  <a:lnTo>
                    <a:pt x="986" y="43"/>
                  </a:lnTo>
                  <a:lnTo>
                    <a:pt x="971" y="37"/>
                  </a:lnTo>
                  <a:lnTo>
                    <a:pt x="947" y="30"/>
                  </a:lnTo>
                  <a:lnTo>
                    <a:pt x="914" y="22"/>
                  </a:lnTo>
                  <a:lnTo>
                    <a:pt x="869" y="13"/>
                  </a:lnTo>
                  <a:lnTo>
                    <a:pt x="824" y="5"/>
                  </a:lnTo>
                  <a:lnTo>
                    <a:pt x="768" y="2"/>
                  </a:lnTo>
                  <a:lnTo>
                    <a:pt x="708" y="0"/>
                  </a:lnTo>
                  <a:lnTo>
                    <a:pt x="681" y="3"/>
                  </a:lnTo>
                  <a:lnTo>
                    <a:pt x="618" y="22"/>
                  </a:lnTo>
                  <a:lnTo>
                    <a:pt x="522" y="47"/>
                  </a:lnTo>
                  <a:lnTo>
                    <a:pt x="409" y="81"/>
                  </a:lnTo>
                  <a:lnTo>
                    <a:pt x="286" y="120"/>
                  </a:lnTo>
                  <a:lnTo>
                    <a:pt x="173" y="162"/>
                  </a:lnTo>
                  <a:lnTo>
                    <a:pt x="71" y="205"/>
                  </a:lnTo>
                  <a:lnTo>
                    <a:pt x="0" y="249"/>
                  </a:lnTo>
                  <a:lnTo>
                    <a:pt x="436" y="364"/>
                  </a:lnTo>
                  <a:lnTo>
                    <a:pt x="558" y="400"/>
                  </a:lnTo>
                  <a:lnTo>
                    <a:pt x="1168" y="122"/>
                  </a:lnTo>
                  <a:lnTo>
                    <a:pt x="1156" y="111"/>
                  </a:lnTo>
                  <a:lnTo>
                    <a:pt x="1129" y="41"/>
                  </a:lnTo>
                  <a:lnTo>
                    <a:pt x="1045" y="28"/>
                  </a:lnTo>
                  <a:lnTo>
                    <a:pt x="992"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23"/>
            <p:cNvSpPr>
              <a:spLocks/>
            </p:cNvSpPr>
            <p:nvPr/>
          </p:nvSpPr>
          <p:spPr bwMode="auto">
            <a:xfrm>
              <a:off x="1138" y="3453"/>
              <a:ext cx="573" cy="244"/>
            </a:xfrm>
            <a:custGeom>
              <a:avLst/>
              <a:gdLst>
                <a:gd name="T0" fmla="*/ 0 w 573"/>
                <a:gd name="T1" fmla="*/ 0 h 244"/>
                <a:gd name="T2" fmla="*/ 227 w 573"/>
                <a:gd name="T3" fmla="*/ 57 h 244"/>
                <a:gd name="T4" fmla="*/ 558 w 573"/>
                <a:gd name="T5" fmla="*/ 142 h 244"/>
                <a:gd name="T6" fmla="*/ 573 w 573"/>
                <a:gd name="T7" fmla="*/ 244 h 244"/>
                <a:gd name="T8" fmla="*/ 32 w 573"/>
                <a:gd name="T9" fmla="*/ 106 h 244"/>
                <a:gd name="T10" fmla="*/ 11 w 573"/>
                <a:gd name="T11" fmla="*/ 76 h 244"/>
                <a:gd name="T12" fmla="*/ 0 w 573"/>
                <a:gd name="T13" fmla="*/ 0 h 244"/>
                <a:gd name="T14" fmla="*/ 0 w 573"/>
                <a:gd name="T15" fmla="*/ 0 h 244"/>
                <a:gd name="T16" fmla="*/ 0 60000 65536"/>
                <a:gd name="T17" fmla="*/ 0 60000 65536"/>
                <a:gd name="T18" fmla="*/ 0 60000 65536"/>
                <a:gd name="T19" fmla="*/ 0 60000 65536"/>
                <a:gd name="T20" fmla="*/ 0 60000 65536"/>
                <a:gd name="T21" fmla="*/ 0 60000 65536"/>
                <a:gd name="T22" fmla="*/ 0 60000 65536"/>
                <a:gd name="T23" fmla="*/ 0 60000 65536"/>
                <a:gd name="T24" fmla="*/ 0 w 573"/>
                <a:gd name="T25" fmla="*/ 0 h 244"/>
                <a:gd name="T26" fmla="*/ 573 w 573"/>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3" h="244">
                  <a:moveTo>
                    <a:pt x="0" y="0"/>
                  </a:moveTo>
                  <a:lnTo>
                    <a:pt x="227" y="57"/>
                  </a:lnTo>
                  <a:lnTo>
                    <a:pt x="558" y="142"/>
                  </a:lnTo>
                  <a:lnTo>
                    <a:pt x="573" y="244"/>
                  </a:lnTo>
                  <a:lnTo>
                    <a:pt x="32" y="106"/>
                  </a:lnTo>
                  <a:lnTo>
                    <a:pt x="11" y="76"/>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24"/>
            <p:cNvSpPr>
              <a:spLocks/>
            </p:cNvSpPr>
            <p:nvPr/>
          </p:nvSpPr>
          <p:spPr bwMode="auto">
            <a:xfrm>
              <a:off x="2285" y="3455"/>
              <a:ext cx="1437" cy="253"/>
            </a:xfrm>
            <a:custGeom>
              <a:avLst/>
              <a:gdLst>
                <a:gd name="T0" fmla="*/ 0 w 1437"/>
                <a:gd name="T1" fmla="*/ 238 h 253"/>
                <a:gd name="T2" fmla="*/ 1402 w 1437"/>
                <a:gd name="T3" fmla="*/ 0 h 253"/>
                <a:gd name="T4" fmla="*/ 1437 w 1437"/>
                <a:gd name="T5" fmla="*/ 48 h 253"/>
                <a:gd name="T6" fmla="*/ 275 w 1437"/>
                <a:gd name="T7" fmla="*/ 253 h 253"/>
                <a:gd name="T8" fmla="*/ 0 w 1437"/>
                <a:gd name="T9" fmla="*/ 238 h 253"/>
                <a:gd name="T10" fmla="*/ 0 w 1437"/>
                <a:gd name="T11" fmla="*/ 238 h 253"/>
                <a:gd name="T12" fmla="*/ 0 60000 65536"/>
                <a:gd name="T13" fmla="*/ 0 60000 65536"/>
                <a:gd name="T14" fmla="*/ 0 60000 65536"/>
                <a:gd name="T15" fmla="*/ 0 60000 65536"/>
                <a:gd name="T16" fmla="*/ 0 60000 65536"/>
                <a:gd name="T17" fmla="*/ 0 60000 65536"/>
                <a:gd name="T18" fmla="*/ 0 w 1437"/>
                <a:gd name="T19" fmla="*/ 0 h 253"/>
                <a:gd name="T20" fmla="*/ 1437 w 1437"/>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1437" h="253">
                  <a:moveTo>
                    <a:pt x="0" y="238"/>
                  </a:moveTo>
                  <a:lnTo>
                    <a:pt x="1402" y="0"/>
                  </a:lnTo>
                  <a:lnTo>
                    <a:pt x="1437" y="48"/>
                  </a:lnTo>
                  <a:lnTo>
                    <a:pt x="275" y="253"/>
                  </a:lnTo>
                  <a:lnTo>
                    <a:pt x="0" y="238"/>
                  </a:lnTo>
                  <a:close/>
                </a:path>
              </a:pathLst>
            </a:custGeom>
            <a:solidFill>
              <a:srgbClr val="A6B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25"/>
            <p:cNvSpPr>
              <a:spLocks/>
            </p:cNvSpPr>
            <p:nvPr/>
          </p:nvSpPr>
          <p:spPr bwMode="auto">
            <a:xfrm>
              <a:off x="1702" y="3319"/>
              <a:ext cx="619" cy="374"/>
            </a:xfrm>
            <a:custGeom>
              <a:avLst/>
              <a:gdLst>
                <a:gd name="T0" fmla="*/ 607 w 619"/>
                <a:gd name="T1" fmla="*/ 0 h 374"/>
                <a:gd name="T2" fmla="*/ 0 w 619"/>
                <a:gd name="T3" fmla="*/ 270 h 374"/>
                <a:gd name="T4" fmla="*/ 33 w 619"/>
                <a:gd name="T5" fmla="*/ 374 h 374"/>
                <a:gd name="T6" fmla="*/ 619 w 619"/>
                <a:gd name="T7" fmla="*/ 61 h 374"/>
                <a:gd name="T8" fmla="*/ 607 w 619"/>
                <a:gd name="T9" fmla="*/ 0 h 374"/>
                <a:gd name="T10" fmla="*/ 607 w 619"/>
                <a:gd name="T11" fmla="*/ 0 h 374"/>
                <a:gd name="T12" fmla="*/ 0 60000 65536"/>
                <a:gd name="T13" fmla="*/ 0 60000 65536"/>
                <a:gd name="T14" fmla="*/ 0 60000 65536"/>
                <a:gd name="T15" fmla="*/ 0 60000 65536"/>
                <a:gd name="T16" fmla="*/ 0 60000 65536"/>
                <a:gd name="T17" fmla="*/ 0 60000 65536"/>
                <a:gd name="T18" fmla="*/ 0 w 619"/>
                <a:gd name="T19" fmla="*/ 0 h 374"/>
                <a:gd name="T20" fmla="*/ 619 w 619"/>
                <a:gd name="T21" fmla="*/ 374 h 374"/>
              </a:gdLst>
              <a:ahLst/>
              <a:cxnLst>
                <a:cxn ang="T12">
                  <a:pos x="T0" y="T1"/>
                </a:cxn>
                <a:cxn ang="T13">
                  <a:pos x="T2" y="T3"/>
                </a:cxn>
                <a:cxn ang="T14">
                  <a:pos x="T4" y="T5"/>
                </a:cxn>
                <a:cxn ang="T15">
                  <a:pos x="T6" y="T7"/>
                </a:cxn>
                <a:cxn ang="T16">
                  <a:pos x="T8" y="T9"/>
                </a:cxn>
                <a:cxn ang="T17">
                  <a:pos x="T10" y="T11"/>
                </a:cxn>
              </a:cxnLst>
              <a:rect l="T18" t="T19" r="T20" b="T21"/>
              <a:pathLst>
                <a:path w="619" h="374">
                  <a:moveTo>
                    <a:pt x="607" y="0"/>
                  </a:moveTo>
                  <a:lnTo>
                    <a:pt x="0" y="270"/>
                  </a:lnTo>
                  <a:lnTo>
                    <a:pt x="33" y="374"/>
                  </a:lnTo>
                  <a:lnTo>
                    <a:pt x="619" y="61"/>
                  </a:lnTo>
                  <a:lnTo>
                    <a:pt x="607"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5" name="Freeform 26"/>
            <p:cNvSpPr>
              <a:spLocks/>
            </p:cNvSpPr>
            <p:nvPr/>
          </p:nvSpPr>
          <p:spPr bwMode="auto">
            <a:xfrm>
              <a:off x="2426" y="3083"/>
              <a:ext cx="325" cy="304"/>
            </a:xfrm>
            <a:custGeom>
              <a:avLst/>
              <a:gdLst>
                <a:gd name="T0" fmla="*/ 0 w 325"/>
                <a:gd name="T1" fmla="*/ 19 h 304"/>
                <a:gd name="T2" fmla="*/ 44 w 325"/>
                <a:gd name="T3" fmla="*/ 238 h 304"/>
                <a:gd name="T4" fmla="*/ 56 w 325"/>
                <a:gd name="T5" fmla="*/ 285 h 304"/>
                <a:gd name="T6" fmla="*/ 83 w 325"/>
                <a:gd name="T7" fmla="*/ 302 h 304"/>
                <a:gd name="T8" fmla="*/ 236 w 325"/>
                <a:gd name="T9" fmla="*/ 304 h 304"/>
                <a:gd name="T10" fmla="*/ 319 w 325"/>
                <a:gd name="T11" fmla="*/ 195 h 304"/>
                <a:gd name="T12" fmla="*/ 325 w 325"/>
                <a:gd name="T13" fmla="*/ 0 h 304"/>
                <a:gd name="T14" fmla="*/ 0 w 325"/>
                <a:gd name="T15" fmla="*/ 19 h 304"/>
                <a:gd name="T16" fmla="*/ 0 w 325"/>
                <a:gd name="T17" fmla="*/ 19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304"/>
                <a:gd name="T29" fmla="*/ 325 w 325"/>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304">
                  <a:moveTo>
                    <a:pt x="0" y="19"/>
                  </a:moveTo>
                  <a:lnTo>
                    <a:pt x="44" y="238"/>
                  </a:lnTo>
                  <a:lnTo>
                    <a:pt x="56" y="285"/>
                  </a:lnTo>
                  <a:lnTo>
                    <a:pt x="83" y="302"/>
                  </a:lnTo>
                  <a:lnTo>
                    <a:pt x="236" y="304"/>
                  </a:lnTo>
                  <a:lnTo>
                    <a:pt x="319" y="195"/>
                  </a:lnTo>
                  <a:lnTo>
                    <a:pt x="325" y="0"/>
                  </a:lnTo>
                  <a:lnTo>
                    <a:pt x="0" y="19"/>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7"/>
            <p:cNvSpPr>
              <a:spLocks/>
            </p:cNvSpPr>
            <p:nvPr/>
          </p:nvSpPr>
          <p:spPr bwMode="auto">
            <a:xfrm>
              <a:off x="1909" y="2762"/>
              <a:ext cx="543" cy="212"/>
            </a:xfrm>
            <a:custGeom>
              <a:avLst/>
              <a:gdLst/>
              <a:ahLst/>
              <a:cxnLst>
                <a:cxn ang="0">
                  <a:pos x="62" y="4"/>
                </a:cxn>
                <a:cxn ang="0">
                  <a:pos x="313" y="0"/>
                </a:cxn>
                <a:cxn ang="0">
                  <a:pos x="397" y="15"/>
                </a:cxn>
                <a:cxn ang="0">
                  <a:pos x="433" y="40"/>
                </a:cxn>
                <a:cxn ang="0">
                  <a:pos x="439" y="64"/>
                </a:cxn>
                <a:cxn ang="0">
                  <a:pos x="445" y="66"/>
                </a:cxn>
                <a:cxn ang="0">
                  <a:pos x="454" y="74"/>
                </a:cxn>
                <a:cxn ang="0">
                  <a:pos x="469" y="83"/>
                </a:cxn>
                <a:cxn ang="0">
                  <a:pos x="490" y="97"/>
                </a:cxn>
                <a:cxn ang="0">
                  <a:pos x="505" y="110"/>
                </a:cxn>
                <a:cxn ang="0">
                  <a:pos x="523" y="125"/>
                </a:cxn>
                <a:cxn ang="0">
                  <a:pos x="534" y="142"/>
                </a:cxn>
                <a:cxn ang="0">
                  <a:pos x="543" y="157"/>
                </a:cxn>
                <a:cxn ang="0">
                  <a:pos x="540" y="170"/>
                </a:cxn>
                <a:cxn ang="0">
                  <a:pos x="534" y="182"/>
                </a:cxn>
                <a:cxn ang="0">
                  <a:pos x="525" y="191"/>
                </a:cxn>
                <a:cxn ang="0">
                  <a:pos x="511" y="200"/>
                </a:cxn>
                <a:cxn ang="0">
                  <a:pos x="496" y="206"/>
                </a:cxn>
                <a:cxn ang="0">
                  <a:pos x="478" y="210"/>
                </a:cxn>
                <a:cxn ang="0">
                  <a:pos x="460" y="212"/>
                </a:cxn>
                <a:cxn ang="0">
                  <a:pos x="448" y="212"/>
                </a:cxn>
                <a:cxn ang="0">
                  <a:pos x="424" y="210"/>
                </a:cxn>
                <a:cxn ang="0">
                  <a:pos x="391" y="204"/>
                </a:cxn>
                <a:cxn ang="0">
                  <a:pos x="349" y="199"/>
                </a:cxn>
                <a:cxn ang="0">
                  <a:pos x="301" y="193"/>
                </a:cxn>
                <a:cxn ang="0">
                  <a:pos x="251" y="185"/>
                </a:cxn>
                <a:cxn ang="0">
                  <a:pos x="194" y="182"/>
                </a:cxn>
                <a:cxn ang="0">
                  <a:pos x="140" y="176"/>
                </a:cxn>
                <a:cxn ang="0">
                  <a:pos x="86" y="174"/>
                </a:cxn>
                <a:cxn ang="0">
                  <a:pos x="41" y="168"/>
                </a:cxn>
                <a:cxn ang="0">
                  <a:pos x="14" y="155"/>
                </a:cxn>
                <a:cxn ang="0">
                  <a:pos x="3" y="136"/>
                </a:cxn>
                <a:cxn ang="0">
                  <a:pos x="0" y="115"/>
                </a:cxn>
                <a:cxn ang="0">
                  <a:pos x="0" y="93"/>
                </a:cxn>
                <a:cxn ang="0">
                  <a:pos x="9" y="74"/>
                </a:cxn>
                <a:cxn ang="0">
                  <a:pos x="14" y="61"/>
                </a:cxn>
                <a:cxn ang="0">
                  <a:pos x="17" y="57"/>
                </a:cxn>
                <a:cxn ang="0">
                  <a:pos x="62" y="4"/>
                </a:cxn>
                <a:cxn ang="0">
                  <a:pos x="62" y="4"/>
                </a:cxn>
              </a:cxnLst>
              <a:rect l="0" t="0" r="r" b="b"/>
              <a:pathLst>
                <a:path w="543" h="212">
                  <a:moveTo>
                    <a:pt x="62" y="4"/>
                  </a:moveTo>
                  <a:lnTo>
                    <a:pt x="313" y="0"/>
                  </a:lnTo>
                  <a:lnTo>
                    <a:pt x="397" y="15"/>
                  </a:lnTo>
                  <a:lnTo>
                    <a:pt x="433" y="40"/>
                  </a:lnTo>
                  <a:lnTo>
                    <a:pt x="439" y="64"/>
                  </a:lnTo>
                  <a:lnTo>
                    <a:pt x="445" y="66"/>
                  </a:lnTo>
                  <a:lnTo>
                    <a:pt x="454" y="74"/>
                  </a:lnTo>
                  <a:lnTo>
                    <a:pt x="469" y="83"/>
                  </a:lnTo>
                  <a:lnTo>
                    <a:pt x="490" y="97"/>
                  </a:lnTo>
                  <a:lnTo>
                    <a:pt x="505" y="110"/>
                  </a:lnTo>
                  <a:lnTo>
                    <a:pt x="523" y="125"/>
                  </a:lnTo>
                  <a:lnTo>
                    <a:pt x="534" y="142"/>
                  </a:lnTo>
                  <a:lnTo>
                    <a:pt x="543" y="157"/>
                  </a:lnTo>
                  <a:lnTo>
                    <a:pt x="540" y="170"/>
                  </a:lnTo>
                  <a:lnTo>
                    <a:pt x="534" y="182"/>
                  </a:lnTo>
                  <a:lnTo>
                    <a:pt x="525" y="191"/>
                  </a:lnTo>
                  <a:lnTo>
                    <a:pt x="511" y="200"/>
                  </a:lnTo>
                  <a:lnTo>
                    <a:pt x="496" y="206"/>
                  </a:lnTo>
                  <a:lnTo>
                    <a:pt x="478" y="210"/>
                  </a:lnTo>
                  <a:lnTo>
                    <a:pt x="460" y="212"/>
                  </a:lnTo>
                  <a:lnTo>
                    <a:pt x="448" y="212"/>
                  </a:lnTo>
                  <a:lnTo>
                    <a:pt x="424" y="210"/>
                  </a:lnTo>
                  <a:lnTo>
                    <a:pt x="391" y="204"/>
                  </a:lnTo>
                  <a:lnTo>
                    <a:pt x="349" y="199"/>
                  </a:lnTo>
                  <a:lnTo>
                    <a:pt x="301" y="193"/>
                  </a:lnTo>
                  <a:lnTo>
                    <a:pt x="251" y="185"/>
                  </a:lnTo>
                  <a:lnTo>
                    <a:pt x="194" y="182"/>
                  </a:lnTo>
                  <a:lnTo>
                    <a:pt x="140" y="176"/>
                  </a:lnTo>
                  <a:lnTo>
                    <a:pt x="86" y="174"/>
                  </a:lnTo>
                  <a:lnTo>
                    <a:pt x="41" y="168"/>
                  </a:lnTo>
                  <a:lnTo>
                    <a:pt x="14" y="155"/>
                  </a:lnTo>
                  <a:lnTo>
                    <a:pt x="3" y="136"/>
                  </a:lnTo>
                  <a:lnTo>
                    <a:pt x="0" y="115"/>
                  </a:lnTo>
                  <a:lnTo>
                    <a:pt x="0" y="93"/>
                  </a:lnTo>
                  <a:lnTo>
                    <a:pt x="9" y="74"/>
                  </a:lnTo>
                  <a:lnTo>
                    <a:pt x="14" y="61"/>
                  </a:lnTo>
                  <a:lnTo>
                    <a:pt x="17" y="57"/>
                  </a:lnTo>
                  <a:lnTo>
                    <a:pt x="62" y="4"/>
                  </a:lnTo>
                  <a:lnTo>
                    <a:pt x="62" y="4"/>
                  </a:lnTo>
                  <a:close/>
                </a:path>
              </a:pathLst>
            </a:custGeom>
            <a:solidFill>
              <a:schemeClr val="accent6">
                <a:lumMod val="20000"/>
                <a:lumOff val="80000"/>
              </a:schemeClr>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5627" name="Freeform 28"/>
            <p:cNvSpPr>
              <a:spLocks/>
            </p:cNvSpPr>
            <p:nvPr/>
          </p:nvSpPr>
          <p:spPr bwMode="auto">
            <a:xfrm>
              <a:off x="1353" y="3361"/>
              <a:ext cx="322" cy="121"/>
            </a:xfrm>
            <a:custGeom>
              <a:avLst/>
              <a:gdLst>
                <a:gd name="T0" fmla="*/ 233 w 322"/>
                <a:gd name="T1" fmla="*/ 121 h 121"/>
                <a:gd name="T2" fmla="*/ 0 w 322"/>
                <a:gd name="T3" fmla="*/ 55 h 121"/>
                <a:gd name="T4" fmla="*/ 77 w 322"/>
                <a:gd name="T5" fmla="*/ 15 h 121"/>
                <a:gd name="T6" fmla="*/ 119 w 322"/>
                <a:gd name="T7" fmla="*/ 0 h 121"/>
                <a:gd name="T8" fmla="*/ 322 w 322"/>
                <a:gd name="T9" fmla="*/ 43 h 121"/>
                <a:gd name="T10" fmla="*/ 251 w 322"/>
                <a:gd name="T11" fmla="*/ 81 h 121"/>
                <a:gd name="T12" fmla="*/ 233 w 322"/>
                <a:gd name="T13" fmla="*/ 121 h 121"/>
                <a:gd name="T14" fmla="*/ 233 w 322"/>
                <a:gd name="T15" fmla="*/ 121 h 121"/>
                <a:gd name="T16" fmla="*/ 0 60000 65536"/>
                <a:gd name="T17" fmla="*/ 0 60000 65536"/>
                <a:gd name="T18" fmla="*/ 0 60000 65536"/>
                <a:gd name="T19" fmla="*/ 0 60000 65536"/>
                <a:gd name="T20" fmla="*/ 0 60000 65536"/>
                <a:gd name="T21" fmla="*/ 0 60000 65536"/>
                <a:gd name="T22" fmla="*/ 0 60000 65536"/>
                <a:gd name="T23" fmla="*/ 0 60000 65536"/>
                <a:gd name="T24" fmla="*/ 0 w 322"/>
                <a:gd name="T25" fmla="*/ 0 h 121"/>
                <a:gd name="T26" fmla="*/ 322 w 322"/>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2" h="121">
                  <a:moveTo>
                    <a:pt x="233" y="121"/>
                  </a:moveTo>
                  <a:lnTo>
                    <a:pt x="0" y="55"/>
                  </a:lnTo>
                  <a:lnTo>
                    <a:pt x="77" y="15"/>
                  </a:lnTo>
                  <a:lnTo>
                    <a:pt x="119" y="0"/>
                  </a:lnTo>
                  <a:lnTo>
                    <a:pt x="322" y="43"/>
                  </a:lnTo>
                  <a:lnTo>
                    <a:pt x="251" y="81"/>
                  </a:lnTo>
                  <a:lnTo>
                    <a:pt x="233" y="1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8" name="Freeform 29"/>
            <p:cNvSpPr>
              <a:spLocks/>
            </p:cNvSpPr>
            <p:nvPr/>
          </p:nvSpPr>
          <p:spPr bwMode="auto">
            <a:xfrm>
              <a:off x="1568" y="3310"/>
              <a:ext cx="125" cy="34"/>
            </a:xfrm>
            <a:custGeom>
              <a:avLst/>
              <a:gdLst>
                <a:gd name="T0" fmla="*/ 0 w 125"/>
                <a:gd name="T1" fmla="*/ 17 h 34"/>
                <a:gd name="T2" fmla="*/ 54 w 125"/>
                <a:gd name="T3" fmla="*/ 0 h 34"/>
                <a:gd name="T4" fmla="*/ 125 w 125"/>
                <a:gd name="T5" fmla="*/ 17 h 34"/>
                <a:gd name="T6" fmla="*/ 81 w 125"/>
                <a:gd name="T7" fmla="*/ 34 h 34"/>
                <a:gd name="T8" fmla="*/ 0 w 125"/>
                <a:gd name="T9" fmla="*/ 17 h 34"/>
                <a:gd name="T10" fmla="*/ 0 w 125"/>
                <a:gd name="T11" fmla="*/ 17 h 34"/>
                <a:gd name="T12" fmla="*/ 0 60000 65536"/>
                <a:gd name="T13" fmla="*/ 0 60000 65536"/>
                <a:gd name="T14" fmla="*/ 0 60000 65536"/>
                <a:gd name="T15" fmla="*/ 0 60000 65536"/>
                <a:gd name="T16" fmla="*/ 0 60000 65536"/>
                <a:gd name="T17" fmla="*/ 0 60000 65536"/>
                <a:gd name="T18" fmla="*/ 0 w 125"/>
                <a:gd name="T19" fmla="*/ 0 h 34"/>
                <a:gd name="T20" fmla="*/ 125 w 12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5" h="34">
                  <a:moveTo>
                    <a:pt x="0" y="17"/>
                  </a:moveTo>
                  <a:lnTo>
                    <a:pt x="54" y="0"/>
                  </a:lnTo>
                  <a:lnTo>
                    <a:pt x="125" y="17"/>
                  </a:lnTo>
                  <a:lnTo>
                    <a:pt x="81" y="34"/>
                  </a:lnTo>
                  <a:lnTo>
                    <a:pt x="0" y="1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9" name="Freeform 30"/>
            <p:cNvSpPr>
              <a:spLocks/>
            </p:cNvSpPr>
            <p:nvPr/>
          </p:nvSpPr>
          <p:spPr bwMode="auto">
            <a:xfrm>
              <a:off x="1678" y="3338"/>
              <a:ext cx="123" cy="34"/>
            </a:xfrm>
            <a:custGeom>
              <a:avLst/>
              <a:gdLst>
                <a:gd name="T0" fmla="*/ 0 w 123"/>
                <a:gd name="T1" fmla="*/ 17 h 34"/>
                <a:gd name="T2" fmla="*/ 54 w 123"/>
                <a:gd name="T3" fmla="*/ 0 h 34"/>
                <a:gd name="T4" fmla="*/ 123 w 123"/>
                <a:gd name="T5" fmla="*/ 17 h 34"/>
                <a:gd name="T6" fmla="*/ 78 w 123"/>
                <a:gd name="T7" fmla="*/ 34 h 34"/>
                <a:gd name="T8" fmla="*/ 0 w 123"/>
                <a:gd name="T9" fmla="*/ 17 h 34"/>
                <a:gd name="T10" fmla="*/ 0 w 123"/>
                <a:gd name="T11" fmla="*/ 17 h 34"/>
                <a:gd name="T12" fmla="*/ 0 60000 65536"/>
                <a:gd name="T13" fmla="*/ 0 60000 65536"/>
                <a:gd name="T14" fmla="*/ 0 60000 65536"/>
                <a:gd name="T15" fmla="*/ 0 60000 65536"/>
                <a:gd name="T16" fmla="*/ 0 60000 65536"/>
                <a:gd name="T17" fmla="*/ 0 60000 65536"/>
                <a:gd name="T18" fmla="*/ 0 w 123"/>
                <a:gd name="T19" fmla="*/ 0 h 34"/>
                <a:gd name="T20" fmla="*/ 123 w 12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3" h="34">
                  <a:moveTo>
                    <a:pt x="0" y="17"/>
                  </a:moveTo>
                  <a:lnTo>
                    <a:pt x="54" y="0"/>
                  </a:lnTo>
                  <a:lnTo>
                    <a:pt x="123" y="17"/>
                  </a:lnTo>
                  <a:lnTo>
                    <a:pt x="78" y="34"/>
                  </a:lnTo>
                  <a:lnTo>
                    <a:pt x="0" y="1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0" name="Freeform 31"/>
            <p:cNvSpPr>
              <a:spLocks/>
            </p:cNvSpPr>
            <p:nvPr/>
          </p:nvSpPr>
          <p:spPr bwMode="auto">
            <a:xfrm>
              <a:off x="1666" y="3276"/>
              <a:ext cx="114" cy="32"/>
            </a:xfrm>
            <a:custGeom>
              <a:avLst/>
              <a:gdLst>
                <a:gd name="T0" fmla="*/ 0 w 114"/>
                <a:gd name="T1" fmla="*/ 17 h 32"/>
                <a:gd name="T2" fmla="*/ 45 w 114"/>
                <a:gd name="T3" fmla="*/ 0 h 32"/>
                <a:gd name="T4" fmla="*/ 114 w 114"/>
                <a:gd name="T5" fmla="*/ 17 h 32"/>
                <a:gd name="T6" fmla="*/ 72 w 114"/>
                <a:gd name="T7" fmla="*/ 32 h 32"/>
                <a:gd name="T8" fmla="*/ 0 w 114"/>
                <a:gd name="T9" fmla="*/ 17 h 32"/>
                <a:gd name="T10" fmla="*/ 0 w 114"/>
                <a:gd name="T11" fmla="*/ 17 h 32"/>
                <a:gd name="T12" fmla="*/ 0 60000 65536"/>
                <a:gd name="T13" fmla="*/ 0 60000 65536"/>
                <a:gd name="T14" fmla="*/ 0 60000 65536"/>
                <a:gd name="T15" fmla="*/ 0 60000 65536"/>
                <a:gd name="T16" fmla="*/ 0 60000 65536"/>
                <a:gd name="T17" fmla="*/ 0 60000 65536"/>
                <a:gd name="T18" fmla="*/ 0 w 114"/>
                <a:gd name="T19" fmla="*/ 0 h 32"/>
                <a:gd name="T20" fmla="*/ 114 w 11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14" h="32">
                  <a:moveTo>
                    <a:pt x="0" y="17"/>
                  </a:moveTo>
                  <a:lnTo>
                    <a:pt x="45" y="0"/>
                  </a:lnTo>
                  <a:lnTo>
                    <a:pt x="114" y="17"/>
                  </a:lnTo>
                  <a:lnTo>
                    <a:pt x="72" y="32"/>
                  </a:lnTo>
                  <a:lnTo>
                    <a:pt x="0" y="1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1" name="Freeform 32"/>
            <p:cNvSpPr>
              <a:spLocks/>
            </p:cNvSpPr>
            <p:nvPr/>
          </p:nvSpPr>
          <p:spPr bwMode="auto">
            <a:xfrm>
              <a:off x="1762" y="3246"/>
              <a:ext cx="117" cy="30"/>
            </a:xfrm>
            <a:custGeom>
              <a:avLst/>
              <a:gdLst>
                <a:gd name="T0" fmla="*/ 0 w 117"/>
                <a:gd name="T1" fmla="*/ 13 h 30"/>
                <a:gd name="T2" fmla="*/ 54 w 117"/>
                <a:gd name="T3" fmla="*/ 0 h 30"/>
                <a:gd name="T4" fmla="*/ 117 w 117"/>
                <a:gd name="T5" fmla="*/ 13 h 30"/>
                <a:gd name="T6" fmla="*/ 75 w 117"/>
                <a:gd name="T7" fmla="*/ 30 h 30"/>
                <a:gd name="T8" fmla="*/ 0 w 117"/>
                <a:gd name="T9" fmla="*/ 13 h 30"/>
                <a:gd name="T10" fmla="*/ 0 w 117"/>
                <a:gd name="T11" fmla="*/ 13 h 30"/>
                <a:gd name="T12" fmla="*/ 0 60000 65536"/>
                <a:gd name="T13" fmla="*/ 0 60000 65536"/>
                <a:gd name="T14" fmla="*/ 0 60000 65536"/>
                <a:gd name="T15" fmla="*/ 0 60000 65536"/>
                <a:gd name="T16" fmla="*/ 0 60000 65536"/>
                <a:gd name="T17" fmla="*/ 0 60000 65536"/>
                <a:gd name="T18" fmla="*/ 0 w 117"/>
                <a:gd name="T19" fmla="*/ 0 h 30"/>
                <a:gd name="T20" fmla="*/ 117 w 11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17" h="30">
                  <a:moveTo>
                    <a:pt x="0" y="13"/>
                  </a:moveTo>
                  <a:lnTo>
                    <a:pt x="54" y="0"/>
                  </a:lnTo>
                  <a:lnTo>
                    <a:pt x="117" y="13"/>
                  </a:lnTo>
                  <a:lnTo>
                    <a:pt x="75" y="30"/>
                  </a:lnTo>
                  <a:lnTo>
                    <a:pt x="0"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Freeform 33"/>
            <p:cNvSpPr>
              <a:spLocks/>
            </p:cNvSpPr>
            <p:nvPr/>
          </p:nvSpPr>
          <p:spPr bwMode="auto">
            <a:xfrm>
              <a:off x="1762" y="3304"/>
              <a:ext cx="117" cy="32"/>
            </a:xfrm>
            <a:custGeom>
              <a:avLst/>
              <a:gdLst>
                <a:gd name="T0" fmla="*/ 0 w 117"/>
                <a:gd name="T1" fmla="*/ 15 h 32"/>
                <a:gd name="T2" fmla="*/ 48 w 117"/>
                <a:gd name="T3" fmla="*/ 0 h 32"/>
                <a:gd name="T4" fmla="*/ 117 w 117"/>
                <a:gd name="T5" fmla="*/ 15 h 32"/>
                <a:gd name="T6" fmla="*/ 75 w 117"/>
                <a:gd name="T7" fmla="*/ 32 h 32"/>
                <a:gd name="T8" fmla="*/ 0 w 117"/>
                <a:gd name="T9" fmla="*/ 15 h 32"/>
                <a:gd name="T10" fmla="*/ 0 w 117"/>
                <a:gd name="T11" fmla="*/ 15 h 32"/>
                <a:gd name="T12" fmla="*/ 0 60000 65536"/>
                <a:gd name="T13" fmla="*/ 0 60000 65536"/>
                <a:gd name="T14" fmla="*/ 0 60000 65536"/>
                <a:gd name="T15" fmla="*/ 0 60000 65536"/>
                <a:gd name="T16" fmla="*/ 0 60000 65536"/>
                <a:gd name="T17" fmla="*/ 0 60000 65536"/>
                <a:gd name="T18" fmla="*/ 0 w 117"/>
                <a:gd name="T19" fmla="*/ 0 h 32"/>
                <a:gd name="T20" fmla="*/ 117 w 1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17" h="32">
                  <a:moveTo>
                    <a:pt x="0" y="15"/>
                  </a:moveTo>
                  <a:lnTo>
                    <a:pt x="48" y="0"/>
                  </a:lnTo>
                  <a:lnTo>
                    <a:pt x="117" y="15"/>
                  </a:lnTo>
                  <a:lnTo>
                    <a:pt x="75" y="32"/>
                  </a:lnTo>
                  <a:lnTo>
                    <a:pt x="0"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3" name="Freeform 34"/>
            <p:cNvSpPr>
              <a:spLocks/>
            </p:cNvSpPr>
            <p:nvPr/>
          </p:nvSpPr>
          <p:spPr bwMode="auto">
            <a:xfrm>
              <a:off x="1855" y="3270"/>
              <a:ext cx="104" cy="30"/>
            </a:xfrm>
            <a:custGeom>
              <a:avLst/>
              <a:gdLst>
                <a:gd name="T0" fmla="*/ 0 w 104"/>
                <a:gd name="T1" fmla="*/ 13 h 30"/>
                <a:gd name="T2" fmla="*/ 42 w 104"/>
                <a:gd name="T3" fmla="*/ 0 h 30"/>
                <a:gd name="T4" fmla="*/ 104 w 104"/>
                <a:gd name="T5" fmla="*/ 13 h 30"/>
                <a:gd name="T6" fmla="*/ 63 w 104"/>
                <a:gd name="T7" fmla="*/ 30 h 30"/>
                <a:gd name="T8" fmla="*/ 0 w 104"/>
                <a:gd name="T9" fmla="*/ 13 h 30"/>
                <a:gd name="T10" fmla="*/ 0 w 104"/>
                <a:gd name="T11" fmla="*/ 13 h 30"/>
                <a:gd name="T12" fmla="*/ 0 60000 65536"/>
                <a:gd name="T13" fmla="*/ 0 60000 65536"/>
                <a:gd name="T14" fmla="*/ 0 60000 65536"/>
                <a:gd name="T15" fmla="*/ 0 60000 65536"/>
                <a:gd name="T16" fmla="*/ 0 60000 65536"/>
                <a:gd name="T17" fmla="*/ 0 60000 65536"/>
                <a:gd name="T18" fmla="*/ 0 w 104"/>
                <a:gd name="T19" fmla="*/ 0 h 30"/>
                <a:gd name="T20" fmla="*/ 104 w 10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04" h="30">
                  <a:moveTo>
                    <a:pt x="0" y="13"/>
                  </a:moveTo>
                  <a:lnTo>
                    <a:pt x="42" y="0"/>
                  </a:lnTo>
                  <a:lnTo>
                    <a:pt x="104" y="13"/>
                  </a:lnTo>
                  <a:lnTo>
                    <a:pt x="63" y="30"/>
                  </a:lnTo>
                  <a:lnTo>
                    <a:pt x="0"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4" name="Freeform 35"/>
            <p:cNvSpPr>
              <a:spLocks/>
            </p:cNvSpPr>
            <p:nvPr/>
          </p:nvSpPr>
          <p:spPr bwMode="auto">
            <a:xfrm>
              <a:off x="2046" y="1623"/>
              <a:ext cx="807" cy="267"/>
            </a:xfrm>
            <a:custGeom>
              <a:avLst/>
              <a:gdLst>
                <a:gd name="T0" fmla="*/ 158 w 807"/>
                <a:gd name="T1" fmla="*/ 231 h 267"/>
                <a:gd name="T2" fmla="*/ 179 w 807"/>
                <a:gd name="T3" fmla="*/ 231 h 267"/>
                <a:gd name="T4" fmla="*/ 278 w 807"/>
                <a:gd name="T5" fmla="*/ 138 h 267"/>
                <a:gd name="T6" fmla="*/ 388 w 807"/>
                <a:gd name="T7" fmla="*/ 157 h 267"/>
                <a:gd name="T8" fmla="*/ 469 w 807"/>
                <a:gd name="T9" fmla="*/ 159 h 267"/>
                <a:gd name="T10" fmla="*/ 508 w 807"/>
                <a:gd name="T11" fmla="*/ 176 h 267"/>
                <a:gd name="T12" fmla="*/ 640 w 807"/>
                <a:gd name="T13" fmla="*/ 201 h 267"/>
                <a:gd name="T14" fmla="*/ 750 w 807"/>
                <a:gd name="T15" fmla="*/ 259 h 267"/>
                <a:gd name="T16" fmla="*/ 774 w 807"/>
                <a:gd name="T17" fmla="*/ 267 h 267"/>
                <a:gd name="T18" fmla="*/ 774 w 807"/>
                <a:gd name="T19" fmla="*/ 265 h 267"/>
                <a:gd name="T20" fmla="*/ 780 w 807"/>
                <a:gd name="T21" fmla="*/ 259 h 267"/>
                <a:gd name="T22" fmla="*/ 786 w 807"/>
                <a:gd name="T23" fmla="*/ 250 h 267"/>
                <a:gd name="T24" fmla="*/ 795 w 807"/>
                <a:gd name="T25" fmla="*/ 238 h 267"/>
                <a:gd name="T26" fmla="*/ 801 w 807"/>
                <a:gd name="T27" fmla="*/ 225 h 267"/>
                <a:gd name="T28" fmla="*/ 807 w 807"/>
                <a:gd name="T29" fmla="*/ 212 h 267"/>
                <a:gd name="T30" fmla="*/ 807 w 807"/>
                <a:gd name="T31" fmla="*/ 199 h 267"/>
                <a:gd name="T32" fmla="*/ 807 w 807"/>
                <a:gd name="T33" fmla="*/ 187 h 267"/>
                <a:gd name="T34" fmla="*/ 795 w 807"/>
                <a:gd name="T35" fmla="*/ 174 h 267"/>
                <a:gd name="T36" fmla="*/ 780 w 807"/>
                <a:gd name="T37" fmla="*/ 161 h 267"/>
                <a:gd name="T38" fmla="*/ 762 w 807"/>
                <a:gd name="T39" fmla="*/ 148 h 267"/>
                <a:gd name="T40" fmla="*/ 741 w 807"/>
                <a:gd name="T41" fmla="*/ 135 h 267"/>
                <a:gd name="T42" fmla="*/ 720 w 807"/>
                <a:gd name="T43" fmla="*/ 116 h 267"/>
                <a:gd name="T44" fmla="*/ 696 w 807"/>
                <a:gd name="T45" fmla="*/ 97 h 267"/>
                <a:gd name="T46" fmla="*/ 672 w 807"/>
                <a:gd name="T47" fmla="*/ 74 h 267"/>
                <a:gd name="T48" fmla="*/ 657 w 807"/>
                <a:gd name="T49" fmla="*/ 46 h 267"/>
                <a:gd name="T50" fmla="*/ 625 w 807"/>
                <a:gd name="T51" fmla="*/ 19 h 267"/>
                <a:gd name="T52" fmla="*/ 571 w 807"/>
                <a:gd name="T53" fmla="*/ 6 h 267"/>
                <a:gd name="T54" fmla="*/ 499 w 807"/>
                <a:gd name="T55" fmla="*/ 0 h 267"/>
                <a:gd name="T56" fmla="*/ 421 w 807"/>
                <a:gd name="T57" fmla="*/ 2 h 267"/>
                <a:gd name="T58" fmla="*/ 338 w 807"/>
                <a:gd name="T59" fmla="*/ 12 h 267"/>
                <a:gd name="T60" fmla="*/ 260 w 807"/>
                <a:gd name="T61" fmla="*/ 27 h 267"/>
                <a:gd name="T62" fmla="*/ 191 w 807"/>
                <a:gd name="T63" fmla="*/ 44 h 267"/>
                <a:gd name="T64" fmla="*/ 140 w 807"/>
                <a:gd name="T65" fmla="*/ 67 h 267"/>
                <a:gd name="T66" fmla="*/ 102 w 807"/>
                <a:gd name="T67" fmla="*/ 87 h 267"/>
                <a:gd name="T68" fmla="*/ 72 w 807"/>
                <a:gd name="T69" fmla="*/ 102 h 267"/>
                <a:gd name="T70" fmla="*/ 48 w 807"/>
                <a:gd name="T71" fmla="*/ 116 h 267"/>
                <a:gd name="T72" fmla="*/ 33 w 807"/>
                <a:gd name="T73" fmla="*/ 127 h 267"/>
                <a:gd name="T74" fmla="*/ 21 w 807"/>
                <a:gd name="T75" fmla="*/ 135 h 267"/>
                <a:gd name="T76" fmla="*/ 12 w 807"/>
                <a:gd name="T77" fmla="*/ 140 h 267"/>
                <a:gd name="T78" fmla="*/ 9 w 807"/>
                <a:gd name="T79" fmla="*/ 144 h 267"/>
                <a:gd name="T80" fmla="*/ 9 w 807"/>
                <a:gd name="T81" fmla="*/ 146 h 267"/>
                <a:gd name="T82" fmla="*/ 0 w 807"/>
                <a:gd name="T83" fmla="*/ 187 h 267"/>
                <a:gd name="T84" fmla="*/ 9 w 807"/>
                <a:gd name="T85" fmla="*/ 223 h 267"/>
                <a:gd name="T86" fmla="*/ 12 w 807"/>
                <a:gd name="T87" fmla="*/ 221 h 267"/>
                <a:gd name="T88" fmla="*/ 18 w 807"/>
                <a:gd name="T89" fmla="*/ 214 h 267"/>
                <a:gd name="T90" fmla="*/ 27 w 807"/>
                <a:gd name="T91" fmla="*/ 206 h 267"/>
                <a:gd name="T92" fmla="*/ 42 w 807"/>
                <a:gd name="T93" fmla="*/ 197 h 267"/>
                <a:gd name="T94" fmla="*/ 57 w 807"/>
                <a:gd name="T95" fmla="*/ 186 h 267"/>
                <a:gd name="T96" fmla="*/ 75 w 807"/>
                <a:gd name="T97" fmla="*/ 174 h 267"/>
                <a:gd name="T98" fmla="*/ 96 w 807"/>
                <a:gd name="T99" fmla="*/ 167 h 267"/>
                <a:gd name="T100" fmla="*/ 114 w 807"/>
                <a:gd name="T101" fmla="*/ 163 h 267"/>
                <a:gd name="T102" fmla="*/ 129 w 807"/>
                <a:gd name="T103" fmla="*/ 161 h 267"/>
                <a:gd name="T104" fmla="*/ 140 w 807"/>
                <a:gd name="T105" fmla="*/ 169 h 267"/>
                <a:gd name="T106" fmla="*/ 143 w 807"/>
                <a:gd name="T107" fmla="*/ 176 h 267"/>
                <a:gd name="T108" fmla="*/ 146 w 807"/>
                <a:gd name="T109" fmla="*/ 187 h 267"/>
                <a:gd name="T110" fmla="*/ 146 w 807"/>
                <a:gd name="T111" fmla="*/ 199 h 267"/>
                <a:gd name="T112" fmla="*/ 143 w 807"/>
                <a:gd name="T113" fmla="*/ 210 h 267"/>
                <a:gd name="T114" fmla="*/ 143 w 807"/>
                <a:gd name="T115" fmla="*/ 218 h 267"/>
                <a:gd name="T116" fmla="*/ 143 w 807"/>
                <a:gd name="T117" fmla="*/ 220 h 267"/>
                <a:gd name="T118" fmla="*/ 158 w 807"/>
                <a:gd name="T119" fmla="*/ 231 h 267"/>
                <a:gd name="T120" fmla="*/ 158 w 807"/>
                <a:gd name="T121" fmla="*/ 231 h 2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7"/>
                <a:gd name="T184" fmla="*/ 0 h 267"/>
                <a:gd name="T185" fmla="*/ 807 w 807"/>
                <a:gd name="T186" fmla="*/ 267 h 2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7" h="267">
                  <a:moveTo>
                    <a:pt x="158" y="231"/>
                  </a:moveTo>
                  <a:lnTo>
                    <a:pt x="179" y="231"/>
                  </a:lnTo>
                  <a:lnTo>
                    <a:pt x="278" y="138"/>
                  </a:lnTo>
                  <a:lnTo>
                    <a:pt x="388" y="157"/>
                  </a:lnTo>
                  <a:lnTo>
                    <a:pt x="469" y="159"/>
                  </a:lnTo>
                  <a:lnTo>
                    <a:pt x="508" y="176"/>
                  </a:lnTo>
                  <a:lnTo>
                    <a:pt x="640" y="201"/>
                  </a:lnTo>
                  <a:lnTo>
                    <a:pt x="750" y="259"/>
                  </a:lnTo>
                  <a:lnTo>
                    <a:pt x="774" y="267"/>
                  </a:lnTo>
                  <a:lnTo>
                    <a:pt x="774" y="265"/>
                  </a:lnTo>
                  <a:lnTo>
                    <a:pt x="780" y="259"/>
                  </a:lnTo>
                  <a:lnTo>
                    <a:pt x="786" y="250"/>
                  </a:lnTo>
                  <a:lnTo>
                    <a:pt x="795" y="238"/>
                  </a:lnTo>
                  <a:lnTo>
                    <a:pt x="801" y="225"/>
                  </a:lnTo>
                  <a:lnTo>
                    <a:pt x="807" y="212"/>
                  </a:lnTo>
                  <a:lnTo>
                    <a:pt x="807" y="199"/>
                  </a:lnTo>
                  <a:lnTo>
                    <a:pt x="807" y="187"/>
                  </a:lnTo>
                  <a:lnTo>
                    <a:pt x="795" y="174"/>
                  </a:lnTo>
                  <a:lnTo>
                    <a:pt x="780" y="161"/>
                  </a:lnTo>
                  <a:lnTo>
                    <a:pt x="762" y="148"/>
                  </a:lnTo>
                  <a:lnTo>
                    <a:pt x="741" y="135"/>
                  </a:lnTo>
                  <a:lnTo>
                    <a:pt x="720" y="116"/>
                  </a:lnTo>
                  <a:lnTo>
                    <a:pt x="696" y="97"/>
                  </a:lnTo>
                  <a:lnTo>
                    <a:pt x="672" y="74"/>
                  </a:lnTo>
                  <a:lnTo>
                    <a:pt x="657" y="46"/>
                  </a:lnTo>
                  <a:lnTo>
                    <a:pt x="625" y="19"/>
                  </a:lnTo>
                  <a:lnTo>
                    <a:pt x="571" y="6"/>
                  </a:lnTo>
                  <a:lnTo>
                    <a:pt x="499" y="0"/>
                  </a:lnTo>
                  <a:lnTo>
                    <a:pt x="421" y="2"/>
                  </a:lnTo>
                  <a:lnTo>
                    <a:pt x="338" y="12"/>
                  </a:lnTo>
                  <a:lnTo>
                    <a:pt x="260" y="27"/>
                  </a:lnTo>
                  <a:lnTo>
                    <a:pt x="191" y="44"/>
                  </a:lnTo>
                  <a:lnTo>
                    <a:pt x="140" y="67"/>
                  </a:lnTo>
                  <a:lnTo>
                    <a:pt x="102" y="87"/>
                  </a:lnTo>
                  <a:lnTo>
                    <a:pt x="72" y="102"/>
                  </a:lnTo>
                  <a:lnTo>
                    <a:pt x="48" y="116"/>
                  </a:lnTo>
                  <a:lnTo>
                    <a:pt x="33" y="127"/>
                  </a:lnTo>
                  <a:lnTo>
                    <a:pt x="21" y="135"/>
                  </a:lnTo>
                  <a:lnTo>
                    <a:pt x="12" y="140"/>
                  </a:lnTo>
                  <a:lnTo>
                    <a:pt x="9" y="144"/>
                  </a:lnTo>
                  <a:lnTo>
                    <a:pt x="9" y="146"/>
                  </a:lnTo>
                  <a:lnTo>
                    <a:pt x="0" y="187"/>
                  </a:lnTo>
                  <a:lnTo>
                    <a:pt x="9" y="223"/>
                  </a:lnTo>
                  <a:lnTo>
                    <a:pt x="12" y="221"/>
                  </a:lnTo>
                  <a:lnTo>
                    <a:pt x="18" y="214"/>
                  </a:lnTo>
                  <a:lnTo>
                    <a:pt x="27" y="206"/>
                  </a:lnTo>
                  <a:lnTo>
                    <a:pt x="42" y="197"/>
                  </a:lnTo>
                  <a:lnTo>
                    <a:pt x="57" y="186"/>
                  </a:lnTo>
                  <a:lnTo>
                    <a:pt x="75" y="174"/>
                  </a:lnTo>
                  <a:lnTo>
                    <a:pt x="96" y="167"/>
                  </a:lnTo>
                  <a:lnTo>
                    <a:pt x="114" y="163"/>
                  </a:lnTo>
                  <a:lnTo>
                    <a:pt x="129" y="161"/>
                  </a:lnTo>
                  <a:lnTo>
                    <a:pt x="140" y="169"/>
                  </a:lnTo>
                  <a:lnTo>
                    <a:pt x="143" y="176"/>
                  </a:lnTo>
                  <a:lnTo>
                    <a:pt x="146" y="187"/>
                  </a:lnTo>
                  <a:lnTo>
                    <a:pt x="146" y="199"/>
                  </a:lnTo>
                  <a:lnTo>
                    <a:pt x="143" y="210"/>
                  </a:lnTo>
                  <a:lnTo>
                    <a:pt x="143" y="218"/>
                  </a:lnTo>
                  <a:lnTo>
                    <a:pt x="143" y="220"/>
                  </a:lnTo>
                  <a:lnTo>
                    <a:pt x="158" y="231"/>
                  </a:lnTo>
                  <a:close/>
                </a:path>
              </a:pathLst>
            </a:custGeom>
            <a:solidFill>
              <a:srgbClr val="5C5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5" name="Freeform 36"/>
            <p:cNvSpPr>
              <a:spLocks/>
            </p:cNvSpPr>
            <p:nvPr/>
          </p:nvSpPr>
          <p:spPr bwMode="auto">
            <a:xfrm>
              <a:off x="1547" y="1920"/>
              <a:ext cx="445" cy="236"/>
            </a:xfrm>
            <a:custGeom>
              <a:avLst/>
              <a:gdLst>
                <a:gd name="T0" fmla="*/ 445 w 445"/>
                <a:gd name="T1" fmla="*/ 49 h 236"/>
                <a:gd name="T2" fmla="*/ 439 w 445"/>
                <a:gd name="T3" fmla="*/ 45 h 236"/>
                <a:gd name="T4" fmla="*/ 430 w 445"/>
                <a:gd name="T5" fmla="*/ 40 h 236"/>
                <a:gd name="T6" fmla="*/ 412 w 445"/>
                <a:gd name="T7" fmla="*/ 30 h 236"/>
                <a:gd name="T8" fmla="*/ 391 w 445"/>
                <a:gd name="T9" fmla="*/ 21 h 236"/>
                <a:gd name="T10" fmla="*/ 365 w 445"/>
                <a:gd name="T11" fmla="*/ 11 h 236"/>
                <a:gd name="T12" fmla="*/ 329 w 445"/>
                <a:gd name="T13" fmla="*/ 4 h 236"/>
                <a:gd name="T14" fmla="*/ 290 w 445"/>
                <a:gd name="T15" fmla="*/ 0 h 236"/>
                <a:gd name="T16" fmla="*/ 245 w 445"/>
                <a:gd name="T17" fmla="*/ 0 h 236"/>
                <a:gd name="T18" fmla="*/ 197 w 445"/>
                <a:gd name="T19" fmla="*/ 6 h 236"/>
                <a:gd name="T20" fmla="*/ 152 w 445"/>
                <a:gd name="T21" fmla="*/ 17 h 236"/>
                <a:gd name="T22" fmla="*/ 111 w 445"/>
                <a:gd name="T23" fmla="*/ 28 h 236"/>
                <a:gd name="T24" fmla="*/ 78 w 445"/>
                <a:gd name="T25" fmla="*/ 43 h 236"/>
                <a:gd name="T26" fmla="*/ 45 w 445"/>
                <a:gd name="T27" fmla="*/ 59 h 236"/>
                <a:gd name="T28" fmla="*/ 24 w 445"/>
                <a:gd name="T29" fmla="*/ 72 h 236"/>
                <a:gd name="T30" fmla="*/ 9 w 445"/>
                <a:gd name="T31" fmla="*/ 85 h 236"/>
                <a:gd name="T32" fmla="*/ 3 w 445"/>
                <a:gd name="T33" fmla="*/ 94 h 236"/>
                <a:gd name="T34" fmla="*/ 0 w 445"/>
                <a:gd name="T35" fmla="*/ 98 h 236"/>
                <a:gd name="T36" fmla="*/ 3 w 445"/>
                <a:gd name="T37" fmla="*/ 104 h 236"/>
                <a:gd name="T38" fmla="*/ 9 w 445"/>
                <a:gd name="T39" fmla="*/ 106 h 236"/>
                <a:gd name="T40" fmla="*/ 18 w 445"/>
                <a:gd name="T41" fmla="*/ 110 h 236"/>
                <a:gd name="T42" fmla="*/ 30 w 445"/>
                <a:gd name="T43" fmla="*/ 113 h 236"/>
                <a:gd name="T44" fmla="*/ 39 w 445"/>
                <a:gd name="T45" fmla="*/ 115 h 236"/>
                <a:gd name="T46" fmla="*/ 66 w 445"/>
                <a:gd name="T47" fmla="*/ 115 h 236"/>
                <a:gd name="T48" fmla="*/ 63 w 445"/>
                <a:gd name="T49" fmla="*/ 119 h 236"/>
                <a:gd name="T50" fmla="*/ 63 w 445"/>
                <a:gd name="T51" fmla="*/ 132 h 236"/>
                <a:gd name="T52" fmla="*/ 63 w 445"/>
                <a:gd name="T53" fmla="*/ 151 h 236"/>
                <a:gd name="T54" fmla="*/ 69 w 445"/>
                <a:gd name="T55" fmla="*/ 174 h 236"/>
                <a:gd name="T56" fmla="*/ 75 w 445"/>
                <a:gd name="T57" fmla="*/ 193 h 236"/>
                <a:gd name="T58" fmla="*/ 87 w 445"/>
                <a:gd name="T59" fmla="*/ 213 h 236"/>
                <a:gd name="T60" fmla="*/ 105 w 445"/>
                <a:gd name="T61" fmla="*/ 228 h 236"/>
                <a:gd name="T62" fmla="*/ 134 w 445"/>
                <a:gd name="T63" fmla="*/ 236 h 236"/>
                <a:gd name="T64" fmla="*/ 161 w 445"/>
                <a:gd name="T65" fmla="*/ 236 h 236"/>
                <a:gd name="T66" fmla="*/ 188 w 445"/>
                <a:gd name="T67" fmla="*/ 230 h 236"/>
                <a:gd name="T68" fmla="*/ 212 w 445"/>
                <a:gd name="T69" fmla="*/ 221 h 236"/>
                <a:gd name="T70" fmla="*/ 233 w 445"/>
                <a:gd name="T71" fmla="*/ 210 h 236"/>
                <a:gd name="T72" fmla="*/ 248 w 445"/>
                <a:gd name="T73" fmla="*/ 193 h 236"/>
                <a:gd name="T74" fmla="*/ 263 w 445"/>
                <a:gd name="T75" fmla="*/ 178 h 236"/>
                <a:gd name="T76" fmla="*/ 272 w 445"/>
                <a:gd name="T77" fmla="*/ 159 h 236"/>
                <a:gd name="T78" fmla="*/ 284 w 445"/>
                <a:gd name="T79" fmla="*/ 144 h 236"/>
                <a:gd name="T80" fmla="*/ 290 w 445"/>
                <a:gd name="T81" fmla="*/ 127 h 236"/>
                <a:gd name="T82" fmla="*/ 302 w 445"/>
                <a:gd name="T83" fmla="*/ 115 h 236"/>
                <a:gd name="T84" fmla="*/ 308 w 445"/>
                <a:gd name="T85" fmla="*/ 104 h 236"/>
                <a:gd name="T86" fmla="*/ 317 w 445"/>
                <a:gd name="T87" fmla="*/ 98 h 236"/>
                <a:gd name="T88" fmla="*/ 329 w 445"/>
                <a:gd name="T89" fmla="*/ 91 h 236"/>
                <a:gd name="T90" fmla="*/ 335 w 445"/>
                <a:gd name="T91" fmla="*/ 89 h 236"/>
                <a:gd name="T92" fmla="*/ 445 w 445"/>
                <a:gd name="T93" fmla="*/ 49 h 236"/>
                <a:gd name="T94" fmla="*/ 445 w 445"/>
                <a:gd name="T95" fmla="*/ 49 h 2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5"/>
                <a:gd name="T145" fmla="*/ 0 h 236"/>
                <a:gd name="T146" fmla="*/ 445 w 445"/>
                <a:gd name="T147" fmla="*/ 236 h 2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5" h="236">
                  <a:moveTo>
                    <a:pt x="445" y="49"/>
                  </a:moveTo>
                  <a:lnTo>
                    <a:pt x="439" y="45"/>
                  </a:lnTo>
                  <a:lnTo>
                    <a:pt x="430" y="40"/>
                  </a:lnTo>
                  <a:lnTo>
                    <a:pt x="412" y="30"/>
                  </a:lnTo>
                  <a:lnTo>
                    <a:pt x="391" y="21"/>
                  </a:lnTo>
                  <a:lnTo>
                    <a:pt x="365" y="11"/>
                  </a:lnTo>
                  <a:lnTo>
                    <a:pt x="329" y="4"/>
                  </a:lnTo>
                  <a:lnTo>
                    <a:pt x="290" y="0"/>
                  </a:lnTo>
                  <a:lnTo>
                    <a:pt x="245" y="0"/>
                  </a:lnTo>
                  <a:lnTo>
                    <a:pt x="197" y="6"/>
                  </a:lnTo>
                  <a:lnTo>
                    <a:pt x="152" y="17"/>
                  </a:lnTo>
                  <a:lnTo>
                    <a:pt x="111" y="28"/>
                  </a:lnTo>
                  <a:lnTo>
                    <a:pt x="78" y="43"/>
                  </a:lnTo>
                  <a:lnTo>
                    <a:pt x="45" y="59"/>
                  </a:lnTo>
                  <a:lnTo>
                    <a:pt x="24" y="72"/>
                  </a:lnTo>
                  <a:lnTo>
                    <a:pt x="9" y="85"/>
                  </a:lnTo>
                  <a:lnTo>
                    <a:pt x="3" y="94"/>
                  </a:lnTo>
                  <a:lnTo>
                    <a:pt x="0" y="98"/>
                  </a:lnTo>
                  <a:lnTo>
                    <a:pt x="3" y="104"/>
                  </a:lnTo>
                  <a:lnTo>
                    <a:pt x="9" y="106"/>
                  </a:lnTo>
                  <a:lnTo>
                    <a:pt x="18" y="110"/>
                  </a:lnTo>
                  <a:lnTo>
                    <a:pt x="30" y="113"/>
                  </a:lnTo>
                  <a:lnTo>
                    <a:pt x="39" y="115"/>
                  </a:lnTo>
                  <a:lnTo>
                    <a:pt x="66" y="115"/>
                  </a:lnTo>
                  <a:lnTo>
                    <a:pt x="63" y="119"/>
                  </a:lnTo>
                  <a:lnTo>
                    <a:pt x="63" y="132"/>
                  </a:lnTo>
                  <a:lnTo>
                    <a:pt x="63" y="151"/>
                  </a:lnTo>
                  <a:lnTo>
                    <a:pt x="69" y="174"/>
                  </a:lnTo>
                  <a:lnTo>
                    <a:pt x="75" y="193"/>
                  </a:lnTo>
                  <a:lnTo>
                    <a:pt x="87" y="213"/>
                  </a:lnTo>
                  <a:lnTo>
                    <a:pt x="105" y="228"/>
                  </a:lnTo>
                  <a:lnTo>
                    <a:pt x="134" y="236"/>
                  </a:lnTo>
                  <a:lnTo>
                    <a:pt x="161" y="236"/>
                  </a:lnTo>
                  <a:lnTo>
                    <a:pt x="188" y="230"/>
                  </a:lnTo>
                  <a:lnTo>
                    <a:pt x="212" y="221"/>
                  </a:lnTo>
                  <a:lnTo>
                    <a:pt x="233" y="210"/>
                  </a:lnTo>
                  <a:lnTo>
                    <a:pt x="248" y="193"/>
                  </a:lnTo>
                  <a:lnTo>
                    <a:pt x="263" y="178"/>
                  </a:lnTo>
                  <a:lnTo>
                    <a:pt x="272" y="159"/>
                  </a:lnTo>
                  <a:lnTo>
                    <a:pt x="284" y="144"/>
                  </a:lnTo>
                  <a:lnTo>
                    <a:pt x="290" y="127"/>
                  </a:lnTo>
                  <a:lnTo>
                    <a:pt x="302" y="115"/>
                  </a:lnTo>
                  <a:lnTo>
                    <a:pt x="308" y="104"/>
                  </a:lnTo>
                  <a:lnTo>
                    <a:pt x="317" y="98"/>
                  </a:lnTo>
                  <a:lnTo>
                    <a:pt x="329" y="91"/>
                  </a:lnTo>
                  <a:lnTo>
                    <a:pt x="335" y="89"/>
                  </a:lnTo>
                  <a:lnTo>
                    <a:pt x="445" y="49"/>
                  </a:lnTo>
                  <a:close/>
                </a:path>
              </a:pathLst>
            </a:custGeom>
            <a:solidFill>
              <a:srgbClr val="F8E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6" name="Freeform 37"/>
            <p:cNvSpPr>
              <a:spLocks/>
            </p:cNvSpPr>
            <p:nvPr/>
          </p:nvSpPr>
          <p:spPr bwMode="auto">
            <a:xfrm>
              <a:off x="1030" y="2354"/>
              <a:ext cx="466" cy="206"/>
            </a:xfrm>
            <a:custGeom>
              <a:avLst/>
              <a:gdLst>
                <a:gd name="T0" fmla="*/ 0 w 466"/>
                <a:gd name="T1" fmla="*/ 112 h 206"/>
                <a:gd name="T2" fmla="*/ 6 w 466"/>
                <a:gd name="T3" fmla="*/ 114 h 206"/>
                <a:gd name="T4" fmla="*/ 24 w 466"/>
                <a:gd name="T5" fmla="*/ 123 h 206"/>
                <a:gd name="T6" fmla="*/ 48 w 466"/>
                <a:gd name="T7" fmla="*/ 134 h 206"/>
                <a:gd name="T8" fmla="*/ 84 w 466"/>
                <a:gd name="T9" fmla="*/ 151 h 206"/>
                <a:gd name="T10" fmla="*/ 122 w 466"/>
                <a:gd name="T11" fmla="*/ 167 h 206"/>
                <a:gd name="T12" fmla="*/ 167 w 466"/>
                <a:gd name="T13" fmla="*/ 182 h 206"/>
                <a:gd name="T14" fmla="*/ 212 w 466"/>
                <a:gd name="T15" fmla="*/ 193 h 206"/>
                <a:gd name="T16" fmla="*/ 260 w 466"/>
                <a:gd name="T17" fmla="*/ 202 h 206"/>
                <a:gd name="T18" fmla="*/ 299 w 466"/>
                <a:gd name="T19" fmla="*/ 204 h 206"/>
                <a:gd name="T20" fmla="*/ 338 w 466"/>
                <a:gd name="T21" fmla="*/ 206 h 206"/>
                <a:gd name="T22" fmla="*/ 365 w 466"/>
                <a:gd name="T23" fmla="*/ 202 h 206"/>
                <a:gd name="T24" fmla="*/ 391 w 466"/>
                <a:gd name="T25" fmla="*/ 201 h 206"/>
                <a:gd name="T26" fmla="*/ 409 w 466"/>
                <a:gd name="T27" fmla="*/ 195 h 206"/>
                <a:gd name="T28" fmla="*/ 421 w 466"/>
                <a:gd name="T29" fmla="*/ 193 h 206"/>
                <a:gd name="T30" fmla="*/ 430 w 466"/>
                <a:gd name="T31" fmla="*/ 189 h 206"/>
                <a:gd name="T32" fmla="*/ 433 w 466"/>
                <a:gd name="T33" fmla="*/ 189 h 206"/>
                <a:gd name="T34" fmla="*/ 466 w 466"/>
                <a:gd name="T35" fmla="*/ 155 h 206"/>
                <a:gd name="T36" fmla="*/ 430 w 466"/>
                <a:gd name="T37" fmla="*/ 121 h 206"/>
                <a:gd name="T38" fmla="*/ 317 w 466"/>
                <a:gd name="T39" fmla="*/ 87 h 206"/>
                <a:gd name="T40" fmla="*/ 254 w 466"/>
                <a:gd name="T41" fmla="*/ 63 h 206"/>
                <a:gd name="T42" fmla="*/ 266 w 466"/>
                <a:gd name="T43" fmla="*/ 2 h 206"/>
                <a:gd name="T44" fmla="*/ 155 w 466"/>
                <a:gd name="T45" fmla="*/ 0 h 206"/>
                <a:gd name="T46" fmla="*/ 0 w 466"/>
                <a:gd name="T47" fmla="*/ 112 h 206"/>
                <a:gd name="T48" fmla="*/ 0 w 466"/>
                <a:gd name="T49" fmla="*/ 11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6"/>
                <a:gd name="T76" fmla="*/ 0 h 206"/>
                <a:gd name="T77" fmla="*/ 466 w 466"/>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6" h="206">
                  <a:moveTo>
                    <a:pt x="0" y="112"/>
                  </a:moveTo>
                  <a:lnTo>
                    <a:pt x="6" y="114"/>
                  </a:lnTo>
                  <a:lnTo>
                    <a:pt x="24" y="123"/>
                  </a:lnTo>
                  <a:lnTo>
                    <a:pt x="48" y="134"/>
                  </a:lnTo>
                  <a:lnTo>
                    <a:pt x="84" y="151"/>
                  </a:lnTo>
                  <a:lnTo>
                    <a:pt x="122" y="167"/>
                  </a:lnTo>
                  <a:lnTo>
                    <a:pt x="167" y="182"/>
                  </a:lnTo>
                  <a:lnTo>
                    <a:pt x="212" y="193"/>
                  </a:lnTo>
                  <a:lnTo>
                    <a:pt x="260" y="202"/>
                  </a:lnTo>
                  <a:lnTo>
                    <a:pt x="299" y="204"/>
                  </a:lnTo>
                  <a:lnTo>
                    <a:pt x="338" y="206"/>
                  </a:lnTo>
                  <a:lnTo>
                    <a:pt x="365" y="202"/>
                  </a:lnTo>
                  <a:lnTo>
                    <a:pt x="391" y="201"/>
                  </a:lnTo>
                  <a:lnTo>
                    <a:pt x="409" y="195"/>
                  </a:lnTo>
                  <a:lnTo>
                    <a:pt x="421" y="193"/>
                  </a:lnTo>
                  <a:lnTo>
                    <a:pt x="430" y="189"/>
                  </a:lnTo>
                  <a:lnTo>
                    <a:pt x="433" y="189"/>
                  </a:lnTo>
                  <a:lnTo>
                    <a:pt x="466" y="155"/>
                  </a:lnTo>
                  <a:lnTo>
                    <a:pt x="430" y="121"/>
                  </a:lnTo>
                  <a:lnTo>
                    <a:pt x="317" y="87"/>
                  </a:lnTo>
                  <a:lnTo>
                    <a:pt x="254" y="63"/>
                  </a:lnTo>
                  <a:lnTo>
                    <a:pt x="266" y="2"/>
                  </a:lnTo>
                  <a:lnTo>
                    <a:pt x="155" y="0"/>
                  </a:lnTo>
                  <a:lnTo>
                    <a:pt x="0" y="112"/>
                  </a:lnTo>
                  <a:close/>
                </a:path>
              </a:pathLst>
            </a:custGeom>
            <a:solidFill>
              <a:srgbClr val="F8E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7" name="Freeform 38"/>
            <p:cNvSpPr>
              <a:spLocks/>
            </p:cNvSpPr>
            <p:nvPr/>
          </p:nvSpPr>
          <p:spPr bwMode="auto">
            <a:xfrm>
              <a:off x="1738" y="3246"/>
              <a:ext cx="541" cy="298"/>
            </a:xfrm>
            <a:custGeom>
              <a:avLst/>
              <a:gdLst>
                <a:gd name="T0" fmla="*/ 520 w 541"/>
                <a:gd name="T1" fmla="*/ 0 h 298"/>
                <a:gd name="T2" fmla="*/ 523 w 541"/>
                <a:gd name="T3" fmla="*/ 2 h 298"/>
                <a:gd name="T4" fmla="*/ 520 w 541"/>
                <a:gd name="T5" fmla="*/ 5 h 298"/>
                <a:gd name="T6" fmla="*/ 514 w 541"/>
                <a:gd name="T7" fmla="*/ 11 h 298"/>
                <a:gd name="T8" fmla="*/ 502 w 541"/>
                <a:gd name="T9" fmla="*/ 19 h 298"/>
                <a:gd name="T10" fmla="*/ 478 w 541"/>
                <a:gd name="T11" fmla="*/ 34 h 298"/>
                <a:gd name="T12" fmla="*/ 442 w 541"/>
                <a:gd name="T13" fmla="*/ 49 h 298"/>
                <a:gd name="T14" fmla="*/ 392 w 541"/>
                <a:gd name="T15" fmla="*/ 71 h 298"/>
                <a:gd name="T16" fmla="*/ 329 w 541"/>
                <a:gd name="T17" fmla="*/ 94 h 298"/>
                <a:gd name="T18" fmla="*/ 266 w 541"/>
                <a:gd name="T19" fmla="*/ 119 h 298"/>
                <a:gd name="T20" fmla="*/ 200 w 541"/>
                <a:gd name="T21" fmla="*/ 141 h 298"/>
                <a:gd name="T22" fmla="*/ 144 w 541"/>
                <a:gd name="T23" fmla="*/ 166 h 298"/>
                <a:gd name="T24" fmla="*/ 90 w 541"/>
                <a:gd name="T25" fmla="*/ 187 h 298"/>
                <a:gd name="T26" fmla="*/ 48 w 541"/>
                <a:gd name="T27" fmla="*/ 206 h 298"/>
                <a:gd name="T28" fmla="*/ 18 w 541"/>
                <a:gd name="T29" fmla="*/ 223 h 298"/>
                <a:gd name="T30" fmla="*/ 6 w 541"/>
                <a:gd name="T31" fmla="*/ 236 h 298"/>
                <a:gd name="T32" fmla="*/ 3 w 541"/>
                <a:gd name="T33" fmla="*/ 245 h 298"/>
                <a:gd name="T34" fmla="*/ 3 w 541"/>
                <a:gd name="T35" fmla="*/ 257 h 298"/>
                <a:gd name="T36" fmla="*/ 0 w 541"/>
                <a:gd name="T37" fmla="*/ 268 h 298"/>
                <a:gd name="T38" fmla="*/ 3 w 541"/>
                <a:gd name="T39" fmla="*/ 277 h 298"/>
                <a:gd name="T40" fmla="*/ 3 w 541"/>
                <a:gd name="T41" fmla="*/ 285 h 298"/>
                <a:gd name="T42" fmla="*/ 3 w 541"/>
                <a:gd name="T43" fmla="*/ 292 h 298"/>
                <a:gd name="T44" fmla="*/ 3 w 541"/>
                <a:gd name="T45" fmla="*/ 296 h 298"/>
                <a:gd name="T46" fmla="*/ 6 w 541"/>
                <a:gd name="T47" fmla="*/ 298 h 298"/>
                <a:gd name="T48" fmla="*/ 541 w 541"/>
                <a:gd name="T49" fmla="*/ 62 h 298"/>
                <a:gd name="T50" fmla="*/ 541 w 541"/>
                <a:gd name="T51" fmla="*/ 11 h 298"/>
                <a:gd name="T52" fmla="*/ 520 w 541"/>
                <a:gd name="T53" fmla="*/ 0 h 298"/>
                <a:gd name="T54" fmla="*/ 520 w 541"/>
                <a:gd name="T55" fmla="*/ 0 h 2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1"/>
                <a:gd name="T85" fmla="*/ 0 h 298"/>
                <a:gd name="T86" fmla="*/ 541 w 541"/>
                <a:gd name="T87" fmla="*/ 298 h 2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1" h="298">
                  <a:moveTo>
                    <a:pt x="520" y="0"/>
                  </a:moveTo>
                  <a:lnTo>
                    <a:pt x="523" y="2"/>
                  </a:lnTo>
                  <a:lnTo>
                    <a:pt x="520" y="5"/>
                  </a:lnTo>
                  <a:lnTo>
                    <a:pt x="514" y="11"/>
                  </a:lnTo>
                  <a:lnTo>
                    <a:pt x="502" y="19"/>
                  </a:lnTo>
                  <a:lnTo>
                    <a:pt x="478" y="34"/>
                  </a:lnTo>
                  <a:lnTo>
                    <a:pt x="442" y="49"/>
                  </a:lnTo>
                  <a:lnTo>
                    <a:pt x="392" y="71"/>
                  </a:lnTo>
                  <a:lnTo>
                    <a:pt x="329" y="94"/>
                  </a:lnTo>
                  <a:lnTo>
                    <a:pt x="266" y="119"/>
                  </a:lnTo>
                  <a:lnTo>
                    <a:pt x="200" y="141"/>
                  </a:lnTo>
                  <a:lnTo>
                    <a:pt x="144" y="166"/>
                  </a:lnTo>
                  <a:lnTo>
                    <a:pt x="90" y="187"/>
                  </a:lnTo>
                  <a:lnTo>
                    <a:pt x="48" y="206"/>
                  </a:lnTo>
                  <a:lnTo>
                    <a:pt x="18" y="223"/>
                  </a:lnTo>
                  <a:lnTo>
                    <a:pt x="6" y="236"/>
                  </a:lnTo>
                  <a:lnTo>
                    <a:pt x="3" y="245"/>
                  </a:lnTo>
                  <a:lnTo>
                    <a:pt x="3" y="257"/>
                  </a:lnTo>
                  <a:lnTo>
                    <a:pt x="0" y="268"/>
                  </a:lnTo>
                  <a:lnTo>
                    <a:pt x="3" y="277"/>
                  </a:lnTo>
                  <a:lnTo>
                    <a:pt x="3" y="285"/>
                  </a:lnTo>
                  <a:lnTo>
                    <a:pt x="3" y="292"/>
                  </a:lnTo>
                  <a:lnTo>
                    <a:pt x="3" y="296"/>
                  </a:lnTo>
                  <a:lnTo>
                    <a:pt x="6" y="298"/>
                  </a:lnTo>
                  <a:lnTo>
                    <a:pt x="541" y="62"/>
                  </a:lnTo>
                  <a:lnTo>
                    <a:pt x="541" y="11"/>
                  </a:lnTo>
                  <a:lnTo>
                    <a:pt x="52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8" name="Freeform 39"/>
            <p:cNvSpPr>
              <a:spLocks/>
            </p:cNvSpPr>
            <p:nvPr/>
          </p:nvSpPr>
          <p:spPr bwMode="auto">
            <a:xfrm>
              <a:off x="2500" y="3185"/>
              <a:ext cx="209" cy="197"/>
            </a:xfrm>
            <a:custGeom>
              <a:avLst/>
              <a:gdLst>
                <a:gd name="T0" fmla="*/ 0 w 209"/>
                <a:gd name="T1" fmla="*/ 19 h 197"/>
                <a:gd name="T2" fmla="*/ 3 w 209"/>
                <a:gd name="T3" fmla="*/ 17 h 197"/>
                <a:gd name="T4" fmla="*/ 12 w 209"/>
                <a:gd name="T5" fmla="*/ 15 h 197"/>
                <a:gd name="T6" fmla="*/ 30 w 209"/>
                <a:gd name="T7" fmla="*/ 12 h 197"/>
                <a:gd name="T8" fmla="*/ 51 w 209"/>
                <a:gd name="T9" fmla="*/ 8 h 197"/>
                <a:gd name="T10" fmla="*/ 72 w 209"/>
                <a:gd name="T11" fmla="*/ 4 h 197"/>
                <a:gd name="T12" fmla="*/ 99 w 209"/>
                <a:gd name="T13" fmla="*/ 2 h 197"/>
                <a:gd name="T14" fmla="*/ 129 w 209"/>
                <a:gd name="T15" fmla="*/ 0 h 197"/>
                <a:gd name="T16" fmla="*/ 156 w 209"/>
                <a:gd name="T17" fmla="*/ 2 h 197"/>
                <a:gd name="T18" fmla="*/ 177 w 209"/>
                <a:gd name="T19" fmla="*/ 10 h 197"/>
                <a:gd name="T20" fmla="*/ 192 w 209"/>
                <a:gd name="T21" fmla="*/ 23 h 197"/>
                <a:gd name="T22" fmla="*/ 203 w 209"/>
                <a:gd name="T23" fmla="*/ 42 h 197"/>
                <a:gd name="T24" fmla="*/ 206 w 209"/>
                <a:gd name="T25" fmla="*/ 63 h 197"/>
                <a:gd name="T26" fmla="*/ 206 w 209"/>
                <a:gd name="T27" fmla="*/ 81 h 197"/>
                <a:gd name="T28" fmla="*/ 209 w 209"/>
                <a:gd name="T29" fmla="*/ 100 h 197"/>
                <a:gd name="T30" fmla="*/ 206 w 209"/>
                <a:gd name="T31" fmla="*/ 112 h 197"/>
                <a:gd name="T32" fmla="*/ 206 w 209"/>
                <a:gd name="T33" fmla="*/ 117 h 197"/>
                <a:gd name="T34" fmla="*/ 180 w 209"/>
                <a:gd name="T35" fmla="*/ 193 h 197"/>
                <a:gd name="T36" fmla="*/ 171 w 209"/>
                <a:gd name="T37" fmla="*/ 193 h 197"/>
                <a:gd name="T38" fmla="*/ 156 w 209"/>
                <a:gd name="T39" fmla="*/ 195 h 197"/>
                <a:gd name="T40" fmla="*/ 132 w 209"/>
                <a:gd name="T41" fmla="*/ 195 h 197"/>
                <a:gd name="T42" fmla="*/ 105 w 209"/>
                <a:gd name="T43" fmla="*/ 197 h 197"/>
                <a:gd name="T44" fmla="*/ 75 w 209"/>
                <a:gd name="T45" fmla="*/ 195 h 197"/>
                <a:gd name="T46" fmla="*/ 51 w 209"/>
                <a:gd name="T47" fmla="*/ 193 h 197"/>
                <a:gd name="T48" fmla="*/ 33 w 209"/>
                <a:gd name="T49" fmla="*/ 185 h 197"/>
                <a:gd name="T50" fmla="*/ 24 w 209"/>
                <a:gd name="T51" fmla="*/ 176 h 197"/>
                <a:gd name="T52" fmla="*/ 18 w 209"/>
                <a:gd name="T53" fmla="*/ 159 h 197"/>
                <a:gd name="T54" fmla="*/ 15 w 209"/>
                <a:gd name="T55" fmla="*/ 136 h 197"/>
                <a:gd name="T56" fmla="*/ 9 w 209"/>
                <a:gd name="T57" fmla="*/ 110 h 197"/>
                <a:gd name="T58" fmla="*/ 6 w 209"/>
                <a:gd name="T59" fmla="*/ 85 h 197"/>
                <a:gd name="T60" fmla="*/ 3 w 209"/>
                <a:gd name="T61" fmla="*/ 59 h 197"/>
                <a:gd name="T62" fmla="*/ 0 w 209"/>
                <a:gd name="T63" fmla="*/ 38 h 197"/>
                <a:gd name="T64" fmla="*/ 0 w 209"/>
                <a:gd name="T65" fmla="*/ 25 h 197"/>
                <a:gd name="T66" fmla="*/ 0 w 209"/>
                <a:gd name="T67" fmla="*/ 19 h 197"/>
                <a:gd name="T68" fmla="*/ 0 w 209"/>
                <a:gd name="T69" fmla="*/ 19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197"/>
                <a:gd name="T107" fmla="*/ 209 w 209"/>
                <a:gd name="T108" fmla="*/ 197 h 1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197">
                  <a:moveTo>
                    <a:pt x="0" y="19"/>
                  </a:moveTo>
                  <a:lnTo>
                    <a:pt x="3" y="17"/>
                  </a:lnTo>
                  <a:lnTo>
                    <a:pt x="12" y="15"/>
                  </a:lnTo>
                  <a:lnTo>
                    <a:pt x="30" y="12"/>
                  </a:lnTo>
                  <a:lnTo>
                    <a:pt x="51" y="8"/>
                  </a:lnTo>
                  <a:lnTo>
                    <a:pt x="72" y="4"/>
                  </a:lnTo>
                  <a:lnTo>
                    <a:pt x="99" y="2"/>
                  </a:lnTo>
                  <a:lnTo>
                    <a:pt x="129" y="0"/>
                  </a:lnTo>
                  <a:lnTo>
                    <a:pt x="156" y="2"/>
                  </a:lnTo>
                  <a:lnTo>
                    <a:pt x="177" y="10"/>
                  </a:lnTo>
                  <a:lnTo>
                    <a:pt x="192" y="23"/>
                  </a:lnTo>
                  <a:lnTo>
                    <a:pt x="203" y="42"/>
                  </a:lnTo>
                  <a:lnTo>
                    <a:pt x="206" y="63"/>
                  </a:lnTo>
                  <a:lnTo>
                    <a:pt x="206" y="81"/>
                  </a:lnTo>
                  <a:lnTo>
                    <a:pt x="209" y="100"/>
                  </a:lnTo>
                  <a:lnTo>
                    <a:pt x="206" y="112"/>
                  </a:lnTo>
                  <a:lnTo>
                    <a:pt x="206" y="117"/>
                  </a:lnTo>
                  <a:lnTo>
                    <a:pt x="180" y="193"/>
                  </a:lnTo>
                  <a:lnTo>
                    <a:pt x="171" y="193"/>
                  </a:lnTo>
                  <a:lnTo>
                    <a:pt x="156" y="195"/>
                  </a:lnTo>
                  <a:lnTo>
                    <a:pt x="132" y="195"/>
                  </a:lnTo>
                  <a:lnTo>
                    <a:pt x="105" y="197"/>
                  </a:lnTo>
                  <a:lnTo>
                    <a:pt x="75" y="195"/>
                  </a:lnTo>
                  <a:lnTo>
                    <a:pt x="51" y="193"/>
                  </a:lnTo>
                  <a:lnTo>
                    <a:pt x="33" y="185"/>
                  </a:lnTo>
                  <a:lnTo>
                    <a:pt x="24" y="176"/>
                  </a:lnTo>
                  <a:lnTo>
                    <a:pt x="18" y="159"/>
                  </a:lnTo>
                  <a:lnTo>
                    <a:pt x="15" y="136"/>
                  </a:lnTo>
                  <a:lnTo>
                    <a:pt x="9" y="110"/>
                  </a:lnTo>
                  <a:lnTo>
                    <a:pt x="6" y="85"/>
                  </a:lnTo>
                  <a:lnTo>
                    <a:pt x="3" y="59"/>
                  </a:lnTo>
                  <a:lnTo>
                    <a:pt x="0" y="38"/>
                  </a:lnTo>
                  <a:lnTo>
                    <a:pt x="0" y="25"/>
                  </a:lnTo>
                  <a:lnTo>
                    <a:pt x="0" y="19"/>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9" name="Freeform 40"/>
            <p:cNvSpPr>
              <a:spLocks/>
            </p:cNvSpPr>
            <p:nvPr/>
          </p:nvSpPr>
          <p:spPr bwMode="auto">
            <a:xfrm>
              <a:off x="1771" y="2758"/>
              <a:ext cx="218" cy="163"/>
            </a:xfrm>
            <a:custGeom>
              <a:avLst/>
              <a:gdLst>
                <a:gd name="T0" fmla="*/ 123 w 218"/>
                <a:gd name="T1" fmla="*/ 0 h 163"/>
                <a:gd name="T2" fmla="*/ 218 w 218"/>
                <a:gd name="T3" fmla="*/ 8 h 163"/>
                <a:gd name="T4" fmla="*/ 215 w 218"/>
                <a:gd name="T5" fmla="*/ 10 h 163"/>
                <a:gd name="T6" fmla="*/ 206 w 218"/>
                <a:gd name="T7" fmla="*/ 16 h 163"/>
                <a:gd name="T8" fmla="*/ 194 w 218"/>
                <a:gd name="T9" fmla="*/ 25 h 163"/>
                <a:gd name="T10" fmla="*/ 182 w 218"/>
                <a:gd name="T11" fmla="*/ 36 h 163"/>
                <a:gd name="T12" fmla="*/ 167 w 218"/>
                <a:gd name="T13" fmla="*/ 48 h 163"/>
                <a:gd name="T14" fmla="*/ 155 w 218"/>
                <a:gd name="T15" fmla="*/ 59 h 163"/>
                <a:gd name="T16" fmla="*/ 147 w 218"/>
                <a:gd name="T17" fmla="*/ 68 h 163"/>
                <a:gd name="T18" fmla="*/ 144 w 218"/>
                <a:gd name="T19" fmla="*/ 78 h 163"/>
                <a:gd name="T20" fmla="*/ 141 w 218"/>
                <a:gd name="T21" fmla="*/ 84 h 163"/>
                <a:gd name="T22" fmla="*/ 138 w 218"/>
                <a:gd name="T23" fmla="*/ 95 h 163"/>
                <a:gd name="T24" fmla="*/ 138 w 218"/>
                <a:gd name="T25" fmla="*/ 108 h 163"/>
                <a:gd name="T26" fmla="*/ 138 w 218"/>
                <a:gd name="T27" fmla="*/ 125 h 163"/>
                <a:gd name="T28" fmla="*/ 138 w 218"/>
                <a:gd name="T29" fmla="*/ 138 h 163"/>
                <a:gd name="T30" fmla="*/ 138 w 218"/>
                <a:gd name="T31" fmla="*/ 150 h 163"/>
                <a:gd name="T32" fmla="*/ 138 w 218"/>
                <a:gd name="T33" fmla="*/ 159 h 163"/>
                <a:gd name="T34" fmla="*/ 138 w 218"/>
                <a:gd name="T35" fmla="*/ 163 h 163"/>
                <a:gd name="T36" fmla="*/ 0 w 218"/>
                <a:gd name="T37" fmla="*/ 133 h 163"/>
                <a:gd name="T38" fmla="*/ 54 w 218"/>
                <a:gd name="T39" fmla="*/ 51 h 163"/>
                <a:gd name="T40" fmla="*/ 123 w 218"/>
                <a:gd name="T41" fmla="*/ 0 h 163"/>
                <a:gd name="T42" fmla="*/ 123 w 218"/>
                <a:gd name="T43" fmla="*/ 0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163"/>
                <a:gd name="T68" fmla="*/ 218 w 218"/>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163">
                  <a:moveTo>
                    <a:pt x="123" y="0"/>
                  </a:moveTo>
                  <a:lnTo>
                    <a:pt x="218" y="8"/>
                  </a:lnTo>
                  <a:lnTo>
                    <a:pt x="215" y="10"/>
                  </a:lnTo>
                  <a:lnTo>
                    <a:pt x="206" y="16"/>
                  </a:lnTo>
                  <a:lnTo>
                    <a:pt x="194" y="25"/>
                  </a:lnTo>
                  <a:lnTo>
                    <a:pt x="182" y="36"/>
                  </a:lnTo>
                  <a:lnTo>
                    <a:pt x="167" y="48"/>
                  </a:lnTo>
                  <a:lnTo>
                    <a:pt x="155" y="59"/>
                  </a:lnTo>
                  <a:lnTo>
                    <a:pt x="147" y="68"/>
                  </a:lnTo>
                  <a:lnTo>
                    <a:pt x="144" y="78"/>
                  </a:lnTo>
                  <a:lnTo>
                    <a:pt x="141" y="84"/>
                  </a:lnTo>
                  <a:lnTo>
                    <a:pt x="138" y="95"/>
                  </a:lnTo>
                  <a:lnTo>
                    <a:pt x="138" y="108"/>
                  </a:lnTo>
                  <a:lnTo>
                    <a:pt x="138" y="125"/>
                  </a:lnTo>
                  <a:lnTo>
                    <a:pt x="138" y="138"/>
                  </a:lnTo>
                  <a:lnTo>
                    <a:pt x="138" y="150"/>
                  </a:lnTo>
                  <a:lnTo>
                    <a:pt x="138" y="159"/>
                  </a:lnTo>
                  <a:lnTo>
                    <a:pt x="138" y="163"/>
                  </a:lnTo>
                  <a:lnTo>
                    <a:pt x="0" y="133"/>
                  </a:lnTo>
                  <a:lnTo>
                    <a:pt x="54" y="51"/>
                  </a:lnTo>
                  <a:lnTo>
                    <a:pt x="123" y="0"/>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0" name="Freeform 41"/>
            <p:cNvSpPr>
              <a:spLocks/>
            </p:cNvSpPr>
            <p:nvPr/>
          </p:nvSpPr>
          <p:spPr bwMode="auto">
            <a:xfrm>
              <a:off x="2064" y="2181"/>
              <a:ext cx="200" cy="579"/>
            </a:xfrm>
            <a:custGeom>
              <a:avLst/>
              <a:gdLst>
                <a:gd name="T0" fmla="*/ 39 w 200"/>
                <a:gd name="T1" fmla="*/ 253 h 579"/>
                <a:gd name="T2" fmla="*/ 188 w 200"/>
                <a:gd name="T3" fmla="*/ 0 h 579"/>
                <a:gd name="T4" fmla="*/ 200 w 200"/>
                <a:gd name="T5" fmla="*/ 1 h 579"/>
                <a:gd name="T6" fmla="*/ 194 w 200"/>
                <a:gd name="T7" fmla="*/ 353 h 579"/>
                <a:gd name="T8" fmla="*/ 137 w 200"/>
                <a:gd name="T9" fmla="*/ 577 h 579"/>
                <a:gd name="T10" fmla="*/ 0 w 200"/>
                <a:gd name="T11" fmla="*/ 579 h 579"/>
                <a:gd name="T12" fmla="*/ 39 w 200"/>
                <a:gd name="T13" fmla="*/ 253 h 579"/>
                <a:gd name="T14" fmla="*/ 39 w 200"/>
                <a:gd name="T15" fmla="*/ 253 h 579"/>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579"/>
                <a:gd name="T26" fmla="*/ 200 w 200"/>
                <a:gd name="T27" fmla="*/ 579 h 5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579">
                  <a:moveTo>
                    <a:pt x="39" y="253"/>
                  </a:moveTo>
                  <a:lnTo>
                    <a:pt x="188" y="0"/>
                  </a:lnTo>
                  <a:lnTo>
                    <a:pt x="200" y="1"/>
                  </a:lnTo>
                  <a:lnTo>
                    <a:pt x="194" y="353"/>
                  </a:lnTo>
                  <a:lnTo>
                    <a:pt x="137" y="577"/>
                  </a:lnTo>
                  <a:lnTo>
                    <a:pt x="0" y="579"/>
                  </a:lnTo>
                  <a:lnTo>
                    <a:pt x="39" y="253"/>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1" name="Freeform 42"/>
            <p:cNvSpPr>
              <a:spLocks/>
            </p:cNvSpPr>
            <p:nvPr/>
          </p:nvSpPr>
          <p:spPr bwMode="auto">
            <a:xfrm>
              <a:off x="2715" y="2164"/>
              <a:ext cx="210" cy="156"/>
            </a:xfrm>
            <a:custGeom>
              <a:avLst/>
              <a:gdLst>
                <a:gd name="T0" fmla="*/ 0 w 210"/>
                <a:gd name="T1" fmla="*/ 35 h 156"/>
                <a:gd name="T2" fmla="*/ 0 w 210"/>
                <a:gd name="T3" fmla="*/ 156 h 156"/>
                <a:gd name="T4" fmla="*/ 129 w 210"/>
                <a:gd name="T5" fmla="*/ 113 h 156"/>
                <a:gd name="T6" fmla="*/ 210 w 210"/>
                <a:gd name="T7" fmla="*/ 54 h 156"/>
                <a:gd name="T8" fmla="*/ 207 w 210"/>
                <a:gd name="T9" fmla="*/ 0 h 156"/>
                <a:gd name="T10" fmla="*/ 204 w 210"/>
                <a:gd name="T11" fmla="*/ 1 h 156"/>
                <a:gd name="T12" fmla="*/ 192 w 210"/>
                <a:gd name="T13" fmla="*/ 5 h 156"/>
                <a:gd name="T14" fmla="*/ 177 w 210"/>
                <a:gd name="T15" fmla="*/ 11 h 156"/>
                <a:gd name="T16" fmla="*/ 159 w 210"/>
                <a:gd name="T17" fmla="*/ 20 h 156"/>
                <a:gd name="T18" fmla="*/ 138 w 210"/>
                <a:gd name="T19" fmla="*/ 28 h 156"/>
                <a:gd name="T20" fmla="*/ 120 w 210"/>
                <a:gd name="T21" fmla="*/ 34 h 156"/>
                <a:gd name="T22" fmla="*/ 105 w 210"/>
                <a:gd name="T23" fmla="*/ 39 h 156"/>
                <a:gd name="T24" fmla="*/ 93 w 210"/>
                <a:gd name="T25" fmla="*/ 41 h 156"/>
                <a:gd name="T26" fmla="*/ 81 w 210"/>
                <a:gd name="T27" fmla="*/ 41 h 156"/>
                <a:gd name="T28" fmla="*/ 69 w 210"/>
                <a:gd name="T29" fmla="*/ 41 h 156"/>
                <a:gd name="T30" fmla="*/ 51 w 210"/>
                <a:gd name="T31" fmla="*/ 41 h 156"/>
                <a:gd name="T32" fmla="*/ 36 w 210"/>
                <a:gd name="T33" fmla="*/ 39 h 156"/>
                <a:gd name="T34" fmla="*/ 21 w 210"/>
                <a:gd name="T35" fmla="*/ 37 h 156"/>
                <a:gd name="T36" fmla="*/ 9 w 210"/>
                <a:gd name="T37" fmla="*/ 37 h 156"/>
                <a:gd name="T38" fmla="*/ 0 w 210"/>
                <a:gd name="T39" fmla="*/ 35 h 156"/>
                <a:gd name="T40" fmla="*/ 0 w 210"/>
                <a:gd name="T41" fmla="*/ 35 h 156"/>
                <a:gd name="T42" fmla="*/ 0 w 210"/>
                <a:gd name="T43" fmla="*/ 35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156"/>
                <a:gd name="T68" fmla="*/ 210 w 210"/>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156">
                  <a:moveTo>
                    <a:pt x="0" y="35"/>
                  </a:moveTo>
                  <a:lnTo>
                    <a:pt x="0" y="156"/>
                  </a:lnTo>
                  <a:lnTo>
                    <a:pt x="129" y="113"/>
                  </a:lnTo>
                  <a:lnTo>
                    <a:pt x="210" y="54"/>
                  </a:lnTo>
                  <a:lnTo>
                    <a:pt x="207" y="0"/>
                  </a:lnTo>
                  <a:lnTo>
                    <a:pt x="204" y="1"/>
                  </a:lnTo>
                  <a:lnTo>
                    <a:pt x="192" y="5"/>
                  </a:lnTo>
                  <a:lnTo>
                    <a:pt x="177" y="11"/>
                  </a:lnTo>
                  <a:lnTo>
                    <a:pt x="159" y="20"/>
                  </a:lnTo>
                  <a:lnTo>
                    <a:pt x="138" y="28"/>
                  </a:lnTo>
                  <a:lnTo>
                    <a:pt x="120" y="34"/>
                  </a:lnTo>
                  <a:lnTo>
                    <a:pt x="105" y="39"/>
                  </a:lnTo>
                  <a:lnTo>
                    <a:pt x="93" y="41"/>
                  </a:lnTo>
                  <a:lnTo>
                    <a:pt x="81" y="41"/>
                  </a:lnTo>
                  <a:lnTo>
                    <a:pt x="69" y="41"/>
                  </a:lnTo>
                  <a:lnTo>
                    <a:pt x="51" y="41"/>
                  </a:lnTo>
                  <a:lnTo>
                    <a:pt x="36" y="39"/>
                  </a:lnTo>
                  <a:lnTo>
                    <a:pt x="21" y="37"/>
                  </a:lnTo>
                  <a:lnTo>
                    <a:pt x="9" y="37"/>
                  </a:lnTo>
                  <a:lnTo>
                    <a:pt x="0" y="35"/>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2" name="Freeform 43"/>
            <p:cNvSpPr>
              <a:spLocks/>
            </p:cNvSpPr>
            <p:nvPr/>
          </p:nvSpPr>
          <p:spPr bwMode="auto">
            <a:xfrm>
              <a:off x="2677" y="3212"/>
              <a:ext cx="215" cy="215"/>
            </a:xfrm>
            <a:custGeom>
              <a:avLst/>
              <a:gdLst>
                <a:gd name="T0" fmla="*/ 215 w 215"/>
                <a:gd name="T1" fmla="*/ 0 h 215"/>
                <a:gd name="T2" fmla="*/ 206 w 215"/>
                <a:gd name="T3" fmla="*/ 4 h 215"/>
                <a:gd name="T4" fmla="*/ 182 w 215"/>
                <a:gd name="T5" fmla="*/ 13 h 215"/>
                <a:gd name="T6" fmla="*/ 149 w 215"/>
                <a:gd name="T7" fmla="*/ 26 h 215"/>
                <a:gd name="T8" fmla="*/ 110 w 215"/>
                <a:gd name="T9" fmla="*/ 47 h 215"/>
                <a:gd name="T10" fmla="*/ 71 w 215"/>
                <a:gd name="T11" fmla="*/ 71 h 215"/>
                <a:gd name="T12" fmla="*/ 38 w 215"/>
                <a:gd name="T13" fmla="*/ 102 h 215"/>
                <a:gd name="T14" fmla="*/ 12 w 215"/>
                <a:gd name="T15" fmla="*/ 136 h 215"/>
                <a:gd name="T16" fmla="*/ 0 w 215"/>
                <a:gd name="T17" fmla="*/ 172 h 215"/>
                <a:gd name="T18" fmla="*/ 3 w 215"/>
                <a:gd name="T19" fmla="*/ 175 h 215"/>
                <a:gd name="T20" fmla="*/ 20 w 215"/>
                <a:gd name="T21" fmla="*/ 187 h 215"/>
                <a:gd name="T22" fmla="*/ 29 w 215"/>
                <a:gd name="T23" fmla="*/ 192 h 215"/>
                <a:gd name="T24" fmla="*/ 38 w 215"/>
                <a:gd name="T25" fmla="*/ 198 h 215"/>
                <a:gd name="T26" fmla="*/ 44 w 215"/>
                <a:gd name="T27" fmla="*/ 202 h 215"/>
                <a:gd name="T28" fmla="*/ 50 w 215"/>
                <a:gd name="T29" fmla="*/ 206 h 215"/>
                <a:gd name="T30" fmla="*/ 53 w 215"/>
                <a:gd name="T31" fmla="*/ 207 h 215"/>
                <a:gd name="T32" fmla="*/ 62 w 215"/>
                <a:gd name="T33" fmla="*/ 209 h 215"/>
                <a:gd name="T34" fmla="*/ 71 w 215"/>
                <a:gd name="T35" fmla="*/ 209 h 215"/>
                <a:gd name="T36" fmla="*/ 86 w 215"/>
                <a:gd name="T37" fmla="*/ 211 h 215"/>
                <a:gd name="T38" fmla="*/ 95 w 215"/>
                <a:gd name="T39" fmla="*/ 211 h 215"/>
                <a:gd name="T40" fmla="*/ 104 w 215"/>
                <a:gd name="T41" fmla="*/ 213 h 215"/>
                <a:gd name="T42" fmla="*/ 110 w 215"/>
                <a:gd name="T43" fmla="*/ 213 h 215"/>
                <a:gd name="T44" fmla="*/ 113 w 215"/>
                <a:gd name="T45" fmla="*/ 215 h 215"/>
                <a:gd name="T46" fmla="*/ 185 w 215"/>
                <a:gd name="T47" fmla="*/ 187 h 215"/>
                <a:gd name="T48" fmla="*/ 215 w 215"/>
                <a:gd name="T49" fmla="*/ 0 h 215"/>
                <a:gd name="T50" fmla="*/ 215 w 215"/>
                <a:gd name="T51" fmla="*/ 0 h 2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5"/>
                <a:gd name="T79" fmla="*/ 0 h 215"/>
                <a:gd name="T80" fmla="*/ 215 w 215"/>
                <a:gd name="T81" fmla="*/ 215 h 2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5" h="215">
                  <a:moveTo>
                    <a:pt x="215" y="0"/>
                  </a:moveTo>
                  <a:lnTo>
                    <a:pt x="206" y="4"/>
                  </a:lnTo>
                  <a:lnTo>
                    <a:pt x="182" y="13"/>
                  </a:lnTo>
                  <a:lnTo>
                    <a:pt x="149" y="26"/>
                  </a:lnTo>
                  <a:lnTo>
                    <a:pt x="110" y="47"/>
                  </a:lnTo>
                  <a:lnTo>
                    <a:pt x="71" y="71"/>
                  </a:lnTo>
                  <a:lnTo>
                    <a:pt x="38" y="102"/>
                  </a:lnTo>
                  <a:lnTo>
                    <a:pt x="12" y="136"/>
                  </a:lnTo>
                  <a:lnTo>
                    <a:pt x="0" y="172"/>
                  </a:lnTo>
                  <a:lnTo>
                    <a:pt x="3" y="175"/>
                  </a:lnTo>
                  <a:lnTo>
                    <a:pt x="20" y="187"/>
                  </a:lnTo>
                  <a:lnTo>
                    <a:pt x="29" y="192"/>
                  </a:lnTo>
                  <a:lnTo>
                    <a:pt x="38" y="198"/>
                  </a:lnTo>
                  <a:lnTo>
                    <a:pt x="44" y="202"/>
                  </a:lnTo>
                  <a:lnTo>
                    <a:pt x="50" y="206"/>
                  </a:lnTo>
                  <a:lnTo>
                    <a:pt x="53" y="207"/>
                  </a:lnTo>
                  <a:lnTo>
                    <a:pt x="62" y="209"/>
                  </a:lnTo>
                  <a:lnTo>
                    <a:pt x="71" y="209"/>
                  </a:lnTo>
                  <a:lnTo>
                    <a:pt x="86" y="211"/>
                  </a:lnTo>
                  <a:lnTo>
                    <a:pt x="95" y="211"/>
                  </a:lnTo>
                  <a:lnTo>
                    <a:pt x="104" y="213"/>
                  </a:lnTo>
                  <a:lnTo>
                    <a:pt x="110" y="213"/>
                  </a:lnTo>
                  <a:lnTo>
                    <a:pt x="113" y="215"/>
                  </a:lnTo>
                  <a:lnTo>
                    <a:pt x="185" y="187"/>
                  </a:lnTo>
                  <a:lnTo>
                    <a:pt x="215" y="0"/>
                  </a:lnTo>
                  <a:close/>
                </a:path>
              </a:pathLst>
            </a:custGeom>
            <a:solidFill>
              <a:srgbClr val="AD4F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3" name="Freeform 44"/>
            <p:cNvSpPr>
              <a:spLocks/>
            </p:cNvSpPr>
            <p:nvPr/>
          </p:nvSpPr>
          <p:spPr bwMode="auto">
            <a:xfrm>
              <a:off x="3107" y="3112"/>
              <a:ext cx="502" cy="170"/>
            </a:xfrm>
            <a:custGeom>
              <a:avLst/>
              <a:gdLst>
                <a:gd name="T0" fmla="*/ 128 w 502"/>
                <a:gd name="T1" fmla="*/ 36 h 170"/>
                <a:gd name="T2" fmla="*/ 0 w 502"/>
                <a:gd name="T3" fmla="*/ 170 h 170"/>
                <a:gd name="T4" fmla="*/ 502 w 502"/>
                <a:gd name="T5" fmla="*/ 170 h 170"/>
                <a:gd name="T6" fmla="*/ 472 w 502"/>
                <a:gd name="T7" fmla="*/ 0 h 170"/>
                <a:gd name="T8" fmla="*/ 128 w 502"/>
                <a:gd name="T9" fmla="*/ 36 h 170"/>
                <a:gd name="T10" fmla="*/ 128 w 502"/>
                <a:gd name="T11" fmla="*/ 36 h 170"/>
                <a:gd name="T12" fmla="*/ 0 60000 65536"/>
                <a:gd name="T13" fmla="*/ 0 60000 65536"/>
                <a:gd name="T14" fmla="*/ 0 60000 65536"/>
                <a:gd name="T15" fmla="*/ 0 60000 65536"/>
                <a:gd name="T16" fmla="*/ 0 60000 65536"/>
                <a:gd name="T17" fmla="*/ 0 60000 65536"/>
                <a:gd name="T18" fmla="*/ 0 w 502"/>
                <a:gd name="T19" fmla="*/ 0 h 170"/>
                <a:gd name="T20" fmla="*/ 502 w 502"/>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502" h="170">
                  <a:moveTo>
                    <a:pt x="128" y="36"/>
                  </a:moveTo>
                  <a:lnTo>
                    <a:pt x="0" y="170"/>
                  </a:lnTo>
                  <a:lnTo>
                    <a:pt x="502" y="170"/>
                  </a:lnTo>
                  <a:lnTo>
                    <a:pt x="472" y="0"/>
                  </a:lnTo>
                  <a:lnTo>
                    <a:pt x="128" y="36"/>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4" name="Freeform 45"/>
            <p:cNvSpPr>
              <a:spLocks/>
            </p:cNvSpPr>
            <p:nvPr/>
          </p:nvSpPr>
          <p:spPr bwMode="auto">
            <a:xfrm>
              <a:off x="3194" y="3055"/>
              <a:ext cx="295" cy="196"/>
            </a:xfrm>
            <a:custGeom>
              <a:avLst/>
              <a:gdLst>
                <a:gd name="T0" fmla="*/ 113 w 295"/>
                <a:gd name="T1" fmla="*/ 93 h 196"/>
                <a:gd name="T2" fmla="*/ 0 w 295"/>
                <a:gd name="T3" fmla="*/ 196 h 196"/>
                <a:gd name="T4" fmla="*/ 295 w 295"/>
                <a:gd name="T5" fmla="*/ 177 h 196"/>
                <a:gd name="T6" fmla="*/ 185 w 295"/>
                <a:gd name="T7" fmla="*/ 0 h 196"/>
                <a:gd name="T8" fmla="*/ 113 w 295"/>
                <a:gd name="T9" fmla="*/ 93 h 196"/>
                <a:gd name="T10" fmla="*/ 113 w 295"/>
                <a:gd name="T11" fmla="*/ 93 h 196"/>
                <a:gd name="T12" fmla="*/ 0 60000 65536"/>
                <a:gd name="T13" fmla="*/ 0 60000 65536"/>
                <a:gd name="T14" fmla="*/ 0 60000 65536"/>
                <a:gd name="T15" fmla="*/ 0 60000 65536"/>
                <a:gd name="T16" fmla="*/ 0 60000 65536"/>
                <a:gd name="T17" fmla="*/ 0 60000 65536"/>
                <a:gd name="T18" fmla="*/ 0 w 295"/>
                <a:gd name="T19" fmla="*/ 0 h 196"/>
                <a:gd name="T20" fmla="*/ 295 w 295"/>
                <a:gd name="T21" fmla="*/ 196 h 196"/>
              </a:gdLst>
              <a:ahLst/>
              <a:cxnLst>
                <a:cxn ang="T12">
                  <a:pos x="T0" y="T1"/>
                </a:cxn>
                <a:cxn ang="T13">
                  <a:pos x="T2" y="T3"/>
                </a:cxn>
                <a:cxn ang="T14">
                  <a:pos x="T4" y="T5"/>
                </a:cxn>
                <a:cxn ang="T15">
                  <a:pos x="T6" y="T7"/>
                </a:cxn>
                <a:cxn ang="T16">
                  <a:pos x="T8" y="T9"/>
                </a:cxn>
                <a:cxn ang="T17">
                  <a:pos x="T10" y="T11"/>
                </a:cxn>
              </a:cxnLst>
              <a:rect l="T18" t="T19" r="T20" b="T21"/>
              <a:pathLst>
                <a:path w="295" h="196">
                  <a:moveTo>
                    <a:pt x="113" y="93"/>
                  </a:moveTo>
                  <a:lnTo>
                    <a:pt x="0" y="196"/>
                  </a:lnTo>
                  <a:lnTo>
                    <a:pt x="295" y="177"/>
                  </a:lnTo>
                  <a:lnTo>
                    <a:pt x="185" y="0"/>
                  </a:lnTo>
                  <a:lnTo>
                    <a:pt x="113" y="93"/>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5" name="Freeform 46"/>
            <p:cNvSpPr>
              <a:spLocks/>
            </p:cNvSpPr>
            <p:nvPr/>
          </p:nvSpPr>
          <p:spPr bwMode="auto">
            <a:xfrm>
              <a:off x="2862" y="2460"/>
              <a:ext cx="1820" cy="1124"/>
            </a:xfrm>
            <a:custGeom>
              <a:avLst/>
              <a:gdLst>
                <a:gd name="T0" fmla="*/ 1100 w 1820"/>
                <a:gd name="T1" fmla="*/ 13 h 1124"/>
                <a:gd name="T2" fmla="*/ 1085 w 1820"/>
                <a:gd name="T3" fmla="*/ 15 h 1124"/>
                <a:gd name="T4" fmla="*/ 1046 w 1820"/>
                <a:gd name="T5" fmla="*/ 21 h 1124"/>
                <a:gd name="T6" fmla="*/ 992 w 1820"/>
                <a:gd name="T7" fmla="*/ 27 h 1124"/>
                <a:gd name="T8" fmla="*/ 944 w 1820"/>
                <a:gd name="T9" fmla="*/ 34 h 1124"/>
                <a:gd name="T10" fmla="*/ 887 w 1820"/>
                <a:gd name="T11" fmla="*/ 42 h 1124"/>
                <a:gd name="T12" fmla="*/ 825 w 1820"/>
                <a:gd name="T13" fmla="*/ 61 h 1124"/>
                <a:gd name="T14" fmla="*/ 771 w 1820"/>
                <a:gd name="T15" fmla="*/ 76 h 1124"/>
                <a:gd name="T16" fmla="*/ 750 w 1820"/>
                <a:gd name="T17" fmla="*/ 85 h 1124"/>
                <a:gd name="T18" fmla="*/ 663 w 1820"/>
                <a:gd name="T19" fmla="*/ 138 h 1124"/>
                <a:gd name="T20" fmla="*/ 621 w 1820"/>
                <a:gd name="T21" fmla="*/ 142 h 1124"/>
                <a:gd name="T22" fmla="*/ 562 w 1820"/>
                <a:gd name="T23" fmla="*/ 147 h 1124"/>
                <a:gd name="T24" fmla="*/ 502 w 1820"/>
                <a:gd name="T25" fmla="*/ 161 h 1124"/>
                <a:gd name="T26" fmla="*/ 460 w 1820"/>
                <a:gd name="T27" fmla="*/ 183 h 1124"/>
                <a:gd name="T28" fmla="*/ 391 w 1820"/>
                <a:gd name="T29" fmla="*/ 234 h 1124"/>
                <a:gd name="T30" fmla="*/ 308 w 1820"/>
                <a:gd name="T31" fmla="*/ 315 h 1124"/>
                <a:gd name="T32" fmla="*/ 221 w 1820"/>
                <a:gd name="T33" fmla="*/ 425 h 1124"/>
                <a:gd name="T34" fmla="*/ 176 w 1820"/>
                <a:gd name="T35" fmla="*/ 497 h 1124"/>
                <a:gd name="T36" fmla="*/ 137 w 1820"/>
                <a:gd name="T37" fmla="*/ 552 h 1124"/>
                <a:gd name="T38" fmla="*/ 81 w 1820"/>
                <a:gd name="T39" fmla="*/ 638 h 1124"/>
                <a:gd name="T40" fmla="*/ 33 w 1820"/>
                <a:gd name="T41" fmla="*/ 731 h 1124"/>
                <a:gd name="T42" fmla="*/ 12 w 1820"/>
                <a:gd name="T43" fmla="*/ 812 h 1124"/>
                <a:gd name="T44" fmla="*/ 0 w 1820"/>
                <a:gd name="T45" fmla="*/ 891 h 1124"/>
                <a:gd name="T46" fmla="*/ 21 w 1820"/>
                <a:gd name="T47" fmla="*/ 959 h 1124"/>
                <a:gd name="T48" fmla="*/ 110 w 1820"/>
                <a:gd name="T49" fmla="*/ 1001 h 1124"/>
                <a:gd name="T50" fmla="*/ 281 w 1820"/>
                <a:gd name="T51" fmla="*/ 995 h 1124"/>
                <a:gd name="T52" fmla="*/ 466 w 1820"/>
                <a:gd name="T53" fmla="*/ 959 h 1124"/>
                <a:gd name="T54" fmla="*/ 618 w 1820"/>
                <a:gd name="T55" fmla="*/ 918 h 1124"/>
                <a:gd name="T56" fmla="*/ 708 w 1820"/>
                <a:gd name="T57" fmla="*/ 888 h 1124"/>
                <a:gd name="T58" fmla="*/ 908 w 1820"/>
                <a:gd name="T59" fmla="*/ 1124 h 1124"/>
                <a:gd name="T60" fmla="*/ 1455 w 1820"/>
                <a:gd name="T61" fmla="*/ 992 h 1124"/>
                <a:gd name="T62" fmla="*/ 1530 w 1820"/>
                <a:gd name="T63" fmla="*/ 914 h 1124"/>
                <a:gd name="T64" fmla="*/ 1631 w 1820"/>
                <a:gd name="T65" fmla="*/ 810 h 1124"/>
                <a:gd name="T66" fmla="*/ 1709 w 1820"/>
                <a:gd name="T67" fmla="*/ 731 h 1124"/>
                <a:gd name="T68" fmla="*/ 1724 w 1820"/>
                <a:gd name="T69" fmla="*/ 705 h 1124"/>
                <a:gd name="T70" fmla="*/ 1751 w 1820"/>
                <a:gd name="T71" fmla="*/ 640 h 1124"/>
                <a:gd name="T72" fmla="*/ 1787 w 1820"/>
                <a:gd name="T73" fmla="*/ 561 h 1124"/>
                <a:gd name="T74" fmla="*/ 1817 w 1820"/>
                <a:gd name="T75" fmla="*/ 501 h 1124"/>
                <a:gd name="T76" fmla="*/ 1703 w 1820"/>
                <a:gd name="T77" fmla="*/ 395 h 1124"/>
                <a:gd name="T78" fmla="*/ 1584 w 1820"/>
                <a:gd name="T79" fmla="*/ 183 h 1124"/>
                <a:gd name="T80" fmla="*/ 1527 w 1820"/>
                <a:gd name="T81" fmla="*/ 125 h 1124"/>
                <a:gd name="T82" fmla="*/ 1431 w 1820"/>
                <a:gd name="T83" fmla="*/ 49 h 1124"/>
                <a:gd name="T84" fmla="*/ 1324 w 1820"/>
                <a:gd name="T85" fmla="*/ 0 h 1124"/>
                <a:gd name="T86" fmla="*/ 1180 w 1820"/>
                <a:gd name="T87" fmla="*/ 13 h 1124"/>
                <a:gd name="T88" fmla="*/ 1132 w 1820"/>
                <a:gd name="T89" fmla="*/ 36 h 1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0"/>
                <a:gd name="T136" fmla="*/ 0 h 1124"/>
                <a:gd name="T137" fmla="*/ 1820 w 1820"/>
                <a:gd name="T138" fmla="*/ 1124 h 11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0" h="1124">
                  <a:moveTo>
                    <a:pt x="1132" y="36"/>
                  </a:moveTo>
                  <a:lnTo>
                    <a:pt x="1100" y="13"/>
                  </a:lnTo>
                  <a:lnTo>
                    <a:pt x="1097" y="13"/>
                  </a:lnTo>
                  <a:lnTo>
                    <a:pt x="1085" y="15"/>
                  </a:lnTo>
                  <a:lnTo>
                    <a:pt x="1067" y="17"/>
                  </a:lnTo>
                  <a:lnTo>
                    <a:pt x="1046" y="21"/>
                  </a:lnTo>
                  <a:lnTo>
                    <a:pt x="1019" y="25"/>
                  </a:lnTo>
                  <a:lnTo>
                    <a:pt x="992" y="27"/>
                  </a:lnTo>
                  <a:lnTo>
                    <a:pt x="968" y="30"/>
                  </a:lnTo>
                  <a:lnTo>
                    <a:pt x="944" y="34"/>
                  </a:lnTo>
                  <a:lnTo>
                    <a:pt x="917" y="36"/>
                  </a:lnTo>
                  <a:lnTo>
                    <a:pt x="887" y="42"/>
                  </a:lnTo>
                  <a:lnTo>
                    <a:pt x="858" y="51"/>
                  </a:lnTo>
                  <a:lnTo>
                    <a:pt x="825" y="61"/>
                  </a:lnTo>
                  <a:lnTo>
                    <a:pt x="795" y="68"/>
                  </a:lnTo>
                  <a:lnTo>
                    <a:pt x="771" y="76"/>
                  </a:lnTo>
                  <a:lnTo>
                    <a:pt x="756" y="81"/>
                  </a:lnTo>
                  <a:lnTo>
                    <a:pt x="750" y="85"/>
                  </a:lnTo>
                  <a:lnTo>
                    <a:pt x="669" y="138"/>
                  </a:lnTo>
                  <a:lnTo>
                    <a:pt x="663" y="138"/>
                  </a:lnTo>
                  <a:lnTo>
                    <a:pt x="645" y="140"/>
                  </a:lnTo>
                  <a:lnTo>
                    <a:pt x="621" y="142"/>
                  </a:lnTo>
                  <a:lnTo>
                    <a:pt x="592" y="146"/>
                  </a:lnTo>
                  <a:lnTo>
                    <a:pt x="562" y="147"/>
                  </a:lnTo>
                  <a:lnTo>
                    <a:pt x="529" y="155"/>
                  </a:lnTo>
                  <a:lnTo>
                    <a:pt x="502" y="161"/>
                  </a:lnTo>
                  <a:lnTo>
                    <a:pt x="484" y="172"/>
                  </a:lnTo>
                  <a:lnTo>
                    <a:pt x="460" y="183"/>
                  </a:lnTo>
                  <a:lnTo>
                    <a:pt x="430" y="206"/>
                  </a:lnTo>
                  <a:lnTo>
                    <a:pt x="391" y="234"/>
                  </a:lnTo>
                  <a:lnTo>
                    <a:pt x="352" y="272"/>
                  </a:lnTo>
                  <a:lnTo>
                    <a:pt x="308" y="315"/>
                  </a:lnTo>
                  <a:lnTo>
                    <a:pt x="263" y="366"/>
                  </a:lnTo>
                  <a:lnTo>
                    <a:pt x="221" y="425"/>
                  </a:lnTo>
                  <a:lnTo>
                    <a:pt x="182" y="489"/>
                  </a:lnTo>
                  <a:lnTo>
                    <a:pt x="176" y="497"/>
                  </a:lnTo>
                  <a:lnTo>
                    <a:pt x="161" y="519"/>
                  </a:lnTo>
                  <a:lnTo>
                    <a:pt x="137" y="552"/>
                  </a:lnTo>
                  <a:lnTo>
                    <a:pt x="107" y="593"/>
                  </a:lnTo>
                  <a:lnTo>
                    <a:pt x="81" y="638"/>
                  </a:lnTo>
                  <a:lnTo>
                    <a:pt x="54" y="688"/>
                  </a:lnTo>
                  <a:lnTo>
                    <a:pt x="33" y="731"/>
                  </a:lnTo>
                  <a:lnTo>
                    <a:pt x="21" y="774"/>
                  </a:lnTo>
                  <a:lnTo>
                    <a:pt x="12" y="812"/>
                  </a:lnTo>
                  <a:lnTo>
                    <a:pt x="3" y="852"/>
                  </a:lnTo>
                  <a:lnTo>
                    <a:pt x="0" y="891"/>
                  </a:lnTo>
                  <a:lnTo>
                    <a:pt x="6" y="929"/>
                  </a:lnTo>
                  <a:lnTo>
                    <a:pt x="21" y="959"/>
                  </a:lnTo>
                  <a:lnTo>
                    <a:pt x="57" y="984"/>
                  </a:lnTo>
                  <a:lnTo>
                    <a:pt x="110" y="1001"/>
                  </a:lnTo>
                  <a:lnTo>
                    <a:pt x="191" y="1005"/>
                  </a:lnTo>
                  <a:lnTo>
                    <a:pt x="281" y="995"/>
                  </a:lnTo>
                  <a:lnTo>
                    <a:pt x="376" y="980"/>
                  </a:lnTo>
                  <a:lnTo>
                    <a:pt x="466" y="959"/>
                  </a:lnTo>
                  <a:lnTo>
                    <a:pt x="547" y="941"/>
                  </a:lnTo>
                  <a:lnTo>
                    <a:pt x="618" y="918"/>
                  </a:lnTo>
                  <a:lnTo>
                    <a:pt x="672" y="901"/>
                  </a:lnTo>
                  <a:lnTo>
                    <a:pt x="708" y="888"/>
                  </a:lnTo>
                  <a:lnTo>
                    <a:pt x="723" y="884"/>
                  </a:lnTo>
                  <a:lnTo>
                    <a:pt x="908" y="1124"/>
                  </a:lnTo>
                  <a:lnTo>
                    <a:pt x="1443" y="1005"/>
                  </a:lnTo>
                  <a:lnTo>
                    <a:pt x="1455" y="992"/>
                  </a:lnTo>
                  <a:lnTo>
                    <a:pt x="1485" y="959"/>
                  </a:lnTo>
                  <a:lnTo>
                    <a:pt x="1530" y="914"/>
                  </a:lnTo>
                  <a:lnTo>
                    <a:pt x="1581" y="863"/>
                  </a:lnTo>
                  <a:lnTo>
                    <a:pt x="1631" y="810"/>
                  </a:lnTo>
                  <a:lnTo>
                    <a:pt x="1676" y="765"/>
                  </a:lnTo>
                  <a:lnTo>
                    <a:pt x="1709" y="731"/>
                  </a:lnTo>
                  <a:lnTo>
                    <a:pt x="1721" y="716"/>
                  </a:lnTo>
                  <a:lnTo>
                    <a:pt x="1724" y="705"/>
                  </a:lnTo>
                  <a:lnTo>
                    <a:pt x="1736" y="678"/>
                  </a:lnTo>
                  <a:lnTo>
                    <a:pt x="1751" y="640"/>
                  </a:lnTo>
                  <a:lnTo>
                    <a:pt x="1772" y="603"/>
                  </a:lnTo>
                  <a:lnTo>
                    <a:pt x="1787" y="561"/>
                  </a:lnTo>
                  <a:lnTo>
                    <a:pt x="1805" y="525"/>
                  </a:lnTo>
                  <a:lnTo>
                    <a:pt x="1817" y="501"/>
                  </a:lnTo>
                  <a:lnTo>
                    <a:pt x="1820" y="493"/>
                  </a:lnTo>
                  <a:lnTo>
                    <a:pt x="1703" y="395"/>
                  </a:lnTo>
                  <a:lnTo>
                    <a:pt x="1596" y="195"/>
                  </a:lnTo>
                  <a:lnTo>
                    <a:pt x="1584" y="183"/>
                  </a:lnTo>
                  <a:lnTo>
                    <a:pt x="1563" y="159"/>
                  </a:lnTo>
                  <a:lnTo>
                    <a:pt x="1527" y="125"/>
                  </a:lnTo>
                  <a:lnTo>
                    <a:pt x="1482" y="87"/>
                  </a:lnTo>
                  <a:lnTo>
                    <a:pt x="1431" y="49"/>
                  </a:lnTo>
                  <a:lnTo>
                    <a:pt x="1380" y="17"/>
                  </a:lnTo>
                  <a:lnTo>
                    <a:pt x="1324" y="0"/>
                  </a:lnTo>
                  <a:lnTo>
                    <a:pt x="1273" y="0"/>
                  </a:lnTo>
                  <a:lnTo>
                    <a:pt x="1180" y="13"/>
                  </a:lnTo>
                  <a:lnTo>
                    <a:pt x="1132" y="36"/>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6" name="Freeform 47"/>
            <p:cNvSpPr>
              <a:spLocks/>
            </p:cNvSpPr>
            <p:nvPr/>
          </p:nvSpPr>
          <p:spPr bwMode="auto">
            <a:xfrm>
              <a:off x="3528" y="2589"/>
              <a:ext cx="583" cy="440"/>
            </a:xfrm>
            <a:custGeom>
              <a:avLst/>
              <a:gdLst>
                <a:gd name="T0" fmla="*/ 583 w 583"/>
                <a:gd name="T1" fmla="*/ 396 h 440"/>
                <a:gd name="T2" fmla="*/ 571 w 583"/>
                <a:gd name="T3" fmla="*/ 385 h 440"/>
                <a:gd name="T4" fmla="*/ 547 w 583"/>
                <a:gd name="T5" fmla="*/ 358 h 440"/>
                <a:gd name="T6" fmla="*/ 511 w 583"/>
                <a:gd name="T7" fmla="*/ 319 h 440"/>
                <a:gd name="T8" fmla="*/ 466 w 583"/>
                <a:gd name="T9" fmla="*/ 273 h 440"/>
                <a:gd name="T10" fmla="*/ 416 w 583"/>
                <a:gd name="T11" fmla="*/ 220 h 440"/>
                <a:gd name="T12" fmla="*/ 365 w 583"/>
                <a:gd name="T13" fmla="*/ 171 h 440"/>
                <a:gd name="T14" fmla="*/ 314 w 583"/>
                <a:gd name="T15" fmla="*/ 124 h 440"/>
                <a:gd name="T16" fmla="*/ 269 w 583"/>
                <a:gd name="T17" fmla="*/ 88 h 440"/>
                <a:gd name="T18" fmla="*/ 221 w 583"/>
                <a:gd name="T19" fmla="*/ 58 h 440"/>
                <a:gd name="T20" fmla="*/ 177 w 583"/>
                <a:gd name="T21" fmla="*/ 37 h 440"/>
                <a:gd name="T22" fmla="*/ 132 w 583"/>
                <a:gd name="T23" fmla="*/ 20 h 440"/>
                <a:gd name="T24" fmla="*/ 93 w 583"/>
                <a:gd name="T25" fmla="*/ 11 h 440"/>
                <a:gd name="T26" fmla="*/ 54 w 583"/>
                <a:gd name="T27" fmla="*/ 3 h 440"/>
                <a:gd name="T28" fmla="*/ 27 w 583"/>
                <a:gd name="T29" fmla="*/ 1 h 440"/>
                <a:gd name="T30" fmla="*/ 6 w 583"/>
                <a:gd name="T31" fmla="*/ 0 h 440"/>
                <a:gd name="T32" fmla="*/ 0 w 583"/>
                <a:gd name="T33" fmla="*/ 0 h 440"/>
                <a:gd name="T34" fmla="*/ 6 w 583"/>
                <a:gd name="T35" fmla="*/ 22 h 440"/>
                <a:gd name="T36" fmla="*/ 12 w 583"/>
                <a:gd name="T37" fmla="*/ 24 h 440"/>
                <a:gd name="T38" fmla="*/ 27 w 583"/>
                <a:gd name="T39" fmla="*/ 30 h 440"/>
                <a:gd name="T40" fmla="*/ 54 w 583"/>
                <a:gd name="T41" fmla="*/ 39 h 440"/>
                <a:gd name="T42" fmla="*/ 84 w 583"/>
                <a:gd name="T43" fmla="*/ 52 h 440"/>
                <a:gd name="T44" fmla="*/ 117 w 583"/>
                <a:gd name="T45" fmla="*/ 68 h 440"/>
                <a:gd name="T46" fmla="*/ 147 w 583"/>
                <a:gd name="T47" fmla="*/ 81 h 440"/>
                <a:gd name="T48" fmla="*/ 174 w 583"/>
                <a:gd name="T49" fmla="*/ 96 h 440"/>
                <a:gd name="T50" fmla="*/ 194 w 583"/>
                <a:gd name="T51" fmla="*/ 111 h 440"/>
                <a:gd name="T52" fmla="*/ 209 w 583"/>
                <a:gd name="T53" fmla="*/ 128 h 440"/>
                <a:gd name="T54" fmla="*/ 233 w 583"/>
                <a:gd name="T55" fmla="*/ 151 h 440"/>
                <a:gd name="T56" fmla="*/ 260 w 583"/>
                <a:gd name="T57" fmla="*/ 177 h 440"/>
                <a:gd name="T58" fmla="*/ 293 w 583"/>
                <a:gd name="T59" fmla="*/ 207 h 440"/>
                <a:gd name="T60" fmla="*/ 320 w 583"/>
                <a:gd name="T61" fmla="*/ 234 h 440"/>
                <a:gd name="T62" fmla="*/ 344 w 583"/>
                <a:gd name="T63" fmla="*/ 256 h 440"/>
                <a:gd name="T64" fmla="*/ 362 w 583"/>
                <a:gd name="T65" fmla="*/ 271 h 440"/>
                <a:gd name="T66" fmla="*/ 368 w 583"/>
                <a:gd name="T67" fmla="*/ 277 h 440"/>
                <a:gd name="T68" fmla="*/ 493 w 583"/>
                <a:gd name="T69" fmla="*/ 440 h 440"/>
                <a:gd name="T70" fmla="*/ 583 w 583"/>
                <a:gd name="T71" fmla="*/ 396 h 440"/>
                <a:gd name="T72" fmla="*/ 583 w 583"/>
                <a:gd name="T73" fmla="*/ 396 h 4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3"/>
                <a:gd name="T112" fmla="*/ 0 h 440"/>
                <a:gd name="T113" fmla="*/ 583 w 583"/>
                <a:gd name="T114" fmla="*/ 440 h 4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3" h="440">
                  <a:moveTo>
                    <a:pt x="583" y="396"/>
                  </a:moveTo>
                  <a:lnTo>
                    <a:pt x="571" y="385"/>
                  </a:lnTo>
                  <a:lnTo>
                    <a:pt x="547" y="358"/>
                  </a:lnTo>
                  <a:lnTo>
                    <a:pt x="511" y="319"/>
                  </a:lnTo>
                  <a:lnTo>
                    <a:pt x="466" y="273"/>
                  </a:lnTo>
                  <a:lnTo>
                    <a:pt x="416" y="220"/>
                  </a:lnTo>
                  <a:lnTo>
                    <a:pt x="365" y="171"/>
                  </a:lnTo>
                  <a:lnTo>
                    <a:pt x="314" y="124"/>
                  </a:lnTo>
                  <a:lnTo>
                    <a:pt x="269" y="88"/>
                  </a:lnTo>
                  <a:lnTo>
                    <a:pt x="221" y="58"/>
                  </a:lnTo>
                  <a:lnTo>
                    <a:pt x="177" y="37"/>
                  </a:lnTo>
                  <a:lnTo>
                    <a:pt x="132" y="20"/>
                  </a:lnTo>
                  <a:lnTo>
                    <a:pt x="93" y="11"/>
                  </a:lnTo>
                  <a:lnTo>
                    <a:pt x="54" y="3"/>
                  </a:lnTo>
                  <a:lnTo>
                    <a:pt x="27" y="1"/>
                  </a:lnTo>
                  <a:lnTo>
                    <a:pt x="6" y="0"/>
                  </a:lnTo>
                  <a:lnTo>
                    <a:pt x="0" y="0"/>
                  </a:lnTo>
                  <a:lnTo>
                    <a:pt x="6" y="22"/>
                  </a:lnTo>
                  <a:lnTo>
                    <a:pt x="12" y="24"/>
                  </a:lnTo>
                  <a:lnTo>
                    <a:pt x="27" y="30"/>
                  </a:lnTo>
                  <a:lnTo>
                    <a:pt x="54" y="39"/>
                  </a:lnTo>
                  <a:lnTo>
                    <a:pt x="84" y="52"/>
                  </a:lnTo>
                  <a:lnTo>
                    <a:pt x="117" y="68"/>
                  </a:lnTo>
                  <a:lnTo>
                    <a:pt x="147" y="81"/>
                  </a:lnTo>
                  <a:lnTo>
                    <a:pt x="174" y="96"/>
                  </a:lnTo>
                  <a:lnTo>
                    <a:pt x="194" y="111"/>
                  </a:lnTo>
                  <a:lnTo>
                    <a:pt x="209" y="128"/>
                  </a:lnTo>
                  <a:lnTo>
                    <a:pt x="233" y="151"/>
                  </a:lnTo>
                  <a:lnTo>
                    <a:pt x="260" y="177"/>
                  </a:lnTo>
                  <a:lnTo>
                    <a:pt x="293" y="207"/>
                  </a:lnTo>
                  <a:lnTo>
                    <a:pt x="320" y="234"/>
                  </a:lnTo>
                  <a:lnTo>
                    <a:pt x="344" y="256"/>
                  </a:lnTo>
                  <a:lnTo>
                    <a:pt x="362" y="271"/>
                  </a:lnTo>
                  <a:lnTo>
                    <a:pt x="368" y="277"/>
                  </a:lnTo>
                  <a:lnTo>
                    <a:pt x="493" y="440"/>
                  </a:lnTo>
                  <a:lnTo>
                    <a:pt x="583" y="396"/>
                  </a:lnTo>
                  <a:close/>
                </a:path>
              </a:pathLst>
            </a:custGeom>
            <a:solidFill>
              <a:srgbClr val="66C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7" name="Freeform 48"/>
            <p:cNvSpPr>
              <a:spLocks/>
            </p:cNvSpPr>
            <p:nvPr/>
          </p:nvSpPr>
          <p:spPr bwMode="auto">
            <a:xfrm>
              <a:off x="3800" y="2859"/>
              <a:ext cx="945" cy="657"/>
            </a:xfrm>
            <a:custGeom>
              <a:avLst/>
              <a:gdLst>
                <a:gd name="T0" fmla="*/ 807 w 945"/>
                <a:gd name="T1" fmla="*/ 1 h 657"/>
                <a:gd name="T2" fmla="*/ 798 w 945"/>
                <a:gd name="T3" fmla="*/ 0 h 657"/>
                <a:gd name="T4" fmla="*/ 780 w 945"/>
                <a:gd name="T5" fmla="*/ 1 h 657"/>
                <a:gd name="T6" fmla="*/ 744 w 945"/>
                <a:gd name="T7" fmla="*/ 3 h 657"/>
                <a:gd name="T8" fmla="*/ 699 w 945"/>
                <a:gd name="T9" fmla="*/ 9 h 657"/>
                <a:gd name="T10" fmla="*/ 640 w 945"/>
                <a:gd name="T11" fmla="*/ 18 h 657"/>
                <a:gd name="T12" fmla="*/ 568 w 945"/>
                <a:gd name="T13" fmla="*/ 37 h 657"/>
                <a:gd name="T14" fmla="*/ 484 w 945"/>
                <a:gd name="T15" fmla="*/ 64 h 657"/>
                <a:gd name="T16" fmla="*/ 389 w 945"/>
                <a:gd name="T17" fmla="*/ 98 h 657"/>
                <a:gd name="T18" fmla="*/ 293 w 945"/>
                <a:gd name="T19" fmla="*/ 134 h 657"/>
                <a:gd name="T20" fmla="*/ 218 w 945"/>
                <a:gd name="T21" fmla="*/ 166 h 657"/>
                <a:gd name="T22" fmla="*/ 159 w 945"/>
                <a:gd name="T23" fmla="*/ 194 h 657"/>
                <a:gd name="T24" fmla="*/ 117 w 945"/>
                <a:gd name="T25" fmla="*/ 224 h 657"/>
                <a:gd name="T26" fmla="*/ 78 w 945"/>
                <a:gd name="T27" fmla="*/ 256 h 657"/>
                <a:gd name="T28" fmla="*/ 51 w 945"/>
                <a:gd name="T29" fmla="*/ 294 h 657"/>
                <a:gd name="T30" fmla="*/ 24 w 945"/>
                <a:gd name="T31" fmla="*/ 340 h 657"/>
                <a:gd name="T32" fmla="*/ 0 w 945"/>
                <a:gd name="T33" fmla="*/ 394 h 657"/>
                <a:gd name="T34" fmla="*/ 75 w 945"/>
                <a:gd name="T35" fmla="*/ 553 h 657"/>
                <a:gd name="T36" fmla="*/ 194 w 945"/>
                <a:gd name="T37" fmla="*/ 657 h 657"/>
                <a:gd name="T38" fmla="*/ 682 w 945"/>
                <a:gd name="T39" fmla="*/ 570 h 657"/>
                <a:gd name="T40" fmla="*/ 945 w 945"/>
                <a:gd name="T41" fmla="*/ 170 h 657"/>
                <a:gd name="T42" fmla="*/ 807 w 945"/>
                <a:gd name="T43" fmla="*/ 1 h 657"/>
                <a:gd name="T44" fmla="*/ 807 w 945"/>
                <a:gd name="T45" fmla="*/ 1 h 6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5"/>
                <a:gd name="T70" fmla="*/ 0 h 657"/>
                <a:gd name="T71" fmla="*/ 945 w 945"/>
                <a:gd name="T72" fmla="*/ 657 h 6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5" h="657">
                  <a:moveTo>
                    <a:pt x="807" y="1"/>
                  </a:moveTo>
                  <a:lnTo>
                    <a:pt x="798" y="0"/>
                  </a:lnTo>
                  <a:lnTo>
                    <a:pt x="780" y="1"/>
                  </a:lnTo>
                  <a:lnTo>
                    <a:pt x="744" y="3"/>
                  </a:lnTo>
                  <a:lnTo>
                    <a:pt x="699" y="9"/>
                  </a:lnTo>
                  <a:lnTo>
                    <a:pt x="640" y="18"/>
                  </a:lnTo>
                  <a:lnTo>
                    <a:pt x="568" y="37"/>
                  </a:lnTo>
                  <a:lnTo>
                    <a:pt x="484" y="64"/>
                  </a:lnTo>
                  <a:lnTo>
                    <a:pt x="389" y="98"/>
                  </a:lnTo>
                  <a:lnTo>
                    <a:pt x="293" y="134"/>
                  </a:lnTo>
                  <a:lnTo>
                    <a:pt x="218" y="166"/>
                  </a:lnTo>
                  <a:lnTo>
                    <a:pt x="159" y="194"/>
                  </a:lnTo>
                  <a:lnTo>
                    <a:pt x="117" y="224"/>
                  </a:lnTo>
                  <a:lnTo>
                    <a:pt x="78" y="256"/>
                  </a:lnTo>
                  <a:lnTo>
                    <a:pt x="51" y="294"/>
                  </a:lnTo>
                  <a:lnTo>
                    <a:pt x="24" y="340"/>
                  </a:lnTo>
                  <a:lnTo>
                    <a:pt x="0" y="394"/>
                  </a:lnTo>
                  <a:lnTo>
                    <a:pt x="75" y="553"/>
                  </a:lnTo>
                  <a:lnTo>
                    <a:pt x="194" y="657"/>
                  </a:lnTo>
                  <a:lnTo>
                    <a:pt x="682" y="570"/>
                  </a:lnTo>
                  <a:lnTo>
                    <a:pt x="945" y="170"/>
                  </a:lnTo>
                  <a:lnTo>
                    <a:pt x="807" y="1"/>
                  </a:lnTo>
                  <a:close/>
                </a:path>
              </a:pathLst>
            </a:custGeom>
            <a:solidFill>
              <a:srgbClr val="BFA6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8" name="Freeform 49"/>
            <p:cNvSpPr>
              <a:spLocks/>
            </p:cNvSpPr>
            <p:nvPr/>
          </p:nvSpPr>
          <p:spPr bwMode="auto">
            <a:xfrm>
              <a:off x="3994" y="2475"/>
              <a:ext cx="380" cy="446"/>
            </a:xfrm>
            <a:custGeom>
              <a:avLst/>
              <a:gdLst>
                <a:gd name="T0" fmla="*/ 305 w 380"/>
                <a:gd name="T1" fmla="*/ 446 h 446"/>
                <a:gd name="T2" fmla="*/ 296 w 380"/>
                <a:gd name="T3" fmla="*/ 429 h 446"/>
                <a:gd name="T4" fmla="*/ 278 w 380"/>
                <a:gd name="T5" fmla="*/ 391 h 446"/>
                <a:gd name="T6" fmla="*/ 251 w 380"/>
                <a:gd name="T7" fmla="*/ 334 h 446"/>
                <a:gd name="T8" fmla="*/ 216 w 380"/>
                <a:gd name="T9" fmla="*/ 268 h 446"/>
                <a:gd name="T10" fmla="*/ 171 w 380"/>
                <a:gd name="T11" fmla="*/ 197 h 446"/>
                <a:gd name="T12" fmla="*/ 120 w 380"/>
                <a:gd name="T13" fmla="*/ 129 h 446"/>
                <a:gd name="T14" fmla="*/ 60 w 380"/>
                <a:gd name="T15" fmla="*/ 64 h 446"/>
                <a:gd name="T16" fmla="*/ 0 w 380"/>
                <a:gd name="T17" fmla="*/ 15 h 446"/>
                <a:gd name="T18" fmla="*/ 48 w 380"/>
                <a:gd name="T19" fmla="*/ 0 h 446"/>
                <a:gd name="T20" fmla="*/ 54 w 380"/>
                <a:gd name="T21" fmla="*/ 2 h 446"/>
                <a:gd name="T22" fmla="*/ 60 w 380"/>
                <a:gd name="T23" fmla="*/ 6 h 446"/>
                <a:gd name="T24" fmla="*/ 75 w 380"/>
                <a:gd name="T25" fmla="*/ 15 h 446"/>
                <a:gd name="T26" fmla="*/ 93 w 380"/>
                <a:gd name="T27" fmla="*/ 30 h 446"/>
                <a:gd name="T28" fmla="*/ 120 w 380"/>
                <a:gd name="T29" fmla="*/ 49 h 446"/>
                <a:gd name="T30" fmla="*/ 153 w 380"/>
                <a:gd name="T31" fmla="*/ 80 h 446"/>
                <a:gd name="T32" fmla="*/ 195 w 380"/>
                <a:gd name="T33" fmla="*/ 117 h 446"/>
                <a:gd name="T34" fmla="*/ 237 w 380"/>
                <a:gd name="T35" fmla="*/ 161 h 446"/>
                <a:gd name="T36" fmla="*/ 272 w 380"/>
                <a:gd name="T37" fmla="*/ 212 h 446"/>
                <a:gd name="T38" fmla="*/ 305 w 380"/>
                <a:gd name="T39" fmla="*/ 261 h 446"/>
                <a:gd name="T40" fmla="*/ 332 w 380"/>
                <a:gd name="T41" fmla="*/ 310 h 446"/>
                <a:gd name="T42" fmla="*/ 350 w 380"/>
                <a:gd name="T43" fmla="*/ 351 h 446"/>
                <a:gd name="T44" fmla="*/ 368 w 380"/>
                <a:gd name="T45" fmla="*/ 387 h 446"/>
                <a:gd name="T46" fmla="*/ 374 w 380"/>
                <a:gd name="T47" fmla="*/ 410 h 446"/>
                <a:gd name="T48" fmla="*/ 380 w 380"/>
                <a:gd name="T49" fmla="*/ 419 h 446"/>
                <a:gd name="T50" fmla="*/ 305 w 380"/>
                <a:gd name="T51" fmla="*/ 446 h 446"/>
                <a:gd name="T52" fmla="*/ 305 w 380"/>
                <a:gd name="T53" fmla="*/ 446 h 4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0"/>
                <a:gd name="T82" fmla="*/ 0 h 446"/>
                <a:gd name="T83" fmla="*/ 380 w 380"/>
                <a:gd name="T84" fmla="*/ 446 h 4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0" h="446">
                  <a:moveTo>
                    <a:pt x="305" y="446"/>
                  </a:moveTo>
                  <a:lnTo>
                    <a:pt x="296" y="429"/>
                  </a:lnTo>
                  <a:lnTo>
                    <a:pt x="278" y="391"/>
                  </a:lnTo>
                  <a:lnTo>
                    <a:pt x="251" y="334"/>
                  </a:lnTo>
                  <a:lnTo>
                    <a:pt x="216" y="268"/>
                  </a:lnTo>
                  <a:lnTo>
                    <a:pt x="171" y="197"/>
                  </a:lnTo>
                  <a:lnTo>
                    <a:pt x="120" y="129"/>
                  </a:lnTo>
                  <a:lnTo>
                    <a:pt x="60" y="64"/>
                  </a:lnTo>
                  <a:lnTo>
                    <a:pt x="0" y="15"/>
                  </a:lnTo>
                  <a:lnTo>
                    <a:pt x="48" y="0"/>
                  </a:lnTo>
                  <a:lnTo>
                    <a:pt x="54" y="2"/>
                  </a:lnTo>
                  <a:lnTo>
                    <a:pt x="60" y="6"/>
                  </a:lnTo>
                  <a:lnTo>
                    <a:pt x="75" y="15"/>
                  </a:lnTo>
                  <a:lnTo>
                    <a:pt x="93" y="30"/>
                  </a:lnTo>
                  <a:lnTo>
                    <a:pt x="120" y="49"/>
                  </a:lnTo>
                  <a:lnTo>
                    <a:pt x="153" y="80"/>
                  </a:lnTo>
                  <a:lnTo>
                    <a:pt x="195" y="117"/>
                  </a:lnTo>
                  <a:lnTo>
                    <a:pt x="237" y="161"/>
                  </a:lnTo>
                  <a:lnTo>
                    <a:pt x="272" y="212"/>
                  </a:lnTo>
                  <a:lnTo>
                    <a:pt x="305" y="261"/>
                  </a:lnTo>
                  <a:lnTo>
                    <a:pt x="332" y="310"/>
                  </a:lnTo>
                  <a:lnTo>
                    <a:pt x="350" y="351"/>
                  </a:lnTo>
                  <a:lnTo>
                    <a:pt x="368" y="387"/>
                  </a:lnTo>
                  <a:lnTo>
                    <a:pt x="374" y="410"/>
                  </a:lnTo>
                  <a:lnTo>
                    <a:pt x="380" y="419"/>
                  </a:lnTo>
                  <a:lnTo>
                    <a:pt x="305" y="446"/>
                  </a:lnTo>
                  <a:close/>
                </a:path>
              </a:pathLst>
            </a:custGeom>
            <a:solidFill>
              <a:srgbClr val="66C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9" name="Freeform 50"/>
            <p:cNvSpPr>
              <a:spLocks/>
            </p:cNvSpPr>
            <p:nvPr/>
          </p:nvSpPr>
          <p:spPr bwMode="auto">
            <a:xfrm>
              <a:off x="3295" y="2079"/>
              <a:ext cx="652" cy="493"/>
            </a:xfrm>
            <a:custGeom>
              <a:avLst/>
              <a:gdLst>
                <a:gd name="T0" fmla="*/ 30 w 652"/>
                <a:gd name="T1" fmla="*/ 0 h 493"/>
                <a:gd name="T2" fmla="*/ 27 w 652"/>
                <a:gd name="T3" fmla="*/ 0 h 493"/>
                <a:gd name="T4" fmla="*/ 27 w 652"/>
                <a:gd name="T5" fmla="*/ 2 h 493"/>
                <a:gd name="T6" fmla="*/ 24 w 652"/>
                <a:gd name="T7" fmla="*/ 5 h 493"/>
                <a:gd name="T8" fmla="*/ 21 w 652"/>
                <a:gd name="T9" fmla="*/ 11 h 493"/>
                <a:gd name="T10" fmla="*/ 18 w 652"/>
                <a:gd name="T11" fmla="*/ 19 h 493"/>
                <a:gd name="T12" fmla="*/ 15 w 652"/>
                <a:gd name="T13" fmla="*/ 32 h 493"/>
                <a:gd name="T14" fmla="*/ 9 w 652"/>
                <a:gd name="T15" fmla="*/ 45 h 493"/>
                <a:gd name="T16" fmla="*/ 6 w 652"/>
                <a:gd name="T17" fmla="*/ 64 h 493"/>
                <a:gd name="T18" fmla="*/ 0 w 652"/>
                <a:gd name="T19" fmla="*/ 85 h 493"/>
                <a:gd name="T20" fmla="*/ 0 w 652"/>
                <a:gd name="T21" fmla="*/ 117 h 493"/>
                <a:gd name="T22" fmla="*/ 0 w 652"/>
                <a:gd name="T23" fmla="*/ 153 h 493"/>
                <a:gd name="T24" fmla="*/ 3 w 652"/>
                <a:gd name="T25" fmla="*/ 190 h 493"/>
                <a:gd name="T26" fmla="*/ 3 w 652"/>
                <a:gd name="T27" fmla="*/ 226 h 493"/>
                <a:gd name="T28" fmla="*/ 6 w 652"/>
                <a:gd name="T29" fmla="*/ 258 h 493"/>
                <a:gd name="T30" fmla="*/ 12 w 652"/>
                <a:gd name="T31" fmla="*/ 285 h 493"/>
                <a:gd name="T32" fmla="*/ 18 w 652"/>
                <a:gd name="T33" fmla="*/ 300 h 493"/>
                <a:gd name="T34" fmla="*/ 21 w 652"/>
                <a:gd name="T35" fmla="*/ 311 h 493"/>
                <a:gd name="T36" fmla="*/ 33 w 652"/>
                <a:gd name="T37" fmla="*/ 330 h 493"/>
                <a:gd name="T38" fmla="*/ 42 w 652"/>
                <a:gd name="T39" fmla="*/ 349 h 493"/>
                <a:gd name="T40" fmla="*/ 57 w 652"/>
                <a:gd name="T41" fmla="*/ 372 h 493"/>
                <a:gd name="T42" fmla="*/ 72 w 652"/>
                <a:gd name="T43" fmla="*/ 392 h 493"/>
                <a:gd name="T44" fmla="*/ 84 w 652"/>
                <a:gd name="T45" fmla="*/ 411 h 493"/>
                <a:gd name="T46" fmla="*/ 96 w 652"/>
                <a:gd name="T47" fmla="*/ 426 h 493"/>
                <a:gd name="T48" fmla="*/ 111 w 652"/>
                <a:gd name="T49" fmla="*/ 434 h 493"/>
                <a:gd name="T50" fmla="*/ 117 w 652"/>
                <a:gd name="T51" fmla="*/ 438 h 493"/>
                <a:gd name="T52" fmla="*/ 129 w 652"/>
                <a:gd name="T53" fmla="*/ 443 h 493"/>
                <a:gd name="T54" fmla="*/ 138 w 652"/>
                <a:gd name="T55" fmla="*/ 445 h 493"/>
                <a:gd name="T56" fmla="*/ 147 w 652"/>
                <a:gd name="T57" fmla="*/ 451 h 493"/>
                <a:gd name="T58" fmla="*/ 159 w 652"/>
                <a:gd name="T59" fmla="*/ 457 h 493"/>
                <a:gd name="T60" fmla="*/ 168 w 652"/>
                <a:gd name="T61" fmla="*/ 459 h 493"/>
                <a:gd name="T62" fmla="*/ 245 w 652"/>
                <a:gd name="T63" fmla="*/ 445 h 493"/>
                <a:gd name="T64" fmla="*/ 254 w 652"/>
                <a:gd name="T65" fmla="*/ 493 h 493"/>
                <a:gd name="T66" fmla="*/ 260 w 652"/>
                <a:gd name="T67" fmla="*/ 491 h 493"/>
                <a:gd name="T68" fmla="*/ 278 w 652"/>
                <a:gd name="T69" fmla="*/ 483 h 493"/>
                <a:gd name="T70" fmla="*/ 302 w 652"/>
                <a:gd name="T71" fmla="*/ 472 h 493"/>
                <a:gd name="T72" fmla="*/ 332 w 652"/>
                <a:gd name="T73" fmla="*/ 462 h 493"/>
                <a:gd name="T74" fmla="*/ 365 w 652"/>
                <a:gd name="T75" fmla="*/ 449 h 493"/>
                <a:gd name="T76" fmla="*/ 395 w 652"/>
                <a:gd name="T77" fmla="*/ 440 h 493"/>
                <a:gd name="T78" fmla="*/ 422 w 652"/>
                <a:gd name="T79" fmla="*/ 430 h 493"/>
                <a:gd name="T80" fmla="*/ 445 w 652"/>
                <a:gd name="T81" fmla="*/ 426 h 493"/>
                <a:gd name="T82" fmla="*/ 463 w 652"/>
                <a:gd name="T83" fmla="*/ 423 h 493"/>
                <a:gd name="T84" fmla="*/ 493 w 652"/>
                <a:gd name="T85" fmla="*/ 419 h 493"/>
                <a:gd name="T86" fmla="*/ 526 w 652"/>
                <a:gd name="T87" fmla="*/ 415 h 493"/>
                <a:gd name="T88" fmla="*/ 559 w 652"/>
                <a:gd name="T89" fmla="*/ 409 h 493"/>
                <a:gd name="T90" fmla="*/ 592 w 652"/>
                <a:gd name="T91" fmla="*/ 406 h 493"/>
                <a:gd name="T92" fmla="*/ 619 w 652"/>
                <a:gd name="T93" fmla="*/ 402 h 493"/>
                <a:gd name="T94" fmla="*/ 637 w 652"/>
                <a:gd name="T95" fmla="*/ 400 h 493"/>
                <a:gd name="T96" fmla="*/ 643 w 652"/>
                <a:gd name="T97" fmla="*/ 400 h 493"/>
                <a:gd name="T98" fmla="*/ 652 w 652"/>
                <a:gd name="T99" fmla="*/ 398 h 493"/>
                <a:gd name="T100" fmla="*/ 619 w 652"/>
                <a:gd name="T101" fmla="*/ 336 h 493"/>
                <a:gd name="T102" fmla="*/ 505 w 652"/>
                <a:gd name="T103" fmla="*/ 64 h 493"/>
                <a:gd name="T104" fmla="*/ 30 w 652"/>
                <a:gd name="T105" fmla="*/ 0 h 493"/>
                <a:gd name="T106" fmla="*/ 30 w 652"/>
                <a:gd name="T107" fmla="*/ 0 h 4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2"/>
                <a:gd name="T163" fmla="*/ 0 h 493"/>
                <a:gd name="T164" fmla="*/ 652 w 652"/>
                <a:gd name="T165" fmla="*/ 493 h 4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2" h="493">
                  <a:moveTo>
                    <a:pt x="30" y="0"/>
                  </a:moveTo>
                  <a:lnTo>
                    <a:pt x="27" y="0"/>
                  </a:lnTo>
                  <a:lnTo>
                    <a:pt x="27" y="2"/>
                  </a:lnTo>
                  <a:lnTo>
                    <a:pt x="24" y="5"/>
                  </a:lnTo>
                  <a:lnTo>
                    <a:pt x="21" y="11"/>
                  </a:lnTo>
                  <a:lnTo>
                    <a:pt x="18" y="19"/>
                  </a:lnTo>
                  <a:lnTo>
                    <a:pt x="15" y="32"/>
                  </a:lnTo>
                  <a:lnTo>
                    <a:pt x="9" y="45"/>
                  </a:lnTo>
                  <a:lnTo>
                    <a:pt x="6" y="64"/>
                  </a:lnTo>
                  <a:lnTo>
                    <a:pt x="0" y="85"/>
                  </a:lnTo>
                  <a:lnTo>
                    <a:pt x="0" y="117"/>
                  </a:lnTo>
                  <a:lnTo>
                    <a:pt x="0" y="153"/>
                  </a:lnTo>
                  <a:lnTo>
                    <a:pt x="3" y="190"/>
                  </a:lnTo>
                  <a:lnTo>
                    <a:pt x="3" y="226"/>
                  </a:lnTo>
                  <a:lnTo>
                    <a:pt x="6" y="258"/>
                  </a:lnTo>
                  <a:lnTo>
                    <a:pt x="12" y="285"/>
                  </a:lnTo>
                  <a:lnTo>
                    <a:pt x="18" y="300"/>
                  </a:lnTo>
                  <a:lnTo>
                    <a:pt x="21" y="311"/>
                  </a:lnTo>
                  <a:lnTo>
                    <a:pt x="33" y="330"/>
                  </a:lnTo>
                  <a:lnTo>
                    <a:pt x="42" y="349"/>
                  </a:lnTo>
                  <a:lnTo>
                    <a:pt x="57" y="372"/>
                  </a:lnTo>
                  <a:lnTo>
                    <a:pt x="72" y="392"/>
                  </a:lnTo>
                  <a:lnTo>
                    <a:pt x="84" y="411"/>
                  </a:lnTo>
                  <a:lnTo>
                    <a:pt x="96" y="426"/>
                  </a:lnTo>
                  <a:lnTo>
                    <a:pt x="111" y="434"/>
                  </a:lnTo>
                  <a:lnTo>
                    <a:pt x="117" y="438"/>
                  </a:lnTo>
                  <a:lnTo>
                    <a:pt x="129" y="443"/>
                  </a:lnTo>
                  <a:lnTo>
                    <a:pt x="138" y="445"/>
                  </a:lnTo>
                  <a:lnTo>
                    <a:pt x="147" y="451"/>
                  </a:lnTo>
                  <a:lnTo>
                    <a:pt x="159" y="457"/>
                  </a:lnTo>
                  <a:lnTo>
                    <a:pt x="168" y="459"/>
                  </a:lnTo>
                  <a:lnTo>
                    <a:pt x="245" y="445"/>
                  </a:lnTo>
                  <a:lnTo>
                    <a:pt x="254" y="493"/>
                  </a:lnTo>
                  <a:lnTo>
                    <a:pt x="260" y="491"/>
                  </a:lnTo>
                  <a:lnTo>
                    <a:pt x="278" y="483"/>
                  </a:lnTo>
                  <a:lnTo>
                    <a:pt x="302" y="472"/>
                  </a:lnTo>
                  <a:lnTo>
                    <a:pt x="332" y="462"/>
                  </a:lnTo>
                  <a:lnTo>
                    <a:pt x="365" y="449"/>
                  </a:lnTo>
                  <a:lnTo>
                    <a:pt x="395" y="440"/>
                  </a:lnTo>
                  <a:lnTo>
                    <a:pt x="422" y="430"/>
                  </a:lnTo>
                  <a:lnTo>
                    <a:pt x="445" y="426"/>
                  </a:lnTo>
                  <a:lnTo>
                    <a:pt x="463" y="423"/>
                  </a:lnTo>
                  <a:lnTo>
                    <a:pt x="493" y="419"/>
                  </a:lnTo>
                  <a:lnTo>
                    <a:pt x="526" y="415"/>
                  </a:lnTo>
                  <a:lnTo>
                    <a:pt x="559" y="409"/>
                  </a:lnTo>
                  <a:lnTo>
                    <a:pt x="592" y="406"/>
                  </a:lnTo>
                  <a:lnTo>
                    <a:pt x="619" y="402"/>
                  </a:lnTo>
                  <a:lnTo>
                    <a:pt x="637" y="400"/>
                  </a:lnTo>
                  <a:lnTo>
                    <a:pt x="643" y="400"/>
                  </a:lnTo>
                  <a:lnTo>
                    <a:pt x="652" y="398"/>
                  </a:lnTo>
                  <a:lnTo>
                    <a:pt x="619" y="336"/>
                  </a:lnTo>
                  <a:lnTo>
                    <a:pt x="505" y="64"/>
                  </a:lnTo>
                  <a:lnTo>
                    <a:pt x="30" y="0"/>
                  </a:lnTo>
                  <a:close/>
                </a:path>
              </a:pathLst>
            </a:custGeom>
            <a:solidFill>
              <a:srgbClr val="AD4F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0" name="Freeform 51"/>
            <p:cNvSpPr>
              <a:spLocks/>
            </p:cNvSpPr>
            <p:nvPr/>
          </p:nvSpPr>
          <p:spPr bwMode="auto">
            <a:xfrm>
              <a:off x="3316" y="1943"/>
              <a:ext cx="738" cy="470"/>
            </a:xfrm>
            <a:custGeom>
              <a:avLst/>
              <a:gdLst>
                <a:gd name="T0" fmla="*/ 3 w 738"/>
                <a:gd name="T1" fmla="*/ 105 h 470"/>
                <a:gd name="T2" fmla="*/ 9 w 738"/>
                <a:gd name="T3" fmla="*/ 119 h 470"/>
                <a:gd name="T4" fmla="*/ 24 w 738"/>
                <a:gd name="T5" fmla="*/ 139 h 470"/>
                <a:gd name="T6" fmla="*/ 54 w 738"/>
                <a:gd name="T7" fmla="*/ 160 h 470"/>
                <a:gd name="T8" fmla="*/ 87 w 738"/>
                <a:gd name="T9" fmla="*/ 179 h 470"/>
                <a:gd name="T10" fmla="*/ 111 w 738"/>
                <a:gd name="T11" fmla="*/ 192 h 470"/>
                <a:gd name="T12" fmla="*/ 129 w 738"/>
                <a:gd name="T13" fmla="*/ 205 h 470"/>
                <a:gd name="T14" fmla="*/ 135 w 738"/>
                <a:gd name="T15" fmla="*/ 228 h 470"/>
                <a:gd name="T16" fmla="*/ 126 w 738"/>
                <a:gd name="T17" fmla="*/ 358 h 470"/>
                <a:gd name="T18" fmla="*/ 132 w 738"/>
                <a:gd name="T19" fmla="*/ 351 h 470"/>
                <a:gd name="T20" fmla="*/ 149 w 738"/>
                <a:gd name="T21" fmla="*/ 336 h 470"/>
                <a:gd name="T22" fmla="*/ 173 w 738"/>
                <a:gd name="T23" fmla="*/ 323 h 470"/>
                <a:gd name="T24" fmla="*/ 197 w 738"/>
                <a:gd name="T25" fmla="*/ 321 h 470"/>
                <a:gd name="T26" fmla="*/ 212 w 738"/>
                <a:gd name="T27" fmla="*/ 330 h 470"/>
                <a:gd name="T28" fmla="*/ 221 w 738"/>
                <a:gd name="T29" fmla="*/ 349 h 470"/>
                <a:gd name="T30" fmla="*/ 224 w 738"/>
                <a:gd name="T31" fmla="*/ 364 h 470"/>
                <a:gd name="T32" fmla="*/ 227 w 738"/>
                <a:gd name="T33" fmla="*/ 372 h 470"/>
                <a:gd name="T34" fmla="*/ 224 w 738"/>
                <a:gd name="T35" fmla="*/ 402 h 470"/>
                <a:gd name="T36" fmla="*/ 254 w 738"/>
                <a:gd name="T37" fmla="*/ 413 h 470"/>
                <a:gd name="T38" fmla="*/ 290 w 738"/>
                <a:gd name="T39" fmla="*/ 430 h 470"/>
                <a:gd name="T40" fmla="*/ 323 w 738"/>
                <a:gd name="T41" fmla="*/ 443 h 470"/>
                <a:gd name="T42" fmla="*/ 335 w 738"/>
                <a:gd name="T43" fmla="*/ 445 h 470"/>
                <a:gd name="T44" fmla="*/ 371 w 738"/>
                <a:gd name="T45" fmla="*/ 451 h 470"/>
                <a:gd name="T46" fmla="*/ 415 w 738"/>
                <a:gd name="T47" fmla="*/ 459 h 470"/>
                <a:gd name="T48" fmla="*/ 448 w 738"/>
                <a:gd name="T49" fmla="*/ 462 h 470"/>
                <a:gd name="T50" fmla="*/ 583 w 738"/>
                <a:gd name="T51" fmla="*/ 470 h 470"/>
                <a:gd name="T52" fmla="*/ 625 w 738"/>
                <a:gd name="T53" fmla="*/ 462 h 470"/>
                <a:gd name="T54" fmla="*/ 625 w 738"/>
                <a:gd name="T55" fmla="*/ 451 h 470"/>
                <a:gd name="T56" fmla="*/ 625 w 738"/>
                <a:gd name="T57" fmla="*/ 436 h 470"/>
                <a:gd name="T58" fmla="*/ 631 w 738"/>
                <a:gd name="T59" fmla="*/ 421 h 470"/>
                <a:gd name="T60" fmla="*/ 646 w 738"/>
                <a:gd name="T61" fmla="*/ 408 h 470"/>
                <a:gd name="T62" fmla="*/ 678 w 738"/>
                <a:gd name="T63" fmla="*/ 396 h 470"/>
                <a:gd name="T64" fmla="*/ 708 w 738"/>
                <a:gd name="T65" fmla="*/ 385 h 470"/>
                <a:gd name="T66" fmla="*/ 729 w 738"/>
                <a:gd name="T67" fmla="*/ 370 h 470"/>
                <a:gd name="T68" fmla="*/ 735 w 738"/>
                <a:gd name="T69" fmla="*/ 357 h 470"/>
                <a:gd name="T70" fmla="*/ 738 w 738"/>
                <a:gd name="T71" fmla="*/ 338 h 470"/>
                <a:gd name="T72" fmla="*/ 735 w 738"/>
                <a:gd name="T73" fmla="*/ 307 h 470"/>
                <a:gd name="T74" fmla="*/ 729 w 738"/>
                <a:gd name="T75" fmla="*/ 268 h 470"/>
                <a:gd name="T76" fmla="*/ 729 w 738"/>
                <a:gd name="T77" fmla="*/ 226 h 470"/>
                <a:gd name="T78" fmla="*/ 729 w 738"/>
                <a:gd name="T79" fmla="*/ 192 h 470"/>
                <a:gd name="T80" fmla="*/ 711 w 738"/>
                <a:gd name="T81" fmla="*/ 168 h 470"/>
                <a:gd name="T82" fmla="*/ 681 w 738"/>
                <a:gd name="T83" fmla="*/ 147 h 470"/>
                <a:gd name="T84" fmla="*/ 661 w 738"/>
                <a:gd name="T85" fmla="*/ 119 h 470"/>
                <a:gd name="T86" fmla="*/ 649 w 738"/>
                <a:gd name="T87" fmla="*/ 81 h 470"/>
                <a:gd name="T88" fmla="*/ 610 w 738"/>
                <a:gd name="T89" fmla="*/ 56 h 470"/>
                <a:gd name="T90" fmla="*/ 559 w 738"/>
                <a:gd name="T91" fmla="*/ 47 h 470"/>
                <a:gd name="T92" fmla="*/ 520 w 738"/>
                <a:gd name="T93" fmla="*/ 45 h 470"/>
                <a:gd name="T94" fmla="*/ 368 w 738"/>
                <a:gd name="T95" fmla="*/ 30 h 470"/>
                <a:gd name="T96" fmla="*/ 362 w 738"/>
                <a:gd name="T97" fmla="*/ 22 h 470"/>
                <a:gd name="T98" fmla="*/ 341 w 738"/>
                <a:gd name="T99" fmla="*/ 11 h 470"/>
                <a:gd name="T100" fmla="*/ 302 w 738"/>
                <a:gd name="T101" fmla="*/ 2 h 470"/>
                <a:gd name="T102" fmla="*/ 245 w 738"/>
                <a:gd name="T103" fmla="*/ 5 h 470"/>
                <a:gd name="T104" fmla="*/ 197 w 738"/>
                <a:gd name="T105" fmla="*/ 17 h 470"/>
                <a:gd name="T106" fmla="*/ 176 w 738"/>
                <a:gd name="T107" fmla="*/ 26 h 470"/>
                <a:gd name="T108" fmla="*/ 152 w 738"/>
                <a:gd name="T109" fmla="*/ 34 h 470"/>
                <a:gd name="T110" fmla="*/ 93 w 738"/>
                <a:gd name="T111" fmla="*/ 39 h 470"/>
                <a:gd name="T112" fmla="*/ 33 w 738"/>
                <a:gd name="T113" fmla="*/ 51 h 470"/>
                <a:gd name="T114" fmla="*/ 6 w 738"/>
                <a:gd name="T115" fmla="*/ 73 h 470"/>
                <a:gd name="T116" fmla="*/ 0 w 738"/>
                <a:gd name="T117" fmla="*/ 94 h 470"/>
                <a:gd name="T118" fmla="*/ 3 w 738"/>
                <a:gd name="T119" fmla="*/ 104 h 4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70"/>
                <a:gd name="T182" fmla="*/ 738 w 738"/>
                <a:gd name="T183" fmla="*/ 470 h 4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70">
                  <a:moveTo>
                    <a:pt x="3" y="104"/>
                  </a:moveTo>
                  <a:lnTo>
                    <a:pt x="3" y="105"/>
                  </a:lnTo>
                  <a:lnTo>
                    <a:pt x="6" y="109"/>
                  </a:lnTo>
                  <a:lnTo>
                    <a:pt x="9" y="119"/>
                  </a:lnTo>
                  <a:lnTo>
                    <a:pt x="18" y="128"/>
                  </a:lnTo>
                  <a:lnTo>
                    <a:pt x="24" y="139"/>
                  </a:lnTo>
                  <a:lnTo>
                    <a:pt x="39" y="151"/>
                  </a:lnTo>
                  <a:lnTo>
                    <a:pt x="54" y="160"/>
                  </a:lnTo>
                  <a:lnTo>
                    <a:pt x="72" y="172"/>
                  </a:lnTo>
                  <a:lnTo>
                    <a:pt x="87" y="179"/>
                  </a:lnTo>
                  <a:lnTo>
                    <a:pt x="99" y="187"/>
                  </a:lnTo>
                  <a:lnTo>
                    <a:pt x="111" y="192"/>
                  </a:lnTo>
                  <a:lnTo>
                    <a:pt x="117" y="200"/>
                  </a:lnTo>
                  <a:lnTo>
                    <a:pt x="129" y="205"/>
                  </a:lnTo>
                  <a:lnTo>
                    <a:pt x="132" y="207"/>
                  </a:lnTo>
                  <a:lnTo>
                    <a:pt x="135" y="228"/>
                  </a:lnTo>
                  <a:lnTo>
                    <a:pt x="102" y="353"/>
                  </a:lnTo>
                  <a:lnTo>
                    <a:pt x="126" y="358"/>
                  </a:lnTo>
                  <a:lnTo>
                    <a:pt x="126" y="357"/>
                  </a:lnTo>
                  <a:lnTo>
                    <a:pt x="132" y="351"/>
                  </a:lnTo>
                  <a:lnTo>
                    <a:pt x="138" y="343"/>
                  </a:lnTo>
                  <a:lnTo>
                    <a:pt x="149" y="336"/>
                  </a:lnTo>
                  <a:lnTo>
                    <a:pt x="158" y="328"/>
                  </a:lnTo>
                  <a:lnTo>
                    <a:pt x="173" y="323"/>
                  </a:lnTo>
                  <a:lnTo>
                    <a:pt x="185" y="319"/>
                  </a:lnTo>
                  <a:lnTo>
                    <a:pt x="197" y="321"/>
                  </a:lnTo>
                  <a:lnTo>
                    <a:pt x="206" y="324"/>
                  </a:lnTo>
                  <a:lnTo>
                    <a:pt x="212" y="330"/>
                  </a:lnTo>
                  <a:lnTo>
                    <a:pt x="215" y="340"/>
                  </a:lnTo>
                  <a:lnTo>
                    <a:pt x="221" y="349"/>
                  </a:lnTo>
                  <a:lnTo>
                    <a:pt x="224" y="355"/>
                  </a:lnTo>
                  <a:lnTo>
                    <a:pt x="224" y="364"/>
                  </a:lnTo>
                  <a:lnTo>
                    <a:pt x="224" y="370"/>
                  </a:lnTo>
                  <a:lnTo>
                    <a:pt x="227" y="372"/>
                  </a:lnTo>
                  <a:lnTo>
                    <a:pt x="221" y="402"/>
                  </a:lnTo>
                  <a:lnTo>
                    <a:pt x="224" y="402"/>
                  </a:lnTo>
                  <a:lnTo>
                    <a:pt x="236" y="408"/>
                  </a:lnTo>
                  <a:lnTo>
                    <a:pt x="254" y="413"/>
                  </a:lnTo>
                  <a:lnTo>
                    <a:pt x="272" y="423"/>
                  </a:lnTo>
                  <a:lnTo>
                    <a:pt x="290" y="430"/>
                  </a:lnTo>
                  <a:lnTo>
                    <a:pt x="308" y="438"/>
                  </a:lnTo>
                  <a:lnTo>
                    <a:pt x="323" y="443"/>
                  </a:lnTo>
                  <a:lnTo>
                    <a:pt x="329" y="445"/>
                  </a:lnTo>
                  <a:lnTo>
                    <a:pt x="335" y="445"/>
                  </a:lnTo>
                  <a:lnTo>
                    <a:pt x="350" y="447"/>
                  </a:lnTo>
                  <a:lnTo>
                    <a:pt x="371" y="451"/>
                  </a:lnTo>
                  <a:lnTo>
                    <a:pt x="395" y="455"/>
                  </a:lnTo>
                  <a:lnTo>
                    <a:pt x="415" y="459"/>
                  </a:lnTo>
                  <a:lnTo>
                    <a:pt x="433" y="460"/>
                  </a:lnTo>
                  <a:lnTo>
                    <a:pt x="448" y="462"/>
                  </a:lnTo>
                  <a:lnTo>
                    <a:pt x="454" y="466"/>
                  </a:lnTo>
                  <a:lnTo>
                    <a:pt x="583" y="470"/>
                  </a:lnTo>
                  <a:lnTo>
                    <a:pt x="625" y="464"/>
                  </a:lnTo>
                  <a:lnTo>
                    <a:pt x="625" y="462"/>
                  </a:lnTo>
                  <a:lnTo>
                    <a:pt x="625" y="459"/>
                  </a:lnTo>
                  <a:lnTo>
                    <a:pt x="625" y="451"/>
                  </a:lnTo>
                  <a:lnTo>
                    <a:pt x="625" y="445"/>
                  </a:lnTo>
                  <a:lnTo>
                    <a:pt x="625" y="436"/>
                  </a:lnTo>
                  <a:lnTo>
                    <a:pt x="631" y="428"/>
                  </a:lnTo>
                  <a:lnTo>
                    <a:pt x="631" y="421"/>
                  </a:lnTo>
                  <a:lnTo>
                    <a:pt x="637" y="415"/>
                  </a:lnTo>
                  <a:lnTo>
                    <a:pt x="646" y="408"/>
                  </a:lnTo>
                  <a:lnTo>
                    <a:pt x="663" y="402"/>
                  </a:lnTo>
                  <a:lnTo>
                    <a:pt x="678" y="396"/>
                  </a:lnTo>
                  <a:lnTo>
                    <a:pt x="696" y="391"/>
                  </a:lnTo>
                  <a:lnTo>
                    <a:pt x="708" y="385"/>
                  </a:lnTo>
                  <a:lnTo>
                    <a:pt x="723" y="375"/>
                  </a:lnTo>
                  <a:lnTo>
                    <a:pt x="729" y="370"/>
                  </a:lnTo>
                  <a:lnTo>
                    <a:pt x="732" y="364"/>
                  </a:lnTo>
                  <a:lnTo>
                    <a:pt x="735" y="357"/>
                  </a:lnTo>
                  <a:lnTo>
                    <a:pt x="738" y="349"/>
                  </a:lnTo>
                  <a:lnTo>
                    <a:pt x="738" y="338"/>
                  </a:lnTo>
                  <a:lnTo>
                    <a:pt x="738" y="324"/>
                  </a:lnTo>
                  <a:lnTo>
                    <a:pt x="735" y="307"/>
                  </a:lnTo>
                  <a:lnTo>
                    <a:pt x="732" y="289"/>
                  </a:lnTo>
                  <a:lnTo>
                    <a:pt x="729" y="268"/>
                  </a:lnTo>
                  <a:lnTo>
                    <a:pt x="729" y="247"/>
                  </a:lnTo>
                  <a:lnTo>
                    <a:pt x="729" y="226"/>
                  </a:lnTo>
                  <a:lnTo>
                    <a:pt x="732" y="207"/>
                  </a:lnTo>
                  <a:lnTo>
                    <a:pt x="729" y="192"/>
                  </a:lnTo>
                  <a:lnTo>
                    <a:pt x="720" y="179"/>
                  </a:lnTo>
                  <a:lnTo>
                    <a:pt x="711" y="168"/>
                  </a:lnTo>
                  <a:lnTo>
                    <a:pt x="696" y="158"/>
                  </a:lnTo>
                  <a:lnTo>
                    <a:pt x="681" y="147"/>
                  </a:lnTo>
                  <a:lnTo>
                    <a:pt x="669" y="136"/>
                  </a:lnTo>
                  <a:lnTo>
                    <a:pt x="661" y="119"/>
                  </a:lnTo>
                  <a:lnTo>
                    <a:pt x="658" y="100"/>
                  </a:lnTo>
                  <a:lnTo>
                    <a:pt x="649" y="81"/>
                  </a:lnTo>
                  <a:lnTo>
                    <a:pt x="634" y="68"/>
                  </a:lnTo>
                  <a:lnTo>
                    <a:pt x="610" y="56"/>
                  </a:lnTo>
                  <a:lnTo>
                    <a:pt x="583" y="51"/>
                  </a:lnTo>
                  <a:lnTo>
                    <a:pt x="559" y="47"/>
                  </a:lnTo>
                  <a:lnTo>
                    <a:pt x="538" y="45"/>
                  </a:lnTo>
                  <a:lnTo>
                    <a:pt x="520" y="45"/>
                  </a:lnTo>
                  <a:lnTo>
                    <a:pt x="517" y="45"/>
                  </a:lnTo>
                  <a:lnTo>
                    <a:pt x="368" y="30"/>
                  </a:lnTo>
                  <a:lnTo>
                    <a:pt x="365" y="28"/>
                  </a:lnTo>
                  <a:lnTo>
                    <a:pt x="362" y="22"/>
                  </a:lnTo>
                  <a:lnTo>
                    <a:pt x="353" y="17"/>
                  </a:lnTo>
                  <a:lnTo>
                    <a:pt x="341" y="11"/>
                  </a:lnTo>
                  <a:lnTo>
                    <a:pt x="323" y="5"/>
                  </a:lnTo>
                  <a:lnTo>
                    <a:pt x="302" y="2"/>
                  </a:lnTo>
                  <a:lnTo>
                    <a:pt x="275" y="0"/>
                  </a:lnTo>
                  <a:lnTo>
                    <a:pt x="245" y="5"/>
                  </a:lnTo>
                  <a:lnTo>
                    <a:pt x="215" y="11"/>
                  </a:lnTo>
                  <a:lnTo>
                    <a:pt x="197" y="17"/>
                  </a:lnTo>
                  <a:lnTo>
                    <a:pt x="185" y="22"/>
                  </a:lnTo>
                  <a:lnTo>
                    <a:pt x="176" y="26"/>
                  </a:lnTo>
                  <a:lnTo>
                    <a:pt x="164" y="30"/>
                  </a:lnTo>
                  <a:lnTo>
                    <a:pt x="152" y="34"/>
                  </a:lnTo>
                  <a:lnTo>
                    <a:pt x="129" y="37"/>
                  </a:lnTo>
                  <a:lnTo>
                    <a:pt x="93" y="39"/>
                  </a:lnTo>
                  <a:lnTo>
                    <a:pt x="57" y="43"/>
                  </a:lnTo>
                  <a:lnTo>
                    <a:pt x="33" y="51"/>
                  </a:lnTo>
                  <a:lnTo>
                    <a:pt x="15" y="62"/>
                  </a:lnTo>
                  <a:lnTo>
                    <a:pt x="6" y="73"/>
                  </a:lnTo>
                  <a:lnTo>
                    <a:pt x="0" y="83"/>
                  </a:lnTo>
                  <a:lnTo>
                    <a:pt x="0" y="94"/>
                  </a:lnTo>
                  <a:lnTo>
                    <a:pt x="0" y="100"/>
                  </a:lnTo>
                  <a:lnTo>
                    <a:pt x="3" y="10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1" name="Freeform 52"/>
            <p:cNvSpPr>
              <a:spLocks/>
            </p:cNvSpPr>
            <p:nvPr/>
          </p:nvSpPr>
          <p:spPr bwMode="auto">
            <a:xfrm>
              <a:off x="1021" y="2388"/>
              <a:ext cx="481" cy="187"/>
            </a:xfrm>
            <a:custGeom>
              <a:avLst/>
              <a:gdLst>
                <a:gd name="T0" fmla="*/ 224 w 481"/>
                <a:gd name="T1" fmla="*/ 0 h 187"/>
                <a:gd name="T2" fmla="*/ 260 w 481"/>
                <a:gd name="T3" fmla="*/ 17 h 187"/>
                <a:gd name="T4" fmla="*/ 305 w 481"/>
                <a:gd name="T5" fmla="*/ 34 h 187"/>
                <a:gd name="T6" fmla="*/ 353 w 481"/>
                <a:gd name="T7" fmla="*/ 49 h 187"/>
                <a:gd name="T8" fmla="*/ 400 w 481"/>
                <a:gd name="T9" fmla="*/ 65 h 187"/>
                <a:gd name="T10" fmla="*/ 439 w 481"/>
                <a:gd name="T11" fmla="*/ 80 h 187"/>
                <a:gd name="T12" fmla="*/ 469 w 481"/>
                <a:gd name="T13" fmla="*/ 99 h 187"/>
                <a:gd name="T14" fmla="*/ 481 w 481"/>
                <a:gd name="T15" fmla="*/ 119 h 187"/>
                <a:gd name="T16" fmla="*/ 469 w 481"/>
                <a:gd name="T17" fmla="*/ 148 h 187"/>
                <a:gd name="T18" fmla="*/ 460 w 481"/>
                <a:gd name="T19" fmla="*/ 157 h 187"/>
                <a:gd name="T20" fmla="*/ 445 w 481"/>
                <a:gd name="T21" fmla="*/ 167 h 187"/>
                <a:gd name="T22" fmla="*/ 430 w 481"/>
                <a:gd name="T23" fmla="*/ 172 h 187"/>
                <a:gd name="T24" fmla="*/ 412 w 481"/>
                <a:gd name="T25" fmla="*/ 180 h 187"/>
                <a:gd name="T26" fmla="*/ 391 w 481"/>
                <a:gd name="T27" fmla="*/ 182 h 187"/>
                <a:gd name="T28" fmla="*/ 371 w 481"/>
                <a:gd name="T29" fmla="*/ 185 h 187"/>
                <a:gd name="T30" fmla="*/ 347 w 481"/>
                <a:gd name="T31" fmla="*/ 185 h 187"/>
                <a:gd name="T32" fmla="*/ 323 w 481"/>
                <a:gd name="T33" fmla="*/ 187 h 187"/>
                <a:gd name="T34" fmla="*/ 272 w 481"/>
                <a:gd name="T35" fmla="*/ 184 h 187"/>
                <a:gd name="T36" fmla="*/ 227 w 481"/>
                <a:gd name="T37" fmla="*/ 176 h 187"/>
                <a:gd name="T38" fmla="*/ 182 w 481"/>
                <a:gd name="T39" fmla="*/ 165 h 187"/>
                <a:gd name="T40" fmla="*/ 143 w 481"/>
                <a:gd name="T41" fmla="*/ 151 h 187"/>
                <a:gd name="T42" fmla="*/ 105 w 481"/>
                <a:gd name="T43" fmla="*/ 134 h 187"/>
                <a:gd name="T44" fmla="*/ 72 w 481"/>
                <a:gd name="T45" fmla="*/ 119 h 187"/>
                <a:gd name="T46" fmla="*/ 36 w 481"/>
                <a:gd name="T47" fmla="*/ 100 h 187"/>
                <a:gd name="T48" fmla="*/ 0 w 481"/>
                <a:gd name="T49" fmla="*/ 83 h 187"/>
                <a:gd name="T50" fmla="*/ 6 w 481"/>
                <a:gd name="T51" fmla="*/ 78 h 187"/>
                <a:gd name="T52" fmla="*/ 12 w 481"/>
                <a:gd name="T53" fmla="*/ 76 h 187"/>
                <a:gd name="T54" fmla="*/ 18 w 481"/>
                <a:gd name="T55" fmla="*/ 74 h 187"/>
                <a:gd name="T56" fmla="*/ 24 w 481"/>
                <a:gd name="T57" fmla="*/ 72 h 187"/>
                <a:gd name="T58" fmla="*/ 69 w 481"/>
                <a:gd name="T59" fmla="*/ 93 h 187"/>
                <a:gd name="T60" fmla="*/ 120 w 481"/>
                <a:gd name="T61" fmla="*/ 116 h 187"/>
                <a:gd name="T62" fmla="*/ 173 w 481"/>
                <a:gd name="T63" fmla="*/ 134 h 187"/>
                <a:gd name="T64" fmla="*/ 227 w 481"/>
                <a:gd name="T65" fmla="*/ 153 h 187"/>
                <a:gd name="T66" fmla="*/ 278 w 481"/>
                <a:gd name="T67" fmla="*/ 163 h 187"/>
                <a:gd name="T68" fmla="*/ 329 w 481"/>
                <a:gd name="T69" fmla="*/ 170 h 187"/>
                <a:gd name="T70" fmla="*/ 374 w 481"/>
                <a:gd name="T71" fmla="*/ 168 h 187"/>
                <a:gd name="T72" fmla="*/ 409 w 481"/>
                <a:gd name="T73" fmla="*/ 159 h 187"/>
                <a:gd name="T74" fmla="*/ 451 w 481"/>
                <a:gd name="T75" fmla="*/ 133 h 187"/>
                <a:gd name="T76" fmla="*/ 457 w 481"/>
                <a:gd name="T77" fmla="*/ 112 h 187"/>
                <a:gd name="T78" fmla="*/ 430 w 481"/>
                <a:gd name="T79" fmla="*/ 95 h 187"/>
                <a:gd name="T80" fmla="*/ 388 w 481"/>
                <a:gd name="T81" fmla="*/ 80 h 187"/>
                <a:gd name="T82" fmla="*/ 332 w 481"/>
                <a:gd name="T83" fmla="*/ 65 h 187"/>
                <a:gd name="T84" fmla="*/ 278 w 481"/>
                <a:gd name="T85" fmla="*/ 48 h 187"/>
                <a:gd name="T86" fmla="*/ 236 w 481"/>
                <a:gd name="T87" fmla="*/ 29 h 187"/>
                <a:gd name="T88" fmla="*/ 215 w 481"/>
                <a:gd name="T89" fmla="*/ 4 h 187"/>
                <a:gd name="T90" fmla="*/ 218 w 481"/>
                <a:gd name="T91" fmla="*/ 2 h 187"/>
                <a:gd name="T92" fmla="*/ 224 w 481"/>
                <a:gd name="T93" fmla="*/ 0 h 187"/>
                <a:gd name="T94" fmla="*/ 224 w 481"/>
                <a:gd name="T95" fmla="*/ 0 h 1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1"/>
                <a:gd name="T145" fmla="*/ 0 h 187"/>
                <a:gd name="T146" fmla="*/ 481 w 481"/>
                <a:gd name="T147" fmla="*/ 187 h 1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1" h="187">
                  <a:moveTo>
                    <a:pt x="224" y="0"/>
                  </a:moveTo>
                  <a:lnTo>
                    <a:pt x="260" y="17"/>
                  </a:lnTo>
                  <a:lnTo>
                    <a:pt x="305" y="34"/>
                  </a:lnTo>
                  <a:lnTo>
                    <a:pt x="353" y="49"/>
                  </a:lnTo>
                  <a:lnTo>
                    <a:pt x="400" y="65"/>
                  </a:lnTo>
                  <a:lnTo>
                    <a:pt x="439" y="80"/>
                  </a:lnTo>
                  <a:lnTo>
                    <a:pt x="469" y="99"/>
                  </a:lnTo>
                  <a:lnTo>
                    <a:pt x="481" y="119"/>
                  </a:lnTo>
                  <a:lnTo>
                    <a:pt x="469" y="148"/>
                  </a:lnTo>
                  <a:lnTo>
                    <a:pt x="460" y="157"/>
                  </a:lnTo>
                  <a:lnTo>
                    <a:pt x="445" y="167"/>
                  </a:lnTo>
                  <a:lnTo>
                    <a:pt x="430" y="172"/>
                  </a:lnTo>
                  <a:lnTo>
                    <a:pt x="412" y="180"/>
                  </a:lnTo>
                  <a:lnTo>
                    <a:pt x="391" y="182"/>
                  </a:lnTo>
                  <a:lnTo>
                    <a:pt x="371" y="185"/>
                  </a:lnTo>
                  <a:lnTo>
                    <a:pt x="347" y="185"/>
                  </a:lnTo>
                  <a:lnTo>
                    <a:pt x="323" y="187"/>
                  </a:lnTo>
                  <a:lnTo>
                    <a:pt x="272" y="184"/>
                  </a:lnTo>
                  <a:lnTo>
                    <a:pt x="227" y="176"/>
                  </a:lnTo>
                  <a:lnTo>
                    <a:pt x="182" y="165"/>
                  </a:lnTo>
                  <a:lnTo>
                    <a:pt x="143" y="151"/>
                  </a:lnTo>
                  <a:lnTo>
                    <a:pt x="105" y="134"/>
                  </a:lnTo>
                  <a:lnTo>
                    <a:pt x="72" y="119"/>
                  </a:lnTo>
                  <a:lnTo>
                    <a:pt x="36" y="100"/>
                  </a:lnTo>
                  <a:lnTo>
                    <a:pt x="0" y="83"/>
                  </a:lnTo>
                  <a:lnTo>
                    <a:pt x="6" y="78"/>
                  </a:lnTo>
                  <a:lnTo>
                    <a:pt x="12" y="76"/>
                  </a:lnTo>
                  <a:lnTo>
                    <a:pt x="18" y="74"/>
                  </a:lnTo>
                  <a:lnTo>
                    <a:pt x="24" y="72"/>
                  </a:lnTo>
                  <a:lnTo>
                    <a:pt x="69" y="93"/>
                  </a:lnTo>
                  <a:lnTo>
                    <a:pt x="120" y="116"/>
                  </a:lnTo>
                  <a:lnTo>
                    <a:pt x="173" y="134"/>
                  </a:lnTo>
                  <a:lnTo>
                    <a:pt x="227" y="153"/>
                  </a:lnTo>
                  <a:lnTo>
                    <a:pt x="278" y="163"/>
                  </a:lnTo>
                  <a:lnTo>
                    <a:pt x="329" y="170"/>
                  </a:lnTo>
                  <a:lnTo>
                    <a:pt x="374" y="168"/>
                  </a:lnTo>
                  <a:lnTo>
                    <a:pt x="409" y="159"/>
                  </a:lnTo>
                  <a:lnTo>
                    <a:pt x="451" y="133"/>
                  </a:lnTo>
                  <a:lnTo>
                    <a:pt x="457" y="112"/>
                  </a:lnTo>
                  <a:lnTo>
                    <a:pt x="430" y="95"/>
                  </a:lnTo>
                  <a:lnTo>
                    <a:pt x="388" y="80"/>
                  </a:lnTo>
                  <a:lnTo>
                    <a:pt x="332" y="65"/>
                  </a:lnTo>
                  <a:lnTo>
                    <a:pt x="278" y="48"/>
                  </a:lnTo>
                  <a:lnTo>
                    <a:pt x="236" y="29"/>
                  </a:lnTo>
                  <a:lnTo>
                    <a:pt x="215" y="4"/>
                  </a:lnTo>
                  <a:lnTo>
                    <a:pt x="218" y="2"/>
                  </a:lnTo>
                  <a:lnTo>
                    <a:pt x="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2" name="Freeform 54"/>
            <p:cNvSpPr>
              <a:spLocks/>
            </p:cNvSpPr>
            <p:nvPr/>
          </p:nvSpPr>
          <p:spPr bwMode="auto">
            <a:xfrm>
              <a:off x="3301" y="1931"/>
              <a:ext cx="475" cy="302"/>
            </a:xfrm>
            <a:custGeom>
              <a:avLst/>
              <a:gdLst>
                <a:gd name="T0" fmla="*/ 320 w 475"/>
                <a:gd name="T1" fmla="*/ 0 h 302"/>
                <a:gd name="T2" fmla="*/ 365 w 475"/>
                <a:gd name="T3" fmla="*/ 14 h 302"/>
                <a:gd name="T4" fmla="*/ 407 w 475"/>
                <a:gd name="T5" fmla="*/ 38 h 302"/>
                <a:gd name="T6" fmla="*/ 448 w 475"/>
                <a:gd name="T7" fmla="*/ 65 h 302"/>
                <a:gd name="T8" fmla="*/ 472 w 475"/>
                <a:gd name="T9" fmla="*/ 80 h 302"/>
                <a:gd name="T10" fmla="*/ 436 w 475"/>
                <a:gd name="T11" fmla="*/ 82 h 302"/>
                <a:gd name="T12" fmla="*/ 383 w 475"/>
                <a:gd name="T13" fmla="*/ 55 h 302"/>
                <a:gd name="T14" fmla="*/ 329 w 475"/>
                <a:gd name="T15" fmla="*/ 27 h 302"/>
                <a:gd name="T16" fmla="*/ 269 w 475"/>
                <a:gd name="T17" fmla="*/ 25 h 302"/>
                <a:gd name="T18" fmla="*/ 212 w 475"/>
                <a:gd name="T19" fmla="*/ 51 h 302"/>
                <a:gd name="T20" fmla="*/ 144 w 475"/>
                <a:gd name="T21" fmla="*/ 61 h 302"/>
                <a:gd name="T22" fmla="*/ 75 w 475"/>
                <a:gd name="T23" fmla="*/ 68 h 302"/>
                <a:gd name="T24" fmla="*/ 39 w 475"/>
                <a:gd name="T25" fmla="*/ 97 h 302"/>
                <a:gd name="T26" fmla="*/ 54 w 475"/>
                <a:gd name="T27" fmla="*/ 140 h 302"/>
                <a:gd name="T28" fmla="*/ 90 w 475"/>
                <a:gd name="T29" fmla="*/ 167 h 302"/>
                <a:gd name="T30" fmla="*/ 135 w 475"/>
                <a:gd name="T31" fmla="*/ 191 h 302"/>
                <a:gd name="T32" fmla="*/ 179 w 475"/>
                <a:gd name="T33" fmla="*/ 216 h 302"/>
                <a:gd name="T34" fmla="*/ 203 w 475"/>
                <a:gd name="T35" fmla="*/ 248 h 302"/>
                <a:gd name="T36" fmla="*/ 221 w 475"/>
                <a:gd name="T37" fmla="*/ 267 h 302"/>
                <a:gd name="T38" fmla="*/ 242 w 475"/>
                <a:gd name="T39" fmla="*/ 276 h 302"/>
                <a:gd name="T40" fmla="*/ 269 w 475"/>
                <a:gd name="T41" fmla="*/ 284 h 302"/>
                <a:gd name="T42" fmla="*/ 281 w 475"/>
                <a:gd name="T43" fmla="*/ 295 h 302"/>
                <a:gd name="T44" fmla="*/ 245 w 475"/>
                <a:gd name="T45" fmla="*/ 293 h 302"/>
                <a:gd name="T46" fmla="*/ 191 w 475"/>
                <a:gd name="T47" fmla="*/ 267 h 302"/>
                <a:gd name="T48" fmla="*/ 144 w 475"/>
                <a:gd name="T49" fmla="*/ 227 h 302"/>
                <a:gd name="T50" fmla="*/ 84 w 475"/>
                <a:gd name="T51" fmla="*/ 189 h 302"/>
                <a:gd name="T52" fmla="*/ 21 w 475"/>
                <a:gd name="T53" fmla="*/ 157 h 302"/>
                <a:gd name="T54" fmla="*/ 0 w 475"/>
                <a:gd name="T55" fmla="*/ 117 h 302"/>
                <a:gd name="T56" fmla="*/ 15 w 475"/>
                <a:gd name="T57" fmla="*/ 78 h 302"/>
                <a:gd name="T58" fmla="*/ 75 w 475"/>
                <a:gd name="T59" fmla="*/ 48 h 302"/>
                <a:gd name="T60" fmla="*/ 150 w 475"/>
                <a:gd name="T61" fmla="*/ 42 h 302"/>
                <a:gd name="T62" fmla="*/ 188 w 475"/>
                <a:gd name="T63" fmla="*/ 32 h 302"/>
                <a:gd name="T64" fmla="*/ 230 w 475"/>
                <a:gd name="T65" fmla="*/ 17 h 302"/>
                <a:gd name="T66" fmla="*/ 269 w 475"/>
                <a:gd name="T67" fmla="*/ 6 h 302"/>
                <a:gd name="T68" fmla="*/ 290 w 475"/>
                <a:gd name="T69" fmla="*/ 0 h 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5"/>
                <a:gd name="T106" fmla="*/ 0 h 302"/>
                <a:gd name="T107" fmla="*/ 475 w 475"/>
                <a:gd name="T108" fmla="*/ 302 h 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5" h="302">
                  <a:moveTo>
                    <a:pt x="290" y="0"/>
                  </a:moveTo>
                  <a:lnTo>
                    <a:pt x="320" y="0"/>
                  </a:lnTo>
                  <a:lnTo>
                    <a:pt x="344" y="6"/>
                  </a:lnTo>
                  <a:lnTo>
                    <a:pt x="365" y="14"/>
                  </a:lnTo>
                  <a:lnTo>
                    <a:pt x="389" y="27"/>
                  </a:lnTo>
                  <a:lnTo>
                    <a:pt x="407" y="38"/>
                  </a:lnTo>
                  <a:lnTo>
                    <a:pt x="427" y="53"/>
                  </a:lnTo>
                  <a:lnTo>
                    <a:pt x="448" y="65"/>
                  </a:lnTo>
                  <a:lnTo>
                    <a:pt x="475" y="74"/>
                  </a:lnTo>
                  <a:lnTo>
                    <a:pt x="472" y="80"/>
                  </a:lnTo>
                  <a:lnTo>
                    <a:pt x="469" y="85"/>
                  </a:lnTo>
                  <a:lnTo>
                    <a:pt x="436" y="82"/>
                  </a:lnTo>
                  <a:lnTo>
                    <a:pt x="410" y="70"/>
                  </a:lnTo>
                  <a:lnTo>
                    <a:pt x="383" y="55"/>
                  </a:lnTo>
                  <a:lnTo>
                    <a:pt x="356" y="40"/>
                  </a:lnTo>
                  <a:lnTo>
                    <a:pt x="329" y="27"/>
                  </a:lnTo>
                  <a:lnTo>
                    <a:pt x="302" y="21"/>
                  </a:lnTo>
                  <a:lnTo>
                    <a:pt x="269" y="25"/>
                  </a:lnTo>
                  <a:lnTo>
                    <a:pt x="239" y="42"/>
                  </a:lnTo>
                  <a:lnTo>
                    <a:pt x="212" y="51"/>
                  </a:lnTo>
                  <a:lnTo>
                    <a:pt x="179" y="57"/>
                  </a:lnTo>
                  <a:lnTo>
                    <a:pt x="144" y="61"/>
                  </a:lnTo>
                  <a:lnTo>
                    <a:pt x="108" y="65"/>
                  </a:lnTo>
                  <a:lnTo>
                    <a:pt x="75" y="68"/>
                  </a:lnTo>
                  <a:lnTo>
                    <a:pt x="54" y="80"/>
                  </a:lnTo>
                  <a:lnTo>
                    <a:pt x="39" y="97"/>
                  </a:lnTo>
                  <a:lnTo>
                    <a:pt x="45" y="123"/>
                  </a:lnTo>
                  <a:lnTo>
                    <a:pt x="54" y="140"/>
                  </a:lnTo>
                  <a:lnTo>
                    <a:pt x="69" y="153"/>
                  </a:lnTo>
                  <a:lnTo>
                    <a:pt x="90" y="167"/>
                  </a:lnTo>
                  <a:lnTo>
                    <a:pt x="114" y="180"/>
                  </a:lnTo>
                  <a:lnTo>
                    <a:pt x="135" y="191"/>
                  </a:lnTo>
                  <a:lnTo>
                    <a:pt x="159" y="202"/>
                  </a:lnTo>
                  <a:lnTo>
                    <a:pt x="179" y="216"/>
                  </a:lnTo>
                  <a:lnTo>
                    <a:pt x="191" y="233"/>
                  </a:lnTo>
                  <a:lnTo>
                    <a:pt x="203" y="248"/>
                  </a:lnTo>
                  <a:lnTo>
                    <a:pt x="212" y="259"/>
                  </a:lnTo>
                  <a:lnTo>
                    <a:pt x="221" y="267"/>
                  </a:lnTo>
                  <a:lnTo>
                    <a:pt x="233" y="272"/>
                  </a:lnTo>
                  <a:lnTo>
                    <a:pt x="242" y="276"/>
                  </a:lnTo>
                  <a:lnTo>
                    <a:pt x="254" y="280"/>
                  </a:lnTo>
                  <a:lnTo>
                    <a:pt x="269" y="284"/>
                  </a:lnTo>
                  <a:lnTo>
                    <a:pt x="284" y="289"/>
                  </a:lnTo>
                  <a:lnTo>
                    <a:pt x="281" y="295"/>
                  </a:lnTo>
                  <a:lnTo>
                    <a:pt x="281" y="302"/>
                  </a:lnTo>
                  <a:lnTo>
                    <a:pt x="245" y="293"/>
                  </a:lnTo>
                  <a:lnTo>
                    <a:pt x="215" y="282"/>
                  </a:lnTo>
                  <a:lnTo>
                    <a:pt x="191" y="267"/>
                  </a:lnTo>
                  <a:lnTo>
                    <a:pt x="167" y="248"/>
                  </a:lnTo>
                  <a:lnTo>
                    <a:pt x="144" y="227"/>
                  </a:lnTo>
                  <a:lnTo>
                    <a:pt x="114" y="208"/>
                  </a:lnTo>
                  <a:lnTo>
                    <a:pt x="84" y="189"/>
                  </a:lnTo>
                  <a:lnTo>
                    <a:pt x="48" y="172"/>
                  </a:lnTo>
                  <a:lnTo>
                    <a:pt x="21" y="157"/>
                  </a:lnTo>
                  <a:lnTo>
                    <a:pt x="9" y="140"/>
                  </a:lnTo>
                  <a:lnTo>
                    <a:pt x="0" y="117"/>
                  </a:lnTo>
                  <a:lnTo>
                    <a:pt x="6" y="97"/>
                  </a:lnTo>
                  <a:lnTo>
                    <a:pt x="15" y="78"/>
                  </a:lnTo>
                  <a:lnTo>
                    <a:pt x="39" y="61"/>
                  </a:lnTo>
                  <a:lnTo>
                    <a:pt x="75" y="48"/>
                  </a:lnTo>
                  <a:lnTo>
                    <a:pt x="129" y="44"/>
                  </a:lnTo>
                  <a:lnTo>
                    <a:pt x="150" y="42"/>
                  </a:lnTo>
                  <a:lnTo>
                    <a:pt x="170" y="38"/>
                  </a:lnTo>
                  <a:lnTo>
                    <a:pt x="188" y="32"/>
                  </a:lnTo>
                  <a:lnTo>
                    <a:pt x="209" y="25"/>
                  </a:lnTo>
                  <a:lnTo>
                    <a:pt x="230" y="17"/>
                  </a:lnTo>
                  <a:lnTo>
                    <a:pt x="248" y="12"/>
                  </a:lnTo>
                  <a:lnTo>
                    <a:pt x="269" y="6"/>
                  </a:lnTo>
                  <a:lnTo>
                    <a:pt x="2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3" name="Freeform 55"/>
            <p:cNvSpPr>
              <a:spLocks/>
            </p:cNvSpPr>
            <p:nvPr/>
          </p:nvSpPr>
          <p:spPr bwMode="auto">
            <a:xfrm>
              <a:off x="4287" y="3102"/>
              <a:ext cx="204" cy="178"/>
            </a:xfrm>
            <a:custGeom>
              <a:avLst/>
              <a:gdLst>
                <a:gd name="T0" fmla="*/ 180 w 204"/>
                <a:gd name="T1" fmla="*/ 0 h 178"/>
                <a:gd name="T2" fmla="*/ 78 w 204"/>
                <a:gd name="T3" fmla="*/ 34 h 178"/>
                <a:gd name="T4" fmla="*/ 72 w 204"/>
                <a:gd name="T5" fmla="*/ 34 h 178"/>
                <a:gd name="T6" fmla="*/ 63 w 204"/>
                <a:gd name="T7" fmla="*/ 40 h 178"/>
                <a:gd name="T8" fmla="*/ 51 w 204"/>
                <a:gd name="T9" fmla="*/ 49 h 178"/>
                <a:gd name="T10" fmla="*/ 39 w 204"/>
                <a:gd name="T11" fmla="*/ 61 h 178"/>
                <a:gd name="T12" fmla="*/ 24 w 204"/>
                <a:gd name="T13" fmla="*/ 72 h 178"/>
                <a:gd name="T14" fmla="*/ 12 w 204"/>
                <a:gd name="T15" fmla="*/ 85 h 178"/>
                <a:gd name="T16" fmla="*/ 3 w 204"/>
                <a:gd name="T17" fmla="*/ 98 h 178"/>
                <a:gd name="T18" fmla="*/ 0 w 204"/>
                <a:gd name="T19" fmla="*/ 112 h 178"/>
                <a:gd name="T20" fmla="*/ 0 w 204"/>
                <a:gd name="T21" fmla="*/ 121 h 178"/>
                <a:gd name="T22" fmla="*/ 6 w 204"/>
                <a:gd name="T23" fmla="*/ 132 h 178"/>
                <a:gd name="T24" fmla="*/ 9 w 204"/>
                <a:gd name="T25" fmla="*/ 142 h 178"/>
                <a:gd name="T26" fmla="*/ 15 w 204"/>
                <a:gd name="T27" fmla="*/ 151 h 178"/>
                <a:gd name="T28" fmla="*/ 21 w 204"/>
                <a:gd name="T29" fmla="*/ 157 h 178"/>
                <a:gd name="T30" fmla="*/ 30 w 204"/>
                <a:gd name="T31" fmla="*/ 163 h 178"/>
                <a:gd name="T32" fmla="*/ 36 w 204"/>
                <a:gd name="T33" fmla="*/ 168 h 178"/>
                <a:gd name="T34" fmla="*/ 45 w 204"/>
                <a:gd name="T35" fmla="*/ 170 h 178"/>
                <a:gd name="T36" fmla="*/ 60 w 204"/>
                <a:gd name="T37" fmla="*/ 172 h 178"/>
                <a:gd name="T38" fmla="*/ 69 w 204"/>
                <a:gd name="T39" fmla="*/ 174 h 178"/>
                <a:gd name="T40" fmla="*/ 75 w 204"/>
                <a:gd name="T41" fmla="*/ 176 h 178"/>
                <a:gd name="T42" fmla="*/ 78 w 204"/>
                <a:gd name="T43" fmla="*/ 178 h 178"/>
                <a:gd name="T44" fmla="*/ 195 w 204"/>
                <a:gd name="T45" fmla="*/ 53 h 178"/>
                <a:gd name="T46" fmla="*/ 204 w 204"/>
                <a:gd name="T47" fmla="*/ 6 h 178"/>
                <a:gd name="T48" fmla="*/ 180 w 204"/>
                <a:gd name="T49" fmla="*/ 0 h 178"/>
                <a:gd name="T50" fmla="*/ 180 w 204"/>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78"/>
                <a:gd name="T80" fmla="*/ 204 w 204"/>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78">
                  <a:moveTo>
                    <a:pt x="180" y="0"/>
                  </a:moveTo>
                  <a:lnTo>
                    <a:pt x="78" y="34"/>
                  </a:lnTo>
                  <a:lnTo>
                    <a:pt x="72" y="34"/>
                  </a:lnTo>
                  <a:lnTo>
                    <a:pt x="63" y="40"/>
                  </a:lnTo>
                  <a:lnTo>
                    <a:pt x="51" y="49"/>
                  </a:lnTo>
                  <a:lnTo>
                    <a:pt x="39" y="61"/>
                  </a:lnTo>
                  <a:lnTo>
                    <a:pt x="24" y="72"/>
                  </a:lnTo>
                  <a:lnTo>
                    <a:pt x="12" y="85"/>
                  </a:lnTo>
                  <a:lnTo>
                    <a:pt x="3" y="98"/>
                  </a:lnTo>
                  <a:lnTo>
                    <a:pt x="0" y="112"/>
                  </a:lnTo>
                  <a:lnTo>
                    <a:pt x="0" y="121"/>
                  </a:lnTo>
                  <a:lnTo>
                    <a:pt x="6" y="132"/>
                  </a:lnTo>
                  <a:lnTo>
                    <a:pt x="9" y="142"/>
                  </a:lnTo>
                  <a:lnTo>
                    <a:pt x="15" y="151"/>
                  </a:lnTo>
                  <a:lnTo>
                    <a:pt x="21" y="157"/>
                  </a:lnTo>
                  <a:lnTo>
                    <a:pt x="30" y="163"/>
                  </a:lnTo>
                  <a:lnTo>
                    <a:pt x="36" y="168"/>
                  </a:lnTo>
                  <a:lnTo>
                    <a:pt x="45" y="170"/>
                  </a:lnTo>
                  <a:lnTo>
                    <a:pt x="60" y="172"/>
                  </a:lnTo>
                  <a:lnTo>
                    <a:pt x="69" y="174"/>
                  </a:lnTo>
                  <a:lnTo>
                    <a:pt x="75" y="176"/>
                  </a:lnTo>
                  <a:lnTo>
                    <a:pt x="78" y="178"/>
                  </a:lnTo>
                  <a:lnTo>
                    <a:pt x="195" y="53"/>
                  </a:lnTo>
                  <a:lnTo>
                    <a:pt x="204" y="6"/>
                  </a:lnTo>
                  <a:lnTo>
                    <a:pt x="18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4" name="Freeform 56"/>
            <p:cNvSpPr>
              <a:spLocks/>
            </p:cNvSpPr>
            <p:nvPr/>
          </p:nvSpPr>
          <p:spPr bwMode="auto">
            <a:xfrm>
              <a:off x="3274" y="2058"/>
              <a:ext cx="263" cy="487"/>
            </a:xfrm>
            <a:custGeom>
              <a:avLst/>
              <a:gdLst>
                <a:gd name="T0" fmla="*/ 69 w 263"/>
                <a:gd name="T1" fmla="*/ 0 h 487"/>
                <a:gd name="T2" fmla="*/ 72 w 263"/>
                <a:gd name="T3" fmla="*/ 19 h 487"/>
                <a:gd name="T4" fmla="*/ 60 w 263"/>
                <a:gd name="T5" fmla="*/ 28 h 487"/>
                <a:gd name="T6" fmla="*/ 54 w 263"/>
                <a:gd name="T7" fmla="*/ 41 h 487"/>
                <a:gd name="T8" fmla="*/ 45 w 263"/>
                <a:gd name="T9" fmla="*/ 55 h 487"/>
                <a:gd name="T10" fmla="*/ 42 w 263"/>
                <a:gd name="T11" fmla="*/ 70 h 487"/>
                <a:gd name="T12" fmla="*/ 36 w 263"/>
                <a:gd name="T13" fmla="*/ 83 h 487"/>
                <a:gd name="T14" fmla="*/ 36 w 263"/>
                <a:gd name="T15" fmla="*/ 96 h 487"/>
                <a:gd name="T16" fmla="*/ 36 w 263"/>
                <a:gd name="T17" fmla="*/ 107 h 487"/>
                <a:gd name="T18" fmla="*/ 36 w 263"/>
                <a:gd name="T19" fmla="*/ 117 h 487"/>
                <a:gd name="T20" fmla="*/ 30 w 263"/>
                <a:gd name="T21" fmla="*/ 162 h 487"/>
                <a:gd name="T22" fmla="*/ 33 w 263"/>
                <a:gd name="T23" fmla="*/ 208 h 487"/>
                <a:gd name="T24" fmla="*/ 33 w 263"/>
                <a:gd name="T25" fmla="*/ 253 h 487"/>
                <a:gd name="T26" fmla="*/ 42 w 263"/>
                <a:gd name="T27" fmla="*/ 296 h 487"/>
                <a:gd name="T28" fmla="*/ 57 w 263"/>
                <a:gd name="T29" fmla="*/ 340 h 487"/>
                <a:gd name="T30" fmla="*/ 78 w 263"/>
                <a:gd name="T31" fmla="*/ 379 h 487"/>
                <a:gd name="T32" fmla="*/ 105 w 263"/>
                <a:gd name="T33" fmla="*/ 417 h 487"/>
                <a:gd name="T34" fmla="*/ 144 w 263"/>
                <a:gd name="T35" fmla="*/ 451 h 487"/>
                <a:gd name="T36" fmla="*/ 153 w 263"/>
                <a:gd name="T37" fmla="*/ 457 h 487"/>
                <a:gd name="T38" fmla="*/ 162 w 263"/>
                <a:gd name="T39" fmla="*/ 463 h 487"/>
                <a:gd name="T40" fmla="*/ 171 w 263"/>
                <a:gd name="T41" fmla="*/ 464 h 487"/>
                <a:gd name="T42" fmla="*/ 183 w 263"/>
                <a:gd name="T43" fmla="*/ 464 h 487"/>
                <a:gd name="T44" fmla="*/ 197 w 263"/>
                <a:gd name="T45" fmla="*/ 464 h 487"/>
                <a:gd name="T46" fmla="*/ 212 w 263"/>
                <a:gd name="T47" fmla="*/ 464 h 487"/>
                <a:gd name="T48" fmla="*/ 233 w 263"/>
                <a:gd name="T49" fmla="*/ 464 h 487"/>
                <a:gd name="T50" fmla="*/ 260 w 263"/>
                <a:gd name="T51" fmla="*/ 464 h 487"/>
                <a:gd name="T52" fmla="*/ 260 w 263"/>
                <a:gd name="T53" fmla="*/ 466 h 487"/>
                <a:gd name="T54" fmla="*/ 260 w 263"/>
                <a:gd name="T55" fmla="*/ 474 h 487"/>
                <a:gd name="T56" fmla="*/ 260 w 263"/>
                <a:gd name="T57" fmla="*/ 478 h 487"/>
                <a:gd name="T58" fmla="*/ 263 w 263"/>
                <a:gd name="T59" fmla="*/ 481 h 487"/>
                <a:gd name="T60" fmla="*/ 200 w 263"/>
                <a:gd name="T61" fmla="*/ 487 h 487"/>
                <a:gd name="T62" fmla="*/ 153 w 263"/>
                <a:gd name="T63" fmla="*/ 480 h 487"/>
                <a:gd name="T64" fmla="*/ 111 w 263"/>
                <a:gd name="T65" fmla="*/ 463 h 487"/>
                <a:gd name="T66" fmla="*/ 81 w 263"/>
                <a:gd name="T67" fmla="*/ 438 h 487"/>
                <a:gd name="T68" fmla="*/ 54 w 263"/>
                <a:gd name="T69" fmla="*/ 406 h 487"/>
                <a:gd name="T70" fmla="*/ 36 w 263"/>
                <a:gd name="T71" fmla="*/ 372 h 487"/>
                <a:gd name="T72" fmla="*/ 21 w 263"/>
                <a:gd name="T73" fmla="*/ 340 h 487"/>
                <a:gd name="T74" fmla="*/ 15 w 263"/>
                <a:gd name="T75" fmla="*/ 308 h 487"/>
                <a:gd name="T76" fmla="*/ 3 w 263"/>
                <a:gd name="T77" fmla="*/ 268 h 487"/>
                <a:gd name="T78" fmla="*/ 0 w 263"/>
                <a:gd name="T79" fmla="*/ 223 h 487"/>
                <a:gd name="T80" fmla="*/ 0 w 263"/>
                <a:gd name="T81" fmla="*/ 174 h 487"/>
                <a:gd name="T82" fmla="*/ 3 w 263"/>
                <a:gd name="T83" fmla="*/ 126 h 487"/>
                <a:gd name="T84" fmla="*/ 9 w 263"/>
                <a:gd name="T85" fmla="*/ 81 h 487"/>
                <a:gd name="T86" fmla="*/ 21 w 263"/>
                <a:gd name="T87" fmla="*/ 43 h 487"/>
                <a:gd name="T88" fmla="*/ 42 w 263"/>
                <a:gd name="T89" fmla="*/ 13 h 487"/>
                <a:gd name="T90" fmla="*/ 69 w 263"/>
                <a:gd name="T91" fmla="*/ 0 h 487"/>
                <a:gd name="T92" fmla="*/ 69 w 263"/>
                <a:gd name="T93" fmla="*/ 0 h 4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487"/>
                <a:gd name="T143" fmla="*/ 263 w 263"/>
                <a:gd name="T144" fmla="*/ 487 h 4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487">
                  <a:moveTo>
                    <a:pt x="69" y="0"/>
                  </a:moveTo>
                  <a:lnTo>
                    <a:pt x="72" y="19"/>
                  </a:lnTo>
                  <a:lnTo>
                    <a:pt x="60" y="28"/>
                  </a:lnTo>
                  <a:lnTo>
                    <a:pt x="54" y="41"/>
                  </a:lnTo>
                  <a:lnTo>
                    <a:pt x="45" y="55"/>
                  </a:lnTo>
                  <a:lnTo>
                    <a:pt x="42" y="70"/>
                  </a:lnTo>
                  <a:lnTo>
                    <a:pt x="36" y="83"/>
                  </a:lnTo>
                  <a:lnTo>
                    <a:pt x="36" y="96"/>
                  </a:lnTo>
                  <a:lnTo>
                    <a:pt x="36" y="107"/>
                  </a:lnTo>
                  <a:lnTo>
                    <a:pt x="36" y="117"/>
                  </a:lnTo>
                  <a:lnTo>
                    <a:pt x="30" y="162"/>
                  </a:lnTo>
                  <a:lnTo>
                    <a:pt x="33" y="208"/>
                  </a:lnTo>
                  <a:lnTo>
                    <a:pt x="33" y="253"/>
                  </a:lnTo>
                  <a:lnTo>
                    <a:pt x="42" y="296"/>
                  </a:lnTo>
                  <a:lnTo>
                    <a:pt x="57" y="340"/>
                  </a:lnTo>
                  <a:lnTo>
                    <a:pt x="78" y="379"/>
                  </a:lnTo>
                  <a:lnTo>
                    <a:pt x="105" y="417"/>
                  </a:lnTo>
                  <a:lnTo>
                    <a:pt x="144" y="451"/>
                  </a:lnTo>
                  <a:lnTo>
                    <a:pt x="153" y="457"/>
                  </a:lnTo>
                  <a:lnTo>
                    <a:pt x="162" y="463"/>
                  </a:lnTo>
                  <a:lnTo>
                    <a:pt x="171" y="464"/>
                  </a:lnTo>
                  <a:lnTo>
                    <a:pt x="183" y="464"/>
                  </a:lnTo>
                  <a:lnTo>
                    <a:pt x="197" y="464"/>
                  </a:lnTo>
                  <a:lnTo>
                    <a:pt x="212" y="464"/>
                  </a:lnTo>
                  <a:lnTo>
                    <a:pt x="233" y="464"/>
                  </a:lnTo>
                  <a:lnTo>
                    <a:pt x="260" y="464"/>
                  </a:lnTo>
                  <a:lnTo>
                    <a:pt x="260" y="466"/>
                  </a:lnTo>
                  <a:lnTo>
                    <a:pt x="260" y="474"/>
                  </a:lnTo>
                  <a:lnTo>
                    <a:pt x="260" y="478"/>
                  </a:lnTo>
                  <a:lnTo>
                    <a:pt x="263" y="481"/>
                  </a:lnTo>
                  <a:lnTo>
                    <a:pt x="200" y="487"/>
                  </a:lnTo>
                  <a:lnTo>
                    <a:pt x="153" y="480"/>
                  </a:lnTo>
                  <a:lnTo>
                    <a:pt x="111" y="463"/>
                  </a:lnTo>
                  <a:lnTo>
                    <a:pt x="81" y="438"/>
                  </a:lnTo>
                  <a:lnTo>
                    <a:pt x="54" y="406"/>
                  </a:lnTo>
                  <a:lnTo>
                    <a:pt x="36" y="372"/>
                  </a:lnTo>
                  <a:lnTo>
                    <a:pt x="21" y="340"/>
                  </a:lnTo>
                  <a:lnTo>
                    <a:pt x="15" y="308"/>
                  </a:lnTo>
                  <a:lnTo>
                    <a:pt x="3" y="268"/>
                  </a:lnTo>
                  <a:lnTo>
                    <a:pt x="0" y="223"/>
                  </a:lnTo>
                  <a:lnTo>
                    <a:pt x="0" y="174"/>
                  </a:lnTo>
                  <a:lnTo>
                    <a:pt x="3" y="126"/>
                  </a:lnTo>
                  <a:lnTo>
                    <a:pt x="9" y="81"/>
                  </a:lnTo>
                  <a:lnTo>
                    <a:pt x="21" y="43"/>
                  </a:lnTo>
                  <a:lnTo>
                    <a:pt x="42" y="13"/>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5" name="Freeform 61"/>
            <p:cNvSpPr>
              <a:spLocks/>
            </p:cNvSpPr>
            <p:nvPr/>
          </p:nvSpPr>
          <p:spPr bwMode="auto">
            <a:xfrm>
              <a:off x="3552" y="1963"/>
              <a:ext cx="523" cy="461"/>
            </a:xfrm>
            <a:custGeom>
              <a:avLst/>
              <a:gdLst>
                <a:gd name="T0" fmla="*/ 266 w 523"/>
                <a:gd name="T1" fmla="*/ 14 h 461"/>
                <a:gd name="T2" fmla="*/ 326 w 523"/>
                <a:gd name="T3" fmla="*/ 19 h 461"/>
                <a:gd name="T4" fmla="*/ 371 w 523"/>
                <a:gd name="T5" fmla="*/ 23 h 461"/>
                <a:gd name="T6" fmla="*/ 404 w 523"/>
                <a:gd name="T7" fmla="*/ 34 h 461"/>
                <a:gd name="T8" fmla="*/ 422 w 523"/>
                <a:gd name="T9" fmla="*/ 59 h 461"/>
                <a:gd name="T10" fmla="*/ 430 w 523"/>
                <a:gd name="T11" fmla="*/ 78 h 461"/>
                <a:gd name="T12" fmla="*/ 439 w 523"/>
                <a:gd name="T13" fmla="*/ 97 h 461"/>
                <a:gd name="T14" fmla="*/ 448 w 523"/>
                <a:gd name="T15" fmla="*/ 116 h 461"/>
                <a:gd name="T16" fmla="*/ 466 w 523"/>
                <a:gd name="T17" fmla="*/ 133 h 461"/>
                <a:gd name="T18" fmla="*/ 487 w 523"/>
                <a:gd name="T19" fmla="*/ 148 h 461"/>
                <a:gd name="T20" fmla="*/ 502 w 523"/>
                <a:gd name="T21" fmla="*/ 163 h 461"/>
                <a:gd name="T22" fmla="*/ 511 w 523"/>
                <a:gd name="T23" fmla="*/ 187 h 461"/>
                <a:gd name="T24" fmla="*/ 508 w 523"/>
                <a:gd name="T25" fmla="*/ 235 h 461"/>
                <a:gd name="T26" fmla="*/ 517 w 523"/>
                <a:gd name="T27" fmla="*/ 291 h 461"/>
                <a:gd name="T28" fmla="*/ 520 w 523"/>
                <a:gd name="T29" fmla="*/ 338 h 461"/>
                <a:gd name="T30" fmla="*/ 484 w 523"/>
                <a:gd name="T31" fmla="*/ 374 h 461"/>
                <a:gd name="T32" fmla="*/ 422 w 523"/>
                <a:gd name="T33" fmla="*/ 395 h 461"/>
                <a:gd name="T34" fmla="*/ 401 w 523"/>
                <a:gd name="T35" fmla="*/ 418 h 461"/>
                <a:gd name="T36" fmla="*/ 392 w 523"/>
                <a:gd name="T37" fmla="*/ 442 h 461"/>
                <a:gd name="T38" fmla="*/ 368 w 523"/>
                <a:gd name="T39" fmla="*/ 459 h 461"/>
                <a:gd name="T40" fmla="*/ 332 w 523"/>
                <a:gd name="T41" fmla="*/ 459 h 461"/>
                <a:gd name="T42" fmla="*/ 308 w 523"/>
                <a:gd name="T43" fmla="*/ 459 h 461"/>
                <a:gd name="T44" fmla="*/ 287 w 523"/>
                <a:gd name="T45" fmla="*/ 461 h 461"/>
                <a:gd name="T46" fmla="*/ 266 w 523"/>
                <a:gd name="T47" fmla="*/ 461 h 461"/>
                <a:gd name="T48" fmla="*/ 224 w 523"/>
                <a:gd name="T49" fmla="*/ 459 h 461"/>
                <a:gd name="T50" fmla="*/ 162 w 523"/>
                <a:gd name="T51" fmla="*/ 452 h 461"/>
                <a:gd name="T52" fmla="*/ 93 w 523"/>
                <a:gd name="T53" fmla="*/ 437 h 461"/>
                <a:gd name="T54" fmla="*/ 27 w 523"/>
                <a:gd name="T55" fmla="*/ 412 h 461"/>
                <a:gd name="T56" fmla="*/ 0 w 523"/>
                <a:gd name="T57" fmla="*/ 393 h 461"/>
                <a:gd name="T58" fmla="*/ 0 w 523"/>
                <a:gd name="T59" fmla="*/ 382 h 461"/>
                <a:gd name="T60" fmla="*/ 36 w 523"/>
                <a:gd name="T61" fmla="*/ 391 h 461"/>
                <a:gd name="T62" fmla="*/ 117 w 523"/>
                <a:gd name="T63" fmla="*/ 418 h 461"/>
                <a:gd name="T64" fmla="*/ 212 w 523"/>
                <a:gd name="T65" fmla="*/ 437 h 461"/>
                <a:gd name="T66" fmla="*/ 314 w 523"/>
                <a:gd name="T67" fmla="*/ 442 h 461"/>
                <a:gd name="T68" fmla="*/ 362 w 523"/>
                <a:gd name="T69" fmla="*/ 414 h 461"/>
                <a:gd name="T70" fmla="*/ 398 w 523"/>
                <a:gd name="T71" fmla="*/ 384 h 461"/>
                <a:gd name="T72" fmla="*/ 451 w 523"/>
                <a:gd name="T73" fmla="*/ 361 h 461"/>
                <a:gd name="T74" fmla="*/ 487 w 523"/>
                <a:gd name="T75" fmla="*/ 331 h 461"/>
                <a:gd name="T76" fmla="*/ 475 w 523"/>
                <a:gd name="T77" fmla="*/ 286 h 461"/>
                <a:gd name="T78" fmla="*/ 475 w 523"/>
                <a:gd name="T79" fmla="*/ 242 h 461"/>
                <a:gd name="T80" fmla="*/ 478 w 523"/>
                <a:gd name="T81" fmla="*/ 197 h 461"/>
                <a:gd name="T82" fmla="*/ 460 w 523"/>
                <a:gd name="T83" fmla="*/ 157 h 461"/>
                <a:gd name="T84" fmla="*/ 422 w 523"/>
                <a:gd name="T85" fmla="*/ 125 h 461"/>
                <a:gd name="T86" fmla="*/ 407 w 523"/>
                <a:gd name="T87" fmla="*/ 91 h 461"/>
                <a:gd name="T88" fmla="*/ 392 w 523"/>
                <a:gd name="T89" fmla="*/ 59 h 461"/>
                <a:gd name="T90" fmla="*/ 353 w 523"/>
                <a:gd name="T91" fmla="*/ 38 h 461"/>
                <a:gd name="T92" fmla="*/ 293 w 523"/>
                <a:gd name="T93" fmla="*/ 31 h 461"/>
                <a:gd name="T94" fmla="*/ 245 w 523"/>
                <a:gd name="T95" fmla="*/ 27 h 461"/>
                <a:gd name="T96" fmla="*/ 200 w 523"/>
                <a:gd name="T97" fmla="*/ 21 h 461"/>
                <a:gd name="T98" fmla="*/ 156 w 523"/>
                <a:gd name="T99" fmla="*/ 17 h 461"/>
                <a:gd name="T100" fmla="*/ 132 w 523"/>
                <a:gd name="T101" fmla="*/ 14 h 461"/>
                <a:gd name="T102" fmla="*/ 138 w 523"/>
                <a:gd name="T103" fmla="*/ 4 h 461"/>
                <a:gd name="T104" fmla="*/ 165 w 523"/>
                <a:gd name="T105" fmla="*/ 0 h 461"/>
                <a:gd name="T106" fmla="*/ 191 w 523"/>
                <a:gd name="T107" fmla="*/ 0 h 461"/>
                <a:gd name="T108" fmla="*/ 218 w 523"/>
                <a:gd name="T109" fmla="*/ 2 h 461"/>
                <a:gd name="T110" fmla="*/ 227 w 523"/>
                <a:gd name="T111" fmla="*/ 6 h 4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3"/>
                <a:gd name="T169" fmla="*/ 0 h 461"/>
                <a:gd name="T170" fmla="*/ 523 w 523"/>
                <a:gd name="T171" fmla="*/ 461 h 4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3" h="461">
                  <a:moveTo>
                    <a:pt x="227" y="6"/>
                  </a:moveTo>
                  <a:lnTo>
                    <a:pt x="266" y="14"/>
                  </a:lnTo>
                  <a:lnTo>
                    <a:pt x="299" y="17"/>
                  </a:lnTo>
                  <a:lnTo>
                    <a:pt x="326" y="19"/>
                  </a:lnTo>
                  <a:lnTo>
                    <a:pt x="350" y="21"/>
                  </a:lnTo>
                  <a:lnTo>
                    <a:pt x="371" y="23"/>
                  </a:lnTo>
                  <a:lnTo>
                    <a:pt x="389" y="27"/>
                  </a:lnTo>
                  <a:lnTo>
                    <a:pt x="404" y="34"/>
                  </a:lnTo>
                  <a:lnTo>
                    <a:pt x="419" y="50"/>
                  </a:lnTo>
                  <a:lnTo>
                    <a:pt x="422" y="59"/>
                  </a:lnTo>
                  <a:lnTo>
                    <a:pt x="427" y="68"/>
                  </a:lnTo>
                  <a:lnTo>
                    <a:pt x="430" y="78"/>
                  </a:lnTo>
                  <a:lnTo>
                    <a:pt x="436" y="87"/>
                  </a:lnTo>
                  <a:lnTo>
                    <a:pt x="439" y="97"/>
                  </a:lnTo>
                  <a:lnTo>
                    <a:pt x="445" y="106"/>
                  </a:lnTo>
                  <a:lnTo>
                    <a:pt x="448" y="116"/>
                  </a:lnTo>
                  <a:lnTo>
                    <a:pt x="460" y="125"/>
                  </a:lnTo>
                  <a:lnTo>
                    <a:pt x="466" y="133"/>
                  </a:lnTo>
                  <a:lnTo>
                    <a:pt x="478" y="140"/>
                  </a:lnTo>
                  <a:lnTo>
                    <a:pt x="487" y="148"/>
                  </a:lnTo>
                  <a:lnTo>
                    <a:pt x="496" y="155"/>
                  </a:lnTo>
                  <a:lnTo>
                    <a:pt x="502" y="163"/>
                  </a:lnTo>
                  <a:lnTo>
                    <a:pt x="511" y="174"/>
                  </a:lnTo>
                  <a:lnTo>
                    <a:pt x="511" y="187"/>
                  </a:lnTo>
                  <a:lnTo>
                    <a:pt x="511" y="206"/>
                  </a:lnTo>
                  <a:lnTo>
                    <a:pt x="508" y="235"/>
                  </a:lnTo>
                  <a:lnTo>
                    <a:pt x="514" y="265"/>
                  </a:lnTo>
                  <a:lnTo>
                    <a:pt x="517" y="291"/>
                  </a:lnTo>
                  <a:lnTo>
                    <a:pt x="523" y="316"/>
                  </a:lnTo>
                  <a:lnTo>
                    <a:pt x="520" y="338"/>
                  </a:lnTo>
                  <a:lnTo>
                    <a:pt x="511" y="357"/>
                  </a:lnTo>
                  <a:lnTo>
                    <a:pt x="484" y="374"/>
                  </a:lnTo>
                  <a:lnTo>
                    <a:pt x="442" y="388"/>
                  </a:lnTo>
                  <a:lnTo>
                    <a:pt x="422" y="395"/>
                  </a:lnTo>
                  <a:lnTo>
                    <a:pt x="407" y="405"/>
                  </a:lnTo>
                  <a:lnTo>
                    <a:pt x="401" y="418"/>
                  </a:lnTo>
                  <a:lnTo>
                    <a:pt x="398" y="431"/>
                  </a:lnTo>
                  <a:lnTo>
                    <a:pt x="392" y="442"/>
                  </a:lnTo>
                  <a:lnTo>
                    <a:pt x="383" y="454"/>
                  </a:lnTo>
                  <a:lnTo>
                    <a:pt x="368" y="459"/>
                  </a:lnTo>
                  <a:lnTo>
                    <a:pt x="344" y="461"/>
                  </a:lnTo>
                  <a:lnTo>
                    <a:pt x="332" y="459"/>
                  </a:lnTo>
                  <a:lnTo>
                    <a:pt x="320" y="459"/>
                  </a:lnTo>
                  <a:lnTo>
                    <a:pt x="308" y="459"/>
                  </a:lnTo>
                  <a:lnTo>
                    <a:pt x="299" y="461"/>
                  </a:lnTo>
                  <a:lnTo>
                    <a:pt x="287" y="461"/>
                  </a:lnTo>
                  <a:lnTo>
                    <a:pt x="278" y="461"/>
                  </a:lnTo>
                  <a:lnTo>
                    <a:pt x="266" y="461"/>
                  </a:lnTo>
                  <a:lnTo>
                    <a:pt x="257" y="461"/>
                  </a:lnTo>
                  <a:lnTo>
                    <a:pt x="224" y="459"/>
                  </a:lnTo>
                  <a:lnTo>
                    <a:pt x="194" y="456"/>
                  </a:lnTo>
                  <a:lnTo>
                    <a:pt x="162" y="452"/>
                  </a:lnTo>
                  <a:lnTo>
                    <a:pt x="126" y="446"/>
                  </a:lnTo>
                  <a:lnTo>
                    <a:pt x="93" y="437"/>
                  </a:lnTo>
                  <a:lnTo>
                    <a:pt x="57" y="425"/>
                  </a:lnTo>
                  <a:lnTo>
                    <a:pt x="27" y="412"/>
                  </a:lnTo>
                  <a:lnTo>
                    <a:pt x="0" y="399"/>
                  </a:lnTo>
                  <a:lnTo>
                    <a:pt x="0" y="393"/>
                  </a:lnTo>
                  <a:lnTo>
                    <a:pt x="0" y="388"/>
                  </a:lnTo>
                  <a:lnTo>
                    <a:pt x="0" y="382"/>
                  </a:lnTo>
                  <a:lnTo>
                    <a:pt x="6" y="378"/>
                  </a:lnTo>
                  <a:lnTo>
                    <a:pt x="36" y="391"/>
                  </a:lnTo>
                  <a:lnTo>
                    <a:pt x="75" y="405"/>
                  </a:lnTo>
                  <a:lnTo>
                    <a:pt x="117" y="418"/>
                  </a:lnTo>
                  <a:lnTo>
                    <a:pt x="165" y="429"/>
                  </a:lnTo>
                  <a:lnTo>
                    <a:pt x="212" y="437"/>
                  </a:lnTo>
                  <a:lnTo>
                    <a:pt x="263" y="442"/>
                  </a:lnTo>
                  <a:lnTo>
                    <a:pt x="314" y="442"/>
                  </a:lnTo>
                  <a:lnTo>
                    <a:pt x="365" y="437"/>
                  </a:lnTo>
                  <a:lnTo>
                    <a:pt x="362" y="414"/>
                  </a:lnTo>
                  <a:lnTo>
                    <a:pt x="377" y="399"/>
                  </a:lnTo>
                  <a:lnTo>
                    <a:pt x="398" y="384"/>
                  </a:lnTo>
                  <a:lnTo>
                    <a:pt x="425" y="374"/>
                  </a:lnTo>
                  <a:lnTo>
                    <a:pt x="451" y="361"/>
                  </a:lnTo>
                  <a:lnTo>
                    <a:pt x="475" y="348"/>
                  </a:lnTo>
                  <a:lnTo>
                    <a:pt x="487" y="331"/>
                  </a:lnTo>
                  <a:lnTo>
                    <a:pt x="487" y="308"/>
                  </a:lnTo>
                  <a:lnTo>
                    <a:pt x="475" y="286"/>
                  </a:lnTo>
                  <a:lnTo>
                    <a:pt x="475" y="265"/>
                  </a:lnTo>
                  <a:lnTo>
                    <a:pt x="475" y="242"/>
                  </a:lnTo>
                  <a:lnTo>
                    <a:pt x="478" y="219"/>
                  </a:lnTo>
                  <a:lnTo>
                    <a:pt x="478" y="197"/>
                  </a:lnTo>
                  <a:lnTo>
                    <a:pt x="475" y="176"/>
                  </a:lnTo>
                  <a:lnTo>
                    <a:pt x="460" y="157"/>
                  </a:lnTo>
                  <a:lnTo>
                    <a:pt x="436" y="140"/>
                  </a:lnTo>
                  <a:lnTo>
                    <a:pt x="422" y="125"/>
                  </a:lnTo>
                  <a:lnTo>
                    <a:pt x="413" y="108"/>
                  </a:lnTo>
                  <a:lnTo>
                    <a:pt x="407" y="91"/>
                  </a:lnTo>
                  <a:lnTo>
                    <a:pt x="401" y="74"/>
                  </a:lnTo>
                  <a:lnTo>
                    <a:pt x="392" y="59"/>
                  </a:lnTo>
                  <a:lnTo>
                    <a:pt x="377" y="48"/>
                  </a:lnTo>
                  <a:lnTo>
                    <a:pt x="353" y="38"/>
                  </a:lnTo>
                  <a:lnTo>
                    <a:pt x="317" y="34"/>
                  </a:lnTo>
                  <a:lnTo>
                    <a:pt x="293" y="31"/>
                  </a:lnTo>
                  <a:lnTo>
                    <a:pt x="269" y="29"/>
                  </a:lnTo>
                  <a:lnTo>
                    <a:pt x="245" y="27"/>
                  </a:lnTo>
                  <a:lnTo>
                    <a:pt x="224" y="25"/>
                  </a:lnTo>
                  <a:lnTo>
                    <a:pt x="200" y="21"/>
                  </a:lnTo>
                  <a:lnTo>
                    <a:pt x="179" y="19"/>
                  </a:lnTo>
                  <a:lnTo>
                    <a:pt x="156" y="17"/>
                  </a:lnTo>
                  <a:lnTo>
                    <a:pt x="135" y="17"/>
                  </a:lnTo>
                  <a:lnTo>
                    <a:pt x="132" y="14"/>
                  </a:lnTo>
                  <a:lnTo>
                    <a:pt x="132" y="10"/>
                  </a:lnTo>
                  <a:lnTo>
                    <a:pt x="138" y="4"/>
                  </a:lnTo>
                  <a:lnTo>
                    <a:pt x="150" y="2"/>
                  </a:lnTo>
                  <a:lnTo>
                    <a:pt x="165" y="0"/>
                  </a:lnTo>
                  <a:lnTo>
                    <a:pt x="179" y="0"/>
                  </a:lnTo>
                  <a:lnTo>
                    <a:pt x="191" y="0"/>
                  </a:lnTo>
                  <a:lnTo>
                    <a:pt x="206" y="0"/>
                  </a:lnTo>
                  <a:lnTo>
                    <a:pt x="218" y="2"/>
                  </a:lnTo>
                  <a:lnTo>
                    <a:pt x="22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6" name="Freeform 62"/>
            <p:cNvSpPr>
              <a:spLocks/>
            </p:cNvSpPr>
            <p:nvPr/>
          </p:nvSpPr>
          <p:spPr bwMode="auto">
            <a:xfrm>
              <a:off x="3648" y="2103"/>
              <a:ext cx="209" cy="212"/>
            </a:xfrm>
            <a:custGeom>
              <a:avLst/>
              <a:gdLst>
                <a:gd name="T0" fmla="*/ 12 w 209"/>
                <a:gd name="T1" fmla="*/ 0 h 212"/>
                <a:gd name="T2" fmla="*/ 18 w 209"/>
                <a:gd name="T3" fmla="*/ 6 h 212"/>
                <a:gd name="T4" fmla="*/ 27 w 209"/>
                <a:gd name="T5" fmla="*/ 12 h 212"/>
                <a:gd name="T6" fmla="*/ 42 w 209"/>
                <a:gd name="T7" fmla="*/ 21 h 212"/>
                <a:gd name="T8" fmla="*/ 63 w 209"/>
                <a:gd name="T9" fmla="*/ 29 h 212"/>
                <a:gd name="T10" fmla="*/ 80 w 209"/>
                <a:gd name="T11" fmla="*/ 36 h 212"/>
                <a:gd name="T12" fmla="*/ 98 w 209"/>
                <a:gd name="T13" fmla="*/ 45 h 212"/>
                <a:gd name="T14" fmla="*/ 110 w 209"/>
                <a:gd name="T15" fmla="*/ 55 h 212"/>
                <a:gd name="T16" fmla="*/ 122 w 209"/>
                <a:gd name="T17" fmla="*/ 66 h 212"/>
                <a:gd name="T18" fmla="*/ 128 w 209"/>
                <a:gd name="T19" fmla="*/ 78 h 212"/>
                <a:gd name="T20" fmla="*/ 131 w 209"/>
                <a:gd name="T21" fmla="*/ 95 h 212"/>
                <a:gd name="T22" fmla="*/ 134 w 209"/>
                <a:gd name="T23" fmla="*/ 104 h 212"/>
                <a:gd name="T24" fmla="*/ 149 w 209"/>
                <a:gd name="T25" fmla="*/ 115 h 212"/>
                <a:gd name="T26" fmla="*/ 164 w 209"/>
                <a:gd name="T27" fmla="*/ 127 h 212"/>
                <a:gd name="T28" fmla="*/ 182 w 209"/>
                <a:gd name="T29" fmla="*/ 140 h 212"/>
                <a:gd name="T30" fmla="*/ 197 w 209"/>
                <a:gd name="T31" fmla="*/ 153 h 212"/>
                <a:gd name="T32" fmla="*/ 209 w 209"/>
                <a:gd name="T33" fmla="*/ 168 h 212"/>
                <a:gd name="T34" fmla="*/ 209 w 209"/>
                <a:gd name="T35" fmla="*/ 185 h 212"/>
                <a:gd name="T36" fmla="*/ 200 w 209"/>
                <a:gd name="T37" fmla="*/ 204 h 212"/>
                <a:gd name="T38" fmla="*/ 191 w 209"/>
                <a:gd name="T39" fmla="*/ 208 h 212"/>
                <a:gd name="T40" fmla="*/ 185 w 209"/>
                <a:gd name="T41" fmla="*/ 212 h 212"/>
                <a:gd name="T42" fmla="*/ 179 w 209"/>
                <a:gd name="T43" fmla="*/ 212 h 212"/>
                <a:gd name="T44" fmla="*/ 173 w 209"/>
                <a:gd name="T45" fmla="*/ 210 h 212"/>
                <a:gd name="T46" fmla="*/ 167 w 209"/>
                <a:gd name="T47" fmla="*/ 204 h 212"/>
                <a:gd name="T48" fmla="*/ 167 w 209"/>
                <a:gd name="T49" fmla="*/ 198 h 212"/>
                <a:gd name="T50" fmla="*/ 167 w 209"/>
                <a:gd name="T51" fmla="*/ 180 h 212"/>
                <a:gd name="T52" fmla="*/ 164 w 209"/>
                <a:gd name="T53" fmla="*/ 164 h 212"/>
                <a:gd name="T54" fmla="*/ 152 w 209"/>
                <a:gd name="T55" fmla="*/ 151 h 212"/>
                <a:gd name="T56" fmla="*/ 140 w 209"/>
                <a:gd name="T57" fmla="*/ 140 h 212"/>
                <a:gd name="T58" fmla="*/ 128 w 209"/>
                <a:gd name="T59" fmla="*/ 129 h 212"/>
                <a:gd name="T60" fmla="*/ 113 w 209"/>
                <a:gd name="T61" fmla="*/ 117 h 212"/>
                <a:gd name="T62" fmla="*/ 104 w 209"/>
                <a:gd name="T63" fmla="*/ 104 h 212"/>
                <a:gd name="T64" fmla="*/ 98 w 209"/>
                <a:gd name="T65" fmla="*/ 89 h 212"/>
                <a:gd name="T66" fmla="*/ 89 w 209"/>
                <a:gd name="T67" fmla="*/ 74 h 212"/>
                <a:gd name="T68" fmla="*/ 74 w 209"/>
                <a:gd name="T69" fmla="*/ 62 h 212"/>
                <a:gd name="T70" fmla="*/ 54 w 209"/>
                <a:gd name="T71" fmla="*/ 53 h 212"/>
                <a:gd name="T72" fmla="*/ 33 w 209"/>
                <a:gd name="T73" fmla="*/ 45 h 212"/>
                <a:gd name="T74" fmla="*/ 15 w 209"/>
                <a:gd name="T75" fmla="*/ 36 h 212"/>
                <a:gd name="T76" fmla="*/ 3 w 209"/>
                <a:gd name="T77" fmla="*/ 27 h 212"/>
                <a:gd name="T78" fmla="*/ 0 w 209"/>
                <a:gd name="T79" fmla="*/ 13 h 212"/>
                <a:gd name="T80" fmla="*/ 12 w 209"/>
                <a:gd name="T81" fmla="*/ 0 h 212"/>
                <a:gd name="T82" fmla="*/ 12 w 209"/>
                <a:gd name="T83" fmla="*/ 0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9"/>
                <a:gd name="T127" fmla="*/ 0 h 212"/>
                <a:gd name="T128" fmla="*/ 209 w 209"/>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9" h="212">
                  <a:moveTo>
                    <a:pt x="12" y="0"/>
                  </a:moveTo>
                  <a:lnTo>
                    <a:pt x="18" y="6"/>
                  </a:lnTo>
                  <a:lnTo>
                    <a:pt x="27" y="12"/>
                  </a:lnTo>
                  <a:lnTo>
                    <a:pt x="42" y="21"/>
                  </a:lnTo>
                  <a:lnTo>
                    <a:pt x="63" y="29"/>
                  </a:lnTo>
                  <a:lnTo>
                    <a:pt x="80" y="36"/>
                  </a:lnTo>
                  <a:lnTo>
                    <a:pt x="98" y="45"/>
                  </a:lnTo>
                  <a:lnTo>
                    <a:pt x="110" y="55"/>
                  </a:lnTo>
                  <a:lnTo>
                    <a:pt x="122" y="66"/>
                  </a:lnTo>
                  <a:lnTo>
                    <a:pt x="128" y="78"/>
                  </a:lnTo>
                  <a:lnTo>
                    <a:pt x="131" y="95"/>
                  </a:lnTo>
                  <a:lnTo>
                    <a:pt x="134" y="104"/>
                  </a:lnTo>
                  <a:lnTo>
                    <a:pt x="149" y="115"/>
                  </a:lnTo>
                  <a:lnTo>
                    <a:pt x="164" y="127"/>
                  </a:lnTo>
                  <a:lnTo>
                    <a:pt x="182" y="140"/>
                  </a:lnTo>
                  <a:lnTo>
                    <a:pt x="197" y="153"/>
                  </a:lnTo>
                  <a:lnTo>
                    <a:pt x="209" y="168"/>
                  </a:lnTo>
                  <a:lnTo>
                    <a:pt x="209" y="185"/>
                  </a:lnTo>
                  <a:lnTo>
                    <a:pt x="200" y="204"/>
                  </a:lnTo>
                  <a:lnTo>
                    <a:pt x="191" y="208"/>
                  </a:lnTo>
                  <a:lnTo>
                    <a:pt x="185" y="212"/>
                  </a:lnTo>
                  <a:lnTo>
                    <a:pt x="179" y="212"/>
                  </a:lnTo>
                  <a:lnTo>
                    <a:pt x="173" y="210"/>
                  </a:lnTo>
                  <a:lnTo>
                    <a:pt x="167" y="204"/>
                  </a:lnTo>
                  <a:lnTo>
                    <a:pt x="167" y="198"/>
                  </a:lnTo>
                  <a:lnTo>
                    <a:pt x="167" y="180"/>
                  </a:lnTo>
                  <a:lnTo>
                    <a:pt x="164" y="164"/>
                  </a:lnTo>
                  <a:lnTo>
                    <a:pt x="152" y="151"/>
                  </a:lnTo>
                  <a:lnTo>
                    <a:pt x="140" y="140"/>
                  </a:lnTo>
                  <a:lnTo>
                    <a:pt x="128" y="129"/>
                  </a:lnTo>
                  <a:lnTo>
                    <a:pt x="113" y="117"/>
                  </a:lnTo>
                  <a:lnTo>
                    <a:pt x="104" y="104"/>
                  </a:lnTo>
                  <a:lnTo>
                    <a:pt x="98" y="89"/>
                  </a:lnTo>
                  <a:lnTo>
                    <a:pt x="89" y="74"/>
                  </a:lnTo>
                  <a:lnTo>
                    <a:pt x="74" y="62"/>
                  </a:lnTo>
                  <a:lnTo>
                    <a:pt x="54" y="53"/>
                  </a:lnTo>
                  <a:lnTo>
                    <a:pt x="33" y="45"/>
                  </a:lnTo>
                  <a:lnTo>
                    <a:pt x="15" y="36"/>
                  </a:lnTo>
                  <a:lnTo>
                    <a:pt x="3" y="27"/>
                  </a:lnTo>
                  <a:lnTo>
                    <a:pt x="0" y="13"/>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7" name="Freeform 63"/>
            <p:cNvSpPr>
              <a:spLocks/>
            </p:cNvSpPr>
            <p:nvPr/>
          </p:nvSpPr>
          <p:spPr bwMode="auto">
            <a:xfrm>
              <a:off x="3887" y="2122"/>
              <a:ext cx="63" cy="142"/>
            </a:xfrm>
            <a:custGeom>
              <a:avLst/>
              <a:gdLst>
                <a:gd name="T0" fmla="*/ 42 w 63"/>
                <a:gd name="T1" fmla="*/ 0 h 142"/>
                <a:gd name="T2" fmla="*/ 51 w 63"/>
                <a:gd name="T3" fmla="*/ 10 h 142"/>
                <a:gd name="T4" fmla="*/ 60 w 63"/>
                <a:gd name="T5" fmla="*/ 25 h 142"/>
                <a:gd name="T6" fmla="*/ 63 w 63"/>
                <a:gd name="T7" fmla="*/ 40 h 142"/>
                <a:gd name="T8" fmla="*/ 63 w 63"/>
                <a:gd name="T9" fmla="*/ 57 h 142"/>
                <a:gd name="T10" fmla="*/ 63 w 63"/>
                <a:gd name="T11" fmla="*/ 72 h 142"/>
                <a:gd name="T12" fmla="*/ 60 w 63"/>
                <a:gd name="T13" fmla="*/ 87 h 142"/>
                <a:gd name="T14" fmla="*/ 57 w 63"/>
                <a:gd name="T15" fmla="*/ 98 h 142"/>
                <a:gd name="T16" fmla="*/ 54 w 63"/>
                <a:gd name="T17" fmla="*/ 108 h 142"/>
                <a:gd name="T18" fmla="*/ 48 w 63"/>
                <a:gd name="T19" fmla="*/ 115 h 142"/>
                <a:gd name="T20" fmla="*/ 42 w 63"/>
                <a:gd name="T21" fmla="*/ 123 h 142"/>
                <a:gd name="T22" fmla="*/ 36 w 63"/>
                <a:gd name="T23" fmla="*/ 130 h 142"/>
                <a:gd name="T24" fmla="*/ 30 w 63"/>
                <a:gd name="T25" fmla="*/ 134 h 142"/>
                <a:gd name="T26" fmla="*/ 21 w 63"/>
                <a:gd name="T27" fmla="*/ 138 h 142"/>
                <a:gd name="T28" fmla="*/ 12 w 63"/>
                <a:gd name="T29" fmla="*/ 142 h 142"/>
                <a:gd name="T30" fmla="*/ 6 w 63"/>
                <a:gd name="T31" fmla="*/ 140 h 142"/>
                <a:gd name="T32" fmla="*/ 3 w 63"/>
                <a:gd name="T33" fmla="*/ 138 h 142"/>
                <a:gd name="T34" fmla="*/ 0 w 63"/>
                <a:gd name="T35" fmla="*/ 134 h 142"/>
                <a:gd name="T36" fmla="*/ 3 w 63"/>
                <a:gd name="T37" fmla="*/ 132 h 142"/>
                <a:gd name="T38" fmla="*/ 18 w 63"/>
                <a:gd name="T39" fmla="*/ 113 h 142"/>
                <a:gd name="T40" fmla="*/ 27 w 63"/>
                <a:gd name="T41" fmla="*/ 96 h 142"/>
                <a:gd name="T42" fmla="*/ 30 w 63"/>
                <a:gd name="T43" fmla="*/ 79 h 142"/>
                <a:gd name="T44" fmla="*/ 33 w 63"/>
                <a:gd name="T45" fmla="*/ 62 h 142"/>
                <a:gd name="T46" fmla="*/ 30 w 63"/>
                <a:gd name="T47" fmla="*/ 47 h 142"/>
                <a:gd name="T48" fmla="*/ 33 w 63"/>
                <a:gd name="T49" fmla="*/ 30 h 142"/>
                <a:gd name="T50" fmla="*/ 33 w 63"/>
                <a:gd name="T51" fmla="*/ 15 h 142"/>
                <a:gd name="T52" fmla="*/ 42 w 63"/>
                <a:gd name="T53" fmla="*/ 0 h 142"/>
                <a:gd name="T54" fmla="*/ 42 w 63"/>
                <a:gd name="T55" fmla="*/ 0 h 1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142"/>
                <a:gd name="T86" fmla="*/ 63 w 63"/>
                <a:gd name="T87" fmla="*/ 142 h 1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142">
                  <a:moveTo>
                    <a:pt x="42" y="0"/>
                  </a:moveTo>
                  <a:lnTo>
                    <a:pt x="51" y="10"/>
                  </a:lnTo>
                  <a:lnTo>
                    <a:pt x="60" y="25"/>
                  </a:lnTo>
                  <a:lnTo>
                    <a:pt x="63" y="40"/>
                  </a:lnTo>
                  <a:lnTo>
                    <a:pt x="63" y="57"/>
                  </a:lnTo>
                  <a:lnTo>
                    <a:pt x="63" y="72"/>
                  </a:lnTo>
                  <a:lnTo>
                    <a:pt x="60" y="87"/>
                  </a:lnTo>
                  <a:lnTo>
                    <a:pt x="57" y="98"/>
                  </a:lnTo>
                  <a:lnTo>
                    <a:pt x="54" y="108"/>
                  </a:lnTo>
                  <a:lnTo>
                    <a:pt x="48" y="115"/>
                  </a:lnTo>
                  <a:lnTo>
                    <a:pt x="42" y="123"/>
                  </a:lnTo>
                  <a:lnTo>
                    <a:pt x="36" y="130"/>
                  </a:lnTo>
                  <a:lnTo>
                    <a:pt x="30" y="134"/>
                  </a:lnTo>
                  <a:lnTo>
                    <a:pt x="21" y="138"/>
                  </a:lnTo>
                  <a:lnTo>
                    <a:pt x="12" y="142"/>
                  </a:lnTo>
                  <a:lnTo>
                    <a:pt x="6" y="140"/>
                  </a:lnTo>
                  <a:lnTo>
                    <a:pt x="3" y="138"/>
                  </a:lnTo>
                  <a:lnTo>
                    <a:pt x="0" y="134"/>
                  </a:lnTo>
                  <a:lnTo>
                    <a:pt x="3" y="132"/>
                  </a:lnTo>
                  <a:lnTo>
                    <a:pt x="18" y="113"/>
                  </a:lnTo>
                  <a:lnTo>
                    <a:pt x="27" y="96"/>
                  </a:lnTo>
                  <a:lnTo>
                    <a:pt x="30" y="79"/>
                  </a:lnTo>
                  <a:lnTo>
                    <a:pt x="33" y="62"/>
                  </a:lnTo>
                  <a:lnTo>
                    <a:pt x="30" y="47"/>
                  </a:lnTo>
                  <a:lnTo>
                    <a:pt x="33" y="30"/>
                  </a:lnTo>
                  <a:lnTo>
                    <a:pt x="33" y="15"/>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8" name="Freeform 64"/>
            <p:cNvSpPr>
              <a:spLocks/>
            </p:cNvSpPr>
            <p:nvPr/>
          </p:nvSpPr>
          <p:spPr bwMode="auto">
            <a:xfrm>
              <a:off x="3403" y="2154"/>
              <a:ext cx="161" cy="259"/>
            </a:xfrm>
            <a:custGeom>
              <a:avLst/>
              <a:gdLst>
                <a:gd name="T0" fmla="*/ 57 w 161"/>
                <a:gd name="T1" fmla="*/ 2 h 259"/>
                <a:gd name="T2" fmla="*/ 65 w 161"/>
                <a:gd name="T3" fmla="*/ 2 h 259"/>
                <a:gd name="T4" fmla="*/ 68 w 161"/>
                <a:gd name="T5" fmla="*/ 6 h 259"/>
                <a:gd name="T6" fmla="*/ 65 w 161"/>
                <a:gd name="T7" fmla="*/ 34 h 259"/>
                <a:gd name="T8" fmla="*/ 54 w 161"/>
                <a:gd name="T9" fmla="*/ 74 h 259"/>
                <a:gd name="T10" fmla="*/ 42 w 161"/>
                <a:gd name="T11" fmla="*/ 104 h 259"/>
                <a:gd name="T12" fmla="*/ 33 w 161"/>
                <a:gd name="T13" fmla="*/ 129 h 259"/>
                <a:gd name="T14" fmla="*/ 60 w 161"/>
                <a:gd name="T15" fmla="*/ 113 h 259"/>
                <a:gd name="T16" fmla="*/ 110 w 161"/>
                <a:gd name="T17" fmla="*/ 100 h 259"/>
                <a:gd name="T18" fmla="*/ 146 w 161"/>
                <a:gd name="T19" fmla="*/ 125 h 259"/>
                <a:gd name="T20" fmla="*/ 161 w 161"/>
                <a:gd name="T21" fmla="*/ 172 h 259"/>
                <a:gd name="T22" fmla="*/ 146 w 161"/>
                <a:gd name="T23" fmla="*/ 215 h 259"/>
                <a:gd name="T24" fmla="*/ 122 w 161"/>
                <a:gd name="T25" fmla="*/ 246 h 259"/>
                <a:gd name="T26" fmla="*/ 86 w 161"/>
                <a:gd name="T27" fmla="*/ 259 h 259"/>
                <a:gd name="T28" fmla="*/ 51 w 161"/>
                <a:gd name="T29" fmla="*/ 255 h 259"/>
                <a:gd name="T30" fmla="*/ 30 w 161"/>
                <a:gd name="T31" fmla="*/ 240 h 259"/>
                <a:gd name="T32" fmla="*/ 45 w 161"/>
                <a:gd name="T33" fmla="*/ 236 h 259"/>
                <a:gd name="T34" fmla="*/ 68 w 161"/>
                <a:gd name="T35" fmla="*/ 238 h 259"/>
                <a:gd name="T36" fmla="*/ 89 w 161"/>
                <a:gd name="T37" fmla="*/ 236 h 259"/>
                <a:gd name="T38" fmla="*/ 110 w 161"/>
                <a:gd name="T39" fmla="*/ 229 h 259"/>
                <a:gd name="T40" fmla="*/ 119 w 161"/>
                <a:gd name="T41" fmla="*/ 208 h 259"/>
                <a:gd name="T42" fmla="*/ 125 w 161"/>
                <a:gd name="T43" fmla="*/ 185 h 259"/>
                <a:gd name="T44" fmla="*/ 128 w 161"/>
                <a:gd name="T45" fmla="*/ 161 h 259"/>
                <a:gd name="T46" fmla="*/ 119 w 161"/>
                <a:gd name="T47" fmla="*/ 136 h 259"/>
                <a:gd name="T48" fmla="*/ 101 w 161"/>
                <a:gd name="T49" fmla="*/ 125 h 259"/>
                <a:gd name="T50" fmla="*/ 80 w 161"/>
                <a:gd name="T51" fmla="*/ 127 h 259"/>
                <a:gd name="T52" fmla="*/ 71 w 161"/>
                <a:gd name="T53" fmla="*/ 132 h 259"/>
                <a:gd name="T54" fmla="*/ 62 w 161"/>
                <a:gd name="T55" fmla="*/ 142 h 259"/>
                <a:gd name="T56" fmla="*/ 48 w 161"/>
                <a:gd name="T57" fmla="*/ 157 h 259"/>
                <a:gd name="T58" fmla="*/ 30 w 161"/>
                <a:gd name="T59" fmla="*/ 161 h 259"/>
                <a:gd name="T60" fmla="*/ 9 w 161"/>
                <a:gd name="T61" fmla="*/ 153 h 259"/>
                <a:gd name="T62" fmla="*/ 0 w 161"/>
                <a:gd name="T63" fmla="*/ 140 h 259"/>
                <a:gd name="T64" fmla="*/ 9 w 161"/>
                <a:gd name="T65" fmla="*/ 110 h 259"/>
                <a:gd name="T66" fmla="*/ 21 w 161"/>
                <a:gd name="T67" fmla="*/ 74 h 259"/>
                <a:gd name="T68" fmla="*/ 27 w 161"/>
                <a:gd name="T69" fmla="*/ 44 h 259"/>
                <a:gd name="T70" fmla="*/ 36 w 161"/>
                <a:gd name="T71" fmla="*/ 13 h 259"/>
                <a:gd name="T72" fmla="*/ 45 w 161"/>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259"/>
                <a:gd name="T113" fmla="*/ 161 w 161"/>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259">
                  <a:moveTo>
                    <a:pt x="45" y="0"/>
                  </a:moveTo>
                  <a:lnTo>
                    <a:pt x="57" y="2"/>
                  </a:lnTo>
                  <a:lnTo>
                    <a:pt x="65" y="2"/>
                  </a:lnTo>
                  <a:lnTo>
                    <a:pt x="68" y="4"/>
                  </a:lnTo>
                  <a:lnTo>
                    <a:pt x="68" y="6"/>
                  </a:lnTo>
                  <a:lnTo>
                    <a:pt x="68" y="13"/>
                  </a:lnTo>
                  <a:lnTo>
                    <a:pt x="65" y="34"/>
                  </a:lnTo>
                  <a:lnTo>
                    <a:pt x="62" y="55"/>
                  </a:lnTo>
                  <a:lnTo>
                    <a:pt x="54" y="74"/>
                  </a:lnTo>
                  <a:lnTo>
                    <a:pt x="48" y="91"/>
                  </a:lnTo>
                  <a:lnTo>
                    <a:pt x="42" y="104"/>
                  </a:lnTo>
                  <a:lnTo>
                    <a:pt x="36" y="117"/>
                  </a:lnTo>
                  <a:lnTo>
                    <a:pt x="33" y="129"/>
                  </a:lnTo>
                  <a:lnTo>
                    <a:pt x="33" y="140"/>
                  </a:lnTo>
                  <a:lnTo>
                    <a:pt x="60" y="113"/>
                  </a:lnTo>
                  <a:lnTo>
                    <a:pt x="86" y="100"/>
                  </a:lnTo>
                  <a:lnTo>
                    <a:pt x="110" y="100"/>
                  </a:lnTo>
                  <a:lnTo>
                    <a:pt x="131" y="110"/>
                  </a:lnTo>
                  <a:lnTo>
                    <a:pt x="146" y="125"/>
                  </a:lnTo>
                  <a:lnTo>
                    <a:pt x="158" y="147"/>
                  </a:lnTo>
                  <a:lnTo>
                    <a:pt x="161" y="172"/>
                  </a:lnTo>
                  <a:lnTo>
                    <a:pt x="158" y="198"/>
                  </a:lnTo>
                  <a:lnTo>
                    <a:pt x="146" y="215"/>
                  </a:lnTo>
                  <a:lnTo>
                    <a:pt x="137" y="232"/>
                  </a:lnTo>
                  <a:lnTo>
                    <a:pt x="122" y="246"/>
                  </a:lnTo>
                  <a:lnTo>
                    <a:pt x="107" y="255"/>
                  </a:lnTo>
                  <a:lnTo>
                    <a:pt x="86" y="259"/>
                  </a:lnTo>
                  <a:lnTo>
                    <a:pt x="68" y="259"/>
                  </a:lnTo>
                  <a:lnTo>
                    <a:pt x="51" y="255"/>
                  </a:lnTo>
                  <a:lnTo>
                    <a:pt x="30" y="246"/>
                  </a:lnTo>
                  <a:lnTo>
                    <a:pt x="30" y="240"/>
                  </a:lnTo>
                  <a:lnTo>
                    <a:pt x="36" y="234"/>
                  </a:lnTo>
                  <a:lnTo>
                    <a:pt x="45" y="236"/>
                  </a:lnTo>
                  <a:lnTo>
                    <a:pt x="60" y="238"/>
                  </a:lnTo>
                  <a:lnTo>
                    <a:pt x="68" y="238"/>
                  </a:lnTo>
                  <a:lnTo>
                    <a:pt x="80" y="238"/>
                  </a:lnTo>
                  <a:lnTo>
                    <a:pt x="89" y="236"/>
                  </a:lnTo>
                  <a:lnTo>
                    <a:pt x="101" y="234"/>
                  </a:lnTo>
                  <a:lnTo>
                    <a:pt x="110" y="229"/>
                  </a:lnTo>
                  <a:lnTo>
                    <a:pt x="116" y="221"/>
                  </a:lnTo>
                  <a:lnTo>
                    <a:pt x="119" y="208"/>
                  </a:lnTo>
                  <a:lnTo>
                    <a:pt x="125" y="197"/>
                  </a:lnTo>
                  <a:lnTo>
                    <a:pt x="125" y="185"/>
                  </a:lnTo>
                  <a:lnTo>
                    <a:pt x="128" y="174"/>
                  </a:lnTo>
                  <a:lnTo>
                    <a:pt x="128" y="161"/>
                  </a:lnTo>
                  <a:lnTo>
                    <a:pt x="125" y="149"/>
                  </a:lnTo>
                  <a:lnTo>
                    <a:pt x="119" y="136"/>
                  </a:lnTo>
                  <a:lnTo>
                    <a:pt x="113" y="127"/>
                  </a:lnTo>
                  <a:lnTo>
                    <a:pt x="101" y="125"/>
                  </a:lnTo>
                  <a:lnTo>
                    <a:pt x="92" y="125"/>
                  </a:lnTo>
                  <a:lnTo>
                    <a:pt x="80" y="127"/>
                  </a:lnTo>
                  <a:lnTo>
                    <a:pt x="74" y="130"/>
                  </a:lnTo>
                  <a:lnTo>
                    <a:pt x="71" y="132"/>
                  </a:lnTo>
                  <a:lnTo>
                    <a:pt x="68" y="136"/>
                  </a:lnTo>
                  <a:lnTo>
                    <a:pt x="62" y="142"/>
                  </a:lnTo>
                  <a:lnTo>
                    <a:pt x="60" y="149"/>
                  </a:lnTo>
                  <a:lnTo>
                    <a:pt x="48" y="157"/>
                  </a:lnTo>
                  <a:lnTo>
                    <a:pt x="39" y="161"/>
                  </a:lnTo>
                  <a:lnTo>
                    <a:pt x="30" y="161"/>
                  </a:lnTo>
                  <a:lnTo>
                    <a:pt x="21" y="159"/>
                  </a:lnTo>
                  <a:lnTo>
                    <a:pt x="9" y="153"/>
                  </a:lnTo>
                  <a:lnTo>
                    <a:pt x="3" y="147"/>
                  </a:lnTo>
                  <a:lnTo>
                    <a:pt x="0" y="140"/>
                  </a:lnTo>
                  <a:lnTo>
                    <a:pt x="3" y="130"/>
                  </a:lnTo>
                  <a:lnTo>
                    <a:pt x="9" y="110"/>
                  </a:lnTo>
                  <a:lnTo>
                    <a:pt x="15" y="91"/>
                  </a:lnTo>
                  <a:lnTo>
                    <a:pt x="21" y="74"/>
                  </a:lnTo>
                  <a:lnTo>
                    <a:pt x="24" y="59"/>
                  </a:lnTo>
                  <a:lnTo>
                    <a:pt x="27" y="44"/>
                  </a:lnTo>
                  <a:lnTo>
                    <a:pt x="33" y="28"/>
                  </a:lnTo>
                  <a:lnTo>
                    <a:pt x="36" y="13"/>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9" name="Freeform 65"/>
            <p:cNvSpPr>
              <a:spLocks/>
            </p:cNvSpPr>
            <p:nvPr/>
          </p:nvSpPr>
          <p:spPr bwMode="auto">
            <a:xfrm>
              <a:off x="3498" y="2460"/>
              <a:ext cx="81" cy="121"/>
            </a:xfrm>
            <a:custGeom>
              <a:avLst/>
              <a:gdLst>
                <a:gd name="T0" fmla="*/ 12 w 81"/>
                <a:gd name="T1" fmla="*/ 0 h 121"/>
                <a:gd name="T2" fmla="*/ 30 w 81"/>
                <a:gd name="T3" fmla="*/ 13 h 121"/>
                <a:gd name="T4" fmla="*/ 45 w 81"/>
                <a:gd name="T5" fmla="*/ 28 h 121"/>
                <a:gd name="T6" fmla="*/ 57 w 81"/>
                <a:gd name="T7" fmla="*/ 45 h 121"/>
                <a:gd name="T8" fmla="*/ 66 w 81"/>
                <a:gd name="T9" fmla="*/ 62 h 121"/>
                <a:gd name="T10" fmla="*/ 72 w 81"/>
                <a:gd name="T11" fmla="*/ 76 h 121"/>
                <a:gd name="T12" fmla="*/ 75 w 81"/>
                <a:gd name="T13" fmla="*/ 91 h 121"/>
                <a:gd name="T14" fmla="*/ 78 w 81"/>
                <a:gd name="T15" fmla="*/ 104 h 121"/>
                <a:gd name="T16" fmla="*/ 81 w 81"/>
                <a:gd name="T17" fmla="*/ 113 h 121"/>
                <a:gd name="T18" fmla="*/ 72 w 81"/>
                <a:gd name="T19" fmla="*/ 113 h 121"/>
                <a:gd name="T20" fmla="*/ 63 w 81"/>
                <a:gd name="T21" fmla="*/ 117 h 121"/>
                <a:gd name="T22" fmla="*/ 51 w 81"/>
                <a:gd name="T23" fmla="*/ 119 h 121"/>
                <a:gd name="T24" fmla="*/ 48 w 81"/>
                <a:gd name="T25" fmla="*/ 121 h 121"/>
                <a:gd name="T26" fmla="*/ 42 w 81"/>
                <a:gd name="T27" fmla="*/ 104 h 121"/>
                <a:gd name="T28" fmla="*/ 39 w 81"/>
                <a:gd name="T29" fmla="*/ 91 h 121"/>
                <a:gd name="T30" fmla="*/ 33 w 81"/>
                <a:gd name="T31" fmla="*/ 78 h 121"/>
                <a:gd name="T32" fmla="*/ 30 w 81"/>
                <a:gd name="T33" fmla="*/ 66 h 121"/>
                <a:gd name="T34" fmla="*/ 24 w 81"/>
                <a:gd name="T35" fmla="*/ 53 h 121"/>
                <a:gd name="T36" fmla="*/ 15 w 81"/>
                <a:gd name="T37" fmla="*/ 42 h 121"/>
                <a:gd name="T38" fmla="*/ 9 w 81"/>
                <a:gd name="T39" fmla="*/ 28 h 121"/>
                <a:gd name="T40" fmla="*/ 0 w 81"/>
                <a:gd name="T41" fmla="*/ 13 h 121"/>
                <a:gd name="T42" fmla="*/ 0 w 81"/>
                <a:gd name="T43" fmla="*/ 10 h 121"/>
                <a:gd name="T44" fmla="*/ 6 w 81"/>
                <a:gd name="T45" fmla="*/ 4 h 121"/>
                <a:gd name="T46" fmla="*/ 9 w 81"/>
                <a:gd name="T47" fmla="*/ 0 h 121"/>
                <a:gd name="T48" fmla="*/ 12 w 81"/>
                <a:gd name="T49" fmla="*/ 0 h 121"/>
                <a:gd name="T50" fmla="*/ 12 w 81"/>
                <a:gd name="T51" fmla="*/ 0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121"/>
                <a:gd name="T80" fmla="*/ 81 w 81"/>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121">
                  <a:moveTo>
                    <a:pt x="12" y="0"/>
                  </a:moveTo>
                  <a:lnTo>
                    <a:pt x="30" y="13"/>
                  </a:lnTo>
                  <a:lnTo>
                    <a:pt x="45" y="28"/>
                  </a:lnTo>
                  <a:lnTo>
                    <a:pt x="57" y="45"/>
                  </a:lnTo>
                  <a:lnTo>
                    <a:pt x="66" y="62"/>
                  </a:lnTo>
                  <a:lnTo>
                    <a:pt x="72" y="76"/>
                  </a:lnTo>
                  <a:lnTo>
                    <a:pt x="75" y="91"/>
                  </a:lnTo>
                  <a:lnTo>
                    <a:pt x="78" y="104"/>
                  </a:lnTo>
                  <a:lnTo>
                    <a:pt x="81" y="113"/>
                  </a:lnTo>
                  <a:lnTo>
                    <a:pt x="72" y="113"/>
                  </a:lnTo>
                  <a:lnTo>
                    <a:pt x="63" y="117"/>
                  </a:lnTo>
                  <a:lnTo>
                    <a:pt x="51" y="119"/>
                  </a:lnTo>
                  <a:lnTo>
                    <a:pt x="48" y="121"/>
                  </a:lnTo>
                  <a:lnTo>
                    <a:pt x="42" y="104"/>
                  </a:lnTo>
                  <a:lnTo>
                    <a:pt x="39" y="91"/>
                  </a:lnTo>
                  <a:lnTo>
                    <a:pt x="33" y="78"/>
                  </a:lnTo>
                  <a:lnTo>
                    <a:pt x="30" y="66"/>
                  </a:lnTo>
                  <a:lnTo>
                    <a:pt x="24" y="53"/>
                  </a:lnTo>
                  <a:lnTo>
                    <a:pt x="15" y="42"/>
                  </a:lnTo>
                  <a:lnTo>
                    <a:pt x="9" y="28"/>
                  </a:lnTo>
                  <a:lnTo>
                    <a:pt x="0" y="13"/>
                  </a:lnTo>
                  <a:lnTo>
                    <a:pt x="0" y="10"/>
                  </a:lnTo>
                  <a:lnTo>
                    <a:pt x="6" y="4"/>
                  </a:lnTo>
                  <a:lnTo>
                    <a:pt x="9"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0" name="Freeform 66"/>
            <p:cNvSpPr>
              <a:spLocks/>
            </p:cNvSpPr>
            <p:nvPr/>
          </p:nvSpPr>
          <p:spPr bwMode="auto">
            <a:xfrm>
              <a:off x="3501" y="2466"/>
              <a:ext cx="481" cy="138"/>
            </a:xfrm>
            <a:custGeom>
              <a:avLst/>
              <a:gdLst>
                <a:gd name="T0" fmla="*/ 458 w 481"/>
                <a:gd name="T1" fmla="*/ 4 h 138"/>
                <a:gd name="T2" fmla="*/ 461 w 481"/>
                <a:gd name="T3" fmla="*/ 4 h 138"/>
                <a:gd name="T4" fmla="*/ 470 w 481"/>
                <a:gd name="T5" fmla="*/ 7 h 138"/>
                <a:gd name="T6" fmla="*/ 476 w 481"/>
                <a:gd name="T7" fmla="*/ 11 h 138"/>
                <a:gd name="T8" fmla="*/ 481 w 481"/>
                <a:gd name="T9" fmla="*/ 15 h 138"/>
                <a:gd name="T10" fmla="*/ 476 w 481"/>
                <a:gd name="T11" fmla="*/ 19 h 138"/>
                <a:gd name="T12" fmla="*/ 470 w 481"/>
                <a:gd name="T13" fmla="*/ 24 h 138"/>
                <a:gd name="T14" fmla="*/ 407 w 481"/>
                <a:gd name="T15" fmla="*/ 22 h 138"/>
                <a:gd name="T16" fmla="*/ 350 w 481"/>
                <a:gd name="T17" fmla="*/ 28 h 138"/>
                <a:gd name="T18" fmla="*/ 293 w 481"/>
                <a:gd name="T19" fmla="*/ 36 h 138"/>
                <a:gd name="T20" fmla="*/ 239 w 481"/>
                <a:gd name="T21" fmla="*/ 49 h 138"/>
                <a:gd name="T22" fmla="*/ 183 w 481"/>
                <a:gd name="T23" fmla="*/ 66 h 138"/>
                <a:gd name="T24" fmla="*/ 132 w 481"/>
                <a:gd name="T25" fmla="*/ 85 h 138"/>
                <a:gd name="T26" fmla="*/ 81 w 481"/>
                <a:gd name="T27" fmla="*/ 109 h 138"/>
                <a:gd name="T28" fmla="*/ 30 w 481"/>
                <a:gd name="T29" fmla="*/ 138 h 138"/>
                <a:gd name="T30" fmla="*/ 24 w 481"/>
                <a:gd name="T31" fmla="*/ 136 h 138"/>
                <a:gd name="T32" fmla="*/ 15 w 481"/>
                <a:gd name="T33" fmla="*/ 136 h 138"/>
                <a:gd name="T34" fmla="*/ 6 w 481"/>
                <a:gd name="T35" fmla="*/ 136 h 138"/>
                <a:gd name="T36" fmla="*/ 0 w 481"/>
                <a:gd name="T37" fmla="*/ 136 h 138"/>
                <a:gd name="T38" fmla="*/ 30 w 481"/>
                <a:gd name="T39" fmla="*/ 111 h 138"/>
                <a:gd name="T40" fmla="*/ 66 w 481"/>
                <a:gd name="T41" fmla="*/ 90 h 138"/>
                <a:gd name="T42" fmla="*/ 102 w 481"/>
                <a:gd name="T43" fmla="*/ 72 h 138"/>
                <a:gd name="T44" fmla="*/ 144 w 481"/>
                <a:gd name="T45" fmla="*/ 56 h 138"/>
                <a:gd name="T46" fmla="*/ 186 w 481"/>
                <a:gd name="T47" fmla="*/ 41 h 138"/>
                <a:gd name="T48" fmla="*/ 230 w 481"/>
                <a:gd name="T49" fmla="*/ 30 h 138"/>
                <a:gd name="T50" fmla="*/ 275 w 481"/>
                <a:gd name="T51" fmla="*/ 19 h 138"/>
                <a:gd name="T52" fmla="*/ 320 w 481"/>
                <a:gd name="T53" fmla="*/ 11 h 138"/>
                <a:gd name="T54" fmla="*/ 350 w 481"/>
                <a:gd name="T55" fmla="*/ 5 h 138"/>
                <a:gd name="T56" fmla="*/ 374 w 481"/>
                <a:gd name="T57" fmla="*/ 4 h 138"/>
                <a:gd name="T58" fmla="*/ 395 w 481"/>
                <a:gd name="T59" fmla="*/ 0 h 138"/>
                <a:gd name="T60" fmla="*/ 413 w 481"/>
                <a:gd name="T61" fmla="*/ 0 h 138"/>
                <a:gd name="T62" fmla="*/ 428 w 481"/>
                <a:gd name="T63" fmla="*/ 0 h 138"/>
                <a:gd name="T64" fmla="*/ 440 w 481"/>
                <a:gd name="T65" fmla="*/ 0 h 138"/>
                <a:gd name="T66" fmla="*/ 449 w 481"/>
                <a:gd name="T67" fmla="*/ 2 h 138"/>
                <a:gd name="T68" fmla="*/ 458 w 481"/>
                <a:gd name="T69" fmla="*/ 4 h 138"/>
                <a:gd name="T70" fmla="*/ 458 w 481"/>
                <a:gd name="T71" fmla="*/ 4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1"/>
                <a:gd name="T109" fmla="*/ 0 h 138"/>
                <a:gd name="T110" fmla="*/ 481 w 481"/>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1" h="138">
                  <a:moveTo>
                    <a:pt x="458" y="4"/>
                  </a:moveTo>
                  <a:lnTo>
                    <a:pt x="461" y="4"/>
                  </a:lnTo>
                  <a:lnTo>
                    <a:pt x="470" y="7"/>
                  </a:lnTo>
                  <a:lnTo>
                    <a:pt x="476" y="11"/>
                  </a:lnTo>
                  <a:lnTo>
                    <a:pt x="481" y="15"/>
                  </a:lnTo>
                  <a:lnTo>
                    <a:pt x="476" y="19"/>
                  </a:lnTo>
                  <a:lnTo>
                    <a:pt x="470" y="24"/>
                  </a:lnTo>
                  <a:lnTo>
                    <a:pt x="407" y="22"/>
                  </a:lnTo>
                  <a:lnTo>
                    <a:pt x="350" y="28"/>
                  </a:lnTo>
                  <a:lnTo>
                    <a:pt x="293" y="36"/>
                  </a:lnTo>
                  <a:lnTo>
                    <a:pt x="239" y="49"/>
                  </a:lnTo>
                  <a:lnTo>
                    <a:pt x="183" y="66"/>
                  </a:lnTo>
                  <a:lnTo>
                    <a:pt x="132" y="85"/>
                  </a:lnTo>
                  <a:lnTo>
                    <a:pt x="81" y="109"/>
                  </a:lnTo>
                  <a:lnTo>
                    <a:pt x="30" y="138"/>
                  </a:lnTo>
                  <a:lnTo>
                    <a:pt x="24" y="136"/>
                  </a:lnTo>
                  <a:lnTo>
                    <a:pt x="15" y="136"/>
                  </a:lnTo>
                  <a:lnTo>
                    <a:pt x="6" y="136"/>
                  </a:lnTo>
                  <a:lnTo>
                    <a:pt x="0" y="136"/>
                  </a:lnTo>
                  <a:lnTo>
                    <a:pt x="30" y="111"/>
                  </a:lnTo>
                  <a:lnTo>
                    <a:pt x="66" y="90"/>
                  </a:lnTo>
                  <a:lnTo>
                    <a:pt x="102" y="72"/>
                  </a:lnTo>
                  <a:lnTo>
                    <a:pt x="144" y="56"/>
                  </a:lnTo>
                  <a:lnTo>
                    <a:pt x="186" y="41"/>
                  </a:lnTo>
                  <a:lnTo>
                    <a:pt x="230" y="30"/>
                  </a:lnTo>
                  <a:lnTo>
                    <a:pt x="275" y="19"/>
                  </a:lnTo>
                  <a:lnTo>
                    <a:pt x="320" y="11"/>
                  </a:lnTo>
                  <a:lnTo>
                    <a:pt x="350" y="5"/>
                  </a:lnTo>
                  <a:lnTo>
                    <a:pt x="374" y="4"/>
                  </a:lnTo>
                  <a:lnTo>
                    <a:pt x="395" y="0"/>
                  </a:lnTo>
                  <a:lnTo>
                    <a:pt x="413" y="0"/>
                  </a:lnTo>
                  <a:lnTo>
                    <a:pt x="428" y="0"/>
                  </a:lnTo>
                  <a:lnTo>
                    <a:pt x="440" y="0"/>
                  </a:lnTo>
                  <a:lnTo>
                    <a:pt x="449" y="2"/>
                  </a:lnTo>
                  <a:lnTo>
                    <a:pt x="45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1" name="Freeform 67"/>
            <p:cNvSpPr>
              <a:spLocks/>
            </p:cNvSpPr>
            <p:nvPr/>
          </p:nvSpPr>
          <p:spPr bwMode="auto">
            <a:xfrm>
              <a:off x="3492" y="2600"/>
              <a:ext cx="559" cy="430"/>
            </a:xfrm>
            <a:custGeom>
              <a:avLst/>
              <a:gdLst>
                <a:gd name="T0" fmla="*/ 27 w 559"/>
                <a:gd name="T1" fmla="*/ 0 h 430"/>
                <a:gd name="T2" fmla="*/ 57 w 559"/>
                <a:gd name="T3" fmla="*/ 7 h 430"/>
                <a:gd name="T4" fmla="*/ 90 w 559"/>
                <a:gd name="T5" fmla="*/ 19 h 430"/>
                <a:gd name="T6" fmla="*/ 129 w 559"/>
                <a:gd name="T7" fmla="*/ 34 h 430"/>
                <a:gd name="T8" fmla="*/ 174 w 559"/>
                <a:gd name="T9" fmla="*/ 57 h 430"/>
                <a:gd name="T10" fmla="*/ 219 w 559"/>
                <a:gd name="T11" fmla="*/ 81 h 430"/>
                <a:gd name="T12" fmla="*/ 266 w 559"/>
                <a:gd name="T13" fmla="*/ 115 h 430"/>
                <a:gd name="T14" fmla="*/ 314 w 559"/>
                <a:gd name="T15" fmla="*/ 155 h 430"/>
                <a:gd name="T16" fmla="*/ 365 w 559"/>
                <a:gd name="T17" fmla="*/ 204 h 430"/>
                <a:gd name="T18" fmla="*/ 386 w 559"/>
                <a:gd name="T19" fmla="*/ 225 h 430"/>
                <a:gd name="T20" fmla="*/ 410 w 559"/>
                <a:gd name="T21" fmla="*/ 251 h 430"/>
                <a:gd name="T22" fmla="*/ 437 w 559"/>
                <a:gd name="T23" fmla="*/ 279 h 430"/>
                <a:gd name="T24" fmla="*/ 467 w 559"/>
                <a:gd name="T25" fmla="*/ 310 h 430"/>
                <a:gd name="T26" fmla="*/ 496 w 559"/>
                <a:gd name="T27" fmla="*/ 340 h 430"/>
                <a:gd name="T28" fmla="*/ 520 w 559"/>
                <a:gd name="T29" fmla="*/ 368 h 430"/>
                <a:gd name="T30" fmla="*/ 541 w 559"/>
                <a:gd name="T31" fmla="*/ 393 h 430"/>
                <a:gd name="T32" fmla="*/ 559 w 559"/>
                <a:gd name="T33" fmla="*/ 413 h 430"/>
                <a:gd name="T34" fmla="*/ 550 w 559"/>
                <a:gd name="T35" fmla="*/ 417 h 430"/>
                <a:gd name="T36" fmla="*/ 544 w 559"/>
                <a:gd name="T37" fmla="*/ 427 h 430"/>
                <a:gd name="T38" fmla="*/ 538 w 559"/>
                <a:gd name="T39" fmla="*/ 429 h 430"/>
                <a:gd name="T40" fmla="*/ 535 w 559"/>
                <a:gd name="T41" fmla="*/ 430 h 430"/>
                <a:gd name="T42" fmla="*/ 529 w 559"/>
                <a:gd name="T43" fmla="*/ 430 h 430"/>
                <a:gd name="T44" fmla="*/ 523 w 559"/>
                <a:gd name="T45" fmla="*/ 427 h 430"/>
                <a:gd name="T46" fmla="*/ 446 w 559"/>
                <a:gd name="T47" fmla="*/ 332 h 430"/>
                <a:gd name="T48" fmla="*/ 374 w 559"/>
                <a:gd name="T49" fmla="*/ 253 h 430"/>
                <a:gd name="T50" fmla="*/ 308 w 559"/>
                <a:gd name="T51" fmla="*/ 189 h 430"/>
                <a:gd name="T52" fmla="*/ 248 w 559"/>
                <a:gd name="T53" fmla="*/ 136 h 430"/>
                <a:gd name="T54" fmla="*/ 189 w 559"/>
                <a:gd name="T55" fmla="*/ 92 h 430"/>
                <a:gd name="T56" fmla="*/ 129 w 559"/>
                <a:gd name="T57" fmla="*/ 58 h 430"/>
                <a:gd name="T58" fmla="*/ 66 w 559"/>
                <a:gd name="T59" fmla="*/ 30 h 430"/>
                <a:gd name="T60" fmla="*/ 0 w 559"/>
                <a:gd name="T61" fmla="*/ 7 h 430"/>
                <a:gd name="T62" fmla="*/ 0 w 559"/>
                <a:gd name="T63" fmla="*/ 4 h 430"/>
                <a:gd name="T64" fmla="*/ 9 w 559"/>
                <a:gd name="T65" fmla="*/ 2 h 430"/>
                <a:gd name="T66" fmla="*/ 21 w 559"/>
                <a:gd name="T67" fmla="*/ 0 h 430"/>
                <a:gd name="T68" fmla="*/ 27 w 559"/>
                <a:gd name="T69" fmla="*/ 0 h 430"/>
                <a:gd name="T70" fmla="*/ 27 w 559"/>
                <a:gd name="T71" fmla="*/ 0 h 4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9"/>
                <a:gd name="T109" fmla="*/ 0 h 430"/>
                <a:gd name="T110" fmla="*/ 559 w 559"/>
                <a:gd name="T111" fmla="*/ 430 h 4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9" h="430">
                  <a:moveTo>
                    <a:pt x="27" y="0"/>
                  </a:moveTo>
                  <a:lnTo>
                    <a:pt x="57" y="7"/>
                  </a:lnTo>
                  <a:lnTo>
                    <a:pt x="90" y="19"/>
                  </a:lnTo>
                  <a:lnTo>
                    <a:pt x="129" y="34"/>
                  </a:lnTo>
                  <a:lnTo>
                    <a:pt x="174" y="57"/>
                  </a:lnTo>
                  <a:lnTo>
                    <a:pt x="219" y="81"/>
                  </a:lnTo>
                  <a:lnTo>
                    <a:pt x="266" y="115"/>
                  </a:lnTo>
                  <a:lnTo>
                    <a:pt x="314" y="155"/>
                  </a:lnTo>
                  <a:lnTo>
                    <a:pt x="365" y="204"/>
                  </a:lnTo>
                  <a:lnTo>
                    <a:pt x="386" y="225"/>
                  </a:lnTo>
                  <a:lnTo>
                    <a:pt x="410" y="251"/>
                  </a:lnTo>
                  <a:lnTo>
                    <a:pt x="437" y="279"/>
                  </a:lnTo>
                  <a:lnTo>
                    <a:pt x="467" y="310"/>
                  </a:lnTo>
                  <a:lnTo>
                    <a:pt x="496" y="340"/>
                  </a:lnTo>
                  <a:lnTo>
                    <a:pt x="520" y="368"/>
                  </a:lnTo>
                  <a:lnTo>
                    <a:pt x="541" y="393"/>
                  </a:lnTo>
                  <a:lnTo>
                    <a:pt x="559" y="413"/>
                  </a:lnTo>
                  <a:lnTo>
                    <a:pt x="550" y="417"/>
                  </a:lnTo>
                  <a:lnTo>
                    <a:pt x="544" y="427"/>
                  </a:lnTo>
                  <a:lnTo>
                    <a:pt x="538" y="429"/>
                  </a:lnTo>
                  <a:lnTo>
                    <a:pt x="535" y="430"/>
                  </a:lnTo>
                  <a:lnTo>
                    <a:pt x="529" y="430"/>
                  </a:lnTo>
                  <a:lnTo>
                    <a:pt x="523" y="427"/>
                  </a:lnTo>
                  <a:lnTo>
                    <a:pt x="446" y="332"/>
                  </a:lnTo>
                  <a:lnTo>
                    <a:pt x="374" y="253"/>
                  </a:lnTo>
                  <a:lnTo>
                    <a:pt x="308" y="189"/>
                  </a:lnTo>
                  <a:lnTo>
                    <a:pt x="248" y="136"/>
                  </a:lnTo>
                  <a:lnTo>
                    <a:pt x="189" y="92"/>
                  </a:lnTo>
                  <a:lnTo>
                    <a:pt x="129" y="58"/>
                  </a:lnTo>
                  <a:lnTo>
                    <a:pt x="66" y="30"/>
                  </a:lnTo>
                  <a:lnTo>
                    <a:pt x="0" y="7"/>
                  </a:lnTo>
                  <a:lnTo>
                    <a:pt x="0" y="4"/>
                  </a:lnTo>
                  <a:lnTo>
                    <a:pt x="9" y="2"/>
                  </a:lnTo>
                  <a:lnTo>
                    <a:pt x="21"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2" name="Freeform 68"/>
            <p:cNvSpPr>
              <a:spLocks/>
            </p:cNvSpPr>
            <p:nvPr/>
          </p:nvSpPr>
          <p:spPr bwMode="auto">
            <a:xfrm>
              <a:off x="3979" y="2449"/>
              <a:ext cx="598" cy="421"/>
            </a:xfrm>
            <a:custGeom>
              <a:avLst/>
              <a:gdLst>
                <a:gd name="T0" fmla="*/ 138 w 598"/>
                <a:gd name="T1" fmla="*/ 4 h 421"/>
                <a:gd name="T2" fmla="*/ 201 w 598"/>
                <a:gd name="T3" fmla="*/ 0 h 421"/>
                <a:gd name="T4" fmla="*/ 263 w 598"/>
                <a:gd name="T5" fmla="*/ 15 h 421"/>
                <a:gd name="T6" fmla="*/ 320 w 598"/>
                <a:gd name="T7" fmla="*/ 43 h 421"/>
                <a:gd name="T8" fmla="*/ 377 w 598"/>
                <a:gd name="T9" fmla="*/ 83 h 421"/>
                <a:gd name="T10" fmla="*/ 422 w 598"/>
                <a:gd name="T11" fmla="*/ 128 h 421"/>
                <a:gd name="T12" fmla="*/ 467 w 598"/>
                <a:gd name="T13" fmla="*/ 177 h 421"/>
                <a:gd name="T14" fmla="*/ 503 w 598"/>
                <a:gd name="T15" fmla="*/ 226 h 421"/>
                <a:gd name="T16" fmla="*/ 529 w 598"/>
                <a:gd name="T17" fmla="*/ 272 h 421"/>
                <a:gd name="T18" fmla="*/ 538 w 598"/>
                <a:gd name="T19" fmla="*/ 291 h 421"/>
                <a:gd name="T20" fmla="*/ 547 w 598"/>
                <a:gd name="T21" fmla="*/ 311 h 421"/>
                <a:gd name="T22" fmla="*/ 559 w 598"/>
                <a:gd name="T23" fmla="*/ 328 h 421"/>
                <a:gd name="T24" fmla="*/ 571 w 598"/>
                <a:gd name="T25" fmla="*/ 349 h 421"/>
                <a:gd name="T26" fmla="*/ 577 w 598"/>
                <a:gd name="T27" fmla="*/ 366 h 421"/>
                <a:gd name="T28" fmla="*/ 586 w 598"/>
                <a:gd name="T29" fmla="*/ 385 h 421"/>
                <a:gd name="T30" fmla="*/ 592 w 598"/>
                <a:gd name="T31" fmla="*/ 400 h 421"/>
                <a:gd name="T32" fmla="*/ 598 w 598"/>
                <a:gd name="T33" fmla="*/ 415 h 421"/>
                <a:gd name="T34" fmla="*/ 583 w 598"/>
                <a:gd name="T35" fmla="*/ 417 h 421"/>
                <a:gd name="T36" fmla="*/ 571 w 598"/>
                <a:gd name="T37" fmla="*/ 421 h 421"/>
                <a:gd name="T38" fmla="*/ 544 w 598"/>
                <a:gd name="T39" fmla="*/ 366 h 421"/>
                <a:gd name="T40" fmla="*/ 517 w 598"/>
                <a:gd name="T41" fmla="*/ 311 h 421"/>
                <a:gd name="T42" fmla="*/ 488 w 598"/>
                <a:gd name="T43" fmla="*/ 257 h 421"/>
                <a:gd name="T44" fmla="*/ 455 w 598"/>
                <a:gd name="T45" fmla="*/ 206 h 421"/>
                <a:gd name="T46" fmla="*/ 413 w 598"/>
                <a:gd name="T47" fmla="*/ 155 h 421"/>
                <a:gd name="T48" fmla="*/ 368 w 598"/>
                <a:gd name="T49" fmla="*/ 109 h 421"/>
                <a:gd name="T50" fmla="*/ 320 w 598"/>
                <a:gd name="T51" fmla="*/ 70 h 421"/>
                <a:gd name="T52" fmla="*/ 263 w 598"/>
                <a:gd name="T53" fmla="*/ 36 h 421"/>
                <a:gd name="T54" fmla="*/ 231 w 598"/>
                <a:gd name="T55" fmla="*/ 22 h 421"/>
                <a:gd name="T56" fmla="*/ 198 w 598"/>
                <a:gd name="T57" fmla="*/ 17 h 421"/>
                <a:gd name="T58" fmla="*/ 165 w 598"/>
                <a:gd name="T59" fmla="*/ 15 h 421"/>
                <a:gd name="T60" fmla="*/ 135 w 598"/>
                <a:gd name="T61" fmla="*/ 19 h 421"/>
                <a:gd name="T62" fmla="*/ 105 w 598"/>
                <a:gd name="T63" fmla="*/ 24 h 421"/>
                <a:gd name="T64" fmla="*/ 75 w 598"/>
                <a:gd name="T65" fmla="*/ 34 h 421"/>
                <a:gd name="T66" fmla="*/ 51 w 598"/>
                <a:gd name="T67" fmla="*/ 41 h 421"/>
                <a:gd name="T68" fmla="*/ 27 w 598"/>
                <a:gd name="T69" fmla="*/ 51 h 421"/>
                <a:gd name="T70" fmla="*/ 18 w 598"/>
                <a:gd name="T71" fmla="*/ 49 h 421"/>
                <a:gd name="T72" fmla="*/ 12 w 598"/>
                <a:gd name="T73" fmla="*/ 47 h 421"/>
                <a:gd name="T74" fmla="*/ 3 w 598"/>
                <a:gd name="T75" fmla="*/ 43 h 421"/>
                <a:gd name="T76" fmla="*/ 0 w 598"/>
                <a:gd name="T77" fmla="*/ 41 h 421"/>
                <a:gd name="T78" fmla="*/ 15 w 598"/>
                <a:gd name="T79" fmla="*/ 34 h 421"/>
                <a:gd name="T80" fmla="*/ 30 w 598"/>
                <a:gd name="T81" fmla="*/ 26 h 421"/>
                <a:gd name="T82" fmla="*/ 45 w 598"/>
                <a:gd name="T83" fmla="*/ 21 h 421"/>
                <a:gd name="T84" fmla="*/ 63 w 598"/>
                <a:gd name="T85" fmla="*/ 17 h 421"/>
                <a:gd name="T86" fmla="*/ 78 w 598"/>
                <a:gd name="T87" fmla="*/ 13 h 421"/>
                <a:gd name="T88" fmla="*/ 99 w 598"/>
                <a:gd name="T89" fmla="*/ 9 h 421"/>
                <a:gd name="T90" fmla="*/ 117 w 598"/>
                <a:gd name="T91" fmla="*/ 5 h 421"/>
                <a:gd name="T92" fmla="*/ 138 w 598"/>
                <a:gd name="T93" fmla="*/ 4 h 421"/>
                <a:gd name="T94" fmla="*/ 138 w 598"/>
                <a:gd name="T95" fmla="*/ 4 h 4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421"/>
                <a:gd name="T146" fmla="*/ 598 w 598"/>
                <a:gd name="T147" fmla="*/ 421 h 4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421">
                  <a:moveTo>
                    <a:pt x="138" y="4"/>
                  </a:moveTo>
                  <a:lnTo>
                    <a:pt x="201" y="0"/>
                  </a:lnTo>
                  <a:lnTo>
                    <a:pt x="263" y="15"/>
                  </a:lnTo>
                  <a:lnTo>
                    <a:pt x="320" y="43"/>
                  </a:lnTo>
                  <a:lnTo>
                    <a:pt x="377" y="83"/>
                  </a:lnTo>
                  <a:lnTo>
                    <a:pt x="422" y="128"/>
                  </a:lnTo>
                  <a:lnTo>
                    <a:pt x="467" y="177"/>
                  </a:lnTo>
                  <a:lnTo>
                    <a:pt x="503" y="226"/>
                  </a:lnTo>
                  <a:lnTo>
                    <a:pt x="529" y="272"/>
                  </a:lnTo>
                  <a:lnTo>
                    <a:pt x="538" y="291"/>
                  </a:lnTo>
                  <a:lnTo>
                    <a:pt x="547" y="311"/>
                  </a:lnTo>
                  <a:lnTo>
                    <a:pt x="559" y="328"/>
                  </a:lnTo>
                  <a:lnTo>
                    <a:pt x="571" y="349"/>
                  </a:lnTo>
                  <a:lnTo>
                    <a:pt x="577" y="366"/>
                  </a:lnTo>
                  <a:lnTo>
                    <a:pt x="586" y="385"/>
                  </a:lnTo>
                  <a:lnTo>
                    <a:pt x="592" y="400"/>
                  </a:lnTo>
                  <a:lnTo>
                    <a:pt x="598" y="415"/>
                  </a:lnTo>
                  <a:lnTo>
                    <a:pt x="583" y="417"/>
                  </a:lnTo>
                  <a:lnTo>
                    <a:pt x="571" y="421"/>
                  </a:lnTo>
                  <a:lnTo>
                    <a:pt x="544" y="366"/>
                  </a:lnTo>
                  <a:lnTo>
                    <a:pt x="517" y="311"/>
                  </a:lnTo>
                  <a:lnTo>
                    <a:pt x="488" y="257"/>
                  </a:lnTo>
                  <a:lnTo>
                    <a:pt x="455" y="206"/>
                  </a:lnTo>
                  <a:lnTo>
                    <a:pt x="413" y="155"/>
                  </a:lnTo>
                  <a:lnTo>
                    <a:pt x="368" y="109"/>
                  </a:lnTo>
                  <a:lnTo>
                    <a:pt x="320" y="70"/>
                  </a:lnTo>
                  <a:lnTo>
                    <a:pt x="263" y="36"/>
                  </a:lnTo>
                  <a:lnTo>
                    <a:pt x="231" y="22"/>
                  </a:lnTo>
                  <a:lnTo>
                    <a:pt x="198" y="17"/>
                  </a:lnTo>
                  <a:lnTo>
                    <a:pt x="165" y="15"/>
                  </a:lnTo>
                  <a:lnTo>
                    <a:pt x="135" y="19"/>
                  </a:lnTo>
                  <a:lnTo>
                    <a:pt x="105" y="24"/>
                  </a:lnTo>
                  <a:lnTo>
                    <a:pt x="75" y="34"/>
                  </a:lnTo>
                  <a:lnTo>
                    <a:pt x="51" y="41"/>
                  </a:lnTo>
                  <a:lnTo>
                    <a:pt x="27" y="51"/>
                  </a:lnTo>
                  <a:lnTo>
                    <a:pt x="18" y="49"/>
                  </a:lnTo>
                  <a:lnTo>
                    <a:pt x="12" y="47"/>
                  </a:lnTo>
                  <a:lnTo>
                    <a:pt x="3" y="43"/>
                  </a:lnTo>
                  <a:lnTo>
                    <a:pt x="0" y="41"/>
                  </a:lnTo>
                  <a:lnTo>
                    <a:pt x="15" y="34"/>
                  </a:lnTo>
                  <a:lnTo>
                    <a:pt x="30" y="26"/>
                  </a:lnTo>
                  <a:lnTo>
                    <a:pt x="45" y="21"/>
                  </a:lnTo>
                  <a:lnTo>
                    <a:pt x="63" y="17"/>
                  </a:lnTo>
                  <a:lnTo>
                    <a:pt x="78" y="13"/>
                  </a:lnTo>
                  <a:lnTo>
                    <a:pt x="99" y="9"/>
                  </a:lnTo>
                  <a:lnTo>
                    <a:pt x="117" y="5"/>
                  </a:lnTo>
                  <a:lnTo>
                    <a:pt x="13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3" name="Freeform 69"/>
            <p:cNvSpPr>
              <a:spLocks/>
            </p:cNvSpPr>
            <p:nvPr/>
          </p:nvSpPr>
          <p:spPr bwMode="auto">
            <a:xfrm>
              <a:off x="4030" y="2473"/>
              <a:ext cx="374" cy="425"/>
            </a:xfrm>
            <a:custGeom>
              <a:avLst/>
              <a:gdLst>
                <a:gd name="T0" fmla="*/ 27 w 374"/>
                <a:gd name="T1" fmla="*/ 0 h 425"/>
                <a:gd name="T2" fmla="*/ 48 w 374"/>
                <a:gd name="T3" fmla="*/ 4 h 425"/>
                <a:gd name="T4" fmla="*/ 75 w 374"/>
                <a:gd name="T5" fmla="*/ 21 h 425"/>
                <a:gd name="T6" fmla="*/ 105 w 374"/>
                <a:gd name="T7" fmla="*/ 46 h 425"/>
                <a:gd name="T8" fmla="*/ 138 w 374"/>
                <a:gd name="T9" fmla="*/ 76 h 425"/>
                <a:gd name="T10" fmla="*/ 174 w 374"/>
                <a:gd name="T11" fmla="*/ 110 h 425"/>
                <a:gd name="T12" fmla="*/ 206 w 374"/>
                <a:gd name="T13" fmla="*/ 150 h 425"/>
                <a:gd name="T14" fmla="*/ 239 w 374"/>
                <a:gd name="T15" fmla="*/ 191 h 425"/>
                <a:gd name="T16" fmla="*/ 269 w 374"/>
                <a:gd name="T17" fmla="*/ 233 h 425"/>
                <a:gd name="T18" fmla="*/ 281 w 374"/>
                <a:gd name="T19" fmla="*/ 257 h 425"/>
                <a:gd name="T20" fmla="*/ 296 w 374"/>
                <a:gd name="T21" fmla="*/ 284 h 425"/>
                <a:gd name="T22" fmla="*/ 311 w 374"/>
                <a:gd name="T23" fmla="*/ 310 h 425"/>
                <a:gd name="T24" fmla="*/ 326 w 374"/>
                <a:gd name="T25" fmla="*/ 336 h 425"/>
                <a:gd name="T26" fmla="*/ 338 w 374"/>
                <a:gd name="T27" fmla="*/ 361 h 425"/>
                <a:gd name="T28" fmla="*/ 350 w 374"/>
                <a:gd name="T29" fmla="*/ 386 h 425"/>
                <a:gd name="T30" fmla="*/ 362 w 374"/>
                <a:gd name="T31" fmla="*/ 406 h 425"/>
                <a:gd name="T32" fmla="*/ 374 w 374"/>
                <a:gd name="T33" fmla="*/ 425 h 425"/>
                <a:gd name="T34" fmla="*/ 365 w 374"/>
                <a:gd name="T35" fmla="*/ 425 h 425"/>
                <a:gd name="T36" fmla="*/ 356 w 374"/>
                <a:gd name="T37" fmla="*/ 425 h 425"/>
                <a:gd name="T38" fmla="*/ 347 w 374"/>
                <a:gd name="T39" fmla="*/ 425 h 425"/>
                <a:gd name="T40" fmla="*/ 335 w 374"/>
                <a:gd name="T41" fmla="*/ 425 h 425"/>
                <a:gd name="T42" fmla="*/ 305 w 374"/>
                <a:gd name="T43" fmla="*/ 367 h 425"/>
                <a:gd name="T44" fmla="*/ 281 w 374"/>
                <a:gd name="T45" fmla="*/ 318 h 425"/>
                <a:gd name="T46" fmla="*/ 257 w 374"/>
                <a:gd name="T47" fmla="*/ 272 h 425"/>
                <a:gd name="T48" fmla="*/ 236 w 374"/>
                <a:gd name="T49" fmla="*/ 233 h 425"/>
                <a:gd name="T50" fmla="*/ 209 w 374"/>
                <a:gd name="T51" fmla="*/ 195 h 425"/>
                <a:gd name="T52" fmla="*/ 183 w 374"/>
                <a:gd name="T53" fmla="*/ 159 h 425"/>
                <a:gd name="T54" fmla="*/ 147 w 374"/>
                <a:gd name="T55" fmla="*/ 121 h 425"/>
                <a:gd name="T56" fmla="*/ 111 w 374"/>
                <a:gd name="T57" fmla="*/ 80 h 425"/>
                <a:gd name="T58" fmla="*/ 93 w 374"/>
                <a:gd name="T59" fmla="*/ 63 h 425"/>
                <a:gd name="T60" fmla="*/ 78 w 374"/>
                <a:gd name="T61" fmla="*/ 49 h 425"/>
                <a:gd name="T62" fmla="*/ 63 w 374"/>
                <a:gd name="T63" fmla="*/ 38 h 425"/>
                <a:gd name="T64" fmla="*/ 51 w 374"/>
                <a:gd name="T65" fmla="*/ 31 h 425"/>
                <a:gd name="T66" fmla="*/ 36 w 374"/>
                <a:gd name="T67" fmla="*/ 23 h 425"/>
                <a:gd name="T68" fmla="*/ 27 w 374"/>
                <a:gd name="T69" fmla="*/ 19 h 425"/>
                <a:gd name="T70" fmla="*/ 18 w 374"/>
                <a:gd name="T71" fmla="*/ 15 h 425"/>
                <a:gd name="T72" fmla="*/ 6 w 374"/>
                <a:gd name="T73" fmla="*/ 12 h 425"/>
                <a:gd name="T74" fmla="*/ 0 w 374"/>
                <a:gd name="T75" fmla="*/ 8 h 425"/>
                <a:gd name="T76" fmla="*/ 6 w 374"/>
                <a:gd name="T77" fmla="*/ 6 h 425"/>
                <a:gd name="T78" fmla="*/ 18 w 374"/>
                <a:gd name="T79" fmla="*/ 4 h 425"/>
                <a:gd name="T80" fmla="*/ 27 w 374"/>
                <a:gd name="T81" fmla="*/ 0 h 425"/>
                <a:gd name="T82" fmla="*/ 27 w 374"/>
                <a:gd name="T83" fmla="*/ 0 h 4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4"/>
                <a:gd name="T127" fmla="*/ 0 h 425"/>
                <a:gd name="T128" fmla="*/ 374 w 374"/>
                <a:gd name="T129" fmla="*/ 425 h 4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4" h="425">
                  <a:moveTo>
                    <a:pt x="27" y="0"/>
                  </a:moveTo>
                  <a:lnTo>
                    <a:pt x="48" y="4"/>
                  </a:lnTo>
                  <a:lnTo>
                    <a:pt x="75" y="21"/>
                  </a:lnTo>
                  <a:lnTo>
                    <a:pt x="105" y="46"/>
                  </a:lnTo>
                  <a:lnTo>
                    <a:pt x="138" y="76"/>
                  </a:lnTo>
                  <a:lnTo>
                    <a:pt x="174" y="110"/>
                  </a:lnTo>
                  <a:lnTo>
                    <a:pt x="206" y="150"/>
                  </a:lnTo>
                  <a:lnTo>
                    <a:pt x="239" y="191"/>
                  </a:lnTo>
                  <a:lnTo>
                    <a:pt x="269" y="233"/>
                  </a:lnTo>
                  <a:lnTo>
                    <a:pt x="281" y="257"/>
                  </a:lnTo>
                  <a:lnTo>
                    <a:pt x="296" y="284"/>
                  </a:lnTo>
                  <a:lnTo>
                    <a:pt x="311" y="310"/>
                  </a:lnTo>
                  <a:lnTo>
                    <a:pt x="326" y="336"/>
                  </a:lnTo>
                  <a:lnTo>
                    <a:pt x="338" y="361"/>
                  </a:lnTo>
                  <a:lnTo>
                    <a:pt x="350" y="386"/>
                  </a:lnTo>
                  <a:lnTo>
                    <a:pt x="362" y="406"/>
                  </a:lnTo>
                  <a:lnTo>
                    <a:pt x="374" y="425"/>
                  </a:lnTo>
                  <a:lnTo>
                    <a:pt x="365" y="425"/>
                  </a:lnTo>
                  <a:lnTo>
                    <a:pt x="356" y="425"/>
                  </a:lnTo>
                  <a:lnTo>
                    <a:pt x="347" y="425"/>
                  </a:lnTo>
                  <a:lnTo>
                    <a:pt x="335" y="425"/>
                  </a:lnTo>
                  <a:lnTo>
                    <a:pt x="305" y="367"/>
                  </a:lnTo>
                  <a:lnTo>
                    <a:pt x="281" y="318"/>
                  </a:lnTo>
                  <a:lnTo>
                    <a:pt x="257" y="272"/>
                  </a:lnTo>
                  <a:lnTo>
                    <a:pt x="236" y="233"/>
                  </a:lnTo>
                  <a:lnTo>
                    <a:pt x="209" y="195"/>
                  </a:lnTo>
                  <a:lnTo>
                    <a:pt x="183" y="159"/>
                  </a:lnTo>
                  <a:lnTo>
                    <a:pt x="147" y="121"/>
                  </a:lnTo>
                  <a:lnTo>
                    <a:pt x="111" y="80"/>
                  </a:lnTo>
                  <a:lnTo>
                    <a:pt x="93" y="63"/>
                  </a:lnTo>
                  <a:lnTo>
                    <a:pt x="78" y="49"/>
                  </a:lnTo>
                  <a:lnTo>
                    <a:pt x="63" y="38"/>
                  </a:lnTo>
                  <a:lnTo>
                    <a:pt x="51" y="31"/>
                  </a:lnTo>
                  <a:lnTo>
                    <a:pt x="36" y="23"/>
                  </a:lnTo>
                  <a:lnTo>
                    <a:pt x="27" y="19"/>
                  </a:lnTo>
                  <a:lnTo>
                    <a:pt x="18" y="15"/>
                  </a:lnTo>
                  <a:lnTo>
                    <a:pt x="6" y="12"/>
                  </a:lnTo>
                  <a:lnTo>
                    <a:pt x="0" y="8"/>
                  </a:lnTo>
                  <a:lnTo>
                    <a:pt x="6" y="6"/>
                  </a:lnTo>
                  <a:lnTo>
                    <a:pt x="18" y="4"/>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4" name="Freeform 70"/>
            <p:cNvSpPr>
              <a:spLocks/>
            </p:cNvSpPr>
            <p:nvPr/>
          </p:nvSpPr>
          <p:spPr bwMode="auto">
            <a:xfrm>
              <a:off x="3194" y="3212"/>
              <a:ext cx="295" cy="49"/>
            </a:xfrm>
            <a:custGeom>
              <a:avLst/>
              <a:gdLst>
                <a:gd name="T0" fmla="*/ 292 w 295"/>
                <a:gd name="T1" fmla="*/ 0 h 49"/>
                <a:gd name="T2" fmla="*/ 292 w 295"/>
                <a:gd name="T3" fmla="*/ 2 h 49"/>
                <a:gd name="T4" fmla="*/ 292 w 295"/>
                <a:gd name="T5" fmla="*/ 5 h 49"/>
                <a:gd name="T6" fmla="*/ 292 w 295"/>
                <a:gd name="T7" fmla="*/ 9 h 49"/>
                <a:gd name="T8" fmla="*/ 295 w 295"/>
                <a:gd name="T9" fmla="*/ 13 h 49"/>
                <a:gd name="T10" fmla="*/ 292 w 295"/>
                <a:gd name="T11" fmla="*/ 19 h 49"/>
                <a:gd name="T12" fmla="*/ 292 w 295"/>
                <a:gd name="T13" fmla="*/ 26 h 49"/>
                <a:gd name="T14" fmla="*/ 263 w 295"/>
                <a:gd name="T15" fmla="*/ 30 h 49"/>
                <a:gd name="T16" fmla="*/ 230 w 295"/>
                <a:gd name="T17" fmla="*/ 34 h 49"/>
                <a:gd name="T18" fmla="*/ 191 w 295"/>
                <a:gd name="T19" fmla="*/ 36 h 49"/>
                <a:gd name="T20" fmla="*/ 152 w 295"/>
                <a:gd name="T21" fmla="*/ 39 h 49"/>
                <a:gd name="T22" fmla="*/ 110 w 295"/>
                <a:gd name="T23" fmla="*/ 39 h 49"/>
                <a:gd name="T24" fmla="*/ 71 w 295"/>
                <a:gd name="T25" fmla="*/ 41 h 49"/>
                <a:gd name="T26" fmla="*/ 32 w 295"/>
                <a:gd name="T27" fmla="*/ 45 h 49"/>
                <a:gd name="T28" fmla="*/ 0 w 295"/>
                <a:gd name="T29" fmla="*/ 49 h 49"/>
                <a:gd name="T30" fmla="*/ 0 w 295"/>
                <a:gd name="T31" fmla="*/ 45 h 49"/>
                <a:gd name="T32" fmla="*/ 6 w 295"/>
                <a:gd name="T33" fmla="*/ 37 h 49"/>
                <a:gd name="T34" fmla="*/ 14 w 295"/>
                <a:gd name="T35" fmla="*/ 30 h 49"/>
                <a:gd name="T36" fmla="*/ 20 w 295"/>
                <a:gd name="T37" fmla="*/ 26 h 49"/>
                <a:gd name="T38" fmla="*/ 41 w 295"/>
                <a:gd name="T39" fmla="*/ 22 h 49"/>
                <a:gd name="T40" fmla="*/ 74 w 295"/>
                <a:gd name="T41" fmla="*/ 22 h 49"/>
                <a:gd name="T42" fmla="*/ 113 w 295"/>
                <a:gd name="T43" fmla="*/ 20 h 49"/>
                <a:gd name="T44" fmla="*/ 155 w 295"/>
                <a:gd name="T45" fmla="*/ 19 h 49"/>
                <a:gd name="T46" fmla="*/ 194 w 295"/>
                <a:gd name="T47" fmla="*/ 15 h 49"/>
                <a:gd name="T48" fmla="*/ 233 w 295"/>
                <a:gd name="T49" fmla="*/ 13 h 49"/>
                <a:gd name="T50" fmla="*/ 266 w 295"/>
                <a:gd name="T51" fmla="*/ 7 h 49"/>
                <a:gd name="T52" fmla="*/ 292 w 295"/>
                <a:gd name="T53" fmla="*/ 0 h 49"/>
                <a:gd name="T54" fmla="*/ 292 w 295"/>
                <a:gd name="T55" fmla="*/ 0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5"/>
                <a:gd name="T85" fmla="*/ 0 h 49"/>
                <a:gd name="T86" fmla="*/ 295 w 295"/>
                <a:gd name="T87" fmla="*/ 49 h 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5" h="49">
                  <a:moveTo>
                    <a:pt x="292" y="0"/>
                  </a:moveTo>
                  <a:lnTo>
                    <a:pt x="292" y="2"/>
                  </a:lnTo>
                  <a:lnTo>
                    <a:pt x="292" y="5"/>
                  </a:lnTo>
                  <a:lnTo>
                    <a:pt x="292" y="9"/>
                  </a:lnTo>
                  <a:lnTo>
                    <a:pt x="295" y="13"/>
                  </a:lnTo>
                  <a:lnTo>
                    <a:pt x="292" y="19"/>
                  </a:lnTo>
                  <a:lnTo>
                    <a:pt x="292" y="26"/>
                  </a:lnTo>
                  <a:lnTo>
                    <a:pt x="263" y="30"/>
                  </a:lnTo>
                  <a:lnTo>
                    <a:pt x="230" y="34"/>
                  </a:lnTo>
                  <a:lnTo>
                    <a:pt x="191" y="36"/>
                  </a:lnTo>
                  <a:lnTo>
                    <a:pt x="152" y="39"/>
                  </a:lnTo>
                  <a:lnTo>
                    <a:pt x="110" y="39"/>
                  </a:lnTo>
                  <a:lnTo>
                    <a:pt x="71" y="41"/>
                  </a:lnTo>
                  <a:lnTo>
                    <a:pt x="32" y="45"/>
                  </a:lnTo>
                  <a:lnTo>
                    <a:pt x="0" y="49"/>
                  </a:lnTo>
                  <a:lnTo>
                    <a:pt x="0" y="45"/>
                  </a:lnTo>
                  <a:lnTo>
                    <a:pt x="6" y="37"/>
                  </a:lnTo>
                  <a:lnTo>
                    <a:pt x="14" y="30"/>
                  </a:lnTo>
                  <a:lnTo>
                    <a:pt x="20" y="26"/>
                  </a:lnTo>
                  <a:lnTo>
                    <a:pt x="41" y="22"/>
                  </a:lnTo>
                  <a:lnTo>
                    <a:pt x="74" y="22"/>
                  </a:lnTo>
                  <a:lnTo>
                    <a:pt x="113" y="20"/>
                  </a:lnTo>
                  <a:lnTo>
                    <a:pt x="155" y="19"/>
                  </a:lnTo>
                  <a:lnTo>
                    <a:pt x="194" y="15"/>
                  </a:lnTo>
                  <a:lnTo>
                    <a:pt x="233" y="13"/>
                  </a:lnTo>
                  <a:lnTo>
                    <a:pt x="266" y="7"/>
                  </a:lnTo>
                  <a:lnTo>
                    <a:pt x="2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5" name="Freeform 71"/>
            <p:cNvSpPr>
              <a:spLocks/>
            </p:cNvSpPr>
            <p:nvPr/>
          </p:nvSpPr>
          <p:spPr bwMode="auto">
            <a:xfrm>
              <a:off x="3376" y="3034"/>
              <a:ext cx="403" cy="548"/>
            </a:xfrm>
            <a:custGeom>
              <a:avLst/>
              <a:gdLst>
                <a:gd name="T0" fmla="*/ 18 w 403"/>
                <a:gd name="T1" fmla="*/ 0 h 548"/>
                <a:gd name="T2" fmla="*/ 27 w 403"/>
                <a:gd name="T3" fmla="*/ 17 h 548"/>
                <a:gd name="T4" fmla="*/ 36 w 403"/>
                <a:gd name="T5" fmla="*/ 34 h 548"/>
                <a:gd name="T6" fmla="*/ 48 w 403"/>
                <a:gd name="T7" fmla="*/ 53 h 548"/>
                <a:gd name="T8" fmla="*/ 57 w 403"/>
                <a:gd name="T9" fmla="*/ 70 h 548"/>
                <a:gd name="T10" fmla="*/ 66 w 403"/>
                <a:gd name="T11" fmla="*/ 85 h 548"/>
                <a:gd name="T12" fmla="*/ 78 w 403"/>
                <a:gd name="T13" fmla="*/ 104 h 548"/>
                <a:gd name="T14" fmla="*/ 87 w 403"/>
                <a:gd name="T15" fmla="*/ 121 h 548"/>
                <a:gd name="T16" fmla="*/ 98 w 403"/>
                <a:gd name="T17" fmla="*/ 138 h 548"/>
                <a:gd name="T18" fmla="*/ 131 w 403"/>
                <a:gd name="T19" fmla="*/ 189 h 548"/>
                <a:gd name="T20" fmla="*/ 170 w 403"/>
                <a:gd name="T21" fmla="*/ 238 h 548"/>
                <a:gd name="T22" fmla="*/ 212 w 403"/>
                <a:gd name="T23" fmla="*/ 287 h 548"/>
                <a:gd name="T24" fmla="*/ 254 w 403"/>
                <a:gd name="T25" fmla="*/ 338 h 548"/>
                <a:gd name="T26" fmla="*/ 293 w 403"/>
                <a:gd name="T27" fmla="*/ 387 h 548"/>
                <a:gd name="T28" fmla="*/ 335 w 403"/>
                <a:gd name="T29" fmla="*/ 436 h 548"/>
                <a:gd name="T30" fmla="*/ 370 w 403"/>
                <a:gd name="T31" fmla="*/ 487 h 548"/>
                <a:gd name="T32" fmla="*/ 403 w 403"/>
                <a:gd name="T33" fmla="*/ 540 h 548"/>
                <a:gd name="T34" fmla="*/ 397 w 403"/>
                <a:gd name="T35" fmla="*/ 544 h 548"/>
                <a:gd name="T36" fmla="*/ 388 w 403"/>
                <a:gd name="T37" fmla="*/ 548 h 548"/>
                <a:gd name="T38" fmla="*/ 370 w 403"/>
                <a:gd name="T39" fmla="*/ 529 h 548"/>
                <a:gd name="T40" fmla="*/ 349 w 403"/>
                <a:gd name="T41" fmla="*/ 508 h 548"/>
                <a:gd name="T42" fmla="*/ 332 w 403"/>
                <a:gd name="T43" fmla="*/ 487 h 548"/>
                <a:gd name="T44" fmla="*/ 317 w 403"/>
                <a:gd name="T45" fmla="*/ 467 h 548"/>
                <a:gd name="T46" fmla="*/ 299 w 403"/>
                <a:gd name="T47" fmla="*/ 446 h 548"/>
                <a:gd name="T48" fmla="*/ 284 w 403"/>
                <a:gd name="T49" fmla="*/ 423 h 548"/>
                <a:gd name="T50" fmla="*/ 266 w 403"/>
                <a:gd name="T51" fmla="*/ 402 h 548"/>
                <a:gd name="T52" fmla="*/ 248 w 403"/>
                <a:gd name="T53" fmla="*/ 382 h 548"/>
                <a:gd name="T54" fmla="*/ 209 w 403"/>
                <a:gd name="T55" fmla="*/ 336 h 548"/>
                <a:gd name="T56" fmla="*/ 173 w 403"/>
                <a:gd name="T57" fmla="*/ 293 h 548"/>
                <a:gd name="T58" fmla="*/ 134 w 403"/>
                <a:gd name="T59" fmla="*/ 249 h 548"/>
                <a:gd name="T60" fmla="*/ 101 w 403"/>
                <a:gd name="T61" fmla="*/ 204 h 548"/>
                <a:gd name="T62" fmla="*/ 69 w 403"/>
                <a:gd name="T63" fmla="*/ 159 h 548"/>
                <a:gd name="T64" fmla="*/ 39 w 403"/>
                <a:gd name="T65" fmla="*/ 114 h 548"/>
                <a:gd name="T66" fmla="*/ 18 w 403"/>
                <a:gd name="T67" fmla="*/ 66 h 548"/>
                <a:gd name="T68" fmla="*/ 0 w 403"/>
                <a:gd name="T69" fmla="*/ 19 h 548"/>
                <a:gd name="T70" fmla="*/ 3 w 403"/>
                <a:gd name="T71" fmla="*/ 13 h 548"/>
                <a:gd name="T72" fmla="*/ 9 w 403"/>
                <a:gd name="T73" fmla="*/ 8 h 548"/>
                <a:gd name="T74" fmla="*/ 15 w 403"/>
                <a:gd name="T75" fmla="*/ 2 h 548"/>
                <a:gd name="T76" fmla="*/ 18 w 403"/>
                <a:gd name="T77" fmla="*/ 0 h 548"/>
                <a:gd name="T78" fmla="*/ 18 w 403"/>
                <a:gd name="T79" fmla="*/ 0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
                <a:gd name="T121" fmla="*/ 0 h 548"/>
                <a:gd name="T122" fmla="*/ 403 w 403"/>
                <a:gd name="T123" fmla="*/ 548 h 5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 h="548">
                  <a:moveTo>
                    <a:pt x="18" y="0"/>
                  </a:moveTo>
                  <a:lnTo>
                    <a:pt x="27" y="17"/>
                  </a:lnTo>
                  <a:lnTo>
                    <a:pt x="36" y="34"/>
                  </a:lnTo>
                  <a:lnTo>
                    <a:pt x="48" y="53"/>
                  </a:lnTo>
                  <a:lnTo>
                    <a:pt x="57" y="70"/>
                  </a:lnTo>
                  <a:lnTo>
                    <a:pt x="66" y="85"/>
                  </a:lnTo>
                  <a:lnTo>
                    <a:pt x="78" y="104"/>
                  </a:lnTo>
                  <a:lnTo>
                    <a:pt x="87" y="121"/>
                  </a:lnTo>
                  <a:lnTo>
                    <a:pt x="98" y="138"/>
                  </a:lnTo>
                  <a:lnTo>
                    <a:pt x="131" y="189"/>
                  </a:lnTo>
                  <a:lnTo>
                    <a:pt x="170" y="238"/>
                  </a:lnTo>
                  <a:lnTo>
                    <a:pt x="212" y="287"/>
                  </a:lnTo>
                  <a:lnTo>
                    <a:pt x="254" y="338"/>
                  </a:lnTo>
                  <a:lnTo>
                    <a:pt x="293" y="387"/>
                  </a:lnTo>
                  <a:lnTo>
                    <a:pt x="335" y="436"/>
                  </a:lnTo>
                  <a:lnTo>
                    <a:pt x="370" y="487"/>
                  </a:lnTo>
                  <a:lnTo>
                    <a:pt x="403" y="540"/>
                  </a:lnTo>
                  <a:lnTo>
                    <a:pt x="397" y="544"/>
                  </a:lnTo>
                  <a:lnTo>
                    <a:pt x="388" y="548"/>
                  </a:lnTo>
                  <a:lnTo>
                    <a:pt x="370" y="529"/>
                  </a:lnTo>
                  <a:lnTo>
                    <a:pt x="349" y="508"/>
                  </a:lnTo>
                  <a:lnTo>
                    <a:pt x="332" y="487"/>
                  </a:lnTo>
                  <a:lnTo>
                    <a:pt x="317" y="467"/>
                  </a:lnTo>
                  <a:lnTo>
                    <a:pt x="299" y="446"/>
                  </a:lnTo>
                  <a:lnTo>
                    <a:pt x="284" y="423"/>
                  </a:lnTo>
                  <a:lnTo>
                    <a:pt x="266" y="402"/>
                  </a:lnTo>
                  <a:lnTo>
                    <a:pt x="248" y="382"/>
                  </a:lnTo>
                  <a:lnTo>
                    <a:pt x="209" y="336"/>
                  </a:lnTo>
                  <a:lnTo>
                    <a:pt x="173" y="293"/>
                  </a:lnTo>
                  <a:lnTo>
                    <a:pt x="134" y="249"/>
                  </a:lnTo>
                  <a:lnTo>
                    <a:pt x="101" y="204"/>
                  </a:lnTo>
                  <a:lnTo>
                    <a:pt x="69" y="159"/>
                  </a:lnTo>
                  <a:lnTo>
                    <a:pt x="39" y="114"/>
                  </a:lnTo>
                  <a:lnTo>
                    <a:pt x="18" y="66"/>
                  </a:lnTo>
                  <a:lnTo>
                    <a:pt x="0" y="19"/>
                  </a:lnTo>
                  <a:lnTo>
                    <a:pt x="3" y="13"/>
                  </a:lnTo>
                  <a:lnTo>
                    <a:pt x="9" y="8"/>
                  </a:lnTo>
                  <a:lnTo>
                    <a:pt x="15"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6" name="Freeform 72"/>
            <p:cNvSpPr>
              <a:spLocks/>
            </p:cNvSpPr>
            <p:nvPr/>
          </p:nvSpPr>
          <p:spPr bwMode="auto">
            <a:xfrm>
              <a:off x="3800" y="2847"/>
              <a:ext cx="816" cy="676"/>
            </a:xfrm>
            <a:custGeom>
              <a:avLst/>
              <a:gdLst>
                <a:gd name="T0" fmla="*/ 792 w 816"/>
                <a:gd name="T1" fmla="*/ 0 h 676"/>
                <a:gd name="T2" fmla="*/ 795 w 816"/>
                <a:gd name="T3" fmla="*/ 0 h 676"/>
                <a:gd name="T4" fmla="*/ 804 w 816"/>
                <a:gd name="T5" fmla="*/ 4 h 676"/>
                <a:gd name="T6" fmla="*/ 810 w 816"/>
                <a:gd name="T7" fmla="*/ 6 h 676"/>
                <a:gd name="T8" fmla="*/ 816 w 816"/>
                <a:gd name="T9" fmla="*/ 10 h 676"/>
                <a:gd name="T10" fmla="*/ 810 w 816"/>
                <a:gd name="T11" fmla="*/ 15 h 676"/>
                <a:gd name="T12" fmla="*/ 807 w 816"/>
                <a:gd name="T13" fmla="*/ 23 h 676"/>
                <a:gd name="T14" fmla="*/ 729 w 816"/>
                <a:gd name="T15" fmla="*/ 32 h 676"/>
                <a:gd name="T16" fmla="*/ 658 w 816"/>
                <a:gd name="T17" fmla="*/ 46 h 676"/>
                <a:gd name="T18" fmla="*/ 589 w 816"/>
                <a:gd name="T19" fmla="*/ 63 h 676"/>
                <a:gd name="T20" fmla="*/ 523 w 816"/>
                <a:gd name="T21" fmla="*/ 83 h 676"/>
                <a:gd name="T22" fmla="*/ 454 w 816"/>
                <a:gd name="T23" fmla="*/ 102 h 676"/>
                <a:gd name="T24" fmla="*/ 389 w 816"/>
                <a:gd name="T25" fmla="*/ 127 h 676"/>
                <a:gd name="T26" fmla="*/ 323 w 816"/>
                <a:gd name="T27" fmla="*/ 151 h 676"/>
                <a:gd name="T28" fmla="*/ 254 w 816"/>
                <a:gd name="T29" fmla="*/ 180 h 676"/>
                <a:gd name="T30" fmla="*/ 162 w 816"/>
                <a:gd name="T31" fmla="*/ 223 h 676"/>
                <a:gd name="T32" fmla="*/ 96 w 816"/>
                <a:gd name="T33" fmla="*/ 278 h 676"/>
                <a:gd name="T34" fmla="*/ 51 w 816"/>
                <a:gd name="T35" fmla="*/ 340 h 676"/>
                <a:gd name="T36" fmla="*/ 36 w 816"/>
                <a:gd name="T37" fmla="*/ 406 h 676"/>
                <a:gd name="T38" fmla="*/ 42 w 816"/>
                <a:gd name="T39" fmla="*/ 474 h 676"/>
                <a:gd name="T40" fmla="*/ 78 w 816"/>
                <a:gd name="T41" fmla="*/ 542 h 676"/>
                <a:gd name="T42" fmla="*/ 135 w 816"/>
                <a:gd name="T43" fmla="*/ 606 h 676"/>
                <a:gd name="T44" fmla="*/ 215 w 816"/>
                <a:gd name="T45" fmla="*/ 663 h 676"/>
                <a:gd name="T46" fmla="*/ 212 w 816"/>
                <a:gd name="T47" fmla="*/ 663 h 676"/>
                <a:gd name="T48" fmla="*/ 206 w 816"/>
                <a:gd name="T49" fmla="*/ 665 h 676"/>
                <a:gd name="T50" fmla="*/ 200 w 816"/>
                <a:gd name="T51" fmla="*/ 665 h 676"/>
                <a:gd name="T52" fmla="*/ 197 w 816"/>
                <a:gd name="T53" fmla="*/ 669 h 676"/>
                <a:gd name="T54" fmla="*/ 191 w 816"/>
                <a:gd name="T55" fmla="*/ 673 h 676"/>
                <a:gd name="T56" fmla="*/ 182 w 816"/>
                <a:gd name="T57" fmla="*/ 676 h 676"/>
                <a:gd name="T58" fmla="*/ 102 w 816"/>
                <a:gd name="T59" fmla="*/ 620 h 676"/>
                <a:gd name="T60" fmla="*/ 45 w 816"/>
                <a:gd name="T61" fmla="*/ 555 h 676"/>
                <a:gd name="T62" fmla="*/ 9 w 816"/>
                <a:gd name="T63" fmla="*/ 486 h 676"/>
                <a:gd name="T64" fmla="*/ 0 w 816"/>
                <a:gd name="T65" fmla="*/ 414 h 676"/>
                <a:gd name="T66" fmla="*/ 12 w 816"/>
                <a:gd name="T67" fmla="*/ 340 h 676"/>
                <a:gd name="T68" fmla="*/ 54 w 816"/>
                <a:gd name="T69" fmla="*/ 272 h 676"/>
                <a:gd name="T70" fmla="*/ 123 w 816"/>
                <a:gd name="T71" fmla="*/ 212 h 676"/>
                <a:gd name="T72" fmla="*/ 224 w 816"/>
                <a:gd name="T73" fmla="*/ 163 h 676"/>
                <a:gd name="T74" fmla="*/ 293 w 816"/>
                <a:gd name="T75" fmla="*/ 136 h 676"/>
                <a:gd name="T76" fmla="*/ 362 w 816"/>
                <a:gd name="T77" fmla="*/ 112 h 676"/>
                <a:gd name="T78" fmla="*/ 431 w 816"/>
                <a:gd name="T79" fmla="*/ 85 h 676"/>
                <a:gd name="T80" fmla="*/ 499 w 816"/>
                <a:gd name="T81" fmla="*/ 64 h 676"/>
                <a:gd name="T82" fmla="*/ 568 w 816"/>
                <a:gd name="T83" fmla="*/ 42 h 676"/>
                <a:gd name="T84" fmla="*/ 643 w 816"/>
                <a:gd name="T85" fmla="*/ 25 h 676"/>
                <a:gd name="T86" fmla="*/ 714 w 816"/>
                <a:gd name="T87" fmla="*/ 10 h 676"/>
                <a:gd name="T88" fmla="*/ 792 w 816"/>
                <a:gd name="T89" fmla="*/ 0 h 676"/>
                <a:gd name="T90" fmla="*/ 792 w 816"/>
                <a:gd name="T91" fmla="*/ 0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6"/>
                <a:gd name="T139" fmla="*/ 0 h 676"/>
                <a:gd name="T140" fmla="*/ 816 w 81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6" h="676">
                  <a:moveTo>
                    <a:pt x="792" y="0"/>
                  </a:moveTo>
                  <a:lnTo>
                    <a:pt x="795" y="0"/>
                  </a:lnTo>
                  <a:lnTo>
                    <a:pt x="804" y="4"/>
                  </a:lnTo>
                  <a:lnTo>
                    <a:pt x="810" y="6"/>
                  </a:lnTo>
                  <a:lnTo>
                    <a:pt x="816" y="10"/>
                  </a:lnTo>
                  <a:lnTo>
                    <a:pt x="810" y="15"/>
                  </a:lnTo>
                  <a:lnTo>
                    <a:pt x="807" y="23"/>
                  </a:lnTo>
                  <a:lnTo>
                    <a:pt x="729" y="32"/>
                  </a:lnTo>
                  <a:lnTo>
                    <a:pt x="658" y="46"/>
                  </a:lnTo>
                  <a:lnTo>
                    <a:pt x="589" y="63"/>
                  </a:lnTo>
                  <a:lnTo>
                    <a:pt x="523" y="83"/>
                  </a:lnTo>
                  <a:lnTo>
                    <a:pt x="454" y="102"/>
                  </a:lnTo>
                  <a:lnTo>
                    <a:pt x="389" y="127"/>
                  </a:lnTo>
                  <a:lnTo>
                    <a:pt x="323" y="151"/>
                  </a:lnTo>
                  <a:lnTo>
                    <a:pt x="254" y="180"/>
                  </a:lnTo>
                  <a:lnTo>
                    <a:pt x="162" y="223"/>
                  </a:lnTo>
                  <a:lnTo>
                    <a:pt x="96" y="278"/>
                  </a:lnTo>
                  <a:lnTo>
                    <a:pt x="51" y="340"/>
                  </a:lnTo>
                  <a:lnTo>
                    <a:pt x="36" y="406"/>
                  </a:lnTo>
                  <a:lnTo>
                    <a:pt x="42" y="474"/>
                  </a:lnTo>
                  <a:lnTo>
                    <a:pt x="78" y="542"/>
                  </a:lnTo>
                  <a:lnTo>
                    <a:pt x="135" y="606"/>
                  </a:lnTo>
                  <a:lnTo>
                    <a:pt x="215" y="663"/>
                  </a:lnTo>
                  <a:lnTo>
                    <a:pt x="212" y="663"/>
                  </a:lnTo>
                  <a:lnTo>
                    <a:pt x="206" y="665"/>
                  </a:lnTo>
                  <a:lnTo>
                    <a:pt x="200" y="665"/>
                  </a:lnTo>
                  <a:lnTo>
                    <a:pt x="197" y="669"/>
                  </a:lnTo>
                  <a:lnTo>
                    <a:pt x="191" y="673"/>
                  </a:lnTo>
                  <a:lnTo>
                    <a:pt x="182" y="676"/>
                  </a:lnTo>
                  <a:lnTo>
                    <a:pt x="102" y="620"/>
                  </a:lnTo>
                  <a:lnTo>
                    <a:pt x="45" y="555"/>
                  </a:lnTo>
                  <a:lnTo>
                    <a:pt x="9" y="486"/>
                  </a:lnTo>
                  <a:lnTo>
                    <a:pt x="0" y="414"/>
                  </a:lnTo>
                  <a:lnTo>
                    <a:pt x="12" y="340"/>
                  </a:lnTo>
                  <a:lnTo>
                    <a:pt x="54" y="272"/>
                  </a:lnTo>
                  <a:lnTo>
                    <a:pt x="123" y="212"/>
                  </a:lnTo>
                  <a:lnTo>
                    <a:pt x="224" y="163"/>
                  </a:lnTo>
                  <a:lnTo>
                    <a:pt x="293" y="136"/>
                  </a:lnTo>
                  <a:lnTo>
                    <a:pt x="362" y="112"/>
                  </a:lnTo>
                  <a:lnTo>
                    <a:pt x="431" y="85"/>
                  </a:lnTo>
                  <a:lnTo>
                    <a:pt x="499" y="64"/>
                  </a:lnTo>
                  <a:lnTo>
                    <a:pt x="568" y="42"/>
                  </a:lnTo>
                  <a:lnTo>
                    <a:pt x="643" y="25"/>
                  </a:lnTo>
                  <a:lnTo>
                    <a:pt x="714" y="10"/>
                  </a:lnTo>
                  <a:lnTo>
                    <a:pt x="7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7" name="Freeform 73"/>
            <p:cNvSpPr>
              <a:spLocks/>
            </p:cNvSpPr>
            <p:nvPr/>
          </p:nvSpPr>
          <p:spPr bwMode="auto">
            <a:xfrm>
              <a:off x="4266" y="3095"/>
              <a:ext cx="236" cy="194"/>
            </a:xfrm>
            <a:custGeom>
              <a:avLst/>
              <a:gdLst>
                <a:gd name="T0" fmla="*/ 233 w 236"/>
                <a:gd name="T1" fmla="*/ 0 h 194"/>
                <a:gd name="T2" fmla="*/ 236 w 236"/>
                <a:gd name="T3" fmla="*/ 0 h 194"/>
                <a:gd name="T4" fmla="*/ 227 w 236"/>
                <a:gd name="T5" fmla="*/ 3 h 194"/>
                <a:gd name="T6" fmla="*/ 216 w 236"/>
                <a:gd name="T7" fmla="*/ 7 h 194"/>
                <a:gd name="T8" fmla="*/ 219 w 236"/>
                <a:gd name="T9" fmla="*/ 11 h 194"/>
                <a:gd name="T10" fmla="*/ 219 w 236"/>
                <a:gd name="T11" fmla="*/ 17 h 194"/>
                <a:gd name="T12" fmla="*/ 225 w 236"/>
                <a:gd name="T13" fmla="*/ 24 h 194"/>
                <a:gd name="T14" fmla="*/ 183 w 236"/>
                <a:gd name="T15" fmla="*/ 24 h 194"/>
                <a:gd name="T16" fmla="*/ 147 w 236"/>
                <a:gd name="T17" fmla="*/ 32 h 194"/>
                <a:gd name="T18" fmla="*/ 111 w 236"/>
                <a:gd name="T19" fmla="*/ 45 h 194"/>
                <a:gd name="T20" fmla="*/ 81 w 236"/>
                <a:gd name="T21" fmla="*/ 62 h 194"/>
                <a:gd name="T22" fmla="*/ 54 w 236"/>
                <a:gd name="T23" fmla="*/ 81 h 194"/>
                <a:gd name="T24" fmla="*/ 39 w 236"/>
                <a:gd name="T25" fmla="*/ 104 h 194"/>
                <a:gd name="T26" fmla="*/ 36 w 236"/>
                <a:gd name="T27" fmla="*/ 128 h 194"/>
                <a:gd name="T28" fmla="*/ 45 w 236"/>
                <a:gd name="T29" fmla="*/ 154 h 194"/>
                <a:gd name="T30" fmla="*/ 54 w 236"/>
                <a:gd name="T31" fmla="*/ 162 h 194"/>
                <a:gd name="T32" fmla="*/ 66 w 236"/>
                <a:gd name="T33" fmla="*/ 168 h 194"/>
                <a:gd name="T34" fmla="*/ 81 w 236"/>
                <a:gd name="T35" fmla="*/ 171 h 194"/>
                <a:gd name="T36" fmla="*/ 96 w 236"/>
                <a:gd name="T37" fmla="*/ 177 h 194"/>
                <a:gd name="T38" fmla="*/ 90 w 236"/>
                <a:gd name="T39" fmla="*/ 179 h 194"/>
                <a:gd name="T40" fmla="*/ 87 w 236"/>
                <a:gd name="T41" fmla="*/ 185 h 194"/>
                <a:gd name="T42" fmla="*/ 84 w 236"/>
                <a:gd name="T43" fmla="*/ 188 h 194"/>
                <a:gd name="T44" fmla="*/ 81 w 236"/>
                <a:gd name="T45" fmla="*/ 194 h 194"/>
                <a:gd name="T46" fmla="*/ 30 w 236"/>
                <a:gd name="T47" fmla="*/ 175 h 194"/>
                <a:gd name="T48" fmla="*/ 3 w 236"/>
                <a:gd name="T49" fmla="*/ 149 h 194"/>
                <a:gd name="T50" fmla="*/ 0 w 236"/>
                <a:gd name="T51" fmla="*/ 119 h 194"/>
                <a:gd name="T52" fmla="*/ 15 w 236"/>
                <a:gd name="T53" fmla="*/ 87 h 194"/>
                <a:gd name="T54" fmla="*/ 48 w 236"/>
                <a:gd name="T55" fmla="*/ 54 h 194"/>
                <a:gd name="T56" fmla="*/ 96 w 236"/>
                <a:gd name="T57" fmla="*/ 28 h 194"/>
                <a:gd name="T58" fmla="*/ 159 w 236"/>
                <a:gd name="T59" fmla="*/ 7 h 194"/>
                <a:gd name="T60" fmla="*/ 233 w 236"/>
                <a:gd name="T61" fmla="*/ 0 h 194"/>
                <a:gd name="T62" fmla="*/ 233 w 236"/>
                <a:gd name="T63" fmla="*/ 0 h 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194"/>
                <a:gd name="T98" fmla="*/ 236 w 236"/>
                <a:gd name="T99" fmla="*/ 194 h 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194">
                  <a:moveTo>
                    <a:pt x="233" y="0"/>
                  </a:moveTo>
                  <a:lnTo>
                    <a:pt x="236" y="0"/>
                  </a:lnTo>
                  <a:lnTo>
                    <a:pt x="227" y="3"/>
                  </a:lnTo>
                  <a:lnTo>
                    <a:pt x="216" y="7"/>
                  </a:lnTo>
                  <a:lnTo>
                    <a:pt x="219" y="11"/>
                  </a:lnTo>
                  <a:lnTo>
                    <a:pt x="219" y="17"/>
                  </a:lnTo>
                  <a:lnTo>
                    <a:pt x="225" y="24"/>
                  </a:lnTo>
                  <a:lnTo>
                    <a:pt x="183" y="24"/>
                  </a:lnTo>
                  <a:lnTo>
                    <a:pt x="147" y="32"/>
                  </a:lnTo>
                  <a:lnTo>
                    <a:pt x="111" y="45"/>
                  </a:lnTo>
                  <a:lnTo>
                    <a:pt x="81" y="62"/>
                  </a:lnTo>
                  <a:lnTo>
                    <a:pt x="54" y="81"/>
                  </a:lnTo>
                  <a:lnTo>
                    <a:pt x="39" y="104"/>
                  </a:lnTo>
                  <a:lnTo>
                    <a:pt x="36" y="128"/>
                  </a:lnTo>
                  <a:lnTo>
                    <a:pt x="45" y="154"/>
                  </a:lnTo>
                  <a:lnTo>
                    <a:pt x="54" y="162"/>
                  </a:lnTo>
                  <a:lnTo>
                    <a:pt x="66" y="168"/>
                  </a:lnTo>
                  <a:lnTo>
                    <a:pt x="81" y="171"/>
                  </a:lnTo>
                  <a:lnTo>
                    <a:pt x="96" y="177"/>
                  </a:lnTo>
                  <a:lnTo>
                    <a:pt x="90" y="179"/>
                  </a:lnTo>
                  <a:lnTo>
                    <a:pt x="87" y="185"/>
                  </a:lnTo>
                  <a:lnTo>
                    <a:pt x="84" y="188"/>
                  </a:lnTo>
                  <a:lnTo>
                    <a:pt x="81" y="194"/>
                  </a:lnTo>
                  <a:lnTo>
                    <a:pt x="30" y="175"/>
                  </a:lnTo>
                  <a:lnTo>
                    <a:pt x="3" y="149"/>
                  </a:lnTo>
                  <a:lnTo>
                    <a:pt x="0" y="119"/>
                  </a:lnTo>
                  <a:lnTo>
                    <a:pt x="15" y="87"/>
                  </a:lnTo>
                  <a:lnTo>
                    <a:pt x="48" y="54"/>
                  </a:lnTo>
                  <a:lnTo>
                    <a:pt x="96" y="28"/>
                  </a:lnTo>
                  <a:lnTo>
                    <a:pt x="159" y="7"/>
                  </a:lnTo>
                  <a:lnTo>
                    <a:pt x="2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8" name="Freeform 74"/>
            <p:cNvSpPr>
              <a:spLocks/>
            </p:cNvSpPr>
            <p:nvPr/>
          </p:nvSpPr>
          <p:spPr bwMode="auto">
            <a:xfrm>
              <a:off x="2524" y="3493"/>
              <a:ext cx="1210" cy="215"/>
            </a:xfrm>
            <a:custGeom>
              <a:avLst/>
              <a:gdLst>
                <a:gd name="T0" fmla="*/ 1178 w 1210"/>
                <a:gd name="T1" fmla="*/ 2 h 215"/>
                <a:gd name="T2" fmla="*/ 1181 w 1210"/>
                <a:gd name="T3" fmla="*/ 0 h 215"/>
                <a:gd name="T4" fmla="*/ 1190 w 1210"/>
                <a:gd name="T5" fmla="*/ 2 h 215"/>
                <a:gd name="T6" fmla="*/ 1196 w 1210"/>
                <a:gd name="T7" fmla="*/ 6 h 215"/>
                <a:gd name="T8" fmla="*/ 1201 w 1210"/>
                <a:gd name="T9" fmla="*/ 8 h 215"/>
                <a:gd name="T10" fmla="*/ 1201 w 1210"/>
                <a:gd name="T11" fmla="*/ 10 h 215"/>
                <a:gd name="T12" fmla="*/ 1207 w 1210"/>
                <a:gd name="T13" fmla="*/ 11 h 215"/>
                <a:gd name="T14" fmla="*/ 1210 w 1210"/>
                <a:gd name="T15" fmla="*/ 13 h 215"/>
                <a:gd name="T16" fmla="*/ 1210 w 1210"/>
                <a:gd name="T17" fmla="*/ 17 h 215"/>
                <a:gd name="T18" fmla="*/ 1064 w 1210"/>
                <a:gd name="T19" fmla="*/ 44 h 215"/>
                <a:gd name="T20" fmla="*/ 921 w 1210"/>
                <a:gd name="T21" fmla="*/ 70 h 215"/>
                <a:gd name="T22" fmla="*/ 777 w 1210"/>
                <a:gd name="T23" fmla="*/ 95 h 215"/>
                <a:gd name="T24" fmla="*/ 637 w 1210"/>
                <a:gd name="T25" fmla="*/ 119 h 215"/>
                <a:gd name="T26" fmla="*/ 496 w 1210"/>
                <a:gd name="T27" fmla="*/ 144 h 215"/>
                <a:gd name="T28" fmla="*/ 359 w 1210"/>
                <a:gd name="T29" fmla="*/ 166 h 215"/>
                <a:gd name="T30" fmla="*/ 218 w 1210"/>
                <a:gd name="T31" fmla="*/ 191 h 215"/>
                <a:gd name="T32" fmla="*/ 78 w 1210"/>
                <a:gd name="T33" fmla="*/ 215 h 215"/>
                <a:gd name="T34" fmla="*/ 69 w 1210"/>
                <a:gd name="T35" fmla="*/ 214 h 215"/>
                <a:gd name="T36" fmla="*/ 63 w 1210"/>
                <a:gd name="T37" fmla="*/ 214 h 215"/>
                <a:gd name="T38" fmla="*/ 54 w 1210"/>
                <a:gd name="T39" fmla="*/ 212 h 215"/>
                <a:gd name="T40" fmla="*/ 48 w 1210"/>
                <a:gd name="T41" fmla="*/ 210 h 215"/>
                <a:gd name="T42" fmla="*/ 45 w 1210"/>
                <a:gd name="T43" fmla="*/ 206 h 215"/>
                <a:gd name="T44" fmla="*/ 42 w 1210"/>
                <a:gd name="T45" fmla="*/ 206 h 215"/>
                <a:gd name="T46" fmla="*/ 30 w 1210"/>
                <a:gd name="T47" fmla="*/ 206 h 215"/>
                <a:gd name="T48" fmla="*/ 21 w 1210"/>
                <a:gd name="T49" fmla="*/ 206 h 215"/>
                <a:gd name="T50" fmla="*/ 12 w 1210"/>
                <a:gd name="T51" fmla="*/ 206 h 215"/>
                <a:gd name="T52" fmla="*/ 6 w 1210"/>
                <a:gd name="T53" fmla="*/ 208 h 215"/>
                <a:gd name="T54" fmla="*/ 0 w 1210"/>
                <a:gd name="T55" fmla="*/ 208 h 215"/>
                <a:gd name="T56" fmla="*/ 0 w 1210"/>
                <a:gd name="T57" fmla="*/ 208 h 215"/>
                <a:gd name="T58" fmla="*/ 114 w 1210"/>
                <a:gd name="T59" fmla="*/ 183 h 215"/>
                <a:gd name="T60" fmla="*/ 245 w 1210"/>
                <a:gd name="T61" fmla="*/ 161 h 215"/>
                <a:gd name="T62" fmla="*/ 386 w 1210"/>
                <a:gd name="T63" fmla="*/ 134 h 215"/>
                <a:gd name="T64" fmla="*/ 541 w 1210"/>
                <a:gd name="T65" fmla="*/ 110 h 215"/>
                <a:gd name="T66" fmla="*/ 699 w 1210"/>
                <a:gd name="T67" fmla="*/ 81 h 215"/>
                <a:gd name="T68" fmla="*/ 864 w 1210"/>
                <a:gd name="T69" fmla="*/ 55 h 215"/>
                <a:gd name="T70" fmla="*/ 1022 w 1210"/>
                <a:gd name="T71" fmla="*/ 27 h 215"/>
                <a:gd name="T72" fmla="*/ 1178 w 1210"/>
                <a:gd name="T73" fmla="*/ 2 h 215"/>
                <a:gd name="T74" fmla="*/ 1178 w 1210"/>
                <a:gd name="T75" fmla="*/ 2 h 2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0"/>
                <a:gd name="T115" fmla="*/ 0 h 215"/>
                <a:gd name="T116" fmla="*/ 1210 w 1210"/>
                <a:gd name="T117" fmla="*/ 215 h 2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0" h="215">
                  <a:moveTo>
                    <a:pt x="1178" y="2"/>
                  </a:moveTo>
                  <a:lnTo>
                    <a:pt x="1181" y="0"/>
                  </a:lnTo>
                  <a:lnTo>
                    <a:pt x="1190" y="2"/>
                  </a:lnTo>
                  <a:lnTo>
                    <a:pt x="1196" y="6"/>
                  </a:lnTo>
                  <a:lnTo>
                    <a:pt x="1201" y="8"/>
                  </a:lnTo>
                  <a:lnTo>
                    <a:pt x="1201" y="10"/>
                  </a:lnTo>
                  <a:lnTo>
                    <a:pt x="1207" y="11"/>
                  </a:lnTo>
                  <a:lnTo>
                    <a:pt x="1210" y="13"/>
                  </a:lnTo>
                  <a:lnTo>
                    <a:pt x="1210" y="17"/>
                  </a:lnTo>
                  <a:lnTo>
                    <a:pt x="1064" y="44"/>
                  </a:lnTo>
                  <a:lnTo>
                    <a:pt x="921" y="70"/>
                  </a:lnTo>
                  <a:lnTo>
                    <a:pt x="777" y="95"/>
                  </a:lnTo>
                  <a:lnTo>
                    <a:pt x="637" y="119"/>
                  </a:lnTo>
                  <a:lnTo>
                    <a:pt x="496" y="144"/>
                  </a:lnTo>
                  <a:lnTo>
                    <a:pt x="359" y="166"/>
                  </a:lnTo>
                  <a:lnTo>
                    <a:pt x="218" y="191"/>
                  </a:lnTo>
                  <a:lnTo>
                    <a:pt x="78" y="215"/>
                  </a:lnTo>
                  <a:lnTo>
                    <a:pt x="69" y="214"/>
                  </a:lnTo>
                  <a:lnTo>
                    <a:pt x="63" y="214"/>
                  </a:lnTo>
                  <a:lnTo>
                    <a:pt x="54" y="212"/>
                  </a:lnTo>
                  <a:lnTo>
                    <a:pt x="48" y="210"/>
                  </a:lnTo>
                  <a:lnTo>
                    <a:pt x="45" y="206"/>
                  </a:lnTo>
                  <a:lnTo>
                    <a:pt x="42" y="206"/>
                  </a:lnTo>
                  <a:lnTo>
                    <a:pt x="30" y="206"/>
                  </a:lnTo>
                  <a:lnTo>
                    <a:pt x="21" y="206"/>
                  </a:lnTo>
                  <a:lnTo>
                    <a:pt x="12" y="206"/>
                  </a:lnTo>
                  <a:lnTo>
                    <a:pt x="6" y="208"/>
                  </a:lnTo>
                  <a:lnTo>
                    <a:pt x="0" y="208"/>
                  </a:lnTo>
                  <a:lnTo>
                    <a:pt x="114" y="183"/>
                  </a:lnTo>
                  <a:lnTo>
                    <a:pt x="245" y="161"/>
                  </a:lnTo>
                  <a:lnTo>
                    <a:pt x="386" y="134"/>
                  </a:lnTo>
                  <a:lnTo>
                    <a:pt x="541" y="110"/>
                  </a:lnTo>
                  <a:lnTo>
                    <a:pt x="699" y="81"/>
                  </a:lnTo>
                  <a:lnTo>
                    <a:pt x="864" y="55"/>
                  </a:lnTo>
                  <a:lnTo>
                    <a:pt x="1022" y="27"/>
                  </a:lnTo>
                  <a:lnTo>
                    <a:pt x="117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9" name="Freeform 75"/>
            <p:cNvSpPr>
              <a:spLocks/>
            </p:cNvSpPr>
            <p:nvPr/>
          </p:nvSpPr>
          <p:spPr bwMode="auto">
            <a:xfrm>
              <a:off x="2270" y="3259"/>
              <a:ext cx="559" cy="446"/>
            </a:xfrm>
            <a:custGeom>
              <a:avLst/>
              <a:gdLst>
                <a:gd name="T0" fmla="*/ 362 w 559"/>
                <a:gd name="T1" fmla="*/ 142 h 446"/>
                <a:gd name="T2" fmla="*/ 356 w 559"/>
                <a:gd name="T3" fmla="*/ 75 h 446"/>
                <a:gd name="T4" fmla="*/ 299 w 559"/>
                <a:gd name="T5" fmla="*/ 24 h 446"/>
                <a:gd name="T6" fmla="*/ 212 w 559"/>
                <a:gd name="T7" fmla="*/ 0 h 446"/>
                <a:gd name="T8" fmla="*/ 135 w 559"/>
                <a:gd name="T9" fmla="*/ 2 h 446"/>
                <a:gd name="T10" fmla="*/ 84 w 559"/>
                <a:gd name="T11" fmla="*/ 9 h 446"/>
                <a:gd name="T12" fmla="*/ 36 w 559"/>
                <a:gd name="T13" fmla="*/ 24 h 446"/>
                <a:gd name="T14" fmla="*/ 6 w 559"/>
                <a:gd name="T15" fmla="*/ 49 h 446"/>
                <a:gd name="T16" fmla="*/ 12 w 559"/>
                <a:gd name="T17" fmla="*/ 66 h 446"/>
                <a:gd name="T18" fmla="*/ 39 w 559"/>
                <a:gd name="T19" fmla="*/ 53 h 446"/>
                <a:gd name="T20" fmla="*/ 87 w 559"/>
                <a:gd name="T21" fmla="*/ 32 h 446"/>
                <a:gd name="T22" fmla="*/ 144 w 559"/>
                <a:gd name="T23" fmla="*/ 23 h 446"/>
                <a:gd name="T24" fmla="*/ 200 w 559"/>
                <a:gd name="T25" fmla="*/ 24 h 446"/>
                <a:gd name="T26" fmla="*/ 281 w 559"/>
                <a:gd name="T27" fmla="*/ 41 h 446"/>
                <a:gd name="T28" fmla="*/ 329 w 559"/>
                <a:gd name="T29" fmla="*/ 94 h 446"/>
                <a:gd name="T30" fmla="*/ 317 w 559"/>
                <a:gd name="T31" fmla="*/ 160 h 446"/>
                <a:gd name="T32" fmla="*/ 263 w 559"/>
                <a:gd name="T33" fmla="*/ 223 h 446"/>
                <a:gd name="T34" fmla="*/ 206 w 559"/>
                <a:gd name="T35" fmla="*/ 244 h 446"/>
                <a:gd name="T36" fmla="*/ 159 w 559"/>
                <a:gd name="T37" fmla="*/ 234 h 446"/>
                <a:gd name="T38" fmla="*/ 111 w 559"/>
                <a:gd name="T39" fmla="*/ 234 h 446"/>
                <a:gd name="T40" fmla="*/ 69 w 559"/>
                <a:gd name="T41" fmla="*/ 245 h 446"/>
                <a:gd name="T42" fmla="*/ 39 w 559"/>
                <a:gd name="T43" fmla="*/ 279 h 446"/>
                <a:gd name="T44" fmla="*/ 57 w 559"/>
                <a:gd name="T45" fmla="*/ 306 h 446"/>
                <a:gd name="T46" fmla="*/ 117 w 559"/>
                <a:gd name="T47" fmla="*/ 310 h 446"/>
                <a:gd name="T48" fmla="*/ 194 w 559"/>
                <a:gd name="T49" fmla="*/ 293 h 446"/>
                <a:gd name="T50" fmla="*/ 251 w 559"/>
                <a:gd name="T51" fmla="*/ 278 h 446"/>
                <a:gd name="T52" fmla="*/ 281 w 559"/>
                <a:gd name="T53" fmla="*/ 293 h 446"/>
                <a:gd name="T54" fmla="*/ 302 w 559"/>
                <a:gd name="T55" fmla="*/ 319 h 446"/>
                <a:gd name="T56" fmla="*/ 308 w 559"/>
                <a:gd name="T57" fmla="*/ 349 h 446"/>
                <a:gd name="T58" fmla="*/ 266 w 559"/>
                <a:gd name="T59" fmla="*/ 357 h 446"/>
                <a:gd name="T60" fmla="*/ 212 w 559"/>
                <a:gd name="T61" fmla="*/ 363 h 446"/>
                <a:gd name="T62" fmla="*/ 185 w 559"/>
                <a:gd name="T63" fmla="*/ 380 h 446"/>
                <a:gd name="T64" fmla="*/ 188 w 559"/>
                <a:gd name="T65" fmla="*/ 404 h 446"/>
                <a:gd name="T66" fmla="*/ 212 w 559"/>
                <a:gd name="T67" fmla="*/ 423 h 446"/>
                <a:gd name="T68" fmla="*/ 248 w 559"/>
                <a:gd name="T69" fmla="*/ 423 h 446"/>
                <a:gd name="T70" fmla="*/ 290 w 559"/>
                <a:gd name="T71" fmla="*/ 412 h 446"/>
                <a:gd name="T72" fmla="*/ 329 w 559"/>
                <a:gd name="T73" fmla="*/ 397 h 446"/>
                <a:gd name="T74" fmla="*/ 359 w 559"/>
                <a:gd name="T75" fmla="*/ 385 h 446"/>
                <a:gd name="T76" fmla="*/ 380 w 559"/>
                <a:gd name="T77" fmla="*/ 381 h 446"/>
                <a:gd name="T78" fmla="*/ 401 w 559"/>
                <a:gd name="T79" fmla="*/ 380 h 446"/>
                <a:gd name="T80" fmla="*/ 422 w 559"/>
                <a:gd name="T81" fmla="*/ 380 h 446"/>
                <a:gd name="T82" fmla="*/ 457 w 559"/>
                <a:gd name="T83" fmla="*/ 381 h 446"/>
                <a:gd name="T84" fmla="*/ 499 w 559"/>
                <a:gd name="T85" fmla="*/ 391 h 446"/>
                <a:gd name="T86" fmla="*/ 520 w 559"/>
                <a:gd name="T87" fmla="*/ 406 h 446"/>
                <a:gd name="T88" fmla="*/ 529 w 559"/>
                <a:gd name="T89" fmla="*/ 429 h 446"/>
                <a:gd name="T90" fmla="*/ 535 w 559"/>
                <a:gd name="T91" fmla="*/ 442 h 446"/>
                <a:gd name="T92" fmla="*/ 550 w 559"/>
                <a:gd name="T93" fmla="*/ 446 h 446"/>
                <a:gd name="T94" fmla="*/ 559 w 559"/>
                <a:gd name="T95" fmla="*/ 412 h 446"/>
                <a:gd name="T96" fmla="*/ 517 w 559"/>
                <a:gd name="T97" fmla="*/ 372 h 446"/>
                <a:gd name="T98" fmla="*/ 439 w 559"/>
                <a:gd name="T99" fmla="*/ 363 h 446"/>
                <a:gd name="T100" fmla="*/ 362 w 559"/>
                <a:gd name="T101" fmla="*/ 366 h 446"/>
                <a:gd name="T102" fmla="*/ 341 w 559"/>
                <a:gd name="T103" fmla="*/ 355 h 446"/>
                <a:gd name="T104" fmla="*/ 332 w 559"/>
                <a:gd name="T105" fmla="*/ 325 h 446"/>
                <a:gd name="T106" fmla="*/ 311 w 559"/>
                <a:gd name="T107" fmla="*/ 295 h 446"/>
                <a:gd name="T108" fmla="*/ 281 w 559"/>
                <a:gd name="T109" fmla="*/ 270 h 446"/>
                <a:gd name="T110" fmla="*/ 269 w 559"/>
                <a:gd name="T111" fmla="*/ 247 h 446"/>
                <a:gd name="T112" fmla="*/ 293 w 559"/>
                <a:gd name="T113" fmla="*/ 227 h 446"/>
                <a:gd name="T114" fmla="*/ 317 w 559"/>
                <a:gd name="T115" fmla="*/ 206 h 446"/>
                <a:gd name="T116" fmla="*/ 338 w 559"/>
                <a:gd name="T117" fmla="*/ 183 h 446"/>
                <a:gd name="T118" fmla="*/ 347 w 559"/>
                <a:gd name="T119" fmla="*/ 174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9"/>
                <a:gd name="T181" fmla="*/ 0 h 446"/>
                <a:gd name="T182" fmla="*/ 559 w 559"/>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9" h="446">
                  <a:moveTo>
                    <a:pt x="347" y="174"/>
                  </a:moveTo>
                  <a:lnTo>
                    <a:pt x="362" y="142"/>
                  </a:lnTo>
                  <a:lnTo>
                    <a:pt x="365" y="108"/>
                  </a:lnTo>
                  <a:lnTo>
                    <a:pt x="356" y="75"/>
                  </a:lnTo>
                  <a:lnTo>
                    <a:pt x="332" y="49"/>
                  </a:lnTo>
                  <a:lnTo>
                    <a:pt x="299" y="24"/>
                  </a:lnTo>
                  <a:lnTo>
                    <a:pt x="260" y="7"/>
                  </a:lnTo>
                  <a:lnTo>
                    <a:pt x="212" y="0"/>
                  </a:lnTo>
                  <a:lnTo>
                    <a:pt x="159" y="0"/>
                  </a:lnTo>
                  <a:lnTo>
                    <a:pt x="135" y="2"/>
                  </a:lnTo>
                  <a:lnTo>
                    <a:pt x="108" y="6"/>
                  </a:lnTo>
                  <a:lnTo>
                    <a:pt x="84" y="9"/>
                  </a:lnTo>
                  <a:lnTo>
                    <a:pt x="57" y="17"/>
                  </a:lnTo>
                  <a:lnTo>
                    <a:pt x="36" y="24"/>
                  </a:lnTo>
                  <a:lnTo>
                    <a:pt x="18" y="36"/>
                  </a:lnTo>
                  <a:lnTo>
                    <a:pt x="6" y="49"/>
                  </a:lnTo>
                  <a:lnTo>
                    <a:pt x="0" y="66"/>
                  </a:lnTo>
                  <a:lnTo>
                    <a:pt x="12" y="66"/>
                  </a:lnTo>
                  <a:lnTo>
                    <a:pt x="21" y="68"/>
                  </a:lnTo>
                  <a:lnTo>
                    <a:pt x="39" y="53"/>
                  </a:lnTo>
                  <a:lnTo>
                    <a:pt x="63" y="41"/>
                  </a:lnTo>
                  <a:lnTo>
                    <a:pt x="87" y="32"/>
                  </a:lnTo>
                  <a:lnTo>
                    <a:pt x="114" y="26"/>
                  </a:lnTo>
                  <a:lnTo>
                    <a:pt x="144" y="23"/>
                  </a:lnTo>
                  <a:lnTo>
                    <a:pt x="170" y="23"/>
                  </a:lnTo>
                  <a:lnTo>
                    <a:pt x="200" y="24"/>
                  </a:lnTo>
                  <a:lnTo>
                    <a:pt x="230" y="28"/>
                  </a:lnTo>
                  <a:lnTo>
                    <a:pt x="281" y="41"/>
                  </a:lnTo>
                  <a:lnTo>
                    <a:pt x="317" y="64"/>
                  </a:lnTo>
                  <a:lnTo>
                    <a:pt x="329" y="94"/>
                  </a:lnTo>
                  <a:lnTo>
                    <a:pt x="329" y="126"/>
                  </a:lnTo>
                  <a:lnTo>
                    <a:pt x="317" y="160"/>
                  </a:lnTo>
                  <a:lnTo>
                    <a:pt x="296" y="194"/>
                  </a:lnTo>
                  <a:lnTo>
                    <a:pt x="263" y="223"/>
                  </a:lnTo>
                  <a:lnTo>
                    <a:pt x="230" y="249"/>
                  </a:lnTo>
                  <a:lnTo>
                    <a:pt x="206" y="244"/>
                  </a:lnTo>
                  <a:lnTo>
                    <a:pt x="185" y="238"/>
                  </a:lnTo>
                  <a:lnTo>
                    <a:pt x="159" y="234"/>
                  </a:lnTo>
                  <a:lnTo>
                    <a:pt x="135" y="234"/>
                  </a:lnTo>
                  <a:lnTo>
                    <a:pt x="111" y="234"/>
                  </a:lnTo>
                  <a:lnTo>
                    <a:pt x="90" y="238"/>
                  </a:lnTo>
                  <a:lnTo>
                    <a:pt x="69" y="245"/>
                  </a:lnTo>
                  <a:lnTo>
                    <a:pt x="54" y="259"/>
                  </a:lnTo>
                  <a:lnTo>
                    <a:pt x="39" y="279"/>
                  </a:lnTo>
                  <a:lnTo>
                    <a:pt x="42" y="295"/>
                  </a:lnTo>
                  <a:lnTo>
                    <a:pt x="57" y="306"/>
                  </a:lnTo>
                  <a:lnTo>
                    <a:pt x="84" y="312"/>
                  </a:lnTo>
                  <a:lnTo>
                    <a:pt x="117" y="310"/>
                  </a:lnTo>
                  <a:lnTo>
                    <a:pt x="156" y="306"/>
                  </a:lnTo>
                  <a:lnTo>
                    <a:pt x="194" y="293"/>
                  </a:lnTo>
                  <a:lnTo>
                    <a:pt x="233" y="278"/>
                  </a:lnTo>
                  <a:lnTo>
                    <a:pt x="251" y="278"/>
                  </a:lnTo>
                  <a:lnTo>
                    <a:pt x="266" y="283"/>
                  </a:lnTo>
                  <a:lnTo>
                    <a:pt x="281" y="293"/>
                  </a:lnTo>
                  <a:lnTo>
                    <a:pt x="296" y="306"/>
                  </a:lnTo>
                  <a:lnTo>
                    <a:pt x="302" y="319"/>
                  </a:lnTo>
                  <a:lnTo>
                    <a:pt x="308" y="336"/>
                  </a:lnTo>
                  <a:lnTo>
                    <a:pt x="308" y="349"/>
                  </a:lnTo>
                  <a:lnTo>
                    <a:pt x="308" y="364"/>
                  </a:lnTo>
                  <a:lnTo>
                    <a:pt x="266" y="357"/>
                  </a:lnTo>
                  <a:lnTo>
                    <a:pt x="236" y="357"/>
                  </a:lnTo>
                  <a:lnTo>
                    <a:pt x="212" y="363"/>
                  </a:lnTo>
                  <a:lnTo>
                    <a:pt x="194" y="370"/>
                  </a:lnTo>
                  <a:lnTo>
                    <a:pt x="185" y="380"/>
                  </a:lnTo>
                  <a:lnTo>
                    <a:pt x="185" y="393"/>
                  </a:lnTo>
                  <a:lnTo>
                    <a:pt x="188" y="404"/>
                  </a:lnTo>
                  <a:lnTo>
                    <a:pt x="203" y="417"/>
                  </a:lnTo>
                  <a:lnTo>
                    <a:pt x="212" y="423"/>
                  </a:lnTo>
                  <a:lnTo>
                    <a:pt x="230" y="425"/>
                  </a:lnTo>
                  <a:lnTo>
                    <a:pt x="248" y="423"/>
                  </a:lnTo>
                  <a:lnTo>
                    <a:pt x="269" y="417"/>
                  </a:lnTo>
                  <a:lnTo>
                    <a:pt x="290" y="412"/>
                  </a:lnTo>
                  <a:lnTo>
                    <a:pt x="311" y="404"/>
                  </a:lnTo>
                  <a:lnTo>
                    <a:pt x="329" y="397"/>
                  </a:lnTo>
                  <a:lnTo>
                    <a:pt x="350" y="389"/>
                  </a:lnTo>
                  <a:lnTo>
                    <a:pt x="359" y="385"/>
                  </a:lnTo>
                  <a:lnTo>
                    <a:pt x="368" y="385"/>
                  </a:lnTo>
                  <a:lnTo>
                    <a:pt x="380" y="381"/>
                  </a:lnTo>
                  <a:lnTo>
                    <a:pt x="389" y="381"/>
                  </a:lnTo>
                  <a:lnTo>
                    <a:pt x="401" y="380"/>
                  </a:lnTo>
                  <a:lnTo>
                    <a:pt x="413" y="380"/>
                  </a:lnTo>
                  <a:lnTo>
                    <a:pt x="422" y="380"/>
                  </a:lnTo>
                  <a:lnTo>
                    <a:pt x="433" y="380"/>
                  </a:lnTo>
                  <a:lnTo>
                    <a:pt x="457" y="381"/>
                  </a:lnTo>
                  <a:lnTo>
                    <a:pt x="481" y="387"/>
                  </a:lnTo>
                  <a:lnTo>
                    <a:pt x="499" y="391"/>
                  </a:lnTo>
                  <a:lnTo>
                    <a:pt x="514" y="398"/>
                  </a:lnTo>
                  <a:lnTo>
                    <a:pt x="520" y="406"/>
                  </a:lnTo>
                  <a:lnTo>
                    <a:pt x="526" y="417"/>
                  </a:lnTo>
                  <a:lnTo>
                    <a:pt x="529" y="429"/>
                  </a:lnTo>
                  <a:lnTo>
                    <a:pt x="532" y="444"/>
                  </a:lnTo>
                  <a:lnTo>
                    <a:pt x="535" y="442"/>
                  </a:lnTo>
                  <a:lnTo>
                    <a:pt x="544" y="446"/>
                  </a:lnTo>
                  <a:lnTo>
                    <a:pt x="550" y="446"/>
                  </a:lnTo>
                  <a:lnTo>
                    <a:pt x="556" y="446"/>
                  </a:lnTo>
                  <a:lnTo>
                    <a:pt x="559" y="412"/>
                  </a:lnTo>
                  <a:lnTo>
                    <a:pt x="544" y="387"/>
                  </a:lnTo>
                  <a:lnTo>
                    <a:pt x="517" y="372"/>
                  </a:lnTo>
                  <a:lnTo>
                    <a:pt x="481" y="364"/>
                  </a:lnTo>
                  <a:lnTo>
                    <a:pt x="439" y="363"/>
                  </a:lnTo>
                  <a:lnTo>
                    <a:pt x="398" y="364"/>
                  </a:lnTo>
                  <a:lnTo>
                    <a:pt x="362" y="366"/>
                  </a:lnTo>
                  <a:lnTo>
                    <a:pt x="341" y="372"/>
                  </a:lnTo>
                  <a:lnTo>
                    <a:pt x="341" y="355"/>
                  </a:lnTo>
                  <a:lnTo>
                    <a:pt x="338" y="340"/>
                  </a:lnTo>
                  <a:lnTo>
                    <a:pt x="332" y="325"/>
                  </a:lnTo>
                  <a:lnTo>
                    <a:pt x="326" y="310"/>
                  </a:lnTo>
                  <a:lnTo>
                    <a:pt x="311" y="295"/>
                  </a:lnTo>
                  <a:lnTo>
                    <a:pt x="299" y="283"/>
                  </a:lnTo>
                  <a:lnTo>
                    <a:pt x="281" y="270"/>
                  </a:lnTo>
                  <a:lnTo>
                    <a:pt x="260" y="261"/>
                  </a:lnTo>
                  <a:lnTo>
                    <a:pt x="269" y="247"/>
                  </a:lnTo>
                  <a:lnTo>
                    <a:pt x="281" y="238"/>
                  </a:lnTo>
                  <a:lnTo>
                    <a:pt x="293" y="227"/>
                  </a:lnTo>
                  <a:lnTo>
                    <a:pt x="305" y="217"/>
                  </a:lnTo>
                  <a:lnTo>
                    <a:pt x="317" y="206"/>
                  </a:lnTo>
                  <a:lnTo>
                    <a:pt x="326" y="194"/>
                  </a:lnTo>
                  <a:lnTo>
                    <a:pt x="338" y="183"/>
                  </a:lnTo>
                  <a:lnTo>
                    <a:pt x="347"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0" name="Freeform 76"/>
            <p:cNvSpPr>
              <a:spLocks/>
            </p:cNvSpPr>
            <p:nvPr/>
          </p:nvSpPr>
          <p:spPr bwMode="auto">
            <a:xfrm>
              <a:off x="1684" y="3582"/>
              <a:ext cx="60" cy="126"/>
            </a:xfrm>
            <a:custGeom>
              <a:avLst/>
              <a:gdLst>
                <a:gd name="T0" fmla="*/ 0 w 60"/>
                <a:gd name="T1" fmla="*/ 7 h 126"/>
                <a:gd name="T2" fmla="*/ 3 w 60"/>
                <a:gd name="T3" fmla="*/ 2 h 126"/>
                <a:gd name="T4" fmla="*/ 12 w 60"/>
                <a:gd name="T5" fmla="*/ 0 h 126"/>
                <a:gd name="T6" fmla="*/ 18 w 60"/>
                <a:gd name="T7" fmla="*/ 0 h 126"/>
                <a:gd name="T8" fmla="*/ 21 w 60"/>
                <a:gd name="T9" fmla="*/ 6 h 126"/>
                <a:gd name="T10" fmla="*/ 24 w 60"/>
                <a:gd name="T11" fmla="*/ 17 h 126"/>
                <a:gd name="T12" fmla="*/ 27 w 60"/>
                <a:gd name="T13" fmla="*/ 32 h 126"/>
                <a:gd name="T14" fmla="*/ 33 w 60"/>
                <a:gd name="T15" fmla="*/ 47 h 126"/>
                <a:gd name="T16" fmla="*/ 36 w 60"/>
                <a:gd name="T17" fmla="*/ 64 h 126"/>
                <a:gd name="T18" fmla="*/ 42 w 60"/>
                <a:gd name="T19" fmla="*/ 77 h 126"/>
                <a:gd name="T20" fmla="*/ 48 w 60"/>
                <a:gd name="T21" fmla="*/ 92 h 126"/>
                <a:gd name="T22" fmla="*/ 54 w 60"/>
                <a:gd name="T23" fmla="*/ 106 h 126"/>
                <a:gd name="T24" fmla="*/ 60 w 60"/>
                <a:gd name="T25" fmla="*/ 119 h 126"/>
                <a:gd name="T26" fmla="*/ 54 w 60"/>
                <a:gd name="T27" fmla="*/ 123 h 126"/>
                <a:gd name="T28" fmla="*/ 48 w 60"/>
                <a:gd name="T29" fmla="*/ 126 h 126"/>
                <a:gd name="T30" fmla="*/ 36 w 60"/>
                <a:gd name="T31" fmla="*/ 121 h 126"/>
                <a:gd name="T32" fmla="*/ 27 w 60"/>
                <a:gd name="T33" fmla="*/ 117 h 126"/>
                <a:gd name="T34" fmla="*/ 21 w 60"/>
                <a:gd name="T35" fmla="*/ 102 h 126"/>
                <a:gd name="T36" fmla="*/ 18 w 60"/>
                <a:gd name="T37" fmla="*/ 89 h 126"/>
                <a:gd name="T38" fmla="*/ 12 w 60"/>
                <a:gd name="T39" fmla="*/ 74 h 126"/>
                <a:gd name="T40" fmla="*/ 9 w 60"/>
                <a:gd name="T41" fmla="*/ 62 h 126"/>
                <a:gd name="T42" fmla="*/ 3 w 60"/>
                <a:gd name="T43" fmla="*/ 47 h 126"/>
                <a:gd name="T44" fmla="*/ 0 w 60"/>
                <a:gd name="T45" fmla="*/ 34 h 126"/>
                <a:gd name="T46" fmla="*/ 0 w 60"/>
                <a:gd name="T47" fmla="*/ 21 h 126"/>
                <a:gd name="T48" fmla="*/ 0 w 60"/>
                <a:gd name="T49" fmla="*/ 7 h 126"/>
                <a:gd name="T50" fmla="*/ 0 w 60"/>
                <a:gd name="T51" fmla="*/ 7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126"/>
                <a:gd name="T80" fmla="*/ 60 w 60"/>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126">
                  <a:moveTo>
                    <a:pt x="0" y="7"/>
                  </a:moveTo>
                  <a:lnTo>
                    <a:pt x="3" y="2"/>
                  </a:lnTo>
                  <a:lnTo>
                    <a:pt x="12" y="0"/>
                  </a:lnTo>
                  <a:lnTo>
                    <a:pt x="18" y="0"/>
                  </a:lnTo>
                  <a:lnTo>
                    <a:pt x="21" y="6"/>
                  </a:lnTo>
                  <a:lnTo>
                    <a:pt x="24" y="17"/>
                  </a:lnTo>
                  <a:lnTo>
                    <a:pt x="27" y="32"/>
                  </a:lnTo>
                  <a:lnTo>
                    <a:pt x="33" y="47"/>
                  </a:lnTo>
                  <a:lnTo>
                    <a:pt x="36" y="64"/>
                  </a:lnTo>
                  <a:lnTo>
                    <a:pt x="42" y="77"/>
                  </a:lnTo>
                  <a:lnTo>
                    <a:pt x="48" y="92"/>
                  </a:lnTo>
                  <a:lnTo>
                    <a:pt x="54" y="106"/>
                  </a:lnTo>
                  <a:lnTo>
                    <a:pt x="60" y="119"/>
                  </a:lnTo>
                  <a:lnTo>
                    <a:pt x="54" y="123"/>
                  </a:lnTo>
                  <a:lnTo>
                    <a:pt x="48" y="126"/>
                  </a:lnTo>
                  <a:lnTo>
                    <a:pt x="36" y="121"/>
                  </a:lnTo>
                  <a:lnTo>
                    <a:pt x="27" y="117"/>
                  </a:lnTo>
                  <a:lnTo>
                    <a:pt x="21" y="102"/>
                  </a:lnTo>
                  <a:lnTo>
                    <a:pt x="18" y="89"/>
                  </a:lnTo>
                  <a:lnTo>
                    <a:pt x="12" y="74"/>
                  </a:lnTo>
                  <a:lnTo>
                    <a:pt x="9" y="62"/>
                  </a:lnTo>
                  <a:lnTo>
                    <a:pt x="3" y="47"/>
                  </a:lnTo>
                  <a:lnTo>
                    <a:pt x="0" y="34"/>
                  </a:lnTo>
                  <a:lnTo>
                    <a:pt x="0" y="2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1" name="Freeform 77"/>
            <p:cNvSpPr>
              <a:spLocks/>
            </p:cNvSpPr>
            <p:nvPr/>
          </p:nvSpPr>
          <p:spPr bwMode="auto">
            <a:xfrm>
              <a:off x="1678" y="3300"/>
              <a:ext cx="658" cy="408"/>
            </a:xfrm>
            <a:custGeom>
              <a:avLst/>
              <a:gdLst>
                <a:gd name="T0" fmla="*/ 643 w 658"/>
                <a:gd name="T1" fmla="*/ 17 h 408"/>
                <a:gd name="T2" fmla="*/ 655 w 658"/>
                <a:gd name="T3" fmla="*/ 46 h 408"/>
                <a:gd name="T4" fmla="*/ 655 w 658"/>
                <a:gd name="T5" fmla="*/ 68 h 408"/>
                <a:gd name="T6" fmla="*/ 646 w 658"/>
                <a:gd name="T7" fmla="*/ 85 h 408"/>
                <a:gd name="T8" fmla="*/ 574 w 658"/>
                <a:gd name="T9" fmla="*/ 129 h 408"/>
                <a:gd name="T10" fmla="*/ 425 w 658"/>
                <a:gd name="T11" fmla="*/ 206 h 408"/>
                <a:gd name="T12" fmla="*/ 266 w 658"/>
                <a:gd name="T13" fmla="*/ 289 h 408"/>
                <a:gd name="T14" fmla="*/ 120 w 658"/>
                <a:gd name="T15" fmla="*/ 371 h 408"/>
                <a:gd name="T16" fmla="*/ 48 w 658"/>
                <a:gd name="T17" fmla="*/ 407 h 408"/>
                <a:gd name="T18" fmla="*/ 36 w 658"/>
                <a:gd name="T19" fmla="*/ 405 h 408"/>
                <a:gd name="T20" fmla="*/ 30 w 658"/>
                <a:gd name="T21" fmla="*/ 397 h 408"/>
                <a:gd name="T22" fmla="*/ 45 w 658"/>
                <a:gd name="T23" fmla="*/ 382 h 408"/>
                <a:gd name="T24" fmla="*/ 90 w 658"/>
                <a:gd name="T25" fmla="*/ 356 h 408"/>
                <a:gd name="T26" fmla="*/ 144 w 658"/>
                <a:gd name="T27" fmla="*/ 327 h 408"/>
                <a:gd name="T28" fmla="*/ 201 w 658"/>
                <a:gd name="T29" fmla="*/ 301 h 408"/>
                <a:gd name="T30" fmla="*/ 281 w 658"/>
                <a:gd name="T31" fmla="*/ 259 h 408"/>
                <a:gd name="T32" fmla="*/ 392 w 658"/>
                <a:gd name="T33" fmla="*/ 201 h 408"/>
                <a:gd name="T34" fmla="*/ 499 w 658"/>
                <a:gd name="T35" fmla="*/ 144 h 408"/>
                <a:gd name="T36" fmla="*/ 589 w 658"/>
                <a:gd name="T37" fmla="*/ 95 h 408"/>
                <a:gd name="T38" fmla="*/ 628 w 658"/>
                <a:gd name="T39" fmla="*/ 70 h 408"/>
                <a:gd name="T40" fmla="*/ 625 w 658"/>
                <a:gd name="T41" fmla="*/ 59 h 408"/>
                <a:gd name="T42" fmla="*/ 625 w 658"/>
                <a:gd name="T43" fmla="*/ 44 h 408"/>
                <a:gd name="T44" fmla="*/ 622 w 658"/>
                <a:gd name="T45" fmla="*/ 33 h 408"/>
                <a:gd name="T46" fmla="*/ 544 w 658"/>
                <a:gd name="T47" fmla="*/ 63 h 408"/>
                <a:gd name="T48" fmla="*/ 392 w 658"/>
                <a:gd name="T49" fmla="*/ 131 h 408"/>
                <a:gd name="T50" fmla="*/ 242 w 658"/>
                <a:gd name="T51" fmla="*/ 203 h 408"/>
                <a:gd name="T52" fmla="*/ 90 w 658"/>
                <a:gd name="T53" fmla="*/ 272 h 408"/>
                <a:gd name="T54" fmla="*/ 6 w 658"/>
                <a:gd name="T55" fmla="*/ 305 h 408"/>
                <a:gd name="T56" fmla="*/ 3 w 658"/>
                <a:gd name="T57" fmla="*/ 293 h 408"/>
                <a:gd name="T58" fmla="*/ 15 w 658"/>
                <a:gd name="T59" fmla="*/ 282 h 408"/>
                <a:gd name="T60" fmla="*/ 57 w 658"/>
                <a:gd name="T61" fmla="*/ 261 h 408"/>
                <a:gd name="T62" fmla="*/ 111 w 658"/>
                <a:gd name="T63" fmla="*/ 237 h 408"/>
                <a:gd name="T64" fmla="*/ 165 w 658"/>
                <a:gd name="T65" fmla="*/ 212 h 408"/>
                <a:gd name="T66" fmla="*/ 248 w 658"/>
                <a:gd name="T67" fmla="*/ 176 h 408"/>
                <a:gd name="T68" fmla="*/ 356 w 658"/>
                <a:gd name="T69" fmla="*/ 127 h 408"/>
                <a:gd name="T70" fmla="*/ 470 w 658"/>
                <a:gd name="T71" fmla="*/ 74 h 408"/>
                <a:gd name="T72" fmla="*/ 577 w 658"/>
                <a:gd name="T73" fmla="*/ 23 h 408"/>
                <a:gd name="T74" fmla="*/ 631 w 658"/>
                <a:gd name="T75" fmla="*/ 0 h 4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8"/>
                <a:gd name="T115" fmla="*/ 0 h 408"/>
                <a:gd name="T116" fmla="*/ 658 w 658"/>
                <a:gd name="T117" fmla="*/ 408 h 4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8" h="408">
                  <a:moveTo>
                    <a:pt x="631" y="0"/>
                  </a:moveTo>
                  <a:lnTo>
                    <a:pt x="643" y="17"/>
                  </a:lnTo>
                  <a:lnTo>
                    <a:pt x="649" y="33"/>
                  </a:lnTo>
                  <a:lnTo>
                    <a:pt x="655" y="46"/>
                  </a:lnTo>
                  <a:lnTo>
                    <a:pt x="658" y="59"/>
                  </a:lnTo>
                  <a:lnTo>
                    <a:pt x="655" y="68"/>
                  </a:lnTo>
                  <a:lnTo>
                    <a:pt x="655" y="80"/>
                  </a:lnTo>
                  <a:lnTo>
                    <a:pt x="646" y="85"/>
                  </a:lnTo>
                  <a:lnTo>
                    <a:pt x="640" y="93"/>
                  </a:lnTo>
                  <a:lnTo>
                    <a:pt x="574" y="129"/>
                  </a:lnTo>
                  <a:lnTo>
                    <a:pt x="502" y="169"/>
                  </a:lnTo>
                  <a:lnTo>
                    <a:pt x="425" y="206"/>
                  </a:lnTo>
                  <a:lnTo>
                    <a:pt x="347" y="250"/>
                  </a:lnTo>
                  <a:lnTo>
                    <a:pt x="266" y="289"/>
                  </a:lnTo>
                  <a:lnTo>
                    <a:pt x="192" y="331"/>
                  </a:lnTo>
                  <a:lnTo>
                    <a:pt x="120" y="371"/>
                  </a:lnTo>
                  <a:lnTo>
                    <a:pt x="57" y="408"/>
                  </a:lnTo>
                  <a:lnTo>
                    <a:pt x="48" y="407"/>
                  </a:lnTo>
                  <a:lnTo>
                    <a:pt x="42" y="407"/>
                  </a:lnTo>
                  <a:lnTo>
                    <a:pt x="36" y="405"/>
                  </a:lnTo>
                  <a:lnTo>
                    <a:pt x="36" y="403"/>
                  </a:lnTo>
                  <a:lnTo>
                    <a:pt x="30" y="397"/>
                  </a:lnTo>
                  <a:lnTo>
                    <a:pt x="27" y="395"/>
                  </a:lnTo>
                  <a:lnTo>
                    <a:pt x="45" y="382"/>
                  </a:lnTo>
                  <a:lnTo>
                    <a:pt x="66" y="369"/>
                  </a:lnTo>
                  <a:lnTo>
                    <a:pt x="90" y="356"/>
                  </a:lnTo>
                  <a:lnTo>
                    <a:pt x="117" y="342"/>
                  </a:lnTo>
                  <a:lnTo>
                    <a:pt x="144" y="327"/>
                  </a:lnTo>
                  <a:lnTo>
                    <a:pt x="174" y="314"/>
                  </a:lnTo>
                  <a:lnTo>
                    <a:pt x="201" y="301"/>
                  </a:lnTo>
                  <a:lnTo>
                    <a:pt x="231" y="288"/>
                  </a:lnTo>
                  <a:lnTo>
                    <a:pt x="281" y="259"/>
                  </a:lnTo>
                  <a:lnTo>
                    <a:pt x="338" y="229"/>
                  </a:lnTo>
                  <a:lnTo>
                    <a:pt x="392" y="201"/>
                  </a:lnTo>
                  <a:lnTo>
                    <a:pt x="449" y="172"/>
                  </a:lnTo>
                  <a:lnTo>
                    <a:pt x="499" y="144"/>
                  </a:lnTo>
                  <a:lnTo>
                    <a:pt x="547" y="118"/>
                  </a:lnTo>
                  <a:lnTo>
                    <a:pt x="589" y="95"/>
                  </a:lnTo>
                  <a:lnTo>
                    <a:pt x="628" y="74"/>
                  </a:lnTo>
                  <a:lnTo>
                    <a:pt x="628" y="70"/>
                  </a:lnTo>
                  <a:lnTo>
                    <a:pt x="628" y="67"/>
                  </a:lnTo>
                  <a:lnTo>
                    <a:pt x="625" y="59"/>
                  </a:lnTo>
                  <a:lnTo>
                    <a:pt x="625" y="53"/>
                  </a:lnTo>
                  <a:lnTo>
                    <a:pt x="625" y="44"/>
                  </a:lnTo>
                  <a:lnTo>
                    <a:pt x="622" y="38"/>
                  </a:lnTo>
                  <a:lnTo>
                    <a:pt x="622" y="33"/>
                  </a:lnTo>
                  <a:lnTo>
                    <a:pt x="622" y="31"/>
                  </a:lnTo>
                  <a:lnTo>
                    <a:pt x="544" y="63"/>
                  </a:lnTo>
                  <a:lnTo>
                    <a:pt x="470" y="97"/>
                  </a:lnTo>
                  <a:lnTo>
                    <a:pt x="392" y="131"/>
                  </a:lnTo>
                  <a:lnTo>
                    <a:pt x="317" y="167"/>
                  </a:lnTo>
                  <a:lnTo>
                    <a:pt x="242" y="203"/>
                  </a:lnTo>
                  <a:lnTo>
                    <a:pt x="165" y="238"/>
                  </a:lnTo>
                  <a:lnTo>
                    <a:pt x="90" y="272"/>
                  </a:lnTo>
                  <a:lnTo>
                    <a:pt x="15" y="308"/>
                  </a:lnTo>
                  <a:lnTo>
                    <a:pt x="6" y="305"/>
                  </a:lnTo>
                  <a:lnTo>
                    <a:pt x="6" y="299"/>
                  </a:lnTo>
                  <a:lnTo>
                    <a:pt x="3" y="293"/>
                  </a:lnTo>
                  <a:lnTo>
                    <a:pt x="0" y="291"/>
                  </a:lnTo>
                  <a:lnTo>
                    <a:pt x="15" y="282"/>
                  </a:lnTo>
                  <a:lnTo>
                    <a:pt x="36" y="272"/>
                  </a:lnTo>
                  <a:lnTo>
                    <a:pt x="57" y="261"/>
                  </a:lnTo>
                  <a:lnTo>
                    <a:pt x="84" y="250"/>
                  </a:lnTo>
                  <a:lnTo>
                    <a:pt x="111" y="237"/>
                  </a:lnTo>
                  <a:lnTo>
                    <a:pt x="138" y="225"/>
                  </a:lnTo>
                  <a:lnTo>
                    <a:pt x="165" y="212"/>
                  </a:lnTo>
                  <a:lnTo>
                    <a:pt x="198" y="201"/>
                  </a:lnTo>
                  <a:lnTo>
                    <a:pt x="248" y="176"/>
                  </a:lnTo>
                  <a:lnTo>
                    <a:pt x="302" y="152"/>
                  </a:lnTo>
                  <a:lnTo>
                    <a:pt x="356" y="127"/>
                  </a:lnTo>
                  <a:lnTo>
                    <a:pt x="413" y="102"/>
                  </a:lnTo>
                  <a:lnTo>
                    <a:pt x="470" y="74"/>
                  </a:lnTo>
                  <a:lnTo>
                    <a:pt x="523" y="50"/>
                  </a:lnTo>
                  <a:lnTo>
                    <a:pt x="577" y="23"/>
                  </a:lnTo>
                  <a:lnTo>
                    <a:pt x="6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2" name="Freeform 78"/>
            <p:cNvSpPr>
              <a:spLocks/>
            </p:cNvSpPr>
            <p:nvPr/>
          </p:nvSpPr>
          <p:spPr bwMode="auto">
            <a:xfrm>
              <a:off x="1744" y="3278"/>
              <a:ext cx="496" cy="206"/>
            </a:xfrm>
            <a:custGeom>
              <a:avLst/>
              <a:gdLst>
                <a:gd name="T0" fmla="*/ 475 w 496"/>
                <a:gd name="T1" fmla="*/ 0 h 206"/>
                <a:gd name="T2" fmla="*/ 475 w 496"/>
                <a:gd name="T3" fmla="*/ 2 h 206"/>
                <a:gd name="T4" fmla="*/ 481 w 496"/>
                <a:gd name="T5" fmla="*/ 4 h 206"/>
                <a:gd name="T6" fmla="*/ 487 w 496"/>
                <a:gd name="T7" fmla="*/ 7 h 206"/>
                <a:gd name="T8" fmla="*/ 496 w 496"/>
                <a:gd name="T9" fmla="*/ 11 h 206"/>
                <a:gd name="T10" fmla="*/ 433 w 496"/>
                <a:gd name="T11" fmla="*/ 32 h 206"/>
                <a:gd name="T12" fmla="*/ 374 w 496"/>
                <a:gd name="T13" fmla="*/ 55 h 206"/>
                <a:gd name="T14" fmla="*/ 314 w 496"/>
                <a:gd name="T15" fmla="*/ 79 h 206"/>
                <a:gd name="T16" fmla="*/ 254 w 496"/>
                <a:gd name="T17" fmla="*/ 104 h 206"/>
                <a:gd name="T18" fmla="*/ 194 w 496"/>
                <a:gd name="T19" fmla="*/ 128 h 206"/>
                <a:gd name="T20" fmla="*/ 135 w 496"/>
                <a:gd name="T21" fmla="*/ 153 h 206"/>
                <a:gd name="T22" fmla="*/ 75 w 496"/>
                <a:gd name="T23" fmla="*/ 177 h 206"/>
                <a:gd name="T24" fmla="*/ 18 w 496"/>
                <a:gd name="T25" fmla="*/ 206 h 206"/>
                <a:gd name="T26" fmla="*/ 9 w 496"/>
                <a:gd name="T27" fmla="*/ 202 h 206"/>
                <a:gd name="T28" fmla="*/ 0 w 496"/>
                <a:gd name="T29" fmla="*/ 200 h 206"/>
                <a:gd name="T30" fmla="*/ 12 w 496"/>
                <a:gd name="T31" fmla="*/ 187 h 206"/>
                <a:gd name="T32" fmla="*/ 30 w 496"/>
                <a:gd name="T33" fmla="*/ 175 h 206"/>
                <a:gd name="T34" fmla="*/ 51 w 496"/>
                <a:gd name="T35" fmla="*/ 164 h 206"/>
                <a:gd name="T36" fmla="*/ 75 w 496"/>
                <a:gd name="T37" fmla="*/ 155 h 206"/>
                <a:gd name="T38" fmla="*/ 96 w 496"/>
                <a:gd name="T39" fmla="*/ 143 h 206"/>
                <a:gd name="T40" fmla="*/ 123 w 496"/>
                <a:gd name="T41" fmla="*/ 136 h 206"/>
                <a:gd name="T42" fmla="*/ 144 w 496"/>
                <a:gd name="T43" fmla="*/ 124 h 206"/>
                <a:gd name="T44" fmla="*/ 165 w 496"/>
                <a:gd name="T45" fmla="*/ 115 h 206"/>
                <a:gd name="T46" fmla="*/ 203 w 496"/>
                <a:gd name="T47" fmla="*/ 100 h 206"/>
                <a:gd name="T48" fmla="*/ 242 w 496"/>
                <a:gd name="T49" fmla="*/ 83 h 206"/>
                <a:gd name="T50" fmla="*/ 278 w 496"/>
                <a:gd name="T51" fmla="*/ 68 h 206"/>
                <a:gd name="T52" fmla="*/ 317 w 496"/>
                <a:gd name="T53" fmla="*/ 53 h 206"/>
                <a:gd name="T54" fmla="*/ 356 w 496"/>
                <a:gd name="T55" fmla="*/ 38 h 206"/>
                <a:gd name="T56" fmla="*/ 392 w 496"/>
                <a:gd name="T57" fmla="*/ 22 h 206"/>
                <a:gd name="T58" fmla="*/ 431 w 496"/>
                <a:gd name="T59" fmla="*/ 11 h 206"/>
                <a:gd name="T60" fmla="*/ 475 w 496"/>
                <a:gd name="T61" fmla="*/ 0 h 206"/>
                <a:gd name="T62" fmla="*/ 475 w 49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6"/>
                <a:gd name="T97" fmla="*/ 0 h 206"/>
                <a:gd name="T98" fmla="*/ 496 w 496"/>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6" h="206">
                  <a:moveTo>
                    <a:pt x="475" y="0"/>
                  </a:moveTo>
                  <a:lnTo>
                    <a:pt x="475" y="2"/>
                  </a:lnTo>
                  <a:lnTo>
                    <a:pt x="481" y="4"/>
                  </a:lnTo>
                  <a:lnTo>
                    <a:pt x="487" y="7"/>
                  </a:lnTo>
                  <a:lnTo>
                    <a:pt x="496" y="11"/>
                  </a:lnTo>
                  <a:lnTo>
                    <a:pt x="433" y="32"/>
                  </a:lnTo>
                  <a:lnTo>
                    <a:pt x="374" y="55"/>
                  </a:lnTo>
                  <a:lnTo>
                    <a:pt x="314" y="79"/>
                  </a:lnTo>
                  <a:lnTo>
                    <a:pt x="254" y="104"/>
                  </a:lnTo>
                  <a:lnTo>
                    <a:pt x="194" y="128"/>
                  </a:lnTo>
                  <a:lnTo>
                    <a:pt x="135" y="153"/>
                  </a:lnTo>
                  <a:lnTo>
                    <a:pt x="75" y="177"/>
                  </a:lnTo>
                  <a:lnTo>
                    <a:pt x="18" y="206"/>
                  </a:lnTo>
                  <a:lnTo>
                    <a:pt x="9" y="202"/>
                  </a:lnTo>
                  <a:lnTo>
                    <a:pt x="0" y="200"/>
                  </a:lnTo>
                  <a:lnTo>
                    <a:pt x="12" y="187"/>
                  </a:lnTo>
                  <a:lnTo>
                    <a:pt x="30" y="175"/>
                  </a:lnTo>
                  <a:lnTo>
                    <a:pt x="51" y="164"/>
                  </a:lnTo>
                  <a:lnTo>
                    <a:pt x="75" y="155"/>
                  </a:lnTo>
                  <a:lnTo>
                    <a:pt x="96" y="143"/>
                  </a:lnTo>
                  <a:lnTo>
                    <a:pt x="123" y="136"/>
                  </a:lnTo>
                  <a:lnTo>
                    <a:pt x="144" y="124"/>
                  </a:lnTo>
                  <a:lnTo>
                    <a:pt x="165" y="115"/>
                  </a:lnTo>
                  <a:lnTo>
                    <a:pt x="203" y="100"/>
                  </a:lnTo>
                  <a:lnTo>
                    <a:pt x="242" y="83"/>
                  </a:lnTo>
                  <a:lnTo>
                    <a:pt x="278" y="68"/>
                  </a:lnTo>
                  <a:lnTo>
                    <a:pt x="317" y="53"/>
                  </a:lnTo>
                  <a:lnTo>
                    <a:pt x="356" y="38"/>
                  </a:lnTo>
                  <a:lnTo>
                    <a:pt x="392" y="22"/>
                  </a:lnTo>
                  <a:lnTo>
                    <a:pt x="431" y="11"/>
                  </a:lnTo>
                  <a:lnTo>
                    <a:pt x="4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3" name="Freeform 79"/>
            <p:cNvSpPr>
              <a:spLocks/>
            </p:cNvSpPr>
            <p:nvPr/>
          </p:nvSpPr>
          <p:spPr bwMode="auto">
            <a:xfrm>
              <a:off x="1126" y="3440"/>
              <a:ext cx="567" cy="159"/>
            </a:xfrm>
            <a:custGeom>
              <a:avLst/>
              <a:gdLst>
                <a:gd name="T0" fmla="*/ 9 w 567"/>
                <a:gd name="T1" fmla="*/ 0 h 159"/>
                <a:gd name="T2" fmla="*/ 74 w 567"/>
                <a:gd name="T3" fmla="*/ 13 h 159"/>
                <a:gd name="T4" fmla="*/ 146 w 567"/>
                <a:gd name="T5" fmla="*/ 30 h 159"/>
                <a:gd name="T6" fmla="*/ 212 w 567"/>
                <a:gd name="T7" fmla="*/ 49 h 159"/>
                <a:gd name="T8" fmla="*/ 280 w 567"/>
                <a:gd name="T9" fmla="*/ 68 h 159"/>
                <a:gd name="T10" fmla="*/ 346 w 567"/>
                <a:gd name="T11" fmla="*/ 87 h 159"/>
                <a:gd name="T12" fmla="*/ 415 w 567"/>
                <a:gd name="T13" fmla="*/ 104 h 159"/>
                <a:gd name="T14" fmla="*/ 481 w 567"/>
                <a:gd name="T15" fmla="*/ 123 h 159"/>
                <a:gd name="T16" fmla="*/ 552 w 567"/>
                <a:gd name="T17" fmla="*/ 140 h 159"/>
                <a:gd name="T18" fmla="*/ 558 w 567"/>
                <a:gd name="T19" fmla="*/ 146 h 159"/>
                <a:gd name="T20" fmla="*/ 567 w 567"/>
                <a:gd name="T21" fmla="*/ 149 h 159"/>
                <a:gd name="T22" fmla="*/ 561 w 567"/>
                <a:gd name="T23" fmla="*/ 155 h 159"/>
                <a:gd name="T24" fmla="*/ 558 w 567"/>
                <a:gd name="T25" fmla="*/ 159 h 159"/>
                <a:gd name="T26" fmla="*/ 487 w 567"/>
                <a:gd name="T27" fmla="*/ 144 h 159"/>
                <a:gd name="T28" fmla="*/ 415 w 567"/>
                <a:gd name="T29" fmla="*/ 127 h 159"/>
                <a:gd name="T30" fmla="*/ 343 w 567"/>
                <a:gd name="T31" fmla="*/ 110 h 159"/>
                <a:gd name="T32" fmla="*/ 278 w 567"/>
                <a:gd name="T33" fmla="*/ 91 h 159"/>
                <a:gd name="T34" fmla="*/ 206 w 567"/>
                <a:gd name="T35" fmla="*/ 72 h 159"/>
                <a:gd name="T36" fmla="*/ 137 w 567"/>
                <a:gd name="T37" fmla="*/ 53 h 159"/>
                <a:gd name="T38" fmla="*/ 68 w 567"/>
                <a:gd name="T39" fmla="*/ 34 h 159"/>
                <a:gd name="T40" fmla="*/ 0 w 567"/>
                <a:gd name="T41" fmla="*/ 17 h 159"/>
                <a:gd name="T42" fmla="*/ 0 w 567"/>
                <a:gd name="T43" fmla="*/ 12 h 159"/>
                <a:gd name="T44" fmla="*/ 3 w 567"/>
                <a:gd name="T45" fmla="*/ 6 h 159"/>
                <a:gd name="T46" fmla="*/ 6 w 567"/>
                <a:gd name="T47" fmla="*/ 2 h 159"/>
                <a:gd name="T48" fmla="*/ 9 w 567"/>
                <a:gd name="T49" fmla="*/ 0 h 159"/>
                <a:gd name="T50" fmla="*/ 9 w 567"/>
                <a:gd name="T51" fmla="*/ 0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7"/>
                <a:gd name="T79" fmla="*/ 0 h 159"/>
                <a:gd name="T80" fmla="*/ 567 w 567"/>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7" h="159">
                  <a:moveTo>
                    <a:pt x="9" y="0"/>
                  </a:moveTo>
                  <a:lnTo>
                    <a:pt x="74" y="13"/>
                  </a:lnTo>
                  <a:lnTo>
                    <a:pt x="146" y="30"/>
                  </a:lnTo>
                  <a:lnTo>
                    <a:pt x="212" y="49"/>
                  </a:lnTo>
                  <a:lnTo>
                    <a:pt x="280" y="68"/>
                  </a:lnTo>
                  <a:lnTo>
                    <a:pt x="346" y="87"/>
                  </a:lnTo>
                  <a:lnTo>
                    <a:pt x="415" y="104"/>
                  </a:lnTo>
                  <a:lnTo>
                    <a:pt x="481" y="123"/>
                  </a:lnTo>
                  <a:lnTo>
                    <a:pt x="552" y="140"/>
                  </a:lnTo>
                  <a:lnTo>
                    <a:pt x="558" y="146"/>
                  </a:lnTo>
                  <a:lnTo>
                    <a:pt x="567" y="149"/>
                  </a:lnTo>
                  <a:lnTo>
                    <a:pt x="561" y="155"/>
                  </a:lnTo>
                  <a:lnTo>
                    <a:pt x="558" y="159"/>
                  </a:lnTo>
                  <a:lnTo>
                    <a:pt x="487" y="144"/>
                  </a:lnTo>
                  <a:lnTo>
                    <a:pt x="415" y="127"/>
                  </a:lnTo>
                  <a:lnTo>
                    <a:pt x="343" y="110"/>
                  </a:lnTo>
                  <a:lnTo>
                    <a:pt x="278" y="91"/>
                  </a:lnTo>
                  <a:lnTo>
                    <a:pt x="206" y="72"/>
                  </a:lnTo>
                  <a:lnTo>
                    <a:pt x="137" y="53"/>
                  </a:lnTo>
                  <a:lnTo>
                    <a:pt x="68" y="34"/>
                  </a:lnTo>
                  <a:lnTo>
                    <a:pt x="0" y="17"/>
                  </a:lnTo>
                  <a:lnTo>
                    <a:pt x="0" y="12"/>
                  </a:lnTo>
                  <a:lnTo>
                    <a:pt x="3" y="6"/>
                  </a:lnTo>
                  <a:lnTo>
                    <a:pt x="6"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80"/>
            <p:cNvSpPr>
              <a:spLocks/>
            </p:cNvSpPr>
            <p:nvPr/>
          </p:nvSpPr>
          <p:spPr bwMode="auto">
            <a:xfrm>
              <a:off x="1126" y="3187"/>
              <a:ext cx="1028" cy="265"/>
            </a:xfrm>
            <a:custGeom>
              <a:avLst/>
              <a:gdLst>
                <a:gd name="T0" fmla="*/ 726 w 1028"/>
                <a:gd name="T1" fmla="*/ 0 h 265"/>
                <a:gd name="T2" fmla="*/ 762 w 1028"/>
                <a:gd name="T3" fmla="*/ 2 h 265"/>
                <a:gd name="T4" fmla="*/ 800 w 1028"/>
                <a:gd name="T5" fmla="*/ 6 h 265"/>
                <a:gd name="T6" fmla="*/ 839 w 1028"/>
                <a:gd name="T7" fmla="*/ 12 h 265"/>
                <a:gd name="T8" fmla="*/ 881 w 1028"/>
                <a:gd name="T9" fmla="*/ 17 h 265"/>
                <a:gd name="T10" fmla="*/ 920 w 1028"/>
                <a:gd name="T11" fmla="*/ 25 h 265"/>
                <a:gd name="T12" fmla="*/ 959 w 1028"/>
                <a:gd name="T13" fmla="*/ 32 h 265"/>
                <a:gd name="T14" fmla="*/ 995 w 1028"/>
                <a:gd name="T15" fmla="*/ 40 h 265"/>
                <a:gd name="T16" fmla="*/ 1028 w 1028"/>
                <a:gd name="T17" fmla="*/ 51 h 265"/>
                <a:gd name="T18" fmla="*/ 1022 w 1028"/>
                <a:gd name="T19" fmla="*/ 53 h 265"/>
                <a:gd name="T20" fmla="*/ 1013 w 1028"/>
                <a:gd name="T21" fmla="*/ 57 h 265"/>
                <a:gd name="T22" fmla="*/ 1004 w 1028"/>
                <a:gd name="T23" fmla="*/ 59 h 265"/>
                <a:gd name="T24" fmla="*/ 1001 w 1028"/>
                <a:gd name="T25" fmla="*/ 62 h 265"/>
                <a:gd name="T26" fmla="*/ 968 w 1028"/>
                <a:gd name="T27" fmla="*/ 53 h 265"/>
                <a:gd name="T28" fmla="*/ 932 w 1028"/>
                <a:gd name="T29" fmla="*/ 44 h 265"/>
                <a:gd name="T30" fmla="*/ 890 w 1028"/>
                <a:gd name="T31" fmla="*/ 36 h 265"/>
                <a:gd name="T32" fmla="*/ 848 w 1028"/>
                <a:gd name="T33" fmla="*/ 29 h 265"/>
                <a:gd name="T34" fmla="*/ 809 w 1028"/>
                <a:gd name="T35" fmla="*/ 21 h 265"/>
                <a:gd name="T36" fmla="*/ 774 w 1028"/>
                <a:gd name="T37" fmla="*/ 17 h 265"/>
                <a:gd name="T38" fmla="*/ 744 w 1028"/>
                <a:gd name="T39" fmla="*/ 17 h 265"/>
                <a:gd name="T40" fmla="*/ 723 w 1028"/>
                <a:gd name="T41" fmla="*/ 21 h 265"/>
                <a:gd name="T42" fmla="*/ 639 w 1028"/>
                <a:gd name="T43" fmla="*/ 42 h 265"/>
                <a:gd name="T44" fmla="*/ 558 w 1028"/>
                <a:gd name="T45" fmla="*/ 64 h 265"/>
                <a:gd name="T46" fmla="*/ 478 w 1028"/>
                <a:gd name="T47" fmla="*/ 89 h 265"/>
                <a:gd name="T48" fmla="*/ 394 w 1028"/>
                <a:gd name="T49" fmla="*/ 117 h 265"/>
                <a:gd name="T50" fmla="*/ 310 w 1028"/>
                <a:gd name="T51" fmla="*/ 144 h 265"/>
                <a:gd name="T52" fmla="*/ 230 w 1028"/>
                <a:gd name="T53" fmla="*/ 172 h 265"/>
                <a:gd name="T54" fmla="*/ 152 w 1028"/>
                <a:gd name="T55" fmla="*/ 204 h 265"/>
                <a:gd name="T56" fmla="*/ 80 w 1028"/>
                <a:gd name="T57" fmla="*/ 236 h 265"/>
                <a:gd name="T58" fmla="*/ 71 w 1028"/>
                <a:gd name="T59" fmla="*/ 238 h 265"/>
                <a:gd name="T60" fmla="*/ 62 w 1028"/>
                <a:gd name="T61" fmla="*/ 242 h 265"/>
                <a:gd name="T62" fmla="*/ 53 w 1028"/>
                <a:gd name="T63" fmla="*/ 244 h 265"/>
                <a:gd name="T64" fmla="*/ 47 w 1028"/>
                <a:gd name="T65" fmla="*/ 248 h 265"/>
                <a:gd name="T66" fmla="*/ 32 w 1028"/>
                <a:gd name="T67" fmla="*/ 255 h 265"/>
                <a:gd name="T68" fmla="*/ 18 w 1028"/>
                <a:gd name="T69" fmla="*/ 265 h 265"/>
                <a:gd name="T70" fmla="*/ 9 w 1028"/>
                <a:gd name="T71" fmla="*/ 261 h 265"/>
                <a:gd name="T72" fmla="*/ 0 w 1028"/>
                <a:gd name="T73" fmla="*/ 259 h 265"/>
                <a:gd name="T74" fmla="*/ 15 w 1028"/>
                <a:gd name="T75" fmla="*/ 242 h 265"/>
                <a:gd name="T76" fmla="*/ 38 w 1028"/>
                <a:gd name="T77" fmla="*/ 227 h 265"/>
                <a:gd name="T78" fmla="*/ 71 w 1028"/>
                <a:gd name="T79" fmla="*/ 210 h 265"/>
                <a:gd name="T80" fmla="*/ 110 w 1028"/>
                <a:gd name="T81" fmla="*/ 195 h 265"/>
                <a:gd name="T82" fmla="*/ 152 w 1028"/>
                <a:gd name="T83" fmla="*/ 178 h 265"/>
                <a:gd name="T84" fmla="*/ 191 w 1028"/>
                <a:gd name="T85" fmla="*/ 163 h 265"/>
                <a:gd name="T86" fmla="*/ 230 w 1028"/>
                <a:gd name="T87" fmla="*/ 147 h 265"/>
                <a:gd name="T88" fmla="*/ 266 w 1028"/>
                <a:gd name="T89" fmla="*/ 136 h 265"/>
                <a:gd name="T90" fmla="*/ 322 w 1028"/>
                <a:gd name="T91" fmla="*/ 112 h 265"/>
                <a:gd name="T92" fmla="*/ 382 w 1028"/>
                <a:gd name="T93" fmla="*/ 93 h 265"/>
                <a:gd name="T94" fmla="*/ 436 w 1028"/>
                <a:gd name="T95" fmla="*/ 76 h 265"/>
                <a:gd name="T96" fmla="*/ 493 w 1028"/>
                <a:gd name="T97" fmla="*/ 61 h 265"/>
                <a:gd name="T98" fmla="*/ 546 w 1028"/>
                <a:gd name="T99" fmla="*/ 45 h 265"/>
                <a:gd name="T100" fmla="*/ 606 w 1028"/>
                <a:gd name="T101" fmla="*/ 32 h 265"/>
                <a:gd name="T102" fmla="*/ 663 w 1028"/>
                <a:gd name="T103" fmla="*/ 15 h 265"/>
                <a:gd name="T104" fmla="*/ 726 w 1028"/>
                <a:gd name="T105" fmla="*/ 0 h 265"/>
                <a:gd name="T106" fmla="*/ 726 w 1028"/>
                <a:gd name="T107" fmla="*/ 0 h 2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8"/>
                <a:gd name="T163" fmla="*/ 0 h 265"/>
                <a:gd name="T164" fmla="*/ 1028 w 1028"/>
                <a:gd name="T165" fmla="*/ 265 h 2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8" h="265">
                  <a:moveTo>
                    <a:pt x="726" y="0"/>
                  </a:moveTo>
                  <a:lnTo>
                    <a:pt x="762" y="2"/>
                  </a:lnTo>
                  <a:lnTo>
                    <a:pt x="800" y="6"/>
                  </a:lnTo>
                  <a:lnTo>
                    <a:pt x="839" y="12"/>
                  </a:lnTo>
                  <a:lnTo>
                    <a:pt x="881" y="17"/>
                  </a:lnTo>
                  <a:lnTo>
                    <a:pt x="920" y="25"/>
                  </a:lnTo>
                  <a:lnTo>
                    <a:pt x="959" y="32"/>
                  </a:lnTo>
                  <a:lnTo>
                    <a:pt x="995" y="40"/>
                  </a:lnTo>
                  <a:lnTo>
                    <a:pt x="1028" y="51"/>
                  </a:lnTo>
                  <a:lnTo>
                    <a:pt x="1022" y="53"/>
                  </a:lnTo>
                  <a:lnTo>
                    <a:pt x="1013" y="57"/>
                  </a:lnTo>
                  <a:lnTo>
                    <a:pt x="1004" y="59"/>
                  </a:lnTo>
                  <a:lnTo>
                    <a:pt x="1001" y="62"/>
                  </a:lnTo>
                  <a:lnTo>
                    <a:pt x="968" y="53"/>
                  </a:lnTo>
                  <a:lnTo>
                    <a:pt x="932" y="44"/>
                  </a:lnTo>
                  <a:lnTo>
                    <a:pt x="890" y="36"/>
                  </a:lnTo>
                  <a:lnTo>
                    <a:pt x="848" y="29"/>
                  </a:lnTo>
                  <a:lnTo>
                    <a:pt x="809" y="21"/>
                  </a:lnTo>
                  <a:lnTo>
                    <a:pt x="774" y="17"/>
                  </a:lnTo>
                  <a:lnTo>
                    <a:pt x="744" y="17"/>
                  </a:lnTo>
                  <a:lnTo>
                    <a:pt x="723" y="21"/>
                  </a:lnTo>
                  <a:lnTo>
                    <a:pt x="639" y="42"/>
                  </a:lnTo>
                  <a:lnTo>
                    <a:pt x="558" y="64"/>
                  </a:lnTo>
                  <a:lnTo>
                    <a:pt x="478" y="89"/>
                  </a:lnTo>
                  <a:lnTo>
                    <a:pt x="394" y="117"/>
                  </a:lnTo>
                  <a:lnTo>
                    <a:pt x="310" y="144"/>
                  </a:lnTo>
                  <a:lnTo>
                    <a:pt x="230" y="172"/>
                  </a:lnTo>
                  <a:lnTo>
                    <a:pt x="152" y="204"/>
                  </a:lnTo>
                  <a:lnTo>
                    <a:pt x="80" y="236"/>
                  </a:lnTo>
                  <a:lnTo>
                    <a:pt x="71" y="238"/>
                  </a:lnTo>
                  <a:lnTo>
                    <a:pt x="62" y="242"/>
                  </a:lnTo>
                  <a:lnTo>
                    <a:pt x="53" y="244"/>
                  </a:lnTo>
                  <a:lnTo>
                    <a:pt x="47" y="248"/>
                  </a:lnTo>
                  <a:lnTo>
                    <a:pt x="32" y="255"/>
                  </a:lnTo>
                  <a:lnTo>
                    <a:pt x="18" y="265"/>
                  </a:lnTo>
                  <a:lnTo>
                    <a:pt x="9" y="261"/>
                  </a:lnTo>
                  <a:lnTo>
                    <a:pt x="0" y="259"/>
                  </a:lnTo>
                  <a:lnTo>
                    <a:pt x="15" y="242"/>
                  </a:lnTo>
                  <a:lnTo>
                    <a:pt x="38" y="227"/>
                  </a:lnTo>
                  <a:lnTo>
                    <a:pt x="71" y="210"/>
                  </a:lnTo>
                  <a:lnTo>
                    <a:pt x="110" y="195"/>
                  </a:lnTo>
                  <a:lnTo>
                    <a:pt x="152" y="178"/>
                  </a:lnTo>
                  <a:lnTo>
                    <a:pt x="191" y="163"/>
                  </a:lnTo>
                  <a:lnTo>
                    <a:pt x="230" y="147"/>
                  </a:lnTo>
                  <a:lnTo>
                    <a:pt x="266" y="136"/>
                  </a:lnTo>
                  <a:lnTo>
                    <a:pt x="322" y="112"/>
                  </a:lnTo>
                  <a:lnTo>
                    <a:pt x="382" y="93"/>
                  </a:lnTo>
                  <a:lnTo>
                    <a:pt x="436" y="76"/>
                  </a:lnTo>
                  <a:lnTo>
                    <a:pt x="493" y="61"/>
                  </a:lnTo>
                  <a:lnTo>
                    <a:pt x="546" y="45"/>
                  </a:lnTo>
                  <a:lnTo>
                    <a:pt x="606" y="32"/>
                  </a:lnTo>
                  <a:lnTo>
                    <a:pt x="663" y="15"/>
                  </a:lnTo>
                  <a:lnTo>
                    <a:pt x="7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Freeform 81"/>
            <p:cNvSpPr>
              <a:spLocks/>
            </p:cNvSpPr>
            <p:nvPr/>
          </p:nvSpPr>
          <p:spPr bwMode="auto">
            <a:xfrm>
              <a:off x="1335" y="3353"/>
              <a:ext cx="349" cy="140"/>
            </a:xfrm>
            <a:custGeom>
              <a:avLst/>
              <a:gdLst>
                <a:gd name="T0" fmla="*/ 131 w 349"/>
                <a:gd name="T1" fmla="*/ 2 h 140"/>
                <a:gd name="T2" fmla="*/ 137 w 349"/>
                <a:gd name="T3" fmla="*/ 0 h 140"/>
                <a:gd name="T4" fmla="*/ 155 w 349"/>
                <a:gd name="T5" fmla="*/ 2 h 140"/>
                <a:gd name="T6" fmla="*/ 179 w 349"/>
                <a:gd name="T7" fmla="*/ 8 h 140"/>
                <a:gd name="T8" fmla="*/ 209 w 349"/>
                <a:gd name="T9" fmla="*/ 15 h 140"/>
                <a:gd name="T10" fmla="*/ 239 w 349"/>
                <a:gd name="T11" fmla="*/ 21 h 140"/>
                <a:gd name="T12" fmla="*/ 272 w 349"/>
                <a:gd name="T13" fmla="*/ 31 h 140"/>
                <a:gd name="T14" fmla="*/ 305 w 349"/>
                <a:gd name="T15" fmla="*/ 38 h 140"/>
                <a:gd name="T16" fmla="*/ 337 w 349"/>
                <a:gd name="T17" fmla="*/ 46 h 140"/>
                <a:gd name="T18" fmla="*/ 343 w 349"/>
                <a:gd name="T19" fmla="*/ 49 h 140"/>
                <a:gd name="T20" fmla="*/ 349 w 349"/>
                <a:gd name="T21" fmla="*/ 53 h 140"/>
                <a:gd name="T22" fmla="*/ 340 w 349"/>
                <a:gd name="T23" fmla="*/ 55 h 140"/>
                <a:gd name="T24" fmla="*/ 331 w 349"/>
                <a:gd name="T25" fmla="*/ 57 h 140"/>
                <a:gd name="T26" fmla="*/ 320 w 349"/>
                <a:gd name="T27" fmla="*/ 57 h 140"/>
                <a:gd name="T28" fmla="*/ 311 w 349"/>
                <a:gd name="T29" fmla="*/ 61 h 140"/>
                <a:gd name="T30" fmla="*/ 287 w 349"/>
                <a:gd name="T31" fmla="*/ 53 h 140"/>
                <a:gd name="T32" fmla="*/ 266 w 349"/>
                <a:gd name="T33" fmla="*/ 48 h 140"/>
                <a:gd name="T34" fmla="*/ 245 w 349"/>
                <a:gd name="T35" fmla="*/ 42 h 140"/>
                <a:gd name="T36" fmla="*/ 227 w 349"/>
                <a:gd name="T37" fmla="*/ 36 h 140"/>
                <a:gd name="T38" fmla="*/ 206 w 349"/>
                <a:gd name="T39" fmla="*/ 31 h 140"/>
                <a:gd name="T40" fmla="*/ 185 w 349"/>
                <a:gd name="T41" fmla="*/ 25 h 140"/>
                <a:gd name="T42" fmla="*/ 161 w 349"/>
                <a:gd name="T43" fmla="*/ 21 h 140"/>
                <a:gd name="T44" fmla="*/ 137 w 349"/>
                <a:gd name="T45" fmla="*/ 17 h 140"/>
                <a:gd name="T46" fmla="*/ 125 w 349"/>
                <a:gd name="T47" fmla="*/ 21 h 140"/>
                <a:gd name="T48" fmla="*/ 110 w 349"/>
                <a:gd name="T49" fmla="*/ 27 h 140"/>
                <a:gd name="T50" fmla="*/ 95 w 349"/>
                <a:gd name="T51" fmla="*/ 31 h 140"/>
                <a:gd name="T52" fmla="*/ 86 w 349"/>
                <a:gd name="T53" fmla="*/ 38 h 140"/>
                <a:gd name="T54" fmla="*/ 71 w 349"/>
                <a:gd name="T55" fmla="*/ 42 h 140"/>
                <a:gd name="T56" fmla="*/ 60 w 349"/>
                <a:gd name="T57" fmla="*/ 48 h 140"/>
                <a:gd name="T58" fmla="*/ 51 w 349"/>
                <a:gd name="T59" fmla="*/ 53 h 140"/>
                <a:gd name="T60" fmla="*/ 42 w 349"/>
                <a:gd name="T61" fmla="*/ 61 h 140"/>
                <a:gd name="T62" fmla="*/ 69 w 349"/>
                <a:gd name="T63" fmla="*/ 70 h 140"/>
                <a:gd name="T64" fmla="*/ 95 w 349"/>
                <a:gd name="T65" fmla="*/ 80 h 140"/>
                <a:gd name="T66" fmla="*/ 122 w 349"/>
                <a:gd name="T67" fmla="*/ 87 h 140"/>
                <a:gd name="T68" fmla="*/ 152 w 349"/>
                <a:gd name="T69" fmla="*/ 95 h 140"/>
                <a:gd name="T70" fmla="*/ 176 w 349"/>
                <a:gd name="T71" fmla="*/ 100 h 140"/>
                <a:gd name="T72" fmla="*/ 206 w 349"/>
                <a:gd name="T73" fmla="*/ 108 h 140"/>
                <a:gd name="T74" fmla="*/ 230 w 349"/>
                <a:gd name="T75" fmla="*/ 116 h 140"/>
                <a:gd name="T76" fmla="*/ 254 w 349"/>
                <a:gd name="T77" fmla="*/ 125 h 140"/>
                <a:gd name="T78" fmla="*/ 251 w 349"/>
                <a:gd name="T79" fmla="*/ 127 h 140"/>
                <a:gd name="T80" fmla="*/ 254 w 349"/>
                <a:gd name="T81" fmla="*/ 131 h 140"/>
                <a:gd name="T82" fmla="*/ 257 w 349"/>
                <a:gd name="T83" fmla="*/ 136 h 140"/>
                <a:gd name="T84" fmla="*/ 257 w 349"/>
                <a:gd name="T85" fmla="*/ 140 h 140"/>
                <a:gd name="T86" fmla="*/ 224 w 349"/>
                <a:gd name="T87" fmla="*/ 134 h 140"/>
                <a:gd name="T88" fmla="*/ 191 w 349"/>
                <a:gd name="T89" fmla="*/ 127 h 140"/>
                <a:gd name="T90" fmla="*/ 155 w 349"/>
                <a:gd name="T91" fmla="*/ 117 h 140"/>
                <a:gd name="T92" fmla="*/ 125 w 349"/>
                <a:gd name="T93" fmla="*/ 110 h 140"/>
                <a:gd name="T94" fmla="*/ 92 w 349"/>
                <a:gd name="T95" fmla="*/ 99 h 140"/>
                <a:gd name="T96" fmla="*/ 60 w 349"/>
                <a:gd name="T97" fmla="*/ 89 h 140"/>
                <a:gd name="T98" fmla="*/ 30 w 349"/>
                <a:gd name="T99" fmla="*/ 78 h 140"/>
                <a:gd name="T100" fmla="*/ 0 w 349"/>
                <a:gd name="T101" fmla="*/ 66 h 140"/>
                <a:gd name="T102" fmla="*/ 3 w 349"/>
                <a:gd name="T103" fmla="*/ 55 h 140"/>
                <a:gd name="T104" fmla="*/ 15 w 349"/>
                <a:gd name="T105" fmla="*/ 48 h 140"/>
                <a:gd name="T106" fmla="*/ 30 w 349"/>
                <a:gd name="T107" fmla="*/ 38 h 140"/>
                <a:gd name="T108" fmla="*/ 51 w 349"/>
                <a:gd name="T109" fmla="*/ 31 h 140"/>
                <a:gd name="T110" fmla="*/ 69 w 349"/>
                <a:gd name="T111" fmla="*/ 23 h 140"/>
                <a:gd name="T112" fmla="*/ 92 w 349"/>
                <a:gd name="T113" fmla="*/ 17 h 140"/>
                <a:gd name="T114" fmla="*/ 110 w 349"/>
                <a:gd name="T115" fmla="*/ 10 h 140"/>
                <a:gd name="T116" fmla="*/ 131 w 349"/>
                <a:gd name="T117" fmla="*/ 2 h 140"/>
                <a:gd name="T118" fmla="*/ 131 w 349"/>
                <a:gd name="T119" fmla="*/ 2 h 1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9"/>
                <a:gd name="T181" fmla="*/ 0 h 140"/>
                <a:gd name="T182" fmla="*/ 349 w 349"/>
                <a:gd name="T183" fmla="*/ 140 h 1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9" h="140">
                  <a:moveTo>
                    <a:pt x="131" y="2"/>
                  </a:moveTo>
                  <a:lnTo>
                    <a:pt x="137" y="0"/>
                  </a:lnTo>
                  <a:lnTo>
                    <a:pt x="155" y="2"/>
                  </a:lnTo>
                  <a:lnTo>
                    <a:pt x="179" y="8"/>
                  </a:lnTo>
                  <a:lnTo>
                    <a:pt x="209" y="15"/>
                  </a:lnTo>
                  <a:lnTo>
                    <a:pt x="239" y="21"/>
                  </a:lnTo>
                  <a:lnTo>
                    <a:pt x="272" y="31"/>
                  </a:lnTo>
                  <a:lnTo>
                    <a:pt x="305" y="38"/>
                  </a:lnTo>
                  <a:lnTo>
                    <a:pt x="337" y="46"/>
                  </a:lnTo>
                  <a:lnTo>
                    <a:pt x="343" y="49"/>
                  </a:lnTo>
                  <a:lnTo>
                    <a:pt x="349" y="53"/>
                  </a:lnTo>
                  <a:lnTo>
                    <a:pt x="340" y="55"/>
                  </a:lnTo>
                  <a:lnTo>
                    <a:pt x="331" y="57"/>
                  </a:lnTo>
                  <a:lnTo>
                    <a:pt x="320" y="57"/>
                  </a:lnTo>
                  <a:lnTo>
                    <a:pt x="311" y="61"/>
                  </a:lnTo>
                  <a:lnTo>
                    <a:pt x="287" y="53"/>
                  </a:lnTo>
                  <a:lnTo>
                    <a:pt x="266" y="48"/>
                  </a:lnTo>
                  <a:lnTo>
                    <a:pt x="245" y="42"/>
                  </a:lnTo>
                  <a:lnTo>
                    <a:pt x="227" y="36"/>
                  </a:lnTo>
                  <a:lnTo>
                    <a:pt x="206" y="31"/>
                  </a:lnTo>
                  <a:lnTo>
                    <a:pt x="185" y="25"/>
                  </a:lnTo>
                  <a:lnTo>
                    <a:pt x="161" y="21"/>
                  </a:lnTo>
                  <a:lnTo>
                    <a:pt x="137" y="17"/>
                  </a:lnTo>
                  <a:lnTo>
                    <a:pt x="125" y="21"/>
                  </a:lnTo>
                  <a:lnTo>
                    <a:pt x="110" y="27"/>
                  </a:lnTo>
                  <a:lnTo>
                    <a:pt x="95" y="31"/>
                  </a:lnTo>
                  <a:lnTo>
                    <a:pt x="86" y="38"/>
                  </a:lnTo>
                  <a:lnTo>
                    <a:pt x="71" y="42"/>
                  </a:lnTo>
                  <a:lnTo>
                    <a:pt x="60" y="48"/>
                  </a:lnTo>
                  <a:lnTo>
                    <a:pt x="51" y="53"/>
                  </a:lnTo>
                  <a:lnTo>
                    <a:pt x="42" y="61"/>
                  </a:lnTo>
                  <a:lnTo>
                    <a:pt x="69" y="70"/>
                  </a:lnTo>
                  <a:lnTo>
                    <a:pt x="95" y="80"/>
                  </a:lnTo>
                  <a:lnTo>
                    <a:pt x="122" y="87"/>
                  </a:lnTo>
                  <a:lnTo>
                    <a:pt x="152" y="95"/>
                  </a:lnTo>
                  <a:lnTo>
                    <a:pt x="176" y="100"/>
                  </a:lnTo>
                  <a:lnTo>
                    <a:pt x="206" y="108"/>
                  </a:lnTo>
                  <a:lnTo>
                    <a:pt x="230" y="116"/>
                  </a:lnTo>
                  <a:lnTo>
                    <a:pt x="254" y="125"/>
                  </a:lnTo>
                  <a:lnTo>
                    <a:pt x="251" y="127"/>
                  </a:lnTo>
                  <a:lnTo>
                    <a:pt x="254" y="131"/>
                  </a:lnTo>
                  <a:lnTo>
                    <a:pt x="257" y="136"/>
                  </a:lnTo>
                  <a:lnTo>
                    <a:pt x="257" y="140"/>
                  </a:lnTo>
                  <a:lnTo>
                    <a:pt x="224" y="134"/>
                  </a:lnTo>
                  <a:lnTo>
                    <a:pt x="191" y="127"/>
                  </a:lnTo>
                  <a:lnTo>
                    <a:pt x="155" y="117"/>
                  </a:lnTo>
                  <a:lnTo>
                    <a:pt x="125" y="110"/>
                  </a:lnTo>
                  <a:lnTo>
                    <a:pt x="92" y="99"/>
                  </a:lnTo>
                  <a:lnTo>
                    <a:pt x="60" y="89"/>
                  </a:lnTo>
                  <a:lnTo>
                    <a:pt x="30" y="78"/>
                  </a:lnTo>
                  <a:lnTo>
                    <a:pt x="0" y="66"/>
                  </a:lnTo>
                  <a:lnTo>
                    <a:pt x="3" y="55"/>
                  </a:lnTo>
                  <a:lnTo>
                    <a:pt x="15" y="48"/>
                  </a:lnTo>
                  <a:lnTo>
                    <a:pt x="30" y="38"/>
                  </a:lnTo>
                  <a:lnTo>
                    <a:pt x="51" y="31"/>
                  </a:lnTo>
                  <a:lnTo>
                    <a:pt x="69" y="23"/>
                  </a:lnTo>
                  <a:lnTo>
                    <a:pt x="92" y="17"/>
                  </a:lnTo>
                  <a:lnTo>
                    <a:pt x="110" y="10"/>
                  </a:lnTo>
                  <a:lnTo>
                    <a:pt x="1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6" name="Freeform 82"/>
            <p:cNvSpPr>
              <a:spLocks/>
            </p:cNvSpPr>
            <p:nvPr/>
          </p:nvSpPr>
          <p:spPr bwMode="auto">
            <a:xfrm>
              <a:off x="1117" y="3442"/>
              <a:ext cx="618" cy="266"/>
            </a:xfrm>
            <a:custGeom>
              <a:avLst/>
              <a:gdLst>
                <a:gd name="T0" fmla="*/ 6 w 618"/>
                <a:gd name="T1" fmla="*/ 2 h 266"/>
                <a:gd name="T2" fmla="*/ 15 w 618"/>
                <a:gd name="T3" fmla="*/ 2 h 266"/>
                <a:gd name="T4" fmla="*/ 24 w 618"/>
                <a:gd name="T5" fmla="*/ 0 h 266"/>
                <a:gd name="T6" fmla="*/ 24 w 618"/>
                <a:gd name="T7" fmla="*/ 0 h 266"/>
                <a:gd name="T8" fmla="*/ 27 w 618"/>
                <a:gd name="T9" fmla="*/ 2 h 266"/>
                <a:gd name="T10" fmla="*/ 27 w 618"/>
                <a:gd name="T11" fmla="*/ 6 h 266"/>
                <a:gd name="T12" fmla="*/ 30 w 618"/>
                <a:gd name="T13" fmla="*/ 11 h 266"/>
                <a:gd name="T14" fmla="*/ 32 w 618"/>
                <a:gd name="T15" fmla="*/ 42 h 266"/>
                <a:gd name="T16" fmla="*/ 35 w 618"/>
                <a:gd name="T17" fmla="*/ 64 h 266"/>
                <a:gd name="T18" fmla="*/ 41 w 618"/>
                <a:gd name="T19" fmla="*/ 81 h 266"/>
                <a:gd name="T20" fmla="*/ 47 w 618"/>
                <a:gd name="T21" fmla="*/ 95 h 266"/>
                <a:gd name="T22" fmla="*/ 53 w 618"/>
                <a:gd name="T23" fmla="*/ 102 h 266"/>
                <a:gd name="T24" fmla="*/ 59 w 618"/>
                <a:gd name="T25" fmla="*/ 106 h 266"/>
                <a:gd name="T26" fmla="*/ 62 w 618"/>
                <a:gd name="T27" fmla="*/ 108 h 266"/>
                <a:gd name="T28" fmla="*/ 71 w 618"/>
                <a:gd name="T29" fmla="*/ 110 h 266"/>
                <a:gd name="T30" fmla="*/ 134 w 618"/>
                <a:gd name="T31" fmla="*/ 127 h 266"/>
                <a:gd name="T32" fmla="*/ 203 w 618"/>
                <a:gd name="T33" fmla="*/ 146 h 266"/>
                <a:gd name="T34" fmla="*/ 272 w 618"/>
                <a:gd name="T35" fmla="*/ 163 h 266"/>
                <a:gd name="T36" fmla="*/ 340 w 618"/>
                <a:gd name="T37" fmla="*/ 180 h 266"/>
                <a:gd name="T38" fmla="*/ 409 w 618"/>
                <a:gd name="T39" fmla="*/ 195 h 266"/>
                <a:gd name="T40" fmla="*/ 481 w 618"/>
                <a:gd name="T41" fmla="*/ 210 h 266"/>
                <a:gd name="T42" fmla="*/ 546 w 618"/>
                <a:gd name="T43" fmla="*/ 229 h 266"/>
                <a:gd name="T44" fmla="*/ 615 w 618"/>
                <a:gd name="T45" fmla="*/ 246 h 266"/>
                <a:gd name="T46" fmla="*/ 615 w 618"/>
                <a:gd name="T47" fmla="*/ 249 h 266"/>
                <a:gd name="T48" fmla="*/ 615 w 618"/>
                <a:gd name="T49" fmla="*/ 255 h 266"/>
                <a:gd name="T50" fmla="*/ 618 w 618"/>
                <a:gd name="T51" fmla="*/ 263 h 266"/>
                <a:gd name="T52" fmla="*/ 618 w 618"/>
                <a:gd name="T53" fmla="*/ 266 h 266"/>
                <a:gd name="T54" fmla="*/ 585 w 618"/>
                <a:gd name="T55" fmla="*/ 261 h 266"/>
                <a:gd name="T56" fmla="*/ 555 w 618"/>
                <a:gd name="T57" fmla="*/ 255 h 266"/>
                <a:gd name="T58" fmla="*/ 523 w 618"/>
                <a:gd name="T59" fmla="*/ 246 h 266"/>
                <a:gd name="T60" fmla="*/ 490 w 618"/>
                <a:gd name="T61" fmla="*/ 240 h 266"/>
                <a:gd name="T62" fmla="*/ 460 w 618"/>
                <a:gd name="T63" fmla="*/ 231 h 266"/>
                <a:gd name="T64" fmla="*/ 433 w 618"/>
                <a:gd name="T65" fmla="*/ 223 h 266"/>
                <a:gd name="T66" fmla="*/ 409 w 618"/>
                <a:gd name="T67" fmla="*/ 215 h 266"/>
                <a:gd name="T68" fmla="*/ 391 w 618"/>
                <a:gd name="T69" fmla="*/ 212 h 266"/>
                <a:gd name="T70" fmla="*/ 346 w 618"/>
                <a:gd name="T71" fmla="*/ 200 h 266"/>
                <a:gd name="T72" fmla="*/ 298 w 618"/>
                <a:gd name="T73" fmla="*/ 191 h 266"/>
                <a:gd name="T74" fmla="*/ 254 w 618"/>
                <a:gd name="T75" fmla="*/ 180 h 266"/>
                <a:gd name="T76" fmla="*/ 212 w 618"/>
                <a:gd name="T77" fmla="*/ 168 h 266"/>
                <a:gd name="T78" fmla="*/ 167 w 618"/>
                <a:gd name="T79" fmla="*/ 157 h 266"/>
                <a:gd name="T80" fmla="*/ 131 w 618"/>
                <a:gd name="T81" fmla="*/ 147 h 266"/>
                <a:gd name="T82" fmla="*/ 92 w 618"/>
                <a:gd name="T83" fmla="*/ 138 h 266"/>
                <a:gd name="T84" fmla="*/ 59 w 618"/>
                <a:gd name="T85" fmla="*/ 132 h 266"/>
                <a:gd name="T86" fmla="*/ 41 w 618"/>
                <a:gd name="T87" fmla="*/ 123 h 266"/>
                <a:gd name="T88" fmla="*/ 30 w 618"/>
                <a:gd name="T89" fmla="*/ 110 h 266"/>
                <a:gd name="T90" fmla="*/ 18 w 618"/>
                <a:gd name="T91" fmla="*/ 91 h 266"/>
                <a:gd name="T92" fmla="*/ 12 w 618"/>
                <a:gd name="T93" fmla="*/ 70 h 266"/>
                <a:gd name="T94" fmla="*/ 3 w 618"/>
                <a:gd name="T95" fmla="*/ 49 h 266"/>
                <a:gd name="T96" fmla="*/ 0 w 618"/>
                <a:gd name="T97" fmla="*/ 28 h 266"/>
                <a:gd name="T98" fmla="*/ 0 w 618"/>
                <a:gd name="T99" fmla="*/ 13 h 266"/>
                <a:gd name="T100" fmla="*/ 6 w 618"/>
                <a:gd name="T101" fmla="*/ 2 h 266"/>
                <a:gd name="T102" fmla="*/ 6 w 618"/>
                <a:gd name="T103" fmla="*/ 2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8"/>
                <a:gd name="T157" fmla="*/ 0 h 266"/>
                <a:gd name="T158" fmla="*/ 618 w 618"/>
                <a:gd name="T159" fmla="*/ 266 h 2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8" h="266">
                  <a:moveTo>
                    <a:pt x="6" y="2"/>
                  </a:moveTo>
                  <a:lnTo>
                    <a:pt x="15" y="2"/>
                  </a:lnTo>
                  <a:lnTo>
                    <a:pt x="24" y="0"/>
                  </a:lnTo>
                  <a:lnTo>
                    <a:pt x="27" y="2"/>
                  </a:lnTo>
                  <a:lnTo>
                    <a:pt x="27" y="6"/>
                  </a:lnTo>
                  <a:lnTo>
                    <a:pt x="30" y="11"/>
                  </a:lnTo>
                  <a:lnTo>
                    <a:pt x="32" y="42"/>
                  </a:lnTo>
                  <a:lnTo>
                    <a:pt x="35" y="64"/>
                  </a:lnTo>
                  <a:lnTo>
                    <a:pt x="41" y="81"/>
                  </a:lnTo>
                  <a:lnTo>
                    <a:pt x="47" y="95"/>
                  </a:lnTo>
                  <a:lnTo>
                    <a:pt x="53" y="102"/>
                  </a:lnTo>
                  <a:lnTo>
                    <a:pt x="59" y="106"/>
                  </a:lnTo>
                  <a:lnTo>
                    <a:pt x="62" y="108"/>
                  </a:lnTo>
                  <a:lnTo>
                    <a:pt x="71" y="110"/>
                  </a:lnTo>
                  <a:lnTo>
                    <a:pt x="134" y="127"/>
                  </a:lnTo>
                  <a:lnTo>
                    <a:pt x="203" y="146"/>
                  </a:lnTo>
                  <a:lnTo>
                    <a:pt x="272" y="163"/>
                  </a:lnTo>
                  <a:lnTo>
                    <a:pt x="340" y="180"/>
                  </a:lnTo>
                  <a:lnTo>
                    <a:pt x="409" y="195"/>
                  </a:lnTo>
                  <a:lnTo>
                    <a:pt x="481" y="210"/>
                  </a:lnTo>
                  <a:lnTo>
                    <a:pt x="546" y="229"/>
                  </a:lnTo>
                  <a:lnTo>
                    <a:pt x="615" y="246"/>
                  </a:lnTo>
                  <a:lnTo>
                    <a:pt x="615" y="249"/>
                  </a:lnTo>
                  <a:lnTo>
                    <a:pt x="615" y="255"/>
                  </a:lnTo>
                  <a:lnTo>
                    <a:pt x="618" y="263"/>
                  </a:lnTo>
                  <a:lnTo>
                    <a:pt x="618" y="266"/>
                  </a:lnTo>
                  <a:lnTo>
                    <a:pt x="585" y="261"/>
                  </a:lnTo>
                  <a:lnTo>
                    <a:pt x="555" y="255"/>
                  </a:lnTo>
                  <a:lnTo>
                    <a:pt x="523" y="246"/>
                  </a:lnTo>
                  <a:lnTo>
                    <a:pt x="490" y="240"/>
                  </a:lnTo>
                  <a:lnTo>
                    <a:pt x="460" y="231"/>
                  </a:lnTo>
                  <a:lnTo>
                    <a:pt x="433" y="223"/>
                  </a:lnTo>
                  <a:lnTo>
                    <a:pt x="409" y="215"/>
                  </a:lnTo>
                  <a:lnTo>
                    <a:pt x="391" y="212"/>
                  </a:lnTo>
                  <a:lnTo>
                    <a:pt x="346" y="200"/>
                  </a:lnTo>
                  <a:lnTo>
                    <a:pt x="298" y="191"/>
                  </a:lnTo>
                  <a:lnTo>
                    <a:pt x="254" y="180"/>
                  </a:lnTo>
                  <a:lnTo>
                    <a:pt x="212" y="168"/>
                  </a:lnTo>
                  <a:lnTo>
                    <a:pt x="167" y="157"/>
                  </a:lnTo>
                  <a:lnTo>
                    <a:pt x="131" y="147"/>
                  </a:lnTo>
                  <a:lnTo>
                    <a:pt x="92" y="138"/>
                  </a:lnTo>
                  <a:lnTo>
                    <a:pt x="59" y="132"/>
                  </a:lnTo>
                  <a:lnTo>
                    <a:pt x="41" y="123"/>
                  </a:lnTo>
                  <a:lnTo>
                    <a:pt x="30" y="110"/>
                  </a:lnTo>
                  <a:lnTo>
                    <a:pt x="18" y="91"/>
                  </a:lnTo>
                  <a:lnTo>
                    <a:pt x="12" y="70"/>
                  </a:lnTo>
                  <a:lnTo>
                    <a:pt x="3" y="49"/>
                  </a:lnTo>
                  <a:lnTo>
                    <a:pt x="0" y="28"/>
                  </a:lnTo>
                  <a:lnTo>
                    <a:pt x="0" y="13"/>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Freeform 83"/>
            <p:cNvSpPr>
              <a:spLocks/>
            </p:cNvSpPr>
            <p:nvPr/>
          </p:nvSpPr>
          <p:spPr bwMode="auto">
            <a:xfrm>
              <a:off x="2390" y="3032"/>
              <a:ext cx="385" cy="99"/>
            </a:xfrm>
            <a:custGeom>
              <a:avLst/>
              <a:gdLst>
                <a:gd name="T0" fmla="*/ 382 w 385"/>
                <a:gd name="T1" fmla="*/ 61 h 99"/>
                <a:gd name="T2" fmla="*/ 385 w 385"/>
                <a:gd name="T3" fmla="*/ 38 h 99"/>
                <a:gd name="T4" fmla="*/ 373 w 385"/>
                <a:gd name="T5" fmla="*/ 23 h 99"/>
                <a:gd name="T6" fmla="*/ 352 w 385"/>
                <a:gd name="T7" fmla="*/ 12 h 99"/>
                <a:gd name="T8" fmla="*/ 322 w 385"/>
                <a:gd name="T9" fmla="*/ 6 h 99"/>
                <a:gd name="T10" fmla="*/ 284 w 385"/>
                <a:gd name="T11" fmla="*/ 2 h 99"/>
                <a:gd name="T12" fmla="*/ 248 w 385"/>
                <a:gd name="T13" fmla="*/ 0 h 99"/>
                <a:gd name="T14" fmla="*/ 212 w 385"/>
                <a:gd name="T15" fmla="*/ 0 h 99"/>
                <a:gd name="T16" fmla="*/ 182 w 385"/>
                <a:gd name="T17" fmla="*/ 2 h 99"/>
                <a:gd name="T18" fmla="*/ 158 w 385"/>
                <a:gd name="T19" fmla="*/ 2 h 99"/>
                <a:gd name="T20" fmla="*/ 134 w 385"/>
                <a:gd name="T21" fmla="*/ 4 h 99"/>
                <a:gd name="T22" fmla="*/ 107 w 385"/>
                <a:gd name="T23" fmla="*/ 8 h 99"/>
                <a:gd name="T24" fmla="*/ 80 w 385"/>
                <a:gd name="T25" fmla="*/ 12 h 99"/>
                <a:gd name="T26" fmla="*/ 53 w 385"/>
                <a:gd name="T27" fmla="*/ 17 h 99"/>
                <a:gd name="T28" fmla="*/ 33 w 385"/>
                <a:gd name="T29" fmla="*/ 25 h 99"/>
                <a:gd name="T30" fmla="*/ 15 w 385"/>
                <a:gd name="T31" fmla="*/ 34 h 99"/>
                <a:gd name="T32" fmla="*/ 6 w 385"/>
                <a:gd name="T33" fmla="*/ 46 h 99"/>
                <a:gd name="T34" fmla="*/ 0 w 385"/>
                <a:gd name="T35" fmla="*/ 59 h 99"/>
                <a:gd name="T36" fmla="*/ 9 w 385"/>
                <a:gd name="T37" fmla="*/ 72 h 99"/>
                <a:gd name="T38" fmla="*/ 27 w 385"/>
                <a:gd name="T39" fmla="*/ 80 h 99"/>
                <a:gd name="T40" fmla="*/ 53 w 385"/>
                <a:gd name="T41" fmla="*/ 87 h 99"/>
                <a:gd name="T42" fmla="*/ 83 w 385"/>
                <a:gd name="T43" fmla="*/ 93 h 99"/>
                <a:gd name="T44" fmla="*/ 116 w 385"/>
                <a:gd name="T45" fmla="*/ 95 h 99"/>
                <a:gd name="T46" fmla="*/ 146 w 385"/>
                <a:gd name="T47" fmla="*/ 97 h 99"/>
                <a:gd name="T48" fmla="*/ 173 w 385"/>
                <a:gd name="T49" fmla="*/ 99 h 99"/>
                <a:gd name="T50" fmla="*/ 200 w 385"/>
                <a:gd name="T51" fmla="*/ 99 h 99"/>
                <a:gd name="T52" fmla="*/ 230 w 385"/>
                <a:gd name="T53" fmla="*/ 97 h 99"/>
                <a:gd name="T54" fmla="*/ 263 w 385"/>
                <a:gd name="T55" fmla="*/ 95 h 99"/>
                <a:gd name="T56" fmla="*/ 296 w 385"/>
                <a:gd name="T57" fmla="*/ 91 h 99"/>
                <a:gd name="T58" fmla="*/ 325 w 385"/>
                <a:gd name="T59" fmla="*/ 85 h 99"/>
                <a:gd name="T60" fmla="*/ 352 w 385"/>
                <a:gd name="T61" fmla="*/ 80 h 99"/>
                <a:gd name="T62" fmla="*/ 370 w 385"/>
                <a:gd name="T63" fmla="*/ 70 h 99"/>
                <a:gd name="T64" fmla="*/ 382 w 385"/>
                <a:gd name="T65" fmla="*/ 61 h 99"/>
                <a:gd name="T66" fmla="*/ 382 w 385"/>
                <a:gd name="T67" fmla="*/ 61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5"/>
                <a:gd name="T103" fmla="*/ 0 h 99"/>
                <a:gd name="T104" fmla="*/ 385 w 38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5" h="99">
                  <a:moveTo>
                    <a:pt x="382" y="61"/>
                  </a:moveTo>
                  <a:lnTo>
                    <a:pt x="385" y="38"/>
                  </a:lnTo>
                  <a:lnTo>
                    <a:pt x="373" y="23"/>
                  </a:lnTo>
                  <a:lnTo>
                    <a:pt x="352" y="12"/>
                  </a:lnTo>
                  <a:lnTo>
                    <a:pt x="322" y="6"/>
                  </a:lnTo>
                  <a:lnTo>
                    <a:pt x="284" y="2"/>
                  </a:lnTo>
                  <a:lnTo>
                    <a:pt x="248" y="0"/>
                  </a:lnTo>
                  <a:lnTo>
                    <a:pt x="212" y="0"/>
                  </a:lnTo>
                  <a:lnTo>
                    <a:pt x="182" y="2"/>
                  </a:lnTo>
                  <a:lnTo>
                    <a:pt x="158" y="2"/>
                  </a:lnTo>
                  <a:lnTo>
                    <a:pt x="134" y="4"/>
                  </a:lnTo>
                  <a:lnTo>
                    <a:pt x="107" y="8"/>
                  </a:lnTo>
                  <a:lnTo>
                    <a:pt x="80" y="12"/>
                  </a:lnTo>
                  <a:lnTo>
                    <a:pt x="53" y="17"/>
                  </a:lnTo>
                  <a:lnTo>
                    <a:pt x="33" y="25"/>
                  </a:lnTo>
                  <a:lnTo>
                    <a:pt x="15" y="34"/>
                  </a:lnTo>
                  <a:lnTo>
                    <a:pt x="6" y="46"/>
                  </a:lnTo>
                  <a:lnTo>
                    <a:pt x="0" y="59"/>
                  </a:lnTo>
                  <a:lnTo>
                    <a:pt x="9" y="72"/>
                  </a:lnTo>
                  <a:lnTo>
                    <a:pt x="27" y="80"/>
                  </a:lnTo>
                  <a:lnTo>
                    <a:pt x="53" y="87"/>
                  </a:lnTo>
                  <a:lnTo>
                    <a:pt x="83" y="93"/>
                  </a:lnTo>
                  <a:lnTo>
                    <a:pt x="116" y="95"/>
                  </a:lnTo>
                  <a:lnTo>
                    <a:pt x="146" y="97"/>
                  </a:lnTo>
                  <a:lnTo>
                    <a:pt x="173" y="99"/>
                  </a:lnTo>
                  <a:lnTo>
                    <a:pt x="200" y="99"/>
                  </a:lnTo>
                  <a:lnTo>
                    <a:pt x="230" y="97"/>
                  </a:lnTo>
                  <a:lnTo>
                    <a:pt x="263" y="95"/>
                  </a:lnTo>
                  <a:lnTo>
                    <a:pt x="296" y="91"/>
                  </a:lnTo>
                  <a:lnTo>
                    <a:pt x="325" y="85"/>
                  </a:lnTo>
                  <a:lnTo>
                    <a:pt x="352" y="80"/>
                  </a:lnTo>
                  <a:lnTo>
                    <a:pt x="370" y="70"/>
                  </a:lnTo>
                  <a:lnTo>
                    <a:pt x="382"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84"/>
            <p:cNvSpPr>
              <a:spLocks/>
            </p:cNvSpPr>
            <p:nvPr/>
          </p:nvSpPr>
          <p:spPr bwMode="auto">
            <a:xfrm>
              <a:off x="2659" y="3204"/>
              <a:ext cx="248" cy="234"/>
            </a:xfrm>
            <a:custGeom>
              <a:avLst/>
              <a:gdLst>
                <a:gd name="T0" fmla="*/ 230 w 248"/>
                <a:gd name="T1" fmla="*/ 0 h 234"/>
                <a:gd name="T2" fmla="*/ 233 w 248"/>
                <a:gd name="T3" fmla="*/ 0 h 234"/>
                <a:gd name="T4" fmla="*/ 239 w 248"/>
                <a:gd name="T5" fmla="*/ 4 h 234"/>
                <a:gd name="T6" fmla="*/ 245 w 248"/>
                <a:gd name="T7" fmla="*/ 8 h 234"/>
                <a:gd name="T8" fmla="*/ 248 w 248"/>
                <a:gd name="T9" fmla="*/ 12 h 234"/>
                <a:gd name="T10" fmla="*/ 221 w 248"/>
                <a:gd name="T11" fmla="*/ 23 h 234"/>
                <a:gd name="T12" fmla="*/ 191 w 248"/>
                <a:gd name="T13" fmla="*/ 34 h 234"/>
                <a:gd name="T14" fmla="*/ 161 w 248"/>
                <a:gd name="T15" fmla="*/ 47 h 234"/>
                <a:gd name="T16" fmla="*/ 134 w 248"/>
                <a:gd name="T17" fmla="*/ 62 h 234"/>
                <a:gd name="T18" fmla="*/ 104 w 248"/>
                <a:gd name="T19" fmla="*/ 78 h 234"/>
                <a:gd name="T20" fmla="*/ 80 w 248"/>
                <a:gd name="T21" fmla="*/ 96 h 234"/>
                <a:gd name="T22" fmla="*/ 59 w 248"/>
                <a:gd name="T23" fmla="*/ 115 h 234"/>
                <a:gd name="T24" fmla="*/ 47 w 248"/>
                <a:gd name="T25" fmla="*/ 138 h 234"/>
                <a:gd name="T26" fmla="*/ 33 w 248"/>
                <a:gd name="T27" fmla="*/ 157 h 234"/>
                <a:gd name="T28" fmla="*/ 35 w 248"/>
                <a:gd name="T29" fmla="*/ 178 h 234"/>
                <a:gd name="T30" fmla="*/ 47 w 248"/>
                <a:gd name="T31" fmla="*/ 193 h 234"/>
                <a:gd name="T32" fmla="*/ 71 w 248"/>
                <a:gd name="T33" fmla="*/ 206 h 234"/>
                <a:gd name="T34" fmla="*/ 101 w 248"/>
                <a:gd name="T35" fmla="*/ 212 h 234"/>
                <a:gd name="T36" fmla="*/ 134 w 248"/>
                <a:gd name="T37" fmla="*/ 210 h 234"/>
                <a:gd name="T38" fmla="*/ 167 w 248"/>
                <a:gd name="T39" fmla="*/ 200 h 234"/>
                <a:gd name="T40" fmla="*/ 203 w 248"/>
                <a:gd name="T41" fmla="*/ 180 h 234"/>
                <a:gd name="T42" fmla="*/ 206 w 248"/>
                <a:gd name="T43" fmla="*/ 180 h 234"/>
                <a:gd name="T44" fmla="*/ 209 w 248"/>
                <a:gd name="T45" fmla="*/ 183 h 234"/>
                <a:gd name="T46" fmla="*/ 212 w 248"/>
                <a:gd name="T47" fmla="*/ 189 h 234"/>
                <a:gd name="T48" fmla="*/ 218 w 248"/>
                <a:gd name="T49" fmla="*/ 191 h 234"/>
                <a:gd name="T50" fmla="*/ 194 w 248"/>
                <a:gd name="T51" fmla="*/ 215 h 234"/>
                <a:gd name="T52" fmla="*/ 161 w 248"/>
                <a:gd name="T53" fmla="*/ 229 h 234"/>
                <a:gd name="T54" fmla="*/ 116 w 248"/>
                <a:gd name="T55" fmla="*/ 234 h 234"/>
                <a:gd name="T56" fmla="*/ 77 w 248"/>
                <a:gd name="T57" fmla="*/ 229 h 234"/>
                <a:gd name="T58" fmla="*/ 38 w 248"/>
                <a:gd name="T59" fmla="*/ 215 h 234"/>
                <a:gd name="T60" fmla="*/ 12 w 248"/>
                <a:gd name="T61" fmla="*/ 198 h 234"/>
                <a:gd name="T62" fmla="*/ 0 w 248"/>
                <a:gd name="T63" fmla="*/ 174 h 234"/>
                <a:gd name="T64" fmla="*/ 9 w 248"/>
                <a:gd name="T65" fmla="*/ 144 h 234"/>
                <a:gd name="T66" fmla="*/ 21 w 248"/>
                <a:gd name="T67" fmla="*/ 119 h 234"/>
                <a:gd name="T68" fmla="*/ 41 w 248"/>
                <a:gd name="T69" fmla="*/ 98 h 234"/>
                <a:gd name="T70" fmla="*/ 65 w 248"/>
                <a:gd name="T71" fmla="*/ 78 h 234"/>
                <a:gd name="T72" fmla="*/ 95 w 248"/>
                <a:gd name="T73" fmla="*/ 57 h 234"/>
                <a:gd name="T74" fmla="*/ 125 w 248"/>
                <a:gd name="T75" fmla="*/ 40 h 234"/>
                <a:gd name="T76" fmla="*/ 161 w 248"/>
                <a:gd name="T77" fmla="*/ 23 h 234"/>
                <a:gd name="T78" fmla="*/ 194 w 248"/>
                <a:gd name="T79" fmla="*/ 10 h 234"/>
                <a:gd name="T80" fmla="*/ 230 w 248"/>
                <a:gd name="T81" fmla="*/ 0 h 234"/>
                <a:gd name="T82" fmla="*/ 230 w 248"/>
                <a:gd name="T83" fmla="*/ 0 h 2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8"/>
                <a:gd name="T127" fmla="*/ 0 h 234"/>
                <a:gd name="T128" fmla="*/ 248 w 248"/>
                <a:gd name="T129" fmla="*/ 234 h 2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8" h="234">
                  <a:moveTo>
                    <a:pt x="230" y="0"/>
                  </a:moveTo>
                  <a:lnTo>
                    <a:pt x="233" y="0"/>
                  </a:lnTo>
                  <a:lnTo>
                    <a:pt x="239" y="4"/>
                  </a:lnTo>
                  <a:lnTo>
                    <a:pt x="245" y="8"/>
                  </a:lnTo>
                  <a:lnTo>
                    <a:pt x="248" y="12"/>
                  </a:lnTo>
                  <a:lnTo>
                    <a:pt x="221" y="23"/>
                  </a:lnTo>
                  <a:lnTo>
                    <a:pt x="191" y="34"/>
                  </a:lnTo>
                  <a:lnTo>
                    <a:pt x="161" y="47"/>
                  </a:lnTo>
                  <a:lnTo>
                    <a:pt x="134" y="62"/>
                  </a:lnTo>
                  <a:lnTo>
                    <a:pt x="104" y="78"/>
                  </a:lnTo>
                  <a:lnTo>
                    <a:pt x="80" y="96"/>
                  </a:lnTo>
                  <a:lnTo>
                    <a:pt x="59" y="115"/>
                  </a:lnTo>
                  <a:lnTo>
                    <a:pt x="47" y="138"/>
                  </a:lnTo>
                  <a:lnTo>
                    <a:pt x="33" y="157"/>
                  </a:lnTo>
                  <a:lnTo>
                    <a:pt x="35" y="178"/>
                  </a:lnTo>
                  <a:lnTo>
                    <a:pt x="47" y="193"/>
                  </a:lnTo>
                  <a:lnTo>
                    <a:pt x="71" y="206"/>
                  </a:lnTo>
                  <a:lnTo>
                    <a:pt x="101" y="212"/>
                  </a:lnTo>
                  <a:lnTo>
                    <a:pt x="134" y="210"/>
                  </a:lnTo>
                  <a:lnTo>
                    <a:pt x="167" y="200"/>
                  </a:lnTo>
                  <a:lnTo>
                    <a:pt x="203" y="180"/>
                  </a:lnTo>
                  <a:lnTo>
                    <a:pt x="206" y="180"/>
                  </a:lnTo>
                  <a:lnTo>
                    <a:pt x="209" y="183"/>
                  </a:lnTo>
                  <a:lnTo>
                    <a:pt x="212" y="189"/>
                  </a:lnTo>
                  <a:lnTo>
                    <a:pt x="218" y="191"/>
                  </a:lnTo>
                  <a:lnTo>
                    <a:pt x="194" y="215"/>
                  </a:lnTo>
                  <a:lnTo>
                    <a:pt x="161" y="229"/>
                  </a:lnTo>
                  <a:lnTo>
                    <a:pt x="116" y="234"/>
                  </a:lnTo>
                  <a:lnTo>
                    <a:pt x="77" y="229"/>
                  </a:lnTo>
                  <a:lnTo>
                    <a:pt x="38" y="215"/>
                  </a:lnTo>
                  <a:lnTo>
                    <a:pt x="12" y="198"/>
                  </a:lnTo>
                  <a:lnTo>
                    <a:pt x="0" y="174"/>
                  </a:lnTo>
                  <a:lnTo>
                    <a:pt x="9" y="144"/>
                  </a:lnTo>
                  <a:lnTo>
                    <a:pt x="21" y="119"/>
                  </a:lnTo>
                  <a:lnTo>
                    <a:pt x="41" y="98"/>
                  </a:lnTo>
                  <a:lnTo>
                    <a:pt x="65" y="78"/>
                  </a:lnTo>
                  <a:lnTo>
                    <a:pt x="95" y="57"/>
                  </a:lnTo>
                  <a:lnTo>
                    <a:pt x="125" y="40"/>
                  </a:lnTo>
                  <a:lnTo>
                    <a:pt x="161" y="23"/>
                  </a:lnTo>
                  <a:lnTo>
                    <a:pt x="194" y="10"/>
                  </a:lnTo>
                  <a:lnTo>
                    <a:pt x="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9" name="Freeform 85"/>
            <p:cNvSpPr>
              <a:spLocks/>
            </p:cNvSpPr>
            <p:nvPr/>
          </p:nvSpPr>
          <p:spPr bwMode="auto">
            <a:xfrm>
              <a:off x="2393" y="3089"/>
              <a:ext cx="83" cy="193"/>
            </a:xfrm>
            <a:custGeom>
              <a:avLst/>
              <a:gdLst>
                <a:gd name="T0" fmla="*/ 33 w 83"/>
                <a:gd name="T1" fmla="*/ 6 h 193"/>
                <a:gd name="T2" fmla="*/ 41 w 83"/>
                <a:gd name="T3" fmla="*/ 23 h 193"/>
                <a:gd name="T4" fmla="*/ 50 w 83"/>
                <a:gd name="T5" fmla="*/ 43 h 193"/>
                <a:gd name="T6" fmla="*/ 56 w 83"/>
                <a:gd name="T7" fmla="*/ 64 h 193"/>
                <a:gd name="T8" fmla="*/ 62 w 83"/>
                <a:gd name="T9" fmla="*/ 89 h 193"/>
                <a:gd name="T10" fmla="*/ 65 w 83"/>
                <a:gd name="T11" fmla="*/ 113 h 193"/>
                <a:gd name="T12" fmla="*/ 71 w 83"/>
                <a:gd name="T13" fmla="*/ 136 h 193"/>
                <a:gd name="T14" fmla="*/ 77 w 83"/>
                <a:gd name="T15" fmla="*/ 159 h 193"/>
                <a:gd name="T16" fmla="*/ 83 w 83"/>
                <a:gd name="T17" fmla="*/ 177 h 193"/>
                <a:gd name="T18" fmla="*/ 80 w 83"/>
                <a:gd name="T19" fmla="*/ 185 h 193"/>
                <a:gd name="T20" fmla="*/ 77 w 83"/>
                <a:gd name="T21" fmla="*/ 193 h 193"/>
                <a:gd name="T22" fmla="*/ 65 w 83"/>
                <a:gd name="T23" fmla="*/ 191 h 193"/>
                <a:gd name="T24" fmla="*/ 56 w 83"/>
                <a:gd name="T25" fmla="*/ 191 h 193"/>
                <a:gd name="T26" fmla="*/ 47 w 83"/>
                <a:gd name="T27" fmla="*/ 168 h 193"/>
                <a:gd name="T28" fmla="*/ 41 w 83"/>
                <a:gd name="T29" fmla="*/ 145 h 193"/>
                <a:gd name="T30" fmla="*/ 36 w 83"/>
                <a:gd name="T31" fmla="*/ 121 h 193"/>
                <a:gd name="T32" fmla="*/ 30 w 83"/>
                <a:gd name="T33" fmla="*/ 94 h 193"/>
                <a:gd name="T34" fmla="*/ 24 w 83"/>
                <a:gd name="T35" fmla="*/ 68 h 193"/>
                <a:gd name="T36" fmla="*/ 15 w 83"/>
                <a:gd name="T37" fmla="*/ 43 h 193"/>
                <a:gd name="T38" fmla="*/ 6 w 83"/>
                <a:gd name="T39" fmla="*/ 19 h 193"/>
                <a:gd name="T40" fmla="*/ 0 w 83"/>
                <a:gd name="T41" fmla="*/ 0 h 193"/>
                <a:gd name="T42" fmla="*/ 6 w 83"/>
                <a:gd name="T43" fmla="*/ 0 h 193"/>
                <a:gd name="T44" fmla="*/ 15 w 83"/>
                <a:gd name="T45" fmla="*/ 2 h 193"/>
                <a:gd name="T46" fmla="*/ 27 w 83"/>
                <a:gd name="T47" fmla="*/ 4 h 193"/>
                <a:gd name="T48" fmla="*/ 33 w 83"/>
                <a:gd name="T49" fmla="*/ 6 h 193"/>
                <a:gd name="T50" fmla="*/ 33 w 83"/>
                <a:gd name="T51" fmla="*/ 6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3"/>
                <a:gd name="T79" fmla="*/ 0 h 193"/>
                <a:gd name="T80" fmla="*/ 83 w 83"/>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3" h="193">
                  <a:moveTo>
                    <a:pt x="33" y="6"/>
                  </a:moveTo>
                  <a:lnTo>
                    <a:pt x="41" y="23"/>
                  </a:lnTo>
                  <a:lnTo>
                    <a:pt x="50" y="43"/>
                  </a:lnTo>
                  <a:lnTo>
                    <a:pt x="56" y="64"/>
                  </a:lnTo>
                  <a:lnTo>
                    <a:pt x="62" y="89"/>
                  </a:lnTo>
                  <a:lnTo>
                    <a:pt x="65" y="113"/>
                  </a:lnTo>
                  <a:lnTo>
                    <a:pt x="71" y="136"/>
                  </a:lnTo>
                  <a:lnTo>
                    <a:pt x="77" y="159"/>
                  </a:lnTo>
                  <a:lnTo>
                    <a:pt x="83" y="177"/>
                  </a:lnTo>
                  <a:lnTo>
                    <a:pt x="80" y="185"/>
                  </a:lnTo>
                  <a:lnTo>
                    <a:pt x="77" y="193"/>
                  </a:lnTo>
                  <a:lnTo>
                    <a:pt x="65" y="191"/>
                  </a:lnTo>
                  <a:lnTo>
                    <a:pt x="56" y="191"/>
                  </a:lnTo>
                  <a:lnTo>
                    <a:pt x="47" y="168"/>
                  </a:lnTo>
                  <a:lnTo>
                    <a:pt x="41" y="145"/>
                  </a:lnTo>
                  <a:lnTo>
                    <a:pt x="36" y="121"/>
                  </a:lnTo>
                  <a:lnTo>
                    <a:pt x="30" y="94"/>
                  </a:lnTo>
                  <a:lnTo>
                    <a:pt x="24" y="68"/>
                  </a:lnTo>
                  <a:lnTo>
                    <a:pt x="15" y="43"/>
                  </a:lnTo>
                  <a:lnTo>
                    <a:pt x="6" y="19"/>
                  </a:lnTo>
                  <a:lnTo>
                    <a:pt x="0" y="0"/>
                  </a:lnTo>
                  <a:lnTo>
                    <a:pt x="6" y="0"/>
                  </a:lnTo>
                  <a:lnTo>
                    <a:pt x="15" y="2"/>
                  </a:lnTo>
                  <a:lnTo>
                    <a:pt x="27" y="4"/>
                  </a:lnTo>
                  <a:lnTo>
                    <a:pt x="3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0" name="Freeform 86"/>
            <p:cNvSpPr>
              <a:spLocks/>
            </p:cNvSpPr>
            <p:nvPr/>
          </p:nvSpPr>
          <p:spPr bwMode="auto">
            <a:xfrm>
              <a:off x="2443" y="3274"/>
              <a:ext cx="249" cy="127"/>
            </a:xfrm>
            <a:custGeom>
              <a:avLst/>
              <a:gdLst>
                <a:gd name="T0" fmla="*/ 0 w 249"/>
                <a:gd name="T1" fmla="*/ 0 h 127"/>
                <a:gd name="T2" fmla="*/ 6 w 249"/>
                <a:gd name="T3" fmla="*/ 0 h 127"/>
                <a:gd name="T4" fmla="*/ 15 w 249"/>
                <a:gd name="T5" fmla="*/ 0 h 127"/>
                <a:gd name="T6" fmla="*/ 24 w 249"/>
                <a:gd name="T7" fmla="*/ 0 h 127"/>
                <a:gd name="T8" fmla="*/ 30 w 249"/>
                <a:gd name="T9" fmla="*/ 4 h 127"/>
                <a:gd name="T10" fmla="*/ 33 w 249"/>
                <a:gd name="T11" fmla="*/ 15 h 127"/>
                <a:gd name="T12" fmla="*/ 36 w 249"/>
                <a:gd name="T13" fmla="*/ 30 h 127"/>
                <a:gd name="T14" fmla="*/ 39 w 249"/>
                <a:gd name="T15" fmla="*/ 47 h 127"/>
                <a:gd name="T16" fmla="*/ 42 w 249"/>
                <a:gd name="T17" fmla="*/ 64 h 127"/>
                <a:gd name="T18" fmla="*/ 45 w 249"/>
                <a:gd name="T19" fmla="*/ 79 h 127"/>
                <a:gd name="T20" fmla="*/ 54 w 249"/>
                <a:gd name="T21" fmla="*/ 93 h 127"/>
                <a:gd name="T22" fmla="*/ 69 w 249"/>
                <a:gd name="T23" fmla="*/ 100 h 127"/>
                <a:gd name="T24" fmla="*/ 93 w 249"/>
                <a:gd name="T25" fmla="*/ 106 h 127"/>
                <a:gd name="T26" fmla="*/ 111 w 249"/>
                <a:gd name="T27" fmla="*/ 106 h 127"/>
                <a:gd name="T28" fmla="*/ 132 w 249"/>
                <a:gd name="T29" fmla="*/ 108 h 127"/>
                <a:gd name="T30" fmla="*/ 150 w 249"/>
                <a:gd name="T31" fmla="*/ 108 h 127"/>
                <a:gd name="T32" fmla="*/ 168 w 249"/>
                <a:gd name="T33" fmla="*/ 108 h 127"/>
                <a:gd name="T34" fmla="*/ 186 w 249"/>
                <a:gd name="T35" fmla="*/ 108 h 127"/>
                <a:gd name="T36" fmla="*/ 204 w 249"/>
                <a:gd name="T37" fmla="*/ 106 h 127"/>
                <a:gd name="T38" fmla="*/ 222 w 249"/>
                <a:gd name="T39" fmla="*/ 106 h 127"/>
                <a:gd name="T40" fmla="*/ 243 w 249"/>
                <a:gd name="T41" fmla="*/ 106 h 127"/>
                <a:gd name="T42" fmla="*/ 246 w 249"/>
                <a:gd name="T43" fmla="*/ 110 h 127"/>
                <a:gd name="T44" fmla="*/ 249 w 249"/>
                <a:gd name="T45" fmla="*/ 117 h 127"/>
                <a:gd name="T46" fmla="*/ 234 w 249"/>
                <a:gd name="T47" fmla="*/ 121 h 127"/>
                <a:gd name="T48" fmla="*/ 222 w 249"/>
                <a:gd name="T49" fmla="*/ 125 h 127"/>
                <a:gd name="T50" fmla="*/ 207 w 249"/>
                <a:gd name="T51" fmla="*/ 127 h 127"/>
                <a:gd name="T52" fmla="*/ 192 w 249"/>
                <a:gd name="T53" fmla="*/ 127 h 127"/>
                <a:gd name="T54" fmla="*/ 174 w 249"/>
                <a:gd name="T55" fmla="*/ 127 h 127"/>
                <a:gd name="T56" fmla="*/ 156 w 249"/>
                <a:gd name="T57" fmla="*/ 127 h 127"/>
                <a:gd name="T58" fmla="*/ 138 w 249"/>
                <a:gd name="T59" fmla="*/ 127 h 127"/>
                <a:gd name="T60" fmla="*/ 126 w 249"/>
                <a:gd name="T61" fmla="*/ 127 h 127"/>
                <a:gd name="T62" fmla="*/ 87 w 249"/>
                <a:gd name="T63" fmla="*/ 125 h 127"/>
                <a:gd name="T64" fmla="*/ 57 w 249"/>
                <a:gd name="T65" fmla="*/ 121 h 127"/>
                <a:gd name="T66" fmla="*/ 36 w 249"/>
                <a:gd name="T67" fmla="*/ 111 h 127"/>
                <a:gd name="T68" fmla="*/ 21 w 249"/>
                <a:gd name="T69" fmla="*/ 98 h 127"/>
                <a:gd name="T70" fmla="*/ 12 w 249"/>
                <a:gd name="T71" fmla="*/ 81 h 127"/>
                <a:gd name="T72" fmla="*/ 9 w 249"/>
                <a:gd name="T73" fmla="*/ 59 h 127"/>
                <a:gd name="T74" fmla="*/ 3 w 249"/>
                <a:gd name="T75" fmla="*/ 32 h 127"/>
                <a:gd name="T76" fmla="*/ 0 w 249"/>
                <a:gd name="T77" fmla="*/ 0 h 127"/>
                <a:gd name="T78" fmla="*/ 0 w 249"/>
                <a:gd name="T79" fmla="*/ 0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27"/>
                <a:gd name="T122" fmla="*/ 249 w 249"/>
                <a:gd name="T123" fmla="*/ 127 h 1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27">
                  <a:moveTo>
                    <a:pt x="0" y="0"/>
                  </a:moveTo>
                  <a:lnTo>
                    <a:pt x="6" y="0"/>
                  </a:lnTo>
                  <a:lnTo>
                    <a:pt x="15" y="0"/>
                  </a:lnTo>
                  <a:lnTo>
                    <a:pt x="24" y="0"/>
                  </a:lnTo>
                  <a:lnTo>
                    <a:pt x="30" y="4"/>
                  </a:lnTo>
                  <a:lnTo>
                    <a:pt x="33" y="15"/>
                  </a:lnTo>
                  <a:lnTo>
                    <a:pt x="36" y="30"/>
                  </a:lnTo>
                  <a:lnTo>
                    <a:pt x="39" y="47"/>
                  </a:lnTo>
                  <a:lnTo>
                    <a:pt x="42" y="64"/>
                  </a:lnTo>
                  <a:lnTo>
                    <a:pt x="45" y="79"/>
                  </a:lnTo>
                  <a:lnTo>
                    <a:pt x="54" y="93"/>
                  </a:lnTo>
                  <a:lnTo>
                    <a:pt x="69" y="100"/>
                  </a:lnTo>
                  <a:lnTo>
                    <a:pt x="93" y="106"/>
                  </a:lnTo>
                  <a:lnTo>
                    <a:pt x="111" y="106"/>
                  </a:lnTo>
                  <a:lnTo>
                    <a:pt x="132" y="108"/>
                  </a:lnTo>
                  <a:lnTo>
                    <a:pt x="150" y="108"/>
                  </a:lnTo>
                  <a:lnTo>
                    <a:pt x="168" y="108"/>
                  </a:lnTo>
                  <a:lnTo>
                    <a:pt x="186" y="108"/>
                  </a:lnTo>
                  <a:lnTo>
                    <a:pt x="204" y="106"/>
                  </a:lnTo>
                  <a:lnTo>
                    <a:pt x="222" y="106"/>
                  </a:lnTo>
                  <a:lnTo>
                    <a:pt x="243" y="106"/>
                  </a:lnTo>
                  <a:lnTo>
                    <a:pt x="246" y="110"/>
                  </a:lnTo>
                  <a:lnTo>
                    <a:pt x="249" y="117"/>
                  </a:lnTo>
                  <a:lnTo>
                    <a:pt x="234" y="121"/>
                  </a:lnTo>
                  <a:lnTo>
                    <a:pt x="222" y="125"/>
                  </a:lnTo>
                  <a:lnTo>
                    <a:pt x="207" y="127"/>
                  </a:lnTo>
                  <a:lnTo>
                    <a:pt x="192" y="127"/>
                  </a:lnTo>
                  <a:lnTo>
                    <a:pt x="174" y="127"/>
                  </a:lnTo>
                  <a:lnTo>
                    <a:pt x="156" y="127"/>
                  </a:lnTo>
                  <a:lnTo>
                    <a:pt x="138" y="127"/>
                  </a:lnTo>
                  <a:lnTo>
                    <a:pt x="126" y="127"/>
                  </a:lnTo>
                  <a:lnTo>
                    <a:pt x="87" y="125"/>
                  </a:lnTo>
                  <a:lnTo>
                    <a:pt x="57" y="121"/>
                  </a:lnTo>
                  <a:lnTo>
                    <a:pt x="36" y="111"/>
                  </a:lnTo>
                  <a:lnTo>
                    <a:pt x="21" y="98"/>
                  </a:lnTo>
                  <a:lnTo>
                    <a:pt x="12" y="81"/>
                  </a:lnTo>
                  <a:lnTo>
                    <a:pt x="9" y="59"/>
                  </a:lnTo>
                  <a:lnTo>
                    <a:pt x="3" y="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1" name="Freeform 87"/>
            <p:cNvSpPr>
              <a:spLocks/>
            </p:cNvSpPr>
            <p:nvPr/>
          </p:nvSpPr>
          <p:spPr bwMode="auto">
            <a:xfrm>
              <a:off x="2724" y="3066"/>
              <a:ext cx="51" cy="214"/>
            </a:xfrm>
            <a:custGeom>
              <a:avLst/>
              <a:gdLst>
                <a:gd name="T0" fmla="*/ 30 w 51"/>
                <a:gd name="T1" fmla="*/ 2 h 214"/>
                <a:gd name="T2" fmla="*/ 42 w 51"/>
                <a:gd name="T3" fmla="*/ 0 h 214"/>
                <a:gd name="T4" fmla="*/ 48 w 51"/>
                <a:gd name="T5" fmla="*/ 10 h 214"/>
                <a:gd name="T6" fmla="*/ 51 w 51"/>
                <a:gd name="T7" fmla="*/ 25 h 214"/>
                <a:gd name="T8" fmla="*/ 48 w 51"/>
                <a:gd name="T9" fmla="*/ 46 h 214"/>
                <a:gd name="T10" fmla="*/ 42 w 51"/>
                <a:gd name="T11" fmla="*/ 68 h 214"/>
                <a:gd name="T12" fmla="*/ 39 w 51"/>
                <a:gd name="T13" fmla="*/ 93 h 214"/>
                <a:gd name="T14" fmla="*/ 33 w 51"/>
                <a:gd name="T15" fmla="*/ 114 h 214"/>
                <a:gd name="T16" fmla="*/ 36 w 51"/>
                <a:gd name="T17" fmla="*/ 133 h 214"/>
                <a:gd name="T18" fmla="*/ 36 w 51"/>
                <a:gd name="T19" fmla="*/ 142 h 214"/>
                <a:gd name="T20" fmla="*/ 39 w 51"/>
                <a:gd name="T21" fmla="*/ 153 h 214"/>
                <a:gd name="T22" fmla="*/ 39 w 51"/>
                <a:gd name="T23" fmla="*/ 163 h 214"/>
                <a:gd name="T24" fmla="*/ 42 w 51"/>
                <a:gd name="T25" fmla="*/ 174 h 214"/>
                <a:gd name="T26" fmla="*/ 39 w 51"/>
                <a:gd name="T27" fmla="*/ 183 h 214"/>
                <a:gd name="T28" fmla="*/ 39 w 51"/>
                <a:gd name="T29" fmla="*/ 195 h 214"/>
                <a:gd name="T30" fmla="*/ 33 w 51"/>
                <a:gd name="T31" fmla="*/ 204 h 214"/>
                <a:gd name="T32" fmla="*/ 30 w 51"/>
                <a:gd name="T33" fmla="*/ 214 h 214"/>
                <a:gd name="T34" fmla="*/ 18 w 51"/>
                <a:gd name="T35" fmla="*/ 212 h 214"/>
                <a:gd name="T36" fmla="*/ 9 w 51"/>
                <a:gd name="T37" fmla="*/ 212 h 214"/>
                <a:gd name="T38" fmla="*/ 3 w 51"/>
                <a:gd name="T39" fmla="*/ 183 h 214"/>
                <a:gd name="T40" fmla="*/ 3 w 51"/>
                <a:gd name="T41" fmla="*/ 157 h 214"/>
                <a:gd name="T42" fmla="*/ 0 w 51"/>
                <a:gd name="T43" fmla="*/ 131 h 214"/>
                <a:gd name="T44" fmla="*/ 3 w 51"/>
                <a:gd name="T45" fmla="*/ 104 h 214"/>
                <a:gd name="T46" fmla="*/ 3 w 51"/>
                <a:gd name="T47" fmla="*/ 76 h 214"/>
                <a:gd name="T48" fmla="*/ 9 w 51"/>
                <a:gd name="T49" fmla="*/ 51 h 214"/>
                <a:gd name="T50" fmla="*/ 18 w 51"/>
                <a:gd name="T51" fmla="*/ 25 h 214"/>
                <a:gd name="T52" fmla="*/ 30 w 51"/>
                <a:gd name="T53" fmla="*/ 2 h 214"/>
                <a:gd name="T54" fmla="*/ 30 w 51"/>
                <a:gd name="T55" fmla="*/ 2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
                <a:gd name="T85" fmla="*/ 0 h 214"/>
                <a:gd name="T86" fmla="*/ 51 w 51"/>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 h="214">
                  <a:moveTo>
                    <a:pt x="30" y="2"/>
                  </a:moveTo>
                  <a:lnTo>
                    <a:pt x="42" y="0"/>
                  </a:lnTo>
                  <a:lnTo>
                    <a:pt x="48" y="10"/>
                  </a:lnTo>
                  <a:lnTo>
                    <a:pt x="51" y="25"/>
                  </a:lnTo>
                  <a:lnTo>
                    <a:pt x="48" y="46"/>
                  </a:lnTo>
                  <a:lnTo>
                    <a:pt x="42" y="68"/>
                  </a:lnTo>
                  <a:lnTo>
                    <a:pt x="39" y="93"/>
                  </a:lnTo>
                  <a:lnTo>
                    <a:pt x="33" y="114"/>
                  </a:lnTo>
                  <a:lnTo>
                    <a:pt x="36" y="133"/>
                  </a:lnTo>
                  <a:lnTo>
                    <a:pt x="36" y="142"/>
                  </a:lnTo>
                  <a:lnTo>
                    <a:pt x="39" y="153"/>
                  </a:lnTo>
                  <a:lnTo>
                    <a:pt x="39" y="163"/>
                  </a:lnTo>
                  <a:lnTo>
                    <a:pt x="42" y="174"/>
                  </a:lnTo>
                  <a:lnTo>
                    <a:pt x="39" y="183"/>
                  </a:lnTo>
                  <a:lnTo>
                    <a:pt x="39" y="195"/>
                  </a:lnTo>
                  <a:lnTo>
                    <a:pt x="33" y="204"/>
                  </a:lnTo>
                  <a:lnTo>
                    <a:pt x="30" y="214"/>
                  </a:lnTo>
                  <a:lnTo>
                    <a:pt x="18" y="212"/>
                  </a:lnTo>
                  <a:lnTo>
                    <a:pt x="9" y="212"/>
                  </a:lnTo>
                  <a:lnTo>
                    <a:pt x="3" y="183"/>
                  </a:lnTo>
                  <a:lnTo>
                    <a:pt x="3" y="157"/>
                  </a:lnTo>
                  <a:lnTo>
                    <a:pt x="0" y="131"/>
                  </a:lnTo>
                  <a:lnTo>
                    <a:pt x="3" y="104"/>
                  </a:lnTo>
                  <a:lnTo>
                    <a:pt x="3" y="76"/>
                  </a:lnTo>
                  <a:lnTo>
                    <a:pt x="9" y="51"/>
                  </a:lnTo>
                  <a:lnTo>
                    <a:pt x="18" y="25"/>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2" name="Freeform 88"/>
            <p:cNvSpPr>
              <a:spLocks/>
            </p:cNvSpPr>
            <p:nvPr/>
          </p:nvSpPr>
          <p:spPr bwMode="auto">
            <a:xfrm>
              <a:off x="2043" y="1754"/>
              <a:ext cx="511" cy="191"/>
            </a:xfrm>
            <a:custGeom>
              <a:avLst/>
              <a:gdLst>
                <a:gd name="T0" fmla="*/ 326 w 511"/>
                <a:gd name="T1" fmla="*/ 4 h 191"/>
                <a:gd name="T2" fmla="*/ 371 w 511"/>
                <a:gd name="T3" fmla="*/ 9 h 191"/>
                <a:gd name="T4" fmla="*/ 412 w 511"/>
                <a:gd name="T5" fmla="*/ 15 h 191"/>
                <a:gd name="T6" fmla="*/ 457 w 511"/>
                <a:gd name="T7" fmla="*/ 17 h 191"/>
                <a:gd name="T8" fmla="*/ 487 w 511"/>
                <a:gd name="T9" fmla="*/ 17 h 191"/>
                <a:gd name="T10" fmla="*/ 502 w 511"/>
                <a:gd name="T11" fmla="*/ 28 h 191"/>
                <a:gd name="T12" fmla="*/ 502 w 511"/>
                <a:gd name="T13" fmla="*/ 38 h 191"/>
                <a:gd name="T14" fmla="*/ 475 w 511"/>
                <a:gd name="T15" fmla="*/ 39 h 191"/>
                <a:gd name="T16" fmla="*/ 427 w 511"/>
                <a:gd name="T17" fmla="*/ 38 h 191"/>
                <a:gd name="T18" fmla="*/ 380 w 511"/>
                <a:gd name="T19" fmla="*/ 34 h 191"/>
                <a:gd name="T20" fmla="*/ 338 w 511"/>
                <a:gd name="T21" fmla="*/ 26 h 191"/>
                <a:gd name="T22" fmla="*/ 287 w 511"/>
                <a:gd name="T23" fmla="*/ 26 h 191"/>
                <a:gd name="T24" fmla="*/ 242 w 511"/>
                <a:gd name="T25" fmla="*/ 62 h 191"/>
                <a:gd name="T26" fmla="*/ 206 w 511"/>
                <a:gd name="T27" fmla="*/ 100 h 191"/>
                <a:gd name="T28" fmla="*/ 161 w 511"/>
                <a:gd name="T29" fmla="*/ 115 h 191"/>
                <a:gd name="T30" fmla="*/ 123 w 511"/>
                <a:gd name="T31" fmla="*/ 98 h 191"/>
                <a:gd name="T32" fmla="*/ 120 w 511"/>
                <a:gd name="T33" fmla="*/ 85 h 191"/>
                <a:gd name="T34" fmla="*/ 126 w 511"/>
                <a:gd name="T35" fmla="*/ 73 h 191"/>
                <a:gd name="T36" fmla="*/ 137 w 511"/>
                <a:gd name="T37" fmla="*/ 62 h 191"/>
                <a:gd name="T38" fmla="*/ 140 w 511"/>
                <a:gd name="T39" fmla="*/ 53 h 191"/>
                <a:gd name="T40" fmla="*/ 132 w 511"/>
                <a:gd name="T41" fmla="*/ 41 h 191"/>
                <a:gd name="T42" fmla="*/ 90 w 511"/>
                <a:gd name="T43" fmla="*/ 45 h 191"/>
                <a:gd name="T44" fmla="*/ 45 w 511"/>
                <a:gd name="T45" fmla="*/ 79 h 191"/>
                <a:gd name="T46" fmla="*/ 27 w 511"/>
                <a:gd name="T47" fmla="*/ 126 h 191"/>
                <a:gd name="T48" fmla="*/ 48 w 511"/>
                <a:gd name="T49" fmla="*/ 164 h 191"/>
                <a:gd name="T50" fmla="*/ 75 w 511"/>
                <a:gd name="T51" fmla="*/ 177 h 191"/>
                <a:gd name="T52" fmla="*/ 78 w 511"/>
                <a:gd name="T53" fmla="*/ 187 h 191"/>
                <a:gd name="T54" fmla="*/ 33 w 511"/>
                <a:gd name="T55" fmla="*/ 183 h 191"/>
                <a:gd name="T56" fmla="*/ 0 w 511"/>
                <a:gd name="T57" fmla="*/ 143 h 191"/>
                <a:gd name="T58" fmla="*/ 9 w 511"/>
                <a:gd name="T59" fmla="*/ 90 h 191"/>
                <a:gd name="T60" fmla="*/ 57 w 511"/>
                <a:gd name="T61" fmla="*/ 41 h 191"/>
                <a:gd name="T62" fmla="*/ 114 w 511"/>
                <a:gd name="T63" fmla="*/ 21 h 191"/>
                <a:gd name="T64" fmla="*/ 146 w 511"/>
                <a:gd name="T65" fmla="*/ 21 h 191"/>
                <a:gd name="T66" fmla="*/ 167 w 511"/>
                <a:gd name="T67" fmla="*/ 32 h 191"/>
                <a:gd name="T68" fmla="*/ 167 w 511"/>
                <a:gd name="T69" fmla="*/ 58 h 191"/>
                <a:gd name="T70" fmla="*/ 161 w 511"/>
                <a:gd name="T71" fmla="*/ 83 h 191"/>
                <a:gd name="T72" fmla="*/ 164 w 511"/>
                <a:gd name="T73" fmla="*/ 92 h 191"/>
                <a:gd name="T74" fmla="*/ 185 w 511"/>
                <a:gd name="T75" fmla="*/ 81 h 191"/>
                <a:gd name="T76" fmla="*/ 212 w 511"/>
                <a:gd name="T77" fmla="*/ 53 h 191"/>
                <a:gd name="T78" fmla="*/ 242 w 511"/>
                <a:gd name="T79" fmla="*/ 24 h 191"/>
                <a:gd name="T80" fmla="*/ 281 w 511"/>
                <a:gd name="T81" fmla="*/ 5 h 191"/>
                <a:gd name="T82" fmla="*/ 305 w 511"/>
                <a:gd name="T83" fmla="*/ 0 h 1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1"/>
                <a:gd name="T127" fmla="*/ 0 h 191"/>
                <a:gd name="T128" fmla="*/ 511 w 511"/>
                <a:gd name="T129" fmla="*/ 191 h 1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1" h="191">
                  <a:moveTo>
                    <a:pt x="305" y="0"/>
                  </a:moveTo>
                  <a:lnTo>
                    <a:pt x="326" y="4"/>
                  </a:lnTo>
                  <a:lnTo>
                    <a:pt x="350" y="7"/>
                  </a:lnTo>
                  <a:lnTo>
                    <a:pt x="371" y="9"/>
                  </a:lnTo>
                  <a:lnTo>
                    <a:pt x="391" y="13"/>
                  </a:lnTo>
                  <a:lnTo>
                    <a:pt x="412" y="15"/>
                  </a:lnTo>
                  <a:lnTo>
                    <a:pt x="433" y="17"/>
                  </a:lnTo>
                  <a:lnTo>
                    <a:pt x="457" y="17"/>
                  </a:lnTo>
                  <a:lnTo>
                    <a:pt x="481" y="17"/>
                  </a:lnTo>
                  <a:lnTo>
                    <a:pt x="487" y="17"/>
                  </a:lnTo>
                  <a:lnTo>
                    <a:pt x="496" y="22"/>
                  </a:lnTo>
                  <a:lnTo>
                    <a:pt x="502" y="28"/>
                  </a:lnTo>
                  <a:lnTo>
                    <a:pt x="511" y="32"/>
                  </a:lnTo>
                  <a:lnTo>
                    <a:pt x="502" y="38"/>
                  </a:lnTo>
                  <a:lnTo>
                    <a:pt x="499" y="43"/>
                  </a:lnTo>
                  <a:lnTo>
                    <a:pt x="475" y="39"/>
                  </a:lnTo>
                  <a:lnTo>
                    <a:pt x="451" y="38"/>
                  </a:lnTo>
                  <a:lnTo>
                    <a:pt x="427" y="38"/>
                  </a:lnTo>
                  <a:lnTo>
                    <a:pt x="403" y="38"/>
                  </a:lnTo>
                  <a:lnTo>
                    <a:pt x="380" y="34"/>
                  </a:lnTo>
                  <a:lnTo>
                    <a:pt x="359" y="32"/>
                  </a:lnTo>
                  <a:lnTo>
                    <a:pt x="338" y="26"/>
                  </a:lnTo>
                  <a:lnTo>
                    <a:pt x="317" y="19"/>
                  </a:lnTo>
                  <a:lnTo>
                    <a:pt x="287" y="26"/>
                  </a:lnTo>
                  <a:lnTo>
                    <a:pt x="263" y="41"/>
                  </a:lnTo>
                  <a:lnTo>
                    <a:pt x="242" y="62"/>
                  </a:lnTo>
                  <a:lnTo>
                    <a:pt x="227" y="83"/>
                  </a:lnTo>
                  <a:lnTo>
                    <a:pt x="206" y="100"/>
                  </a:lnTo>
                  <a:lnTo>
                    <a:pt x="188" y="113"/>
                  </a:lnTo>
                  <a:lnTo>
                    <a:pt x="161" y="115"/>
                  </a:lnTo>
                  <a:lnTo>
                    <a:pt x="129" y="104"/>
                  </a:lnTo>
                  <a:lnTo>
                    <a:pt x="123" y="98"/>
                  </a:lnTo>
                  <a:lnTo>
                    <a:pt x="120" y="90"/>
                  </a:lnTo>
                  <a:lnTo>
                    <a:pt x="120" y="85"/>
                  </a:lnTo>
                  <a:lnTo>
                    <a:pt x="123" y="79"/>
                  </a:lnTo>
                  <a:lnTo>
                    <a:pt x="126" y="73"/>
                  </a:lnTo>
                  <a:lnTo>
                    <a:pt x="132" y="68"/>
                  </a:lnTo>
                  <a:lnTo>
                    <a:pt x="137" y="62"/>
                  </a:lnTo>
                  <a:lnTo>
                    <a:pt x="140" y="56"/>
                  </a:lnTo>
                  <a:lnTo>
                    <a:pt x="140" y="53"/>
                  </a:lnTo>
                  <a:lnTo>
                    <a:pt x="137" y="47"/>
                  </a:lnTo>
                  <a:lnTo>
                    <a:pt x="132" y="41"/>
                  </a:lnTo>
                  <a:lnTo>
                    <a:pt x="126" y="39"/>
                  </a:lnTo>
                  <a:lnTo>
                    <a:pt x="90" y="45"/>
                  </a:lnTo>
                  <a:lnTo>
                    <a:pt x="66" y="60"/>
                  </a:lnTo>
                  <a:lnTo>
                    <a:pt x="45" y="79"/>
                  </a:lnTo>
                  <a:lnTo>
                    <a:pt x="33" y="104"/>
                  </a:lnTo>
                  <a:lnTo>
                    <a:pt x="27" y="126"/>
                  </a:lnTo>
                  <a:lnTo>
                    <a:pt x="33" y="147"/>
                  </a:lnTo>
                  <a:lnTo>
                    <a:pt x="48" y="164"/>
                  </a:lnTo>
                  <a:lnTo>
                    <a:pt x="72" y="172"/>
                  </a:lnTo>
                  <a:lnTo>
                    <a:pt x="75" y="177"/>
                  </a:lnTo>
                  <a:lnTo>
                    <a:pt x="84" y="183"/>
                  </a:lnTo>
                  <a:lnTo>
                    <a:pt x="78" y="187"/>
                  </a:lnTo>
                  <a:lnTo>
                    <a:pt x="72" y="191"/>
                  </a:lnTo>
                  <a:lnTo>
                    <a:pt x="33" y="183"/>
                  </a:lnTo>
                  <a:lnTo>
                    <a:pt x="12" y="166"/>
                  </a:lnTo>
                  <a:lnTo>
                    <a:pt x="0" y="143"/>
                  </a:lnTo>
                  <a:lnTo>
                    <a:pt x="0" y="119"/>
                  </a:lnTo>
                  <a:lnTo>
                    <a:pt x="9" y="90"/>
                  </a:lnTo>
                  <a:lnTo>
                    <a:pt x="30" y="64"/>
                  </a:lnTo>
                  <a:lnTo>
                    <a:pt x="57" y="41"/>
                  </a:lnTo>
                  <a:lnTo>
                    <a:pt x="93" y="26"/>
                  </a:lnTo>
                  <a:lnTo>
                    <a:pt x="114" y="21"/>
                  </a:lnTo>
                  <a:lnTo>
                    <a:pt x="132" y="19"/>
                  </a:lnTo>
                  <a:lnTo>
                    <a:pt x="146" y="21"/>
                  </a:lnTo>
                  <a:lnTo>
                    <a:pt x="161" y="26"/>
                  </a:lnTo>
                  <a:lnTo>
                    <a:pt x="167" y="32"/>
                  </a:lnTo>
                  <a:lnTo>
                    <a:pt x="170" y="43"/>
                  </a:lnTo>
                  <a:lnTo>
                    <a:pt x="167" y="58"/>
                  </a:lnTo>
                  <a:lnTo>
                    <a:pt x="164" y="77"/>
                  </a:lnTo>
                  <a:lnTo>
                    <a:pt x="161" y="83"/>
                  </a:lnTo>
                  <a:lnTo>
                    <a:pt x="155" y="90"/>
                  </a:lnTo>
                  <a:lnTo>
                    <a:pt x="164" y="92"/>
                  </a:lnTo>
                  <a:lnTo>
                    <a:pt x="173" y="94"/>
                  </a:lnTo>
                  <a:lnTo>
                    <a:pt x="185" y="81"/>
                  </a:lnTo>
                  <a:lnTo>
                    <a:pt x="200" y="68"/>
                  </a:lnTo>
                  <a:lnTo>
                    <a:pt x="212" y="53"/>
                  </a:lnTo>
                  <a:lnTo>
                    <a:pt x="227" y="39"/>
                  </a:lnTo>
                  <a:lnTo>
                    <a:pt x="242" y="24"/>
                  </a:lnTo>
                  <a:lnTo>
                    <a:pt x="260" y="15"/>
                  </a:lnTo>
                  <a:lnTo>
                    <a:pt x="281" y="5"/>
                  </a:lnTo>
                  <a:lnTo>
                    <a:pt x="3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3" name="Freeform 89"/>
            <p:cNvSpPr>
              <a:spLocks/>
            </p:cNvSpPr>
            <p:nvPr/>
          </p:nvSpPr>
          <p:spPr bwMode="auto">
            <a:xfrm>
              <a:off x="2336" y="1867"/>
              <a:ext cx="158" cy="106"/>
            </a:xfrm>
            <a:custGeom>
              <a:avLst/>
              <a:gdLst>
                <a:gd name="T0" fmla="*/ 155 w 158"/>
                <a:gd name="T1" fmla="*/ 106 h 106"/>
                <a:gd name="T2" fmla="*/ 158 w 158"/>
                <a:gd name="T3" fmla="*/ 83 h 106"/>
                <a:gd name="T4" fmla="*/ 155 w 158"/>
                <a:gd name="T5" fmla="*/ 64 h 106"/>
                <a:gd name="T6" fmla="*/ 140 w 158"/>
                <a:gd name="T7" fmla="*/ 47 h 106"/>
                <a:gd name="T8" fmla="*/ 122 w 158"/>
                <a:gd name="T9" fmla="*/ 32 h 106"/>
                <a:gd name="T10" fmla="*/ 93 w 158"/>
                <a:gd name="T11" fmla="*/ 17 h 106"/>
                <a:gd name="T12" fmla="*/ 66 w 158"/>
                <a:gd name="T13" fmla="*/ 10 h 106"/>
                <a:gd name="T14" fmla="*/ 36 w 158"/>
                <a:gd name="T15" fmla="*/ 2 h 106"/>
                <a:gd name="T16" fmla="*/ 6 w 158"/>
                <a:gd name="T17" fmla="*/ 0 h 106"/>
                <a:gd name="T18" fmla="*/ 0 w 158"/>
                <a:gd name="T19" fmla="*/ 19 h 106"/>
                <a:gd name="T20" fmla="*/ 3 w 158"/>
                <a:gd name="T21" fmla="*/ 40 h 106"/>
                <a:gd name="T22" fmla="*/ 15 w 158"/>
                <a:gd name="T23" fmla="*/ 59 h 106"/>
                <a:gd name="T24" fmla="*/ 36 w 158"/>
                <a:gd name="T25" fmla="*/ 76 h 106"/>
                <a:gd name="T26" fmla="*/ 63 w 158"/>
                <a:gd name="T27" fmla="*/ 89 h 106"/>
                <a:gd name="T28" fmla="*/ 90 w 158"/>
                <a:gd name="T29" fmla="*/ 98 h 106"/>
                <a:gd name="T30" fmla="*/ 122 w 158"/>
                <a:gd name="T31" fmla="*/ 104 h 106"/>
                <a:gd name="T32" fmla="*/ 155 w 158"/>
                <a:gd name="T33" fmla="*/ 106 h 106"/>
                <a:gd name="T34" fmla="*/ 155 w 158"/>
                <a:gd name="T35" fmla="*/ 10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06"/>
                <a:gd name="T56" fmla="*/ 158 w 158"/>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06">
                  <a:moveTo>
                    <a:pt x="155" y="106"/>
                  </a:moveTo>
                  <a:lnTo>
                    <a:pt x="158" y="83"/>
                  </a:lnTo>
                  <a:lnTo>
                    <a:pt x="155" y="64"/>
                  </a:lnTo>
                  <a:lnTo>
                    <a:pt x="140" y="47"/>
                  </a:lnTo>
                  <a:lnTo>
                    <a:pt x="122" y="32"/>
                  </a:lnTo>
                  <a:lnTo>
                    <a:pt x="93" y="17"/>
                  </a:lnTo>
                  <a:lnTo>
                    <a:pt x="66" y="10"/>
                  </a:lnTo>
                  <a:lnTo>
                    <a:pt x="36" y="2"/>
                  </a:lnTo>
                  <a:lnTo>
                    <a:pt x="6" y="0"/>
                  </a:lnTo>
                  <a:lnTo>
                    <a:pt x="0" y="19"/>
                  </a:lnTo>
                  <a:lnTo>
                    <a:pt x="3" y="40"/>
                  </a:lnTo>
                  <a:lnTo>
                    <a:pt x="15" y="59"/>
                  </a:lnTo>
                  <a:lnTo>
                    <a:pt x="36" y="76"/>
                  </a:lnTo>
                  <a:lnTo>
                    <a:pt x="63" y="89"/>
                  </a:lnTo>
                  <a:lnTo>
                    <a:pt x="90" y="98"/>
                  </a:lnTo>
                  <a:lnTo>
                    <a:pt x="122" y="104"/>
                  </a:lnTo>
                  <a:lnTo>
                    <a:pt x="155"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4" name="Freeform 90"/>
            <p:cNvSpPr>
              <a:spLocks/>
            </p:cNvSpPr>
            <p:nvPr/>
          </p:nvSpPr>
          <p:spPr bwMode="auto">
            <a:xfrm>
              <a:off x="2357" y="1967"/>
              <a:ext cx="245" cy="123"/>
            </a:xfrm>
            <a:custGeom>
              <a:avLst/>
              <a:gdLst>
                <a:gd name="T0" fmla="*/ 221 w 245"/>
                <a:gd name="T1" fmla="*/ 0 h 123"/>
                <a:gd name="T2" fmla="*/ 224 w 245"/>
                <a:gd name="T3" fmla="*/ 2 h 123"/>
                <a:gd name="T4" fmla="*/ 233 w 245"/>
                <a:gd name="T5" fmla="*/ 8 h 123"/>
                <a:gd name="T6" fmla="*/ 239 w 245"/>
                <a:gd name="T7" fmla="*/ 13 h 123"/>
                <a:gd name="T8" fmla="*/ 245 w 245"/>
                <a:gd name="T9" fmla="*/ 19 h 123"/>
                <a:gd name="T10" fmla="*/ 227 w 245"/>
                <a:gd name="T11" fmla="*/ 23 h 123"/>
                <a:gd name="T12" fmla="*/ 212 w 245"/>
                <a:gd name="T13" fmla="*/ 32 h 123"/>
                <a:gd name="T14" fmla="*/ 194 w 245"/>
                <a:gd name="T15" fmla="*/ 40 h 123"/>
                <a:gd name="T16" fmla="*/ 179 w 245"/>
                <a:gd name="T17" fmla="*/ 49 h 123"/>
                <a:gd name="T18" fmla="*/ 161 w 245"/>
                <a:gd name="T19" fmla="*/ 59 h 123"/>
                <a:gd name="T20" fmla="*/ 146 w 245"/>
                <a:gd name="T21" fmla="*/ 70 h 123"/>
                <a:gd name="T22" fmla="*/ 134 w 245"/>
                <a:gd name="T23" fmla="*/ 80 h 123"/>
                <a:gd name="T24" fmla="*/ 119 w 245"/>
                <a:gd name="T25" fmla="*/ 91 h 123"/>
                <a:gd name="T26" fmla="*/ 113 w 245"/>
                <a:gd name="T27" fmla="*/ 93 h 123"/>
                <a:gd name="T28" fmla="*/ 104 w 245"/>
                <a:gd name="T29" fmla="*/ 98 h 123"/>
                <a:gd name="T30" fmla="*/ 95 w 245"/>
                <a:gd name="T31" fmla="*/ 104 h 123"/>
                <a:gd name="T32" fmla="*/ 86 w 245"/>
                <a:gd name="T33" fmla="*/ 110 h 123"/>
                <a:gd name="T34" fmla="*/ 77 w 245"/>
                <a:gd name="T35" fmla="*/ 114 h 123"/>
                <a:gd name="T36" fmla="*/ 69 w 245"/>
                <a:gd name="T37" fmla="*/ 117 h 123"/>
                <a:gd name="T38" fmla="*/ 60 w 245"/>
                <a:gd name="T39" fmla="*/ 121 h 123"/>
                <a:gd name="T40" fmla="*/ 51 w 245"/>
                <a:gd name="T41" fmla="*/ 123 h 123"/>
                <a:gd name="T42" fmla="*/ 42 w 245"/>
                <a:gd name="T43" fmla="*/ 121 h 123"/>
                <a:gd name="T44" fmla="*/ 30 w 245"/>
                <a:gd name="T45" fmla="*/ 117 h 123"/>
                <a:gd name="T46" fmla="*/ 21 w 245"/>
                <a:gd name="T47" fmla="*/ 110 h 123"/>
                <a:gd name="T48" fmla="*/ 15 w 245"/>
                <a:gd name="T49" fmla="*/ 104 h 123"/>
                <a:gd name="T50" fmla="*/ 6 w 245"/>
                <a:gd name="T51" fmla="*/ 95 h 123"/>
                <a:gd name="T52" fmla="*/ 3 w 245"/>
                <a:gd name="T53" fmla="*/ 85 h 123"/>
                <a:gd name="T54" fmla="*/ 0 w 245"/>
                <a:gd name="T55" fmla="*/ 80 h 123"/>
                <a:gd name="T56" fmla="*/ 0 w 245"/>
                <a:gd name="T57" fmla="*/ 74 h 123"/>
                <a:gd name="T58" fmla="*/ 9 w 245"/>
                <a:gd name="T59" fmla="*/ 68 h 123"/>
                <a:gd name="T60" fmla="*/ 21 w 245"/>
                <a:gd name="T61" fmla="*/ 66 h 123"/>
                <a:gd name="T62" fmla="*/ 24 w 245"/>
                <a:gd name="T63" fmla="*/ 66 h 123"/>
                <a:gd name="T64" fmla="*/ 27 w 245"/>
                <a:gd name="T65" fmla="*/ 70 h 123"/>
                <a:gd name="T66" fmla="*/ 30 w 245"/>
                <a:gd name="T67" fmla="*/ 76 h 123"/>
                <a:gd name="T68" fmla="*/ 36 w 245"/>
                <a:gd name="T69" fmla="*/ 83 h 123"/>
                <a:gd name="T70" fmla="*/ 39 w 245"/>
                <a:gd name="T71" fmla="*/ 87 h 123"/>
                <a:gd name="T72" fmla="*/ 45 w 245"/>
                <a:gd name="T73" fmla="*/ 95 h 123"/>
                <a:gd name="T74" fmla="*/ 51 w 245"/>
                <a:gd name="T75" fmla="*/ 97 h 123"/>
                <a:gd name="T76" fmla="*/ 60 w 245"/>
                <a:gd name="T77" fmla="*/ 97 h 123"/>
                <a:gd name="T78" fmla="*/ 69 w 245"/>
                <a:gd name="T79" fmla="*/ 91 h 123"/>
                <a:gd name="T80" fmla="*/ 80 w 245"/>
                <a:gd name="T81" fmla="*/ 85 h 123"/>
                <a:gd name="T82" fmla="*/ 89 w 245"/>
                <a:gd name="T83" fmla="*/ 76 h 123"/>
                <a:gd name="T84" fmla="*/ 98 w 245"/>
                <a:gd name="T85" fmla="*/ 70 h 123"/>
                <a:gd name="T86" fmla="*/ 107 w 245"/>
                <a:gd name="T87" fmla="*/ 61 h 123"/>
                <a:gd name="T88" fmla="*/ 122 w 245"/>
                <a:gd name="T89" fmla="*/ 49 h 123"/>
                <a:gd name="T90" fmla="*/ 137 w 245"/>
                <a:gd name="T91" fmla="*/ 38 h 123"/>
                <a:gd name="T92" fmla="*/ 152 w 245"/>
                <a:gd name="T93" fmla="*/ 30 h 123"/>
                <a:gd name="T94" fmla="*/ 167 w 245"/>
                <a:gd name="T95" fmla="*/ 19 h 123"/>
                <a:gd name="T96" fmla="*/ 185 w 245"/>
                <a:gd name="T97" fmla="*/ 12 h 123"/>
                <a:gd name="T98" fmla="*/ 200 w 245"/>
                <a:gd name="T99" fmla="*/ 4 h 123"/>
                <a:gd name="T100" fmla="*/ 221 w 245"/>
                <a:gd name="T101" fmla="*/ 0 h 123"/>
                <a:gd name="T102" fmla="*/ 221 w 245"/>
                <a:gd name="T103" fmla="*/ 0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123"/>
                <a:gd name="T158" fmla="*/ 245 w 245"/>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123">
                  <a:moveTo>
                    <a:pt x="221" y="0"/>
                  </a:moveTo>
                  <a:lnTo>
                    <a:pt x="224" y="2"/>
                  </a:lnTo>
                  <a:lnTo>
                    <a:pt x="233" y="8"/>
                  </a:lnTo>
                  <a:lnTo>
                    <a:pt x="239" y="13"/>
                  </a:lnTo>
                  <a:lnTo>
                    <a:pt x="245" y="19"/>
                  </a:lnTo>
                  <a:lnTo>
                    <a:pt x="227" y="23"/>
                  </a:lnTo>
                  <a:lnTo>
                    <a:pt x="212" y="32"/>
                  </a:lnTo>
                  <a:lnTo>
                    <a:pt x="194" y="40"/>
                  </a:lnTo>
                  <a:lnTo>
                    <a:pt x="179" y="49"/>
                  </a:lnTo>
                  <a:lnTo>
                    <a:pt x="161" y="59"/>
                  </a:lnTo>
                  <a:lnTo>
                    <a:pt x="146" y="70"/>
                  </a:lnTo>
                  <a:lnTo>
                    <a:pt x="134" y="80"/>
                  </a:lnTo>
                  <a:lnTo>
                    <a:pt x="119" y="91"/>
                  </a:lnTo>
                  <a:lnTo>
                    <a:pt x="113" y="93"/>
                  </a:lnTo>
                  <a:lnTo>
                    <a:pt x="104" y="98"/>
                  </a:lnTo>
                  <a:lnTo>
                    <a:pt x="95" y="104"/>
                  </a:lnTo>
                  <a:lnTo>
                    <a:pt x="86" y="110"/>
                  </a:lnTo>
                  <a:lnTo>
                    <a:pt x="77" y="114"/>
                  </a:lnTo>
                  <a:lnTo>
                    <a:pt x="69" y="117"/>
                  </a:lnTo>
                  <a:lnTo>
                    <a:pt x="60" y="121"/>
                  </a:lnTo>
                  <a:lnTo>
                    <a:pt x="51" y="123"/>
                  </a:lnTo>
                  <a:lnTo>
                    <a:pt x="42" y="121"/>
                  </a:lnTo>
                  <a:lnTo>
                    <a:pt x="30" y="117"/>
                  </a:lnTo>
                  <a:lnTo>
                    <a:pt x="21" y="110"/>
                  </a:lnTo>
                  <a:lnTo>
                    <a:pt x="15" y="104"/>
                  </a:lnTo>
                  <a:lnTo>
                    <a:pt x="6" y="95"/>
                  </a:lnTo>
                  <a:lnTo>
                    <a:pt x="3" y="85"/>
                  </a:lnTo>
                  <a:lnTo>
                    <a:pt x="0" y="80"/>
                  </a:lnTo>
                  <a:lnTo>
                    <a:pt x="0" y="74"/>
                  </a:lnTo>
                  <a:lnTo>
                    <a:pt x="9" y="68"/>
                  </a:lnTo>
                  <a:lnTo>
                    <a:pt x="21" y="66"/>
                  </a:lnTo>
                  <a:lnTo>
                    <a:pt x="24" y="66"/>
                  </a:lnTo>
                  <a:lnTo>
                    <a:pt x="27" y="70"/>
                  </a:lnTo>
                  <a:lnTo>
                    <a:pt x="30" y="76"/>
                  </a:lnTo>
                  <a:lnTo>
                    <a:pt x="36" y="83"/>
                  </a:lnTo>
                  <a:lnTo>
                    <a:pt x="39" y="87"/>
                  </a:lnTo>
                  <a:lnTo>
                    <a:pt x="45" y="95"/>
                  </a:lnTo>
                  <a:lnTo>
                    <a:pt x="51" y="97"/>
                  </a:lnTo>
                  <a:lnTo>
                    <a:pt x="60" y="97"/>
                  </a:lnTo>
                  <a:lnTo>
                    <a:pt x="69" y="91"/>
                  </a:lnTo>
                  <a:lnTo>
                    <a:pt x="80" y="85"/>
                  </a:lnTo>
                  <a:lnTo>
                    <a:pt x="89" y="76"/>
                  </a:lnTo>
                  <a:lnTo>
                    <a:pt x="98" y="70"/>
                  </a:lnTo>
                  <a:lnTo>
                    <a:pt x="107" y="61"/>
                  </a:lnTo>
                  <a:lnTo>
                    <a:pt x="122" y="49"/>
                  </a:lnTo>
                  <a:lnTo>
                    <a:pt x="137" y="38"/>
                  </a:lnTo>
                  <a:lnTo>
                    <a:pt x="152" y="30"/>
                  </a:lnTo>
                  <a:lnTo>
                    <a:pt x="167" y="19"/>
                  </a:lnTo>
                  <a:lnTo>
                    <a:pt x="185" y="12"/>
                  </a:lnTo>
                  <a:lnTo>
                    <a:pt x="200" y="4"/>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5" name="Freeform 91"/>
            <p:cNvSpPr>
              <a:spLocks/>
            </p:cNvSpPr>
            <p:nvPr/>
          </p:nvSpPr>
          <p:spPr bwMode="auto">
            <a:xfrm>
              <a:off x="2273" y="2075"/>
              <a:ext cx="105" cy="57"/>
            </a:xfrm>
            <a:custGeom>
              <a:avLst/>
              <a:gdLst>
                <a:gd name="T0" fmla="*/ 9 w 105"/>
                <a:gd name="T1" fmla="*/ 0 h 57"/>
                <a:gd name="T2" fmla="*/ 18 w 105"/>
                <a:gd name="T3" fmla="*/ 2 h 57"/>
                <a:gd name="T4" fmla="*/ 30 w 105"/>
                <a:gd name="T5" fmla="*/ 7 h 57"/>
                <a:gd name="T6" fmla="*/ 39 w 105"/>
                <a:gd name="T7" fmla="*/ 11 h 57"/>
                <a:gd name="T8" fmla="*/ 51 w 105"/>
                <a:gd name="T9" fmla="*/ 19 h 57"/>
                <a:gd name="T10" fmla="*/ 63 w 105"/>
                <a:gd name="T11" fmla="*/ 23 h 57"/>
                <a:gd name="T12" fmla="*/ 75 w 105"/>
                <a:gd name="T13" fmla="*/ 28 h 57"/>
                <a:gd name="T14" fmla="*/ 90 w 105"/>
                <a:gd name="T15" fmla="*/ 34 h 57"/>
                <a:gd name="T16" fmla="*/ 105 w 105"/>
                <a:gd name="T17" fmla="*/ 40 h 57"/>
                <a:gd name="T18" fmla="*/ 105 w 105"/>
                <a:gd name="T19" fmla="*/ 41 h 57"/>
                <a:gd name="T20" fmla="*/ 102 w 105"/>
                <a:gd name="T21" fmla="*/ 49 h 57"/>
                <a:gd name="T22" fmla="*/ 90 w 105"/>
                <a:gd name="T23" fmla="*/ 55 h 57"/>
                <a:gd name="T24" fmla="*/ 75 w 105"/>
                <a:gd name="T25" fmla="*/ 57 h 57"/>
                <a:gd name="T26" fmla="*/ 60 w 105"/>
                <a:gd name="T27" fmla="*/ 51 h 57"/>
                <a:gd name="T28" fmla="*/ 45 w 105"/>
                <a:gd name="T29" fmla="*/ 47 h 57"/>
                <a:gd name="T30" fmla="*/ 27 w 105"/>
                <a:gd name="T31" fmla="*/ 40 h 57"/>
                <a:gd name="T32" fmla="*/ 15 w 105"/>
                <a:gd name="T33" fmla="*/ 34 h 57"/>
                <a:gd name="T34" fmla="*/ 6 w 105"/>
                <a:gd name="T35" fmla="*/ 24 h 57"/>
                <a:gd name="T36" fmla="*/ 0 w 105"/>
                <a:gd name="T37" fmla="*/ 17 h 57"/>
                <a:gd name="T38" fmla="*/ 0 w 105"/>
                <a:gd name="T39" fmla="*/ 7 h 57"/>
                <a:gd name="T40" fmla="*/ 9 w 105"/>
                <a:gd name="T41" fmla="*/ 0 h 57"/>
                <a:gd name="T42" fmla="*/ 9 w 105"/>
                <a:gd name="T43" fmla="*/ 0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5"/>
                <a:gd name="T67" fmla="*/ 0 h 57"/>
                <a:gd name="T68" fmla="*/ 105 w 105"/>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5" h="57">
                  <a:moveTo>
                    <a:pt x="9" y="0"/>
                  </a:moveTo>
                  <a:lnTo>
                    <a:pt x="18" y="2"/>
                  </a:lnTo>
                  <a:lnTo>
                    <a:pt x="30" y="7"/>
                  </a:lnTo>
                  <a:lnTo>
                    <a:pt x="39" y="11"/>
                  </a:lnTo>
                  <a:lnTo>
                    <a:pt x="51" y="19"/>
                  </a:lnTo>
                  <a:lnTo>
                    <a:pt x="63" y="23"/>
                  </a:lnTo>
                  <a:lnTo>
                    <a:pt x="75" y="28"/>
                  </a:lnTo>
                  <a:lnTo>
                    <a:pt x="90" y="34"/>
                  </a:lnTo>
                  <a:lnTo>
                    <a:pt x="105" y="40"/>
                  </a:lnTo>
                  <a:lnTo>
                    <a:pt x="105" y="41"/>
                  </a:lnTo>
                  <a:lnTo>
                    <a:pt x="102" y="49"/>
                  </a:lnTo>
                  <a:lnTo>
                    <a:pt x="90" y="55"/>
                  </a:lnTo>
                  <a:lnTo>
                    <a:pt x="75" y="57"/>
                  </a:lnTo>
                  <a:lnTo>
                    <a:pt x="60" y="51"/>
                  </a:lnTo>
                  <a:lnTo>
                    <a:pt x="45" y="47"/>
                  </a:lnTo>
                  <a:lnTo>
                    <a:pt x="27" y="40"/>
                  </a:lnTo>
                  <a:lnTo>
                    <a:pt x="15" y="34"/>
                  </a:lnTo>
                  <a:lnTo>
                    <a:pt x="6" y="24"/>
                  </a:lnTo>
                  <a:lnTo>
                    <a:pt x="0" y="17"/>
                  </a:lnTo>
                  <a:lnTo>
                    <a:pt x="0" y="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6" name="Freeform 92"/>
            <p:cNvSpPr>
              <a:spLocks/>
            </p:cNvSpPr>
            <p:nvPr/>
          </p:nvSpPr>
          <p:spPr bwMode="auto">
            <a:xfrm>
              <a:off x="2109" y="2016"/>
              <a:ext cx="550" cy="174"/>
            </a:xfrm>
            <a:custGeom>
              <a:avLst/>
              <a:gdLst>
                <a:gd name="T0" fmla="*/ 12 w 550"/>
                <a:gd name="T1" fmla="*/ 0 h 174"/>
                <a:gd name="T2" fmla="*/ 24 w 550"/>
                <a:gd name="T3" fmla="*/ 14 h 174"/>
                <a:gd name="T4" fmla="*/ 39 w 550"/>
                <a:gd name="T5" fmla="*/ 31 h 174"/>
                <a:gd name="T6" fmla="*/ 48 w 550"/>
                <a:gd name="T7" fmla="*/ 46 h 174"/>
                <a:gd name="T8" fmla="*/ 60 w 550"/>
                <a:gd name="T9" fmla="*/ 63 h 174"/>
                <a:gd name="T10" fmla="*/ 68 w 550"/>
                <a:gd name="T11" fmla="*/ 80 h 174"/>
                <a:gd name="T12" fmla="*/ 83 w 550"/>
                <a:gd name="T13" fmla="*/ 97 h 174"/>
                <a:gd name="T14" fmla="*/ 101 w 550"/>
                <a:gd name="T15" fmla="*/ 114 h 174"/>
                <a:gd name="T16" fmla="*/ 122 w 550"/>
                <a:gd name="T17" fmla="*/ 129 h 174"/>
                <a:gd name="T18" fmla="*/ 149 w 550"/>
                <a:gd name="T19" fmla="*/ 142 h 174"/>
                <a:gd name="T20" fmla="*/ 173 w 550"/>
                <a:gd name="T21" fmla="*/ 148 h 174"/>
                <a:gd name="T22" fmla="*/ 200 w 550"/>
                <a:gd name="T23" fmla="*/ 148 h 174"/>
                <a:gd name="T24" fmla="*/ 230 w 550"/>
                <a:gd name="T25" fmla="*/ 144 h 174"/>
                <a:gd name="T26" fmla="*/ 260 w 550"/>
                <a:gd name="T27" fmla="*/ 132 h 174"/>
                <a:gd name="T28" fmla="*/ 299 w 550"/>
                <a:gd name="T29" fmla="*/ 119 h 174"/>
                <a:gd name="T30" fmla="*/ 343 w 550"/>
                <a:gd name="T31" fmla="*/ 100 h 174"/>
                <a:gd name="T32" fmla="*/ 394 w 550"/>
                <a:gd name="T33" fmla="*/ 82 h 174"/>
                <a:gd name="T34" fmla="*/ 421 w 550"/>
                <a:gd name="T35" fmla="*/ 70 h 174"/>
                <a:gd name="T36" fmla="*/ 442 w 550"/>
                <a:gd name="T37" fmla="*/ 59 h 174"/>
                <a:gd name="T38" fmla="*/ 460 w 550"/>
                <a:gd name="T39" fmla="*/ 48 h 174"/>
                <a:gd name="T40" fmla="*/ 478 w 550"/>
                <a:gd name="T41" fmla="*/ 38 h 174"/>
                <a:gd name="T42" fmla="*/ 490 w 550"/>
                <a:gd name="T43" fmla="*/ 29 h 174"/>
                <a:gd name="T44" fmla="*/ 505 w 550"/>
                <a:gd name="T45" fmla="*/ 19 h 174"/>
                <a:gd name="T46" fmla="*/ 517 w 550"/>
                <a:gd name="T47" fmla="*/ 12 h 174"/>
                <a:gd name="T48" fmla="*/ 532 w 550"/>
                <a:gd name="T49" fmla="*/ 6 h 174"/>
                <a:gd name="T50" fmla="*/ 535 w 550"/>
                <a:gd name="T51" fmla="*/ 8 h 174"/>
                <a:gd name="T52" fmla="*/ 538 w 550"/>
                <a:gd name="T53" fmla="*/ 14 h 174"/>
                <a:gd name="T54" fmla="*/ 544 w 550"/>
                <a:gd name="T55" fmla="*/ 17 h 174"/>
                <a:gd name="T56" fmla="*/ 550 w 550"/>
                <a:gd name="T57" fmla="*/ 21 h 174"/>
                <a:gd name="T58" fmla="*/ 511 w 550"/>
                <a:gd name="T59" fmla="*/ 46 h 174"/>
                <a:gd name="T60" fmla="*/ 475 w 550"/>
                <a:gd name="T61" fmla="*/ 70 h 174"/>
                <a:gd name="T62" fmla="*/ 433 w 550"/>
                <a:gd name="T63" fmla="*/ 91 h 174"/>
                <a:gd name="T64" fmla="*/ 391 w 550"/>
                <a:gd name="T65" fmla="*/ 110 h 174"/>
                <a:gd name="T66" fmla="*/ 346 w 550"/>
                <a:gd name="T67" fmla="*/ 129 h 174"/>
                <a:gd name="T68" fmla="*/ 305 w 550"/>
                <a:gd name="T69" fmla="*/ 144 h 174"/>
                <a:gd name="T70" fmla="*/ 260 w 550"/>
                <a:gd name="T71" fmla="*/ 157 h 174"/>
                <a:gd name="T72" fmla="*/ 218 w 550"/>
                <a:gd name="T73" fmla="*/ 170 h 174"/>
                <a:gd name="T74" fmla="*/ 176 w 550"/>
                <a:gd name="T75" fmla="*/ 174 h 174"/>
                <a:gd name="T76" fmla="*/ 137 w 550"/>
                <a:gd name="T77" fmla="*/ 166 h 174"/>
                <a:gd name="T78" fmla="*/ 101 w 550"/>
                <a:gd name="T79" fmla="*/ 149 h 174"/>
                <a:gd name="T80" fmla="*/ 74 w 550"/>
                <a:gd name="T81" fmla="*/ 127 h 174"/>
                <a:gd name="T82" fmla="*/ 45 w 550"/>
                <a:gd name="T83" fmla="*/ 99 h 174"/>
                <a:gd name="T84" fmla="*/ 24 w 550"/>
                <a:gd name="T85" fmla="*/ 70 h 174"/>
                <a:gd name="T86" fmla="*/ 9 w 550"/>
                <a:gd name="T87" fmla="*/ 42 h 174"/>
                <a:gd name="T88" fmla="*/ 0 w 550"/>
                <a:gd name="T89" fmla="*/ 17 h 174"/>
                <a:gd name="T90" fmla="*/ 0 w 550"/>
                <a:gd name="T91" fmla="*/ 12 h 174"/>
                <a:gd name="T92" fmla="*/ 6 w 550"/>
                <a:gd name="T93" fmla="*/ 8 h 174"/>
                <a:gd name="T94" fmla="*/ 6 w 550"/>
                <a:gd name="T95" fmla="*/ 2 h 174"/>
                <a:gd name="T96" fmla="*/ 12 w 550"/>
                <a:gd name="T97" fmla="*/ 0 h 174"/>
                <a:gd name="T98" fmla="*/ 12 w 550"/>
                <a:gd name="T99" fmla="*/ 0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0"/>
                <a:gd name="T151" fmla="*/ 0 h 174"/>
                <a:gd name="T152" fmla="*/ 550 w 550"/>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0" h="174">
                  <a:moveTo>
                    <a:pt x="12" y="0"/>
                  </a:moveTo>
                  <a:lnTo>
                    <a:pt x="24" y="14"/>
                  </a:lnTo>
                  <a:lnTo>
                    <a:pt x="39" y="31"/>
                  </a:lnTo>
                  <a:lnTo>
                    <a:pt x="48" y="46"/>
                  </a:lnTo>
                  <a:lnTo>
                    <a:pt x="60" y="63"/>
                  </a:lnTo>
                  <a:lnTo>
                    <a:pt x="68" y="80"/>
                  </a:lnTo>
                  <a:lnTo>
                    <a:pt x="83" y="97"/>
                  </a:lnTo>
                  <a:lnTo>
                    <a:pt x="101" y="114"/>
                  </a:lnTo>
                  <a:lnTo>
                    <a:pt x="122" y="129"/>
                  </a:lnTo>
                  <a:lnTo>
                    <a:pt x="149" y="142"/>
                  </a:lnTo>
                  <a:lnTo>
                    <a:pt x="173" y="148"/>
                  </a:lnTo>
                  <a:lnTo>
                    <a:pt x="200" y="148"/>
                  </a:lnTo>
                  <a:lnTo>
                    <a:pt x="230" y="144"/>
                  </a:lnTo>
                  <a:lnTo>
                    <a:pt x="260" y="132"/>
                  </a:lnTo>
                  <a:lnTo>
                    <a:pt x="299" y="119"/>
                  </a:lnTo>
                  <a:lnTo>
                    <a:pt x="343" y="100"/>
                  </a:lnTo>
                  <a:lnTo>
                    <a:pt x="394" y="82"/>
                  </a:lnTo>
                  <a:lnTo>
                    <a:pt x="421" y="70"/>
                  </a:lnTo>
                  <a:lnTo>
                    <a:pt x="442" y="59"/>
                  </a:lnTo>
                  <a:lnTo>
                    <a:pt x="460" y="48"/>
                  </a:lnTo>
                  <a:lnTo>
                    <a:pt x="478" y="38"/>
                  </a:lnTo>
                  <a:lnTo>
                    <a:pt x="490" y="29"/>
                  </a:lnTo>
                  <a:lnTo>
                    <a:pt x="505" y="19"/>
                  </a:lnTo>
                  <a:lnTo>
                    <a:pt x="517" y="12"/>
                  </a:lnTo>
                  <a:lnTo>
                    <a:pt x="532" y="6"/>
                  </a:lnTo>
                  <a:lnTo>
                    <a:pt x="535" y="8"/>
                  </a:lnTo>
                  <a:lnTo>
                    <a:pt x="538" y="14"/>
                  </a:lnTo>
                  <a:lnTo>
                    <a:pt x="544" y="17"/>
                  </a:lnTo>
                  <a:lnTo>
                    <a:pt x="550" y="21"/>
                  </a:lnTo>
                  <a:lnTo>
                    <a:pt x="511" y="46"/>
                  </a:lnTo>
                  <a:lnTo>
                    <a:pt x="475" y="70"/>
                  </a:lnTo>
                  <a:lnTo>
                    <a:pt x="433" y="91"/>
                  </a:lnTo>
                  <a:lnTo>
                    <a:pt x="391" y="110"/>
                  </a:lnTo>
                  <a:lnTo>
                    <a:pt x="346" y="129"/>
                  </a:lnTo>
                  <a:lnTo>
                    <a:pt x="305" y="144"/>
                  </a:lnTo>
                  <a:lnTo>
                    <a:pt x="260" y="157"/>
                  </a:lnTo>
                  <a:lnTo>
                    <a:pt x="218" y="170"/>
                  </a:lnTo>
                  <a:lnTo>
                    <a:pt x="176" y="174"/>
                  </a:lnTo>
                  <a:lnTo>
                    <a:pt x="137" y="166"/>
                  </a:lnTo>
                  <a:lnTo>
                    <a:pt x="101" y="149"/>
                  </a:lnTo>
                  <a:lnTo>
                    <a:pt x="74" y="127"/>
                  </a:lnTo>
                  <a:lnTo>
                    <a:pt x="45" y="99"/>
                  </a:lnTo>
                  <a:lnTo>
                    <a:pt x="24" y="70"/>
                  </a:lnTo>
                  <a:lnTo>
                    <a:pt x="9" y="42"/>
                  </a:lnTo>
                  <a:lnTo>
                    <a:pt x="0" y="17"/>
                  </a:lnTo>
                  <a:lnTo>
                    <a:pt x="0" y="12"/>
                  </a:lnTo>
                  <a:lnTo>
                    <a:pt x="6" y="8"/>
                  </a:lnTo>
                  <a:lnTo>
                    <a:pt x="6"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7" name="Freeform 93"/>
            <p:cNvSpPr>
              <a:spLocks/>
            </p:cNvSpPr>
            <p:nvPr/>
          </p:nvSpPr>
          <p:spPr bwMode="auto">
            <a:xfrm>
              <a:off x="2443" y="1786"/>
              <a:ext cx="500" cy="542"/>
            </a:xfrm>
            <a:custGeom>
              <a:avLst/>
              <a:gdLst>
                <a:gd name="T0" fmla="*/ 222 w 500"/>
                <a:gd name="T1" fmla="*/ 17 h 542"/>
                <a:gd name="T2" fmla="*/ 359 w 500"/>
                <a:gd name="T3" fmla="*/ 81 h 542"/>
                <a:gd name="T4" fmla="*/ 440 w 500"/>
                <a:gd name="T5" fmla="*/ 177 h 542"/>
                <a:gd name="T6" fmla="*/ 482 w 500"/>
                <a:gd name="T7" fmla="*/ 293 h 542"/>
                <a:gd name="T8" fmla="*/ 497 w 500"/>
                <a:gd name="T9" fmla="*/ 364 h 542"/>
                <a:gd name="T10" fmla="*/ 497 w 500"/>
                <a:gd name="T11" fmla="*/ 385 h 542"/>
                <a:gd name="T12" fmla="*/ 500 w 500"/>
                <a:gd name="T13" fmla="*/ 406 h 542"/>
                <a:gd name="T14" fmla="*/ 500 w 500"/>
                <a:gd name="T15" fmla="*/ 427 h 542"/>
                <a:gd name="T16" fmla="*/ 491 w 500"/>
                <a:gd name="T17" fmla="*/ 440 h 542"/>
                <a:gd name="T18" fmla="*/ 476 w 500"/>
                <a:gd name="T19" fmla="*/ 455 h 542"/>
                <a:gd name="T20" fmla="*/ 464 w 500"/>
                <a:gd name="T21" fmla="*/ 408 h 542"/>
                <a:gd name="T22" fmla="*/ 452 w 500"/>
                <a:gd name="T23" fmla="*/ 308 h 542"/>
                <a:gd name="T24" fmla="*/ 428 w 500"/>
                <a:gd name="T25" fmla="*/ 211 h 542"/>
                <a:gd name="T26" fmla="*/ 368 w 500"/>
                <a:gd name="T27" fmla="*/ 125 h 542"/>
                <a:gd name="T28" fmla="*/ 281 w 500"/>
                <a:gd name="T29" fmla="*/ 62 h 542"/>
                <a:gd name="T30" fmla="*/ 174 w 500"/>
                <a:gd name="T31" fmla="*/ 30 h 542"/>
                <a:gd name="T32" fmla="*/ 78 w 500"/>
                <a:gd name="T33" fmla="*/ 23 h 542"/>
                <a:gd name="T34" fmla="*/ 36 w 500"/>
                <a:gd name="T35" fmla="*/ 51 h 542"/>
                <a:gd name="T36" fmla="*/ 66 w 500"/>
                <a:gd name="T37" fmla="*/ 111 h 542"/>
                <a:gd name="T38" fmla="*/ 108 w 500"/>
                <a:gd name="T39" fmla="*/ 153 h 542"/>
                <a:gd name="T40" fmla="*/ 150 w 500"/>
                <a:gd name="T41" fmla="*/ 181 h 542"/>
                <a:gd name="T42" fmla="*/ 192 w 500"/>
                <a:gd name="T43" fmla="*/ 213 h 542"/>
                <a:gd name="T44" fmla="*/ 225 w 500"/>
                <a:gd name="T45" fmla="*/ 255 h 542"/>
                <a:gd name="T46" fmla="*/ 257 w 500"/>
                <a:gd name="T47" fmla="*/ 319 h 542"/>
                <a:gd name="T48" fmla="*/ 281 w 500"/>
                <a:gd name="T49" fmla="*/ 406 h 542"/>
                <a:gd name="T50" fmla="*/ 287 w 500"/>
                <a:gd name="T51" fmla="*/ 498 h 542"/>
                <a:gd name="T52" fmla="*/ 272 w 500"/>
                <a:gd name="T53" fmla="*/ 542 h 542"/>
                <a:gd name="T54" fmla="*/ 257 w 500"/>
                <a:gd name="T55" fmla="*/ 542 h 542"/>
                <a:gd name="T56" fmla="*/ 251 w 500"/>
                <a:gd name="T57" fmla="*/ 504 h 542"/>
                <a:gd name="T58" fmla="*/ 246 w 500"/>
                <a:gd name="T59" fmla="*/ 419 h 542"/>
                <a:gd name="T60" fmla="*/ 231 w 500"/>
                <a:gd name="T61" fmla="*/ 336 h 542"/>
                <a:gd name="T62" fmla="*/ 198 w 500"/>
                <a:gd name="T63" fmla="*/ 264 h 542"/>
                <a:gd name="T64" fmla="*/ 147 w 500"/>
                <a:gd name="T65" fmla="*/ 210 h 542"/>
                <a:gd name="T66" fmla="*/ 99 w 500"/>
                <a:gd name="T67" fmla="*/ 172 h 542"/>
                <a:gd name="T68" fmla="*/ 57 w 500"/>
                <a:gd name="T69" fmla="*/ 143 h 542"/>
                <a:gd name="T70" fmla="*/ 21 w 500"/>
                <a:gd name="T71" fmla="*/ 108 h 542"/>
                <a:gd name="T72" fmla="*/ 0 w 500"/>
                <a:gd name="T73" fmla="*/ 62 h 542"/>
                <a:gd name="T74" fmla="*/ 9 w 500"/>
                <a:gd name="T75" fmla="*/ 30 h 542"/>
                <a:gd name="T76" fmla="*/ 39 w 500"/>
                <a:gd name="T77" fmla="*/ 9 h 542"/>
                <a:gd name="T78" fmla="*/ 93 w 500"/>
                <a:gd name="T79" fmla="*/ 0 h 542"/>
                <a:gd name="T80" fmla="*/ 129 w 500"/>
                <a:gd name="T81" fmla="*/ 2 h 5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0"/>
                <a:gd name="T124" fmla="*/ 0 h 542"/>
                <a:gd name="T125" fmla="*/ 500 w 500"/>
                <a:gd name="T126" fmla="*/ 542 h 5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0" h="542">
                  <a:moveTo>
                    <a:pt x="129" y="2"/>
                  </a:moveTo>
                  <a:lnTo>
                    <a:pt x="222" y="17"/>
                  </a:lnTo>
                  <a:lnTo>
                    <a:pt x="299" y="45"/>
                  </a:lnTo>
                  <a:lnTo>
                    <a:pt x="359" y="81"/>
                  </a:lnTo>
                  <a:lnTo>
                    <a:pt x="407" y="126"/>
                  </a:lnTo>
                  <a:lnTo>
                    <a:pt x="440" y="177"/>
                  </a:lnTo>
                  <a:lnTo>
                    <a:pt x="467" y="234"/>
                  </a:lnTo>
                  <a:lnTo>
                    <a:pt x="482" y="293"/>
                  </a:lnTo>
                  <a:lnTo>
                    <a:pt x="497" y="353"/>
                  </a:lnTo>
                  <a:lnTo>
                    <a:pt x="497" y="364"/>
                  </a:lnTo>
                  <a:lnTo>
                    <a:pt x="497" y="376"/>
                  </a:lnTo>
                  <a:lnTo>
                    <a:pt x="497" y="385"/>
                  </a:lnTo>
                  <a:lnTo>
                    <a:pt x="500" y="396"/>
                  </a:lnTo>
                  <a:lnTo>
                    <a:pt x="500" y="406"/>
                  </a:lnTo>
                  <a:lnTo>
                    <a:pt x="500" y="417"/>
                  </a:lnTo>
                  <a:lnTo>
                    <a:pt x="500" y="427"/>
                  </a:lnTo>
                  <a:lnTo>
                    <a:pt x="500" y="438"/>
                  </a:lnTo>
                  <a:lnTo>
                    <a:pt x="491" y="440"/>
                  </a:lnTo>
                  <a:lnTo>
                    <a:pt x="485" y="447"/>
                  </a:lnTo>
                  <a:lnTo>
                    <a:pt x="476" y="455"/>
                  </a:lnTo>
                  <a:lnTo>
                    <a:pt x="473" y="457"/>
                  </a:lnTo>
                  <a:lnTo>
                    <a:pt x="464" y="408"/>
                  </a:lnTo>
                  <a:lnTo>
                    <a:pt x="458" y="359"/>
                  </a:lnTo>
                  <a:lnTo>
                    <a:pt x="452" y="308"/>
                  </a:lnTo>
                  <a:lnTo>
                    <a:pt x="443" y="261"/>
                  </a:lnTo>
                  <a:lnTo>
                    <a:pt x="428" y="211"/>
                  </a:lnTo>
                  <a:lnTo>
                    <a:pt x="404" y="168"/>
                  </a:lnTo>
                  <a:lnTo>
                    <a:pt x="368" y="125"/>
                  </a:lnTo>
                  <a:lnTo>
                    <a:pt x="323" y="85"/>
                  </a:lnTo>
                  <a:lnTo>
                    <a:pt x="281" y="62"/>
                  </a:lnTo>
                  <a:lnTo>
                    <a:pt x="231" y="43"/>
                  </a:lnTo>
                  <a:lnTo>
                    <a:pt x="174" y="30"/>
                  </a:lnTo>
                  <a:lnTo>
                    <a:pt x="126" y="23"/>
                  </a:lnTo>
                  <a:lnTo>
                    <a:pt x="78" y="23"/>
                  </a:lnTo>
                  <a:lnTo>
                    <a:pt x="48" y="32"/>
                  </a:lnTo>
                  <a:lnTo>
                    <a:pt x="36" y="51"/>
                  </a:lnTo>
                  <a:lnTo>
                    <a:pt x="48" y="83"/>
                  </a:lnTo>
                  <a:lnTo>
                    <a:pt x="66" y="111"/>
                  </a:lnTo>
                  <a:lnTo>
                    <a:pt x="90" y="136"/>
                  </a:lnTo>
                  <a:lnTo>
                    <a:pt x="108" y="153"/>
                  </a:lnTo>
                  <a:lnTo>
                    <a:pt x="132" y="168"/>
                  </a:lnTo>
                  <a:lnTo>
                    <a:pt x="150" y="181"/>
                  </a:lnTo>
                  <a:lnTo>
                    <a:pt x="171" y="196"/>
                  </a:lnTo>
                  <a:lnTo>
                    <a:pt x="192" y="213"/>
                  </a:lnTo>
                  <a:lnTo>
                    <a:pt x="213" y="236"/>
                  </a:lnTo>
                  <a:lnTo>
                    <a:pt x="225" y="255"/>
                  </a:lnTo>
                  <a:lnTo>
                    <a:pt x="243" y="283"/>
                  </a:lnTo>
                  <a:lnTo>
                    <a:pt x="257" y="319"/>
                  </a:lnTo>
                  <a:lnTo>
                    <a:pt x="272" y="362"/>
                  </a:lnTo>
                  <a:lnTo>
                    <a:pt x="281" y="406"/>
                  </a:lnTo>
                  <a:lnTo>
                    <a:pt x="290" y="453"/>
                  </a:lnTo>
                  <a:lnTo>
                    <a:pt x="287" y="498"/>
                  </a:lnTo>
                  <a:lnTo>
                    <a:pt x="281" y="542"/>
                  </a:lnTo>
                  <a:lnTo>
                    <a:pt x="272" y="542"/>
                  </a:lnTo>
                  <a:lnTo>
                    <a:pt x="266" y="542"/>
                  </a:lnTo>
                  <a:lnTo>
                    <a:pt x="257" y="542"/>
                  </a:lnTo>
                  <a:lnTo>
                    <a:pt x="254" y="542"/>
                  </a:lnTo>
                  <a:lnTo>
                    <a:pt x="251" y="504"/>
                  </a:lnTo>
                  <a:lnTo>
                    <a:pt x="251" y="461"/>
                  </a:lnTo>
                  <a:lnTo>
                    <a:pt x="246" y="419"/>
                  </a:lnTo>
                  <a:lnTo>
                    <a:pt x="243" y="378"/>
                  </a:lnTo>
                  <a:lnTo>
                    <a:pt x="231" y="336"/>
                  </a:lnTo>
                  <a:lnTo>
                    <a:pt x="216" y="298"/>
                  </a:lnTo>
                  <a:lnTo>
                    <a:pt x="198" y="264"/>
                  </a:lnTo>
                  <a:lnTo>
                    <a:pt x="177" y="236"/>
                  </a:lnTo>
                  <a:lnTo>
                    <a:pt x="147" y="210"/>
                  </a:lnTo>
                  <a:lnTo>
                    <a:pt x="123" y="189"/>
                  </a:lnTo>
                  <a:lnTo>
                    <a:pt x="99" y="172"/>
                  </a:lnTo>
                  <a:lnTo>
                    <a:pt x="78" y="159"/>
                  </a:lnTo>
                  <a:lnTo>
                    <a:pt x="57" y="143"/>
                  </a:lnTo>
                  <a:lnTo>
                    <a:pt x="39" y="128"/>
                  </a:lnTo>
                  <a:lnTo>
                    <a:pt x="21" y="108"/>
                  </a:lnTo>
                  <a:lnTo>
                    <a:pt x="9" y="85"/>
                  </a:lnTo>
                  <a:lnTo>
                    <a:pt x="0" y="62"/>
                  </a:lnTo>
                  <a:lnTo>
                    <a:pt x="0" y="45"/>
                  </a:lnTo>
                  <a:lnTo>
                    <a:pt x="9" y="30"/>
                  </a:lnTo>
                  <a:lnTo>
                    <a:pt x="21" y="19"/>
                  </a:lnTo>
                  <a:lnTo>
                    <a:pt x="39" y="9"/>
                  </a:lnTo>
                  <a:lnTo>
                    <a:pt x="66" y="4"/>
                  </a:lnTo>
                  <a:lnTo>
                    <a:pt x="93" y="0"/>
                  </a:lnTo>
                  <a:lnTo>
                    <a:pt x="1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8" name="Freeform 94"/>
            <p:cNvSpPr>
              <a:spLocks/>
            </p:cNvSpPr>
            <p:nvPr/>
          </p:nvSpPr>
          <p:spPr bwMode="auto">
            <a:xfrm>
              <a:off x="2697" y="2133"/>
              <a:ext cx="234" cy="85"/>
            </a:xfrm>
            <a:custGeom>
              <a:avLst/>
              <a:gdLst>
                <a:gd name="T0" fmla="*/ 225 w 234"/>
                <a:gd name="T1" fmla="*/ 0 h 85"/>
                <a:gd name="T2" fmla="*/ 234 w 234"/>
                <a:gd name="T3" fmla="*/ 14 h 85"/>
                <a:gd name="T4" fmla="*/ 234 w 234"/>
                <a:gd name="T5" fmla="*/ 27 h 85"/>
                <a:gd name="T6" fmla="*/ 222 w 234"/>
                <a:gd name="T7" fmla="*/ 40 h 85"/>
                <a:gd name="T8" fmla="*/ 204 w 234"/>
                <a:gd name="T9" fmla="*/ 53 h 85"/>
                <a:gd name="T10" fmla="*/ 177 w 234"/>
                <a:gd name="T11" fmla="*/ 65 h 85"/>
                <a:gd name="T12" fmla="*/ 150 w 234"/>
                <a:gd name="T13" fmla="*/ 74 h 85"/>
                <a:gd name="T14" fmla="*/ 123 w 234"/>
                <a:gd name="T15" fmla="*/ 80 h 85"/>
                <a:gd name="T16" fmla="*/ 99 w 234"/>
                <a:gd name="T17" fmla="*/ 83 h 85"/>
                <a:gd name="T18" fmla="*/ 93 w 234"/>
                <a:gd name="T19" fmla="*/ 83 h 85"/>
                <a:gd name="T20" fmla="*/ 84 w 234"/>
                <a:gd name="T21" fmla="*/ 85 h 85"/>
                <a:gd name="T22" fmla="*/ 69 w 234"/>
                <a:gd name="T23" fmla="*/ 83 h 85"/>
                <a:gd name="T24" fmla="*/ 57 w 234"/>
                <a:gd name="T25" fmla="*/ 83 h 85"/>
                <a:gd name="T26" fmla="*/ 42 w 234"/>
                <a:gd name="T27" fmla="*/ 82 h 85"/>
                <a:gd name="T28" fmla="*/ 27 w 234"/>
                <a:gd name="T29" fmla="*/ 78 h 85"/>
                <a:gd name="T30" fmla="*/ 12 w 234"/>
                <a:gd name="T31" fmla="*/ 72 h 85"/>
                <a:gd name="T32" fmla="*/ 0 w 234"/>
                <a:gd name="T33" fmla="*/ 66 h 85"/>
                <a:gd name="T34" fmla="*/ 6 w 234"/>
                <a:gd name="T35" fmla="*/ 59 h 85"/>
                <a:gd name="T36" fmla="*/ 12 w 234"/>
                <a:gd name="T37" fmla="*/ 55 h 85"/>
                <a:gd name="T38" fmla="*/ 42 w 234"/>
                <a:gd name="T39" fmla="*/ 61 h 85"/>
                <a:gd name="T40" fmla="*/ 75 w 234"/>
                <a:gd name="T41" fmla="*/ 63 h 85"/>
                <a:gd name="T42" fmla="*/ 108 w 234"/>
                <a:gd name="T43" fmla="*/ 61 h 85"/>
                <a:gd name="T44" fmla="*/ 138 w 234"/>
                <a:gd name="T45" fmla="*/ 57 h 85"/>
                <a:gd name="T46" fmla="*/ 165 w 234"/>
                <a:gd name="T47" fmla="*/ 48 h 85"/>
                <a:gd name="T48" fmla="*/ 189 w 234"/>
                <a:gd name="T49" fmla="*/ 36 h 85"/>
                <a:gd name="T50" fmla="*/ 210 w 234"/>
                <a:gd name="T51" fmla="*/ 19 h 85"/>
                <a:gd name="T52" fmla="*/ 225 w 234"/>
                <a:gd name="T53" fmla="*/ 0 h 85"/>
                <a:gd name="T54" fmla="*/ 225 w 234"/>
                <a:gd name="T55" fmla="*/ 0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4"/>
                <a:gd name="T85" fmla="*/ 0 h 85"/>
                <a:gd name="T86" fmla="*/ 234 w 234"/>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4" h="85">
                  <a:moveTo>
                    <a:pt x="225" y="0"/>
                  </a:moveTo>
                  <a:lnTo>
                    <a:pt x="234" y="14"/>
                  </a:lnTo>
                  <a:lnTo>
                    <a:pt x="234" y="27"/>
                  </a:lnTo>
                  <a:lnTo>
                    <a:pt x="222" y="40"/>
                  </a:lnTo>
                  <a:lnTo>
                    <a:pt x="204" y="53"/>
                  </a:lnTo>
                  <a:lnTo>
                    <a:pt x="177" y="65"/>
                  </a:lnTo>
                  <a:lnTo>
                    <a:pt x="150" y="74"/>
                  </a:lnTo>
                  <a:lnTo>
                    <a:pt x="123" y="80"/>
                  </a:lnTo>
                  <a:lnTo>
                    <a:pt x="99" y="83"/>
                  </a:lnTo>
                  <a:lnTo>
                    <a:pt x="93" y="83"/>
                  </a:lnTo>
                  <a:lnTo>
                    <a:pt x="84" y="85"/>
                  </a:lnTo>
                  <a:lnTo>
                    <a:pt x="69" y="83"/>
                  </a:lnTo>
                  <a:lnTo>
                    <a:pt x="57" y="83"/>
                  </a:lnTo>
                  <a:lnTo>
                    <a:pt x="42" y="82"/>
                  </a:lnTo>
                  <a:lnTo>
                    <a:pt x="27" y="78"/>
                  </a:lnTo>
                  <a:lnTo>
                    <a:pt x="12" y="72"/>
                  </a:lnTo>
                  <a:lnTo>
                    <a:pt x="0" y="66"/>
                  </a:lnTo>
                  <a:lnTo>
                    <a:pt x="6" y="59"/>
                  </a:lnTo>
                  <a:lnTo>
                    <a:pt x="12" y="55"/>
                  </a:lnTo>
                  <a:lnTo>
                    <a:pt x="42" y="61"/>
                  </a:lnTo>
                  <a:lnTo>
                    <a:pt x="75" y="63"/>
                  </a:lnTo>
                  <a:lnTo>
                    <a:pt x="108" y="61"/>
                  </a:lnTo>
                  <a:lnTo>
                    <a:pt x="138" y="57"/>
                  </a:lnTo>
                  <a:lnTo>
                    <a:pt x="165" y="48"/>
                  </a:lnTo>
                  <a:lnTo>
                    <a:pt x="189" y="36"/>
                  </a:lnTo>
                  <a:lnTo>
                    <a:pt x="210" y="19"/>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9" name="Freeform 95"/>
            <p:cNvSpPr>
              <a:spLocks/>
            </p:cNvSpPr>
            <p:nvPr/>
          </p:nvSpPr>
          <p:spPr bwMode="auto">
            <a:xfrm>
              <a:off x="2596" y="2196"/>
              <a:ext cx="358" cy="145"/>
            </a:xfrm>
            <a:custGeom>
              <a:avLst/>
              <a:gdLst>
                <a:gd name="T0" fmla="*/ 347 w 358"/>
                <a:gd name="T1" fmla="*/ 0 h 145"/>
                <a:gd name="T2" fmla="*/ 355 w 358"/>
                <a:gd name="T3" fmla="*/ 9 h 145"/>
                <a:gd name="T4" fmla="*/ 358 w 358"/>
                <a:gd name="T5" fmla="*/ 19 h 145"/>
                <a:gd name="T6" fmla="*/ 350 w 358"/>
                <a:gd name="T7" fmla="*/ 28 h 145"/>
                <a:gd name="T8" fmla="*/ 338 w 358"/>
                <a:gd name="T9" fmla="*/ 39 h 145"/>
                <a:gd name="T10" fmla="*/ 320 w 358"/>
                <a:gd name="T11" fmla="*/ 51 h 145"/>
                <a:gd name="T12" fmla="*/ 302 w 358"/>
                <a:gd name="T13" fmla="*/ 60 h 145"/>
                <a:gd name="T14" fmla="*/ 284 w 358"/>
                <a:gd name="T15" fmla="*/ 70 h 145"/>
                <a:gd name="T16" fmla="*/ 272 w 358"/>
                <a:gd name="T17" fmla="*/ 77 h 145"/>
                <a:gd name="T18" fmla="*/ 245 w 358"/>
                <a:gd name="T19" fmla="*/ 90 h 145"/>
                <a:gd name="T20" fmla="*/ 215 w 358"/>
                <a:gd name="T21" fmla="*/ 105 h 145"/>
                <a:gd name="T22" fmla="*/ 185 w 358"/>
                <a:gd name="T23" fmla="*/ 119 h 145"/>
                <a:gd name="T24" fmla="*/ 155 w 358"/>
                <a:gd name="T25" fmla="*/ 130 h 145"/>
                <a:gd name="T26" fmla="*/ 122 w 358"/>
                <a:gd name="T27" fmla="*/ 138 h 145"/>
                <a:gd name="T28" fmla="*/ 93 w 358"/>
                <a:gd name="T29" fmla="*/ 145 h 145"/>
                <a:gd name="T30" fmla="*/ 60 w 358"/>
                <a:gd name="T31" fmla="*/ 145 h 145"/>
                <a:gd name="T32" fmla="*/ 30 w 358"/>
                <a:gd name="T33" fmla="*/ 143 h 145"/>
                <a:gd name="T34" fmla="*/ 6 w 358"/>
                <a:gd name="T35" fmla="*/ 132 h 145"/>
                <a:gd name="T36" fmla="*/ 0 w 358"/>
                <a:gd name="T37" fmla="*/ 117 h 145"/>
                <a:gd name="T38" fmla="*/ 6 w 358"/>
                <a:gd name="T39" fmla="*/ 98 h 145"/>
                <a:gd name="T40" fmla="*/ 21 w 358"/>
                <a:gd name="T41" fmla="*/ 79 h 145"/>
                <a:gd name="T42" fmla="*/ 42 w 358"/>
                <a:gd name="T43" fmla="*/ 60 h 145"/>
                <a:gd name="T44" fmla="*/ 69 w 358"/>
                <a:gd name="T45" fmla="*/ 43 h 145"/>
                <a:gd name="T46" fmla="*/ 96 w 358"/>
                <a:gd name="T47" fmla="*/ 30 h 145"/>
                <a:gd name="T48" fmla="*/ 122 w 358"/>
                <a:gd name="T49" fmla="*/ 22 h 145"/>
                <a:gd name="T50" fmla="*/ 119 w 358"/>
                <a:gd name="T51" fmla="*/ 26 h 145"/>
                <a:gd name="T52" fmla="*/ 119 w 358"/>
                <a:gd name="T53" fmla="*/ 34 h 145"/>
                <a:gd name="T54" fmla="*/ 116 w 358"/>
                <a:gd name="T55" fmla="*/ 39 h 145"/>
                <a:gd name="T56" fmla="*/ 119 w 358"/>
                <a:gd name="T57" fmla="*/ 45 h 145"/>
                <a:gd name="T58" fmla="*/ 104 w 358"/>
                <a:gd name="T59" fmla="*/ 54 h 145"/>
                <a:gd name="T60" fmla="*/ 87 w 358"/>
                <a:gd name="T61" fmla="*/ 66 h 145"/>
                <a:gd name="T62" fmla="*/ 66 w 358"/>
                <a:gd name="T63" fmla="*/ 79 h 145"/>
                <a:gd name="T64" fmla="*/ 51 w 358"/>
                <a:gd name="T65" fmla="*/ 94 h 145"/>
                <a:gd name="T66" fmla="*/ 36 w 358"/>
                <a:gd name="T67" fmla="*/ 105 h 145"/>
                <a:gd name="T68" fmla="*/ 33 w 358"/>
                <a:gd name="T69" fmla="*/ 117 h 145"/>
                <a:gd name="T70" fmla="*/ 39 w 358"/>
                <a:gd name="T71" fmla="*/ 122 h 145"/>
                <a:gd name="T72" fmla="*/ 66 w 358"/>
                <a:gd name="T73" fmla="*/ 126 h 145"/>
                <a:gd name="T74" fmla="*/ 107 w 358"/>
                <a:gd name="T75" fmla="*/ 121 h 145"/>
                <a:gd name="T76" fmla="*/ 146 w 358"/>
                <a:gd name="T77" fmla="*/ 111 h 145"/>
                <a:gd name="T78" fmla="*/ 179 w 358"/>
                <a:gd name="T79" fmla="*/ 96 h 145"/>
                <a:gd name="T80" fmla="*/ 215 w 358"/>
                <a:gd name="T81" fmla="*/ 81 h 145"/>
                <a:gd name="T82" fmla="*/ 248 w 358"/>
                <a:gd name="T83" fmla="*/ 60 h 145"/>
                <a:gd name="T84" fmla="*/ 281 w 358"/>
                <a:gd name="T85" fmla="*/ 39 h 145"/>
                <a:gd name="T86" fmla="*/ 311 w 358"/>
                <a:gd name="T87" fmla="*/ 19 h 145"/>
                <a:gd name="T88" fmla="*/ 347 w 358"/>
                <a:gd name="T89" fmla="*/ 0 h 145"/>
                <a:gd name="T90" fmla="*/ 347 w 358"/>
                <a:gd name="T91" fmla="*/ 0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8"/>
                <a:gd name="T139" fmla="*/ 0 h 145"/>
                <a:gd name="T140" fmla="*/ 358 w 358"/>
                <a:gd name="T141" fmla="*/ 145 h 1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8" h="145">
                  <a:moveTo>
                    <a:pt x="347" y="0"/>
                  </a:moveTo>
                  <a:lnTo>
                    <a:pt x="355" y="9"/>
                  </a:lnTo>
                  <a:lnTo>
                    <a:pt x="358" y="19"/>
                  </a:lnTo>
                  <a:lnTo>
                    <a:pt x="350" y="28"/>
                  </a:lnTo>
                  <a:lnTo>
                    <a:pt x="338" y="39"/>
                  </a:lnTo>
                  <a:lnTo>
                    <a:pt x="320" y="51"/>
                  </a:lnTo>
                  <a:lnTo>
                    <a:pt x="302" y="60"/>
                  </a:lnTo>
                  <a:lnTo>
                    <a:pt x="284" y="70"/>
                  </a:lnTo>
                  <a:lnTo>
                    <a:pt x="272" y="77"/>
                  </a:lnTo>
                  <a:lnTo>
                    <a:pt x="245" y="90"/>
                  </a:lnTo>
                  <a:lnTo>
                    <a:pt x="215" y="105"/>
                  </a:lnTo>
                  <a:lnTo>
                    <a:pt x="185" y="119"/>
                  </a:lnTo>
                  <a:lnTo>
                    <a:pt x="155" y="130"/>
                  </a:lnTo>
                  <a:lnTo>
                    <a:pt x="122" y="138"/>
                  </a:lnTo>
                  <a:lnTo>
                    <a:pt x="93" y="145"/>
                  </a:lnTo>
                  <a:lnTo>
                    <a:pt x="60" y="145"/>
                  </a:lnTo>
                  <a:lnTo>
                    <a:pt x="30" y="143"/>
                  </a:lnTo>
                  <a:lnTo>
                    <a:pt x="6" y="132"/>
                  </a:lnTo>
                  <a:lnTo>
                    <a:pt x="0" y="117"/>
                  </a:lnTo>
                  <a:lnTo>
                    <a:pt x="6" y="98"/>
                  </a:lnTo>
                  <a:lnTo>
                    <a:pt x="21" y="79"/>
                  </a:lnTo>
                  <a:lnTo>
                    <a:pt x="42" y="60"/>
                  </a:lnTo>
                  <a:lnTo>
                    <a:pt x="69" y="43"/>
                  </a:lnTo>
                  <a:lnTo>
                    <a:pt x="96" y="30"/>
                  </a:lnTo>
                  <a:lnTo>
                    <a:pt x="122" y="22"/>
                  </a:lnTo>
                  <a:lnTo>
                    <a:pt x="119" y="26"/>
                  </a:lnTo>
                  <a:lnTo>
                    <a:pt x="119" y="34"/>
                  </a:lnTo>
                  <a:lnTo>
                    <a:pt x="116" y="39"/>
                  </a:lnTo>
                  <a:lnTo>
                    <a:pt x="119" y="45"/>
                  </a:lnTo>
                  <a:lnTo>
                    <a:pt x="104" y="54"/>
                  </a:lnTo>
                  <a:lnTo>
                    <a:pt x="87" y="66"/>
                  </a:lnTo>
                  <a:lnTo>
                    <a:pt x="66" y="79"/>
                  </a:lnTo>
                  <a:lnTo>
                    <a:pt x="51" y="94"/>
                  </a:lnTo>
                  <a:lnTo>
                    <a:pt x="36" y="105"/>
                  </a:lnTo>
                  <a:lnTo>
                    <a:pt x="33" y="117"/>
                  </a:lnTo>
                  <a:lnTo>
                    <a:pt x="39" y="122"/>
                  </a:lnTo>
                  <a:lnTo>
                    <a:pt x="66" y="126"/>
                  </a:lnTo>
                  <a:lnTo>
                    <a:pt x="107" y="121"/>
                  </a:lnTo>
                  <a:lnTo>
                    <a:pt x="146" y="111"/>
                  </a:lnTo>
                  <a:lnTo>
                    <a:pt x="179" y="96"/>
                  </a:lnTo>
                  <a:lnTo>
                    <a:pt x="215" y="81"/>
                  </a:lnTo>
                  <a:lnTo>
                    <a:pt x="248" y="60"/>
                  </a:lnTo>
                  <a:lnTo>
                    <a:pt x="281" y="39"/>
                  </a:lnTo>
                  <a:lnTo>
                    <a:pt x="311" y="19"/>
                  </a:lnTo>
                  <a:lnTo>
                    <a:pt x="3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Freeform 96"/>
            <p:cNvSpPr>
              <a:spLocks/>
            </p:cNvSpPr>
            <p:nvPr/>
          </p:nvSpPr>
          <p:spPr bwMode="auto">
            <a:xfrm>
              <a:off x="2509" y="2205"/>
              <a:ext cx="457" cy="774"/>
            </a:xfrm>
            <a:custGeom>
              <a:avLst/>
              <a:gdLst>
                <a:gd name="T0" fmla="*/ 454 w 457"/>
                <a:gd name="T1" fmla="*/ 25 h 774"/>
                <a:gd name="T2" fmla="*/ 457 w 457"/>
                <a:gd name="T3" fmla="*/ 89 h 774"/>
                <a:gd name="T4" fmla="*/ 451 w 457"/>
                <a:gd name="T5" fmla="*/ 161 h 774"/>
                <a:gd name="T6" fmla="*/ 440 w 457"/>
                <a:gd name="T7" fmla="*/ 229 h 774"/>
                <a:gd name="T8" fmla="*/ 440 w 457"/>
                <a:gd name="T9" fmla="*/ 317 h 774"/>
                <a:gd name="T10" fmla="*/ 431 w 457"/>
                <a:gd name="T11" fmla="*/ 446 h 774"/>
                <a:gd name="T12" fmla="*/ 395 w 457"/>
                <a:gd name="T13" fmla="*/ 570 h 774"/>
                <a:gd name="T14" fmla="*/ 323 w 457"/>
                <a:gd name="T15" fmla="*/ 684 h 774"/>
                <a:gd name="T16" fmla="*/ 233 w 457"/>
                <a:gd name="T17" fmla="*/ 761 h 774"/>
                <a:gd name="T18" fmla="*/ 150 w 457"/>
                <a:gd name="T19" fmla="*/ 774 h 774"/>
                <a:gd name="T20" fmla="*/ 75 w 457"/>
                <a:gd name="T21" fmla="*/ 744 h 774"/>
                <a:gd name="T22" fmla="*/ 21 w 457"/>
                <a:gd name="T23" fmla="*/ 684 h 774"/>
                <a:gd name="T24" fmla="*/ 0 w 457"/>
                <a:gd name="T25" fmla="*/ 578 h 774"/>
                <a:gd name="T26" fmla="*/ 15 w 457"/>
                <a:gd name="T27" fmla="*/ 442 h 774"/>
                <a:gd name="T28" fmla="*/ 57 w 457"/>
                <a:gd name="T29" fmla="*/ 308 h 774"/>
                <a:gd name="T30" fmla="*/ 87 w 457"/>
                <a:gd name="T31" fmla="*/ 174 h 774"/>
                <a:gd name="T32" fmla="*/ 90 w 457"/>
                <a:gd name="T33" fmla="*/ 108 h 774"/>
                <a:gd name="T34" fmla="*/ 99 w 457"/>
                <a:gd name="T35" fmla="*/ 110 h 774"/>
                <a:gd name="T36" fmla="*/ 105 w 457"/>
                <a:gd name="T37" fmla="*/ 112 h 774"/>
                <a:gd name="T38" fmla="*/ 117 w 457"/>
                <a:gd name="T39" fmla="*/ 119 h 774"/>
                <a:gd name="T40" fmla="*/ 117 w 457"/>
                <a:gd name="T41" fmla="*/ 200 h 774"/>
                <a:gd name="T42" fmla="*/ 78 w 457"/>
                <a:gd name="T43" fmla="*/ 367 h 774"/>
                <a:gd name="T44" fmla="*/ 45 w 457"/>
                <a:gd name="T45" fmla="*/ 527 h 774"/>
                <a:gd name="T46" fmla="*/ 63 w 457"/>
                <a:gd name="T47" fmla="*/ 671 h 774"/>
                <a:gd name="T48" fmla="*/ 144 w 457"/>
                <a:gd name="T49" fmla="*/ 748 h 774"/>
                <a:gd name="T50" fmla="*/ 212 w 457"/>
                <a:gd name="T51" fmla="*/ 739 h 774"/>
                <a:gd name="T52" fmla="*/ 275 w 457"/>
                <a:gd name="T53" fmla="*/ 691 h 774"/>
                <a:gd name="T54" fmla="*/ 326 w 457"/>
                <a:gd name="T55" fmla="*/ 629 h 774"/>
                <a:gd name="T56" fmla="*/ 371 w 457"/>
                <a:gd name="T57" fmla="*/ 542 h 774"/>
                <a:gd name="T58" fmla="*/ 398 w 457"/>
                <a:gd name="T59" fmla="*/ 414 h 774"/>
                <a:gd name="T60" fmla="*/ 407 w 457"/>
                <a:gd name="T61" fmla="*/ 276 h 774"/>
                <a:gd name="T62" fmla="*/ 416 w 457"/>
                <a:gd name="T63" fmla="*/ 138 h 774"/>
                <a:gd name="T64" fmla="*/ 428 w 457"/>
                <a:gd name="T65" fmla="*/ 68 h 774"/>
                <a:gd name="T66" fmla="*/ 425 w 457"/>
                <a:gd name="T67" fmla="*/ 51 h 774"/>
                <a:gd name="T68" fmla="*/ 422 w 457"/>
                <a:gd name="T69" fmla="*/ 32 h 774"/>
                <a:gd name="T70" fmla="*/ 419 w 457"/>
                <a:gd name="T71" fmla="*/ 15 h 774"/>
                <a:gd name="T72" fmla="*/ 422 w 457"/>
                <a:gd name="T73" fmla="*/ 4 h 774"/>
                <a:gd name="T74" fmla="*/ 428 w 457"/>
                <a:gd name="T75" fmla="*/ 0 h 774"/>
                <a:gd name="T76" fmla="*/ 440 w 457"/>
                <a:gd name="T77" fmla="*/ 2 h 774"/>
                <a:gd name="T78" fmla="*/ 445 w 457"/>
                <a:gd name="T79" fmla="*/ 2 h 7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7"/>
                <a:gd name="T121" fmla="*/ 0 h 774"/>
                <a:gd name="T122" fmla="*/ 457 w 457"/>
                <a:gd name="T123" fmla="*/ 774 h 7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7" h="774">
                  <a:moveTo>
                    <a:pt x="445" y="2"/>
                  </a:moveTo>
                  <a:lnTo>
                    <a:pt x="454" y="25"/>
                  </a:lnTo>
                  <a:lnTo>
                    <a:pt x="457" y="55"/>
                  </a:lnTo>
                  <a:lnTo>
                    <a:pt x="457" y="89"/>
                  </a:lnTo>
                  <a:lnTo>
                    <a:pt x="454" y="125"/>
                  </a:lnTo>
                  <a:lnTo>
                    <a:pt x="451" y="161"/>
                  </a:lnTo>
                  <a:lnTo>
                    <a:pt x="445" y="197"/>
                  </a:lnTo>
                  <a:lnTo>
                    <a:pt x="440" y="229"/>
                  </a:lnTo>
                  <a:lnTo>
                    <a:pt x="442" y="255"/>
                  </a:lnTo>
                  <a:lnTo>
                    <a:pt x="440" y="317"/>
                  </a:lnTo>
                  <a:lnTo>
                    <a:pt x="437" y="382"/>
                  </a:lnTo>
                  <a:lnTo>
                    <a:pt x="431" y="446"/>
                  </a:lnTo>
                  <a:lnTo>
                    <a:pt x="416" y="510"/>
                  </a:lnTo>
                  <a:lnTo>
                    <a:pt x="395" y="570"/>
                  </a:lnTo>
                  <a:lnTo>
                    <a:pt x="362" y="629"/>
                  </a:lnTo>
                  <a:lnTo>
                    <a:pt x="323" y="684"/>
                  </a:lnTo>
                  <a:lnTo>
                    <a:pt x="275" y="737"/>
                  </a:lnTo>
                  <a:lnTo>
                    <a:pt x="233" y="761"/>
                  </a:lnTo>
                  <a:lnTo>
                    <a:pt x="188" y="773"/>
                  </a:lnTo>
                  <a:lnTo>
                    <a:pt x="150" y="774"/>
                  </a:lnTo>
                  <a:lnTo>
                    <a:pt x="111" y="765"/>
                  </a:lnTo>
                  <a:lnTo>
                    <a:pt x="75" y="744"/>
                  </a:lnTo>
                  <a:lnTo>
                    <a:pt x="45" y="718"/>
                  </a:lnTo>
                  <a:lnTo>
                    <a:pt x="21" y="684"/>
                  </a:lnTo>
                  <a:lnTo>
                    <a:pt x="9" y="646"/>
                  </a:lnTo>
                  <a:lnTo>
                    <a:pt x="0" y="578"/>
                  </a:lnTo>
                  <a:lnTo>
                    <a:pt x="3" y="510"/>
                  </a:lnTo>
                  <a:lnTo>
                    <a:pt x="15" y="442"/>
                  </a:lnTo>
                  <a:lnTo>
                    <a:pt x="36" y="376"/>
                  </a:lnTo>
                  <a:lnTo>
                    <a:pt x="57" y="308"/>
                  </a:lnTo>
                  <a:lnTo>
                    <a:pt x="75" y="242"/>
                  </a:lnTo>
                  <a:lnTo>
                    <a:pt x="87" y="174"/>
                  </a:lnTo>
                  <a:lnTo>
                    <a:pt x="90" y="110"/>
                  </a:lnTo>
                  <a:lnTo>
                    <a:pt x="90" y="108"/>
                  </a:lnTo>
                  <a:lnTo>
                    <a:pt x="96" y="110"/>
                  </a:lnTo>
                  <a:lnTo>
                    <a:pt x="99" y="110"/>
                  </a:lnTo>
                  <a:lnTo>
                    <a:pt x="102" y="110"/>
                  </a:lnTo>
                  <a:lnTo>
                    <a:pt x="105" y="112"/>
                  </a:lnTo>
                  <a:lnTo>
                    <a:pt x="111" y="115"/>
                  </a:lnTo>
                  <a:lnTo>
                    <a:pt x="117" y="119"/>
                  </a:lnTo>
                  <a:lnTo>
                    <a:pt x="120" y="121"/>
                  </a:lnTo>
                  <a:lnTo>
                    <a:pt x="117" y="200"/>
                  </a:lnTo>
                  <a:lnTo>
                    <a:pt x="102" y="283"/>
                  </a:lnTo>
                  <a:lnTo>
                    <a:pt x="78" y="367"/>
                  </a:lnTo>
                  <a:lnTo>
                    <a:pt x="60" y="450"/>
                  </a:lnTo>
                  <a:lnTo>
                    <a:pt x="45" y="527"/>
                  </a:lnTo>
                  <a:lnTo>
                    <a:pt x="45" y="603"/>
                  </a:lnTo>
                  <a:lnTo>
                    <a:pt x="63" y="671"/>
                  </a:lnTo>
                  <a:lnTo>
                    <a:pt x="114" y="731"/>
                  </a:lnTo>
                  <a:lnTo>
                    <a:pt x="144" y="748"/>
                  </a:lnTo>
                  <a:lnTo>
                    <a:pt x="180" y="750"/>
                  </a:lnTo>
                  <a:lnTo>
                    <a:pt x="212" y="739"/>
                  </a:lnTo>
                  <a:lnTo>
                    <a:pt x="245" y="718"/>
                  </a:lnTo>
                  <a:lnTo>
                    <a:pt x="275" y="691"/>
                  </a:lnTo>
                  <a:lnTo>
                    <a:pt x="305" y="659"/>
                  </a:lnTo>
                  <a:lnTo>
                    <a:pt x="326" y="629"/>
                  </a:lnTo>
                  <a:lnTo>
                    <a:pt x="347" y="599"/>
                  </a:lnTo>
                  <a:lnTo>
                    <a:pt x="371" y="542"/>
                  </a:lnTo>
                  <a:lnTo>
                    <a:pt x="389" y="480"/>
                  </a:lnTo>
                  <a:lnTo>
                    <a:pt x="398" y="414"/>
                  </a:lnTo>
                  <a:lnTo>
                    <a:pt x="404" y="346"/>
                  </a:lnTo>
                  <a:lnTo>
                    <a:pt x="407" y="276"/>
                  </a:lnTo>
                  <a:lnTo>
                    <a:pt x="410" y="206"/>
                  </a:lnTo>
                  <a:lnTo>
                    <a:pt x="416" y="138"/>
                  </a:lnTo>
                  <a:lnTo>
                    <a:pt x="428" y="74"/>
                  </a:lnTo>
                  <a:lnTo>
                    <a:pt x="428" y="68"/>
                  </a:lnTo>
                  <a:lnTo>
                    <a:pt x="428" y="61"/>
                  </a:lnTo>
                  <a:lnTo>
                    <a:pt x="425" y="51"/>
                  </a:lnTo>
                  <a:lnTo>
                    <a:pt x="422" y="44"/>
                  </a:lnTo>
                  <a:lnTo>
                    <a:pt x="422" y="32"/>
                  </a:lnTo>
                  <a:lnTo>
                    <a:pt x="419" y="25"/>
                  </a:lnTo>
                  <a:lnTo>
                    <a:pt x="419" y="15"/>
                  </a:lnTo>
                  <a:lnTo>
                    <a:pt x="422" y="11"/>
                  </a:lnTo>
                  <a:lnTo>
                    <a:pt x="422" y="4"/>
                  </a:lnTo>
                  <a:lnTo>
                    <a:pt x="425" y="2"/>
                  </a:lnTo>
                  <a:lnTo>
                    <a:pt x="428" y="0"/>
                  </a:lnTo>
                  <a:lnTo>
                    <a:pt x="434" y="0"/>
                  </a:lnTo>
                  <a:lnTo>
                    <a:pt x="440" y="2"/>
                  </a:lnTo>
                  <a:lnTo>
                    <a:pt x="4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1" name="Freeform 97"/>
            <p:cNvSpPr>
              <a:spLocks/>
            </p:cNvSpPr>
            <p:nvPr/>
          </p:nvSpPr>
          <p:spPr bwMode="auto">
            <a:xfrm>
              <a:off x="2560" y="2069"/>
              <a:ext cx="149" cy="85"/>
            </a:xfrm>
            <a:custGeom>
              <a:avLst/>
              <a:gdLst>
                <a:gd name="T0" fmla="*/ 18 w 149"/>
                <a:gd name="T1" fmla="*/ 0 h 85"/>
                <a:gd name="T2" fmla="*/ 36 w 149"/>
                <a:gd name="T3" fmla="*/ 8 h 85"/>
                <a:gd name="T4" fmla="*/ 54 w 149"/>
                <a:gd name="T5" fmla="*/ 17 h 85"/>
                <a:gd name="T6" fmla="*/ 75 w 149"/>
                <a:gd name="T7" fmla="*/ 27 h 85"/>
                <a:gd name="T8" fmla="*/ 93 w 149"/>
                <a:gd name="T9" fmla="*/ 36 h 85"/>
                <a:gd name="T10" fmla="*/ 111 w 149"/>
                <a:gd name="T11" fmla="*/ 46 h 85"/>
                <a:gd name="T12" fmla="*/ 126 w 149"/>
                <a:gd name="T13" fmla="*/ 57 h 85"/>
                <a:gd name="T14" fmla="*/ 137 w 149"/>
                <a:gd name="T15" fmla="*/ 68 h 85"/>
                <a:gd name="T16" fmla="*/ 149 w 149"/>
                <a:gd name="T17" fmla="*/ 81 h 85"/>
                <a:gd name="T18" fmla="*/ 137 w 149"/>
                <a:gd name="T19" fmla="*/ 83 h 85"/>
                <a:gd name="T20" fmla="*/ 132 w 149"/>
                <a:gd name="T21" fmla="*/ 85 h 85"/>
                <a:gd name="T22" fmla="*/ 114 w 149"/>
                <a:gd name="T23" fmla="*/ 76 h 85"/>
                <a:gd name="T24" fmla="*/ 99 w 149"/>
                <a:gd name="T25" fmla="*/ 66 h 85"/>
                <a:gd name="T26" fmla="*/ 84 w 149"/>
                <a:gd name="T27" fmla="*/ 57 h 85"/>
                <a:gd name="T28" fmla="*/ 69 w 149"/>
                <a:gd name="T29" fmla="*/ 47 h 85"/>
                <a:gd name="T30" fmla="*/ 54 w 149"/>
                <a:gd name="T31" fmla="*/ 38 h 85"/>
                <a:gd name="T32" fmla="*/ 36 w 149"/>
                <a:gd name="T33" fmla="*/ 29 h 85"/>
                <a:gd name="T34" fmla="*/ 18 w 149"/>
                <a:gd name="T35" fmla="*/ 21 h 85"/>
                <a:gd name="T36" fmla="*/ 0 w 149"/>
                <a:gd name="T37" fmla="*/ 13 h 85"/>
                <a:gd name="T38" fmla="*/ 0 w 149"/>
                <a:gd name="T39" fmla="*/ 10 h 85"/>
                <a:gd name="T40" fmla="*/ 9 w 149"/>
                <a:gd name="T41" fmla="*/ 6 h 85"/>
                <a:gd name="T42" fmla="*/ 12 w 149"/>
                <a:gd name="T43" fmla="*/ 2 h 85"/>
                <a:gd name="T44" fmla="*/ 18 w 149"/>
                <a:gd name="T45" fmla="*/ 0 h 85"/>
                <a:gd name="T46" fmla="*/ 18 w 149"/>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9"/>
                <a:gd name="T73" fmla="*/ 0 h 85"/>
                <a:gd name="T74" fmla="*/ 149 w 149"/>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9" h="85">
                  <a:moveTo>
                    <a:pt x="18" y="0"/>
                  </a:moveTo>
                  <a:lnTo>
                    <a:pt x="36" y="8"/>
                  </a:lnTo>
                  <a:lnTo>
                    <a:pt x="54" y="17"/>
                  </a:lnTo>
                  <a:lnTo>
                    <a:pt x="75" y="27"/>
                  </a:lnTo>
                  <a:lnTo>
                    <a:pt x="93" y="36"/>
                  </a:lnTo>
                  <a:lnTo>
                    <a:pt x="111" y="46"/>
                  </a:lnTo>
                  <a:lnTo>
                    <a:pt x="126" y="57"/>
                  </a:lnTo>
                  <a:lnTo>
                    <a:pt x="137" y="68"/>
                  </a:lnTo>
                  <a:lnTo>
                    <a:pt x="149" y="81"/>
                  </a:lnTo>
                  <a:lnTo>
                    <a:pt x="137" y="83"/>
                  </a:lnTo>
                  <a:lnTo>
                    <a:pt x="132" y="85"/>
                  </a:lnTo>
                  <a:lnTo>
                    <a:pt x="114" y="76"/>
                  </a:lnTo>
                  <a:lnTo>
                    <a:pt x="99" y="66"/>
                  </a:lnTo>
                  <a:lnTo>
                    <a:pt x="84" y="57"/>
                  </a:lnTo>
                  <a:lnTo>
                    <a:pt x="69" y="47"/>
                  </a:lnTo>
                  <a:lnTo>
                    <a:pt x="54" y="38"/>
                  </a:lnTo>
                  <a:lnTo>
                    <a:pt x="36" y="29"/>
                  </a:lnTo>
                  <a:lnTo>
                    <a:pt x="18" y="21"/>
                  </a:lnTo>
                  <a:lnTo>
                    <a:pt x="0" y="13"/>
                  </a:lnTo>
                  <a:lnTo>
                    <a:pt x="0" y="10"/>
                  </a:lnTo>
                  <a:lnTo>
                    <a:pt x="9" y="6"/>
                  </a:lnTo>
                  <a:lnTo>
                    <a:pt x="12"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2" name="Freeform 98"/>
            <p:cNvSpPr>
              <a:spLocks/>
            </p:cNvSpPr>
            <p:nvPr/>
          </p:nvSpPr>
          <p:spPr bwMode="auto">
            <a:xfrm>
              <a:off x="2261" y="2088"/>
              <a:ext cx="344" cy="629"/>
            </a:xfrm>
            <a:custGeom>
              <a:avLst/>
              <a:gdLst>
                <a:gd name="T0" fmla="*/ 284 w 344"/>
                <a:gd name="T1" fmla="*/ 28 h 629"/>
                <a:gd name="T2" fmla="*/ 308 w 344"/>
                <a:gd name="T3" fmla="*/ 72 h 629"/>
                <a:gd name="T4" fmla="*/ 323 w 344"/>
                <a:gd name="T5" fmla="*/ 96 h 629"/>
                <a:gd name="T6" fmla="*/ 335 w 344"/>
                <a:gd name="T7" fmla="*/ 117 h 629"/>
                <a:gd name="T8" fmla="*/ 344 w 344"/>
                <a:gd name="T9" fmla="*/ 138 h 629"/>
                <a:gd name="T10" fmla="*/ 329 w 344"/>
                <a:gd name="T11" fmla="*/ 155 h 629"/>
                <a:gd name="T12" fmla="*/ 299 w 344"/>
                <a:gd name="T13" fmla="*/ 172 h 629"/>
                <a:gd name="T14" fmla="*/ 266 w 344"/>
                <a:gd name="T15" fmla="*/ 191 h 629"/>
                <a:gd name="T16" fmla="*/ 248 w 344"/>
                <a:gd name="T17" fmla="*/ 208 h 629"/>
                <a:gd name="T18" fmla="*/ 245 w 344"/>
                <a:gd name="T19" fmla="*/ 225 h 629"/>
                <a:gd name="T20" fmla="*/ 254 w 344"/>
                <a:gd name="T21" fmla="*/ 246 h 629"/>
                <a:gd name="T22" fmla="*/ 272 w 344"/>
                <a:gd name="T23" fmla="*/ 266 h 629"/>
                <a:gd name="T24" fmla="*/ 290 w 344"/>
                <a:gd name="T25" fmla="*/ 285 h 629"/>
                <a:gd name="T26" fmla="*/ 281 w 344"/>
                <a:gd name="T27" fmla="*/ 302 h 629"/>
                <a:gd name="T28" fmla="*/ 248 w 344"/>
                <a:gd name="T29" fmla="*/ 325 h 629"/>
                <a:gd name="T30" fmla="*/ 194 w 344"/>
                <a:gd name="T31" fmla="*/ 365 h 629"/>
                <a:gd name="T32" fmla="*/ 141 w 344"/>
                <a:gd name="T33" fmla="*/ 427 h 629"/>
                <a:gd name="T34" fmla="*/ 102 w 344"/>
                <a:gd name="T35" fmla="*/ 485 h 629"/>
                <a:gd name="T36" fmla="*/ 72 w 344"/>
                <a:gd name="T37" fmla="*/ 542 h 629"/>
                <a:gd name="T38" fmla="*/ 39 w 344"/>
                <a:gd name="T39" fmla="*/ 601 h 629"/>
                <a:gd name="T40" fmla="*/ 6 w 344"/>
                <a:gd name="T41" fmla="*/ 627 h 629"/>
                <a:gd name="T42" fmla="*/ 18 w 344"/>
                <a:gd name="T43" fmla="*/ 578 h 629"/>
                <a:gd name="T44" fmla="*/ 60 w 344"/>
                <a:gd name="T45" fmla="*/ 489 h 629"/>
                <a:gd name="T46" fmla="*/ 120 w 344"/>
                <a:gd name="T47" fmla="*/ 404 h 629"/>
                <a:gd name="T48" fmla="*/ 200 w 344"/>
                <a:gd name="T49" fmla="*/ 325 h 629"/>
                <a:gd name="T50" fmla="*/ 239 w 344"/>
                <a:gd name="T51" fmla="*/ 274 h 629"/>
                <a:gd name="T52" fmla="*/ 215 w 344"/>
                <a:gd name="T53" fmla="*/ 244 h 629"/>
                <a:gd name="T54" fmla="*/ 200 w 344"/>
                <a:gd name="T55" fmla="*/ 217 h 629"/>
                <a:gd name="T56" fmla="*/ 215 w 344"/>
                <a:gd name="T57" fmla="*/ 189 h 629"/>
                <a:gd name="T58" fmla="*/ 254 w 344"/>
                <a:gd name="T59" fmla="*/ 166 h 629"/>
                <a:gd name="T60" fmla="*/ 284 w 344"/>
                <a:gd name="T61" fmla="*/ 153 h 629"/>
                <a:gd name="T62" fmla="*/ 308 w 344"/>
                <a:gd name="T63" fmla="*/ 136 h 629"/>
                <a:gd name="T64" fmla="*/ 305 w 344"/>
                <a:gd name="T65" fmla="*/ 117 h 629"/>
                <a:gd name="T66" fmla="*/ 284 w 344"/>
                <a:gd name="T67" fmla="*/ 81 h 629"/>
                <a:gd name="T68" fmla="*/ 266 w 344"/>
                <a:gd name="T69" fmla="*/ 42 h 629"/>
                <a:gd name="T70" fmla="*/ 263 w 344"/>
                <a:gd name="T71" fmla="*/ 10 h 629"/>
                <a:gd name="T72" fmla="*/ 272 w 344"/>
                <a:gd name="T73" fmla="*/ 0 h 6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4"/>
                <a:gd name="T112" fmla="*/ 0 h 629"/>
                <a:gd name="T113" fmla="*/ 344 w 344"/>
                <a:gd name="T114" fmla="*/ 629 h 6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4" h="629">
                  <a:moveTo>
                    <a:pt x="272" y="0"/>
                  </a:moveTo>
                  <a:lnTo>
                    <a:pt x="284" y="28"/>
                  </a:lnTo>
                  <a:lnTo>
                    <a:pt x="299" y="53"/>
                  </a:lnTo>
                  <a:lnTo>
                    <a:pt x="308" y="72"/>
                  </a:lnTo>
                  <a:lnTo>
                    <a:pt x="317" y="85"/>
                  </a:lnTo>
                  <a:lnTo>
                    <a:pt x="323" y="96"/>
                  </a:lnTo>
                  <a:lnTo>
                    <a:pt x="329" y="108"/>
                  </a:lnTo>
                  <a:lnTo>
                    <a:pt x="335" y="117"/>
                  </a:lnTo>
                  <a:lnTo>
                    <a:pt x="341" y="128"/>
                  </a:lnTo>
                  <a:lnTo>
                    <a:pt x="344" y="138"/>
                  </a:lnTo>
                  <a:lnTo>
                    <a:pt x="341" y="147"/>
                  </a:lnTo>
                  <a:lnTo>
                    <a:pt x="329" y="155"/>
                  </a:lnTo>
                  <a:lnTo>
                    <a:pt x="317" y="164"/>
                  </a:lnTo>
                  <a:lnTo>
                    <a:pt x="299" y="172"/>
                  </a:lnTo>
                  <a:lnTo>
                    <a:pt x="281" y="181"/>
                  </a:lnTo>
                  <a:lnTo>
                    <a:pt x="266" y="191"/>
                  </a:lnTo>
                  <a:lnTo>
                    <a:pt x="254" y="202"/>
                  </a:lnTo>
                  <a:lnTo>
                    <a:pt x="248" y="208"/>
                  </a:lnTo>
                  <a:lnTo>
                    <a:pt x="245" y="215"/>
                  </a:lnTo>
                  <a:lnTo>
                    <a:pt x="245" y="225"/>
                  </a:lnTo>
                  <a:lnTo>
                    <a:pt x="251" y="236"/>
                  </a:lnTo>
                  <a:lnTo>
                    <a:pt x="254" y="246"/>
                  </a:lnTo>
                  <a:lnTo>
                    <a:pt x="263" y="255"/>
                  </a:lnTo>
                  <a:lnTo>
                    <a:pt x="272" y="266"/>
                  </a:lnTo>
                  <a:lnTo>
                    <a:pt x="284" y="276"/>
                  </a:lnTo>
                  <a:lnTo>
                    <a:pt x="290" y="285"/>
                  </a:lnTo>
                  <a:lnTo>
                    <a:pt x="290" y="293"/>
                  </a:lnTo>
                  <a:lnTo>
                    <a:pt x="281" y="302"/>
                  </a:lnTo>
                  <a:lnTo>
                    <a:pt x="269" y="312"/>
                  </a:lnTo>
                  <a:lnTo>
                    <a:pt x="248" y="325"/>
                  </a:lnTo>
                  <a:lnTo>
                    <a:pt x="224" y="342"/>
                  </a:lnTo>
                  <a:lnTo>
                    <a:pt x="194" y="365"/>
                  </a:lnTo>
                  <a:lnTo>
                    <a:pt x="165" y="399"/>
                  </a:lnTo>
                  <a:lnTo>
                    <a:pt x="141" y="427"/>
                  </a:lnTo>
                  <a:lnTo>
                    <a:pt x="120" y="457"/>
                  </a:lnTo>
                  <a:lnTo>
                    <a:pt x="102" y="485"/>
                  </a:lnTo>
                  <a:lnTo>
                    <a:pt x="87" y="516"/>
                  </a:lnTo>
                  <a:lnTo>
                    <a:pt x="72" y="542"/>
                  </a:lnTo>
                  <a:lnTo>
                    <a:pt x="57" y="570"/>
                  </a:lnTo>
                  <a:lnTo>
                    <a:pt x="39" y="601"/>
                  </a:lnTo>
                  <a:lnTo>
                    <a:pt x="18" y="629"/>
                  </a:lnTo>
                  <a:lnTo>
                    <a:pt x="6" y="627"/>
                  </a:lnTo>
                  <a:lnTo>
                    <a:pt x="0" y="625"/>
                  </a:lnTo>
                  <a:lnTo>
                    <a:pt x="18" y="578"/>
                  </a:lnTo>
                  <a:lnTo>
                    <a:pt x="39" y="535"/>
                  </a:lnTo>
                  <a:lnTo>
                    <a:pt x="60" y="489"/>
                  </a:lnTo>
                  <a:lnTo>
                    <a:pt x="90" y="448"/>
                  </a:lnTo>
                  <a:lnTo>
                    <a:pt x="120" y="404"/>
                  </a:lnTo>
                  <a:lnTo>
                    <a:pt x="159" y="365"/>
                  </a:lnTo>
                  <a:lnTo>
                    <a:pt x="200" y="325"/>
                  </a:lnTo>
                  <a:lnTo>
                    <a:pt x="251" y="287"/>
                  </a:lnTo>
                  <a:lnTo>
                    <a:pt x="239" y="274"/>
                  </a:lnTo>
                  <a:lnTo>
                    <a:pt x="227" y="259"/>
                  </a:lnTo>
                  <a:lnTo>
                    <a:pt x="215" y="244"/>
                  </a:lnTo>
                  <a:lnTo>
                    <a:pt x="206" y="230"/>
                  </a:lnTo>
                  <a:lnTo>
                    <a:pt x="200" y="217"/>
                  </a:lnTo>
                  <a:lnTo>
                    <a:pt x="203" y="204"/>
                  </a:lnTo>
                  <a:lnTo>
                    <a:pt x="215" y="189"/>
                  </a:lnTo>
                  <a:lnTo>
                    <a:pt x="239" y="178"/>
                  </a:lnTo>
                  <a:lnTo>
                    <a:pt x="254" y="166"/>
                  </a:lnTo>
                  <a:lnTo>
                    <a:pt x="272" y="159"/>
                  </a:lnTo>
                  <a:lnTo>
                    <a:pt x="284" y="153"/>
                  </a:lnTo>
                  <a:lnTo>
                    <a:pt x="296" y="147"/>
                  </a:lnTo>
                  <a:lnTo>
                    <a:pt x="308" y="136"/>
                  </a:lnTo>
                  <a:lnTo>
                    <a:pt x="311" y="128"/>
                  </a:lnTo>
                  <a:lnTo>
                    <a:pt x="305" y="117"/>
                  </a:lnTo>
                  <a:lnTo>
                    <a:pt x="296" y="100"/>
                  </a:lnTo>
                  <a:lnTo>
                    <a:pt x="284" y="81"/>
                  </a:lnTo>
                  <a:lnTo>
                    <a:pt x="275" y="62"/>
                  </a:lnTo>
                  <a:lnTo>
                    <a:pt x="266" y="42"/>
                  </a:lnTo>
                  <a:lnTo>
                    <a:pt x="263" y="25"/>
                  </a:lnTo>
                  <a:lnTo>
                    <a:pt x="263" y="10"/>
                  </a:lnTo>
                  <a:lnTo>
                    <a:pt x="2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3" name="Freeform 99"/>
            <p:cNvSpPr>
              <a:spLocks/>
            </p:cNvSpPr>
            <p:nvPr/>
          </p:nvSpPr>
          <p:spPr bwMode="auto">
            <a:xfrm>
              <a:off x="2186" y="2118"/>
              <a:ext cx="305" cy="639"/>
            </a:xfrm>
            <a:custGeom>
              <a:avLst/>
              <a:gdLst>
                <a:gd name="T0" fmla="*/ 260 w 305"/>
                <a:gd name="T1" fmla="*/ 14 h 639"/>
                <a:gd name="T2" fmla="*/ 269 w 305"/>
                <a:gd name="T3" fmla="*/ 10 h 639"/>
                <a:gd name="T4" fmla="*/ 275 w 305"/>
                <a:gd name="T5" fmla="*/ 8 h 639"/>
                <a:gd name="T6" fmla="*/ 284 w 305"/>
                <a:gd name="T7" fmla="*/ 4 h 639"/>
                <a:gd name="T8" fmla="*/ 293 w 305"/>
                <a:gd name="T9" fmla="*/ 2 h 639"/>
                <a:gd name="T10" fmla="*/ 302 w 305"/>
                <a:gd name="T11" fmla="*/ 0 h 639"/>
                <a:gd name="T12" fmla="*/ 305 w 305"/>
                <a:gd name="T13" fmla="*/ 4 h 639"/>
                <a:gd name="T14" fmla="*/ 296 w 305"/>
                <a:gd name="T15" fmla="*/ 14 h 639"/>
                <a:gd name="T16" fmla="*/ 287 w 305"/>
                <a:gd name="T17" fmla="*/ 29 h 639"/>
                <a:gd name="T18" fmla="*/ 275 w 305"/>
                <a:gd name="T19" fmla="*/ 49 h 639"/>
                <a:gd name="T20" fmla="*/ 263 w 305"/>
                <a:gd name="T21" fmla="*/ 70 h 639"/>
                <a:gd name="T22" fmla="*/ 251 w 305"/>
                <a:gd name="T23" fmla="*/ 91 h 639"/>
                <a:gd name="T24" fmla="*/ 240 w 305"/>
                <a:gd name="T25" fmla="*/ 112 h 639"/>
                <a:gd name="T26" fmla="*/ 231 w 305"/>
                <a:gd name="T27" fmla="*/ 129 h 639"/>
                <a:gd name="T28" fmla="*/ 228 w 305"/>
                <a:gd name="T29" fmla="*/ 140 h 639"/>
                <a:gd name="T30" fmla="*/ 192 w 305"/>
                <a:gd name="T31" fmla="*/ 200 h 639"/>
                <a:gd name="T32" fmla="*/ 162 w 305"/>
                <a:gd name="T33" fmla="*/ 263 h 639"/>
                <a:gd name="T34" fmla="*/ 132 w 305"/>
                <a:gd name="T35" fmla="*/ 329 h 639"/>
                <a:gd name="T36" fmla="*/ 105 w 305"/>
                <a:gd name="T37" fmla="*/ 395 h 639"/>
                <a:gd name="T38" fmla="*/ 81 w 305"/>
                <a:gd name="T39" fmla="*/ 457 h 639"/>
                <a:gd name="T40" fmla="*/ 63 w 305"/>
                <a:gd name="T41" fmla="*/ 522 h 639"/>
                <a:gd name="T42" fmla="*/ 48 w 305"/>
                <a:gd name="T43" fmla="*/ 580 h 639"/>
                <a:gd name="T44" fmla="*/ 36 w 305"/>
                <a:gd name="T45" fmla="*/ 635 h 639"/>
                <a:gd name="T46" fmla="*/ 15 w 305"/>
                <a:gd name="T47" fmla="*/ 639 h 639"/>
                <a:gd name="T48" fmla="*/ 3 w 305"/>
                <a:gd name="T49" fmla="*/ 639 h 639"/>
                <a:gd name="T50" fmla="*/ 0 w 305"/>
                <a:gd name="T51" fmla="*/ 637 h 639"/>
                <a:gd name="T52" fmla="*/ 15 w 305"/>
                <a:gd name="T53" fmla="*/ 569 h 639"/>
                <a:gd name="T54" fmla="*/ 36 w 305"/>
                <a:gd name="T55" fmla="*/ 491 h 639"/>
                <a:gd name="T56" fmla="*/ 63 w 305"/>
                <a:gd name="T57" fmla="*/ 410 h 639"/>
                <a:gd name="T58" fmla="*/ 96 w 305"/>
                <a:gd name="T59" fmla="*/ 327 h 639"/>
                <a:gd name="T60" fmla="*/ 129 w 305"/>
                <a:gd name="T61" fmla="*/ 240 h 639"/>
                <a:gd name="T62" fmla="*/ 171 w 305"/>
                <a:gd name="T63" fmla="*/ 161 h 639"/>
                <a:gd name="T64" fmla="*/ 213 w 305"/>
                <a:gd name="T65" fmla="*/ 81 h 639"/>
                <a:gd name="T66" fmla="*/ 260 w 305"/>
                <a:gd name="T67" fmla="*/ 14 h 639"/>
                <a:gd name="T68" fmla="*/ 260 w 305"/>
                <a:gd name="T69" fmla="*/ 14 h 6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639"/>
                <a:gd name="T107" fmla="*/ 305 w 305"/>
                <a:gd name="T108" fmla="*/ 639 h 6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639">
                  <a:moveTo>
                    <a:pt x="260" y="14"/>
                  </a:moveTo>
                  <a:lnTo>
                    <a:pt x="269" y="10"/>
                  </a:lnTo>
                  <a:lnTo>
                    <a:pt x="275" y="8"/>
                  </a:lnTo>
                  <a:lnTo>
                    <a:pt x="284" y="4"/>
                  </a:lnTo>
                  <a:lnTo>
                    <a:pt x="293" y="2"/>
                  </a:lnTo>
                  <a:lnTo>
                    <a:pt x="302" y="0"/>
                  </a:lnTo>
                  <a:lnTo>
                    <a:pt x="305" y="4"/>
                  </a:lnTo>
                  <a:lnTo>
                    <a:pt x="296" y="14"/>
                  </a:lnTo>
                  <a:lnTo>
                    <a:pt x="287" y="29"/>
                  </a:lnTo>
                  <a:lnTo>
                    <a:pt x="275" y="49"/>
                  </a:lnTo>
                  <a:lnTo>
                    <a:pt x="263" y="70"/>
                  </a:lnTo>
                  <a:lnTo>
                    <a:pt x="251" y="91"/>
                  </a:lnTo>
                  <a:lnTo>
                    <a:pt x="240" y="112"/>
                  </a:lnTo>
                  <a:lnTo>
                    <a:pt x="231" y="129"/>
                  </a:lnTo>
                  <a:lnTo>
                    <a:pt x="228" y="140"/>
                  </a:lnTo>
                  <a:lnTo>
                    <a:pt x="192" y="200"/>
                  </a:lnTo>
                  <a:lnTo>
                    <a:pt x="162" y="263"/>
                  </a:lnTo>
                  <a:lnTo>
                    <a:pt x="132" y="329"/>
                  </a:lnTo>
                  <a:lnTo>
                    <a:pt x="105" y="395"/>
                  </a:lnTo>
                  <a:lnTo>
                    <a:pt x="81" y="457"/>
                  </a:lnTo>
                  <a:lnTo>
                    <a:pt x="63" y="522"/>
                  </a:lnTo>
                  <a:lnTo>
                    <a:pt x="48" y="580"/>
                  </a:lnTo>
                  <a:lnTo>
                    <a:pt x="36" y="635"/>
                  </a:lnTo>
                  <a:lnTo>
                    <a:pt x="15" y="639"/>
                  </a:lnTo>
                  <a:lnTo>
                    <a:pt x="3" y="639"/>
                  </a:lnTo>
                  <a:lnTo>
                    <a:pt x="0" y="637"/>
                  </a:lnTo>
                  <a:lnTo>
                    <a:pt x="15" y="569"/>
                  </a:lnTo>
                  <a:lnTo>
                    <a:pt x="36" y="491"/>
                  </a:lnTo>
                  <a:lnTo>
                    <a:pt x="63" y="410"/>
                  </a:lnTo>
                  <a:lnTo>
                    <a:pt x="96" y="327"/>
                  </a:lnTo>
                  <a:lnTo>
                    <a:pt x="129" y="240"/>
                  </a:lnTo>
                  <a:lnTo>
                    <a:pt x="171" y="161"/>
                  </a:lnTo>
                  <a:lnTo>
                    <a:pt x="213" y="81"/>
                  </a:lnTo>
                  <a:lnTo>
                    <a:pt x="26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4" name="Freeform 100"/>
            <p:cNvSpPr>
              <a:spLocks/>
            </p:cNvSpPr>
            <p:nvPr/>
          </p:nvSpPr>
          <p:spPr bwMode="auto">
            <a:xfrm>
              <a:off x="2243" y="2169"/>
              <a:ext cx="45" cy="380"/>
            </a:xfrm>
            <a:custGeom>
              <a:avLst/>
              <a:gdLst>
                <a:gd name="T0" fmla="*/ 36 w 45"/>
                <a:gd name="T1" fmla="*/ 0 h 380"/>
                <a:gd name="T2" fmla="*/ 39 w 45"/>
                <a:gd name="T3" fmla="*/ 19 h 380"/>
                <a:gd name="T4" fmla="*/ 42 w 45"/>
                <a:gd name="T5" fmla="*/ 38 h 380"/>
                <a:gd name="T6" fmla="*/ 42 w 45"/>
                <a:gd name="T7" fmla="*/ 57 h 380"/>
                <a:gd name="T8" fmla="*/ 45 w 45"/>
                <a:gd name="T9" fmla="*/ 76 h 380"/>
                <a:gd name="T10" fmla="*/ 42 w 45"/>
                <a:gd name="T11" fmla="*/ 95 h 380"/>
                <a:gd name="T12" fmla="*/ 42 w 45"/>
                <a:gd name="T13" fmla="*/ 112 h 380"/>
                <a:gd name="T14" fmla="*/ 39 w 45"/>
                <a:gd name="T15" fmla="*/ 129 h 380"/>
                <a:gd name="T16" fmla="*/ 39 w 45"/>
                <a:gd name="T17" fmla="*/ 146 h 380"/>
                <a:gd name="T18" fmla="*/ 36 w 45"/>
                <a:gd name="T19" fmla="*/ 172 h 380"/>
                <a:gd name="T20" fmla="*/ 36 w 45"/>
                <a:gd name="T21" fmla="*/ 199 h 380"/>
                <a:gd name="T22" fmla="*/ 33 w 45"/>
                <a:gd name="T23" fmla="*/ 221 h 380"/>
                <a:gd name="T24" fmla="*/ 33 w 45"/>
                <a:gd name="T25" fmla="*/ 246 h 380"/>
                <a:gd name="T26" fmla="*/ 30 w 45"/>
                <a:gd name="T27" fmla="*/ 268 h 380"/>
                <a:gd name="T28" fmla="*/ 27 w 45"/>
                <a:gd name="T29" fmla="*/ 291 h 380"/>
                <a:gd name="T30" fmla="*/ 27 w 45"/>
                <a:gd name="T31" fmla="*/ 316 h 380"/>
                <a:gd name="T32" fmla="*/ 27 w 45"/>
                <a:gd name="T33" fmla="*/ 340 h 380"/>
                <a:gd name="T34" fmla="*/ 21 w 45"/>
                <a:gd name="T35" fmla="*/ 342 h 380"/>
                <a:gd name="T36" fmla="*/ 24 w 45"/>
                <a:gd name="T37" fmla="*/ 350 h 380"/>
                <a:gd name="T38" fmla="*/ 24 w 45"/>
                <a:gd name="T39" fmla="*/ 353 h 380"/>
                <a:gd name="T40" fmla="*/ 24 w 45"/>
                <a:gd name="T41" fmla="*/ 359 h 380"/>
                <a:gd name="T42" fmla="*/ 18 w 45"/>
                <a:gd name="T43" fmla="*/ 361 h 380"/>
                <a:gd name="T44" fmla="*/ 15 w 45"/>
                <a:gd name="T45" fmla="*/ 369 h 380"/>
                <a:gd name="T46" fmla="*/ 9 w 45"/>
                <a:gd name="T47" fmla="*/ 376 h 380"/>
                <a:gd name="T48" fmla="*/ 6 w 45"/>
                <a:gd name="T49" fmla="*/ 380 h 380"/>
                <a:gd name="T50" fmla="*/ 3 w 45"/>
                <a:gd name="T51" fmla="*/ 331 h 380"/>
                <a:gd name="T52" fmla="*/ 0 w 45"/>
                <a:gd name="T53" fmla="*/ 282 h 380"/>
                <a:gd name="T54" fmla="*/ 0 w 45"/>
                <a:gd name="T55" fmla="*/ 234 h 380"/>
                <a:gd name="T56" fmla="*/ 3 w 45"/>
                <a:gd name="T57" fmla="*/ 187 h 380"/>
                <a:gd name="T58" fmla="*/ 3 w 45"/>
                <a:gd name="T59" fmla="*/ 142 h 380"/>
                <a:gd name="T60" fmla="*/ 6 w 45"/>
                <a:gd name="T61" fmla="*/ 97 h 380"/>
                <a:gd name="T62" fmla="*/ 9 w 45"/>
                <a:gd name="T63" fmla="*/ 53 h 380"/>
                <a:gd name="T64" fmla="*/ 18 w 45"/>
                <a:gd name="T65" fmla="*/ 12 h 380"/>
                <a:gd name="T66" fmla="*/ 21 w 45"/>
                <a:gd name="T67" fmla="*/ 10 h 380"/>
                <a:gd name="T68" fmla="*/ 27 w 45"/>
                <a:gd name="T69" fmla="*/ 6 h 380"/>
                <a:gd name="T70" fmla="*/ 30 w 45"/>
                <a:gd name="T71" fmla="*/ 2 h 380"/>
                <a:gd name="T72" fmla="*/ 36 w 45"/>
                <a:gd name="T73" fmla="*/ 0 h 380"/>
                <a:gd name="T74" fmla="*/ 36 w 45"/>
                <a:gd name="T75" fmla="*/ 0 h 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380"/>
                <a:gd name="T116" fmla="*/ 45 w 45"/>
                <a:gd name="T117" fmla="*/ 380 h 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380">
                  <a:moveTo>
                    <a:pt x="36" y="0"/>
                  </a:moveTo>
                  <a:lnTo>
                    <a:pt x="39" y="19"/>
                  </a:lnTo>
                  <a:lnTo>
                    <a:pt x="42" y="38"/>
                  </a:lnTo>
                  <a:lnTo>
                    <a:pt x="42" y="57"/>
                  </a:lnTo>
                  <a:lnTo>
                    <a:pt x="45" y="76"/>
                  </a:lnTo>
                  <a:lnTo>
                    <a:pt x="42" y="95"/>
                  </a:lnTo>
                  <a:lnTo>
                    <a:pt x="42" y="112"/>
                  </a:lnTo>
                  <a:lnTo>
                    <a:pt x="39" y="129"/>
                  </a:lnTo>
                  <a:lnTo>
                    <a:pt x="39" y="146"/>
                  </a:lnTo>
                  <a:lnTo>
                    <a:pt x="36" y="172"/>
                  </a:lnTo>
                  <a:lnTo>
                    <a:pt x="36" y="199"/>
                  </a:lnTo>
                  <a:lnTo>
                    <a:pt x="33" y="221"/>
                  </a:lnTo>
                  <a:lnTo>
                    <a:pt x="33" y="246"/>
                  </a:lnTo>
                  <a:lnTo>
                    <a:pt x="30" y="268"/>
                  </a:lnTo>
                  <a:lnTo>
                    <a:pt x="27" y="291"/>
                  </a:lnTo>
                  <a:lnTo>
                    <a:pt x="27" y="316"/>
                  </a:lnTo>
                  <a:lnTo>
                    <a:pt x="27" y="340"/>
                  </a:lnTo>
                  <a:lnTo>
                    <a:pt x="21" y="342"/>
                  </a:lnTo>
                  <a:lnTo>
                    <a:pt x="24" y="350"/>
                  </a:lnTo>
                  <a:lnTo>
                    <a:pt x="24" y="353"/>
                  </a:lnTo>
                  <a:lnTo>
                    <a:pt x="24" y="359"/>
                  </a:lnTo>
                  <a:lnTo>
                    <a:pt x="18" y="361"/>
                  </a:lnTo>
                  <a:lnTo>
                    <a:pt x="15" y="369"/>
                  </a:lnTo>
                  <a:lnTo>
                    <a:pt x="9" y="376"/>
                  </a:lnTo>
                  <a:lnTo>
                    <a:pt x="6" y="380"/>
                  </a:lnTo>
                  <a:lnTo>
                    <a:pt x="3" y="331"/>
                  </a:lnTo>
                  <a:lnTo>
                    <a:pt x="0" y="282"/>
                  </a:lnTo>
                  <a:lnTo>
                    <a:pt x="0" y="234"/>
                  </a:lnTo>
                  <a:lnTo>
                    <a:pt x="3" y="187"/>
                  </a:lnTo>
                  <a:lnTo>
                    <a:pt x="3" y="142"/>
                  </a:lnTo>
                  <a:lnTo>
                    <a:pt x="6" y="97"/>
                  </a:lnTo>
                  <a:lnTo>
                    <a:pt x="9" y="53"/>
                  </a:lnTo>
                  <a:lnTo>
                    <a:pt x="18" y="12"/>
                  </a:lnTo>
                  <a:lnTo>
                    <a:pt x="21" y="10"/>
                  </a:lnTo>
                  <a:lnTo>
                    <a:pt x="27" y="6"/>
                  </a:lnTo>
                  <a:lnTo>
                    <a:pt x="30" y="2"/>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5" name="Freeform 101"/>
            <p:cNvSpPr>
              <a:spLocks/>
            </p:cNvSpPr>
            <p:nvPr/>
          </p:nvSpPr>
          <p:spPr bwMode="auto">
            <a:xfrm>
              <a:off x="2085" y="2162"/>
              <a:ext cx="191" cy="336"/>
            </a:xfrm>
            <a:custGeom>
              <a:avLst/>
              <a:gdLst>
                <a:gd name="T0" fmla="*/ 176 w 191"/>
                <a:gd name="T1" fmla="*/ 0 h 336"/>
                <a:gd name="T2" fmla="*/ 185 w 191"/>
                <a:gd name="T3" fmla="*/ 5 h 336"/>
                <a:gd name="T4" fmla="*/ 191 w 191"/>
                <a:gd name="T5" fmla="*/ 15 h 336"/>
                <a:gd name="T6" fmla="*/ 188 w 191"/>
                <a:gd name="T7" fmla="*/ 30 h 336"/>
                <a:gd name="T8" fmla="*/ 182 w 191"/>
                <a:gd name="T9" fmla="*/ 45 h 336"/>
                <a:gd name="T10" fmla="*/ 167 w 191"/>
                <a:gd name="T11" fmla="*/ 60 h 336"/>
                <a:gd name="T12" fmla="*/ 158 w 191"/>
                <a:gd name="T13" fmla="*/ 75 h 336"/>
                <a:gd name="T14" fmla="*/ 146 w 191"/>
                <a:gd name="T15" fmla="*/ 90 h 336"/>
                <a:gd name="T16" fmla="*/ 137 w 191"/>
                <a:gd name="T17" fmla="*/ 104 h 336"/>
                <a:gd name="T18" fmla="*/ 113 w 191"/>
                <a:gd name="T19" fmla="*/ 134 h 336"/>
                <a:gd name="T20" fmla="*/ 95 w 191"/>
                <a:gd name="T21" fmla="*/ 164 h 336"/>
                <a:gd name="T22" fmla="*/ 78 w 191"/>
                <a:gd name="T23" fmla="*/ 190 h 336"/>
                <a:gd name="T24" fmla="*/ 66 w 191"/>
                <a:gd name="T25" fmla="*/ 219 h 336"/>
                <a:gd name="T26" fmla="*/ 51 w 191"/>
                <a:gd name="T27" fmla="*/ 243 h 336"/>
                <a:gd name="T28" fmla="*/ 42 w 191"/>
                <a:gd name="T29" fmla="*/ 272 h 336"/>
                <a:gd name="T30" fmla="*/ 30 w 191"/>
                <a:gd name="T31" fmla="*/ 298 h 336"/>
                <a:gd name="T32" fmla="*/ 21 w 191"/>
                <a:gd name="T33" fmla="*/ 326 h 336"/>
                <a:gd name="T34" fmla="*/ 15 w 191"/>
                <a:gd name="T35" fmla="*/ 328 h 336"/>
                <a:gd name="T36" fmla="*/ 9 w 191"/>
                <a:gd name="T37" fmla="*/ 336 h 336"/>
                <a:gd name="T38" fmla="*/ 6 w 191"/>
                <a:gd name="T39" fmla="*/ 332 h 336"/>
                <a:gd name="T40" fmla="*/ 3 w 191"/>
                <a:gd name="T41" fmla="*/ 326 h 336"/>
                <a:gd name="T42" fmla="*/ 3 w 191"/>
                <a:gd name="T43" fmla="*/ 323 h 336"/>
                <a:gd name="T44" fmla="*/ 0 w 191"/>
                <a:gd name="T45" fmla="*/ 323 h 336"/>
                <a:gd name="T46" fmla="*/ 12 w 191"/>
                <a:gd name="T47" fmla="*/ 277 h 336"/>
                <a:gd name="T48" fmla="*/ 27 w 191"/>
                <a:gd name="T49" fmla="*/ 236 h 336"/>
                <a:gd name="T50" fmla="*/ 45 w 191"/>
                <a:gd name="T51" fmla="*/ 194 h 336"/>
                <a:gd name="T52" fmla="*/ 69 w 191"/>
                <a:gd name="T53" fmla="*/ 155 h 336"/>
                <a:gd name="T54" fmla="*/ 90 w 191"/>
                <a:gd name="T55" fmla="*/ 115 h 336"/>
                <a:gd name="T56" fmla="*/ 119 w 191"/>
                <a:gd name="T57" fmla="*/ 77 h 336"/>
                <a:gd name="T58" fmla="*/ 146 w 191"/>
                <a:gd name="T59" fmla="*/ 37 h 336"/>
                <a:gd name="T60" fmla="*/ 176 w 191"/>
                <a:gd name="T61" fmla="*/ 0 h 336"/>
                <a:gd name="T62" fmla="*/ 176 w 191"/>
                <a:gd name="T63" fmla="*/ 0 h 3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
                <a:gd name="T97" fmla="*/ 0 h 336"/>
                <a:gd name="T98" fmla="*/ 191 w 191"/>
                <a:gd name="T99" fmla="*/ 336 h 3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 h="336">
                  <a:moveTo>
                    <a:pt x="176" y="0"/>
                  </a:moveTo>
                  <a:lnTo>
                    <a:pt x="185" y="5"/>
                  </a:lnTo>
                  <a:lnTo>
                    <a:pt x="191" y="15"/>
                  </a:lnTo>
                  <a:lnTo>
                    <a:pt x="188" y="30"/>
                  </a:lnTo>
                  <a:lnTo>
                    <a:pt x="182" y="45"/>
                  </a:lnTo>
                  <a:lnTo>
                    <a:pt x="167" y="60"/>
                  </a:lnTo>
                  <a:lnTo>
                    <a:pt x="158" y="75"/>
                  </a:lnTo>
                  <a:lnTo>
                    <a:pt x="146" y="90"/>
                  </a:lnTo>
                  <a:lnTo>
                    <a:pt x="137" y="104"/>
                  </a:lnTo>
                  <a:lnTo>
                    <a:pt x="113" y="134"/>
                  </a:lnTo>
                  <a:lnTo>
                    <a:pt x="95" y="164"/>
                  </a:lnTo>
                  <a:lnTo>
                    <a:pt x="78" y="190"/>
                  </a:lnTo>
                  <a:lnTo>
                    <a:pt x="66" y="219"/>
                  </a:lnTo>
                  <a:lnTo>
                    <a:pt x="51" y="243"/>
                  </a:lnTo>
                  <a:lnTo>
                    <a:pt x="42" y="272"/>
                  </a:lnTo>
                  <a:lnTo>
                    <a:pt x="30" y="298"/>
                  </a:lnTo>
                  <a:lnTo>
                    <a:pt x="21" y="326"/>
                  </a:lnTo>
                  <a:lnTo>
                    <a:pt x="15" y="328"/>
                  </a:lnTo>
                  <a:lnTo>
                    <a:pt x="9" y="336"/>
                  </a:lnTo>
                  <a:lnTo>
                    <a:pt x="6" y="332"/>
                  </a:lnTo>
                  <a:lnTo>
                    <a:pt x="3" y="326"/>
                  </a:lnTo>
                  <a:lnTo>
                    <a:pt x="3" y="323"/>
                  </a:lnTo>
                  <a:lnTo>
                    <a:pt x="0" y="323"/>
                  </a:lnTo>
                  <a:lnTo>
                    <a:pt x="12" y="277"/>
                  </a:lnTo>
                  <a:lnTo>
                    <a:pt x="27" y="236"/>
                  </a:lnTo>
                  <a:lnTo>
                    <a:pt x="45" y="194"/>
                  </a:lnTo>
                  <a:lnTo>
                    <a:pt x="69" y="155"/>
                  </a:lnTo>
                  <a:lnTo>
                    <a:pt x="90" y="115"/>
                  </a:lnTo>
                  <a:lnTo>
                    <a:pt x="119" y="77"/>
                  </a:lnTo>
                  <a:lnTo>
                    <a:pt x="146" y="37"/>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6" name="Freeform 102"/>
            <p:cNvSpPr>
              <a:spLocks/>
            </p:cNvSpPr>
            <p:nvPr/>
          </p:nvSpPr>
          <p:spPr bwMode="auto">
            <a:xfrm>
              <a:off x="2010" y="1943"/>
              <a:ext cx="105" cy="823"/>
            </a:xfrm>
            <a:custGeom>
              <a:avLst/>
              <a:gdLst>
                <a:gd name="T0" fmla="*/ 27 w 105"/>
                <a:gd name="T1" fmla="*/ 0 h 823"/>
                <a:gd name="T2" fmla="*/ 39 w 105"/>
                <a:gd name="T3" fmla="*/ 9 h 823"/>
                <a:gd name="T4" fmla="*/ 51 w 105"/>
                <a:gd name="T5" fmla="*/ 26 h 823"/>
                <a:gd name="T6" fmla="*/ 60 w 105"/>
                <a:gd name="T7" fmla="*/ 47 h 823"/>
                <a:gd name="T8" fmla="*/ 66 w 105"/>
                <a:gd name="T9" fmla="*/ 71 h 823"/>
                <a:gd name="T10" fmla="*/ 72 w 105"/>
                <a:gd name="T11" fmla="*/ 96 h 823"/>
                <a:gd name="T12" fmla="*/ 78 w 105"/>
                <a:gd name="T13" fmla="*/ 119 h 823"/>
                <a:gd name="T14" fmla="*/ 81 w 105"/>
                <a:gd name="T15" fmla="*/ 139 h 823"/>
                <a:gd name="T16" fmla="*/ 84 w 105"/>
                <a:gd name="T17" fmla="*/ 155 h 823"/>
                <a:gd name="T18" fmla="*/ 90 w 105"/>
                <a:gd name="T19" fmla="*/ 234 h 823"/>
                <a:gd name="T20" fmla="*/ 96 w 105"/>
                <a:gd name="T21" fmla="*/ 317 h 823"/>
                <a:gd name="T22" fmla="*/ 99 w 105"/>
                <a:gd name="T23" fmla="*/ 400 h 823"/>
                <a:gd name="T24" fmla="*/ 105 w 105"/>
                <a:gd name="T25" fmla="*/ 487 h 823"/>
                <a:gd name="T26" fmla="*/ 102 w 105"/>
                <a:gd name="T27" fmla="*/ 572 h 823"/>
                <a:gd name="T28" fmla="*/ 96 w 105"/>
                <a:gd name="T29" fmla="*/ 659 h 823"/>
                <a:gd name="T30" fmla="*/ 84 w 105"/>
                <a:gd name="T31" fmla="*/ 740 h 823"/>
                <a:gd name="T32" fmla="*/ 66 w 105"/>
                <a:gd name="T33" fmla="*/ 823 h 823"/>
                <a:gd name="T34" fmla="*/ 63 w 105"/>
                <a:gd name="T35" fmla="*/ 823 h 823"/>
                <a:gd name="T36" fmla="*/ 60 w 105"/>
                <a:gd name="T37" fmla="*/ 823 h 823"/>
                <a:gd name="T38" fmla="*/ 51 w 105"/>
                <a:gd name="T39" fmla="*/ 821 h 823"/>
                <a:gd name="T40" fmla="*/ 45 w 105"/>
                <a:gd name="T41" fmla="*/ 823 h 823"/>
                <a:gd name="T42" fmla="*/ 33 w 105"/>
                <a:gd name="T43" fmla="*/ 819 h 823"/>
                <a:gd name="T44" fmla="*/ 54 w 105"/>
                <a:gd name="T45" fmla="*/ 712 h 823"/>
                <a:gd name="T46" fmla="*/ 66 w 105"/>
                <a:gd name="T47" fmla="*/ 587 h 823"/>
                <a:gd name="T48" fmla="*/ 72 w 105"/>
                <a:gd name="T49" fmla="*/ 455 h 823"/>
                <a:gd name="T50" fmla="*/ 66 w 105"/>
                <a:gd name="T51" fmla="*/ 326 h 823"/>
                <a:gd name="T52" fmla="*/ 57 w 105"/>
                <a:gd name="T53" fmla="*/ 205 h 823"/>
                <a:gd name="T54" fmla="*/ 42 w 105"/>
                <a:gd name="T55" fmla="*/ 109 h 823"/>
                <a:gd name="T56" fmla="*/ 21 w 105"/>
                <a:gd name="T57" fmla="*/ 43 h 823"/>
                <a:gd name="T58" fmla="*/ 3 w 105"/>
                <a:gd name="T59" fmla="*/ 15 h 823"/>
                <a:gd name="T60" fmla="*/ 0 w 105"/>
                <a:gd name="T61" fmla="*/ 11 h 823"/>
                <a:gd name="T62" fmla="*/ 9 w 105"/>
                <a:gd name="T63" fmla="*/ 7 h 823"/>
                <a:gd name="T64" fmla="*/ 21 w 105"/>
                <a:gd name="T65" fmla="*/ 2 h 823"/>
                <a:gd name="T66" fmla="*/ 27 w 105"/>
                <a:gd name="T67" fmla="*/ 0 h 823"/>
                <a:gd name="T68" fmla="*/ 27 w 105"/>
                <a:gd name="T69" fmla="*/ 0 h 8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823"/>
                <a:gd name="T107" fmla="*/ 105 w 105"/>
                <a:gd name="T108" fmla="*/ 823 h 8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823">
                  <a:moveTo>
                    <a:pt x="27" y="0"/>
                  </a:moveTo>
                  <a:lnTo>
                    <a:pt x="39" y="9"/>
                  </a:lnTo>
                  <a:lnTo>
                    <a:pt x="51" y="26"/>
                  </a:lnTo>
                  <a:lnTo>
                    <a:pt x="60" y="47"/>
                  </a:lnTo>
                  <a:lnTo>
                    <a:pt x="66" y="71"/>
                  </a:lnTo>
                  <a:lnTo>
                    <a:pt x="72" y="96"/>
                  </a:lnTo>
                  <a:lnTo>
                    <a:pt x="78" y="119"/>
                  </a:lnTo>
                  <a:lnTo>
                    <a:pt x="81" y="139"/>
                  </a:lnTo>
                  <a:lnTo>
                    <a:pt x="84" y="155"/>
                  </a:lnTo>
                  <a:lnTo>
                    <a:pt x="90" y="234"/>
                  </a:lnTo>
                  <a:lnTo>
                    <a:pt x="96" y="317"/>
                  </a:lnTo>
                  <a:lnTo>
                    <a:pt x="99" y="400"/>
                  </a:lnTo>
                  <a:lnTo>
                    <a:pt x="105" y="487"/>
                  </a:lnTo>
                  <a:lnTo>
                    <a:pt x="102" y="572"/>
                  </a:lnTo>
                  <a:lnTo>
                    <a:pt x="96" y="659"/>
                  </a:lnTo>
                  <a:lnTo>
                    <a:pt x="84" y="740"/>
                  </a:lnTo>
                  <a:lnTo>
                    <a:pt x="66" y="823"/>
                  </a:lnTo>
                  <a:lnTo>
                    <a:pt x="63" y="823"/>
                  </a:lnTo>
                  <a:lnTo>
                    <a:pt x="60" y="823"/>
                  </a:lnTo>
                  <a:lnTo>
                    <a:pt x="51" y="821"/>
                  </a:lnTo>
                  <a:lnTo>
                    <a:pt x="45" y="823"/>
                  </a:lnTo>
                  <a:lnTo>
                    <a:pt x="33" y="819"/>
                  </a:lnTo>
                  <a:lnTo>
                    <a:pt x="54" y="712"/>
                  </a:lnTo>
                  <a:lnTo>
                    <a:pt x="66" y="587"/>
                  </a:lnTo>
                  <a:lnTo>
                    <a:pt x="72" y="455"/>
                  </a:lnTo>
                  <a:lnTo>
                    <a:pt x="66" y="326"/>
                  </a:lnTo>
                  <a:lnTo>
                    <a:pt x="57" y="205"/>
                  </a:lnTo>
                  <a:lnTo>
                    <a:pt x="42" y="109"/>
                  </a:lnTo>
                  <a:lnTo>
                    <a:pt x="21" y="43"/>
                  </a:lnTo>
                  <a:lnTo>
                    <a:pt x="3" y="15"/>
                  </a:lnTo>
                  <a:lnTo>
                    <a:pt x="0" y="11"/>
                  </a:lnTo>
                  <a:lnTo>
                    <a:pt x="9" y="7"/>
                  </a:lnTo>
                  <a:lnTo>
                    <a:pt x="21" y="2"/>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7" name="Freeform 103"/>
            <p:cNvSpPr>
              <a:spLocks/>
            </p:cNvSpPr>
            <p:nvPr/>
          </p:nvSpPr>
          <p:spPr bwMode="auto">
            <a:xfrm>
              <a:off x="1822" y="2062"/>
              <a:ext cx="176" cy="621"/>
            </a:xfrm>
            <a:custGeom>
              <a:avLst/>
              <a:gdLst>
                <a:gd name="T0" fmla="*/ 3 w 176"/>
                <a:gd name="T1" fmla="*/ 0 h 621"/>
                <a:gd name="T2" fmla="*/ 27 w 176"/>
                <a:gd name="T3" fmla="*/ 7 h 621"/>
                <a:gd name="T4" fmla="*/ 51 w 176"/>
                <a:gd name="T5" fmla="*/ 17 h 621"/>
                <a:gd name="T6" fmla="*/ 75 w 176"/>
                <a:gd name="T7" fmla="*/ 26 h 621"/>
                <a:gd name="T8" fmla="*/ 101 w 176"/>
                <a:gd name="T9" fmla="*/ 39 h 621"/>
                <a:gd name="T10" fmla="*/ 125 w 176"/>
                <a:gd name="T11" fmla="*/ 51 h 621"/>
                <a:gd name="T12" fmla="*/ 143 w 176"/>
                <a:gd name="T13" fmla="*/ 68 h 621"/>
                <a:gd name="T14" fmla="*/ 158 w 176"/>
                <a:gd name="T15" fmla="*/ 81 h 621"/>
                <a:gd name="T16" fmla="*/ 167 w 176"/>
                <a:gd name="T17" fmla="*/ 98 h 621"/>
                <a:gd name="T18" fmla="*/ 146 w 176"/>
                <a:gd name="T19" fmla="*/ 107 h 621"/>
                <a:gd name="T20" fmla="*/ 128 w 176"/>
                <a:gd name="T21" fmla="*/ 120 h 621"/>
                <a:gd name="T22" fmla="*/ 110 w 176"/>
                <a:gd name="T23" fmla="*/ 132 h 621"/>
                <a:gd name="T24" fmla="*/ 98 w 176"/>
                <a:gd name="T25" fmla="*/ 145 h 621"/>
                <a:gd name="T26" fmla="*/ 90 w 176"/>
                <a:gd name="T27" fmla="*/ 158 h 621"/>
                <a:gd name="T28" fmla="*/ 90 w 176"/>
                <a:gd name="T29" fmla="*/ 173 h 621"/>
                <a:gd name="T30" fmla="*/ 96 w 176"/>
                <a:gd name="T31" fmla="*/ 192 h 621"/>
                <a:gd name="T32" fmla="*/ 110 w 176"/>
                <a:gd name="T33" fmla="*/ 215 h 621"/>
                <a:gd name="T34" fmla="*/ 137 w 176"/>
                <a:gd name="T35" fmla="*/ 253 h 621"/>
                <a:gd name="T36" fmla="*/ 152 w 176"/>
                <a:gd name="T37" fmla="*/ 296 h 621"/>
                <a:gd name="T38" fmla="*/ 161 w 176"/>
                <a:gd name="T39" fmla="*/ 345 h 621"/>
                <a:gd name="T40" fmla="*/ 167 w 176"/>
                <a:gd name="T41" fmla="*/ 398 h 621"/>
                <a:gd name="T42" fmla="*/ 167 w 176"/>
                <a:gd name="T43" fmla="*/ 451 h 621"/>
                <a:gd name="T44" fmla="*/ 167 w 176"/>
                <a:gd name="T45" fmla="*/ 506 h 621"/>
                <a:gd name="T46" fmla="*/ 170 w 176"/>
                <a:gd name="T47" fmla="*/ 559 h 621"/>
                <a:gd name="T48" fmla="*/ 176 w 176"/>
                <a:gd name="T49" fmla="*/ 612 h 621"/>
                <a:gd name="T50" fmla="*/ 173 w 176"/>
                <a:gd name="T51" fmla="*/ 617 h 621"/>
                <a:gd name="T52" fmla="*/ 167 w 176"/>
                <a:gd name="T53" fmla="*/ 621 h 621"/>
                <a:gd name="T54" fmla="*/ 155 w 176"/>
                <a:gd name="T55" fmla="*/ 619 h 621"/>
                <a:gd name="T56" fmla="*/ 149 w 176"/>
                <a:gd name="T57" fmla="*/ 619 h 621"/>
                <a:gd name="T58" fmla="*/ 137 w 176"/>
                <a:gd name="T59" fmla="*/ 564 h 621"/>
                <a:gd name="T60" fmla="*/ 134 w 176"/>
                <a:gd name="T61" fmla="*/ 508 h 621"/>
                <a:gd name="T62" fmla="*/ 134 w 176"/>
                <a:gd name="T63" fmla="*/ 453 h 621"/>
                <a:gd name="T64" fmla="*/ 134 w 176"/>
                <a:gd name="T65" fmla="*/ 398 h 621"/>
                <a:gd name="T66" fmla="*/ 128 w 176"/>
                <a:gd name="T67" fmla="*/ 343 h 621"/>
                <a:gd name="T68" fmla="*/ 116 w 176"/>
                <a:gd name="T69" fmla="*/ 292 h 621"/>
                <a:gd name="T70" fmla="*/ 93 w 176"/>
                <a:gd name="T71" fmla="*/ 239 h 621"/>
                <a:gd name="T72" fmla="*/ 54 w 176"/>
                <a:gd name="T73" fmla="*/ 192 h 621"/>
                <a:gd name="T74" fmla="*/ 45 w 176"/>
                <a:gd name="T75" fmla="*/ 177 h 621"/>
                <a:gd name="T76" fmla="*/ 45 w 176"/>
                <a:gd name="T77" fmla="*/ 164 h 621"/>
                <a:gd name="T78" fmla="*/ 54 w 176"/>
                <a:gd name="T79" fmla="*/ 151 h 621"/>
                <a:gd name="T80" fmla="*/ 69 w 176"/>
                <a:gd name="T81" fmla="*/ 137 h 621"/>
                <a:gd name="T82" fmla="*/ 84 w 176"/>
                <a:gd name="T83" fmla="*/ 124 h 621"/>
                <a:gd name="T84" fmla="*/ 101 w 176"/>
                <a:gd name="T85" fmla="*/ 111 h 621"/>
                <a:gd name="T86" fmla="*/ 116 w 176"/>
                <a:gd name="T87" fmla="*/ 98 h 621"/>
                <a:gd name="T88" fmla="*/ 131 w 176"/>
                <a:gd name="T89" fmla="*/ 86 h 621"/>
                <a:gd name="T90" fmla="*/ 113 w 176"/>
                <a:gd name="T91" fmla="*/ 73 h 621"/>
                <a:gd name="T92" fmla="*/ 96 w 176"/>
                <a:gd name="T93" fmla="*/ 62 h 621"/>
                <a:gd name="T94" fmla="*/ 72 w 176"/>
                <a:gd name="T95" fmla="*/ 53 h 621"/>
                <a:gd name="T96" fmla="*/ 48 w 176"/>
                <a:gd name="T97" fmla="*/ 43 h 621"/>
                <a:gd name="T98" fmla="*/ 27 w 176"/>
                <a:gd name="T99" fmla="*/ 34 h 621"/>
                <a:gd name="T100" fmla="*/ 9 w 176"/>
                <a:gd name="T101" fmla="*/ 22 h 621"/>
                <a:gd name="T102" fmla="*/ 0 w 176"/>
                <a:gd name="T103" fmla="*/ 11 h 621"/>
                <a:gd name="T104" fmla="*/ 3 w 176"/>
                <a:gd name="T105" fmla="*/ 0 h 621"/>
                <a:gd name="T106" fmla="*/ 3 w 176"/>
                <a:gd name="T107" fmla="*/ 0 h 6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621"/>
                <a:gd name="T164" fmla="*/ 176 w 176"/>
                <a:gd name="T165" fmla="*/ 621 h 6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621">
                  <a:moveTo>
                    <a:pt x="3" y="0"/>
                  </a:moveTo>
                  <a:lnTo>
                    <a:pt x="27" y="7"/>
                  </a:lnTo>
                  <a:lnTo>
                    <a:pt x="51" y="17"/>
                  </a:lnTo>
                  <a:lnTo>
                    <a:pt x="75" y="26"/>
                  </a:lnTo>
                  <a:lnTo>
                    <a:pt x="101" y="39"/>
                  </a:lnTo>
                  <a:lnTo>
                    <a:pt x="125" y="51"/>
                  </a:lnTo>
                  <a:lnTo>
                    <a:pt x="143" y="68"/>
                  </a:lnTo>
                  <a:lnTo>
                    <a:pt x="158" y="81"/>
                  </a:lnTo>
                  <a:lnTo>
                    <a:pt x="167" y="98"/>
                  </a:lnTo>
                  <a:lnTo>
                    <a:pt x="146" y="107"/>
                  </a:lnTo>
                  <a:lnTo>
                    <a:pt x="128" y="120"/>
                  </a:lnTo>
                  <a:lnTo>
                    <a:pt x="110" y="132"/>
                  </a:lnTo>
                  <a:lnTo>
                    <a:pt x="98" y="145"/>
                  </a:lnTo>
                  <a:lnTo>
                    <a:pt x="90" y="158"/>
                  </a:lnTo>
                  <a:lnTo>
                    <a:pt x="90" y="173"/>
                  </a:lnTo>
                  <a:lnTo>
                    <a:pt x="96" y="192"/>
                  </a:lnTo>
                  <a:lnTo>
                    <a:pt x="110" y="215"/>
                  </a:lnTo>
                  <a:lnTo>
                    <a:pt x="137" y="253"/>
                  </a:lnTo>
                  <a:lnTo>
                    <a:pt x="152" y="296"/>
                  </a:lnTo>
                  <a:lnTo>
                    <a:pt x="161" y="345"/>
                  </a:lnTo>
                  <a:lnTo>
                    <a:pt x="167" y="398"/>
                  </a:lnTo>
                  <a:lnTo>
                    <a:pt x="167" y="451"/>
                  </a:lnTo>
                  <a:lnTo>
                    <a:pt x="167" y="506"/>
                  </a:lnTo>
                  <a:lnTo>
                    <a:pt x="170" y="559"/>
                  </a:lnTo>
                  <a:lnTo>
                    <a:pt x="176" y="612"/>
                  </a:lnTo>
                  <a:lnTo>
                    <a:pt x="173" y="617"/>
                  </a:lnTo>
                  <a:lnTo>
                    <a:pt x="167" y="621"/>
                  </a:lnTo>
                  <a:lnTo>
                    <a:pt x="155" y="619"/>
                  </a:lnTo>
                  <a:lnTo>
                    <a:pt x="149" y="619"/>
                  </a:lnTo>
                  <a:lnTo>
                    <a:pt x="137" y="564"/>
                  </a:lnTo>
                  <a:lnTo>
                    <a:pt x="134" y="508"/>
                  </a:lnTo>
                  <a:lnTo>
                    <a:pt x="134" y="453"/>
                  </a:lnTo>
                  <a:lnTo>
                    <a:pt x="134" y="398"/>
                  </a:lnTo>
                  <a:lnTo>
                    <a:pt x="128" y="343"/>
                  </a:lnTo>
                  <a:lnTo>
                    <a:pt x="116" y="292"/>
                  </a:lnTo>
                  <a:lnTo>
                    <a:pt x="93" y="239"/>
                  </a:lnTo>
                  <a:lnTo>
                    <a:pt x="54" y="192"/>
                  </a:lnTo>
                  <a:lnTo>
                    <a:pt x="45" y="177"/>
                  </a:lnTo>
                  <a:lnTo>
                    <a:pt x="45" y="164"/>
                  </a:lnTo>
                  <a:lnTo>
                    <a:pt x="54" y="151"/>
                  </a:lnTo>
                  <a:lnTo>
                    <a:pt x="69" y="137"/>
                  </a:lnTo>
                  <a:lnTo>
                    <a:pt x="84" y="124"/>
                  </a:lnTo>
                  <a:lnTo>
                    <a:pt x="101" y="111"/>
                  </a:lnTo>
                  <a:lnTo>
                    <a:pt x="116" y="98"/>
                  </a:lnTo>
                  <a:lnTo>
                    <a:pt x="131" y="86"/>
                  </a:lnTo>
                  <a:lnTo>
                    <a:pt x="113" y="73"/>
                  </a:lnTo>
                  <a:lnTo>
                    <a:pt x="96" y="62"/>
                  </a:lnTo>
                  <a:lnTo>
                    <a:pt x="72" y="53"/>
                  </a:lnTo>
                  <a:lnTo>
                    <a:pt x="48" y="43"/>
                  </a:lnTo>
                  <a:lnTo>
                    <a:pt x="27" y="34"/>
                  </a:lnTo>
                  <a:lnTo>
                    <a:pt x="9" y="22"/>
                  </a:lnTo>
                  <a:lnTo>
                    <a:pt x="0" y="1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8" name="Freeform 104"/>
            <p:cNvSpPr>
              <a:spLocks/>
            </p:cNvSpPr>
            <p:nvPr/>
          </p:nvSpPr>
          <p:spPr bwMode="auto">
            <a:xfrm>
              <a:off x="1867" y="1918"/>
              <a:ext cx="221" cy="96"/>
            </a:xfrm>
            <a:custGeom>
              <a:avLst/>
              <a:gdLst>
                <a:gd name="T0" fmla="*/ 200 w 221"/>
                <a:gd name="T1" fmla="*/ 0 h 96"/>
                <a:gd name="T2" fmla="*/ 218 w 221"/>
                <a:gd name="T3" fmla="*/ 4 h 96"/>
                <a:gd name="T4" fmla="*/ 221 w 221"/>
                <a:gd name="T5" fmla="*/ 11 h 96"/>
                <a:gd name="T6" fmla="*/ 212 w 221"/>
                <a:gd name="T7" fmla="*/ 21 h 96"/>
                <a:gd name="T8" fmla="*/ 197 w 221"/>
                <a:gd name="T9" fmla="*/ 30 h 96"/>
                <a:gd name="T10" fmla="*/ 176 w 221"/>
                <a:gd name="T11" fmla="*/ 40 h 96"/>
                <a:gd name="T12" fmla="*/ 155 w 221"/>
                <a:gd name="T13" fmla="*/ 49 h 96"/>
                <a:gd name="T14" fmla="*/ 134 w 221"/>
                <a:gd name="T15" fmla="*/ 59 h 96"/>
                <a:gd name="T16" fmla="*/ 119 w 221"/>
                <a:gd name="T17" fmla="*/ 64 h 96"/>
                <a:gd name="T18" fmla="*/ 95 w 221"/>
                <a:gd name="T19" fmla="*/ 72 h 96"/>
                <a:gd name="T20" fmla="*/ 77 w 221"/>
                <a:gd name="T21" fmla="*/ 79 h 96"/>
                <a:gd name="T22" fmla="*/ 62 w 221"/>
                <a:gd name="T23" fmla="*/ 85 h 96"/>
                <a:gd name="T24" fmla="*/ 51 w 221"/>
                <a:gd name="T25" fmla="*/ 91 h 96"/>
                <a:gd name="T26" fmla="*/ 42 w 221"/>
                <a:gd name="T27" fmla="*/ 93 h 96"/>
                <a:gd name="T28" fmla="*/ 30 w 221"/>
                <a:gd name="T29" fmla="*/ 95 h 96"/>
                <a:gd name="T30" fmla="*/ 15 w 221"/>
                <a:gd name="T31" fmla="*/ 95 h 96"/>
                <a:gd name="T32" fmla="*/ 3 w 221"/>
                <a:gd name="T33" fmla="*/ 96 h 96"/>
                <a:gd name="T34" fmla="*/ 0 w 221"/>
                <a:gd name="T35" fmla="*/ 93 h 96"/>
                <a:gd name="T36" fmla="*/ 0 w 221"/>
                <a:gd name="T37" fmla="*/ 91 h 96"/>
                <a:gd name="T38" fmla="*/ 0 w 221"/>
                <a:gd name="T39" fmla="*/ 85 h 96"/>
                <a:gd name="T40" fmla="*/ 6 w 221"/>
                <a:gd name="T41" fmla="*/ 81 h 96"/>
                <a:gd name="T42" fmla="*/ 21 w 221"/>
                <a:gd name="T43" fmla="*/ 76 h 96"/>
                <a:gd name="T44" fmla="*/ 33 w 221"/>
                <a:gd name="T45" fmla="*/ 74 h 96"/>
                <a:gd name="T46" fmla="*/ 45 w 221"/>
                <a:gd name="T47" fmla="*/ 70 h 96"/>
                <a:gd name="T48" fmla="*/ 59 w 221"/>
                <a:gd name="T49" fmla="*/ 68 h 96"/>
                <a:gd name="T50" fmla="*/ 74 w 221"/>
                <a:gd name="T51" fmla="*/ 61 h 96"/>
                <a:gd name="T52" fmla="*/ 98 w 221"/>
                <a:gd name="T53" fmla="*/ 53 h 96"/>
                <a:gd name="T54" fmla="*/ 125 w 221"/>
                <a:gd name="T55" fmla="*/ 40 h 96"/>
                <a:gd name="T56" fmla="*/ 161 w 221"/>
                <a:gd name="T57" fmla="*/ 25 h 96"/>
                <a:gd name="T58" fmla="*/ 170 w 221"/>
                <a:gd name="T59" fmla="*/ 19 h 96"/>
                <a:gd name="T60" fmla="*/ 182 w 221"/>
                <a:gd name="T61" fmla="*/ 11 h 96"/>
                <a:gd name="T62" fmla="*/ 191 w 221"/>
                <a:gd name="T63" fmla="*/ 6 h 96"/>
                <a:gd name="T64" fmla="*/ 200 w 221"/>
                <a:gd name="T65" fmla="*/ 0 h 96"/>
                <a:gd name="T66" fmla="*/ 200 w 221"/>
                <a:gd name="T67" fmla="*/ 0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1"/>
                <a:gd name="T103" fmla="*/ 0 h 96"/>
                <a:gd name="T104" fmla="*/ 221 w 221"/>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1" h="96">
                  <a:moveTo>
                    <a:pt x="200" y="0"/>
                  </a:moveTo>
                  <a:lnTo>
                    <a:pt x="218" y="4"/>
                  </a:lnTo>
                  <a:lnTo>
                    <a:pt x="221" y="11"/>
                  </a:lnTo>
                  <a:lnTo>
                    <a:pt x="212" y="21"/>
                  </a:lnTo>
                  <a:lnTo>
                    <a:pt x="197" y="30"/>
                  </a:lnTo>
                  <a:lnTo>
                    <a:pt x="176" y="40"/>
                  </a:lnTo>
                  <a:lnTo>
                    <a:pt x="155" y="49"/>
                  </a:lnTo>
                  <a:lnTo>
                    <a:pt x="134" y="59"/>
                  </a:lnTo>
                  <a:lnTo>
                    <a:pt x="119" y="64"/>
                  </a:lnTo>
                  <a:lnTo>
                    <a:pt x="95" y="72"/>
                  </a:lnTo>
                  <a:lnTo>
                    <a:pt x="77" y="79"/>
                  </a:lnTo>
                  <a:lnTo>
                    <a:pt x="62" y="85"/>
                  </a:lnTo>
                  <a:lnTo>
                    <a:pt x="51" y="91"/>
                  </a:lnTo>
                  <a:lnTo>
                    <a:pt x="42" y="93"/>
                  </a:lnTo>
                  <a:lnTo>
                    <a:pt x="30" y="95"/>
                  </a:lnTo>
                  <a:lnTo>
                    <a:pt x="15" y="95"/>
                  </a:lnTo>
                  <a:lnTo>
                    <a:pt x="3" y="96"/>
                  </a:lnTo>
                  <a:lnTo>
                    <a:pt x="0" y="93"/>
                  </a:lnTo>
                  <a:lnTo>
                    <a:pt x="0" y="91"/>
                  </a:lnTo>
                  <a:lnTo>
                    <a:pt x="0" y="85"/>
                  </a:lnTo>
                  <a:lnTo>
                    <a:pt x="6" y="81"/>
                  </a:lnTo>
                  <a:lnTo>
                    <a:pt x="21" y="76"/>
                  </a:lnTo>
                  <a:lnTo>
                    <a:pt x="33" y="74"/>
                  </a:lnTo>
                  <a:lnTo>
                    <a:pt x="45" y="70"/>
                  </a:lnTo>
                  <a:lnTo>
                    <a:pt x="59" y="68"/>
                  </a:lnTo>
                  <a:lnTo>
                    <a:pt x="74" y="61"/>
                  </a:lnTo>
                  <a:lnTo>
                    <a:pt x="98" y="53"/>
                  </a:lnTo>
                  <a:lnTo>
                    <a:pt x="125" y="40"/>
                  </a:lnTo>
                  <a:lnTo>
                    <a:pt x="161" y="25"/>
                  </a:lnTo>
                  <a:lnTo>
                    <a:pt x="170" y="19"/>
                  </a:lnTo>
                  <a:lnTo>
                    <a:pt x="182" y="11"/>
                  </a:lnTo>
                  <a:lnTo>
                    <a:pt x="191" y="6"/>
                  </a:lnTo>
                  <a:lnTo>
                    <a:pt x="2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9" name="Freeform 105"/>
            <p:cNvSpPr>
              <a:spLocks/>
            </p:cNvSpPr>
            <p:nvPr/>
          </p:nvSpPr>
          <p:spPr bwMode="auto">
            <a:xfrm>
              <a:off x="1532" y="1920"/>
              <a:ext cx="466" cy="123"/>
            </a:xfrm>
            <a:custGeom>
              <a:avLst/>
              <a:gdLst>
                <a:gd name="T0" fmla="*/ 290 w 466"/>
                <a:gd name="T1" fmla="*/ 0 h 123"/>
                <a:gd name="T2" fmla="*/ 317 w 466"/>
                <a:gd name="T3" fmla="*/ 0 h 123"/>
                <a:gd name="T4" fmla="*/ 344 w 466"/>
                <a:gd name="T5" fmla="*/ 4 h 123"/>
                <a:gd name="T6" fmla="*/ 368 w 466"/>
                <a:gd name="T7" fmla="*/ 8 h 123"/>
                <a:gd name="T8" fmla="*/ 394 w 466"/>
                <a:gd name="T9" fmla="*/ 13 h 123"/>
                <a:gd name="T10" fmla="*/ 415 w 466"/>
                <a:gd name="T11" fmla="*/ 21 h 123"/>
                <a:gd name="T12" fmla="*/ 436 w 466"/>
                <a:gd name="T13" fmla="*/ 28 h 123"/>
                <a:gd name="T14" fmla="*/ 451 w 466"/>
                <a:gd name="T15" fmla="*/ 36 h 123"/>
                <a:gd name="T16" fmla="*/ 466 w 466"/>
                <a:gd name="T17" fmla="*/ 43 h 123"/>
                <a:gd name="T18" fmla="*/ 460 w 466"/>
                <a:gd name="T19" fmla="*/ 45 h 123"/>
                <a:gd name="T20" fmla="*/ 457 w 466"/>
                <a:gd name="T21" fmla="*/ 49 h 123"/>
                <a:gd name="T22" fmla="*/ 454 w 466"/>
                <a:gd name="T23" fmla="*/ 55 h 123"/>
                <a:gd name="T24" fmla="*/ 451 w 466"/>
                <a:gd name="T25" fmla="*/ 59 h 123"/>
                <a:gd name="T26" fmla="*/ 436 w 466"/>
                <a:gd name="T27" fmla="*/ 49 h 123"/>
                <a:gd name="T28" fmla="*/ 418 w 466"/>
                <a:gd name="T29" fmla="*/ 40 h 123"/>
                <a:gd name="T30" fmla="*/ 394 w 466"/>
                <a:gd name="T31" fmla="*/ 32 h 123"/>
                <a:gd name="T32" fmla="*/ 365 w 466"/>
                <a:gd name="T33" fmla="*/ 25 h 123"/>
                <a:gd name="T34" fmla="*/ 335 w 466"/>
                <a:gd name="T35" fmla="*/ 17 h 123"/>
                <a:gd name="T36" fmla="*/ 302 w 466"/>
                <a:gd name="T37" fmla="*/ 13 h 123"/>
                <a:gd name="T38" fmla="*/ 269 w 466"/>
                <a:gd name="T39" fmla="*/ 13 h 123"/>
                <a:gd name="T40" fmla="*/ 239 w 466"/>
                <a:gd name="T41" fmla="*/ 17 h 123"/>
                <a:gd name="T42" fmla="*/ 194 w 466"/>
                <a:gd name="T43" fmla="*/ 23 h 123"/>
                <a:gd name="T44" fmla="*/ 152 w 466"/>
                <a:gd name="T45" fmla="*/ 32 h 123"/>
                <a:gd name="T46" fmla="*/ 114 w 466"/>
                <a:gd name="T47" fmla="*/ 45 h 123"/>
                <a:gd name="T48" fmla="*/ 84 w 466"/>
                <a:gd name="T49" fmla="*/ 59 h 123"/>
                <a:gd name="T50" fmla="*/ 54 w 466"/>
                <a:gd name="T51" fmla="*/ 72 h 123"/>
                <a:gd name="T52" fmla="*/ 36 w 466"/>
                <a:gd name="T53" fmla="*/ 83 h 123"/>
                <a:gd name="T54" fmla="*/ 30 w 466"/>
                <a:gd name="T55" fmla="*/ 94 h 123"/>
                <a:gd name="T56" fmla="*/ 33 w 466"/>
                <a:gd name="T57" fmla="*/ 104 h 123"/>
                <a:gd name="T58" fmla="*/ 45 w 466"/>
                <a:gd name="T59" fmla="*/ 108 h 123"/>
                <a:gd name="T60" fmla="*/ 60 w 466"/>
                <a:gd name="T61" fmla="*/ 106 h 123"/>
                <a:gd name="T62" fmla="*/ 72 w 466"/>
                <a:gd name="T63" fmla="*/ 102 h 123"/>
                <a:gd name="T64" fmla="*/ 87 w 466"/>
                <a:gd name="T65" fmla="*/ 102 h 123"/>
                <a:gd name="T66" fmla="*/ 84 w 466"/>
                <a:gd name="T67" fmla="*/ 104 h 123"/>
                <a:gd name="T68" fmla="*/ 84 w 466"/>
                <a:gd name="T69" fmla="*/ 110 h 123"/>
                <a:gd name="T70" fmla="*/ 81 w 466"/>
                <a:gd name="T71" fmla="*/ 115 h 123"/>
                <a:gd name="T72" fmla="*/ 81 w 466"/>
                <a:gd name="T73" fmla="*/ 121 h 123"/>
                <a:gd name="T74" fmla="*/ 60 w 466"/>
                <a:gd name="T75" fmla="*/ 121 h 123"/>
                <a:gd name="T76" fmla="*/ 48 w 466"/>
                <a:gd name="T77" fmla="*/ 123 h 123"/>
                <a:gd name="T78" fmla="*/ 33 w 466"/>
                <a:gd name="T79" fmla="*/ 121 h 123"/>
                <a:gd name="T80" fmla="*/ 21 w 466"/>
                <a:gd name="T81" fmla="*/ 121 h 123"/>
                <a:gd name="T82" fmla="*/ 12 w 466"/>
                <a:gd name="T83" fmla="*/ 117 h 123"/>
                <a:gd name="T84" fmla="*/ 6 w 466"/>
                <a:gd name="T85" fmla="*/ 111 h 123"/>
                <a:gd name="T86" fmla="*/ 0 w 466"/>
                <a:gd name="T87" fmla="*/ 104 h 123"/>
                <a:gd name="T88" fmla="*/ 3 w 466"/>
                <a:gd name="T89" fmla="*/ 96 h 123"/>
                <a:gd name="T90" fmla="*/ 12 w 466"/>
                <a:gd name="T91" fmla="*/ 79 h 123"/>
                <a:gd name="T92" fmla="*/ 33 w 466"/>
                <a:gd name="T93" fmla="*/ 62 h 123"/>
                <a:gd name="T94" fmla="*/ 66 w 466"/>
                <a:gd name="T95" fmla="*/ 45 h 123"/>
                <a:gd name="T96" fmla="*/ 105 w 466"/>
                <a:gd name="T97" fmla="*/ 32 h 123"/>
                <a:gd name="T98" fmla="*/ 146 w 466"/>
                <a:gd name="T99" fmla="*/ 17 h 123"/>
                <a:gd name="T100" fmla="*/ 191 w 466"/>
                <a:gd name="T101" fmla="*/ 8 h 123"/>
                <a:gd name="T102" fmla="*/ 242 w 466"/>
                <a:gd name="T103" fmla="*/ 0 h 123"/>
                <a:gd name="T104" fmla="*/ 290 w 466"/>
                <a:gd name="T105" fmla="*/ 0 h 123"/>
                <a:gd name="T106" fmla="*/ 290 w 466"/>
                <a:gd name="T107" fmla="*/ 0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6"/>
                <a:gd name="T163" fmla="*/ 0 h 123"/>
                <a:gd name="T164" fmla="*/ 466 w 466"/>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6" h="123">
                  <a:moveTo>
                    <a:pt x="290" y="0"/>
                  </a:moveTo>
                  <a:lnTo>
                    <a:pt x="317" y="0"/>
                  </a:lnTo>
                  <a:lnTo>
                    <a:pt x="344" y="4"/>
                  </a:lnTo>
                  <a:lnTo>
                    <a:pt x="368" y="8"/>
                  </a:lnTo>
                  <a:lnTo>
                    <a:pt x="394" y="13"/>
                  </a:lnTo>
                  <a:lnTo>
                    <a:pt x="415" y="21"/>
                  </a:lnTo>
                  <a:lnTo>
                    <a:pt x="436" y="28"/>
                  </a:lnTo>
                  <a:lnTo>
                    <a:pt x="451" y="36"/>
                  </a:lnTo>
                  <a:lnTo>
                    <a:pt x="466" y="43"/>
                  </a:lnTo>
                  <a:lnTo>
                    <a:pt x="460" y="45"/>
                  </a:lnTo>
                  <a:lnTo>
                    <a:pt x="457" y="49"/>
                  </a:lnTo>
                  <a:lnTo>
                    <a:pt x="454" y="55"/>
                  </a:lnTo>
                  <a:lnTo>
                    <a:pt x="451" y="59"/>
                  </a:lnTo>
                  <a:lnTo>
                    <a:pt x="436" y="49"/>
                  </a:lnTo>
                  <a:lnTo>
                    <a:pt x="418" y="40"/>
                  </a:lnTo>
                  <a:lnTo>
                    <a:pt x="394" y="32"/>
                  </a:lnTo>
                  <a:lnTo>
                    <a:pt x="365" y="25"/>
                  </a:lnTo>
                  <a:lnTo>
                    <a:pt x="335" y="17"/>
                  </a:lnTo>
                  <a:lnTo>
                    <a:pt x="302" y="13"/>
                  </a:lnTo>
                  <a:lnTo>
                    <a:pt x="269" y="13"/>
                  </a:lnTo>
                  <a:lnTo>
                    <a:pt x="239" y="17"/>
                  </a:lnTo>
                  <a:lnTo>
                    <a:pt x="194" y="23"/>
                  </a:lnTo>
                  <a:lnTo>
                    <a:pt x="152" y="32"/>
                  </a:lnTo>
                  <a:lnTo>
                    <a:pt x="114" y="45"/>
                  </a:lnTo>
                  <a:lnTo>
                    <a:pt x="84" y="59"/>
                  </a:lnTo>
                  <a:lnTo>
                    <a:pt x="54" y="72"/>
                  </a:lnTo>
                  <a:lnTo>
                    <a:pt x="36" y="83"/>
                  </a:lnTo>
                  <a:lnTo>
                    <a:pt x="30" y="94"/>
                  </a:lnTo>
                  <a:lnTo>
                    <a:pt x="33" y="104"/>
                  </a:lnTo>
                  <a:lnTo>
                    <a:pt x="45" y="108"/>
                  </a:lnTo>
                  <a:lnTo>
                    <a:pt x="60" y="106"/>
                  </a:lnTo>
                  <a:lnTo>
                    <a:pt x="72" y="102"/>
                  </a:lnTo>
                  <a:lnTo>
                    <a:pt x="87" y="102"/>
                  </a:lnTo>
                  <a:lnTo>
                    <a:pt x="84" y="104"/>
                  </a:lnTo>
                  <a:lnTo>
                    <a:pt x="84" y="110"/>
                  </a:lnTo>
                  <a:lnTo>
                    <a:pt x="81" y="115"/>
                  </a:lnTo>
                  <a:lnTo>
                    <a:pt x="81" y="121"/>
                  </a:lnTo>
                  <a:lnTo>
                    <a:pt x="60" y="121"/>
                  </a:lnTo>
                  <a:lnTo>
                    <a:pt x="48" y="123"/>
                  </a:lnTo>
                  <a:lnTo>
                    <a:pt x="33" y="121"/>
                  </a:lnTo>
                  <a:lnTo>
                    <a:pt x="21" y="121"/>
                  </a:lnTo>
                  <a:lnTo>
                    <a:pt x="12" y="117"/>
                  </a:lnTo>
                  <a:lnTo>
                    <a:pt x="6" y="111"/>
                  </a:lnTo>
                  <a:lnTo>
                    <a:pt x="0" y="104"/>
                  </a:lnTo>
                  <a:lnTo>
                    <a:pt x="3" y="96"/>
                  </a:lnTo>
                  <a:lnTo>
                    <a:pt x="12" y="79"/>
                  </a:lnTo>
                  <a:lnTo>
                    <a:pt x="33" y="62"/>
                  </a:lnTo>
                  <a:lnTo>
                    <a:pt x="66" y="45"/>
                  </a:lnTo>
                  <a:lnTo>
                    <a:pt x="105" y="32"/>
                  </a:lnTo>
                  <a:lnTo>
                    <a:pt x="146" y="17"/>
                  </a:lnTo>
                  <a:lnTo>
                    <a:pt x="191" y="8"/>
                  </a:lnTo>
                  <a:lnTo>
                    <a:pt x="242" y="0"/>
                  </a:lnTo>
                  <a:lnTo>
                    <a:pt x="2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0" name="Freeform 106"/>
            <p:cNvSpPr>
              <a:spLocks/>
            </p:cNvSpPr>
            <p:nvPr/>
          </p:nvSpPr>
          <p:spPr bwMode="auto">
            <a:xfrm>
              <a:off x="1592" y="1975"/>
              <a:ext cx="317" cy="189"/>
            </a:xfrm>
            <a:custGeom>
              <a:avLst/>
              <a:gdLst>
                <a:gd name="T0" fmla="*/ 63 w 317"/>
                <a:gd name="T1" fmla="*/ 2 h 189"/>
                <a:gd name="T2" fmla="*/ 69 w 317"/>
                <a:gd name="T3" fmla="*/ 2 h 189"/>
                <a:gd name="T4" fmla="*/ 77 w 317"/>
                <a:gd name="T5" fmla="*/ 0 h 189"/>
                <a:gd name="T6" fmla="*/ 80 w 317"/>
                <a:gd name="T7" fmla="*/ 2 h 189"/>
                <a:gd name="T8" fmla="*/ 80 w 317"/>
                <a:gd name="T9" fmla="*/ 5 h 189"/>
                <a:gd name="T10" fmla="*/ 66 w 317"/>
                <a:gd name="T11" fmla="*/ 26 h 189"/>
                <a:gd name="T12" fmla="*/ 51 w 317"/>
                <a:gd name="T13" fmla="*/ 43 h 189"/>
                <a:gd name="T14" fmla="*/ 42 w 317"/>
                <a:gd name="T15" fmla="*/ 56 h 189"/>
                <a:gd name="T16" fmla="*/ 36 w 317"/>
                <a:gd name="T17" fmla="*/ 68 h 189"/>
                <a:gd name="T18" fmla="*/ 30 w 317"/>
                <a:gd name="T19" fmla="*/ 77 h 189"/>
                <a:gd name="T20" fmla="*/ 30 w 317"/>
                <a:gd name="T21" fmla="*/ 89 h 189"/>
                <a:gd name="T22" fmla="*/ 27 w 317"/>
                <a:gd name="T23" fmla="*/ 98 h 189"/>
                <a:gd name="T24" fmla="*/ 30 w 317"/>
                <a:gd name="T25" fmla="*/ 107 h 189"/>
                <a:gd name="T26" fmla="*/ 30 w 317"/>
                <a:gd name="T27" fmla="*/ 124 h 189"/>
                <a:gd name="T28" fmla="*/ 42 w 317"/>
                <a:gd name="T29" fmla="*/ 141 h 189"/>
                <a:gd name="T30" fmla="*/ 54 w 317"/>
                <a:gd name="T31" fmla="*/ 157 h 189"/>
                <a:gd name="T32" fmla="*/ 71 w 317"/>
                <a:gd name="T33" fmla="*/ 168 h 189"/>
                <a:gd name="T34" fmla="*/ 92 w 317"/>
                <a:gd name="T35" fmla="*/ 172 h 189"/>
                <a:gd name="T36" fmla="*/ 116 w 317"/>
                <a:gd name="T37" fmla="*/ 172 h 189"/>
                <a:gd name="T38" fmla="*/ 143 w 317"/>
                <a:gd name="T39" fmla="*/ 164 h 189"/>
                <a:gd name="T40" fmla="*/ 170 w 317"/>
                <a:gd name="T41" fmla="*/ 149 h 189"/>
                <a:gd name="T42" fmla="*/ 191 w 317"/>
                <a:gd name="T43" fmla="*/ 128 h 189"/>
                <a:gd name="T44" fmla="*/ 206 w 317"/>
                <a:gd name="T45" fmla="*/ 113 h 189"/>
                <a:gd name="T46" fmla="*/ 215 w 317"/>
                <a:gd name="T47" fmla="*/ 100 h 189"/>
                <a:gd name="T48" fmla="*/ 224 w 317"/>
                <a:gd name="T49" fmla="*/ 87 h 189"/>
                <a:gd name="T50" fmla="*/ 227 w 317"/>
                <a:gd name="T51" fmla="*/ 72 h 189"/>
                <a:gd name="T52" fmla="*/ 236 w 317"/>
                <a:gd name="T53" fmla="*/ 56 h 189"/>
                <a:gd name="T54" fmla="*/ 245 w 317"/>
                <a:gd name="T55" fmla="*/ 39 h 189"/>
                <a:gd name="T56" fmla="*/ 266 w 317"/>
                <a:gd name="T57" fmla="*/ 22 h 189"/>
                <a:gd name="T58" fmla="*/ 275 w 317"/>
                <a:gd name="T59" fmla="*/ 21 h 189"/>
                <a:gd name="T60" fmla="*/ 290 w 317"/>
                <a:gd name="T61" fmla="*/ 19 h 189"/>
                <a:gd name="T62" fmla="*/ 305 w 317"/>
                <a:gd name="T63" fmla="*/ 17 h 189"/>
                <a:gd name="T64" fmla="*/ 317 w 317"/>
                <a:gd name="T65" fmla="*/ 17 h 189"/>
                <a:gd name="T66" fmla="*/ 299 w 317"/>
                <a:gd name="T67" fmla="*/ 28 h 189"/>
                <a:gd name="T68" fmla="*/ 287 w 317"/>
                <a:gd name="T69" fmla="*/ 41 h 189"/>
                <a:gd name="T70" fmla="*/ 272 w 317"/>
                <a:gd name="T71" fmla="*/ 55 h 189"/>
                <a:gd name="T72" fmla="*/ 263 w 317"/>
                <a:gd name="T73" fmla="*/ 70 h 189"/>
                <a:gd name="T74" fmla="*/ 251 w 317"/>
                <a:gd name="T75" fmla="*/ 83 h 189"/>
                <a:gd name="T76" fmla="*/ 242 w 317"/>
                <a:gd name="T77" fmla="*/ 98 h 189"/>
                <a:gd name="T78" fmla="*/ 233 w 317"/>
                <a:gd name="T79" fmla="*/ 111 h 189"/>
                <a:gd name="T80" fmla="*/ 230 w 317"/>
                <a:gd name="T81" fmla="*/ 126 h 189"/>
                <a:gd name="T82" fmla="*/ 215 w 317"/>
                <a:gd name="T83" fmla="*/ 141 h 189"/>
                <a:gd name="T84" fmla="*/ 197 w 317"/>
                <a:gd name="T85" fmla="*/ 160 h 189"/>
                <a:gd name="T86" fmla="*/ 170 w 317"/>
                <a:gd name="T87" fmla="*/ 173 h 189"/>
                <a:gd name="T88" fmla="*/ 143 w 317"/>
                <a:gd name="T89" fmla="*/ 185 h 189"/>
                <a:gd name="T90" fmla="*/ 107 w 317"/>
                <a:gd name="T91" fmla="*/ 189 h 189"/>
                <a:gd name="T92" fmla="*/ 74 w 317"/>
                <a:gd name="T93" fmla="*/ 187 h 189"/>
                <a:gd name="T94" fmla="*/ 45 w 317"/>
                <a:gd name="T95" fmla="*/ 173 h 189"/>
                <a:gd name="T96" fmla="*/ 15 w 317"/>
                <a:gd name="T97" fmla="*/ 147 h 189"/>
                <a:gd name="T98" fmla="*/ 9 w 317"/>
                <a:gd name="T99" fmla="*/ 138 h 189"/>
                <a:gd name="T100" fmla="*/ 6 w 317"/>
                <a:gd name="T101" fmla="*/ 124 h 189"/>
                <a:gd name="T102" fmla="*/ 0 w 317"/>
                <a:gd name="T103" fmla="*/ 107 h 189"/>
                <a:gd name="T104" fmla="*/ 0 w 317"/>
                <a:gd name="T105" fmla="*/ 89 h 189"/>
                <a:gd name="T106" fmla="*/ 6 w 317"/>
                <a:gd name="T107" fmla="*/ 66 h 189"/>
                <a:gd name="T108" fmla="*/ 15 w 317"/>
                <a:gd name="T109" fmla="*/ 43 h 189"/>
                <a:gd name="T110" fmla="*/ 33 w 317"/>
                <a:gd name="T111" fmla="*/ 22 h 189"/>
                <a:gd name="T112" fmla="*/ 63 w 317"/>
                <a:gd name="T113" fmla="*/ 2 h 189"/>
                <a:gd name="T114" fmla="*/ 63 w 317"/>
                <a:gd name="T115" fmla="*/ 2 h 1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7"/>
                <a:gd name="T175" fmla="*/ 0 h 189"/>
                <a:gd name="T176" fmla="*/ 317 w 317"/>
                <a:gd name="T177" fmla="*/ 189 h 1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7" h="189">
                  <a:moveTo>
                    <a:pt x="63" y="2"/>
                  </a:moveTo>
                  <a:lnTo>
                    <a:pt x="69" y="2"/>
                  </a:lnTo>
                  <a:lnTo>
                    <a:pt x="77" y="0"/>
                  </a:lnTo>
                  <a:lnTo>
                    <a:pt x="80" y="2"/>
                  </a:lnTo>
                  <a:lnTo>
                    <a:pt x="80" y="5"/>
                  </a:lnTo>
                  <a:lnTo>
                    <a:pt x="66" y="26"/>
                  </a:lnTo>
                  <a:lnTo>
                    <a:pt x="51" y="43"/>
                  </a:lnTo>
                  <a:lnTo>
                    <a:pt x="42" y="56"/>
                  </a:lnTo>
                  <a:lnTo>
                    <a:pt x="36" y="68"/>
                  </a:lnTo>
                  <a:lnTo>
                    <a:pt x="30" y="77"/>
                  </a:lnTo>
                  <a:lnTo>
                    <a:pt x="30" y="89"/>
                  </a:lnTo>
                  <a:lnTo>
                    <a:pt x="27" y="98"/>
                  </a:lnTo>
                  <a:lnTo>
                    <a:pt x="30" y="107"/>
                  </a:lnTo>
                  <a:lnTo>
                    <a:pt x="30" y="124"/>
                  </a:lnTo>
                  <a:lnTo>
                    <a:pt x="42" y="141"/>
                  </a:lnTo>
                  <a:lnTo>
                    <a:pt x="54" y="157"/>
                  </a:lnTo>
                  <a:lnTo>
                    <a:pt x="71" y="168"/>
                  </a:lnTo>
                  <a:lnTo>
                    <a:pt x="92" y="172"/>
                  </a:lnTo>
                  <a:lnTo>
                    <a:pt x="116" y="172"/>
                  </a:lnTo>
                  <a:lnTo>
                    <a:pt x="143" y="164"/>
                  </a:lnTo>
                  <a:lnTo>
                    <a:pt x="170" y="149"/>
                  </a:lnTo>
                  <a:lnTo>
                    <a:pt x="191" y="128"/>
                  </a:lnTo>
                  <a:lnTo>
                    <a:pt x="206" y="113"/>
                  </a:lnTo>
                  <a:lnTo>
                    <a:pt x="215" y="100"/>
                  </a:lnTo>
                  <a:lnTo>
                    <a:pt x="224" y="87"/>
                  </a:lnTo>
                  <a:lnTo>
                    <a:pt x="227" y="72"/>
                  </a:lnTo>
                  <a:lnTo>
                    <a:pt x="236" y="56"/>
                  </a:lnTo>
                  <a:lnTo>
                    <a:pt x="245" y="39"/>
                  </a:lnTo>
                  <a:lnTo>
                    <a:pt x="266" y="22"/>
                  </a:lnTo>
                  <a:lnTo>
                    <a:pt x="275" y="21"/>
                  </a:lnTo>
                  <a:lnTo>
                    <a:pt x="290" y="19"/>
                  </a:lnTo>
                  <a:lnTo>
                    <a:pt x="305" y="17"/>
                  </a:lnTo>
                  <a:lnTo>
                    <a:pt x="317" y="17"/>
                  </a:lnTo>
                  <a:lnTo>
                    <a:pt x="299" y="28"/>
                  </a:lnTo>
                  <a:lnTo>
                    <a:pt x="287" y="41"/>
                  </a:lnTo>
                  <a:lnTo>
                    <a:pt x="272" y="55"/>
                  </a:lnTo>
                  <a:lnTo>
                    <a:pt x="263" y="70"/>
                  </a:lnTo>
                  <a:lnTo>
                    <a:pt x="251" y="83"/>
                  </a:lnTo>
                  <a:lnTo>
                    <a:pt x="242" y="98"/>
                  </a:lnTo>
                  <a:lnTo>
                    <a:pt x="233" y="111"/>
                  </a:lnTo>
                  <a:lnTo>
                    <a:pt x="230" y="126"/>
                  </a:lnTo>
                  <a:lnTo>
                    <a:pt x="215" y="141"/>
                  </a:lnTo>
                  <a:lnTo>
                    <a:pt x="197" y="160"/>
                  </a:lnTo>
                  <a:lnTo>
                    <a:pt x="170" y="173"/>
                  </a:lnTo>
                  <a:lnTo>
                    <a:pt x="143" y="185"/>
                  </a:lnTo>
                  <a:lnTo>
                    <a:pt x="107" y="189"/>
                  </a:lnTo>
                  <a:lnTo>
                    <a:pt x="74" y="187"/>
                  </a:lnTo>
                  <a:lnTo>
                    <a:pt x="45" y="173"/>
                  </a:lnTo>
                  <a:lnTo>
                    <a:pt x="15" y="147"/>
                  </a:lnTo>
                  <a:lnTo>
                    <a:pt x="9" y="138"/>
                  </a:lnTo>
                  <a:lnTo>
                    <a:pt x="6" y="124"/>
                  </a:lnTo>
                  <a:lnTo>
                    <a:pt x="0" y="107"/>
                  </a:lnTo>
                  <a:lnTo>
                    <a:pt x="0" y="89"/>
                  </a:lnTo>
                  <a:lnTo>
                    <a:pt x="6" y="66"/>
                  </a:lnTo>
                  <a:lnTo>
                    <a:pt x="15" y="43"/>
                  </a:lnTo>
                  <a:lnTo>
                    <a:pt x="33" y="22"/>
                  </a:lnTo>
                  <a:lnTo>
                    <a:pt x="6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1" name="Freeform 107"/>
            <p:cNvSpPr>
              <a:spLocks/>
            </p:cNvSpPr>
            <p:nvPr/>
          </p:nvSpPr>
          <p:spPr bwMode="auto">
            <a:xfrm>
              <a:off x="1260" y="2011"/>
              <a:ext cx="383" cy="411"/>
            </a:xfrm>
            <a:custGeom>
              <a:avLst/>
              <a:gdLst>
                <a:gd name="T0" fmla="*/ 383 w 383"/>
                <a:gd name="T1" fmla="*/ 0 h 411"/>
                <a:gd name="T2" fmla="*/ 380 w 383"/>
                <a:gd name="T3" fmla="*/ 2 h 411"/>
                <a:gd name="T4" fmla="*/ 380 w 383"/>
                <a:gd name="T5" fmla="*/ 5 h 411"/>
                <a:gd name="T6" fmla="*/ 377 w 383"/>
                <a:gd name="T7" fmla="*/ 9 h 411"/>
                <a:gd name="T8" fmla="*/ 380 w 383"/>
                <a:gd name="T9" fmla="*/ 13 h 411"/>
                <a:gd name="T10" fmla="*/ 308 w 383"/>
                <a:gd name="T11" fmla="*/ 51 h 411"/>
                <a:gd name="T12" fmla="*/ 248 w 383"/>
                <a:gd name="T13" fmla="*/ 92 h 411"/>
                <a:gd name="T14" fmla="*/ 194 w 383"/>
                <a:gd name="T15" fmla="*/ 139 h 411"/>
                <a:gd name="T16" fmla="*/ 152 w 383"/>
                <a:gd name="T17" fmla="*/ 188 h 411"/>
                <a:gd name="T18" fmla="*/ 114 w 383"/>
                <a:gd name="T19" fmla="*/ 241 h 411"/>
                <a:gd name="T20" fmla="*/ 81 w 383"/>
                <a:gd name="T21" fmla="*/ 296 h 411"/>
                <a:gd name="T22" fmla="*/ 54 w 383"/>
                <a:gd name="T23" fmla="*/ 353 h 411"/>
                <a:gd name="T24" fmla="*/ 33 w 383"/>
                <a:gd name="T25" fmla="*/ 411 h 411"/>
                <a:gd name="T26" fmla="*/ 15 w 383"/>
                <a:gd name="T27" fmla="*/ 411 h 411"/>
                <a:gd name="T28" fmla="*/ 9 w 383"/>
                <a:gd name="T29" fmla="*/ 408 h 411"/>
                <a:gd name="T30" fmla="*/ 6 w 383"/>
                <a:gd name="T31" fmla="*/ 404 h 411"/>
                <a:gd name="T32" fmla="*/ 3 w 383"/>
                <a:gd name="T33" fmla="*/ 400 h 411"/>
                <a:gd name="T34" fmla="*/ 0 w 383"/>
                <a:gd name="T35" fmla="*/ 400 h 411"/>
                <a:gd name="T36" fmla="*/ 21 w 383"/>
                <a:gd name="T37" fmla="*/ 345 h 411"/>
                <a:gd name="T38" fmla="*/ 48 w 383"/>
                <a:gd name="T39" fmla="*/ 290 h 411"/>
                <a:gd name="T40" fmla="*/ 81 w 383"/>
                <a:gd name="T41" fmla="*/ 232 h 411"/>
                <a:gd name="T42" fmla="*/ 123 w 383"/>
                <a:gd name="T43" fmla="*/ 179 h 411"/>
                <a:gd name="T44" fmla="*/ 164 w 383"/>
                <a:gd name="T45" fmla="*/ 126 h 411"/>
                <a:gd name="T46" fmla="*/ 221 w 383"/>
                <a:gd name="T47" fmla="*/ 81 h 411"/>
                <a:gd name="T48" fmla="*/ 278 w 383"/>
                <a:gd name="T49" fmla="*/ 41 h 411"/>
                <a:gd name="T50" fmla="*/ 347 w 383"/>
                <a:gd name="T51" fmla="*/ 11 h 411"/>
                <a:gd name="T52" fmla="*/ 356 w 383"/>
                <a:gd name="T53" fmla="*/ 9 h 411"/>
                <a:gd name="T54" fmla="*/ 365 w 383"/>
                <a:gd name="T55" fmla="*/ 5 h 411"/>
                <a:gd name="T56" fmla="*/ 377 w 383"/>
                <a:gd name="T57" fmla="*/ 2 h 411"/>
                <a:gd name="T58" fmla="*/ 383 w 383"/>
                <a:gd name="T59" fmla="*/ 0 h 411"/>
                <a:gd name="T60" fmla="*/ 383 w 383"/>
                <a:gd name="T61" fmla="*/ 0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3"/>
                <a:gd name="T94" fmla="*/ 0 h 411"/>
                <a:gd name="T95" fmla="*/ 383 w 383"/>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3" h="411">
                  <a:moveTo>
                    <a:pt x="383" y="0"/>
                  </a:moveTo>
                  <a:lnTo>
                    <a:pt x="380" y="2"/>
                  </a:lnTo>
                  <a:lnTo>
                    <a:pt x="380" y="5"/>
                  </a:lnTo>
                  <a:lnTo>
                    <a:pt x="377" y="9"/>
                  </a:lnTo>
                  <a:lnTo>
                    <a:pt x="380" y="13"/>
                  </a:lnTo>
                  <a:lnTo>
                    <a:pt x="308" y="51"/>
                  </a:lnTo>
                  <a:lnTo>
                    <a:pt x="248" y="92"/>
                  </a:lnTo>
                  <a:lnTo>
                    <a:pt x="194" y="139"/>
                  </a:lnTo>
                  <a:lnTo>
                    <a:pt x="152" y="188"/>
                  </a:lnTo>
                  <a:lnTo>
                    <a:pt x="114" y="241"/>
                  </a:lnTo>
                  <a:lnTo>
                    <a:pt x="81" y="296"/>
                  </a:lnTo>
                  <a:lnTo>
                    <a:pt x="54" y="353"/>
                  </a:lnTo>
                  <a:lnTo>
                    <a:pt x="33" y="411"/>
                  </a:lnTo>
                  <a:lnTo>
                    <a:pt x="15" y="411"/>
                  </a:lnTo>
                  <a:lnTo>
                    <a:pt x="9" y="408"/>
                  </a:lnTo>
                  <a:lnTo>
                    <a:pt x="6" y="404"/>
                  </a:lnTo>
                  <a:lnTo>
                    <a:pt x="3" y="400"/>
                  </a:lnTo>
                  <a:lnTo>
                    <a:pt x="0" y="400"/>
                  </a:lnTo>
                  <a:lnTo>
                    <a:pt x="21" y="345"/>
                  </a:lnTo>
                  <a:lnTo>
                    <a:pt x="48" y="290"/>
                  </a:lnTo>
                  <a:lnTo>
                    <a:pt x="81" y="232"/>
                  </a:lnTo>
                  <a:lnTo>
                    <a:pt x="123" y="179"/>
                  </a:lnTo>
                  <a:lnTo>
                    <a:pt x="164" y="126"/>
                  </a:lnTo>
                  <a:lnTo>
                    <a:pt x="221" y="81"/>
                  </a:lnTo>
                  <a:lnTo>
                    <a:pt x="278" y="41"/>
                  </a:lnTo>
                  <a:lnTo>
                    <a:pt x="347" y="11"/>
                  </a:lnTo>
                  <a:lnTo>
                    <a:pt x="356" y="9"/>
                  </a:lnTo>
                  <a:lnTo>
                    <a:pt x="365" y="5"/>
                  </a:lnTo>
                  <a:lnTo>
                    <a:pt x="377" y="2"/>
                  </a:lnTo>
                  <a:lnTo>
                    <a:pt x="3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2" name="Freeform 108"/>
            <p:cNvSpPr>
              <a:spLocks/>
            </p:cNvSpPr>
            <p:nvPr/>
          </p:nvSpPr>
          <p:spPr bwMode="auto">
            <a:xfrm>
              <a:off x="1529" y="2362"/>
              <a:ext cx="212" cy="295"/>
            </a:xfrm>
            <a:custGeom>
              <a:avLst/>
              <a:gdLst>
                <a:gd name="T0" fmla="*/ 194 w 212"/>
                <a:gd name="T1" fmla="*/ 0 h 295"/>
                <a:gd name="T2" fmla="*/ 209 w 212"/>
                <a:gd name="T3" fmla="*/ 0 h 295"/>
                <a:gd name="T4" fmla="*/ 212 w 212"/>
                <a:gd name="T5" fmla="*/ 7 h 295"/>
                <a:gd name="T6" fmla="*/ 209 w 212"/>
                <a:gd name="T7" fmla="*/ 19 h 295"/>
                <a:gd name="T8" fmla="*/ 200 w 212"/>
                <a:gd name="T9" fmla="*/ 32 h 295"/>
                <a:gd name="T10" fmla="*/ 185 w 212"/>
                <a:gd name="T11" fmla="*/ 47 h 295"/>
                <a:gd name="T12" fmla="*/ 170 w 212"/>
                <a:gd name="T13" fmla="*/ 62 h 295"/>
                <a:gd name="T14" fmla="*/ 158 w 212"/>
                <a:gd name="T15" fmla="*/ 77 h 295"/>
                <a:gd name="T16" fmla="*/ 149 w 212"/>
                <a:gd name="T17" fmla="*/ 91 h 295"/>
                <a:gd name="T18" fmla="*/ 126 w 212"/>
                <a:gd name="T19" fmla="*/ 121 h 295"/>
                <a:gd name="T20" fmla="*/ 108 w 212"/>
                <a:gd name="T21" fmla="*/ 149 h 295"/>
                <a:gd name="T22" fmla="*/ 87 w 212"/>
                <a:gd name="T23" fmla="*/ 174 h 295"/>
                <a:gd name="T24" fmla="*/ 72 w 212"/>
                <a:gd name="T25" fmla="*/ 198 h 295"/>
                <a:gd name="T26" fmla="*/ 57 w 212"/>
                <a:gd name="T27" fmla="*/ 221 h 295"/>
                <a:gd name="T28" fmla="*/ 48 w 212"/>
                <a:gd name="T29" fmla="*/ 244 h 295"/>
                <a:gd name="T30" fmla="*/ 39 w 212"/>
                <a:gd name="T31" fmla="*/ 268 h 295"/>
                <a:gd name="T32" fmla="*/ 36 w 212"/>
                <a:gd name="T33" fmla="*/ 295 h 295"/>
                <a:gd name="T34" fmla="*/ 27 w 212"/>
                <a:gd name="T35" fmla="*/ 295 h 295"/>
                <a:gd name="T36" fmla="*/ 15 w 212"/>
                <a:gd name="T37" fmla="*/ 295 h 295"/>
                <a:gd name="T38" fmla="*/ 3 w 212"/>
                <a:gd name="T39" fmla="*/ 293 h 295"/>
                <a:gd name="T40" fmla="*/ 0 w 212"/>
                <a:gd name="T41" fmla="*/ 295 h 295"/>
                <a:gd name="T42" fmla="*/ 0 w 212"/>
                <a:gd name="T43" fmla="*/ 272 h 295"/>
                <a:gd name="T44" fmla="*/ 6 w 212"/>
                <a:gd name="T45" fmla="*/ 255 h 295"/>
                <a:gd name="T46" fmla="*/ 12 w 212"/>
                <a:gd name="T47" fmla="*/ 236 h 295"/>
                <a:gd name="T48" fmla="*/ 24 w 212"/>
                <a:gd name="T49" fmla="*/ 217 h 295"/>
                <a:gd name="T50" fmla="*/ 36 w 212"/>
                <a:gd name="T51" fmla="*/ 198 h 295"/>
                <a:gd name="T52" fmla="*/ 51 w 212"/>
                <a:gd name="T53" fmla="*/ 179 h 295"/>
                <a:gd name="T54" fmla="*/ 63 w 212"/>
                <a:gd name="T55" fmla="*/ 157 h 295"/>
                <a:gd name="T56" fmla="*/ 84 w 212"/>
                <a:gd name="T57" fmla="*/ 136 h 295"/>
                <a:gd name="T58" fmla="*/ 93 w 212"/>
                <a:gd name="T59" fmla="*/ 117 h 295"/>
                <a:gd name="T60" fmla="*/ 108 w 212"/>
                <a:gd name="T61" fmla="*/ 100 h 295"/>
                <a:gd name="T62" fmla="*/ 117 w 212"/>
                <a:gd name="T63" fmla="*/ 83 h 295"/>
                <a:gd name="T64" fmla="*/ 132 w 212"/>
                <a:gd name="T65" fmla="*/ 66 h 295"/>
                <a:gd name="T66" fmla="*/ 143 w 212"/>
                <a:gd name="T67" fmla="*/ 49 h 295"/>
                <a:gd name="T68" fmla="*/ 158 w 212"/>
                <a:gd name="T69" fmla="*/ 32 h 295"/>
                <a:gd name="T70" fmla="*/ 173 w 212"/>
                <a:gd name="T71" fmla="*/ 15 h 295"/>
                <a:gd name="T72" fmla="*/ 194 w 212"/>
                <a:gd name="T73" fmla="*/ 0 h 295"/>
                <a:gd name="T74" fmla="*/ 194 w 212"/>
                <a:gd name="T75" fmla="*/ 0 h 2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295"/>
                <a:gd name="T116" fmla="*/ 212 w 212"/>
                <a:gd name="T117" fmla="*/ 295 h 2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295">
                  <a:moveTo>
                    <a:pt x="194" y="0"/>
                  </a:moveTo>
                  <a:lnTo>
                    <a:pt x="209" y="0"/>
                  </a:lnTo>
                  <a:lnTo>
                    <a:pt x="212" y="7"/>
                  </a:lnTo>
                  <a:lnTo>
                    <a:pt x="209" y="19"/>
                  </a:lnTo>
                  <a:lnTo>
                    <a:pt x="200" y="32"/>
                  </a:lnTo>
                  <a:lnTo>
                    <a:pt x="185" y="47"/>
                  </a:lnTo>
                  <a:lnTo>
                    <a:pt x="170" y="62"/>
                  </a:lnTo>
                  <a:lnTo>
                    <a:pt x="158" y="77"/>
                  </a:lnTo>
                  <a:lnTo>
                    <a:pt x="149" y="91"/>
                  </a:lnTo>
                  <a:lnTo>
                    <a:pt x="126" y="121"/>
                  </a:lnTo>
                  <a:lnTo>
                    <a:pt x="108" y="149"/>
                  </a:lnTo>
                  <a:lnTo>
                    <a:pt x="87" y="174"/>
                  </a:lnTo>
                  <a:lnTo>
                    <a:pt x="72" y="198"/>
                  </a:lnTo>
                  <a:lnTo>
                    <a:pt x="57" y="221"/>
                  </a:lnTo>
                  <a:lnTo>
                    <a:pt x="48" y="244"/>
                  </a:lnTo>
                  <a:lnTo>
                    <a:pt x="39" y="268"/>
                  </a:lnTo>
                  <a:lnTo>
                    <a:pt x="36" y="295"/>
                  </a:lnTo>
                  <a:lnTo>
                    <a:pt x="27" y="295"/>
                  </a:lnTo>
                  <a:lnTo>
                    <a:pt x="15" y="295"/>
                  </a:lnTo>
                  <a:lnTo>
                    <a:pt x="3" y="293"/>
                  </a:lnTo>
                  <a:lnTo>
                    <a:pt x="0" y="295"/>
                  </a:lnTo>
                  <a:lnTo>
                    <a:pt x="0" y="272"/>
                  </a:lnTo>
                  <a:lnTo>
                    <a:pt x="6" y="255"/>
                  </a:lnTo>
                  <a:lnTo>
                    <a:pt x="12" y="236"/>
                  </a:lnTo>
                  <a:lnTo>
                    <a:pt x="24" y="217"/>
                  </a:lnTo>
                  <a:lnTo>
                    <a:pt x="36" y="198"/>
                  </a:lnTo>
                  <a:lnTo>
                    <a:pt x="51" y="179"/>
                  </a:lnTo>
                  <a:lnTo>
                    <a:pt x="63" y="157"/>
                  </a:lnTo>
                  <a:lnTo>
                    <a:pt x="84" y="136"/>
                  </a:lnTo>
                  <a:lnTo>
                    <a:pt x="93" y="117"/>
                  </a:lnTo>
                  <a:lnTo>
                    <a:pt x="108" y="100"/>
                  </a:lnTo>
                  <a:lnTo>
                    <a:pt x="117" y="83"/>
                  </a:lnTo>
                  <a:lnTo>
                    <a:pt x="132" y="66"/>
                  </a:lnTo>
                  <a:lnTo>
                    <a:pt x="143" y="49"/>
                  </a:lnTo>
                  <a:lnTo>
                    <a:pt x="158" y="32"/>
                  </a:lnTo>
                  <a:lnTo>
                    <a:pt x="173" y="15"/>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3" name="Freeform 109"/>
            <p:cNvSpPr>
              <a:spLocks/>
            </p:cNvSpPr>
            <p:nvPr/>
          </p:nvSpPr>
          <p:spPr bwMode="auto">
            <a:xfrm>
              <a:off x="1317" y="2640"/>
              <a:ext cx="660" cy="109"/>
            </a:xfrm>
            <a:custGeom>
              <a:avLst/>
              <a:gdLst>
                <a:gd name="T0" fmla="*/ 152 w 660"/>
                <a:gd name="T1" fmla="*/ 1 h 109"/>
                <a:gd name="T2" fmla="*/ 212 w 660"/>
                <a:gd name="T3" fmla="*/ 5 h 109"/>
                <a:gd name="T4" fmla="*/ 266 w 660"/>
                <a:gd name="T5" fmla="*/ 15 h 109"/>
                <a:gd name="T6" fmla="*/ 320 w 660"/>
                <a:gd name="T7" fmla="*/ 24 h 109"/>
                <a:gd name="T8" fmla="*/ 370 w 660"/>
                <a:gd name="T9" fmla="*/ 39 h 109"/>
                <a:gd name="T10" fmla="*/ 424 w 660"/>
                <a:gd name="T11" fmla="*/ 52 h 109"/>
                <a:gd name="T12" fmla="*/ 481 w 660"/>
                <a:gd name="T13" fmla="*/ 66 h 109"/>
                <a:gd name="T14" fmla="*/ 550 w 660"/>
                <a:gd name="T15" fmla="*/ 79 h 109"/>
                <a:gd name="T16" fmla="*/ 624 w 660"/>
                <a:gd name="T17" fmla="*/ 92 h 109"/>
                <a:gd name="T18" fmla="*/ 636 w 660"/>
                <a:gd name="T19" fmla="*/ 92 h 109"/>
                <a:gd name="T20" fmla="*/ 645 w 660"/>
                <a:gd name="T21" fmla="*/ 96 h 109"/>
                <a:gd name="T22" fmla="*/ 654 w 660"/>
                <a:gd name="T23" fmla="*/ 100 h 109"/>
                <a:gd name="T24" fmla="*/ 660 w 660"/>
                <a:gd name="T25" fmla="*/ 105 h 109"/>
                <a:gd name="T26" fmla="*/ 657 w 660"/>
                <a:gd name="T27" fmla="*/ 109 h 109"/>
                <a:gd name="T28" fmla="*/ 648 w 660"/>
                <a:gd name="T29" fmla="*/ 109 h 109"/>
                <a:gd name="T30" fmla="*/ 562 w 660"/>
                <a:gd name="T31" fmla="*/ 101 h 109"/>
                <a:gd name="T32" fmla="*/ 478 w 660"/>
                <a:gd name="T33" fmla="*/ 86 h 109"/>
                <a:gd name="T34" fmla="*/ 391 w 660"/>
                <a:gd name="T35" fmla="*/ 67 h 109"/>
                <a:gd name="T36" fmla="*/ 311 w 660"/>
                <a:gd name="T37" fmla="*/ 49 h 109"/>
                <a:gd name="T38" fmla="*/ 230 w 660"/>
                <a:gd name="T39" fmla="*/ 30 h 109"/>
                <a:gd name="T40" fmla="*/ 152 w 660"/>
                <a:gd name="T41" fmla="*/ 18 h 109"/>
                <a:gd name="T42" fmla="*/ 84 w 660"/>
                <a:gd name="T43" fmla="*/ 18 h 109"/>
                <a:gd name="T44" fmla="*/ 21 w 660"/>
                <a:gd name="T45" fmla="*/ 34 h 109"/>
                <a:gd name="T46" fmla="*/ 12 w 660"/>
                <a:gd name="T47" fmla="*/ 32 h 109"/>
                <a:gd name="T48" fmla="*/ 0 w 660"/>
                <a:gd name="T49" fmla="*/ 30 h 109"/>
                <a:gd name="T50" fmla="*/ 6 w 660"/>
                <a:gd name="T51" fmla="*/ 24 h 109"/>
                <a:gd name="T52" fmla="*/ 9 w 660"/>
                <a:gd name="T53" fmla="*/ 17 h 109"/>
                <a:gd name="T54" fmla="*/ 27 w 660"/>
                <a:gd name="T55" fmla="*/ 11 h 109"/>
                <a:gd name="T56" fmla="*/ 45 w 660"/>
                <a:gd name="T57" fmla="*/ 7 h 109"/>
                <a:gd name="T58" fmla="*/ 60 w 660"/>
                <a:gd name="T59" fmla="*/ 3 h 109"/>
                <a:gd name="T60" fmla="*/ 78 w 660"/>
                <a:gd name="T61" fmla="*/ 1 h 109"/>
                <a:gd name="T62" fmla="*/ 92 w 660"/>
                <a:gd name="T63" fmla="*/ 0 h 109"/>
                <a:gd name="T64" fmla="*/ 110 w 660"/>
                <a:gd name="T65" fmla="*/ 0 h 109"/>
                <a:gd name="T66" fmla="*/ 131 w 660"/>
                <a:gd name="T67" fmla="*/ 0 h 109"/>
                <a:gd name="T68" fmla="*/ 152 w 660"/>
                <a:gd name="T69" fmla="*/ 1 h 109"/>
                <a:gd name="T70" fmla="*/ 152 w 660"/>
                <a:gd name="T71" fmla="*/ 1 h 1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0"/>
                <a:gd name="T109" fmla="*/ 0 h 109"/>
                <a:gd name="T110" fmla="*/ 660 w 660"/>
                <a:gd name="T111" fmla="*/ 109 h 1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0" h="109">
                  <a:moveTo>
                    <a:pt x="152" y="1"/>
                  </a:moveTo>
                  <a:lnTo>
                    <a:pt x="212" y="5"/>
                  </a:lnTo>
                  <a:lnTo>
                    <a:pt x="266" y="15"/>
                  </a:lnTo>
                  <a:lnTo>
                    <a:pt x="320" y="24"/>
                  </a:lnTo>
                  <a:lnTo>
                    <a:pt x="370" y="39"/>
                  </a:lnTo>
                  <a:lnTo>
                    <a:pt x="424" y="52"/>
                  </a:lnTo>
                  <a:lnTo>
                    <a:pt x="481" y="66"/>
                  </a:lnTo>
                  <a:lnTo>
                    <a:pt x="550" y="79"/>
                  </a:lnTo>
                  <a:lnTo>
                    <a:pt x="624" y="92"/>
                  </a:lnTo>
                  <a:lnTo>
                    <a:pt x="636" y="92"/>
                  </a:lnTo>
                  <a:lnTo>
                    <a:pt x="645" y="96"/>
                  </a:lnTo>
                  <a:lnTo>
                    <a:pt x="654" y="100"/>
                  </a:lnTo>
                  <a:lnTo>
                    <a:pt x="660" y="105"/>
                  </a:lnTo>
                  <a:lnTo>
                    <a:pt x="657" y="109"/>
                  </a:lnTo>
                  <a:lnTo>
                    <a:pt x="648" y="109"/>
                  </a:lnTo>
                  <a:lnTo>
                    <a:pt x="562" y="101"/>
                  </a:lnTo>
                  <a:lnTo>
                    <a:pt x="478" y="86"/>
                  </a:lnTo>
                  <a:lnTo>
                    <a:pt x="391" y="67"/>
                  </a:lnTo>
                  <a:lnTo>
                    <a:pt x="311" y="49"/>
                  </a:lnTo>
                  <a:lnTo>
                    <a:pt x="230" y="30"/>
                  </a:lnTo>
                  <a:lnTo>
                    <a:pt x="152" y="18"/>
                  </a:lnTo>
                  <a:lnTo>
                    <a:pt x="84" y="18"/>
                  </a:lnTo>
                  <a:lnTo>
                    <a:pt x="21" y="34"/>
                  </a:lnTo>
                  <a:lnTo>
                    <a:pt x="12" y="32"/>
                  </a:lnTo>
                  <a:lnTo>
                    <a:pt x="0" y="30"/>
                  </a:lnTo>
                  <a:lnTo>
                    <a:pt x="6" y="24"/>
                  </a:lnTo>
                  <a:lnTo>
                    <a:pt x="9" y="17"/>
                  </a:lnTo>
                  <a:lnTo>
                    <a:pt x="27" y="11"/>
                  </a:lnTo>
                  <a:lnTo>
                    <a:pt x="45" y="7"/>
                  </a:lnTo>
                  <a:lnTo>
                    <a:pt x="60" y="3"/>
                  </a:lnTo>
                  <a:lnTo>
                    <a:pt x="78" y="1"/>
                  </a:lnTo>
                  <a:lnTo>
                    <a:pt x="92" y="0"/>
                  </a:lnTo>
                  <a:lnTo>
                    <a:pt x="110" y="0"/>
                  </a:lnTo>
                  <a:lnTo>
                    <a:pt x="131" y="0"/>
                  </a:lnTo>
                  <a:lnTo>
                    <a:pt x="15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4" name="Freeform 110"/>
            <p:cNvSpPr>
              <a:spLocks/>
            </p:cNvSpPr>
            <p:nvPr/>
          </p:nvSpPr>
          <p:spPr bwMode="auto">
            <a:xfrm>
              <a:off x="1114" y="2536"/>
              <a:ext cx="702" cy="415"/>
            </a:xfrm>
            <a:custGeom>
              <a:avLst/>
              <a:gdLst>
                <a:gd name="T0" fmla="*/ 98 w 702"/>
                <a:gd name="T1" fmla="*/ 3 h 415"/>
                <a:gd name="T2" fmla="*/ 107 w 702"/>
                <a:gd name="T3" fmla="*/ 5 h 415"/>
                <a:gd name="T4" fmla="*/ 101 w 702"/>
                <a:gd name="T5" fmla="*/ 22 h 415"/>
                <a:gd name="T6" fmla="*/ 89 w 702"/>
                <a:gd name="T7" fmla="*/ 51 h 415"/>
                <a:gd name="T8" fmla="*/ 71 w 702"/>
                <a:gd name="T9" fmla="*/ 81 h 415"/>
                <a:gd name="T10" fmla="*/ 56 w 702"/>
                <a:gd name="T11" fmla="*/ 105 h 415"/>
                <a:gd name="T12" fmla="*/ 41 w 702"/>
                <a:gd name="T13" fmla="*/ 145 h 415"/>
                <a:gd name="T14" fmla="*/ 38 w 702"/>
                <a:gd name="T15" fmla="*/ 202 h 415"/>
                <a:gd name="T16" fmla="*/ 59 w 702"/>
                <a:gd name="T17" fmla="*/ 255 h 415"/>
                <a:gd name="T18" fmla="*/ 119 w 702"/>
                <a:gd name="T19" fmla="*/ 298 h 415"/>
                <a:gd name="T20" fmla="*/ 215 w 702"/>
                <a:gd name="T21" fmla="*/ 326 h 415"/>
                <a:gd name="T22" fmla="*/ 292 w 702"/>
                <a:gd name="T23" fmla="*/ 345 h 415"/>
                <a:gd name="T24" fmla="*/ 367 w 702"/>
                <a:gd name="T25" fmla="*/ 360 h 415"/>
                <a:gd name="T26" fmla="*/ 448 w 702"/>
                <a:gd name="T27" fmla="*/ 374 h 415"/>
                <a:gd name="T28" fmla="*/ 535 w 702"/>
                <a:gd name="T29" fmla="*/ 383 h 415"/>
                <a:gd name="T30" fmla="*/ 591 w 702"/>
                <a:gd name="T31" fmla="*/ 387 h 415"/>
                <a:gd name="T32" fmla="*/ 630 w 702"/>
                <a:gd name="T33" fmla="*/ 389 h 415"/>
                <a:gd name="T34" fmla="*/ 666 w 702"/>
                <a:gd name="T35" fmla="*/ 391 h 415"/>
                <a:gd name="T36" fmla="*/ 690 w 702"/>
                <a:gd name="T37" fmla="*/ 398 h 415"/>
                <a:gd name="T38" fmla="*/ 693 w 702"/>
                <a:gd name="T39" fmla="*/ 408 h 415"/>
                <a:gd name="T40" fmla="*/ 702 w 702"/>
                <a:gd name="T41" fmla="*/ 413 h 415"/>
                <a:gd name="T42" fmla="*/ 669 w 702"/>
                <a:gd name="T43" fmla="*/ 413 h 415"/>
                <a:gd name="T44" fmla="*/ 618 w 702"/>
                <a:gd name="T45" fmla="*/ 409 h 415"/>
                <a:gd name="T46" fmla="*/ 564 w 702"/>
                <a:gd name="T47" fmla="*/ 408 h 415"/>
                <a:gd name="T48" fmla="*/ 508 w 702"/>
                <a:gd name="T49" fmla="*/ 404 h 415"/>
                <a:gd name="T50" fmla="*/ 433 w 702"/>
                <a:gd name="T51" fmla="*/ 396 h 415"/>
                <a:gd name="T52" fmla="*/ 349 w 702"/>
                <a:gd name="T53" fmla="*/ 381 h 415"/>
                <a:gd name="T54" fmla="*/ 269 w 702"/>
                <a:gd name="T55" fmla="*/ 362 h 415"/>
                <a:gd name="T56" fmla="*/ 188 w 702"/>
                <a:gd name="T57" fmla="*/ 340 h 415"/>
                <a:gd name="T58" fmla="*/ 86 w 702"/>
                <a:gd name="T59" fmla="*/ 309 h 415"/>
                <a:gd name="T60" fmla="*/ 21 w 702"/>
                <a:gd name="T61" fmla="*/ 258 h 415"/>
                <a:gd name="T62" fmla="*/ 0 w 702"/>
                <a:gd name="T63" fmla="*/ 207 h 415"/>
                <a:gd name="T64" fmla="*/ 3 w 702"/>
                <a:gd name="T65" fmla="*/ 170 h 415"/>
                <a:gd name="T66" fmla="*/ 9 w 702"/>
                <a:gd name="T67" fmla="*/ 141 h 415"/>
                <a:gd name="T68" fmla="*/ 24 w 702"/>
                <a:gd name="T69" fmla="*/ 100 h 415"/>
                <a:gd name="T70" fmla="*/ 44 w 702"/>
                <a:gd name="T71" fmla="*/ 58 h 415"/>
                <a:gd name="T72" fmla="*/ 74 w 702"/>
                <a:gd name="T73" fmla="*/ 19 h 415"/>
                <a:gd name="T74" fmla="*/ 89 w 702"/>
                <a:gd name="T75" fmla="*/ 0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2"/>
                <a:gd name="T115" fmla="*/ 0 h 415"/>
                <a:gd name="T116" fmla="*/ 702 w 702"/>
                <a:gd name="T117" fmla="*/ 415 h 4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2" h="415">
                  <a:moveTo>
                    <a:pt x="89" y="0"/>
                  </a:moveTo>
                  <a:lnTo>
                    <a:pt x="98" y="3"/>
                  </a:lnTo>
                  <a:lnTo>
                    <a:pt x="104" y="5"/>
                  </a:lnTo>
                  <a:lnTo>
                    <a:pt x="107" y="5"/>
                  </a:lnTo>
                  <a:lnTo>
                    <a:pt x="107" y="11"/>
                  </a:lnTo>
                  <a:lnTo>
                    <a:pt x="101" y="22"/>
                  </a:lnTo>
                  <a:lnTo>
                    <a:pt x="98" y="36"/>
                  </a:lnTo>
                  <a:lnTo>
                    <a:pt x="89" y="51"/>
                  </a:lnTo>
                  <a:lnTo>
                    <a:pt x="80" y="66"/>
                  </a:lnTo>
                  <a:lnTo>
                    <a:pt x="71" y="81"/>
                  </a:lnTo>
                  <a:lnTo>
                    <a:pt x="65" y="94"/>
                  </a:lnTo>
                  <a:lnTo>
                    <a:pt x="56" y="105"/>
                  </a:lnTo>
                  <a:lnTo>
                    <a:pt x="53" y="117"/>
                  </a:lnTo>
                  <a:lnTo>
                    <a:pt x="41" y="145"/>
                  </a:lnTo>
                  <a:lnTo>
                    <a:pt x="38" y="175"/>
                  </a:lnTo>
                  <a:lnTo>
                    <a:pt x="38" y="202"/>
                  </a:lnTo>
                  <a:lnTo>
                    <a:pt x="44" y="230"/>
                  </a:lnTo>
                  <a:lnTo>
                    <a:pt x="59" y="255"/>
                  </a:lnTo>
                  <a:lnTo>
                    <a:pt x="86" y="277"/>
                  </a:lnTo>
                  <a:lnTo>
                    <a:pt x="119" y="298"/>
                  </a:lnTo>
                  <a:lnTo>
                    <a:pt x="170" y="315"/>
                  </a:lnTo>
                  <a:lnTo>
                    <a:pt x="215" y="326"/>
                  </a:lnTo>
                  <a:lnTo>
                    <a:pt x="257" y="336"/>
                  </a:lnTo>
                  <a:lnTo>
                    <a:pt x="292" y="345"/>
                  </a:lnTo>
                  <a:lnTo>
                    <a:pt x="331" y="355"/>
                  </a:lnTo>
                  <a:lnTo>
                    <a:pt x="367" y="360"/>
                  </a:lnTo>
                  <a:lnTo>
                    <a:pt x="406" y="368"/>
                  </a:lnTo>
                  <a:lnTo>
                    <a:pt x="448" y="374"/>
                  </a:lnTo>
                  <a:lnTo>
                    <a:pt x="499" y="381"/>
                  </a:lnTo>
                  <a:lnTo>
                    <a:pt x="535" y="383"/>
                  </a:lnTo>
                  <a:lnTo>
                    <a:pt x="567" y="385"/>
                  </a:lnTo>
                  <a:lnTo>
                    <a:pt x="591" y="387"/>
                  </a:lnTo>
                  <a:lnTo>
                    <a:pt x="615" y="389"/>
                  </a:lnTo>
                  <a:lnTo>
                    <a:pt x="630" y="389"/>
                  </a:lnTo>
                  <a:lnTo>
                    <a:pt x="648" y="391"/>
                  </a:lnTo>
                  <a:lnTo>
                    <a:pt x="666" y="391"/>
                  </a:lnTo>
                  <a:lnTo>
                    <a:pt x="687" y="394"/>
                  </a:lnTo>
                  <a:lnTo>
                    <a:pt x="690" y="398"/>
                  </a:lnTo>
                  <a:lnTo>
                    <a:pt x="699" y="402"/>
                  </a:lnTo>
                  <a:lnTo>
                    <a:pt x="693" y="408"/>
                  </a:lnTo>
                  <a:lnTo>
                    <a:pt x="699" y="411"/>
                  </a:lnTo>
                  <a:lnTo>
                    <a:pt x="702" y="413"/>
                  </a:lnTo>
                  <a:lnTo>
                    <a:pt x="696" y="415"/>
                  </a:lnTo>
                  <a:lnTo>
                    <a:pt x="669" y="413"/>
                  </a:lnTo>
                  <a:lnTo>
                    <a:pt x="642" y="411"/>
                  </a:lnTo>
                  <a:lnTo>
                    <a:pt x="618" y="409"/>
                  </a:lnTo>
                  <a:lnTo>
                    <a:pt x="591" y="409"/>
                  </a:lnTo>
                  <a:lnTo>
                    <a:pt x="564" y="408"/>
                  </a:lnTo>
                  <a:lnTo>
                    <a:pt x="535" y="406"/>
                  </a:lnTo>
                  <a:lnTo>
                    <a:pt x="508" y="404"/>
                  </a:lnTo>
                  <a:lnTo>
                    <a:pt x="484" y="402"/>
                  </a:lnTo>
                  <a:lnTo>
                    <a:pt x="433" y="396"/>
                  </a:lnTo>
                  <a:lnTo>
                    <a:pt x="388" y="389"/>
                  </a:lnTo>
                  <a:lnTo>
                    <a:pt x="349" y="381"/>
                  </a:lnTo>
                  <a:lnTo>
                    <a:pt x="310" y="374"/>
                  </a:lnTo>
                  <a:lnTo>
                    <a:pt x="269" y="362"/>
                  </a:lnTo>
                  <a:lnTo>
                    <a:pt x="230" y="351"/>
                  </a:lnTo>
                  <a:lnTo>
                    <a:pt x="188" y="340"/>
                  </a:lnTo>
                  <a:lnTo>
                    <a:pt x="143" y="328"/>
                  </a:lnTo>
                  <a:lnTo>
                    <a:pt x="86" y="309"/>
                  </a:lnTo>
                  <a:lnTo>
                    <a:pt x="47" y="285"/>
                  </a:lnTo>
                  <a:lnTo>
                    <a:pt x="21" y="258"/>
                  </a:lnTo>
                  <a:lnTo>
                    <a:pt x="6" y="232"/>
                  </a:lnTo>
                  <a:lnTo>
                    <a:pt x="0" y="207"/>
                  </a:lnTo>
                  <a:lnTo>
                    <a:pt x="0" y="187"/>
                  </a:lnTo>
                  <a:lnTo>
                    <a:pt x="3" y="170"/>
                  </a:lnTo>
                  <a:lnTo>
                    <a:pt x="6" y="162"/>
                  </a:lnTo>
                  <a:lnTo>
                    <a:pt x="9" y="141"/>
                  </a:lnTo>
                  <a:lnTo>
                    <a:pt x="18" y="121"/>
                  </a:lnTo>
                  <a:lnTo>
                    <a:pt x="24" y="100"/>
                  </a:lnTo>
                  <a:lnTo>
                    <a:pt x="35" y="79"/>
                  </a:lnTo>
                  <a:lnTo>
                    <a:pt x="44" y="58"/>
                  </a:lnTo>
                  <a:lnTo>
                    <a:pt x="59" y="37"/>
                  </a:lnTo>
                  <a:lnTo>
                    <a:pt x="74" y="19"/>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5" name="Freeform 111"/>
            <p:cNvSpPr>
              <a:spLocks/>
            </p:cNvSpPr>
            <p:nvPr/>
          </p:nvSpPr>
          <p:spPr bwMode="auto">
            <a:xfrm>
              <a:off x="1386" y="1318"/>
              <a:ext cx="552" cy="294"/>
            </a:xfrm>
            <a:custGeom>
              <a:avLst/>
              <a:gdLst>
                <a:gd name="T0" fmla="*/ 6 w 552"/>
                <a:gd name="T1" fmla="*/ 1 h 294"/>
                <a:gd name="T2" fmla="*/ 23 w 552"/>
                <a:gd name="T3" fmla="*/ 0 h 294"/>
                <a:gd name="T4" fmla="*/ 26 w 552"/>
                <a:gd name="T5" fmla="*/ 18 h 294"/>
                <a:gd name="T6" fmla="*/ 32 w 552"/>
                <a:gd name="T7" fmla="*/ 54 h 294"/>
                <a:gd name="T8" fmla="*/ 38 w 552"/>
                <a:gd name="T9" fmla="*/ 90 h 294"/>
                <a:gd name="T10" fmla="*/ 44 w 552"/>
                <a:gd name="T11" fmla="*/ 124 h 294"/>
                <a:gd name="T12" fmla="*/ 59 w 552"/>
                <a:gd name="T13" fmla="*/ 171 h 294"/>
                <a:gd name="T14" fmla="*/ 113 w 552"/>
                <a:gd name="T15" fmla="*/ 228 h 294"/>
                <a:gd name="T16" fmla="*/ 194 w 552"/>
                <a:gd name="T17" fmla="*/ 268 h 294"/>
                <a:gd name="T18" fmla="*/ 295 w 552"/>
                <a:gd name="T19" fmla="*/ 268 h 294"/>
                <a:gd name="T20" fmla="*/ 385 w 552"/>
                <a:gd name="T21" fmla="*/ 224 h 294"/>
                <a:gd name="T22" fmla="*/ 448 w 552"/>
                <a:gd name="T23" fmla="*/ 177 h 294"/>
                <a:gd name="T24" fmla="*/ 490 w 552"/>
                <a:gd name="T25" fmla="*/ 128 h 294"/>
                <a:gd name="T26" fmla="*/ 520 w 552"/>
                <a:gd name="T27" fmla="*/ 73 h 294"/>
                <a:gd name="T28" fmla="*/ 534 w 552"/>
                <a:gd name="T29" fmla="*/ 41 h 294"/>
                <a:gd name="T30" fmla="*/ 546 w 552"/>
                <a:gd name="T31" fmla="*/ 35 h 294"/>
                <a:gd name="T32" fmla="*/ 546 w 552"/>
                <a:gd name="T33" fmla="*/ 73 h 294"/>
                <a:gd name="T34" fmla="*/ 508 w 552"/>
                <a:gd name="T35" fmla="*/ 147 h 294"/>
                <a:gd name="T36" fmla="*/ 442 w 552"/>
                <a:gd name="T37" fmla="*/ 211 h 294"/>
                <a:gd name="T38" fmla="*/ 367 w 552"/>
                <a:gd name="T39" fmla="*/ 262 h 294"/>
                <a:gd name="T40" fmla="*/ 319 w 552"/>
                <a:gd name="T41" fmla="*/ 283 h 294"/>
                <a:gd name="T42" fmla="*/ 289 w 552"/>
                <a:gd name="T43" fmla="*/ 287 h 294"/>
                <a:gd name="T44" fmla="*/ 254 w 552"/>
                <a:gd name="T45" fmla="*/ 292 h 294"/>
                <a:gd name="T46" fmla="*/ 227 w 552"/>
                <a:gd name="T47" fmla="*/ 294 h 294"/>
                <a:gd name="T48" fmla="*/ 176 w 552"/>
                <a:gd name="T49" fmla="*/ 285 h 294"/>
                <a:gd name="T50" fmla="*/ 113 w 552"/>
                <a:gd name="T51" fmla="*/ 260 h 294"/>
                <a:gd name="T52" fmla="*/ 62 w 552"/>
                <a:gd name="T53" fmla="*/ 222 h 294"/>
                <a:gd name="T54" fmla="*/ 29 w 552"/>
                <a:gd name="T55" fmla="*/ 177 h 294"/>
                <a:gd name="T56" fmla="*/ 12 w 552"/>
                <a:gd name="T57" fmla="*/ 130 h 294"/>
                <a:gd name="T58" fmla="*/ 3 w 552"/>
                <a:gd name="T59" fmla="*/ 88 h 294"/>
                <a:gd name="T60" fmla="*/ 0 w 552"/>
                <a:gd name="T61" fmla="*/ 45 h 294"/>
                <a:gd name="T62" fmla="*/ 0 w 552"/>
                <a:gd name="T63" fmla="*/ 13 h 294"/>
                <a:gd name="T64" fmla="*/ 3 w 552"/>
                <a:gd name="T65" fmla="*/ 1 h 2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294"/>
                <a:gd name="T101" fmla="*/ 552 w 552"/>
                <a:gd name="T102" fmla="*/ 294 h 2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294">
                  <a:moveTo>
                    <a:pt x="3" y="1"/>
                  </a:moveTo>
                  <a:lnTo>
                    <a:pt x="6" y="1"/>
                  </a:lnTo>
                  <a:lnTo>
                    <a:pt x="15" y="0"/>
                  </a:lnTo>
                  <a:lnTo>
                    <a:pt x="23" y="0"/>
                  </a:lnTo>
                  <a:lnTo>
                    <a:pt x="26" y="1"/>
                  </a:lnTo>
                  <a:lnTo>
                    <a:pt x="26" y="18"/>
                  </a:lnTo>
                  <a:lnTo>
                    <a:pt x="29" y="37"/>
                  </a:lnTo>
                  <a:lnTo>
                    <a:pt x="32" y="54"/>
                  </a:lnTo>
                  <a:lnTo>
                    <a:pt x="35" y="73"/>
                  </a:lnTo>
                  <a:lnTo>
                    <a:pt x="38" y="90"/>
                  </a:lnTo>
                  <a:lnTo>
                    <a:pt x="41" y="107"/>
                  </a:lnTo>
                  <a:lnTo>
                    <a:pt x="44" y="124"/>
                  </a:lnTo>
                  <a:lnTo>
                    <a:pt x="47" y="141"/>
                  </a:lnTo>
                  <a:lnTo>
                    <a:pt x="59" y="171"/>
                  </a:lnTo>
                  <a:lnTo>
                    <a:pt x="80" y="202"/>
                  </a:lnTo>
                  <a:lnTo>
                    <a:pt x="113" y="228"/>
                  </a:lnTo>
                  <a:lnTo>
                    <a:pt x="152" y="253"/>
                  </a:lnTo>
                  <a:lnTo>
                    <a:pt x="194" y="268"/>
                  </a:lnTo>
                  <a:lnTo>
                    <a:pt x="242" y="273"/>
                  </a:lnTo>
                  <a:lnTo>
                    <a:pt x="295" y="268"/>
                  </a:lnTo>
                  <a:lnTo>
                    <a:pt x="352" y="247"/>
                  </a:lnTo>
                  <a:lnTo>
                    <a:pt x="385" y="224"/>
                  </a:lnTo>
                  <a:lnTo>
                    <a:pt x="418" y="202"/>
                  </a:lnTo>
                  <a:lnTo>
                    <a:pt x="448" y="177"/>
                  </a:lnTo>
                  <a:lnTo>
                    <a:pt x="472" y="154"/>
                  </a:lnTo>
                  <a:lnTo>
                    <a:pt x="490" y="128"/>
                  </a:lnTo>
                  <a:lnTo>
                    <a:pt x="508" y="102"/>
                  </a:lnTo>
                  <a:lnTo>
                    <a:pt x="520" y="73"/>
                  </a:lnTo>
                  <a:lnTo>
                    <a:pt x="532" y="43"/>
                  </a:lnTo>
                  <a:lnTo>
                    <a:pt x="534" y="41"/>
                  </a:lnTo>
                  <a:lnTo>
                    <a:pt x="540" y="39"/>
                  </a:lnTo>
                  <a:lnTo>
                    <a:pt x="546" y="35"/>
                  </a:lnTo>
                  <a:lnTo>
                    <a:pt x="552" y="35"/>
                  </a:lnTo>
                  <a:lnTo>
                    <a:pt x="546" y="73"/>
                  </a:lnTo>
                  <a:lnTo>
                    <a:pt x="532" y="111"/>
                  </a:lnTo>
                  <a:lnTo>
                    <a:pt x="508" y="147"/>
                  </a:lnTo>
                  <a:lnTo>
                    <a:pt x="478" y="181"/>
                  </a:lnTo>
                  <a:lnTo>
                    <a:pt x="442" y="211"/>
                  </a:lnTo>
                  <a:lnTo>
                    <a:pt x="406" y="238"/>
                  </a:lnTo>
                  <a:lnTo>
                    <a:pt x="367" y="262"/>
                  </a:lnTo>
                  <a:lnTo>
                    <a:pt x="328" y="281"/>
                  </a:lnTo>
                  <a:lnTo>
                    <a:pt x="319" y="283"/>
                  </a:lnTo>
                  <a:lnTo>
                    <a:pt x="304" y="285"/>
                  </a:lnTo>
                  <a:lnTo>
                    <a:pt x="289" y="287"/>
                  </a:lnTo>
                  <a:lnTo>
                    <a:pt x="272" y="290"/>
                  </a:lnTo>
                  <a:lnTo>
                    <a:pt x="254" y="292"/>
                  </a:lnTo>
                  <a:lnTo>
                    <a:pt x="239" y="294"/>
                  </a:lnTo>
                  <a:lnTo>
                    <a:pt x="227" y="294"/>
                  </a:lnTo>
                  <a:lnTo>
                    <a:pt x="218" y="294"/>
                  </a:lnTo>
                  <a:lnTo>
                    <a:pt x="176" y="285"/>
                  </a:lnTo>
                  <a:lnTo>
                    <a:pt x="143" y="273"/>
                  </a:lnTo>
                  <a:lnTo>
                    <a:pt x="113" y="260"/>
                  </a:lnTo>
                  <a:lnTo>
                    <a:pt x="86" y="243"/>
                  </a:lnTo>
                  <a:lnTo>
                    <a:pt x="62" y="222"/>
                  </a:lnTo>
                  <a:lnTo>
                    <a:pt x="44" y="202"/>
                  </a:lnTo>
                  <a:lnTo>
                    <a:pt x="29" y="177"/>
                  </a:lnTo>
                  <a:lnTo>
                    <a:pt x="20" y="151"/>
                  </a:lnTo>
                  <a:lnTo>
                    <a:pt x="12" y="130"/>
                  </a:lnTo>
                  <a:lnTo>
                    <a:pt x="9" y="111"/>
                  </a:lnTo>
                  <a:lnTo>
                    <a:pt x="3" y="88"/>
                  </a:lnTo>
                  <a:lnTo>
                    <a:pt x="3" y="68"/>
                  </a:lnTo>
                  <a:lnTo>
                    <a:pt x="0" y="45"/>
                  </a:lnTo>
                  <a:lnTo>
                    <a:pt x="0" y="28"/>
                  </a:lnTo>
                  <a:lnTo>
                    <a:pt x="0" y="13"/>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6" name="Freeform 112"/>
            <p:cNvSpPr>
              <a:spLocks/>
            </p:cNvSpPr>
            <p:nvPr/>
          </p:nvSpPr>
          <p:spPr bwMode="auto">
            <a:xfrm>
              <a:off x="1750" y="1438"/>
              <a:ext cx="99" cy="25"/>
            </a:xfrm>
            <a:custGeom>
              <a:avLst/>
              <a:gdLst>
                <a:gd name="T0" fmla="*/ 12 w 99"/>
                <a:gd name="T1" fmla="*/ 2 h 25"/>
                <a:gd name="T2" fmla="*/ 21 w 99"/>
                <a:gd name="T3" fmla="*/ 0 h 25"/>
                <a:gd name="T4" fmla="*/ 30 w 99"/>
                <a:gd name="T5" fmla="*/ 0 h 25"/>
                <a:gd name="T6" fmla="*/ 39 w 99"/>
                <a:gd name="T7" fmla="*/ 0 h 25"/>
                <a:gd name="T8" fmla="*/ 51 w 99"/>
                <a:gd name="T9" fmla="*/ 0 h 25"/>
                <a:gd name="T10" fmla="*/ 63 w 99"/>
                <a:gd name="T11" fmla="*/ 0 h 25"/>
                <a:gd name="T12" fmla="*/ 75 w 99"/>
                <a:gd name="T13" fmla="*/ 0 h 25"/>
                <a:gd name="T14" fmla="*/ 87 w 99"/>
                <a:gd name="T15" fmla="*/ 0 h 25"/>
                <a:gd name="T16" fmla="*/ 99 w 99"/>
                <a:gd name="T17" fmla="*/ 0 h 25"/>
                <a:gd name="T18" fmla="*/ 99 w 99"/>
                <a:gd name="T19" fmla="*/ 2 h 25"/>
                <a:gd name="T20" fmla="*/ 96 w 99"/>
                <a:gd name="T21" fmla="*/ 8 h 25"/>
                <a:gd name="T22" fmla="*/ 87 w 99"/>
                <a:gd name="T23" fmla="*/ 16 h 25"/>
                <a:gd name="T24" fmla="*/ 72 w 99"/>
                <a:gd name="T25" fmla="*/ 21 h 25"/>
                <a:gd name="T26" fmla="*/ 63 w 99"/>
                <a:gd name="T27" fmla="*/ 21 h 25"/>
                <a:gd name="T28" fmla="*/ 51 w 99"/>
                <a:gd name="T29" fmla="*/ 23 h 25"/>
                <a:gd name="T30" fmla="*/ 45 w 99"/>
                <a:gd name="T31" fmla="*/ 23 h 25"/>
                <a:gd name="T32" fmla="*/ 39 w 99"/>
                <a:gd name="T33" fmla="*/ 25 h 25"/>
                <a:gd name="T34" fmla="*/ 30 w 99"/>
                <a:gd name="T35" fmla="*/ 25 h 25"/>
                <a:gd name="T36" fmla="*/ 24 w 99"/>
                <a:gd name="T37" fmla="*/ 25 h 25"/>
                <a:gd name="T38" fmla="*/ 9 w 99"/>
                <a:gd name="T39" fmla="*/ 19 h 25"/>
                <a:gd name="T40" fmla="*/ 3 w 99"/>
                <a:gd name="T41" fmla="*/ 12 h 25"/>
                <a:gd name="T42" fmla="*/ 0 w 99"/>
                <a:gd name="T43" fmla="*/ 6 h 25"/>
                <a:gd name="T44" fmla="*/ 0 w 99"/>
                <a:gd name="T45" fmla="*/ 4 h 25"/>
                <a:gd name="T46" fmla="*/ 3 w 99"/>
                <a:gd name="T47" fmla="*/ 0 h 25"/>
                <a:gd name="T48" fmla="*/ 12 w 99"/>
                <a:gd name="T49" fmla="*/ 2 h 25"/>
                <a:gd name="T50" fmla="*/ 12 w 99"/>
                <a:gd name="T51" fmla="*/ 2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25"/>
                <a:gd name="T80" fmla="*/ 99 w 99"/>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25">
                  <a:moveTo>
                    <a:pt x="12" y="2"/>
                  </a:moveTo>
                  <a:lnTo>
                    <a:pt x="21" y="0"/>
                  </a:lnTo>
                  <a:lnTo>
                    <a:pt x="30" y="0"/>
                  </a:lnTo>
                  <a:lnTo>
                    <a:pt x="39" y="0"/>
                  </a:lnTo>
                  <a:lnTo>
                    <a:pt x="51" y="0"/>
                  </a:lnTo>
                  <a:lnTo>
                    <a:pt x="63" y="0"/>
                  </a:lnTo>
                  <a:lnTo>
                    <a:pt x="75" y="0"/>
                  </a:lnTo>
                  <a:lnTo>
                    <a:pt x="87" y="0"/>
                  </a:lnTo>
                  <a:lnTo>
                    <a:pt x="99" y="0"/>
                  </a:lnTo>
                  <a:lnTo>
                    <a:pt x="99" y="2"/>
                  </a:lnTo>
                  <a:lnTo>
                    <a:pt x="96" y="8"/>
                  </a:lnTo>
                  <a:lnTo>
                    <a:pt x="87" y="16"/>
                  </a:lnTo>
                  <a:lnTo>
                    <a:pt x="72" y="21"/>
                  </a:lnTo>
                  <a:lnTo>
                    <a:pt x="63" y="21"/>
                  </a:lnTo>
                  <a:lnTo>
                    <a:pt x="51" y="23"/>
                  </a:lnTo>
                  <a:lnTo>
                    <a:pt x="45" y="23"/>
                  </a:lnTo>
                  <a:lnTo>
                    <a:pt x="39" y="25"/>
                  </a:lnTo>
                  <a:lnTo>
                    <a:pt x="30" y="25"/>
                  </a:lnTo>
                  <a:lnTo>
                    <a:pt x="24" y="25"/>
                  </a:lnTo>
                  <a:lnTo>
                    <a:pt x="9" y="19"/>
                  </a:lnTo>
                  <a:lnTo>
                    <a:pt x="3" y="12"/>
                  </a:lnTo>
                  <a:lnTo>
                    <a:pt x="0" y="6"/>
                  </a:lnTo>
                  <a:lnTo>
                    <a:pt x="0" y="4"/>
                  </a:lnTo>
                  <a:lnTo>
                    <a:pt x="3"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7" name="Freeform 113"/>
            <p:cNvSpPr>
              <a:spLocks/>
            </p:cNvSpPr>
            <p:nvPr/>
          </p:nvSpPr>
          <p:spPr bwMode="auto">
            <a:xfrm>
              <a:off x="1499" y="1408"/>
              <a:ext cx="117" cy="40"/>
            </a:xfrm>
            <a:custGeom>
              <a:avLst/>
              <a:gdLst>
                <a:gd name="T0" fmla="*/ 0 w 117"/>
                <a:gd name="T1" fmla="*/ 0 h 40"/>
                <a:gd name="T2" fmla="*/ 9 w 117"/>
                <a:gd name="T3" fmla="*/ 2 h 40"/>
                <a:gd name="T4" fmla="*/ 24 w 117"/>
                <a:gd name="T5" fmla="*/ 6 h 40"/>
                <a:gd name="T6" fmla="*/ 33 w 117"/>
                <a:gd name="T7" fmla="*/ 10 h 40"/>
                <a:gd name="T8" fmla="*/ 48 w 117"/>
                <a:gd name="T9" fmla="*/ 12 h 40"/>
                <a:gd name="T10" fmla="*/ 63 w 117"/>
                <a:gd name="T11" fmla="*/ 13 h 40"/>
                <a:gd name="T12" fmla="*/ 78 w 117"/>
                <a:gd name="T13" fmla="*/ 15 h 40"/>
                <a:gd name="T14" fmla="*/ 90 w 117"/>
                <a:gd name="T15" fmla="*/ 17 h 40"/>
                <a:gd name="T16" fmla="*/ 108 w 117"/>
                <a:gd name="T17" fmla="*/ 21 h 40"/>
                <a:gd name="T18" fmla="*/ 114 w 117"/>
                <a:gd name="T19" fmla="*/ 21 h 40"/>
                <a:gd name="T20" fmla="*/ 117 w 117"/>
                <a:gd name="T21" fmla="*/ 25 h 40"/>
                <a:gd name="T22" fmla="*/ 117 w 117"/>
                <a:gd name="T23" fmla="*/ 27 h 40"/>
                <a:gd name="T24" fmla="*/ 117 w 117"/>
                <a:gd name="T25" fmla="*/ 32 h 40"/>
                <a:gd name="T26" fmla="*/ 105 w 117"/>
                <a:gd name="T27" fmla="*/ 38 h 40"/>
                <a:gd name="T28" fmla="*/ 90 w 117"/>
                <a:gd name="T29" fmla="*/ 40 h 40"/>
                <a:gd name="T30" fmla="*/ 78 w 117"/>
                <a:gd name="T31" fmla="*/ 38 h 40"/>
                <a:gd name="T32" fmla="*/ 63 w 117"/>
                <a:gd name="T33" fmla="*/ 38 h 40"/>
                <a:gd name="T34" fmla="*/ 48 w 117"/>
                <a:gd name="T35" fmla="*/ 36 h 40"/>
                <a:gd name="T36" fmla="*/ 33 w 117"/>
                <a:gd name="T37" fmla="*/ 34 h 40"/>
                <a:gd name="T38" fmla="*/ 18 w 117"/>
                <a:gd name="T39" fmla="*/ 29 h 40"/>
                <a:gd name="T40" fmla="*/ 9 w 117"/>
                <a:gd name="T41" fmla="*/ 23 h 40"/>
                <a:gd name="T42" fmla="*/ 0 w 117"/>
                <a:gd name="T43" fmla="*/ 13 h 40"/>
                <a:gd name="T44" fmla="*/ 0 w 117"/>
                <a:gd name="T45" fmla="*/ 0 h 40"/>
                <a:gd name="T46" fmla="*/ 0 w 117"/>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40"/>
                <a:gd name="T74" fmla="*/ 117 w 117"/>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40">
                  <a:moveTo>
                    <a:pt x="0" y="0"/>
                  </a:moveTo>
                  <a:lnTo>
                    <a:pt x="9" y="2"/>
                  </a:lnTo>
                  <a:lnTo>
                    <a:pt x="24" y="6"/>
                  </a:lnTo>
                  <a:lnTo>
                    <a:pt x="33" y="10"/>
                  </a:lnTo>
                  <a:lnTo>
                    <a:pt x="48" y="12"/>
                  </a:lnTo>
                  <a:lnTo>
                    <a:pt x="63" y="13"/>
                  </a:lnTo>
                  <a:lnTo>
                    <a:pt x="78" y="15"/>
                  </a:lnTo>
                  <a:lnTo>
                    <a:pt x="90" y="17"/>
                  </a:lnTo>
                  <a:lnTo>
                    <a:pt x="108" y="21"/>
                  </a:lnTo>
                  <a:lnTo>
                    <a:pt x="114" y="21"/>
                  </a:lnTo>
                  <a:lnTo>
                    <a:pt x="117" y="25"/>
                  </a:lnTo>
                  <a:lnTo>
                    <a:pt x="117" y="27"/>
                  </a:lnTo>
                  <a:lnTo>
                    <a:pt x="117" y="32"/>
                  </a:lnTo>
                  <a:lnTo>
                    <a:pt x="105" y="38"/>
                  </a:lnTo>
                  <a:lnTo>
                    <a:pt x="90" y="40"/>
                  </a:lnTo>
                  <a:lnTo>
                    <a:pt x="78" y="38"/>
                  </a:lnTo>
                  <a:lnTo>
                    <a:pt x="63" y="38"/>
                  </a:lnTo>
                  <a:lnTo>
                    <a:pt x="48" y="36"/>
                  </a:lnTo>
                  <a:lnTo>
                    <a:pt x="33" y="34"/>
                  </a:lnTo>
                  <a:lnTo>
                    <a:pt x="18" y="29"/>
                  </a:lnTo>
                  <a:lnTo>
                    <a:pt x="9" y="23"/>
                  </a:lnTo>
                  <a:lnTo>
                    <a:pt x="0"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8" name="Freeform 114"/>
            <p:cNvSpPr>
              <a:spLocks/>
            </p:cNvSpPr>
            <p:nvPr/>
          </p:nvSpPr>
          <p:spPr bwMode="auto">
            <a:xfrm>
              <a:off x="1622" y="1433"/>
              <a:ext cx="113" cy="89"/>
            </a:xfrm>
            <a:custGeom>
              <a:avLst/>
              <a:gdLst>
                <a:gd name="T0" fmla="*/ 77 w 113"/>
                <a:gd name="T1" fmla="*/ 5 h 89"/>
                <a:gd name="T2" fmla="*/ 86 w 113"/>
                <a:gd name="T3" fmla="*/ 0 h 89"/>
                <a:gd name="T4" fmla="*/ 101 w 113"/>
                <a:gd name="T5" fmla="*/ 0 h 89"/>
                <a:gd name="T6" fmla="*/ 110 w 113"/>
                <a:gd name="T7" fmla="*/ 4 h 89"/>
                <a:gd name="T8" fmla="*/ 113 w 113"/>
                <a:gd name="T9" fmla="*/ 9 h 89"/>
                <a:gd name="T10" fmla="*/ 107 w 113"/>
                <a:gd name="T11" fmla="*/ 15 h 89"/>
                <a:gd name="T12" fmla="*/ 101 w 113"/>
                <a:gd name="T13" fmla="*/ 21 h 89"/>
                <a:gd name="T14" fmla="*/ 98 w 113"/>
                <a:gd name="T15" fmla="*/ 26 h 89"/>
                <a:gd name="T16" fmla="*/ 98 w 113"/>
                <a:gd name="T17" fmla="*/ 34 h 89"/>
                <a:gd name="T18" fmla="*/ 95 w 113"/>
                <a:gd name="T19" fmla="*/ 39 h 89"/>
                <a:gd name="T20" fmla="*/ 92 w 113"/>
                <a:gd name="T21" fmla="*/ 47 h 89"/>
                <a:gd name="T22" fmla="*/ 83 w 113"/>
                <a:gd name="T23" fmla="*/ 56 h 89"/>
                <a:gd name="T24" fmla="*/ 80 w 113"/>
                <a:gd name="T25" fmla="*/ 70 h 89"/>
                <a:gd name="T26" fmla="*/ 68 w 113"/>
                <a:gd name="T27" fmla="*/ 79 h 89"/>
                <a:gd name="T28" fmla="*/ 59 w 113"/>
                <a:gd name="T29" fmla="*/ 87 h 89"/>
                <a:gd name="T30" fmla="*/ 47 w 113"/>
                <a:gd name="T31" fmla="*/ 89 h 89"/>
                <a:gd name="T32" fmla="*/ 39 w 113"/>
                <a:gd name="T33" fmla="*/ 89 h 89"/>
                <a:gd name="T34" fmla="*/ 27 w 113"/>
                <a:gd name="T35" fmla="*/ 85 h 89"/>
                <a:gd name="T36" fmla="*/ 18 w 113"/>
                <a:gd name="T37" fmla="*/ 79 h 89"/>
                <a:gd name="T38" fmla="*/ 9 w 113"/>
                <a:gd name="T39" fmla="*/ 72 h 89"/>
                <a:gd name="T40" fmla="*/ 3 w 113"/>
                <a:gd name="T41" fmla="*/ 64 h 89"/>
                <a:gd name="T42" fmla="*/ 0 w 113"/>
                <a:gd name="T43" fmla="*/ 56 h 89"/>
                <a:gd name="T44" fmla="*/ 9 w 113"/>
                <a:gd name="T45" fmla="*/ 51 h 89"/>
                <a:gd name="T46" fmla="*/ 18 w 113"/>
                <a:gd name="T47" fmla="*/ 49 h 89"/>
                <a:gd name="T48" fmla="*/ 24 w 113"/>
                <a:gd name="T49" fmla="*/ 53 h 89"/>
                <a:gd name="T50" fmla="*/ 24 w 113"/>
                <a:gd name="T51" fmla="*/ 60 h 89"/>
                <a:gd name="T52" fmla="*/ 33 w 113"/>
                <a:gd name="T53" fmla="*/ 68 h 89"/>
                <a:gd name="T54" fmla="*/ 39 w 113"/>
                <a:gd name="T55" fmla="*/ 70 h 89"/>
                <a:gd name="T56" fmla="*/ 44 w 113"/>
                <a:gd name="T57" fmla="*/ 66 h 89"/>
                <a:gd name="T58" fmla="*/ 50 w 113"/>
                <a:gd name="T59" fmla="*/ 55 h 89"/>
                <a:gd name="T60" fmla="*/ 53 w 113"/>
                <a:gd name="T61" fmla="*/ 45 h 89"/>
                <a:gd name="T62" fmla="*/ 56 w 113"/>
                <a:gd name="T63" fmla="*/ 36 h 89"/>
                <a:gd name="T64" fmla="*/ 59 w 113"/>
                <a:gd name="T65" fmla="*/ 28 h 89"/>
                <a:gd name="T66" fmla="*/ 62 w 113"/>
                <a:gd name="T67" fmla="*/ 21 h 89"/>
                <a:gd name="T68" fmla="*/ 65 w 113"/>
                <a:gd name="T69" fmla="*/ 13 h 89"/>
                <a:gd name="T70" fmla="*/ 71 w 113"/>
                <a:gd name="T71" fmla="*/ 9 h 89"/>
                <a:gd name="T72" fmla="*/ 77 w 113"/>
                <a:gd name="T73" fmla="*/ 5 h 89"/>
                <a:gd name="T74" fmla="*/ 77 w 113"/>
                <a:gd name="T75" fmla="*/ 5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89"/>
                <a:gd name="T116" fmla="*/ 113 w 113"/>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89">
                  <a:moveTo>
                    <a:pt x="77" y="5"/>
                  </a:moveTo>
                  <a:lnTo>
                    <a:pt x="86" y="0"/>
                  </a:lnTo>
                  <a:lnTo>
                    <a:pt x="101" y="0"/>
                  </a:lnTo>
                  <a:lnTo>
                    <a:pt x="110" y="4"/>
                  </a:lnTo>
                  <a:lnTo>
                    <a:pt x="113" y="9"/>
                  </a:lnTo>
                  <a:lnTo>
                    <a:pt x="107" y="15"/>
                  </a:lnTo>
                  <a:lnTo>
                    <a:pt x="101" y="21"/>
                  </a:lnTo>
                  <a:lnTo>
                    <a:pt x="98" y="26"/>
                  </a:lnTo>
                  <a:lnTo>
                    <a:pt x="98" y="34"/>
                  </a:lnTo>
                  <a:lnTo>
                    <a:pt x="95" y="39"/>
                  </a:lnTo>
                  <a:lnTo>
                    <a:pt x="92" y="47"/>
                  </a:lnTo>
                  <a:lnTo>
                    <a:pt x="83" y="56"/>
                  </a:lnTo>
                  <a:lnTo>
                    <a:pt x="80" y="70"/>
                  </a:lnTo>
                  <a:lnTo>
                    <a:pt x="68" y="79"/>
                  </a:lnTo>
                  <a:lnTo>
                    <a:pt x="59" y="87"/>
                  </a:lnTo>
                  <a:lnTo>
                    <a:pt x="47" y="89"/>
                  </a:lnTo>
                  <a:lnTo>
                    <a:pt x="39" y="89"/>
                  </a:lnTo>
                  <a:lnTo>
                    <a:pt x="27" y="85"/>
                  </a:lnTo>
                  <a:lnTo>
                    <a:pt x="18" y="79"/>
                  </a:lnTo>
                  <a:lnTo>
                    <a:pt x="9" y="72"/>
                  </a:lnTo>
                  <a:lnTo>
                    <a:pt x="3" y="64"/>
                  </a:lnTo>
                  <a:lnTo>
                    <a:pt x="0" y="56"/>
                  </a:lnTo>
                  <a:lnTo>
                    <a:pt x="9" y="51"/>
                  </a:lnTo>
                  <a:lnTo>
                    <a:pt x="18" y="49"/>
                  </a:lnTo>
                  <a:lnTo>
                    <a:pt x="24" y="53"/>
                  </a:lnTo>
                  <a:lnTo>
                    <a:pt x="24" y="60"/>
                  </a:lnTo>
                  <a:lnTo>
                    <a:pt x="33" y="68"/>
                  </a:lnTo>
                  <a:lnTo>
                    <a:pt x="39" y="70"/>
                  </a:lnTo>
                  <a:lnTo>
                    <a:pt x="44" y="66"/>
                  </a:lnTo>
                  <a:lnTo>
                    <a:pt x="50" y="55"/>
                  </a:lnTo>
                  <a:lnTo>
                    <a:pt x="53" y="45"/>
                  </a:lnTo>
                  <a:lnTo>
                    <a:pt x="56" y="36"/>
                  </a:lnTo>
                  <a:lnTo>
                    <a:pt x="59" y="28"/>
                  </a:lnTo>
                  <a:lnTo>
                    <a:pt x="62" y="21"/>
                  </a:lnTo>
                  <a:lnTo>
                    <a:pt x="65" y="13"/>
                  </a:lnTo>
                  <a:lnTo>
                    <a:pt x="71" y="9"/>
                  </a:lnTo>
                  <a:lnTo>
                    <a:pt x="7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9" name="Freeform 115"/>
            <p:cNvSpPr>
              <a:spLocks/>
            </p:cNvSpPr>
            <p:nvPr/>
          </p:nvSpPr>
          <p:spPr bwMode="auto">
            <a:xfrm>
              <a:off x="1589" y="1540"/>
              <a:ext cx="113" cy="29"/>
            </a:xfrm>
            <a:custGeom>
              <a:avLst/>
              <a:gdLst>
                <a:gd name="T0" fmla="*/ 9 w 113"/>
                <a:gd name="T1" fmla="*/ 0 h 29"/>
                <a:gd name="T2" fmla="*/ 24 w 113"/>
                <a:gd name="T3" fmla="*/ 2 h 29"/>
                <a:gd name="T4" fmla="*/ 36 w 113"/>
                <a:gd name="T5" fmla="*/ 6 h 29"/>
                <a:gd name="T6" fmla="*/ 48 w 113"/>
                <a:gd name="T7" fmla="*/ 6 h 29"/>
                <a:gd name="T8" fmla="*/ 57 w 113"/>
                <a:gd name="T9" fmla="*/ 10 h 29"/>
                <a:gd name="T10" fmla="*/ 69 w 113"/>
                <a:gd name="T11" fmla="*/ 10 h 29"/>
                <a:gd name="T12" fmla="*/ 80 w 113"/>
                <a:gd name="T13" fmla="*/ 10 h 29"/>
                <a:gd name="T14" fmla="*/ 95 w 113"/>
                <a:gd name="T15" fmla="*/ 10 h 29"/>
                <a:gd name="T16" fmla="*/ 113 w 113"/>
                <a:gd name="T17" fmla="*/ 10 h 29"/>
                <a:gd name="T18" fmla="*/ 110 w 113"/>
                <a:gd name="T19" fmla="*/ 12 h 29"/>
                <a:gd name="T20" fmla="*/ 104 w 113"/>
                <a:gd name="T21" fmla="*/ 17 h 29"/>
                <a:gd name="T22" fmla="*/ 92 w 113"/>
                <a:gd name="T23" fmla="*/ 23 h 29"/>
                <a:gd name="T24" fmla="*/ 77 w 113"/>
                <a:gd name="T25" fmla="*/ 27 h 29"/>
                <a:gd name="T26" fmla="*/ 66 w 113"/>
                <a:gd name="T27" fmla="*/ 29 h 29"/>
                <a:gd name="T28" fmla="*/ 54 w 113"/>
                <a:gd name="T29" fmla="*/ 29 h 29"/>
                <a:gd name="T30" fmla="*/ 45 w 113"/>
                <a:gd name="T31" fmla="*/ 29 h 29"/>
                <a:gd name="T32" fmla="*/ 36 w 113"/>
                <a:gd name="T33" fmla="*/ 29 h 29"/>
                <a:gd name="T34" fmla="*/ 21 w 113"/>
                <a:gd name="T35" fmla="*/ 25 h 29"/>
                <a:gd name="T36" fmla="*/ 6 w 113"/>
                <a:gd name="T37" fmla="*/ 17 h 29"/>
                <a:gd name="T38" fmla="*/ 0 w 113"/>
                <a:gd name="T39" fmla="*/ 10 h 29"/>
                <a:gd name="T40" fmla="*/ 0 w 113"/>
                <a:gd name="T41" fmla="*/ 4 h 29"/>
                <a:gd name="T42" fmla="*/ 3 w 113"/>
                <a:gd name="T43" fmla="*/ 0 h 29"/>
                <a:gd name="T44" fmla="*/ 9 w 113"/>
                <a:gd name="T45" fmla="*/ 0 h 29"/>
                <a:gd name="T46" fmla="*/ 9 w 113"/>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29"/>
                <a:gd name="T74" fmla="*/ 113 w 113"/>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29">
                  <a:moveTo>
                    <a:pt x="9" y="0"/>
                  </a:moveTo>
                  <a:lnTo>
                    <a:pt x="24" y="2"/>
                  </a:lnTo>
                  <a:lnTo>
                    <a:pt x="36" y="6"/>
                  </a:lnTo>
                  <a:lnTo>
                    <a:pt x="48" y="6"/>
                  </a:lnTo>
                  <a:lnTo>
                    <a:pt x="57" y="10"/>
                  </a:lnTo>
                  <a:lnTo>
                    <a:pt x="69" y="10"/>
                  </a:lnTo>
                  <a:lnTo>
                    <a:pt x="80" y="10"/>
                  </a:lnTo>
                  <a:lnTo>
                    <a:pt x="95" y="10"/>
                  </a:lnTo>
                  <a:lnTo>
                    <a:pt x="113" y="10"/>
                  </a:lnTo>
                  <a:lnTo>
                    <a:pt x="110" y="12"/>
                  </a:lnTo>
                  <a:lnTo>
                    <a:pt x="104" y="17"/>
                  </a:lnTo>
                  <a:lnTo>
                    <a:pt x="92" y="23"/>
                  </a:lnTo>
                  <a:lnTo>
                    <a:pt x="77" y="27"/>
                  </a:lnTo>
                  <a:lnTo>
                    <a:pt x="66" y="29"/>
                  </a:lnTo>
                  <a:lnTo>
                    <a:pt x="54" y="29"/>
                  </a:lnTo>
                  <a:lnTo>
                    <a:pt x="45" y="29"/>
                  </a:lnTo>
                  <a:lnTo>
                    <a:pt x="36" y="29"/>
                  </a:lnTo>
                  <a:lnTo>
                    <a:pt x="21" y="25"/>
                  </a:lnTo>
                  <a:lnTo>
                    <a:pt x="6" y="17"/>
                  </a:lnTo>
                  <a:lnTo>
                    <a:pt x="0" y="10"/>
                  </a:lnTo>
                  <a:lnTo>
                    <a:pt x="0" y="4"/>
                  </a:lnTo>
                  <a:lnTo>
                    <a:pt x="3"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 name="Freeform 116"/>
            <p:cNvSpPr>
              <a:spLocks/>
            </p:cNvSpPr>
            <p:nvPr/>
          </p:nvSpPr>
          <p:spPr bwMode="auto">
            <a:xfrm>
              <a:off x="1666" y="1346"/>
              <a:ext cx="135" cy="38"/>
            </a:xfrm>
            <a:custGeom>
              <a:avLst/>
              <a:gdLst>
                <a:gd name="T0" fmla="*/ 135 w 135"/>
                <a:gd name="T1" fmla="*/ 13 h 38"/>
                <a:gd name="T2" fmla="*/ 129 w 135"/>
                <a:gd name="T3" fmla="*/ 24 h 38"/>
                <a:gd name="T4" fmla="*/ 114 w 135"/>
                <a:gd name="T5" fmla="*/ 34 h 38"/>
                <a:gd name="T6" fmla="*/ 93 w 135"/>
                <a:gd name="T7" fmla="*/ 38 h 38"/>
                <a:gd name="T8" fmla="*/ 66 w 135"/>
                <a:gd name="T9" fmla="*/ 38 h 38"/>
                <a:gd name="T10" fmla="*/ 39 w 135"/>
                <a:gd name="T11" fmla="*/ 34 h 38"/>
                <a:gd name="T12" fmla="*/ 18 w 135"/>
                <a:gd name="T13" fmla="*/ 26 h 38"/>
                <a:gd name="T14" fmla="*/ 0 w 135"/>
                <a:gd name="T15" fmla="*/ 15 h 38"/>
                <a:gd name="T16" fmla="*/ 0 w 135"/>
                <a:gd name="T17" fmla="*/ 0 h 38"/>
                <a:gd name="T18" fmla="*/ 9 w 135"/>
                <a:gd name="T19" fmla="*/ 2 h 38"/>
                <a:gd name="T20" fmla="*/ 24 w 135"/>
                <a:gd name="T21" fmla="*/ 7 h 38"/>
                <a:gd name="T22" fmla="*/ 36 w 135"/>
                <a:gd name="T23" fmla="*/ 13 h 38"/>
                <a:gd name="T24" fmla="*/ 51 w 135"/>
                <a:gd name="T25" fmla="*/ 17 h 38"/>
                <a:gd name="T26" fmla="*/ 66 w 135"/>
                <a:gd name="T27" fmla="*/ 21 h 38"/>
                <a:gd name="T28" fmla="*/ 81 w 135"/>
                <a:gd name="T29" fmla="*/ 21 h 38"/>
                <a:gd name="T30" fmla="*/ 96 w 135"/>
                <a:gd name="T31" fmla="*/ 17 h 38"/>
                <a:gd name="T32" fmla="*/ 111 w 135"/>
                <a:gd name="T33" fmla="*/ 9 h 38"/>
                <a:gd name="T34" fmla="*/ 117 w 135"/>
                <a:gd name="T35" fmla="*/ 6 h 38"/>
                <a:gd name="T36" fmla="*/ 126 w 135"/>
                <a:gd name="T37" fmla="*/ 6 h 38"/>
                <a:gd name="T38" fmla="*/ 132 w 135"/>
                <a:gd name="T39" fmla="*/ 7 h 38"/>
                <a:gd name="T40" fmla="*/ 135 w 135"/>
                <a:gd name="T41" fmla="*/ 13 h 38"/>
                <a:gd name="T42" fmla="*/ 135 w 135"/>
                <a:gd name="T43" fmla="*/ 13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5"/>
                <a:gd name="T67" fmla="*/ 0 h 38"/>
                <a:gd name="T68" fmla="*/ 135 w 135"/>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5" h="38">
                  <a:moveTo>
                    <a:pt x="135" y="13"/>
                  </a:moveTo>
                  <a:lnTo>
                    <a:pt x="129" y="24"/>
                  </a:lnTo>
                  <a:lnTo>
                    <a:pt x="114" y="34"/>
                  </a:lnTo>
                  <a:lnTo>
                    <a:pt x="93" y="38"/>
                  </a:lnTo>
                  <a:lnTo>
                    <a:pt x="66" y="38"/>
                  </a:lnTo>
                  <a:lnTo>
                    <a:pt x="39" y="34"/>
                  </a:lnTo>
                  <a:lnTo>
                    <a:pt x="18" y="26"/>
                  </a:lnTo>
                  <a:lnTo>
                    <a:pt x="0" y="15"/>
                  </a:lnTo>
                  <a:lnTo>
                    <a:pt x="0" y="0"/>
                  </a:lnTo>
                  <a:lnTo>
                    <a:pt x="9" y="2"/>
                  </a:lnTo>
                  <a:lnTo>
                    <a:pt x="24" y="7"/>
                  </a:lnTo>
                  <a:lnTo>
                    <a:pt x="36" y="13"/>
                  </a:lnTo>
                  <a:lnTo>
                    <a:pt x="51" y="17"/>
                  </a:lnTo>
                  <a:lnTo>
                    <a:pt x="66" y="21"/>
                  </a:lnTo>
                  <a:lnTo>
                    <a:pt x="81" y="21"/>
                  </a:lnTo>
                  <a:lnTo>
                    <a:pt x="96" y="17"/>
                  </a:lnTo>
                  <a:lnTo>
                    <a:pt x="111" y="9"/>
                  </a:lnTo>
                  <a:lnTo>
                    <a:pt x="117" y="6"/>
                  </a:lnTo>
                  <a:lnTo>
                    <a:pt x="126" y="6"/>
                  </a:lnTo>
                  <a:lnTo>
                    <a:pt x="132" y="7"/>
                  </a:lnTo>
                  <a:lnTo>
                    <a:pt x="13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1" name="Freeform 117"/>
            <p:cNvSpPr>
              <a:spLocks/>
            </p:cNvSpPr>
            <p:nvPr/>
          </p:nvSpPr>
          <p:spPr bwMode="auto">
            <a:xfrm>
              <a:off x="1777" y="1193"/>
              <a:ext cx="275" cy="191"/>
            </a:xfrm>
            <a:custGeom>
              <a:avLst/>
              <a:gdLst>
                <a:gd name="T0" fmla="*/ 182 w 275"/>
                <a:gd name="T1" fmla="*/ 0 h 191"/>
                <a:gd name="T2" fmla="*/ 227 w 275"/>
                <a:gd name="T3" fmla="*/ 4 h 191"/>
                <a:gd name="T4" fmla="*/ 254 w 275"/>
                <a:gd name="T5" fmla="*/ 17 h 191"/>
                <a:gd name="T6" fmla="*/ 269 w 275"/>
                <a:gd name="T7" fmla="*/ 38 h 191"/>
                <a:gd name="T8" fmla="*/ 275 w 275"/>
                <a:gd name="T9" fmla="*/ 66 h 191"/>
                <a:gd name="T10" fmla="*/ 266 w 275"/>
                <a:gd name="T11" fmla="*/ 94 h 191"/>
                <a:gd name="T12" fmla="*/ 251 w 275"/>
                <a:gd name="T13" fmla="*/ 119 h 191"/>
                <a:gd name="T14" fmla="*/ 221 w 275"/>
                <a:gd name="T15" fmla="*/ 140 h 191"/>
                <a:gd name="T16" fmla="*/ 188 w 275"/>
                <a:gd name="T17" fmla="*/ 153 h 191"/>
                <a:gd name="T18" fmla="*/ 176 w 275"/>
                <a:gd name="T19" fmla="*/ 166 h 191"/>
                <a:gd name="T20" fmla="*/ 158 w 275"/>
                <a:gd name="T21" fmla="*/ 177 h 191"/>
                <a:gd name="T22" fmla="*/ 138 w 275"/>
                <a:gd name="T23" fmla="*/ 185 h 191"/>
                <a:gd name="T24" fmla="*/ 117 w 275"/>
                <a:gd name="T25" fmla="*/ 191 h 191"/>
                <a:gd name="T26" fmla="*/ 90 w 275"/>
                <a:gd name="T27" fmla="*/ 191 h 191"/>
                <a:gd name="T28" fmla="*/ 60 w 275"/>
                <a:gd name="T29" fmla="*/ 191 h 191"/>
                <a:gd name="T30" fmla="*/ 33 w 275"/>
                <a:gd name="T31" fmla="*/ 187 h 191"/>
                <a:gd name="T32" fmla="*/ 3 w 275"/>
                <a:gd name="T33" fmla="*/ 183 h 191"/>
                <a:gd name="T34" fmla="*/ 0 w 275"/>
                <a:gd name="T35" fmla="*/ 179 h 191"/>
                <a:gd name="T36" fmla="*/ 6 w 275"/>
                <a:gd name="T37" fmla="*/ 177 h 191"/>
                <a:gd name="T38" fmla="*/ 9 w 275"/>
                <a:gd name="T39" fmla="*/ 176 h 191"/>
                <a:gd name="T40" fmla="*/ 12 w 275"/>
                <a:gd name="T41" fmla="*/ 174 h 191"/>
                <a:gd name="T42" fmla="*/ 27 w 275"/>
                <a:gd name="T43" fmla="*/ 172 h 191"/>
                <a:gd name="T44" fmla="*/ 45 w 275"/>
                <a:gd name="T45" fmla="*/ 172 h 191"/>
                <a:gd name="T46" fmla="*/ 66 w 275"/>
                <a:gd name="T47" fmla="*/ 172 h 191"/>
                <a:gd name="T48" fmla="*/ 90 w 275"/>
                <a:gd name="T49" fmla="*/ 174 h 191"/>
                <a:gd name="T50" fmla="*/ 108 w 275"/>
                <a:gd name="T51" fmla="*/ 172 h 191"/>
                <a:gd name="T52" fmla="*/ 129 w 275"/>
                <a:gd name="T53" fmla="*/ 168 h 191"/>
                <a:gd name="T54" fmla="*/ 146 w 275"/>
                <a:gd name="T55" fmla="*/ 162 h 191"/>
                <a:gd name="T56" fmla="*/ 161 w 275"/>
                <a:gd name="T57" fmla="*/ 149 h 191"/>
                <a:gd name="T58" fmla="*/ 170 w 275"/>
                <a:gd name="T59" fmla="*/ 140 h 191"/>
                <a:gd name="T60" fmla="*/ 182 w 275"/>
                <a:gd name="T61" fmla="*/ 134 h 191"/>
                <a:gd name="T62" fmla="*/ 191 w 275"/>
                <a:gd name="T63" fmla="*/ 130 h 191"/>
                <a:gd name="T64" fmla="*/ 200 w 275"/>
                <a:gd name="T65" fmla="*/ 126 h 191"/>
                <a:gd name="T66" fmla="*/ 212 w 275"/>
                <a:gd name="T67" fmla="*/ 119 h 191"/>
                <a:gd name="T68" fmla="*/ 221 w 275"/>
                <a:gd name="T69" fmla="*/ 111 h 191"/>
                <a:gd name="T70" fmla="*/ 230 w 275"/>
                <a:gd name="T71" fmla="*/ 104 h 191"/>
                <a:gd name="T72" fmla="*/ 236 w 275"/>
                <a:gd name="T73" fmla="*/ 92 h 191"/>
                <a:gd name="T74" fmla="*/ 239 w 275"/>
                <a:gd name="T75" fmla="*/ 81 h 191"/>
                <a:gd name="T76" fmla="*/ 242 w 275"/>
                <a:gd name="T77" fmla="*/ 70 h 191"/>
                <a:gd name="T78" fmla="*/ 242 w 275"/>
                <a:gd name="T79" fmla="*/ 58 h 191"/>
                <a:gd name="T80" fmla="*/ 239 w 275"/>
                <a:gd name="T81" fmla="*/ 47 h 191"/>
                <a:gd name="T82" fmla="*/ 233 w 275"/>
                <a:gd name="T83" fmla="*/ 36 h 191"/>
                <a:gd name="T84" fmla="*/ 227 w 275"/>
                <a:gd name="T85" fmla="*/ 26 h 191"/>
                <a:gd name="T86" fmla="*/ 218 w 275"/>
                <a:gd name="T87" fmla="*/ 21 h 191"/>
                <a:gd name="T88" fmla="*/ 212 w 275"/>
                <a:gd name="T89" fmla="*/ 19 h 191"/>
                <a:gd name="T90" fmla="*/ 206 w 275"/>
                <a:gd name="T91" fmla="*/ 17 h 191"/>
                <a:gd name="T92" fmla="*/ 200 w 275"/>
                <a:gd name="T93" fmla="*/ 19 h 191"/>
                <a:gd name="T94" fmla="*/ 188 w 275"/>
                <a:gd name="T95" fmla="*/ 21 h 191"/>
                <a:gd name="T96" fmla="*/ 182 w 275"/>
                <a:gd name="T97" fmla="*/ 23 h 191"/>
                <a:gd name="T98" fmla="*/ 173 w 275"/>
                <a:gd name="T99" fmla="*/ 17 h 191"/>
                <a:gd name="T100" fmla="*/ 173 w 275"/>
                <a:gd name="T101" fmla="*/ 9 h 191"/>
                <a:gd name="T102" fmla="*/ 173 w 275"/>
                <a:gd name="T103" fmla="*/ 4 h 191"/>
                <a:gd name="T104" fmla="*/ 182 w 275"/>
                <a:gd name="T105" fmla="*/ 0 h 191"/>
                <a:gd name="T106" fmla="*/ 182 w 275"/>
                <a:gd name="T107" fmla="*/ 0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5"/>
                <a:gd name="T163" fmla="*/ 0 h 191"/>
                <a:gd name="T164" fmla="*/ 275 w 275"/>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5" h="191">
                  <a:moveTo>
                    <a:pt x="182" y="0"/>
                  </a:moveTo>
                  <a:lnTo>
                    <a:pt x="227" y="4"/>
                  </a:lnTo>
                  <a:lnTo>
                    <a:pt x="254" y="17"/>
                  </a:lnTo>
                  <a:lnTo>
                    <a:pt x="269" y="38"/>
                  </a:lnTo>
                  <a:lnTo>
                    <a:pt x="275" y="66"/>
                  </a:lnTo>
                  <a:lnTo>
                    <a:pt x="266" y="94"/>
                  </a:lnTo>
                  <a:lnTo>
                    <a:pt x="251" y="119"/>
                  </a:lnTo>
                  <a:lnTo>
                    <a:pt x="221" y="140"/>
                  </a:lnTo>
                  <a:lnTo>
                    <a:pt x="188" y="153"/>
                  </a:lnTo>
                  <a:lnTo>
                    <a:pt x="176" y="166"/>
                  </a:lnTo>
                  <a:lnTo>
                    <a:pt x="158" y="177"/>
                  </a:lnTo>
                  <a:lnTo>
                    <a:pt x="138" y="185"/>
                  </a:lnTo>
                  <a:lnTo>
                    <a:pt x="117" y="191"/>
                  </a:lnTo>
                  <a:lnTo>
                    <a:pt x="90" y="191"/>
                  </a:lnTo>
                  <a:lnTo>
                    <a:pt x="60" y="191"/>
                  </a:lnTo>
                  <a:lnTo>
                    <a:pt x="33" y="187"/>
                  </a:lnTo>
                  <a:lnTo>
                    <a:pt x="3" y="183"/>
                  </a:lnTo>
                  <a:lnTo>
                    <a:pt x="0" y="179"/>
                  </a:lnTo>
                  <a:lnTo>
                    <a:pt x="6" y="177"/>
                  </a:lnTo>
                  <a:lnTo>
                    <a:pt x="9" y="176"/>
                  </a:lnTo>
                  <a:lnTo>
                    <a:pt x="12" y="174"/>
                  </a:lnTo>
                  <a:lnTo>
                    <a:pt x="27" y="172"/>
                  </a:lnTo>
                  <a:lnTo>
                    <a:pt x="45" y="172"/>
                  </a:lnTo>
                  <a:lnTo>
                    <a:pt x="66" y="172"/>
                  </a:lnTo>
                  <a:lnTo>
                    <a:pt x="90" y="174"/>
                  </a:lnTo>
                  <a:lnTo>
                    <a:pt x="108" y="172"/>
                  </a:lnTo>
                  <a:lnTo>
                    <a:pt x="129" y="168"/>
                  </a:lnTo>
                  <a:lnTo>
                    <a:pt x="146" y="162"/>
                  </a:lnTo>
                  <a:lnTo>
                    <a:pt x="161" y="149"/>
                  </a:lnTo>
                  <a:lnTo>
                    <a:pt x="170" y="140"/>
                  </a:lnTo>
                  <a:lnTo>
                    <a:pt x="182" y="134"/>
                  </a:lnTo>
                  <a:lnTo>
                    <a:pt x="191" y="130"/>
                  </a:lnTo>
                  <a:lnTo>
                    <a:pt x="200" y="126"/>
                  </a:lnTo>
                  <a:lnTo>
                    <a:pt x="212" y="119"/>
                  </a:lnTo>
                  <a:lnTo>
                    <a:pt x="221" y="111"/>
                  </a:lnTo>
                  <a:lnTo>
                    <a:pt x="230" y="104"/>
                  </a:lnTo>
                  <a:lnTo>
                    <a:pt x="236" y="92"/>
                  </a:lnTo>
                  <a:lnTo>
                    <a:pt x="239" y="81"/>
                  </a:lnTo>
                  <a:lnTo>
                    <a:pt x="242" y="70"/>
                  </a:lnTo>
                  <a:lnTo>
                    <a:pt x="242" y="58"/>
                  </a:lnTo>
                  <a:lnTo>
                    <a:pt x="239" y="47"/>
                  </a:lnTo>
                  <a:lnTo>
                    <a:pt x="233" y="36"/>
                  </a:lnTo>
                  <a:lnTo>
                    <a:pt x="227" y="26"/>
                  </a:lnTo>
                  <a:lnTo>
                    <a:pt x="218" y="21"/>
                  </a:lnTo>
                  <a:lnTo>
                    <a:pt x="212" y="19"/>
                  </a:lnTo>
                  <a:lnTo>
                    <a:pt x="206" y="17"/>
                  </a:lnTo>
                  <a:lnTo>
                    <a:pt x="200" y="19"/>
                  </a:lnTo>
                  <a:lnTo>
                    <a:pt x="188" y="21"/>
                  </a:lnTo>
                  <a:lnTo>
                    <a:pt x="182" y="23"/>
                  </a:lnTo>
                  <a:lnTo>
                    <a:pt x="173" y="17"/>
                  </a:lnTo>
                  <a:lnTo>
                    <a:pt x="173" y="9"/>
                  </a:lnTo>
                  <a:lnTo>
                    <a:pt x="173" y="4"/>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2" name="Freeform 118"/>
            <p:cNvSpPr>
              <a:spLocks/>
            </p:cNvSpPr>
            <p:nvPr/>
          </p:nvSpPr>
          <p:spPr bwMode="auto">
            <a:xfrm>
              <a:off x="1938" y="1134"/>
              <a:ext cx="93" cy="78"/>
            </a:xfrm>
            <a:custGeom>
              <a:avLst/>
              <a:gdLst>
                <a:gd name="T0" fmla="*/ 9 w 93"/>
                <a:gd name="T1" fmla="*/ 0 h 78"/>
                <a:gd name="T2" fmla="*/ 30 w 93"/>
                <a:gd name="T3" fmla="*/ 2 h 78"/>
                <a:gd name="T4" fmla="*/ 48 w 93"/>
                <a:gd name="T5" fmla="*/ 8 h 78"/>
                <a:gd name="T6" fmla="*/ 66 w 93"/>
                <a:gd name="T7" fmla="*/ 15 h 78"/>
                <a:gd name="T8" fmla="*/ 78 w 93"/>
                <a:gd name="T9" fmla="*/ 27 h 78"/>
                <a:gd name="T10" fmla="*/ 87 w 93"/>
                <a:gd name="T11" fmla="*/ 36 h 78"/>
                <a:gd name="T12" fmla="*/ 93 w 93"/>
                <a:gd name="T13" fmla="*/ 48 h 78"/>
                <a:gd name="T14" fmla="*/ 90 w 93"/>
                <a:gd name="T15" fmla="*/ 63 h 78"/>
                <a:gd name="T16" fmla="*/ 87 w 93"/>
                <a:gd name="T17" fmla="*/ 76 h 78"/>
                <a:gd name="T18" fmla="*/ 75 w 93"/>
                <a:gd name="T19" fmla="*/ 76 h 78"/>
                <a:gd name="T20" fmla="*/ 66 w 93"/>
                <a:gd name="T21" fmla="*/ 78 h 78"/>
                <a:gd name="T22" fmla="*/ 60 w 93"/>
                <a:gd name="T23" fmla="*/ 65 h 78"/>
                <a:gd name="T24" fmla="*/ 57 w 93"/>
                <a:gd name="T25" fmla="*/ 55 h 78"/>
                <a:gd name="T26" fmla="*/ 54 w 93"/>
                <a:gd name="T27" fmla="*/ 46 h 78"/>
                <a:gd name="T28" fmla="*/ 48 w 93"/>
                <a:gd name="T29" fmla="*/ 38 h 78"/>
                <a:gd name="T30" fmla="*/ 39 w 93"/>
                <a:gd name="T31" fmla="*/ 31 h 78"/>
                <a:gd name="T32" fmla="*/ 30 w 93"/>
                <a:gd name="T33" fmla="*/ 23 h 78"/>
                <a:gd name="T34" fmla="*/ 15 w 93"/>
                <a:gd name="T35" fmla="*/ 17 h 78"/>
                <a:gd name="T36" fmla="*/ 0 w 93"/>
                <a:gd name="T37" fmla="*/ 15 h 78"/>
                <a:gd name="T38" fmla="*/ 0 w 93"/>
                <a:gd name="T39" fmla="*/ 10 h 78"/>
                <a:gd name="T40" fmla="*/ 3 w 93"/>
                <a:gd name="T41" fmla="*/ 6 h 78"/>
                <a:gd name="T42" fmla="*/ 6 w 93"/>
                <a:gd name="T43" fmla="*/ 2 h 78"/>
                <a:gd name="T44" fmla="*/ 9 w 93"/>
                <a:gd name="T45" fmla="*/ 0 h 78"/>
                <a:gd name="T46" fmla="*/ 9 w 93"/>
                <a:gd name="T47" fmla="*/ 0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78"/>
                <a:gd name="T74" fmla="*/ 93 w 93"/>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78">
                  <a:moveTo>
                    <a:pt x="9" y="0"/>
                  </a:moveTo>
                  <a:lnTo>
                    <a:pt x="30" y="2"/>
                  </a:lnTo>
                  <a:lnTo>
                    <a:pt x="48" y="8"/>
                  </a:lnTo>
                  <a:lnTo>
                    <a:pt x="66" y="15"/>
                  </a:lnTo>
                  <a:lnTo>
                    <a:pt x="78" y="27"/>
                  </a:lnTo>
                  <a:lnTo>
                    <a:pt x="87" y="36"/>
                  </a:lnTo>
                  <a:lnTo>
                    <a:pt x="93" y="48"/>
                  </a:lnTo>
                  <a:lnTo>
                    <a:pt x="90" y="63"/>
                  </a:lnTo>
                  <a:lnTo>
                    <a:pt x="87" y="76"/>
                  </a:lnTo>
                  <a:lnTo>
                    <a:pt x="75" y="76"/>
                  </a:lnTo>
                  <a:lnTo>
                    <a:pt x="66" y="78"/>
                  </a:lnTo>
                  <a:lnTo>
                    <a:pt x="60" y="65"/>
                  </a:lnTo>
                  <a:lnTo>
                    <a:pt x="57" y="55"/>
                  </a:lnTo>
                  <a:lnTo>
                    <a:pt x="54" y="46"/>
                  </a:lnTo>
                  <a:lnTo>
                    <a:pt x="48" y="38"/>
                  </a:lnTo>
                  <a:lnTo>
                    <a:pt x="39" y="31"/>
                  </a:lnTo>
                  <a:lnTo>
                    <a:pt x="30" y="23"/>
                  </a:lnTo>
                  <a:lnTo>
                    <a:pt x="15" y="17"/>
                  </a:lnTo>
                  <a:lnTo>
                    <a:pt x="0" y="15"/>
                  </a:lnTo>
                  <a:lnTo>
                    <a:pt x="0" y="10"/>
                  </a:lnTo>
                  <a:lnTo>
                    <a:pt x="3" y="6"/>
                  </a:lnTo>
                  <a:lnTo>
                    <a:pt x="6"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3" name="Freeform 119"/>
            <p:cNvSpPr>
              <a:spLocks/>
            </p:cNvSpPr>
            <p:nvPr/>
          </p:nvSpPr>
          <p:spPr bwMode="auto">
            <a:xfrm>
              <a:off x="1774" y="1042"/>
              <a:ext cx="212" cy="111"/>
            </a:xfrm>
            <a:custGeom>
              <a:avLst/>
              <a:gdLst>
                <a:gd name="T0" fmla="*/ 84 w 212"/>
                <a:gd name="T1" fmla="*/ 0 h 111"/>
                <a:gd name="T2" fmla="*/ 108 w 212"/>
                <a:gd name="T3" fmla="*/ 2 h 111"/>
                <a:gd name="T4" fmla="*/ 138 w 212"/>
                <a:gd name="T5" fmla="*/ 11 h 111"/>
                <a:gd name="T6" fmla="*/ 161 w 212"/>
                <a:gd name="T7" fmla="*/ 22 h 111"/>
                <a:gd name="T8" fmla="*/ 185 w 212"/>
                <a:gd name="T9" fmla="*/ 39 h 111"/>
                <a:gd name="T10" fmla="*/ 203 w 212"/>
                <a:gd name="T11" fmla="*/ 56 h 111"/>
                <a:gd name="T12" fmla="*/ 212 w 212"/>
                <a:gd name="T13" fmla="*/ 75 h 111"/>
                <a:gd name="T14" fmla="*/ 212 w 212"/>
                <a:gd name="T15" fmla="*/ 94 h 111"/>
                <a:gd name="T16" fmla="*/ 203 w 212"/>
                <a:gd name="T17" fmla="*/ 111 h 111"/>
                <a:gd name="T18" fmla="*/ 194 w 212"/>
                <a:gd name="T19" fmla="*/ 109 h 111"/>
                <a:gd name="T20" fmla="*/ 185 w 212"/>
                <a:gd name="T21" fmla="*/ 109 h 111"/>
                <a:gd name="T22" fmla="*/ 182 w 212"/>
                <a:gd name="T23" fmla="*/ 89 h 111"/>
                <a:gd name="T24" fmla="*/ 173 w 212"/>
                <a:gd name="T25" fmla="*/ 70 h 111"/>
                <a:gd name="T26" fmla="*/ 158 w 212"/>
                <a:gd name="T27" fmla="*/ 51 h 111"/>
                <a:gd name="T28" fmla="*/ 138 w 212"/>
                <a:gd name="T29" fmla="*/ 36 h 111"/>
                <a:gd name="T30" fmla="*/ 114 w 212"/>
                <a:gd name="T31" fmla="*/ 22 h 111"/>
                <a:gd name="T32" fmla="*/ 84 w 212"/>
                <a:gd name="T33" fmla="*/ 17 h 111"/>
                <a:gd name="T34" fmla="*/ 57 w 212"/>
                <a:gd name="T35" fmla="*/ 21 h 111"/>
                <a:gd name="T36" fmla="*/ 27 w 212"/>
                <a:gd name="T37" fmla="*/ 36 h 111"/>
                <a:gd name="T38" fmla="*/ 21 w 212"/>
                <a:gd name="T39" fmla="*/ 34 h 111"/>
                <a:gd name="T40" fmla="*/ 15 w 212"/>
                <a:gd name="T41" fmla="*/ 34 h 111"/>
                <a:gd name="T42" fmla="*/ 6 w 212"/>
                <a:gd name="T43" fmla="*/ 30 h 111"/>
                <a:gd name="T44" fmla="*/ 0 w 212"/>
                <a:gd name="T45" fmla="*/ 28 h 111"/>
                <a:gd name="T46" fmla="*/ 6 w 212"/>
                <a:gd name="T47" fmla="*/ 19 h 111"/>
                <a:gd name="T48" fmla="*/ 15 w 212"/>
                <a:gd name="T49" fmla="*/ 13 h 111"/>
                <a:gd name="T50" fmla="*/ 24 w 212"/>
                <a:gd name="T51" fmla="*/ 7 h 111"/>
                <a:gd name="T52" fmla="*/ 36 w 212"/>
                <a:gd name="T53" fmla="*/ 4 h 111"/>
                <a:gd name="T54" fmla="*/ 45 w 212"/>
                <a:gd name="T55" fmla="*/ 2 h 111"/>
                <a:gd name="T56" fmla="*/ 57 w 212"/>
                <a:gd name="T57" fmla="*/ 0 h 111"/>
                <a:gd name="T58" fmla="*/ 69 w 212"/>
                <a:gd name="T59" fmla="*/ 0 h 111"/>
                <a:gd name="T60" fmla="*/ 84 w 212"/>
                <a:gd name="T61" fmla="*/ 0 h 111"/>
                <a:gd name="T62" fmla="*/ 84 w 212"/>
                <a:gd name="T63" fmla="*/ 0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2"/>
                <a:gd name="T97" fmla="*/ 0 h 111"/>
                <a:gd name="T98" fmla="*/ 212 w 212"/>
                <a:gd name="T99" fmla="*/ 111 h 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2" h="111">
                  <a:moveTo>
                    <a:pt x="84" y="0"/>
                  </a:moveTo>
                  <a:lnTo>
                    <a:pt x="108" y="2"/>
                  </a:lnTo>
                  <a:lnTo>
                    <a:pt x="138" y="11"/>
                  </a:lnTo>
                  <a:lnTo>
                    <a:pt x="161" y="22"/>
                  </a:lnTo>
                  <a:lnTo>
                    <a:pt x="185" y="39"/>
                  </a:lnTo>
                  <a:lnTo>
                    <a:pt x="203" y="56"/>
                  </a:lnTo>
                  <a:lnTo>
                    <a:pt x="212" y="75"/>
                  </a:lnTo>
                  <a:lnTo>
                    <a:pt x="212" y="94"/>
                  </a:lnTo>
                  <a:lnTo>
                    <a:pt x="203" y="111"/>
                  </a:lnTo>
                  <a:lnTo>
                    <a:pt x="194" y="109"/>
                  </a:lnTo>
                  <a:lnTo>
                    <a:pt x="185" y="109"/>
                  </a:lnTo>
                  <a:lnTo>
                    <a:pt x="182" y="89"/>
                  </a:lnTo>
                  <a:lnTo>
                    <a:pt x="173" y="70"/>
                  </a:lnTo>
                  <a:lnTo>
                    <a:pt x="158" y="51"/>
                  </a:lnTo>
                  <a:lnTo>
                    <a:pt x="138" y="36"/>
                  </a:lnTo>
                  <a:lnTo>
                    <a:pt x="114" y="22"/>
                  </a:lnTo>
                  <a:lnTo>
                    <a:pt x="84" y="17"/>
                  </a:lnTo>
                  <a:lnTo>
                    <a:pt x="57" y="21"/>
                  </a:lnTo>
                  <a:lnTo>
                    <a:pt x="27" y="36"/>
                  </a:lnTo>
                  <a:lnTo>
                    <a:pt x="21" y="34"/>
                  </a:lnTo>
                  <a:lnTo>
                    <a:pt x="15" y="34"/>
                  </a:lnTo>
                  <a:lnTo>
                    <a:pt x="6" y="30"/>
                  </a:lnTo>
                  <a:lnTo>
                    <a:pt x="0" y="28"/>
                  </a:lnTo>
                  <a:lnTo>
                    <a:pt x="6" y="19"/>
                  </a:lnTo>
                  <a:lnTo>
                    <a:pt x="15" y="13"/>
                  </a:lnTo>
                  <a:lnTo>
                    <a:pt x="24" y="7"/>
                  </a:lnTo>
                  <a:lnTo>
                    <a:pt x="36" y="4"/>
                  </a:lnTo>
                  <a:lnTo>
                    <a:pt x="45" y="2"/>
                  </a:lnTo>
                  <a:lnTo>
                    <a:pt x="57" y="0"/>
                  </a:lnTo>
                  <a:lnTo>
                    <a:pt x="69"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4" name="Freeform 120"/>
            <p:cNvSpPr>
              <a:spLocks/>
            </p:cNvSpPr>
            <p:nvPr/>
          </p:nvSpPr>
          <p:spPr bwMode="auto">
            <a:xfrm>
              <a:off x="1496" y="1019"/>
              <a:ext cx="326" cy="91"/>
            </a:xfrm>
            <a:custGeom>
              <a:avLst/>
              <a:gdLst>
                <a:gd name="T0" fmla="*/ 111 w 326"/>
                <a:gd name="T1" fmla="*/ 6 h 91"/>
                <a:gd name="T2" fmla="*/ 138 w 326"/>
                <a:gd name="T3" fmla="*/ 2 h 91"/>
                <a:gd name="T4" fmla="*/ 167 w 326"/>
                <a:gd name="T5" fmla="*/ 0 h 91"/>
                <a:gd name="T6" fmla="*/ 197 w 326"/>
                <a:gd name="T7" fmla="*/ 2 h 91"/>
                <a:gd name="T8" fmla="*/ 227 w 326"/>
                <a:gd name="T9" fmla="*/ 8 h 91"/>
                <a:gd name="T10" fmla="*/ 257 w 326"/>
                <a:gd name="T11" fmla="*/ 15 h 91"/>
                <a:gd name="T12" fmla="*/ 284 w 326"/>
                <a:gd name="T13" fmla="*/ 28 h 91"/>
                <a:gd name="T14" fmla="*/ 305 w 326"/>
                <a:gd name="T15" fmla="*/ 42 h 91"/>
                <a:gd name="T16" fmla="*/ 326 w 326"/>
                <a:gd name="T17" fmla="*/ 61 h 91"/>
                <a:gd name="T18" fmla="*/ 320 w 326"/>
                <a:gd name="T19" fmla="*/ 66 h 91"/>
                <a:gd name="T20" fmla="*/ 314 w 326"/>
                <a:gd name="T21" fmla="*/ 66 h 91"/>
                <a:gd name="T22" fmla="*/ 296 w 326"/>
                <a:gd name="T23" fmla="*/ 61 h 91"/>
                <a:gd name="T24" fmla="*/ 284 w 326"/>
                <a:gd name="T25" fmla="*/ 57 h 91"/>
                <a:gd name="T26" fmla="*/ 269 w 326"/>
                <a:gd name="T27" fmla="*/ 49 h 91"/>
                <a:gd name="T28" fmla="*/ 257 w 326"/>
                <a:gd name="T29" fmla="*/ 44 h 91"/>
                <a:gd name="T30" fmla="*/ 242 w 326"/>
                <a:gd name="T31" fmla="*/ 38 h 91"/>
                <a:gd name="T32" fmla="*/ 227 w 326"/>
                <a:gd name="T33" fmla="*/ 30 h 91"/>
                <a:gd name="T34" fmla="*/ 206 w 326"/>
                <a:gd name="T35" fmla="*/ 27 h 91"/>
                <a:gd name="T36" fmla="*/ 188 w 326"/>
                <a:gd name="T37" fmla="*/ 25 h 91"/>
                <a:gd name="T38" fmla="*/ 159 w 326"/>
                <a:gd name="T39" fmla="*/ 23 h 91"/>
                <a:gd name="T40" fmla="*/ 129 w 326"/>
                <a:gd name="T41" fmla="*/ 27 h 91"/>
                <a:gd name="T42" fmla="*/ 105 w 326"/>
                <a:gd name="T43" fmla="*/ 30 h 91"/>
                <a:gd name="T44" fmla="*/ 84 w 326"/>
                <a:gd name="T45" fmla="*/ 40 h 91"/>
                <a:gd name="T46" fmla="*/ 63 w 326"/>
                <a:gd name="T47" fmla="*/ 51 h 91"/>
                <a:gd name="T48" fmla="*/ 45 w 326"/>
                <a:gd name="T49" fmla="*/ 62 h 91"/>
                <a:gd name="T50" fmla="*/ 30 w 326"/>
                <a:gd name="T51" fmla="*/ 76 h 91"/>
                <a:gd name="T52" fmla="*/ 21 w 326"/>
                <a:gd name="T53" fmla="*/ 91 h 91"/>
                <a:gd name="T54" fmla="*/ 6 w 326"/>
                <a:gd name="T55" fmla="*/ 89 h 91"/>
                <a:gd name="T56" fmla="*/ 0 w 326"/>
                <a:gd name="T57" fmla="*/ 89 h 91"/>
                <a:gd name="T58" fmla="*/ 0 w 326"/>
                <a:gd name="T59" fmla="*/ 74 h 91"/>
                <a:gd name="T60" fmla="*/ 3 w 326"/>
                <a:gd name="T61" fmla="*/ 62 h 91"/>
                <a:gd name="T62" fmla="*/ 12 w 326"/>
                <a:gd name="T63" fmla="*/ 49 h 91"/>
                <a:gd name="T64" fmla="*/ 27 w 326"/>
                <a:gd name="T65" fmla="*/ 40 h 91"/>
                <a:gd name="T66" fmla="*/ 42 w 326"/>
                <a:gd name="T67" fmla="*/ 28 h 91"/>
                <a:gd name="T68" fmla="*/ 63 w 326"/>
                <a:gd name="T69" fmla="*/ 21 h 91"/>
                <a:gd name="T70" fmla="*/ 84 w 326"/>
                <a:gd name="T71" fmla="*/ 13 h 91"/>
                <a:gd name="T72" fmla="*/ 111 w 326"/>
                <a:gd name="T73" fmla="*/ 6 h 91"/>
                <a:gd name="T74" fmla="*/ 111 w 326"/>
                <a:gd name="T75" fmla="*/ 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6"/>
                <a:gd name="T115" fmla="*/ 0 h 91"/>
                <a:gd name="T116" fmla="*/ 326 w 326"/>
                <a:gd name="T117" fmla="*/ 91 h 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6" h="91">
                  <a:moveTo>
                    <a:pt x="111" y="6"/>
                  </a:moveTo>
                  <a:lnTo>
                    <a:pt x="138" y="2"/>
                  </a:lnTo>
                  <a:lnTo>
                    <a:pt x="167" y="0"/>
                  </a:lnTo>
                  <a:lnTo>
                    <a:pt x="197" y="2"/>
                  </a:lnTo>
                  <a:lnTo>
                    <a:pt x="227" y="8"/>
                  </a:lnTo>
                  <a:lnTo>
                    <a:pt x="257" y="15"/>
                  </a:lnTo>
                  <a:lnTo>
                    <a:pt x="284" y="28"/>
                  </a:lnTo>
                  <a:lnTo>
                    <a:pt x="305" y="42"/>
                  </a:lnTo>
                  <a:lnTo>
                    <a:pt x="326" y="61"/>
                  </a:lnTo>
                  <a:lnTo>
                    <a:pt x="320" y="66"/>
                  </a:lnTo>
                  <a:lnTo>
                    <a:pt x="314" y="66"/>
                  </a:lnTo>
                  <a:lnTo>
                    <a:pt x="296" y="61"/>
                  </a:lnTo>
                  <a:lnTo>
                    <a:pt x="284" y="57"/>
                  </a:lnTo>
                  <a:lnTo>
                    <a:pt x="269" y="49"/>
                  </a:lnTo>
                  <a:lnTo>
                    <a:pt x="257" y="44"/>
                  </a:lnTo>
                  <a:lnTo>
                    <a:pt x="242" y="38"/>
                  </a:lnTo>
                  <a:lnTo>
                    <a:pt x="227" y="30"/>
                  </a:lnTo>
                  <a:lnTo>
                    <a:pt x="206" y="27"/>
                  </a:lnTo>
                  <a:lnTo>
                    <a:pt x="188" y="25"/>
                  </a:lnTo>
                  <a:lnTo>
                    <a:pt x="159" y="23"/>
                  </a:lnTo>
                  <a:lnTo>
                    <a:pt x="129" y="27"/>
                  </a:lnTo>
                  <a:lnTo>
                    <a:pt x="105" y="30"/>
                  </a:lnTo>
                  <a:lnTo>
                    <a:pt x="84" y="40"/>
                  </a:lnTo>
                  <a:lnTo>
                    <a:pt x="63" y="51"/>
                  </a:lnTo>
                  <a:lnTo>
                    <a:pt x="45" y="62"/>
                  </a:lnTo>
                  <a:lnTo>
                    <a:pt x="30" y="76"/>
                  </a:lnTo>
                  <a:lnTo>
                    <a:pt x="21" y="91"/>
                  </a:lnTo>
                  <a:lnTo>
                    <a:pt x="6" y="89"/>
                  </a:lnTo>
                  <a:lnTo>
                    <a:pt x="0" y="89"/>
                  </a:lnTo>
                  <a:lnTo>
                    <a:pt x="0" y="74"/>
                  </a:lnTo>
                  <a:lnTo>
                    <a:pt x="3" y="62"/>
                  </a:lnTo>
                  <a:lnTo>
                    <a:pt x="12" y="49"/>
                  </a:lnTo>
                  <a:lnTo>
                    <a:pt x="27" y="40"/>
                  </a:lnTo>
                  <a:lnTo>
                    <a:pt x="42" y="28"/>
                  </a:lnTo>
                  <a:lnTo>
                    <a:pt x="63" y="21"/>
                  </a:lnTo>
                  <a:lnTo>
                    <a:pt x="84" y="13"/>
                  </a:lnTo>
                  <a:lnTo>
                    <a:pt x="1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5" name="Freeform 121"/>
            <p:cNvSpPr>
              <a:spLocks/>
            </p:cNvSpPr>
            <p:nvPr/>
          </p:nvSpPr>
          <p:spPr bwMode="auto">
            <a:xfrm>
              <a:off x="1517" y="1200"/>
              <a:ext cx="117" cy="55"/>
            </a:xfrm>
            <a:custGeom>
              <a:avLst/>
              <a:gdLst>
                <a:gd name="T0" fmla="*/ 18 w 117"/>
                <a:gd name="T1" fmla="*/ 0 h 55"/>
                <a:gd name="T2" fmla="*/ 30 w 117"/>
                <a:gd name="T3" fmla="*/ 0 h 55"/>
                <a:gd name="T4" fmla="*/ 48 w 117"/>
                <a:gd name="T5" fmla="*/ 4 h 55"/>
                <a:gd name="T6" fmla="*/ 63 w 117"/>
                <a:gd name="T7" fmla="*/ 8 h 55"/>
                <a:gd name="T8" fmla="*/ 81 w 117"/>
                <a:gd name="T9" fmla="*/ 14 h 55"/>
                <a:gd name="T10" fmla="*/ 96 w 117"/>
                <a:gd name="T11" fmla="*/ 19 h 55"/>
                <a:gd name="T12" fmla="*/ 105 w 117"/>
                <a:gd name="T13" fmla="*/ 29 h 55"/>
                <a:gd name="T14" fmla="*/ 114 w 117"/>
                <a:gd name="T15" fmla="*/ 38 h 55"/>
                <a:gd name="T16" fmla="*/ 117 w 117"/>
                <a:gd name="T17" fmla="*/ 50 h 55"/>
                <a:gd name="T18" fmla="*/ 108 w 117"/>
                <a:gd name="T19" fmla="*/ 51 h 55"/>
                <a:gd name="T20" fmla="*/ 102 w 117"/>
                <a:gd name="T21" fmla="*/ 55 h 55"/>
                <a:gd name="T22" fmla="*/ 90 w 117"/>
                <a:gd name="T23" fmla="*/ 46 h 55"/>
                <a:gd name="T24" fmla="*/ 81 w 117"/>
                <a:gd name="T25" fmla="*/ 40 h 55"/>
                <a:gd name="T26" fmla="*/ 66 w 117"/>
                <a:gd name="T27" fmla="*/ 34 h 55"/>
                <a:gd name="T28" fmla="*/ 54 w 117"/>
                <a:gd name="T29" fmla="*/ 31 h 55"/>
                <a:gd name="T30" fmla="*/ 39 w 117"/>
                <a:gd name="T31" fmla="*/ 27 h 55"/>
                <a:gd name="T32" fmla="*/ 24 w 117"/>
                <a:gd name="T33" fmla="*/ 23 h 55"/>
                <a:gd name="T34" fmla="*/ 12 w 117"/>
                <a:gd name="T35" fmla="*/ 17 h 55"/>
                <a:gd name="T36" fmla="*/ 0 w 117"/>
                <a:gd name="T37" fmla="*/ 14 h 55"/>
                <a:gd name="T38" fmla="*/ 3 w 117"/>
                <a:gd name="T39" fmla="*/ 10 h 55"/>
                <a:gd name="T40" fmla="*/ 9 w 117"/>
                <a:gd name="T41" fmla="*/ 4 h 55"/>
                <a:gd name="T42" fmla="*/ 12 w 117"/>
                <a:gd name="T43" fmla="*/ 0 h 55"/>
                <a:gd name="T44" fmla="*/ 18 w 117"/>
                <a:gd name="T45" fmla="*/ 0 h 55"/>
                <a:gd name="T46" fmla="*/ 18 w 117"/>
                <a:gd name="T47" fmla="*/ 0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55"/>
                <a:gd name="T74" fmla="*/ 117 w 117"/>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55">
                  <a:moveTo>
                    <a:pt x="18" y="0"/>
                  </a:moveTo>
                  <a:lnTo>
                    <a:pt x="30" y="0"/>
                  </a:lnTo>
                  <a:lnTo>
                    <a:pt x="48" y="4"/>
                  </a:lnTo>
                  <a:lnTo>
                    <a:pt x="63" y="8"/>
                  </a:lnTo>
                  <a:lnTo>
                    <a:pt x="81" y="14"/>
                  </a:lnTo>
                  <a:lnTo>
                    <a:pt x="96" y="19"/>
                  </a:lnTo>
                  <a:lnTo>
                    <a:pt x="105" y="29"/>
                  </a:lnTo>
                  <a:lnTo>
                    <a:pt x="114" y="38"/>
                  </a:lnTo>
                  <a:lnTo>
                    <a:pt x="117" y="50"/>
                  </a:lnTo>
                  <a:lnTo>
                    <a:pt x="108" y="51"/>
                  </a:lnTo>
                  <a:lnTo>
                    <a:pt x="102" y="55"/>
                  </a:lnTo>
                  <a:lnTo>
                    <a:pt x="90" y="46"/>
                  </a:lnTo>
                  <a:lnTo>
                    <a:pt x="81" y="40"/>
                  </a:lnTo>
                  <a:lnTo>
                    <a:pt x="66" y="34"/>
                  </a:lnTo>
                  <a:lnTo>
                    <a:pt x="54" y="31"/>
                  </a:lnTo>
                  <a:lnTo>
                    <a:pt x="39" y="27"/>
                  </a:lnTo>
                  <a:lnTo>
                    <a:pt x="24" y="23"/>
                  </a:lnTo>
                  <a:lnTo>
                    <a:pt x="12" y="17"/>
                  </a:lnTo>
                  <a:lnTo>
                    <a:pt x="0" y="14"/>
                  </a:lnTo>
                  <a:lnTo>
                    <a:pt x="3" y="10"/>
                  </a:lnTo>
                  <a:lnTo>
                    <a:pt x="9" y="4"/>
                  </a:lnTo>
                  <a:lnTo>
                    <a:pt x="1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6" name="Freeform 122"/>
            <p:cNvSpPr>
              <a:spLocks/>
            </p:cNvSpPr>
            <p:nvPr/>
          </p:nvSpPr>
          <p:spPr bwMode="auto">
            <a:xfrm>
              <a:off x="1661" y="1114"/>
              <a:ext cx="71" cy="73"/>
            </a:xfrm>
            <a:custGeom>
              <a:avLst/>
              <a:gdLst>
                <a:gd name="T0" fmla="*/ 53 w 71"/>
                <a:gd name="T1" fmla="*/ 0 h 73"/>
                <a:gd name="T2" fmla="*/ 65 w 71"/>
                <a:gd name="T3" fmla="*/ 5 h 73"/>
                <a:gd name="T4" fmla="*/ 71 w 71"/>
                <a:gd name="T5" fmla="*/ 17 h 73"/>
                <a:gd name="T6" fmla="*/ 71 w 71"/>
                <a:gd name="T7" fmla="*/ 28 h 73"/>
                <a:gd name="T8" fmla="*/ 68 w 71"/>
                <a:gd name="T9" fmla="*/ 43 h 73"/>
                <a:gd name="T10" fmla="*/ 59 w 71"/>
                <a:gd name="T11" fmla="*/ 54 h 73"/>
                <a:gd name="T12" fmla="*/ 47 w 71"/>
                <a:gd name="T13" fmla="*/ 66 h 73"/>
                <a:gd name="T14" fmla="*/ 29 w 71"/>
                <a:gd name="T15" fmla="*/ 71 h 73"/>
                <a:gd name="T16" fmla="*/ 11 w 71"/>
                <a:gd name="T17" fmla="*/ 73 h 73"/>
                <a:gd name="T18" fmla="*/ 5 w 71"/>
                <a:gd name="T19" fmla="*/ 68 h 73"/>
                <a:gd name="T20" fmla="*/ 0 w 71"/>
                <a:gd name="T21" fmla="*/ 64 h 73"/>
                <a:gd name="T22" fmla="*/ 5 w 71"/>
                <a:gd name="T23" fmla="*/ 56 h 73"/>
                <a:gd name="T24" fmla="*/ 17 w 71"/>
                <a:gd name="T25" fmla="*/ 51 h 73"/>
                <a:gd name="T26" fmla="*/ 23 w 71"/>
                <a:gd name="T27" fmla="*/ 41 h 73"/>
                <a:gd name="T28" fmla="*/ 32 w 71"/>
                <a:gd name="T29" fmla="*/ 35 h 73"/>
                <a:gd name="T30" fmla="*/ 35 w 71"/>
                <a:gd name="T31" fmla="*/ 26 h 73"/>
                <a:gd name="T32" fmla="*/ 41 w 71"/>
                <a:gd name="T33" fmla="*/ 17 h 73"/>
                <a:gd name="T34" fmla="*/ 47 w 71"/>
                <a:gd name="T35" fmla="*/ 7 h 73"/>
                <a:gd name="T36" fmla="*/ 53 w 71"/>
                <a:gd name="T37" fmla="*/ 0 h 73"/>
                <a:gd name="T38" fmla="*/ 53 w 71"/>
                <a:gd name="T39" fmla="*/ 0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73"/>
                <a:gd name="T62" fmla="*/ 71 w 71"/>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73">
                  <a:moveTo>
                    <a:pt x="53" y="0"/>
                  </a:moveTo>
                  <a:lnTo>
                    <a:pt x="65" y="5"/>
                  </a:lnTo>
                  <a:lnTo>
                    <a:pt x="71" y="17"/>
                  </a:lnTo>
                  <a:lnTo>
                    <a:pt x="71" y="28"/>
                  </a:lnTo>
                  <a:lnTo>
                    <a:pt x="68" y="43"/>
                  </a:lnTo>
                  <a:lnTo>
                    <a:pt x="59" y="54"/>
                  </a:lnTo>
                  <a:lnTo>
                    <a:pt x="47" y="66"/>
                  </a:lnTo>
                  <a:lnTo>
                    <a:pt x="29" y="71"/>
                  </a:lnTo>
                  <a:lnTo>
                    <a:pt x="11" y="73"/>
                  </a:lnTo>
                  <a:lnTo>
                    <a:pt x="5" y="68"/>
                  </a:lnTo>
                  <a:lnTo>
                    <a:pt x="0" y="64"/>
                  </a:lnTo>
                  <a:lnTo>
                    <a:pt x="5" y="56"/>
                  </a:lnTo>
                  <a:lnTo>
                    <a:pt x="17" y="51"/>
                  </a:lnTo>
                  <a:lnTo>
                    <a:pt x="23" y="41"/>
                  </a:lnTo>
                  <a:lnTo>
                    <a:pt x="32" y="35"/>
                  </a:lnTo>
                  <a:lnTo>
                    <a:pt x="35" y="26"/>
                  </a:lnTo>
                  <a:lnTo>
                    <a:pt x="41" y="17"/>
                  </a:lnTo>
                  <a:lnTo>
                    <a:pt x="47" y="7"/>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7" name="Freeform 123"/>
            <p:cNvSpPr>
              <a:spLocks/>
            </p:cNvSpPr>
            <p:nvPr/>
          </p:nvSpPr>
          <p:spPr bwMode="auto">
            <a:xfrm>
              <a:off x="1798" y="1183"/>
              <a:ext cx="57" cy="76"/>
            </a:xfrm>
            <a:custGeom>
              <a:avLst/>
              <a:gdLst>
                <a:gd name="T0" fmla="*/ 30 w 57"/>
                <a:gd name="T1" fmla="*/ 0 h 76"/>
                <a:gd name="T2" fmla="*/ 36 w 57"/>
                <a:gd name="T3" fmla="*/ 0 h 76"/>
                <a:gd name="T4" fmla="*/ 39 w 57"/>
                <a:gd name="T5" fmla="*/ 4 h 76"/>
                <a:gd name="T6" fmla="*/ 39 w 57"/>
                <a:gd name="T7" fmla="*/ 10 h 76"/>
                <a:gd name="T8" fmla="*/ 39 w 57"/>
                <a:gd name="T9" fmla="*/ 19 h 76"/>
                <a:gd name="T10" fmla="*/ 36 w 57"/>
                <a:gd name="T11" fmla="*/ 29 h 76"/>
                <a:gd name="T12" fmla="*/ 39 w 57"/>
                <a:gd name="T13" fmla="*/ 38 h 76"/>
                <a:gd name="T14" fmla="*/ 42 w 57"/>
                <a:gd name="T15" fmla="*/ 48 h 76"/>
                <a:gd name="T16" fmla="*/ 54 w 57"/>
                <a:gd name="T17" fmla="*/ 59 h 76"/>
                <a:gd name="T18" fmla="*/ 54 w 57"/>
                <a:gd name="T19" fmla="*/ 61 h 76"/>
                <a:gd name="T20" fmla="*/ 57 w 57"/>
                <a:gd name="T21" fmla="*/ 65 h 76"/>
                <a:gd name="T22" fmla="*/ 54 w 57"/>
                <a:gd name="T23" fmla="*/ 68 h 76"/>
                <a:gd name="T24" fmla="*/ 54 w 57"/>
                <a:gd name="T25" fmla="*/ 72 h 76"/>
                <a:gd name="T26" fmla="*/ 42 w 57"/>
                <a:gd name="T27" fmla="*/ 76 h 76"/>
                <a:gd name="T28" fmla="*/ 33 w 57"/>
                <a:gd name="T29" fmla="*/ 74 h 76"/>
                <a:gd name="T30" fmla="*/ 21 w 57"/>
                <a:gd name="T31" fmla="*/ 67 h 76"/>
                <a:gd name="T32" fmla="*/ 12 w 57"/>
                <a:gd name="T33" fmla="*/ 57 h 76"/>
                <a:gd name="T34" fmla="*/ 6 w 57"/>
                <a:gd name="T35" fmla="*/ 46 h 76"/>
                <a:gd name="T36" fmla="*/ 3 w 57"/>
                <a:gd name="T37" fmla="*/ 34 h 76"/>
                <a:gd name="T38" fmla="*/ 0 w 57"/>
                <a:gd name="T39" fmla="*/ 23 h 76"/>
                <a:gd name="T40" fmla="*/ 6 w 57"/>
                <a:gd name="T41" fmla="*/ 16 h 76"/>
                <a:gd name="T42" fmla="*/ 15 w 57"/>
                <a:gd name="T43" fmla="*/ 6 h 76"/>
                <a:gd name="T44" fmla="*/ 30 w 57"/>
                <a:gd name="T45" fmla="*/ 0 h 76"/>
                <a:gd name="T46" fmla="*/ 30 w 57"/>
                <a:gd name="T47" fmla="*/ 0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76"/>
                <a:gd name="T74" fmla="*/ 57 w 57"/>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76">
                  <a:moveTo>
                    <a:pt x="30" y="0"/>
                  </a:moveTo>
                  <a:lnTo>
                    <a:pt x="36" y="0"/>
                  </a:lnTo>
                  <a:lnTo>
                    <a:pt x="39" y="4"/>
                  </a:lnTo>
                  <a:lnTo>
                    <a:pt x="39" y="10"/>
                  </a:lnTo>
                  <a:lnTo>
                    <a:pt x="39" y="19"/>
                  </a:lnTo>
                  <a:lnTo>
                    <a:pt x="36" y="29"/>
                  </a:lnTo>
                  <a:lnTo>
                    <a:pt x="39" y="38"/>
                  </a:lnTo>
                  <a:lnTo>
                    <a:pt x="42" y="48"/>
                  </a:lnTo>
                  <a:lnTo>
                    <a:pt x="54" y="59"/>
                  </a:lnTo>
                  <a:lnTo>
                    <a:pt x="54" y="61"/>
                  </a:lnTo>
                  <a:lnTo>
                    <a:pt x="57" y="65"/>
                  </a:lnTo>
                  <a:lnTo>
                    <a:pt x="54" y="68"/>
                  </a:lnTo>
                  <a:lnTo>
                    <a:pt x="54" y="72"/>
                  </a:lnTo>
                  <a:lnTo>
                    <a:pt x="42" y="76"/>
                  </a:lnTo>
                  <a:lnTo>
                    <a:pt x="33" y="74"/>
                  </a:lnTo>
                  <a:lnTo>
                    <a:pt x="21" y="67"/>
                  </a:lnTo>
                  <a:lnTo>
                    <a:pt x="12" y="57"/>
                  </a:lnTo>
                  <a:lnTo>
                    <a:pt x="6" y="46"/>
                  </a:lnTo>
                  <a:lnTo>
                    <a:pt x="3" y="34"/>
                  </a:lnTo>
                  <a:lnTo>
                    <a:pt x="0" y="23"/>
                  </a:lnTo>
                  <a:lnTo>
                    <a:pt x="6" y="16"/>
                  </a:lnTo>
                  <a:lnTo>
                    <a:pt x="15" y="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8" name="Freeform 124"/>
            <p:cNvSpPr>
              <a:spLocks/>
            </p:cNvSpPr>
            <p:nvPr/>
          </p:nvSpPr>
          <p:spPr bwMode="auto">
            <a:xfrm>
              <a:off x="1897" y="1418"/>
              <a:ext cx="218" cy="330"/>
            </a:xfrm>
            <a:custGeom>
              <a:avLst/>
              <a:gdLst>
                <a:gd name="T0" fmla="*/ 9 w 218"/>
                <a:gd name="T1" fmla="*/ 0 h 330"/>
                <a:gd name="T2" fmla="*/ 62 w 218"/>
                <a:gd name="T3" fmla="*/ 22 h 330"/>
                <a:gd name="T4" fmla="*/ 113 w 218"/>
                <a:gd name="T5" fmla="*/ 53 h 330"/>
                <a:gd name="T6" fmla="*/ 149 w 218"/>
                <a:gd name="T7" fmla="*/ 88 h 330"/>
                <a:gd name="T8" fmla="*/ 179 w 218"/>
                <a:gd name="T9" fmla="*/ 130 h 330"/>
                <a:gd name="T10" fmla="*/ 200 w 218"/>
                <a:gd name="T11" fmla="*/ 173 h 330"/>
                <a:gd name="T12" fmla="*/ 212 w 218"/>
                <a:gd name="T13" fmla="*/ 221 h 330"/>
                <a:gd name="T14" fmla="*/ 218 w 218"/>
                <a:gd name="T15" fmla="*/ 266 h 330"/>
                <a:gd name="T16" fmla="*/ 218 w 218"/>
                <a:gd name="T17" fmla="*/ 313 h 330"/>
                <a:gd name="T18" fmla="*/ 209 w 218"/>
                <a:gd name="T19" fmla="*/ 315 h 330"/>
                <a:gd name="T20" fmla="*/ 203 w 218"/>
                <a:gd name="T21" fmla="*/ 321 h 330"/>
                <a:gd name="T22" fmla="*/ 191 w 218"/>
                <a:gd name="T23" fmla="*/ 326 h 330"/>
                <a:gd name="T24" fmla="*/ 185 w 218"/>
                <a:gd name="T25" fmla="*/ 330 h 330"/>
                <a:gd name="T26" fmla="*/ 185 w 218"/>
                <a:gd name="T27" fmla="*/ 313 h 330"/>
                <a:gd name="T28" fmla="*/ 188 w 218"/>
                <a:gd name="T29" fmla="*/ 298 h 330"/>
                <a:gd name="T30" fmla="*/ 188 w 218"/>
                <a:gd name="T31" fmla="*/ 283 h 330"/>
                <a:gd name="T32" fmla="*/ 188 w 218"/>
                <a:gd name="T33" fmla="*/ 268 h 330"/>
                <a:gd name="T34" fmla="*/ 185 w 218"/>
                <a:gd name="T35" fmla="*/ 251 h 330"/>
                <a:gd name="T36" fmla="*/ 185 w 218"/>
                <a:gd name="T37" fmla="*/ 236 h 330"/>
                <a:gd name="T38" fmla="*/ 182 w 218"/>
                <a:gd name="T39" fmla="*/ 221 h 330"/>
                <a:gd name="T40" fmla="*/ 179 w 218"/>
                <a:gd name="T41" fmla="*/ 205 h 330"/>
                <a:gd name="T42" fmla="*/ 167 w 218"/>
                <a:gd name="T43" fmla="*/ 164 h 330"/>
                <a:gd name="T44" fmla="*/ 146 w 218"/>
                <a:gd name="T45" fmla="*/ 128 h 330"/>
                <a:gd name="T46" fmla="*/ 122 w 218"/>
                <a:gd name="T47" fmla="*/ 100 h 330"/>
                <a:gd name="T48" fmla="*/ 101 w 218"/>
                <a:gd name="T49" fmla="*/ 75 h 330"/>
                <a:gd name="T50" fmla="*/ 74 w 218"/>
                <a:gd name="T51" fmla="*/ 54 h 330"/>
                <a:gd name="T52" fmla="*/ 47 w 218"/>
                <a:gd name="T53" fmla="*/ 39 h 330"/>
                <a:gd name="T54" fmla="*/ 21 w 218"/>
                <a:gd name="T55" fmla="*/ 26 h 330"/>
                <a:gd name="T56" fmla="*/ 0 w 218"/>
                <a:gd name="T57" fmla="*/ 19 h 330"/>
                <a:gd name="T58" fmla="*/ 0 w 218"/>
                <a:gd name="T59" fmla="*/ 15 h 330"/>
                <a:gd name="T60" fmla="*/ 3 w 218"/>
                <a:gd name="T61" fmla="*/ 7 h 330"/>
                <a:gd name="T62" fmla="*/ 6 w 218"/>
                <a:gd name="T63" fmla="*/ 2 h 330"/>
                <a:gd name="T64" fmla="*/ 9 w 218"/>
                <a:gd name="T65" fmla="*/ 0 h 330"/>
                <a:gd name="T66" fmla="*/ 9 w 218"/>
                <a:gd name="T67" fmla="*/ 0 h 3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330"/>
                <a:gd name="T104" fmla="*/ 218 w 218"/>
                <a:gd name="T105" fmla="*/ 330 h 3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330">
                  <a:moveTo>
                    <a:pt x="9" y="0"/>
                  </a:moveTo>
                  <a:lnTo>
                    <a:pt x="62" y="22"/>
                  </a:lnTo>
                  <a:lnTo>
                    <a:pt x="113" y="53"/>
                  </a:lnTo>
                  <a:lnTo>
                    <a:pt x="149" y="88"/>
                  </a:lnTo>
                  <a:lnTo>
                    <a:pt x="179" y="130"/>
                  </a:lnTo>
                  <a:lnTo>
                    <a:pt x="200" y="173"/>
                  </a:lnTo>
                  <a:lnTo>
                    <a:pt x="212" y="221"/>
                  </a:lnTo>
                  <a:lnTo>
                    <a:pt x="218" y="266"/>
                  </a:lnTo>
                  <a:lnTo>
                    <a:pt x="218" y="313"/>
                  </a:lnTo>
                  <a:lnTo>
                    <a:pt x="209" y="315"/>
                  </a:lnTo>
                  <a:lnTo>
                    <a:pt x="203" y="321"/>
                  </a:lnTo>
                  <a:lnTo>
                    <a:pt x="191" y="326"/>
                  </a:lnTo>
                  <a:lnTo>
                    <a:pt x="185" y="330"/>
                  </a:lnTo>
                  <a:lnTo>
                    <a:pt x="185" y="313"/>
                  </a:lnTo>
                  <a:lnTo>
                    <a:pt x="188" y="298"/>
                  </a:lnTo>
                  <a:lnTo>
                    <a:pt x="188" y="283"/>
                  </a:lnTo>
                  <a:lnTo>
                    <a:pt x="188" y="268"/>
                  </a:lnTo>
                  <a:lnTo>
                    <a:pt x="185" y="251"/>
                  </a:lnTo>
                  <a:lnTo>
                    <a:pt x="185" y="236"/>
                  </a:lnTo>
                  <a:lnTo>
                    <a:pt x="182" y="221"/>
                  </a:lnTo>
                  <a:lnTo>
                    <a:pt x="179" y="205"/>
                  </a:lnTo>
                  <a:lnTo>
                    <a:pt x="167" y="164"/>
                  </a:lnTo>
                  <a:lnTo>
                    <a:pt x="146" y="128"/>
                  </a:lnTo>
                  <a:lnTo>
                    <a:pt x="122" y="100"/>
                  </a:lnTo>
                  <a:lnTo>
                    <a:pt x="101" y="75"/>
                  </a:lnTo>
                  <a:lnTo>
                    <a:pt x="74" y="54"/>
                  </a:lnTo>
                  <a:lnTo>
                    <a:pt x="47" y="39"/>
                  </a:lnTo>
                  <a:lnTo>
                    <a:pt x="21" y="26"/>
                  </a:lnTo>
                  <a:lnTo>
                    <a:pt x="0" y="19"/>
                  </a:lnTo>
                  <a:lnTo>
                    <a:pt x="0" y="15"/>
                  </a:lnTo>
                  <a:lnTo>
                    <a:pt x="3" y="7"/>
                  </a:lnTo>
                  <a:lnTo>
                    <a:pt x="6"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9" name="Freeform 125"/>
            <p:cNvSpPr>
              <a:spLocks/>
            </p:cNvSpPr>
            <p:nvPr/>
          </p:nvSpPr>
          <p:spPr bwMode="auto">
            <a:xfrm>
              <a:off x="895" y="1707"/>
              <a:ext cx="237" cy="364"/>
            </a:xfrm>
            <a:custGeom>
              <a:avLst/>
              <a:gdLst>
                <a:gd name="T0" fmla="*/ 222 w 237"/>
                <a:gd name="T1" fmla="*/ 0 h 364"/>
                <a:gd name="T2" fmla="*/ 234 w 237"/>
                <a:gd name="T3" fmla="*/ 13 h 364"/>
                <a:gd name="T4" fmla="*/ 237 w 237"/>
                <a:gd name="T5" fmla="*/ 30 h 364"/>
                <a:gd name="T6" fmla="*/ 228 w 237"/>
                <a:gd name="T7" fmla="*/ 49 h 364"/>
                <a:gd name="T8" fmla="*/ 219 w 237"/>
                <a:gd name="T9" fmla="*/ 68 h 364"/>
                <a:gd name="T10" fmla="*/ 204 w 237"/>
                <a:gd name="T11" fmla="*/ 88 h 364"/>
                <a:gd name="T12" fmla="*/ 189 w 237"/>
                <a:gd name="T13" fmla="*/ 107 h 364"/>
                <a:gd name="T14" fmla="*/ 174 w 237"/>
                <a:gd name="T15" fmla="*/ 124 h 364"/>
                <a:gd name="T16" fmla="*/ 165 w 237"/>
                <a:gd name="T17" fmla="*/ 139 h 364"/>
                <a:gd name="T18" fmla="*/ 144 w 237"/>
                <a:gd name="T19" fmla="*/ 168 h 364"/>
                <a:gd name="T20" fmla="*/ 126 w 237"/>
                <a:gd name="T21" fmla="*/ 196 h 364"/>
                <a:gd name="T22" fmla="*/ 108 w 237"/>
                <a:gd name="T23" fmla="*/ 222 h 364"/>
                <a:gd name="T24" fmla="*/ 93 w 237"/>
                <a:gd name="T25" fmla="*/ 251 h 364"/>
                <a:gd name="T26" fmla="*/ 75 w 237"/>
                <a:gd name="T27" fmla="*/ 279 h 364"/>
                <a:gd name="T28" fmla="*/ 57 w 237"/>
                <a:gd name="T29" fmla="*/ 307 h 364"/>
                <a:gd name="T30" fmla="*/ 36 w 237"/>
                <a:gd name="T31" fmla="*/ 334 h 364"/>
                <a:gd name="T32" fmla="*/ 18 w 237"/>
                <a:gd name="T33" fmla="*/ 364 h 364"/>
                <a:gd name="T34" fmla="*/ 9 w 237"/>
                <a:gd name="T35" fmla="*/ 358 h 364"/>
                <a:gd name="T36" fmla="*/ 0 w 237"/>
                <a:gd name="T37" fmla="*/ 358 h 364"/>
                <a:gd name="T38" fmla="*/ 18 w 237"/>
                <a:gd name="T39" fmla="*/ 311 h 364"/>
                <a:gd name="T40" fmla="*/ 42 w 237"/>
                <a:gd name="T41" fmla="*/ 268 h 364"/>
                <a:gd name="T42" fmla="*/ 69 w 237"/>
                <a:gd name="T43" fmla="*/ 222 h 364"/>
                <a:gd name="T44" fmla="*/ 102 w 237"/>
                <a:gd name="T45" fmla="*/ 177 h 364"/>
                <a:gd name="T46" fmla="*/ 132 w 237"/>
                <a:gd name="T47" fmla="*/ 132 h 364"/>
                <a:gd name="T48" fmla="*/ 165 w 237"/>
                <a:gd name="T49" fmla="*/ 88 h 364"/>
                <a:gd name="T50" fmla="*/ 195 w 237"/>
                <a:gd name="T51" fmla="*/ 43 h 364"/>
                <a:gd name="T52" fmla="*/ 222 w 237"/>
                <a:gd name="T53" fmla="*/ 0 h 364"/>
                <a:gd name="T54" fmla="*/ 222 w 237"/>
                <a:gd name="T55" fmla="*/ 0 h 3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
                <a:gd name="T85" fmla="*/ 0 h 364"/>
                <a:gd name="T86" fmla="*/ 237 w 237"/>
                <a:gd name="T87" fmla="*/ 364 h 3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 h="364">
                  <a:moveTo>
                    <a:pt x="222" y="0"/>
                  </a:moveTo>
                  <a:lnTo>
                    <a:pt x="234" y="13"/>
                  </a:lnTo>
                  <a:lnTo>
                    <a:pt x="237" y="30"/>
                  </a:lnTo>
                  <a:lnTo>
                    <a:pt x="228" y="49"/>
                  </a:lnTo>
                  <a:lnTo>
                    <a:pt x="219" y="68"/>
                  </a:lnTo>
                  <a:lnTo>
                    <a:pt x="204" y="88"/>
                  </a:lnTo>
                  <a:lnTo>
                    <a:pt x="189" y="107"/>
                  </a:lnTo>
                  <a:lnTo>
                    <a:pt x="174" y="124"/>
                  </a:lnTo>
                  <a:lnTo>
                    <a:pt x="165" y="139"/>
                  </a:lnTo>
                  <a:lnTo>
                    <a:pt x="144" y="168"/>
                  </a:lnTo>
                  <a:lnTo>
                    <a:pt x="126" y="196"/>
                  </a:lnTo>
                  <a:lnTo>
                    <a:pt x="108" y="222"/>
                  </a:lnTo>
                  <a:lnTo>
                    <a:pt x="93" y="251"/>
                  </a:lnTo>
                  <a:lnTo>
                    <a:pt x="75" y="279"/>
                  </a:lnTo>
                  <a:lnTo>
                    <a:pt x="57" y="307"/>
                  </a:lnTo>
                  <a:lnTo>
                    <a:pt x="36" y="334"/>
                  </a:lnTo>
                  <a:lnTo>
                    <a:pt x="18" y="364"/>
                  </a:lnTo>
                  <a:lnTo>
                    <a:pt x="9" y="358"/>
                  </a:lnTo>
                  <a:lnTo>
                    <a:pt x="0" y="358"/>
                  </a:lnTo>
                  <a:lnTo>
                    <a:pt x="18" y="311"/>
                  </a:lnTo>
                  <a:lnTo>
                    <a:pt x="42" y="268"/>
                  </a:lnTo>
                  <a:lnTo>
                    <a:pt x="69" y="222"/>
                  </a:lnTo>
                  <a:lnTo>
                    <a:pt x="102" y="177"/>
                  </a:lnTo>
                  <a:lnTo>
                    <a:pt x="132" y="132"/>
                  </a:lnTo>
                  <a:lnTo>
                    <a:pt x="165" y="88"/>
                  </a:lnTo>
                  <a:lnTo>
                    <a:pt x="195" y="43"/>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0" name="Freeform 126"/>
            <p:cNvSpPr>
              <a:spLocks/>
            </p:cNvSpPr>
            <p:nvPr/>
          </p:nvSpPr>
          <p:spPr bwMode="auto">
            <a:xfrm>
              <a:off x="1861" y="1695"/>
              <a:ext cx="48" cy="236"/>
            </a:xfrm>
            <a:custGeom>
              <a:avLst/>
              <a:gdLst>
                <a:gd name="T0" fmla="*/ 36 w 48"/>
                <a:gd name="T1" fmla="*/ 0 h 236"/>
                <a:gd name="T2" fmla="*/ 42 w 48"/>
                <a:gd name="T3" fmla="*/ 4 h 236"/>
                <a:gd name="T4" fmla="*/ 48 w 48"/>
                <a:gd name="T5" fmla="*/ 13 h 236"/>
                <a:gd name="T6" fmla="*/ 48 w 48"/>
                <a:gd name="T7" fmla="*/ 25 h 236"/>
                <a:gd name="T8" fmla="*/ 45 w 48"/>
                <a:gd name="T9" fmla="*/ 38 h 236"/>
                <a:gd name="T10" fmla="*/ 42 w 48"/>
                <a:gd name="T11" fmla="*/ 51 h 236"/>
                <a:gd name="T12" fmla="*/ 39 w 48"/>
                <a:gd name="T13" fmla="*/ 66 h 236"/>
                <a:gd name="T14" fmla="*/ 36 w 48"/>
                <a:gd name="T15" fmla="*/ 80 h 236"/>
                <a:gd name="T16" fmla="*/ 36 w 48"/>
                <a:gd name="T17" fmla="*/ 93 h 236"/>
                <a:gd name="T18" fmla="*/ 33 w 48"/>
                <a:gd name="T19" fmla="*/ 114 h 236"/>
                <a:gd name="T20" fmla="*/ 33 w 48"/>
                <a:gd name="T21" fmla="*/ 134 h 236"/>
                <a:gd name="T22" fmla="*/ 33 w 48"/>
                <a:gd name="T23" fmla="*/ 151 h 236"/>
                <a:gd name="T24" fmla="*/ 33 w 48"/>
                <a:gd name="T25" fmla="*/ 170 h 236"/>
                <a:gd name="T26" fmla="*/ 33 w 48"/>
                <a:gd name="T27" fmla="*/ 187 h 236"/>
                <a:gd name="T28" fmla="*/ 30 w 48"/>
                <a:gd name="T29" fmla="*/ 202 h 236"/>
                <a:gd name="T30" fmla="*/ 30 w 48"/>
                <a:gd name="T31" fmla="*/ 219 h 236"/>
                <a:gd name="T32" fmla="*/ 27 w 48"/>
                <a:gd name="T33" fmla="*/ 236 h 236"/>
                <a:gd name="T34" fmla="*/ 21 w 48"/>
                <a:gd name="T35" fmla="*/ 236 h 236"/>
                <a:gd name="T36" fmla="*/ 18 w 48"/>
                <a:gd name="T37" fmla="*/ 233 h 236"/>
                <a:gd name="T38" fmla="*/ 12 w 48"/>
                <a:gd name="T39" fmla="*/ 229 h 236"/>
                <a:gd name="T40" fmla="*/ 9 w 48"/>
                <a:gd name="T41" fmla="*/ 229 h 236"/>
                <a:gd name="T42" fmla="*/ 3 w 48"/>
                <a:gd name="T43" fmla="*/ 199 h 236"/>
                <a:gd name="T44" fmla="*/ 0 w 48"/>
                <a:gd name="T45" fmla="*/ 163 h 236"/>
                <a:gd name="T46" fmla="*/ 0 w 48"/>
                <a:gd name="T47" fmla="*/ 127 h 236"/>
                <a:gd name="T48" fmla="*/ 0 w 48"/>
                <a:gd name="T49" fmla="*/ 93 h 236"/>
                <a:gd name="T50" fmla="*/ 6 w 48"/>
                <a:gd name="T51" fmla="*/ 59 h 236"/>
                <a:gd name="T52" fmla="*/ 12 w 48"/>
                <a:gd name="T53" fmla="*/ 30 h 236"/>
                <a:gd name="T54" fmla="*/ 21 w 48"/>
                <a:gd name="T55" fmla="*/ 12 h 236"/>
                <a:gd name="T56" fmla="*/ 36 w 48"/>
                <a:gd name="T57" fmla="*/ 0 h 236"/>
                <a:gd name="T58" fmla="*/ 36 w 48"/>
                <a:gd name="T59" fmla="*/ 0 h 2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236"/>
                <a:gd name="T92" fmla="*/ 48 w 48"/>
                <a:gd name="T93" fmla="*/ 236 h 2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236">
                  <a:moveTo>
                    <a:pt x="36" y="0"/>
                  </a:moveTo>
                  <a:lnTo>
                    <a:pt x="42" y="4"/>
                  </a:lnTo>
                  <a:lnTo>
                    <a:pt x="48" y="13"/>
                  </a:lnTo>
                  <a:lnTo>
                    <a:pt x="48" y="25"/>
                  </a:lnTo>
                  <a:lnTo>
                    <a:pt x="45" y="38"/>
                  </a:lnTo>
                  <a:lnTo>
                    <a:pt x="42" y="51"/>
                  </a:lnTo>
                  <a:lnTo>
                    <a:pt x="39" y="66"/>
                  </a:lnTo>
                  <a:lnTo>
                    <a:pt x="36" y="80"/>
                  </a:lnTo>
                  <a:lnTo>
                    <a:pt x="36" y="93"/>
                  </a:lnTo>
                  <a:lnTo>
                    <a:pt x="33" y="114"/>
                  </a:lnTo>
                  <a:lnTo>
                    <a:pt x="33" y="134"/>
                  </a:lnTo>
                  <a:lnTo>
                    <a:pt x="33" y="151"/>
                  </a:lnTo>
                  <a:lnTo>
                    <a:pt x="33" y="170"/>
                  </a:lnTo>
                  <a:lnTo>
                    <a:pt x="33" y="187"/>
                  </a:lnTo>
                  <a:lnTo>
                    <a:pt x="30" y="202"/>
                  </a:lnTo>
                  <a:lnTo>
                    <a:pt x="30" y="219"/>
                  </a:lnTo>
                  <a:lnTo>
                    <a:pt x="27" y="236"/>
                  </a:lnTo>
                  <a:lnTo>
                    <a:pt x="21" y="236"/>
                  </a:lnTo>
                  <a:lnTo>
                    <a:pt x="18" y="233"/>
                  </a:lnTo>
                  <a:lnTo>
                    <a:pt x="12" y="229"/>
                  </a:lnTo>
                  <a:lnTo>
                    <a:pt x="9" y="229"/>
                  </a:lnTo>
                  <a:lnTo>
                    <a:pt x="3" y="199"/>
                  </a:lnTo>
                  <a:lnTo>
                    <a:pt x="0" y="163"/>
                  </a:lnTo>
                  <a:lnTo>
                    <a:pt x="0" y="127"/>
                  </a:lnTo>
                  <a:lnTo>
                    <a:pt x="0" y="93"/>
                  </a:lnTo>
                  <a:lnTo>
                    <a:pt x="6" y="59"/>
                  </a:lnTo>
                  <a:lnTo>
                    <a:pt x="12" y="30"/>
                  </a:lnTo>
                  <a:lnTo>
                    <a:pt x="21" y="12"/>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1" name="Freeform 127"/>
            <p:cNvSpPr>
              <a:spLocks/>
            </p:cNvSpPr>
            <p:nvPr/>
          </p:nvSpPr>
          <p:spPr bwMode="auto">
            <a:xfrm>
              <a:off x="851" y="1999"/>
              <a:ext cx="373" cy="359"/>
            </a:xfrm>
            <a:custGeom>
              <a:avLst/>
              <a:gdLst>
                <a:gd name="T0" fmla="*/ 15 w 373"/>
                <a:gd name="T1" fmla="*/ 0 h 359"/>
                <a:gd name="T2" fmla="*/ 56 w 373"/>
                <a:gd name="T3" fmla="*/ 42 h 359"/>
                <a:gd name="T4" fmla="*/ 95 w 373"/>
                <a:gd name="T5" fmla="*/ 87 h 359"/>
                <a:gd name="T6" fmla="*/ 134 w 373"/>
                <a:gd name="T7" fmla="*/ 133 h 359"/>
                <a:gd name="T8" fmla="*/ 170 w 373"/>
                <a:gd name="T9" fmla="*/ 178 h 359"/>
                <a:gd name="T10" fmla="*/ 209 w 373"/>
                <a:gd name="T11" fmla="*/ 221 h 359"/>
                <a:gd name="T12" fmla="*/ 254 w 373"/>
                <a:gd name="T13" fmla="*/ 267 h 359"/>
                <a:gd name="T14" fmla="*/ 307 w 373"/>
                <a:gd name="T15" fmla="*/ 308 h 359"/>
                <a:gd name="T16" fmla="*/ 373 w 373"/>
                <a:gd name="T17" fmla="*/ 352 h 359"/>
                <a:gd name="T18" fmla="*/ 370 w 373"/>
                <a:gd name="T19" fmla="*/ 352 h 359"/>
                <a:gd name="T20" fmla="*/ 370 w 373"/>
                <a:gd name="T21" fmla="*/ 355 h 359"/>
                <a:gd name="T22" fmla="*/ 361 w 373"/>
                <a:gd name="T23" fmla="*/ 357 h 359"/>
                <a:gd name="T24" fmla="*/ 352 w 373"/>
                <a:gd name="T25" fmla="*/ 359 h 359"/>
                <a:gd name="T26" fmla="*/ 287 w 373"/>
                <a:gd name="T27" fmla="*/ 319 h 359"/>
                <a:gd name="T28" fmla="*/ 233 w 373"/>
                <a:gd name="T29" fmla="*/ 280 h 359"/>
                <a:gd name="T30" fmla="*/ 191 w 373"/>
                <a:gd name="T31" fmla="*/ 236 h 359"/>
                <a:gd name="T32" fmla="*/ 152 w 373"/>
                <a:gd name="T33" fmla="*/ 195 h 359"/>
                <a:gd name="T34" fmla="*/ 116 w 373"/>
                <a:gd name="T35" fmla="*/ 149 h 359"/>
                <a:gd name="T36" fmla="*/ 80 w 373"/>
                <a:gd name="T37" fmla="*/ 106 h 359"/>
                <a:gd name="T38" fmla="*/ 41 w 373"/>
                <a:gd name="T39" fmla="*/ 61 h 359"/>
                <a:gd name="T40" fmla="*/ 0 w 373"/>
                <a:gd name="T41" fmla="*/ 17 h 359"/>
                <a:gd name="T42" fmla="*/ 0 w 373"/>
                <a:gd name="T43" fmla="*/ 12 h 359"/>
                <a:gd name="T44" fmla="*/ 3 w 373"/>
                <a:gd name="T45" fmla="*/ 6 h 359"/>
                <a:gd name="T46" fmla="*/ 9 w 373"/>
                <a:gd name="T47" fmla="*/ 2 h 359"/>
                <a:gd name="T48" fmla="*/ 15 w 373"/>
                <a:gd name="T49" fmla="*/ 0 h 359"/>
                <a:gd name="T50" fmla="*/ 15 w 373"/>
                <a:gd name="T51" fmla="*/ 0 h 3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3"/>
                <a:gd name="T79" fmla="*/ 0 h 359"/>
                <a:gd name="T80" fmla="*/ 373 w 373"/>
                <a:gd name="T81" fmla="*/ 359 h 3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3" h="359">
                  <a:moveTo>
                    <a:pt x="15" y="0"/>
                  </a:moveTo>
                  <a:lnTo>
                    <a:pt x="56" y="42"/>
                  </a:lnTo>
                  <a:lnTo>
                    <a:pt x="95" y="87"/>
                  </a:lnTo>
                  <a:lnTo>
                    <a:pt x="134" y="133"/>
                  </a:lnTo>
                  <a:lnTo>
                    <a:pt x="170" y="178"/>
                  </a:lnTo>
                  <a:lnTo>
                    <a:pt x="209" y="221"/>
                  </a:lnTo>
                  <a:lnTo>
                    <a:pt x="254" y="267"/>
                  </a:lnTo>
                  <a:lnTo>
                    <a:pt x="307" y="308"/>
                  </a:lnTo>
                  <a:lnTo>
                    <a:pt x="373" y="352"/>
                  </a:lnTo>
                  <a:lnTo>
                    <a:pt x="370" y="352"/>
                  </a:lnTo>
                  <a:lnTo>
                    <a:pt x="370" y="355"/>
                  </a:lnTo>
                  <a:lnTo>
                    <a:pt x="361" y="357"/>
                  </a:lnTo>
                  <a:lnTo>
                    <a:pt x="352" y="359"/>
                  </a:lnTo>
                  <a:lnTo>
                    <a:pt x="287" y="319"/>
                  </a:lnTo>
                  <a:lnTo>
                    <a:pt x="233" y="280"/>
                  </a:lnTo>
                  <a:lnTo>
                    <a:pt x="191" y="236"/>
                  </a:lnTo>
                  <a:lnTo>
                    <a:pt x="152" y="195"/>
                  </a:lnTo>
                  <a:lnTo>
                    <a:pt x="116" y="149"/>
                  </a:lnTo>
                  <a:lnTo>
                    <a:pt x="80" y="106"/>
                  </a:lnTo>
                  <a:lnTo>
                    <a:pt x="41" y="61"/>
                  </a:lnTo>
                  <a:lnTo>
                    <a:pt x="0" y="17"/>
                  </a:lnTo>
                  <a:lnTo>
                    <a:pt x="0" y="12"/>
                  </a:lnTo>
                  <a:lnTo>
                    <a:pt x="3" y="6"/>
                  </a:lnTo>
                  <a:lnTo>
                    <a:pt x="9"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2" name="Freeform 128"/>
            <p:cNvSpPr>
              <a:spLocks/>
            </p:cNvSpPr>
            <p:nvPr/>
          </p:nvSpPr>
          <p:spPr bwMode="auto">
            <a:xfrm>
              <a:off x="1179" y="2341"/>
              <a:ext cx="138" cy="25"/>
            </a:xfrm>
            <a:custGeom>
              <a:avLst/>
              <a:gdLst>
                <a:gd name="T0" fmla="*/ 33 w 138"/>
                <a:gd name="T1" fmla="*/ 0 h 25"/>
                <a:gd name="T2" fmla="*/ 45 w 138"/>
                <a:gd name="T3" fmla="*/ 0 h 25"/>
                <a:gd name="T4" fmla="*/ 60 w 138"/>
                <a:gd name="T5" fmla="*/ 0 h 25"/>
                <a:gd name="T6" fmla="*/ 72 w 138"/>
                <a:gd name="T7" fmla="*/ 0 h 25"/>
                <a:gd name="T8" fmla="*/ 87 w 138"/>
                <a:gd name="T9" fmla="*/ 2 h 25"/>
                <a:gd name="T10" fmla="*/ 99 w 138"/>
                <a:gd name="T11" fmla="*/ 4 h 25"/>
                <a:gd name="T12" fmla="*/ 114 w 138"/>
                <a:gd name="T13" fmla="*/ 6 h 25"/>
                <a:gd name="T14" fmla="*/ 126 w 138"/>
                <a:gd name="T15" fmla="*/ 10 h 25"/>
                <a:gd name="T16" fmla="*/ 138 w 138"/>
                <a:gd name="T17" fmla="*/ 11 h 25"/>
                <a:gd name="T18" fmla="*/ 135 w 138"/>
                <a:gd name="T19" fmla="*/ 19 h 25"/>
                <a:gd name="T20" fmla="*/ 132 w 138"/>
                <a:gd name="T21" fmla="*/ 25 h 25"/>
                <a:gd name="T22" fmla="*/ 117 w 138"/>
                <a:gd name="T23" fmla="*/ 25 h 25"/>
                <a:gd name="T24" fmla="*/ 102 w 138"/>
                <a:gd name="T25" fmla="*/ 23 h 25"/>
                <a:gd name="T26" fmla="*/ 87 w 138"/>
                <a:gd name="T27" fmla="*/ 21 h 25"/>
                <a:gd name="T28" fmla="*/ 72 w 138"/>
                <a:gd name="T29" fmla="*/ 21 h 25"/>
                <a:gd name="T30" fmla="*/ 54 w 138"/>
                <a:gd name="T31" fmla="*/ 21 h 25"/>
                <a:gd name="T32" fmla="*/ 36 w 138"/>
                <a:gd name="T33" fmla="*/ 21 h 25"/>
                <a:gd name="T34" fmla="*/ 21 w 138"/>
                <a:gd name="T35" fmla="*/ 21 h 25"/>
                <a:gd name="T36" fmla="*/ 3 w 138"/>
                <a:gd name="T37" fmla="*/ 25 h 25"/>
                <a:gd name="T38" fmla="*/ 3 w 138"/>
                <a:gd name="T39" fmla="*/ 19 h 25"/>
                <a:gd name="T40" fmla="*/ 0 w 138"/>
                <a:gd name="T41" fmla="*/ 13 h 25"/>
                <a:gd name="T42" fmla="*/ 6 w 138"/>
                <a:gd name="T43" fmla="*/ 10 h 25"/>
                <a:gd name="T44" fmla="*/ 15 w 138"/>
                <a:gd name="T45" fmla="*/ 6 h 25"/>
                <a:gd name="T46" fmla="*/ 24 w 138"/>
                <a:gd name="T47" fmla="*/ 2 h 25"/>
                <a:gd name="T48" fmla="*/ 33 w 138"/>
                <a:gd name="T49" fmla="*/ 0 h 25"/>
                <a:gd name="T50" fmla="*/ 33 w 138"/>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25"/>
                <a:gd name="T80" fmla="*/ 138 w 138"/>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25">
                  <a:moveTo>
                    <a:pt x="33" y="0"/>
                  </a:moveTo>
                  <a:lnTo>
                    <a:pt x="45" y="0"/>
                  </a:lnTo>
                  <a:lnTo>
                    <a:pt x="60" y="0"/>
                  </a:lnTo>
                  <a:lnTo>
                    <a:pt x="72" y="0"/>
                  </a:lnTo>
                  <a:lnTo>
                    <a:pt x="87" y="2"/>
                  </a:lnTo>
                  <a:lnTo>
                    <a:pt x="99" y="4"/>
                  </a:lnTo>
                  <a:lnTo>
                    <a:pt x="114" y="6"/>
                  </a:lnTo>
                  <a:lnTo>
                    <a:pt x="126" y="10"/>
                  </a:lnTo>
                  <a:lnTo>
                    <a:pt x="138" y="11"/>
                  </a:lnTo>
                  <a:lnTo>
                    <a:pt x="135" y="19"/>
                  </a:lnTo>
                  <a:lnTo>
                    <a:pt x="132" y="25"/>
                  </a:lnTo>
                  <a:lnTo>
                    <a:pt x="117" y="25"/>
                  </a:lnTo>
                  <a:lnTo>
                    <a:pt x="102" y="23"/>
                  </a:lnTo>
                  <a:lnTo>
                    <a:pt x="87" y="21"/>
                  </a:lnTo>
                  <a:lnTo>
                    <a:pt x="72" y="21"/>
                  </a:lnTo>
                  <a:lnTo>
                    <a:pt x="54" y="21"/>
                  </a:lnTo>
                  <a:lnTo>
                    <a:pt x="36" y="21"/>
                  </a:lnTo>
                  <a:lnTo>
                    <a:pt x="21" y="21"/>
                  </a:lnTo>
                  <a:lnTo>
                    <a:pt x="3" y="25"/>
                  </a:lnTo>
                  <a:lnTo>
                    <a:pt x="3" y="19"/>
                  </a:lnTo>
                  <a:lnTo>
                    <a:pt x="0" y="13"/>
                  </a:lnTo>
                  <a:lnTo>
                    <a:pt x="6" y="10"/>
                  </a:lnTo>
                  <a:lnTo>
                    <a:pt x="15" y="6"/>
                  </a:lnTo>
                  <a:lnTo>
                    <a:pt x="24" y="2"/>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3" name="Freeform 129"/>
            <p:cNvSpPr>
              <a:spLocks/>
            </p:cNvSpPr>
            <p:nvPr/>
          </p:nvSpPr>
          <p:spPr bwMode="auto">
            <a:xfrm>
              <a:off x="821" y="2877"/>
              <a:ext cx="583" cy="97"/>
            </a:xfrm>
            <a:custGeom>
              <a:avLst/>
              <a:gdLst>
                <a:gd name="T0" fmla="*/ 553 w 583"/>
                <a:gd name="T1" fmla="*/ 0 h 97"/>
                <a:gd name="T2" fmla="*/ 559 w 583"/>
                <a:gd name="T3" fmla="*/ 0 h 97"/>
                <a:gd name="T4" fmla="*/ 568 w 583"/>
                <a:gd name="T5" fmla="*/ 4 h 97"/>
                <a:gd name="T6" fmla="*/ 574 w 583"/>
                <a:gd name="T7" fmla="*/ 6 h 97"/>
                <a:gd name="T8" fmla="*/ 583 w 583"/>
                <a:gd name="T9" fmla="*/ 10 h 97"/>
                <a:gd name="T10" fmla="*/ 580 w 583"/>
                <a:gd name="T11" fmla="*/ 14 h 97"/>
                <a:gd name="T12" fmla="*/ 580 w 583"/>
                <a:gd name="T13" fmla="*/ 21 h 97"/>
                <a:gd name="T14" fmla="*/ 502 w 583"/>
                <a:gd name="T15" fmla="*/ 31 h 97"/>
                <a:gd name="T16" fmla="*/ 430 w 583"/>
                <a:gd name="T17" fmla="*/ 40 h 97"/>
                <a:gd name="T18" fmla="*/ 358 w 583"/>
                <a:gd name="T19" fmla="*/ 50 h 97"/>
                <a:gd name="T20" fmla="*/ 290 w 583"/>
                <a:gd name="T21" fmla="*/ 61 h 97"/>
                <a:gd name="T22" fmla="*/ 218 w 583"/>
                <a:gd name="T23" fmla="*/ 70 h 97"/>
                <a:gd name="T24" fmla="*/ 149 w 583"/>
                <a:gd name="T25" fmla="*/ 80 h 97"/>
                <a:gd name="T26" fmla="*/ 74 w 583"/>
                <a:gd name="T27" fmla="*/ 89 h 97"/>
                <a:gd name="T28" fmla="*/ 3 w 583"/>
                <a:gd name="T29" fmla="*/ 97 h 97"/>
                <a:gd name="T30" fmla="*/ 0 w 583"/>
                <a:gd name="T31" fmla="*/ 91 h 97"/>
                <a:gd name="T32" fmla="*/ 0 w 583"/>
                <a:gd name="T33" fmla="*/ 84 h 97"/>
                <a:gd name="T34" fmla="*/ 0 w 583"/>
                <a:gd name="T35" fmla="*/ 74 h 97"/>
                <a:gd name="T36" fmla="*/ 0 w 583"/>
                <a:gd name="T37" fmla="*/ 72 h 97"/>
                <a:gd name="T38" fmla="*/ 21 w 583"/>
                <a:gd name="T39" fmla="*/ 68 h 97"/>
                <a:gd name="T40" fmla="*/ 48 w 583"/>
                <a:gd name="T41" fmla="*/ 67 h 97"/>
                <a:gd name="T42" fmla="*/ 77 w 583"/>
                <a:gd name="T43" fmla="*/ 63 h 97"/>
                <a:gd name="T44" fmla="*/ 107 w 583"/>
                <a:gd name="T45" fmla="*/ 59 h 97"/>
                <a:gd name="T46" fmla="*/ 140 w 583"/>
                <a:gd name="T47" fmla="*/ 55 h 97"/>
                <a:gd name="T48" fmla="*/ 176 w 583"/>
                <a:gd name="T49" fmla="*/ 51 h 97"/>
                <a:gd name="T50" fmla="*/ 215 w 583"/>
                <a:gd name="T51" fmla="*/ 48 h 97"/>
                <a:gd name="T52" fmla="*/ 257 w 583"/>
                <a:gd name="T53" fmla="*/ 44 h 97"/>
                <a:gd name="T54" fmla="*/ 299 w 583"/>
                <a:gd name="T55" fmla="*/ 36 h 97"/>
                <a:gd name="T56" fmla="*/ 340 w 583"/>
                <a:gd name="T57" fmla="*/ 33 h 97"/>
                <a:gd name="T58" fmla="*/ 376 w 583"/>
                <a:gd name="T59" fmla="*/ 27 h 97"/>
                <a:gd name="T60" fmla="*/ 415 w 583"/>
                <a:gd name="T61" fmla="*/ 21 h 97"/>
                <a:gd name="T62" fmla="*/ 451 w 583"/>
                <a:gd name="T63" fmla="*/ 16 h 97"/>
                <a:gd name="T64" fmla="*/ 487 w 583"/>
                <a:gd name="T65" fmla="*/ 10 h 97"/>
                <a:gd name="T66" fmla="*/ 520 w 583"/>
                <a:gd name="T67" fmla="*/ 4 h 97"/>
                <a:gd name="T68" fmla="*/ 553 w 583"/>
                <a:gd name="T69" fmla="*/ 0 h 97"/>
                <a:gd name="T70" fmla="*/ 553 w 583"/>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3"/>
                <a:gd name="T109" fmla="*/ 0 h 97"/>
                <a:gd name="T110" fmla="*/ 583 w 583"/>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3" h="97">
                  <a:moveTo>
                    <a:pt x="553" y="0"/>
                  </a:moveTo>
                  <a:lnTo>
                    <a:pt x="559" y="0"/>
                  </a:lnTo>
                  <a:lnTo>
                    <a:pt x="568" y="4"/>
                  </a:lnTo>
                  <a:lnTo>
                    <a:pt x="574" y="6"/>
                  </a:lnTo>
                  <a:lnTo>
                    <a:pt x="583" y="10"/>
                  </a:lnTo>
                  <a:lnTo>
                    <a:pt x="580" y="14"/>
                  </a:lnTo>
                  <a:lnTo>
                    <a:pt x="580" y="21"/>
                  </a:lnTo>
                  <a:lnTo>
                    <a:pt x="502" y="31"/>
                  </a:lnTo>
                  <a:lnTo>
                    <a:pt x="430" y="40"/>
                  </a:lnTo>
                  <a:lnTo>
                    <a:pt x="358" y="50"/>
                  </a:lnTo>
                  <a:lnTo>
                    <a:pt x="290" y="61"/>
                  </a:lnTo>
                  <a:lnTo>
                    <a:pt x="218" y="70"/>
                  </a:lnTo>
                  <a:lnTo>
                    <a:pt x="149" y="80"/>
                  </a:lnTo>
                  <a:lnTo>
                    <a:pt x="74" y="89"/>
                  </a:lnTo>
                  <a:lnTo>
                    <a:pt x="3" y="97"/>
                  </a:lnTo>
                  <a:lnTo>
                    <a:pt x="0" y="91"/>
                  </a:lnTo>
                  <a:lnTo>
                    <a:pt x="0" y="84"/>
                  </a:lnTo>
                  <a:lnTo>
                    <a:pt x="0" y="74"/>
                  </a:lnTo>
                  <a:lnTo>
                    <a:pt x="0" y="72"/>
                  </a:lnTo>
                  <a:lnTo>
                    <a:pt x="21" y="68"/>
                  </a:lnTo>
                  <a:lnTo>
                    <a:pt x="48" y="67"/>
                  </a:lnTo>
                  <a:lnTo>
                    <a:pt x="77" y="63"/>
                  </a:lnTo>
                  <a:lnTo>
                    <a:pt x="107" y="59"/>
                  </a:lnTo>
                  <a:lnTo>
                    <a:pt x="140" y="55"/>
                  </a:lnTo>
                  <a:lnTo>
                    <a:pt x="176" y="51"/>
                  </a:lnTo>
                  <a:lnTo>
                    <a:pt x="215" y="48"/>
                  </a:lnTo>
                  <a:lnTo>
                    <a:pt x="257" y="44"/>
                  </a:lnTo>
                  <a:lnTo>
                    <a:pt x="299" y="36"/>
                  </a:lnTo>
                  <a:lnTo>
                    <a:pt x="340" y="33"/>
                  </a:lnTo>
                  <a:lnTo>
                    <a:pt x="376" y="27"/>
                  </a:lnTo>
                  <a:lnTo>
                    <a:pt x="415" y="21"/>
                  </a:lnTo>
                  <a:lnTo>
                    <a:pt x="451" y="16"/>
                  </a:lnTo>
                  <a:lnTo>
                    <a:pt x="487" y="10"/>
                  </a:lnTo>
                  <a:lnTo>
                    <a:pt x="520" y="4"/>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4" name="Freeform 130"/>
            <p:cNvSpPr>
              <a:spLocks/>
            </p:cNvSpPr>
            <p:nvPr/>
          </p:nvSpPr>
          <p:spPr bwMode="auto">
            <a:xfrm>
              <a:off x="2300" y="2747"/>
              <a:ext cx="245" cy="49"/>
            </a:xfrm>
            <a:custGeom>
              <a:avLst/>
              <a:gdLst>
                <a:gd name="T0" fmla="*/ 230 w 245"/>
                <a:gd name="T1" fmla="*/ 0 h 49"/>
                <a:gd name="T2" fmla="*/ 230 w 245"/>
                <a:gd name="T3" fmla="*/ 2 h 49"/>
                <a:gd name="T4" fmla="*/ 233 w 245"/>
                <a:gd name="T5" fmla="*/ 6 h 49"/>
                <a:gd name="T6" fmla="*/ 239 w 245"/>
                <a:gd name="T7" fmla="*/ 10 h 49"/>
                <a:gd name="T8" fmla="*/ 245 w 245"/>
                <a:gd name="T9" fmla="*/ 13 h 49"/>
                <a:gd name="T10" fmla="*/ 224 w 245"/>
                <a:gd name="T11" fmla="*/ 19 h 49"/>
                <a:gd name="T12" fmla="*/ 197 w 245"/>
                <a:gd name="T13" fmla="*/ 27 h 49"/>
                <a:gd name="T14" fmla="*/ 164 w 245"/>
                <a:gd name="T15" fmla="*/ 32 h 49"/>
                <a:gd name="T16" fmla="*/ 134 w 245"/>
                <a:gd name="T17" fmla="*/ 38 h 49"/>
                <a:gd name="T18" fmla="*/ 99 w 245"/>
                <a:gd name="T19" fmla="*/ 40 h 49"/>
                <a:gd name="T20" fmla="*/ 69 w 245"/>
                <a:gd name="T21" fmla="*/ 44 h 49"/>
                <a:gd name="T22" fmla="*/ 45 w 245"/>
                <a:gd name="T23" fmla="*/ 45 h 49"/>
                <a:gd name="T24" fmla="*/ 33 w 245"/>
                <a:gd name="T25" fmla="*/ 49 h 49"/>
                <a:gd name="T26" fmla="*/ 0 w 245"/>
                <a:gd name="T27" fmla="*/ 30 h 49"/>
                <a:gd name="T28" fmla="*/ 12 w 245"/>
                <a:gd name="T29" fmla="*/ 28 h 49"/>
                <a:gd name="T30" fmla="*/ 39 w 245"/>
                <a:gd name="T31" fmla="*/ 25 h 49"/>
                <a:gd name="T32" fmla="*/ 72 w 245"/>
                <a:gd name="T33" fmla="*/ 19 h 49"/>
                <a:gd name="T34" fmla="*/ 114 w 245"/>
                <a:gd name="T35" fmla="*/ 15 h 49"/>
                <a:gd name="T36" fmla="*/ 152 w 245"/>
                <a:gd name="T37" fmla="*/ 10 h 49"/>
                <a:gd name="T38" fmla="*/ 188 w 245"/>
                <a:gd name="T39" fmla="*/ 6 h 49"/>
                <a:gd name="T40" fmla="*/ 215 w 245"/>
                <a:gd name="T41" fmla="*/ 2 h 49"/>
                <a:gd name="T42" fmla="*/ 230 w 245"/>
                <a:gd name="T43" fmla="*/ 0 h 49"/>
                <a:gd name="T44" fmla="*/ 230 w 245"/>
                <a:gd name="T45" fmla="*/ 0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49"/>
                <a:gd name="T71" fmla="*/ 245 w 245"/>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49">
                  <a:moveTo>
                    <a:pt x="230" y="0"/>
                  </a:moveTo>
                  <a:lnTo>
                    <a:pt x="230" y="2"/>
                  </a:lnTo>
                  <a:lnTo>
                    <a:pt x="233" y="6"/>
                  </a:lnTo>
                  <a:lnTo>
                    <a:pt x="239" y="10"/>
                  </a:lnTo>
                  <a:lnTo>
                    <a:pt x="245" y="13"/>
                  </a:lnTo>
                  <a:lnTo>
                    <a:pt x="224" y="19"/>
                  </a:lnTo>
                  <a:lnTo>
                    <a:pt x="197" y="27"/>
                  </a:lnTo>
                  <a:lnTo>
                    <a:pt x="164" y="32"/>
                  </a:lnTo>
                  <a:lnTo>
                    <a:pt x="134" y="38"/>
                  </a:lnTo>
                  <a:lnTo>
                    <a:pt x="99" y="40"/>
                  </a:lnTo>
                  <a:lnTo>
                    <a:pt x="69" y="44"/>
                  </a:lnTo>
                  <a:lnTo>
                    <a:pt x="45" y="45"/>
                  </a:lnTo>
                  <a:lnTo>
                    <a:pt x="33" y="49"/>
                  </a:lnTo>
                  <a:lnTo>
                    <a:pt x="0" y="30"/>
                  </a:lnTo>
                  <a:lnTo>
                    <a:pt x="12" y="28"/>
                  </a:lnTo>
                  <a:lnTo>
                    <a:pt x="39" y="25"/>
                  </a:lnTo>
                  <a:lnTo>
                    <a:pt x="72" y="19"/>
                  </a:lnTo>
                  <a:lnTo>
                    <a:pt x="114" y="15"/>
                  </a:lnTo>
                  <a:lnTo>
                    <a:pt x="152" y="10"/>
                  </a:lnTo>
                  <a:lnTo>
                    <a:pt x="188" y="6"/>
                  </a:lnTo>
                  <a:lnTo>
                    <a:pt x="215" y="2"/>
                  </a:lnTo>
                  <a:lnTo>
                    <a:pt x="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5" name="Freeform 131"/>
            <p:cNvSpPr>
              <a:spLocks/>
            </p:cNvSpPr>
            <p:nvPr/>
          </p:nvSpPr>
          <p:spPr bwMode="auto">
            <a:xfrm>
              <a:off x="2895" y="2649"/>
              <a:ext cx="406" cy="72"/>
            </a:xfrm>
            <a:custGeom>
              <a:avLst/>
              <a:gdLst>
                <a:gd name="T0" fmla="*/ 406 w 406"/>
                <a:gd name="T1" fmla="*/ 0 h 72"/>
                <a:gd name="T2" fmla="*/ 403 w 406"/>
                <a:gd name="T3" fmla="*/ 4 h 72"/>
                <a:gd name="T4" fmla="*/ 397 w 406"/>
                <a:gd name="T5" fmla="*/ 9 h 72"/>
                <a:gd name="T6" fmla="*/ 394 w 406"/>
                <a:gd name="T7" fmla="*/ 19 h 72"/>
                <a:gd name="T8" fmla="*/ 394 w 406"/>
                <a:gd name="T9" fmla="*/ 25 h 72"/>
                <a:gd name="T10" fmla="*/ 361 w 406"/>
                <a:gd name="T11" fmla="*/ 30 h 72"/>
                <a:gd name="T12" fmla="*/ 334 w 406"/>
                <a:gd name="T13" fmla="*/ 34 h 72"/>
                <a:gd name="T14" fmla="*/ 305 w 406"/>
                <a:gd name="T15" fmla="*/ 38 h 72"/>
                <a:gd name="T16" fmla="*/ 278 w 406"/>
                <a:gd name="T17" fmla="*/ 41 h 72"/>
                <a:gd name="T18" fmla="*/ 245 w 406"/>
                <a:gd name="T19" fmla="*/ 45 h 72"/>
                <a:gd name="T20" fmla="*/ 209 w 406"/>
                <a:gd name="T21" fmla="*/ 51 h 72"/>
                <a:gd name="T22" fmla="*/ 167 w 406"/>
                <a:gd name="T23" fmla="*/ 55 h 72"/>
                <a:gd name="T24" fmla="*/ 119 w 406"/>
                <a:gd name="T25" fmla="*/ 62 h 72"/>
                <a:gd name="T26" fmla="*/ 104 w 406"/>
                <a:gd name="T27" fmla="*/ 62 h 72"/>
                <a:gd name="T28" fmla="*/ 89 w 406"/>
                <a:gd name="T29" fmla="*/ 64 h 72"/>
                <a:gd name="T30" fmla="*/ 74 w 406"/>
                <a:gd name="T31" fmla="*/ 66 h 72"/>
                <a:gd name="T32" fmla="*/ 59 w 406"/>
                <a:gd name="T33" fmla="*/ 68 h 72"/>
                <a:gd name="T34" fmla="*/ 42 w 406"/>
                <a:gd name="T35" fmla="*/ 68 h 72"/>
                <a:gd name="T36" fmla="*/ 27 w 406"/>
                <a:gd name="T37" fmla="*/ 70 h 72"/>
                <a:gd name="T38" fmla="*/ 12 w 406"/>
                <a:gd name="T39" fmla="*/ 70 h 72"/>
                <a:gd name="T40" fmla="*/ 0 w 406"/>
                <a:gd name="T41" fmla="*/ 72 h 72"/>
                <a:gd name="T42" fmla="*/ 0 w 406"/>
                <a:gd name="T43" fmla="*/ 66 h 72"/>
                <a:gd name="T44" fmla="*/ 0 w 406"/>
                <a:gd name="T45" fmla="*/ 62 h 72"/>
                <a:gd name="T46" fmla="*/ 3 w 406"/>
                <a:gd name="T47" fmla="*/ 55 h 72"/>
                <a:gd name="T48" fmla="*/ 6 w 406"/>
                <a:gd name="T49" fmla="*/ 51 h 72"/>
                <a:gd name="T50" fmla="*/ 56 w 406"/>
                <a:gd name="T51" fmla="*/ 43 h 72"/>
                <a:gd name="T52" fmla="*/ 107 w 406"/>
                <a:gd name="T53" fmla="*/ 38 h 72"/>
                <a:gd name="T54" fmla="*/ 155 w 406"/>
                <a:gd name="T55" fmla="*/ 32 h 72"/>
                <a:gd name="T56" fmla="*/ 203 w 406"/>
                <a:gd name="T57" fmla="*/ 28 h 72"/>
                <a:gd name="T58" fmla="*/ 251 w 406"/>
                <a:gd name="T59" fmla="*/ 23 h 72"/>
                <a:gd name="T60" fmla="*/ 299 w 406"/>
                <a:gd name="T61" fmla="*/ 17 h 72"/>
                <a:gd name="T62" fmla="*/ 349 w 406"/>
                <a:gd name="T63" fmla="*/ 8 h 72"/>
                <a:gd name="T64" fmla="*/ 406 w 406"/>
                <a:gd name="T65" fmla="*/ 0 h 72"/>
                <a:gd name="T66" fmla="*/ 406 w 406"/>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72"/>
                <a:gd name="T104" fmla="*/ 406 w 406"/>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72">
                  <a:moveTo>
                    <a:pt x="406" y="0"/>
                  </a:moveTo>
                  <a:lnTo>
                    <a:pt x="403" y="4"/>
                  </a:lnTo>
                  <a:lnTo>
                    <a:pt x="397" y="9"/>
                  </a:lnTo>
                  <a:lnTo>
                    <a:pt x="394" y="19"/>
                  </a:lnTo>
                  <a:lnTo>
                    <a:pt x="394" y="25"/>
                  </a:lnTo>
                  <a:lnTo>
                    <a:pt x="361" y="30"/>
                  </a:lnTo>
                  <a:lnTo>
                    <a:pt x="334" y="34"/>
                  </a:lnTo>
                  <a:lnTo>
                    <a:pt x="305" y="38"/>
                  </a:lnTo>
                  <a:lnTo>
                    <a:pt x="278" y="41"/>
                  </a:lnTo>
                  <a:lnTo>
                    <a:pt x="245" y="45"/>
                  </a:lnTo>
                  <a:lnTo>
                    <a:pt x="209" y="51"/>
                  </a:lnTo>
                  <a:lnTo>
                    <a:pt x="167" y="55"/>
                  </a:lnTo>
                  <a:lnTo>
                    <a:pt x="119" y="62"/>
                  </a:lnTo>
                  <a:lnTo>
                    <a:pt x="104" y="62"/>
                  </a:lnTo>
                  <a:lnTo>
                    <a:pt x="89" y="64"/>
                  </a:lnTo>
                  <a:lnTo>
                    <a:pt x="74" y="66"/>
                  </a:lnTo>
                  <a:lnTo>
                    <a:pt x="59" y="68"/>
                  </a:lnTo>
                  <a:lnTo>
                    <a:pt x="42" y="68"/>
                  </a:lnTo>
                  <a:lnTo>
                    <a:pt x="27" y="70"/>
                  </a:lnTo>
                  <a:lnTo>
                    <a:pt x="12" y="70"/>
                  </a:lnTo>
                  <a:lnTo>
                    <a:pt x="0" y="72"/>
                  </a:lnTo>
                  <a:lnTo>
                    <a:pt x="0" y="66"/>
                  </a:lnTo>
                  <a:lnTo>
                    <a:pt x="0" y="62"/>
                  </a:lnTo>
                  <a:lnTo>
                    <a:pt x="3" y="55"/>
                  </a:lnTo>
                  <a:lnTo>
                    <a:pt x="6" y="51"/>
                  </a:lnTo>
                  <a:lnTo>
                    <a:pt x="56" y="43"/>
                  </a:lnTo>
                  <a:lnTo>
                    <a:pt x="107" y="38"/>
                  </a:lnTo>
                  <a:lnTo>
                    <a:pt x="155" y="32"/>
                  </a:lnTo>
                  <a:lnTo>
                    <a:pt x="203" y="28"/>
                  </a:lnTo>
                  <a:lnTo>
                    <a:pt x="251" y="23"/>
                  </a:lnTo>
                  <a:lnTo>
                    <a:pt x="299" y="17"/>
                  </a:lnTo>
                  <a:lnTo>
                    <a:pt x="349" y="8"/>
                  </a:lnTo>
                  <a:lnTo>
                    <a:pt x="4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6" name="Freeform 132"/>
            <p:cNvSpPr>
              <a:spLocks/>
            </p:cNvSpPr>
            <p:nvPr/>
          </p:nvSpPr>
          <p:spPr bwMode="auto">
            <a:xfrm>
              <a:off x="4231" y="1914"/>
              <a:ext cx="496" cy="569"/>
            </a:xfrm>
            <a:custGeom>
              <a:avLst/>
              <a:gdLst>
                <a:gd name="T0" fmla="*/ 481 w 496"/>
                <a:gd name="T1" fmla="*/ 0 h 569"/>
                <a:gd name="T2" fmla="*/ 490 w 496"/>
                <a:gd name="T3" fmla="*/ 2 h 569"/>
                <a:gd name="T4" fmla="*/ 496 w 496"/>
                <a:gd name="T5" fmla="*/ 6 h 569"/>
                <a:gd name="T6" fmla="*/ 496 w 496"/>
                <a:gd name="T7" fmla="*/ 12 h 569"/>
                <a:gd name="T8" fmla="*/ 496 w 496"/>
                <a:gd name="T9" fmla="*/ 17 h 569"/>
                <a:gd name="T10" fmla="*/ 487 w 496"/>
                <a:gd name="T11" fmla="*/ 29 h 569"/>
                <a:gd name="T12" fmla="*/ 478 w 496"/>
                <a:gd name="T13" fmla="*/ 44 h 569"/>
                <a:gd name="T14" fmla="*/ 466 w 496"/>
                <a:gd name="T15" fmla="*/ 59 h 569"/>
                <a:gd name="T16" fmla="*/ 457 w 496"/>
                <a:gd name="T17" fmla="*/ 74 h 569"/>
                <a:gd name="T18" fmla="*/ 445 w 496"/>
                <a:gd name="T19" fmla="*/ 87 h 569"/>
                <a:gd name="T20" fmla="*/ 436 w 496"/>
                <a:gd name="T21" fmla="*/ 100 h 569"/>
                <a:gd name="T22" fmla="*/ 427 w 496"/>
                <a:gd name="T23" fmla="*/ 112 h 569"/>
                <a:gd name="T24" fmla="*/ 421 w 496"/>
                <a:gd name="T25" fmla="*/ 121 h 569"/>
                <a:gd name="T26" fmla="*/ 367 w 496"/>
                <a:gd name="T27" fmla="*/ 180 h 569"/>
                <a:gd name="T28" fmla="*/ 319 w 496"/>
                <a:gd name="T29" fmla="*/ 240 h 569"/>
                <a:gd name="T30" fmla="*/ 268 w 496"/>
                <a:gd name="T31" fmla="*/ 297 h 569"/>
                <a:gd name="T32" fmla="*/ 221 w 496"/>
                <a:gd name="T33" fmla="*/ 353 h 569"/>
                <a:gd name="T34" fmla="*/ 170 w 496"/>
                <a:gd name="T35" fmla="*/ 406 h 569"/>
                <a:gd name="T36" fmla="*/ 119 w 496"/>
                <a:gd name="T37" fmla="*/ 463 h 569"/>
                <a:gd name="T38" fmla="*/ 68 w 496"/>
                <a:gd name="T39" fmla="*/ 514 h 569"/>
                <a:gd name="T40" fmla="*/ 11 w 496"/>
                <a:gd name="T41" fmla="*/ 569 h 569"/>
                <a:gd name="T42" fmla="*/ 5 w 496"/>
                <a:gd name="T43" fmla="*/ 563 h 569"/>
                <a:gd name="T44" fmla="*/ 0 w 496"/>
                <a:gd name="T45" fmla="*/ 559 h 569"/>
                <a:gd name="T46" fmla="*/ 59 w 496"/>
                <a:gd name="T47" fmla="*/ 489 h 569"/>
                <a:gd name="T48" fmla="*/ 122 w 496"/>
                <a:gd name="T49" fmla="*/ 420 h 569"/>
                <a:gd name="T50" fmla="*/ 185 w 496"/>
                <a:gd name="T51" fmla="*/ 350 h 569"/>
                <a:gd name="T52" fmla="*/ 248 w 496"/>
                <a:gd name="T53" fmla="*/ 280 h 569"/>
                <a:gd name="T54" fmla="*/ 307 w 496"/>
                <a:gd name="T55" fmla="*/ 208 h 569"/>
                <a:gd name="T56" fmla="*/ 367 w 496"/>
                <a:gd name="T57" fmla="*/ 138 h 569"/>
                <a:gd name="T58" fmla="*/ 424 w 496"/>
                <a:gd name="T59" fmla="*/ 68 h 569"/>
                <a:gd name="T60" fmla="*/ 481 w 496"/>
                <a:gd name="T61" fmla="*/ 0 h 569"/>
                <a:gd name="T62" fmla="*/ 481 w 496"/>
                <a:gd name="T63" fmla="*/ 0 h 5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6"/>
                <a:gd name="T97" fmla="*/ 0 h 569"/>
                <a:gd name="T98" fmla="*/ 496 w 496"/>
                <a:gd name="T99" fmla="*/ 569 h 5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6" h="569">
                  <a:moveTo>
                    <a:pt x="481" y="0"/>
                  </a:moveTo>
                  <a:lnTo>
                    <a:pt x="490" y="2"/>
                  </a:lnTo>
                  <a:lnTo>
                    <a:pt x="496" y="6"/>
                  </a:lnTo>
                  <a:lnTo>
                    <a:pt x="496" y="12"/>
                  </a:lnTo>
                  <a:lnTo>
                    <a:pt x="496" y="17"/>
                  </a:lnTo>
                  <a:lnTo>
                    <a:pt x="487" y="29"/>
                  </a:lnTo>
                  <a:lnTo>
                    <a:pt x="478" y="44"/>
                  </a:lnTo>
                  <a:lnTo>
                    <a:pt x="466" y="59"/>
                  </a:lnTo>
                  <a:lnTo>
                    <a:pt x="457" y="74"/>
                  </a:lnTo>
                  <a:lnTo>
                    <a:pt x="445" y="87"/>
                  </a:lnTo>
                  <a:lnTo>
                    <a:pt x="436" y="100"/>
                  </a:lnTo>
                  <a:lnTo>
                    <a:pt x="427" y="112"/>
                  </a:lnTo>
                  <a:lnTo>
                    <a:pt x="421" y="121"/>
                  </a:lnTo>
                  <a:lnTo>
                    <a:pt x="367" y="180"/>
                  </a:lnTo>
                  <a:lnTo>
                    <a:pt x="319" y="240"/>
                  </a:lnTo>
                  <a:lnTo>
                    <a:pt x="268" y="297"/>
                  </a:lnTo>
                  <a:lnTo>
                    <a:pt x="221" y="353"/>
                  </a:lnTo>
                  <a:lnTo>
                    <a:pt x="170" y="406"/>
                  </a:lnTo>
                  <a:lnTo>
                    <a:pt x="119" y="463"/>
                  </a:lnTo>
                  <a:lnTo>
                    <a:pt x="68" y="514"/>
                  </a:lnTo>
                  <a:lnTo>
                    <a:pt x="11" y="569"/>
                  </a:lnTo>
                  <a:lnTo>
                    <a:pt x="5" y="563"/>
                  </a:lnTo>
                  <a:lnTo>
                    <a:pt x="0" y="559"/>
                  </a:lnTo>
                  <a:lnTo>
                    <a:pt x="59" y="489"/>
                  </a:lnTo>
                  <a:lnTo>
                    <a:pt x="122" y="420"/>
                  </a:lnTo>
                  <a:lnTo>
                    <a:pt x="185" y="350"/>
                  </a:lnTo>
                  <a:lnTo>
                    <a:pt x="248" y="280"/>
                  </a:lnTo>
                  <a:lnTo>
                    <a:pt x="307" y="208"/>
                  </a:lnTo>
                  <a:lnTo>
                    <a:pt x="367" y="138"/>
                  </a:lnTo>
                  <a:lnTo>
                    <a:pt x="424" y="68"/>
                  </a:lnTo>
                  <a:lnTo>
                    <a:pt x="4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7" name="Freeform 133"/>
            <p:cNvSpPr>
              <a:spLocks/>
            </p:cNvSpPr>
            <p:nvPr/>
          </p:nvSpPr>
          <p:spPr bwMode="auto">
            <a:xfrm>
              <a:off x="4198" y="1561"/>
              <a:ext cx="529" cy="372"/>
            </a:xfrm>
            <a:custGeom>
              <a:avLst/>
              <a:gdLst>
                <a:gd name="T0" fmla="*/ 12 w 529"/>
                <a:gd name="T1" fmla="*/ 0 h 372"/>
                <a:gd name="T2" fmla="*/ 74 w 529"/>
                <a:gd name="T3" fmla="*/ 44 h 372"/>
                <a:gd name="T4" fmla="*/ 137 w 529"/>
                <a:gd name="T5" fmla="*/ 87 h 372"/>
                <a:gd name="T6" fmla="*/ 197 w 529"/>
                <a:gd name="T7" fmla="*/ 129 h 372"/>
                <a:gd name="T8" fmla="*/ 260 w 529"/>
                <a:gd name="T9" fmla="*/ 174 h 372"/>
                <a:gd name="T10" fmla="*/ 319 w 529"/>
                <a:gd name="T11" fmla="*/ 215 h 372"/>
                <a:gd name="T12" fmla="*/ 385 w 529"/>
                <a:gd name="T13" fmla="*/ 263 h 372"/>
                <a:gd name="T14" fmla="*/ 454 w 529"/>
                <a:gd name="T15" fmla="*/ 310 h 372"/>
                <a:gd name="T16" fmla="*/ 529 w 529"/>
                <a:gd name="T17" fmla="*/ 361 h 372"/>
                <a:gd name="T18" fmla="*/ 529 w 529"/>
                <a:gd name="T19" fmla="*/ 367 h 372"/>
                <a:gd name="T20" fmla="*/ 526 w 529"/>
                <a:gd name="T21" fmla="*/ 372 h 372"/>
                <a:gd name="T22" fmla="*/ 502 w 529"/>
                <a:gd name="T23" fmla="*/ 365 h 372"/>
                <a:gd name="T24" fmla="*/ 481 w 529"/>
                <a:gd name="T25" fmla="*/ 355 h 372"/>
                <a:gd name="T26" fmla="*/ 463 w 529"/>
                <a:gd name="T27" fmla="*/ 344 h 372"/>
                <a:gd name="T28" fmla="*/ 445 w 529"/>
                <a:gd name="T29" fmla="*/ 334 h 372"/>
                <a:gd name="T30" fmla="*/ 430 w 529"/>
                <a:gd name="T31" fmla="*/ 321 h 372"/>
                <a:gd name="T32" fmla="*/ 412 w 529"/>
                <a:gd name="T33" fmla="*/ 310 h 372"/>
                <a:gd name="T34" fmla="*/ 394 w 529"/>
                <a:gd name="T35" fmla="*/ 299 h 372"/>
                <a:gd name="T36" fmla="*/ 379 w 529"/>
                <a:gd name="T37" fmla="*/ 285 h 372"/>
                <a:gd name="T38" fmla="*/ 325 w 529"/>
                <a:gd name="T39" fmla="*/ 249 h 372"/>
                <a:gd name="T40" fmla="*/ 275 w 529"/>
                <a:gd name="T41" fmla="*/ 214 h 372"/>
                <a:gd name="T42" fmla="*/ 227 w 529"/>
                <a:gd name="T43" fmla="*/ 180 h 372"/>
                <a:gd name="T44" fmla="*/ 179 w 529"/>
                <a:gd name="T45" fmla="*/ 147 h 372"/>
                <a:gd name="T46" fmla="*/ 131 w 529"/>
                <a:gd name="T47" fmla="*/ 113 h 372"/>
                <a:gd name="T48" fmla="*/ 89 w 529"/>
                <a:gd name="T49" fmla="*/ 79 h 372"/>
                <a:gd name="T50" fmla="*/ 44 w 529"/>
                <a:gd name="T51" fmla="*/ 45 h 372"/>
                <a:gd name="T52" fmla="*/ 0 w 529"/>
                <a:gd name="T53" fmla="*/ 15 h 372"/>
                <a:gd name="T54" fmla="*/ 0 w 529"/>
                <a:gd name="T55" fmla="*/ 10 h 372"/>
                <a:gd name="T56" fmla="*/ 6 w 529"/>
                <a:gd name="T57" fmla="*/ 4 h 372"/>
                <a:gd name="T58" fmla="*/ 9 w 529"/>
                <a:gd name="T59" fmla="*/ 0 h 372"/>
                <a:gd name="T60" fmla="*/ 12 w 529"/>
                <a:gd name="T61" fmla="*/ 0 h 372"/>
                <a:gd name="T62" fmla="*/ 12 w 529"/>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9"/>
                <a:gd name="T97" fmla="*/ 0 h 372"/>
                <a:gd name="T98" fmla="*/ 529 w 529"/>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9" h="372">
                  <a:moveTo>
                    <a:pt x="12" y="0"/>
                  </a:moveTo>
                  <a:lnTo>
                    <a:pt x="74" y="44"/>
                  </a:lnTo>
                  <a:lnTo>
                    <a:pt x="137" y="87"/>
                  </a:lnTo>
                  <a:lnTo>
                    <a:pt x="197" y="129"/>
                  </a:lnTo>
                  <a:lnTo>
                    <a:pt x="260" y="174"/>
                  </a:lnTo>
                  <a:lnTo>
                    <a:pt x="319" y="215"/>
                  </a:lnTo>
                  <a:lnTo>
                    <a:pt x="385" y="263"/>
                  </a:lnTo>
                  <a:lnTo>
                    <a:pt x="454" y="310"/>
                  </a:lnTo>
                  <a:lnTo>
                    <a:pt x="529" y="361"/>
                  </a:lnTo>
                  <a:lnTo>
                    <a:pt x="529" y="367"/>
                  </a:lnTo>
                  <a:lnTo>
                    <a:pt x="526" y="372"/>
                  </a:lnTo>
                  <a:lnTo>
                    <a:pt x="502" y="365"/>
                  </a:lnTo>
                  <a:lnTo>
                    <a:pt x="481" y="355"/>
                  </a:lnTo>
                  <a:lnTo>
                    <a:pt x="463" y="344"/>
                  </a:lnTo>
                  <a:lnTo>
                    <a:pt x="445" y="334"/>
                  </a:lnTo>
                  <a:lnTo>
                    <a:pt x="430" y="321"/>
                  </a:lnTo>
                  <a:lnTo>
                    <a:pt x="412" y="310"/>
                  </a:lnTo>
                  <a:lnTo>
                    <a:pt x="394" y="299"/>
                  </a:lnTo>
                  <a:lnTo>
                    <a:pt x="379" y="285"/>
                  </a:lnTo>
                  <a:lnTo>
                    <a:pt x="325" y="249"/>
                  </a:lnTo>
                  <a:lnTo>
                    <a:pt x="275" y="214"/>
                  </a:lnTo>
                  <a:lnTo>
                    <a:pt x="227" y="180"/>
                  </a:lnTo>
                  <a:lnTo>
                    <a:pt x="179" y="147"/>
                  </a:lnTo>
                  <a:lnTo>
                    <a:pt x="131" y="113"/>
                  </a:lnTo>
                  <a:lnTo>
                    <a:pt x="89" y="79"/>
                  </a:lnTo>
                  <a:lnTo>
                    <a:pt x="44" y="45"/>
                  </a:lnTo>
                  <a:lnTo>
                    <a:pt x="0" y="15"/>
                  </a:lnTo>
                  <a:lnTo>
                    <a:pt x="0" y="10"/>
                  </a:lnTo>
                  <a:lnTo>
                    <a:pt x="6" y="4"/>
                  </a:lnTo>
                  <a:lnTo>
                    <a:pt x="9"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8" name="Freeform 134"/>
            <p:cNvSpPr>
              <a:spLocks/>
            </p:cNvSpPr>
            <p:nvPr/>
          </p:nvSpPr>
          <p:spPr bwMode="auto">
            <a:xfrm>
              <a:off x="4272" y="1520"/>
              <a:ext cx="583" cy="411"/>
            </a:xfrm>
            <a:custGeom>
              <a:avLst/>
              <a:gdLst>
                <a:gd name="T0" fmla="*/ 30 w 583"/>
                <a:gd name="T1" fmla="*/ 2 h 411"/>
                <a:gd name="T2" fmla="*/ 78 w 583"/>
                <a:gd name="T3" fmla="*/ 36 h 411"/>
                <a:gd name="T4" fmla="*/ 132 w 583"/>
                <a:gd name="T5" fmla="*/ 73 h 411"/>
                <a:gd name="T6" fmla="*/ 183 w 583"/>
                <a:gd name="T7" fmla="*/ 113 h 411"/>
                <a:gd name="T8" fmla="*/ 239 w 583"/>
                <a:gd name="T9" fmla="*/ 153 h 411"/>
                <a:gd name="T10" fmla="*/ 293 w 583"/>
                <a:gd name="T11" fmla="*/ 192 h 411"/>
                <a:gd name="T12" fmla="*/ 350 w 583"/>
                <a:gd name="T13" fmla="*/ 234 h 411"/>
                <a:gd name="T14" fmla="*/ 410 w 583"/>
                <a:gd name="T15" fmla="*/ 273 h 411"/>
                <a:gd name="T16" fmla="*/ 467 w 583"/>
                <a:gd name="T17" fmla="*/ 315 h 411"/>
                <a:gd name="T18" fmla="*/ 481 w 583"/>
                <a:gd name="T19" fmla="*/ 324 h 411"/>
                <a:gd name="T20" fmla="*/ 496 w 583"/>
                <a:gd name="T21" fmla="*/ 334 h 411"/>
                <a:gd name="T22" fmla="*/ 511 w 583"/>
                <a:gd name="T23" fmla="*/ 343 h 411"/>
                <a:gd name="T24" fmla="*/ 526 w 583"/>
                <a:gd name="T25" fmla="*/ 355 h 411"/>
                <a:gd name="T26" fmla="*/ 541 w 583"/>
                <a:gd name="T27" fmla="*/ 364 h 411"/>
                <a:gd name="T28" fmla="*/ 556 w 583"/>
                <a:gd name="T29" fmla="*/ 375 h 411"/>
                <a:gd name="T30" fmla="*/ 571 w 583"/>
                <a:gd name="T31" fmla="*/ 387 h 411"/>
                <a:gd name="T32" fmla="*/ 583 w 583"/>
                <a:gd name="T33" fmla="*/ 398 h 411"/>
                <a:gd name="T34" fmla="*/ 580 w 583"/>
                <a:gd name="T35" fmla="*/ 400 h 411"/>
                <a:gd name="T36" fmla="*/ 574 w 583"/>
                <a:gd name="T37" fmla="*/ 404 h 411"/>
                <a:gd name="T38" fmla="*/ 568 w 583"/>
                <a:gd name="T39" fmla="*/ 408 h 411"/>
                <a:gd name="T40" fmla="*/ 565 w 583"/>
                <a:gd name="T41" fmla="*/ 411 h 411"/>
                <a:gd name="T42" fmla="*/ 547 w 583"/>
                <a:gd name="T43" fmla="*/ 400 h 411"/>
                <a:gd name="T44" fmla="*/ 532 w 583"/>
                <a:gd name="T45" fmla="*/ 389 h 411"/>
                <a:gd name="T46" fmla="*/ 514 w 583"/>
                <a:gd name="T47" fmla="*/ 377 h 411"/>
                <a:gd name="T48" fmla="*/ 496 w 583"/>
                <a:gd name="T49" fmla="*/ 366 h 411"/>
                <a:gd name="T50" fmla="*/ 478 w 583"/>
                <a:gd name="T51" fmla="*/ 353 h 411"/>
                <a:gd name="T52" fmla="*/ 461 w 583"/>
                <a:gd name="T53" fmla="*/ 340 h 411"/>
                <a:gd name="T54" fmla="*/ 443 w 583"/>
                <a:gd name="T55" fmla="*/ 328 h 411"/>
                <a:gd name="T56" fmla="*/ 425 w 583"/>
                <a:gd name="T57" fmla="*/ 315 h 411"/>
                <a:gd name="T58" fmla="*/ 368 w 583"/>
                <a:gd name="T59" fmla="*/ 277 h 411"/>
                <a:gd name="T60" fmla="*/ 314 w 583"/>
                <a:gd name="T61" fmla="*/ 239 h 411"/>
                <a:gd name="T62" fmla="*/ 263 w 583"/>
                <a:gd name="T63" fmla="*/ 202 h 411"/>
                <a:gd name="T64" fmla="*/ 210 w 583"/>
                <a:gd name="T65" fmla="*/ 162 h 411"/>
                <a:gd name="T66" fmla="*/ 156 w 583"/>
                <a:gd name="T67" fmla="*/ 122 h 411"/>
                <a:gd name="T68" fmla="*/ 105 w 583"/>
                <a:gd name="T69" fmla="*/ 83 h 411"/>
                <a:gd name="T70" fmla="*/ 51 w 583"/>
                <a:gd name="T71" fmla="*/ 43 h 411"/>
                <a:gd name="T72" fmla="*/ 0 w 583"/>
                <a:gd name="T73" fmla="*/ 7 h 411"/>
                <a:gd name="T74" fmla="*/ 6 w 583"/>
                <a:gd name="T75" fmla="*/ 2 h 411"/>
                <a:gd name="T76" fmla="*/ 15 w 583"/>
                <a:gd name="T77" fmla="*/ 2 h 411"/>
                <a:gd name="T78" fmla="*/ 21 w 583"/>
                <a:gd name="T79" fmla="*/ 0 h 411"/>
                <a:gd name="T80" fmla="*/ 30 w 583"/>
                <a:gd name="T81" fmla="*/ 2 h 411"/>
                <a:gd name="T82" fmla="*/ 30 w 583"/>
                <a:gd name="T83" fmla="*/ 2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411"/>
                <a:gd name="T128" fmla="*/ 583 w 583"/>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411">
                  <a:moveTo>
                    <a:pt x="30" y="2"/>
                  </a:moveTo>
                  <a:lnTo>
                    <a:pt x="78" y="36"/>
                  </a:lnTo>
                  <a:lnTo>
                    <a:pt x="132" y="73"/>
                  </a:lnTo>
                  <a:lnTo>
                    <a:pt x="183" y="113"/>
                  </a:lnTo>
                  <a:lnTo>
                    <a:pt x="239" y="153"/>
                  </a:lnTo>
                  <a:lnTo>
                    <a:pt x="293" y="192"/>
                  </a:lnTo>
                  <a:lnTo>
                    <a:pt x="350" y="234"/>
                  </a:lnTo>
                  <a:lnTo>
                    <a:pt x="410" y="273"/>
                  </a:lnTo>
                  <a:lnTo>
                    <a:pt x="467" y="315"/>
                  </a:lnTo>
                  <a:lnTo>
                    <a:pt x="481" y="324"/>
                  </a:lnTo>
                  <a:lnTo>
                    <a:pt x="496" y="334"/>
                  </a:lnTo>
                  <a:lnTo>
                    <a:pt x="511" y="343"/>
                  </a:lnTo>
                  <a:lnTo>
                    <a:pt x="526" y="355"/>
                  </a:lnTo>
                  <a:lnTo>
                    <a:pt x="541" y="364"/>
                  </a:lnTo>
                  <a:lnTo>
                    <a:pt x="556" y="375"/>
                  </a:lnTo>
                  <a:lnTo>
                    <a:pt x="571" y="387"/>
                  </a:lnTo>
                  <a:lnTo>
                    <a:pt x="583" y="398"/>
                  </a:lnTo>
                  <a:lnTo>
                    <a:pt x="580" y="400"/>
                  </a:lnTo>
                  <a:lnTo>
                    <a:pt x="574" y="404"/>
                  </a:lnTo>
                  <a:lnTo>
                    <a:pt x="568" y="408"/>
                  </a:lnTo>
                  <a:lnTo>
                    <a:pt x="565" y="411"/>
                  </a:lnTo>
                  <a:lnTo>
                    <a:pt x="547" y="400"/>
                  </a:lnTo>
                  <a:lnTo>
                    <a:pt x="532" y="389"/>
                  </a:lnTo>
                  <a:lnTo>
                    <a:pt x="514" y="377"/>
                  </a:lnTo>
                  <a:lnTo>
                    <a:pt x="496" y="366"/>
                  </a:lnTo>
                  <a:lnTo>
                    <a:pt x="478" y="353"/>
                  </a:lnTo>
                  <a:lnTo>
                    <a:pt x="461" y="340"/>
                  </a:lnTo>
                  <a:lnTo>
                    <a:pt x="443" y="328"/>
                  </a:lnTo>
                  <a:lnTo>
                    <a:pt x="425" y="315"/>
                  </a:lnTo>
                  <a:lnTo>
                    <a:pt x="368" y="277"/>
                  </a:lnTo>
                  <a:lnTo>
                    <a:pt x="314" y="239"/>
                  </a:lnTo>
                  <a:lnTo>
                    <a:pt x="263" y="202"/>
                  </a:lnTo>
                  <a:lnTo>
                    <a:pt x="210" y="162"/>
                  </a:lnTo>
                  <a:lnTo>
                    <a:pt x="156" y="122"/>
                  </a:lnTo>
                  <a:lnTo>
                    <a:pt x="105" y="83"/>
                  </a:lnTo>
                  <a:lnTo>
                    <a:pt x="51" y="43"/>
                  </a:lnTo>
                  <a:lnTo>
                    <a:pt x="0" y="7"/>
                  </a:lnTo>
                  <a:lnTo>
                    <a:pt x="6" y="2"/>
                  </a:lnTo>
                  <a:lnTo>
                    <a:pt x="15" y="2"/>
                  </a:lnTo>
                  <a:lnTo>
                    <a:pt x="21" y="0"/>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9" name="Freeform 135"/>
            <p:cNvSpPr>
              <a:spLocks/>
            </p:cNvSpPr>
            <p:nvPr/>
          </p:nvSpPr>
          <p:spPr bwMode="auto">
            <a:xfrm>
              <a:off x="3923" y="1355"/>
              <a:ext cx="436" cy="259"/>
            </a:xfrm>
            <a:custGeom>
              <a:avLst/>
              <a:gdLst>
                <a:gd name="T0" fmla="*/ 209 w 436"/>
                <a:gd name="T1" fmla="*/ 8 h 259"/>
                <a:gd name="T2" fmla="*/ 233 w 436"/>
                <a:gd name="T3" fmla="*/ 0 h 259"/>
                <a:gd name="T4" fmla="*/ 269 w 436"/>
                <a:gd name="T5" fmla="*/ 6 h 259"/>
                <a:gd name="T6" fmla="*/ 308 w 436"/>
                <a:gd name="T7" fmla="*/ 17 h 259"/>
                <a:gd name="T8" fmla="*/ 349 w 436"/>
                <a:gd name="T9" fmla="*/ 38 h 259"/>
                <a:gd name="T10" fmla="*/ 382 w 436"/>
                <a:gd name="T11" fmla="*/ 63 h 259"/>
                <a:gd name="T12" fmla="*/ 415 w 436"/>
                <a:gd name="T13" fmla="*/ 91 h 259"/>
                <a:gd name="T14" fmla="*/ 433 w 436"/>
                <a:gd name="T15" fmla="*/ 119 h 259"/>
                <a:gd name="T16" fmla="*/ 436 w 436"/>
                <a:gd name="T17" fmla="*/ 150 h 259"/>
                <a:gd name="T18" fmla="*/ 409 w 436"/>
                <a:gd name="T19" fmla="*/ 163 h 259"/>
                <a:gd name="T20" fmla="*/ 382 w 436"/>
                <a:gd name="T21" fmla="*/ 178 h 259"/>
                <a:gd name="T22" fmla="*/ 355 w 436"/>
                <a:gd name="T23" fmla="*/ 191 h 259"/>
                <a:gd name="T24" fmla="*/ 331 w 436"/>
                <a:gd name="T25" fmla="*/ 204 h 259"/>
                <a:gd name="T26" fmla="*/ 305 w 436"/>
                <a:gd name="T27" fmla="*/ 218 h 259"/>
                <a:gd name="T28" fmla="*/ 278 w 436"/>
                <a:gd name="T29" fmla="*/ 231 h 259"/>
                <a:gd name="T30" fmla="*/ 248 w 436"/>
                <a:gd name="T31" fmla="*/ 244 h 259"/>
                <a:gd name="T32" fmla="*/ 224 w 436"/>
                <a:gd name="T33" fmla="*/ 259 h 259"/>
                <a:gd name="T34" fmla="*/ 221 w 436"/>
                <a:gd name="T35" fmla="*/ 255 h 259"/>
                <a:gd name="T36" fmla="*/ 221 w 436"/>
                <a:gd name="T37" fmla="*/ 250 h 259"/>
                <a:gd name="T38" fmla="*/ 221 w 436"/>
                <a:gd name="T39" fmla="*/ 244 h 259"/>
                <a:gd name="T40" fmla="*/ 221 w 436"/>
                <a:gd name="T41" fmla="*/ 242 h 259"/>
                <a:gd name="T42" fmla="*/ 239 w 436"/>
                <a:gd name="T43" fmla="*/ 223 h 259"/>
                <a:gd name="T44" fmla="*/ 260 w 436"/>
                <a:gd name="T45" fmla="*/ 210 h 259"/>
                <a:gd name="T46" fmla="*/ 281 w 436"/>
                <a:gd name="T47" fmla="*/ 199 h 259"/>
                <a:gd name="T48" fmla="*/ 305 w 436"/>
                <a:gd name="T49" fmla="*/ 187 h 259"/>
                <a:gd name="T50" fmla="*/ 328 w 436"/>
                <a:gd name="T51" fmla="*/ 176 h 259"/>
                <a:gd name="T52" fmla="*/ 355 w 436"/>
                <a:gd name="T53" fmla="*/ 167 h 259"/>
                <a:gd name="T54" fmla="*/ 382 w 436"/>
                <a:gd name="T55" fmla="*/ 153 h 259"/>
                <a:gd name="T56" fmla="*/ 406 w 436"/>
                <a:gd name="T57" fmla="*/ 138 h 259"/>
                <a:gd name="T58" fmla="*/ 394 w 436"/>
                <a:gd name="T59" fmla="*/ 110 h 259"/>
                <a:gd name="T60" fmla="*/ 373 w 436"/>
                <a:gd name="T61" fmla="*/ 85 h 259"/>
                <a:gd name="T62" fmla="*/ 343 w 436"/>
                <a:gd name="T63" fmla="*/ 63 h 259"/>
                <a:gd name="T64" fmla="*/ 316 w 436"/>
                <a:gd name="T65" fmla="*/ 46 h 259"/>
                <a:gd name="T66" fmla="*/ 284 w 436"/>
                <a:gd name="T67" fmla="*/ 31 h 259"/>
                <a:gd name="T68" fmla="*/ 254 w 436"/>
                <a:gd name="T69" fmla="*/ 25 h 259"/>
                <a:gd name="T70" fmla="*/ 230 w 436"/>
                <a:gd name="T71" fmla="*/ 21 h 259"/>
                <a:gd name="T72" fmla="*/ 212 w 436"/>
                <a:gd name="T73" fmla="*/ 29 h 259"/>
                <a:gd name="T74" fmla="*/ 194 w 436"/>
                <a:gd name="T75" fmla="*/ 38 h 259"/>
                <a:gd name="T76" fmla="*/ 176 w 436"/>
                <a:gd name="T77" fmla="*/ 49 h 259"/>
                <a:gd name="T78" fmla="*/ 149 w 436"/>
                <a:gd name="T79" fmla="*/ 65 h 259"/>
                <a:gd name="T80" fmla="*/ 125 w 436"/>
                <a:gd name="T81" fmla="*/ 80 h 259"/>
                <a:gd name="T82" fmla="*/ 98 w 436"/>
                <a:gd name="T83" fmla="*/ 93 h 259"/>
                <a:gd name="T84" fmla="*/ 71 w 436"/>
                <a:gd name="T85" fmla="*/ 104 h 259"/>
                <a:gd name="T86" fmla="*/ 48 w 436"/>
                <a:gd name="T87" fmla="*/ 112 h 259"/>
                <a:gd name="T88" fmla="*/ 30 w 436"/>
                <a:gd name="T89" fmla="*/ 114 h 259"/>
                <a:gd name="T90" fmla="*/ 24 w 436"/>
                <a:gd name="T91" fmla="*/ 110 h 259"/>
                <a:gd name="T92" fmla="*/ 15 w 436"/>
                <a:gd name="T93" fmla="*/ 110 h 259"/>
                <a:gd name="T94" fmla="*/ 6 w 436"/>
                <a:gd name="T95" fmla="*/ 108 h 259"/>
                <a:gd name="T96" fmla="*/ 0 w 436"/>
                <a:gd name="T97" fmla="*/ 106 h 259"/>
                <a:gd name="T98" fmla="*/ 27 w 436"/>
                <a:gd name="T99" fmla="*/ 97 h 259"/>
                <a:gd name="T100" fmla="*/ 51 w 436"/>
                <a:gd name="T101" fmla="*/ 85 h 259"/>
                <a:gd name="T102" fmla="*/ 77 w 436"/>
                <a:gd name="T103" fmla="*/ 74 h 259"/>
                <a:gd name="T104" fmla="*/ 104 w 436"/>
                <a:gd name="T105" fmla="*/ 61 h 259"/>
                <a:gd name="T106" fmla="*/ 131 w 436"/>
                <a:gd name="T107" fmla="*/ 46 h 259"/>
                <a:gd name="T108" fmla="*/ 155 w 436"/>
                <a:gd name="T109" fmla="*/ 32 h 259"/>
                <a:gd name="T110" fmla="*/ 182 w 436"/>
                <a:gd name="T111" fmla="*/ 19 h 259"/>
                <a:gd name="T112" fmla="*/ 209 w 436"/>
                <a:gd name="T113" fmla="*/ 8 h 259"/>
                <a:gd name="T114" fmla="*/ 209 w 436"/>
                <a:gd name="T115" fmla="*/ 8 h 2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6"/>
                <a:gd name="T175" fmla="*/ 0 h 259"/>
                <a:gd name="T176" fmla="*/ 436 w 436"/>
                <a:gd name="T177" fmla="*/ 259 h 2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6" h="259">
                  <a:moveTo>
                    <a:pt x="209" y="8"/>
                  </a:moveTo>
                  <a:lnTo>
                    <a:pt x="233" y="0"/>
                  </a:lnTo>
                  <a:lnTo>
                    <a:pt x="269" y="6"/>
                  </a:lnTo>
                  <a:lnTo>
                    <a:pt x="308" y="17"/>
                  </a:lnTo>
                  <a:lnTo>
                    <a:pt x="349" y="38"/>
                  </a:lnTo>
                  <a:lnTo>
                    <a:pt x="382" y="63"/>
                  </a:lnTo>
                  <a:lnTo>
                    <a:pt x="415" y="91"/>
                  </a:lnTo>
                  <a:lnTo>
                    <a:pt x="433" y="119"/>
                  </a:lnTo>
                  <a:lnTo>
                    <a:pt x="436" y="150"/>
                  </a:lnTo>
                  <a:lnTo>
                    <a:pt x="409" y="163"/>
                  </a:lnTo>
                  <a:lnTo>
                    <a:pt x="382" y="178"/>
                  </a:lnTo>
                  <a:lnTo>
                    <a:pt x="355" y="191"/>
                  </a:lnTo>
                  <a:lnTo>
                    <a:pt x="331" y="204"/>
                  </a:lnTo>
                  <a:lnTo>
                    <a:pt x="305" y="218"/>
                  </a:lnTo>
                  <a:lnTo>
                    <a:pt x="278" y="231"/>
                  </a:lnTo>
                  <a:lnTo>
                    <a:pt x="248" y="244"/>
                  </a:lnTo>
                  <a:lnTo>
                    <a:pt x="224" y="259"/>
                  </a:lnTo>
                  <a:lnTo>
                    <a:pt x="221" y="255"/>
                  </a:lnTo>
                  <a:lnTo>
                    <a:pt x="221" y="250"/>
                  </a:lnTo>
                  <a:lnTo>
                    <a:pt x="221" y="244"/>
                  </a:lnTo>
                  <a:lnTo>
                    <a:pt x="221" y="242"/>
                  </a:lnTo>
                  <a:lnTo>
                    <a:pt x="239" y="223"/>
                  </a:lnTo>
                  <a:lnTo>
                    <a:pt x="260" y="210"/>
                  </a:lnTo>
                  <a:lnTo>
                    <a:pt x="281" y="199"/>
                  </a:lnTo>
                  <a:lnTo>
                    <a:pt x="305" y="187"/>
                  </a:lnTo>
                  <a:lnTo>
                    <a:pt x="328" y="176"/>
                  </a:lnTo>
                  <a:lnTo>
                    <a:pt x="355" y="167"/>
                  </a:lnTo>
                  <a:lnTo>
                    <a:pt x="382" y="153"/>
                  </a:lnTo>
                  <a:lnTo>
                    <a:pt x="406" y="138"/>
                  </a:lnTo>
                  <a:lnTo>
                    <a:pt x="394" y="110"/>
                  </a:lnTo>
                  <a:lnTo>
                    <a:pt x="373" y="85"/>
                  </a:lnTo>
                  <a:lnTo>
                    <a:pt x="343" y="63"/>
                  </a:lnTo>
                  <a:lnTo>
                    <a:pt x="316" y="46"/>
                  </a:lnTo>
                  <a:lnTo>
                    <a:pt x="284" y="31"/>
                  </a:lnTo>
                  <a:lnTo>
                    <a:pt x="254" y="25"/>
                  </a:lnTo>
                  <a:lnTo>
                    <a:pt x="230" y="21"/>
                  </a:lnTo>
                  <a:lnTo>
                    <a:pt x="212" y="29"/>
                  </a:lnTo>
                  <a:lnTo>
                    <a:pt x="194" y="38"/>
                  </a:lnTo>
                  <a:lnTo>
                    <a:pt x="176" y="49"/>
                  </a:lnTo>
                  <a:lnTo>
                    <a:pt x="149" y="65"/>
                  </a:lnTo>
                  <a:lnTo>
                    <a:pt x="125" y="80"/>
                  </a:lnTo>
                  <a:lnTo>
                    <a:pt x="98" y="93"/>
                  </a:lnTo>
                  <a:lnTo>
                    <a:pt x="71" y="104"/>
                  </a:lnTo>
                  <a:lnTo>
                    <a:pt x="48" y="112"/>
                  </a:lnTo>
                  <a:lnTo>
                    <a:pt x="30" y="114"/>
                  </a:lnTo>
                  <a:lnTo>
                    <a:pt x="24" y="110"/>
                  </a:lnTo>
                  <a:lnTo>
                    <a:pt x="15" y="110"/>
                  </a:lnTo>
                  <a:lnTo>
                    <a:pt x="6" y="108"/>
                  </a:lnTo>
                  <a:lnTo>
                    <a:pt x="0" y="106"/>
                  </a:lnTo>
                  <a:lnTo>
                    <a:pt x="27" y="97"/>
                  </a:lnTo>
                  <a:lnTo>
                    <a:pt x="51" y="85"/>
                  </a:lnTo>
                  <a:lnTo>
                    <a:pt x="77" y="74"/>
                  </a:lnTo>
                  <a:lnTo>
                    <a:pt x="104" y="61"/>
                  </a:lnTo>
                  <a:lnTo>
                    <a:pt x="131" y="46"/>
                  </a:lnTo>
                  <a:lnTo>
                    <a:pt x="155" y="32"/>
                  </a:lnTo>
                  <a:lnTo>
                    <a:pt x="182" y="19"/>
                  </a:lnTo>
                  <a:lnTo>
                    <a:pt x="20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0" name="Freeform 136"/>
            <p:cNvSpPr>
              <a:spLocks/>
            </p:cNvSpPr>
            <p:nvPr/>
          </p:nvSpPr>
          <p:spPr bwMode="auto">
            <a:xfrm>
              <a:off x="4024" y="1397"/>
              <a:ext cx="150" cy="96"/>
            </a:xfrm>
            <a:custGeom>
              <a:avLst/>
              <a:gdLst>
                <a:gd name="T0" fmla="*/ 135 w 150"/>
                <a:gd name="T1" fmla="*/ 0 h 96"/>
                <a:gd name="T2" fmla="*/ 147 w 150"/>
                <a:gd name="T3" fmla="*/ 7 h 96"/>
                <a:gd name="T4" fmla="*/ 150 w 150"/>
                <a:gd name="T5" fmla="*/ 15 h 96"/>
                <a:gd name="T6" fmla="*/ 144 w 150"/>
                <a:gd name="T7" fmla="*/ 23 h 96"/>
                <a:gd name="T8" fmla="*/ 135 w 150"/>
                <a:gd name="T9" fmla="*/ 28 h 96"/>
                <a:gd name="T10" fmla="*/ 120 w 150"/>
                <a:gd name="T11" fmla="*/ 36 h 96"/>
                <a:gd name="T12" fmla="*/ 105 w 150"/>
                <a:gd name="T13" fmla="*/ 43 h 96"/>
                <a:gd name="T14" fmla="*/ 90 w 150"/>
                <a:gd name="T15" fmla="*/ 49 h 96"/>
                <a:gd name="T16" fmla="*/ 78 w 150"/>
                <a:gd name="T17" fmla="*/ 57 h 96"/>
                <a:gd name="T18" fmla="*/ 69 w 150"/>
                <a:gd name="T19" fmla="*/ 58 h 96"/>
                <a:gd name="T20" fmla="*/ 63 w 150"/>
                <a:gd name="T21" fmla="*/ 64 h 96"/>
                <a:gd name="T22" fmla="*/ 54 w 150"/>
                <a:gd name="T23" fmla="*/ 70 h 96"/>
                <a:gd name="T24" fmla="*/ 45 w 150"/>
                <a:gd name="T25" fmla="*/ 75 h 96"/>
                <a:gd name="T26" fmla="*/ 36 w 150"/>
                <a:gd name="T27" fmla="*/ 81 h 96"/>
                <a:gd name="T28" fmla="*/ 27 w 150"/>
                <a:gd name="T29" fmla="*/ 87 h 96"/>
                <a:gd name="T30" fmla="*/ 21 w 150"/>
                <a:gd name="T31" fmla="*/ 92 h 96"/>
                <a:gd name="T32" fmla="*/ 15 w 150"/>
                <a:gd name="T33" fmla="*/ 96 h 96"/>
                <a:gd name="T34" fmla="*/ 9 w 150"/>
                <a:gd name="T35" fmla="*/ 89 h 96"/>
                <a:gd name="T36" fmla="*/ 0 w 150"/>
                <a:gd name="T37" fmla="*/ 83 h 96"/>
                <a:gd name="T38" fmla="*/ 12 w 150"/>
                <a:gd name="T39" fmla="*/ 72 h 96"/>
                <a:gd name="T40" fmla="*/ 27 w 150"/>
                <a:gd name="T41" fmla="*/ 60 h 96"/>
                <a:gd name="T42" fmla="*/ 42 w 150"/>
                <a:gd name="T43" fmla="*/ 51 h 96"/>
                <a:gd name="T44" fmla="*/ 63 w 150"/>
                <a:gd name="T45" fmla="*/ 41 h 96"/>
                <a:gd name="T46" fmla="*/ 81 w 150"/>
                <a:gd name="T47" fmla="*/ 32 h 96"/>
                <a:gd name="T48" fmla="*/ 99 w 150"/>
                <a:gd name="T49" fmla="*/ 21 h 96"/>
                <a:gd name="T50" fmla="*/ 117 w 150"/>
                <a:gd name="T51" fmla="*/ 11 h 96"/>
                <a:gd name="T52" fmla="*/ 135 w 150"/>
                <a:gd name="T53" fmla="*/ 0 h 96"/>
                <a:gd name="T54" fmla="*/ 135 w 150"/>
                <a:gd name="T55" fmla="*/ 0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
                <a:gd name="T85" fmla="*/ 0 h 96"/>
                <a:gd name="T86" fmla="*/ 150 w 15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 h="96">
                  <a:moveTo>
                    <a:pt x="135" y="0"/>
                  </a:moveTo>
                  <a:lnTo>
                    <a:pt x="147" y="7"/>
                  </a:lnTo>
                  <a:lnTo>
                    <a:pt x="150" y="15"/>
                  </a:lnTo>
                  <a:lnTo>
                    <a:pt x="144" y="23"/>
                  </a:lnTo>
                  <a:lnTo>
                    <a:pt x="135" y="28"/>
                  </a:lnTo>
                  <a:lnTo>
                    <a:pt x="120" y="36"/>
                  </a:lnTo>
                  <a:lnTo>
                    <a:pt x="105" y="43"/>
                  </a:lnTo>
                  <a:lnTo>
                    <a:pt x="90" y="49"/>
                  </a:lnTo>
                  <a:lnTo>
                    <a:pt x="78" y="57"/>
                  </a:lnTo>
                  <a:lnTo>
                    <a:pt x="69" y="58"/>
                  </a:lnTo>
                  <a:lnTo>
                    <a:pt x="63" y="64"/>
                  </a:lnTo>
                  <a:lnTo>
                    <a:pt x="54" y="70"/>
                  </a:lnTo>
                  <a:lnTo>
                    <a:pt x="45" y="75"/>
                  </a:lnTo>
                  <a:lnTo>
                    <a:pt x="36" y="81"/>
                  </a:lnTo>
                  <a:lnTo>
                    <a:pt x="27" y="87"/>
                  </a:lnTo>
                  <a:lnTo>
                    <a:pt x="21" y="92"/>
                  </a:lnTo>
                  <a:lnTo>
                    <a:pt x="15" y="96"/>
                  </a:lnTo>
                  <a:lnTo>
                    <a:pt x="9" y="89"/>
                  </a:lnTo>
                  <a:lnTo>
                    <a:pt x="0" y="83"/>
                  </a:lnTo>
                  <a:lnTo>
                    <a:pt x="12" y="72"/>
                  </a:lnTo>
                  <a:lnTo>
                    <a:pt x="27" y="60"/>
                  </a:lnTo>
                  <a:lnTo>
                    <a:pt x="42" y="51"/>
                  </a:lnTo>
                  <a:lnTo>
                    <a:pt x="63" y="41"/>
                  </a:lnTo>
                  <a:lnTo>
                    <a:pt x="81" y="32"/>
                  </a:lnTo>
                  <a:lnTo>
                    <a:pt x="99" y="21"/>
                  </a:lnTo>
                  <a:lnTo>
                    <a:pt x="117" y="11"/>
                  </a:lnTo>
                  <a:lnTo>
                    <a:pt x="1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1" name="Freeform 137"/>
            <p:cNvSpPr>
              <a:spLocks/>
            </p:cNvSpPr>
            <p:nvPr/>
          </p:nvSpPr>
          <p:spPr bwMode="auto">
            <a:xfrm>
              <a:off x="4075" y="1420"/>
              <a:ext cx="156" cy="100"/>
            </a:xfrm>
            <a:custGeom>
              <a:avLst/>
              <a:gdLst>
                <a:gd name="T0" fmla="*/ 147 w 156"/>
                <a:gd name="T1" fmla="*/ 0 h 100"/>
                <a:gd name="T2" fmla="*/ 156 w 156"/>
                <a:gd name="T3" fmla="*/ 5 h 100"/>
                <a:gd name="T4" fmla="*/ 156 w 156"/>
                <a:gd name="T5" fmla="*/ 13 h 100"/>
                <a:gd name="T6" fmla="*/ 150 w 156"/>
                <a:gd name="T7" fmla="*/ 20 h 100"/>
                <a:gd name="T8" fmla="*/ 138 w 156"/>
                <a:gd name="T9" fmla="*/ 30 h 100"/>
                <a:gd name="T10" fmla="*/ 120 w 156"/>
                <a:gd name="T11" fmla="*/ 39 h 100"/>
                <a:gd name="T12" fmla="*/ 102 w 156"/>
                <a:gd name="T13" fmla="*/ 49 h 100"/>
                <a:gd name="T14" fmla="*/ 81 w 156"/>
                <a:gd name="T15" fmla="*/ 58 h 100"/>
                <a:gd name="T16" fmla="*/ 66 w 156"/>
                <a:gd name="T17" fmla="*/ 68 h 100"/>
                <a:gd name="T18" fmla="*/ 51 w 156"/>
                <a:gd name="T19" fmla="*/ 75 h 100"/>
                <a:gd name="T20" fmla="*/ 39 w 156"/>
                <a:gd name="T21" fmla="*/ 83 h 100"/>
                <a:gd name="T22" fmla="*/ 24 w 156"/>
                <a:gd name="T23" fmla="*/ 92 h 100"/>
                <a:gd name="T24" fmla="*/ 15 w 156"/>
                <a:gd name="T25" fmla="*/ 100 h 100"/>
                <a:gd name="T26" fmla="*/ 6 w 156"/>
                <a:gd name="T27" fmla="*/ 94 h 100"/>
                <a:gd name="T28" fmla="*/ 0 w 156"/>
                <a:gd name="T29" fmla="*/ 88 h 100"/>
                <a:gd name="T30" fmla="*/ 12 w 156"/>
                <a:gd name="T31" fmla="*/ 73 h 100"/>
                <a:gd name="T32" fmla="*/ 30 w 156"/>
                <a:gd name="T33" fmla="*/ 60 h 100"/>
                <a:gd name="T34" fmla="*/ 48 w 156"/>
                <a:gd name="T35" fmla="*/ 49 h 100"/>
                <a:gd name="T36" fmla="*/ 66 w 156"/>
                <a:gd name="T37" fmla="*/ 37 h 100"/>
                <a:gd name="T38" fmla="*/ 87 w 156"/>
                <a:gd name="T39" fmla="*/ 26 h 100"/>
                <a:gd name="T40" fmla="*/ 108 w 156"/>
                <a:gd name="T41" fmla="*/ 17 h 100"/>
                <a:gd name="T42" fmla="*/ 126 w 156"/>
                <a:gd name="T43" fmla="*/ 9 h 100"/>
                <a:gd name="T44" fmla="*/ 147 w 156"/>
                <a:gd name="T45" fmla="*/ 0 h 100"/>
                <a:gd name="T46" fmla="*/ 147 w 156"/>
                <a:gd name="T47" fmla="*/ 0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6"/>
                <a:gd name="T73" fmla="*/ 0 h 100"/>
                <a:gd name="T74" fmla="*/ 156 w 156"/>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6" h="100">
                  <a:moveTo>
                    <a:pt x="147" y="0"/>
                  </a:moveTo>
                  <a:lnTo>
                    <a:pt x="156" y="5"/>
                  </a:lnTo>
                  <a:lnTo>
                    <a:pt x="156" y="13"/>
                  </a:lnTo>
                  <a:lnTo>
                    <a:pt x="150" y="20"/>
                  </a:lnTo>
                  <a:lnTo>
                    <a:pt x="138" y="30"/>
                  </a:lnTo>
                  <a:lnTo>
                    <a:pt x="120" y="39"/>
                  </a:lnTo>
                  <a:lnTo>
                    <a:pt x="102" y="49"/>
                  </a:lnTo>
                  <a:lnTo>
                    <a:pt x="81" y="58"/>
                  </a:lnTo>
                  <a:lnTo>
                    <a:pt x="66" y="68"/>
                  </a:lnTo>
                  <a:lnTo>
                    <a:pt x="51" y="75"/>
                  </a:lnTo>
                  <a:lnTo>
                    <a:pt x="39" y="83"/>
                  </a:lnTo>
                  <a:lnTo>
                    <a:pt x="24" y="92"/>
                  </a:lnTo>
                  <a:lnTo>
                    <a:pt x="15" y="100"/>
                  </a:lnTo>
                  <a:lnTo>
                    <a:pt x="6" y="94"/>
                  </a:lnTo>
                  <a:lnTo>
                    <a:pt x="0" y="88"/>
                  </a:lnTo>
                  <a:lnTo>
                    <a:pt x="12" y="73"/>
                  </a:lnTo>
                  <a:lnTo>
                    <a:pt x="30" y="60"/>
                  </a:lnTo>
                  <a:lnTo>
                    <a:pt x="48" y="49"/>
                  </a:lnTo>
                  <a:lnTo>
                    <a:pt x="66" y="37"/>
                  </a:lnTo>
                  <a:lnTo>
                    <a:pt x="87" y="26"/>
                  </a:lnTo>
                  <a:lnTo>
                    <a:pt x="108" y="17"/>
                  </a:lnTo>
                  <a:lnTo>
                    <a:pt x="126" y="9"/>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2" name="Freeform 138"/>
            <p:cNvSpPr>
              <a:spLocks/>
            </p:cNvSpPr>
            <p:nvPr/>
          </p:nvSpPr>
          <p:spPr bwMode="auto">
            <a:xfrm>
              <a:off x="4111" y="1455"/>
              <a:ext cx="170" cy="97"/>
            </a:xfrm>
            <a:custGeom>
              <a:avLst/>
              <a:gdLst>
                <a:gd name="T0" fmla="*/ 146 w 170"/>
                <a:gd name="T1" fmla="*/ 0 h 97"/>
                <a:gd name="T2" fmla="*/ 149 w 170"/>
                <a:gd name="T3" fmla="*/ 0 h 97"/>
                <a:gd name="T4" fmla="*/ 155 w 170"/>
                <a:gd name="T5" fmla="*/ 2 h 97"/>
                <a:gd name="T6" fmla="*/ 161 w 170"/>
                <a:gd name="T7" fmla="*/ 4 h 97"/>
                <a:gd name="T8" fmla="*/ 170 w 170"/>
                <a:gd name="T9" fmla="*/ 8 h 97"/>
                <a:gd name="T10" fmla="*/ 152 w 170"/>
                <a:gd name="T11" fmla="*/ 19 h 97"/>
                <a:gd name="T12" fmla="*/ 134 w 170"/>
                <a:gd name="T13" fmla="*/ 31 h 97"/>
                <a:gd name="T14" fmla="*/ 114 w 170"/>
                <a:gd name="T15" fmla="*/ 42 h 97"/>
                <a:gd name="T16" fmla="*/ 96 w 170"/>
                <a:gd name="T17" fmla="*/ 51 h 97"/>
                <a:gd name="T18" fmla="*/ 75 w 170"/>
                <a:gd name="T19" fmla="*/ 61 h 97"/>
                <a:gd name="T20" fmla="*/ 54 w 170"/>
                <a:gd name="T21" fmla="*/ 72 h 97"/>
                <a:gd name="T22" fmla="*/ 36 w 170"/>
                <a:gd name="T23" fmla="*/ 84 h 97"/>
                <a:gd name="T24" fmla="*/ 21 w 170"/>
                <a:gd name="T25" fmla="*/ 97 h 97"/>
                <a:gd name="T26" fmla="*/ 6 w 170"/>
                <a:gd name="T27" fmla="*/ 95 h 97"/>
                <a:gd name="T28" fmla="*/ 0 w 170"/>
                <a:gd name="T29" fmla="*/ 93 h 97"/>
                <a:gd name="T30" fmla="*/ 3 w 170"/>
                <a:gd name="T31" fmla="*/ 82 h 97"/>
                <a:gd name="T32" fmla="*/ 21 w 170"/>
                <a:gd name="T33" fmla="*/ 70 h 97"/>
                <a:gd name="T34" fmla="*/ 42 w 170"/>
                <a:gd name="T35" fmla="*/ 57 h 97"/>
                <a:gd name="T36" fmla="*/ 69 w 170"/>
                <a:gd name="T37" fmla="*/ 42 h 97"/>
                <a:gd name="T38" fmla="*/ 96 w 170"/>
                <a:gd name="T39" fmla="*/ 27 h 97"/>
                <a:gd name="T40" fmla="*/ 120 w 170"/>
                <a:gd name="T41" fmla="*/ 16 h 97"/>
                <a:gd name="T42" fmla="*/ 137 w 170"/>
                <a:gd name="T43" fmla="*/ 6 h 97"/>
                <a:gd name="T44" fmla="*/ 146 w 170"/>
                <a:gd name="T45" fmla="*/ 0 h 97"/>
                <a:gd name="T46" fmla="*/ 146 w 170"/>
                <a:gd name="T47" fmla="*/ 0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0"/>
                <a:gd name="T73" fmla="*/ 0 h 97"/>
                <a:gd name="T74" fmla="*/ 170 w 170"/>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0" h="97">
                  <a:moveTo>
                    <a:pt x="146" y="0"/>
                  </a:moveTo>
                  <a:lnTo>
                    <a:pt x="149" y="0"/>
                  </a:lnTo>
                  <a:lnTo>
                    <a:pt x="155" y="2"/>
                  </a:lnTo>
                  <a:lnTo>
                    <a:pt x="161" y="4"/>
                  </a:lnTo>
                  <a:lnTo>
                    <a:pt x="170" y="8"/>
                  </a:lnTo>
                  <a:lnTo>
                    <a:pt x="152" y="19"/>
                  </a:lnTo>
                  <a:lnTo>
                    <a:pt x="134" y="31"/>
                  </a:lnTo>
                  <a:lnTo>
                    <a:pt x="114" y="42"/>
                  </a:lnTo>
                  <a:lnTo>
                    <a:pt x="96" y="51"/>
                  </a:lnTo>
                  <a:lnTo>
                    <a:pt x="75" y="61"/>
                  </a:lnTo>
                  <a:lnTo>
                    <a:pt x="54" y="72"/>
                  </a:lnTo>
                  <a:lnTo>
                    <a:pt x="36" y="84"/>
                  </a:lnTo>
                  <a:lnTo>
                    <a:pt x="21" y="97"/>
                  </a:lnTo>
                  <a:lnTo>
                    <a:pt x="6" y="95"/>
                  </a:lnTo>
                  <a:lnTo>
                    <a:pt x="0" y="93"/>
                  </a:lnTo>
                  <a:lnTo>
                    <a:pt x="3" y="82"/>
                  </a:lnTo>
                  <a:lnTo>
                    <a:pt x="21" y="70"/>
                  </a:lnTo>
                  <a:lnTo>
                    <a:pt x="42" y="57"/>
                  </a:lnTo>
                  <a:lnTo>
                    <a:pt x="69" y="42"/>
                  </a:lnTo>
                  <a:lnTo>
                    <a:pt x="96" y="27"/>
                  </a:lnTo>
                  <a:lnTo>
                    <a:pt x="120" y="16"/>
                  </a:lnTo>
                  <a:lnTo>
                    <a:pt x="137" y="6"/>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3" name="Freeform 139"/>
            <p:cNvSpPr>
              <a:spLocks/>
            </p:cNvSpPr>
            <p:nvPr/>
          </p:nvSpPr>
          <p:spPr bwMode="auto">
            <a:xfrm>
              <a:off x="3495" y="1455"/>
              <a:ext cx="667" cy="437"/>
            </a:xfrm>
            <a:custGeom>
              <a:avLst/>
              <a:gdLst>
                <a:gd name="T0" fmla="*/ 493 w 667"/>
                <a:gd name="T1" fmla="*/ 6 h 437"/>
                <a:gd name="T2" fmla="*/ 577 w 667"/>
                <a:gd name="T3" fmla="*/ 40 h 437"/>
                <a:gd name="T4" fmla="*/ 634 w 667"/>
                <a:gd name="T5" fmla="*/ 85 h 437"/>
                <a:gd name="T6" fmla="*/ 661 w 667"/>
                <a:gd name="T7" fmla="*/ 127 h 437"/>
                <a:gd name="T8" fmla="*/ 664 w 667"/>
                <a:gd name="T9" fmla="*/ 163 h 437"/>
                <a:gd name="T10" fmla="*/ 661 w 667"/>
                <a:gd name="T11" fmla="*/ 197 h 437"/>
                <a:gd name="T12" fmla="*/ 655 w 667"/>
                <a:gd name="T13" fmla="*/ 229 h 437"/>
                <a:gd name="T14" fmla="*/ 652 w 667"/>
                <a:gd name="T15" fmla="*/ 259 h 437"/>
                <a:gd name="T16" fmla="*/ 646 w 667"/>
                <a:gd name="T17" fmla="*/ 301 h 437"/>
                <a:gd name="T18" fmla="*/ 631 w 667"/>
                <a:gd name="T19" fmla="*/ 350 h 437"/>
                <a:gd name="T20" fmla="*/ 610 w 667"/>
                <a:gd name="T21" fmla="*/ 395 h 437"/>
                <a:gd name="T22" fmla="*/ 583 w 667"/>
                <a:gd name="T23" fmla="*/ 427 h 437"/>
                <a:gd name="T24" fmla="*/ 568 w 667"/>
                <a:gd name="T25" fmla="*/ 429 h 437"/>
                <a:gd name="T26" fmla="*/ 574 w 667"/>
                <a:gd name="T27" fmla="*/ 410 h 437"/>
                <a:gd name="T28" fmla="*/ 589 w 667"/>
                <a:gd name="T29" fmla="*/ 369 h 437"/>
                <a:gd name="T30" fmla="*/ 613 w 667"/>
                <a:gd name="T31" fmla="*/ 301 h 437"/>
                <a:gd name="T32" fmla="*/ 625 w 667"/>
                <a:gd name="T33" fmla="*/ 229 h 437"/>
                <a:gd name="T34" fmla="*/ 634 w 667"/>
                <a:gd name="T35" fmla="*/ 159 h 437"/>
                <a:gd name="T36" fmla="*/ 634 w 667"/>
                <a:gd name="T37" fmla="*/ 118 h 437"/>
                <a:gd name="T38" fmla="*/ 610 w 667"/>
                <a:gd name="T39" fmla="*/ 89 h 437"/>
                <a:gd name="T40" fmla="*/ 562 w 667"/>
                <a:gd name="T41" fmla="*/ 57 h 437"/>
                <a:gd name="T42" fmla="*/ 499 w 667"/>
                <a:gd name="T43" fmla="*/ 29 h 437"/>
                <a:gd name="T44" fmla="*/ 416 w 667"/>
                <a:gd name="T45" fmla="*/ 21 h 437"/>
                <a:gd name="T46" fmla="*/ 314 w 667"/>
                <a:gd name="T47" fmla="*/ 25 h 437"/>
                <a:gd name="T48" fmla="*/ 210 w 667"/>
                <a:gd name="T49" fmla="*/ 31 h 437"/>
                <a:gd name="T50" fmla="*/ 105 w 667"/>
                <a:gd name="T51" fmla="*/ 46 h 437"/>
                <a:gd name="T52" fmla="*/ 54 w 667"/>
                <a:gd name="T53" fmla="*/ 57 h 437"/>
                <a:gd name="T54" fmla="*/ 39 w 667"/>
                <a:gd name="T55" fmla="*/ 59 h 437"/>
                <a:gd name="T56" fmla="*/ 18 w 667"/>
                <a:gd name="T57" fmla="*/ 63 h 437"/>
                <a:gd name="T58" fmla="*/ 0 w 667"/>
                <a:gd name="T59" fmla="*/ 67 h 437"/>
                <a:gd name="T60" fmla="*/ 36 w 667"/>
                <a:gd name="T61" fmla="*/ 44 h 437"/>
                <a:gd name="T62" fmla="*/ 150 w 667"/>
                <a:gd name="T63" fmla="*/ 17 h 437"/>
                <a:gd name="T64" fmla="*/ 281 w 667"/>
                <a:gd name="T65" fmla="*/ 10 h 437"/>
                <a:gd name="T66" fmla="*/ 398 w 667"/>
                <a:gd name="T67" fmla="*/ 4 h 437"/>
                <a:gd name="T68" fmla="*/ 443 w 667"/>
                <a:gd name="T69" fmla="*/ 0 h 4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7"/>
                <a:gd name="T106" fmla="*/ 0 h 437"/>
                <a:gd name="T107" fmla="*/ 667 w 667"/>
                <a:gd name="T108" fmla="*/ 437 h 4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7" h="437">
                  <a:moveTo>
                    <a:pt x="443" y="0"/>
                  </a:moveTo>
                  <a:lnTo>
                    <a:pt x="493" y="6"/>
                  </a:lnTo>
                  <a:lnTo>
                    <a:pt x="538" y="21"/>
                  </a:lnTo>
                  <a:lnTo>
                    <a:pt x="577" y="40"/>
                  </a:lnTo>
                  <a:lnTo>
                    <a:pt x="610" y="63"/>
                  </a:lnTo>
                  <a:lnTo>
                    <a:pt x="634" y="85"/>
                  </a:lnTo>
                  <a:lnTo>
                    <a:pt x="652" y="108"/>
                  </a:lnTo>
                  <a:lnTo>
                    <a:pt x="661" y="127"/>
                  </a:lnTo>
                  <a:lnTo>
                    <a:pt x="667" y="144"/>
                  </a:lnTo>
                  <a:lnTo>
                    <a:pt x="664" y="163"/>
                  </a:lnTo>
                  <a:lnTo>
                    <a:pt x="661" y="182"/>
                  </a:lnTo>
                  <a:lnTo>
                    <a:pt x="661" y="197"/>
                  </a:lnTo>
                  <a:lnTo>
                    <a:pt x="658" y="214"/>
                  </a:lnTo>
                  <a:lnTo>
                    <a:pt x="655" y="229"/>
                  </a:lnTo>
                  <a:lnTo>
                    <a:pt x="655" y="244"/>
                  </a:lnTo>
                  <a:lnTo>
                    <a:pt x="652" y="259"/>
                  </a:lnTo>
                  <a:lnTo>
                    <a:pt x="652" y="276"/>
                  </a:lnTo>
                  <a:lnTo>
                    <a:pt x="646" y="301"/>
                  </a:lnTo>
                  <a:lnTo>
                    <a:pt x="640" y="327"/>
                  </a:lnTo>
                  <a:lnTo>
                    <a:pt x="631" y="350"/>
                  </a:lnTo>
                  <a:lnTo>
                    <a:pt x="622" y="374"/>
                  </a:lnTo>
                  <a:lnTo>
                    <a:pt x="610" y="395"/>
                  </a:lnTo>
                  <a:lnTo>
                    <a:pt x="598" y="412"/>
                  </a:lnTo>
                  <a:lnTo>
                    <a:pt x="583" y="427"/>
                  </a:lnTo>
                  <a:lnTo>
                    <a:pt x="568" y="437"/>
                  </a:lnTo>
                  <a:lnTo>
                    <a:pt x="568" y="429"/>
                  </a:lnTo>
                  <a:lnTo>
                    <a:pt x="571" y="420"/>
                  </a:lnTo>
                  <a:lnTo>
                    <a:pt x="574" y="410"/>
                  </a:lnTo>
                  <a:lnTo>
                    <a:pt x="574" y="403"/>
                  </a:lnTo>
                  <a:lnTo>
                    <a:pt x="589" y="369"/>
                  </a:lnTo>
                  <a:lnTo>
                    <a:pt x="601" y="337"/>
                  </a:lnTo>
                  <a:lnTo>
                    <a:pt x="613" y="301"/>
                  </a:lnTo>
                  <a:lnTo>
                    <a:pt x="622" y="265"/>
                  </a:lnTo>
                  <a:lnTo>
                    <a:pt x="625" y="229"/>
                  </a:lnTo>
                  <a:lnTo>
                    <a:pt x="631" y="193"/>
                  </a:lnTo>
                  <a:lnTo>
                    <a:pt x="634" y="159"/>
                  </a:lnTo>
                  <a:lnTo>
                    <a:pt x="637" y="127"/>
                  </a:lnTo>
                  <a:lnTo>
                    <a:pt x="634" y="118"/>
                  </a:lnTo>
                  <a:lnTo>
                    <a:pt x="625" y="104"/>
                  </a:lnTo>
                  <a:lnTo>
                    <a:pt x="610" y="89"/>
                  </a:lnTo>
                  <a:lnTo>
                    <a:pt x="589" y="74"/>
                  </a:lnTo>
                  <a:lnTo>
                    <a:pt x="562" y="57"/>
                  </a:lnTo>
                  <a:lnTo>
                    <a:pt x="532" y="42"/>
                  </a:lnTo>
                  <a:lnTo>
                    <a:pt x="499" y="29"/>
                  </a:lnTo>
                  <a:lnTo>
                    <a:pt x="464" y="19"/>
                  </a:lnTo>
                  <a:lnTo>
                    <a:pt x="416" y="21"/>
                  </a:lnTo>
                  <a:lnTo>
                    <a:pt x="368" y="25"/>
                  </a:lnTo>
                  <a:lnTo>
                    <a:pt x="314" y="25"/>
                  </a:lnTo>
                  <a:lnTo>
                    <a:pt x="263" y="29"/>
                  </a:lnTo>
                  <a:lnTo>
                    <a:pt x="210" y="31"/>
                  </a:lnTo>
                  <a:lnTo>
                    <a:pt x="156" y="38"/>
                  </a:lnTo>
                  <a:lnTo>
                    <a:pt x="105" y="46"/>
                  </a:lnTo>
                  <a:lnTo>
                    <a:pt x="60" y="57"/>
                  </a:lnTo>
                  <a:lnTo>
                    <a:pt x="54" y="57"/>
                  </a:lnTo>
                  <a:lnTo>
                    <a:pt x="48" y="59"/>
                  </a:lnTo>
                  <a:lnTo>
                    <a:pt x="39" y="59"/>
                  </a:lnTo>
                  <a:lnTo>
                    <a:pt x="30" y="63"/>
                  </a:lnTo>
                  <a:lnTo>
                    <a:pt x="18" y="63"/>
                  </a:lnTo>
                  <a:lnTo>
                    <a:pt x="9" y="65"/>
                  </a:lnTo>
                  <a:lnTo>
                    <a:pt x="0" y="67"/>
                  </a:lnTo>
                  <a:lnTo>
                    <a:pt x="36" y="44"/>
                  </a:lnTo>
                  <a:lnTo>
                    <a:pt x="90" y="29"/>
                  </a:lnTo>
                  <a:lnTo>
                    <a:pt x="150" y="17"/>
                  </a:lnTo>
                  <a:lnTo>
                    <a:pt x="219" y="14"/>
                  </a:lnTo>
                  <a:lnTo>
                    <a:pt x="281" y="10"/>
                  </a:lnTo>
                  <a:lnTo>
                    <a:pt x="344" y="8"/>
                  </a:lnTo>
                  <a:lnTo>
                    <a:pt x="398" y="4"/>
                  </a:lnTo>
                  <a:lnTo>
                    <a:pt x="4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4" name="Freeform 140"/>
            <p:cNvSpPr>
              <a:spLocks/>
            </p:cNvSpPr>
            <p:nvPr/>
          </p:nvSpPr>
          <p:spPr bwMode="auto">
            <a:xfrm>
              <a:off x="3457" y="1495"/>
              <a:ext cx="639" cy="417"/>
            </a:xfrm>
            <a:custGeom>
              <a:avLst/>
              <a:gdLst>
                <a:gd name="T0" fmla="*/ 582 w 639"/>
                <a:gd name="T1" fmla="*/ 229 h 417"/>
                <a:gd name="T2" fmla="*/ 543 w 639"/>
                <a:gd name="T3" fmla="*/ 183 h 417"/>
                <a:gd name="T4" fmla="*/ 502 w 639"/>
                <a:gd name="T5" fmla="*/ 142 h 417"/>
                <a:gd name="T6" fmla="*/ 451 w 639"/>
                <a:gd name="T7" fmla="*/ 102 h 417"/>
                <a:gd name="T8" fmla="*/ 397 w 639"/>
                <a:gd name="T9" fmla="*/ 68 h 417"/>
                <a:gd name="T10" fmla="*/ 337 w 639"/>
                <a:gd name="T11" fmla="*/ 38 h 417"/>
                <a:gd name="T12" fmla="*/ 271 w 639"/>
                <a:gd name="T13" fmla="*/ 17 h 417"/>
                <a:gd name="T14" fmla="*/ 203 w 639"/>
                <a:gd name="T15" fmla="*/ 4 h 417"/>
                <a:gd name="T16" fmla="*/ 128 w 639"/>
                <a:gd name="T17" fmla="*/ 0 h 417"/>
                <a:gd name="T18" fmla="*/ 113 w 639"/>
                <a:gd name="T19" fmla="*/ 0 h 417"/>
                <a:gd name="T20" fmla="*/ 98 w 639"/>
                <a:gd name="T21" fmla="*/ 2 h 417"/>
                <a:gd name="T22" fmla="*/ 83 w 639"/>
                <a:gd name="T23" fmla="*/ 6 h 417"/>
                <a:gd name="T24" fmla="*/ 68 w 639"/>
                <a:gd name="T25" fmla="*/ 10 h 417"/>
                <a:gd name="T26" fmla="*/ 53 w 639"/>
                <a:gd name="T27" fmla="*/ 13 h 417"/>
                <a:gd name="T28" fmla="*/ 41 w 639"/>
                <a:gd name="T29" fmla="*/ 21 h 417"/>
                <a:gd name="T30" fmla="*/ 32 w 639"/>
                <a:gd name="T31" fmla="*/ 28 h 417"/>
                <a:gd name="T32" fmla="*/ 23 w 639"/>
                <a:gd name="T33" fmla="*/ 38 h 417"/>
                <a:gd name="T34" fmla="*/ 0 w 639"/>
                <a:gd name="T35" fmla="*/ 102 h 417"/>
                <a:gd name="T36" fmla="*/ 11 w 639"/>
                <a:gd name="T37" fmla="*/ 164 h 417"/>
                <a:gd name="T38" fmla="*/ 50 w 639"/>
                <a:gd name="T39" fmla="*/ 225 h 417"/>
                <a:gd name="T40" fmla="*/ 113 w 639"/>
                <a:gd name="T41" fmla="*/ 280 h 417"/>
                <a:gd name="T42" fmla="*/ 191 w 639"/>
                <a:gd name="T43" fmla="*/ 329 h 417"/>
                <a:gd name="T44" fmla="*/ 283 w 639"/>
                <a:gd name="T45" fmla="*/ 368 h 417"/>
                <a:gd name="T46" fmla="*/ 379 w 639"/>
                <a:gd name="T47" fmla="*/ 397 h 417"/>
                <a:gd name="T48" fmla="*/ 475 w 639"/>
                <a:gd name="T49" fmla="*/ 414 h 417"/>
                <a:gd name="T50" fmla="*/ 484 w 639"/>
                <a:gd name="T51" fmla="*/ 414 h 417"/>
                <a:gd name="T52" fmla="*/ 493 w 639"/>
                <a:gd name="T53" fmla="*/ 416 h 417"/>
                <a:gd name="T54" fmla="*/ 502 w 639"/>
                <a:gd name="T55" fmla="*/ 416 h 417"/>
                <a:gd name="T56" fmla="*/ 514 w 639"/>
                <a:gd name="T57" fmla="*/ 417 h 417"/>
                <a:gd name="T58" fmla="*/ 522 w 639"/>
                <a:gd name="T59" fmla="*/ 416 h 417"/>
                <a:gd name="T60" fmla="*/ 531 w 639"/>
                <a:gd name="T61" fmla="*/ 416 h 417"/>
                <a:gd name="T62" fmla="*/ 540 w 639"/>
                <a:gd name="T63" fmla="*/ 414 h 417"/>
                <a:gd name="T64" fmla="*/ 552 w 639"/>
                <a:gd name="T65" fmla="*/ 414 h 417"/>
                <a:gd name="T66" fmla="*/ 597 w 639"/>
                <a:gd name="T67" fmla="*/ 402 h 417"/>
                <a:gd name="T68" fmla="*/ 627 w 639"/>
                <a:gd name="T69" fmla="*/ 383 h 417"/>
                <a:gd name="T70" fmla="*/ 636 w 639"/>
                <a:gd name="T71" fmla="*/ 361 h 417"/>
                <a:gd name="T72" fmla="*/ 639 w 639"/>
                <a:gd name="T73" fmla="*/ 334 h 417"/>
                <a:gd name="T74" fmla="*/ 630 w 639"/>
                <a:gd name="T75" fmla="*/ 304 h 417"/>
                <a:gd name="T76" fmla="*/ 615 w 639"/>
                <a:gd name="T77" fmla="*/ 276 h 417"/>
                <a:gd name="T78" fmla="*/ 597 w 639"/>
                <a:gd name="T79" fmla="*/ 249 h 417"/>
                <a:gd name="T80" fmla="*/ 582 w 639"/>
                <a:gd name="T81" fmla="*/ 229 h 417"/>
                <a:gd name="T82" fmla="*/ 582 w 639"/>
                <a:gd name="T83" fmla="*/ 229 h 4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9"/>
                <a:gd name="T127" fmla="*/ 0 h 417"/>
                <a:gd name="T128" fmla="*/ 639 w 639"/>
                <a:gd name="T129" fmla="*/ 417 h 4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9" h="417">
                  <a:moveTo>
                    <a:pt x="582" y="229"/>
                  </a:moveTo>
                  <a:lnTo>
                    <a:pt x="543" y="183"/>
                  </a:lnTo>
                  <a:lnTo>
                    <a:pt x="502" y="142"/>
                  </a:lnTo>
                  <a:lnTo>
                    <a:pt x="451" y="102"/>
                  </a:lnTo>
                  <a:lnTo>
                    <a:pt x="397" y="68"/>
                  </a:lnTo>
                  <a:lnTo>
                    <a:pt x="337" y="38"/>
                  </a:lnTo>
                  <a:lnTo>
                    <a:pt x="271" y="17"/>
                  </a:lnTo>
                  <a:lnTo>
                    <a:pt x="203" y="4"/>
                  </a:lnTo>
                  <a:lnTo>
                    <a:pt x="128" y="0"/>
                  </a:lnTo>
                  <a:lnTo>
                    <a:pt x="113" y="0"/>
                  </a:lnTo>
                  <a:lnTo>
                    <a:pt x="98" y="2"/>
                  </a:lnTo>
                  <a:lnTo>
                    <a:pt x="83" y="6"/>
                  </a:lnTo>
                  <a:lnTo>
                    <a:pt x="68" y="10"/>
                  </a:lnTo>
                  <a:lnTo>
                    <a:pt x="53" y="13"/>
                  </a:lnTo>
                  <a:lnTo>
                    <a:pt x="41" y="21"/>
                  </a:lnTo>
                  <a:lnTo>
                    <a:pt x="32" y="28"/>
                  </a:lnTo>
                  <a:lnTo>
                    <a:pt x="23" y="38"/>
                  </a:lnTo>
                  <a:lnTo>
                    <a:pt x="0" y="102"/>
                  </a:lnTo>
                  <a:lnTo>
                    <a:pt x="11" y="164"/>
                  </a:lnTo>
                  <a:lnTo>
                    <a:pt x="50" y="225"/>
                  </a:lnTo>
                  <a:lnTo>
                    <a:pt x="113" y="280"/>
                  </a:lnTo>
                  <a:lnTo>
                    <a:pt x="191" y="329"/>
                  </a:lnTo>
                  <a:lnTo>
                    <a:pt x="283" y="368"/>
                  </a:lnTo>
                  <a:lnTo>
                    <a:pt x="379" y="397"/>
                  </a:lnTo>
                  <a:lnTo>
                    <a:pt x="475" y="414"/>
                  </a:lnTo>
                  <a:lnTo>
                    <a:pt x="484" y="414"/>
                  </a:lnTo>
                  <a:lnTo>
                    <a:pt x="493" y="416"/>
                  </a:lnTo>
                  <a:lnTo>
                    <a:pt x="502" y="416"/>
                  </a:lnTo>
                  <a:lnTo>
                    <a:pt x="514" y="417"/>
                  </a:lnTo>
                  <a:lnTo>
                    <a:pt x="522" y="416"/>
                  </a:lnTo>
                  <a:lnTo>
                    <a:pt x="531" y="416"/>
                  </a:lnTo>
                  <a:lnTo>
                    <a:pt x="540" y="414"/>
                  </a:lnTo>
                  <a:lnTo>
                    <a:pt x="552" y="414"/>
                  </a:lnTo>
                  <a:lnTo>
                    <a:pt x="597" y="402"/>
                  </a:lnTo>
                  <a:lnTo>
                    <a:pt x="627" y="383"/>
                  </a:lnTo>
                  <a:lnTo>
                    <a:pt x="636" y="361"/>
                  </a:lnTo>
                  <a:lnTo>
                    <a:pt x="639" y="334"/>
                  </a:lnTo>
                  <a:lnTo>
                    <a:pt x="630" y="304"/>
                  </a:lnTo>
                  <a:lnTo>
                    <a:pt x="615" y="276"/>
                  </a:lnTo>
                  <a:lnTo>
                    <a:pt x="597" y="249"/>
                  </a:lnTo>
                  <a:lnTo>
                    <a:pt x="582"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5" name="Freeform 150"/>
            <p:cNvSpPr>
              <a:spLocks/>
            </p:cNvSpPr>
            <p:nvPr/>
          </p:nvSpPr>
          <p:spPr bwMode="auto">
            <a:xfrm>
              <a:off x="3615" y="2513"/>
              <a:ext cx="430" cy="96"/>
            </a:xfrm>
            <a:custGeom>
              <a:avLst/>
              <a:gdLst>
                <a:gd name="T0" fmla="*/ 326 w 430"/>
                <a:gd name="T1" fmla="*/ 2 h 96"/>
                <a:gd name="T2" fmla="*/ 338 w 430"/>
                <a:gd name="T3" fmla="*/ 0 h 96"/>
                <a:gd name="T4" fmla="*/ 353 w 430"/>
                <a:gd name="T5" fmla="*/ 0 h 96"/>
                <a:gd name="T6" fmla="*/ 364 w 430"/>
                <a:gd name="T7" fmla="*/ 0 h 96"/>
                <a:gd name="T8" fmla="*/ 382 w 430"/>
                <a:gd name="T9" fmla="*/ 2 h 96"/>
                <a:gd name="T10" fmla="*/ 397 w 430"/>
                <a:gd name="T11" fmla="*/ 2 h 96"/>
                <a:gd name="T12" fmla="*/ 412 w 430"/>
                <a:gd name="T13" fmla="*/ 6 h 96"/>
                <a:gd name="T14" fmla="*/ 421 w 430"/>
                <a:gd name="T15" fmla="*/ 8 h 96"/>
                <a:gd name="T16" fmla="*/ 430 w 430"/>
                <a:gd name="T17" fmla="*/ 11 h 96"/>
                <a:gd name="T18" fmla="*/ 430 w 430"/>
                <a:gd name="T19" fmla="*/ 19 h 96"/>
                <a:gd name="T20" fmla="*/ 430 w 430"/>
                <a:gd name="T21" fmla="*/ 25 h 96"/>
                <a:gd name="T22" fmla="*/ 359 w 430"/>
                <a:gd name="T23" fmla="*/ 23 h 96"/>
                <a:gd name="T24" fmla="*/ 299 w 430"/>
                <a:gd name="T25" fmla="*/ 25 h 96"/>
                <a:gd name="T26" fmla="*/ 239 w 430"/>
                <a:gd name="T27" fmla="*/ 34 h 96"/>
                <a:gd name="T28" fmla="*/ 188 w 430"/>
                <a:gd name="T29" fmla="*/ 45 h 96"/>
                <a:gd name="T30" fmla="*/ 143 w 430"/>
                <a:gd name="T31" fmla="*/ 57 h 96"/>
                <a:gd name="T32" fmla="*/ 105 w 430"/>
                <a:gd name="T33" fmla="*/ 72 h 96"/>
                <a:gd name="T34" fmla="*/ 69 w 430"/>
                <a:gd name="T35" fmla="*/ 85 h 96"/>
                <a:gd name="T36" fmla="*/ 39 w 430"/>
                <a:gd name="T37" fmla="*/ 96 h 96"/>
                <a:gd name="T38" fmla="*/ 30 w 430"/>
                <a:gd name="T39" fmla="*/ 94 h 96"/>
                <a:gd name="T40" fmla="*/ 18 w 430"/>
                <a:gd name="T41" fmla="*/ 93 h 96"/>
                <a:gd name="T42" fmla="*/ 6 w 430"/>
                <a:gd name="T43" fmla="*/ 91 h 96"/>
                <a:gd name="T44" fmla="*/ 0 w 430"/>
                <a:gd name="T45" fmla="*/ 89 h 96"/>
                <a:gd name="T46" fmla="*/ 33 w 430"/>
                <a:gd name="T47" fmla="*/ 72 h 96"/>
                <a:gd name="T48" fmla="*/ 72 w 430"/>
                <a:gd name="T49" fmla="*/ 57 h 96"/>
                <a:gd name="T50" fmla="*/ 110 w 430"/>
                <a:gd name="T51" fmla="*/ 43 h 96"/>
                <a:gd name="T52" fmla="*/ 155 w 430"/>
                <a:gd name="T53" fmla="*/ 32 h 96"/>
                <a:gd name="T54" fmla="*/ 197 w 430"/>
                <a:gd name="T55" fmla="*/ 21 h 96"/>
                <a:gd name="T56" fmla="*/ 239 w 430"/>
                <a:gd name="T57" fmla="*/ 11 h 96"/>
                <a:gd name="T58" fmla="*/ 284 w 430"/>
                <a:gd name="T59" fmla="*/ 6 h 96"/>
                <a:gd name="T60" fmla="*/ 326 w 430"/>
                <a:gd name="T61" fmla="*/ 2 h 96"/>
                <a:gd name="T62" fmla="*/ 326 w 430"/>
                <a:gd name="T63" fmla="*/ 2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0"/>
                <a:gd name="T97" fmla="*/ 0 h 96"/>
                <a:gd name="T98" fmla="*/ 430 w 43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0" h="96">
                  <a:moveTo>
                    <a:pt x="326" y="2"/>
                  </a:moveTo>
                  <a:lnTo>
                    <a:pt x="338" y="0"/>
                  </a:lnTo>
                  <a:lnTo>
                    <a:pt x="353" y="0"/>
                  </a:lnTo>
                  <a:lnTo>
                    <a:pt x="364" y="0"/>
                  </a:lnTo>
                  <a:lnTo>
                    <a:pt x="382" y="2"/>
                  </a:lnTo>
                  <a:lnTo>
                    <a:pt x="397" y="2"/>
                  </a:lnTo>
                  <a:lnTo>
                    <a:pt x="412" y="6"/>
                  </a:lnTo>
                  <a:lnTo>
                    <a:pt x="421" y="8"/>
                  </a:lnTo>
                  <a:lnTo>
                    <a:pt x="430" y="11"/>
                  </a:lnTo>
                  <a:lnTo>
                    <a:pt x="430" y="19"/>
                  </a:lnTo>
                  <a:lnTo>
                    <a:pt x="430" y="25"/>
                  </a:lnTo>
                  <a:lnTo>
                    <a:pt x="359" y="23"/>
                  </a:lnTo>
                  <a:lnTo>
                    <a:pt x="299" y="25"/>
                  </a:lnTo>
                  <a:lnTo>
                    <a:pt x="239" y="34"/>
                  </a:lnTo>
                  <a:lnTo>
                    <a:pt x="188" y="45"/>
                  </a:lnTo>
                  <a:lnTo>
                    <a:pt x="143" y="57"/>
                  </a:lnTo>
                  <a:lnTo>
                    <a:pt x="105" y="72"/>
                  </a:lnTo>
                  <a:lnTo>
                    <a:pt x="69" y="85"/>
                  </a:lnTo>
                  <a:lnTo>
                    <a:pt x="39" y="96"/>
                  </a:lnTo>
                  <a:lnTo>
                    <a:pt x="30" y="94"/>
                  </a:lnTo>
                  <a:lnTo>
                    <a:pt x="18" y="93"/>
                  </a:lnTo>
                  <a:lnTo>
                    <a:pt x="6" y="91"/>
                  </a:lnTo>
                  <a:lnTo>
                    <a:pt x="0" y="89"/>
                  </a:lnTo>
                  <a:lnTo>
                    <a:pt x="33" y="72"/>
                  </a:lnTo>
                  <a:lnTo>
                    <a:pt x="72" y="57"/>
                  </a:lnTo>
                  <a:lnTo>
                    <a:pt x="110" y="43"/>
                  </a:lnTo>
                  <a:lnTo>
                    <a:pt x="155" y="32"/>
                  </a:lnTo>
                  <a:lnTo>
                    <a:pt x="197" y="21"/>
                  </a:lnTo>
                  <a:lnTo>
                    <a:pt x="239" y="11"/>
                  </a:lnTo>
                  <a:lnTo>
                    <a:pt x="284" y="6"/>
                  </a:lnTo>
                  <a:lnTo>
                    <a:pt x="3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6" name="Freeform 151"/>
            <p:cNvSpPr>
              <a:spLocks/>
            </p:cNvSpPr>
            <p:nvPr/>
          </p:nvSpPr>
          <p:spPr bwMode="auto">
            <a:xfrm>
              <a:off x="3902" y="2405"/>
              <a:ext cx="415" cy="525"/>
            </a:xfrm>
            <a:custGeom>
              <a:avLst/>
              <a:gdLst>
                <a:gd name="T0" fmla="*/ 72 w 415"/>
                <a:gd name="T1" fmla="*/ 72 h 525"/>
                <a:gd name="T2" fmla="*/ 57 w 415"/>
                <a:gd name="T3" fmla="*/ 65 h 525"/>
                <a:gd name="T4" fmla="*/ 51 w 415"/>
                <a:gd name="T5" fmla="*/ 57 h 525"/>
                <a:gd name="T6" fmla="*/ 45 w 415"/>
                <a:gd name="T7" fmla="*/ 46 h 525"/>
                <a:gd name="T8" fmla="*/ 39 w 415"/>
                <a:gd name="T9" fmla="*/ 36 h 525"/>
                <a:gd name="T10" fmla="*/ 33 w 415"/>
                <a:gd name="T11" fmla="*/ 25 h 525"/>
                <a:gd name="T12" fmla="*/ 27 w 415"/>
                <a:gd name="T13" fmla="*/ 17 h 525"/>
                <a:gd name="T14" fmla="*/ 18 w 415"/>
                <a:gd name="T15" fmla="*/ 8 h 525"/>
                <a:gd name="T16" fmla="*/ 12 w 415"/>
                <a:gd name="T17" fmla="*/ 0 h 525"/>
                <a:gd name="T18" fmla="*/ 0 w 415"/>
                <a:gd name="T19" fmla="*/ 4 h 525"/>
                <a:gd name="T20" fmla="*/ 0 w 415"/>
                <a:gd name="T21" fmla="*/ 12 h 525"/>
                <a:gd name="T22" fmla="*/ 0 w 415"/>
                <a:gd name="T23" fmla="*/ 23 h 525"/>
                <a:gd name="T24" fmla="*/ 9 w 415"/>
                <a:gd name="T25" fmla="*/ 36 h 525"/>
                <a:gd name="T26" fmla="*/ 18 w 415"/>
                <a:gd name="T27" fmla="*/ 49 h 525"/>
                <a:gd name="T28" fmla="*/ 30 w 415"/>
                <a:gd name="T29" fmla="*/ 65 h 525"/>
                <a:gd name="T30" fmla="*/ 45 w 415"/>
                <a:gd name="T31" fmla="*/ 78 h 525"/>
                <a:gd name="T32" fmla="*/ 60 w 415"/>
                <a:gd name="T33" fmla="*/ 87 h 525"/>
                <a:gd name="T34" fmla="*/ 66 w 415"/>
                <a:gd name="T35" fmla="*/ 89 h 525"/>
                <a:gd name="T36" fmla="*/ 75 w 415"/>
                <a:gd name="T37" fmla="*/ 93 h 525"/>
                <a:gd name="T38" fmla="*/ 83 w 415"/>
                <a:gd name="T39" fmla="*/ 97 h 525"/>
                <a:gd name="T40" fmla="*/ 98 w 415"/>
                <a:gd name="T41" fmla="*/ 102 h 525"/>
                <a:gd name="T42" fmla="*/ 110 w 415"/>
                <a:gd name="T43" fmla="*/ 110 h 525"/>
                <a:gd name="T44" fmla="*/ 125 w 415"/>
                <a:gd name="T45" fmla="*/ 119 h 525"/>
                <a:gd name="T46" fmla="*/ 140 w 415"/>
                <a:gd name="T47" fmla="*/ 133 h 525"/>
                <a:gd name="T48" fmla="*/ 158 w 415"/>
                <a:gd name="T49" fmla="*/ 150 h 525"/>
                <a:gd name="T50" fmla="*/ 203 w 415"/>
                <a:gd name="T51" fmla="*/ 197 h 525"/>
                <a:gd name="T52" fmla="*/ 242 w 415"/>
                <a:gd name="T53" fmla="*/ 250 h 525"/>
                <a:gd name="T54" fmla="*/ 275 w 415"/>
                <a:gd name="T55" fmla="*/ 301 h 525"/>
                <a:gd name="T56" fmla="*/ 305 w 415"/>
                <a:gd name="T57" fmla="*/ 352 h 525"/>
                <a:gd name="T58" fmla="*/ 329 w 415"/>
                <a:gd name="T59" fmla="*/ 403 h 525"/>
                <a:gd name="T60" fmla="*/ 349 w 415"/>
                <a:gd name="T61" fmla="*/ 448 h 525"/>
                <a:gd name="T62" fmla="*/ 367 w 415"/>
                <a:gd name="T63" fmla="*/ 489 h 525"/>
                <a:gd name="T64" fmla="*/ 385 w 415"/>
                <a:gd name="T65" fmla="*/ 525 h 525"/>
                <a:gd name="T66" fmla="*/ 391 w 415"/>
                <a:gd name="T67" fmla="*/ 523 h 525"/>
                <a:gd name="T68" fmla="*/ 403 w 415"/>
                <a:gd name="T69" fmla="*/ 523 h 525"/>
                <a:gd name="T70" fmla="*/ 406 w 415"/>
                <a:gd name="T71" fmla="*/ 520 h 525"/>
                <a:gd name="T72" fmla="*/ 409 w 415"/>
                <a:gd name="T73" fmla="*/ 518 h 525"/>
                <a:gd name="T74" fmla="*/ 415 w 415"/>
                <a:gd name="T75" fmla="*/ 516 h 525"/>
                <a:gd name="T76" fmla="*/ 415 w 415"/>
                <a:gd name="T77" fmla="*/ 512 h 525"/>
                <a:gd name="T78" fmla="*/ 400 w 415"/>
                <a:gd name="T79" fmla="*/ 486 h 525"/>
                <a:gd name="T80" fmla="*/ 379 w 415"/>
                <a:gd name="T81" fmla="*/ 440 h 525"/>
                <a:gd name="T82" fmla="*/ 349 w 415"/>
                <a:gd name="T83" fmla="*/ 380 h 525"/>
                <a:gd name="T84" fmla="*/ 311 w 415"/>
                <a:gd name="T85" fmla="*/ 310 h 525"/>
                <a:gd name="T86" fmla="*/ 263 w 415"/>
                <a:gd name="T87" fmla="*/ 236 h 525"/>
                <a:gd name="T88" fmla="*/ 206 w 415"/>
                <a:gd name="T89" fmla="*/ 170 h 525"/>
                <a:gd name="T90" fmla="*/ 143 w 415"/>
                <a:gd name="T91" fmla="*/ 112 h 525"/>
                <a:gd name="T92" fmla="*/ 72 w 415"/>
                <a:gd name="T93" fmla="*/ 72 h 525"/>
                <a:gd name="T94" fmla="*/ 72 w 415"/>
                <a:gd name="T95" fmla="*/ 72 h 5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5"/>
                <a:gd name="T145" fmla="*/ 0 h 525"/>
                <a:gd name="T146" fmla="*/ 415 w 415"/>
                <a:gd name="T147" fmla="*/ 525 h 5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5" h="525">
                  <a:moveTo>
                    <a:pt x="72" y="72"/>
                  </a:moveTo>
                  <a:lnTo>
                    <a:pt x="57" y="65"/>
                  </a:lnTo>
                  <a:lnTo>
                    <a:pt x="51" y="57"/>
                  </a:lnTo>
                  <a:lnTo>
                    <a:pt x="45" y="46"/>
                  </a:lnTo>
                  <a:lnTo>
                    <a:pt x="39" y="36"/>
                  </a:lnTo>
                  <a:lnTo>
                    <a:pt x="33" y="25"/>
                  </a:lnTo>
                  <a:lnTo>
                    <a:pt x="27" y="17"/>
                  </a:lnTo>
                  <a:lnTo>
                    <a:pt x="18" y="8"/>
                  </a:lnTo>
                  <a:lnTo>
                    <a:pt x="12" y="0"/>
                  </a:lnTo>
                  <a:lnTo>
                    <a:pt x="0" y="4"/>
                  </a:lnTo>
                  <a:lnTo>
                    <a:pt x="0" y="12"/>
                  </a:lnTo>
                  <a:lnTo>
                    <a:pt x="0" y="23"/>
                  </a:lnTo>
                  <a:lnTo>
                    <a:pt x="9" y="36"/>
                  </a:lnTo>
                  <a:lnTo>
                    <a:pt x="18" y="49"/>
                  </a:lnTo>
                  <a:lnTo>
                    <a:pt x="30" y="65"/>
                  </a:lnTo>
                  <a:lnTo>
                    <a:pt x="45" y="78"/>
                  </a:lnTo>
                  <a:lnTo>
                    <a:pt x="60" y="87"/>
                  </a:lnTo>
                  <a:lnTo>
                    <a:pt x="66" y="89"/>
                  </a:lnTo>
                  <a:lnTo>
                    <a:pt x="75" y="93"/>
                  </a:lnTo>
                  <a:lnTo>
                    <a:pt x="83" y="97"/>
                  </a:lnTo>
                  <a:lnTo>
                    <a:pt x="98" y="102"/>
                  </a:lnTo>
                  <a:lnTo>
                    <a:pt x="110" y="110"/>
                  </a:lnTo>
                  <a:lnTo>
                    <a:pt x="125" y="119"/>
                  </a:lnTo>
                  <a:lnTo>
                    <a:pt x="140" y="133"/>
                  </a:lnTo>
                  <a:lnTo>
                    <a:pt x="158" y="150"/>
                  </a:lnTo>
                  <a:lnTo>
                    <a:pt x="203" y="197"/>
                  </a:lnTo>
                  <a:lnTo>
                    <a:pt x="242" y="250"/>
                  </a:lnTo>
                  <a:lnTo>
                    <a:pt x="275" y="301"/>
                  </a:lnTo>
                  <a:lnTo>
                    <a:pt x="305" y="352"/>
                  </a:lnTo>
                  <a:lnTo>
                    <a:pt x="329" y="403"/>
                  </a:lnTo>
                  <a:lnTo>
                    <a:pt x="349" y="448"/>
                  </a:lnTo>
                  <a:lnTo>
                    <a:pt x="367" y="489"/>
                  </a:lnTo>
                  <a:lnTo>
                    <a:pt x="385" y="525"/>
                  </a:lnTo>
                  <a:lnTo>
                    <a:pt x="391" y="523"/>
                  </a:lnTo>
                  <a:lnTo>
                    <a:pt x="403" y="523"/>
                  </a:lnTo>
                  <a:lnTo>
                    <a:pt x="406" y="520"/>
                  </a:lnTo>
                  <a:lnTo>
                    <a:pt x="409" y="518"/>
                  </a:lnTo>
                  <a:lnTo>
                    <a:pt x="415" y="516"/>
                  </a:lnTo>
                  <a:lnTo>
                    <a:pt x="415" y="512"/>
                  </a:lnTo>
                  <a:lnTo>
                    <a:pt x="400" y="486"/>
                  </a:lnTo>
                  <a:lnTo>
                    <a:pt x="379" y="440"/>
                  </a:lnTo>
                  <a:lnTo>
                    <a:pt x="349" y="380"/>
                  </a:lnTo>
                  <a:lnTo>
                    <a:pt x="311" y="310"/>
                  </a:lnTo>
                  <a:lnTo>
                    <a:pt x="263" y="236"/>
                  </a:lnTo>
                  <a:lnTo>
                    <a:pt x="206" y="170"/>
                  </a:lnTo>
                  <a:lnTo>
                    <a:pt x="143" y="112"/>
                  </a:lnTo>
                  <a:lnTo>
                    <a:pt x="72"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7" name="Freeform 152"/>
            <p:cNvSpPr>
              <a:spLocks/>
            </p:cNvSpPr>
            <p:nvPr/>
          </p:nvSpPr>
          <p:spPr bwMode="auto">
            <a:xfrm>
              <a:off x="2847" y="2589"/>
              <a:ext cx="768" cy="889"/>
            </a:xfrm>
            <a:custGeom>
              <a:avLst/>
              <a:gdLst>
                <a:gd name="T0" fmla="*/ 726 w 768"/>
                <a:gd name="T1" fmla="*/ 0 h 889"/>
                <a:gd name="T2" fmla="*/ 693 w 768"/>
                <a:gd name="T3" fmla="*/ 1 h 889"/>
                <a:gd name="T4" fmla="*/ 654 w 768"/>
                <a:gd name="T5" fmla="*/ 3 h 889"/>
                <a:gd name="T6" fmla="*/ 610 w 768"/>
                <a:gd name="T7" fmla="*/ 5 h 889"/>
                <a:gd name="T8" fmla="*/ 547 w 768"/>
                <a:gd name="T9" fmla="*/ 9 h 889"/>
                <a:gd name="T10" fmla="*/ 472 w 768"/>
                <a:gd name="T11" fmla="*/ 32 h 889"/>
                <a:gd name="T12" fmla="*/ 412 w 768"/>
                <a:gd name="T13" fmla="*/ 68 h 889"/>
                <a:gd name="T14" fmla="*/ 370 w 768"/>
                <a:gd name="T15" fmla="*/ 111 h 889"/>
                <a:gd name="T16" fmla="*/ 317 w 768"/>
                <a:gd name="T17" fmla="*/ 168 h 889"/>
                <a:gd name="T18" fmla="*/ 263 w 768"/>
                <a:gd name="T19" fmla="*/ 237 h 889"/>
                <a:gd name="T20" fmla="*/ 212 w 768"/>
                <a:gd name="T21" fmla="*/ 309 h 889"/>
                <a:gd name="T22" fmla="*/ 164 w 768"/>
                <a:gd name="T23" fmla="*/ 381 h 889"/>
                <a:gd name="T24" fmla="*/ 104 w 768"/>
                <a:gd name="T25" fmla="*/ 472 h 889"/>
                <a:gd name="T26" fmla="*/ 33 w 768"/>
                <a:gd name="T27" fmla="*/ 615 h 889"/>
                <a:gd name="T28" fmla="*/ 0 w 768"/>
                <a:gd name="T29" fmla="*/ 766 h 889"/>
                <a:gd name="T30" fmla="*/ 54 w 768"/>
                <a:gd name="T31" fmla="*/ 870 h 889"/>
                <a:gd name="T32" fmla="*/ 182 w 768"/>
                <a:gd name="T33" fmla="*/ 885 h 889"/>
                <a:gd name="T34" fmla="*/ 344 w 768"/>
                <a:gd name="T35" fmla="*/ 864 h 889"/>
                <a:gd name="T36" fmla="*/ 529 w 768"/>
                <a:gd name="T37" fmla="*/ 829 h 889"/>
                <a:gd name="T38" fmla="*/ 693 w 768"/>
                <a:gd name="T39" fmla="*/ 783 h 889"/>
                <a:gd name="T40" fmla="*/ 747 w 768"/>
                <a:gd name="T41" fmla="*/ 757 h 889"/>
                <a:gd name="T42" fmla="*/ 738 w 768"/>
                <a:gd name="T43" fmla="*/ 747 h 889"/>
                <a:gd name="T44" fmla="*/ 708 w 768"/>
                <a:gd name="T45" fmla="*/ 755 h 889"/>
                <a:gd name="T46" fmla="*/ 642 w 768"/>
                <a:gd name="T47" fmla="*/ 774 h 889"/>
                <a:gd name="T48" fmla="*/ 568 w 768"/>
                <a:gd name="T49" fmla="*/ 795 h 889"/>
                <a:gd name="T50" fmla="*/ 499 w 768"/>
                <a:gd name="T51" fmla="*/ 812 h 889"/>
                <a:gd name="T52" fmla="*/ 415 w 768"/>
                <a:gd name="T53" fmla="*/ 829 h 889"/>
                <a:gd name="T54" fmla="*/ 308 w 768"/>
                <a:gd name="T55" fmla="*/ 849 h 889"/>
                <a:gd name="T56" fmla="*/ 206 w 768"/>
                <a:gd name="T57" fmla="*/ 861 h 889"/>
                <a:gd name="T58" fmla="*/ 119 w 768"/>
                <a:gd name="T59" fmla="*/ 859 h 889"/>
                <a:gd name="T60" fmla="*/ 54 w 768"/>
                <a:gd name="T61" fmla="*/ 830 h 889"/>
                <a:gd name="T62" fmla="*/ 33 w 768"/>
                <a:gd name="T63" fmla="*/ 751 h 889"/>
                <a:gd name="T64" fmla="*/ 57 w 768"/>
                <a:gd name="T65" fmla="*/ 638 h 889"/>
                <a:gd name="T66" fmla="*/ 116 w 768"/>
                <a:gd name="T67" fmla="*/ 513 h 889"/>
                <a:gd name="T68" fmla="*/ 185 w 768"/>
                <a:gd name="T69" fmla="*/ 404 h 889"/>
                <a:gd name="T70" fmla="*/ 248 w 768"/>
                <a:gd name="T71" fmla="*/ 311 h 889"/>
                <a:gd name="T72" fmla="*/ 311 w 768"/>
                <a:gd name="T73" fmla="*/ 222 h 889"/>
                <a:gd name="T74" fmla="*/ 391 w 768"/>
                <a:gd name="T75" fmla="*/ 134 h 889"/>
                <a:gd name="T76" fmla="*/ 472 w 768"/>
                <a:gd name="T77" fmla="*/ 62 h 889"/>
                <a:gd name="T78" fmla="*/ 547 w 768"/>
                <a:gd name="T79" fmla="*/ 32 h 889"/>
                <a:gd name="T80" fmla="*/ 633 w 768"/>
                <a:gd name="T81" fmla="*/ 18 h 889"/>
                <a:gd name="T82" fmla="*/ 723 w 768"/>
                <a:gd name="T83" fmla="*/ 15 h 889"/>
                <a:gd name="T84" fmla="*/ 762 w 768"/>
                <a:gd name="T85" fmla="*/ 9 h 889"/>
                <a:gd name="T86" fmla="*/ 744 w 768"/>
                <a:gd name="T87" fmla="*/ 1 h 889"/>
                <a:gd name="T88" fmla="*/ 741 w 768"/>
                <a:gd name="T89" fmla="*/ 0 h 8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8"/>
                <a:gd name="T136" fmla="*/ 0 h 889"/>
                <a:gd name="T137" fmla="*/ 768 w 768"/>
                <a:gd name="T138" fmla="*/ 889 h 8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8" h="889">
                  <a:moveTo>
                    <a:pt x="741" y="0"/>
                  </a:moveTo>
                  <a:lnTo>
                    <a:pt x="726" y="0"/>
                  </a:lnTo>
                  <a:lnTo>
                    <a:pt x="711" y="0"/>
                  </a:lnTo>
                  <a:lnTo>
                    <a:pt x="693" y="1"/>
                  </a:lnTo>
                  <a:lnTo>
                    <a:pt x="675" y="1"/>
                  </a:lnTo>
                  <a:lnTo>
                    <a:pt x="654" y="3"/>
                  </a:lnTo>
                  <a:lnTo>
                    <a:pt x="633" y="3"/>
                  </a:lnTo>
                  <a:lnTo>
                    <a:pt x="610" y="5"/>
                  </a:lnTo>
                  <a:lnTo>
                    <a:pt x="592" y="5"/>
                  </a:lnTo>
                  <a:lnTo>
                    <a:pt x="547" y="9"/>
                  </a:lnTo>
                  <a:lnTo>
                    <a:pt x="508" y="18"/>
                  </a:lnTo>
                  <a:lnTo>
                    <a:pt x="472" y="32"/>
                  </a:lnTo>
                  <a:lnTo>
                    <a:pt x="442" y="51"/>
                  </a:lnTo>
                  <a:lnTo>
                    <a:pt x="412" y="68"/>
                  </a:lnTo>
                  <a:lnTo>
                    <a:pt x="391" y="90"/>
                  </a:lnTo>
                  <a:lnTo>
                    <a:pt x="370" y="111"/>
                  </a:lnTo>
                  <a:lnTo>
                    <a:pt x="350" y="134"/>
                  </a:lnTo>
                  <a:lnTo>
                    <a:pt x="317" y="168"/>
                  </a:lnTo>
                  <a:lnTo>
                    <a:pt x="290" y="202"/>
                  </a:lnTo>
                  <a:lnTo>
                    <a:pt x="263" y="237"/>
                  </a:lnTo>
                  <a:lnTo>
                    <a:pt x="236" y="273"/>
                  </a:lnTo>
                  <a:lnTo>
                    <a:pt x="212" y="309"/>
                  </a:lnTo>
                  <a:lnTo>
                    <a:pt x="188" y="345"/>
                  </a:lnTo>
                  <a:lnTo>
                    <a:pt x="164" y="381"/>
                  </a:lnTo>
                  <a:lnTo>
                    <a:pt x="140" y="419"/>
                  </a:lnTo>
                  <a:lnTo>
                    <a:pt x="104" y="472"/>
                  </a:lnTo>
                  <a:lnTo>
                    <a:pt x="66" y="542"/>
                  </a:lnTo>
                  <a:lnTo>
                    <a:pt x="33" y="615"/>
                  </a:lnTo>
                  <a:lnTo>
                    <a:pt x="9" y="694"/>
                  </a:lnTo>
                  <a:lnTo>
                    <a:pt x="0" y="766"/>
                  </a:lnTo>
                  <a:lnTo>
                    <a:pt x="15" y="829"/>
                  </a:lnTo>
                  <a:lnTo>
                    <a:pt x="54" y="870"/>
                  </a:lnTo>
                  <a:lnTo>
                    <a:pt x="131" y="889"/>
                  </a:lnTo>
                  <a:lnTo>
                    <a:pt x="182" y="885"/>
                  </a:lnTo>
                  <a:lnTo>
                    <a:pt x="257" y="878"/>
                  </a:lnTo>
                  <a:lnTo>
                    <a:pt x="344" y="864"/>
                  </a:lnTo>
                  <a:lnTo>
                    <a:pt x="436" y="849"/>
                  </a:lnTo>
                  <a:lnTo>
                    <a:pt x="529" y="829"/>
                  </a:lnTo>
                  <a:lnTo>
                    <a:pt x="618" y="806"/>
                  </a:lnTo>
                  <a:lnTo>
                    <a:pt x="693" y="783"/>
                  </a:lnTo>
                  <a:lnTo>
                    <a:pt x="753" y="762"/>
                  </a:lnTo>
                  <a:lnTo>
                    <a:pt x="747" y="757"/>
                  </a:lnTo>
                  <a:lnTo>
                    <a:pt x="744" y="753"/>
                  </a:lnTo>
                  <a:lnTo>
                    <a:pt x="738" y="747"/>
                  </a:lnTo>
                  <a:lnTo>
                    <a:pt x="735" y="745"/>
                  </a:lnTo>
                  <a:lnTo>
                    <a:pt x="708" y="755"/>
                  </a:lnTo>
                  <a:lnTo>
                    <a:pt x="678" y="764"/>
                  </a:lnTo>
                  <a:lnTo>
                    <a:pt x="642" y="774"/>
                  </a:lnTo>
                  <a:lnTo>
                    <a:pt x="607" y="785"/>
                  </a:lnTo>
                  <a:lnTo>
                    <a:pt x="568" y="795"/>
                  </a:lnTo>
                  <a:lnTo>
                    <a:pt x="532" y="804"/>
                  </a:lnTo>
                  <a:lnTo>
                    <a:pt x="499" y="812"/>
                  </a:lnTo>
                  <a:lnTo>
                    <a:pt x="472" y="817"/>
                  </a:lnTo>
                  <a:lnTo>
                    <a:pt x="415" y="829"/>
                  </a:lnTo>
                  <a:lnTo>
                    <a:pt x="361" y="840"/>
                  </a:lnTo>
                  <a:lnTo>
                    <a:pt x="308" y="849"/>
                  </a:lnTo>
                  <a:lnTo>
                    <a:pt x="257" y="857"/>
                  </a:lnTo>
                  <a:lnTo>
                    <a:pt x="206" y="861"/>
                  </a:lnTo>
                  <a:lnTo>
                    <a:pt x="161" y="863"/>
                  </a:lnTo>
                  <a:lnTo>
                    <a:pt x="119" y="859"/>
                  </a:lnTo>
                  <a:lnTo>
                    <a:pt x="84" y="851"/>
                  </a:lnTo>
                  <a:lnTo>
                    <a:pt x="54" y="830"/>
                  </a:lnTo>
                  <a:lnTo>
                    <a:pt x="39" y="796"/>
                  </a:lnTo>
                  <a:lnTo>
                    <a:pt x="33" y="751"/>
                  </a:lnTo>
                  <a:lnTo>
                    <a:pt x="42" y="698"/>
                  </a:lnTo>
                  <a:lnTo>
                    <a:pt x="57" y="638"/>
                  </a:lnTo>
                  <a:lnTo>
                    <a:pt x="84" y="576"/>
                  </a:lnTo>
                  <a:lnTo>
                    <a:pt x="116" y="513"/>
                  </a:lnTo>
                  <a:lnTo>
                    <a:pt x="155" y="453"/>
                  </a:lnTo>
                  <a:lnTo>
                    <a:pt x="185" y="404"/>
                  </a:lnTo>
                  <a:lnTo>
                    <a:pt x="215" y="358"/>
                  </a:lnTo>
                  <a:lnTo>
                    <a:pt x="248" y="311"/>
                  </a:lnTo>
                  <a:lnTo>
                    <a:pt x="278" y="268"/>
                  </a:lnTo>
                  <a:lnTo>
                    <a:pt x="311" y="222"/>
                  </a:lnTo>
                  <a:lnTo>
                    <a:pt x="347" y="179"/>
                  </a:lnTo>
                  <a:lnTo>
                    <a:pt x="391" y="134"/>
                  </a:lnTo>
                  <a:lnTo>
                    <a:pt x="442" y="86"/>
                  </a:lnTo>
                  <a:lnTo>
                    <a:pt x="472" y="62"/>
                  </a:lnTo>
                  <a:lnTo>
                    <a:pt x="508" y="45"/>
                  </a:lnTo>
                  <a:lnTo>
                    <a:pt x="547" y="32"/>
                  </a:lnTo>
                  <a:lnTo>
                    <a:pt x="592" y="26"/>
                  </a:lnTo>
                  <a:lnTo>
                    <a:pt x="633" y="18"/>
                  </a:lnTo>
                  <a:lnTo>
                    <a:pt x="678" y="17"/>
                  </a:lnTo>
                  <a:lnTo>
                    <a:pt x="723" y="15"/>
                  </a:lnTo>
                  <a:lnTo>
                    <a:pt x="768" y="15"/>
                  </a:lnTo>
                  <a:lnTo>
                    <a:pt x="762" y="9"/>
                  </a:lnTo>
                  <a:lnTo>
                    <a:pt x="756" y="7"/>
                  </a:lnTo>
                  <a:lnTo>
                    <a:pt x="744" y="1"/>
                  </a:lnTo>
                  <a:lnTo>
                    <a:pt x="7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8" name="Freeform 153"/>
            <p:cNvSpPr>
              <a:spLocks/>
            </p:cNvSpPr>
            <p:nvPr/>
          </p:nvSpPr>
          <p:spPr bwMode="auto">
            <a:xfrm>
              <a:off x="3158" y="2945"/>
              <a:ext cx="322" cy="342"/>
            </a:xfrm>
            <a:custGeom>
              <a:avLst/>
              <a:gdLst>
                <a:gd name="T0" fmla="*/ 310 w 322"/>
                <a:gd name="T1" fmla="*/ 33 h 342"/>
                <a:gd name="T2" fmla="*/ 313 w 322"/>
                <a:gd name="T3" fmla="*/ 23 h 342"/>
                <a:gd name="T4" fmla="*/ 319 w 322"/>
                <a:gd name="T5" fmla="*/ 16 h 342"/>
                <a:gd name="T6" fmla="*/ 322 w 322"/>
                <a:gd name="T7" fmla="*/ 8 h 342"/>
                <a:gd name="T8" fmla="*/ 322 w 322"/>
                <a:gd name="T9" fmla="*/ 4 h 342"/>
                <a:gd name="T10" fmla="*/ 316 w 322"/>
                <a:gd name="T11" fmla="*/ 0 h 342"/>
                <a:gd name="T12" fmla="*/ 310 w 322"/>
                <a:gd name="T13" fmla="*/ 2 h 342"/>
                <a:gd name="T14" fmla="*/ 299 w 322"/>
                <a:gd name="T15" fmla="*/ 4 h 342"/>
                <a:gd name="T16" fmla="*/ 287 w 322"/>
                <a:gd name="T17" fmla="*/ 16 h 342"/>
                <a:gd name="T18" fmla="*/ 257 w 322"/>
                <a:gd name="T19" fmla="*/ 34 h 342"/>
                <a:gd name="T20" fmla="*/ 236 w 322"/>
                <a:gd name="T21" fmla="*/ 57 h 342"/>
                <a:gd name="T22" fmla="*/ 218 w 322"/>
                <a:gd name="T23" fmla="*/ 80 h 342"/>
                <a:gd name="T24" fmla="*/ 206 w 322"/>
                <a:gd name="T25" fmla="*/ 104 h 342"/>
                <a:gd name="T26" fmla="*/ 188 w 322"/>
                <a:gd name="T27" fmla="*/ 127 h 342"/>
                <a:gd name="T28" fmla="*/ 176 w 322"/>
                <a:gd name="T29" fmla="*/ 150 h 342"/>
                <a:gd name="T30" fmla="*/ 161 w 322"/>
                <a:gd name="T31" fmla="*/ 170 h 342"/>
                <a:gd name="T32" fmla="*/ 146 w 322"/>
                <a:gd name="T33" fmla="*/ 191 h 342"/>
                <a:gd name="T34" fmla="*/ 125 w 322"/>
                <a:gd name="T35" fmla="*/ 210 h 342"/>
                <a:gd name="T36" fmla="*/ 104 w 322"/>
                <a:gd name="T37" fmla="*/ 229 h 342"/>
                <a:gd name="T38" fmla="*/ 86 w 322"/>
                <a:gd name="T39" fmla="*/ 244 h 342"/>
                <a:gd name="T40" fmla="*/ 71 w 322"/>
                <a:gd name="T41" fmla="*/ 261 h 342"/>
                <a:gd name="T42" fmla="*/ 50 w 322"/>
                <a:gd name="T43" fmla="*/ 276 h 342"/>
                <a:gd name="T44" fmla="*/ 36 w 322"/>
                <a:gd name="T45" fmla="*/ 293 h 342"/>
                <a:gd name="T46" fmla="*/ 18 w 322"/>
                <a:gd name="T47" fmla="*/ 312 h 342"/>
                <a:gd name="T48" fmla="*/ 0 w 322"/>
                <a:gd name="T49" fmla="*/ 335 h 342"/>
                <a:gd name="T50" fmla="*/ 6 w 322"/>
                <a:gd name="T51" fmla="*/ 338 h 342"/>
                <a:gd name="T52" fmla="*/ 18 w 322"/>
                <a:gd name="T53" fmla="*/ 342 h 342"/>
                <a:gd name="T54" fmla="*/ 24 w 322"/>
                <a:gd name="T55" fmla="*/ 333 h 342"/>
                <a:gd name="T56" fmla="*/ 45 w 322"/>
                <a:gd name="T57" fmla="*/ 316 h 342"/>
                <a:gd name="T58" fmla="*/ 68 w 322"/>
                <a:gd name="T59" fmla="*/ 295 h 342"/>
                <a:gd name="T60" fmla="*/ 98 w 322"/>
                <a:gd name="T61" fmla="*/ 271 h 342"/>
                <a:gd name="T62" fmla="*/ 125 w 322"/>
                <a:gd name="T63" fmla="*/ 244 h 342"/>
                <a:gd name="T64" fmla="*/ 152 w 322"/>
                <a:gd name="T65" fmla="*/ 221 h 342"/>
                <a:gd name="T66" fmla="*/ 173 w 322"/>
                <a:gd name="T67" fmla="*/ 199 h 342"/>
                <a:gd name="T68" fmla="*/ 191 w 322"/>
                <a:gd name="T69" fmla="*/ 184 h 342"/>
                <a:gd name="T70" fmla="*/ 200 w 322"/>
                <a:gd name="T71" fmla="*/ 169 h 342"/>
                <a:gd name="T72" fmla="*/ 212 w 322"/>
                <a:gd name="T73" fmla="*/ 152 h 342"/>
                <a:gd name="T74" fmla="*/ 224 w 322"/>
                <a:gd name="T75" fmla="*/ 133 h 342"/>
                <a:gd name="T76" fmla="*/ 239 w 322"/>
                <a:gd name="T77" fmla="*/ 112 h 342"/>
                <a:gd name="T78" fmla="*/ 254 w 322"/>
                <a:gd name="T79" fmla="*/ 91 h 342"/>
                <a:gd name="T80" fmla="*/ 272 w 322"/>
                <a:gd name="T81" fmla="*/ 70 h 342"/>
                <a:gd name="T82" fmla="*/ 290 w 322"/>
                <a:gd name="T83" fmla="*/ 50 h 342"/>
                <a:gd name="T84" fmla="*/ 310 w 322"/>
                <a:gd name="T85" fmla="*/ 33 h 342"/>
                <a:gd name="T86" fmla="*/ 310 w 322"/>
                <a:gd name="T87" fmla="*/ 33 h 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42"/>
                <a:gd name="T134" fmla="*/ 322 w 322"/>
                <a:gd name="T135" fmla="*/ 342 h 3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42">
                  <a:moveTo>
                    <a:pt x="310" y="33"/>
                  </a:moveTo>
                  <a:lnTo>
                    <a:pt x="313" y="23"/>
                  </a:lnTo>
                  <a:lnTo>
                    <a:pt x="319" y="16"/>
                  </a:lnTo>
                  <a:lnTo>
                    <a:pt x="322" y="8"/>
                  </a:lnTo>
                  <a:lnTo>
                    <a:pt x="322" y="4"/>
                  </a:lnTo>
                  <a:lnTo>
                    <a:pt x="316" y="0"/>
                  </a:lnTo>
                  <a:lnTo>
                    <a:pt x="310" y="2"/>
                  </a:lnTo>
                  <a:lnTo>
                    <a:pt x="299" y="4"/>
                  </a:lnTo>
                  <a:lnTo>
                    <a:pt x="287" y="16"/>
                  </a:lnTo>
                  <a:lnTo>
                    <a:pt x="257" y="34"/>
                  </a:lnTo>
                  <a:lnTo>
                    <a:pt x="236" y="57"/>
                  </a:lnTo>
                  <a:lnTo>
                    <a:pt x="218" y="80"/>
                  </a:lnTo>
                  <a:lnTo>
                    <a:pt x="206" y="104"/>
                  </a:lnTo>
                  <a:lnTo>
                    <a:pt x="188" y="127"/>
                  </a:lnTo>
                  <a:lnTo>
                    <a:pt x="176" y="150"/>
                  </a:lnTo>
                  <a:lnTo>
                    <a:pt x="161" y="170"/>
                  </a:lnTo>
                  <a:lnTo>
                    <a:pt x="146" y="191"/>
                  </a:lnTo>
                  <a:lnTo>
                    <a:pt x="125" y="210"/>
                  </a:lnTo>
                  <a:lnTo>
                    <a:pt x="104" y="229"/>
                  </a:lnTo>
                  <a:lnTo>
                    <a:pt x="86" y="244"/>
                  </a:lnTo>
                  <a:lnTo>
                    <a:pt x="71" y="261"/>
                  </a:lnTo>
                  <a:lnTo>
                    <a:pt x="50" y="276"/>
                  </a:lnTo>
                  <a:lnTo>
                    <a:pt x="36" y="293"/>
                  </a:lnTo>
                  <a:lnTo>
                    <a:pt x="18" y="312"/>
                  </a:lnTo>
                  <a:lnTo>
                    <a:pt x="0" y="335"/>
                  </a:lnTo>
                  <a:lnTo>
                    <a:pt x="6" y="338"/>
                  </a:lnTo>
                  <a:lnTo>
                    <a:pt x="18" y="342"/>
                  </a:lnTo>
                  <a:lnTo>
                    <a:pt x="24" y="333"/>
                  </a:lnTo>
                  <a:lnTo>
                    <a:pt x="45" y="316"/>
                  </a:lnTo>
                  <a:lnTo>
                    <a:pt x="68" y="295"/>
                  </a:lnTo>
                  <a:lnTo>
                    <a:pt x="98" y="271"/>
                  </a:lnTo>
                  <a:lnTo>
                    <a:pt x="125" y="244"/>
                  </a:lnTo>
                  <a:lnTo>
                    <a:pt x="152" y="221"/>
                  </a:lnTo>
                  <a:lnTo>
                    <a:pt x="173" y="199"/>
                  </a:lnTo>
                  <a:lnTo>
                    <a:pt x="191" y="184"/>
                  </a:lnTo>
                  <a:lnTo>
                    <a:pt x="200" y="169"/>
                  </a:lnTo>
                  <a:lnTo>
                    <a:pt x="212" y="152"/>
                  </a:lnTo>
                  <a:lnTo>
                    <a:pt x="224" y="133"/>
                  </a:lnTo>
                  <a:lnTo>
                    <a:pt x="239" y="112"/>
                  </a:lnTo>
                  <a:lnTo>
                    <a:pt x="254" y="91"/>
                  </a:lnTo>
                  <a:lnTo>
                    <a:pt x="272" y="70"/>
                  </a:lnTo>
                  <a:lnTo>
                    <a:pt x="290" y="50"/>
                  </a:lnTo>
                  <a:lnTo>
                    <a:pt x="31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9" name="Freeform 154"/>
            <p:cNvSpPr>
              <a:spLocks/>
            </p:cNvSpPr>
            <p:nvPr/>
          </p:nvSpPr>
          <p:spPr bwMode="auto">
            <a:xfrm>
              <a:off x="1756" y="2734"/>
              <a:ext cx="212" cy="215"/>
            </a:xfrm>
            <a:custGeom>
              <a:avLst/>
              <a:gdLst>
                <a:gd name="T0" fmla="*/ 182 w 212"/>
                <a:gd name="T1" fmla="*/ 0 h 215"/>
                <a:gd name="T2" fmla="*/ 185 w 212"/>
                <a:gd name="T3" fmla="*/ 0 h 215"/>
                <a:gd name="T4" fmla="*/ 197 w 212"/>
                <a:gd name="T5" fmla="*/ 2 h 215"/>
                <a:gd name="T6" fmla="*/ 203 w 212"/>
                <a:gd name="T7" fmla="*/ 6 h 215"/>
                <a:gd name="T8" fmla="*/ 212 w 212"/>
                <a:gd name="T9" fmla="*/ 7 h 215"/>
                <a:gd name="T10" fmla="*/ 170 w 212"/>
                <a:gd name="T11" fmla="*/ 24 h 215"/>
                <a:gd name="T12" fmla="*/ 132 w 212"/>
                <a:gd name="T13" fmla="*/ 49 h 215"/>
                <a:gd name="T14" fmla="*/ 96 w 212"/>
                <a:gd name="T15" fmla="*/ 75 h 215"/>
                <a:gd name="T16" fmla="*/ 66 w 212"/>
                <a:gd name="T17" fmla="*/ 106 h 215"/>
                <a:gd name="T18" fmla="*/ 45 w 212"/>
                <a:gd name="T19" fmla="*/ 136 h 215"/>
                <a:gd name="T20" fmla="*/ 36 w 212"/>
                <a:gd name="T21" fmla="*/ 162 h 215"/>
                <a:gd name="T22" fmla="*/ 39 w 212"/>
                <a:gd name="T23" fmla="*/ 183 h 215"/>
                <a:gd name="T24" fmla="*/ 63 w 212"/>
                <a:gd name="T25" fmla="*/ 196 h 215"/>
                <a:gd name="T26" fmla="*/ 69 w 212"/>
                <a:gd name="T27" fmla="*/ 196 h 215"/>
                <a:gd name="T28" fmla="*/ 81 w 212"/>
                <a:gd name="T29" fmla="*/ 196 h 215"/>
                <a:gd name="T30" fmla="*/ 90 w 212"/>
                <a:gd name="T31" fmla="*/ 191 h 215"/>
                <a:gd name="T32" fmla="*/ 102 w 212"/>
                <a:gd name="T33" fmla="*/ 189 h 215"/>
                <a:gd name="T34" fmla="*/ 111 w 212"/>
                <a:gd name="T35" fmla="*/ 183 h 215"/>
                <a:gd name="T36" fmla="*/ 123 w 212"/>
                <a:gd name="T37" fmla="*/ 179 h 215"/>
                <a:gd name="T38" fmla="*/ 132 w 212"/>
                <a:gd name="T39" fmla="*/ 177 h 215"/>
                <a:gd name="T40" fmla="*/ 144 w 212"/>
                <a:gd name="T41" fmla="*/ 177 h 215"/>
                <a:gd name="T42" fmla="*/ 147 w 212"/>
                <a:gd name="T43" fmla="*/ 179 h 215"/>
                <a:gd name="T44" fmla="*/ 156 w 212"/>
                <a:gd name="T45" fmla="*/ 183 h 215"/>
                <a:gd name="T46" fmla="*/ 164 w 212"/>
                <a:gd name="T47" fmla="*/ 183 h 215"/>
                <a:gd name="T48" fmla="*/ 170 w 212"/>
                <a:gd name="T49" fmla="*/ 187 h 215"/>
                <a:gd name="T50" fmla="*/ 105 w 212"/>
                <a:gd name="T51" fmla="*/ 210 h 215"/>
                <a:gd name="T52" fmla="*/ 60 w 212"/>
                <a:gd name="T53" fmla="*/ 215 h 215"/>
                <a:gd name="T54" fmla="*/ 27 w 212"/>
                <a:gd name="T55" fmla="*/ 211 h 215"/>
                <a:gd name="T56" fmla="*/ 9 w 212"/>
                <a:gd name="T57" fmla="*/ 198 h 215"/>
                <a:gd name="T58" fmla="*/ 0 w 212"/>
                <a:gd name="T59" fmla="*/ 176 h 215"/>
                <a:gd name="T60" fmla="*/ 3 w 212"/>
                <a:gd name="T61" fmla="*/ 151 h 215"/>
                <a:gd name="T62" fmla="*/ 15 w 212"/>
                <a:gd name="T63" fmla="*/ 123 h 215"/>
                <a:gd name="T64" fmla="*/ 36 w 212"/>
                <a:gd name="T65" fmla="*/ 98 h 215"/>
                <a:gd name="T66" fmla="*/ 51 w 212"/>
                <a:gd name="T67" fmla="*/ 81 h 215"/>
                <a:gd name="T68" fmla="*/ 66 w 212"/>
                <a:gd name="T69" fmla="*/ 66 h 215"/>
                <a:gd name="T70" fmla="*/ 78 w 212"/>
                <a:gd name="T71" fmla="*/ 51 h 215"/>
                <a:gd name="T72" fmla="*/ 96 w 212"/>
                <a:gd name="T73" fmla="*/ 38 h 215"/>
                <a:gd name="T74" fmla="*/ 111 w 212"/>
                <a:gd name="T75" fmla="*/ 26 h 215"/>
                <a:gd name="T76" fmla="*/ 132 w 212"/>
                <a:gd name="T77" fmla="*/ 15 h 215"/>
                <a:gd name="T78" fmla="*/ 156 w 212"/>
                <a:gd name="T79" fmla="*/ 6 h 215"/>
                <a:gd name="T80" fmla="*/ 182 w 212"/>
                <a:gd name="T81" fmla="*/ 0 h 215"/>
                <a:gd name="T82" fmla="*/ 182 w 212"/>
                <a:gd name="T83" fmla="*/ 0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182" y="0"/>
                  </a:moveTo>
                  <a:lnTo>
                    <a:pt x="185" y="0"/>
                  </a:lnTo>
                  <a:lnTo>
                    <a:pt x="197" y="2"/>
                  </a:lnTo>
                  <a:lnTo>
                    <a:pt x="203" y="6"/>
                  </a:lnTo>
                  <a:lnTo>
                    <a:pt x="212" y="7"/>
                  </a:lnTo>
                  <a:lnTo>
                    <a:pt x="170" y="24"/>
                  </a:lnTo>
                  <a:lnTo>
                    <a:pt x="132" y="49"/>
                  </a:lnTo>
                  <a:lnTo>
                    <a:pt x="96" y="75"/>
                  </a:lnTo>
                  <a:lnTo>
                    <a:pt x="66" y="106"/>
                  </a:lnTo>
                  <a:lnTo>
                    <a:pt x="45" y="136"/>
                  </a:lnTo>
                  <a:lnTo>
                    <a:pt x="36" y="162"/>
                  </a:lnTo>
                  <a:lnTo>
                    <a:pt x="39" y="183"/>
                  </a:lnTo>
                  <a:lnTo>
                    <a:pt x="63" y="196"/>
                  </a:lnTo>
                  <a:lnTo>
                    <a:pt x="69" y="196"/>
                  </a:lnTo>
                  <a:lnTo>
                    <a:pt x="81" y="196"/>
                  </a:lnTo>
                  <a:lnTo>
                    <a:pt x="90" y="191"/>
                  </a:lnTo>
                  <a:lnTo>
                    <a:pt x="102" y="189"/>
                  </a:lnTo>
                  <a:lnTo>
                    <a:pt x="111" y="183"/>
                  </a:lnTo>
                  <a:lnTo>
                    <a:pt x="123" y="179"/>
                  </a:lnTo>
                  <a:lnTo>
                    <a:pt x="132" y="177"/>
                  </a:lnTo>
                  <a:lnTo>
                    <a:pt x="144" y="177"/>
                  </a:lnTo>
                  <a:lnTo>
                    <a:pt x="147" y="179"/>
                  </a:lnTo>
                  <a:lnTo>
                    <a:pt x="156" y="183"/>
                  </a:lnTo>
                  <a:lnTo>
                    <a:pt x="164" y="183"/>
                  </a:lnTo>
                  <a:lnTo>
                    <a:pt x="170" y="187"/>
                  </a:lnTo>
                  <a:lnTo>
                    <a:pt x="105" y="210"/>
                  </a:lnTo>
                  <a:lnTo>
                    <a:pt x="60" y="215"/>
                  </a:lnTo>
                  <a:lnTo>
                    <a:pt x="27" y="211"/>
                  </a:lnTo>
                  <a:lnTo>
                    <a:pt x="9" y="198"/>
                  </a:lnTo>
                  <a:lnTo>
                    <a:pt x="0" y="176"/>
                  </a:lnTo>
                  <a:lnTo>
                    <a:pt x="3" y="151"/>
                  </a:lnTo>
                  <a:lnTo>
                    <a:pt x="15" y="123"/>
                  </a:lnTo>
                  <a:lnTo>
                    <a:pt x="36" y="98"/>
                  </a:lnTo>
                  <a:lnTo>
                    <a:pt x="51" y="81"/>
                  </a:lnTo>
                  <a:lnTo>
                    <a:pt x="66" y="66"/>
                  </a:lnTo>
                  <a:lnTo>
                    <a:pt x="78" y="51"/>
                  </a:lnTo>
                  <a:lnTo>
                    <a:pt x="96" y="38"/>
                  </a:lnTo>
                  <a:lnTo>
                    <a:pt x="111" y="26"/>
                  </a:lnTo>
                  <a:lnTo>
                    <a:pt x="132" y="15"/>
                  </a:lnTo>
                  <a:lnTo>
                    <a:pt x="156" y="6"/>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0" name="Freeform 155"/>
            <p:cNvSpPr>
              <a:spLocks/>
            </p:cNvSpPr>
            <p:nvPr/>
          </p:nvSpPr>
          <p:spPr bwMode="auto">
            <a:xfrm>
              <a:off x="1771" y="2783"/>
              <a:ext cx="696" cy="202"/>
            </a:xfrm>
            <a:custGeom>
              <a:avLst/>
              <a:gdLst>
                <a:gd name="T0" fmla="*/ 371 w 696"/>
                <a:gd name="T1" fmla="*/ 0 h 202"/>
                <a:gd name="T2" fmla="*/ 424 w 696"/>
                <a:gd name="T3" fmla="*/ 0 h 202"/>
                <a:gd name="T4" fmla="*/ 487 w 696"/>
                <a:gd name="T5" fmla="*/ 8 h 202"/>
                <a:gd name="T6" fmla="*/ 547 w 696"/>
                <a:gd name="T7" fmla="*/ 25 h 202"/>
                <a:gd name="T8" fmla="*/ 604 w 696"/>
                <a:gd name="T9" fmla="*/ 47 h 202"/>
                <a:gd name="T10" fmla="*/ 649 w 696"/>
                <a:gd name="T11" fmla="*/ 74 h 202"/>
                <a:gd name="T12" fmla="*/ 681 w 696"/>
                <a:gd name="T13" fmla="*/ 104 h 202"/>
                <a:gd name="T14" fmla="*/ 696 w 696"/>
                <a:gd name="T15" fmla="*/ 132 h 202"/>
                <a:gd name="T16" fmla="*/ 690 w 696"/>
                <a:gd name="T17" fmla="*/ 162 h 202"/>
                <a:gd name="T18" fmla="*/ 661 w 696"/>
                <a:gd name="T19" fmla="*/ 185 h 202"/>
                <a:gd name="T20" fmla="*/ 628 w 696"/>
                <a:gd name="T21" fmla="*/ 198 h 202"/>
                <a:gd name="T22" fmla="*/ 586 w 696"/>
                <a:gd name="T23" fmla="*/ 202 h 202"/>
                <a:gd name="T24" fmla="*/ 538 w 696"/>
                <a:gd name="T25" fmla="*/ 198 h 202"/>
                <a:gd name="T26" fmla="*/ 490 w 696"/>
                <a:gd name="T27" fmla="*/ 191 h 202"/>
                <a:gd name="T28" fmla="*/ 445 w 696"/>
                <a:gd name="T29" fmla="*/ 183 h 202"/>
                <a:gd name="T30" fmla="*/ 395 w 696"/>
                <a:gd name="T31" fmla="*/ 176 h 202"/>
                <a:gd name="T32" fmla="*/ 353 w 696"/>
                <a:gd name="T33" fmla="*/ 174 h 202"/>
                <a:gd name="T34" fmla="*/ 305 w 696"/>
                <a:gd name="T35" fmla="*/ 172 h 202"/>
                <a:gd name="T36" fmla="*/ 263 w 696"/>
                <a:gd name="T37" fmla="*/ 168 h 202"/>
                <a:gd name="T38" fmla="*/ 221 w 696"/>
                <a:gd name="T39" fmla="*/ 162 h 202"/>
                <a:gd name="T40" fmla="*/ 179 w 696"/>
                <a:gd name="T41" fmla="*/ 155 h 202"/>
                <a:gd name="T42" fmla="*/ 138 w 696"/>
                <a:gd name="T43" fmla="*/ 145 h 202"/>
                <a:gd name="T44" fmla="*/ 96 w 696"/>
                <a:gd name="T45" fmla="*/ 136 h 202"/>
                <a:gd name="T46" fmla="*/ 51 w 696"/>
                <a:gd name="T47" fmla="*/ 127 h 202"/>
                <a:gd name="T48" fmla="*/ 12 w 696"/>
                <a:gd name="T49" fmla="*/ 121 h 202"/>
                <a:gd name="T50" fmla="*/ 3 w 696"/>
                <a:gd name="T51" fmla="*/ 113 h 202"/>
                <a:gd name="T52" fmla="*/ 0 w 696"/>
                <a:gd name="T53" fmla="*/ 108 h 202"/>
                <a:gd name="T54" fmla="*/ 3 w 696"/>
                <a:gd name="T55" fmla="*/ 102 h 202"/>
                <a:gd name="T56" fmla="*/ 9 w 696"/>
                <a:gd name="T57" fmla="*/ 96 h 202"/>
                <a:gd name="T58" fmla="*/ 51 w 696"/>
                <a:gd name="T59" fmla="*/ 104 h 202"/>
                <a:gd name="T60" fmla="*/ 102 w 696"/>
                <a:gd name="T61" fmla="*/ 115 h 202"/>
                <a:gd name="T62" fmla="*/ 149 w 696"/>
                <a:gd name="T63" fmla="*/ 127 h 202"/>
                <a:gd name="T64" fmla="*/ 197 w 696"/>
                <a:gd name="T65" fmla="*/ 136 h 202"/>
                <a:gd name="T66" fmla="*/ 242 w 696"/>
                <a:gd name="T67" fmla="*/ 144 h 202"/>
                <a:gd name="T68" fmla="*/ 290 w 696"/>
                <a:gd name="T69" fmla="*/ 151 h 202"/>
                <a:gd name="T70" fmla="*/ 335 w 696"/>
                <a:gd name="T71" fmla="*/ 155 h 202"/>
                <a:gd name="T72" fmla="*/ 377 w 696"/>
                <a:gd name="T73" fmla="*/ 155 h 202"/>
                <a:gd name="T74" fmla="*/ 409 w 696"/>
                <a:gd name="T75" fmla="*/ 155 h 202"/>
                <a:gd name="T76" fmla="*/ 445 w 696"/>
                <a:gd name="T77" fmla="*/ 161 h 202"/>
                <a:gd name="T78" fmla="*/ 478 w 696"/>
                <a:gd name="T79" fmla="*/ 166 h 202"/>
                <a:gd name="T80" fmla="*/ 514 w 696"/>
                <a:gd name="T81" fmla="*/ 176 h 202"/>
                <a:gd name="T82" fmla="*/ 550 w 696"/>
                <a:gd name="T83" fmla="*/ 181 h 202"/>
                <a:gd name="T84" fmla="*/ 583 w 696"/>
                <a:gd name="T85" fmla="*/ 183 h 202"/>
                <a:gd name="T86" fmla="*/ 613 w 696"/>
                <a:gd name="T87" fmla="*/ 179 h 202"/>
                <a:gd name="T88" fmla="*/ 643 w 696"/>
                <a:gd name="T89" fmla="*/ 170 h 202"/>
                <a:gd name="T90" fmla="*/ 666 w 696"/>
                <a:gd name="T91" fmla="*/ 147 h 202"/>
                <a:gd name="T92" fmla="*/ 666 w 696"/>
                <a:gd name="T93" fmla="*/ 125 h 202"/>
                <a:gd name="T94" fmla="*/ 649 w 696"/>
                <a:gd name="T95" fmla="*/ 100 h 202"/>
                <a:gd name="T96" fmla="*/ 613 w 696"/>
                <a:gd name="T97" fmla="*/ 76 h 202"/>
                <a:gd name="T98" fmla="*/ 565 w 696"/>
                <a:gd name="T99" fmla="*/ 53 h 202"/>
                <a:gd name="T100" fmla="*/ 511 w 696"/>
                <a:gd name="T101" fmla="*/ 36 h 202"/>
                <a:gd name="T102" fmla="*/ 448 w 696"/>
                <a:gd name="T103" fmla="*/ 21 h 202"/>
                <a:gd name="T104" fmla="*/ 389 w 696"/>
                <a:gd name="T105" fmla="*/ 15 h 202"/>
                <a:gd name="T106" fmla="*/ 380 w 696"/>
                <a:gd name="T107" fmla="*/ 15 h 202"/>
                <a:gd name="T108" fmla="*/ 374 w 696"/>
                <a:gd name="T109" fmla="*/ 15 h 202"/>
                <a:gd name="T110" fmla="*/ 362 w 696"/>
                <a:gd name="T111" fmla="*/ 13 h 202"/>
                <a:gd name="T112" fmla="*/ 359 w 696"/>
                <a:gd name="T113" fmla="*/ 13 h 202"/>
                <a:gd name="T114" fmla="*/ 359 w 696"/>
                <a:gd name="T115" fmla="*/ 8 h 202"/>
                <a:gd name="T116" fmla="*/ 362 w 696"/>
                <a:gd name="T117" fmla="*/ 4 h 202"/>
                <a:gd name="T118" fmla="*/ 365 w 696"/>
                <a:gd name="T119" fmla="*/ 0 h 202"/>
                <a:gd name="T120" fmla="*/ 371 w 696"/>
                <a:gd name="T121" fmla="*/ 0 h 202"/>
                <a:gd name="T122" fmla="*/ 371 w 696"/>
                <a:gd name="T123" fmla="*/ 0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6"/>
                <a:gd name="T187" fmla="*/ 0 h 202"/>
                <a:gd name="T188" fmla="*/ 696 w 69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6" h="202">
                  <a:moveTo>
                    <a:pt x="371" y="0"/>
                  </a:moveTo>
                  <a:lnTo>
                    <a:pt x="424" y="0"/>
                  </a:lnTo>
                  <a:lnTo>
                    <a:pt x="487" y="8"/>
                  </a:lnTo>
                  <a:lnTo>
                    <a:pt x="547" y="25"/>
                  </a:lnTo>
                  <a:lnTo>
                    <a:pt x="604" y="47"/>
                  </a:lnTo>
                  <a:lnTo>
                    <a:pt x="649" y="74"/>
                  </a:lnTo>
                  <a:lnTo>
                    <a:pt x="681" y="104"/>
                  </a:lnTo>
                  <a:lnTo>
                    <a:pt x="696" y="132"/>
                  </a:lnTo>
                  <a:lnTo>
                    <a:pt x="690" y="162"/>
                  </a:lnTo>
                  <a:lnTo>
                    <a:pt x="661" y="185"/>
                  </a:lnTo>
                  <a:lnTo>
                    <a:pt x="628" y="198"/>
                  </a:lnTo>
                  <a:lnTo>
                    <a:pt x="586" y="202"/>
                  </a:lnTo>
                  <a:lnTo>
                    <a:pt x="538" y="198"/>
                  </a:lnTo>
                  <a:lnTo>
                    <a:pt x="490" y="191"/>
                  </a:lnTo>
                  <a:lnTo>
                    <a:pt x="445" y="183"/>
                  </a:lnTo>
                  <a:lnTo>
                    <a:pt x="395" y="176"/>
                  </a:lnTo>
                  <a:lnTo>
                    <a:pt x="353" y="174"/>
                  </a:lnTo>
                  <a:lnTo>
                    <a:pt x="305" y="172"/>
                  </a:lnTo>
                  <a:lnTo>
                    <a:pt x="263" y="168"/>
                  </a:lnTo>
                  <a:lnTo>
                    <a:pt x="221" y="162"/>
                  </a:lnTo>
                  <a:lnTo>
                    <a:pt x="179" y="155"/>
                  </a:lnTo>
                  <a:lnTo>
                    <a:pt x="138" y="145"/>
                  </a:lnTo>
                  <a:lnTo>
                    <a:pt x="96" y="136"/>
                  </a:lnTo>
                  <a:lnTo>
                    <a:pt x="51" y="127"/>
                  </a:lnTo>
                  <a:lnTo>
                    <a:pt x="12" y="121"/>
                  </a:lnTo>
                  <a:lnTo>
                    <a:pt x="3" y="113"/>
                  </a:lnTo>
                  <a:lnTo>
                    <a:pt x="0" y="108"/>
                  </a:lnTo>
                  <a:lnTo>
                    <a:pt x="3" y="102"/>
                  </a:lnTo>
                  <a:lnTo>
                    <a:pt x="9" y="96"/>
                  </a:lnTo>
                  <a:lnTo>
                    <a:pt x="51" y="104"/>
                  </a:lnTo>
                  <a:lnTo>
                    <a:pt x="102" y="115"/>
                  </a:lnTo>
                  <a:lnTo>
                    <a:pt x="149" y="127"/>
                  </a:lnTo>
                  <a:lnTo>
                    <a:pt x="197" y="136"/>
                  </a:lnTo>
                  <a:lnTo>
                    <a:pt x="242" y="144"/>
                  </a:lnTo>
                  <a:lnTo>
                    <a:pt x="290" y="151"/>
                  </a:lnTo>
                  <a:lnTo>
                    <a:pt x="335" y="155"/>
                  </a:lnTo>
                  <a:lnTo>
                    <a:pt x="377" y="155"/>
                  </a:lnTo>
                  <a:lnTo>
                    <a:pt x="409" y="155"/>
                  </a:lnTo>
                  <a:lnTo>
                    <a:pt x="445" y="161"/>
                  </a:lnTo>
                  <a:lnTo>
                    <a:pt x="478" y="166"/>
                  </a:lnTo>
                  <a:lnTo>
                    <a:pt x="514" y="176"/>
                  </a:lnTo>
                  <a:lnTo>
                    <a:pt x="550" y="181"/>
                  </a:lnTo>
                  <a:lnTo>
                    <a:pt x="583" y="183"/>
                  </a:lnTo>
                  <a:lnTo>
                    <a:pt x="613" y="179"/>
                  </a:lnTo>
                  <a:lnTo>
                    <a:pt x="643" y="170"/>
                  </a:lnTo>
                  <a:lnTo>
                    <a:pt x="666" y="147"/>
                  </a:lnTo>
                  <a:lnTo>
                    <a:pt x="666" y="125"/>
                  </a:lnTo>
                  <a:lnTo>
                    <a:pt x="649" y="100"/>
                  </a:lnTo>
                  <a:lnTo>
                    <a:pt x="613" y="76"/>
                  </a:lnTo>
                  <a:lnTo>
                    <a:pt x="565" y="53"/>
                  </a:lnTo>
                  <a:lnTo>
                    <a:pt x="511" y="36"/>
                  </a:lnTo>
                  <a:lnTo>
                    <a:pt x="448" y="21"/>
                  </a:lnTo>
                  <a:lnTo>
                    <a:pt x="389" y="15"/>
                  </a:lnTo>
                  <a:lnTo>
                    <a:pt x="380" y="15"/>
                  </a:lnTo>
                  <a:lnTo>
                    <a:pt x="374" y="15"/>
                  </a:lnTo>
                  <a:lnTo>
                    <a:pt x="362" y="13"/>
                  </a:lnTo>
                  <a:lnTo>
                    <a:pt x="359" y="13"/>
                  </a:lnTo>
                  <a:lnTo>
                    <a:pt x="359" y="8"/>
                  </a:lnTo>
                  <a:lnTo>
                    <a:pt x="362" y="4"/>
                  </a:lnTo>
                  <a:lnTo>
                    <a:pt x="365" y="0"/>
                  </a:lnTo>
                  <a:lnTo>
                    <a:pt x="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1" name="Freeform 156"/>
            <p:cNvSpPr>
              <a:spLocks/>
            </p:cNvSpPr>
            <p:nvPr/>
          </p:nvSpPr>
          <p:spPr bwMode="auto">
            <a:xfrm>
              <a:off x="1882" y="2745"/>
              <a:ext cx="484" cy="89"/>
            </a:xfrm>
            <a:custGeom>
              <a:avLst/>
              <a:gdLst>
                <a:gd name="T0" fmla="*/ 27 w 484"/>
                <a:gd name="T1" fmla="*/ 0 h 89"/>
                <a:gd name="T2" fmla="*/ 80 w 484"/>
                <a:gd name="T3" fmla="*/ 8 h 89"/>
                <a:gd name="T4" fmla="*/ 143 w 484"/>
                <a:gd name="T5" fmla="*/ 10 h 89"/>
                <a:gd name="T6" fmla="*/ 206 w 484"/>
                <a:gd name="T7" fmla="*/ 8 h 89"/>
                <a:gd name="T8" fmla="*/ 269 w 484"/>
                <a:gd name="T9" fmla="*/ 6 h 89"/>
                <a:gd name="T10" fmla="*/ 328 w 484"/>
                <a:gd name="T11" fmla="*/ 6 h 89"/>
                <a:gd name="T12" fmla="*/ 385 w 484"/>
                <a:gd name="T13" fmla="*/ 13 h 89"/>
                <a:gd name="T14" fmla="*/ 433 w 484"/>
                <a:gd name="T15" fmla="*/ 29 h 89"/>
                <a:gd name="T16" fmla="*/ 475 w 484"/>
                <a:gd name="T17" fmla="*/ 55 h 89"/>
                <a:gd name="T18" fmla="*/ 478 w 484"/>
                <a:gd name="T19" fmla="*/ 59 h 89"/>
                <a:gd name="T20" fmla="*/ 484 w 484"/>
                <a:gd name="T21" fmla="*/ 68 h 89"/>
                <a:gd name="T22" fmla="*/ 484 w 484"/>
                <a:gd name="T23" fmla="*/ 74 h 89"/>
                <a:gd name="T24" fmla="*/ 484 w 484"/>
                <a:gd name="T25" fmla="*/ 80 h 89"/>
                <a:gd name="T26" fmla="*/ 484 w 484"/>
                <a:gd name="T27" fmla="*/ 83 h 89"/>
                <a:gd name="T28" fmla="*/ 484 w 484"/>
                <a:gd name="T29" fmla="*/ 89 h 89"/>
                <a:gd name="T30" fmla="*/ 475 w 484"/>
                <a:gd name="T31" fmla="*/ 87 h 89"/>
                <a:gd name="T32" fmla="*/ 475 w 484"/>
                <a:gd name="T33" fmla="*/ 89 h 89"/>
                <a:gd name="T34" fmla="*/ 472 w 484"/>
                <a:gd name="T35" fmla="*/ 87 h 89"/>
                <a:gd name="T36" fmla="*/ 472 w 484"/>
                <a:gd name="T37" fmla="*/ 83 h 89"/>
                <a:gd name="T38" fmla="*/ 460 w 484"/>
                <a:gd name="T39" fmla="*/ 72 h 89"/>
                <a:gd name="T40" fmla="*/ 451 w 484"/>
                <a:gd name="T41" fmla="*/ 63 h 89"/>
                <a:gd name="T42" fmla="*/ 436 w 484"/>
                <a:gd name="T43" fmla="*/ 53 h 89"/>
                <a:gd name="T44" fmla="*/ 421 w 484"/>
                <a:gd name="T45" fmla="*/ 44 h 89"/>
                <a:gd name="T46" fmla="*/ 397 w 484"/>
                <a:gd name="T47" fmla="*/ 36 h 89"/>
                <a:gd name="T48" fmla="*/ 373 w 484"/>
                <a:gd name="T49" fmla="*/ 30 h 89"/>
                <a:gd name="T50" fmla="*/ 343 w 484"/>
                <a:gd name="T51" fmla="*/ 25 h 89"/>
                <a:gd name="T52" fmla="*/ 310 w 484"/>
                <a:gd name="T53" fmla="*/ 25 h 89"/>
                <a:gd name="T54" fmla="*/ 284 w 484"/>
                <a:gd name="T55" fmla="*/ 25 h 89"/>
                <a:gd name="T56" fmla="*/ 263 w 484"/>
                <a:gd name="T57" fmla="*/ 25 h 89"/>
                <a:gd name="T58" fmla="*/ 242 w 484"/>
                <a:gd name="T59" fmla="*/ 25 h 89"/>
                <a:gd name="T60" fmla="*/ 224 w 484"/>
                <a:gd name="T61" fmla="*/ 29 h 89"/>
                <a:gd name="T62" fmla="*/ 203 w 484"/>
                <a:gd name="T63" fmla="*/ 29 h 89"/>
                <a:gd name="T64" fmla="*/ 182 w 484"/>
                <a:gd name="T65" fmla="*/ 29 h 89"/>
                <a:gd name="T66" fmla="*/ 161 w 484"/>
                <a:gd name="T67" fmla="*/ 29 h 89"/>
                <a:gd name="T68" fmla="*/ 134 w 484"/>
                <a:gd name="T69" fmla="*/ 29 h 89"/>
                <a:gd name="T70" fmla="*/ 122 w 484"/>
                <a:gd name="T71" fmla="*/ 29 h 89"/>
                <a:gd name="T72" fmla="*/ 110 w 484"/>
                <a:gd name="T73" fmla="*/ 29 h 89"/>
                <a:gd name="T74" fmla="*/ 95 w 484"/>
                <a:gd name="T75" fmla="*/ 29 h 89"/>
                <a:gd name="T76" fmla="*/ 83 w 484"/>
                <a:gd name="T77" fmla="*/ 29 h 89"/>
                <a:gd name="T78" fmla="*/ 65 w 484"/>
                <a:gd name="T79" fmla="*/ 29 h 89"/>
                <a:gd name="T80" fmla="*/ 47 w 484"/>
                <a:gd name="T81" fmla="*/ 27 h 89"/>
                <a:gd name="T82" fmla="*/ 30 w 484"/>
                <a:gd name="T83" fmla="*/ 23 h 89"/>
                <a:gd name="T84" fmla="*/ 15 w 484"/>
                <a:gd name="T85" fmla="*/ 21 h 89"/>
                <a:gd name="T86" fmla="*/ 0 w 484"/>
                <a:gd name="T87" fmla="*/ 21 h 89"/>
                <a:gd name="T88" fmla="*/ 0 w 484"/>
                <a:gd name="T89" fmla="*/ 17 h 89"/>
                <a:gd name="T90" fmla="*/ 0 w 484"/>
                <a:gd name="T91" fmla="*/ 13 h 89"/>
                <a:gd name="T92" fmla="*/ 6 w 484"/>
                <a:gd name="T93" fmla="*/ 10 h 89"/>
                <a:gd name="T94" fmla="*/ 15 w 484"/>
                <a:gd name="T95" fmla="*/ 4 h 89"/>
                <a:gd name="T96" fmla="*/ 27 w 484"/>
                <a:gd name="T97" fmla="*/ 0 h 89"/>
                <a:gd name="T98" fmla="*/ 27 w 484"/>
                <a:gd name="T99" fmla="*/ 0 h 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4"/>
                <a:gd name="T151" fmla="*/ 0 h 89"/>
                <a:gd name="T152" fmla="*/ 484 w 484"/>
                <a:gd name="T153" fmla="*/ 89 h 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4" h="89">
                  <a:moveTo>
                    <a:pt x="27" y="0"/>
                  </a:moveTo>
                  <a:lnTo>
                    <a:pt x="80" y="8"/>
                  </a:lnTo>
                  <a:lnTo>
                    <a:pt x="143" y="10"/>
                  </a:lnTo>
                  <a:lnTo>
                    <a:pt x="206" y="8"/>
                  </a:lnTo>
                  <a:lnTo>
                    <a:pt x="269" y="6"/>
                  </a:lnTo>
                  <a:lnTo>
                    <a:pt x="328" y="6"/>
                  </a:lnTo>
                  <a:lnTo>
                    <a:pt x="385" y="13"/>
                  </a:lnTo>
                  <a:lnTo>
                    <a:pt x="433" y="29"/>
                  </a:lnTo>
                  <a:lnTo>
                    <a:pt x="475" y="55"/>
                  </a:lnTo>
                  <a:lnTo>
                    <a:pt x="478" y="59"/>
                  </a:lnTo>
                  <a:lnTo>
                    <a:pt x="484" y="68"/>
                  </a:lnTo>
                  <a:lnTo>
                    <a:pt x="484" y="74"/>
                  </a:lnTo>
                  <a:lnTo>
                    <a:pt x="484" y="80"/>
                  </a:lnTo>
                  <a:lnTo>
                    <a:pt x="484" y="83"/>
                  </a:lnTo>
                  <a:lnTo>
                    <a:pt x="484" y="89"/>
                  </a:lnTo>
                  <a:lnTo>
                    <a:pt x="475" y="87"/>
                  </a:lnTo>
                  <a:lnTo>
                    <a:pt x="475" y="89"/>
                  </a:lnTo>
                  <a:lnTo>
                    <a:pt x="472" y="87"/>
                  </a:lnTo>
                  <a:lnTo>
                    <a:pt x="472" y="83"/>
                  </a:lnTo>
                  <a:lnTo>
                    <a:pt x="460" y="72"/>
                  </a:lnTo>
                  <a:lnTo>
                    <a:pt x="451" y="63"/>
                  </a:lnTo>
                  <a:lnTo>
                    <a:pt x="436" y="53"/>
                  </a:lnTo>
                  <a:lnTo>
                    <a:pt x="421" y="44"/>
                  </a:lnTo>
                  <a:lnTo>
                    <a:pt x="397" y="36"/>
                  </a:lnTo>
                  <a:lnTo>
                    <a:pt x="373" y="30"/>
                  </a:lnTo>
                  <a:lnTo>
                    <a:pt x="343" y="25"/>
                  </a:lnTo>
                  <a:lnTo>
                    <a:pt x="310" y="25"/>
                  </a:lnTo>
                  <a:lnTo>
                    <a:pt x="284" y="25"/>
                  </a:lnTo>
                  <a:lnTo>
                    <a:pt x="263" y="25"/>
                  </a:lnTo>
                  <a:lnTo>
                    <a:pt x="242" y="25"/>
                  </a:lnTo>
                  <a:lnTo>
                    <a:pt x="224" y="29"/>
                  </a:lnTo>
                  <a:lnTo>
                    <a:pt x="203" y="29"/>
                  </a:lnTo>
                  <a:lnTo>
                    <a:pt x="182" y="29"/>
                  </a:lnTo>
                  <a:lnTo>
                    <a:pt x="161" y="29"/>
                  </a:lnTo>
                  <a:lnTo>
                    <a:pt x="134" y="29"/>
                  </a:lnTo>
                  <a:lnTo>
                    <a:pt x="122" y="29"/>
                  </a:lnTo>
                  <a:lnTo>
                    <a:pt x="110" y="29"/>
                  </a:lnTo>
                  <a:lnTo>
                    <a:pt x="95" y="29"/>
                  </a:lnTo>
                  <a:lnTo>
                    <a:pt x="83" y="29"/>
                  </a:lnTo>
                  <a:lnTo>
                    <a:pt x="65" y="29"/>
                  </a:lnTo>
                  <a:lnTo>
                    <a:pt x="47" y="27"/>
                  </a:lnTo>
                  <a:lnTo>
                    <a:pt x="30" y="23"/>
                  </a:lnTo>
                  <a:lnTo>
                    <a:pt x="15" y="21"/>
                  </a:lnTo>
                  <a:lnTo>
                    <a:pt x="0" y="21"/>
                  </a:lnTo>
                  <a:lnTo>
                    <a:pt x="0" y="17"/>
                  </a:lnTo>
                  <a:lnTo>
                    <a:pt x="0" y="13"/>
                  </a:lnTo>
                  <a:lnTo>
                    <a:pt x="6" y="10"/>
                  </a:lnTo>
                  <a:lnTo>
                    <a:pt x="15" y="4"/>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2" name="Freeform 157"/>
            <p:cNvSpPr>
              <a:spLocks/>
            </p:cNvSpPr>
            <p:nvPr/>
          </p:nvSpPr>
          <p:spPr bwMode="auto">
            <a:xfrm>
              <a:off x="1885" y="2757"/>
              <a:ext cx="107" cy="168"/>
            </a:xfrm>
            <a:custGeom>
              <a:avLst/>
              <a:gdLst>
                <a:gd name="T0" fmla="*/ 83 w 107"/>
                <a:gd name="T1" fmla="*/ 0 h 168"/>
                <a:gd name="T2" fmla="*/ 92 w 107"/>
                <a:gd name="T3" fmla="*/ 3 h 168"/>
                <a:gd name="T4" fmla="*/ 101 w 107"/>
                <a:gd name="T5" fmla="*/ 5 h 168"/>
                <a:gd name="T6" fmla="*/ 104 w 107"/>
                <a:gd name="T7" fmla="*/ 5 h 168"/>
                <a:gd name="T8" fmla="*/ 107 w 107"/>
                <a:gd name="T9" fmla="*/ 9 h 168"/>
                <a:gd name="T10" fmla="*/ 101 w 107"/>
                <a:gd name="T11" fmla="*/ 17 h 168"/>
                <a:gd name="T12" fmla="*/ 95 w 107"/>
                <a:gd name="T13" fmla="*/ 24 h 168"/>
                <a:gd name="T14" fmla="*/ 86 w 107"/>
                <a:gd name="T15" fmla="*/ 32 h 168"/>
                <a:gd name="T16" fmla="*/ 77 w 107"/>
                <a:gd name="T17" fmla="*/ 41 h 168"/>
                <a:gd name="T18" fmla="*/ 65 w 107"/>
                <a:gd name="T19" fmla="*/ 51 h 168"/>
                <a:gd name="T20" fmla="*/ 56 w 107"/>
                <a:gd name="T21" fmla="*/ 62 h 168"/>
                <a:gd name="T22" fmla="*/ 47 w 107"/>
                <a:gd name="T23" fmla="*/ 73 h 168"/>
                <a:gd name="T24" fmla="*/ 41 w 107"/>
                <a:gd name="T25" fmla="*/ 90 h 168"/>
                <a:gd name="T26" fmla="*/ 33 w 107"/>
                <a:gd name="T27" fmla="*/ 105 h 168"/>
                <a:gd name="T28" fmla="*/ 33 w 107"/>
                <a:gd name="T29" fmla="*/ 120 h 168"/>
                <a:gd name="T30" fmla="*/ 33 w 107"/>
                <a:gd name="T31" fmla="*/ 130 h 168"/>
                <a:gd name="T32" fmla="*/ 38 w 107"/>
                <a:gd name="T33" fmla="*/ 137 h 168"/>
                <a:gd name="T34" fmla="*/ 44 w 107"/>
                <a:gd name="T35" fmla="*/ 143 h 168"/>
                <a:gd name="T36" fmla="*/ 50 w 107"/>
                <a:gd name="T37" fmla="*/ 151 h 168"/>
                <a:gd name="T38" fmla="*/ 53 w 107"/>
                <a:gd name="T39" fmla="*/ 156 h 168"/>
                <a:gd name="T40" fmla="*/ 56 w 107"/>
                <a:gd name="T41" fmla="*/ 166 h 168"/>
                <a:gd name="T42" fmla="*/ 47 w 107"/>
                <a:gd name="T43" fmla="*/ 166 h 168"/>
                <a:gd name="T44" fmla="*/ 35 w 107"/>
                <a:gd name="T45" fmla="*/ 168 h 168"/>
                <a:gd name="T46" fmla="*/ 12 w 107"/>
                <a:gd name="T47" fmla="*/ 147 h 168"/>
                <a:gd name="T48" fmla="*/ 0 w 107"/>
                <a:gd name="T49" fmla="*/ 126 h 168"/>
                <a:gd name="T50" fmla="*/ 0 w 107"/>
                <a:gd name="T51" fmla="*/ 103 h 168"/>
                <a:gd name="T52" fmla="*/ 9 w 107"/>
                <a:gd name="T53" fmla="*/ 83 h 168"/>
                <a:gd name="T54" fmla="*/ 24 w 107"/>
                <a:gd name="T55" fmla="*/ 60 h 168"/>
                <a:gd name="T56" fmla="*/ 44 w 107"/>
                <a:gd name="T57" fmla="*/ 39 h 168"/>
                <a:gd name="T58" fmla="*/ 62 w 107"/>
                <a:gd name="T59" fmla="*/ 18 h 168"/>
                <a:gd name="T60" fmla="*/ 83 w 107"/>
                <a:gd name="T61" fmla="*/ 0 h 168"/>
                <a:gd name="T62" fmla="*/ 83 w 107"/>
                <a:gd name="T63" fmla="*/ 0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68"/>
                <a:gd name="T98" fmla="*/ 107 w 107"/>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68">
                  <a:moveTo>
                    <a:pt x="83" y="0"/>
                  </a:moveTo>
                  <a:lnTo>
                    <a:pt x="92" y="3"/>
                  </a:lnTo>
                  <a:lnTo>
                    <a:pt x="101" y="5"/>
                  </a:lnTo>
                  <a:lnTo>
                    <a:pt x="104" y="5"/>
                  </a:lnTo>
                  <a:lnTo>
                    <a:pt x="107" y="9"/>
                  </a:lnTo>
                  <a:lnTo>
                    <a:pt x="101" y="17"/>
                  </a:lnTo>
                  <a:lnTo>
                    <a:pt x="95" y="24"/>
                  </a:lnTo>
                  <a:lnTo>
                    <a:pt x="86" y="32"/>
                  </a:lnTo>
                  <a:lnTo>
                    <a:pt x="77" y="41"/>
                  </a:lnTo>
                  <a:lnTo>
                    <a:pt x="65" y="51"/>
                  </a:lnTo>
                  <a:lnTo>
                    <a:pt x="56" y="62"/>
                  </a:lnTo>
                  <a:lnTo>
                    <a:pt x="47" y="73"/>
                  </a:lnTo>
                  <a:lnTo>
                    <a:pt x="41" y="90"/>
                  </a:lnTo>
                  <a:lnTo>
                    <a:pt x="33" y="105"/>
                  </a:lnTo>
                  <a:lnTo>
                    <a:pt x="33" y="120"/>
                  </a:lnTo>
                  <a:lnTo>
                    <a:pt x="33" y="130"/>
                  </a:lnTo>
                  <a:lnTo>
                    <a:pt x="38" y="137"/>
                  </a:lnTo>
                  <a:lnTo>
                    <a:pt x="44" y="143"/>
                  </a:lnTo>
                  <a:lnTo>
                    <a:pt x="50" y="151"/>
                  </a:lnTo>
                  <a:lnTo>
                    <a:pt x="53" y="156"/>
                  </a:lnTo>
                  <a:lnTo>
                    <a:pt x="56" y="166"/>
                  </a:lnTo>
                  <a:lnTo>
                    <a:pt x="47" y="166"/>
                  </a:lnTo>
                  <a:lnTo>
                    <a:pt x="35" y="168"/>
                  </a:lnTo>
                  <a:lnTo>
                    <a:pt x="12" y="147"/>
                  </a:lnTo>
                  <a:lnTo>
                    <a:pt x="0" y="126"/>
                  </a:lnTo>
                  <a:lnTo>
                    <a:pt x="0" y="103"/>
                  </a:lnTo>
                  <a:lnTo>
                    <a:pt x="9" y="83"/>
                  </a:lnTo>
                  <a:lnTo>
                    <a:pt x="24" y="60"/>
                  </a:lnTo>
                  <a:lnTo>
                    <a:pt x="44" y="39"/>
                  </a:lnTo>
                  <a:lnTo>
                    <a:pt x="62" y="1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3" name="Freeform 158"/>
            <p:cNvSpPr>
              <a:spLocks/>
            </p:cNvSpPr>
            <p:nvPr/>
          </p:nvSpPr>
          <p:spPr bwMode="auto">
            <a:xfrm>
              <a:off x="2031" y="1614"/>
              <a:ext cx="837" cy="289"/>
            </a:xfrm>
            <a:custGeom>
              <a:avLst/>
              <a:gdLst>
                <a:gd name="T0" fmla="*/ 418 w 837"/>
                <a:gd name="T1" fmla="*/ 0 h 289"/>
                <a:gd name="T2" fmla="*/ 514 w 837"/>
                <a:gd name="T3" fmla="*/ 0 h 289"/>
                <a:gd name="T4" fmla="*/ 610 w 837"/>
                <a:gd name="T5" fmla="*/ 13 h 289"/>
                <a:gd name="T6" fmla="*/ 681 w 837"/>
                <a:gd name="T7" fmla="*/ 49 h 289"/>
                <a:gd name="T8" fmla="*/ 726 w 837"/>
                <a:gd name="T9" fmla="*/ 98 h 289"/>
                <a:gd name="T10" fmla="*/ 783 w 837"/>
                <a:gd name="T11" fmla="*/ 144 h 289"/>
                <a:gd name="T12" fmla="*/ 831 w 837"/>
                <a:gd name="T13" fmla="*/ 196 h 289"/>
                <a:gd name="T14" fmla="*/ 825 w 837"/>
                <a:gd name="T15" fmla="*/ 257 h 289"/>
                <a:gd name="T16" fmla="*/ 789 w 837"/>
                <a:gd name="T17" fmla="*/ 287 h 289"/>
                <a:gd name="T18" fmla="*/ 786 w 837"/>
                <a:gd name="T19" fmla="*/ 281 h 289"/>
                <a:gd name="T20" fmla="*/ 777 w 837"/>
                <a:gd name="T21" fmla="*/ 278 h 289"/>
                <a:gd name="T22" fmla="*/ 801 w 837"/>
                <a:gd name="T23" fmla="*/ 246 h 289"/>
                <a:gd name="T24" fmla="*/ 801 w 837"/>
                <a:gd name="T25" fmla="*/ 198 h 289"/>
                <a:gd name="T26" fmla="*/ 753 w 837"/>
                <a:gd name="T27" fmla="*/ 155 h 289"/>
                <a:gd name="T28" fmla="*/ 696 w 837"/>
                <a:gd name="T29" fmla="*/ 110 h 289"/>
                <a:gd name="T30" fmla="*/ 661 w 837"/>
                <a:gd name="T31" fmla="*/ 64 h 289"/>
                <a:gd name="T32" fmla="*/ 613 w 837"/>
                <a:gd name="T33" fmla="*/ 40 h 289"/>
                <a:gd name="T34" fmla="*/ 547 w 837"/>
                <a:gd name="T35" fmla="*/ 28 h 289"/>
                <a:gd name="T36" fmla="*/ 481 w 837"/>
                <a:gd name="T37" fmla="*/ 25 h 289"/>
                <a:gd name="T38" fmla="*/ 377 w 837"/>
                <a:gd name="T39" fmla="*/ 25 h 289"/>
                <a:gd name="T40" fmla="*/ 236 w 837"/>
                <a:gd name="T41" fmla="*/ 53 h 289"/>
                <a:gd name="T42" fmla="*/ 114 w 837"/>
                <a:gd name="T43" fmla="*/ 106 h 289"/>
                <a:gd name="T44" fmla="*/ 39 w 837"/>
                <a:gd name="T45" fmla="*/ 168 h 289"/>
                <a:gd name="T46" fmla="*/ 33 w 837"/>
                <a:gd name="T47" fmla="*/ 204 h 289"/>
                <a:gd name="T48" fmla="*/ 36 w 837"/>
                <a:gd name="T49" fmla="*/ 215 h 289"/>
                <a:gd name="T50" fmla="*/ 39 w 837"/>
                <a:gd name="T51" fmla="*/ 223 h 289"/>
                <a:gd name="T52" fmla="*/ 39 w 837"/>
                <a:gd name="T53" fmla="*/ 234 h 289"/>
                <a:gd name="T54" fmla="*/ 27 w 837"/>
                <a:gd name="T55" fmla="*/ 244 h 289"/>
                <a:gd name="T56" fmla="*/ 0 w 837"/>
                <a:gd name="T57" fmla="*/ 208 h 289"/>
                <a:gd name="T58" fmla="*/ 36 w 837"/>
                <a:gd name="T59" fmla="*/ 132 h 289"/>
                <a:gd name="T60" fmla="*/ 135 w 837"/>
                <a:gd name="T61" fmla="*/ 68 h 289"/>
                <a:gd name="T62" fmla="*/ 257 w 837"/>
                <a:gd name="T63" fmla="*/ 23 h 289"/>
                <a:gd name="T64" fmla="*/ 323 w 837"/>
                <a:gd name="T65" fmla="*/ 6 h 289"/>
                <a:gd name="T66" fmla="*/ 335 w 837"/>
                <a:gd name="T67" fmla="*/ 4 h 289"/>
                <a:gd name="T68" fmla="*/ 353 w 837"/>
                <a:gd name="T69" fmla="*/ 2 h 289"/>
                <a:gd name="T70" fmla="*/ 368 w 837"/>
                <a:gd name="T71" fmla="*/ 0 h 289"/>
                <a:gd name="T72" fmla="*/ 374 w 837"/>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7"/>
                <a:gd name="T112" fmla="*/ 0 h 289"/>
                <a:gd name="T113" fmla="*/ 837 w 837"/>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7" h="289">
                  <a:moveTo>
                    <a:pt x="374" y="0"/>
                  </a:moveTo>
                  <a:lnTo>
                    <a:pt x="418" y="0"/>
                  </a:lnTo>
                  <a:lnTo>
                    <a:pt x="466" y="0"/>
                  </a:lnTo>
                  <a:lnTo>
                    <a:pt x="514" y="0"/>
                  </a:lnTo>
                  <a:lnTo>
                    <a:pt x="565" y="6"/>
                  </a:lnTo>
                  <a:lnTo>
                    <a:pt x="610" y="13"/>
                  </a:lnTo>
                  <a:lnTo>
                    <a:pt x="649" y="26"/>
                  </a:lnTo>
                  <a:lnTo>
                    <a:pt x="681" y="49"/>
                  </a:lnTo>
                  <a:lnTo>
                    <a:pt x="711" y="79"/>
                  </a:lnTo>
                  <a:lnTo>
                    <a:pt x="726" y="98"/>
                  </a:lnTo>
                  <a:lnTo>
                    <a:pt x="753" y="121"/>
                  </a:lnTo>
                  <a:lnTo>
                    <a:pt x="783" y="144"/>
                  </a:lnTo>
                  <a:lnTo>
                    <a:pt x="813" y="170"/>
                  </a:lnTo>
                  <a:lnTo>
                    <a:pt x="831" y="196"/>
                  </a:lnTo>
                  <a:lnTo>
                    <a:pt x="837" y="227"/>
                  </a:lnTo>
                  <a:lnTo>
                    <a:pt x="825" y="257"/>
                  </a:lnTo>
                  <a:lnTo>
                    <a:pt x="792" y="289"/>
                  </a:lnTo>
                  <a:lnTo>
                    <a:pt x="789" y="287"/>
                  </a:lnTo>
                  <a:lnTo>
                    <a:pt x="789" y="283"/>
                  </a:lnTo>
                  <a:lnTo>
                    <a:pt x="786" y="281"/>
                  </a:lnTo>
                  <a:lnTo>
                    <a:pt x="777" y="278"/>
                  </a:lnTo>
                  <a:lnTo>
                    <a:pt x="774" y="274"/>
                  </a:lnTo>
                  <a:lnTo>
                    <a:pt x="801" y="246"/>
                  </a:lnTo>
                  <a:lnTo>
                    <a:pt x="810" y="221"/>
                  </a:lnTo>
                  <a:lnTo>
                    <a:pt x="801" y="198"/>
                  </a:lnTo>
                  <a:lnTo>
                    <a:pt x="780" y="178"/>
                  </a:lnTo>
                  <a:lnTo>
                    <a:pt x="753" y="155"/>
                  </a:lnTo>
                  <a:lnTo>
                    <a:pt x="723" y="132"/>
                  </a:lnTo>
                  <a:lnTo>
                    <a:pt x="696" y="110"/>
                  </a:lnTo>
                  <a:lnTo>
                    <a:pt x="678" y="85"/>
                  </a:lnTo>
                  <a:lnTo>
                    <a:pt x="661" y="64"/>
                  </a:lnTo>
                  <a:lnTo>
                    <a:pt x="640" y="51"/>
                  </a:lnTo>
                  <a:lnTo>
                    <a:pt x="613" y="40"/>
                  </a:lnTo>
                  <a:lnTo>
                    <a:pt x="583" y="34"/>
                  </a:lnTo>
                  <a:lnTo>
                    <a:pt x="547" y="28"/>
                  </a:lnTo>
                  <a:lnTo>
                    <a:pt x="514" y="26"/>
                  </a:lnTo>
                  <a:lnTo>
                    <a:pt x="481" y="25"/>
                  </a:lnTo>
                  <a:lnTo>
                    <a:pt x="448" y="25"/>
                  </a:lnTo>
                  <a:lnTo>
                    <a:pt x="377" y="25"/>
                  </a:lnTo>
                  <a:lnTo>
                    <a:pt x="308" y="36"/>
                  </a:lnTo>
                  <a:lnTo>
                    <a:pt x="236" y="53"/>
                  </a:lnTo>
                  <a:lnTo>
                    <a:pt x="170" y="79"/>
                  </a:lnTo>
                  <a:lnTo>
                    <a:pt x="114" y="106"/>
                  </a:lnTo>
                  <a:lnTo>
                    <a:pt x="69" y="136"/>
                  </a:lnTo>
                  <a:lnTo>
                    <a:pt x="39" y="168"/>
                  </a:lnTo>
                  <a:lnTo>
                    <a:pt x="33" y="200"/>
                  </a:lnTo>
                  <a:lnTo>
                    <a:pt x="33" y="204"/>
                  </a:lnTo>
                  <a:lnTo>
                    <a:pt x="33" y="210"/>
                  </a:lnTo>
                  <a:lnTo>
                    <a:pt x="36" y="215"/>
                  </a:lnTo>
                  <a:lnTo>
                    <a:pt x="39" y="219"/>
                  </a:lnTo>
                  <a:lnTo>
                    <a:pt x="39" y="223"/>
                  </a:lnTo>
                  <a:lnTo>
                    <a:pt x="39" y="230"/>
                  </a:lnTo>
                  <a:lnTo>
                    <a:pt x="39" y="234"/>
                  </a:lnTo>
                  <a:lnTo>
                    <a:pt x="36" y="242"/>
                  </a:lnTo>
                  <a:lnTo>
                    <a:pt x="27" y="244"/>
                  </a:lnTo>
                  <a:lnTo>
                    <a:pt x="21" y="247"/>
                  </a:lnTo>
                  <a:lnTo>
                    <a:pt x="0" y="208"/>
                  </a:lnTo>
                  <a:lnTo>
                    <a:pt x="6" y="170"/>
                  </a:lnTo>
                  <a:lnTo>
                    <a:pt x="36" y="132"/>
                  </a:lnTo>
                  <a:lnTo>
                    <a:pt x="81" y="98"/>
                  </a:lnTo>
                  <a:lnTo>
                    <a:pt x="135" y="68"/>
                  </a:lnTo>
                  <a:lnTo>
                    <a:pt x="197" y="43"/>
                  </a:lnTo>
                  <a:lnTo>
                    <a:pt x="257" y="23"/>
                  </a:lnTo>
                  <a:lnTo>
                    <a:pt x="317" y="9"/>
                  </a:lnTo>
                  <a:lnTo>
                    <a:pt x="323" y="6"/>
                  </a:lnTo>
                  <a:lnTo>
                    <a:pt x="329" y="6"/>
                  </a:lnTo>
                  <a:lnTo>
                    <a:pt x="335" y="4"/>
                  </a:lnTo>
                  <a:lnTo>
                    <a:pt x="347" y="4"/>
                  </a:lnTo>
                  <a:lnTo>
                    <a:pt x="353" y="2"/>
                  </a:lnTo>
                  <a:lnTo>
                    <a:pt x="362" y="0"/>
                  </a:lnTo>
                  <a:lnTo>
                    <a:pt x="368" y="0"/>
                  </a:lnTo>
                  <a:lnTo>
                    <a:pt x="3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4" name="Freeform 159"/>
            <p:cNvSpPr>
              <a:spLocks/>
            </p:cNvSpPr>
            <p:nvPr/>
          </p:nvSpPr>
          <p:spPr bwMode="auto">
            <a:xfrm>
              <a:off x="1317" y="1078"/>
              <a:ext cx="391" cy="294"/>
            </a:xfrm>
            <a:custGeom>
              <a:avLst/>
              <a:gdLst>
                <a:gd name="T0" fmla="*/ 188 w 391"/>
                <a:gd name="T1" fmla="*/ 0 h 294"/>
                <a:gd name="T2" fmla="*/ 170 w 391"/>
                <a:gd name="T3" fmla="*/ 2 h 294"/>
                <a:gd name="T4" fmla="*/ 155 w 391"/>
                <a:gd name="T5" fmla="*/ 3 h 294"/>
                <a:gd name="T6" fmla="*/ 131 w 391"/>
                <a:gd name="T7" fmla="*/ 5 h 294"/>
                <a:gd name="T8" fmla="*/ 89 w 391"/>
                <a:gd name="T9" fmla="*/ 11 h 294"/>
                <a:gd name="T10" fmla="*/ 42 w 391"/>
                <a:gd name="T11" fmla="*/ 26 h 294"/>
                <a:gd name="T12" fmla="*/ 12 w 391"/>
                <a:gd name="T13" fmla="*/ 54 h 294"/>
                <a:gd name="T14" fmla="*/ 3 w 391"/>
                <a:gd name="T15" fmla="*/ 96 h 294"/>
                <a:gd name="T16" fmla="*/ 12 w 391"/>
                <a:gd name="T17" fmla="*/ 132 h 294"/>
                <a:gd name="T18" fmla="*/ 18 w 391"/>
                <a:gd name="T19" fmla="*/ 149 h 294"/>
                <a:gd name="T20" fmla="*/ 18 w 391"/>
                <a:gd name="T21" fmla="*/ 164 h 294"/>
                <a:gd name="T22" fmla="*/ 15 w 391"/>
                <a:gd name="T23" fmla="*/ 175 h 294"/>
                <a:gd name="T24" fmla="*/ 3 w 391"/>
                <a:gd name="T25" fmla="*/ 194 h 294"/>
                <a:gd name="T26" fmla="*/ 3 w 391"/>
                <a:gd name="T27" fmla="*/ 219 h 294"/>
                <a:gd name="T28" fmla="*/ 18 w 391"/>
                <a:gd name="T29" fmla="*/ 238 h 294"/>
                <a:gd name="T30" fmla="*/ 45 w 391"/>
                <a:gd name="T31" fmla="*/ 251 h 294"/>
                <a:gd name="T32" fmla="*/ 75 w 391"/>
                <a:gd name="T33" fmla="*/ 249 h 294"/>
                <a:gd name="T34" fmla="*/ 98 w 391"/>
                <a:gd name="T35" fmla="*/ 249 h 294"/>
                <a:gd name="T36" fmla="*/ 122 w 391"/>
                <a:gd name="T37" fmla="*/ 257 h 294"/>
                <a:gd name="T38" fmla="*/ 146 w 391"/>
                <a:gd name="T39" fmla="*/ 268 h 294"/>
                <a:gd name="T40" fmla="*/ 179 w 391"/>
                <a:gd name="T41" fmla="*/ 274 h 294"/>
                <a:gd name="T42" fmla="*/ 200 w 391"/>
                <a:gd name="T43" fmla="*/ 274 h 294"/>
                <a:gd name="T44" fmla="*/ 221 w 391"/>
                <a:gd name="T45" fmla="*/ 268 h 294"/>
                <a:gd name="T46" fmla="*/ 245 w 391"/>
                <a:gd name="T47" fmla="*/ 279 h 294"/>
                <a:gd name="T48" fmla="*/ 290 w 391"/>
                <a:gd name="T49" fmla="*/ 294 h 294"/>
                <a:gd name="T50" fmla="*/ 344 w 391"/>
                <a:gd name="T51" fmla="*/ 291 h 294"/>
                <a:gd name="T52" fmla="*/ 382 w 391"/>
                <a:gd name="T53" fmla="*/ 268 h 294"/>
                <a:gd name="T54" fmla="*/ 388 w 391"/>
                <a:gd name="T55" fmla="*/ 245 h 294"/>
                <a:gd name="T56" fmla="*/ 376 w 391"/>
                <a:gd name="T57" fmla="*/ 240 h 294"/>
                <a:gd name="T58" fmla="*/ 361 w 391"/>
                <a:gd name="T59" fmla="*/ 251 h 294"/>
                <a:gd name="T60" fmla="*/ 346 w 391"/>
                <a:gd name="T61" fmla="*/ 266 h 294"/>
                <a:gd name="T62" fmla="*/ 317 w 391"/>
                <a:gd name="T63" fmla="*/ 277 h 294"/>
                <a:gd name="T64" fmla="*/ 287 w 391"/>
                <a:gd name="T65" fmla="*/ 272 h 294"/>
                <a:gd name="T66" fmla="*/ 263 w 391"/>
                <a:gd name="T67" fmla="*/ 258 h 294"/>
                <a:gd name="T68" fmla="*/ 251 w 391"/>
                <a:gd name="T69" fmla="*/ 243 h 294"/>
                <a:gd name="T70" fmla="*/ 248 w 391"/>
                <a:gd name="T71" fmla="*/ 236 h 294"/>
                <a:gd name="T72" fmla="*/ 233 w 391"/>
                <a:gd name="T73" fmla="*/ 240 h 294"/>
                <a:gd name="T74" fmla="*/ 203 w 391"/>
                <a:gd name="T75" fmla="*/ 251 h 294"/>
                <a:gd name="T76" fmla="*/ 167 w 391"/>
                <a:gd name="T77" fmla="*/ 247 h 294"/>
                <a:gd name="T78" fmla="*/ 131 w 391"/>
                <a:gd name="T79" fmla="*/ 230 h 294"/>
                <a:gd name="T80" fmla="*/ 98 w 391"/>
                <a:gd name="T81" fmla="*/ 221 h 294"/>
                <a:gd name="T82" fmla="*/ 69 w 391"/>
                <a:gd name="T83" fmla="*/ 230 h 294"/>
                <a:gd name="T84" fmla="*/ 45 w 391"/>
                <a:gd name="T85" fmla="*/ 226 h 294"/>
                <a:gd name="T86" fmla="*/ 33 w 391"/>
                <a:gd name="T87" fmla="*/ 215 h 294"/>
                <a:gd name="T88" fmla="*/ 33 w 391"/>
                <a:gd name="T89" fmla="*/ 198 h 294"/>
                <a:gd name="T90" fmla="*/ 48 w 391"/>
                <a:gd name="T91" fmla="*/ 172 h 294"/>
                <a:gd name="T92" fmla="*/ 45 w 391"/>
                <a:gd name="T93" fmla="*/ 136 h 294"/>
                <a:gd name="T94" fmla="*/ 36 w 391"/>
                <a:gd name="T95" fmla="*/ 102 h 294"/>
                <a:gd name="T96" fmla="*/ 42 w 391"/>
                <a:gd name="T97" fmla="*/ 66 h 294"/>
                <a:gd name="T98" fmla="*/ 78 w 391"/>
                <a:gd name="T99" fmla="*/ 36 h 294"/>
                <a:gd name="T100" fmla="*/ 116 w 391"/>
                <a:gd name="T101" fmla="*/ 24 h 294"/>
                <a:gd name="T102" fmla="*/ 155 w 391"/>
                <a:gd name="T103" fmla="*/ 20 h 294"/>
                <a:gd name="T104" fmla="*/ 188 w 391"/>
                <a:gd name="T105" fmla="*/ 15 h 294"/>
                <a:gd name="T106" fmla="*/ 203 w 391"/>
                <a:gd name="T107" fmla="*/ 3 h 294"/>
                <a:gd name="T108" fmla="*/ 200 w 391"/>
                <a:gd name="T109" fmla="*/ 0 h 2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1"/>
                <a:gd name="T166" fmla="*/ 0 h 294"/>
                <a:gd name="T167" fmla="*/ 391 w 391"/>
                <a:gd name="T168" fmla="*/ 294 h 2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1" h="294">
                  <a:moveTo>
                    <a:pt x="200" y="0"/>
                  </a:moveTo>
                  <a:lnTo>
                    <a:pt x="188" y="0"/>
                  </a:lnTo>
                  <a:lnTo>
                    <a:pt x="179" y="2"/>
                  </a:lnTo>
                  <a:lnTo>
                    <a:pt x="170" y="2"/>
                  </a:lnTo>
                  <a:lnTo>
                    <a:pt x="164" y="3"/>
                  </a:lnTo>
                  <a:lnTo>
                    <a:pt x="155" y="3"/>
                  </a:lnTo>
                  <a:lnTo>
                    <a:pt x="146" y="3"/>
                  </a:lnTo>
                  <a:lnTo>
                    <a:pt x="131" y="5"/>
                  </a:lnTo>
                  <a:lnTo>
                    <a:pt x="116" y="7"/>
                  </a:lnTo>
                  <a:lnTo>
                    <a:pt x="89" y="11"/>
                  </a:lnTo>
                  <a:lnTo>
                    <a:pt x="66" y="17"/>
                  </a:lnTo>
                  <a:lnTo>
                    <a:pt x="42" y="26"/>
                  </a:lnTo>
                  <a:lnTo>
                    <a:pt x="27" y="39"/>
                  </a:lnTo>
                  <a:lnTo>
                    <a:pt x="12" y="54"/>
                  </a:lnTo>
                  <a:lnTo>
                    <a:pt x="6" y="73"/>
                  </a:lnTo>
                  <a:lnTo>
                    <a:pt x="3" y="96"/>
                  </a:lnTo>
                  <a:lnTo>
                    <a:pt x="12" y="122"/>
                  </a:lnTo>
                  <a:lnTo>
                    <a:pt x="12" y="132"/>
                  </a:lnTo>
                  <a:lnTo>
                    <a:pt x="15" y="141"/>
                  </a:lnTo>
                  <a:lnTo>
                    <a:pt x="18" y="149"/>
                  </a:lnTo>
                  <a:lnTo>
                    <a:pt x="18" y="158"/>
                  </a:lnTo>
                  <a:lnTo>
                    <a:pt x="18" y="164"/>
                  </a:lnTo>
                  <a:lnTo>
                    <a:pt x="18" y="170"/>
                  </a:lnTo>
                  <a:lnTo>
                    <a:pt x="15" y="175"/>
                  </a:lnTo>
                  <a:lnTo>
                    <a:pt x="12" y="183"/>
                  </a:lnTo>
                  <a:lnTo>
                    <a:pt x="3" y="194"/>
                  </a:lnTo>
                  <a:lnTo>
                    <a:pt x="0" y="207"/>
                  </a:lnTo>
                  <a:lnTo>
                    <a:pt x="3" y="219"/>
                  </a:lnTo>
                  <a:lnTo>
                    <a:pt x="9" y="230"/>
                  </a:lnTo>
                  <a:lnTo>
                    <a:pt x="18" y="238"/>
                  </a:lnTo>
                  <a:lnTo>
                    <a:pt x="30" y="245"/>
                  </a:lnTo>
                  <a:lnTo>
                    <a:pt x="45" y="251"/>
                  </a:lnTo>
                  <a:lnTo>
                    <a:pt x="63" y="255"/>
                  </a:lnTo>
                  <a:lnTo>
                    <a:pt x="75" y="249"/>
                  </a:lnTo>
                  <a:lnTo>
                    <a:pt x="89" y="249"/>
                  </a:lnTo>
                  <a:lnTo>
                    <a:pt x="98" y="249"/>
                  </a:lnTo>
                  <a:lnTo>
                    <a:pt x="113" y="255"/>
                  </a:lnTo>
                  <a:lnTo>
                    <a:pt x="122" y="257"/>
                  </a:lnTo>
                  <a:lnTo>
                    <a:pt x="134" y="262"/>
                  </a:lnTo>
                  <a:lnTo>
                    <a:pt x="146" y="268"/>
                  </a:lnTo>
                  <a:lnTo>
                    <a:pt x="161" y="272"/>
                  </a:lnTo>
                  <a:lnTo>
                    <a:pt x="179" y="274"/>
                  </a:lnTo>
                  <a:lnTo>
                    <a:pt x="191" y="275"/>
                  </a:lnTo>
                  <a:lnTo>
                    <a:pt x="200" y="274"/>
                  </a:lnTo>
                  <a:lnTo>
                    <a:pt x="209" y="274"/>
                  </a:lnTo>
                  <a:lnTo>
                    <a:pt x="221" y="268"/>
                  </a:lnTo>
                  <a:lnTo>
                    <a:pt x="233" y="264"/>
                  </a:lnTo>
                  <a:lnTo>
                    <a:pt x="245" y="279"/>
                  </a:lnTo>
                  <a:lnTo>
                    <a:pt x="266" y="289"/>
                  </a:lnTo>
                  <a:lnTo>
                    <a:pt x="290" y="294"/>
                  </a:lnTo>
                  <a:lnTo>
                    <a:pt x="320" y="294"/>
                  </a:lnTo>
                  <a:lnTo>
                    <a:pt x="344" y="291"/>
                  </a:lnTo>
                  <a:lnTo>
                    <a:pt x="367" y="281"/>
                  </a:lnTo>
                  <a:lnTo>
                    <a:pt x="382" y="268"/>
                  </a:lnTo>
                  <a:lnTo>
                    <a:pt x="391" y="251"/>
                  </a:lnTo>
                  <a:lnTo>
                    <a:pt x="388" y="245"/>
                  </a:lnTo>
                  <a:lnTo>
                    <a:pt x="385" y="241"/>
                  </a:lnTo>
                  <a:lnTo>
                    <a:pt x="376" y="240"/>
                  </a:lnTo>
                  <a:lnTo>
                    <a:pt x="367" y="245"/>
                  </a:lnTo>
                  <a:lnTo>
                    <a:pt x="361" y="251"/>
                  </a:lnTo>
                  <a:lnTo>
                    <a:pt x="358" y="258"/>
                  </a:lnTo>
                  <a:lnTo>
                    <a:pt x="346" y="266"/>
                  </a:lnTo>
                  <a:lnTo>
                    <a:pt x="338" y="274"/>
                  </a:lnTo>
                  <a:lnTo>
                    <a:pt x="317" y="277"/>
                  </a:lnTo>
                  <a:lnTo>
                    <a:pt x="302" y="277"/>
                  </a:lnTo>
                  <a:lnTo>
                    <a:pt x="287" y="272"/>
                  </a:lnTo>
                  <a:lnTo>
                    <a:pt x="275" y="268"/>
                  </a:lnTo>
                  <a:lnTo>
                    <a:pt x="263" y="258"/>
                  </a:lnTo>
                  <a:lnTo>
                    <a:pt x="257" y="251"/>
                  </a:lnTo>
                  <a:lnTo>
                    <a:pt x="251" y="243"/>
                  </a:lnTo>
                  <a:lnTo>
                    <a:pt x="251" y="238"/>
                  </a:lnTo>
                  <a:lnTo>
                    <a:pt x="248" y="236"/>
                  </a:lnTo>
                  <a:lnTo>
                    <a:pt x="242" y="236"/>
                  </a:lnTo>
                  <a:lnTo>
                    <a:pt x="233" y="240"/>
                  </a:lnTo>
                  <a:lnTo>
                    <a:pt x="227" y="241"/>
                  </a:lnTo>
                  <a:lnTo>
                    <a:pt x="203" y="251"/>
                  </a:lnTo>
                  <a:lnTo>
                    <a:pt x="185" y="253"/>
                  </a:lnTo>
                  <a:lnTo>
                    <a:pt x="167" y="247"/>
                  </a:lnTo>
                  <a:lnTo>
                    <a:pt x="149" y="240"/>
                  </a:lnTo>
                  <a:lnTo>
                    <a:pt x="131" y="230"/>
                  </a:lnTo>
                  <a:lnTo>
                    <a:pt x="113" y="223"/>
                  </a:lnTo>
                  <a:lnTo>
                    <a:pt x="98" y="221"/>
                  </a:lnTo>
                  <a:lnTo>
                    <a:pt x="84" y="226"/>
                  </a:lnTo>
                  <a:lnTo>
                    <a:pt x="69" y="230"/>
                  </a:lnTo>
                  <a:lnTo>
                    <a:pt x="54" y="230"/>
                  </a:lnTo>
                  <a:lnTo>
                    <a:pt x="45" y="226"/>
                  </a:lnTo>
                  <a:lnTo>
                    <a:pt x="39" y="223"/>
                  </a:lnTo>
                  <a:lnTo>
                    <a:pt x="33" y="215"/>
                  </a:lnTo>
                  <a:lnTo>
                    <a:pt x="33" y="207"/>
                  </a:lnTo>
                  <a:lnTo>
                    <a:pt x="33" y="198"/>
                  </a:lnTo>
                  <a:lnTo>
                    <a:pt x="36" y="192"/>
                  </a:lnTo>
                  <a:lnTo>
                    <a:pt x="48" y="172"/>
                  </a:lnTo>
                  <a:lnTo>
                    <a:pt x="48" y="153"/>
                  </a:lnTo>
                  <a:lnTo>
                    <a:pt x="45" y="136"/>
                  </a:lnTo>
                  <a:lnTo>
                    <a:pt x="42" y="121"/>
                  </a:lnTo>
                  <a:lnTo>
                    <a:pt x="36" y="102"/>
                  </a:lnTo>
                  <a:lnTo>
                    <a:pt x="36" y="85"/>
                  </a:lnTo>
                  <a:lnTo>
                    <a:pt x="42" y="66"/>
                  </a:lnTo>
                  <a:lnTo>
                    <a:pt x="60" y="49"/>
                  </a:lnTo>
                  <a:lnTo>
                    <a:pt x="78" y="36"/>
                  </a:lnTo>
                  <a:lnTo>
                    <a:pt x="95" y="28"/>
                  </a:lnTo>
                  <a:lnTo>
                    <a:pt x="116" y="24"/>
                  </a:lnTo>
                  <a:lnTo>
                    <a:pt x="137" y="22"/>
                  </a:lnTo>
                  <a:lnTo>
                    <a:pt x="155" y="20"/>
                  </a:lnTo>
                  <a:lnTo>
                    <a:pt x="173" y="19"/>
                  </a:lnTo>
                  <a:lnTo>
                    <a:pt x="188" y="15"/>
                  </a:lnTo>
                  <a:lnTo>
                    <a:pt x="206" y="7"/>
                  </a:lnTo>
                  <a:lnTo>
                    <a:pt x="203" y="3"/>
                  </a:lnTo>
                  <a:lnTo>
                    <a:pt x="2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5" name="Freeform 160"/>
            <p:cNvSpPr>
              <a:spLocks/>
            </p:cNvSpPr>
            <p:nvPr/>
          </p:nvSpPr>
          <p:spPr bwMode="auto">
            <a:xfrm>
              <a:off x="567" y="1370"/>
              <a:ext cx="834" cy="1113"/>
            </a:xfrm>
            <a:custGeom>
              <a:avLst/>
              <a:gdLst>
                <a:gd name="T0" fmla="*/ 813 w 834"/>
                <a:gd name="T1" fmla="*/ 2 h 1113"/>
                <a:gd name="T2" fmla="*/ 783 w 834"/>
                <a:gd name="T3" fmla="*/ 0 h 1113"/>
                <a:gd name="T4" fmla="*/ 726 w 834"/>
                <a:gd name="T5" fmla="*/ 2 h 1113"/>
                <a:gd name="T6" fmla="*/ 642 w 834"/>
                <a:gd name="T7" fmla="*/ 16 h 1113"/>
                <a:gd name="T8" fmla="*/ 565 w 834"/>
                <a:gd name="T9" fmla="*/ 42 h 1113"/>
                <a:gd name="T10" fmla="*/ 496 w 834"/>
                <a:gd name="T11" fmla="*/ 78 h 1113"/>
                <a:gd name="T12" fmla="*/ 418 w 834"/>
                <a:gd name="T13" fmla="*/ 138 h 1113"/>
                <a:gd name="T14" fmla="*/ 325 w 834"/>
                <a:gd name="T15" fmla="*/ 221 h 1113"/>
                <a:gd name="T16" fmla="*/ 236 w 834"/>
                <a:gd name="T17" fmla="*/ 308 h 1113"/>
                <a:gd name="T18" fmla="*/ 158 w 834"/>
                <a:gd name="T19" fmla="*/ 395 h 1113"/>
                <a:gd name="T20" fmla="*/ 101 w 834"/>
                <a:gd name="T21" fmla="*/ 474 h 1113"/>
                <a:gd name="T22" fmla="*/ 48 w 834"/>
                <a:gd name="T23" fmla="*/ 546 h 1113"/>
                <a:gd name="T24" fmla="*/ 12 w 834"/>
                <a:gd name="T25" fmla="*/ 616 h 1113"/>
                <a:gd name="T26" fmla="*/ 0 w 834"/>
                <a:gd name="T27" fmla="*/ 684 h 1113"/>
                <a:gd name="T28" fmla="*/ 24 w 834"/>
                <a:gd name="T29" fmla="*/ 760 h 1113"/>
                <a:gd name="T30" fmla="*/ 131 w 834"/>
                <a:gd name="T31" fmla="*/ 888 h 1113"/>
                <a:gd name="T32" fmla="*/ 290 w 834"/>
                <a:gd name="T33" fmla="*/ 1032 h 1113"/>
                <a:gd name="T34" fmla="*/ 430 w 834"/>
                <a:gd name="T35" fmla="*/ 1113 h 1113"/>
                <a:gd name="T36" fmla="*/ 502 w 834"/>
                <a:gd name="T37" fmla="*/ 1092 h 1113"/>
                <a:gd name="T38" fmla="*/ 535 w 834"/>
                <a:gd name="T39" fmla="*/ 1064 h 1113"/>
                <a:gd name="T40" fmla="*/ 568 w 834"/>
                <a:gd name="T41" fmla="*/ 1033 h 1113"/>
                <a:gd name="T42" fmla="*/ 615 w 834"/>
                <a:gd name="T43" fmla="*/ 1003 h 1113"/>
                <a:gd name="T44" fmla="*/ 645 w 834"/>
                <a:gd name="T45" fmla="*/ 979 h 1113"/>
                <a:gd name="T46" fmla="*/ 630 w 834"/>
                <a:gd name="T47" fmla="*/ 973 h 1113"/>
                <a:gd name="T48" fmla="*/ 606 w 834"/>
                <a:gd name="T49" fmla="*/ 981 h 1113"/>
                <a:gd name="T50" fmla="*/ 562 w 834"/>
                <a:gd name="T51" fmla="*/ 1003 h 1113"/>
                <a:gd name="T52" fmla="*/ 523 w 834"/>
                <a:gd name="T53" fmla="*/ 1032 h 1113"/>
                <a:gd name="T54" fmla="*/ 493 w 834"/>
                <a:gd name="T55" fmla="*/ 1060 h 1113"/>
                <a:gd name="T56" fmla="*/ 466 w 834"/>
                <a:gd name="T57" fmla="*/ 1088 h 1113"/>
                <a:gd name="T58" fmla="*/ 436 w 834"/>
                <a:gd name="T59" fmla="*/ 1094 h 1113"/>
                <a:gd name="T60" fmla="*/ 409 w 834"/>
                <a:gd name="T61" fmla="*/ 1084 h 1113"/>
                <a:gd name="T62" fmla="*/ 376 w 834"/>
                <a:gd name="T63" fmla="*/ 1064 h 1113"/>
                <a:gd name="T64" fmla="*/ 305 w 834"/>
                <a:gd name="T65" fmla="*/ 1009 h 1113"/>
                <a:gd name="T66" fmla="*/ 215 w 834"/>
                <a:gd name="T67" fmla="*/ 933 h 1113"/>
                <a:gd name="T68" fmla="*/ 152 w 834"/>
                <a:gd name="T69" fmla="*/ 867 h 1113"/>
                <a:gd name="T70" fmla="*/ 98 w 834"/>
                <a:gd name="T71" fmla="*/ 807 h 1113"/>
                <a:gd name="T72" fmla="*/ 42 w 834"/>
                <a:gd name="T73" fmla="*/ 731 h 1113"/>
                <a:gd name="T74" fmla="*/ 45 w 834"/>
                <a:gd name="T75" fmla="*/ 627 h 1113"/>
                <a:gd name="T76" fmla="*/ 92 w 834"/>
                <a:gd name="T77" fmla="*/ 527 h 1113"/>
                <a:gd name="T78" fmla="*/ 143 w 834"/>
                <a:gd name="T79" fmla="*/ 461 h 1113"/>
                <a:gd name="T80" fmla="*/ 176 w 834"/>
                <a:gd name="T81" fmla="*/ 416 h 1113"/>
                <a:gd name="T82" fmla="*/ 254 w 834"/>
                <a:gd name="T83" fmla="*/ 333 h 1113"/>
                <a:gd name="T84" fmla="*/ 355 w 834"/>
                <a:gd name="T85" fmla="*/ 233 h 1113"/>
                <a:gd name="T86" fmla="*/ 448 w 834"/>
                <a:gd name="T87" fmla="*/ 150 h 1113"/>
                <a:gd name="T88" fmla="*/ 517 w 834"/>
                <a:gd name="T89" fmla="*/ 95 h 1113"/>
                <a:gd name="T90" fmla="*/ 597 w 834"/>
                <a:gd name="T91" fmla="*/ 55 h 1113"/>
                <a:gd name="T92" fmla="*/ 687 w 834"/>
                <a:gd name="T93" fmla="*/ 31 h 1113"/>
                <a:gd name="T94" fmla="*/ 783 w 834"/>
                <a:gd name="T95" fmla="*/ 19 h 1113"/>
                <a:gd name="T96" fmla="*/ 828 w 834"/>
                <a:gd name="T97" fmla="*/ 12 h 1113"/>
                <a:gd name="T98" fmla="*/ 825 w 834"/>
                <a:gd name="T99" fmla="*/ 4 h 1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34"/>
                <a:gd name="T151" fmla="*/ 0 h 1113"/>
                <a:gd name="T152" fmla="*/ 834 w 834"/>
                <a:gd name="T153" fmla="*/ 1113 h 1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34" h="1113">
                  <a:moveTo>
                    <a:pt x="825" y="4"/>
                  </a:moveTo>
                  <a:lnTo>
                    <a:pt x="813" y="2"/>
                  </a:lnTo>
                  <a:lnTo>
                    <a:pt x="801" y="0"/>
                  </a:lnTo>
                  <a:lnTo>
                    <a:pt x="783" y="0"/>
                  </a:lnTo>
                  <a:lnTo>
                    <a:pt x="768" y="0"/>
                  </a:lnTo>
                  <a:lnTo>
                    <a:pt x="726" y="2"/>
                  </a:lnTo>
                  <a:lnTo>
                    <a:pt x="684" y="8"/>
                  </a:lnTo>
                  <a:lnTo>
                    <a:pt x="642" y="16"/>
                  </a:lnTo>
                  <a:lnTo>
                    <a:pt x="603" y="29"/>
                  </a:lnTo>
                  <a:lnTo>
                    <a:pt x="565" y="42"/>
                  </a:lnTo>
                  <a:lnTo>
                    <a:pt x="532" y="59"/>
                  </a:lnTo>
                  <a:lnTo>
                    <a:pt x="496" y="78"/>
                  </a:lnTo>
                  <a:lnTo>
                    <a:pt x="466" y="102"/>
                  </a:lnTo>
                  <a:lnTo>
                    <a:pt x="418" y="138"/>
                  </a:lnTo>
                  <a:lnTo>
                    <a:pt x="373" y="180"/>
                  </a:lnTo>
                  <a:lnTo>
                    <a:pt x="325" y="221"/>
                  </a:lnTo>
                  <a:lnTo>
                    <a:pt x="281" y="265"/>
                  </a:lnTo>
                  <a:lnTo>
                    <a:pt x="236" y="308"/>
                  </a:lnTo>
                  <a:lnTo>
                    <a:pt x="194" y="352"/>
                  </a:lnTo>
                  <a:lnTo>
                    <a:pt x="158" y="395"/>
                  </a:lnTo>
                  <a:lnTo>
                    <a:pt x="128" y="437"/>
                  </a:lnTo>
                  <a:lnTo>
                    <a:pt x="101" y="474"/>
                  </a:lnTo>
                  <a:lnTo>
                    <a:pt x="71" y="512"/>
                  </a:lnTo>
                  <a:lnTo>
                    <a:pt x="48" y="546"/>
                  </a:lnTo>
                  <a:lnTo>
                    <a:pt x="30" y="582"/>
                  </a:lnTo>
                  <a:lnTo>
                    <a:pt x="12" y="616"/>
                  </a:lnTo>
                  <a:lnTo>
                    <a:pt x="3" y="650"/>
                  </a:lnTo>
                  <a:lnTo>
                    <a:pt x="0" y="684"/>
                  </a:lnTo>
                  <a:lnTo>
                    <a:pt x="6" y="724"/>
                  </a:lnTo>
                  <a:lnTo>
                    <a:pt x="24" y="760"/>
                  </a:lnTo>
                  <a:lnTo>
                    <a:pt x="68" y="818"/>
                  </a:lnTo>
                  <a:lnTo>
                    <a:pt x="131" y="888"/>
                  </a:lnTo>
                  <a:lnTo>
                    <a:pt x="212" y="964"/>
                  </a:lnTo>
                  <a:lnTo>
                    <a:pt x="290" y="1032"/>
                  </a:lnTo>
                  <a:lnTo>
                    <a:pt x="364" y="1083"/>
                  </a:lnTo>
                  <a:lnTo>
                    <a:pt x="430" y="1113"/>
                  </a:lnTo>
                  <a:lnTo>
                    <a:pt x="478" y="1109"/>
                  </a:lnTo>
                  <a:lnTo>
                    <a:pt x="502" y="1092"/>
                  </a:lnTo>
                  <a:lnTo>
                    <a:pt x="520" y="1077"/>
                  </a:lnTo>
                  <a:lnTo>
                    <a:pt x="535" y="1064"/>
                  </a:lnTo>
                  <a:lnTo>
                    <a:pt x="550" y="1049"/>
                  </a:lnTo>
                  <a:lnTo>
                    <a:pt x="568" y="1033"/>
                  </a:lnTo>
                  <a:lnTo>
                    <a:pt x="588" y="1020"/>
                  </a:lnTo>
                  <a:lnTo>
                    <a:pt x="615" y="1003"/>
                  </a:lnTo>
                  <a:lnTo>
                    <a:pt x="651" y="982"/>
                  </a:lnTo>
                  <a:lnTo>
                    <a:pt x="645" y="979"/>
                  </a:lnTo>
                  <a:lnTo>
                    <a:pt x="639" y="975"/>
                  </a:lnTo>
                  <a:lnTo>
                    <a:pt x="630" y="973"/>
                  </a:lnTo>
                  <a:lnTo>
                    <a:pt x="630" y="971"/>
                  </a:lnTo>
                  <a:lnTo>
                    <a:pt x="606" y="981"/>
                  </a:lnTo>
                  <a:lnTo>
                    <a:pt x="582" y="992"/>
                  </a:lnTo>
                  <a:lnTo>
                    <a:pt x="562" y="1003"/>
                  </a:lnTo>
                  <a:lnTo>
                    <a:pt x="544" y="1018"/>
                  </a:lnTo>
                  <a:lnTo>
                    <a:pt x="523" y="1032"/>
                  </a:lnTo>
                  <a:lnTo>
                    <a:pt x="508" y="1047"/>
                  </a:lnTo>
                  <a:lnTo>
                    <a:pt x="493" y="1060"/>
                  </a:lnTo>
                  <a:lnTo>
                    <a:pt x="481" y="1077"/>
                  </a:lnTo>
                  <a:lnTo>
                    <a:pt x="466" y="1088"/>
                  </a:lnTo>
                  <a:lnTo>
                    <a:pt x="451" y="1094"/>
                  </a:lnTo>
                  <a:lnTo>
                    <a:pt x="436" y="1094"/>
                  </a:lnTo>
                  <a:lnTo>
                    <a:pt x="424" y="1092"/>
                  </a:lnTo>
                  <a:lnTo>
                    <a:pt x="409" y="1084"/>
                  </a:lnTo>
                  <a:lnTo>
                    <a:pt x="394" y="1075"/>
                  </a:lnTo>
                  <a:lnTo>
                    <a:pt x="376" y="1064"/>
                  </a:lnTo>
                  <a:lnTo>
                    <a:pt x="361" y="1052"/>
                  </a:lnTo>
                  <a:lnTo>
                    <a:pt x="305" y="1009"/>
                  </a:lnTo>
                  <a:lnTo>
                    <a:pt x="257" y="969"/>
                  </a:lnTo>
                  <a:lnTo>
                    <a:pt x="215" y="933"/>
                  </a:lnTo>
                  <a:lnTo>
                    <a:pt x="182" y="899"/>
                  </a:lnTo>
                  <a:lnTo>
                    <a:pt x="152" y="867"/>
                  </a:lnTo>
                  <a:lnTo>
                    <a:pt x="125" y="837"/>
                  </a:lnTo>
                  <a:lnTo>
                    <a:pt x="98" y="807"/>
                  </a:lnTo>
                  <a:lnTo>
                    <a:pt x="74" y="780"/>
                  </a:lnTo>
                  <a:lnTo>
                    <a:pt x="42" y="731"/>
                  </a:lnTo>
                  <a:lnTo>
                    <a:pt x="36" y="680"/>
                  </a:lnTo>
                  <a:lnTo>
                    <a:pt x="45" y="627"/>
                  </a:lnTo>
                  <a:lnTo>
                    <a:pt x="66" y="576"/>
                  </a:lnTo>
                  <a:lnTo>
                    <a:pt x="92" y="527"/>
                  </a:lnTo>
                  <a:lnTo>
                    <a:pt x="122" y="490"/>
                  </a:lnTo>
                  <a:lnTo>
                    <a:pt x="143" y="461"/>
                  </a:lnTo>
                  <a:lnTo>
                    <a:pt x="158" y="446"/>
                  </a:lnTo>
                  <a:lnTo>
                    <a:pt x="176" y="416"/>
                  </a:lnTo>
                  <a:lnTo>
                    <a:pt x="212" y="378"/>
                  </a:lnTo>
                  <a:lnTo>
                    <a:pt x="254" y="333"/>
                  </a:lnTo>
                  <a:lnTo>
                    <a:pt x="305" y="284"/>
                  </a:lnTo>
                  <a:lnTo>
                    <a:pt x="355" y="233"/>
                  </a:lnTo>
                  <a:lnTo>
                    <a:pt x="406" y="187"/>
                  </a:lnTo>
                  <a:lnTo>
                    <a:pt x="448" y="150"/>
                  </a:lnTo>
                  <a:lnTo>
                    <a:pt x="481" y="123"/>
                  </a:lnTo>
                  <a:lnTo>
                    <a:pt x="517" y="95"/>
                  </a:lnTo>
                  <a:lnTo>
                    <a:pt x="556" y="74"/>
                  </a:lnTo>
                  <a:lnTo>
                    <a:pt x="597" y="55"/>
                  </a:lnTo>
                  <a:lnTo>
                    <a:pt x="642" y="42"/>
                  </a:lnTo>
                  <a:lnTo>
                    <a:pt x="687" y="31"/>
                  </a:lnTo>
                  <a:lnTo>
                    <a:pt x="732" y="25"/>
                  </a:lnTo>
                  <a:lnTo>
                    <a:pt x="783" y="19"/>
                  </a:lnTo>
                  <a:lnTo>
                    <a:pt x="834" y="17"/>
                  </a:lnTo>
                  <a:lnTo>
                    <a:pt x="828" y="12"/>
                  </a:lnTo>
                  <a:lnTo>
                    <a:pt x="8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161"/>
            <p:cNvSpPr>
              <a:spLocks/>
            </p:cNvSpPr>
            <p:nvPr/>
          </p:nvSpPr>
          <p:spPr bwMode="auto">
            <a:xfrm>
              <a:off x="1308" y="1591"/>
              <a:ext cx="299" cy="618"/>
            </a:xfrm>
            <a:custGeom>
              <a:avLst/>
              <a:gdLst>
                <a:gd name="T0" fmla="*/ 251 w 299"/>
                <a:gd name="T1" fmla="*/ 85 h 618"/>
                <a:gd name="T2" fmla="*/ 266 w 299"/>
                <a:gd name="T3" fmla="*/ 63 h 618"/>
                <a:gd name="T4" fmla="*/ 281 w 299"/>
                <a:gd name="T5" fmla="*/ 38 h 618"/>
                <a:gd name="T6" fmla="*/ 293 w 299"/>
                <a:gd name="T7" fmla="*/ 14 h 618"/>
                <a:gd name="T8" fmla="*/ 299 w 299"/>
                <a:gd name="T9" fmla="*/ 0 h 618"/>
                <a:gd name="T10" fmla="*/ 287 w 299"/>
                <a:gd name="T11" fmla="*/ 2 h 618"/>
                <a:gd name="T12" fmla="*/ 263 w 299"/>
                <a:gd name="T13" fmla="*/ 12 h 618"/>
                <a:gd name="T14" fmla="*/ 239 w 299"/>
                <a:gd name="T15" fmla="*/ 51 h 618"/>
                <a:gd name="T16" fmla="*/ 209 w 299"/>
                <a:gd name="T17" fmla="*/ 100 h 618"/>
                <a:gd name="T18" fmla="*/ 188 w 299"/>
                <a:gd name="T19" fmla="*/ 144 h 618"/>
                <a:gd name="T20" fmla="*/ 173 w 299"/>
                <a:gd name="T21" fmla="*/ 176 h 618"/>
                <a:gd name="T22" fmla="*/ 161 w 299"/>
                <a:gd name="T23" fmla="*/ 202 h 618"/>
                <a:gd name="T24" fmla="*/ 143 w 299"/>
                <a:gd name="T25" fmla="*/ 235 h 618"/>
                <a:gd name="T26" fmla="*/ 125 w 299"/>
                <a:gd name="T27" fmla="*/ 270 h 618"/>
                <a:gd name="T28" fmla="*/ 101 w 299"/>
                <a:gd name="T29" fmla="*/ 316 h 618"/>
                <a:gd name="T30" fmla="*/ 75 w 299"/>
                <a:gd name="T31" fmla="*/ 374 h 618"/>
                <a:gd name="T32" fmla="*/ 42 w 299"/>
                <a:gd name="T33" fmla="*/ 437 h 618"/>
                <a:gd name="T34" fmla="*/ 15 w 299"/>
                <a:gd name="T35" fmla="*/ 497 h 618"/>
                <a:gd name="T36" fmla="*/ 0 w 299"/>
                <a:gd name="T37" fmla="*/ 529 h 618"/>
                <a:gd name="T38" fmla="*/ 9 w 299"/>
                <a:gd name="T39" fmla="*/ 544 h 618"/>
                <a:gd name="T40" fmla="*/ 30 w 299"/>
                <a:gd name="T41" fmla="*/ 569 h 618"/>
                <a:gd name="T42" fmla="*/ 63 w 299"/>
                <a:gd name="T43" fmla="*/ 601 h 618"/>
                <a:gd name="T44" fmla="*/ 84 w 299"/>
                <a:gd name="T45" fmla="*/ 612 h 618"/>
                <a:gd name="T46" fmla="*/ 93 w 299"/>
                <a:gd name="T47" fmla="*/ 601 h 618"/>
                <a:gd name="T48" fmla="*/ 93 w 299"/>
                <a:gd name="T49" fmla="*/ 591 h 618"/>
                <a:gd name="T50" fmla="*/ 78 w 299"/>
                <a:gd name="T51" fmla="*/ 576 h 618"/>
                <a:gd name="T52" fmla="*/ 60 w 299"/>
                <a:gd name="T53" fmla="*/ 557 h 618"/>
                <a:gd name="T54" fmla="*/ 42 w 299"/>
                <a:gd name="T55" fmla="*/ 541 h 618"/>
                <a:gd name="T56" fmla="*/ 36 w 299"/>
                <a:gd name="T57" fmla="*/ 527 h 618"/>
                <a:gd name="T58" fmla="*/ 42 w 299"/>
                <a:gd name="T59" fmla="*/ 497 h 618"/>
                <a:gd name="T60" fmla="*/ 63 w 299"/>
                <a:gd name="T61" fmla="*/ 454 h 618"/>
                <a:gd name="T62" fmla="*/ 93 w 299"/>
                <a:gd name="T63" fmla="*/ 401 h 618"/>
                <a:gd name="T64" fmla="*/ 119 w 299"/>
                <a:gd name="T65" fmla="*/ 357 h 618"/>
                <a:gd name="T66" fmla="*/ 137 w 299"/>
                <a:gd name="T67" fmla="*/ 320 h 618"/>
                <a:gd name="T68" fmla="*/ 155 w 299"/>
                <a:gd name="T69" fmla="*/ 282 h 618"/>
                <a:gd name="T70" fmla="*/ 167 w 299"/>
                <a:gd name="T71" fmla="*/ 252 h 618"/>
                <a:gd name="T72" fmla="*/ 185 w 299"/>
                <a:gd name="T73" fmla="*/ 223 h 618"/>
                <a:gd name="T74" fmla="*/ 203 w 299"/>
                <a:gd name="T75" fmla="*/ 189 h 618"/>
                <a:gd name="T76" fmla="*/ 218 w 299"/>
                <a:gd name="T77" fmla="*/ 153 h 618"/>
                <a:gd name="T78" fmla="*/ 236 w 299"/>
                <a:gd name="T79" fmla="*/ 117 h 618"/>
                <a:gd name="T80" fmla="*/ 248 w 299"/>
                <a:gd name="T81" fmla="*/ 97 h 6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9"/>
                <a:gd name="T124" fmla="*/ 0 h 618"/>
                <a:gd name="T125" fmla="*/ 299 w 299"/>
                <a:gd name="T126" fmla="*/ 618 h 6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9" h="618">
                  <a:moveTo>
                    <a:pt x="248" y="97"/>
                  </a:moveTo>
                  <a:lnTo>
                    <a:pt x="251" y="85"/>
                  </a:lnTo>
                  <a:lnTo>
                    <a:pt x="257" y="76"/>
                  </a:lnTo>
                  <a:lnTo>
                    <a:pt x="266" y="63"/>
                  </a:lnTo>
                  <a:lnTo>
                    <a:pt x="275" y="51"/>
                  </a:lnTo>
                  <a:lnTo>
                    <a:pt x="281" y="38"/>
                  </a:lnTo>
                  <a:lnTo>
                    <a:pt x="290" y="25"/>
                  </a:lnTo>
                  <a:lnTo>
                    <a:pt x="293" y="14"/>
                  </a:lnTo>
                  <a:lnTo>
                    <a:pt x="299" y="6"/>
                  </a:lnTo>
                  <a:lnTo>
                    <a:pt x="299" y="0"/>
                  </a:lnTo>
                  <a:lnTo>
                    <a:pt x="296" y="0"/>
                  </a:lnTo>
                  <a:lnTo>
                    <a:pt x="287" y="2"/>
                  </a:lnTo>
                  <a:lnTo>
                    <a:pt x="278" y="0"/>
                  </a:lnTo>
                  <a:lnTo>
                    <a:pt x="263" y="12"/>
                  </a:lnTo>
                  <a:lnTo>
                    <a:pt x="254" y="31"/>
                  </a:lnTo>
                  <a:lnTo>
                    <a:pt x="239" y="51"/>
                  </a:lnTo>
                  <a:lnTo>
                    <a:pt x="224" y="76"/>
                  </a:lnTo>
                  <a:lnTo>
                    <a:pt x="209" y="100"/>
                  </a:lnTo>
                  <a:lnTo>
                    <a:pt x="197" y="123"/>
                  </a:lnTo>
                  <a:lnTo>
                    <a:pt x="188" y="144"/>
                  </a:lnTo>
                  <a:lnTo>
                    <a:pt x="182" y="163"/>
                  </a:lnTo>
                  <a:lnTo>
                    <a:pt x="173" y="176"/>
                  </a:lnTo>
                  <a:lnTo>
                    <a:pt x="167" y="189"/>
                  </a:lnTo>
                  <a:lnTo>
                    <a:pt x="161" y="202"/>
                  </a:lnTo>
                  <a:lnTo>
                    <a:pt x="155" y="219"/>
                  </a:lnTo>
                  <a:lnTo>
                    <a:pt x="143" y="235"/>
                  </a:lnTo>
                  <a:lnTo>
                    <a:pt x="137" y="252"/>
                  </a:lnTo>
                  <a:lnTo>
                    <a:pt x="125" y="270"/>
                  </a:lnTo>
                  <a:lnTo>
                    <a:pt x="116" y="291"/>
                  </a:lnTo>
                  <a:lnTo>
                    <a:pt x="101" y="316"/>
                  </a:lnTo>
                  <a:lnTo>
                    <a:pt x="87" y="344"/>
                  </a:lnTo>
                  <a:lnTo>
                    <a:pt x="75" y="374"/>
                  </a:lnTo>
                  <a:lnTo>
                    <a:pt x="60" y="406"/>
                  </a:lnTo>
                  <a:lnTo>
                    <a:pt x="42" y="437"/>
                  </a:lnTo>
                  <a:lnTo>
                    <a:pt x="27" y="469"/>
                  </a:lnTo>
                  <a:lnTo>
                    <a:pt x="15" y="497"/>
                  </a:lnTo>
                  <a:lnTo>
                    <a:pt x="3" y="525"/>
                  </a:lnTo>
                  <a:lnTo>
                    <a:pt x="0" y="529"/>
                  </a:lnTo>
                  <a:lnTo>
                    <a:pt x="6" y="537"/>
                  </a:lnTo>
                  <a:lnTo>
                    <a:pt x="9" y="544"/>
                  </a:lnTo>
                  <a:lnTo>
                    <a:pt x="21" y="557"/>
                  </a:lnTo>
                  <a:lnTo>
                    <a:pt x="30" y="569"/>
                  </a:lnTo>
                  <a:lnTo>
                    <a:pt x="45" y="584"/>
                  </a:lnTo>
                  <a:lnTo>
                    <a:pt x="63" y="601"/>
                  </a:lnTo>
                  <a:lnTo>
                    <a:pt x="84" y="618"/>
                  </a:lnTo>
                  <a:lnTo>
                    <a:pt x="84" y="612"/>
                  </a:lnTo>
                  <a:lnTo>
                    <a:pt x="90" y="607"/>
                  </a:lnTo>
                  <a:lnTo>
                    <a:pt x="93" y="601"/>
                  </a:lnTo>
                  <a:lnTo>
                    <a:pt x="98" y="599"/>
                  </a:lnTo>
                  <a:lnTo>
                    <a:pt x="93" y="591"/>
                  </a:lnTo>
                  <a:lnTo>
                    <a:pt x="87" y="584"/>
                  </a:lnTo>
                  <a:lnTo>
                    <a:pt x="78" y="576"/>
                  </a:lnTo>
                  <a:lnTo>
                    <a:pt x="69" y="567"/>
                  </a:lnTo>
                  <a:lnTo>
                    <a:pt x="60" y="557"/>
                  </a:lnTo>
                  <a:lnTo>
                    <a:pt x="48" y="548"/>
                  </a:lnTo>
                  <a:lnTo>
                    <a:pt x="42" y="541"/>
                  </a:lnTo>
                  <a:lnTo>
                    <a:pt x="39" y="537"/>
                  </a:lnTo>
                  <a:lnTo>
                    <a:pt x="36" y="527"/>
                  </a:lnTo>
                  <a:lnTo>
                    <a:pt x="39" y="514"/>
                  </a:lnTo>
                  <a:lnTo>
                    <a:pt x="42" y="497"/>
                  </a:lnTo>
                  <a:lnTo>
                    <a:pt x="51" y="478"/>
                  </a:lnTo>
                  <a:lnTo>
                    <a:pt x="63" y="454"/>
                  </a:lnTo>
                  <a:lnTo>
                    <a:pt x="78" y="427"/>
                  </a:lnTo>
                  <a:lnTo>
                    <a:pt x="93" y="401"/>
                  </a:lnTo>
                  <a:lnTo>
                    <a:pt x="110" y="374"/>
                  </a:lnTo>
                  <a:lnTo>
                    <a:pt x="119" y="357"/>
                  </a:lnTo>
                  <a:lnTo>
                    <a:pt x="128" y="338"/>
                  </a:lnTo>
                  <a:lnTo>
                    <a:pt x="137" y="320"/>
                  </a:lnTo>
                  <a:lnTo>
                    <a:pt x="146" y="301"/>
                  </a:lnTo>
                  <a:lnTo>
                    <a:pt x="155" y="282"/>
                  </a:lnTo>
                  <a:lnTo>
                    <a:pt x="161" y="265"/>
                  </a:lnTo>
                  <a:lnTo>
                    <a:pt x="167" y="252"/>
                  </a:lnTo>
                  <a:lnTo>
                    <a:pt x="176" y="242"/>
                  </a:lnTo>
                  <a:lnTo>
                    <a:pt x="185" y="223"/>
                  </a:lnTo>
                  <a:lnTo>
                    <a:pt x="194" y="206"/>
                  </a:lnTo>
                  <a:lnTo>
                    <a:pt x="203" y="189"/>
                  </a:lnTo>
                  <a:lnTo>
                    <a:pt x="212" y="172"/>
                  </a:lnTo>
                  <a:lnTo>
                    <a:pt x="218" y="153"/>
                  </a:lnTo>
                  <a:lnTo>
                    <a:pt x="224" y="136"/>
                  </a:lnTo>
                  <a:lnTo>
                    <a:pt x="236" y="117"/>
                  </a:lnTo>
                  <a:lnTo>
                    <a:pt x="248"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7" name="Freeform 162"/>
            <p:cNvSpPr>
              <a:spLocks/>
            </p:cNvSpPr>
            <p:nvPr/>
          </p:nvSpPr>
          <p:spPr bwMode="auto">
            <a:xfrm>
              <a:off x="1592" y="1597"/>
              <a:ext cx="54" cy="376"/>
            </a:xfrm>
            <a:custGeom>
              <a:avLst/>
              <a:gdLst>
                <a:gd name="T0" fmla="*/ 54 w 54"/>
                <a:gd name="T1" fmla="*/ 4 h 376"/>
                <a:gd name="T2" fmla="*/ 51 w 54"/>
                <a:gd name="T3" fmla="*/ 0 h 376"/>
                <a:gd name="T4" fmla="*/ 48 w 54"/>
                <a:gd name="T5" fmla="*/ 2 h 376"/>
                <a:gd name="T6" fmla="*/ 42 w 54"/>
                <a:gd name="T7" fmla="*/ 4 h 376"/>
                <a:gd name="T8" fmla="*/ 33 w 54"/>
                <a:gd name="T9" fmla="*/ 8 h 376"/>
                <a:gd name="T10" fmla="*/ 27 w 54"/>
                <a:gd name="T11" fmla="*/ 17 h 376"/>
                <a:gd name="T12" fmla="*/ 24 w 54"/>
                <a:gd name="T13" fmla="*/ 34 h 376"/>
                <a:gd name="T14" fmla="*/ 24 w 54"/>
                <a:gd name="T15" fmla="*/ 57 h 376"/>
                <a:gd name="T16" fmla="*/ 24 w 54"/>
                <a:gd name="T17" fmla="*/ 85 h 376"/>
                <a:gd name="T18" fmla="*/ 21 w 54"/>
                <a:gd name="T19" fmla="*/ 113 h 376"/>
                <a:gd name="T20" fmla="*/ 21 w 54"/>
                <a:gd name="T21" fmla="*/ 140 h 376"/>
                <a:gd name="T22" fmla="*/ 21 w 54"/>
                <a:gd name="T23" fmla="*/ 164 h 376"/>
                <a:gd name="T24" fmla="*/ 21 w 54"/>
                <a:gd name="T25" fmla="*/ 183 h 376"/>
                <a:gd name="T26" fmla="*/ 15 w 54"/>
                <a:gd name="T27" fmla="*/ 204 h 376"/>
                <a:gd name="T28" fmla="*/ 12 w 54"/>
                <a:gd name="T29" fmla="*/ 227 h 376"/>
                <a:gd name="T30" fmla="*/ 9 w 54"/>
                <a:gd name="T31" fmla="*/ 251 h 376"/>
                <a:gd name="T32" fmla="*/ 6 w 54"/>
                <a:gd name="T33" fmla="*/ 278 h 376"/>
                <a:gd name="T34" fmla="*/ 6 w 54"/>
                <a:gd name="T35" fmla="*/ 304 h 376"/>
                <a:gd name="T36" fmla="*/ 3 w 54"/>
                <a:gd name="T37" fmla="*/ 329 h 376"/>
                <a:gd name="T38" fmla="*/ 0 w 54"/>
                <a:gd name="T39" fmla="*/ 353 h 376"/>
                <a:gd name="T40" fmla="*/ 0 w 54"/>
                <a:gd name="T41" fmla="*/ 376 h 376"/>
                <a:gd name="T42" fmla="*/ 6 w 54"/>
                <a:gd name="T43" fmla="*/ 374 h 376"/>
                <a:gd name="T44" fmla="*/ 15 w 54"/>
                <a:gd name="T45" fmla="*/ 370 h 376"/>
                <a:gd name="T46" fmla="*/ 24 w 54"/>
                <a:gd name="T47" fmla="*/ 366 h 376"/>
                <a:gd name="T48" fmla="*/ 33 w 54"/>
                <a:gd name="T49" fmla="*/ 366 h 376"/>
                <a:gd name="T50" fmla="*/ 33 w 54"/>
                <a:gd name="T51" fmla="*/ 353 h 376"/>
                <a:gd name="T52" fmla="*/ 36 w 54"/>
                <a:gd name="T53" fmla="*/ 334 h 376"/>
                <a:gd name="T54" fmla="*/ 36 w 54"/>
                <a:gd name="T55" fmla="*/ 310 h 376"/>
                <a:gd name="T56" fmla="*/ 39 w 54"/>
                <a:gd name="T57" fmla="*/ 287 h 376"/>
                <a:gd name="T58" fmla="*/ 39 w 54"/>
                <a:gd name="T59" fmla="*/ 261 h 376"/>
                <a:gd name="T60" fmla="*/ 42 w 54"/>
                <a:gd name="T61" fmla="*/ 236 h 376"/>
                <a:gd name="T62" fmla="*/ 42 w 54"/>
                <a:gd name="T63" fmla="*/ 213 h 376"/>
                <a:gd name="T64" fmla="*/ 45 w 54"/>
                <a:gd name="T65" fmla="*/ 198 h 376"/>
                <a:gd name="T66" fmla="*/ 45 w 54"/>
                <a:gd name="T67" fmla="*/ 179 h 376"/>
                <a:gd name="T68" fmla="*/ 48 w 54"/>
                <a:gd name="T69" fmla="*/ 153 h 376"/>
                <a:gd name="T70" fmla="*/ 48 w 54"/>
                <a:gd name="T71" fmla="*/ 123 h 376"/>
                <a:gd name="T72" fmla="*/ 51 w 54"/>
                <a:gd name="T73" fmla="*/ 91 h 376"/>
                <a:gd name="T74" fmla="*/ 54 w 54"/>
                <a:gd name="T75" fmla="*/ 59 h 376"/>
                <a:gd name="T76" fmla="*/ 54 w 54"/>
                <a:gd name="T77" fmla="*/ 32 h 376"/>
                <a:gd name="T78" fmla="*/ 54 w 54"/>
                <a:gd name="T79" fmla="*/ 11 h 376"/>
                <a:gd name="T80" fmla="*/ 54 w 54"/>
                <a:gd name="T81" fmla="*/ 4 h 376"/>
                <a:gd name="T82" fmla="*/ 54 w 54"/>
                <a:gd name="T83" fmla="*/ 4 h 3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376"/>
                <a:gd name="T128" fmla="*/ 54 w 54"/>
                <a:gd name="T129" fmla="*/ 376 h 3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376">
                  <a:moveTo>
                    <a:pt x="54" y="4"/>
                  </a:moveTo>
                  <a:lnTo>
                    <a:pt x="51" y="0"/>
                  </a:lnTo>
                  <a:lnTo>
                    <a:pt x="48" y="2"/>
                  </a:lnTo>
                  <a:lnTo>
                    <a:pt x="42" y="4"/>
                  </a:lnTo>
                  <a:lnTo>
                    <a:pt x="33" y="8"/>
                  </a:lnTo>
                  <a:lnTo>
                    <a:pt x="27" y="17"/>
                  </a:lnTo>
                  <a:lnTo>
                    <a:pt x="24" y="34"/>
                  </a:lnTo>
                  <a:lnTo>
                    <a:pt x="24" y="57"/>
                  </a:lnTo>
                  <a:lnTo>
                    <a:pt x="24" y="85"/>
                  </a:lnTo>
                  <a:lnTo>
                    <a:pt x="21" y="113"/>
                  </a:lnTo>
                  <a:lnTo>
                    <a:pt x="21" y="140"/>
                  </a:lnTo>
                  <a:lnTo>
                    <a:pt x="21" y="164"/>
                  </a:lnTo>
                  <a:lnTo>
                    <a:pt x="21" y="183"/>
                  </a:lnTo>
                  <a:lnTo>
                    <a:pt x="15" y="204"/>
                  </a:lnTo>
                  <a:lnTo>
                    <a:pt x="12" y="227"/>
                  </a:lnTo>
                  <a:lnTo>
                    <a:pt x="9" y="251"/>
                  </a:lnTo>
                  <a:lnTo>
                    <a:pt x="6" y="278"/>
                  </a:lnTo>
                  <a:lnTo>
                    <a:pt x="6" y="304"/>
                  </a:lnTo>
                  <a:lnTo>
                    <a:pt x="3" y="329"/>
                  </a:lnTo>
                  <a:lnTo>
                    <a:pt x="0" y="353"/>
                  </a:lnTo>
                  <a:lnTo>
                    <a:pt x="0" y="376"/>
                  </a:lnTo>
                  <a:lnTo>
                    <a:pt x="6" y="374"/>
                  </a:lnTo>
                  <a:lnTo>
                    <a:pt x="15" y="370"/>
                  </a:lnTo>
                  <a:lnTo>
                    <a:pt x="24" y="366"/>
                  </a:lnTo>
                  <a:lnTo>
                    <a:pt x="33" y="366"/>
                  </a:lnTo>
                  <a:lnTo>
                    <a:pt x="33" y="353"/>
                  </a:lnTo>
                  <a:lnTo>
                    <a:pt x="36" y="334"/>
                  </a:lnTo>
                  <a:lnTo>
                    <a:pt x="36" y="310"/>
                  </a:lnTo>
                  <a:lnTo>
                    <a:pt x="39" y="287"/>
                  </a:lnTo>
                  <a:lnTo>
                    <a:pt x="39" y="261"/>
                  </a:lnTo>
                  <a:lnTo>
                    <a:pt x="42" y="236"/>
                  </a:lnTo>
                  <a:lnTo>
                    <a:pt x="42" y="213"/>
                  </a:lnTo>
                  <a:lnTo>
                    <a:pt x="45" y="198"/>
                  </a:lnTo>
                  <a:lnTo>
                    <a:pt x="45" y="179"/>
                  </a:lnTo>
                  <a:lnTo>
                    <a:pt x="48" y="153"/>
                  </a:lnTo>
                  <a:lnTo>
                    <a:pt x="48" y="123"/>
                  </a:lnTo>
                  <a:lnTo>
                    <a:pt x="51" y="91"/>
                  </a:lnTo>
                  <a:lnTo>
                    <a:pt x="54" y="59"/>
                  </a:lnTo>
                  <a:lnTo>
                    <a:pt x="54" y="32"/>
                  </a:lnTo>
                  <a:lnTo>
                    <a:pt x="54" y="11"/>
                  </a:lnTo>
                  <a:lnTo>
                    <a:pt x="5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163"/>
            <p:cNvSpPr>
              <a:spLocks/>
            </p:cNvSpPr>
            <p:nvPr/>
          </p:nvSpPr>
          <p:spPr bwMode="auto">
            <a:xfrm>
              <a:off x="1568" y="3221"/>
              <a:ext cx="732" cy="344"/>
            </a:xfrm>
            <a:custGeom>
              <a:avLst/>
              <a:gdLst>
                <a:gd name="T0" fmla="*/ 729 w 732"/>
                <a:gd name="T1" fmla="*/ 93 h 344"/>
                <a:gd name="T2" fmla="*/ 732 w 732"/>
                <a:gd name="T3" fmla="*/ 74 h 344"/>
                <a:gd name="T4" fmla="*/ 729 w 732"/>
                <a:gd name="T5" fmla="*/ 55 h 344"/>
                <a:gd name="T6" fmla="*/ 723 w 732"/>
                <a:gd name="T7" fmla="*/ 38 h 344"/>
                <a:gd name="T8" fmla="*/ 714 w 732"/>
                <a:gd name="T9" fmla="*/ 23 h 344"/>
                <a:gd name="T10" fmla="*/ 690 w 732"/>
                <a:gd name="T11" fmla="*/ 10 h 344"/>
                <a:gd name="T12" fmla="*/ 660 w 732"/>
                <a:gd name="T13" fmla="*/ 2 h 344"/>
                <a:gd name="T14" fmla="*/ 630 w 732"/>
                <a:gd name="T15" fmla="*/ 0 h 344"/>
                <a:gd name="T16" fmla="*/ 568 w 732"/>
                <a:gd name="T17" fmla="*/ 10 h 344"/>
                <a:gd name="T18" fmla="*/ 472 w 732"/>
                <a:gd name="T19" fmla="*/ 32 h 344"/>
                <a:gd name="T20" fmla="*/ 379 w 732"/>
                <a:gd name="T21" fmla="*/ 62 h 344"/>
                <a:gd name="T22" fmla="*/ 293 w 732"/>
                <a:gd name="T23" fmla="*/ 95 h 344"/>
                <a:gd name="T24" fmla="*/ 224 w 732"/>
                <a:gd name="T25" fmla="*/ 121 h 344"/>
                <a:gd name="T26" fmla="*/ 164 w 732"/>
                <a:gd name="T27" fmla="*/ 146 h 344"/>
                <a:gd name="T28" fmla="*/ 104 w 732"/>
                <a:gd name="T29" fmla="*/ 170 h 344"/>
                <a:gd name="T30" fmla="*/ 51 w 732"/>
                <a:gd name="T31" fmla="*/ 198 h 344"/>
                <a:gd name="T32" fmla="*/ 18 w 732"/>
                <a:gd name="T33" fmla="*/ 223 h 344"/>
                <a:gd name="T34" fmla="*/ 6 w 732"/>
                <a:gd name="T35" fmla="*/ 242 h 344"/>
                <a:gd name="T36" fmla="*/ 0 w 732"/>
                <a:gd name="T37" fmla="*/ 263 h 344"/>
                <a:gd name="T38" fmla="*/ 9 w 732"/>
                <a:gd name="T39" fmla="*/ 291 h 344"/>
                <a:gd name="T40" fmla="*/ 24 w 732"/>
                <a:gd name="T41" fmla="*/ 316 h 344"/>
                <a:gd name="T42" fmla="*/ 48 w 732"/>
                <a:gd name="T43" fmla="*/ 329 h 344"/>
                <a:gd name="T44" fmla="*/ 75 w 732"/>
                <a:gd name="T45" fmla="*/ 336 h 344"/>
                <a:gd name="T46" fmla="*/ 101 w 732"/>
                <a:gd name="T47" fmla="*/ 340 h 344"/>
                <a:gd name="T48" fmla="*/ 128 w 732"/>
                <a:gd name="T49" fmla="*/ 344 h 344"/>
                <a:gd name="T50" fmla="*/ 152 w 732"/>
                <a:gd name="T51" fmla="*/ 340 h 344"/>
                <a:gd name="T52" fmla="*/ 170 w 732"/>
                <a:gd name="T53" fmla="*/ 334 h 344"/>
                <a:gd name="T54" fmla="*/ 182 w 732"/>
                <a:gd name="T55" fmla="*/ 325 h 344"/>
                <a:gd name="T56" fmla="*/ 173 w 732"/>
                <a:gd name="T57" fmla="*/ 317 h 344"/>
                <a:gd name="T58" fmla="*/ 155 w 732"/>
                <a:gd name="T59" fmla="*/ 319 h 344"/>
                <a:gd name="T60" fmla="*/ 134 w 732"/>
                <a:gd name="T61" fmla="*/ 327 h 344"/>
                <a:gd name="T62" fmla="*/ 110 w 732"/>
                <a:gd name="T63" fmla="*/ 327 h 344"/>
                <a:gd name="T64" fmla="*/ 87 w 732"/>
                <a:gd name="T65" fmla="*/ 321 h 344"/>
                <a:gd name="T66" fmla="*/ 63 w 732"/>
                <a:gd name="T67" fmla="*/ 317 h 344"/>
                <a:gd name="T68" fmla="*/ 48 w 732"/>
                <a:gd name="T69" fmla="*/ 308 h 344"/>
                <a:gd name="T70" fmla="*/ 36 w 732"/>
                <a:gd name="T71" fmla="*/ 291 h 344"/>
                <a:gd name="T72" fmla="*/ 30 w 732"/>
                <a:gd name="T73" fmla="*/ 270 h 344"/>
                <a:gd name="T74" fmla="*/ 30 w 732"/>
                <a:gd name="T75" fmla="*/ 251 h 344"/>
                <a:gd name="T76" fmla="*/ 42 w 732"/>
                <a:gd name="T77" fmla="*/ 232 h 344"/>
                <a:gd name="T78" fmla="*/ 66 w 732"/>
                <a:gd name="T79" fmla="*/ 214 h 344"/>
                <a:gd name="T80" fmla="*/ 104 w 732"/>
                <a:gd name="T81" fmla="*/ 195 h 344"/>
                <a:gd name="T82" fmla="*/ 149 w 732"/>
                <a:gd name="T83" fmla="*/ 176 h 344"/>
                <a:gd name="T84" fmla="*/ 188 w 732"/>
                <a:gd name="T85" fmla="*/ 157 h 344"/>
                <a:gd name="T86" fmla="*/ 260 w 732"/>
                <a:gd name="T87" fmla="*/ 129 h 344"/>
                <a:gd name="T88" fmla="*/ 370 w 732"/>
                <a:gd name="T89" fmla="*/ 87 h 344"/>
                <a:gd name="T90" fmla="*/ 478 w 732"/>
                <a:gd name="T91" fmla="*/ 51 h 344"/>
                <a:gd name="T92" fmla="*/ 577 w 732"/>
                <a:gd name="T93" fmla="*/ 27 h 344"/>
                <a:gd name="T94" fmla="*/ 630 w 732"/>
                <a:gd name="T95" fmla="*/ 17 h 344"/>
                <a:gd name="T96" fmla="*/ 654 w 732"/>
                <a:gd name="T97" fmla="*/ 19 h 344"/>
                <a:gd name="T98" fmla="*/ 672 w 732"/>
                <a:gd name="T99" fmla="*/ 25 h 344"/>
                <a:gd name="T100" fmla="*/ 684 w 732"/>
                <a:gd name="T101" fmla="*/ 32 h 344"/>
                <a:gd name="T102" fmla="*/ 693 w 732"/>
                <a:gd name="T103" fmla="*/ 42 h 344"/>
                <a:gd name="T104" fmla="*/ 696 w 732"/>
                <a:gd name="T105" fmla="*/ 59 h 344"/>
                <a:gd name="T106" fmla="*/ 699 w 732"/>
                <a:gd name="T107" fmla="*/ 76 h 344"/>
                <a:gd name="T108" fmla="*/ 699 w 732"/>
                <a:gd name="T109" fmla="*/ 95 h 344"/>
                <a:gd name="T110" fmla="*/ 714 w 732"/>
                <a:gd name="T111" fmla="*/ 102 h 344"/>
                <a:gd name="T112" fmla="*/ 723 w 732"/>
                <a:gd name="T113" fmla="*/ 102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2"/>
                <a:gd name="T172" fmla="*/ 0 h 344"/>
                <a:gd name="T173" fmla="*/ 732 w 732"/>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2" h="344">
                  <a:moveTo>
                    <a:pt x="723" y="102"/>
                  </a:moveTo>
                  <a:lnTo>
                    <a:pt x="729" y="93"/>
                  </a:lnTo>
                  <a:lnTo>
                    <a:pt x="732" y="83"/>
                  </a:lnTo>
                  <a:lnTo>
                    <a:pt x="732" y="74"/>
                  </a:lnTo>
                  <a:lnTo>
                    <a:pt x="732" y="64"/>
                  </a:lnTo>
                  <a:lnTo>
                    <a:pt x="729" y="55"/>
                  </a:lnTo>
                  <a:lnTo>
                    <a:pt x="729" y="45"/>
                  </a:lnTo>
                  <a:lnTo>
                    <a:pt x="723" y="38"/>
                  </a:lnTo>
                  <a:lnTo>
                    <a:pt x="723" y="32"/>
                  </a:lnTo>
                  <a:lnTo>
                    <a:pt x="714" y="23"/>
                  </a:lnTo>
                  <a:lnTo>
                    <a:pt x="702" y="15"/>
                  </a:lnTo>
                  <a:lnTo>
                    <a:pt x="690" y="10"/>
                  </a:lnTo>
                  <a:lnTo>
                    <a:pt x="675" y="6"/>
                  </a:lnTo>
                  <a:lnTo>
                    <a:pt x="660" y="2"/>
                  </a:lnTo>
                  <a:lnTo>
                    <a:pt x="645" y="2"/>
                  </a:lnTo>
                  <a:lnTo>
                    <a:pt x="630" y="0"/>
                  </a:lnTo>
                  <a:lnTo>
                    <a:pt x="615" y="2"/>
                  </a:lnTo>
                  <a:lnTo>
                    <a:pt x="568" y="10"/>
                  </a:lnTo>
                  <a:lnTo>
                    <a:pt x="520" y="21"/>
                  </a:lnTo>
                  <a:lnTo>
                    <a:pt x="472" y="32"/>
                  </a:lnTo>
                  <a:lnTo>
                    <a:pt x="427" y="47"/>
                  </a:lnTo>
                  <a:lnTo>
                    <a:pt x="379" y="62"/>
                  </a:lnTo>
                  <a:lnTo>
                    <a:pt x="338" y="78"/>
                  </a:lnTo>
                  <a:lnTo>
                    <a:pt x="293" y="95"/>
                  </a:lnTo>
                  <a:lnTo>
                    <a:pt x="254" y="112"/>
                  </a:lnTo>
                  <a:lnTo>
                    <a:pt x="224" y="121"/>
                  </a:lnTo>
                  <a:lnTo>
                    <a:pt x="194" y="132"/>
                  </a:lnTo>
                  <a:lnTo>
                    <a:pt x="164" y="146"/>
                  </a:lnTo>
                  <a:lnTo>
                    <a:pt x="134" y="157"/>
                  </a:lnTo>
                  <a:lnTo>
                    <a:pt x="104" y="170"/>
                  </a:lnTo>
                  <a:lnTo>
                    <a:pt x="75" y="183"/>
                  </a:lnTo>
                  <a:lnTo>
                    <a:pt x="51" y="198"/>
                  </a:lnTo>
                  <a:lnTo>
                    <a:pt x="30" y="214"/>
                  </a:lnTo>
                  <a:lnTo>
                    <a:pt x="18" y="223"/>
                  </a:lnTo>
                  <a:lnTo>
                    <a:pt x="12" y="232"/>
                  </a:lnTo>
                  <a:lnTo>
                    <a:pt x="6" y="242"/>
                  </a:lnTo>
                  <a:lnTo>
                    <a:pt x="3" y="253"/>
                  </a:lnTo>
                  <a:lnTo>
                    <a:pt x="0" y="263"/>
                  </a:lnTo>
                  <a:lnTo>
                    <a:pt x="3" y="276"/>
                  </a:lnTo>
                  <a:lnTo>
                    <a:pt x="9" y="291"/>
                  </a:lnTo>
                  <a:lnTo>
                    <a:pt x="21" y="308"/>
                  </a:lnTo>
                  <a:lnTo>
                    <a:pt x="24" y="316"/>
                  </a:lnTo>
                  <a:lnTo>
                    <a:pt x="36" y="323"/>
                  </a:lnTo>
                  <a:lnTo>
                    <a:pt x="48" y="329"/>
                  </a:lnTo>
                  <a:lnTo>
                    <a:pt x="60" y="333"/>
                  </a:lnTo>
                  <a:lnTo>
                    <a:pt x="75" y="336"/>
                  </a:lnTo>
                  <a:lnTo>
                    <a:pt x="90" y="340"/>
                  </a:lnTo>
                  <a:lnTo>
                    <a:pt x="101" y="340"/>
                  </a:lnTo>
                  <a:lnTo>
                    <a:pt x="116" y="342"/>
                  </a:lnTo>
                  <a:lnTo>
                    <a:pt x="128" y="344"/>
                  </a:lnTo>
                  <a:lnTo>
                    <a:pt x="146" y="344"/>
                  </a:lnTo>
                  <a:lnTo>
                    <a:pt x="152" y="340"/>
                  </a:lnTo>
                  <a:lnTo>
                    <a:pt x="161" y="338"/>
                  </a:lnTo>
                  <a:lnTo>
                    <a:pt x="170" y="334"/>
                  </a:lnTo>
                  <a:lnTo>
                    <a:pt x="182" y="329"/>
                  </a:lnTo>
                  <a:lnTo>
                    <a:pt x="182" y="325"/>
                  </a:lnTo>
                  <a:lnTo>
                    <a:pt x="179" y="321"/>
                  </a:lnTo>
                  <a:lnTo>
                    <a:pt x="173" y="317"/>
                  </a:lnTo>
                  <a:lnTo>
                    <a:pt x="167" y="317"/>
                  </a:lnTo>
                  <a:lnTo>
                    <a:pt x="155" y="319"/>
                  </a:lnTo>
                  <a:lnTo>
                    <a:pt x="146" y="323"/>
                  </a:lnTo>
                  <a:lnTo>
                    <a:pt x="134" y="327"/>
                  </a:lnTo>
                  <a:lnTo>
                    <a:pt x="125" y="329"/>
                  </a:lnTo>
                  <a:lnTo>
                    <a:pt x="110" y="327"/>
                  </a:lnTo>
                  <a:lnTo>
                    <a:pt x="98" y="323"/>
                  </a:lnTo>
                  <a:lnTo>
                    <a:pt x="87" y="321"/>
                  </a:lnTo>
                  <a:lnTo>
                    <a:pt x="75" y="321"/>
                  </a:lnTo>
                  <a:lnTo>
                    <a:pt x="63" y="317"/>
                  </a:lnTo>
                  <a:lnTo>
                    <a:pt x="54" y="314"/>
                  </a:lnTo>
                  <a:lnTo>
                    <a:pt x="48" y="308"/>
                  </a:lnTo>
                  <a:lnTo>
                    <a:pt x="45" y="304"/>
                  </a:lnTo>
                  <a:lnTo>
                    <a:pt x="36" y="291"/>
                  </a:lnTo>
                  <a:lnTo>
                    <a:pt x="33" y="282"/>
                  </a:lnTo>
                  <a:lnTo>
                    <a:pt x="30" y="270"/>
                  </a:lnTo>
                  <a:lnTo>
                    <a:pt x="30" y="261"/>
                  </a:lnTo>
                  <a:lnTo>
                    <a:pt x="30" y="251"/>
                  </a:lnTo>
                  <a:lnTo>
                    <a:pt x="36" y="242"/>
                  </a:lnTo>
                  <a:lnTo>
                    <a:pt x="42" y="232"/>
                  </a:lnTo>
                  <a:lnTo>
                    <a:pt x="54" y="225"/>
                  </a:lnTo>
                  <a:lnTo>
                    <a:pt x="66" y="214"/>
                  </a:lnTo>
                  <a:lnTo>
                    <a:pt x="87" y="204"/>
                  </a:lnTo>
                  <a:lnTo>
                    <a:pt x="104" y="195"/>
                  </a:lnTo>
                  <a:lnTo>
                    <a:pt x="128" y="185"/>
                  </a:lnTo>
                  <a:lnTo>
                    <a:pt x="149" y="176"/>
                  </a:lnTo>
                  <a:lnTo>
                    <a:pt x="170" y="166"/>
                  </a:lnTo>
                  <a:lnTo>
                    <a:pt x="188" y="157"/>
                  </a:lnTo>
                  <a:lnTo>
                    <a:pt x="209" y="151"/>
                  </a:lnTo>
                  <a:lnTo>
                    <a:pt x="260" y="129"/>
                  </a:lnTo>
                  <a:lnTo>
                    <a:pt x="314" y="108"/>
                  </a:lnTo>
                  <a:lnTo>
                    <a:pt x="370" y="87"/>
                  </a:lnTo>
                  <a:lnTo>
                    <a:pt x="424" y="68"/>
                  </a:lnTo>
                  <a:lnTo>
                    <a:pt x="478" y="51"/>
                  </a:lnTo>
                  <a:lnTo>
                    <a:pt x="526" y="38"/>
                  </a:lnTo>
                  <a:lnTo>
                    <a:pt x="577" y="27"/>
                  </a:lnTo>
                  <a:lnTo>
                    <a:pt x="621" y="19"/>
                  </a:lnTo>
                  <a:lnTo>
                    <a:pt x="630" y="17"/>
                  </a:lnTo>
                  <a:lnTo>
                    <a:pt x="642" y="17"/>
                  </a:lnTo>
                  <a:lnTo>
                    <a:pt x="654" y="19"/>
                  </a:lnTo>
                  <a:lnTo>
                    <a:pt x="663" y="23"/>
                  </a:lnTo>
                  <a:lnTo>
                    <a:pt x="672" y="25"/>
                  </a:lnTo>
                  <a:lnTo>
                    <a:pt x="681" y="28"/>
                  </a:lnTo>
                  <a:lnTo>
                    <a:pt x="684" y="32"/>
                  </a:lnTo>
                  <a:lnTo>
                    <a:pt x="690" y="36"/>
                  </a:lnTo>
                  <a:lnTo>
                    <a:pt x="693" y="42"/>
                  </a:lnTo>
                  <a:lnTo>
                    <a:pt x="696" y="49"/>
                  </a:lnTo>
                  <a:lnTo>
                    <a:pt x="696" y="59"/>
                  </a:lnTo>
                  <a:lnTo>
                    <a:pt x="699" y="66"/>
                  </a:lnTo>
                  <a:lnTo>
                    <a:pt x="699" y="76"/>
                  </a:lnTo>
                  <a:lnTo>
                    <a:pt x="699" y="85"/>
                  </a:lnTo>
                  <a:lnTo>
                    <a:pt x="699" y="95"/>
                  </a:lnTo>
                  <a:lnTo>
                    <a:pt x="702" y="104"/>
                  </a:lnTo>
                  <a:lnTo>
                    <a:pt x="714" y="102"/>
                  </a:lnTo>
                  <a:lnTo>
                    <a:pt x="723"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164"/>
            <p:cNvSpPr>
              <a:spLocks/>
            </p:cNvSpPr>
            <p:nvPr/>
          </p:nvSpPr>
          <p:spPr bwMode="auto">
            <a:xfrm>
              <a:off x="4305" y="1907"/>
              <a:ext cx="556" cy="621"/>
            </a:xfrm>
            <a:custGeom>
              <a:avLst/>
              <a:gdLst>
                <a:gd name="T0" fmla="*/ 535 w 556"/>
                <a:gd name="T1" fmla="*/ 0 h 621"/>
                <a:gd name="T2" fmla="*/ 544 w 556"/>
                <a:gd name="T3" fmla="*/ 2 h 621"/>
                <a:gd name="T4" fmla="*/ 550 w 556"/>
                <a:gd name="T5" fmla="*/ 5 h 621"/>
                <a:gd name="T6" fmla="*/ 556 w 556"/>
                <a:gd name="T7" fmla="*/ 9 h 621"/>
                <a:gd name="T8" fmla="*/ 556 w 556"/>
                <a:gd name="T9" fmla="*/ 15 h 621"/>
                <a:gd name="T10" fmla="*/ 544 w 556"/>
                <a:gd name="T11" fmla="*/ 26 h 621"/>
                <a:gd name="T12" fmla="*/ 532 w 556"/>
                <a:gd name="T13" fmla="*/ 41 h 621"/>
                <a:gd name="T14" fmla="*/ 523 w 556"/>
                <a:gd name="T15" fmla="*/ 55 h 621"/>
                <a:gd name="T16" fmla="*/ 511 w 556"/>
                <a:gd name="T17" fmla="*/ 68 h 621"/>
                <a:gd name="T18" fmla="*/ 499 w 556"/>
                <a:gd name="T19" fmla="*/ 81 h 621"/>
                <a:gd name="T20" fmla="*/ 490 w 556"/>
                <a:gd name="T21" fmla="*/ 92 h 621"/>
                <a:gd name="T22" fmla="*/ 481 w 556"/>
                <a:gd name="T23" fmla="*/ 104 h 621"/>
                <a:gd name="T24" fmla="*/ 472 w 556"/>
                <a:gd name="T25" fmla="*/ 115 h 621"/>
                <a:gd name="T26" fmla="*/ 419 w 556"/>
                <a:gd name="T27" fmla="*/ 175 h 621"/>
                <a:gd name="T28" fmla="*/ 362 w 556"/>
                <a:gd name="T29" fmla="*/ 241 h 621"/>
                <a:gd name="T30" fmla="*/ 305 w 556"/>
                <a:gd name="T31" fmla="*/ 309 h 621"/>
                <a:gd name="T32" fmla="*/ 248 w 556"/>
                <a:gd name="T33" fmla="*/ 376 h 621"/>
                <a:gd name="T34" fmla="*/ 188 w 556"/>
                <a:gd name="T35" fmla="*/ 442 h 621"/>
                <a:gd name="T36" fmla="*/ 132 w 556"/>
                <a:gd name="T37" fmla="*/ 506 h 621"/>
                <a:gd name="T38" fmla="*/ 75 w 556"/>
                <a:gd name="T39" fmla="*/ 566 h 621"/>
                <a:gd name="T40" fmla="*/ 18 w 556"/>
                <a:gd name="T41" fmla="*/ 621 h 621"/>
                <a:gd name="T42" fmla="*/ 12 w 556"/>
                <a:gd name="T43" fmla="*/ 619 h 621"/>
                <a:gd name="T44" fmla="*/ 6 w 556"/>
                <a:gd name="T45" fmla="*/ 615 h 621"/>
                <a:gd name="T46" fmla="*/ 3 w 556"/>
                <a:gd name="T47" fmla="*/ 612 h 621"/>
                <a:gd name="T48" fmla="*/ 0 w 556"/>
                <a:gd name="T49" fmla="*/ 610 h 621"/>
                <a:gd name="T50" fmla="*/ 63 w 556"/>
                <a:gd name="T51" fmla="*/ 540 h 621"/>
                <a:gd name="T52" fmla="*/ 132 w 556"/>
                <a:gd name="T53" fmla="*/ 464 h 621"/>
                <a:gd name="T54" fmla="*/ 203 w 556"/>
                <a:gd name="T55" fmla="*/ 385 h 621"/>
                <a:gd name="T56" fmla="*/ 275 w 556"/>
                <a:gd name="T57" fmla="*/ 306 h 621"/>
                <a:gd name="T58" fmla="*/ 347 w 556"/>
                <a:gd name="T59" fmla="*/ 225 h 621"/>
                <a:gd name="T60" fmla="*/ 416 w 556"/>
                <a:gd name="T61" fmla="*/ 145 h 621"/>
                <a:gd name="T62" fmla="*/ 478 w 556"/>
                <a:gd name="T63" fmla="*/ 70 h 621"/>
                <a:gd name="T64" fmla="*/ 535 w 556"/>
                <a:gd name="T65" fmla="*/ 0 h 621"/>
                <a:gd name="T66" fmla="*/ 535 w 556"/>
                <a:gd name="T67" fmla="*/ 0 h 6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6"/>
                <a:gd name="T103" fmla="*/ 0 h 621"/>
                <a:gd name="T104" fmla="*/ 556 w 556"/>
                <a:gd name="T105" fmla="*/ 621 h 6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6" h="621">
                  <a:moveTo>
                    <a:pt x="535" y="0"/>
                  </a:moveTo>
                  <a:lnTo>
                    <a:pt x="544" y="2"/>
                  </a:lnTo>
                  <a:lnTo>
                    <a:pt x="550" y="5"/>
                  </a:lnTo>
                  <a:lnTo>
                    <a:pt x="556" y="9"/>
                  </a:lnTo>
                  <a:lnTo>
                    <a:pt x="556" y="15"/>
                  </a:lnTo>
                  <a:lnTo>
                    <a:pt x="544" y="26"/>
                  </a:lnTo>
                  <a:lnTo>
                    <a:pt x="532" y="41"/>
                  </a:lnTo>
                  <a:lnTo>
                    <a:pt x="523" y="55"/>
                  </a:lnTo>
                  <a:lnTo>
                    <a:pt x="511" y="68"/>
                  </a:lnTo>
                  <a:lnTo>
                    <a:pt x="499" y="81"/>
                  </a:lnTo>
                  <a:lnTo>
                    <a:pt x="490" y="92"/>
                  </a:lnTo>
                  <a:lnTo>
                    <a:pt x="481" y="104"/>
                  </a:lnTo>
                  <a:lnTo>
                    <a:pt x="472" y="115"/>
                  </a:lnTo>
                  <a:lnTo>
                    <a:pt x="419" y="175"/>
                  </a:lnTo>
                  <a:lnTo>
                    <a:pt x="362" y="241"/>
                  </a:lnTo>
                  <a:lnTo>
                    <a:pt x="305" y="309"/>
                  </a:lnTo>
                  <a:lnTo>
                    <a:pt x="248" y="376"/>
                  </a:lnTo>
                  <a:lnTo>
                    <a:pt x="188" y="442"/>
                  </a:lnTo>
                  <a:lnTo>
                    <a:pt x="132" y="506"/>
                  </a:lnTo>
                  <a:lnTo>
                    <a:pt x="75" y="566"/>
                  </a:lnTo>
                  <a:lnTo>
                    <a:pt x="18" y="621"/>
                  </a:lnTo>
                  <a:lnTo>
                    <a:pt x="12" y="619"/>
                  </a:lnTo>
                  <a:lnTo>
                    <a:pt x="6" y="615"/>
                  </a:lnTo>
                  <a:lnTo>
                    <a:pt x="3" y="612"/>
                  </a:lnTo>
                  <a:lnTo>
                    <a:pt x="0" y="610"/>
                  </a:lnTo>
                  <a:lnTo>
                    <a:pt x="63" y="540"/>
                  </a:lnTo>
                  <a:lnTo>
                    <a:pt x="132" y="464"/>
                  </a:lnTo>
                  <a:lnTo>
                    <a:pt x="203" y="385"/>
                  </a:lnTo>
                  <a:lnTo>
                    <a:pt x="275" y="306"/>
                  </a:lnTo>
                  <a:lnTo>
                    <a:pt x="347" y="225"/>
                  </a:lnTo>
                  <a:lnTo>
                    <a:pt x="416" y="145"/>
                  </a:lnTo>
                  <a:lnTo>
                    <a:pt x="478" y="70"/>
                  </a:lnTo>
                  <a:lnTo>
                    <a:pt x="5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169"/>
            <p:cNvSpPr>
              <a:spLocks/>
            </p:cNvSpPr>
            <p:nvPr/>
          </p:nvSpPr>
          <p:spPr bwMode="auto">
            <a:xfrm>
              <a:off x="3531" y="2579"/>
              <a:ext cx="604" cy="417"/>
            </a:xfrm>
            <a:custGeom>
              <a:avLst/>
              <a:gdLst>
                <a:gd name="T0" fmla="*/ 15 w 604"/>
                <a:gd name="T1" fmla="*/ 0 h 417"/>
                <a:gd name="T2" fmla="*/ 96 w 604"/>
                <a:gd name="T3" fmla="*/ 11 h 417"/>
                <a:gd name="T4" fmla="*/ 171 w 604"/>
                <a:gd name="T5" fmla="*/ 36 h 417"/>
                <a:gd name="T6" fmla="*/ 236 w 604"/>
                <a:gd name="T7" fmla="*/ 66 h 417"/>
                <a:gd name="T8" fmla="*/ 299 w 604"/>
                <a:gd name="T9" fmla="*/ 104 h 417"/>
                <a:gd name="T10" fmla="*/ 347 w 604"/>
                <a:gd name="T11" fmla="*/ 144 h 417"/>
                <a:gd name="T12" fmla="*/ 392 w 604"/>
                <a:gd name="T13" fmla="*/ 181 h 417"/>
                <a:gd name="T14" fmla="*/ 428 w 604"/>
                <a:gd name="T15" fmla="*/ 217 h 417"/>
                <a:gd name="T16" fmla="*/ 460 w 604"/>
                <a:gd name="T17" fmla="*/ 247 h 417"/>
                <a:gd name="T18" fmla="*/ 481 w 604"/>
                <a:gd name="T19" fmla="*/ 270 h 417"/>
                <a:gd name="T20" fmla="*/ 502 w 604"/>
                <a:gd name="T21" fmla="*/ 291 h 417"/>
                <a:gd name="T22" fmla="*/ 520 w 604"/>
                <a:gd name="T23" fmla="*/ 310 h 417"/>
                <a:gd name="T24" fmla="*/ 538 w 604"/>
                <a:gd name="T25" fmla="*/ 331 h 417"/>
                <a:gd name="T26" fmla="*/ 553 w 604"/>
                <a:gd name="T27" fmla="*/ 346 h 417"/>
                <a:gd name="T28" fmla="*/ 568 w 604"/>
                <a:gd name="T29" fmla="*/ 365 h 417"/>
                <a:gd name="T30" fmla="*/ 583 w 604"/>
                <a:gd name="T31" fmla="*/ 383 h 417"/>
                <a:gd name="T32" fmla="*/ 604 w 604"/>
                <a:gd name="T33" fmla="*/ 404 h 417"/>
                <a:gd name="T34" fmla="*/ 598 w 604"/>
                <a:gd name="T35" fmla="*/ 406 h 417"/>
                <a:gd name="T36" fmla="*/ 592 w 604"/>
                <a:gd name="T37" fmla="*/ 410 h 417"/>
                <a:gd name="T38" fmla="*/ 583 w 604"/>
                <a:gd name="T39" fmla="*/ 414 h 417"/>
                <a:gd name="T40" fmla="*/ 574 w 604"/>
                <a:gd name="T41" fmla="*/ 417 h 417"/>
                <a:gd name="T42" fmla="*/ 559 w 604"/>
                <a:gd name="T43" fmla="*/ 402 h 417"/>
                <a:gd name="T44" fmla="*/ 541 w 604"/>
                <a:gd name="T45" fmla="*/ 382 h 417"/>
                <a:gd name="T46" fmla="*/ 520 w 604"/>
                <a:gd name="T47" fmla="*/ 357 h 417"/>
                <a:gd name="T48" fmla="*/ 496 w 604"/>
                <a:gd name="T49" fmla="*/ 331 h 417"/>
                <a:gd name="T50" fmla="*/ 469 w 604"/>
                <a:gd name="T51" fmla="*/ 302 h 417"/>
                <a:gd name="T52" fmla="*/ 448 w 604"/>
                <a:gd name="T53" fmla="*/ 278 h 417"/>
                <a:gd name="T54" fmla="*/ 428 w 604"/>
                <a:gd name="T55" fmla="*/ 255 h 417"/>
                <a:gd name="T56" fmla="*/ 410 w 604"/>
                <a:gd name="T57" fmla="*/ 236 h 417"/>
                <a:gd name="T58" fmla="*/ 371 w 604"/>
                <a:gd name="T59" fmla="*/ 198 h 417"/>
                <a:gd name="T60" fmla="*/ 335 w 604"/>
                <a:gd name="T61" fmla="*/ 166 h 417"/>
                <a:gd name="T62" fmla="*/ 302 w 604"/>
                <a:gd name="T63" fmla="*/ 138 h 417"/>
                <a:gd name="T64" fmla="*/ 272 w 604"/>
                <a:gd name="T65" fmla="*/ 117 h 417"/>
                <a:gd name="T66" fmla="*/ 239 w 604"/>
                <a:gd name="T67" fmla="*/ 96 h 417"/>
                <a:gd name="T68" fmla="*/ 209 w 604"/>
                <a:gd name="T69" fmla="*/ 79 h 417"/>
                <a:gd name="T70" fmla="*/ 174 w 604"/>
                <a:gd name="T71" fmla="*/ 64 h 417"/>
                <a:gd name="T72" fmla="*/ 141 w 604"/>
                <a:gd name="T73" fmla="*/ 47 h 417"/>
                <a:gd name="T74" fmla="*/ 114 w 604"/>
                <a:gd name="T75" fmla="*/ 38 h 417"/>
                <a:gd name="T76" fmla="*/ 87 w 604"/>
                <a:gd name="T77" fmla="*/ 28 h 417"/>
                <a:gd name="T78" fmla="*/ 57 w 604"/>
                <a:gd name="T79" fmla="*/ 23 h 417"/>
                <a:gd name="T80" fmla="*/ 33 w 604"/>
                <a:gd name="T81" fmla="*/ 17 h 417"/>
                <a:gd name="T82" fmla="*/ 12 w 604"/>
                <a:gd name="T83" fmla="*/ 11 h 417"/>
                <a:gd name="T84" fmla="*/ 0 w 604"/>
                <a:gd name="T85" fmla="*/ 8 h 417"/>
                <a:gd name="T86" fmla="*/ 0 w 604"/>
                <a:gd name="T87" fmla="*/ 4 h 417"/>
                <a:gd name="T88" fmla="*/ 15 w 604"/>
                <a:gd name="T89" fmla="*/ 0 h 417"/>
                <a:gd name="T90" fmla="*/ 15 w 604"/>
                <a:gd name="T91" fmla="*/ 0 h 4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4"/>
                <a:gd name="T139" fmla="*/ 0 h 417"/>
                <a:gd name="T140" fmla="*/ 604 w 604"/>
                <a:gd name="T141" fmla="*/ 417 h 4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4" h="417">
                  <a:moveTo>
                    <a:pt x="15" y="0"/>
                  </a:moveTo>
                  <a:lnTo>
                    <a:pt x="96" y="11"/>
                  </a:lnTo>
                  <a:lnTo>
                    <a:pt x="171" y="36"/>
                  </a:lnTo>
                  <a:lnTo>
                    <a:pt x="236" y="66"/>
                  </a:lnTo>
                  <a:lnTo>
                    <a:pt x="299" y="104"/>
                  </a:lnTo>
                  <a:lnTo>
                    <a:pt x="347" y="144"/>
                  </a:lnTo>
                  <a:lnTo>
                    <a:pt x="392" y="181"/>
                  </a:lnTo>
                  <a:lnTo>
                    <a:pt x="428" y="217"/>
                  </a:lnTo>
                  <a:lnTo>
                    <a:pt x="460" y="247"/>
                  </a:lnTo>
                  <a:lnTo>
                    <a:pt x="481" y="270"/>
                  </a:lnTo>
                  <a:lnTo>
                    <a:pt x="502" y="291"/>
                  </a:lnTo>
                  <a:lnTo>
                    <a:pt x="520" y="310"/>
                  </a:lnTo>
                  <a:lnTo>
                    <a:pt x="538" y="331"/>
                  </a:lnTo>
                  <a:lnTo>
                    <a:pt x="553" y="346"/>
                  </a:lnTo>
                  <a:lnTo>
                    <a:pt x="568" y="365"/>
                  </a:lnTo>
                  <a:lnTo>
                    <a:pt x="583" y="383"/>
                  </a:lnTo>
                  <a:lnTo>
                    <a:pt x="604" y="404"/>
                  </a:lnTo>
                  <a:lnTo>
                    <a:pt x="598" y="406"/>
                  </a:lnTo>
                  <a:lnTo>
                    <a:pt x="592" y="410"/>
                  </a:lnTo>
                  <a:lnTo>
                    <a:pt x="583" y="414"/>
                  </a:lnTo>
                  <a:lnTo>
                    <a:pt x="574" y="417"/>
                  </a:lnTo>
                  <a:lnTo>
                    <a:pt x="559" y="402"/>
                  </a:lnTo>
                  <a:lnTo>
                    <a:pt x="541" y="382"/>
                  </a:lnTo>
                  <a:lnTo>
                    <a:pt x="520" y="357"/>
                  </a:lnTo>
                  <a:lnTo>
                    <a:pt x="496" y="331"/>
                  </a:lnTo>
                  <a:lnTo>
                    <a:pt x="469" y="302"/>
                  </a:lnTo>
                  <a:lnTo>
                    <a:pt x="448" y="278"/>
                  </a:lnTo>
                  <a:lnTo>
                    <a:pt x="428" y="255"/>
                  </a:lnTo>
                  <a:lnTo>
                    <a:pt x="410" y="236"/>
                  </a:lnTo>
                  <a:lnTo>
                    <a:pt x="371" y="198"/>
                  </a:lnTo>
                  <a:lnTo>
                    <a:pt x="335" y="166"/>
                  </a:lnTo>
                  <a:lnTo>
                    <a:pt x="302" y="138"/>
                  </a:lnTo>
                  <a:lnTo>
                    <a:pt x="272" y="117"/>
                  </a:lnTo>
                  <a:lnTo>
                    <a:pt x="239" y="96"/>
                  </a:lnTo>
                  <a:lnTo>
                    <a:pt x="209" y="79"/>
                  </a:lnTo>
                  <a:lnTo>
                    <a:pt x="174" y="64"/>
                  </a:lnTo>
                  <a:lnTo>
                    <a:pt x="141" y="47"/>
                  </a:lnTo>
                  <a:lnTo>
                    <a:pt x="114" y="38"/>
                  </a:lnTo>
                  <a:lnTo>
                    <a:pt x="87" y="28"/>
                  </a:lnTo>
                  <a:lnTo>
                    <a:pt x="57" y="23"/>
                  </a:lnTo>
                  <a:lnTo>
                    <a:pt x="33" y="17"/>
                  </a:lnTo>
                  <a:lnTo>
                    <a:pt x="12" y="11"/>
                  </a:lnTo>
                  <a:lnTo>
                    <a:pt x="0" y="8"/>
                  </a:lnTo>
                  <a:lnTo>
                    <a:pt x="0" y="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170"/>
            <p:cNvSpPr>
              <a:spLocks/>
            </p:cNvSpPr>
            <p:nvPr/>
          </p:nvSpPr>
          <p:spPr bwMode="auto">
            <a:xfrm>
              <a:off x="3301" y="3104"/>
              <a:ext cx="132" cy="61"/>
            </a:xfrm>
            <a:custGeom>
              <a:avLst/>
              <a:gdLst>
                <a:gd name="T0" fmla="*/ 114 w 132"/>
                <a:gd name="T1" fmla="*/ 0 h 61"/>
                <a:gd name="T2" fmla="*/ 132 w 132"/>
                <a:gd name="T3" fmla="*/ 19 h 61"/>
                <a:gd name="T4" fmla="*/ 117 w 132"/>
                <a:gd name="T5" fmla="*/ 23 h 61"/>
                <a:gd name="T6" fmla="*/ 105 w 132"/>
                <a:gd name="T7" fmla="*/ 28 h 61"/>
                <a:gd name="T8" fmla="*/ 93 w 132"/>
                <a:gd name="T9" fmla="*/ 30 h 61"/>
                <a:gd name="T10" fmla="*/ 87 w 132"/>
                <a:gd name="T11" fmla="*/ 34 h 61"/>
                <a:gd name="T12" fmla="*/ 75 w 132"/>
                <a:gd name="T13" fmla="*/ 36 h 61"/>
                <a:gd name="T14" fmla="*/ 69 w 132"/>
                <a:gd name="T15" fmla="*/ 40 h 61"/>
                <a:gd name="T16" fmla="*/ 54 w 132"/>
                <a:gd name="T17" fmla="*/ 44 h 61"/>
                <a:gd name="T18" fmla="*/ 45 w 132"/>
                <a:gd name="T19" fmla="*/ 45 h 61"/>
                <a:gd name="T20" fmla="*/ 33 w 132"/>
                <a:gd name="T21" fmla="*/ 49 h 61"/>
                <a:gd name="T22" fmla="*/ 27 w 132"/>
                <a:gd name="T23" fmla="*/ 53 h 61"/>
                <a:gd name="T24" fmla="*/ 15 w 132"/>
                <a:gd name="T25" fmla="*/ 55 h 61"/>
                <a:gd name="T26" fmla="*/ 9 w 132"/>
                <a:gd name="T27" fmla="*/ 59 h 61"/>
                <a:gd name="T28" fmla="*/ 3 w 132"/>
                <a:gd name="T29" fmla="*/ 59 h 61"/>
                <a:gd name="T30" fmla="*/ 0 w 132"/>
                <a:gd name="T31" fmla="*/ 61 h 61"/>
                <a:gd name="T32" fmla="*/ 18 w 132"/>
                <a:gd name="T33" fmla="*/ 27 h 61"/>
                <a:gd name="T34" fmla="*/ 27 w 132"/>
                <a:gd name="T35" fmla="*/ 25 h 61"/>
                <a:gd name="T36" fmla="*/ 39 w 132"/>
                <a:gd name="T37" fmla="*/ 21 h 61"/>
                <a:gd name="T38" fmla="*/ 51 w 132"/>
                <a:gd name="T39" fmla="*/ 17 h 61"/>
                <a:gd name="T40" fmla="*/ 69 w 132"/>
                <a:gd name="T41" fmla="*/ 13 h 61"/>
                <a:gd name="T42" fmla="*/ 81 w 132"/>
                <a:gd name="T43" fmla="*/ 8 h 61"/>
                <a:gd name="T44" fmla="*/ 96 w 132"/>
                <a:gd name="T45" fmla="*/ 4 h 61"/>
                <a:gd name="T46" fmla="*/ 108 w 132"/>
                <a:gd name="T47" fmla="*/ 0 h 61"/>
                <a:gd name="T48" fmla="*/ 114 w 132"/>
                <a:gd name="T49" fmla="*/ 0 h 61"/>
                <a:gd name="T50" fmla="*/ 114 w 132"/>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61"/>
                <a:gd name="T80" fmla="*/ 132 w 132"/>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61">
                  <a:moveTo>
                    <a:pt x="114" y="0"/>
                  </a:moveTo>
                  <a:lnTo>
                    <a:pt x="132" y="19"/>
                  </a:lnTo>
                  <a:lnTo>
                    <a:pt x="117" y="23"/>
                  </a:lnTo>
                  <a:lnTo>
                    <a:pt x="105" y="28"/>
                  </a:lnTo>
                  <a:lnTo>
                    <a:pt x="93" y="30"/>
                  </a:lnTo>
                  <a:lnTo>
                    <a:pt x="87" y="34"/>
                  </a:lnTo>
                  <a:lnTo>
                    <a:pt x="75" y="36"/>
                  </a:lnTo>
                  <a:lnTo>
                    <a:pt x="69" y="40"/>
                  </a:lnTo>
                  <a:lnTo>
                    <a:pt x="54" y="44"/>
                  </a:lnTo>
                  <a:lnTo>
                    <a:pt x="45" y="45"/>
                  </a:lnTo>
                  <a:lnTo>
                    <a:pt x="33" y="49"/>
                  </a:lnTo>
                  <a:lnTo>
                    <a:pt x="27" y="53"/>
                  </a:lnTo>
                  <a:lnTo>
                    <a:pt x="15" y="55"/>
                  </a:lnTo>
                  <a:lnTo>
                    <a:pt x="9" y="59"/>
                  </a:lnTo>
                  <a:lnTo>
                    <a:pt x="3" y="59"/>
                  </a:lnTo>
                  <a:lnTo>
                    <a:pt x="0" y="61"/>
                  </a:lnTo>
                  <a:lnTo>
                    <a:pt x="18" y="27"/>
                  </a:lnTo>
                  <a:lnTo>
                    <a:pt x="27" y="25"/>
                  </a:lnTo>
                  <a:lnTo>
                    <a:pt x="39" y="21"/>
                  </a:lnTo>
                  <a:lnTo>
                    <a:pt x="51" y="17"/>
                  </a:lnTo>
                  <a:lnTo>
                    <a:pt x="69" y="13"/>
                  </a:lnTo>
                  <a:lnTo>
                    <a:pt x="81" y="8"/>
                  </a:lnTo>
                  <a:lnTo>
                    <a:pt x="96" y="4"/>
                  </a:lnTo>
                  <a:lnTo>
                    <a:pt x="108"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171"/>
            <p:cNvSpPr>
              <a:spLocks/>
            </p:cNvSpPr>
            <p:nvPr/>
          </p:nvSpPr>
          <p:spPr bwMode="auto">
            <a:xfrm>
              <a:off x="2342" y="3514"/>
              <a:ext cx="131" cy="36"/>
            </a:xfrm>
            <a:custGeom>
              <a:avLst/>
              <a:gdLst>
                <a:gd name="T0" fmla="*/ 131 w 131"/>
                <a:gd name="T1" fmla="*/ 7 h 36"/>
                <a:gd name="T2" fmla="*/ 119 w 131"/>
                <a:gd name="T3" fmla="*/ 4 h 36"/>
                <a:gd name="T4" fmla="*/ 110 w 131"/>
                <a:gd name="T5" fmla="*/ 4 h 36"/>
                <a:gd name="T6" fmla="*/ 101 w 131"/>
                <a:gd name="T7" fmla="*/ 2 h 36"/>
                <a:gd name="T8" fmla="*/ 92 w 131"/>
                <a:gd name="T9" fmla="*/ 2 h 36"/>
                <a:gd name="T10" fmla="*/ 81 w 131"/>
                <a:gd name="T11" fmla="*/ 0 h 36"/>
                <a:gd name="T12" fmla="*/ 72 w 131"/>
                <a:gd name="T13" fmla="*/ 0 h 36"/>
                <a:gd name="T14" fmla="*/ 63 w 131"/>
                <a:gd name="T15" fmla="*/ 0 h 36"/>
                <a:gd name="T16" fmla="*/ 54 w 131"/>
                <a:gd name="T17" fmla="*/ 0 h 36"/>
                <a:gd name="T18" fmla="*/ 42 w 131"/>
                <a:gd name="T19" fmla="*/ 0 h 36"/>
                <a:gd name="T20" fmla="*/ 36 w 131"/>
                <a:gd name="T21" fmla="*/ 2 h 36"/>
                <a:gd name="T22" fmla="*/ 24 w 131"/>
                <a:gd name="T23" fmla="*/ 4 h 36"/>
                <a:gd name="T24" fmla="*/ 18 w 131"/>
                <a:gd name="T25" fmla="*/ 6 h 36"/>
                <a:gd name="T26" fmla="*/ 9 w 131"/>
                <a:gd name="T27" fmla="*/ 9 h 36"/>
                <a:gd name="T28" fmla="*/ 3 w 131"/>
                <a:gd name="T29" fmla="*/ 15 h 36"/>
                <a:gd name="T30" fmla="*/ 0 w 131"/>
                <a:gd name="T31" fmla="*/ 21 h 36"/>
                <a:gd name="T32" fmla="*/ 0 w 131"/>
                <a:gd name="T33" fmla="*/ 26 h 36"/>
                <a:gd name="T34" fmla="*/ 15 w 131"/>
                <a:gd name="T35" fmla="*/ 32 h 36"/>
                <a:gd name="T36" fmla="*/ 33 w 131"/>
                <a:gd name="T37" fmla="*/ 36 h 36"/>
                <a:gd name="T38" fmla="*/ 51 w 131"/>
                <a:gd name="T39" fmla="*/ 34 h 36"/>
                <a:gd name="T40" fmla="*/ 72 w 131"/>
                <a:gd name="T41" fmla="*/ 32 h 36"/>
                <a:gd name="T42" fmla="*/ 87 w 131"/>
                <a:gd name="T43" fmla="*/ 26 h 36"/>
                <a:gd name="T44" fmla="*/ 104 w 131"/>
                <a:gd name="T45" fmla="*/ 21 h 36"/>
                <a:gd name="T46" fmla="*/ 116 w 131"/>
                <a:gd name="T47" fmla="*/ 13 h 36"/>
                <a:gd name="T48" fmla="*/ 131 w 131"/>
                <a:gd name="T49" fmla="*/ 7 h 36"/>
                <a:gd name="T50" fmla="*/ 131 w 131"/>
                <a:gd name="T51" fmla="*/ 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36"/>
                <a:gd name="T80" fmla="*/ 131 w 131"/>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36">
                  <a:moveTo>
                    <a:pt x="131" y="7"/>
                  </a:moveTo>
                  <a:lnTo>
                    <a:pt x="119" y="4"/>
                  </a:lnTo>
                  <a:lnTo>
                    <a:pt x="110" y="4"/>
                  </a:lnTo>
                  <a:lnTo>
                    <a:pt x="101" y="2"/>
                  </a:lnTo>
                  <a:lnTo>
                    <a:pt x="92" y="2"/>
                  </a:lnTo>
                  <a:lnTo>
                    <a:pt x="81" y="0"/>
                  </a:lnTo>
                  <a:lnTo>
                    <a:pt x="72" y="0"/>
                  </a:lnTo>
                  <a:lnTo>
                    <a:pt x="63" y="0"/>
                  </a:lnTo>
                  <a:lnTo>
                    <a:pt x="54" y="0"/>
                  </a:lnTo>
                  <a:lnTo>
                    <a:pt x="42" y="0"/>
                  </a:lnTo>
                  <a:lnTo>
                    <a:pt x="36" y="2"/>
                  </a:lnTo>
                  <a:lnTo>
                    <a:pt x="24" y="4"/>
                  </a:lnTo>
                  <a:lnTo>
                    <a:pt x="18" y="6"/>
                  </a:lnTo>
                  <a:lnTo>
                    <a:pt x="9" y="9"/>
                  </a:lnTo>
                  <a:lnTo>
                    <a:pt x="3" y="15"/>
                  </a:lnTo>
                  <a:lnTo>
                    <a:pt x="0" y="21"/>
                  </a:lnTo>
                  <a:lnTo>
                    <a:pt x="0" y="26"/>
                  </a:lnTo>
                  <a:lnTo>
                    <a:pt x="15" y="32"/>
                  </a:lnTo>
                  <a:lnTo>
                    <a:pt x="33" y="36"/>
                  </a:lnTo>
                  <a:lnTo>
                    <a:pt x="51" y="34"/>
                  </a:lnTo>
                  <a:lnTo>
                    <a:pt x="72" y="32"/>
                  </a:lnTo>
                  <a:lnTo>
                    <a:pt x="87" y="26"/>
                  </a:lnTo>
                  <a:lnTo>
                    <a:pt x="104" y="21"/>
                  </a:lnTo>
                  <a:lnTo>
                    <a:pt x="116" y="13"/>
                  </a:lnTo>
                  <a:lnTo>
                    <a:pt x="131" y="7"/>
                  </a:lnTo>
                  <a:close/>
                </a:path>
              </a:pathLst>
            </a:custGeom>
            <a:solidFill>
              <a:srgbClr val="C9D4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172"/>
            <p:cNvSpPr>
              <a:spLocks/>
            </p:cNvSpPr>
            <p:nvPr/>
          </p:nvSpPr>
          <p:spPr bwMode="auto">
            <a:xfrm>
              <a:off x="2485" y="3631"/>
              <a:ext cx="102" cy="32"/>
            </a:xfrm>
            <a:custGeom>
              <a:avLst/>
              <a:gdLst>
                <a:gd name="T0" fmla="*/ 102 w 102"/>
                <a:gd name="T1" fmla="*/ 11 h 32"/>
                <a:gd name="T2" fmla="*/ 90 w 102"/>
                <a:gd name="T3" fmla="*/ 8 h 32"/>
                <a:gd name="T4" fmla="*/ 84 w 102"/>
                <a:gd name="T5" fmla="*/ 8 h 32"/>
                <a:gd name="T6" fmla="*/ 72 w 102"/>
                <a:gd name="T7" fmla="*/ 6 h 32"/>
                <a:gd name="T8" fmla="*/ 60 w 102"/>
                <a:gd name="T9" fmla="*/ 4 h 32"/>
                <a:gd name="T10" fmla="*/ 51 w 102"/>
                <a:gd name="T11" fmla="*/ 2 h 32"/>
                <a:gd name="T12" fmla="*/ 39 w 102"/>
                <a:gd name="T13" fmla="*/ 2 h 32"/>
                <a:gd name="T14" fmla="*/ 30 w 102"/>
                <a:gd name="T15" fmla="*/ 0 h 32"/>
                <a:gd name="T16" fmla="*/ 24 w 102"/>
                <a:gd name="T17" fmla="*/ 0 h 32"/>
                <a:gd name="T18" fmla="*/ 15 w 102"/>
                <a:gd name="T19" fmla="*/ 4 h 32"/>
                <a:gd name="T20" fmla="*/ 9 w 102"/>
                <a:gd name="T21" fmla="*/ 6 h 32"/>
                <a:gd name="T22" fmla="*/ 0 w 102"/>
                <a:gd name="T23" fmla="*/ 9 h 32"/>
                <a:gd name="T24" fmla="*/ 0 w 102"/>
                <a:gd name="T25" fmla="*/ 17 h 32"/>
                <a:gd name="T26" fmla="*/ 0 w 102"/>
                <a:gd name="T27" fmla="*/ 28 h 32"/>
                <a:gd name="T28" fmla="*/ 9 w 102"/>
                <a:gd name="T29" fmla="*/ 32 h 32"/>
                <a:gd name="T30" fmla="*/ 21 w 102"/>
                <a:gd name="T31" fmla="*/ 32 h 32"/>
                <a:gd name="T32" fmla="*/ 39 w 102"/>
                <a:gd name="T33" fmla="*/ 30 h 32"/>
                <a:gd name="T34" fmla="*/ 57 w 102"/>
                <a:gd name="T35" fmla="*/ 25 h 32"/>
                <a:gd name="T36" fmla="*/ 75 w 102"/>
                <a:gd name="T37" fmla="*/ 19 h 32"/>
                <a:gd name="T38" fmla="*/ 90 w 102"/>
                <a:gd name="T39" fmla="*/ 15 h 32"/>
                <a:gd name="T40" fmla="*/ 102 w 102"/>
                <a:gd name="T41" fmla="*/ 11 h 32"/>
                <a:gd name="T42" fmla="*/ 102 w 102"/>
                <a:gd name="T43" fmla="*/ 11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32"/>
                <a:gd name="T68" fmla="*/ 102 w 10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32">
                  <a:moveTo>
                    <a:pt x="102" y="11"/>
                  </a:moveTo>
                  <a:lnTo>
                    <a:pt x="90" y="8"/>
                  </a:lnTo>
                  <a:lnTo>
                    <a:pt x="84" y="8"/>
                  </a:lnTo>
                  <a:lnTo>
                    <a:pt x="72" y="6"/>
                  </a:lnTo>
                  <a:lnTo>
                    <a:pt x="60" y="4"/>
                  </a:lnTo>
                  <a:lnTo>
                    <a:pt x="51" y="2"/>
                  </a:lnTo>
                  <a:lnTo>
                    <a:pt x="39" y="2"/>
                  </a:lnTo>
                  <a:lnTo>
                    <a:pt x="30" y="0"/>
                  </a:lnTo>
                  <a:lnTo>
                    <a:pt x="24" y="0"/>
                  </a:lnTo>
                  <a:lnTo>
                    <a:pt x="15" y="4"/>
                  </a:lnTo>
                  <a:lnTo>
                    <a:pt x="9" y="6"/>
                  </a:lnTo>
                  <a:lnTo>
                    <a:pt x="0" y="9"/>
                  </a:lnTo>
                  <a:lnTo>
                    <a:pt x="0" y="17"/>
                  </a:lnTo>
                  <a:lnTo>
                    <a:pt x="0" y="28"/>
                  </a:lnTo>
                  <a:lnTo>
                    <a:pt x="9" y="32"/>
                  </a:lnTo>
                  <a:lnTo>
                    <a:pt x="21" y="32"/>
                  </a:lnTo>
                  <a:lnTo>
                    <a:pt x="39" y="30"/>
                  </a:lnTo>
                  <a:lnTo>
                    <a:pt x="57" y="25"/>
                  </a:lnTo>
                  <a:lnTo>
                    <a:pt x="75" y="19"/>
                  </a:lnTo>
                  <a:lnTo>
                    <a:pt x="90" y="15"/>
                  </a:lnTo>
                  <a:lnTo>
                    <a:pt x="102" y="11"/>
                  </a:lnTo>
                  <a:close/>
                </a:path>
              </a:pathLst>
            </a:custGeom>
            <a:solidFill>
              <a:srgbClr val="C9D4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173"/>
            <p:cNvSpPr>
              <a:spLocks/>
            </p:cNvSpPr>
            <p:nvPr/>
          </p:nvSpPr>
          <p:spPr bwMode="auto">
            <a:xfrm>
              <a:off x="2420" y="3051"/>
              <a:ext cx="313" cy="61"/>
            </a:xfrm>
            <a:custGeom>
              <a:avLst/>
              <a:gdLst>
                <a:gd name="T0" fmla="*/ 295 w 313"/>
                <a:gd name="T1" fmla="*/ 42 h 61"/>
                <a:gd name="T2" fmla="*/ 313 w 313"/>
                <a:gd name="T3" fmla="*/ 27 h 61"/>
                <a:gd name="T4" fmla="*/ 310 w 313"/>
                <a:gd name="T5" fmla="*/ 15 h 61"/>
                <a:gd name="T6" fmla="*/ 292 w 313"/>
                <a:gd name="T7" fmla="*/ 8 h 61"/>
                <a:gd name="T8" fmla="*/ 266 w 313"/>
                <a:gd name="T9" fmla="*/ 4 h 61"/>
                <a:gd name="T10" fmla="*/ 230 w 313"/>
                <a:gd name="T11" fmla="*/ 0 h 61"/>
                <a:gd name="T12" fmla="*/ 197 w 313"/>
                <a:gd name="T13" fmla="*/ 0 h 61"/>
                <a:gd name="T14" fmla="*/ 167 w 313"/>
                <a:gd name="T15" fmla="*/ 0 h 61"/>
                <a:gd name="T16" fmla="*/ 152 w 313"/>
                <a:gd name="T17" fmla="*/ 2 h 61"/>
                <a:gd name="T18" fmla="*/ 122 w 313"/>
                <a:gd name="T19" fmla="*/ 4 h 61"/>
                <a:gd name="T20" fmla="*/ 95 w 313"/>
                <a:gd name="T21" fmla="*/ 6 h 61"/>
                <a:gd name="T22" fmla="*/ 65 w 313"/>
                <a:gd name="T23" fmla="*/ 12 h 61"/>
                <a:gd name="T24" fmla="*/ 38 w 313"/>
                <a:gd name="T25" fmla="*/ 17 h 61"/>
                <a:gd name="T26" fmla="*/ 17 w 313"/>
                <a:gd name="T27" fmla="*/ 21 h 61"/>
                <a:gd name="T28" fmla="*/ 3 w 313"/>
                <a:gd name="T29" fmla="*/ 29 h 61"/>
                <a:gd name="T30" fmla="*/ 0 w 313"/>
                <a:gd name="T31" fmla="*/ 36 h 61"/>
                <a:gd name="T32" fmla="*/ 9 w 313"/>
                <a:gd name="T33" fmla="*/ 44 h 61"/>
                <a:gd name="T34" fmla="*/ 20 w 313"/>
                <a:gd name="T35" fmla="*/ 47 h 61"/>
                <a:gd name="T36" fmla="*/ 38 w 313"/>
                <a:gd name="T37" fmla="*/ 51 h 61"/>
                <a:gd name="T38" fmla="*/ 56 w 313"/>
                <a:gd name="T39" fmla="*/ 53 h 61"/>
                <a:gd name="T40" fmla="*/ 77 w 313"/>
                <a:gd name="T41" fmla="*/ 57 h 61"/>
                <a:gd name="T42" fmla="*/ 101 w 313"/>
                <a:gd name="T43" fmla="*/ 57 h 61"/>
                <a:gd name="T44" fmla="*/ 122 w 313"/>
                <a:gd name="T45" fmla="*/ 59 h 61"/>
                <a:gd name="T46" fmla="*/ 146 w 313"/>
                <a:gd name="T47" fmla="*/ 61 h 61"/>
                <a:gd name="T48" fmla="*/ 167 w 313"/>
                <a:gd name="T49" fmla="*/ 61 h 61"/>
                <a:gd name="T50" fmla="*/ 179 w 313"/>
                <a:gd name="T51" fmla="*/ 61 h 61"/>
                <a:gd name="T52" fmla="*/ 197 w 313"/>
                <a:gd name="T53" fmla="*/ 61 h 61"/>
                <a:gd name="T54" fmla="*/ 215 w 313"/>
                <a:gd name="T55" fmla="*/ 59 h 61"/>
                <a:gd name="T56" fmla="*/ 233 w 313"/>
                <a:gd name="T57" fmla="*/ 57 h 61"/>
                <a:gd name="T58" fmla="*/ 248 w 313"/>
                <a:gd name="T59" fmla="*/ 53 h 61"/>
                <a:gd name="T60" fmla="*/ 266 w 313"/>
                <a:gd name="T61" fmla="*/ 51 h 61"/>
                <a:gd name="T62" fmla="*/ 280 w 313"/>
                <a:gd name="T63" fmla="*/ 47 h 61"/>
                <a:gd name="T64" fmla="*/ 295 w 313"/>
                <a:gd name="T65" fmla="*/ 42 h 61"/>
                <a:gd name="T66" fmla="*/ 295 w 313"/>
                <a:gd name="T67" fmla="*/ 42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61"/>
                <a:gd name="T104" fmla="*/ 313 w 313"/>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61">
                  <a:moveTo>
                    <a:pt x="295" y="42"/>
                  </a:moveTo>
                  <a:lnTo>
                    <a:pt x="313" y="27"/>
                  </a:lnTo>
                  <a:lnTo>
                    <a:pt x="310" y="15"/>
                  </a:lnTo>
                  <a:lnTo>
                    <a:pt x="292" y="8"/>
                  </a:lnTo>
                  <a:lnTo>
                    <a:pt x="266" y="4"/>
                  </a:lnTo>
                  <a:lnTo>
                    <a:pt x="230" y="0"/>
                  </a:lnTo>
                  <a:lnTo>
                    <a:pt x="197" y="0"/>
                  </a:lnTo>
                  <a:lnTo>
                    <a:pt x="167" y="0"/>
                  </a:lnTo>
                  <a:lnTo>
                    <a:pt x="152" y="2"/>
                  </a:lnTo>
                  <a:lnTo>
                    <a:pt x="122" y="4"/>
                  </a:lnTo>
                  <a:lnTo>
                    <a:pt x="95" y="6"/>
                  </a:lnTo>
                  <a:lnTo>
                    <a:pt x="65" y="12"/>
                  </a:lnTo>
                  <a:lnTo>
                    <a:pt x="38" y="17"/>
                  </a:lnTo>
                  <a:lnTo>
                    <a:pt x="17" y="21"/>
                  </a:lnTo>
                  <a:lnTo>
                    <a:pt x="3" y="29"/>
                  </a:lnTo>
                  <a:lnTo>
                    <a:pt x="0" y="36"/>
                  </a:lnTo>
                  <a:lnTo>
                    <a:pt x="9" y="44"/>
                  </a:lnTo>
                  <a:lnTo>
                    <a:pt x="20" y="47"/>
                  </a:lnTo>
                  <a:lnTo>
                    <a:pt x="38" y="51"/>
                  </a:lnTo>
                  <a:lnTo>
                    <a:pt x="56" y="53"/>
                  </a:lnTo>
                  <a:lnTo>
                    <a:pt x="77" y="57"/>
                  </a:lnTo>
                  <a:lnTo>
                    <a:pt x="101" y="57"/>
                  </a:lnTo>
                  <a:lnTo>
                    <a:pt x="122" y="59"/>
                  </a:lnTo>
                  <a:lnTo>
                    <a:pt x="146" y="61"/>
                  </a:lnTo>
                  <a:lnTo>
                    <a:pt x="167" y="61"/>
                  </a:lnTo>
                  <a:lnTo>
                    <a:pt x="179" y="61"/>
                  </a:lnTo>
                  <a:lnTo>
                    <a:pt x="197" y="61"/>
                  </a:lnTo>
                  <a:lnTo>
                    <a:pt x="215" y="59"/>
                  </a:lnTo>
                  <a:lnTo>
                    <a:pt x="233" y="57"/>
                  </a:lnTo>
                  <a:lnTo>
                    <a:pt x="248" y="53"/>
                  </a:lnTo>
                  <a:lnTo>
                    <a:pt x="266" y="51"/>
                  </a:lnTo>
                  <a:lnTo>
                    <a:pt x="280" y="47"/>
                  </a:lnTo>
                  <a:lnTo>
                    <a:pt x="295" y="42"/>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174"/>
            <p:cNvSpPr>
              <a:spLocks/>
            </p:cNvSpPr>
            <p:nvPr/>
          </p:nvSpPr>
          <p:spPr bwMode="auto">
            <a:xfrm>
              <a:off x="2369" y="1890"/>
              <a:ext cx="95" cy="64"/>
            </a:xfrm>
            <a:custGeom>
              <a:avLst/>
              <a:gdLst>
                <a:gd name="T0" fmla="*/ 95 w 95"/>
                <a:gd name="T1" fmla="*/ 64 h 64"/>
                <a:gd name="T2" fmla="*/ 89 w 95"/>
                <a:gd name="T3" fmla="*/ 51 h 64"/>
                <a:gd name="T4" fmla="*/ 83 w 95"/>
                <a:gd name="T5" fmla="*/ 41 h 64"/>
                <a:gd name="T6" fmla="*/ 74 w 95"/>
                <a:gd name="T7" fmla="*/ 32 h 64"/>
                <a:gd name="T8" fmla="*/ 60 w 95"/>
                <a:gd name="T9" fmla="*/ 24 h 64"/>
                <a:gd name="T10" fmla="*/ 45 w 95"/>
                <a:gd name="T11" fmla="*/ 17 h 64"/>
                <a:gd name="T12" fmla="*/ 30 w 95"/>
                <a:gd name="T13" fmla="*/ 11 h 64"/>
                <a:gd name="T14" fmla="*/ 15 w 95"/>
                <a:gd name="T15" fmla="*/ 4 h 64"/>
                <a:gd name="T16" fmla="*/ 0 w 95"/>
                <a:gd name="T17" fmla="*/ 0 h 64"/>
                <a:gd name="T18" fmla="*/ 0 w 95"/>
                <a:gd name="T19" fmla="*/ 9 h 64"/>
                <a:gd name="T20" fmla="*/ 6 w 95"/>
                <a:gd name="T21" fmla="*/ 19 h 64"/>
                <a:gd name="T22" fmla="*/ 15 w 95"/>
                <a:gd name="T23" fmla="*/ 28 h 64"/>
                <a:gd name="T24" fmla="*/ 27 w 95"/>
                <a:gd name="T25" fmla="*/ 39 h 64"/>
                <a:gd name="T26" fmla="*/ 39 w 95"/>
                <a:gd name="T27" fmla="*/ 47 h 64"/>
                <a:gd name="T28" fmla="*/ 57 w 95"/>
                <a:gd name="T29" fmla="*/ 55 h 64"/>
                <a:gd name="T30" fmla="*/ 74 w 95"/>
                <a:gd name="T31" fmla="*/ 60 h 64"/>
                <a:gd name="T32" fmla="*/ 95 w 95"/>
                <a:gd name="T33" fmla="*/ 64 h 64"/>
                <a:gd name="T34" fmla="*/ 95 w 95"/>
                <a:gd name="T35" fmla="*/ 6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64"/>
                <a:gd name="T56" fmla="*/ 95 w 95"/>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64">
                  <a:moveTo>
                    <a:pt x="95" y="64"/>
                  </a:moveTo>
                  <a:lnTo>
                    <a:pt x="89" y="51"/>
                  </a:lnTo>
                  <a:lnTo>
                    <a:pt x="83" y="41"/>
                  </a:lnTo>
                  <a:lnTo>
                    <a:pt x="74" y="32"/>
                  </a:lnTo>
                  <a:lnTo>
                    <a:pt x="60" y="24"/>
                  </a:lnTo>
                  <a:lnTo>
                    <a:pt x="45" y="17"/>
                  </a:lnTo>
                  <a:lnTo>
                    <a:pt x="30" y="11"/>
                  </a:lnTo>
                  <a:lnTo>
                    <a:pt x="15" y="4"/>
                  </a:lnTo>
                  <a:lnTo>
                    <a:pt x="0" y="0"/>
                  </a:lnTo>
                  <a:lnTo>
                    <a:pt x="0" y="9"/>
                  </a:lnTo>
                  <a:lnTo>
                    <a:pt x="6" y="19"/>
                  </a:lnTo>
                  <a:lnTo>
                    <a:pt x="15" y="28"/>
                  </a:lnTo>
                  <a:lnTo>
                    <a:pt x="27" y="39"/>
                  </a:lnTo>
                  <a:lnTo>
                    <a:pt x="39" y="47"/>
                  </a:lnTo>
                  <a:lnTo>
                    <a:pt x="57" y="55"/>
                  </a:lnTo>
                  <a:lnTo>
                    <a:pt x="74" y="60"/>
                  </a:lnTo>
                  <a:lnTo>
                    <a:pt x="9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175"/>
            <p:cNvSpPr>
              <a:spLocks/>
            </p:cNvSpPr>
            <p:nvPr/>
          </p:nvSpPr>
          <p:spPr bwMode="auto">
            <a:xfrm>
              <a:off x="2384" y="1903"/>
              <a:ext cx="80" cy="51"/>
            </a:xfrm>
            <a:custGeom>
              <a:avLst/>
              <a:gdLst>
                <a:gd name="T0" fmla="*/ 65 w 80"/>
                <a:gd name="T1" fmla="*/ 0 h 51"/>
                <a:gd name="T2" fmla="*/ 74 w 80"/>
                <a:gd name="T3" fmla="*/ 6 h 51"/>
                <a:gd name="T4" fmla="*/ 80 w 80"/>
                <a:gd name="T5" fmla="*/ 13 h 51"/>
                <a:gd name="T6" fmla="*/ 74 w 80"/>
                <a:gd name="T7" fmla="*/ 23 h 51"/>
                <a:gd name="T8" fmla="*/ 68 w 80"/>
                <a:gd name="T9" fmla="*/ 30 h 51"/>
                <a:gd name="T10" fmla="*/ 53 w 80"/>
                <a:gd name="T11" fmla="*/ 38 h 51"/>
                <a:gd name="T12" fmla="*/ 39 w 80"/>
                <a:gd name="T13" fmla="*/ 45 h 51"/>
                <a:gd name="T14" fmla="*/ 21 w 80"/>
                <a:gd name="T15" fmla="*/ 49 h 51"/>
                <a:gd name="T16" fmla="*/ 12 w 80"/>
                <a:gd name="T17" fmla="*/ 51 h 51"/>
                <a:gd name="T18" fmla="*/ 3 w 80"/>
                <a:gd name="T19" fmla="*/ 45 h 51"/>
                <a:gd name="T20" fmla="*/ 0 w 80"/>
                <a:gd name="T21" fmla="*/ 42 h 51"/>
                <a:gd name="T22" fmla="*/ 3 w 80"/>
                <a:gd name="T23" fmla="*/ 36 h 51"/>
                <a:gd name="T24" fmla="*/ 12 w 80"/>
                <a:gd name="T25" fmla="*/ 30 h 51"/>
                <a:gd name="T26" fmla="*/ 18 w 80"/>
                <a:gd name="T27" fmla="*/ 25 h 51"/>
                <a:gd name="T28" fmla="*/ 27 w 80"/>
                <a:gd name="T29" fmla="*/ 21 h 51"/>
                <a:gd name="T30" fmla="*/ 36 w 80"/>
                <a:gd name="T31" fmla="*/ 15 h 51"/>
                <a:gd name="T32" fmla="*/ 42 w 80"/>
                <a:gd name="T33" fmla="*/ 11 h 51"/>
                <a:gd name="T34" fmla="*/ 53 w 80"/>
                <a:gd name="T35" fmla="*/ 6 h 51"/>
                <a:gd name="T36" fmla="*/ 65 w 80"/>
                <a:gd name="T37" fmla="*/ 0 h 51"/>
                <a:gd name="T38" fmla="*/ 65 w 80"/>
                <a:gd name="T39" fmla="*/ 0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51"/>
                <a:gd name="T62" fmla="*/ 80 w 80"/>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51">
                  <a:moveTo>
                    <a:pt x="65" y="0"/>
                  </a:moveTo>
                  <a:lnTo>
                    <a:pt x="74" y="6"/>
                  </a:lnTo>
                  <a:lnTo>
                    <a:pt x="80" y="13"/>
                  </a:lnTo>
                  <a:lnTo>
                    <a:pt x="74" y="23"/>
                  </a:lnTo>
                  <a:lnTo>
                    <a:pt x="68" y="30"/>
                  </a:lnTo>
                  <a:lnTo>
                    <a:pt x="53" y="38"/>
                  </a:lnTo>
                  <a:lnTo>
                    <a:pt x="39" y="45"/>
                  </a:lnTo>
                  <a:lnTo>
                    <a:pt x="21" y="49"/>
                  </a:lnTo>
                  <a:lnTo>
                    <a:pt x="12" y="51"/>
                  </a:lnTo>
                  <a:lnTo>
                    <a:pt x="3" y="45"/>
                  </a:lnTo>
                  <a:lnTo>
                    <a:pt x="0" y="42"/>
                  </a:lnTo>
                  <a:lnTo>
                    <a:pt x="3" y="36"/>
                  </a:lnTo>
                  <a:lnTo>
                    <a:pt x="12" y="30"/>
                  </a:lnTo>
                  <a:lnTo>
                    <a:pt x="18" y="25"/>
                  </a:lnTo>
                  <a:lnTo>
                    <a:pt x="27" y="21"/>
                  </a:lnTo>
                  <a:lnTo>
                    <a:pt x="36" y="15"/>
                  </a:lnTo>
                  <a:lnTo>
                    <a:pt x="42" y="11"/>
                  </a:lnTo>
                  <a:lnTo>
                    <a:pt x="53" y="6"/>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176"/>
            <p:cNvSpPr>
              <a:spLocks/>
            </p:cNvSpPr>
            <p:nvPr/>
          </p:nvSpPr>
          <p:spPr bwMode="auto">
            <a:xfrm>
              <a:off x="3483" y="1518"/>
              <a:ext cx="580" cy="372"/>
            </a:xfrm>
            <a:custGeom>
              <a:avLst/>
              <a:gdLst>
                <a:gd name="T0" fmla="*/ 523 w 580"/>
                <a:gd name="T1" fmla="*/ 206 h 372"/>
                <a:gd name="T2" fmla="*/ 488 w 580"/>
                <a:gd name="T3" fmla="*/ 168 h 372"/>
                <a:gd name="T4" fmla="*/ 449 w 580"/>
                <a:gd name="T5" fmla="*/ 130 h 372"/>
                <a:gd name="T6" fmla="*/ 404 w 580"/>
                <a:gd name="T7" fmla="*/ 96 h 372"/>
                <a:gd name="T8" fmla="*/ 353 w 580"/>
                <a:gd name="T9" fmla="*/ 64 h 372"/>
                <a:gd name="T10" fmla="*/ 296 w 580"/>
                <a:gd name="T11" fmla="*/ 38 h 372"/>
                <a:gd name="T12" fmla="*/ 239 w 580"/>
                <a:gd name="T13" fmla="*/ 17 h 372"/>
                <a:gd name="T14" fmla="*/ 177 w 580"/>
                <a:gd name="T15" fmla="*/ 4 h 372"/>
                <a:gd name="T16" fmla="*/ 111 w 580"/>
                <a:gd name="T17" fmla="*/ 0 h 372"/>
                <a:gd name="T18" fmla="*/ 96 w 580"/>
                <a:gd name="T19" fmla="*/ 0 h 372"/>
                <a:gd name="T20" fmla="*/ 81 w 580"/>
                <a:gd name="T21" fmla="*/ 2 h 372"/>
                <a:gd name="T22" fmla="*/ 66 w 580"/>
                <a:gd name="T23" fmla="*/ 4 h 372"/>
                <a:gd name="T24" fmla="*/ 54 w 580"/>
                <a:gd name="T25" fmla="*/ 9 h 372"/>
                <a:gd name="T26" fmla="*/ 42 w 580"/>
                <a:gd name="T27" fmla="*/ 15 h 372"/>
                <a:gd name="T28" fmla="*/ 30 w 580"/>
                <a:gd name="T29" fmla="*/ 22 h 372"/>
                <a:gd name="T30" fmla="*/ 21 w 580"/>
                <a:gd name="T31" fmla="*/ 30 h 372"/>
                <a:gd name="T32" fmla="*/ 15 w 580"/>
                <a:gd name="T33" fmla="*/ 39 h 372"/>
                <a:gd name="T34" fmla="*/ 0 w 580"/>
                <a:gd name="T35" fmla="*/ 87 h 372"/>
                <a:gd name="T36" fmla="*/ 18 w 580"/>
                <a:gd name="T37" fmla="*/ 141 h 372"/>
                <a:gd name="T38" fmla="*/ 60 w 580"/>
                <a:gd name="T39" fmla="*/ 196 h 372"/>
                <a:gd name="T40" fmla="*/ 126 w 580"/>
                <a:gd name="T41" fmla="*/ 251 h 372"/>
                <a:gd name="T42" fmla="*/ 207 w 580"/>
                <a:gd name="T43" fmla="*/ 298 h 372"/>
                <a:gd name="T44" fmla="*/ 299 w 580"/>
                <a:gd name="T45" fmla="*/ 338 h 372"/>
                <a:gd name="T46" fmla="*/ 395 w 580"/>
                <a:gd name="T47" fmla="*/ 362 h 372"/>
                <a:gd name="T48" fmla="*/ 491 w 580"/>
                <a:gd name="T49" fmla="*/ 372 h 372"/>
                <a:gd name="T50" fmla="*/ 535 w 580"/>
                <a:gd name="T51" fmla="*/ 366 h 372"/>
                <a:gd name="T52" fmla="*/ 565 w 580"/>
                <a:gd name="T53" fmla="*/ 353 h 372"/>
                <a:gd name="T54" fmla="*/ 577 w 580"/>
                <a:gd name="T55" fmla="*/ 334 h 372"/>
                <a:gd name="T56" fmla="*/ 580 w 580"/>
                <a:gd name="T57" fmla="*/ 309 h 372"/>
                <a:gd name="T58" fmla="*/ 571 w 580"/>
                <a:gd name="T59" fmla="*/ 281 h 372"/>
                <a:gd name="T60" fmla="*/ 556 w 580"/>
                <a:gd name="T61" fmla="*/ 255 h 372"/>
                <a:gd name="T62" fmla="*/ 541 w 580"/>
                <a:gd name="T63" fmla="*/ 228 h 372"/>
                <a:gd name="T64" fmla="*/ 523 w 580"/>
                <a:gd name="T65" fmla="*/ 206 h 372"/>
                <a:gd name="T66" fmla="*/ 523 w 580"/>
                <a:gd name="T67" fmla="*/ 206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0"/>
                <a:gd name="T103" fmla="*/ 0 h 372"/>
                <a:gd name="T104" fmla="*/ 580 w 580"/>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0" h="372">
                  <a:moveTo>
                    <a:pt x="523" y="206"/>
                  </a:moveTo>
                  <a:lnTo>
                    <a:pt x="488" y="168"/>
                  </a:lnTo>
                  <a:lnTo>
                    <a:pt x="449" y="130"/>
                  </a:lnTo>
                  <a:lnTo>
                    <a:pt x="404" y="96"/>
                  </a:lnTo>
                  <a:lnTo>
                    <a:pt x="353" y="64"/>
                  </a:lnTo>
                  <a:lnTo>
                    <a:pt x="296" y="38"/>
                  </a:lnTo>
                  <a:lnTo>
                    <a:pt x="239" y="17"/>
                  </a:lnTo>
                  <a:lnTo>
                    <a:pt x="177" y="4"/>
                  </a:lnTo>
                  <a:lnTo>
                    <a:pt x="111" y="0"/>
                  </a:lnTo>
                  <a:lnTo>
                    <a:pt x="96" y="0"/>
                  </a:lnTo>
                  <a:lnTo>
                    <a:pt x="81" y="2"/>
                  </a:lnTo>
                  <a:lnTo>
                    <a:pt x="66" y="4"/>
                  </a:lnTo>
                  <a:lnTo>
                    <a:pt x="54" y="9"/>
                  </a:lnTo>
                  <a:lnTo>
                    <a:pt x="42" y="15"/>
                  </a:lnTo>
                  <a:lnTo>
                    <a:pt x="30" y="22"/>
                  </a:lnTo>
                  <a:lnTo>
                    <a:pt x="21" y="30"/>
                  </a:lnTo>
                  <a:lnTo>
                    <a:pt x="15" y="39"/>
                  </a:lnTo>
                  <a:lnTo>
                    <a:pt x="0" y="87"/>
                  </a:lnTo>
                  <a:lnTo>
                    <a:pt x="18" y="141"/>
                  </a:lnTo>
                  <a:lnTo>
                    <a:pt x="60" y="196"/>
                  </a:lnTo>
                  <a:lnTo>
                    <a:pt x="126" y="251"/>
                  </a:lnTo>
                  <a:lnTo>
                    <a:pt x="207" y="298"/>
                  </a:lnTo>
                  <a:lnTo>
                    <a:pt x="299" y="338"/>
                  </a:lnTo>
                  <a:lnTo>
                    <a:pt x="395" y="362"/>
                  </a:lnTo>
                  <a:lnTo>
                    <a:pt x="491" y="372"/>
                  </a:lnTo>
                  <a:lnTo>
                    <a:pt x="535" y="366"/>
                  </a:lnTo>
                  <a:lnTo>
                    <a:pt x="565" y="353"/>
                  </a:lnTo>
                  <a:lnTo>
                    <a:pt x="577" y="334"/>
                  </a:lnTo>
                  <a:lnTo>
                    <a:pt x="580" y="309"/>
                  </a:lnTo>
                  <a:lnTo>
                    <a:pt x="571" y="281"/>
                  </a:lnTo>
                  <a:lnTo>
                    <a:pt x="556" y="255"/>
                  </a:lnTo>
                  <a:lnTo>
                    <a:pt x="541" y="228"/>
                  </a:lnTo>
                  <a:lnTo>
                    <a:pt x="523" y="206"/>
                  </a:lnTo>
                  <a:close/>
                </a:path>
              </a:pathLst>
            </a:custGeom>
            <a:solidFill>
              <a:srgbClr val="D4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177"/>
            <p:cNvSpPr>
              <a:spLocks/>
            </p:cNvSpPr>
            <p:nvPr/>
          </p:nvSpPr>
          <p:spPr bwMode="auto">
            <a:xfrm>
              <a:off x="3633" y="1593"/>
              <a:ext cx="323" cy="193"/>
            </a:xfrm>
            <a:custGeom>
              <a:avLst/>
              <a:gdLst>
                <a:gd name="T0" fmla="*/ 233 w 323"/>
                <a:gd name="T1" fmla="*/ 0 h 193"/>
                <a:gd name="T2" fmla="*/ 224 w 323"/>
                <a:gd name="T3" fmla="*/ 0 h 193"/>
                <a:gd name="T4" fmla="*/ 203 w 323"/>
                <a:gd name="T5" fmla="*/ 4 h 193"/>
                <a:gd name="T6" fmla="*/ 170 w 323"/>
                <a:gd name="T7" fmla="*/ 8 h 193"/>
                <a:gd name="T8" fmla="*/ 131 w 323"/>
                <a:gd name="T9" fmla="*/ 15 h 193"/>
                <a:gd name="T10" fmla="*/ 89 w 323"/>
                <a:gd name="T11" fmla="*/ 27 h 193"/>
                <a:gd name="T12" fmla="*/ 54 w 323"/>
                <a:gd name="T13" fmla="*/ 46 h 193"/>
                <a:gd name="T14" fmla="*/ 24 w 323"/>
                <a:gd name="T15" fmla="*/ 70 h 193"/>
                <a:gd name="T16" fmla="*/ 6 w 323"/>
                <a:gd name="T17" fmla="*/ 106 h 193"/>
                <a:gd name="T18" fmla="*/ 0 w 323"/>
                <a:gd name="T19" fmla="*/ 138 h 193"/>
                <a:gd name="T20" fmla="*/ 15 w 323"/>
                <a:gd name="T21" fmla="*/ 163 h 193"/>
                <a:gd name="T22" fmla="*/ 42 w 323"/>
                <a:gd name="T23" fmla="*/ 178 h 193"/>
                <a:gd name="T24" fmla="*/ 84 w 323"/>
                <a:gd name="T25" fmla="*/ 189 h 193"/>
                <a:gd name="T26" fmla="*/ 125 w 323"/>
                <a:gd name="T27" fmla="*/ 193 h 193"/>
                <a:gd name="T28" fmla="*/ 173 w 323"/>
                <a:gd name="T29" fmla="*/ 191 h 193"/>
                <a:gd name="T30" fmla="*/ 215 w 323"/>
                <a:gd name="T31" fmla="*/ 183 h 193"/>
                <a:gd name="T32" fmla="*/ 254 w 323"/>
                <a:gd name="T33" fmla="*/ 172 h 193"/>
                <a:gd name="T34" fmla="*/ 281 w 323"/>
                <a:gd name="T35" fmla="*/ 155 h 193"/>
                <a:gd name="T36" fmla="*/ 299 w 323"/>
                <a:gd name="T37" fmla="*/ 140 h 193"/>
                <a:gd name="T38" fmla="*/ 314 w 323"/>
                <a:gd name="T39" fmla="*/ 121 h 193"/>
                <a:gd name="T40" fmla="*/ 320 w 323"/>
                <a:gd name="T41" fmla="*/ 106 h 193"/>
                <a:gd name="T42" fmla="*/ 323 w 323"/>
                <a:gd name="T43" fmla="*/ 91 h 193"/>
                <a:gd name="T44" fmla="*/ 323 w 323"/>
                <a:gd name="T45" fmla="*/ 80 h 193"/>
                <a:gd name="T46" fmla="*/ 323 w 323"/>
                <a:gd name="T47" fmla="*/ 72 h 193"/>
                <a:gd name="T48" fmla="*/ 323 w 323"/>
                <a:gd name="T49" fmla="*/ 70 h 193"/>
                <a:gd name="T50" fmla="*/ 233 w 323"/>
                <a:gd name="T51" fmla="*/ 0 h 193"/>
                <a:gd name="T52" fmla="*/ 233 w 323"/>
                <a:gd name="T53" fmla="*/ 0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3"/>
                <a:gd name="T82" fmla="*/ 0 h 193"/>
                <a:gd name="T83" fmla="*/ 323 w 323"/>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3" h="193">
                  <a:moveTo>
                    <a:pt x="233" y="0"/>
                  </a:moveTo>
                  <a:lnTo>
                    <a:pt x="224" y="0"/>
                  </a:lnTo>
                  <a:lnTo>
                    <a:pt x="203" y="4"/>
                  </a:lnTo>
                  <a:lnTo>
                    <a:pt x="170" y="8"/>
                  </a:lnTo>
                  <a:lnTo>
                    <a:pt x="131" y="15"/>
                  </a:lnTo>
                  <a:lnTo>
                    <a:pt x="89" y="27"/>
                  </a:lnTo>
                  <a:lnTo>
                    <a:pt x="54" y="46"/>
                  </a:lnTo>
                  <a:lnTo>
                    <a:pt x="24" y="70"/>
                  </a:lnTo>
                  <a:lnTo>
                    <a:pt x="6" y="106"/>
                  </a:lnTo>
                  <a:lnTo>
                    <a:pt x="0" y="138"/>
                  </a:lnTo>
                  <a:lnTo>
                    <a:pt x="15" y="163"/>
                  </a:lnTo>
                  <a:lnTo>
                    <a:pt x="42" y="178"/>
                  </a:lnTo>
                  <a:lnTo>
                    <a:pt x="84" y="189"/>
                  </a:lnTo>
                  <a:lnTo>
                    <a:pt x="125" y="193"/>
                  </a:lnTo>
                  <a:lnTo>
                    <a:pt x="173" y="191"/>
                  </a:lnTo>
                  <a:lnTo>
                    <a:pt x="215" y="183"/>
                  </a:lnTo>
                  <a:lnTo>
                    <a:pt x="254" y="172"/>
                  </a:lnTo>
                  <a:lnTo>
                    <a:pt x="281" y="155"/>
                  </a:lnTo>
                  <a:lnTo>
                    <a:pt x="299" y="140"/>
                  </a:lnTo>
                  <a:lnTo>
                    <a:pt x="314" y="121"/>
                  </a:lnTo>
                  <a:lnTo>
                    <a:pt x="320" y="106"/>
                  </a:lnTo>
                  <a:lnTo>
                    <a:pt x="323" y="91"/>
                  </a:lnTo>
                  <a:lnTo>
                    <a:pt x="323" y="80"/>
                  </a:lnTo>
                  <a:lnTo>
                    <a:pt x="323" y="72"/>
                  </a:lnTo>
                  <a:lnTo>
                    <a:pt x="323" y="70"/>
                  </a:lnTo>
                  <a:lnTo>
                    <a:pt x="23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178"/>
            <p:cNvSpPr>
              <a:spLocks/>
            </p:cNvSpPr>
            <p:nvPr/>
          </p:nvSpPr>
          <p:spPr bwMode="auto">
            <a:xfrm>
              <a:off x="3615" y="1582"/>
              <a:ext cx="364" cy="213"/>
            </a:xfrm>
            <a:custGeom>
              <a:avLst/>
              <a:gdLst>
                <a:gd name="T0" fmla="*/ 203 w 364"/>
                <a:gd name="T1" fmla="*/ 2 h 213"/>
                <a:gd name="T2" fmla="*/ 215 w 364"/>
                <a:gd name="T3" fmla="*/ 0 h 213"/>
                <a:gd name="T4" fmla="*/ 227 w 364"/>
                <a:gd name="T5" fmla="*/ 0 h 213"/>
                <a:gd name="T6" fmla="*/ 239 w 364"/>
                <a:gd name="T7" fmla="*/ 2 h 213"/>
                <a:gd name="T8" fmla="*/ 248 w 364"/>
                <a:gd name="T9" fmla="*/ 7 h 213"/>
                <a:gd name="T10" fmla="*/ 248 w 364"/>
                <a:gd name="T11" fmla="*/ 9 h 213"/>
                <a:gd name="T12" fmla="*/ 257 w 364"/>
                <a:gd name="T13" fmla="*/ 15 h 213"/>
                <a:gd name="T14" fmla="*/ 263 w 364"/>
                <a:gd name="T15" fmla="*/ 19 h 213"/>
                <a:gd name="T16" fmla="*/ 266 w 364"/>
                <a:gd name="T17" fmla="*/ 24 h 213"/>
                <a:gd name="T18" fmla="*/ 212 w 364"/>
                <a:gd name="T19" fmla="*/ 23 h 213"/>
                <a:gd name="T20" fmla="*/ 158 w 364"/>
                <a:gd name="T21" fmla="*/ 36 h 213"/>
                <a:gd name="T22" fmla="*/ 107 w 364"/>
                <a:gd name="T23" fmla="*/ 57 h 213"/>
                <a:gd name="T24" fmla="*/ 66 w 364"/>
                <a:gd name="T25" fmla="*/ 85 h 213"/>
                <a:gd name="T26" fmla="*/ 42 w 364"/>
                <a:gd name="T27" fmla="*/ 113 h 213"/>
                <a:gd name="T28" fmla="*/ 33 w 364"/>
                <a:gd name="T29" fmla="*/ 143 h 213"/>
                <a:gd name="T30" fmla="*/ 51 w 364"/>
                <a:gd name="T31" fmla="*/ 170 h 213"/>
                <a:gd name="T32" fmla="*/ 102 w 364"/>
                <a:gd name="T33" fmla="*/ 191 h 213"/>
                <a:gd name="T34" fmla="*/ 137 w 364"/>
                <a:gd name="T35" fmla="*/ 196 h 213"/>
                <a:gd name="T36" fmla="*/ 179 w 364"/>
                <a:gd name="T37" fmla="*/ 194 h 213"/>
                <a:gd name="T38" fmla="*/ 218 w 364"/>
                <a:gd name="T39" fmla="*/ 185 h 213"/>
                <a:gd name="T40" fmla="*/ 257 w 364"/>
                <a:gd name="T41" fmla="*/ 172 h 213"/>
                <a:gd name="T42" fmla="*/ 287 w 364"/>
                <a:gd name="T43" fmla="*/ 151 h 213"/>
                <a:gd name="T44" fmla="*/ 317 w 364"/>
                <a:gd name="T45" fmla="*/ 128 h 213"/>
                <a:gd name="T46" fmla="*/ 332 w 364"/>
                <a:gd name="T47" fmla="*/ 104 h 213"/>
                <a:gd name="T48" fmla="*/ 341 w 364"/>
                <a:gd name="T49" fmla="*/ 79 h 213"/>
                <a:gd name="T50" fmla="*/ 341 w 364"/>
                <a:gd name="T51" fmla="*/ 79 h 213"/>
                <a:gd name="T52" fmla="*/ 344 w 364"/>
                <a:gd name="T53" fmla="*/ 83 h 213"/>
                <a:gd name="T54" fmla="*/ 344 w 364"/>
                <a:gd name="T55" fmla="*/ 85 h 213"/>
                <a:gd name="T56" fmla="*/ 350 w 364"/>
                <a:gd name="T57" fmla="*/ 85 h 213"/>
                <a:gd name="T58" fmla="*/ 359 w 364"/>
                <a:gd name="T59" fmla="*/ 91 h 213"/>
                <a:gd name="T60" fmla="*/ 364 w 364"/>
                <a:gd name="T61" fmla="*/ 94 h 213"/>
                <a:gd name="T62" fmla="*/ 350 w 364"/>
                <a:gd name="T63" fmla="*/ 134 h 213"/>
                <a:gd name="T64" fmla="*/ 314 w 364"/>
                <a:gd name="T65" fmla="*/ 168 h 213"/>
                <a:gd name="T66" fmla="*/ 263 w 364"/>
                <a:gd name="T67" fmla="*/ 193 h 213"/>
                <a:gd name="T68" fmla="*/ 203 w 364"/>
                <a:gd name="T69" fmla="*/ 210 h 213"/>
                <a:gd name="T70" fmla="*/ 140 w 364"/>
                <a:gd name="T71" fmla="*/ 213 h 213"/>
                <a:gd name="T72" fmla="*/ 84 w 364"/>
                <a:gd name="T73" fmla="*/ 206 h 213"/>
                <a:gd name="T74" fmla="*/ 33 w 364"/>
                <a:gd name="T75" fmla="*/ 183 h 213"/>
                <a:gd name="T76" fmla="*/ 6 w 364"/>
                <a:gd name="T77" fmla="*/ 143 h 213"/>
                <a:gd name="T78" fmla="*/ 0 w 364"/>
                <a:gd name="T79" fmla="*/ 121 h 213"/>
                <a:gd name="T80" fmla="*/ 9 w 364"/>
                <a:gd name="T81" fmla="*/ 96 h 213"/>
                <a:gd name="T82" fmla="*/ 27 w 364"/>
                <a:gd name="T83" fmla="*/ 75 h 213"/>
                <a:gd name="T84" fmla="*/ 57 w 364"/>
                <a:gd name="T85" fmla="*/ 55 h 213"/>
                <a:gd name="T86" fmla="*/ 87 w 364"/>
                <a:gd name="T87" fmla="*/ 34 h 213"/>
                <a:gd name="T88" fmla="*/ 125 w 364"/>
                <a:gd name="T89" fmla="*/ 19 h 213"/>
                <a:gd name="T90" fmla="*/ 164 w 364"/>
                <a:gd name="T91" fmla="*/ 7 h 213"/>
                <a:gd name="T92" fmla="*/ 203 w 364"/>
                <a:gd name="T93" fmla="*/ 2 h 213"/>
                <a:gd name="T94" fmla="*/ 203 w 364"/>
                <a:gd name="T95" fmla="*/ 2 h 2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4"/>
                <a:gd name="T145" fmla="*/ 0 h 213"/>
                <a:gd name="T146" fmla="*/ 364 w 364"/>
                <a:gd name="T147" fmla="*/ 213 h 2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4" h="213">
                  <a:moveTo>
                    <a:pt x="203" y="2"/>
                  </a:moveTo>
                  <a:lnTo>
                    <a:pt x="215" y="0"/>
                  </a:lnTo>
                  <a:lnTo>
                    <a:pt x="227" y="0"/>
                  </a:lnTo>
                  <a:lnTo>
                    <a:pt x="239" y="2"/>
                  </a:lnTo>
                  <a:lnTo>
                    <a:pt x="248" y="7"/>
                  </a:lnTo>
                  <a:lnTo>
                    <a:pt x="248" y="9"/>
                  </a:lnTo>
                  <a:lnTo>
                    <a:pt x="257" y="15"/>
                  </a:lnTo>
                  <a:lnTo>
                    <a:pt x="263" y="19"/>
                  </a:lnTo>
                  <a:lnTo>
                    <a:pt x="266" y="24"/>
                  </a:lnTo>
                  <a:lnTo>
                    <a:pt x="212" y="23"/>
                  </a:lnTo>
                  <a:lnTo>
                    <a:pt x="158" y="36"/>
                  </a:lnTo>
                  <a:lnTo>
                    <a:pt x="107" y="57"/>
                  </a:lnTo>
                  <a:lnTo>
                    <a:pt x="66" y="85"/>
                  </a:lnTo>
                  <a:lnTo>
                    <a:pt x="42" y="113"/>
                  </a:lnTo>
                  <a:lnTo>
                    <a:pt x="33" y="143"/>
                  </a:lnTo>
                  <a:lnTo>
                    <a:pt x="51" y="170"/>
                  </a:lnTo>
                  <a:lnTo>
                    <a:pt x="102" y="191"/>
                  </a:lnTo>
                  <a:lnTo>
                    <a:pt x="137" y="196"/>
                  </a:lnTo>
                  <a:lnTo>
                    <a:pt x="179" y="194"/>
                  </a:lnTo>
                  <a:lnTo>
                    <a:pt x="218" y="185"/>
                  </a:lnTo>
                  <a:lnTo>
                    <a:pt x="257" y="172"/>
                  </a:lnTo>
                  <a:lnTo>
                    <a:pt x="287" y="151"/>
                  </a:lnTo>
                  <a:lnTo>
                    <a:pt x="317" y="128"/>
                  </a:lnTo>
                  <a:lnTo>
                    <a:pt x="332" y="104"/>
                  </a:lnTo>
                  <a:lnTo>
                    <a:pt x="341" y="79"/>
                  </a:lnTo>
                  <a:lnTo>
                    <a:pt x="344" y="83"/>
                  </a:lnTo>
                  <a:lnTo>
                    <a:pt x="344" y="85"/>
                  </a:lnTo>
                  <a:lnTo>
                    <a:pt x="350" y="85"/>
                  </a:lnTo>
                  <a:lnTo>
                    <a:pt x="359" y="91"/>
                  </a:lnTo>
                  <a:lnTo>
                    <a:pt x="364" y="94"/>
                  </a:lnTo>
                  <a:lnTo>
                    <a:pt x="350" y="134"/>
                  </a:lnTo>
                  <a:lnTo>
                    <a:pt x="314" y="168"/>
                  </a:lnTo>
                  <a:lnTo>
                    <a:pt x="263" y="193"/>
                  </a:lnTo>
                  <a:lnTo>
                    <a:pt x="203" y="210"/>
                  </a:lnTo>
                  <a:lnTo>
                    <a:pt x="140" y="213"/>
                  </a:lnTo>
                  <a:lnTo>
                    <a:pt x="84" y="206"/>
                  </a:lnTo>
                  <a:lnTo>
                    <a:pt x="33" y="183"/>
                  </a:lnTo>
                  <a:lnTo>
                    <a:pt x="6" y="143"/>
                  </a:lnTo>
                  <a:lnTo>
                    <a:pt x="0" y="121"/>
                  </a:lnTo>
                  <a:lnTo>
                    <a:pt x="9" y="96"/>
                  </a:lnTo>
                  <a:lnTo>
                    <a:pt x="27" y="75"/>
                  </a:lnTo>
                  <a:lnTo>
                    <a:pt x="57" y="55"/>
                  </a:lnTo>
                  <a:lnTo>
                    <a:pt x="87" y="34"/>
                  </a:lnTo>
                  <a:lnTo>
                    <a:pt x="125" y="19"/>
                  </a:lnTo>
                  <a:lnTo>
                    <a:pt x="164" y="7"/>
                  </a:lnTo>
                  <a:lnTo>
                    <a:pt x="20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60" name="Picture 1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908025" y="641331"/>
          <a:ext cx="700092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143240" y="2214554"/>
            <a:ext cx="2506341" cy="1920059"/>
          </a:xfrm>
          <a:prstGeom prst="triangle">
            <a:avLst/>
          </a:prstGeom>
          <a:solidFill>
            <a:schemeClr val="accent1">
              <a:lumMod val="50000"/>
            </a:schemeClr>
          </a:solidFill>
          <a:scene3d>
            <a:camera prst="orthographicFront"/>
            <a:lightRig rig="threePt" dir="t"/>
          </a:scene3d>
          <a:sp3d>
            <a:bevelT w="228600" h="228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Fraud</a:t>
            </a:r>
          </a:p>
        </p:txBody>
      </p:sp>
      <p:sp>
        <p:nvSpPr>
          <p:cNvPr id="27654" name="TextBox 6"/>
          <p:cNvSpPr txBox="1">
            <a:spLocks noChangeArrowheads="1"/>
          </p:cNvSpPr>
          <p:nvPr/>
        </p:nvSpPr>
        <p:spPr bwMode="auto">
          <a:xfrm>
            <a:off x="2214563" y="142875"/>
            <a:ext cx="4929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The Fraud Triangle</a:t>
            </a:r>
            <a:endParaRPr lang="en-US" altLang="en-US" sz="3600"/>
          </a:p>
        </p:txBody>
      </p:sp>
      <p:sp>
        <p:nvSpPr>
          <p:cNvPr id="17" name="Rectangle 16"/>
          <p:cNvSpPr/>
          <p:nvPr/>
        </p:nvSpPr>
        <p:spPr>
          <a:xfrm>
            <a:off x="428596" y="5000636"/>
            <a:ext cx="8283037" cy="523220"/>
          </a:xfrm>
          <a:prstGeom prst="rect">
            <a:avLst/>
          </a:prstGeom>
          <a:solidFill>
            <a:schemeClr val="accent5">
              <a:lumMod val="20000"/>
              <a:lumOff val="80000"/>
            </a:schemeClr>
          </a:solidFill>
          <a:ln>
            <a:solidFill>
              <a:schemeClr val="accent1"/>
            </a:solidFill>
          </a:ln>
        </p:spPr>
        <p:txBody>
          <a:bodyPr wrap="none">
            <a:spAutoFit/>
          </a:bodyPr>
          <a:lstStyle/>
          <a:p>
            <a:pPr algn="ctr" eaLnBrk="1" hangingPunct="1">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itchFamily="18" charset="0"/>
                <a:cs typeface="Arial" pitchFamily="34" charset="0"/>
              </a:rPr>
              <a:t>Motive + Opportunity + Rationalisation = Fraud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4280" name="Text Box 8"/>
          <p:cNvSpPr txBox="1">
            <a:spLocks noChangeArrowheads="1"/>
          </p:cNvSpPr>
          <p:nvPr/>
        </p:nvSpPr>
        <p:spPr bwMode="auto">
          <a:xfrm>
            <a:off x="2124075" y="981075"/>
            <a:ext cx="460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Click on a point of the triangle to learn more</a:t>
            </a:r>
          </a:p>
        </p:txBody>
      </p:sp>
      <p:sp>
        <p:nvSpPr>
          <p:cNvPr id="27657" name="Rectangle 10"/>
          <p:cNvSpPr>
            <a:spLocks noChangeArrowheads="1"/>
          </p:cNvSpPr>
          <p:nvPr/>
        </p:nvSpPr>
        <p:spPr bwMode="auto">
          <a:xfrm>
            <a:off x="1763713" y="3284538"/>
            <a:ext cx="2303462"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7658" name="Rectangle 9">
            <a:hlinkClick r:id="rId8" action="ppaction://hlinksldjump"/>
          </p:cNvPr>
          <p:cNvSpPr>
            <a:spLocks noChangeArrowheads="1"/>
          </p:cNvSpPr>
          <p:nvPr/>
        </p:nvSpPr>
        <p:spPr bwMode="auto">
          <a:xfrm>
            <a:off x="3059113" y="1196975"/>
            <a:ext cx="2735262" cy="18716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7659" name="Rectangle 14">
            <a:hlinkClick r:id="rId9" action="ppaction://hlinksldjump"/>
          </p:cNvPr>
          <p:cNvSpPr>
            <a:spLocks noChangeArrowheads="1"/>
          </p:cNvSpPr>
          <p:nvPr/>
        </p:nvSpPr>
        <p:spPr bwMode="auto">
          <a:xfrm>
            <a:off x="2051050" y="3429000"/>
            <a:ext cx="1944688" cy="16557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7660" name="Rectangle 11">
            <a:hlinkClick r:id="rId10" action="ppaction://hlinksldjump"/>
          </p:cNvPr>
          <p:cNvSpPr>
            <a:spLocks noChangeArrowheads="1"/>
          </p:cNvSpPr>
          <p:nvPr/>
        </p:nvSpPr>
        <p:spPr bwMode="auto">
          <a:xfrm>
            <a:off x="5003800" y="3284538"/>
            <a:ext cx="2016125" cy="165735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7661" name="Rectangle 12">
            <a:hlinkClick r:id="rId9" action="ppaction://hlinksldjump"/>
          </p:cNvPr>
          <p:cNvSpPr>
            <a:spLocks noChangeArrowheads="1"/>
          </p:cNvSpPr>
          <p:nvPr/>
        </p:nvSpPr>
        <p:spPr bwMode="auto">
          <a:xfrm>
            <a:off x="1763713" y="3429000"/>
            <a:ext cx="23764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7662" name="Rectangle 13">
            <a:hlinkClick r:id="rId8" action="ppaction://hlinksldjump"/>
          </p:cNvPr>
          <p:cNvSpPr>
            <a:spLocks noChangeArrowheads="1"/>
          </p:cNvSpPr>
          <p:nvPr/>
        </p:nvSpPr>
        <p:spPr bwMode="auto">
          <a:xfrm>
            <a:off x="2916238" y="1268413"/>
            <a:ext cx="30940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1000"/>
                            </p:stCondLst>
                            <p:childTnLst>
                              <p:par>
                                <p:cTn id="8" presetID="9" presetClass="entr" presetSubtype="0" fill="hold" grpId="0" nodeType="afterEffect">
                                  <p:stCondLst>
                                    <p:cond delay="1000"/>
                                  </p:stCondLst>
                                  <p:childTnLst>
                                    <p:set>
                                      <p:cBhvr>
                                        <p:cTn id="9" dur="1" fill="hold">
                                          <p:stCondLst>
                                            <p:cond delay="0"/>
                                          </p:stCondLst>
                                        </p:cTn>
                                        <p:tgtEl>
                                          <p:spTgt spid="54280"/>
                                        </p:tgtEl>
                                        <p:attrNameLst>
                                          <p:attrName>style.visibility</p:attrName>
                                        </p:attrNameLst>
                                      </p:cBhvr>
                                      <p:to>
                                        <p:strVal val="visible"/>
                                      </p:to>
                                    </p:set>
                                    <p:animEffect transition="in" filter="dissolve">
                                      <p:cBhvr>
                                        <p:cTn id="10" dur="5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1195362" y="496868"/>
          <a:ext cx="700092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143240" y="2214554"/>
            <a:ext cx="2506341" cy="1920059"/>
          </a:xfrm>
          <a:prstGeom prst="triangle">
            <a:avLst/>
          </a:prstGeom>
          <a:solidFill>
            <a:schemeClr val="accent1">
              <a:lumMod val="50000"/>
            </a:schemeClr>
          </a:solidFill>
          <a:scene3d>
            <a:camera prst="orthographicFront"/>
            <a:lightRig rig="threePt" dir="t"/>
          </a:scene3d>
          <a:sp3d>
            <a:bevelT w="228600" h="228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Fraud</a:t>
            </a:r>
          </a:p>
        </p:txBody>
      </p:sp>
      <p:sp>
        <p:nvSpPr>
          <p:cNvPr id="29702" name="TextBox 6"/>
          <p:cNvSpPr txBox="1">
            <a:spLocks noChangeArrowheads="1"/>
          </p:cNvSpPr>
          <p:nvPr/>
        </p:nvSpPr>
        <p:spPr bwMode="auto">
          <a:xfrm>
            <a:off x="2339975" y="0"/>
            <a:ext cx="4929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The Fraud Triangle</a:t>
            </a:r>
            <a:endParaRPr lang="en-US" altLang="en-US" sz="3600"/>
          </a:p>
        </p:txBody>
      </p:sp>
      <p:sp>
        <p:nvSpPr>
          <p:cNvPr id="17" name="Rectangle 16"/>
          <p:cNvSpPr/>
          <p:nvPr/>
        </p:nvSpPr>
        <p:spPr>
          <a:xfrm>
            <a:off x="495271" y="5022861"/>
            <a:ext cx="8283037" cy="523220"/>
          </a:xfrm>
          <a:prstGeom prst="rect">
            <a:avLst/>
          </a:prstGeom>
          <a:solidFill>
            <a:schemeClr val="accent5">
              <a:lumMod val="20000"/>
              <a:lumOff val="80000"/>
            </a:schemeClr>
          </a:solidFill>
          <a:ln>
            <a:solidFill>
              <a:schemeClr val="accent1"/>
            </a:solidFill>
          </a:ln>
        </p:spPr>
        <p:txBody>
          <a:bodyPr wrap="none">
            <a:spAutoFit/>
          </a:bodyPr>
          <a:lstStyle/>
          <a:p>
            <a:pPr algn="ctr" eaLnBrk="1" hangingPunct="1">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itchFamily="18" charset="0"/>
                <a:cs typeface="Arial" pitchFamily="34" charset="0"/>
              </a:rPr>
              <a:t>Motive + Opportunity + Rationalisation = Fraud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04" name="Rectangle 9"/>
          <p:cNvSpPr>
            <a:spLocks noChangeArrowheads="1"/>
          </p:cNvSpPr>
          <p:nvPr/>
        </p:nvSpPr>
        <p:spPr bwMode="auto">
          <a:xfrm>
            <a:off x="5219700" y="836613"/>
            <a:ext cx="37449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t>Perceived Opportunity</a:t>
            </a:r>
            <a:r>
              <a:rPr lang="en-GB" altLang="en-US"/>
              <a:t> – For example weak management or a loophole in financial controls</a:t>
            </a:r>
          </a:p>
        </p:txBody>
      </p:sp>
      <p:sp>
        <p:nvSpPr>
          <p:cNvPr id="29705" name="Text Box 10">
            <a:hlinkClick r:id="rId8" action="ppaction://hlinksldjump"/>
          </p:cNvPr>
          <p:cNvSpPr txBox="1">
            <a:spLocks noChangeArrowheads="1"/>
          </p:cNvSpPr>
          <p:nvPr/>
        </p:nvSpPr>
        <p:spPr bwMode="auto">
          <a:xfrm>
            <a:off x="2124075" y="6237288"/>
            <a:ext cx="641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Click here when you have finished exploring the fraud triangle</a:t>
            </a:r>
          </a:p>
        </p:txBody>
      </p:sp>
      <p:sp>
        <p:nvSpPr>
          <p:cNvPr id="29706" name="Rectangle 11"/>
          <p:cNvSpPr>
            <a:spLocks noChangeArrowheads="1"/>
          </p:cNvSpPr>
          <p:nvPr/>
        </p:nvSpPr>
        <p:spPr bwMode="auto">
          <a:xfrm>
            <a:off x="2268538" y="3860800"/>
            <a:ext cx="15827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9707" name="Rectangle 16">
            <a:hlinkClick r:id="rId9" action="ppaction://hlinksldjump"/>
          </p:cNvPr>
          <p:cNvSpPr>
            <a:spLocks noChangeArrowheads="1"/>
          </p:cNvSpPr>
          <p:nvPr/>
        </p:nvSpPr>
        <p:spPr bwMode="auto">
          <a:xfrm>
            <a:off x="2411413" y="4005263"/>
            <a:ext cx="13684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9708" name="Rectangle 17">
            <a:hlinkClick r:id="rId10" action="ppaction://hlinksldjump"/>
          </p:cNvPr>
          <p:cNvSpPr>
            <a:spLocks noChangeArrowheads="1"/>
          </p:cNvSpPr>
          <p:nvPr/>
        </p:nvSpPr>
        <p:spPr bwMode="auto">
          <a:xfrm>
            <a:off x="5219700" y="4076700"/>
            <a:ext cx="20161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9709" name="Rectangle 18">
            <a:hlinkClick r:id="rId10" action="ppaction://hlinksldjump"/>
          </p:cNvPr>
          <p:cNvSpPr>
            <a:spLocks noChangeArrowheads="1"/>
          </p:cNvSpPr>
          <p:nvPr/>
        </p:nvSpPr>
        <p:spPr bwMode="auto">
          <a:xfrm>
            <a:off x="5003800" y="3860800"/>
            <a:ext cx="20161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9710" name="Rectangle 19">
            <a:hlinkClick r:id="rId9" action="ppaction://hlinksldjump"/>
          </p:cNvPr>
          <p:cNvSpPr>
            <a:spLocks noChangeArrowheads="1"/>
          </p:cNvSpPr>
          <p:nvPr/>
        </p:nvSpPr>
        <p:spPr bwMode="auto">
          <a:xfrm>
            <a:off x="2484438" y="3789363"/>
            <a:ext cx="13684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9711" name="Rectangle 20">
            <a:hlinkClick r:id="rId9" action="ppaction://hlinksldjump"/>
          </p:cNvPr>
          <p:cNvSpPr>
            <a:spLocks noChangeArrowheads="1"/>
          </p:cNvSpPr>
          <p:nvPr/>
        </p:nvSpPr>
        <p:spPr bwMode="auto">
          <a:xfrm>
            <a:off x="2051050" y="3429000"/>
            <a:ext cx="1944688" cy="16557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9712" name="Rectangle 21">
            <a:hlinkClick r:id="rId10" action="ppaction://hlinksldjump"/>
          </p:cNvPr>
          <p:cNvSpPr>
            <a:spLocks noChangeArrowheads="1"/>
          </p:cNvSpPr>
          <p:nvPr/>
        </p:nvSpPr>
        <p:spPr bwMode="auto">
          <a:xfrm>
            <a:off x="5003800" y="3284538"/>
            <a:ext cx="2016125" cy="165735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9713" name="Text Box 22"/>
          <p:cNvSpPr txBox="1">
            <a:spLocks noChangeArrowheads="1"/>
          </p:cNvSpPr>
          <p:nvPr/>
        </p:nvSpPr>
        <p:spPr bwMode="auto">
          <a:xfrm>
            <a:off x="2124075" y="5876925"/>
            <a:ext cx="460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Click on a point of the triangle to learn more</a:t>
            </a: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908025" y="712768"/>
          <a:ext cx="700092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143240" y="2214554"/>
            <a:ext cx="2506341" cy="1920059"/>
          </a:xfrm>
          <a:prstGeom prst="triangle">
            <a:avLst/>
          </a:prstGeom>
          <a:solidFill>
            <a:schemeClr val="accent1">
              <a:lumMod val="50000"/>
            </a:schemeClr>
          </a:solidFill>
          <a:scene3d>
            <a:camera prst="orthographicFront"/>
            <a:lightRig rig="threePt" dir="t"/>
          </a:scene3d>
          <a:sp3d>
            <a:bevelT w="228600" h="228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Fraud</a:t>
            </a:r>
          </a:p>
        </p:txBody>
      </p:sp>
      <p:sp>
        <p:nvSpPr>
          <p:cNvPr id="31750" name="TextBox 6"/>
          <p:cNvSpPr txBox="1">
            <a:spLocks noChangeArrowheads="1"/>
          </p:cNvSpPr>
          <p:nvPr/>
        </p:nvSpPr>
        <p:spPr bwMode="auto">
          <a:xfrm>
            <a:off x="2214563" y="142875"/>
            <a:ext cx="4929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The Fraud Triangle</a:t>
            </a:r>
            <a:endParaRPr lang="en-US" altLang="en-US" sz="3600"/>
          </a:p>
        </p:txBody>
      </p:sp>
      <p:sp>
        <p:nvSpPr>
          <p:cNvPr id="17" name="Rectangle 16"/>
          <p:cNvSpPr/>
          <p:nvPr/>
        </p:nvSpPr>
        <p:spPr>
          <a:xfrm>
            <a:off x="428596" y="5000636"/>
            <a:ext cx="8283037" cy="523220"/>
          </a:xfrm>
          <a:prstGeom prst="rect">
            <a:avLst/>
          </a:prstGeom>
          <a:solidFill>
            <a:schemeClr val="accent5">
              <a:lumMod val="20000"/>
              <a:lumOff val="80000"/>
            </a:schemeClr>
          </a:solidFill>
          <a:ln>
            <a:solidFill>
              <a:schemeClr val="accent1"/>
            </a:solidFill>
          </a:ln>
        </p:spPr>
        <p:txBody>
          <a:bodyPr wrap="none">
            <a:spAutoFit/>
          </a:bodyPr>
          <a:lstStyle/>
          <a:p>
            <a:pPr algn="ctr" eaLnBrk="1" hangingPunct="1">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itchFamily="18" charset="0"/>
                <a:cs typeface="Arial" pitchFamily="34" charset="0"/>
              </a:rPr>
              <a:t>Motive + Opportunity + Rationalisation = Fraud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52" name="Text Box 8">
            <a:hlinkClick r:id="rId8" action="ppaction://hlinksldjump"/>
          </p:cNvPr>
          <p:cNvSpPr txBox="1">
            <a:spLocks noChangeArrowheads="1"/>
          </p:cNvSpPr>
          <p:nvPr/>
        </p:nvSpPr>
        <p:spPr bwMode="auto">
          <a:xfrm>
            <a:off x="2124075" y="6237288"/>
            <a:ext cx="641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Click here when you have finished exploring the fraud triangle</a:t>
            </a:r>
          </a:p>
        </p:txBody>
      </p:sp>
      <p:sp>
        <p:nvSpPr>
          <p:cNvPr id="31753" name="Rectangle 10"/>
          <p:cNvSpPr>
            <a:spLocks noChangeArrowheads="1"/>
          </p:cNvSpPr>
          <p:nvPr/>
        </p:nvSpPr>
        <p:spPr bwMode="auto">
          <a:xfrm>
            <a:off x="5651500" y="2781300"/>
            <a:ext cx="324008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latin typeface="Calibri" charset="0"/>
              </a:rPr>
              <a:t>Rationalisation – </a:t>
            </a:r>
            <a:r>
              <a:rPr lang="en-GB" altLang="en-US">
                <a:latin typeface="Calibri" charset="0"/>
              </a:rPr>
              <a:t>essentially the inner monologue justifying the fraudulent action e.g. this is fair or just because they owe me….etc</a:t>
            </a:r>
          </a:p>
        </p:txBody>
      </p:sp>
      <p:sp>
        <p:nvSpPr>
          <p:cNvPr id="31754" name="Rectangle 12"/>
          <p:cNvSpPr>
            <a:spLocks noChangeArrowheads="1"/>
          </p:cNvSpPr>
          <p:nvPr/>
        </p:nvSpPr>
        <p:spPr bwMode="auto">
          <a:xfrm>
            <a:off x="2195513" y="3789363"/>
            <a:ext cx="13684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1755" name="Rectangle 13">
            <a:hlinkClick r:id="rId9" action="ppaction://hlinksldjump"/>
          </p:cNvPr>
          <p:cNvSpPr>
            <a:spLocks noChangeArrowheads="1"/>
          </p:cNvSpPr>
          <p:nvPr/>
        </p:nvSpPr>
        <p:spPr bwMode="auto">
          <a:xfrm>
            <a:off x="1763713" y="3284538"/>
            <a:ext cx="23034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1756" name="Rectangle 14">
            <a:hlinkClick r:id="rId9" action="ppaction://hlinksldjump"/>
          </p:cNvPr>
          <p:cNvSpPr>
            <a:spLocks noChangeArrowheads="1"/>
          </p:cNvSpPr>
          <p:nvPr/>
        </p:nvSpPr>
        <p:spPr bwMode="auto">
          <a:xfrm>
            <a:off x="2195513" y="3860800"/>
            <a:ext cx="13684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1757" name="Rectangle 16">
            <a:hlinkClick r:id="rId10" action="ppaction://hlinksldjump"/>
          </p:cNvPr>
          <p:cNvSpPr>
            <a:spLocks noChangeArrowheads="1"/>
          </p:cNvSpPr>
          <p:nvPr/>
        </p:nvSpPr>
        <p:spPr bwMode="auto">
          <a:xfrm>
            <a:off x="3059113" y="1196975"/>
            <a:ext cx="2735262" cy="18716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1758" name="Rectangle 17">
            <a:hlinkClick r:id="rId9" action="ppaction://hlinksldjump"/>
          </p:cNvPr>
          <p:cNvSpPr>
            <a:spLocks noChangeArrowheads="1"/>
          </p:cNvSpPr>
          <p:nvPr/>
        </p:nvSpPr>
        <p:spPr bwMode="auto">
          <a:xfrm>
            <a:off x="2051050" y="3429000"/>
            <a:ext cx="1944688" cy="16557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1759" name="Text Box 18"/>
          <p:cNvSpPr txBox="1">
            <a:spLocks noChangeArrowheads="1"/>
          </p:cNvSpPr>
          <p:nvPr/>
        </p:nvSpPr>
        <p:spPr bwMode="auto">
          <a:xfrm>
            <a:off x="2124075" y="5876925"/>
            <a:ext cx="460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Click on a point of the triangle to learn more</a:t>
            </a:r>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928662" y="642918"/>
          <a:ext cx="700092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143240" y="2214554"/>
            <a:ext cx="2506341" cy="1920059"/>
          </a:xfrm>
          <a:prstGeom prst="triangle">
            <a:avLst/>
          </a:prstGeom>
          <a:solidFill>
            <a:schemeClr val="accent1">
              <a:lumMod val="50000"/>
            </a:schemeClr>
          </a:solidFill>
          <a:scene3d>
            <a:camera prst="orthographicFront"/>
            <a:lightRig rig="threePt" dir="t"/>
          </a:scene3d>
          <a:sp3d>
            <a:bevelT w="228600" h="228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Fraud</a:t>
            </a:r>
          </a:p>
        </p:txBody>
      </p:sp>
      <p:sp>
        <p:nvSpPr>
          <p:cNvPr id="33798" name="TextBox 6"/>
          <p:cNvSpPr txBox="1">
            <a:spLocks noChangeArrowheads="1"/>
          </p:cNvSpPr>
          <p:nvPr/>
        </p:nvSpPr>
        <p:spPr bwMode="auto">
          <a:xfrm>
            <a:off x="2214563" y="142875"/>
            <a:ext cx="4929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The Fraud Triangle</a:t>
            </a:r>
            <a:endParaRPr lang="en-US" altLang="en-US" sz="3600"/>
          </a:p>
        </p:txBody>
      </p:sp>
      <p:sp>
        <p:nvSpPr>
          <p:cNvPr id="17" name="Rectangle 16"/>
          <p:cNvSpPr/>
          <p:nvPr/>
        </p:nvSpPr>
        <p:spPr>
          <a:xfrm>
            <a:off x="428596" y="5000636"/>
            <a:ext cx="8283037" cy="523220"/>
          </a:xfrm>
          <a:prstGeom prst="rect">
            <a:avLst/>
          </a:prstGeom>
          <a:solidFill>
            <a:schemeClr val="accent5">
              <a:lumMod val="20000"/>
              <a:lumOff val="80000"/>
            </a:schemeClr>
          </a:solidFill>
          <a:ln>
            <a:solidFill>
              <a:schemeClr val="accent1"/>
            </a:solidFill>
          </a:ln>
        </p:spPr>
        <p:txBody>
          <a:bodyPr wrap="none">
            <a:spAutoFit/>
          </a:bodyPr>
          <a:lstStyle/>
          <a:p>
            <a:pPr algn="ctr" eaLnBrk="1" hangingPunct="1">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itchFamily="18" charset="0"/>
                <a:cs typeface="Arial" pitchFamily="34" charset="0"/>
              </a:rPr>
              <a:t>Motive + Opportunity + Rationalisation = Fraud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00" name="Rectangle 9"/>
          <p:cNvSpPr>
            <a:spLocks noChangeArrowheads="1"/>
          </p:cNvSpPr>
          <p:nvPr/>
        </p:nvSpPr>
        <p:spPr bwMode="auto">
          <a:xfrm>
            <a:off x="179388" y="2997200"/>
            <a:ext cx="2952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t>Motive</a:t>
            </a:r>
            <a:r>
              <a:rPr lang="en-GB" altLang="en-US"/>
              <a:t>  - An event or condition which produces financial pressure on the potential fraudster</a:t>
            </a:r>
          </a:p>
        </p:txBody>
      </p:sp>
      <p:sp>
        <p:nvSpPr>
          <p:cNvPr id="33801" name="Text Box 11">
            <a:hlinkClick r:id="rId8" action="ppaction://hlinksldjump"/>
          </p:cNvPr>
          <p:cNvSpPr txBox="1">
            <a:spLocks noChangeArrowheads="1"/>
          </p:cNvSpPr>
          <p:nvPr/>
        </p:nvSpPr>
        <p:spPr bwMode="auto">
          <a:xfrm>
            <a:off x="2124075" y="6237288"/>
            <a:ext cx="641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Click here when you have finished exploring the fraud triangle</a:t>
            </a:r>
          </a:p>
        </p:txBody>
      </p:sp>
      <p:sp>
        <p:nvSpPr>
          <p:cNvPr id="33802" name="Rectangle 12"/>
          <p:cNvSpPr>
            <a:spLocks noChangeArrowheads="1"/>
          </p:cNvSpPr>
          <p:nvPr/>
        </p:nvSpPr>
        <p:spPr bwMode="auto">
          <a:xfrm>
            <a:off x="3059113" y="1268413"/>
            <a:ext cx="2735262"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3803" name="Rectangle 16">
            <a:hlinkClick r:id="rId9" action="ppaction://hlinksldjump"/>
          </p:cNvPr>
          <p:cNvSpPr>
            <a:spLocks noChangeArrowheads="1"/>
          </p:cNvSpPr>
          <p:nvPr/>
        </p:nvSpPr>
        <p:spPr bwMode="auto">
          <a:xfrm>
            <a:off x="4716463" y="3213100"/>
            <a:ext cx="2303462"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3804" name="Rectangle 17">
            <a:hlinkClick r:id="rId10" action="ppaction://hlinksldjump"/>
          </p:cNvPr>
          <p:cNvSpPr>
            <a:spLocks noChangeArrowheads="1"/>
          </p:cNvSpPr>
          <p:nvPr/>
        </p:nvSpPr>
        <p:spPr bwMode="auto">
          <a:xfrm>
            <a:off x="3059113" y="1196975"/>
            <a:ext cx="2735262" cy="18716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3805" name="Rectangle 18">
            <a:hlinkClick r:id="rId9" action="ppaction://hlinksldjump"/>
          </p:cNvPr>
          <p:cNvSpPr>
            <a:spLocks noChangeArrowheads="1"/>
          </p:cNvSpPr>
          <p:nvPr/>
        </p:nvSpPr>
        <p:spPr bwMode="auto">
          <a:xfrm>
            <a:off x="5003800" y="3284538"/>
            <a:ext cx="2016125" cy="165735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3806" name="Text Box 19"/>
          <p:cNvSpPr txBox="1">
            <a:spLocks noChangeArrowheads="1"/>
          </p:cNvSpPr>
          <p:nvPr/>
        </p:nvSpPr>
        <p:spPr bwMode="auto">
          <a:xfrm>
            <a:off x="2124075" y="5876925"/>
            <a:ext cx="460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Click on a point of the triangle to learn more</a:t>
            </a: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928662" y="642918"/>
          <a:ext cx="700092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143240" y="2214554"/>
            <a:ext cx="2506341" cy="1920059"/>
          </a:xfrm>
          <a:prstGeom prst="triangle">
            <a:avLst/>
          </a:prstGeom>
          <a:solidFill>
            <a:schemeClr val="accent1">
              <a:lumMod val="50000"/>
            </a:schemeClr>
          </a:solidFill>
          <a:scene3d>
            <a:camera prst="orthographicFront"/>
            <a:lightRig rig="threePt" dir="t"/>
          </a:scene3d>
          <a:sp3d>
            <a:bevelT w="228600" h="228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Fraud</a:t>
            </a:r>
          </a:p>
        </p:txBody>
      </p:sp>
      <p:sp>
        <p:nvSpPr>
          <p:cNvPr id="35846" name="TextBox 6"/>
          <p:cNvSpPr txBox="1">
            <a:spLocks noChangeArrowheads="1"/>
          </p:cNvSpPr>
          <p:nvPr/>
        </p:nvSpPr>
        <p:spPr bwMode="auto">
          <a:xfrm>
            <a:off x="2214563" y="142875"/>
            <a:ext cx="4929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The Fraud Triangle</a:t>
            </a:r>
            <a:endParaRPr lang="en-US" altLang="en-US" sz="3600"/>
          </a:p>
        </p:txBody>
      </p:sp>
      <p:sp>
        <p:nvSpPr>
          <p:cNvPr id="17" name="Rectangle 16"/>
          <p:cNvSpPr/>
          <p:nvPr/>
        </p:nvSpPr>
        <p:spPr>
          <a:xfrm>
            <a:off x="428596" y="5000636"/>
            <a:ext cx="8283037" cy="523220"/>
          </a:xfrm>
          <a:prstGeom prst="rect">
            <a:avLst/>
          </a:prstGeom>
          <a:solidFill>
            <a:schemeClr val="accent5">
              <a:lumMod val="20000"/>
              <a:lumOff val="80000"/>
            </a:schemeClr>
          </a:solidFill>
          <a:ln>
            <a:solidFill>
              <a:schemeClr val="accent1"/>
            </a:solidFill>
          </a:ln>
        </p:spPr>
        <p:txBody>
          <a:bodyPr wrap="none">
            <a:spAutoFit/>
          </a:bodyPr>
          <a:lstStyle/>
          <a:p>
            <a:pPr algn="ctr" eaLnBrk="1" hangingPunct="1">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itchFamily="18" charset="0"/>
                <a:cs typeface="Arial" pitchFamily="34" charset="0"/>
              </a:rPr>
              <a:t>Motive + Opportunity + Rationalisation = Fraud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848" name="AutoShape 12"/>
          <p:cNvSpPr>
            <a:spLocks noChangeArrowheads="1"/>
          </p:cNvSpPr>
          <p:nvPr/>
        </p:nvSpPr>
        <p:spPr bwMode="auto">
          <a:xfrm>
            <a:off x="1258888" y="2492375"/>
            <a:ext cx="6265862" cy="1295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5849" name="Rectangle 9"/>
          <p:cNvSpPr>
            <a:spLocks noChangeArrowheads="1"/>
          </p:cNvSpPr>
          <p:nvPr/>
        </p:nvSpPr>
        <p:spPr bwMode="auto">
          <a:xfrm>
            <a:off x="1692275" y="2636838"/>
            <a:ext cx="54006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altLang="en-US"/>
              <a:t>Therefore any action that increases motive, opportunity and/or rationalisation, increases fraud risk.</a:t>
            </a:r>
            <a:endParaRPr lang="en-US" altLang="en-US"/>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928662" y="642918"/>
          <a:ext cx="700092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143240" y="2214554"/>
            <a:ext cx="2506341" cy="1920059"/>
          </a:xfrm>
          <a:prstGeom prst="triangle">
            <a:avLst/>
          </a:prstGeom>
          <a:solidFill>
            <a:schemeClr val="accent1">
              <a:lumMod val="50000"/>
            </a:schemeClr>
          </a:solidFill>
          <a:scene3d>
            <a:camera prst="orthographicFront"/>
            <a:lightRig rig="threePt" dir="t"/>
          </a:scene3d>
          <a:sp3d>
            <a:bevelT w="228600" h="228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Fraud</a:t>
            </a:r>
          </a:p>
        </p:txBody>
      </p:sp>
      <p:sp>
        <p:nvSpPr>
          <p:cNvPr id="37894" name="TextBox 6"/>
          <p:cNvSpPr txBox="1">
            <a:spLocks noChangeArrowheads="1"/>
          </p:cNvSpPr>
          <p:nvPr/>
        </p:nvSpPr>
        <p:spPr bwMode="auto">
          <a:xfrm>
            <a:off x="2214563" y="142875"/>
            <a:ext cx="4929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t>The Fraud Triangle</a:t>
            </a:r>
            <a:endParaRPr lang="en-US" altLang="en-US" sz="3600"/>
          </a:p>
        </p:txBody>
      </p:sp>
      <p:sp>
        <p:nvSpPr>
          <p:cNvPr id="17" name="Rectangle 16"/>
          <p:cNvSpPr/>
          <p:nvPr/>
        </p:nvSpPr>
        <p:spPr>
          <a:xfrm>
            <a:off x="428596" y="5000636"/>
            <a:ext cx="8283037" cy="523220"/>
          </a:xfrm>
          <a:prstGeom prst="rect">
            <a:avLst/>
          </a:prstGeom>
          <a:solidFill>
            <a:schemeClr val="accent5">
              <a:lumMod val="20000"/>
              <a:lumOff val="80000"/>
            </a:schemeClr>
          </a:solidFill>
          <a:ln>
            <a:solidFill>
              <a:schemeClr val="accent1"/>
            </a:solidFill>
          </a:ln>
        </p:spPr>
        <p:txBody>
          <a:bodyPr wrap="none">
            <a:spAutoFit/>
          </a:bodyPr>
          <a:lstStyle/>
          <a:p>
            <a:pPr algn="ctr" eaLnBrk="1" hangingPunct="1">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Times New Roman" pitchFamily="18" charset="0"/>
                <a:cs typeface="Arial" pitchFamily="34" charset="0"/>
              </a:rPr>
              <a:t>Motive + Opportunity + Rationalisation = Fraud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7896" name="AutoShape 8"/>
          <p:cNvSpPr>
            <a:spLocks noChangeArrowheads="1"/>
          </p:cNvSpPr>
          <p:nvPr/>
        </p:nvSpPr>
        <p:spPr bwMode="auto">
          <a:xfrm>
            <a:off x="1258888" y="2492375"/>
            <a:ext cx="6265862" cy="1295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37897" name="Rectangle 9"/>
          <p:cNvSpPr>
            <a:spLocks noChangeArrowheads="1"/>
          </p:cNvSpPr>
          <p:nvPr/>
        </p:nvSpPr>
        <p:spPr bwMode="auto">
          <a:xfrm>
            <a:off x="1692275" y="2708275"/>
            <a:ext cx="540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altLang="en-US"/>
              <a:t>Conversely take away any one of these three elements and you have reduced the risk of fraud</a:t>
            </a:r>
            <a:endParaRPr lang="en-US" altLang="en-US"/>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ChangeArrowheads="1"/>
          </p:cNvSpPr>
          <p:nvPr/>
        </p:nvSpPr>
        <p:spPr bwMode="auto">
          <a:xfrm>
            <a:off x="395288" y="188913"/>
            <a:ext cx="822960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a:latin typeface="Calibri" charset="0"/>
              </a:rPr>
              <a:t>Supporting our Business Priorities</a:t>
            </a:r>
            <a:endParaRPr lang="en-US" altLang="en-US" sz="2400" b="1">
              <a:latin typeface="Calibri" charset="0"/>
            </a:endParaRPr>
          </a:p>
        </p:txBody>
      </p:sp>
      <p:sp>
        <p:nvSpPr>
          <p:cNvPr id="4102" name="Text Box 7"/>
          <p:cNvSpPr txBox="1">
            <a:spLocks noChangeArrowheads="1"/>
          </p:cNvSpPr>
          <p:nvPr/>
        </p:nvSpPr>
        <p:spPr bwMode="auto">
          <a:xfrm>
            <a:off x="5795963" y="1693863"/>
            <a:ext cx="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marL="176213" indent="-17621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b="1">
              <a:solidFill>
                <a:srgbClr val="123A78"/>
              </a:solidFill>
            </a:endParaRPr>
          </a:p>
        </p:txBody>
      </p:sp>
      <p:sp>
        <p:nvSpPr>
          <p:cNvPr id="4103" name="Rectangle 8"/>
          <p:cNvSpPr>
            <a:spLocks noChangeAspect="1" noChangeArrowheads="1"/>
          </p:cNvSpPr>
          <p:nvPr/>
        </p:nvSpPr>
        <p:spPr bwMode="auto">
          <a:xfrm>
            <a:off x="2529681" y="859389"/>
            <a:ext cx="3960813" cy="15808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36000" rIns="36000" bIns="3600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dirty="0"/>
              <a:t>Effective management of fraud risk and reducing our losses to fraud underpins the successful achievement </a:t>
            </a:r>
            <a:r>
              <a:rPr lang="en-GB" altLang="en-US" sz="1400"/>
              <a:t>of </a:t>
            </a:r>
            <a:r>
              <a:rPr lang="en-GB" altLang="en-US" sz="1400" smtClean="0"/>
              <a:t>business </a:t>
            </a:r>
            <a:r>
              <a:rPr lang="en-GB" altLang="en-US" sz="1400" dirty="0"/>
              <a:t>priorities by increasing business value. </a:t>
            </a:r>
          </a:p>
          <a:p>
            <a:pPr eaLnBrk="1" hangingPunct="1"/>
            <a:endParaRPr lang="en-GB" altLang="en-US" sz="1400" dirty="0"/>
          </a:p>
          <a:p>
            <a:pPr eaLnBrk="1" hangingPunct="1"/>
            <a:r>
              <a:rPr lang="en-GB" altLang="en-US" sz="1400" dirty="0"/>
              <a:t>At its most basic level, reducing fraud losses increases business value. </a:t>
            </a:r>
          </a:p>
        </p:txBody>
      </p:sp>
      <p:sp>
        <p:nvSpPr>
          <p:cNvPr id="4104" name="Line 9"/>
          <p:cNvSpPr>
            <a:spLocks noChangeShapeType="1"/>
          </p:cNvSpPr>
          <p:nvPr/>
        </p:nvSpPr>
        <p:spPr bwMode="auto">
          <a:xfrm>
            <a:off x="2411760" y="2924175"/>
            <a:ext cx="0" cy="25923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4105" name="Line 10"/>
          <p:cNvSpPr>
            <a:spLocks noChangeShapeType="1"/>
          </p:cNvSpPr>
          <p:nvPr/>
        </p:nvSpPr>
        <p:spPr bwMode="auto">
          <a:xfrm flipH="1">
            <a:off x="2412207" y="5516562"/>
            <a:ext cx="3311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4106" name="Line 11"/>
          <p:cNvSpPr>
            <a:spLocks noChangeShapeType="1"/>
          </p:cNvSpPr>
          <p:nvPr/>
        </p:nvSpPr>
        <p:spPr bwMode="auto">
          <a:xfrm flipV="1">
            <a:off x="2843212" y="3587751"/>
            <a:ext cx="2160588" cy="1801812"/>
          </a:xfrm>
          <a:prstGeom prst="line">
            <a:avLst/>
          </a:prstGeom>
          <a:noFill/>
          <a:ln w="47625">
            <a:solidFill>
              <a:srgbClr val="123A7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4107" name="Text Box 12"/>
          <p:cNvSpPr txBox="1">
            <a:spLocks noChangeArrowheads="1"/>
          </p:cNvSpPr>
          <p:nvPr/>
        </p:nvSpPr>
        <p:spPr bwMode="auto">
          <a:xfrm>
            <a:off x="5203305" y="3520282"/>
            <a:ext cx="1849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marL="176213" indent="-17621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a:solidFill>
                  <a:srgbClr val="123A78"/>
                </a:solidFill>
              </a:rPr>
              <a:t>Business value</a:t>
            </a:r>
          </a:p>
        </p:txBody>
      </p:sp>
      <p:sp>
        <p:nvSpPr>
          <p:cNvPr id="4108" name="Line 13"/>
          <p:cNvSpPr>
            <a:spLocks noChangeShapeType="1"/>
          </p:cNvSpPr>
          <p:nvPr/>
        </p:nvSpPr>
        <p:spPr bwMode="auto">
          <a:xfrm>
            <a:off x="2915445" y="3860800"/>
            <a:ext cx="2305050" cy="1584325"/>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4109" name="Text Box 14"/>
          <p:cNvSpPr txBox="1">
            <a:spLocks noChangeArrowheads="1"/>
          </p:cNvSpPr>
          <p:nvPr/>
        </p:nvSpPr>
        <p:spPr bwMode="auto">
          <a:xfrm>
            <a:off x="5003800" y="4995863"/>
            <a:ext cx="1652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marL="176213" indent="-17621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a:solidFill>
                  <a:srgbClr val="FD2C27"/>
                </a:solidFill>
              </a:rPr>
              <a:t>Fraud Losses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2555776" y="548680"/>
            <a:ext cx="4968552" cy="1296144"/>
          </a:xfrm>
          <a:prstGeom prst="cloudCallout">
            <a:avLst/>
          </a:prstGeom>
          <a:solidFill>
            <a:schemeClr val="accent1"/>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9939" name="TextBox 4"/>
          <p:cNvSpPr txBox="1">
            <a:spLocks noChangeArrowheads="1"/>
          </p:cNvSpPr>
          <p:nvPr/>
        </p:nvSpPr>
        <p:spPr bwMode="auto">
          <a:xfrm>
            <a:off x="250825" y="2420938"/>
            <a:ext cx="5041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latin typeface="Calibri" charset="0"/>
              </a:rPr>
              <a:t>Where could there be opportunities for fraud as a result of weak or poorly applied controls?</a:t>
            </a:r>
          </a:p>
        </p:txBody>
      </p:sp>
      <p:grpSp>
        <p:nvGrpSpPr>
          <p:cNvPr id="39940" name="Group 5"/>
          <p:cNvGrpSpPr>
            <a:grpSpLocks noChangeAspect="1"/>
          </p:cNvGrpSpPr>
          <p:nvPr>
            <p:custDataLst>
              <p:tags r:id="rId2"/>
            </p:custDataLst>
          </p:nvPr>
        </p:nvGrpSpPr>
        <p:grpSpPr bwMode="auto">
          <a:xfrm>
            <a:off x="5508625" y="2060575"/>
            <a:ext cx="2879725" cy="3938588"/>
            <a:chOff x="2737" y="1304"/>
            <a:chExt cx="1040" cy="1422"/>
          </a:xfrm>
        </p:grpSpPr>
        <p:sp>
          <p:nvSpPr>
            <p:cNvPr id="39946" name="Freeform 7"/>
            <p:cNvSpPr>
              <a:spLocks/>
            </p:cNvSpPr>
            <p:nvPr/>
          </p:nvSpPr>
          <p:spPr bwMode="auto">
            <a:xfrm>
              <a:off x="3320" y="1347"/>
              <a:ext cx="224" cy="446"/>
            </a:xfrm>
            <a:custGeom>
              <a:avLst/>
              <a:gdLst>
                <a:gd name="T0" fmla="*/ 63 w 224"/>
                <a:gd name="T1" fmla="*/ 3 h 446"/>
                <a:gd name="T2" fmla="*/ 47 w 224"/>
                <a:gd name="T3" fmla="*/ 15 h 446"/>
                <a:gd name="T4" fmla="*/ 29 w 224"/>
                <a:gd name="T5" fmla="*/ 40 h 446"/>
                <a:gd name="T6" fmla="*/ 22 w 224"/>
                <a:gd name="T7" fmla="*/ 79 h 446"/>
                <a:gd name="T8" fmla="*/ 26 w 224"/>
                <a:gd name="T9" fmla="*/ 105 h 446"/>
                <a:gd name="T10" fmla="*/ 16 w 224"/>
                <a:gd name="T11" fmla="*/ 118 h 446"/>
                <a:gd name="T12" fmla="*/ 5 w 224"/>
                <a:gd name="T13" fmla="*/ 140 h 446"/>
                <a:gd name="T14" fmla="*/ 0 w 224"/>
                <a:gd name="T15" fmla="*/ 171 h 446"/>
                <a:gd name="T16" fmla="*/ 10 w 224"/>
                <a:gd name="T17" fmla="*/ 209 h 446"/>
                <a:gd name="T18" fmla="*/ 22 w 224"/>
                <a:gd name="T19" fmla="*/ 240 h 446"/>
                <a:gd name="T20" fmla="*/ 32 w 224"/>
                <a:gd name="T21" fmla="*/ 263 h 446"/>
                <a:gd name="T22" fmla="*/ 40 w 224"/>
                <a:gd name="T23" fmla="*/ 278 h 446"/>
                <a:gd name="T24" fmla="*/ 88 w 224"/>
                <a:gd name="T25" fmla="*/ 275 h 446"/>
                <a:gd name="T26" fmla="*/ 94 w 224"/>
                <a:gd name="T27" fmla="*/ 300 h 446"/>
                <a:gd name="T28" fmla="*/ 94 w 224"/>
                <a:gd name="T29" fmla="*/ 335 h 446"/>
                <a:gd name="T30" fmla="*/ 85 w 224"/>
                <a:gd name="T31" fmla="*/ 349 h 446"/>
                <a:gd name="T32" fmla="*/ 71 w 224"/>
                <a:gd name="T33" fmla="*/ 367 h 446"/>
                <a:gd name="T34" fmla="*/ 58 w 224"/>
                <a:gd name="T35" fmla="*/ 388 h 446"/>
                <a:gd name="T36" fmla="*/ 49 w 224"/>
                <a:gd name="T37" fmla="*/ 406 h 446"/>
                <a:gd name="T38" fmla="*/ 47 w 224"/>
                <a:gd name="T39" fmla="*/ 420 h 446"/>
                <a:gd name="T40" fmla="*/ 51 w 224"/>
                <a:gd name="T41" fmla="*/ 431 h 446"/>
                <a:gd name="T42" fmla="*/ 61 w 224"/>
                <a:gd name="T43" fmla="*/ 440 h 446"/>
                <a:gd name="T44" fmla="*/ 76 w 224"/>
                <a:gd name="T45" fmla="*/ 445 h 446"/>
                <a:gd name="T46" fmla="*/ 88 w 224"/>
                <a:gd name="T47" fmla="*/ 446 h 446"/>
                <a:gd name="T48" fmla="*/ 103 w 224"/>
                <a:gd name="T49" fmla="*/ 445 h 446"/>
                <a:gd name="T50" fmla="*/ 120 w 224"/>
                <a:gd name="T51" fmla="*/ 440 h 446"/>
                <a:gd name="T52" fmla="*/ 140 w 224"/>
                <a:gd name="T53" fmla="*/ 432 h 446"/>
                <a:gd name="T54" fmla="*/ 160 w 224"/>
                <a:gd name="T55" fmla="*/ 420 h 446"/>
                <a:gd name="T56" fmla="*/ 181 w 224"/>
                <a:gd name="T57" fmla="*/ 402 h 446"/>
                <a:gd name="T58" fmla="*/ 200 w 224"/>
                <a:gd name="T59" fmla="*/ 376 h 446"/>
                <a:gd name="T60" fmla="*/ 218 w 224"/>
                <a:gd name="T61" fmla="*/ 344 h 446"/>
                <a:gd name="T62" fmla="*/ 224 w 224"/>
                <a:gd name="T63" fmla="*/ 326 h 446"/>
                <a:gd name="T64" fmla="*/ 216 w 224"/>
                <a:gd name="T65" fmla="*/ 309 h 446"/>
                <a:gd name="T66" fmla="*/ 203 w 224"/>
                <a:gd name="T67" fmla="*/ 308 h 446"/>
                <a:gd name="T68" fmla="*/ 189 w 224"/>
                <a:gd name="T69" fmla="*/ 307 h 446"/>
                <a:gd name="T70" fmla="*/ 177 w 224"/>
                <a:gd name="T71" fmla="*/ 304 h 446"/>
                <a:gd name="T72" fmla="*/ 166 w 224"/>
                <a:gd name="T73" fmla="*/ 298 h 446"/>
                <a:gd name="T74" fmla="*/ 156 w 224"/>
                <a:gd name="T75" fmla="*/ 279 h 446"/>
                <a:gd name="T76" fmla="*/ 162 w 224"/>
                <a:gd name="T77" fmla="*/ 269 h 446"/>
                <a:gd name="T78" fmla="*/ 169 w 224"/>
                <a:gd name="T79" fmla="*/ 269 h 446"/>
                <a:gd name="T80" fmla="*/ 177 w 224"/>
                <a:gd name="T81" fmla="*/ 266 h 446"/>
                <a:gd name="T82" fmla="*/ 182 w 224"/>
                <a:gd name="T83" fmla="*/ 260 h 446"/>
                <a:gd name="T84" fmla="*/ 179 w 224"/>
                <a:gd name="T85" fmla="*/ 249 h 446"/>
                <a:gd name="T86" fmla="*/ 170 w 224"/>
                <a:gd name="T87" fmla="*/ 234 h 446"/>
                <a:gd name="T88" fmla="*/ 160 w 224"/>
                <a:gd name="T89" fmla="*/ 218 h 446"/>
                <a:gd name="T90" fmla="*/ 151 w 224"/>
                <a:gd name="T91" fmla="*/ 201 h 446"/>
                <a:gd name="T92" fmla="*/ 145 w 224"/>
                <a:gd name="T93" fmla="*/ 180 h 446"/>
                <a:gd name="T94" fmla="*/ 138 w 224"/>
                <a:gd name="T95" fmla="*/ 151 h 446"/>
                <a:gd name="T96" fmla="*/ 128 w 224"/>
                <a:gd name="T97" fmla="*/ 114 h 446"/>
                <a:gd name="T98" fmla="*/ 116 w 224"/>
                <a:gd name="T99" fmla="*/ 77 h 446"/>
                <a:gd name="T100" fmla="*/ 106 w 224"/>
                <a:gd name="T101" fmla="*/ 50 h 446"/>
                <a:gd name="T102" fmla="*/ 97 w 224"/>
                <a:gd name="T103" fmla="*/ 29 h 446"/>
                <a:gd name="T104" fmla="*/ 88 w 224"/>
                <a:gd name="T105" fmla="*/ 12 h 446"/>
                <a:gd name="T106" fmla="*/ 79 w 224"/>
                <a:gd name="T107" fmla="*/ 2 h 446"/>
                <a:gd name="T108" fmla="*/ 66 w 224"/>
                <a:gd name="T109" fmla="*/ 2 h 4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446"/>
                <a:gd name="T167" fmla="*/ 224 w 224"/>
                <a:gd name="T168" fmla="*/ 446 h 4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446">
                  <a:moveTo>
                    <a:pt x="66" y="2"/>
                  </a:moveTo>
                  <a:lnTo>
                    <a:pt x="63" y="3"/>
                  </a:lnTo>
                  <a:lnTo>
                    <a:pt x="57" y="8"/>
                  </a:lnTo>
                  <a:lnTo>
                    <a:pt x="47" y="15"/>
                  </a:lnTo>
                  <a:lnTo>
                    <a:pt x="38" y="26"/>
                  </a:lnTo>
                  <a:lnTo>
                    <a:pt x="29" y="40"/>
                  </a:lnTo>
                  <a:lnTo>
                    <a:pt x="23" y="58"/>
                  </a:lnTo>
                  <a:lnTo>
                    <a:pt x="22" y="79"/>
                  </a:lnTo>
                  <a:lnTo>
                    <a:pt x="27" y="103"/>
                  </a:lnTo>
                  <a:lnTo>
                    <a:pt x="26" y="105"/>
                  </a:lnTo>
                  <a:lnTo>
                    <a:pt x="21" y="109"/>
                  </a:lnTo>
                  <a:lnTo>
                    <a:pt x="16" y="118"/>
                  </a:lnTo>
                  <a:lnTo>
                    <a:pt x="10" y="127"/>
                  </a:lnTo>
                  <a:lnTo>
                    <a:pt x="5" y="140"/>
                  </a:lnTo>
                  <a:lnTo>
                    <a:pt x="1" y="155"/>
                  </a:lnTo>
                  <a:lnTo>
                    <a:pt x="0" y="171"/>
                  </a:lnTo>
                  <a:lnTo>
                    <a:pt x="4" y="190"/>
                  </a:lnTo>
                  <a:lnTo>
                    <a:pt x="10" y="209"/>
                  </a:lnTo>
                  <a:lnTo>
                    <a:pt x="16" y="225"/>
                  </a:lnTo>
                  <a:lnTo>
                    <a:pt x="22" y="240"/>
                  </a:lnTo>
                  <a:lnTo>
                    <a:pt x="27" y="253"/>
                  </a:lnTo>
                  <a:lnTo>
                    <a:pt x="32" y="263"/>
                  </a:lnTo>
                  <a:lnTo>
                    <a:pt x="37" y="272"/>
                  </a:lnTo>
                  <a:lnTo>
                    <a:pt x="40" y="278"/>
                  </a:lnTo>
                  <a:lnTo>
                    <a:pt x="41" y="282"/>
                  </a:lnTo>
                  <a:lnTo>
                    <a:pt x="88" y="275"/>
                  </a:lnTo>
                  <a:lnTo>
                    <a:pt x="90" y="282"/>
                  </a:lnTo>
                  <a:lnTo>
                    <a:pt x="94" y="300"/>
                  </a:lnTo>
                  <a:lnTo>
                    <a:pt x="96" y="321"/>
                  </a:lnTo>
                  <a:lnTo>
                    <a:pt x="94" y="335"/>
                  </a:lnTo>
                  <a:lnTo>
                    <a:pt x="90" y="341"/>
                  </a:lnTo>
                  <a:lnTo>
                    <a:pt x="85" y="349"/>
                  </a:lnTo>
                  <a:lnTo>
                    <a:pt x="78" y="358"/>
                  </a:lnTo>
                  <a:lnTo>
                    <a:pt x="71" y="367"/>
                  </a:lnTo>
                  <a:lnTo>
                    <a:pt x="64" y="378"/>
                  </a:lnTo>
                  <a:lnTo>
                    <a:pt x="58" y="388"/>
                  </a:lnTo>
                  <a:lnTo>
                    <a:pt x="53" y="398"/>
                  </a:lnTo>
                  <a:lnTo>
                    <a:pt x="49" y="406"/>
                  </a:lnTo>
                  <a:lnTo>
                    <a:pt x="47" y="413"/>
                  </a:lnTo>
                  <a:lnTo>
                    <a:pt x="47" y="420"/>
                  </a:lnTo>
                  <a:lnTo>
                    <a:pt x="48" y="426"/>
                  </a:lnTo>
                  <a:lnTo>
                    <a:pt x="51" y="431"/>
                  </a:lnTo>
                  <a:lnTo>
                    <a:pt x="55" y="436"/>
                  </a:lnTo>
                  <a:lnTo>
                    <a:pt x="61" y="440"/>
                  </a:lnTo>
                  <a:lnTo>
                    <a:pt x="68" y="443"/>
                  </a:lnTo>
                  <a:lnTo>
                    <a:pt x="76" y="445"/>
                  </a:lnTo>
                  <a:lnTo>
                    <a:pt x="82" y="446"/>
                  </a:lnTo>
                  <a:lnTo>
                    <a:pt x="88" y="446"/>
                  </a:lnTo>
                  <a:lnTo>
                    <a:pt x="94" y="446"/>
                  </a:lnTo>
                  <a:lnTo>
                    <a:pt x="103" y="445"/>
                  </a:lnTo>
                  <a:lnTo>
                    <a:pt x="111" y="443"/>
                  </a:lnTo>
                  <a:lnTo>
                    <a:pt x="120" y="440"/>
                  </a:lnTo>
                  <a:lnTo>
                    <a:pt x="129" y="438"/>
                  </a:lnTo>
                  <a:lnTo>
                    <a:pt x="140" y="432"/>
                  </a:lnTo>
                  <a:lnTo>
                    <a:pt x="150" y="427"/>
                  </a:lnTo>
                  <a:lnTo>
                    <a:pt x="160" y="420"/>
                  </a:lnTo>
                  <a:lnTo>
                    <a:pt x="171" y="411"/>
                  </a:lnTo>
                  <a:lnTo>
                    <a:pt x="181" y="402"/>
                  </a:lnTo>
                  <a:lnTo>
                    <a:pt x="191" y="390"/>
                  </a:lnTo>
                  <a:lnTo>
                    <a:pt x="200" y="376"/>
                  </a:lnTo>
                  <a:lnTo>
                    <a:pt x="209" y="361"/>
                  </a:lnTo>
                  <a:lnTo>
                    <a:pt x="218" y="344"/>
                  </a:lnTo>
                  <a:lnTo>
                    <a:pt x="220" y="339"/>
                  </a:lnTo>
                  <a:lnTo>
                    <a:pt x="224" y="326"/>
                  </a:lnTo>
                  <a:lnTo>
                    <a:pt x="224" y="314"/>
                  </a:lnTo>
                  <a:lnTo>
                    <a:pt x="216" y="309"/>
                  </a:lnTo>
                  <a:lnTo>
                    <a:pt x="209" y="309"/>
                  </a:lnTo>
                  <a:lnTo>
                    <a:pt x="203" y="308"/>
                  </a:lnTo>
                  <a:lnTo>
                    <a:pt x="196" y="308"/>
                  </a:lnTo>
                  <a:lnTo>
                    <a:pt x="189" y="307"/>
                  </a:lnTo>
                  <a:lnTo>
                    <a:pt x="183" y="305"/>
                  </a:lnTo>
                  <a:lnTo>
                    <a:pt x="177" y="304"/>
                  </a:lnTo>
                  <a:lnTo>
                    <a:pt x="171" y="301"/>
                  </a:lnTo>
                  <a:lnTo>
                    <a:pt x="166" y="298"/>
                  </a:lnTo>
                  <a:lnTo>
                    <a:pt x="159" y="289"/>
                  </a:lnTo>
                  <a:lnTo>
                    <a:pt x="156" y="279"/>
                  </a:lnTo>
                  <a:lnTo>
                    <a:pt x="157" y="272"/>
                  </a:lnTo>
                  <a:lnTo>
                    <a:pt x="162" y="269"/>
                  </a:lnTo>
                  <a:lnTo>
                    <a:pt x="165" y="269"/>
                  </a:lnTo>
                  <a:lnTo>
                    <a:pt x="169" y="269"/>
                  </a:lnTo>
                  <a:lnTo>
                    <a:pt x="174" y="269"/>
                  </a:lnTo>
                  <a:lnTo>
                    <a:pt x="177" y="266"/>
                  </a:lnTo>
                  <a:lnTo>
                    <a:pt x="180" y="264"/>
                  </a:lnTo>
                  <a:lnTo>
                    <a:pt x="182" y="260"/>
                  </a:lnTo>
                  <a:lnTo>
                    <a:pt x="181" y="256"/>
                  </a:lnTo>
                  <a:lnTo>
                    <a:pt x="179" y="249"/>
                  </a:lnTo>
                  <a:lnTo>
                    <a:pt x="174" y="242"/>
                  </a:lnTo>
                  <a:lnTo>
                    <a:pt x="170" y="234"/>
                  </a:lnTo>
                  <a:lnTo>
                    <a:pt x="165" y="227"/>
                  </a:lnTo>
                  <a:lnTo>
                    <a:pt x="160" y="218"/>
                  </a:lnTo>
                  <a:lnTo>
                    <a:pt x="156" y="210"/>
                  </a:lnTo>
                  <a:lnTo>
                    <a:pt x="151" y="201"/>
                  </a:lnTo>
                  <a:lnTo>
                    <a:pt x="148" y="192"/>
                  </a:lnTo>
                  <a:lnTo>
                    <a:pt x="145" y="180"/>
                  </a:lnTo>
                  <a:lnTo>
                    <a:pt x="142" y="167"/>
                  </a:lnTo>
                  <a:lnTo>
                    <a:pt x="138" y="151"/>
                  </a:lnTo>
                  <a:lnTo>
                    <a:pt x="133" y="132"/>
                  </a:lnTo>
                  <a:lnTo>
                    <a:pt x="128" y="114"/>
                  </a:lnTo>
                  <a:lnTo>
                    <a:pt x="122" y="95"/>
                  </a:lnTo>
                  <a:lnTo>
                    <a:pt x="116" y="77"/>
                  </a:lnTo>
                  <a:lnTo>
                    <a:pt x="110" y="61"/>
                  </a:lnTo>
                  <a:lnTo>
                    <a:pt x="106" y="50"/>
                  </a:lnTo>
                  <a:lnTo>
                    <a:pt x="101" y="39"/>
                  </a:lnTo>
                  <a:lnTo>
                    <a:pt x="97" y="29"/>
                  </a:lnTo>
                  <a:lnTo>
                    <a:pt x="93" y="20"/>
                  </a:lnTo>
                  <a:lnTo>
                    <a:pt x="88" y="12"/>
                  </a:lnTo>
                  <a:lnTo>
                    <a:pt x="84" y="6"/>
                  </a:lnTo>
                  <a:lnTo>
                    <a:pt x="79" y="2"/>
                  </a:lnTo>
                  <a:lnTo>
                    <a:pt x="73" y="0"/>
                  </a:lnTo>
                  <a:lnTo>
                    <a:pt x="66" y="2"/>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7" name="Freeform 8"/>
            <p:cNvSpPr>
              <a:spLocks/>
            </p:cNvSpPr>
            <p:nvPr/>
          </p:nvSpPr>
          <p:spPr bwMode="auto">
            <a:xfrm>
              <a:off x="3322" y="2027"/>
              <a:ext cx="156" cy="182"/>
            </a:xfrm>
            <a:custGeom>
              <a:avLst/>
              <a:gdLst>
                <a:gd name="T0" fmla="*/ 153 w 156"/>
                <a:gd name="T1" fmla="*/ 68 h 182"/>
                <a:gd name="T2" fmla="*/ 148 w 156"/>
                <a:gd name="T3" fmla="*/ 65 h 182"/>
                <a:gd name="T4" fmla="*/ 138 w 156"/>
                <a:gd name="T5" fmla="*/ 49 h 182"/>
                <a:gd name="T6" fmla="*/ 129 w 156"/>
                <a:gd name="T7" fmla="*/ 42 h 182"/>
                <a:gd name="T8" fmla="*/ 120 w 156"/>
                <a:gd name="T9" fmla="*/ 36 h 182"/>
                <a:gd name="T10" fmla="*/ 110 w 156"/>
                <a:gd name="T11" fmla="*/ 30 h 182"/>
                <a:gd name="T12" fmla="*/ 99 w 156"/>
                <a:gd name="T13" fmla="*/ 19 h 182"/>
                <a:gd name="T14" fmla="*/ 92 w 156"/>
                <a:gd name="T15" fmla="*/ 7 h 182"/>
                <a:gd name="T16" fmla="*/ 91 w 156"/>
                <a:gd name="T17" fmla="*/ 1 h 182"/>
                <a:gd name="T18" fmla="*/ 86 w 156"/>
                <a:gd name="T19" fmla="*/ 6 h 182"/>
                <a:gd name="T20" fmla="*/ 83 w 156"/>
                <a:gd name="T21" fmla="*/ 17 h 182"/>
                <a:gd name="T22" fmla="*/ 91 w 156"/>
                <a:gd name="T23" fmla="*/ 31 h 182"/>
                <a:gd name="T24" fmla="*/ 102 w 156"/>
                <a:gd name="T25" fmla="*/ 41 h 182"/>
                <a:gd name="T26" fmla="*/ 106 w 156"/>
                <a:gd name="T27" fmla="*/ 48 h 182"/>
                <a:gd name="T28" fmla="*/ 99 w 156"/>
                <a:gd name="T29" fmla="*/ 57 h 182"/>
                <a:gd name="T30" fmla="*/ 95 w 156"/>
                <a:gd name="T31" fmla="*/ 71 h 182"/>
                <a:gd name="T32" fmla="*/ 93 w 156"/>
                <a:gd name="T33" fmla="*/ 83 h 182"/>
                <a:gd name="T34" fmla="*/ 83 w 156"/>
                <a:gd name="T35" fmla="*/ 98 h 182"/>
                <a:gd name="T36" fmla="*/ 83 w 156"/>
                <a:gd name="T37" fmla="*/ 112 h 182"/>
                <a:gd name="T38" fmla="*/ 81 w 156"/>
                <a:gd name="T39" fmla="*/ 120 h 182"/>
                <a:gd name="T40" fmla="*/ 72 w 156"/>
                <a:gd name="T41" fmla="*/ 131 h 182"/>
                <a:gd name="T42" fmla="*/ 64 w 156"/>
                <a:gd name="T43" fmla="*/ 134 h 182"/>
                <a:gd name="T44" fmla="*/ 50 w 156"/>
                <a:gd name="T45" fmla="*/ 135 h 182"/>
                <a:gd name="T46" fmla="*/ 36 w 156"/>
                <a:gd name="T47" fmla="*/ 137 h 182"/>
                <a:gd name="T48" fmla="*/ 21 w 156"/>
                <a:gd name="T49" fmla="*/ 140 h 182"/>
                <a:gd name="T50" fmla="*/ 12 w 156"/>
                <a:gd name="T51" fmla="*/ 142 h 182"/>
                <a:gd name="T52" fmla="*/ 12 w 156"/>
                <a:gd name="T53" fmla="*/ 145 h 182"/>
                <a:gd name="T54" fmla="*/ 18 w 156"/>
                <a:gd name="T55" fmla="*/ 152 h 182"/>
                <a:gd name="T56" fmla="*/ 29 w 156"/>
                <a:gd name="T57" fmla="*/ 160 h 182"/>
                <a:gd name="T58" fmla="*/ 36 w 156"/>
                <a:gd name="T59" fmla="*/ 167 h 182"/>
                <a:gd name="T60" fmla="*/ 36 w 156"/>
                <a:gd name="T61" fmla="*/ 168 h 182"/>
                <a:gd name="T62" fmla="*/ 28 w 156"/>
                <a:gd name="T63" fmla="*/ 167 h 182"/>
                <a:gd name="T64" fmla="*/ 17 w 156"/>
                <a:gd name="T65" fmla="*/ 169 h 182"/>
                <a:gd name="T66" fmla="*/ 5 w 156"/>
                <a:gd name="T67" fmla="*/ 175 h 182"/>
                <a:gd name="T68" fmla="*/ 2 w 156"/>
                <a:gd name="T69" fmla="*/ 182 h 182"/>
                <a:gd name="T70" fmla="*/ 14 w 156"/>
                <a:gd name="T71" fmla="*/ 180 h 182"/>
                <a:gd name="T72" fmla="*/ 30 w 156"/>
                <a:gd name="T73" fmla="*/ 178 h 182"/>
                <a:gd name="T74" fmla="*/ 45 w 156"/>
                <a:gd name="T75" fmla="*/ 176 h 182"/>
                <a:gd name="T76" fmla="*/ 51 w 156"/>
                <a:gd name="T77" fmla="*/ 177 h 182"/>
                <a:gd name="T78" fmla="*/ 56 w 156"/>
                <a:gd name="T79" fmla="*/ 178 h 182"/>
                <a:gd name="T80" fmla="*/ 63 w 156"/>
                <a:gd name="T81" fmla="*/ 178 h 182"/>
                <a:gd name="T82" fmla="*/ 70 w 156"/>
                <a:gd name="T83" fmla="*/ 176 h 182"/>
                <a:gd name="T84" fmla="*/ 80 w 156"/>
                <a:gd name="T85" fmla="*/ 169 h 182"/>
                <a:gd name="T86" fmla="*/ 86 w 156"/>
                <a:gd name="T87" fmla="*/ 163 h 182"/>
                <a:gd name="T88" fmla="*/ 89 w 156"/>
                <a:gd name="T89" fmla="*/ 160 h 182"/>
                <a:gd name="T90" fmla="*/ 99 w 156"/>
                <a:gd name="T91" fmla="*/ 150 h 182"/>
                <a:gd name="T92" fmla="*/ 108 w 156"/>
                <a:gd name="T93" fmla="*/ 135 h 182"/>
                <a:gd name="T94" fmla="*/ 115 w 156"/>
                <a:gd name="T95" fmla="*/ 125 h 182"/>
                <a:gd name="T96" fmla="*/ 123 w 156"/>
                <a:gd name="T97" fmla="*/ 123 h 182"/>
                <a:gd name="T98" fmla="*/ 130 w 156"/>
                <a:gd name="T99" fmla="*/ 121 h 182"/>
                <a:gd name="T100" fmla="*/ 136 w 156"/>
                <a:gd name="T101" fmla="*/ 116 h 182"/>
                <a:gd name="T102" fmla="*/ 142 w 156"/>
                <a:gd name="T103" fmla="*/ 109 h 182"/>
                <a:gd name="T104" fmla="*/ 150 w 156"/>
                <a:gd name="T105" fmla="*/ 94 h 182"/>
                <a:gd name="T106" fmla="*/ 156 w 156"/>
                <a:gd name="T107" fmla="*/ 74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82"/>
                <a:gd name="T164" fmla="*/ 156 w 156"/>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82">
                  <a:moveTo>
                    <a:pt x="154" y="68"/>
                  </a:moveTo>
                  <a:lnTo>
                    <a:pt x="153" y="68"/>
                  </a:lnTo>
                  <a:lnTo>
                    <a:pt x="151" y="68"/>
                  </a:lnTo>
                  <a:lnTo>
                    <a:pt x="148" y="65"/>
                  </a:lnTo>
                  <a:lnTo>
                    <a:pt x="143" y="57"/>
                  </a:lnTo>
                  <a:lnTo>
                    <a:pt x="138" y="49"/>
                  </a:lnTo>
                  <a:lnTo>
                    <a:pt x="133" y="45"/>
                  </a:lnTo>
                  <a:lnTo>
                    <a:pt x="129" y="42"/>
                  </a:lnTo>
                  <a:lnTo>
                    <a:pt x="124" y="39"/>
                  </a:lnTo>
                  <a:lnTo>
                    <a:pt x="120" y="36"/>
                  </a:lnTo>
                  <a:lnTo>
                    <a:pt x="116" y="33"/>
                  </a:lnTo>
                  <a:lnTo>
                    <a:pt x="110" y="30"/>
                  </a:lnTo>
                  <a:lnTo>
                    <a:pt x="104" y="24"/>
                  </a:lnTo>
                  <a:lnTo>
                    <a:pt x="99" y="19"/>
                  </a:lnTo>
                  <a:lnTo>
                    <a:pt x="95" y="14"/>
                  </a:lnTo>
                  <a:lnTo>
                    <a:pt x="92" y="7"/>
                  </a:lnTo>
                  <a:lnTo>
                    <a:pt x="92" y="0"/>
                  </a:lnTo>
                  <a:lnTo>
                    <a:pt x="91" y="1"/>
                  </a:lnTo>
                  <a:lnTo>
                    <a:pt x="89" y="3"/>
                  </a:lnTo>
                  <a:lnTo>
                    <a:pt x="86" y="6"/>
                  </a:lnTo>
                  <a:lnTo>
                    <a:pt x="83" y="11"/>
                  </a:lnTo>
                  <a:lnTo>
                    <a:pt x="83" y="17"/>
                  </a:lnTo>
                  <a:lnTo>
                    <a:pt x="85" y="24"/>
                  </a:lnTo>
                  <a:lnTo>
                    <a:pt x="91" y="31"/>
                  </a:lnTo>
                  <a:lnTo>
                    <a:pt x="101" y="39"/>
                  </a:lnTo>
                  <a:lnTo>
                    <a:pt x="102" y="41"/>
                  </a:lnTo>
                  <a:lnTo>
                    <a:pt x="104" y="44"/>
                  </a:lnTo>
                  <a:lnTo>
                    <a:pt x="106" y="48"/>
                  </a:lnTo>
                  <a:lnTo>
                    <a:pt x="104" y="53"/>
                  </a:lnTo>
                  <a:lnTo>
                    <a:pt x="99" y="57"/>
                  </a:lnTo>
                  <a:lnTo>
                    <a:pt x="95" y="64"/>
                  </a:lnTo>
                  <a:lnTo>
                    <a:pt x="95" y="71"/>
                  </a:lnTo>
                  <a:lnTo>
                    <a:pt x="96" y="80"/>
                  </a:lnTo>
                  <a:lnTo>
                    <a:pt x="93" y="83"/>
                  </a:lnTo>
                  <a:lnTo>
                    <a:pt x="87" y="89"/>
                  </a:lnTo>
                  <a:lnTo>
                    <a:pt x="83" y="98"/>
                  </a:lnTo>
                  <a:lnTo>
                    <a:pt x="83" y="110"/>
                  </a:lnTo>
                  <a:lnTo>
                    <a:pt x="83" y="112"/>
                  </a:lnTo>
                  <a:lnTo>
                    <a:pt x="83" y="115"/>
                  </a:lnTo>
                  <a:lnTo>
                    <a:pt x="81" y="120"/>
                  </a:lnTo>
                  <a:lnTo>
                    <a:pt x="77" y="127"/>
                  </a:lnTo>
                  <a:lnTo>
                    <a:pt x="72" y="131"/>
                  </a:lnTo>
                  <a:lnTo>
                    <a:pt x="68" y="134"/>
                  </a:lnTo>
                  <a:lnTo>
                    <a:pt x="64" y="134"/>
                  </a:lnTo>
                  <a:lnTo>
                    <a:pt x="56" y="134"/>
                  </a:lnTo>
                  <a:lnTo>
                    <a:pt x="50" y="135"/>
                  </a:lnTo>
                  <a:lnTo>
                    <a:pt x="43" y="136"/>
                  </a:lnTo>
                  <a:lnTo>
                    <a:pt x="36" y="137"/>
                  </a:lnTo>
                  <a:lnTo>
                    <a:pt x="28" y="138"/>
                  </a:lnTo>
                  <a:lnTo>
                    <a:pt x="21" y="140"/>
                  </a:lnTo>
                  <a:lnTo>
                    <a:pt x="15" y="141"/>
                  </a:lnTo>
                  <a:lnTo>
                    <a:pt x="12" y="142"/>
                  </a:lnTo>
                  <a:lnTo>
                    <a:pt x="10" y="143"/>
                  </a:lnTo>
                  <a:lnTo>
                    <a:pt x="12" y="145"/>
                  </a:lnTo>
                  <a:lnTo>
                    <a:pt x="15" y="148"/>
                  </a:lnTo>
                  <a:lnTo>
                    <a:pt x="18" y="152"/>
                  </a:lnTo>
                  <a:lnTo>
                    <a:pt x="24" y="157"/>
                  </a:lnTo>
                  <a:lnTo>
                    <a:pt x="29" y="160"/>
                  </a:lnTo>
                  <a:lnTo>
                    <a:pt x="33" y="164"/>
                  </a:lnTo>
                  <a:lnTo>
                    <a:pt x="36" y="167"/>
                  </a:lnTo>
                  <a:lnTo>
                    <a:pt x="37" y="168"/>
                  </a:lnTo>
                  <a:lnTo>
                    <a:pt x="36" y="168"/>
                  </a:lnTo>
                  <a:lnTo>
                    <a:pt x="33" y="167"/>
                  </a:lnTo>
                  <a:lnTo>
                    <a:pt x="28" y="167"/>
                  </a:lnTo>
                  <a:lnTo>
                    <a:pt x="23" y="167"/>
                  </a:lnTo>
                  <a:lnTo>
                    <a:pt x="17" y="169"/>
                  </a:lnTo>
                  <a:lnTo>
                    <a:pt x="11" y="172"/>
                  </a:lnTo>
                  <a:lnTo>
                    <a:pt x="5" y="175"/>
                  </a:lnTo>
                  <a:lnTo>
                    <a:pt x="0" y="182"/>
                  </a:lnTo>
                  <a:lnTo>
                    <a:pt x="2" y="182"/>
                  </a:lnTo>
                  <a:lnTo>
                    <a:pt x="7" y="181"/>
                  </a:lnTo>
                  <a:lnTo>
                    <a:pt x="14" y="180"/>
                  </a:lnTo>
                  <a:lnTo>
                    <a:pt x="22" y="179"/>
                  </a:lnTo>
                  <a:lnTo>
                    <a:pt x="30" y="178"/>
                  </a:lnTo>
                  <a:lnTo>
                    <a:pt x="38" y="177"/>
                  </a:lnTo>
                  <a:lnTo>
                    <a:pt x="45" y="176"/>
                  </a:lnTo>
                  <a:lnTo>
                    <a:pt x="48" y="176"/>
                  </a:lnTo>
                  <a:lnTo>
                    <a:pt x="51" y="177"/>
                  </a:lnTo>
                  <a:lnTo>
                    <a:pt x="53" y="178"/>
                  </a:lnTo>
                  <a:lnTo>
                    <a:pt x="56" y="178"/>
                  </a:lnTo>
                  <a:lnTo>
                    <a:pt x="60" y="178"/>
                  </a:lnTo>
                  <a:lnTo>
                    <a:pt x="63" y="178"/>
                  </a:lnTo>
                  <a:lnTo>
                    <a:pt x="66" y="178"/>
                  </a:lnTo>
                  <a:lnTo>
                    <a:pt x="70" y="176"/>
                  </a:lnTo>
                  <a:lnTo>
                    <a:pt x="74" y="174"/>
                  </a:lnTo>
                  <a:lnTo>
                    <a:pt x="80" y="169"/>
                  </a:lnTo>
                  <a:lnTo>
                    <a:pt x="84" y="165"/>
                  </a:lnTo>
                  <a:lnTo>
                    <a:pt x="86" y="163"/>
                  </a:lnTo>
                  <a:lnTo>
                    <a:pt x="87" y="161"/>
                  </a:lnTo>
                  <a:lnTo>
                    <a:pt x="89" y="160"/>
                  </a:lnTo>
                  <a:lnTo>
                    <a:pt x="94" y="156"/>
                  </a:lnTo>
                  <a:lnTo>
                    <a:pt x="99" y="150"/>
                  </a:lnTo>
                  <a:lnTo>
                    <a:pt x="104" y="143"/>
                  </a:lnTo>
                  <a:lnTo>
                    <a:pt x="108" y="135"/>
                  </a:lnTo>
                  <a:lnTo>
                    <a:pt x="111" y="129"/>
                  </a:lnTo>
                  <a:lnTo>
                    <a:pt x="115" y="125"/>
                  </a:lnTo>
                  <a:lnTo>
                    <a:pt x="120" y="124"/>
                  </a:lnTo>
                  <a:lnTo>
                    <a:pt x="123" y="123"/>
                  </a:lnTo>
                  <a:lnTo>
                    <a:pt x="127" y="122"/>
                  </a:lnTo>
                  <a:lnTo>
                    <a:pt x="130" y="121"/>
                  </a:lnTo>
                  <a:lnTo>
                    <a:pt x="133" y="119"/>
                  </a:lnTo>
                  <a:lnTo>
                    <a:pt x="136" y="116"/>
                  </a:lnTo>
                  <a:lnTo>
                    <a:pt x="139" y="113"/>
                  </a:lnTo>
                  <a:lnTo>
                    <a:pt x="142" y="109"/>
                  </a:lnTo>
                  <a:lnTo>
                    <a:pt x="145" y="104"/>
                  </a:lnTo>
                  <a:lnTo>
                    <a:pt x="150" y="94"/>
                  </a:lnTo>
                  <a:lnTo>
                    <a:pt x="154" y="83"/>
                  </a:lnTo>
                  <a:lnTo>
                    <a:pt x="156" y="74"/>
                  </a:lnTo>
                  <a:lnTo>
                    <a:pt x="154" y="68"/>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8" name="Freeform 9"/>
            <p:cNvSpPr>
              <a:spLocks/>
            </p:cNvSpPr>
            <p:nvPr/>
          </p:nvSpPr>
          <p:spPr bwMode="auto">
            <a:xfrm>
              <a:off x="2745" y="1762"/>
              <a:ext cx="151" cy="194"/>
            </a:xfrm>
            <a:custGeom>
              <a:avLst/>
              <a:gdLst>
                <a:gd name="T0" fmla="*/ 7 w 151"/>
                <a:gd name="T1" fmla="*/ 1 h 194"/>
                <a:gd name="T2" fmla="*/ 15 w 151"/>
                <a:gd name="T3" fmla="*/ 7 h 194"/>
                <a:gd name="T4" fmla="*/ 28 w 151"/>
                <a:gd name="T5" fmla="*/ 15 h 194"/>
                <a:gd name="T6" fmla="*/ 42 w 151"/>
                <a:gd name="T7" fmla="*/ 23 h 194"/>
                <a:gd name="T8" fmla="*/ 53 w 151"/>
                <a:gd name="T9" fmla="*/ 29 h 194"/>
                <a:gd name="T10" fmla="*/ 61 w 151"/>
                <a:gd name="T11" fmla="*/ 34 h 194"/>
                <a:gd name="T12" fmla="*/ 66 w 151"/>
                <a:gd name="T13" fmla="*/ 41 h 194"/>
                <a:gd name="T14" fmla="*/ 69 w 151"/>
                <a:gd name="T15" fmla="*/ 48 h 194"/>
                <a:gd name="T16" fmla="*/ 75 w 151"/>
                <a:gd name="T17" fmla="*/ 57 h 194"/>
                <a:gd name="T18" fmla="*/ 90 w 151"/>
                <a:gd name="T19" fmla="*/ 79 h 194"/>
                <a:gd name="T20" fmla="*/ 111 w 151"/>
                <a:gd name="T21" fmla="*/ 105 h 194"/>
                <a:gd name="T22" fmla="*/ 130 w 151"/>
                <a:gd name="T23" fmla="*/ 129 h 194"/>
                <a:gd name="T24" fmla="*/ 142 w 151"/>
                <a:gd name="T25" fmla="*/ 146 h 194"/>
                <a:gd name="T26" fmla="*/ 151 w 151"/>
                <a:gd name="T27" fmla="*/ 163 h 194"/>
                <a:gd name="T28" fmla="*/ 149 w 151"/>
                <a:gd name="T29" fmla="*/ 182 h 194"/>
                <a:gd name="T30" fmla="*/ 144 w 151"/>
                <a:gd name="T31" fmla="*/ 194 h 194"/>
                <a:gd name="T32" fmla="*/ 134 w 151"/>
                <a:gd name="T33" fmla="*/ 188 h 194"/>
                <a:gd name="T34" fmla="*/ 128 w 151"/>
                <a:gd name="T35" fmla="*/ 182 h 194"/>
                <a:gd name="T36" fmla="*/ 120 w 151"/>
                <a:gd name="T37" fmla="*/ 178 h 194"/>
                <a:gd name="T38" fmla="*/ 112 w 151"/>
                <a:gd name="T39" fmla="*/ 178 h 194"/>
                <a:gd name="T40" fmla="*/ 102 w 151"/>
                <a:gd name="T41" fmla="*/ 181 h 194"/>
                <a:gd name="T42" fmla="*/ 93 w 151"/>
                <a:gd name="T43" fmla="*/ 182 h 194"/>
                <a:gd name="T44" fmla="*/ 82 w 151"/>
                <a:gd name="T45" fmla="*/ 179 h 194"/>
                <a:gd name="T46" fmla="*/ 73 w 151"/>
                <a:gd name="T47" fmla="*/ 176 h 194"/>
                <a:gd name="T48" fmla="*/ 62 w 151"/>
                <a:gd name="T49" fmla="*/ 168 h 194"/>
                <a:gd name="T50" fmla="*/ 54 w 151"/>
                <a:gd name="T51" fmla="*/ 159 h 194"/>
                <a:gd name="T52" fmla="*/ 46 w 151"/>
                <a:gd name="T53" fmla="*/ 155 h 194"/>
                <a:gd name="T54" fmla="*/ 40 w 151"/>
                <a:gd name="T55" fmla="*/ 153 h 194"/>
                <a:gd name="T56" fmla="*/ 36 w 151"/>
                <a:gd name="T57" fmla="*/ 153 h 194"/>
                <a:gd name="T58" fmla="*/ 30 w 151"/>
                <a:gd name="T59" fmla="*/ 151 h 194"/>
                <a:gd name="T60" fmla="*/ 24 w 151"/>
                <a:gd name="T61" fmla="*/ 150 h 194"/>
                <a:gd name="T62" fmla="*/ 18 w 151"/>
                <a:gd name="T63" fmla="*/ 147 h 194"/>
                <a:gd name="T64" fmla="*/ 13 w 151"/>
                <a:gd name="T65" fmla="*/ 145 h 194"/>
                <a:gd name="T66" fmla="*/ 7 w 151"/>
                <a:gd name="T67" fmla="*/ 141 h 194"/>
                <a:gd name="T68" fmla="*/ 0 w 151"/>
                <a:gd name="T69" fmla="*/ 132 h 194"/>
                <a:gd name="T70" fmla="*/ 3 w 151"/>
                <a:gd name="T71" fmla="*/ 118 h 194"/>
                <a:gd name="T72" fmla="*/ 8 w 151"/>
                <a:gd name="T73" fmla="*/ 105 h 194"/>
                <a:gd name="T74" fmla="*/ 9 w 151"/>
                <a:gd name="T75" fmla="*/ 95 h 194"/>
                <a:gd name="T76" fmla="*/ 8 w 151"/>
                <a:gd name="T77" fmla="*/ 82 h 194"/>
                <a:gd name="T78" fmla="*/ 17 w 151"/>
                <a:gd name="T79" fmla="*/ 74 h 194"/>
                <a:gd name="T80" fmla="*/ 29 w 151"/>
                <a:gd name="T81" fmla="*/ 71 h 194"/>
                <a:gd name="T82" fmla="*/ 38 w 151"/>
                <a:gd name="T83" fmla="*/ 68 h 194"/>
                <a:gd name="T84" fmla="*/ 48 w 151"/>
                <a:gd name="T85" fmla="*/ 66 h 194"/>
                <a:gd name="T86" fmla="*/ 55 w 151"/>
                <a:gd name="T87" fmla="*/ 64 h 194"/>
                <a:gd name="T88" fmla="*/ 63 w 151"/>
                <a:gd name="T89" fmla="*/ 61 h 194"/>
                <a:gd name="T90" fmla="*/ 60 w 151"/>
                <a:gd name="T91" fmla="*/ 54 h 194"/>
                <a:gd name="T92" fmla="*/ 52 w 151"/>
                <a:gd name="T93" fmla="*/ 44 h 194"/>
                <a:gd name="T94" fmla="*/ 45 w 151"/>
                <a:gd name="T95" fmla="*/ 39 h 194"/>
                <a:gd name="T96" fmla="*/ 38 w 151"/>
                <a:gd name="T97" fmla="*/ 34 h 194"/>
                <a:gd name="T98" fmla="*/ 31 w 151"/>
                <a:gd name="T99" fmla="*/ 30 h 194"/>
                <a:gd name="T100" fmla="*/ 23 w 151"/>
                <a:gd name="T101" fmla="*/ 25 h 194"/>
                <a:gd name="T102" fmla="*/ 14 w 151"/>
                <a:gd name="T103" fmla="*/ 17 h 194"/>
                <a:gd name="T104" fmla="*/ 7 w 151"/>
                <a:gd name="T105" fmla="*/ 10 h 194"/>
                <a:gd name="T106" fmla="*/ 4 w 151"/>
                <a:gd name="T107" fmla="*/ 3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94"/>
                <a:gd name="T164" fmla="*/ 151 w 15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94">
                  <a:moveTo>
                    <a:pt x="6" y="0"/>
                  </a:moveTo>
                  <a:lnTo>
                    <a:pt x="7" y="1"/>
                  </a:lnTo>
                  <a:lnTo>
                    <a:pt x="10" y="3"/>
                  </a:lnTo>
                  <a:lnTo>
                    <a:pt x="15" y="7"/>
                  </a:lnTo>
                  <a:lnTo>
                    <a:pt x="21" y="11"/>
                  </a:lnTo>
                  <a:lnTo>
                    <a:pt x="28" y="15"/>
                  </a:lnTo>
                  <a:lnTo>
                    <a:pt x="34" y="20"/>
                  </a:lnTo>
                  <a:lnTo>
                    <a:pt x="42" y="23"/>
                  </a:lnTo>
                  <a:lnTo>
                    <a:pt x="48" y="26"/>
                  </a:lnTo>
                  <a:lnTo>
                    <a:pt x="53" y="29"/>
                  </a:lnTo>
                  <a:lnTo>
                    <a:pt x="57" y="31"/>
                  </a:lnTo>
                  <a:lnTo>
                    <a:pt x="61" y="34"/>
                  </a:lnTo>
                  <a:lnTo>
                    <a:pt x="64" y="37"/>
                  </a:lnTo>
                  <a:lnTo>
                    <a:pt x="66" y="41"/>
                  </a:lnTo>
                  <a:lnTo>
                    <a:pt x="68" y="44"/>
                  </a:lnTo>
                  <a:lnTo>
                    <a:pt x="69" y="48"/>
                  </a:lnTo>
                  <a:lnTo>
                    <a:pt x="71" y="51"/>
                  </a:lnTo>
                  <a:lnTo>
                    <a:pt x="75" y="57"/>
                  </a:lnTo>
                  <a:lnTo>
                    <a:pt x="81" y="66"/>
                  </a:lnTo>
                  <a:lnTo>
                    <a:pt x="90" y="79"/>
                  </a:lnTo>
                  <a:lnTo>
                    <a:pt x="101" y="92"/>
                  </a:lnTo>
                  <a:lnTo>
                    <a:pt x="111" y="105"/>
                  </a:lnTo>
                  <a:lnTo>
                    <a:pt x="122" y="118"/>
                  </a:lnTo>
                  <a:lnTo>
                    <a:pt x="130" y="129"/>
                  </a:lnTo>
                  <a:lnTo>
                    <a:pt x="135" y="136"/>
                  </a:lnTo>
                  <a:lnTo>
                    <a:pt x="142" y="146"/>
                  </a:lnTo>
                  <a:lnTo>
                    <a:pt x="148" y="154"/>
                  </a:lnTo>
                  <a:lnTo>
                    <a:pt x="151" y="163"/>
                  </a:lnTo>
                  <a:lnTo>
                    <a:pt x="151" y="173"/>
                  </a:lnTo>
                  <a:lnTo>
                    <a:pt x="149" y="182"/>
                  </a:lnTo>
                  <a:lnTo>
                    <a:pt x="147" y="191"/>
                  </a:lnTo>
                  <a:lnTo>
                    <a:pt x="144" y="194"/>
                  </a:lnTo>
                  <a:lnTo>
                    <a:pt x="138" y="192"/>
                  </a:lnTo>
                  <a:lnTo>
                    <a:pt x="134" y="188"/>
                  </a:lnTo>
                  <a:lnTo>
                    <a:pt x="131" y="185"/>
                  </a:lnTo>
                  <a:lnTo>
                    <a:pt x="128" y="182"/>
                  </a:lnTo>
                  <a:lnTo>
                    <a:pt x="124" y="180"/>
                  </a:lnTo>
                  <a:lnTo>
                    <a:pt x="120" y="178"/>
                  </a:lnTo>
                  <a:lnTo>
                    <a:pt x="116" y="177"/>
                  </a:lnTo>
                  <a:lnTo>
                    <a:pt x="112" y="178"/>
                  </a:lnTo>
                  <a:lnTo>
                    <a:pt x="107" y="179"/>
                  </a:lnTo>
                  <a:lnTo>
                    <a:pt x="102" y="181"/>
                  </a:lnTo>
                  <a:lnTo>
                    <a:pt x="98" y="182"/>
                  </a:lnTo>
                  <a:lnTo>
                    <a:pt x="93" y="182"/>
                  </a:lnTo>
                  <a:lnTo>
                    <a:pt x="87" y="181"/>
                  </a:lnTo>
                  <a:lnTo>
                    <a:pt x="82" y="179"/>
                  </a:lnTo>
                  <a:lnTo>
                    <a:pt x="78" y="178"/>
                  </a:lnTo>
                  <a:lnTo>
                    <a:pt x="73" y="176"/>
                  </a:lnTo>
                  <a:lnTo>
                    <a:pt x="69" y="173"/>
                  </a:lnTo>
                  <a:lnTo>
                    <a:pt x="62" y="168"/>
                  </a:lnTo>
                  <a:lnTo>
                    <a:pt x="58" y="163"/>
                  </a:lnTo>
                  <a:lnTo>
                    <a:pt x="54" y="159"/>
                  </a:lnTo>
                  <a:lnTo>
                    <a:pt x="49" y="156"/>
                  </a:lnTo>
                  <a:lnTo>
                    <a:pt x="46" y="155"/>
                  </a:lnTo>
                  <a:lnTo>
                    <a:pt x="43" y="154"/>
                  </a:lnTo>
                  <a:lnTo>
                    <a:pt x="40" y="153"/>
                  </a:lnTo>
                  <a:lnTo>
                    <a:pt x="38" y="153"/>
                  </a:lnTo>
                  <a:lnTo>
                    <a:pt x="36" y="153"/>
                  </a:lnTo>
                  <a:lnTo>
                    <a:pt x="33" y="152"/>
                  </a:lnTo>
                  <a:lnTo>
                    <a:pt x="30" y="151"/>
                  </a:lnTo>
                  <a:lnTo>
                    <a:pt x="27" y="150"/>
                  </a:lnTo>
                  <a:lnTo>
                    <a:pt x="24" y="150"/>
                  </a:lnTo>
                  <a:lnTo>
                    <a:pt x="21" y="149"/>
                  </a:lnTo>
                  <a:lnTo>
                    <a:pt x="18" y="147"/>
                  </a:lnTo>
                  <a:lnTo>
                    <a:pt x="16" y="147"/>
                  </a:lnTo>
                  <a:lnTo>
                    <a:pt x="13" y="145"/>
                  </a:lnTo>
                  <a:lnTo>
                    <a:pt x="10" y="143"/>
                  </a:lnTo>
                  <a:lnTo>
                    <a:pt x="7" y="141"/>
                  </a:lnTo>
                  <a:lnTo>
                    <a:pt x="4" y="138"/>
                  </a:lnTo>
                  <a:lnTo>
                    <a:pt x="0" y="132"/>
                  </a:lnTo>
                  <a:lnTo>
                    <a:pt x="1" y="125"/>
                  </a:lnTo>
                  <a:lnTo>
                    <a:pt x="3" y="118"/>
                  </a:lnTo>
                  <a:lnTo>
                    <a:pt x="6" y="111"/>
                  </a:lnTo>
                  <a:lnTo>
                    <a:pt x="8" y="105"/>
                  </a:lnTo>
                  <a:lnTo>
                    <a:pt x="9" y="100"/>
                  </a:lnTo>
                  <a:lnTo>
                    <a:pt x="9" y="95"/>
                  </a:lnTo>
                  <a:lnTo>
                    <a:pt x="8" y="88"/>
                  </a:lnTo>
                  <a:lnTo>
                    <a:pt x="8" y="82"/>
                  </a:lnTo>
                  <a:lnTo>
                    <a:pt x="12" y="77"/>
                  </a:lnTo>
                  <a:lnTo>
                    <a:pt x="17" y="74"/>
                  </a:lnTo>
                  <a:lnTo>
                    <a:pt x="25" y="72"/>
                  </a:lnTo>
                  <a:lnTo>
                    <a:pt x="29" y="71"/>
                  </a:lnTo>
                  <a:lnTo>
                    <a:pt x="34" y="70"/>
                  </a:lnTo>
                  <a:lnTo>
                    <a:pt x="38" y="68"/>
                  </a:lnTo>
                  <a:lnTo>
                    <a:pt x="43" y="67"/>
                  </a:lnTo>
                  <a:lnTo>
                    <a:pt x="48" y="66"/>
                  </a:lnTo>
                  <a:lnTo>
                    <a:pt x="51" y="64"/>
                  </a:lnTo>
                  <a:lnTo>
                    <a:pt x="55" y="64"/>
                  </a:lnTo>
                  <a:lnTo>
                    <a:pt x="59" y="63"/>
                  </a:lnTo>
                  <a:lnTo>
                    <a:pt x="63" y="61"/>
                  </a:lnTo>
                  <a:lnTo>
                    <a:pt x="63" y="58"/>
                  </a:lnTo>
                  <a:lnTo>
                    <a:pt x="60" y="54"/>
                  </a:lnTo>
                  <a:lnTo>
                    <a:pt x="55" y="47"/>
                  </a:lnTo>
                  <a:lnTo>
                    <a:pt x="52" y="44"/>
                  </a:lnTo>
                  <a:lnTo>
                    <a:pt x="49" y="41"/>
                  </a:lnTo>
                  <a:lnTo>
                    <a:pt x="45" y="39"/>
                  </a:lnTo>
                  <a:lnTo>
                    <a:pt x="42" y="37"/>
                  </a:lnTo>
                  <a:lnTo>
                    <a:pt x="38" y="34"/>
                  </a:lnTo>
                  <a:lnTo>
                    <a:pt x="34" y="32"/>
                  </a:lnTo>
                  <a:lnTo>
                    <a:pt x="31" y="30"/>
                  </a:lnTo>
                  <a:lnTo>
                    <a:pt x="27" y="28"/>
                  </a:lnTo>
                  <a:lnTo>
                    <a:pt x="23" y="25"/>
                  </a:lnTo>
                  <a:lnTo>
                    <a:pt x="19" y="21"/>
                  </a:lnTo>
                  <a:lnTo>
                    <a:pt x="14" y="17"/>
                  </a:lnTo>
                  <a:lnTo>
                    <a:pt x="10" y="14"/>
                  </a:lnTo>
                  <a:lnTo>
                    <a:pt x="7" y="10"/>
                  </a:lnTo>
                  <a:lnTo>
                    <a:pt x="4" y="6"/>
                  </a:lnTo>
                  <a:lnTo>
                    <a:pt x="4" y="3"/>
                  </a:lnTo>
                  <a:lnTo>
                    <a:pt x="6" y="0"/>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9" name="Freeform 10"/>
            <p:cNvSpPr>
              <a:spLocks/>
            </p:cNvSpPr>
            <p:nvPr/>
          </p:nvSpPr>
          <p:spPr bwMode="auto">
            <a:xfrm>
              <a:off x="3361" y="1562"/>
              <a:ext cx="28" cy="15"/>
            </a:xfrm>
            <a:custGeom>
              <a:avLst/>
              <a:gdLst>
                <a:gd name="T0" fmla="*/ 0 w 28"/>
                <a:gd name="T1" fmla="*/ 1 h 15"/>
                <a:gd name="T2" fmla="*/ 0 w 28"/>
                <a:gd name="T3" fmla="*/ 3 h 15"/>
                <a:gd name="T4" fmla="*/ 1 w 28"/>
                <a:gd name="T5" fmla="*/ 8 h 15"/>
                <a:gd name="T6" fmla="*/ 3 w 28"/>
                <a:gd name="T7" fmla="*/ 12 h 15"/>
                <a:gd name="T8" fmla="*/ 5 w 28"/>
                <a:gd name="T9" fmla="*/ 15 h 15"/>
                <a:gd name="T10" fmla="*/ 9 w 28"/>
                <a:gd name="T11" fmla="*/ 15 h 15"/>
                <a:gd name="T12" fmla="*/ 13 w 28"/>
                <a:gd name="T13" fmla="*/ 15 h 15"/>
                <a:gd name="T14" fmla="*/ 17 w 28"/>
                <a:gd name="T15" fmla="*/ 14 h 15"/>
                <a:gd name="T16" fmla="*/ 20 w 28"/>
                <a:gd name="T17" fmla="*/ 13 h 15"/>
                <a:gd name="T18" fmla="*/ 23 w 28"/>
                <a:gd name="T19" fmla="*/ 12 h 15"/>
                <a:gd name="T20" fmla="*/ 25 w 28"/>
                <a:gd name="T21" fmla="*/ 11 h 15"/>
                <a:gd name="T22" fmla="*/ 27 w 28"/>
                <a:gd name="T23" fmla="*/ 10 h 15"/>
                <a:gd name="T24" fmla="*/ 28 w 28"/>
                <a:gd name="T25" fmla="*/ 10 h 15"/>
                <a:gd name="T26" fmla="*/ 27 w 28"/>
                <a:gd name="T27" fmla="*/ 9 h 15"/>
                <a:gd name="T28" fmla="*/ 25 w 28"/>
                <a:gd name="T29" fmla="*/ 9 h 15"/>
                <a:gd name="T30" fmla="*/ 22 w 28"/>
                <a:gd name="T31" fmla="*/ 6 h 15"/>
                <a:gd name="T32" fmla="*/ 17 w 28"/>
                <a:gd name="T33" fmla="*/ 4 h 15"/>
                <a:gd name="T34" fmla="*/ 13 w 28"/>
                <a:gd name="T35" fmla="*/ 3 h 15"/>
                <a:gd name="T36" fmla="*/ 9 w 28"/>
                <a:gd name="T37" fmla="*/ 1 h 15"/>
                <a:gd name="T38" fmla="*/ 4 w 28"/>
                <a:gd name="T39" fmla="*/ 0 h 15"/>
                <a:gd name="T40" fmla="*/ 0 w 28"/>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5"/>
                <a:gd name="T65" fmla="*/ 28 w 2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5">
                  <a:moveTo>
                    <a:pt x="0" y="1"/>
                  </a:moveTo>
                  <a:lnTo>
                    <a:pt x="0" y="3"/>
                  </a:lnTo>
                  <a:lnTo>
                    <a:pt x="1" y="8"/>
                  </a:lnTo>
                  <a:lnTo>
                    <a:pt x="3" y="12"/>
                  </a:lnTo>
                  <a:lnTo>
                    <a:pt x="5" y="15"/>
                  </a:lnTo>
                  <a:lnTo>
                    <a:pt x="9" y="15"/>
                  </a:lnTo>
                  <a:lnTo>
                    <a:pt x="13" y="15"/>
                  </a:lnTo>
                  <a:lnTo>
                    <a:pt x="17" y="14"/>
                  </a:lnTo>
                  <a:lnTo>
                    <a:pt x="20" y="13"/>
                  </a:lnTo>
                  <a:lnTo>
                    <a:pt x="23" y="12"/>
                  </a:lnTo>
                  <a:lnTo>
                    <a:pt x="25" y="11"/>
                  </a:lnTo>
                  <a:lnTo>
                    <a:pt x="27" y="10"/>
                  </a:lnTo>
                  <a:lnTo>
                    <a:pt x="28" y="10"/>
                  </a:lnTo>
                  <a:lnTo>
                    <a:pt x="27" y="9"/>
                  </a:lnTo>
                  <a:lnTo>
                    <a:pt x="25" y="9"/>
                  </a:lnTo>
                  <a:lnTo>
                    <a:pt x="22" y="6"/>
                  </a:lnTo>
                  <a:lnTo>
                    <a:pt x="17" y="4"/>
                  </a:lnTo>
                  <a:lnTo>
                    <a:pt x="13" y="3"/>
                  </a:lnTo>
                  <a:lnTo>
                    <a:pt x="9" y="1"/>
                  </a:lnTo>
                  <a:lnTo>
                    <a:pt x="4" y="0"/>
                  </a:lnTo>
                  <a:lnTo>
                    <a:pt x="0" y="1"/>
                  </a:lnTo>
                  <a:close/>
                </a:path>
              </a:pathLst>
            </a:custGeom>
            <a:solidFill>
              <a:srgbClr val="C13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0" name="Freeform 11"/>
            <p:cNvSpPr>
              <a:spLocks/>
            </p:cNvSpPr>
            <p:nvPr/>
          </p:nvSpPr>
          <p:spPr bwMode="auto">
            <a:xfrm>
              <a:off x="3342" y="1540"/>
              <a:ext cx="57" cy="31"/>
            </a:xfrm>
            <a:custGeom>
              <a:avLst/>
              <a:gdLst>
                <a:gd name="T0" fmla="*/ 0 w 57"/>
                <a:gd name="T1" fmla="*/ 1 h 31"/>
                <a:gd name="T2" fmla="*/ 1 w 57"/>
                <a:gd name="T3" fmla="*/ 4 h 31"/>
                <a:gd name="T4" fmla="*/ 4 w 57"/>
                <a:gd name="T5" fmla="*/ 11 h 31"/>
                <a:gd name="T6" fmla="*/ 9 w 57"/>
                <a:gd name="T7" fmla="*/ 19 h 31"/>
                <a:gd name="T8" fmla="*/ 17 w 57"/>
                <a:gd name="T9" fmla="*/ 23 h 31"/>
                <a:gd name="T10" fmla="*/ 22 w 57"/>
                <a:gd name="T11" fmla="*/ 24 h 31"/>
                <a:gd name="T12" fmla="*/ 27 w 57"/>
                <a:gd name="T13" fmla="*/ 25 h 31"/>
                <a:gd name="T14" fmla="*/ 31 w 57"/>
                <a:gd name="T15" fmla="*/ 26 h 31"/>
                <a:gd name="T16" fmla="*/ 35 w 57"/>
                <a:gd name="T17" fmla="*/ 28 h 31"/>
                <a:gd name="T18" fmla="*/ 39 w 57"/>
                <a:gd name="T19" fmla="*/ 28 h 31"/>
                <a:gd name="T20" fmla="*/ 42 w 57"/>
                <a:gd name="T21" fmla="*/ 29 h 31"/>
                <a:gd name="T22" fmla="*/ 44 w 57"/>
                <a:gd name="T23" fmla="*/ 30 h 31"/>
                <a:gd name="T24" fmla="*/ 45 w 57"/>
                <a:gd name="T25" fmla="*/ 31 h 31"/>
                <a:gd name="T26" fmla="*/ 48 w 57"/>
                <a:gd name="T27" fmla="*/ 31 h 31"/>
                <a:gd name="T28" fmla="*/ 51 w 57"/>
                <a:gd name="T29" fmla="*/ 31 h 31"/>
                <a:gd name="T30" fmla="*/ 55 w 57"/>
                <a:gd name="T31" fmla="*/ 31 h 31"/>
                <a:gd name="T32" fmla="*/ 57 w 57"/>
                <a:gd name="T33" fmla="*/ 31 h 31"/>
                <a:gd name="T34" fmla="*/ 57 w 57"/>
                <a:gd name="T35" fmla="*/ 30 h 31"/>
                <a:gd name="T36" fmla="*/ 54 w 57"/>
                <a:gd name="T37" fmla="*/ 28 h 31"/>
                <a:gd name="T38" fmla="*/ 50 w 57"/>
                <a:gd name="T39" fmla="*/ 28 h 31"/>
                <a:gd name="T40" fmla="*/ 46 w 57"/>
                <a:gd name="T41" fmla="*/ 27 h 31"/>
                <a:gd name="T42" fmla="*/ 45 w 57"/>
                <a:gd name="T43" fmla="*/ 25 h 31"/>
                <a:gd name="T44" fmla="*/ 42 w 57"/>
                <a:gd name="T45" fmla="*/ 24 h 31"/>
                <a:gd name="T46" fmla="*/ 39 w 57"/>
                <a:gd name="T47" fmla="*/ 22 h 31"/>
                <a:gd name="T48" fmla="*/ 36 w 57"/>
                <a:gd name="T49" fmla="*/ 20 h 31"/>
                <a:gd name="T50" fmla="*/ 32 w 57"/>
                <a:gd name="T51" fmla="*/ 18 h 31"/>
                <a:gd name="T52" fmla="*/ 29 w 57"/>
                <a:gd name="T53" fmla="*/ 16 h 31"/>
                <a:gd name="T54" fmla="*/ 26 w 57"/>
                <a:gd name="T55" fmla="*/ 15 h 31"/>
                <a:gd name="T56" fmla="*/ 24 w 57"/>
                <a:gd name="T57" fmla="*/ 14 h 31"/>
                <a:gd name="T58" fmla="*/ 21 w 57"/>
                <a:gd name="T59" fmla="*/ 12 h 31"/>
                <a:gd name="T60" fmla="*/ 17 w 57"/>
                <a:gd name="T61" fmla="*/ 11 h 31"/>
                <a:gd name="T62" fmla="*/ 14 w 57"/>
                <a:gd name="T63" fmla="*/ 11 h 31"/>
                <a:gd name="T64" fmla="*/ 11 w 57"/>
                <a:gd name="T65" fmla="*/ 11 h 31"/>
                <a:gd name="T66" fmla="*/ 9 w 57"/>
                <a:gd name="T67" fmla="*/ 11 h 31"/>
                <a:gd name="T68" fmla="*/ 7 w 57"/>
                <a:gd name="T69" fmla="*/ 10 h 31"/>
                <a:gd name="T70" fmla="*/ 7 w 57"/>
                <a:gd name="T71" fmla="*/ 8 h 31"/>
                <a:gd name="T72" fmla="*/ 5 w 57"/>
                <a:gd name="T73" fmla="*/ 6 h 31"/>
                <a:gd name="T74" fmla="*/ 4 w 57"/>
                <a:gd name="T75" fmla="*/ 3 h 31"/>
                <a:gd name="T76" fmla="*/ 1 w 57"/>
                <a:gd name="T77" fmla="*/ 1 h 31"/>
                <a:gd name="T78" fmla="*/ 1 w 57"/>
                <a:gd name="T79" fmla="*/ 0 h 31"/>
                <a:gd name="T80" fmla="*/ 0 w 57"/>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1"/>
                <a:gd name="T125" fmla="*/ 57 w 57"/>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1">
                  <a:moveTo>
                    <a:pt x="0" y="1"/>
                  </a:moveTo>
                  <a:lnTo>
                    <a:pt x="1" y="4"/>
                  </a:lnTo>
                  <a:lnTo>
                    <a:pt x="4" y="11"/>
                  </a:lnTo>
                  <a:lnTo>
                    <a:pt x="9" y="19"/>
                  </a:lnTo>
                  <a:lnTo>
                    <a:pt x="17" y="23"/>
                  </a:lnTo>
                  <a:lnTo>
                    <a:pt x="22" y="24"/>
                  </a:lnTo>
                  <a:lnTo>
                    <a:pt x="27" y="25"/>
                  </a:lnTo>
                  <a:lnTo>
                    <a:pt x="31" y="26"/>
                  </a:lnTo>
                  <a:lnTo>
                    <a:pt x="35" y="28"/>
                  </a:lnTo>
                  <a:lnTo>
                    <a:pt x="39" y="28"/>
                  </a:lnTo>
                  <a:lnTo>
                    <a:pt x="42" y="29"/>
                  </a:lnTo>
                  <a:lnTo>
                    <a:pt x="44" y="30"/>
                  </a:lnTo>
                  <a:lnTo>
                    <a:pt x="45" y="31"/>
                  </a:lnTo>
                  <a:lnTo>
                    <a:pt x="48" y="31"/>
                  </a:lnTo>
                  <a:lnTo>
                    <a:pt x="51" y="31"/>
                  </a:lnTo>
                  <a:lnTo>
                    <a:pt x="55" y="31"/>
                  </a:lnTo>
                  <a:lnTo>
                    <a:pt x="57" y="31"/>
                  </a:lnTo>
                  <a:lnTo>
                    <a:pt x="57" y="30"/>
                  </a:lnTo>
                  <a:lnTo>
                    <a:pt x="54" y="28"/>
                  </a:lnTo>
                  <a:lnTo>
                    <a:pt x="50" y="28"/>
                  </a:lnTo>
                  <a:lnTo>
                    <a:pt x="46" y="27"/>
                  </a:lnTo>
                  <a:lnTo>
                    <a:pt x="45" y="25"/>
                  </a:lnTo>
                  <a:lnTo>
                    <a:pt x="42" y="24"/>
                  </a:lnTo>
                  <a:lnTo>
                    <a:pt x="39" y="22"/>
                  </a:lnTo>
                  <a:lnTo>
                    <a:pt x="36" y="20"/>
                  </a:lnTo>
                  <a:lnTo>
                    <a:pt x="32" y="18"/>
                  </a:lnTo>
                  <a:lnTo>
                    <a:pt x="29" y="16"/>
                  </a:lnTo>
                  <a:lnTo>
                    <a:pt x="26" y="15"/>
                  </a:lnTo>
                  <a:lnTo>
                    <a:pt x="24" y="14"/>
                  </a:lnTo>
                  <a:lnTo>
                    <a:pt x="21" y="12"/>
                  </a:lnTo>
                  <a:lnTo>
                    <a:pt x="17" y="11"/>
                  </a:lnTo>
                  <a:lnTo>
                    <a:pt x="14" y="11"/>
                  </a:lnTo>
                  <a:lnTo>
                    <a:pt x="11" y="11"/>
                  </a:lnTo>
                  <a:lnTo>
                    <a:pt x="9" y="11"/>
                  </a:lnTo>
                  <a:lnTo>
                    <a:pt x="7" y="10"/>
                  </a:lnTo>
                  <a:lnTo>
                    <a:pt x="7" y="8"/>
                  </a:lnTo>
                  <a:lnTo>
                    <a:pt x="5" y="6"/>
                  </a:lnTo>
                  <a:lnTo>
                    <a:pt x="4" y="3"/>
                  </a:lnTo>
                  <a:lnTo>
                    <a:pt x="1" y="1"/>
                  </a:lnTo>
                  <a:lnTo>
                    <a:pt x="1" y="0"/>
                  </a:lnTo>
                  <a:lnTo>
                    <a:pt x="0" y="1"/>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1" name="Freeform 12"/>
            <p:cNvSpPr>
              <a:spLocks/>
            </p:cNvSpPr>
            <p:nvPr/>
          </p:nvSpPr>
          <p:spPr bwMode="auto">
            <a:xfrm>
              <a:off x="3356" y="1561"/>
              <a:ext cx="46" cy="30"/>
            </a:xfrm>
            <a:custGeom>
              <a:avLst/>
              <a:gdLst>
                <a:gd name="T0" fmla="*/ 46 w 46"/>
                <a:gd name="T1" fmla="*/ 10 h 30"/>
                <a:gd name="T2" fmla="*/ 45 w 46"/>
                <a:gd name="T3" fmla="*/ 10 h 30"/>
                <a:gd name="T4" fmla="*/ 42 w 46"/>
                <a:gd name="T5" fmla="*/ 13 h 30"/>
                <a:gd name="T6" fmla="*/ 37 w 46"/>
                <a:gd name="T7" fmla="*/ 17 h 30"/>
                <a:gd name="T8" fmla="*/ 33 w 46"/>
                <a:gd name="T9" fmla="*/ 21 h 30"/>
                <a:gd name="T10" fmla="*/ 28 w 46"/>
                <a:gd name="T11" fmla="*/ 24 h 30"/>
                <a:gd name="T12" fmla="*/ 23 w 46"/>
                <a:gd name="T13" fmla="*/ 27 h 30"/>
                <a:gd name="T14" fmla="*/ 18 w 46"/>
                <a:gd name="T15" fmla="*/ 29 h 30"/>
                <a:gd name="T16" fmla="*/ 14 w 46"/>
                <a:gd name="T17" fmla="*/ 30 h 30"/>
                <a:gd name="T18" fmla="*/ 9 w 46"/>
                <a:gd name="T19" fmla="*/ 29 h 30"/>
                <a:gd name="T20" fmla="*/ 5 w 46"/>
                <a:gd name="T21" fmla="*/ 28 h 30"/>
                <a:gd name="T22" fmla="*/ 3 w 46"/>
                <a:gd name="T23" fmla="*/ 25 h 30"/>
                <a:gd name="T24" fmla="*/ 1 w 46"/>
                <a:gd name="T25" fmla="*/ 21 h 30"/>
                <a:gd name="T26" fmla="*/ 0 w 46"/>
                <a:gd name="T27" fmla="*/ 16 h 30"/>
                <a:gd name="T28" fmla="*/ 1 w 46"/>
                <a:gd name="T29" fmla="*/ 10 h 30"/>
                <a:gd name="T30" fmla="*/ 2 w 46"/>
                <a:gd name="T31" fmla="*/ 4 h 30"/>
                <a:gd name="T32" fmla="*/ 3 w 46"/>
                <a:gd name="T33" fmla="*/ 1 h 30"/>
                <a:gd name="T34" fmla="*/ 4 w 46"/>
                <a:gd name="T35" fmla="*/ 0 h 30"/>
                <a:gd name="T36" fmla="*/ 4 w 46"/>
                <a:gd name="T37" fmla="*/ 1 h 30"/>
                <a:gd name="T38" fmla="*/ 4 w 46"/>
                <a:gd name="T39" fmla="*/ 4 h 30"/>
                <a:gd name="T40" fmla="*/ 5 w 46"/>
                <a:gd name="T41" fmla="*/ 6 h 30"/>
                <a:gd name="T42" fmla="*/ 5 w 46"/>
                <a:gd name="T43" fmla="*/ 8 h 30"/>
                <a:gd name="T44" fmla="*/ 5 w 46"/>
                <a:gd name="T45" fmla="*/ 12 h 30"/>
                <a:gd name="T46" fmla="*/ 8 w 46"/>
                <a:gd name="T47" fmla="*/ 15 h 30"/>
                <a:gd name="T48" fmla="*/ 14 w 46"/>
                <a:gd name="T49" fmla="*/ 16 h 30"/>
                <a:gd name="T50" fmla="*/ 20 w 46"/>
                <a:gd name="T51" fmla="*/ 15 h 30"/>
                <a:gd name="T52" fmla="*/ 25 w 46"/>
                <a:gd name="T53" fmla="*/ 13 h 30"/>
                <a:gd name="T54" fmla="*/ 29 w 46"/>
                <a:gd name="T55" fmla="*/ 12 h 30"/>
                <a:gd name="T56" fmla="*/ 33 w 46"/>
                <a:gd name="T57" fmla="*/ 10 h 30"/>
                <a:gd name="T58" fmla="*/ 37 w 46"/>
                <a:gd name="T59" fmla="*/ 10 h 30"/>
                <a:gd name="T60" fmla="*/ 42 w 46"/>
                <a:gd name="T61" fmla="*/ 9 h 30"/>
                <a:gd name="T62" fmla="*/ 46 w 46"/>
                <a:gd name="T63" fmla="*/ 9 h 30"/>
                <a:gd name="T64" fmla="*/ 46 w 46"/>
                <a:gd name="T65" fmla="*/ 1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46" y="10"/>
                  </a:moveTo>
                  <a:lnTo>
                    <a:pt x="45" y="10"/>
                  </a:lnTo>
                  <a:lnTo>
                    <a:pt x="42" y="13"/>
                  </a:lnTo>
                  <a:lnTo>
                    <a:pt x="37" y="17"/>
                  </a:lnTo>
                  <a:lnTo>
                    <a:pt x="33" y="21"/>
                  </a:lnTo>
                  <a:lnTo>
                    <a:pt x="28" y="24"/>
                  </a:lnTo>
                  <a:lnTo>
                    <a:pt x="23" y="27"/>
                  </a:lnTo>
                  <a:lnTo>
                    <a:pt x="18" y="29"/>
                  </a:lnTo>
                  <a:lnTo>
                    <a:pt x="14" y="30"/>
                  </a:lnTo>
                  <a:lnTo>
                    <a:pt x="9" y="29"/>
                  </a:lnTo>
                  <a:lnTo>
                    <a:pt x="5" y="28"/>
                  </a:lnTo>
                  <a:lnTo>
                    <a:pt x="3" y="25"/>
                  </a:lnTo>
                  <a:lnTo>
                    <a:pt x="1" y="21"/>
                  </a:lnTo>
                  <a:lnTo>
                    <a:pt x="0" y="16"/>
                  </a:lnTo>
                  <a:lnTo>
                    <a:pt x="1" y="10"/>
                  </a:lnTo>
                  <a:lnTo>
                    <a:pt x="2" y="4"/>
                  </a:lnTo>
                  <a:lnTo>
                    <a:pt x="3" y="1"/>
                  </a:lnTo>
                  <a:lnTo>
                    <a:pt x="4" y="0"/>
                  </a:lnTo>
                  <a:lnTo>
                    <a:pt x="4" y="1"/>
                  </a:lnTo>
                  <a:lnTo>
                    <a:pt x="4" y="4"/>
                  </a:lnTo>
                  <a:lnTo>
                    <a:pt x="5" y="6"/>
                  </a:lnTo>
                  <a:lnTo>
                    <a:pt x="5" y="8"/>
                  </a:lnTo>
                  <a:lnTo>
                    <a:pt x="5" y="12"/>
                  </a:lnTo>
                  <a:lnTo>
                    <a:pt x="8" y="15"/>
                  </a:lnTo>
                  <a:lnTo>
                    <a:pt x="14" y="16"/>
                  </a:lnTo>
                  <a:lnTo>
                    <a:pt x="20" y="15"/>
                  </a:lnTo>
                  <a:lnTo>
                    <a:pt x="25" y="13"/>
                  </a:lnTo>
                  <a:lnTo>
                    <a:pt x="29" y="12"/>
                  </a:lnTo>
                  <a:lnTo>
                    <a:pt x="33" y="10"/>
                  </a:lnTo>
                  <a:lnTo>
                    <a:pt x="37" y="10"/>
                  </a:lnTo>
                  <a:lnTo>
                    <a:pt x="42" y="9"/>
                  </a:lnTo>
                  <a:lnTo>
                    <a:pt x="46" y="9"/>
                  </a:lnTo>
                  <a:lnTo>
                    <a:pt x="46" y="10"/>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2" name="Freeform 13"/>
            <p:cNvSpPr>
              <a:spLocks/>
            </p:cNvSpPr>
            <p:nvPr/>
          </p:nvSpPr>
          <p:spPr bwMode="auto">
            <a:xfrm>
              <a:off x="3356" y="1314"/>
              <a:ext cx="261" cy="331"/>
            </a:xfrm>
            <a:custGeom>
              <a:avLst/>
              <a:gdLst>
                <a:gd name="T0" fmla="*/ 1 w 261"/>
                <a:gd name="T1" fmla="*/ 28 h 331"/>
                <a:gd name="T2" fmla="*/ 6 w 261"/>
                <a:gd name="T3" fmla="*/ 17 h 331"/>
                <a:gd name="T4" fmla="*/ 19 w 261"/>
                <a:gd name="T5" fmla="*/ 6 h 331"/>
                <a:gd name="T6" fmla="*/ 38 w 261"/>
                <a:gd name="T7" fmla="*/ 3 h 331"/>
                <a:gd name="T8" fmla="*/ 53 w 261"/>
                <a:gd name="T9" fmla="*/ 6 h 331"/>
                <a:gd name="T10" fmla="*/ 70 w 261"/>
                <a:gd name="T11" fmla="*/ 3 h 331"/>
                <a:gd name="T12" fmla="*/ 97 w 261"/>
                <a:gd name="T13" fmla="*/ 0 h 331"/>
                <a:gd name="T14" fmla="*/ 130 w 261"/>
                <a:gd name="T15" fmla="*/ 3 h 331"/>
                <a:gd name="T16" fmla="*/ 162 w 261"/>
                <a:gd name="T17" fmla="*/ 11 h 331"/>
                <a:gd name="T18" fmla="*/ 192 w 261"/>
                <a:gd name="T19" fmla="*/ 26 h 331"/>
                <a:gd name="T20" fmla="*/ 217 w 261"/>
                <a:gd name="T21" fmla="*/ 46 h 331"/>
                <a:gd name="T22" fmla="*/ 232 w 261"/>
                <a:gd name="T23" fmla="*/ 76 h 331"/>
                <a:gd name="T24" fmla="*/ 235 w 261"/>
                <a:gd name="T25" fmla="*/ 136 h 331"/>
                <a:gd name="T26" fmla="*/ 238 w 261"/>
                <a:gd name="T27" fmla="*/ 201 h 331"/>
                <a:gd name="T28" fmla="*/ 250 w 261"/>
                <a:gd name="T29" fmla="*/ 240 h 331"/>
                <a:gd name="T30" fmla="*/ 259 w 261"/>
                <a:gd name="T31" fmla="*/ 266 h 331"/>
                <a:gd name="T32" fmla="*/ 261 w 261"/>
                <a:gd name="T33" fmla="*/ 290 h 331"/>
                <a:gd name="T34" fmla="*/ 253 w 261"/>
                <a:gd name="T35" fmla="*/ 310 h 331"/>
                <a:gd name="T36" fmla="*/ 244 w 261"/>
                <a:gd name="T37" fmla="*/ 317 h 331"/>
                <a:gd name="T38" fmla="*/ 241 w 261"/>
                <a:gd name="T39" fmla="*/ 319 h 331"/>
                <a:gd name="T40" fmla="*/ 236 w 261"/>
                <a:gd name="T41" fmla="*/ 321 h 331"/>
                <a:gd name="T42" fmla="*/ 227 w 261"/>
                <a:gd name="T43" fmla="*/ 322 h 331"/>
                <a:gd name="T44" fmla="*/ 224 w 261"/>
                <a:gd name="T45" fmla="*/ 317 h 331"/>
                <a:gd name="T46" fmla="*/ 228 w 261"/>
                <a:gd name="T47" fmla="*/ 297 h 331"/>
                <a:gd name="T48" fmla="*/ 221 w 261"/>
                <a:gd name="T49" fmla="*/ 287 h 331"/>
                <a:gd name="T50" fmla="*/ 215 w 261"/>
                <a:gd name="T51" fmla="*/ 305 h 331"/>
                <a:gd name="T52" fmla="*/ 199 w 261"/>
                <a:gd name="T53" fmla="*/ 325 h 331"/>
                <a:gd name="T54" fmla="*/ 167 w 261"/>
                <a:gd name="T55" fmla="*/ 329 h 331"/>
                <a:gd name="T56" fmla="*/ 147 w 261"/>
                <a:gd name="T57" fmla="*/ 319 h 331"/>
                <a:gd name="T58" fmla="*/ 153 w 261"/>
                <a:gd name="T59" fmla="*/ 314 h 331"/>
                <a:gd name="T60" fmla="*/ 161 w 261"/>
                <a:gd name="T61" fmla="*/ 304 h 331"/>
                <a:gd name="T62" fmla="*/ 161 w 261"/>
                <a:gd name="T63" fmla="*/ 287 h 331"/>
                <a:gd name="T64" fmla="*/ 158 w 261"/>
                <a:gd name="T65" fmla="*/ 278 h 331"/>
                <a:gd name="T66" fmla="*/ 171 w 261"/>
                <a:gd name="T67" fmla="*/ 281 h 331"/>
                <a:gd name="T68" fmla="*/ 188 w 261"/>
                <a:gd name="T69" fmla="*/ 278 h 331"/>
                <a:gd name="T70" fmla="*/ 203 w 261"/>
                <a:gd name="T71" fmla="*/ 265 h 331"/>
                <a:gd name="T72" fmla="*/ 205 w 261"/>
                <a:gd name="T73" fmla="*/ 249 h 331"/>
                <a:gd name="T74" fmla="*/ 197 w 261"/>
                <a:gd name="T75" fmla="*/ 244 h 331"/>
                <a:gd name="T76" fmla="*/ 187 w 261"/>
                <a:gd name="T77" fmla="*/ 254 h 331"/>
                <a:gd name="T78" fmla="*/ 173 w 261"/>
                <a:gd name="T79" fmla="*/ 260 h 331"/>
                <a:gd name="T80" fmla="*/ 152 w 261"/>
                <a:gd name="T81" fmla="*/ 254 h 331"/>
                <a:gd name="T82" fmla="*/ 131 w 261"/>
                <a:gd name="T83" fmla="*/ 225 h 331"/>
                <a:gd name="T84" fmla="*/ 121 w 261"/>
                <a:gd name="T85" fmla="*/ 200 h 331"/>
                <a:gd name="T86" fmla="*/ 129 w 261"/>
                <a:gd name="T87" fmla="*/ 208 h 331"/>
                <a:gd name="T88" fmla="*/ 144 w 261"/>
                <a:gd name="T89" fmla="*/ 219 h 331"/>
                <a:gd name="T90" fmla="*/ 163 w 261"/>
                <a:gd name="T91" fmla="*/ 223 h 331"/>
                <a:gd name="T92" fmla="*/ 176 w 261"/>
                <a:gd name="T93" fmla="*/ 219 h 331"/>
                <a:gd name="T94" fmla="*/ 181 w 261"/>
                <a:gd name="T95" fmla="*/ 211 h 331"/>
                <a:gd name="T96" fmla="*/ 172 w 261"/>
                <a:gd name="T97" fmla="*/ 208 h 331"/>
                <a:gd name="T98" fmla="*/ 155 w 261"/>
                <a:gd name="T99" fmla="*/ 204 h 331"/>
                <a:gd name="T100" fmla="*/ 135 w 261"/>
                <a:gd name="T101" fmla="*/ 189 h 331"/>
                <a:gd name="T102" fmla="*/ 117 w 261"/>
                <a:gd name="T103" fmla="*/ 160 h 331"/>
                <a:gd name="T104" fmla="*/ 105 w 261"/>
                <a:gd name="T105" fmla="*/ 112 h 331"/>
                <a:gd name="T106" fmla="*/ 86 w 261"/>
                <a:gd name="T107" fmla="*/ 67 h 331"/>
                <a:gd name="T108" fmla="*/ 64 w 261"/>
                <a:gd name="T109" fmla="*/ 35 h 331"/>
                <a:gd name="T110" fmla="*/ 40 w 261"/>
                <a:gd name="T111" fmla="*/ 23 h 331"/>
                <a:gd name="T112" fmla="*/ 28 w 261"/>
                <a:gd name="T113" fmla="*/ 27 h 331"/>
                <a:gd name="T114" fmla="*/ 19 w 261"/>
                <a:gd name="T115" fmla="*/ 36 h 331"/>
                <a:gd name="T116" fmla="*/ 11 w 261"/>
                <a:gd name="T117" fmla="*/ 43 h 331"/>
                <a:gd name="T118" fmla="*/ 1 w 261"/>
                <a:gd name="T119" fmla="*/ 41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
                <a:gd name="T181" fmla="*/ 0 h 331"/>
                <a:gd name="T182" fmla="*/ 261 w 261"/>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 h="331">
                  <a:moveTo>
                    <a:pt x="0" y="29"/>
                  </a:moveTo>
                  <a:lnTo>
                    <a:pt x="1" y="28"/>
                  </a:lnTo>
                  <a:lnTo>
                    <a:pt x="3" y="23"/>
                  </a:lnTo>
                  <a:lnTo>
                    <a:pt x="6" y="17"/>
                  </a:lnTo>
                  <a:lnTo>
                    <a:pt x="11" y="11"/>
                  </a:lnTo>
                  <a:lnTo>
                    <a:pt x="19" y="6"/>
                  </a:lnTo>
                  <a:lnTo>
                    <a:pt x="27" y="3"/>
                  </a:lnTo>
                  <a:lnTo>
                    <a:pt x="38" y="3"/>
                  </a:lnTo>
                  <a:lnTo>
                    <a:pt x="51" y="7"/>
                  </a:lnTo>
                  <a:lnTo>
                    <a:pt x="53" y="6"/>
                  </a:lnTo>
                  <a:lnTo>
                    <a:pt x="60" y="5"/>
                  </a:lnTo>
                  <a:lnTo>
                    <a:pt x="70" y="3"/>
                  </a:lnTo>
                  <a:lnTo>
                    <a:pt x="83" y="1"/>
                  </a:lnTo>
                  <a:lnTo>
                    <a:pt x="97" y="0"/>
                  </a:lnTo>
                  <a:lnTo>
                    <a:pt x="114" y="0"/>
                  </a:lnTo>
                  <a:lnTo>
                    <a:pt x="130" y="3"/>
                  </a:lnTo>
                  <a:lnTo>
                    <a:pt x="147" y="6"/>
                  </a:lnTo>
                  <a:lnTo>
                    <a:pt x="162" y="11"/>
                  </a:lnTo>
                  <a:lnTo>
                    <a:pt x="178" y="18"/>
                  </a:lnTo>
                  <a:lnTo>
                    <a:pt x="192" y="26"/>
                  </a:lnTo>
                  <a:lnTo>
                    <a:pt x="206" y="35"/>
                  </a:lnTo>
                  <a:lnTo>
                    <a:pt x="217" y="46"/>
                  </a:lnTo>
                  <a:lnTo>
                    <a:pt x="226" y="59"/>
                  </a:lnTo>
                  <a:lnTo>
                    <a:pt x="232" y="76"/>
                  </a:lnTo>
                  <a:lnTo>
                    <a:pt x="235" y="95"/>
                  </a:lnTo>
                  <a:lnTo>
                    <a:pt x="235" y="136"/>
                  </a:lnTo>
                  <a:lnTo>
                    <a:pt x="235" y="171"/>
                  </a:lnTo>
                  <a:lnTo>
                    <a:pt x="238" y="201"/>
                  </a:lnTo>
                  <a:lnTo>
                    <a:pt x="245" y="227"/>
                  </a:lnTo>
                  <a:lnTo>
                    <a:pt x="250" y="240"/>
                  </a:lnTo>
                  <a:lnTo>
                    <a:pt x="256" y="253"/>
                  </a:lnTo>
                  <a:lnTo>
                    <a:pt x="259" y="266"/>
                  </a:lnTo>
                  <a:lnTo>
                    <a:pt x="261" y="278"/>
                  </a:lnTo>
                  <a:lnTo>
                    <a:pt x="261" y="290"/>
                  </a:lnTo>
                  <a:lnTo>
                    <a:pt x="259" y="301"/>
                  </a:lnTo>
                  <a:lnTo>
                    <a:pt x="253" y="310"/>
                  </a:lnTo>
                  <a:lnTo>
                    <a:pt x="245" y="317"/>
                  </a:lnTo>
                  <a:lnTo>
                    <a:pt x="244" y="317"/>
                  </a:lnTo>
                  <a:lnTo>
                    <a:pt x="244" y="318"/>
                  </a:lnTo>
                  <a:lnTo>
                    <a:pt x="241" y="319"/>
                  </a:lnTo>
                  <a:lnTo>
                    <a:pt x="239" y="320"/>
                  </a:lnTo>
                  <a:lnTo>
                    <a:pt x="236" y="321"/>
                  </a:lnTo>
                  <a:lnTo>
                    <a:pt x="232" y="322"/>
                  </a:lnTo>
                  <a:lnTo>
                    <a:pt x="227" y="322"/>
                  </a:lnTo>
                  <a:lnTo>
                    <a:pt x="222" y="321"/>
                  </a:lnTo>
                  <a:lnTo>
                    <a:pt x="224" y="317"/>
                  </a:lnTo>
                  <a:lnTo>
                    <a:pt x="228" y="308"/>
                  </a:lnTo>
                  <a:lnTo>
                    <a:pt x="228" y="297"/>
                  </a:lnTo>
                  <a:lnTo>
                    <a:pt x="222" y="284"/>
                  </a:lnTo>
                  <a:lnTo>
                    <a:pt x="221" y="287"/>
                  </a:lnTo>
                  <a:lnTo>
                    <a:pt x="220" y="296"/>
                  </a:lnTo>
                  <a:lnTo>
                    <a:pt x="215" y="305"/>
                  </a:lnTo>
                  <a:lnTo>
                    <a:pt x="209" y="317"/>
                  </a:lnTo>
                  <a:lnTo>
                    <a:pt x="199" y="325"/>
                  </a:lnTo>
                  <a:lnTo>
                    <a:pt x="185" y="331"/>
                  </a:lnTo>
                  <a:lnTo>
                    <a:pt x="167" y="329"/>
                  </a:lnTo>
                  <a:lnTo>
                    <a:pt x="145" y="320"/>
                  </a:lnTo>
                  <a:lnTo>
                    <a:pt x="147" y="319"/>
                  </a:lnTo>
                  <a:lnTo>
                    <a:pt x="149" y="317"/>
                  </a:lnTo>
                  <a:lnTo>
                    <a:pt x="153" y="314"/>
                  </a:lnTo>
                  <a:lnTo>
                    <a:pt x="157" y="310"/>
                  </a:lnTo>
                  <a:lnTo>
                    <a:pt x="161" y="304"/>
                  </a:lnTo>
                  <a:lnTo>
                    <a:pt x="162" y="296"/>
                  </a:lnTo>
                  <a:lnTo>
                    <a:pt x="161" y="287"/>
                  </a:lnTo>
                  <a:lnTo>
                    <a:pt x="157" y="278"/>
                  </a:lnTo>
                  <a:lnTo>
                    <a:pt x="158" y="278"/>
                  </a:lnTo>
                  <a:lnTo>
                    <a:pt x="164" y="280"/>
                  </a:lnTo>
                  <a:lnTo>
                    <a:pt x="171" y="281"/>
                  </a:lnTo>
                  <a:lnTo>
                    <a:pt x="179" y="281"/>
                  </a:lnTo>
                  <a:lnTo>
                    <a:pt x="188" y="278"/>
                  </a:lnTo>
                  <a:lnTo>
                    <a:pt x="196" y="274"/>
                  </a:lnTo>
                  <a:lnTo>
                    <a:pt x="203" y="265"/>
                  </a:lnTo>
                  <a:lnTo>
                    <a:pt x="206" y="251"/>
                  </a:lnTo>
                  <a:lnTo>
                    <a:pt x="205" y="249"/>
                  </a:lnTo>
                  <a:lnTo>
                    <a:pt x="202" y="245"/>
                  </a:lnTo>
                  <a:lnTo>
                    <a:pt x="197" y="244"/>
                  </a:lnTo>
                  <a:lnTo>
                    <a:pt x="191" y="249"/>
                  </a:lnTo>
                  <a:lnTo>
                    <a:pt x="187" y="254"/>
                  </a:lnTo>
                  <a:lnTo>
                    <a:pt x="181" y="258"/>
                  </a:lnTo>
                  <a:lnTo>
                    <a:pt x="173" y="260"/>
                  </a:lnTo>
                  <a:lnTo>
                    <a:pt x="163" y="260"/>
                  </a:lnTo>
                  <a:lnTo>
                    <a:pt x="152" y="254"/>
                  </a:lnTo>
                  <a:lnTo>
                    <a:pt x="141" y="243"/>
                  </a:lnTo>
                  <a:lnTo>
                    <a:pt x="131" y="225"/>
                  </a:lnTo>
                  <a:lnTo>
                    <a:pt x="120" y="198"/>
                  </a:lnTo>
                  <a:lnTo>
                    <a:pt x="121" y="200"/>
                  </a:lnTo>
                  <a:lnTo>
                    <a:pt x="125" y="204"/>
                  </a:lnTo>
                  <a:lnTo>
                    <a:pt x="129" y="208"/>
                  </a:lnTo>
                  <a:lnTo>
                    <a:pt x="136" y="213"/>
                  </a:lnTo>
                  <a:lnTo>
                    <a:pt x="144" y="219"/>
                  </a:lnTo>
                  <a:lnTo>
                    <a:pt x="153" y="222"/>
                  </a:lnTo>
                  <a:lnTo>
                    <a:pt x="163" y="223"/>
                  </a:lnTo>
                  <a:lnTo>
                    <a:pt x="173" y="221"/>
                  </a:lnTo>
                  <a:lnTo>
                    <a:pt x="176" y="219"/>
                  </a:lnTo>
                  <a:lnTo>
                    <a:pt x="179" y="216"/>
                  </a:lnTo>
                  <a:lnTo>
                    <a:pt x="181" y="211"/>
                  </a:lnTo>
                  <a:lnTo>
                    <a:pt x="177" y="209"/>
                  </a:lnTo>
                  <a:lnTo>
                    <a:pt x="172" y="208"/>
                  </a:lnTo>
                  <a:lnTo>
                    <a:pt x="164" y="207"/>
                  </a:lnTo>
                  <a:lnTo>
                    <a:pt x="155" y="204"/>
                  </a:lnTo>
                  <a:lnTo>
                    <a:pt x="145" y="198"/>
                  </a:lnTo>
                  <a:lnTo>
                    <a:pt x="135" y="189"/>
                  </a:lnTo>
                  <a:lnTo>
                    <a:pt x="126" y="177"/>
                  </a:lnTo>
                  <a:lnTo>
                    <a:pt x="117" y="160"/>
                  </a:lnTo>
                  <a:lnTo>
                    <a:pt x="111" y="137"/>
                  </a:lnTo>
                  <a:lnTo>
                    <a:pt x="105" y="112"/>
                  </a:lnTo>
                  <a:lnTo>
                    <a:pt x="96" y="88"/>
                  </a:lnTo>
                  <a:lnTo>
                    <a:pt x="86" y="67"/>
                  </a:lnTo>
                  <a:lnTo>
                    <a:pt x="75" y="49"/>
                  </a:lnTo>
                  <a:lnTo>
                    <a:pt x="64" y="35"/>
                  </a:lnTo>
                  <a:lnTo>
                    <a:pt x="52" y="26"/>
                  </a:lnTo>
                  <a:lnTo>
                    <a:pt x="40" y="23"/>
                  </a:lnTo>
                  <a:lnTo>
                    <a:pt x="30" y="26"/>
                  </a:lnTo>
                  <a:lnTo>
                    <a:pt x="28" y="27"/>
                  </a:lnTo>
                  <a:lnTo>
                    <a:pt x="24" y="32"/>
                  </a:lnTo>
                  <a:lnTo>
                    <a:pt x="19" y="36"/>
                  </a:lnTo>
                  <a:lnTo>
                    <a:pt x="16" y="40"/>
                  </a:lnTo>
                  <a:lnTo>
                    <a:pt x="11" y="43"/>
                  </a:lnTo>
                  <a:lnTo>
                    <a:pt x="6" y="44"/>
                  </a:lnTo>
                  <a:lnTo>
                    <a:pt x="1" y="41"/>
                  </a:lnTo>
                  <a:lnTo>
                    <a:pt x="0" y="29"/>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3" name="Freeform 14"/>
            <p:cNvSpPr>
              <a:spLocks/>
            </p:cNvSpPr>
            <p:nvPr/>
          </p:nvSpPr>
          <p:spPr bwMode="auto">
            <a:xfrm>
              <a:off x="3333" y="1334"/>
              <a:ext cx="15" cy="44"/>
            </a:xfrm>
            <a:custGeom>
              <a:avLst/>
              <a:gdLst>
                <a:gd name="T0" fmla="*/ 15 w 15"/>
                <a:gd name="T1" fmla="*/ 33 h 44"/>
                <a:gd name="T2" fmla="*/ 14 w 15"/>
                <a:gd name="T3" fmla="*/ 30 h 44"/>
                <a:gd name="T4" fmla="*/ 13 w 15"/>
                <a:gd name="T5" fmla="*/ 21 h 44"/>
                <a:gd name="T6" fmla="*/ 13 w 15"/>
                <a:gd name="T7" fmla="*/ 11 h 44"/>
                <a:gd name="T8" fmla="*/ 13 w 15"/>
                <a:gd name="T9" fmla="*/ 3 h 44"/>
                <a:gd name="T10" fmla="*/ 12 w 15"/>
                <a:gd name="T11" fmla="*/ 0 h 44"/>
                <a:gd name="T12" fmla="*/ 7 w 15"/>
                <a:gd name="T13" fmla="*/ 3 h 44"/>
                <a:gd name="T14" fmla="*/ 2 w 15"/>
                <a:gd name="T15" fmla="*/ 9 h 44"/>
                <a:gd name="T16" fmla="*/ 0 w 15"/>
                <a:gd name="T17" fmla="*/ 21 h 44"/>
                <a:gd name="T18" fmla="*/ 1 w 15"/>
                <a:gd name="T19" fmla="*/ 34 h 44"/>
                <a:gd name="T20" fmla="*/ 4 w 15"/>
                <a:gd name="T21" fmla="*/ 43 h 44"/>
                <a:gd name="T22" fmla="*/ 9 w 15"/>
                <a:gd name="T23" fmla="*/ 44 h 44"/>
                <a:gd name="T24" fmla="*/ 15 w 15"/>
                <a:gd name="T25" fmla="*/ 3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4"/>
                <a:gd name="T41" fmla="*/ 15 w 1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4">
                  <a:moveTo>
                    <a:pt x="15" y="33"/>
                  </a:moveTo>
                  <a:lnTo>
                    <a:pt x="14" y="30"/>
                  </a:lnTo>
                  <a:lnTo>
                    <a:pt x="13" y="21"/>
                  </a:lnTo>
                  <a:lnTo>
                    <a:pt x="13" y="11"/>
                  </a:lnTo>
                  <a:lnTo>
                    <a:pt x="13" y="3"/>
                  </a:lnTo>
                  <a:lnTo>
                    <a:pt x="12" y="0"/>
                  </a:lnTo>
                  <a:lnTo>
                    <a:pt x="7" y="3"/>
                  </a:lnTo>
                  <a:lnTo>
                    <a:pt x="2" y="9"/>
                  </a:lnTo>
                  <a:lnTo>
                    <a:pt x="0" y="21"/>
                  </a:lnTo>
                  <a:lnTo>
                    <a:pt x="1" y="34"/>
                  </a:lnTo>
                  <a:lnTo>
                    <a:pt x="4" y="43"/>
                  </a:lnTo>
                  <a:lnTo>
                    <a:pt x="9" y="44"/>
                  </a:lnTo>
                  <a:lnTo>
                    <a:pt x="15" y="33"/>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Freeform 15"/>
            <p:cNvSpPr>
              <a:spLocks/>
            </p:cNvSpPr>
            <p:nvPr/>
          </p:nvSpPr>
          <p:spPr bwMode="auto">
            <a:xfrm>
              <a:off x="3300" y="1499"/>
              <a:ext cx="31" cy="94"/>
            </a:xfrm>
            <a:custGeom>
              <a:avLst/>
              <a:gdLst>
                <a:gd name="T0" fmla="*/ 9 w 31"/>
                <a:gd name="T1" fmla="*/ 0 h 94"/>
                <a:gd name="T2" fmla="*/ 7 w 31"/>
                <a:gd name="T3" fmla="*/ 2 h 94"/>
                <a:gd name="T4" fmla="*/ 2 w 31"/>
                <a:gd name="T5" fmla="*/ 9 h 94"/>
                <a:gd name="T6" fmla="*/ 0 w 31"/>
                <a:gd name="T7" fmla="*/ 19 h 94"/>
                <a:gd name="T8" fmla="*/ 5 w 31"/>
                <a:gd name="T9" fmla="*/ 32 h 94"/>
                <a:gd name="T10" fmla="*/ 9 w 31"/>
                <a:gd name="T11" fmla="*/ 40 h 94"/>
                <a:gd name="T12" fmla="*/ 13 w 31"/>
                <a:gd name="T13" fmla="*/ 51 h 94"/>
                <a:gd name="T14" fmla="*/ 17 w 31"/>
                <a:gd name="T15" fmla="*/ 61 h 94"/>
                <a:gd name="T16" fmla="*/ 20 w 31"/>
                <a:gd name="T17" fmla="*/ 72 h 94"/>
                <a:gd name="T18" fmla="*/ 20 w 31"/>
                <a:gd name="T19" fmla="*/ 81 h 94"/>
                <a:gd name="T20" fmla="*/ 19 w 31"/>
                <a:gd name="T21" fmla="*/ 87 h 94"/>
                <a:gd name="T22" fmla="*/ 14 w 31"/>
                <a:gd name="T23" fmla="*/ 91 h 94"/>
                <a:gd name="T24" fmla="*/ 6 w 31"/>
                <a:gd name="T25" fmla="*/ 90 h 94"/>
                <a:gd name="T26" fmla="*/ 7 w 31"/>
                <a:gd name="T27" fmla="*/ 90 h 94"/>
                <a:gd name="T28" fmla="*/ 8 w 31"/>
                <a:gd name="T29" fmla="*/ 92 h 94"/>
                <a:gd name="T30" fmla="*/ 10 w 31"/>
                <a:gd name="T31" fmla="*/ 93 h 94"/>
                <a:gd name="T32" fmla="*/ 14 w 31"/>
                <a:gd name="T33" fmla="*/ 93 h 94"/>
                <a:gd name="T34" fmla="*/ 18 w 31"/>
                <a:gd name="T35" fmla="*/ 94 h 94"/>
                <a:gd name="T36" fmla="*/ 22 w 31"/>
                <a:gd name="T37" fmla="*/ 93 h 94"/>
                <a:gd name="T38" fmla="*/ 26 w 31"/>
                <a:gd name="T39" fmla="*/ 92 h 94"/>
                <a:gd name="T40" fmla="*/ 31 w 31"/>
                <a:gd name="T41" fmla="*/ 89 h 94"/>
                <a:gd name="T42" fmla="*/ 30 w 31"/>
                <a:gd name="T43" fmla="*/ 86 h 94"/>
                <a:gd name="T44" fmla="*/ 27 w 31"/>
                <a:gd name="T45" fmla="*/ 77 h 94"/>
                <a:gd name="T46" fmla="*/ 23 w 31"/>
                <a:gd name="T47" fmla="*/ 64 h 94"/>
                <a:gd name="T48" fmla="*/ 19 w 31"/>
                <a:gd name="T49" fmla="*/ 49 h 94"/>
                <a:gd name="T50" fmla="*/ 14 w 31"/>
                <a:gd name="T51" fmla="*/ 34 h 94"/>
                <a:gd name="T52" fmla="*/ 11 w 31"/>
                <a:gd name="T53" fmla="*/ 19 h 94"/>
                <a:gd name="T54" fmla="*/ 9 w 31"/>
                <a:gd name="T55" fmla="*/ 7 h 94"/>
                <a:gd name="T56" fmla="*/ 9 w 3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94"/>
                <a:gd name="T89" fmla="*/ 31 w 31"/>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94">
                  <a:moveTo>
                    <a:pt x="9" y="0"/>
                  </a:moveTo>
                  <a:lnTo>
                    <a:pt x="7" y="2"/>
                  </a:lnTo>
                  <a:lnTo>
                    <a:pt x="2" y="9"/>
                  </a:lnTo>
                  <a:lnTo>
                    <a:pt x="0" y="19"/>
                  </a:lnTo>
                  <a:lnTo>
                    <a:pt x="5" y="32"/>
                  </a:lnTo>
                  <a:lnTo>
                    <a:pt x="9" y="40"/>
                  </a:lnTo>
                  <a:lnTo>
                    <a:pt x="13" y="51"/>
                  </a:lnTo>
                  <a:lnTo>
                    <a:pt x="17" y="61"/>
                  </a:lnTo>
                  <a:lnTo>
                    <a:pt x="20" y="72"/>
                  </a:lnTo>
                  <a:lnTo>
                    <a:pt x="20" y="81"/>
                  </a:lnTo>
                  <a:lnTo>
                    <a:pt x="19" y="87"/>
                  </a:lnTo>
                  <a:lnTo>
                    <a:pt x="14" y="91"/>
                  </a:lnTo>
                  <a:lnTo>
                    <a:pt x="6" y="90"/>
                  </a:lnTo>
                  <a:lnTo>
                    <a:pt x="7" y="90"/>
                  </a:lnTo>
                  <a:lnTo>
                    <a:pt x="8" y="92"/>
                  </a:lnTo>
                  <a:lnTo>
                    <a:pt x="10" y="93"/>
                  </a:lnTo>
                  <a:lnTo>
                    <a:pt x="14" y="93"/>
                  </a:lnTo>
                  <a:lnTo>
                    <a:pt x="18" y="94"/>
                  </a:lnTo>
                  <a:lnTo>
                    <a:pt x="22" y="93"/>
                  </a:lnTo>
                  <a:lnTo>
                    <a:pt x="26" y="92"/>
                  </a:lnTo>
                  <a:lnTo>
                    <a:pt x="31" y="89"/>
                  </a:lnTo>
                  <a:lnTo>
                    <a:pt x="30" y="86"/>
                  </a:lnTo>
                  <a:lnTo>
                    <a:pt x="27" y="77"/>
                  </a:lnTo>
                  <a:lnTo>
                    <a:pt x="23" y="64"/>
                  </a:lnTo>
                  <a:lnTo>
                    <a:pt x="19" y="49"/>
                  </a:lnTo>
                  <a:lnTo>
                    <a:pt x="14" y="34"/>
                  </a:lnTo>
                  <a:lnTo>
                    <a:pt x="11" y="19"/>
                  </a:lnTo>
                  <a:lnTo>
                    <a:pt x="9" y="7"/>
                  </a:lnTo>
                  <a:lnTo>
                    <a:pt x="9" y="0"/>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5" name="Freeform 16"/>
            <p:cNvSpPr>
              <a:spLocks/>
            </p:cNvSpPr>
            <p:nvPr/>
          </p:nvSpPr>
          <p:spPr bwMode="auto">
            <a:xfrm>
              <a:off x="3450" y="1844"/>
              <a:ext cx="12" cy="25"/>
            </a:xfrm>
            <a:custGeom>
              <a:avLst/>
              <a:gdLst>
                <a:gd name="T0" fmla="*/ 0 w 12"/>
                <a:gd name="T1" fmla="*/ 25 h 25"/>
                <a:gd name="T2" fmla="*/ 0 w 12"/>
                <a:gd name="T3" fmla="*/ 23 h 25"/>
                <a:gd name="T4" fmla="*/ 0 w 12"/>
                <a:gd name="T5" fmla="*/ 17 h 25"/>
                <a:gd name="T6" fmla="*/ 2 w 12"/>
                <a:gd name="T7" fmla="*/ 9 h 25"/>
                <a:gd name="T8" fmla="*/ 6 w 12"/>
                <a:gd name="T9" fmla="*/ 2 h 25"/>
                <a:gd name="T10" fmla="*/ 11 w 12"/>
                <a:gd name="T11" fmla="*/ 0 h 25"/>
                <a:gd name="T12" fmla="*/ 12 w 12"/>
                <a:gd name="T13" fmla="*/ 3 h 25"/>
                <a:gd name="T14" fmla="*/ 12 w 12"/>
                <a:gd name="T15" fmla="*/ 9 h 25"/>
                <a:gd name="T16" fmla="*/ 11 w 12"/>
                <a:gd name="T17" fmla="*/ 15 h 25"/>
                <a:gd name="T18" fmla="*/ 8 w 12"/>
                <a:gd name="T19" fmla="*/ 20 h 25"/>
                <a:gd name="T20" fmla="*/ 6 w 12"/>
                <a:gd name="T21" fmla="*/ 23 h 25"/>
                <a:gd name="T22" fmla="*/ 3 w 12"/>
                <a:gd name="T23" fmla="*/ 25 h 25"/>
                <a:gd name="T24" fmla="*/ 0 w 12"/>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5"/>
                <a:gd name="T41" fmla="*/ 12 w 1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5">
                  <a:moveTo>
                    <a:pt x="0" y="25"/>
                  </a:moveTo>
                  <a:lnTo>
                    <a:pt x="0" y="23"/>
                  </a:lnTo>
                  <a:lnTo>
                    <a:pt x="0" y="17"/>
                  </a:lnTo>
                  <a:lnTo>
                    <a:pt x="2" y="9"/>
                  </a:lnTo>
                  <a:lnTo>
                    <a:pt x="6" y="2"/>
                  </a:lnTo>
                  <a:lnTo>
                    <a:pt x="11" y="0"/>
                  </a:lnTo>
                  <a:lnTo>
                    <a:pt x="12" y="3"/>
                  </a:lnTo>
                  <a:lnTo>
                    <a:pt x="12" y="9"/>
                  </a:lnTo>
                  <a:lnTo>
                    <a:pt x="11" y="15"/>
                  </a:lnTo>
                  <a:lnTo>
                    <a:pt x="8" y="20"/>
                  </a:lnTo>
                  <a:lnTo>
                    <a:pt x="6" y="23"/>
                  </a:lnTo>
                  <a:lnTo>
                    <a:pt x="3" y="25"/>
                  </a:lnTo>
                  <a:lnTo>
                    <a:pt x="0" y="2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6" name="Freeform 24"/>
            <p:cNvSpPr>
              <a:spLocks/>
            </p:cNvSpPr>
            <p:nvPr/>
          </p:nvSpPr>
          <p:spPr bwMode="auto">
            <a:xfrm>
              <a:off x="3355" y="1796"/>
              <a:ext cx="92" cy="143"/>
            </a:xfrm>
            <a:custGeom>
              <a:avLst/>
              <a:gdLst>
                <a:gd name="T0" fmla="*/ 92 w 92"/>
                <a:gd name="T1" fmla="*/ 9 h 143"/>
                <a:gd name="T2" fmla="*/ 89 w 92"/>
                <a:gd name="T3" fmla="*/ 12 h 143"/>
                <a:gd name="T4" fmla="*/ 82 w 92"/>
                <a:gd name="T5" fmla="*/ 20 h 143"/>
                <a:gd name="T6" fmla="*/ 71 w 92"/>
                <a:gd name="T7" fmla="*/ 32 h 143"/>
                <a:gd name="T8" fmla="*/ 59 w 92"/>
                <a:gd name="T9" fmla="*/ 48 h 143"/>
                <a:gd name="T10" fmla="*/ 47 w 92"/>
                <a:gd name="T11" fmla="*/ 68 h 143"/>
                <a:gd name="T12" fmla="*/ 35 w 92"/>
                <a:gd name="T13" fmla="*/ 90 h 143"/>
                <a:gd name="T14" fmla="*/ 25 w 92"/>
                <a:gd name="T15" fmla="*/ 116 h 143"/>
                <a:gd name="T16" fmla="*/ 20 w 92"/>
                <a:gd name="T17" fmla="*/ 143 h 143"/>
                <a:gd name="T18" fmla="*/ 18 w 92"/>
                <a:gd name="T19" fmla="*/ 140 h 143"/>
                <a:gd name="T20" fmla="*/ 15 w 92"/>
                <a:gd name="T21" fmla="*/ 132 h 143"/>
                <a:gd name="T22" fmla="*/ 10 w 92"/>
                <a:gd name="T23" fmla="*/ 119 h 143"/>
                <a:gd name="T24" fmla="*/ 6 w 92"/>
                <a:gd name="T25" fmla="*/ 102 h 143"/>
                <a:gd name="T26" fmla="*/ 2 w 92"/>
                <a:gd name="T27" fmla="*/ 81 h 143"/>
                <a:gd name="T28" fmla="*/ 0 w 92"/>
                <a:gd name="T29" fmla="*/ 57 h 143"/>
                <a:gd name="T30" fmla="*/ 1 w 92"/>
                <a:gd name="T31" fmla="*/ 30 h 143"/>
                <a:gd name="T32" fmla="*/ 6 w 92"/>
                <a:gd name="T33" fmla="*/ 0 h 143"/>
                <a:gd name="T34" fmla="*/ 8 w 92"/>
                <a:gd name="T35" fmla="*/ 1 h 143"/>
                <a:gd name="T36" fmla="*/ 12 w 92"/>
                <a:gd name="T37" fmla="*/ 6 h 143"/>
                <a:gd name="T38" fmla="*/ 20 w 92"/>
                <a:gd name="T39" fmla="*/ 11 h 143"/>
                <a:gd name="T40" fmla="*/ 29 w 92"/>
                <a:gd name="T41" fmla="*/ 15 h 143"/>
                <a:gd name="T42" fmla="*/ 41 w 92"/>
                <a:gd name="T43" fmla="*/ 19 h 143"/>
                <a:gd name="T44" fmla="*/ 56 w 92"/>
                <a:gd name="T45" fmla="*/ 21 h 143"/>
                <a:gd name="T46" fmla="*/ 74 w 92"/>
                <a:gd name="T47" fmla="*/ 18 h 143"/>
                <a:gd name="T48" fmla="*/ 92 w 92"/>
                <a:gd name="T49" fmla="*/ 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43"/>
                <a:gd name="T77" fmla="*/ 92 w 92"/>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43">
                  <a:moveTo>
                    <a:pt x="92" y="9"/>
                  </a:moveTo>
                  <a:lnTo>
                    <a:pt x="89" y="12"/>
                  </a:lnTo>
                  <a:lnTo>
                    <a:pt x="82" y="20"/>
                  </a:lnTo>
                  <a:lnTo>
                    <a:pt x="71" y="32"/>
                  </a:lnTo>
                  <a:lnTo>
                    <a:pt x="59" y="48"/>
                  </a:lnTo>
                  <a:lnTo>
                    <a:pt x="47" y="68"/>
                  </a:lnTo>
                  <a:lnTo>
                    <a:pt x="35" y="90"/>
                  </a:lnTo>
                  <a:lnTo>
                    <a:pt x="25" y="116"/>
                  </a:lnTo>
                  <a:lnTo>
                    <a:pt x="20" y="143"/>
                  </a:lnTo>
                  <a:lnTo>
                    <a:pt x="18" y="140"/>
                  </a:lnTo>
                  <a:lnTo>
                    <a:pt x="15" y="132"/>
                  </a:lnTo>
                  <a:lnTo>
                    <a:pt x="10" y="119"/>
                  </a:lnTo>
                  <a:lnTo>
                    <a:pt x="6" y="102"/>
                  </a:lnTo>
                  <a:lnTo>
                    <a:pt x="2" y="81"/>
                  </a:lnTo>
                  <a:lnTo>
                    <a:pt x="0" y="57"/>
                  </a:lnTo>
                  <a:lnTo>
                    <a:pt x="1" y="30"/>
                  </a:lnTo>
                  <a:lnTo>
                    <a:pt x="6" y="0"/>
                  </a:lnTo>
                  <a:lnTo>
                    <a:pt x="8" y="1"/>
                  </a:lnTo>
                  <a:lnTo>
                    <a:pt x="12" y="6"/>
                  </a:lnTo>
                  <a:lnTo>
                    <a:pt x="20" y="11"/>
                  </a:lnTo>
                  <a:lnTo>
                    <a:pt x="29" y="15"/>
                  </a:lnTo>
                  <a:lnTo>
                    <a:pt x="41" y="19"/>
                  </a:lnTo>
                  <a:lnTo>
                    <a:pt x="56" y="21"/>
                  </a:lnTo>
                  <a:lnTo>
                    <a:pt x="74" y="18"/>
                  </a:lnTo>
                  <a:lnTo>
                    <a:pt x="9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7" name="Freeform 25"/>
            <p:cNvSpPr>
              <a:spLocks/>
            </p:cNvSpPr>
            <p:nvPr/>
          </p:nvSpPr>
          <p:spPr bwMode="auto">
            <a:xfrm>
              <a:off x="3462" y="2108"/>
              <a:ext cx="62" cy="67"/>
            </a:xfrm>
            <a:custGeom>
              <a:avLst/>
              <a:gdLst>
                <a:gd name="T0" fmla="*/ 32 w 62"/>
                <a:gd name="T1" fmla="*/ 0 h 67"/>
                <a:gd name="T2" fmla="*/ 32 w 62"/>
                <a:gd name="T3" fmla="*/ 2 h 67"/>
                <a:gd name="T4" fmla="*/ 31 w 62"/>
                <a:gd name="T5" fmla="*/ 6 h 67"/>
                <a:gd name="T6" fmla="*/ 29 w 62"/>
                <a:gd name="T7" fmla="*/ 14 h 67"/>
                <a:gd name="T8" fmla="*/ 26 w 62"/>
                <a:gd name="T9" fmla="*/ 21 h 67"/>
                <a:gd name="T10" fmla="*/ 23 w 62"/>
                <a:gd name="T11" fmla="*/ 30 h 67"/>
                <a:gd name="T12" fmla="*/ 18 w 62"/>
                <a:gd name="T13" fmla="*/ 38 h 67"/>
                <a:gd name="T14" fmla="*/ 12 w 62"/>
                <a:gd name="T15" fmla="*/ 45 h 67"/>
                <a:gd name="T16" fmla="*/ 5 w 62"/>
                <a:gd name="T17" fmla="*/ 50 h 67"/>
                <a:gd name="T18" fmla="*/ 1 w 62"/>
                <a:gd name="T19" fmla="*/ 54 h 67"/>
                <a:gd name="T20" fmla="*/ 0 w 62"/>
                <a:gd name="T21" fmla="*/ 57 h 67"/>
                <a:gd name="T22" fmla="*/ 4 w 62"/>
                <a:gd name="T23" fmla="*/ 60 h 67"/>
                <a:gd name="T24" fmla="*/ 9 w 62"/>
                <a:gd name="T25" fmla="*/ 62 h 67"/>
                <a:gd name="T26" fmla="*/ 16 w 62"/>
                <a:gd name="T27" fmla="*/ 64 h 67"/>
                <a:gd name="T28" fmla="*/ 22 w 62"/>
                <a:gd name="T29" fmla="*/ 65 h 67"/>
                <a:gd name="T30" fmla="*/ 27 w 62"/>
                <a:gd name="T31" fmla="*/ 67 h 67"/>
                <a:gd name="T32" fmla="*/ 29 w 62"/>
                <a:gd name="T33" fmla="*/ 67 h 67"/>
                <a:gd name="T34" fmla="*/ 31 w 62"/>
                <a:gd name="T35" fmla="*/ 66 h 67"/>
                <a:gd name="T36" fmla="*/ 37 w 62"/>
                <a:gd name="T37" fmla="*/ 64 h 67"/>
                <a:gd name="T38" fmla="*/ 45 w 62"/>
                <a:gd name="T39" fmla="*/ 60 h 67"/>
                <a:gd name="T40" fmla="*/ 52 w 62"/>
                <a:gd name="T41" fmla="*/ 53 h 67"/>
                <a:gd name="T42" fmla="*/ 59 w 62"/>
                <a:gd name="T43" fmla="*/ 44 h 67"/>
                <a:gd name="T44" fmla="*/ 62 w 62"/>
                <a:gd name="T45" fmla="*/ 33 h 67"/>
                <a:gd name="T46" fmla="*/ 61 w 62"/>
                <a:gd name="T47" fmla="*/ 18 h 67"/>
                <a:gd name="T48" fmla="*/ 52 w 62"/>
                <a:gd name="T49" fmla="*/ 0 h 67"/>
                <a:gd name="T50" fmla="*/ 32 w 62"/>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32" y="0"/>
                  </a:moveTo>
                  <a:lnTo>
                    <a:pt x="32" y="2"/>
                  </a:lnTo>
                  <a:lnTo>
                    <a:pt x="31" y="6"/>
                  </a:lnTo>
                  <a:lnTo>
                    <a:pt x="29" y="14"/>
                  </a:lnTo>
                  <a:lnTo>
                    <a:pt x="26" y="21"/>
                  </a:lnTo>
                  <a:lnTo>
                    <a:pt x="23" y="30"/>
                  </a:lnTo>
                  <a:lnTo>
                    <a:pt x="18" y="38"/>
                  </a:lnTo>
                  <a:lnTo>
                    <a:pt x="12" y="45"/>
                  </a:lnTo>
                  <a:lnTo>
                    <a:pt x="5" y="50"/>
                  </a:lnTo>
                  <a:lnTo>
                    <a:pt x="1" y="54"/>
                  </a:lnTo>
                  <a:lnTo>
                    <a:pt x="0" y="57"/>
                  </a:lnTo>
                  <a:lnTo>
                    <a:pt x="4" y="60"/>
                  </a:lnTo>
                  <a:lnTo>
                    <a:pt x="9" y="62"/>
                  </a:lnTo>
                  <a:lnTo>
                    <a:pt x="16" y="64"/>
                  </a:lnTo>
                  <a:lnTo>
                    <a:pt x="22" y="65"/>
                  </a:lnTo>
                  <a:lnTo>
                    <a:pt x="27" y="67"/>
                  </a:lnTo>
                  <a:lnTo>
                    <a:pt x="29" y="67"/>
                  </a:lnTo>
                  <a:lnTo>
                    <a:pt x="31" y="66"/>
                  </a:lnTo>
                  <a:lnTo>
                    <a:pt x="37" y="64"/>
                  </a:lnTo>
                  <a:lnTo>
                    <a:pt x="45" y="60"/>
                  </a:lnTo>
                  <a:lnTo>
                    <a:pt x="52" y="53"/>
                  </a:lnTo>
                  <a:lnTo>
                    <a:pt x="59" y="44"/>
                  </a:lnTo>
                  <a:lnTo>
                    <a:pt x="62" y="33"/>
                  </a:lnTo>
                  <a:lnTo>
                    <a:pt x="61" y="18"/>
                  </a:lnTo>
                  <a:lnTo>
                    <a:pt x="5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8" name="Freeform 26"/>
            <p:cNvSpPr>
              <a:spLocks/>
            </p:cNvSpPr>
            <p:nvPr/>
          </p:nvSpPr>
          <p:spPr bwMode="auto">
            <a:xfrm>
              <a:off x="2893" y="1919"/>
              <a:ext cx="42" cy="70"/>
            </a:xfrm>
            <a:custGeom>
              <a:avLst/>
              <a:gdLst>
                <a:gd name="T0" fmla="*/ 23 w 42"/>
                <a:gd name="T1" fmla="*/ 0 h 70"/>
                <a:gd name="T2" fmla="*/ 23 w 42"/>
                <a:gd name="T3" fmla="*/ 2 h 70"/>
                <a:gd name="T4" fmla="*/ 24 w 42"/>
                <a:gd name="T5" fmla="*/ 8 h 70"/>
                <a:gd name="T6" fmla="*/ 24 w 42"/>
                <a:gd name="T7" fmla="*/ 15 h 70"/>
                <a:gd name="T8" fmla="*/ 23 w 42"/>
                <a:gd name="T9" fmla="*/ 24 h 70"/>
                <a:gd name="T10" fmla="*/ 20 w 42"/>
                <a:gd name="T11" fmla="*/ 34 h 70"/>
                <a:gd name="T12" fmla="*/ 16 w 42"/>
                <a:gd name="T13" fmla="*/ 42 h 70"/>
                <a:gd name="T14" fmla="*/ 10 w 42"/>
                <a:gd name="T15" fmla="*/ 49 h 70"/>
                <a:gd name="T16" fmla="*/ 0 w 42"/>
                <a:gd name="T17" fmla="*/ 53 h 70"/>
                <a:gd name="T18" fmla="*/ 20 w 42"/>
                <a:gd name="T19" fmla="*/ 70 h 70"/>
                <a:gd name="T20" fmla="*/ 22 w 42"/>
                <a:gd name="T21" fmla="*/ 67 h 70"/>
                <a:gd name="T22" fmla="*/ 27 w 42"/>
                <a:gd name="T23" fmla="*/ 61 h 70"/>
                <a:gd name="T24" fmla="*/ 33 w 42"/>
                <a:gd name="T25" fmla="*/ 52 h 70"/>
                <a:gd name="T26" fmla="*/ 39 w 42"/>
                <a:gd name="T27" fmla="*/ 42 h 70"/>
                <a:gd name="T28" fmla="*/ 42 w 42"/>
                <a:gd name="T29" fmla="*/ 31 h 70"/>
                <a:gd name="T30" fmla="*/ 42 w 42"/>
                <a:gd name="T31" fmla="*/ 19 h 70"/>
                <a:gd name="T32" fmla="*/ 36 w 42"/>
                <a:gd name="T33" fmla="*/ 8 h 70"/>
                <a:gd name="T34" fmla="*/ 23 w 42"/>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70"/>
                <a:gd name="T56" fmla="*/ 42 w 42"/>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70">
                  <a:moveTo>
                    <a:pt x="23" y="0"/>
                  </a:moveTo>
                  <a:lnTo>
                    <a:pt x="23" y="2"/>
                  </a:lnTo>
                  <a:lnTo>
                    <a:pt x="24" y="8"/>
                  </a:lnTo>
                  <a:lnTo>
                    <a:pt x="24" y="15"/>
                  </a:lnTo>
                  <a:lnTo>
                    <a:pt x="23" y="24"/>
                  </a:lnTo>
                  <a:lnTo>
                    <a:pt x="20" y="34"/>
                  </a:lnTo>
                  <a:lnTo>
                    <a:pt x="16" y="42"/>
                  </a:lnTo>
                  <a:lnTo>
                    <a:pt x="10" y="49"/>
                  </a:lnTo>
                  <a:lnTo>
                    <a:pt x="0" y="53"/>
                  </a:lnTo>
                  <a:lnTo>
                    <a:pt x="20" y="70"/>
                  </a:lnTo>
                  <a:lnTo>
                    <a:pt x="22" y="67"/>
                  </a:lnTo>
                  <a:lnTo>
                    <a:pt x="27" y="61"/>
                  </a:lnTo>
                  <a:lnTo>
                    <a:pt x="33" y="52"/>
                  </a:lnTo>
                  <a:lnTo>
                    <a:pt x="39" y="42"/>
                  </a:lnTo>
                  <a:lnTo>
                    <a:pt x="42" y="31"/>
                  </a:lnTo>
                  <a:lnTo>
                    <a:pt x="42" y="19"/>
                  </a:lnTo>
                  <a:lnTo>
                    <a:pt x="36"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9" name="Freeform 27"/>
            <p:cNvSpPr>
              <a:spLocks/>
            </p:cNvSpPr>
            <p:nvPr/>
          </p:nvSpPr>
          <p:spPr bwMode="auto">
            <a:xfrm>
              <a:off x="3488" y="1683"/>
              <a:ext cx="86" cy="123"/>
            </a:xfrm>
            <a:custGeom>
              <a:avLst/>
              <a:gdLst>
                <a:gd name="T0" fmla="*/ 76 w 86"/>
                <a:gd name="T1" fmla="*/ 0 h 123"/>
                <a:gd name="T2" fmla="*/ 75 w 86"/>
                <a:gd name="T3" fmla="*/ 3 h 123"/>
                <a:gd name="T4" fmla="*/ 74 w 86"/>
                <a:gd name="T5" fmla="*/ 10 h 123"/>
                <a:gd name="T6" fmla="*/ 69 w 86"/>
                <a:gd name="T7" fmla="*/ 22 h 123"/>
                <a:gd name="T8" fmla="*/ 62 w 86"/>
                <a:gd name="T9" fmla="*/ 37 h 123"/>
                <a:gd name="T10" fmla="*/ 53 w 86"/>
                <a:gd name="T11" fmla="*/ 54 h 123"/>
                <a:gd name="T12" fmla="*/ 39 w 86"/>
                <a:gd name="T13" fmla="*/ 72 h 123"/>
                <a:gd name="T14" fmla="*/ 22 w 86"/>
                <a:gd name="T15" fmla="*/ 92 h 123"/>
                <a:gd name="T16" fmla="*/ 0 w 86"/>
                <a:gd name="T17" fmla="*/ 110 h 123"/>
                <a:gd name="T18" fmla="*/ 0 w 86"/>
                <a:gd name="T19" fmla="*/ 111 h 123"/>
                <a:gd name="T20" fmla="*/ 4 w 86"/>
                <a:gd name="T21" fmla="*/ 114 h 123"/>
                <a:gd name="T22" fmla="*/ 9 w 86"/>
                <a:gd name="T23" fmla="*/ 118 h 123"/>
                <a:gd name="T24" fmla="*/ 16 w 86"/>
                <a:gd name="T25" fmla="*/ 122 h 123"/>
                <a:gd name="T26" fmla="*/ 24 w 86"/>
                <a:gd name="T27" fmla="*/ 123 h 123"/>
                <a:gd name="T28" fmla="*/ 35 w 86"/>
                <a:gd name="T29" fmla="*/ 122 h 123"/>
                <a:gd name="T30" fmla="*/ 46 w 86"/>
                <a:gd name="T31" fmla="*/ 116 h 123"/>
                <a:gd name="T32" fmla="*/ 59 w 86"/>
                <a:gd name="T33" fmla="*/ 106 h 123"/>
                <a:gd name="T34" fmla="*/ 71 w 86"/>
                <a:gd name="T35" fmla="*/ 93 h 123"/>
                <a:gd name="T36" fmla="*/ 80 w 86"/>
                <a:gd name="T37" fmla="*/ 80 h 123"/>
                <a:gd name="T38" fmla="*/ 84 w 86"/>
                <a:gd name="T39" fmla="*/ 67 h 123"/>
                <a:gd name="T40" fmla="*/ 86 w 86"/>
                <a:gd name="T41" fmla="*/ 54 h 123"/>
                <a:gd name="T42" fmla="*/ 86 w 86"/>
                <a:gd name="T43" fmla="*/ 41 h 123"/>
                <a:gd name="T44" fmla="*/ 84 w 86"/>
                <a:gd name="T45" fmla="*/ 28 h 123"/>
                <a:gd name="T46" fmla="*/ 80 w 86"/>
                <a:gd name="T47" fmla="*/ 14 h 123"/>
                <a:gd name="T48" fmla="*/ 76 w 86"/>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23"/>
                <a:gd name="T77" fmla="*/ 86 w 86"/>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23">
                  <a:moveTo>
                    <a:pt x="76" y="0"/>
                  </a:moveTo>
                  <a:lnTo>
                    <a:pt x="75" y="3"/>
                  </a:lnTo>
                  <a:lnTo>
                    <a:pt x="74" y="10"/>
                  </a:lnTo>
                  <a:lnTo>
                    <a:pt x="69" y="22"/>
                  </a:lnTo>
                  <a:lnTo>
                    <a:pt x="62" y="37"/>
                  </a:lnTo>
                  <a:lnTo>
                    <a:pt x="53" y="54"/>
                  </a:lnTo>
                  <a:lnTo>
                    <a:pt x="39" y="72"/>
                  </a:lnTo>
                  <a:lnTo>
                    <a:pt x="22" y="92"/>
                  </a:lnTo>
                  <a:lnTo>
                    <a:pt x="0" y="110"/>
                  </a:lnTo>
                  <a:lnTo>
                    <a:pt x="0" y="111"/>
                  </a:lnTo>
                  <a:lnTo>
                    <a:pt x="4" y="114"/>
                  </a:lnTo>
                  <a:lnTo>
                    <a:pt x="9" y="118"/>
                  </a:lnTo>
                  <a:lnTo>
                    <a:pt x="16" y="122"/>
                  </a:lnTo>
                  <a:lnTo>
                    <a:pt x="24" y="123"/>
                  </a:lnTo>
                  <a:lnTo>
                    <a:pt x="35" y="122"/>
                  </a:lnTo>
                  <a:lnTo>
                    <a:pt x="46" y="116"/>
                  </a:lnTo>
                  <a:lnTo>
                    <a:pt x="59" y="106"/>
                  </a:lnTo>
                  <a:lnTo>
                    <a:pt x="71" y="93"/>
                  </a:lnTo>
                  <a:lnTo>
                    <a:pt x="80" y="80"/>
                  </a:lnTo>
                  <a:lnTo>
                    <a:pt x="84" y="67"/>
                  </a:lnTo>
                  <a:lnTo>
                    <a:pt x="86" y="54"/>
                  </a:lnTo>
                  <a:lnTo>
                    <a:pt x="86" y="41"/>
                  </a:lnTo>
                  <a:lnTo>
                    <a:pt x="84" y="28"/>
                  </a:lnTo>
                  <a:lnTo>
                    <a:pt x="80" y="14"/>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0" name="Freeform 28"/>
            <p:cNvSpPr>
              <a:spLocks/>
            </p:cNvSpPr>
            <p:nvPr/>
          </p:nvSpPr>
          <p:spPr bwMode="auto">
            <a:xfrm>
              <a:off x="3375" y="1696"/>
              <a:ext cx="345" cy="442"/>
            </a:xfrm>
            <a:custGeom>
              <a:avLst/>
              <a:gdLst>
                <a:gd name="T0" fmla="*/ 216 w 345"/>
                <a:gd name="T1" fmla="*/ 4 h 442"/>
                <a:gd name="T2" fmla="*/ 222 w 345"/>
                <a:gd name="T3" fmla="*/ 28 h 442"/>
                <a:gd name="T4" fmla="*/ 222 w 345"/>
                <a:gd name="T5" fmla="*/ 65 h 442"/>
                <a:gd name="T6" fmla="*/ 210 w 345"/>
                <a:gd name="T7" fmla="*/ 100 h 442"/>
                <a:gd name="T8" fmla="*/ 181 w 345"/>
                <a:gd name="T9" fmla="*/ 123 h 442"/>
                <a:gd name="T10" fmla="*/ 161 w 345"/>
                <a:gd name="T11" fmla="*/ 133 h 442"/>
                <a:gd name="T12" fmla="*/ 154 w 345"/>
                <a:gd name="T13" fmla="*/ 135 h 442"/>
                <a:gd name="T14" fmla="*/ 152 w 345"/>
                <a:gd name="T15" fmla="*/ 133 h 442"/>
                <a:gd name="T16" fmla="*/ 151 w 345"/>
                <a:gd name="T17" fmla="*/ 136 h 442"/>
                <a:gd name="T18" fmla="*/ 144 w 345"/>
                <a:gd name="T19" fmla="*/ 157 h 442"/>
                <a:gd name="T20" fmla="*/ 128 w 345"/>
                <a:gd name="T21" fmla="*/ 187 h 442"/>
                <a:gd name="T22" fmla="*/ 102 w 345"/>
                <a:gd name="T23" fmla="*/ 216 h 442"/>
                <a:gd name="T24" fmla="*/ 67 w 345"/>
                <a:gd name="T25" fmla="*/ 235 h 442"/>
                <a:gd name="T26" fmla="*/ 32 w 345"/>
                <a:gd name="T27" fmla="*/ 262 h 442"/>
                <a:gd name="T28" fmla="*/ 7 w 345"/>
                <a:gd name="T29" fmla="*/ 310 h 442"/>
                <a:gd name="T30" fmla="*/ 0 w 345"/>
                <a:gd name="T31" fmla="*/ 388 h 442"/>
                <a:gd name="T32" fmla="*/ 8 w 345"/>
                <a:gd name="T33" fmla="*/ 441 h 442"/>
                <a:gd name="T34" fmla="*/ 20 w 345"/>
                <a:gd name="T35" fmla="*/ 434 h 442"/>
                <a:gd name="T36" fmla="*/ 33 w 345"/>
                <a:gd name="T37" fmla="*/ 422 h 442"/>
                <a:gd name="T38" fmla="*/ 40 w 345"/>
                <a:gd name="T39" fmla="*/ 407 h 442"/>
                <a:gd name="T40" fmla="*/ 33 w 345"/>
                <a:gd name="T41" fmla="*/ 391 h 442"/>
                <a:gd name="T42" fmla="*/ 21 w 345"/>
                <a:gd name="T43" fmla="*/ 367 h 442"/>
                <a:gd name="T44" fmla="*/ 16 w 345"/>
                <a:gd name="T45" fmla="*/ 340 h 442"/>
                <a:gd name="T46" fmla="*/ 27 w 345"/>
                <a:gd name="T47" fmla="*/ 314 h 442"/>
                <a:gd name="T48" fmla="*/ 42 w 345"/>
                <a:gd name="T49" fmla="*/ 304 h 442"/>
                <a:gd name="T50" fmla="*/ 44 w 345"/>
                <a:gd name="T51" fmla="*/ 314 h 442"/>
                <a:gd name="T52" fmla="*/ 51 w 345"/>
                <a:gd name="T53" fmla="*/ 329 h 442"/>
                <a:gd name="T54" fmla="*/ 65 w 345"/>
                <a:gd name="T55" fmla="*/ 346 h 442"/>
                <a:gd name="T56" fmla="*/ 86 w 345"/>
                <a:gd name="T57" fmla="*/ 359 h 442"/>
                <a:gd name="T58" fmla="*/ 100 w 345"/>
                <a:gd name="T59" fmla="*/ 374 h 442"/>
                <a:gd name="T60" fmla="*/ 110 w 345"/>
                <a:gd name="T61" fmla="*/ 387 h 442"/>
                <a:gd name="T62" fmla="*/ 122 w 345"/>
                <a:gd name="T63" fmla="*/ 393 h 442"/>
                <a:gd name="T64" fmla="*/ 140 w 345"/>
                <a:gd name="T65" fmla="*/ 388 h 442"/>
                <a:gd name="T66" fmla="*/ 156 w 345"/>
                <a:gd name="T67" fmla="*/ 382 h 442"/>
                <a:gd name="T68" fmla="*/ 168 w 345"/>
                <a:gd name="T69" fmla="*/ 376 h 442"/>
                <a:gd name="T70" fmla="*/ 180 w 345"/>
                <a:gd name="T71" fmla="*/ 371 h 442"/>
                <a:gd name="T72" fmla="*/ 191 w 345"/>
                <a:gd name="T73" fmla="*/ 367 h 442"/>
                <a:gd name="T74" fmla="*/ 193 w 345"/>
                <a:gd name="T75" fmla="*/ 364 h 442"/>
                <a:gd name="T76" fmla="*/ 185 w 345"/>
                <a:gd name="T77" fmla="*/ 362 h 442"/>
                <a:gd name="T78" fmla="*/ 166 w 345"/>
                <a:gd name="T79" fmla="*/ 361 h 442"/>
                <a:gd name="T80" fmla="*/ 137 w 345"/>
                <a:gd name="T81" fmla="*/ 354 h 442"/>
                <a:gd name="T82" fmla="*/ 118 w 345"/>
                <a:gd name="T83" fmla="*/ 328 h 442"/>
                <a:gd name="T84" fmla="*/ 113 w 345"/>
                <a:gd name="T85" fmla="*/ 289 h 442"/>
                <a:gd name="T86" fmla="*/ 122 w 345"/>
                <a:gd name="T87" fmla="*/ 246 h 442"/>
                <a:gd name="T88" fmla="*/ 138 w 345"/>
                <a:gd name="T89" fmla="*/ 216 h 442"/>
                <a:gd name="T90" fmla="*/ 155 w 345"/>
                <a:gd name="T91" fmla="*/ 194 h 442"/>
                <a:gd name="T92" fmla="*/ 177 w 345"/>
                <a:gd name="T93" fmla="*/ 170 h 442"/>
                <a:gd name="T94" fmla="*/ 202 w 345"/>
                <a:gd name="T95" fmla="*/ 145 h 442"/>
                <a:gd name="T96" fmla="*/ 231 w 345"/>
                <a:gd name="T97" fmla="*/ 121 h 442"/>
                <a:gd name="T98" fmla="*/ 262 w 345"/>
                <a:gd name="T99" fmla="*/ 99 h 442"/>
                <a:gd name="T100" fmla="*/ 295 w 345"/>
                <a:gd name="T101" fmla="*/ 80 h 442"/>
                <a:gd name="T102" fmla="*/ 328 w 345"/>
                <a:gd name="T103" fmla="*/ 65 h 442"/>
                <a:gd name="T104" fmla="*/ 344 w 345"/>
                <a:gd name="T105" fmla="*/ 59 h 442"/>
                <a:gd name="T106" fmla="*/ 337 w 345"/>
                <a:gd name="T107" fmla="*/ 56 h 442"/>
                <a:gd name="T108" fmla="*/ 323 w 345"/>
                <a:gd name="T109" fmla="*/ 49 h 442"/>
                <a:gd name="T110" fmla="*/ 306 w 345"/>
                <a:gd name="T111" fmla="*/ 40 h 442"/>
                <a:gd name="T112" fmla="*/ 286 w 345"/>
                <a:gd name="T113" fmla="*/ 30 h 442"/>
                <a:gd name="T114" fmla="*/ 264 w 345"/>
                <a:gd name="T115" fmla="*/ 20 h 442"/>
                <a:gd name="T116" fmla="*/ 243 w 345"/>
                <a:gd name="T117" fmla="*/ 11 h 442"/>
                <a:gd name="T118" fmla="*/ 224 w 345"/>
                <a:gd name="T119" fmla="*/ 3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42"/>
                <a:gd name="T182" fmla="*/ 345 w 345"/>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42">
                  <a:moveTo>
                    <a:pt x="216" y="0"/>
                  </a:moveTo>
                  <a:lnTo>
                    <a:pt x="216" y="4"/>
                  </a:lnTo>
                  <a:lnTo>
                    <a:pt x="219" y="14"/>
                  </a:lnTo>
                  <a:lnTo>
                    <a:pt x="222" y="28"/>
                  </a:lnTo>
                  <a:lnTo>
                    <a:pt x="223" y="45"/>
                  </a:lnTo>
                  <a:lnTo>
                    <a:pt x="222" y="65"/>
                  </a:lnTo>
                  <a:lnTo>
                    <a:pt x="218" y="83"/>
                  </a:lnTo>
                  <a:lnTo>
                    <a:pt x="210" y="100"/>
                  </a:lnTo>
                  <a:lnTo>
                    <a:pt x="195" y="113"/>
                  </a:lnTo>
                  <a:lnTo>
                    <a:pt x="181" y="123"/>
                  </a:lnTo>
                  <a:lnTo>
                    <a:pt x="169" y="129"/>
                  </a:lnTo>
                  <a:lnTo>
                    <a:pt x="161" y="133"/>
                  </a:lnTo>
                  <a:lnTo>
                    <a:pt x="157" y="134"/>
                  </a:lnTo>
                  <a:lnTo>
                    <a:pt x="154" y="135"/>
                  </a:lnTo>
                  <a:lnTo>
                    <a:pt x="152" y="134"/>
                  </a:lnTo>
                  <a:lnTo>
                    <a:pt x="152" y="133"/>
                  </a:lnTo>
                  <a:lnTo>
                    <a:pt x="151" y="136"/>
                  </a:lnTo>
                  <a:lnTo>
                    <a:pt x="148" y="145"/>
                  </a:lnTo>
                  <a:lnTo>
                    <a:pt x="144" y="157"/>
                  </a:lnTo>
                  <a:lnTo>
                    <a:pt x="137" y="171"/>
                  </a:lnTo>
                  <a:lnTo>
                    <a:pt x="128" y="187"/>
                  </a:lnTo>
                  <a:lnTo>
                    <a:pt x="116" y="202"/>
                  </a:lnTo>
                  <a:lnTo>
                    <a:pt x="102" y="216"/>
                  </a:lnTo>
                  <a:lnTo>
                    <a:pt x="86" y="226"/>
                  </a:lnTo>
                  <a:lnTo>
                    <a:pt x="67" y="235"/>
                  </a:lnTo>
                  <a:lnTo>
                    <a:pt x="49" y="247"/>
                  </a:lnTo>
                  <a:lnTo>
                    <a:pt x="32" y="262"/>
                  </a:lnTo>
                  <a:lnTo>
                    <a:pt x="18" y="283"/>
                  </a:lnTo>
                  <a:lnTo>
                    <a:pt x="7" y="310"/>
                  </a:lnTo>
                  <a:lnTo>
                    <a:pt x="0" y="344"/>
                  </a:lnTo>
                  <a:lnTo>
                    <a:pt x="0" y="388"/>
                  </a:lnTo>
                  <a:lnTo>
                    <a:pt x="6" y="442"/>
                  </a:lnTo>
                  <a:lnTo>
                    <a:pt x="8" y="441"/>
                  </a:lnTo>
                  <a:lnTo>
                    <a:pt x="13" y="438"/>
                  </a:lnTo>
                  <a:lnTo>
                    <a:pt x="20" y="434"/>
                  </a:lnTo>
                  <a:lnTo>
                    <a:pt x="27" y="429"/>
                  </a:lnTo>
                  <a:lnTo>
                    <a:pt x="33" y="422"/>
                  </a:lnTo>
                  <a:lnTo>
                    <a:pt x="38" y="415"/>
                  </a:lnTo>
                  <a:lnTo>
                    <a:pt x="40" y="407"/>
                  </a:lnTo>
                  <a:lnTo>
                    <a:pt x="38" y="399"/>
                  </a:lnTo>
                  <a:lnTo>
                    <a:pt x="33" y="391"/>
                  </a:lnTo>
                  <a:lnTo>
                    <a:pt x="27" y="379"/>
                  </a:lnTo>
                  <a:lnTo>
                    <a:pt x="21" y="367"/>
                  </a:lnTo>
                  <a:lnTo>
                    <a:pt x="17" y="354"/>
                  </a:lnTo>
                  <a:lnTo>
                    <a:pt x="16" y="340"/>
                  </a:lnTo>
                  <a:lnTo>
                    <a:pt x="19" y="327"/>
                  </a:lnTo>
                  <a:lnTo>
                    <a:pt x="27" y="314"/>
                  </a:lnTo>
                  <a:lnTo>
                    <a:pt x="42" y="302"/>
                  </a:lnTo>
                  <a:lnTo>
                    <a:pt x="42" y="304"/>
                  </a:lnTo>
                  <a:lnTo>
                    <a:pt x="43" y="308"/>
                  </a:lnTo>
                  <a:lnTo>
                    <a:pt x="44" y="314"/>
                  </a:lnTo>
                  <a:lnTo>
                    <a:pt x="47" y="321"/>
                  </a:lnTo>
                  <a:lnTo>
                    <a:pt x="51" y="329"/>
                  </a:lnTo>
                  <a:lnTo>
                    <a:pt x="57" y="337"/>
                  </a:lnTo>
                  <a:lnTo>
                    <a:pt x="65" y="346"/>
                  </a:lnTo>
                  <a:lnTo>
                    <a:pt x="76" y="352"/>
                  </a:lnTo>
                  <a:lnTo>
                    <a:pt x="86" y="359"/>
                  </a:lnTo>
                  <a:lnTo>
                    <a:pt x="95" y="367"/>
                  </a:lnTo>
                  <a:lnTo>
                    <a:pt x="100" y="374"/>
                  </a:lnTo>
                  <a:lnTo>
                    <a:pt x="105" y="381"/>
                  </a:lnTo>
                  <a:lnTo>
                    <a:pt x="110" y="387"/>
                  </a:lnTo>
                  <a:lnTo>
                    <a:pt x="115" y="391"/>
                  </a:lnTo>
                  <a:lnTo>
                    <a:pt x="122" y="393"/>
                  </a:lnTo>
                  <a:lnTo>
                    <a:pt x="130" y="391"/>
                  </a:lnTo>
                  <a:lnTo>
                    <a:pt x="140" y="388"/>
                  </a:lnTo>
                  <a:lnTo>
                    <a:pt x="148" y="385"/>
                  </a:lnTo>
                  <a:lnTo>
                    <a:pt x="156" y="382"/>
                  </a:lnTo>
                  <a:lnTo>
                    <a:pt x="163" y="379"/>
                  </a:lnTo>
                  <a:lnTo>
                    <a:pt x="168" y="376"/>
                  </a:lnTo>
                  <a:lnTo>
                    <a:pt x="174" y="374"/>
                  </a:lnTo>
                  <a:lnTo>
                    <a:pt x="180" y="371"/>
                  </a:lnTo>
                  <a:lnTo>
                    <a:pt x="186" y="369"/>
                  </a:lnTo>
                  <a:lnTo>
                    <a:pt x="191" y="367"/>
                  </a:lnTo>
                  <a:lnTo>
                    <a:pt x="193" y="365"/>
                  </a:lnTo>
                  <a:lnTo>
                    <a:pt x="193" y="364"/>
                  </a:lnTo>
                  <a:lnTo>
                    <a:pt x="191" y="363"/>
                  </a:lnTo>
                  <a:lnTo>
                    <a:pt x="185" y="362"/>
                  </a:lnTo>
                  <a:lnTo>
                    <a:pt x="178" y="361"/>
                  </a:lnTo>
                  <a:lnTo>
                    <a:pt x="166" y="361"/>
                  </a:lnTo>
                  <a:lnTo>
                    <a:pt x="153" y="359"/>
                  </a:lnTo>
                  <a:lnTo>
                    <a:pt x="137" y="354"/>
                  </a:lnTo>
                  <a:lnTo>
                    <a:pt x="126" y="343"/>
                  </a:lnTo>
                  <a:lnTo>
                    <a:pt x="118" y="328"/>
                  </a:lnTo>
                  <a:lnTo>
                    <a:pt x="114" y="310"/>
                  </a:lnTo>
                  <a:lnTo>
                    <a:pt x="113" y="289"/>
                  </a:lnTo>
                  <a:lnTo>
                    <a:pt x="116" y="267"/>
                  </a:lnTo>
                  <a:lnTo>
                    <a:pt x="122" y="246"/>
                  </a:lnTo>
                  <a:lnTo>
                    <a:pt x="132" y="226"/>
                  </a:lnTo>
                  <a:lnTo>
                    <a:pt x="138" y="216"/>
                  </a:lnTo>
                  <a:lnTo>
                    <a:pt x="146" y="205"/>
                  </a:lnTo>
                  <a:lnTo>
                    <a:pt x="155" y="194"/>
                  </a:lnTo>
                  <a:lnTo>
                    <a:pt x="166" y="182"/>
                  </a:lnTo>
                  <a:lnTo>
                    <a:pt x="177" y="170"/>
                  </a:lnTo>
                  <a:lnTo>
                    <a:pt x="189" y="157"/>
                  </a:lnTo>
                  <a:lnTo>
                    <a:pt x="202" y="145"/>
                  </a:lnTo>
                  <a:lnTo>
                    <a:pt x="216" y="133"/>
                  </a:lnTo>
                  <a:lnTo>
                    <a:pt x="231" y="121"/>
                  </a:lnTo>
                  <a:lnTo>
                    <a:pt x="246" y="109"/>
                  </a:lnTo>
                  <a:lnTo>
                    <a:pt x="262" y="99"/>
                  </a:lnTo>
                  <a:lnTo>
                    <a:pt x="278" y="89"/>
                  </a:lnTo>
                  <a:lnTo>
                    <a:pt x="295" y="80"/>
                  </a:lnTo>
                  <a:lnTo>
                    <a:pt x="311" y="72"/>
                  </a:lnTo>
                  <a:lnTo>
                    <a:pt x="328" y="65"/>
                  </a:lnTo>
                  <a:lnTo>
                    <a:pt x="345" y="60"/>
                  </a:lnTo>
                  <a:lnTo>
                    <a:pt x="344" y="59"/>
                  </a:lnTo>
                  <a:lnTo>
                    <a:pt x="341" y="58"/>
                  </a:lnTo>
                  <a:lnTo>
                    <a:pt x="337" y="56"/>
                  </a:lnTo>
                  <a:lnTo>
                    <a:pt x="331" y="53"/>
                  </a:lnTo>
                  <a:lnTo>
                    <a:pt x="323" y="49"/>
                  </a:lnTo>
                  <a:lnTo>
                    <a:pt x="315" y="44"/>
                  </a:lnTo>
                  <a:lnTo>
                    <a:pt x="306" y="40"/>
                  </a:lnTo>
                  <a:lnTo>
                    <a:pt x="296" y="35"/>
                  </a:lnTo>
                  <a:lnTo>
                    <a:pt x="286" y="30"/>
                  </a:lnTo>
                  <a:lnTo>
                    <a:pt x="275" y="25"/>
                  </a:lnTo>
                  <a:lnTo>
                    <a:pt x="264" y="20"/>
                  </a:lnTo>
                  <a:lnTo>
                    <a:pt x="254" y="15"/>
                  </a:lnTo>
                  <a:lnTo>
                    <a:pt x="243" y="11"/>
                  </a:lnTo>
                  <a:lnTo>
                    <a:pt x="234" y="7"/>
                  </a:lnTo>
                  <a:lnTo>
                    <a:pt x="224" y="3"/>
                  </a:lnTo>
                  <a:lnTo>
                    <a:pt x="21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1" name="Freeform 29"/>
            <p:cNvSpPr>
              <a:spLocks/>
            </p:cNvSpPr>
            <p:nvPr/>
          </p:nvSpPr>
          <p:spPr bwMode="auto">
            <a:xfrm>
              <a:off x="3508" y="1773"/>
              <a:ext cx="245" cy="453"/>
            </a:xfrm>
            <a:custGeom>
              <a:avLst/>
              <a:gdLst>
                <a:gd name="T0" fmla="*/ 230 w 245"/>
                <a:gd name="T1" fmla="*/ 6 h 453"/>
                <a:gd name="T2" fmla="*/ 223 w 245"/>
                <a:gd name="T3" fmla="*/ 23 h 453"/>
                <a:gd name="T4" fmla="*/ 205 w 245"/>
                <a:gd name="T5" fmla="*/ 34 h 453"/>
                <a:gd name="T6" fmla="*/ 197 w 245"/>
                <a:gd name="T7" fmla="*/ 25 h 453"/>
                <a:gd name="T8" fmla="*/ 201 w 245"/>
                <a:gd name="T9" fmla="*/ 10 h 453"/>
                <a:gd name="T10" fmla="*/ 194 w 245"/>
                <a:gd name="T11" fmla="*/ 7 h 453"/>
                <a:gd name="T12" fmla="*/ 172 w 245"/>
                <a:gd name="T13" fmla="*/ 17 h 453"/>
                <a:gd name="T14" fmla="*/ 140 w 245"/>
                <a:gd name="T15" fmla="*/ 35 h 453"/>
                <a:gd name="T16" fmla="*/ 102 w 245"/>
                <a:gd name="T17" fmla="*/ 62 h 453"/>
                <a:gd name="T18" fmla="*/ 65 w 245"/>
                <a:gd name="T19" fmla="*/ 97 h 453"/>
                <a:gd name="T20" fmla="*/ 33 w 245"/>
                <a:gd name="T21" fmla="*/ 139 h 453"/>
                <a:gd name="T22" fmla="*/ 4 w 245"/>
                <a:gd name="T23" fmla="*/ 217 h 453"/>
                <a:gd name="T24" fmla="*/ 18 w 245"/>
                <a:gd name="T25" fmla="*/ 260 h 453"/>
                <a:gd name="T26" fmla="*/ 66 w 245"/>
                <a:gd name="T27" fmla="*/ 265 h 453"/>
                <a:gd name="T28" fmla="*/ 100 w 245"/>
                <a:gd name="T29" fmla="*/ 269 h 453"/>
                <a:gd name="T30" fmla="*/ 103 w 245"/>
                <a:gd name="T31" fmla="*/ 284 h 453"/>
                <a:gd name="T32" fmla="*/ 101 w 245"/>
                <a:gd name="T33" fmla="*/ 293 h 453"/>
                <a:gd name="T34" fmla="*/ 121 w 245"/>
                <a:gd name="T35" fmla="*/ 305 h 453"/>
                <a:gd name="T36" fmla="*/ 140 w 245"/>
                <a:gd name="T37" fmla="*/ 322 h 453"/>
                <a:gd name="T38" fmla="*/ 155 w 245"/>
                <a:gd name="T39" fmla="*/ 343 h 453"/>
                <a:gd name="T40" fmla="*/ 163 w 245"/>
                <a:gd name="T41" fmla="*/ 362 h 453"/>
                <a:gd name="T42" fmla="*/ 163 w 245"/>
                <a:gd name="T43" fmla="*/ 386 h 453"/>
                <a:gd name="T44" fmla="*/ 142 w 245"/>
                <a:gd name="T45" fmla="*/ 392 h 453"/>
                <a:gd name="T46" fmla="*/ 122 w 245"/>
                <a:gd name="T47" fmla="*/ 376 h 453"/>
                <a:gd name="T48" fmla="*/ 119 w 245"/>
                <a:gd name="T49" fmla="*/ 359 h 453"/>
                <a:gd name="T50" fmla="*/ 126 w 245"/>
                <a:gd name="T51" fmla="*/ 358 h 453"/>
                <a:gd name="T52" fmla="*/ 137 w 245"/>
                <a:gd name="T53" fmla="*/ 364 h 453"/>
                <a:gd name="T54" fmla="*/ 146 w 245"/>
                <a:gd name="T55" fmla="*/ 367 h 453"/>
                <a:gd name="T56" fmla="*/ 142 w 245"/>
                <a:gd name="T57" fmla="*/ 355 h 453"/>
                <a:gd name="T58" fmla="*/ 122 w 245"/>
                <a:gd name="T59" fmla="*/ 334 h 453"/>
                <a:gd name="T60" fmla="*/ 88 w 245"/>
                <a:gd name="T61" fmla="*/ 320 h 453"/>
                <a:gd name="T62" fmla="*/ 55 w 245"/>
                <a:gd name="T63" fmla="*/ 320 h 453"/>
                <a:gd name="T64" fmla="*/ 34 w 245"/>
                <a:gd name="T65" fmla="*/ 324 h 453"/>
                <a:gd name="T66" fmla="*/ 31 w 245"/>
                <a:gd name="T67" fmla="*/ 328 h 453"/>
                <a:gd name="T68" fmla="*/ 38 w 245"/>
                <a:gd name="T69" fmla="*/ 361 h 453"/>
                <a:gd name="T70" fmla="*/ 19 w 245"/>
                <a:gd name="T71" fmla="*/ 405 h 453"/>
                <a:gd name="T72" fmla="*/ 3 w 245"/>
                <a:gd name="T73" fmla="*/ 416 h 453"/>
                <a:gd name="T74" fmla="*/ 13 w 245"/>
                <a:gd name="T75" fmla="*/ 421 h 453"/>
                <a:gd name="T76" fmla="*/ 33 w 245"/>
                <a:gd name="T77" fmla="*/ 429 h 453"/>
                <a:gd name="T78" fmla="*/ 62 w 245"/>
                <a:gd name="T79" fmla="*/ 438 h 453"/>
                <a:gd name="T80" fmla="*/ 101 w 245"/>
                <a:gd name="T81" fmla="*/ 447 h 453"/>
                <a:gd name="T82" fmla="*/ 134 w 245"/>
                <a:gd name="T83" fmla="*/ 450 h 453"/>
                <a:gd name="T84" fmla="*/ 153 w 245"/>
                <a:gd name="T85" fmla="*/ 426 h 453"/>
                <a:gd name="T86" fmla="*/ 175 w 245"/>
                <a:gd name="T87" fmla="*/ 389 h 453"/>
                <a:gd name="T88" fmla="*/ 193 w 245"/>
                <a:gd name="T89" fmla="*/ 350 h 453"/>
                <a:gd name="T90" fmla="*/ 221 w 245"/>
                <a:gd name="T91" fmla="*/ 266 h 453"/>
                <a:gd name="T92" fmla="*/ 234 w 245"/>
                <a:gd name="T93" fmla="*/ 100 h 453"/>
                <a:gd name="T94" fmla="*/ 241 w 245"/>
                <a:gd name="T95" fmla="*/ 31 h 453"/>
                <a:gd name="T96" fmla="*/ 239 w 245"/>
                <a:gd name="T97" fmla="*/ 2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453"/>
                <a:gd name="T149" fmla="*/ 245 w 245"/>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453">
                  <a:moveTo>
                    <a:pt x="231" y="0"/>
                  </a:moveTo>
                  <a:lnTo>
                    <a:pt x="231" y="2"/>
                  </a:lnTo>
                  <a:lnTo>
                    <a:pt x="230" y="6"/>
                  </a:lnTo>
                  <a:lnTo>
                    <a:pt x="228" y="11"/>
                  </a:lnTo>
                  <a:lnTo>
                    <a:pt x="226" y="17"/>
                  </a:lnTo>
                  <a:lnTo>
                    <a:pt x="223" y="23"/>
                  </a:lnTo>
                  <a:lnTo>
                    <a:pt x="219" y="29"/>
                  </a:lnTo>
                  <a:lnTo>
                    <a:pt x="213" y="32"/>
                  </a:lnTo>
                  <a:lnTo>
                    <a:pt x="205" y="34"/>
                  </a:lnTo>
                  <a:lnTo>
                    <a:pt x="199" y="32"/>
                  </a:lnTo>
                  <a:lnTo>
                    <a:pt x="197" y="29"/>
                  </a:lnTo>
                  <a:lnTo>
                    <a:pt x="197" y="25"/>
                  </a:lnTo>
                  <a:lnTo>
                    <a:pt x="198" y="20"/>
                  </a:lnTo>
                  <a:lnTo>
                    <a:pt x="200" y="14"/>
                  </a:lnTo>
                  <a:lnTo>
                    <a:pt x="201" y="10"/>
                  </a:lnTo>
                  <a:lnTo>
                    <a:pt x="201" y="7"/>
                  </a:lnTo>
                  <a:lnTo>
                    <a:pt x="198" y="6"/>
                  </a:lnTo>
                  <a:lnTo>
                    <a:pt x="194" y="7"/>
                  </a:lnTo>
                  <a:lnTo>
                    <a:pt x="189" y="9"/>
                  </a:lnTo>
                  <a:lnTo>
                    <a:pt x="181" y="12"/>
                  </a:lnTo>
                  <a:lnTo>
                    <a:pt x="172" y="17"/>
                  </a:lnTo>
                  <a:lnTo>
                    <a:pt x="163" y="21"/>
                  </a:lnTo>
                  <a:lnTo>
                    <a:pt x="152" y="28"/>
                  </a:lnTo>
                  <a:lnTo>
                    <a:pt x="140" y="35"/>
                  </a:lnTo>
                  <a:lnTo>
                    <a:pt x="128" y="43"/>
                  </a:lnTo>
                  <a:lnTo>
                    <a:pt x="116" y="52"/>
                  </a:lnTo>
                  <a:lnTo>
                    <a:pt x="102" y="62"/>
                  </a:lnTo>
                  <a:lnTo>
                    <a:pt x="89" y="73"/>
                  </a:lnTo>
                  <a:lnTo>
                    <a:pt x="77" y="84"/>
                  </a:lnTo>
                  <a:lnTo>
                    <a:pt x="65" y="97"/>
                  </a:lnTo>
                  <a:lnTo>
                    <a:pt x="54" y="110"/>
                  </a:lnTo>
                  <a:lnTo>
                    <a:pt x="43" y="124"/>
                  </a:lnTo>
                  <a:lnTo>
                    <a:pt x="33" y="139"/>
                  </a:lnTo>
                  <a:lnTo>
                    <a:pt x="18" y="168"/>
                  </a:lnTo>
                  <a:lnTo>
                    <a:pt x="9" y="195"/>
                  </a:lnTo>
                  <a:lnTo>
                    <a:pt x="4" y="217"/>
                  </a:lnTo>
                  <a:lnTo>
                    <a:pt x="4" y="236"/>
                  </a:lnTo>
                  <a:lnTo>
                    <a:pt x="9" y="251"/>
                  </a:lnTo>
                  <a:lnTo>
                    <a:pt x="18" y="260"/>
                  </a:lnTo>
                  <a:lnTo>
                    <a:pt x="32" y="266"/>
                  </a:lnTo>
                  <a:lnTo>
                    <a:pt x="49" y="266"/>
                  </a:lnTo>
                  <a:lnTo>
                    <a:pt x="66" y="265"/>
                  </a:lnTo>
                  <a:lnTo>
                    <a:pt x="81" y="265"/>
                  </a:lnTo>
                  <a:lnTo>
                    <a:pt x="92" y="266"/>
                  </a:lnTo>
                  <a:lnTo>
                    <a:pt x="100" y="269"/>
                  </a:lnTo>
                  <a:lnTo>
                    <a:pt x="104" y="273"/>
                  </a:lnTo>
                  <a:lnTo>
                    <a:pt x="105" y="278"/>
                  </a:lnTo>
                  <a:lnTo>
                    <a:pt x="103" y="284"/>
                  </a:lnTo>
                  <a:lnTo>
                    <a:pt x="98" y="290"/>
                  </a:lnTo>
                  <a:lnTo>
                    <a:pt x="98" y="291"/>
                  </a:lnTo>
                  <a:lnTo>
                    <a:pt x="101" y="293"/>
                  </a:lnTo>
                  <a:lnTo>
                    <a:pt x="107" y="297"/>
                  </a:lnTo>
                  <a:lnTo>
                    <a:pt x="116" y="302"/>
                  </a:lnTo>
                  <a:lnTo>
                    <a:pt x="121" y="305"/>
                  </a:lnTo>
                  <a:lnTo>
                    <a:pt x="128" y="310"/>
                  </a:lnTo>
                  <a:lnTo>
                    <a:pt x="133" y="316"/>
                  </a:lnTo>
                  <a:lnTo>
                    <a:pt x="140" y="322"/>
                  </a:lnTo>
                  <a:lnTo>
                    <a:pt x="146" y="329"/>
                  </a:lnTo>
                  <a:lnTo>
                    <a:pt x="151" y="337"/>
                  </a:lnTo>
                  <a:lnTo>
                    <a:pt x="155" y="343"/>
                  </a:lnTo>
                  <a:lnTo>
                    <a:pt x="158" y="349"/>
                  </a:lnTo>
                  <a:lnTo>
                    <a:pt x="160" y="355"/>
                  </a:lnTo>
                  <a:lnTo>
                    <a:pt x="163" y="362"/>
                  </a:lnTo>
                  <a:lnTo>
                    <a:pt x="164" y="371"/>
                  </a:lnTo>
                  <a:lnTo>
                    <a:pt x="164" y="379"/>
                  </a:lnTo>
                  <a:lnTo>
                    <a:pt x="163" y="386"/>
                  </a:lnTo>
                  <a:lnTo>
                    <a:pt x="159" y="391"/>
                  </a:lnTo>
                  <a:lnTo>
                    <a:pt x="152" y="394"/>
                  </a:lnTo>
                  <a:lnTo>
                    <a:pt x="142" y="392"/>
                  </a:lnTo>
                  <a:lnTo>
                    <a:pt x="133" y="388"/>
                  </a:lnTo>
                  <a:lnTo>
                    <a:pt x="126" y="382"/>
                  </a:lnTo>
                  <a:lnTo>
                    <a:pt x="122" y="376"/>
                  </a:lnTo>
                  <a:lnTo>
                    <a:pt x="119" y="370"/>
                  </a:lnTo>
                  <a:lnTo>
                    <a:pt x="119" y="364"/>
                  </a:lnTo>
                  <a:lnTo>
                    <a:pt x="119" y="359"/>
                  </a:lnTo>
                  <a:lnTo>
                    <a:pt x="121" y="357"/>
                  </a:lnTo>
                  <a:lnTo>
                    <a:pt x="123" y="357"/>
                  </a:lnTo>
                  <a:lnTo>
                    <a:pt x="126" y="358"/>
                  </a:lnTo>
                  <a:lnTo>
                    <a:pt x="129" y="361"/>
                  </a:lnTo>
                  <a:lnTo>
                    <a:pt x="133" y="363"/>
                  </a:lnTo>
                  <a:lnTo>
                    <a:pt x="137" y="364"/>
                  </a:lnTo>
                  <a:lnTo>
                    <a:pt x="141" y="366"/>
                  </a:lnTo>
                  <a:lnTo>
                    <a:pt x="144" y="367"/>
                  </a:lnTo>
                  <a:lnTo>
                    <a:pt x="146" y="367"/>
                  </a:lnTo>
                  <a:lnTo>
                    <a:pt x="147" y="364"/>
                  </a:lnTo>
                  <a:lnTo>
                    <a:pt x="145" y="361"/>
                  </a:lnTo>
                  <a:lnTo>
                    <a:pt x="142" y="355"/>
                  </a:lnTo>
                  <a:lnTo>
                    <a:pt x="137" y="348"/>
                  </a:lnTo>
                  <a:lnTo>
                    <a:pt x="130" y="340"/>
                  </a:lnTo>
                  <a:lnTo>
                    <a:pt x="122" y="334"/>
                  </a:lnTo>
                  <a:lnTo>
                    <a:pt x="111" y="327"/>
                  </a:lnTo>
                  <a:lnTo>
                    <a:pt x="100" y="322"/>
                  </a:lnTo>
                  <a:lnTo>
                    <a:pt x="88" y="320"/>
                  </a:lnTo>
                  <a:lnTo>
                    <a:pt x="76" y="319"/>
                  </a:lnTo>
                  <a:lnTo>
                    <a:pt x="65" y="319"/>
                  </a:lnTo>
                  <a:lnTo>
                    <a:pt x="55" y="320"/>
                  </a:lnTo>
                  <a:lnTo>
                    <a:pt x="47" y="321"/>
                  </a:lnTo>
                  <a:lnTo>
                    <a:pt x="39" y="322"/>
                  </a:lnTo>
                  <a:lnTo>
                    <a:pt x="34" y="324"/>
                  </a:lnTo>
                  <a:lnTo>
                    <a:pt x="31" y="325"/>
                  </a:lnTo>
                  <a:lnTo>
                    <a:pt x="30" y="325"/>
                  </a:lnTo>
                  <a:lnTo>
                    <a:pt x="31" y="328"/>
                  </a:lnTo>
                  <a:lnTo>
                    <a:pt x="33" y="336"/>
                  </a:lnTo>
                  <a:lnTo>
                    <a:pt x="36" y="348"/>
                  </a:lnTo>
                  <a:lnTo>
                    <a:pt x="38" y="361"/>
                  </a:lnTo>
                  <a:lnTo>
                    <a:pt x="36" y="376"/>
                  </a:lnTo>
                  <a:lnTo>
                    <a:pt x="30" y="391"/>
                  </a:lnTo>
                  <a:lnTo>
                    <a:pt x="19" y="405"/>
                  </a:lnTo>
                  <a:lnTo>
                    <a:pt x="0" y="415"/>
                  </a:lnTo>
                  <a:lnTo>
                    <a:pt x="1" y="415"/>
                  </a:lnTo>
                  <a:lnTo>
                    <a:pt x="3" y="416"/>
                  </a:lnTo>
                  <a:lnTo>
                    <a:pt x="5" y="417"/>
                  </a:lnTo>
                  <a:lnTo>
                    <a:pt x="9" y="420"/>
                  </a:lnTo>
                  <a:lnTo>
                    <a:pt x="13" y="421"/>
                  </a:lnTo>
                  <a:lnTo>
                    <a:pt x="18" y="424"/>
                  </a:lnTo>
                  <a:lnTo>
                    <a:pt x="25" y="426"/>
                  </a:lnTo>
                  <a:lnTo>
                    <a:pt x="33" y="429"/>
                  </a:lnTo>
                  <a:lnTo>
                    <a:pt x="42" y="432"/>
                  </a:lnTo>
                  <a:lnTo>
                    <a:pt x="51" y="435"/>
                  </a:lnTo>
                  <a:lnTo>
                    <a:pt x="62" y="438"/>
                  </a:lnTo>
                  <a:lnTo>
                    <a:pt x="74" y="441"/>
                  </a:lnTo>
                  <a:lnTo>
                    <a:pt x="87" y="444"/>
                  </a:lnTo>
                  <a:lnTo>
                    <a:pt x="101" y="447"/>
                  </a:lnTo>
                  <a:lnTo>
                    <a:pt x="116" y="450"/>
                  </a:lnTo>
                  <a:lnTo>
                    <a:pt x="133" y="453"/>
                  </a:lnTo>
                  <a:lnTo>
                    <a:pt x="134" y="450"/>
                  </a:lnTo>
                  <a:lnTo>
                    <a:pt x="139" y="445"/>
                  </a:lnTo>
                  <a:lnTo>
                    <a:pt x="145" y="436"/>
                  </a:lnTo>
                  <a:lnTo>
                    <a:pt x="153" y="426"/>
                  </a:lnTo>
                  <a:lnTo>
                    <a:pt x="160" y="414"/>
                  </a:lnTo>
                  <a:lnTo>
                    <a:pt x="169" y="401"/>
                  </a:lnTo>
                  <a:lnTo>
                    <a:pt x="175" y="389"/>
                  </a:lnTo>
                  <a:lnTo>
                    <a:pt x="180" y="378"/>
                  </a:lnTo>
                  <a:lnTo>
                    <a:pt x="185" y="366"/>
                  </a:lnTo>
                  <a:lnTo>
                    <a:pt x="193" y="350"/>
                  </a:lnTo>
                  <a:lnTo>
                    <a:pt x="202" y="329"/>
                  </a:lnTo>
                  <a:lnTo>
                    <a:pt x="212" y="302"/>
                  </a:lnTo>
                  <a:lnTo>
                    <a:pt x="221" y="266"/>
                  </a:lnTo>
                  <a:lnTo>
                    <a:pt x="228" y="222"/>
                  </a:lnTo>
                  <a:lnTo>
                    <a:pt x="233" y="167"/>
                  </a:lnTo>
                  <a:lnTo>
                    <a:pt x="234" y="100"/>
                  </a:lnTo>
                  <a:lnTo>
                    <a:pt x="235" y="89"/>
                  </a:lnTo>
                  <a:lnTo>
                    <a:pt x="238" y="61"/>
                  </a:lnTo>
                  <a:lnTo>
                    <a:pt x="241" y="31"/>
                  </a:lnTo>
                  <a:lnTo>
                    <a:pt x="245" y="12"/>
                  </a:lnTo>
                  <a:lnTo>
                    <a:pt x="244" y="6"/>
                  </a:lnTo>
                  <a:lnTo>
                    <a:pt x="239" y="2"/>
                  </a:lnTo>
                  <a:lnTo>
                    <a:pt x="234" y="0"/>
                  </a:lnTo>
                  <a:lnTo>
                    <a:pt x="23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2" name="Freeform 30"/>
            <p:cNvSpPr>
              <a:spLocks/>
            </p:cNvSpPr>
            <p:nvPr/>
          </p:nvSpPr>
          <p:spPr bwMode="auto">
            <a:xfrm>
              <a:off x="3387" y="2171"/>
              <a:ext cx="249" cy="259"/>
            </a:xfrm>
            <a:custGeom>
              <a:avLst/>
              <a:gdLst>
                <a:gd name="T0" fmla="*/ 0 w 249"/>
                <a:gd name="T1" fmla="*/ 53 h 259"/>
                <a:gd name="T2" fmla="*/ 4 w 249"/>
                <a:gd name="T3" fmla="*/ 67 h 259"/>
                <a:gd name="T4" fmla="*/ 15 w 249"/>
                <a:gd name="T5" fmla="*/ 92 h 259"/>
                <a:gd name="T6" fmla="*/ 32 w 249"/>
                <a:gd name="T7" fmla="*/ 124 h 259"/>
                <a:gd name="T8" fmla="*/ 59 w 249"/>
                <a:gd name="T9" fmla="*/ 160 h 259"/>
                <a:gd name="T10" fmla="*/ 95 w 249"/>
                <a:gd name="T11" fmla="*/ 195 h 259"/>
                <a:gd name="T12" fmla="*/ 144 w 249"/>
                <a:gd name="T13" fmla="*/ 227 h 259"/>
                <a:gd name="T14" fmla="*/ 206 w 249"/>
                <a:gd name="T15" fmla="*/ 251 h 259"/>
                <a:gd name="T16" fmla="*/ 243 w 249"/>
                <a:gd name="T17" fmla="*/ 255 h 259"/>
                <a:gd name="T18" fmla="*/ 248 w 249"/>
                <a:gd name="T19" fmla="*/ 223 h 259"/>
                <a:gd name="T20" fmla="*/ 249 w 249"/>
                <a:gd name="T21" fmla="*/ 168 h 259"/>
                <a:gd name="T22" fmla="*/ 239 w 249"/>
                <a:gd name="T23" fmla="*/ 103 h 259"/>
                <a:gd name="T24" fmla="*/ 226 w 249"/>
                <a:gd name="T25" fmla="*/ 70 h 259"/>
                <a:gd name="T26" fmla="*/ 218 w 249"/>
                <a:gd name="T27" fmla="*/ 69 h 259"/>
                <a:gd name="T28" fmla="*/ 204 w 249"/>
                <a:gd name="T29" fmla="*/ 66 h 259"/>
                <a:gd name="T30" fmla="*/ 186 w 249"/>
                <a:gd name="T31" fmla="*/ 61 h 259"/>
                <a:gd name="T32" fmla="*/ 165 w 249"/>
                <a:gd name="T33" fmla="*/ 56 h 259"/>
                <a:gd name="T34" fmla="*/ 145 w 249"/>
                <a:gd name="T35" fmla="*/ 49 h 259"/>
                <a:gd name="T36" fmla="*/ 125 w 249"/>
                <a:gd name="T37" fmla="*/ 43 h 259"/>
                <a:gd name="T38" fmla="*/ 110 w 249"/>
                <a:gd name="T39" fmla="*/ 34 h 259"/>
                <a:gd name="T40" fmla="*/ 94 w 249"/>
                <a:gd name="T41" fmla="*/ 23 h 259"/>
                <a:gd name="T42" fmla="*/ 79 w 249"/>
                <a:gd name="T43" fmla="*/ 9 h 259"/>
                <a:gd name="T44" fmla="*/ 68 w 249"/>
                <a:gd name="T45" fmla="*/ 1 h 259"/>
                <a:gd name="T46" fmla="*/ 59 w 249"/>
                <a:gd name="T47" fmla="*/ 1 h 259"/>
                <a:gd name="T48" fmla="*/ 51 w 249"/>
                <a:gd name="T49" fmla="*/ 10 h 259"/>
                <a:gd name="T50" fmla="*/ 42 w 249"/>
                <a:gd name="T51" fmla="*/ 18 h 259"/>
                <a:gd name="T52" fmla="*/ 35 w 249"/>
                <a:gd name="T53" fmla="*/ 22 h 259"/>
                <a:gd name="T54" fmla="*/ 29 w 249"/>
                <a:gd name="T55" fmla="*/ 28 h 259"/>
                <a:gd name="T56" fmla="*/ 25 w 249"/>
                <a:gd name="T57" fmla="*/ 34 h 259"/>
                <a:gd name="T58" fmla="*/ 17 w 249"/>
                <a:gd name="T59" fmla="*/ 41 h 259"/>
                <a:gd name="T60" fmla="*/ 7 w 249"/>
                <a:gd name="T61" fmla="*/ 47 h 259"/>
                <a:gd name="T62" fmla="*/ 0 w 249"/>
                <a:gd name="T63" fmla="*/ 50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59"/>
                <a:gd name="T98" fmla="*/ 249 w 249"/>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59">
                  <a:moveTo>
                    <a:pt x="0" y="51"/>
                  </a:moveTo>
                  <a:lnTo>
                    <a:pt x="0" y="53"/>
                  </a:lnTo>
                  <a:lnTo>
                    <a:pt x="2" y="58"/>
                  </a:lnTo>
                  <a:lnTo>
                    <a:pt x="4" y="67"/>
                  </a:lnTo>
                  <a:lnTo>
                    <a:pt x="9" y="78"/>
                  </a:lnTo>
                  <a:lnTo>
                    <a:pt x="15" y="92"/>
                  </a:lnTo>
                  <a:lnTo>
                    <a:pt x="22" y="108"/>
                  </a:lnTo>
                  <a:lnTo>
                    <a:pt x="32" y="124"/>
                  </a:lnTo>
                  <a:lnTo>
                    <a:pt x="44" y="142"/>
                  </a:lnTo>
                  <a:lnTo>
                    <a:pt x="59" y="160"/>
                  </a:lnTo>
                  <a:lnTo>
                    <a:pt x="75" y="178"/>
                  </a:lnTo>
                  <a:lnTo>
                    <a:pt x="95" y="195"/>
                  </a:lnTo>
                  <a:lnTo>
                    <a:pt x="118" y="212"/>
                  </a:lnTo>
                  <a:lnTo>
                    <a:pt x="144" y="227"/>
                  </a:lnTo>
                  <a:lnTo>
                    <a:pt x="173" y="241"/>
                  </a:lnTo>
                  <a:lnTo>
                    <a:pt x="206" y="251"/>
                  </a:lnTo>
                  <a:lnTo>
                    <a:pt x="243" y="259"/>
                  </a:lnTo>
                  <a:lnTo>
                    <a:pt x="243" y="255"/>
                  </a:lnTo>
                  <a:lnTo>
                    <a:pt x="246" y="242"/>
                  </a:lnTo>
                  <a:lnTo>
                    <a:pt x="248" y="223"/>
                  </a:lnTo>
                  <a:lnTo>
                    <a:pt x="249" y="197"/>
                  </a:lnTo>
                  <a:lnTo>
                    <a:pt x="249" y="168"/>
                  </a:lnTo>
                  <a:lnTo>
                    <a:pt x="246" y="137"/>
                  </a:lnTo>
                  <a:lnTo>
                    <a:pt x="239" y="103"/>
                  </a:lnTo>
                  <a:lnTo>
                    <a:pt x="227" y="70"/>
                  </a:lnTo>
                  <a:lnTo>
                    <a:pt x="226" y="70"/>
                  </a:lnTo>
                  <a:lnTo>
                    <a:pt x="222" y="70"/>
                  </a:lnTo>
                  <a:lnTo>
                    <a:pt x="218" y="69"/>
                  </a:lnTo>
                  <a:lnTo>
                    <a:pt x="211" y="67"/>
                  </a:lnTo>
                  <a:lnTo>
                    <a:pt x="204" y="66"/>
                  </a:lnTo>
                  <a:lnTo>
                    <a:pt x="195" y="64"/>
                  </a:lnTo>
                  <a:lnTo>
                    <a:pt x="186" y="61"/>
                  </a:lnTo>
                  <a:lnTo>
                    <a:pt x="175" y="58"/>
                  </a:lnTo>
                  <a:lnTo>
                    <a:pt x="165" y="56"/>
                  </a:lnTo>
                  <a:lnTo>
                    <a:pt x="154" y="53"/>
                  </a:lnTo>
                  <a:lnTo>
                    <a:pt x="145" y="49"/>
                  </a:lnTo>
                  <a:lnTo>
                    <a:pt x="134" y="46"/>
                  </a:lnTo>
                  <a:lnTo>
                    <a:pt x="125" y="43"/>
                  </a:lnTo>
                  <a:lnTo>
                    <a:pt x="117" y="39"/>
                  </a:lnTo>
                  <a:lnTo>
                    <a:pt x="110" y="34"/>
                  </a:lnTo>
                  <a:lnTo>
                    <a:pt x="104" y="31"/>
                  </a:lnTo>
                  <a:lnTo>
                    <a:pt x="94" y="23"/>
                  </a:lnTo>
                  <a:lnTo>
                    <a:pt x="86" y="16"/>
                  </a:lnTo>
                  <a:lnTo>
                    <a:pt x="79" y="9"/>
                  </a:lnTo>
                  <a:lnTo>
                    <a:pt x="73" y="4"/>
                  </a:lnTo>
                  <a:lnTo>
                    <a:pt x="68" y="1"/>
                  </a:lnTo>
                  <a:lnTo>
                    <a:pt x="62" y="0"/>
                  </a:lnTo>
                  <a:lnTo>
                    <a:pt x="59" y="1"/>
                  </a:lnTo>
                  <a:lnTo>
                    <a:pt x="55" y="5"/>
                  </a:lnTo>
                  <a:lnTo>
                    <a:pt x="51" y="10"/>
                  </a:lnTo>
                  <a:lnTo>
                    <a:pt x="47" y="14"/>
                  </a:lnTo>
                  <a:lnTo>
                    <a:pt x="42" y="18"/>
                  </a:lnTo>
                  <a:lnTo>
                    <a:pt x="39" y="20"/>
                  </a:lnTo>
                  <a:lnTo>
                    <a:pt x="35" y="22"/>
                  </a:lnTo>
                  <a:lnTo>
                    <a:pt x="32" y="25"/>
                  </a:lnTo>
                  <a:lnTo>
                    <a:pt x="29" y="28"/>
                  </a:lnTo>
                  <a:lnTo>
                    <a:pt x="27" y="31"/>
                  </a:lnTo>
                  <a:lnTo>
                    <a:pt x="25" y="34"/>
                  </a:lnTo>
                  <a:lnTo>
                    <a:pt x="21" y="38"/>
                  </a:lnTo>
                  <a:lnTo>
                    <a:pt x="17" y="41"/>
                  </a:lnTo>
                  <a:lnTo>
                    <a:pt x="12" y="44"/>
                  </a:lnTo>
                  <a:lnTo>
                    <a:pt x="7" y="47"/>
                  </a:lnTo>
                  <a:lnTo>
                    <a:pt x="3" y="49"/>
                  </a:lnTo>
                  <a:lnTo>
                    <a:pt x="0" y="50"/>
                  </a:lnTo>
                  <a:lnTo>
                    <a:pt x="0" y="51"/>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3" name="Freeform 31"/>
            <p:cNvSpPr>
              <a:spLocks/>
            </p:cNvSpPr>
            <p:nvPr/>
          </p:nvSpPr>
          <p:spPr bwMode="auto">
            <a:xfrm>
              <a:off x="3461" y="1802"/>
              <a:ext cx="44" cy="79"/>
            </a:xfrm>
            <a:custGeom>
              <a:avLst/>
              <a:gdLst>
                <a:gd name="T0" fmla="*/ 6 w 44"/>
                <a:gd name="T1" fmla="*/ 9 h 79"/>
                <a:gd name="T2" fmla="*/ 7 w 44"/>
                <a:gd name="T3" fmla="*/ 8 h 79"/>
                <a:gd name="T4" fmla="*/ 10 w 44"/>
                <a:gd name="T5" fmla="*/ 6 h 79"/>
                <a:gd name="T6" fmla="*/ 14 w 44"/>
                <a:gd name="T7" fmla="*/ 3 h 79"/>
                <a:gd name="T8" fmla="*/ 18 w 44"/>
                <a:gd name="T9" fmla="*/ 1 h 79"/>
                <a:gd name="T10" fmla="*/ 24 w 44"/>
                <a:gd name="T11" fmla="*/ 0 h 79"/>
                <a:gd name="T12" fmla="*/ 29 w 44"/>
                <a:gd name="T13" fmla="*/ 0 h 79"/>
                <a:gd name="T14" fmla="*/ 35 w 44"/>
                <a:gd name="T15" fmla="*/ 3 h 79"/>
                <a:gd name="T16" fmla="*/ 39 w 44"/>
                <a:gd name="T17" fmla="*/ 9 h 79"/>
                <a:gd name="T18" fmla="*/ 43 w 44"/>
                <a:gd name="T19" fmla="*/ 16 h 79"/>
                <a:gd name="T20" fmla="*/ 44 w 44"/>
                <a:gd name="T21" fmla="*/ 24 h 79"/>
                <a:gd name="T22" fmla="*/ 43 w 44"/>
                <a:gd name="T23" fmla="*/ 33 h 79"/>
                <a:gd name="T24" fmla="*/ 40 w 44"/>
                <a:gd name="T25" fmla="*/ 42 h 79"/>
                <a:gd name="T26" fmla="*/ 36 w 44"/>
                <a:gd name="T27" fmla="*/ 51 h 79"/>
                <a:gd name="T28" fmla="*/ 30 w 44"/>
                <a:gd name="T29" fmla="*/ 61 h 79"/>
                <a:gd name="T30" fmla="*/ 21 w 44"/>
                <a:gd name="T31" fmla="*/ 70 h 79"/>
                <a:gd name="T32" fmla="*/ 12 w 44"/>
                <a:gd name="T33" fmla="*/ 79 h 79"/>
                <a:gd name="T34" fmla="*/ 12 w 44"/>
                <a:gd name="T35" fmla="*/ 77 h 79"/>
                <a:gd name="T36" fmla="*/ 14 w 44"/>
                <a:gd name="T37" fmla="*/ 71 h 79"/>
                <a:gd name="T38" fmla="*/ 15 w 44"/>
                <a:gd name="T39" fmla="*/ 62 h 79"/>
                <a:gd name="T40" fmla="*/ 16 w 44"/>
                <a:gd name="T41" fmla="*/ 53 h 79"/>
                <a:gd name="T42" fmla="*/ 16 w 44"/>
                <a:gd name="T43" fmla="*/ 42 h 79"/>
                <a:gd name="T44" fmla="*/ 14 w 44"/>
                <a:gd name="T45" fmla="*/ 34 h 79"/>
                <a:gd name="T46" fmla="*/ 9 w 44"/>
                <a:gd name="T47" fmla="*/ 27 h 79"/>
                <a:gd name="T48" fmla="*/ 2 w 44"/>
                <a:gd name="T49" fmla="*/ 24 h 79"/>
                <a:gd name="T50" fmla="*/ 1 w 44"/>
                <a:gd name="T51" fmla="*/ 24 h 79"/>
                <a:gd name="T52" fmla="*/ 0 w 44"/>
                <a:gd name="T53" fmla="*/ 21 h 79"/>
                <a:gd name="T54" fmla="*/ 0 w 44"/>
                <a:gd name="T55" fmla="*/ 16 h 79"/>
                <a:gd name="T56" fmla="*/ 6 w 44"/>
                <a:gd name="T57" fmla="*/ 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79"/>
                <a:gd name="T89" fmla="*/ 44 w 44"/>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79">
                  <a:moveTo>
                    <a:pt x="6" y="9"/>
                  </a:moveTo>
                  <a:lnTo>
                    <a:pt x="7" y="8"/>
                  </a:lnTo>
                  <a:lnTo>
                    <a:pt x="10" y="6"/>
                  </a:lnTo>
                  <a:lnTo>
                    <a:pt x="14" y="3"/>
                  </a:lnTo>
                  <a:lnTo>
                    <a:pt x="18" y="1"/>
                  </a:lnTo>
                  <a:lnTo>
                    <a:pt x="24" y="0"/>
                  </a:lnTo>
                  <a:lnTo>
                    <a:pt x="29" y="0"/>
                  </a:lnTo>
                  <a:lnTo>
                    <a:pt x="35" y="3"/>
                  </a:lnTo>
                  <a:lnTo>
                    <a:pt x="39" y="9"/>
                  </a:lnTo>
                  <a:lnTo>
                    <a:pt x="43" y="16"/>
                  </a:lnTo>
                  <a:lnTo>
                    <a:pt x="44" y="24"/>
                  </a:lnTo>
                  <a:lnTo>
                    <a:pt x="43" y="33"/>
                  </a:lnTo>
                  <a:lnTo>
                    <a:pt x="40" y="42"/>
                  </a:lnTo>
                  <a:lnTo>
                    <a:pt x="36" y="51"/>
                  </a:lnTo>
                  <a:lnTo>
                    <a:pt x="30" y="61"/>
                  </a:lnTo>
                  <a:lnTo>
                    <a:pt x="21" y="70"/>
                  </a:lnTo>
                  <a:lnTo>
                    <a:pt x="12" y="79"/>
                  </a:lnTo>
                  <a:lnTo>
                    <a:pt x="12" y="77"/>
                  </a:lnTo>
                  <a:lnTo>
                    <a:pt x="14" y="71"/>
                  </a:lnTo>
                  <a:lnTo>
                    <a:pt x="15" y="62"/>
                  </a:lnTo>
                  <a:lnTo>
                    <a:pt x="16" y="53"/>
                  </a:lnTo>
                  <a:lnTo>
                    <a:pt x="16" y="42"/>
                  </a:lnTo>
                  <a:lnTo>
                    <a:pt x="14" y="34"/>
                  </a:lnTo>
                  <a:lnTo>
                    <a:pt x="9" y="27"/>
                  </a:lnTo>
                  <a:lnTo>
                    <a:pt x="2" y="24"/>
                  </a:lnTo>
                  <a:lnTo>
                    <a:pt x="1" y="24"/>
                  </a:lnTo>
                  <a:lnTo>
                    <a:pt x="0" y="21"/>
                  </a:lnTo>
                  <a:lnTo>
                    <a:pt x="0" y="16"/>
                  </a:lnTo>
                  <a:lnTo>
                    <a:pt x="6" y="9"/>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4" name="Freeform 32"/>
            <p:cNvSpPr>
              <a:spLocks/>
            </p:cNvSpPr>
            <p:nvPr/>
          </p:nvSpPr>
          <p:spPr bwMode="auto">
            <a:xfrm>
              <a:off x="3385" y="1852"/>
              <a:ext cx="62" cy="100"/>
            </a:xfrm>
            <a:custGeom>
              <a:avLst/>
              <a:gdLst>
                <a:gd name="T0" fmla="*/ 51 w 62"/>
                <a:gd name="T1" fmla="*/ 0 h 100"/>
                <a:gd name="T2" fmla="*/ 50 w 62"/>
                <a:gd name="T3" fmla="*/ 2 h 100"/>
                <a:gd name="T4" fmla="*/ 46 w 62"/>
                <a:gd name="T5" fmla="*/ 7 h 100"/>
                <a:gd name="T6" fmla="*/ 40 w 62"/>
                <a:gd name="T7" fmla="*/ 16 h 100"/>
                <a:gd name="T8" fmla="*/ 33 w 62"/>
                <a:gd name="T9" fmla="*/ 27 h 100"/>
                <a:gd name="T10" fmla="*/ 25 w 62"/>
                <a:gd name="T11" fmla="*/ 42 h 100"/>
                <a:gd name="T12" fmla="*/ 17 w 62"/>
                <a:gd name="T13" fmla="*/ 60 h 100"/>
                <a:gd name="T14" fmla="*/ 8 w 62"/>
                <a:gd name="T15" fmla="*/ 79 h 100"/>
                <a:gd name="T16" fmla="*/ 0 w 62"/>
                <a:gd name="T17" fmla="*/ 100 h 100"/>
                <a:gd name="T18" fmla="*/ 2 w 62"/>
                <a:gd name="T19" fmla="*/ 98 h 100"/>
                <a:gd name="T20" fmla="*/ 8 w 62"/>
                <a:gd name="T21" fmla="*/ 93 h 100"/>
                <a:gd name="T22" fmla="*/ 17 w 62"/>
                <a:gd name="T23" fmla="*/ 87 h 100"/>
                <a:gd name="T24" fmla="*/ 27 w 62"/>
                <a:gd name="T25" fmla="*/ 78 h 100"/>
                <a:gd name="T26" fmla="*/ 38 w 62"/>
                <a:gd name="T27" fmla="*/ 70 h 100"/>
                <a:gd name="T28" fmla="*/ 48 w 62"/>
                <a:gd name="T29" fmla="*/ 63 h 100"/>
                <a:gd name="T30" fmla="*/ 55 w 62"/>
                <a:gd name="T31" fmla="*/ 57 h 100"/>
                <a:gd name="T32" fmla="*/ 61 w 62"/>
                <a:gd name="T33" fmla="*/ 53 h 100"/>
                <a:gd name="T34" fmla="*/ 62 w 62"/>
                <a:gd name="T35" fmla="*/ 51 h 100"/>
                <a:gd name="T36" fmla="*/ 61 w 62"/>
                <a:gd name="T37" fmla="*/ 48 h 100"/>
                <a:gd name="T38" fmla="*/ 59 w 62"/>
                <a:gd name="T39" fmla="*/ 46 h 100"/>
                <a:gd name="T40" fmla="*/ 55 w 62"/>
                <a:gd name="T41" fmla="*/ 43 h 100"/>
                <a:gd name="T42" fmla="*/ 53 w 62"/>
                <a:gd name="T43" fmla="*/ 41 h 100"/>
                <a:gd name="T44" fmla="*/ 49 w 62"/>
                <a:gd name="T45" fmla="*/ 38 h 100"/>
                <a:gd name="T46" fmla="*/ 47 w 62"/>
                <a:gd name="T47" fmla="*/ 35 h 100"/>
                <a:gd name="T48" fmla="*/ 46 w 62"/>
                <a:gd name="T49" fmla="*/ 31 h 100"/>
                <a:gd name="T50" fmla="*/ 47 w 62"/>
                <a:gd name="T51" fmla="*/ 22 h 100"/>
                <a:gd name="T52" fmla="*/ 49 w 62"/>
                <a:gd name="T53" fmla="*/ 12 h 100"/>
                <a:gd name="T54" fmla="*/ 50 w 62"/>
                <a:gd name="T55" fmla="*/ 4 h 100"/>
                <a:gd name="T56" fmla="*/ 51 w 62"/>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00"/>
                <a:gd name="T89" fmla="*/ 62 w 62"/>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00">
                  <a:moveTo>
                    <a:pt x="51" y="0"/>
                  </a:moveTo>
                  <a:lnTo>
                    <a:pt x="50" y="2"/>
                  </a:lnTo>
                  <a:lnTo>
                    <a:pt x="46" y="7"/>
                  </a:lnTo>
                  <a:lnTo>
                    <a:pt x="40" y="16"/>
                  </a:lnTo>
                  <a:lnTo>
                    <a:pt x="33" y="27"/>
                  </a:lnTo>
                  <a:lnTo>
                    <a:pt x="25" y="42"/>
                  </a:lnTo>
                  <a:lnTo>
                    <a:pt x="17" y="60"/>
                  </a:lnTo>
                  <a:lnTo>
                    <a:pt x="8" y="79"/>
                  </a:lnTo>
                  <a:lnTo>
                    <a:pt x="0" y="100"/>
                  </a:lnTo>
                  <a:lnTo>
                    <a:pt x="2" y="98"/>
                  </a:lnTo>
                  <a:lnTo>
                    <a:pt x="8" y="93"/>
                  </a:lnTo>
                  <a:lnTo>
                    <a:pt x="17" y="87"/>
                  </a:lnTo>
                  <a:lnTo>
                    <a:pt x="27" y="78"/>
                  </a:lnTo>
                  <a:lnTo>
                    <a:pt x="38" y="70"/>
                  </a:lnTo>
                  <a:lnTo>
                    <a:pt x="48" y="63"/>
                  </a:lnTo>
                  <a:lnTo>
                    <a:pt x="55" y="57"/>
                  </a:lnTo>
                  <a:lnTo>
                    <a:pt x="61" y="53"/>
                  </a:lnTo>
                  <a:lnTo>
                    <a:pt x="62" y="51"/>
                  </a:lnTo>
                  <a:lnTo>
                    <a:pt x="61" y="48"/>
                  </a:lnTo>
                  <a:lnTo>
                    <a:pt x="59" y="46"/>
                  </a:lnTo>
                  <a:lnTo>
                    <a:pt x="55" y="43"/>
                  </a:lnTo>
                  <a:lnTo>
                    <a:pt x="53" y="41"/>
                  </a:lnTo>
                  <a:lnTo>
                    <a:pt x="49" y="38"/>
                  </a:lnTo>
                  <a:lnTo>
                    <a:pt x="47" y="35"/>
                  </a:lnTo>
                  <a:lnTo>
                    <a:pt x="46" y="31"/>
                  </a:lnTo>
                  <a:lnTo>
                    <a:pt x="47" y="22"/>
                  </a:lnTo>
                  <a:lnTo>
                    <a:pt x="49" y="12"/>
                  </a:lnTo>
                  <a:lnTo>
                    <a:pt x="50" y="4"/>
                  </a:lnTo>
                  <a:lnTo>
                    <a:pt x="5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5" name="Freeform 33"/>
            <p:cNvSpPr>
              <a:spLocks/>
            </p:cNvSpPr>
            <p:nvPr/>
          </p:nvSpPr>
          <p:spPr bwMode="auto">
            <a:xfrm>
              <a:off x="3310" y="1807"/>
              <a:ext cx="38" cy="115"/>
            </a:xfrm>
            <a:custGeom>
              <a:avLst/>
              <a:gdLst>
                <a:gd name="T0" fmla="*/ 28 w 38"/>
                <a:gd name="T1" fmla="*/ 0 h 115"/>
                <a:gd name="T2" fmla="*/ 27 w 38"/>
                <a:gd name="T3" fmla="*/ 0 h 115"/>
                <a:gd name="T4" fmla="*/ 21 w 38"/>
                <a:gd name="T5" fmla="*/ 1 h 115"/>
                <a:gd name="T6" fmla="*/ 15 w 38"/>
                <a:gd name="T7" fmla="*/ 4 h 115"/>
                <a:gd name="T8" fmla="*/ 9 w 38"/>
                <a:gd name="T9" fmla="*/ 7 h 115"/>
                <a:gd name="T10" fmla="*/ 3 w 38"/>
                <a:gd name="T11" fmla="*/ 14 h 115"/>
                <a:gd name="T12" fmla="*/ 0 w 38"/>
                <a:gd name="T13" fmla="*/ 24 h 115"/>
                <a:gd name="T14" fmla="*/ 0 w 38"/>
                <a:gd name="T15" fmla="*/ 37 h 115"/>
                <a:gd name="T16" fmla="*/ 5 w 38"/>
                <a:gd name="T17" fmla="*/ 55 h 115"/>
                <a:gd name="T18" fmla="*/ 12 w 38"/>
                <a:gd name="T19" fmla="*/ 72 h 115"/>
                <a:gd name="T20" fmla="*/ 18 w 38"/>
                <a:gd name="T21" fmla="*/ 86 h 115"/>
                <a:gd name="T22" fmla="*/ 24 w 38"/>
                <a:gd name="T23" fmla="*/ 96 h 115"/>
                <a:gd name="T24" fmla="*/ 29 w 38"/>
                <a:gd name="T25" fmla="*/ 105 h 115"/>
                <a:gd name="T26" fmla="*/ 33 w 38"/>
                <a:gd name="T27" fmla="*/ 110 h 115"/>
                <a:gd name="T28" fmla="*/ 36 w 38"/>
                <a:gd name="T29" fmla="*/ 113 h 115"/>
                <a:gd name="T30" fmla="*/ 37 w 38"/>
                <a:gd name="T31" fmla="*/ 114 h 115"/>
                <a:gd name="T32" fmla="*/ 38 w 38"/>
                <a:gd name="T33" fmla="*/ 115 h 115"/>
                <a:gd name="T34" fmla="*/ 35 w 38"/>
                <a:gd name="T35" fmla="*/ 102 h 115"/>
                <a:gd name="T36" fmla="*/ 30 w 38"/>
                <a:gd name="T37" fmla="*/ 69 h 115"/>
                <a:gd name="T38" fmla="*/ 26 w 38"/>
                <a:gd name="T39" fmla="*/ 32 h 115"/>
                <a:gd name="T40" fmla="*/ 28 w 38"/>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15"/>
                <a:gd name="T65" fmla="*/ 38 w 38"/>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15">
                  <a:moveTo>
                    <a:pt x="28" y="0"/>
                  </a:moveTo>
                  <a:lnTo>
                    <a:pt x="27" y="0"/>
                  </a:lnTo>
                  <a:lnTo>
                    <a:pt x="21" y="1"/>
                  </a:lnTo>
                  <a:lnTo>
                    <a:pt x="15" y="4"/>
                  </a:lnTo>
                  <a:lnTo>
                    <a:pt x="9" y="7"/>
                  </a:lnTo>
                  <a:lnTo>
                    <a:pt x="3" y="14"/>
                  </a:lnTo>
                  <a:lnTo>
                    <a:pt x="0" y="24"/>
                  </a:lnTo>
                  <a:lnTo>
                    <a:pt x="0" y="37"/>
                  </a:lnTo>
                  <a:lnTo>
                    <a:pt x="5" y="55"/>
                  </a:lnTo>
                  <a:lnTo>
                    <a:pt x="12" y="72"/>
                  </a:lnTo>
                  <a:lnTo>
                    <a:pt x="18" y="86"/>
                  </a:lnTo>
                  <a:lnTo>
                    <a:pt x="24" y="96"/>
                  </a:lnTo>
                  <a:lnTo>
                    <a:pt x="29" y="105"/>
                  </a:lnTo>
                  <a:lnTo>
                    <a:pt x="33" y="110"/>
                  </a:lnTo>
                  <a:lnTo>
                    <a:pt x="36" y="113"/>
                  </a:lnTo>
                  <a:lnTo>
                    <a:pt x="37" y="114"/>
                  </a:lnTo>
                  <a:lnTo>
                    <a:pt x="38" y="115"/>
                  </a:lnTo>
                  <a:lnTo>
                    <a:pt x="35" y="102"/>
                  </a:lnTo>
                  <a:lnTo>
                    <a:pt x="30" y="69"/>
                  </a:lnTo>
                  <a:lnTo>
                    <a:pt x="26" y="32"/>
                  </a:lnTo>
                  <a:lnTo>
                    <a:pt x="28"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6" name="Freeform 34"/>
            <p:cNvSpPr>
              <a:spLocks/>
            </p:cNvSpPr>
            <p:nvPr/>
          </p:nvSpPr>
          <p:spPr bwMode="auto">
            <a:xfrm>
              <a:off x="3303" y="1699"/>
              <a:ext cx="76" cy="115"/>
            </a:xfrm>
            <a:custGeom>
              <a:avLst/>
              <a:gdLst>
                <a:gd name="T0" fmla="*/ 76 w 76"/>
                <a:gd name="T1" fmla="*/ 0 h 115"/>
                <a:gd name="T2" fmla="*/ 75 w 76"/>
                <a:gd name="T3" fmla="*/ 1 h 115"/>
                <a:gd name="T4" fmla="*/ 70 w 76"/>
                <a:gd name="T5" fmla="*/ 3 h 115"/>
                <a:gd name="T6" fmla="*/ 64 w 76"/>
                <a:gd name="T7" fmla="*/ 7 h 115"/>
                <a:gd name="T8" fmla="*/ 57 w 76"/>
                <a:gd name="T9" fmla="*/ 11 h 115"/>
                <a:gd name="T10" fmla="*/ 48 w 76"/>
                <a:gd name="T11" fmla="*/ 17 h 115"/>
                <a:gd name="T12" fmla="*/ 38 w 76"/>
                <a:gd name="T13" fmla="*/ 24 h 115"/>
                <a:gd name="T14" fmla="*/ 29 w 76"/>
                <a:gd name="T15" fmla="*/ 32 h 115"/>
                <a:gd name="T16" fmla="*/ 20 w 76"/>
                <a:gd name="T17" fmla="*/ 41 h 115"/>
                <a:gd name="T18" fmla="*/ 12 w 76"/>
                <a:gd name="T19" fmla="*/ 50 h 115"/>
                <a:gd name="T20" fmla="*/ 6 w 76"/>
                <a:gd name="T21" fmla="*/ 59 h 115"/>
                <a:gd name="T22" fmla="*/ 2 w 76"/>
                <a:gd name="T23" fmla="*/ 68 h 115"/>
                <a:gd name="T24" fmla="*/ 0 w 76"/>
                <a:gd name="T25" fmla="*/ 78 h 115"/>
                <a:gd name="T26" fmla="*/ 2 w 76"/>
                <a:gd name="T27" fmla="*/ 88 h 115"/>
                <a:gd name="T28" fmla="*/ 7 w 76"/>
                <a:gd name="T29" fmla="*/ 97 h 115"/>
                <a:gd name="T30" fmla="*/ 17 w 76"/>
                <a:gd name="T31" fmla="*/ 106 h 115"/>
                <a:gd name="T32" fmla="*/ 31 w 76"/>
                <a:gd name="T33" fmla="*/ 115 h 115"/>
                <a:gd name="T34" fmla="*/ 32 w 76"/>
                <a:gd name="T35" fmla="*/ 112 h 115"/>
                <a:gd name="T36" fmla="*/ 34 w 76"/>
                <a:gd name="T37" fmla="*/ 104 h 115"/>
                <a:gd name="T38" fmla="*/ 37 w 76"/>
                <a:gd name="T39" fmla="*/ 91 h 115"/>
                <a:gd name="T40" fmla="*/ 40 w 76"/>
                <a:gd name="T41" fmla="*/ 76 h 115"/>
                <a:gd name="T42" fmla="*/ 46 w 76"/>
                <a:gd name="T43" fmla="*/ 57 h 115"/>
                <a:gd name="T44" fmla="*/ 55 w 76"/>
                <a:gd name="T45" fmla="*/ 38 h 115"/>
                <a:gd name="T46" fmla="*/ 64 w 76"/>
                <a:gd name="T47" fmla="*/ 19 h 115"/>
                <a:gd name="T48" fmla="*/ 76 w 76"/>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15"/>
                <a:gd name="T77" fmla="*/ 76 w 76"/>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15">
                  <a:moveTo>
                    <a:pt x="76" y="0"/>
                  </a:moveTo>
                  <a:lnTo>
                    <a:pt x="75" y="1"/>
                  </a:lnTo>
                  <a:lnTo>
                    <a:pt x="70" y="3"/>
                  </a:lnTo>
                  <a:lnTo>
                    <a:pt x="64" y="7"/>
                  </a:lnTo>
                  <a:lnTo>
                    <a:pt x="57" y="11"/>
                  </a:lnTo>
                  <a:lnTo>
                    <a:pt x="48" y="17"/>
                  </a:lnTo>
                  <a:lnTo>
                    <a:pt x="38" y="24"/>
                  </a:lnTo>
                  <a:lnTo>
                    <a:pt x="29" y="32"/>
                  </a:lnTo>
                  <a:lnTo>
                    <a:pt x="20" y="41"/>
                  </a:lnTo>
                  <a:lnTo>
                    <a:pt x="12" y="50"/>
                  </a:lnTo>
                  <a:lnTo>
                    <a:pt x="6" y="59"/>
                  </a:lnTo>
                  <a:lnTo>
                    <a:pt x="2" y="68"/>
                  </a:lnTo>
                  <a:lnTo>
                    <a:pt x="0" y="78"/>
                  </a:lnTo>
                  <a:lnTo>
                    <a:pt x="2" y="88"/>
                  </a:lnTo>
                  <a:lnTo>
                    <a:pt x="7" y="97"/>
                  </a:lnTo>
                  <a:lnTo>
                    <a:pt x="17" y="106"/>
                  </a:lnTo>
                  <a:lnTo>
                    <a:pt x="31" y="115"/>
                  </a:lnTo>
                  <a:lnTo>
                    <a:pt x="32" y="112"/>
                  </a:lnTo>
                  <a:lnTo>
                    <a:pt x="34" y="104"/>
                  </a:lnTo>
                  <a:lnTo>
                    <a:pt x="37" y="91"/>
                  </a:lnTo>
                  <a:lnTo>
                    <a:pt x="40" y="76"/>
                  </a:lnTo>
                  <a:lnTo>
                    <a:pt x="46" y="57"/>
                  </a:lnTo>
                  <a:lnTo>
                    <a:pt x="55" y="38"/>
                  </a:lnTo>
                  <a:lnTo>
                    <a:pt x="64" y="19"/>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7" name="Freeform 35"/>
            <p:cNvSpPr>
              <a:spLocks/>
            </p:cNvSpPr>
            <p:nvPr/>
          </p:nvSpPr>
          <p:spPr bwMode="auto">
            <a:xfrm>
              <a:off x="2929" y="1725"/>
              <a:ext cx="437" cy="624"/>
            </a:xfrm>
            <a:custGeom>
              <a:avLst/>
              <a:gdLst>
                <a:gd name="T0" fmla="*/ 364 w 437"/>
                <a:gd name="T1" fmla="*/ 17 h 624"/>
                <a:gd name="T2" fmla="*/ 352 w 437"/>
                <a:gd name="T3" fmla="*/ 73 h 624"/>
                <a:gd name="T4" fmla="*/ 358 w 437"/>
                <a:gd name="T5" fmla="*/ 101 h 624"/>
                <a:gd name="T6" fmla="*/ 367 w 437"/>
                <a:gd name="T7" fmla="*/ 152 h 624"/>
                <a:gd name="T8" fmla="*/ 415 w 437"/>
                <a:gd name="T9" fmla="*/ 219 h 624"/>
                <a:gd name="T10" fmla="*/ 434 w 437"/>
                <a:gd name="T11" fmla="*/ 256 h 624"/>
                <a:gd name="T12" fmla="*/ 429 w 437"/>
                <a:gd name="T13" fmla="*/ 284 h 624"/>
                <a:gd name="T14" fmla="*/ 428 w 437"/>
                <a:gd name="T15" fmla="*/ 386 h 624"/>
                <a:gd name="T16" fmla="*/ 419 w 437"/>
                <a:gd name="T17" fmla="*/ 430 h 624"/>
                <a:gd name="T18" fmla="*/ 393 w 437"/>
                <a:gd name="T19" fmla="*/ 453 h 624"/>
                <a:gd name="T20" fmla="*/ 400 w 437"/>
                <a:gd name="T21" fmla="*/ 465 h 624"/>
                <a:gd name="T22" fmla="*/ 379 w 437"/>
                <a:gd name="T23" fmla="*/ 481 h 624"/>
                <a:gd name="T24" fmla="*/ 435 w 437"/>
                <a:gd name="T25" fmla="*/ 492 h 624"/>
                <a:gd name="T26" fmla="*/ 398 w 437"/>
                <a:gd name="T27" fmla="*/ 574 h 624"/>
                <a:gd name="T28" fmla="*/ 332 w 437"/>
                <a:gd name="T29" fmla="*/ 620 h 624"/>
                <a:gd name="T30" fmla="*/ 339 w 437"/>
                <a:gd name="T31" fmla="*/ 536 h 624"/>
                <a:gd name="T32" fmla="*/ 393 w 437"/>
                <a:gd name="T33" fmla="*/ 400 h 624"/>
                <a:gd name="T34" fmla="*/ 403 w 437"/>
                <a:gd name="T35" fmla="*/ 343 h 624"/>
                <a:gd name="T36" fmla="*/ 365 w 437"/>
                <a:gd name="T37" fmla="*/ 247 h 624"/>
                <a:gd name="T38" fmla="*/ 331 w 437"/>
                <a:gd name="T39" fmla="*/ 189 h 624"/>
                <a:gd name="T40" fmla="*/ 330 w 437"/>
                <a:gd name="T41" fmla="*/ 103 h 624"/>
                <a:gd name="T42" fmla="*/ 309 w 437"/>
                <a:gd name="T43" fmla="*/ 141 h 624"/>
                <a:gd name="T44" fmla="*/ 315 w 437"/>
                <a:gd name="T45" fmla="*/ 201 h 624"/>
                <a:gd name="T46" fmla="*/ 352 w 437"/>
                <a:gd name="T47" fmla="*/ 263 h 624"/>
                <a:gd name="T48" fmla="*/ 346 w 437"/>
                <a:gd name="T49" fmla="*/ 272 h 624"/>
                <a:gd name="T50" fmla="*/ 325 w 437"/>
                <a:gd name="T51" fmla="*/ 291 h 624"/>
                <a:gd name="T52" fmla="*/ 281 w 437"/>
                <a:gd name="T53" fmla="*/ 319 h 624"/>
                <a:gd name="T54" fmla="*/ 225 w 437"/>
                <a:gd name="T55" fmla="*/ 343 h 624"/>
                <a:gd name="T56" fmla="*/ 169 w 437"/>
                <a:gd name="T57" fmla="*/ 326 h 624"/>
                <a:gd name="T58" fmla="*/ 100 w 437"/>
                <a:gd name="T59" fmla="*/ 311 h 624"/>
                <a:gd name="T60" fmla="*/ 27 w 437"/>
                <a:gd name="T61" fmla="*/ 280 h 624"/>
                <a:gd name="T62" fmla="*/ 2 w 437"/>
                <a:gd name="T63" fmla="*/ 264 h 624"/>
                <a:gd name="T64" fmla="*/ 20 w 437"/>
                <a:gd name="T65" fmla="*/ 239 h 624"/>
                <a:gd name="T66" fmla="*/ 21 w 437"/>
                <a:gd name="T67" fmla="*/ 207 h 624"/>
                <a:gd name="T68" fmla="*/ 45 w 437"/>
                <a:gd name="T69" fmla="*/ 209 h 624"/>
                <a:gd name="T70" fmla="*/ 87 w 437"/>
                <a:gd name="T71" fmla="*/ 213 h 624"/>
                <a:gd name="T72" fmla="*/ 130 w 437"/>
                <a:gd name="T73" fmla="*/ 216 h 624"/>
                <a:gd name="T74" fmla="*/ 161 w 437"/>
                <a:gd name="T75" fmla="*/ 217 h 624"/>
                <a:gd name="T76" fmla="*/ 205 w 437"/>
                <a:gd name="T77" fmla="*/ 225 h 624"/>
                <a:gd name="T78" fmla="*/ 238 w 437"/>
                <a:gd name="T79" fmla="*/ 249 h 624"/>
                <a:gd name="T80" fmla="*/ 232 w 437"/>
                <a:gd name="T81" fmla="*/ 254 h 624"/>
                <a:gd name="T82" fmla="*/ 225 w 437"/>
                <a:gd name="T83" fmla="*/ 268 h 624"/>
                <a:gd name="T84" fmla="*/ 239 w 437"/>
                <a:gd name="T85" fmla="*/ 280 h 624"/>
                <a:gd name="T86" fmla="*/ 258 w 437"/>
                <a:gd name="T87" fmla="*/ 279 h 624"/>
                <a:gd name="T88" fmla="*/ 262 w 437"/>
                <a:gd name="T89" fmla="*/ 243 h 624"/>
                <a:gd name="T90" fmla="*/ 216 w 437"/>
                <a:gd name="T91" fmla="*/ 202 h 624"/>
                <a:gd name="T92" fmla="*/ 252 w 437"/>
                <a:gd name="T93" fmla="*/ 164 h 624"/>
                <a:gd name="T94" fmla="*/ 295 w 437"/>
                <a:gd name="T95" fmla="*/ 79 h 624"/>
                <a:gd name="T96" fmla="*/ 323 w 437"/>
                <a:gd name="T97" fmla="*/ 34 h 6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7"/>
                <a:gd name="T148" fmla="*/ 0 h 624"/>
                <a:gd name="T149" fmla="*/ 437 w 437"/>
                <a:gd name="T150" fmla="*/ 624 h 6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7" h="624">
                  <a:moveTo>
                    <a:pt x="381" y="0"/>
                  </a:moveTo>
                  <a:lnTo>
                    <a:pt x="378" y="2"/>
                  </a:lnTo>
                  <a:lnTo>
                    <a:pt x="373" y="8"/>
                  </a:lnTo>
                  <a:lnTo>
                    <a:pt x="364" y="17"/>
                  </a:lnTo>
                  <a:lnTo>
                    <a:pt x="355" y="29"/>
                  </a:lnTo>
                  <a:lnTo>
                    <a:pt x="349" y="42"/>
                  </a:lnTo>
                  <a:lnTo>
                    <a:pt x="347" y="57"/>
                  </a:lnTo>
                  <a:lnTo>
                    <a:pt x="352" y="73"/>
                  </a:lnTo>
                  <a:lnTo>
                    <a:pt x="364" y="88"/>
                  </a:lnTo>
                  <a:lnTo>
                    <a:pt x="364" y="89"/>
                  </a:lnTo>
                  <a:lnTo>
                    <a:pt x="361" y="94"/>
                  </a:lnTo>
                  <a:lnTo>
                    <a:pt x="358" y="101"/>
                  </a:lnTo>
                  <a:lnTo>
                    <a:pt x="357" y="110"/>
                  </a:lnTo>
                  <a:lnTo>
                    <a:pt x="357" y="122"/>
                  </a:lnTo>
                  <a:lnTo>
                    <a:pt x="361" y="137"/>
                  </a:lnTo>
                  <a:lnTo>
                    <a:pt x="367" y="152"/>
                  </a:lnTo>
                  <a:lnTo>
                    <a:pt x="380" y="170"/>
                  </a:lnTo>
                  <a:lnTo>
                    <a:pt x="394" y="188"/>
                  </a:lnTo>
                  <a:lnTo>
                    <a:pt x="406" y="205"/>
                  </a:lnTo>
                  <a:lnTo>
                    <a:pt x="415" y="219"/>
                  </a:lnTo>
                  <a:lnTo>
                    <a:pt x="423" y="232"/>
                  </a:lnTo>
                  <a:lnTo>
                    <a:pt x="428" y="243"/>
                  </a:lnTo>
                  <a:lnTo>
                    <a:pt x="432" y="251"/>
                  </a:lnTo>
                  <a:lnTo>
                    <a:pt x="434" y="256"/>
                  </a:lnTo>
                  <a:lnTo>
                    <a:pt x="435" y="258"/>
                  </a:lnTo>
                  <a:lnTo>
                    <a:pt x="434" y="261"/>
                  </a:lnTo>
                  <a:lnTo>
                    <a:pt x="432" y="270"/>
                  </a:lnTo>
                  <a:lnTo>
                    <a:pt x="429" y="284"/>
                  </a:lnTo>
                  <a:lnTo>
                    <a:pt x="426" y="302"/>
                  </a:lnTo>
                  <a:lnTo>
                    <a:pt x="424" y="326"/>
                  </a:lnTo>
                  <a:lnTo>
                    <a:pt x="425" y="355"/>
                  </a:lnTo>
                  <a:lnTo>
                    <a:pt x="428" y="386"/>
                  </a:lnTo>
                  <a:lnTo>
                    <a:pt x="435" y="422"/>
                  </a:lnTo>
                  <a:lnTo>
                    <a:pt x="432" y="423"/>
                  </a:lnTo>
                  <a:lnTo>
                    <a:pt x="426" y="426"/>
                  </a:lnTo>
                  <a:lnTo>
                    <a:pt x="419" y="430"/>
                  </a:lnTo>
                  <a:lnTo>
                    <a:pt x="410" y="436"/>
                  </a:lnTo>
                  <a:lnTo>
                    <a:pt x="402" y="442"/>
                  </a:lnTo>
                  <a:lnTo>
                    <a:pt x="396" y="447"/>
                  </a:lnTo>
                  <a:lnTo>
                    <a:pt x="393" y="453"/>
                  </a:lnTo>
                  <a:lnTo>
                    <a:pt x="396" y="457"/>
                  </a:lnTo>
                  <a:lnTo>
                    <a:pt x="405" y="463"/>
                  </a:lnTo>
                  <a:lnTo>
                    <a:pt x="404" y="464"/>
                  </a:lnTo>
                  <a:lnTo>
                    <a:pt x="400" y="465"/>
                  </a:lnTo>
                  <a:lnTo>
                    <a:pt x="396" y="467"/>
                  </a:lnTo>
                  <a:lnTo>
                    <a:pt x="390" y="471"/>
                  </a:lnTo>
                  <a:lnTo>
                    <a:pt x="384" y="475"/>
                  </a:lnTo>
                  <a:lnTo>
                    <a:pt x="379" y="481"/>
                  </a:lnTo>
                  <a:lnTo>
                    <a:pt x="376" y="488"/>
                  </a:lnTo>
                  <a:lnTo>
                    <a:pt x="376" y="497"/>
                  </a:lnTo>
                  <a:lnTo>
                    <a:pt x="437" y="486"/>
                  </a:lnTo>
                  <a:lnTo>
                    <a:pt x="435" y="492"/>
                  </a:lnTo>
                  <a:lnTo>
                    <a:pt x="431" y="506"/>
                  </a:lnTo>
                  <a:lnTo>
                    <a:pt x="423" y="526"/>
                  </a:lnTo>
                  <a:lnTo>
                    <a:pt x="412" y="549"/>
                  </a:lnTo>
                  <a:lnTo>
                    <a:pt x="398" y="574"/>
                  </a:lnTo>
                  <a:lnTo>
                    <a:pt x="380" y="596"/>
                  </a:lnTo>
                  <a:lnTo>
                    <a:pt x="358" y="613"/>
                  </a:lnTo>
                  <a:lnTo>
                    <a:pt x="333" y="624"/>
                  </a:lnTo>
                  <a:lnTo>
                    <a:pt x="332" y="620"/>
                  </a:lnTo>
                  <a:lnTo>
                    <a:pt x="331" y="610"/>
                  </a:lnTo>
                  <a:lnTo>
                    <a:pt x="331" y="592"/>
                  </a:lnTo>
                  <a:lnTo>
                    <a:pt x="334" y="568"/>
                  </a:lnTo>
                  <a:lnTo>
                    <a:pt x="339" y="536"/>
                  </a:lnTo>
                  <a:lnTo>
                    <a:pt x="350" y="498"/>
                  </a:lnTo>
                  <a:lnTo>
                    <a:pt x="367" y="453"/>
                  </a:lnTo>
                  <a:lnTo>
                    <a:pt x="391" y="403"/>
                  </a:lnTo>
                  <a:lnTo>
                    <a:pt x="393" y="400"/>
                  </a:lnTo>
                  <a:lnTo>
                    <a:pt x="396" y="393"/>
                  </a:lnTo>
                  <a:lnTo>
                    <a:pt x="400" y="381"/>
                  </a:lnTo>
                  <a:lnTo>
                    <a:pt x="403" y="365"/>
                  </a:lnTo>
                  <a:lnTo>
                    <a:pt x="403" y="343"/>
                  </a:lnTo>
                  <a:lnTo>
                    <a:pt x="398" y="317"/>
                  </a:lnTo>
                  <a:lnTo>
                    <a:pt x="387" y="286"/>
                  </a:lnTo>
                  <a:lnTo>
                    <a:pt x="368" y="250"/>
                  </a:lnTo>
                  <a:lnTo>
                    <a:pt x="365" y="247"/>
                  </a:lnTo>
                  <a:lnTo>
                    <a:pt x="358" y="240"/>
                  </a:lnTo>
                  <a:lnTo>
                    <a:pt x="349" y="227"/>
                  </a:lnTo>
                  <a:lnTo>
                    <a:pt x="340" y="210"/>
                  </a:lnTo>
                  <a:lnTo>
                    <a:pt x="331" y="189"/>
                  </a:lnTo>
                  <a:lnTo>
                    <a:pt x="325" y="164"/>
                  </a:lnTo>
                  <a:lnTo>
                    <a:pt x="325" y="136"/>
                  </a:lnTo>
                  <a:lnTo>
                    <a:pt x="331" y="105"/>
                  </a:lnTo>
                  <a:lnTo>
                    <a:pt x="330" y="103"/>
                  </a:lnTo>
                  <a:lnTo>
                    <a:pt x="327" y="102"/>
                  </a:lnTo>
                  <a:lnTo>
                    <a:pt x="322" y="107"/>
                  </a:lnTo>
                  <a:lnTo>
                    <a:pt x="313" y="127"/>
                  </a:lnTo>
                  <a:lnTo>
                    <a:pt x="309" y="141"/>
                  </a:lnTo>
                  <a:lnTo>
                    <a:pt x="307" y="154"/>
                  </a:lnTo>
                  <a:lnTo>
                    <a:pt x="307" y="169"/>
                  </a:lnTo>
                  <a:lnTo>
                    <a:pt x="310" y="184"/>
                  </a:lnTo>
                  <a:lnTo>
                    <a:pt x="315" y="201"/>
                  </a:lnTo>
                  <a:lnTo>
                    <a:pt x="324" y="219"/>
                  </a:lnTo>
                  <a:lnTo>
                    <a:pt x="336" y="239"/>
                  </a:lnTo>
                  <a:lnTo>
                    <a:pt x="352" y="262"/>
                  </a:lnTo>
                  <a:lnTo>
                    <a:pt x="352" y="263"/>
                  </a:lnTo>
                  <a:lnTo>
                    <a:pt x="352" y="264"/>
                  </a:lnTo>
                  <a:lnTo>
                    <a:pt x="351" y="266"/>
                  </a:lnTo>
                  <a:lnTo>
                    <a:pt x="349" y="268"/>
                  </a:lnTo>
                  <a:lnTo>
                    <a:pt x="346" y="272"/>
                  </a:lnTo>
                  <a:lnTo>
                    <a:pt x="343" y="276"/>
                  </a:lnTo>
                  <a:lnTo>
                    <a:pt x="338" y="280"/>
                  </a:lnTo>
                  <a:lnTo>
                    <a:pt x="332" y="285"/>
                  </a:lnTo>
                  <a:lnTo>
                    <a:pt x="325" y="291"/>
                  </a:lnTo>
                  <a:lnTo>
                    <a:pt x="316" y="297"/>
                  </a:lnTo>
                  <a:lnTo>
                    <a:pt x="307" y="304"/>
                  </a:lnTo>
                  <a:lnTo>
                    <a:pt x="295" y="311"/>
                  </a:lnTo>
                  <a:lnTo>
                    <a:pt x="281" y="319"/>
                  </a:lnTo>
                  <a:lnTo>
                    <a:pt x="266" y="327"/>
                  </a:lnTo>
                  <a:lnTo>
                    <a:pt x="248" y="335"/>
                  </a:lnTo>
                  <a:lnTo>
                    <a:pt x="228" y="344"/>
                  </a:lnTo>
                  <a:lnTo>
                    <a:pt x="225" y="343"/>
                  </a:lnTo>
                  <a:lnTo>
                    <a:pt x="216" y="340"/>
                  </a:lnTo>
                  <a:lnTo>
                    <a:pt x="203" y="335"/>
                  </a:lnTo>
                  <a:lnTo>
                    <a:pt x="187" y="330"/>
                  </a:lnTo>
                  <a:lnTo>
                    <a:pt x="169" y="326"/>
                  </a:lnTo>
                  <a:lnTo>
                    <a:pt x="151" y="320"/>
                  </a:lnTo>
                  <a:lnTo>
                    <a:pt x="133" y="317"/>
                  </a:lnTo>
                  <a:lnTo>
                    <a:pt x="116" y="314"/>
                  </a:lnTo>
                  <a:lnTo>
                    <a:pt x="100" y="311"/>
                  </a:lnTo>
                  <a:lnTo>
                    <a:pt x="81" y="305"/>
                  </a:lnTo>
                  <a:lnTo>
                    <a:pt x="62" y="297"/>
                  </a:lnTo>
                  <a:lnTo>
                    <a:pt x="43" y="289"/>
                  </a:lnTo>
                  <a:lnTo>
                    <a:pt x="27" y="280"/>
                  </a:lnTo>
                  <a:lnTo>
                    <a:pt x="12" y="273"/>
                  </a:lnTo>
                  <a:lnTo>
                    <a:pt x="3" y="268"/>
                  </a:lnTo>
                  <a:lnTo>
                    <a:pt x="0" y="266"/>
                  </a:lnTo>
                  <a:lnTo>
                    <a:pt x="2" y="264"/>
                  </a:lnTo>
                  <a:lnTo>
                    <a:pt x="6" y="261"/>
                  </a:lnTo>
                  <a:lnTo>
                    <a:pt x="10" y="255"/>
                  </a:lnTo>
                  <a:lnTo>
                    <a:pt x="15" y="248"/>
                  </a:lnTo>
                  <a:lnTo>
                    <a:pt x="20" y="239"/>
                  </a:lnTo>
                  <a:lnTo>
                    <a:pt x="23" y="229"/>
                  </a:lnTo>
                  <a:lnTo>
                    <a:pt x="23" y="218"/>
                  </a:lnTo>
                  <a:lnTo>
                    <a:pt x="20" y="207"/>
                  </a:lnTo>
                  <a:lnTo>
                    <a:pt x="21" y="207"/>
                  </a:lnTo>
                  <a:lnTo>
                    <a:pt x="24" y="208"/>
                  </a:lnTo>
                  <a:lnTo>
                    <a:pt x="30" y="208"/>
                  </a:lnTo>
                  <a:lnTo>
                    <a:pt x="37" y="208"/>
                  </a:lnTo>
                  <a:lnTo>
                    <a:pt x="45" y="209"/>
                  </a:lnTo>
                  <a:lnTo>
                    <a:pt x="55" y="210"/>
                  </a:lnTo>
                  <a:lnTo>
                    <a:pt x="65" y="211"/>
                  </a:lnTo>
                  <a:lnTo>
                    <a:pt x="76" y="211"/>
                  </a:lnTo>
                  <a:lnTo>
                    <a:pt x="87" y="213"/>
                  </a:lnTo>
                  <a:lnTo>
                    <a:pt x="98" y="214"/>
                  </a:lnTo>
                  <a:lnTo>
                    <a:pt x="110" y="214"/>
                  </a:lnTo>
                  <a:lnTo>
                    <a:pt x="120" y="215"/>
                  </a:lnTo>
                  <a:lnTo>
                    <a:pt x="130" y="216"/>
                  </a:lnTo>
                  <a:lnTo>
                    <a:pt x="139" y="216"/>
                  </a:lnTo>
                  <a:lnTo>
                    <a:pt x="145" y="216"/>
                  </a:lnTo>
                  <a:lnTo>
                    <a:pt x="151" y="216"/>
                  </a:lnTo>
                  <a:lnTo>
                    <a:pt x="161" y="217"/>
                  </a:lnTo>
                  <a:lnTo>
                    <a:pt x="172" y="218"/>
                  </a:lnTo>
                  <a:lnTo>
                    <a:pt x="183" y="219"/>
                  </a:lnTo>
                  <a:lnTo>
                    <a:pt x="195" y="222"/>
                  </a:lnTo>
                  <a:lnTo>
                    <a:pt x="205" y="225"/>
                  </a:lnTo>
                  <a:lnTo>
                    <a:pt x="215" y="229"/>
                  </a:lnTo>
                  <a:lnTo>
                    <a:pt x="223" y="234"/>
                  </a:lnTo>
                  <a:lnTo>
                    <a:pt x="229" y="238"/>
                  </a:lnTo>
                  <a:lnTo>
                    <a:pt x="238" y="249"/>
                  </a:lnTo>
                  <a:lnTo>
                    <a:pt x="243" y="259"/>
                  </a:lnTo>
                  <a:lnTo>
                    <a:pt x="243" y="264"/>
                  </a:lnTo>
                  <a:lnTo>
                    <a:pt x="239" y="260"/>
                  </a:lnTo>
                  <a:lnTo>
                    <a:pt x="232" y="254"/>
                  </a:lnTo>
                  <a:lnTo>
                    <a:pt x="226" y="253"/>
                  </a:lnTo>
                  <a:lnTo>
                    <a:pt x="222" y="257"/>
                  </a:lnTo>
                  <a:lnTo>
                    <a:pt x="223" y="264"/>
                  </a:lnTo>
                  <a:lnTo>
                    <a:pt x="225" y="268"/>
                  </a:lnTo>
                  <a:lnTo>
                    <a:pt x="228" y="272"/>
                  </a:lnTo>
                  <a:lnTo>
                    <a:pt x="231" y="275"/>
                  </a:lnTo>
                  <a:lnTo>
                    <a:pt x="234" y="278"/>
                  </a:lnTo>
                  <a:lnTo>
                    <a:pt x="239" y="280"/>
                  </a:lnTo>
                  <a:lnTo>
                    <a:pt x="243" y="281"/>
                  </a:lnTo>
                  <a:lnTo>
                    <a:pt x="248" y="282"/>
                  </a:lnTo>
                  <a:lnTo>
                    <a:pt x="253" y="282"/>
                  </a:lnTo>
                  <a:lnTo>
                    <a:pt x="258" y="279"/>
                  </a:lnTo>
                  <a:lnTo>
                    <a:pt x="263" y="273"/>
                  </a:lnTo>
                  <a:lnTo>
                    <a:pt x="266" y="266"/>
                  </a:lnTo>
                  <a:lnTo>
                    <a:pt x="266" y="255"/>
                  </a:lnTo>
                  <a:lnTo>
                    <a:pt x="262" y="243"/>
                  </a:lnTo>
                  <a:lnTo>
                    <a:pt x="253" y="231"/>
                  </a:lnTo>
                  <a:lnTo>
                    <a:pt x="237" y="217"/>
                  </a:lnTo>
                  <a:lnTo>
                    <a:pt x="213" y="203"/>
                  </a:lnTo>
                  <a:lnTo>
                    <a:pt x="216" y="202"/>
                  </a:lnTo>
                  <a:lnTo>
                    <a:pt x="221" y="198"/>
                  </a:lnTo>
                  <a:lnTo>
                    <a:pt x="229" y="191"/>
                  </a:lnTo>
                  <a:lnTo>
                    <a:pt x="240" y="180"/>
                  </a:lnTo>
                  <a:lnTo>
                    <a:pt x="252" y="164"/>
                  </a:lnTo>
                  <a:lnTo>
                    <a:pt x="266" y="142"/>
                  </a:lnTo>
                  <a:lnTo>
                    <a:pt x="280" y="116"/>
                  </a:lnTo>
                  <a:lnTo>
                    <a:pt x="294" y="82"/>
                  </a:lnTo>
                  <a:lnTo>
                    <a:pt x="295" y="79"/>
                  </a:lnTo>
                  <a:lnTo>
                    <a:pt x="298" y="71"/>
                  </a:lnTo>
                  <a:lnTo>
                    <a:pt x="303" y="61"/>
                  </a:lnTo>
                  <a:lnTo>
                    <a:pt x="311" y="48"/>
                  </a:lnTo>
                  <a:lnTo>
                    <a:pt x="323" y="34"/>
                  </a:lnTo>
                  <a:lnTo>
                    <a:pt x="338" y="21"/>
                  </a:lnTo>
                  <a:lnTo>
                    <a:pt x="358" y="9"/>
                  </a:lnTo>
                  <a:lnTo>
                    <a:pt x="38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8" name="Freeform 36"/>
            <p:cNvSpPr>
              <a:spLocks/>
            </p:cNvSpPr>
            <p:nvPr/>
          </p:nvSpPr>
          <p:spPr bwMode="auto">
            <a:xfrm>
              <a:off x="3269" y="2252"/>
              <a:ext cx="335" cy="428"/>
            </a:xfrm>
            <a:custGeom>
              <a:avLst/>
              <a:gdLst>
                <a:gd name="T0" fmla="*/ 57 w 335"/>
                <a:gd name="T1" fmla="*/ 405 h 428"/>
                <a:gd name="T2" fmla="*/ 43 w 335"/>
                <a:gd name="T3" fmla="*/ 348 h 428"/>
                <a:gd name="T4" fmla="*/ 23 w 335"/>
                <a:gd name="T5" fmla="*/ 259 h 428"/>
                <a:gd name="T6" fmla="*/ 6 w 335"/>
                <a:gd name="T7" fmla="*/ 165 h 428"/>
                <a:gd name="T8" fmla="*/ 4 w 335"/>
                <a:gd name="T9" fmla="*/ 123 h 428"/>
                <a:gd name="T10" fmla="*/ 30 w 335"/>
                <a:gd name="T11" fmla="*/ 114 h 428"/>
                <a:gd name="T12" fmla="*/ 66 w 335"/>
                <a:gd name="T13" fmla="*/ 88 h 428"/>
                <a:gd name="T14" fmla="*/ 96 w 335"/>
                <a:gd name="T15" fmla="*/ 37 h 428"/>
                <a:gd name="T16" fmla="*/ 105 w 335"/>
                <a:gd name="T17" fmla="*/ 2 h 428"/>
                <a:gd name="T18" fmla="*/ 111 w 335"/>
                <a:gd name="T19" fmla="*/ 15 h 428"/>
                <a:gd name="T20" fmla="*/ 123 w 335"/>
                <a:gd name="T21" fmla="*/ 39 h 428"/>
                <a:gd name="T22" fmla="*/ 142 w 335"/>
                <a:gd name="T23" fmla="*/ 69 h 428"/>
                <a:gd name="T24" fmla="*/ 169 w 335"/>
                <a:gd name="T25" fmla="*/ 102 h 428"/>
                <a:gd name="T26" fmla="*/ 204 w 335"/>
                <a:gd name="T27" fmla="*/ 136 h 428"/>
                <a:gd name="T28" fmla="*/ 249 w 335"/>
                <a:gd name="T29" fmla="*/ 166 h 428"/>
                <a:gd name="T30" fmla="*/ 304 w 335"/>
                <a:gd name="T31" fmla="*/ 191 h 428"/>
                <a:gd name="T32" fmla="*/ 334 w 335"/>
                <a:gd name="T33" fmla="*/ 205 h 428"/>
                <a:gd name="T34" fmla="*/ 325 w 335"/>
                <a:gd name="T35" fmla="*/ 236 h 428"/>
                <a:gd name="T36" fmla="*/ 312 w 335"/>
                <a:gd name="T37" fmla="*/ 284 h 428"/>
                <a:gd name="T38" fmla="*/ 301 w 335"/>
                <a:gd name="T39" fmla="*/ 334 h 428"/>
                <a:gd name="T40" fmla="*/ 296 w 335"/>
                <a:gd name="T41" fmla="*/ 374 h 428"/>
                <a:gd name="T42" fmla="*/ 291 w 335"/>
                <a:gd name="T43" fmla="*/ 404 h 428"/>
                <a:gd name="T44" fmla="*/ 284 w 335"/>
                <a:gd name="T45" fmla="*/ 424 h 428"/>
                <a:gd name="T46" fmla="*/ 272 w 335"/>
                <a:gd name="T47" fmla="*/ 428 h 428"/>
                <a:gd name="T48" fmla="*/ 257 w 335"/>
                <a:gd name="T49" fmla="*/ 419 h 428"/>
                <a:gd name="T50" fmla="*/ 239 w 335"/>
                <a:gd name="T51" fmla="*/ 414 h 428"/>
                <a:gd name="T52" fmla="*/ 219 w 335"/>
                <a:gd name="T53" fmla="*/ 410 h 428"/>
                <a:gd name="T54" fmla="*/ 194 w 335"/>
                <a:gd name="T55" fmla="*/ 409 h 428"/>
                <a:gd name="T56" fmla="*/ 170 w 335"/>
                <a:gd name="T57" fmla="*/ 407 h 428"/>
                <a:gd name="T58" fmla="*/ 147 w 335"/>
                <a:gd name="T59" fmla="*/ 408 h 428"/>
                <a:gd name="T60" fmla="*/ 127 w 335"/>
                <a:gd name="T61" fmla="*/ 409 h 428"/>
                <a:gd name="T62" fmla="*/ 114 w 335"/>
                <a:gd name="T63" fmla="*/ 411 h 428"/>
                <a:gd name="T64" fmla="*/ 104 w 335"/>
                <a:gd name="T65" fmla="*/ 415 h 428"/>
                <a:gd name="T66" fmla="*/ 89 w 335"/>
                <a:gd name="T67" fmla="*/ 421 h 428"/>
                <a:gd name="T68" fmla="*/ 74 w 335"/>
                <a:gd name="T69" fmla="*/ 424 h 428"/>
                <a:gd name="T70" fmla="*/ 63 w 335"/>
                <a:gd name="T71" fmla="*/ 420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428"/>
                <a:gd name="T110" fmla="*/ 335 w 335"/>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428">
                  <a:moveTo>
                    <a:pt x="59" y="413"/>
                  </a:moveTo>
                  <a:lnTo>
                    <a:pt x="57" y="405"/>
                  </a:lnTo>
                  <a:lnTo>
                    <a:pt x="51" y="382"/>
                  </a:lnTo>
                  <a:lnTo>
                    <a:pt x="43" y="348"/>
                  </a:lnTo>
                  <a:lnTo>
                    <a:pt x="33" y="306"/>
                  </a:lnTo>
                  <a:lnTo>
                    <a:pt x="23" y="259"/>
                  </a:lnTo>
                  <a:lnTo>
                    <a:pt x="13" y="211"/>
                  </a:lnTo>
                  <a:lnTo>
                    <a:pt x="6" y="165"/>
                  </a:lnTo>
                  <a:lnTo>
                    <a:pt x="0" y="124"/>
                  </a:lnTo>
                  <a:lnTo>
                    <a:pt x="4" y="123"/>
                  </a:lnTo>
                  <a:lnTo>
                    <a:pt x="15" y="120"/>
                  </a:lnTo>
                  <a:lnTo>
                    <a:pt x="30" y="114"/>
                  </a:lnTo>
                  <a:lnTo>
                    <a:pt x="48" y="104"/>
                  </a:lnTo>
                  <a:lnTo>
                    <a:pt x="66" y="88"/>
                  </a:lnTo>
                  <a:lnTo>
                    <a:pt x="83" y="66"/>
                  </a:lnTo>
                  <a:lnTo>
                    <a:pt x="96" y="37"/>
                  </a:lnTo>
                  <a:lnTo>
                    <a:pt x="104" y="0"/>
                  </a:lnTo>
                  <a:lnTo>
                    <a:pt x="105" y="2"/>
                  </a:lnTo>
                  <a:lnTo>
                    <a:pt x="107" y="7"/>
                  </a:lnTo>
                  <a:lnTo>
                    <a:pt x="111" y="15"/>
                  </a:lnTo>
                  <a:lnTo>
                    <a:pt x="116" y="26"/>
                  </a:lnTo>
                  <a:lnTo>
                    <a:pt x="123" y="39"/>
                  </a:lnTo>
                  <a:lnTo>
                    <a:pt x="131" y="53"/>
                  </a:lnTo>
                  <a:lnTo>
                    <a:pt x="142" y="69"/>
                  </a:lnTo>
                  <a:lnTo>
                    <a:pt x="154" y="85"/>
                  </a:lnTo>
                  <a:lnTo>
                    <a:pt x="169" y="102"/>
                  </a:lnTo>
                  <a:lnTo>
                    <a:pt x="186" y="119"/>
                  </a:lnTo>
                  <a:lnTo>
                    <a:pt x="204" y="136"/>
                  </a:lnTo>
                  <a:lnTo>
                    <a:pt x="225" y="152"/>
                  </a:lnTo>
                  <a:lnTo>
                    <a:pt x="249" y="166"/>
                  </a:lnTo>
                  <a:lnTo>
                    <a:pt x="275" y="180"/>
                  </a:lnTo>
                  <a:lnTo>
                    <a:pt x="304" y="191"/>
                  </a:lnTo>
                  <a:lnTo>
                    <a:pt x="335" y="200"/>
                  </a:lnTo>
                  <a:lnTo>
                    <a:pt x="334" y="205"/>
                  </a:lnTo>
                  <a:lnTo>
                    <a:pt x="330" y="217"/>
                  </a:lnTo>
                  <a:lnTo>
                    <a:pt x="325" y="236"/>
                  </a:lnTo>
                  <a:lnTo>
                    <a:pt x="319" y="258"/>
                  </a:lnTo>
                  <a:lnTo>
                    <a:pt x="312" y="284"/>
                  </a:lnTo>
                  <a:lnTo>
                    <a:pt x="306" y="309"/>
                  </a:lnTo>
                  <a:lnTo>
                    <a:pt x="301" y="334"/>
                  </a:lnTo>
                  <a:lnTo>
                    <a:pt x="298" y="355"/>
                  </a:lnTo>
                  <a:lnTo>
                    <a:pt x="296" y="374"/>
                  </a:lnTo>
                  <a:lnTo>
                    <a:pt x="293" y="390"/>
                  </a:lnTo>
                  <a:lnTo>
                    <a:pt x="291" y="404"/>
                  </a:lnTo>
                  <a:lnTo>
                    <a:pt x="288" y="415"/>
                  </a:lnTo>
                  <a:lnTo>
                    <a:pt x="284" y="424"/>
                  </a:lnTo>
                  <a:lnTo>
                    <a:pt x="279" y="428"/>
                  </a:lnTo>
                  <a:lnTo>
                    <a:pt x="272" y="428"/>
                  </a:lnTo>
                  <a:lnTo>
                    <a:pt x="263" y="423"/>
                  </a:lnTo>
                  <a:lnTo>
                    <a:pt x="257" y="419"/>
                  </a:lnTo>
                  <a:lnTo>
                    <a:pt x="248" y="417"/>
                  </a:lnTo>
                  <a:lnTo>
                    <a:pt x="239" y="414"/>
                  </a:lnTo>
                  <a:lnTo>
                    <a:pt x="229" y="412"/>
                  </a:lnTo>
                  <a:lnTo>
                    <a:pt x="219" y="410"/>
                  </a:lnTo>
                  <a:lnTo>
                    <a:pt x="207" y="409"/>
                  </a:lnTo>
                  <a:lnTo>
                    <a:pt x="194" y="409"/>
                  </a:lnTo>
                  <a:lnTo>
                    <a:pt x="182" y="408"/>
                  </a:lnTo>
                  <a:lnTo>
                    <a:pt x="170" y="407"/>
                  </a:lnTo>
                  <a:lnTo>
                    <a:pt x="158" y="407"/>
                  </a:lnTo>
                  <a:lnTo>
                    <a:pt x="147" y="408"/>
                  </a:lnTo>
                  <a:lnTo>
                    <a:pt x="137" y="408"/>
                  </a:lnTo>
                  <a:lnTo>
                    <a:pt x="127" y="409"/>
                  </a:lnTo>
                  <a:lnTo>
                    <a:pt x="120" y="409"/>
                  </a:lnTo>
                  <a:lnTo>
                    <a:pt x="114" y="411"/>
                  </a:lnTo>
                  <a:lnTo>
                    <a:pt x="110" y="412"/>
                  </a:lnTo>
                  <a:lnTo>
                    <a:pt x="104" y="415"/>
                  </a:lnTo>
                  <a:lnTo>
                    <a:pt x="97" y="418"/>
                  </a:lnTo>
                  <a:lnTo>
                    <a:pt x="89" y="421"/>
                  </a:lnTo>
                  <a:lnTo>
                    <a:pt x="82" y="423"/>
                  </a:lnTo>
                  <a:lnTo>
                    <a:pt x="74" y="424"/>
                  </a:lnTo>
                  <a:lnTo>
                    <a:pt x="68" y="423"/>
                  </a:lnTo>
                  <a:lnTo>
                    <a:pt x="63" y="420"/>
                  </a:lnTo>
                  <a:lnTo>
                    <a:pt x="59" y="413"/>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9" name="Freeform 37"/>
            <p:cNvSpPr>
              <a:spLocks/>
            </p:cNvSpPr>
            <p:nvPr/>
          </p:nvSpPr>
          <p:spPr bwMode="auto">
            <a:xfrm>
              <a:off x="3331" y="1363"/>
              <a:ext cx="30" cy="81"/>
            </a:xfrm>
            <a:custGeom>
              <a:avLst/>
              <a:gdLst>
                <a:gd name="T0" fmla="*/ 29 w 30"/>
                <a:gd name="T1" fmla="*/ 0 h 81"/>
                <a:gd name="T2" fmla="*/ 26 w 30"/>
                <a:gd name="T3" fmla="*/ 4 h 81"/>
                <a:gd name="T4" fmla="*/ 22 w 30"/>
                <a:gd name="T5" fmla="*/ 8 h 81"/>
                <a:gd name="T6" fmla="*/ 19 w 30"/>
                <a:gd name="T7" fmla="*/ 12 h 81"/>
                <a:gd name="T8" fmla="*/ 16 w 30"/>
                <a:gd name="T9" fmla="*/ 16 h 81"/>
                <a:gd name="T10" fmla="*/ 12 w 30"/>
                <a:gd name="T11" fmla="*/ 20 h 81"/>
                <a:gd name="T12" fmla="*/ 10 w 30"/>
                <a:gd name="T13" fmla="*/ 25 h 81"/>
                <a:gd name="T14" fmla="*/ 7 w 30"/>
                <a:gd name="T15" fmla="*/ 29 h 81"/>
                <a:gd name="T16" fmla="*/ 5 w 30"/>
                <a:gd name="T17" fmla="*/ 34 h 81"/>
                <a:gd name="T18" fmla="*/ 1 w 30"/>
                <a:gd name="T19" fmla="*/ 45 h 81"/>
                <a:gd name="T20" fmla="*/ 0 w 30"/>
                <a:gd name="T21" fmla="*/ 57 h 81"/>
                <a:gd name="T22" fmla="*/ 1 w 30"/>
                <a:gd name="T23" fmla="*/ 69 h 81"/>
                <a:gd name="T24" fmla="*/ 4 w 30"/>
                <a:gd name="T25" fmla="*/ 80 h 81"/>
                <a:gd name="T26" fmla="*/ 5 w 30"/>
                <a:gd name="T27" fmla="*/ 81 h 81"/>
                <a:gd name="T28" fmla="*/ 6 w 30"/>
                <a:gd name="T29" fmla="*/ 80 h 81"/>
                <a:gd name="T30" fmla="*/ 8 w 30"/>
                <a:gd name="T31" fmla="*/ 79 h 81"/>
                <a:gd name="T32" fmla="*/ 8 w 30"/>
                <a:gd name="T33" fmla="*/ 78 h 81"/>
                <a:gd name="T34" fmla="*/ 6 w 30"/>
                <a:gd name="T35" fmla="*/ 67 h 81"/>
                <a:gd name="T36" fmla="*/ 4 w 30"/>
                <a:gd name="T37" fmla="*/ 55 h 81"/>
                <a:gd name="T38" fmla="*/ 5 w 30"/>
                <a:gd name="T39" fmla="*/ 44 h 81"/>
                <a:gd name="T40" fmla="*/ 8 w 30"/>
                <a:gd name="T41" fmla="*/ 33 h 81"/>
                <a:gd name="T42" fmla="*/ 10 w 30"/>
                <a:gd name="T43" fmla="*/ 28 h 81"/>
                <a:gd name="T44" fmla="*/ 12 w 30"/>
                <a:gd name="T45" fmla="*/ 24 h 81"/>
                <a:gd name="T46" fmla="*/ 15 w 30"/>
                <a:gd name="T47" fmla="*/ 20 h 81"/>
                <a:gd name="T48" fmla="*/ 18 w 30"/>
                <a:gd name="T49" fmla="*/ 16 h 81"/>
                <a:gd name="T50" fmla="*/ 21 w 30"/>
                <a:gd name="T51" fmla="*/ 12 h 81"/>
                <a:gd name="T52" fmla="*/ 24 w 30"/>
                <a:gd name="T53" fmla="*/ 8 h 81"/>
                <a:gd name="T54" fmla="*/ 27 w 30"/>
                <a:gd name="T55" fmla="*/ 4 h 81"/>
                <a:gd name="T56" fmla="*/ 30 w 30"/>
                <a:gd name="T57" fmla="*/ 0 h 81"/>
                <a:gd name="T58" fmla="*/ 30 w 30"/>
                <a:gd name="T59" fmla="*/ 0 h 81"/>
                <a:gd name="T60" fmla="*/ 30 w 30"/>
                <a:gd name="T61" fmla="*/ 0 h 81"/>
                <a:gd name="T62" fmla="*/ 30 w 30"/>
                <a:gd name="T63" fmla="*/ 0 h 81"/>
                <a:gd name="T64" fmla="*/ 29 w 30"/>
                <a:gd name="T65" fmla="*/ 0 h 81"/>
                <a:gd name="T66" fmla="*/ 29 w 30"/>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81"/>
                <a:gd name="T104" fmla="*/ 30 w 30"/>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81">
                  <a:moveTo>
                    <a:pt x="29" y="0"/>
                  </a:moveTo>
                  <a:lnTo>
                    <a:pt x="26" y="4"/>
                  </a:lnTo>
                  <a:lnTo>
                    <a:pt x="22" y="8"/>
                  </a:lnTo>
                  <a:lnTo>
                    <a:pt x="19" y="12"/>
                  </a:lnTo>
                  <a:lnTo>
                    <a:pt x="16" y="16"/>
                  </a:lnTo>
                  <a:lnTo>
                    <a:pt x="12" y="20"/>
                  </a:lnTo>
                  <a:lnTo>
                    <a:pt x="10" y="25"/>
                  </a:lnTo>
                  <a:lnTo>
                    <a:pt x="7" y="29"/>
                  </a:lnTo>
                  <a:lnTo>
                    <a:pt x="5" y="34"/>
                  </a:lnTo>
                  <a:lnTo>
                    <a:pt x="1" y="45"/>
                  </a:lnTo>
                  <a:lnTo>
                    <a:pt x="0" y="57"/>
                  </a:lnTo>
                  <a:lnTo>
                    <a:pt x="1" y="69"/>
                  </a:lnTo>
                  <a:lnTo>
                    <a:pt x="4" y="80"/>
                  </a:lnTo>
                  <a:lnTo>
                    <a:pt x="5" y="81"/>
                  </a:lnTo>
                  <a:lnTo>
                    <a:pt x="6" y="80"/>
                  </a:lnTo>
                  <a:lnTo>
                    <a:pt x="8" y="79"/>
                  </a:lnTo>
                  <a:lnTo>
                    <a:pt x="8" y="78"/>
                  </a:lnTo>
                  <a:lnTo>
                    <a:pt x="6" y="67"/>
                  </a:lnTo>
                  <a:lnTo>
                    <a:pt x="4" y="55"/>
                  </a:lnTo>
                  <a:lnTo>
                    <a:pt x="5" y="44"/>
                  </a:lnTo>
                  <a:lnTo>
                    <a:pt x="8" y="33"/>
                  </a:lnTo>
                  <a:lnTo>
                    <a:pt x="10" y="28"/>
                  </a:lnTo>
                  <a:lnTo>
                    <a:pt x="12" y="24"/>
                  </a:lnTo>
                  <a:lnTo>
                    <a:pt x="15" y="20"/>
                  </a:lnTo>
                  <a:lnTo>
                    <a:pt x="18" y="16"/>
                  </a:lnTo>
                  <a:lnTo>
                    <a:pt x="21" y="12"/>
                  </a:lnTo>
                  <a:lnTo>
                    <a:pt x="24" y="8"/>
                  </a:lnTo>
                  <a:lnTo>
                    <a:pt x="27" y="4"/>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0" name="Freeform 38"/>
            <p:cNvSpPr>
              <a:spLocks/>
            </p:cNvSpPr>
            <p:nvPr/>
          </p:nvSpPr>
          <p:spPr bwMode="auto">
            <a:xfrm>
              <a:off x="3352" y="1554"/>
              <a:ext cx="145" cy="85"/>
            </a:xfrm>
            <a:custGeom>
              <a:avLst/>
              <a:gdLst>
                <a:gd name="T0" fmla="*/ 145 w 145"/>
                <a:gd name="T1" fmla="*/ 0 h 85"/>
                <a:gd name="T2" fmla="*/ 139 w 145"/>
                <a:gd name="T3" fmla="*/ 11 h 85"/>
                <a:gd name="T4" fmla="*/ 133 w 145"/>
                <a:gd name="T5" fmla="*/ 20 h 85"/>
                <a:gd name="T6" fmla="*/ 127 w 145"/>
                <a:gd name="T7" fmla="*/ 29 h 85"/>
                <a:gd name="T8" fmla="*/ 120 w 145"/>
                <a:gd name="T9" fmla="*/ 36 h 85"/>
                <a:gd name="T10" fmla="*/ 112 w 145"/>
                <a:gd name="T11" fmla="*/ 42 h 85"/>
                <a:gd name="T12" fmla="*/ 103 w 145"/>
                <a:gd name="T13" fmla="*/ 47 h 85"/>
                <a:gd name="T14" fmla="*/ 94 w 145"/>
                <a:gd name="T15" fmla="*/ 51 h 85"/>
                <a:gd name="T16" fmla="*/ 85 w 145"/>
                <a:gd name="T17" fmla="*/ 55 h 85"/>
                <a:gd name="T18" fmla="*/ 74 w 145"/>
                <a:gd name="T19" fmla="*/ 58 h 85"/>
                <a:gd name="T20" fmla="*/ 65 w 145"/>
                <a:gd name="T21" fmla="*/ 60 h 85"/>
                <a:gd name="T22" fmla="*/ 54 w 145"/>
                <a:gd name="T23" fmla="*/ 62 h 85"/>
                <a:gd name="T24" fmla="*/ 44 w 145"/>
                <a:gd name="T25" fmla="*/ 65 h 85"/>
                <a:gd name="T26" fmla="*/ 33 w 145"/>
                <a:gd name="T27" fmla="*/ 67 h 85"/>
                <a:gd name="T28" fmla="*/ 23 w 145"/>
                <a:gd name="T29" fmla="*/ 69 h 85"/>
                <a:gd name="T30" fmla="*/ 12 w 145"/>
                <a:gd name="T31" fmla="*/ 71 h 85"/>
                <a:gd name="T32" fmla="*/ 2 w 145"/>
                <a:gd name="T33" fmla="*/ 74 h 85"/>
                <a:gd name="T34" fmla="*/ 0 w 145"/>
                <a:gd name="T35" fmla="*/ 77 h 85"/>
                <a:gd name="T36" fmla="*/ 0 w 145"/>
                <a:gd name="T37" fmla="*/ 79 h 85"/>
                <a:gd name="T38" fmla="*/ 0 w 145"/>
                <a:gd name="T39" fmla="*/ 82 h 85"/>
                <a:gd name="T40" fmla="*/ 2 w 145"/>
                <a:gd name="T41" fmla="*/ 84 h 85"/>
                <a:gd name="T42" fmla="*/ 6 w 145"/>
                <a:gd name="T43" fmla="*/ 85 h 85"/>
                <a:gd name="T44" fmla="*/ 12 w 145"/>
                <a:gd name="T45" fmla="*/ 85 h 85"/>
                <a:gd name="T46" fmla="*/ 17 w 145"/>
                <a:gd name="T47" fmla="*/ 84 h 85"/>
                <a:gd name="T48" fmla="*/ 22 w 145"/>
                <a:gd name="T49" fmla="*/ 83 h 85"/>
                <a:gd name="T50" fmla="*/ 26 w 145"/>
                <a:gd name="T51" fmla="*/ 82 h 85"/>
                <a:gd name="T52" fmla="*/ 32 w 145"/>
                <a:gd name="T53" fmla="*/ 80 h 85"/>
                <a:gd name="T54" fmla="*/ 37 w 145"/>
                <a:gd name="T55" fmla="*/ 79 h 85"/>
                <a:gd name="T56" fmla="*/ 41 w 145"/>
                <a:gd name="T57" fmla="*/ 78 h 85"/>
                <a:gd name="T58" fmla="*/ 48 w 145"/>
                <a:gd name="T59" fmla="*/ 77 h 85"/>
                <a:gd name="T60" fmla="*/ 55 w 145"/>
                <a:gd name="T61" fmla="*/ 75 h 85"/>
                <a:gd name="T62" fmla="*/ 62 w 145"/>
                <a:gd name="T63" fmla="*/ 74 h 85"/>
                <a:gd name="T64" fmla="*/ 68 w 145"/>
                <a:gd name="T65" fmla="*/ 72 h 85"/>
                <a:gd name="T66" fmla="*/ 75 w 145"/>
                <a:gd name="T67" fmla="*/ 70 h 85"/>
                <a:gd name="T68" fmla="*/ 82 w 145"/>
                <a:gd name="T69" fmla="*/ 68 h 85"/>
                <a:gd name="T70" fmla="*/ 88 w 145"/>
                <a:gd name="T71" fmla="*/ 65 h 85"/>
                <a:gd name="T72" fmla="*/ 94 w 145"/>
                <a:gd name="T73" fmla="*/ 62 h 85"/>
                <a:gd name="T74" fmla="*/ 103 w 145"/>
                <a:gd name="T75" fmla="*/ 57 h 85"/>
                <a:gd name="T76" fmla="*/ 111 w 145"/>
                <a:gd name="T77" fmla="*/ 51 h 85"/>
                <a:gd name="T78" fmla="*/ 118 w 145"/>
                <a:gd name="T79" fmla="*/ 44 h 85"/>
                <a:gd name="T80" fmla="*/ 125 w 145"/>
                <a:gd name="T81" fmla="*/ 37 h 85"/>
                <a:gd name="T82" fmla="*/ 131 w 145"/>
                <a:gd name="T83" fmla="*/ 29 h 85"/>
                <a:gd name="T84" fmla="*/ 137 w 145"/>
                <a:gd name="T85" fmla="*/ 20 h 85"/>
                <a:gd name="T86" fmla="*/ 142 w 145"/>
                <a:gd name="T87" fmla="*/ 11 h 85"/>
                <a:gd name="T88" fmla="*/ 145 w 145"/>
                <a:gd name="T89" fmla="*/ 2 h 85"/>
                <a:gd name="T90" fmla="*/ 145 w 145"/>
                <a:gd name="T91" fmla="*/ 1 h 85"/>
                <a:gd name="T92" fmla="*/ 145 w 145"/>
                <a:gd name="T93" fmla="*/ 0 h 85"/>
                <a:gd name="T94" fmla="*/ 145 w 145"/>
                <a:gd name="T95" fmla="*/ 0 h 85"/>
                <a:gd name="T96" fmla="*/ 145 w 145"/>
                <a:gd name="T97" fmla="*/ 0 h 85"/>
                <a:gd name="T98" fmla="*/ 145 w 145"/>
                <a:gd name="T99" fmla="*/ 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85"/>
                <a:gd name="T152" fmla="*/ 145 w 145"/>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85">
                  <a:moveTo>
                    <a:pt x="145" y="0"/>
                  </a:moveTo>
                  <a:lnTo>
                    <a:pt x="139" y="11"/>
                  </a:lnTo>
                  <a:lnTo>
                    <a:pt x="133" y="20"/>
                  </a:lnTo>
                  <a:lnTo>
                    <a:pt x="127" y="29"/>
                  </a:lnTo>
                  <a:lnTo>
                    <a:pt x="120" y="36"/>
                  </a:lnTo>
                  <a:lnTo>
                    <a:pt x="112" y="42"/>
                  </a:lnTo>
                  <a:lnTo>
                    <a:pt x="103" y="47"/>
                  </a:lnTo>
                  <a:lnTo>
                    <a:pt x="94" y="51"/>
                  </a:lnTo>
                  <a:lnTo>
                    <a:pt x="85" y="55"/>
                  </a:lnTo>
                  <a:lnTo>
                    <a:pt x="74" y="58"/>
                  </a:lnTo>
                  <a:lnTo>
                    <a:pt x="65" y="60"/>
                  </a:lnTo>
                  <a:lnTo>
                    <a:pt x="54" y="62"/>
                  </a:lnTo>
                  <a:lnTo>
                    <a:pt x="44" y="65"/>
                  </a:lnTo>
                  <a:lnTo>
                    <a:pt x="33" y="67"/>
                  </a:lnTo>
                  <a:lnTo>
                    <a:pt x="23" y="69"/>
                  </a:lnTo>
                  <a:lnTo>
                    <a:pt x="12" y="71"/>
                  </a:lnTo>
                  <a:lnTo>
                    <a:pt x="2" y="74"/>
                  </a:lnTo>
                  <a:lnTo>
                    <a:pt x="0" y="77"/>
                  </a:lnTo>
                  <a:lnTo>
                    <a:pt x="0" y="79"/>
                  </a:lnTo>
                  <a:lnTo>
                    <a:pt x="0" y="82"/>
                  </a:lnTo>
                  <a:lnTo>
                    <a:pt x="2" y="84"/>
                  </a:lnTo>
                  <a:lnTo>
                    <a:pt x="6" y="85"/>
                  </a:lnTo>
                  <a:lnTo>
                    <a:pt x="12" y="85"/>
                  </a:lnTo>
                  <a:lnTo>
                    <a:pt x="17" y="84"/>
                  </a:lnTo>
                  <a:lnTo>
                    <a:pt x="22" y="83"/>
                  </a:lnTo>
                  <a:lnTo>
                    <a:pt x="26" y="82"/>
                  </a:lnTo>
                  <a:lnTo>
                    <a:pt x="32" y="80"/>
                  </a:lnTo>
                  <a:lnTo>
                    <a:pt x="37" y="79"/>
                  </a:lnTo>
                  <a:lnTo>
                    <a:pt x="41" y="78"/>
                  </a:lnTo>
                  <a:lnTo>
                    <a:pt x="48" y="77"/>
                  </a:lnTo>
                  <a:lnTo>
                    <a:pt x="55" y="75"/>
                  </a:lnTo>
                  <a:lnTo>
                    <a:pt x="62" y="74"/>
                  </a:lnTo>
                  <a:lnTo>
                    <a:pt x="68" y="72"/>
                  </a:lnTo>
                  <a:lnTo>
                    <a:pt x="75" y="70"/>
                  </a:lnTo>
                  <a:lnTo>
                    <a:pt x="82" y="68"/>
                  </a:lnTo>
                  <a:lnTo>
                    <a:pt x="88" y="65"/>
                  </a:lnTo>
                  <a:lnTo>
                    <a:pt x="94" y="62"/>
                  </a:lnTo>
                  <a:lnTo>
                    <a:pt x="103" y="57"/>
                  </a:lnTo>
                  <a:lnTo>
                    <a:pt x="111" y="51"/>
                  </a:lnTo>
                  <a:lnTo>
                    <a:pt x="118" y="44"/>
                  </a:lnTo>
                  <a:lnTo>
                    <a:pt x="125" y="37"/>
                  </a:lnTo>
                  <a:lnTo>
                    <a:pt x="131" y="29"/>
                  </a:lnTo>
                  <a:lnTo>
                    <a:pt x="137" y="20"/>
                  </a:lnTo>
                  <a:lnTo>
                    <a:pt x="142" y="11"/>
                  </a:lnTo>
                  <a:lnTo>
                    <a:pt x="145" y="2"/>
                  </a:lnTo>
                  <a:lnTo>
                    <a:pt x="145" y="1"/>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1" name="Freeform 39"/>
            <p:cNvSpPr>
              <a:spLocks/>
            </p:cNvSpPr>
            <p:nvPr/>
          </p:nvSpPr>
          <p:spPr bwMode="auto">
            <a:xfrm>
              <a:off x="3312" y="1402"/>
              <a:ext cx="53" cy="125"/>
            </a:xfrm>
            <a:custGeom>
              <a:avLst/>
              <a:gdLst>
                <a:gd name="T0" fmla="*/ 1 w 53"/>
                <a:gd name="T1" fmla="*/ 3 h 125"/>
                <a:gd name="T2" fmla="*/ 12 w 53"/>
                <a:gd name="T3" fmla="*/ 2 h 125"/>
                <a:gd name="T4" fmla="*/ 22 w 53"/>
                <a:gd name="T5" fmla="*/ 4 h 125"/>
                <a:gd name="T6" fmla="*/ 30 w 53"/>
                <a:gd name="T7" fmla="*/ 9 h 125"/>
                <a:gd name="T8" fmla="*/ 37 w 53"/>
                <a:gd name="T9" fmla="*/ 15 h 125"/>
                <a:gd name="T10" fmla="*/ 41 w 53"/>
                <a:gd name="T11" fmla="*/ 24 h 125"/>
                <a:gd name="T12" fmla="*/ 45 w 53"/>
                <a:gd name="T13" fmla="*/ 33 h 125"/>
                <a:gd name="T14" fmla="*/ 48 w 53"/>
                <a:gd name="T15" fmla="*/ 43 h 125"/>
                <a:gd name="T16" fmla="*/ 49 w 53"/>
                <a:gd name="T17" fmla="*/ 53 h 125"/>
                <a:gd name="T18" fmla="*/ 50 w 53"/>
                <a:gd name="T19" fmla="*/ 63 h 125"/>
                <a:gd name="T20" fmla="*/ 49 w 53"/>
                <a:gd name="T21" fmla="*/ 72 h 125"/>
                <a:gd name="T22" fmla="*/ 47 w 53"/>
                <a:gd name="T23" fmla="*/ 81 h 125"/>
                <a:gd name="T24" fmla="*/ 45 w 53"/>
                <a:gd name="T25" fmla="*/ 90 h 125"/>
                <a:gd name="T26" fmla="*/ 42 w 53"/>
                <a:gd name="T27" fmla="*/ 99 h 125"/>
                <a:gd name="T28" fmla="*/ 38 w 53"/>
                <a:gd name="T29" fmla="*/ 108 h 125"/>
                <a:gd name="T30" fmla="*/ 34 w 53"/>
                <a:gd name="T31" fmla="*/ 116 h 125"/>
                <a:gd name="T32" fmla="*/ 30 w 53"/>
                <a:gd name="T33" fmla="*/ 125 h 125"/>
                <a:gd name="T34" fmla="*/ 30 w 53"/>
                <a:gd name="T35" fmla="*/ 125 h 125"/>
                <a:gd name="T36" fmla="*/ 31 w 53"/>
                <a:gd name="T37" fmla="*/ 125 h 125"/>
                <a:gd name="T38" fmla="*/ 31 w 53"/>
                <a:gd name="T39" fmla="*/ 125 h 125"/>
                <a:gd name="T40" fmla="*/ 32 w 53"/>
                <a:gd name="T41" fmla="*/ 124 h 125"/>
                <a:gd name="T42" fmla="*/ 37 w 53"/>
                <a:gd name="T43" fmla="*/ 113 h 125"/>
                <a:gd name="T44" fmla="*/ 43 w 53"/>
                <a:gd name="T45" fmla="*/ 103 h 125"/>
                <a:gd name="T46" fmla="*/ 46 w 53"/>
                <a:gd name="T47" fmla="*/ 92 h 125"/>
                <a:gd name="T48" fmla="*/ 49 w 53"/>
                <a:gd name="T49" fmla="*/ 81 h 125"/>
                <a:gd name="T50" fmla="*/ 52 w 53"/>
                <a:gd name="T51" fmla="*/ 70 h 125"/>
                <a:gd name="T52" fmla="*/ 53 w 53"/>
                <a:gd name="T53" fmla="*/ 59 h 125"/>
                <a:gd name="T54" fmla="*/ 52 w 53"/>
                <a:gd name="T55" fmla="*/ 48 h 125"/>
                <a:gd name="T56" fmla="*/ 51 w 53"/>
                <a:gd name="T57" fmla="*/ 36 h 125"/>
                <a:gd name="T58" fmla="*/ 49 w 53"/>
                <a:gd name="T59" fmla="*/ 27 h 125"/>
                <a:gd name="T60" fmla="*/ 45 w 53"/>
                <a:gd name="T61" fmla="*/ 18 h 125"/>
                <a:gd name="T62" fmla="*/ 40 w 53"/>
                <a:gd name="T63" fmla="*/ 12 h 125"/>
                <a:gd name="T64" fmla="*/ 34 w 53"/>
                <a:gd name="T65" fmla="*/ 6 h 125"/>
                <a:gd name="T66" fmla="*/ 28 w 53"/>
                <a:gd name="T67" fmla="*/ 2 h 125"/>
                <a:gd name="T68" fmla="*/ 20 w 53"/>
                <a:gd name="T69" fmla="*/ 0 h 125"/>
                <a:gd name="T70" fmla="*/ 11 w 53"/>
                <a:gd name="T71" fmla="*/ 0 h 125"/>
                <a:gd name="T72" fmla="*/ 2 w 53"/>
                <a:gd name="T73" fmla="*/ 1 h 125"/>
                <a:gd name="T74" fmla="*/ 1 w 53"/>
                <a:gd name="T75" fmla="*/ 2 h 125"/>
                <a:gd name="T76" fmla="*/ 1 w 53"/>
                <a:gd name="T77" fmla="*/ 3 h 125"/>
                <a:gd name="T78" fmla="*/ 0 w 53"/>
                <a:gd name="T79" fmla="*/ 3 h 125"/>
                <a:gd name="T80" fmla="*/ 1 w 53"/>
                <a:gd name="T81" fmla="*/ 3 h 125"/>
                <a:gd name="T82" fmla="*/ 1 w 53"/>
                <a:gd name="T83" fmla="*/ 3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25"/>
                <a:gd name="T128" fmla="*/ 53 w 53"/>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25">
                  <a:moveTo>
                    <a:pt x="1" y="3"/>
                  </a:moveTo>
                  <a:lnTo>
                    <a:pt x="12" y="2"/>
                  </a:lnTo>
                  <a:lnTo>
                    <a:pt x="22" y="4"/>
                  </a:lnTo>
                  <a:lnTo>
                    <a:pt x="30" y="9"/>
                  </a:lnTo>
                  <a:lnTo>
                    <a:pt x="37" y="15"/>
                  </a:lnTo>
                  <a:lnTo>
                    <a:pt x="41" y="24"/>
                  </a:lnTo>
                  <a:lnTo>
                    <a:pt x="45" y="33"/>
                  </a:lnTo>
                  <a:lnTo>
                    <a:pt x="48" y="43"/>
                  </a:lnTo>
                  <a:lnTo>
                    <a:pt x="49" y="53"/>
                  </a:lnTo>
                  <a:lnTo>
                    <a:pt x="50" y="63"/>
                  </a:lnTo>
                  <a:lnTo>
                    <a:pt x="49" y="72"/>
                  </a:lnTo>
                  <a:lnTo>
                    <a:pt x="47" y="81"/>
                  </a:lnTo>
                  <a:lnTo>
                    <a:pt x="45" y="90"/>
                  </a:lnTo>
                  <a:lnTo>
                    <a:pt x="42" y="99"/>
                  </a:lnTo>
                  <a:lnTo>
                    <a:pt x="38" y="108"/>
                  </a:lnTo>
                  <a:lnTo>
                    <a:pt x="34" y="116"/>
                  </a:lnTo>
                  <a:lnTo>
                    <a:pt x="30" y="125"/>
                  </a:lnTo>
                  <a:lnTo>
                    <a:pt x="31" y="125"/>
                  </a:lnTo>
                  <a:lnTo>
                    <a:pt x="32" y="124"/>
                  </a:lnTo>
                  <a:lnTo>
                    <a:pt x="37" y="113"/>
                  </a:lnTo>
                  <a:lnTo>
                    <a:pt x="43" y="103"/>
                  </a:lnTo>
                  <a:lnTo>
                    <a:pt x="46" y="92"/>
                  </a:lnTo>
                  <a:lnTo>
                    <a:pt x="49" y="81"/>
                  </a:lnTo>
                  <a:lnTo>
                    <a:pt x="52" y="70"/>
                  </a:lnTo>
                  <a:lnTo>
                    <a:pt x="53" y="59"/>
                  </a:lnTo>
                  <a:lnTo>
                    <a:pt x="52" y="48"/>
                  </a:lnTo>
                  <a:lnTo>
                    <a:pt x="51" y="36"/>
                  </a:lnTo>
                  <a:lnTo>
                    <a:pt x="49" y="27"/>
                  </a:lnTo>
                  <a:lnTo>
                    <a:pt x="45" y="18"/>
                  </a:lnTo>
                  <a:lnTo>
                    <a:pt x="40" y="12"/>
                  </a:lnTo>
                  <a:lnTo>
                    <a:pt x="34" y="6"/>
                  </a:lnTo>
                  <a:lnTo>
                    <a:pt x="28" y="2"/>
                  </a:lnTo>
                  <a:lnTo>
                    <a:pt x="20" y="0"/>
                  </a:lnTo>
                  <a:lnTo>
                    <a:pt x="11" y="0"/>
                  </a:lnTo>
                  <a:lnTo>
                    <a:pt x="2" y="1"/>
                  </a:lnTo>
                  <a:lnTo>
                    <a:pt x="1" y="2"/>
                  </a:lnTo>
                  <a:lnTo>
                    <a:pt x="1" y="3"/>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2" name="Freeform 40"/>
            <p:cNvSpPr>
              <a:spLocks/>
            </p:cNvSpPr>
            <p:nvPr/>
          </p:nvSpPr>
          <p:spPr bwMode="auto">
            <a:xfrm>
              <a:off x="3322" y="1424"/>
              <a:ext cx="44" cy="40"/>
            </a:xfrm>
            <a:custGeom>
              <a:avLst/>
              <a:gdLst>
                <a:gd name="T0" fmla="*/ 0 w 44"/>
                <a:gd name="T1" fmla="*/ 0 h 40"/>
                <a:gd name="T2" fmla="*/ 3 w 44"/>
                <a:gd name="T3" fmla="*/ 8 h 40"/>
                <a:gd name="T4" fmla="*/ 7 w 44"/>
                <a:gd name="T5" fmla="*/ 16 h 40"/>
                <a:gd name="T6" fmla="*/ 12 w 44"/>
                <a:gd name="T7" fmla="*/ 23 h 40"/>
                <a:gd name="T8" fmla="*/ 18 w 44"/>
                <a:gd name="T9" fmla="*/ 29 h 40"/>
                <a:gd name="T10" fmla="*/ 20 w 44"/>
                <a:gd name="T11" fmla="*/ 31 h 40"/>
                <a:gd name="T12" fmla="*/ 23 w 44"/>
                <a:gd name="T13" fmla="*/ 33 h 40"/>
                <a:gd name="T14" fmla="*/ 27 w 44"/>
                <a:gd name="T15" fmla="*/ 36 h 40"/>
                <a:gd name="T16" fmla="*/ 31 w 44"/>
                <a:gd name="T17" fmla="*/ 38 h 40"/>
                <a:gd name="T18" fmla="*/ 35 w 44"/>
                <a:gd name="T19" fmla="*/ 39 h 40"/>
                <a:gd name="T20" fmla="*/ 39 w 44"/>
                <a:gd name="T21" fmla="*/ 40 h 40"/>
                <a:gd name="T22" fmla="*/ 42 w 44"/>
                <a:gd name="T23" fmla="*/ 39 h 40"/>
                <a:gd name="T24" fmla="*/ 44 w 44"/>
                <a:gd name="T25" fmla="*/ 37 h 40"/>
                <a:gd name="T26" fmla="*/ 44 w 44"/>
                <a:gd name="T27" fmla="*/ 35 h 40"/>
                <a:gd name="T28" fmla="*/ 43 w 44"/>
                <a:gd name="T29" fmla="*/ 32 h 40"/>
                <a:gd name="T30" fmla="*/ 42 w 44"/>
                <a:gd name="T31" fmla="*/ 31 h 40"/>
                <a:gd name="T32" fmla="*/ 39 w 44"/>
                <a:gd name="T33" fmla="*/ 30 h 40"/>
                <a:gd name="T34" fmla="*/ 38 w 44"/>
                <a:gd name="T35" fmla="*/ 30 h 40"/>
                <a:gd name="T36" fmla="*/ 36 w 44"/>
                <a:gd name="T37" fmla="*/ 30 h 40"/>
                <a:gd name="T38" fmla="*/ 34 w 44"/>
                <a:gd name="T39" fmla="*/ 30 h 40"/>
                <a:gd name="T40" fmla="*/ 32 w 44"/>
                <a:gd name="T41" fmla="*/ 30 h 40"/>
                <a:gd name="T42" fmla="*/ 29 w 44"/>
                <a:gd name="T43" fmla="*/ 29 h 40"/>
                <a:gd name="T44" fmla="*/ 27 w 44"/>
                <a:gd name="T45" fmla="*/ 29 h 40"/>
                <a:gd name="T46" fmla="*/ 24 w 44"/>
                <a:gd name="T47" fmla="*/ 27 h 40"/>
                <a:gd name="T48" fmla="*/ 21 w 44"/>
                <a:gd name="T49" fmla="*/ 26 h 40"/>
                <a:gd name="T50" fmla="*/ 15 w 44"/>
                <a:gd name="T51" fmla="*/ 22 h 40"/>
                <a:gd name="T52" fmla="*/ 9 w 44"/>
                <a:gd name="T53" fmla="*/ 15 h 40"/>
                <a:gd name="T54" fmla="*/ 5 w 44"/>
                <a:gd name="T55" fmla="*/ 8 h 40"/>
                <a:gd name="T56" fmla="*/ 2 w 44"/>
                <a:gd name="T57" fmla="*/ 0 h 40"/>
                <a:gd name="T58" fmla="*/ 1 w 44"/>
                <a:gd name="T59" fmla="*/ 0 h 40"/>
                <a:gd name="T60" fmla="*/ 1 w 44"/>
                <a:gd name="T61" fmla="*/ 0 h 40"/>
                <a:gd name="T62" fmla="*/ 0 w 44"/>
                <a:gd name="T63" fmla="*/ 0 h 40"/>
                <a:gd name="T64" fmla="*/ 0 w 44"/>
                <a:gd name="T65" fmla="*/ 0 h 40"/>
                <a:gd name="T66" fmla="*/ 0 w 44"/>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0"/>
                <a:gd name="T104" fmla="*/ 44 w 4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0">
                  <a:moveTo>
                    <a:pt x="0" y="0"/>
                  </a:moveTo>
                  <a:lnTo>
                    <a:pt x="3" y="8"/>
                  </a:lnTo>
                  <a:lnTo>
                    <a:pt x="7" y="16"/>
                  </a:lnTo>
                  <a:lnTo>
                    <a:pt x="12" y="23"/>
                  </a:lnTo>
                  <a:lnTo>
                    <a:pt x="18" y="29"/>
                  </a:lnTo>
                  <a:lnTo>
                    <a:pt x="20" y="31"/>
                  </a:lnTo>
                  <a:lnTo>
                    <a:pt x="23" y="33"/>
                  </a:lnTo>
                  <a:lnTo>
                    <a:pt x="27" y="36"/>
                  </a:lnTo>
                  <a:lnTo>
                    <a:pt x="31" y="38"/>
                  </a:lnTo>
                  <a:lnTo>
                    <a:pt x="35" y="39"/>
                  </a:lnTo>
                  <a:lnTo>
                    <a:pt x="39" y="40"/>
                  </a:lnTo>
                  <a:lnTo>
                    <a:pt x="42" y="39"/>
                  </a:lnTo>
                  <a:lnTo>
                    <a:pt x="44" y="37"/>
                  </a:lnTo>
                  <a:lnTo>
                    <a:pt x="44" y="35"/>
                  </a:lnTo>
                  <a:lnTo>
                    <a:pt x="43" y="32"/>
                  </a:lnTo>
                  <a:lnTo>
                    <a:pt x="42" y="31"/>
                  </a:lnTo>
                  <a:lnTo>
                    <a:pt x="39" y="30"/>
                  </a:lnTo>
                  <a:lnTo>
                    <a:pt x="38" y="30"/>
                  </a:lnTo>
                  <a:lnTo>
                    <a:pt x="36" y="30"/>
                  </a:lnTo>
                  <a:lnTo>
                    <a:pt x="34" y="30"/>
                  </a:lnTo>
                  <a:lnTo>
                    <a:pt x="32" y="30"/>
                  </a:lnTo>
                  <a:lnTo>
                    <a:pt x="29" y="29"/>
                  </a:lnTo>
                  <a:lnTo>
                    <a:pt x="27" y="29"/>
                  </a:lnTo>
                  <a:lnTo>
                    <a:pt x="24" y="27"/>
                  </a:lnTo>
                  <a:lnTo>
                    <a:pt x="21" y="26"/>
                  </a:lnTo>
                  <a:lnTo>
                    <a:pt x="15" y="22"/>
                  </a:lnTo>
                  <a:lnTo>
                    <a:pt x="9" y="15"/>
                  </a:lnTo>
                  <a:lnTo>
                    <a:pt x="5" y="8"/>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3" name="Freeform 41"/>
            <p:cNvSpPr>
              <a:spLocks/>
            </p:cNvSpPr>
            <p:nvPr/>
          </p:nvSpPr>
          <p:spPr bwMode="auto">
            <a:xfrm>
              <a:off x="3316" y="1431"/>
              <a:ext cx="23" cy="20"/>
            </a:xfrm>
            <a:custGeom>
              <a:avLst/>
              <a:gdLst>
                <a:gd name="T0" fmla="*/ 0 w 23"/>
                <a:gd name="T1" fmla="*/ 2 h 20"/>
                <a:gd name="T2" fmla="*/ 3 w 23"/>
                <a:gd name="T3" fmla="*/ 8 h 20"/>
                <a:gd name="T4" fmla="*/ 8 w 23"/>
                <a:gd name="T5" fmla="*/ 13 h 20"/>
                <a:gd name="T6" fmla="*/ 13 w 23"/>
                <a:gd name="T7" fmla="*/ 17 h 20"/>
                <a:gd name="T8" fmla="*/ 20 w 23"/>
                <a:gd name="T9" fmla="*/ 20 h 20"/>
                <a:gd name="T10" fmla="*/ 21 w 23"/>
                <a:gd name="T11" fmla="*/ 20 h 20"/>
                <a:gd name="T12" fmla="*/ 22 w 23"/>
                <a:gd name="T13" fmla="*/ 19 h 20"/>
                <a:gd name="T14" fmla="*/ 23 w 23"/>
                <a:gd name="T15" fmla="*/ 19 h 20"/>
                <a:gd name="T16" fmla="*/ 22 w 23"/>
                <a:gd name="T17" fmla="*/ 18 h 20"/>
                <a:gd name="T18" fmla="*/ 17 w 23"/>
                <a:gd name="T19" fmla="*/ 14 h 20"/>
                <a:gd name="T20" fmla="*/ 12 w 23"/>
                <a:gd name="T21" fmla="*/ 10 h 20"/>
                <a:gd name="T22" fmla="*/ 6 w 23"/>
                <a:gd name="T23" fmla="*/ 5 h 20"/>
                <a:gd name="T24" fmla="*/ 3 w 23"/>
                <a:gd name="T25" fmla="*/ 0 h 20"/>
                <a:gd name="T26" fmla="*/ 2 w 23"/>
                <a:gd name="T27" fmla="*/ 0 h 20"/>
                <a:gd name="T28" fmla="*/ 0 w 23"/>
                <a:gd name="T29" fmla="*/ 1 h 20"/>
                <a:gd name="T30" fmla="*/ 0 w 23"/>
                <a:gd name="T31" fmla="*/ 1 h 20"/>
                <a:gd name="T32" fmla="*/ 0 w 23"/>
                <a:gd name="T33" fmla="*/ 2 h 20"/>
                <a:gd name="T34" fmla="*/ 0 w 23"/>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0" y="2"/>
                  </a:moveTo>
                  <a:lnTo>
                    <a:pt x="3" y="8"/>
                  </a:lnTo>
                  <a:lnTo>
                    <a:pt x="8" y="13"/>
                  </a:lnTo>
                  <a:lnTo>
                    <a:pt x="13" y="17"/>
                  </a:lnTo>
                  <a:lnTo>
                    <a:pt x="20" y="20"/>
                  </a:lnTo>
                  <a:lnTo>
                    <a:pt x="21" y="20"/>
                  </a:lnTo>
                  <a:lnTo>
                    <a:pt x="22" y="19"/>
                  </a:lnTo>
                  <a:lnTo>
                    <a:pt x="23" y="19"/>
                  </a:lnTo>
                  <a:lnTo>
                    <a:pt x="22" y="18"/>
                  </a:lnTo>
                  <a:lnTo>
                    <a:pt x="17" y="14"/>
                  </a:lnTo>
                  <a:lnTo>
                    <a:pt x="12" y="10"/>
                  </a:lnTo>
                  <a:lnTo>
                    <a:pt x="6" y="5"/>
                  </a:lnTo>
                  <a:lnTo>
                    <a:pt x="3" y="0"/>
                  </a:lnTo>
                  <a:lnTo>
                    <a:pt x="2"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4" name="Freeform 42"/>
            <p:cNvSpPr>
              <a:spLocks/>
            </p:cNvSpPr>
            <p:nvPr/>
          </p:nvSpPr>
          <p:spPr bwMode="auto">
            <a:xfrm>
              <a:off x="3344" y="1542"/>
              <a:ext cx="61" cy="26"/>
            </a:xfrm>
            <a:custGeom>
              <a:avLst/>
              <a:gdLst>
                <a:gd name="T0" fmla="*/ 0 w 61"/>
                <a:gd name="T1" fmla="*/ 0 h 26"/>
                <a:gd name="T2" fmla="*/ 2 w 61"/>
                <a:gd name="T3" fmla="*/ 2 h 26"/>
                <a:gd name="T4" fmla="*/ 4 w 61"/>
                <a:gd name="T5" fmla="*/ 5 h 26"/>
                <a:gd name="T6" fmla="*/ 5 w 61"/>
                <a:gd name="T7" fmla="*/ 8 h 26"/>
                <a:gd name="T8" fmla="*/ 8 w 61"/>
                <a:gd name="T9" fmla="*/ 9 h 26"/>
                <a:gd name="T10" fmla="*/ 8 w 61"/>
                <a:gd name="T11" fmla="*/ 10 h 26"/>
                <a:gd name="T12" fmla="*/ 9 w 61"/>
                <a:gd name="T13" fmla="*/ 10 h 26"/>
                <a:gd name="T14" fmla="*/ 10 w 61"/>
                <a:gd name="T15" fmla="*/ 11 h 26"/>
                <a:gd name="T16" fmla="*/ 11 w 61"/>
                <a:gd name="T17" fmla="*/ 11 h 26"/>
                <a:gd name="T18" fmla="*/ 15 w 61"/>
                <a:gd name="T19" fmla="*/ 10 h 26"/>
                <a:gd name="T20" fmla="*/ 20 w 61"/>
                <a:gd name="T21" fmla="*/ 11 h 26"/>
                <a:gd name="T22" fmla="*/ 24 w 61"/>
                <a:gd name="T23" fmla="*/ 12 h 26"/>
                <a:gd name="T24" fmla="*/ 28 w 61"/>
                <a:gd name="T25" fmla="*/ 14 h 26"/>
                <a:gd name="T26" fmla="*/ 31 w 61"/>
                <a:gd name="T27" fmla="*/ 17 h 26"/>
                <a:gd name="T28" fmla="*/ 35 w 61"/>
                <a:gd name="T29" fmla="*/ 20 h 26"/>
                <a:gd name="T30" fmla="*/ 39 w 61"/>
                <a:gd name="T31" fmla="*/ 22 h 26"/>
                <a:gd name="T32" fmla="*/ 43 w 61"/>
                <a:gd name="T33" fmla="*/ 24 h 26"/>
                <a:gd name="T34" fmla="*/ 48 w 61"/>
                <a:gd name="T35" fmla="*/ 26 h 26"/>
                <a:gd name="T36" fmla="*/ 52 w 61"/>
                <a:gd name="T37" fmla="*/ 26 h 26"/>
                <a:gd name="T38" fmla="*/ 57 w 61"/>
                <a:gd name="T39" fmla="*/ 26 h 26"/>
                <a:gd name="T40" fmla="*/ 61 w 61"/>
                <a:gd name="T41" fmla="*/ 25 h 26"/>
                <a:gd name="T42" fmla="*/ 61 w 61"/>
                <a:gd name="T43" fmla="*/ 25 h 26"/>
                <a:gd name="T44" fmla="*/ 61 w 61"/>
                <a:gd name="T45" fmla="*/ 24 h 26"/>
                <a:gd name="T46" fmla="*/ 60 w 61"/>
                <a:gd name="T47" fmla="*/ 24 h 26"/>
                <a:gd name="T48" fmla="*/ 60 w 61"/>
                <a:gd name="T49" fmla="*/ 24 h 26"/>
                <a:gd name="T50" fmla="*/ 55 w 61"/>
                <a:gd name="T51" fmla="*/ 25 h 26"/>
                <a:gd name="T52" fmla="*/ 50 w 61"/>
                <a:gd name="T53" fmla="*/ 25 h 26"/>
                <a:gd name="T54" fmla="*/ 46 w 61"/>
                <a:gd name="T55" fmla="*/ 23 h 26"/>
                <a:gd name="T56" fmla="*/ 41 w 61"/>
                <a:gd name="T57" fmla="*/ 22 h 26"/>
                <a:gd name="T58" fmla="*/ 37 w 61"/>
                <a:gd name="T59" fmla="*/ 19 h 26"/>
                <a:gd name="T60" fmla="*/ 33 w 61"/>
                <a:gd name="T61" fmla="*/ 17 h 26"/>
                <a:gd name="T62" fmla="*/ 29 w 61"/>
                <a:gd name="T63" fmla="*/ 14 h 26"/>
                <a:gd name="T64" fmla="*/ 25 w 61"/>
                <a:gd name="T65" fmla="*/ 12 h 26"/>
                <a:gd name="T66" fmla="*/ 23 w 61"/>
                <a:gd name="T67" fmla="*/ 11 h 26"/>
                <a:gd name="T68" fmla="*/ 22 w 61"/>
                <a:gd name="T69" fmla="*/ 10 h 26"/>
                <a:gd name="T70" fmla="*/ 20 w 61"/>
                <a:gd name="T71" fmla="*/ 10 h 26"/>
                <a:gd name="T72" fmla="*/ 19 w 61"/>
                <a:gd name="T73" fmla="*/ 9 h 26"/>
                <a:gd name="T74" fmla="*/ 17 w 61"/>
                <a:gd name="T75" fmla="*/ 9 h 26"/>
                <a:gd name="T76" fmla="*/ 16 w 61"/>
                <a:gd name="T77" fmla="*/ 9 h 26"/>
                <a:gd name="T78" fmla="*/ 14 w 61"/>
                <a:gd name="T79" fmla="*/ 9 h 26"/>
                <a:gd name="T80" fmla="*/ 12 w 61"/>
                <a:gd name="T81" fmla="*/ 9 h 26"/>
                <a:gd name="T82" fmla="*/ 8 w 61"/>
                <a:gd name="T83" fmla="*/ 9 h 26"/>
                <a:gd name="T84" fmla="*/ 5 w 61"/>
                <a:gd name="T85" fmla="*/ 6 h 26"/>
                <a:gd name="T86" fmla="*/ 3 w 61"/>
                <a:gd name="T87" fmla="*/ 3 h 26"/>
                <a:gd name="T88" fmla="*/ 2 w 61"/>
                <a:gd name="T89" fmla="*/ 0 h 26"/>
                <a:gd name="T90" fmla="*/ 1 w 61"/>
                <a:gd name="T91" fmla="*/ 0 h 26"/>
                <a:gd name="T92" fmla="*/ 1 w 61"/>
                <a:gd name="T93" fmla="*/ 0 h 26"/>
                <a:gd name="T94" fmla="*/ 0 w 61"/>
                <a:gd name="T95" fmla="*/ 0 h 26"/>
                <a:gd name="T96" fmla="*/ 0 w 61"/>
                <a:gd name="T97" fmla="*/ 0 h 26"/>
                <a:gd name="T98" fmla="*/ 0 w 61"/>
                <a:gd name="T99" fmla="*/ 0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
                <a:gd name="T151" fmla="*/ 0 h 26"/>
                <a:gd name="T152" fmla="*/ 61 w 61"/>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 h="26">
                  <a:moveTo>
                    <a:pt x="0" y="0"/>
                  </a:moveTo>
                  <a:lnTo>
                    <a:pt x="2" y="2"/>
                  </a:lnTo>
                  <a:lnTo>
                    <a:pt x="4" y="5"/>
                  </a:lnTo>
                  <a:lnTo>
                    <a:pt x="5" y="8"/>
                  </a:lnTo>
                  <a:lnTo>
                    <a:pt x="8" y="9"/>
                  </a:lnTo>
                  <a:lnTo>
                    <a:pt x="8" y="10"/>
                  </a:lnTo>
                  <a:lnTo>
                    <a:pt x="9" y="10"/>
                  </a:lnTo>
                  <a:lnTo>
                    <a:pt x="10" y="11"/>
                  </a:lnTo>
                  <a:lnTo>
                    <a:pt x="11" y="11"/>
                  </a:lnTo>
                  <a:lnTo>
                    <a:pt x="15" y="10"/>
                  </a:lnTo>
                  <a:lnTo>
                    <a:pt x="20" y="11"/>
                  </a:lnTo>
                  <a:lnTo>
                    <a:pt x="24" y="12"/>
                  </a:lnTo>
                  <a:lnTo>
                    <a:pt x="28" y="14"/>
                  </a:lnTo>
                  <a:lnTo>
                    <a:pt x="31" y="17"/>
                  </a:lnTo>
                  <a:lnTo>
                    <a:pt x="35" y="20"/>
                  </a:lnTo>
                  <a:lnTo>
                    <a:pt x="39" y="22"/>
                  </a:lnTo>
                  <a:lnTo>
                    <a:pt x="43" y="24"/>
                  </a:lnTo>
                  <a:lnTo>
                    <a:pt x="48" y="26"/>
                  </a:lnTo>
                  <a:lnTo>
                    <a:pt x="52" y="26"/>
                  </a:lnTo>
                  <a:lnTo>
                    <a:pt x="57" y="26"/>
                  </a:lnTo>
                  <a:lnTo>
                    <a:pt x="61" y="25"/>
                  </a:lnTo>
                  <a:lnTo>
                    <a:pt x="61" y="24"/>
                  </a:lnTo>
                  <a:lnTo>
                    <a:pt x="60" y="24"/>
                  </a:lnTo>
                  <a:lnTo>
                    <a:pt x="55" y="25"/>
                  </a:lnTo>
                  <a:lnTo>
                    <a:pt x="50" y="25"/>
                  </a:lnTo>
                  <a:lnTo>
                    <a:pt x="46" y="23"/>
                  </a:lnTo>
                  <a:lnTo>
                    <a:pt x="41" y="22"/>
                  </a:lnTo>
                  <a:lnTo>
                    <a:pt x="37" y="19"/>
                  </a:lnTo>
                  <a:lnTo>
                    <a:pt x="33" y="17"/>
                  </a:lnTo>
                  <a:lnTo>
                    <a:pt x="29" y="14"/>
                  </a:lnTo>
                  <a:lnTo>
                    <a:pt x="25" y="12"/>
                  </a:lnTo>
                  <a:lnTo>
                    <a:pt x="23" y="11"/>
                  </a:lnTo>
                  <a:lnTo>
                    <a:pt x="22" y="10"/>
                  </a:lnTo>
                  <a:lnTo>
                    <a:pt x="20" y="10"/>
                  </a:lnTo>
                  <a:lnTo>
                    <a:pt x="19" y="9"/>
                  </a:lnTo>
                  <a:lnTo>
                    <a:pt x="17" y="9"/>
                  </a:lnTo>
                  <a:lnTo>
                    <a:pt x="16" y="9"/>
                  </a:lnTo>
                  <a:lnTo>
                    <a:pt x="14" y="9"/>
                  </a:lnTo>
                  <a:lnTo>
                    <a:pt x="12" y="9"/>
                  </a:lnTo>
                  <a:lnTo>
                    <a:pt x="8" y="9"/>
                  </a:lnTo>
                  <a:lnTo>
                    <a:pt x="5" y="6"/>
                  </a:lnTo>
                  <a:lnTo>
                    <a:pt x="3" y="3"/>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5" name="Freeform 43"/>
            <p:cNvSpPr>
              <a:spLocks/>
            </p:cNvSpPr>
            <p:nvPr/>
          </p:nvSpPr>
          <p:spPr bwMode="auto">
            <a:xfrm>
              <a:off x="3340" y="1539"/>
              <a:ext cx="68" cy="34"/>
            </a:xfrm>
            <a:custGeom>
              <a:avLst/>
              <a:gdLst>
                <a:gd name="T0" fmla="*/ 0 w 68"/>
                <a:gd name="T1" fmla="*/ 1 h 34"/>
                <a:gd name="T2" fmla="*/ 3 w 68"/>
                <a:gd name="T3" fmla="*/ 10 h 34"/>
                <a:gd name="T4" fmla="*/ 6 w 68"/>
                <a:gd name="T5" fmla="*/ 18 h 34"/>
                <a:gd name="T6" fmla="*/ 12 w 68"/>
                <a:gd name="T7" fmla="*/ 24 h 34"/>
                <a:gd name="T8" fmla="*/ 22 w 68"/>
                <a:gd name="T9" fmla="*/ 26 h 34"/>
                <a:gd name="T10" fmla="*/ 26 w 68"/>
                <a:gd name="T11" fmla="*/ 26 h 34"/>
                <a:gd name="T12" fmla="*/ 30 w 68"/>
                <a:gd name="T13" fmla="*/ 26 h 34"/>
                <a:gd name="T14" fmla="*/ 34 w 68"/>
                <a:gd name="T15" fmla="*/ 28 h 34"/>
                <a:gd name="T16" fmla="*/ 38 w 68"/>
                <a:gd name="T17" fmla="*/ 29 h 34"/>
                <a:gd name="T18" fmla="*/ 41 w 68"/>
                <a:gd name="T19" fmla="*/ 31 h 34"/>
                <a:gd name="T20" fmla="*/ 46 w 68"/>
                <a:gd name="T21" fmla="*/ 32 h 34"/>
                <a:gd name="T22" fmla="*/ 50 w 68"/>
                <a:gd name="T23" fmla="*/ 33 h 34"/>
                <a:gd name="T24" fmla="*/ 53 w 68"/>
                <a:gd name="T25" fmla="*/ 34 h 34"/>
                <a:gd name="T26" fmla="*/ 57 w 68"/>
                <a:gd name="T27" fmla="*/ 34 h 34"/>
                <a:gd name="T28" fmla="*/ 61 w 68"/>
                <a:gd name="T29" fmla="*/ 32 h 34"/>
                <a:gd name="T30" fmla="*/ 64 w 68"/>
                <a:gd name="T31" fmla="*/ 31 h 34"/>
                <a:gd name="T32" fmla="*/ 68 w 68"/>
                <a:gd name="T33" fmla="*/ 29 h 34"/>
                <a:gd name="T34" fmla="*/ 68 w 68"/>
                <a:gd name="T35" fmla="*/ 28 h 34"/>
                <a:gd name="T36" fmla="*/ 68 w 68"/>
                <a:gd name="T37" fmla="*/ 28 h 34"/>
                <a:gd name="T38" fmla="*/ 65 w 68"/>
                <a:gd name="T39" fmla="*/ 28 h 34"/>
                <a:gd name="T40" fmla="*/ 65 w 68"/>
                <a:gd name="T41" fmla="*/ 28 h 34"/>
                <a:gd name="T42" fmla="*/ 59 w 68"/>
                <a:gd name="T43" fmla="*/ 30 h 34"/>
                <a:gd name="T44" fmla="*/ 54 w 68"/>
                <a:gd name="T45" fmla="*/ 31 h 34"/>
                <a:gd name="T46" fmla="*/ 50 w 68"/>
                <a:gd name="T47" fmla="*/ 31 h 34"/>
                <a:gd name="T48" fmla="*/ 47 w 68"/>
                <a:gd name="T49" fmla="*/ 29 h 34"/>
                <a:gd name="T50" fmla="*/ 43 w 68"/>
                <a:gd name="T51" fmla="*/ 28 h 34"/>
                <a:gd name="T52" fmla="*/ 38 w 68"/>
                <a:gd name="T53" fmla="*/ 26 h 34"/>
                <a:gd name="T54" fmla="*/ 35 w 68"/>
                <a:gd name="T55" fmla="*/ 25 h 34"/>
                <a:gd name="T56" fmla="*/ 30 w 68"/>
                <a:gd name="T57" fmla="*/ 23 h 34"/>
                <a:gd name="T58" fmla="*/ 23 w 68"/>
                <a:gd name="T59" fmla="*/ 23 h 34"/>
                <a:gd name="T60" fmla="*/ 18 w 68"/>
                <a:gd name="T61" fmla="*/ 21 h 34"/>
                <a:gd name="T62" fmla="*/ 14 w 68"/>
                <a:gd name="T63" fmla="*/ 20 h 34"/>
                <a:gd name="T64" fmla="*/ 10 w 68"/>
                <a:gd name="T65" fmla="*/ 17 h 34"/>
                <a:gd name="T66" fmla="*/ 8 w 68"/>
                <a:gd name="T67" fmla="*/ 15 h 34"/>
                <a:gd name="T68" fmla="*/ 6 w 68"/>
                <a:gd name="T69" fmla="*/ 12 h 34"/>
                <a:gd name="T70" fmla="*/ 4 w 68"/>
                <a:gd name="T71" fmla="*/ 7 h 34"/>
                <a:gd name="T72" fmla="*/ 2 w 68"/>
                <a:gd name="T73" fmla="*/ 1 h 34"/>
                <a:gd name="T74" fmla="*/ 1 w 68"/>
                <a:gd name="T75" fmla="*/ 0 h 34"/>
                <a:gd name="T76" fmla="*/ 1 w 68"/>
                <a:gd name="T77" fmla="*/ 0 h 34"/>
                <a:gd name="T78" fmla="*/ 0 w 68"/>
                <a:gd name="T79" fmla="*/ 0 h 34"/>
                <a:gd name="T80" fmla="*/ 0 w 68"/>
                <a:gd name="T81" fmla="*/ 1 h 34"/>
                <a:gd name="T82" fmla="*/ 0 w 68"/>
                <a:gd name="T83" fmla="*/ 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4"/>
                <a:gd name="T128" fmla="*/ 68 w 68"/>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4">
                  <a:moveTo>
                    <a:pt x="0" y="1"/>
                  </a:moveTo>
                  <a:lnTo>
                    <a:pt x="3" y="10"/>
                  </a:lnTo>
                  <a:lnTo>
                    <a:pt x="6" y="18"/>
                  </a:lnTo>
                  <a:lnTo>
                    <a:pt x="12" y="24"/>
                  </a:lnTo>
                  <a:lnTo>
                    <a:pt x="22" y="26"/>
                  </a:lnTo>
                  <a:lnTo>
                    <a:pt x="26" y="26"/>
                  </a:lnTo>
                  <a:lnTo>
                    <a:pt x="30" y="26"/>
                  </a:lnTo>
                  <a:lnTo>
                    <a:pt x="34" y="28"/>
                  </a:lnTo>
                  <a:lnTo>
                    <a:pt x="38" y="29"/>
                  </a:lnTo>
                  <a:lnTo>
                    <a:pt x="41" y="31"/>
                  </a:lnTo>
                  <a:lnTo>
                    <a:pt x="46" y="32"/>
                  </a:lnTo>
                  <a:lnTo>
                    <a:pt x="50" y="33"/>
                  </a:lnTo>
                  <a:lnTo>
                    <a:pt x="53" y="34"/>
                  </a:lnTo>
                  <a:lnTo>
                    <a:pt x="57" y="34"/>
                  </a:lnTo>
                  <a:lnTo>
                    <a:pt x="61" y="32"/>
                  </a:lnTo>
                  <a:lnTo>
                    <a:pt x="64" y="31"/>
                  </a:lnTo>
                  <a:lnTo>
                    <a:pt x="68" y="29"/>
                  </a:lnTo>
                  <a:lnTo>
                    <a:pt x="68" y="28"/>
                  </a:lnTo>
                  <a:lnTo>
                    <a:pt x="65" y="28"/>
                  </a:lnTo>
                  <a:lnTo>
                    <a:pt x="59" y="30"/>
                  </a:lnTo>
                  <a:lnTo>
                    <a:pt x="54" y="31"/>
                  </a:lnTo>
                  <a:lnTo>
                    <a:pt x="50" y="31"/>
                  </a:lnTo>
                  <a:lnTo>
                    <a:pt x="47" y="29"/>
                  </a:lnTo>
                  <a:lnTo>
                    <a:pt x="43" y="28"/>
                  </a:lnTo>
                  <a:lnTo>
                    <a:pt x="38" y="26"/>
                  </a:lnTo>
                  <a:lnTo>
                    <a:pt x="35" y="25"/>
                  </a:lnTo>
                  <a:lnTo>
                    <a:pt x="30" y="23"/>
                  </a:lnTo>
                  <a:lnTo>
                    <a:pt x="23" y="23"/>
                  </a:lnTo>
                  <a:lnTo>
                    <a:pt x="18" y="21"/>
                  </a:lnTo>
                  <a:lnTo>
                    <a:pt x="14" y="20"/>
                  </a:lnTo>
                  <a:lnTo>
                    <a:pt x="10" y="17"/>
                  </a:lnTo>
                  <a:lnTo>
                    <a:pt x="8" y="15"/>
                  </a:lnTo>
                  <a:lnTo>
                    <a:pt x="6" y="12"/>
                  </a:lnTo>
                  <a:lnTo>
                    <a:pt x="4" y="7"/>
                  </a:lnTo>
                  <a:lnTo>
                    <a:pt x="2" y="1"/>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6" name="Freeform 44"/>
            <p:cNvSpPr>
              <a:spLocks/>
            </p:cNvSpPr>
            <p:nvPr/>
          </p:nvSpPr>
          <p:spPr bwMode="auto">
            <a:xfrm>
              <a:off x="3361" y="1563"/>
              <a:ext cx="34" cy="15"/>
            </a:xfrm>
            <a:custGeom>
              <a:avLst/>
              <a:gdLst>
                <a:gd name="T0" fmla="*/ 0 w 34"/>
                <a:gd name="T1" fmla="*/ 1 h 15"/>
                <a:gd name="T2" fmla="*/ 0 w 34"/>
                <a:gd name="T3" fmla="*/ 6 h 15"/>
                <a:gd name="T4" fmla="*/ 0 w 34"/>
                <a:gd name="T5" fmla="*/ 10 h 15"/>
                <a:gd name="T6" fmla="*/ 3 w 34"/>
                <a:gd name="T7" fmla="*/ 14 h 15"/>
                <a:gd name="T8" fmla="*/ 8 w 34"/>
                <a:gd name="T9" fmla="*/ 15 h 15"/>
                <a:gd name="T10" fmla="*/ 11 w 34"/>
                <a:gd name="T11" fmla="*/ 15 h 15"/>
                <a:gd name="T12" fmla="*/ 14 w 34"/>
                <a:gd name="T13" fmla="*/ 15 h 15"/>
                <a:gd name="T14" fmla="*/ 16 w 34"/>
                <a:gd name="T15" fmla="*/ 14 h 15"/>
                <a:gd name="T16" fmla="*/ 19 w 34"/>
                <a:gd name="T17" fmla="*/ 14 h 15"/>
                <a:gd name="T18" fmla="*/ 23 w 34"/>
                <a:gd name="T19" fmla="*/ 12 h 15"/>
                <a:gd name="T20" fmla="*/ 26 w 34"/>
                <a:gd name="T21" fmla="*/ 12 h 15"/>
                <a:gd name="T22" fmla="*/ 29 w 34"/>
                <a:gd name="T23" fmla="*/ 11 h 15"/>
                <a:gd name="T24" fmla="*/ 33 w 34"/>
                <a:gd name="T25" fmla="*/ 11 h 15"/>
                <a:gd name="T26" fmla="*/ 34 w 34"/>
                <a:gd name="T27" fmla="*/ 11 h 15"/>
                <a:gd name="T28" fmla="*/ 34 w 34"/>
                <a:gd name="T29" fmla="*/ 10 h 15"/>
                <a:gd name="T30" fmla="*/ 34 w 34"/>
                <a:gd name="T31" fmla="*/ 9 h 15"/>
                <a:gd name="T32" fmla="*/ 34 w 34"/>
                <a:gd name="T33" fmla="*/ 9 h 15"/>
                <a:gd name="T34" fmla="*/ 32 w 34"/>
                <a:gd name="T35" fmla="*/ 9 h 15"/>
                <a:gd name="T36" fmla="*/ 30 w 34"/>
                <a:gd name="T37" fmla="*/ 9 h 15"/>
                <a:gd name="T38" fmla="*/ 28 w 34"/>
                <a:gd name="T39" fmla="*/ 9 h 15"/>
                <a:gd name="T40" fmla="*/ 26 w 34"/>
                <a:gd name="T41" fmla="*/ 9 h 15"/>
                <a:gd name="T42" fmla="*/ 23 w 34"/>
                <a:gd name="T43" fmla="*/ 10 h 15"/>
                <a:gd name="T44" fmla="*/ 20 w 34"/>
                <a:gd name="T45" fmla="*/ 11 h 15"/>
                <a:gd name="T46" fmla="*/ 17 w 34"/>
                <a:gd name="T47" fmla="*/ 13 h 15"/>
                <a:gd name="T48" fmla="*/ 14 w 34"/>
                <a:gd name="T49" fmla="*/ 14 h 15"/>
                <a:gd name="T50" fmla="*/ 11 w 34"/>
                <a:gd name="T51" fmla="*/ 14 h 15"/>
                <a:gd name="T52" fmla="*/ 9 w 34"/>
                <a:gd name="T53" fmla="*/ 14 h 15"/>
                <a:gd name="T54" fmla="*/ 6 w 34"/>
                <a:gd name="T55" fmla="*/ 13 h 15"/>
                <a:gd name="T56" fmla="*/ 3 w 34"/>
                <a:gd name="T57" fmla="*/ 12 h 15"/>
                <a:gd name="T58" fmla="*/ 2 w 34"/>
                <a:gd name="T59" fmla="*/ 10 h 15"/>
                <a:gd name="T60" fmla="*/ 1 w 34"/>
                <a:gd name="T61" fmla="*/ 7 h 15"/>
                <a:gd name="T62" fmla="*/ 0 w 34"/>
                <a:gd name="T63" fmla="*/ 3 h 15"/>
                <a:gd name="T64" fmla="*/ 0 w 34"/>
                <a:gd name="T65" fmla="*/ 0 h 15"/>
                <a:gd name="T66" fmla="*/ 0 w 34"/>
                <a:gd name="T67" fmla="*/ 0 h 15"/>
                <a:gd name="T68" fmla="*/ 0 w 34"/>
                <a:gd name="T69" fmla="*/ 0 h 15"/>
                <a:gd name="T70" fmla="*/ 0 w 34"/>
                <a:gd name="T71" fmla="*/ 1 h 15"/>
                <a:gd name="T72" fmla="*/ 0 w 34"/>
                <a:gd name="T73" fmla="*/ 1 h 15"/>
                <a:gd name="T74" fmla="*/ 0 w 34"/>
                <a:gd name="T75" fmla="*/ 1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15"/>
                <a:gd name="T116" fmla="*/ 34 w 34"/>
                <a:gd name="T117" fmla="*/ 15 h 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15">
                  <a:moveTo>
                    <a:pt x="0" y="1"/>
                  </a:moveTo>
                  <a:lnTo>
                    <a:pt x="0" y="6"/>
                  </a:lnTo>
                  <a:lnTo>
                    <a:pt x="0" y="10"/>
                  </a:lnTo>
                  <a:lnTo>
                    <a:pt x="3" y="14"/>
                  </a:lnTo>
                  <a:lnTo>
                    <a:pt x="8" y="15"/>
                  </a:lnTo>
                  <a:lnTo>
                    <a:pt x="11" y="15"/>
                  </a:lnTo>
                  <a:lnTo>
                    <a:pt x="14" y="15"/>
                  </a:lnTo>
                  <a:lnTo>
                    <a:pt x="16" y="14"/>
                  </a:lnTo>
                  <a:lnTo>
                    <a:pt x="19" y="14"/>
                  </a:lnTo>
                  <a:lnTo>
                    <a:pt x="23" y="12"/>
                  </a:lnTo>
                  <a:lnTo>
                    <a:pt x="26" y="12"/>
                  </a:lnTo>
                  <a:lnTo>
                    <a:pt x="29" y="11"/>
                  </a:lnTo>
                  <a:lnTo>
                    <a:pt x="33" y="11"/>
                  </a:lnTo>
                  <a:lnTo>
                    <a:pt x="34" y="11"/>
                  </a:lnTo>
                  <a:lnTo>
                    <a:pt x="34" y="10"/>
                  </a:lnTo>
                  <a:lnTo>
                    <a:pt x="34" y="9"/>
                  </a:lnTo>
                  <a:lnTo>
                    <a:pt x="32" y="9"/>
                  </a:lnTo>
                  <a:lnTo>
                    <a:pt x="30" y="9"/>
                  </a:lnTo>
                  <a:lnTo>
                    <a:pt x="28" y="9"/>
                  </a:lnTo>
                  <a:lnTo>
                    <a:pt x="26" y="9"/>
                  </a:lnTo>
                  <a:lnTo>
                    <a:pt x="23" y="10"/>
                  </a:lnTo>
                  <a:lnTo>
                    <a:pt x="20" y="11"/>
                  </a:lnTo>
                  <a:lnTo>
                    <a:pt x="17" y="13"/>
                  </a:lnTo>
                  <a:lnTo>
                    <a:pt x="14" y="14"/>
                  </a:lnTo>
                  <a:lnTo>
                    <a:pt x="11" y="14"/>
                  </a:lnTo>
                  <a:lnTo>
                    <a:pt x="9" y="14"/>
                  </a:lnTo>
                  <a:lnTo>
                    <a:pt x="6" y="13"/>
                  </a:lnTo>
                  <a:lnTo>
                    <a:pt x="3" y="12"/>
                  </a:lnTo>
                  <a:lnTo>
                    <a:pt x="2" y="10"/>
                  </a:lnTo>
                  <a:lnTo>
                    <a:pt x="1" y="7"/>
                  </a:lnTo>
                  <a:lnTo>
                    <a:pt x="0"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7" name="Freeform 45"/>
            <p:cNvSpPr>
              <a:spLocks/>
            </p:cNvSpPr>
            <p:nvPr/>
          </p:nvSpPr>
          <p:spPr bwMode="auto">
            <a:xfrm>
              <a:off x="3355" y="1571"/>
              <a:ext cx="37" cy="21"/>
            </a:xfrm>
            <a:custGeom>
              <a:avLst/>
              <a:gdLst>
                <a:gd name="T0" fmla="*/ 0 w 37"/>
                <a:gd name="T1" fmla="*/ 0 h 21"/>
                <a:gd name="T2" fmla="*/ 0 w 37"/>
                <a:gd name="T3" fmla="*/ 8 h 21"/>
                <a:gd name="T4" fmla="*/ 3 w 37"/>
                <a:gd name="T5" fmla="*/ 15 h 21"/>
                <a:gd name="T6" fmla="*/ 7 w 37"/>
                <a:gd name="T7" fmla="*/ 19 h 21"/>
                <a:gd name="T8" fmla="*/ 14 w 37"/>
                <a:gd name="T9" fmla="*/ 21 h 21"/>
                <a:gd name="T10" fmla="*/ 17 w 37"/>
                <a:gd name="T11" fmla="*/ 21 h 21"/>
                <a:gd name="T12" fmla="*/ 20 w 37"/>
                <a:gd name="T13" fmla="*/ 21 h 21"/>
                <a:gd name="T14" fmla="*/ 24 w 37"/>
                <a:gd name="T15" fmla="*/ 19 h 21"/>
                <a:gd name="T16" fmla="*/ 28 w 37"/>
                <a:gd name="T17" fmla="*/ 18 h 21"/>
                <a:gd name="T18" fmla="*/ 31 w 37"/>
                <a:gd name="T19" fmla="*/ 15 h 21"/>
                <a:gd name="T20" fmla="*/ 34 w 37"/>
                <a:gd name="T21" fmla="*/ 13 h 21"/>
                <a:gd name="T22" fmla="*/ 36 w 37"/>
                <a:gd name="T23" fmla="*/ 10 h 21"/>
                <a:gd name="T24" fmla="*/ 37 w 37"/>
                <a:gd name="T25" fmla="*/ 7 h 21"/>
                <a:gd name="T26" fmla="*/ 37 w 37"/>
                <a:gd name="T27" fmla="*/ 6 h 21"/>
                <a:gd name="T28" fmla="*/ 35 w 37"/>
                <a:gd name="T29" fmla="*/ 6 h 21"/>
                <a:gd name="T30" fmla="*/ 35 w 37"/>
                <a:gd name="T31" fmla="*/ 7 h 21"/>
                <a:gd name="T32" fmla="*/ 34 w 37"/>
                <a:gd name="T33" fmla="*/ 8 h 21"/>
                <a:gd name="T34" fmla="*/ 32 w 37"/>
                <a:gd name="T35" fmla="*/ 10 h 21"/>
                <a:gd name="T36" fmla="*/ 29 w 37"/>
                <a:gd name="T37" fmla="*/ 12 h 21"/>
                <a:gd name="T38" fmla="*/ 26 w 37"/>
                <a:gd name="T39" fmla="*/ 15 h 21"/>
                <a:gd name="T40" fmla="*/ 23 w 37"/>
                <a:gd name="T41" fmla="*/ 16 h 21"/>
                <a:gd name="T42" fmla="*/ 19 w 37"/>
                <a:gd name="T43" fmla="*/ 18 h 21"/>
                <a:gd name="T44" fmla="*/ 16 w 37"/>
                <a:gd name="T45" fmla="*/ 18 h 21"/>
                <a:gd name="T46" fmla="*/ 12 w 37"/>
                <a:gd name="T47" fmla="*/ 19 h 21"/>
                <a:gd name="T48" fmla="*/ 9 w 37"/>
                <a:gd name="T49" fmla="*/ 18 h 21"/>
                <a:gd name="T50" fmla="*/ 5 w 37"/>
                <a:gd name="T51" fmla="*/ 16 h 21"/>
                <a:gd name="T52" fmla="*/ 2 w 37"/>
                <a:gd name="T53" fmla="*/ 11 h 21"/>
                <a:gd name="T54" fmla="*/ 0 w 37"/>
                <a:gd name="T55" fmla="*/ 6 h 21"/>
                <a:gd name="T56" fmla="*/ 0 w 37"/>
                <a:gd name="T57" fmla="*/ 0 h 21"/>
                <a:gd name="T58" fmla="*/ 0 w 37"/>
                <a:gd name="T59" fmla="*/ 0 h 21"/>
                <a:gd name="T60" fmla="*/ 0 w 37"/>
                <a:gd name="T61" fmla="*/ 0 h 21"/>
                <a:gd name="T62" fmla="*/ 0 w 37"/>
                <a:gd name="T63" fmla="*/ 0 h 21"/>
                <a:gd name="T64" fmla="*/ 0 w 37"/>
                <a:gd name="T65" fmla="*/ 0 h 21"/>
                <a:gd name="T66" fmla="*/ 0 w 37"/>
                <a:gd name="T67" fmla="*/ 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21"/>
                <a:gd name="T104" fmla="*/ 37 w 37"/>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21">
                  <a:moveTo>
                    <a:pt x="0" y="0"/>
                  </a:moveTo>
                  <a:lnTo>
                    <a:pt x="0" y="8"/>
                  </a:lnTo>
                  <a:lnTo>
                    <a:pt x="3" y="15"/>
                  </a:lnTo>
                  <a:lnTo>
                    <a:pt x="7" y="19"/>
                  </a:lnTo>
                  <a:lnTo>
                    <a:pt x="14" y="21"/>
                  </a:lnTo>
                  <a:lnTo>
                    <a:pt x="17" y="21"/>
                  </a:lnTo>
                  <a:lnTo>
                    <a:pt x="20" y="21"/>
                  </a:lnTo>
                  <a:lnTo>
                    <a:pt x="24" y="19"/>
                  </a:lnTo>
                  <a:lnTo>
                    <a:pt x="28" y="18"/>
                  </a:lnTo>
                  <a:lnTo>
                    <a:pt x="31" y="15"/>
                  </a:lnTo>
                  <a:lnTo>
                    <a:pt x="34" y="13"/>
                  </a:lnTo>
                  <a:lnTo>
                    <a:pt x="36" y="10"/>
                  </a:lnTo>
                  <a:lnTo>
                    <a:pt x="37" y="7"/>
                  </a:lnTo>
                  <a:lnTo>
                    <a:pt x="37" y="6"/>
                  </a:lnTo>
                  <a:lnTo>
                    <a:pt x="35" y="6"/>
                  </a:lnTo>
                  <a:lnTo>
                    <a:pt x="35" y="7"/>
                  </a:lnTo>
                  <a:lnTo>
                    <a:pt x="34" y="8"/>
                  </a:lnTo>
                  <a:lnTo>
                    <a:pt x="32" y="10"/>
                  </a:lnTo>
                  <a:lnTo>
                    <a:pt x="29" y="12"/>
                  </a:lnTo>
                  <a:lnTo>
                    <a:pt x="26" y="15"/>
                  </a:lnTo>
                  <a:lnTo>
                    <a:pt x="23" y="16"/>
                  </a:lnTo>
                  <a:lnTo>
                    <a:pt x="19" y="18"/>
                  </a:lnTo>
                  <a:lnTo>
                    <a:pt x="16" y="18"/>
                  </a:lnTo>
                  <a:lnTo>
                    <a:pt x="12" y="19"/>
                  </a:lnTo>
                  <a:lnTo>
                    <a:pt x="9" y="18"/>
                  </a:lnTo>
                  <a:lnTo>
                    <a:pt x="5" y="16"/>
                  </a:lnTo>
                  <a:lnTo>
                    <a:pt x="2" y="11"/>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8" name="Freeform 46"/>
            <p:cNvSpPr>
              <a:spLocks/>
            </p:cNvSpPr>
            <p:nvPr/>
          </p:nvSpPr>
          <p:spPr bwMode="auto">
            <a:xfrm>
              <a:off x="3311" y="1444"/>
              <a:ext cx="44" cy="187"/>
            </a:xfrm>
            <a:custGeom>
              <a:avLst/>
              <a:gdLst>
                <a:gd name="T0" fmla="*/ 25 w 44"/>
                <a:gd name="T1" fmla="*/ 1 h 187"/>
                <a:gd name="T2" fmla="*/ 22 w 44"/>
                <a:gd name="T3" fmla="*/ 8 h 187"/>
                <a:gd name="T4" fmla="*/ 18 w 44"/>
                <a:gd name="T5" fmla="*/ 15 h 187"/>
                <a:gd name="T6" fmla="*/ 14 w 44"/>
                <a:gd name="T7" fmla="*/ 21 h 187"/>
                <a:gd name="T8" fmla="*/ 11 w 44"/>
                <a:gd name="T9" fmla="*/ 28 h 187"/>
                <a:gd name="T10" fmla="*/ 6 w 44"/>
                <a:gd name="T11" fmla="*/ 38 h 187"/>
                <a:gd name="T12" fmla="*/ 3 w 44"/>
                <a:gd name="T13" fmla="*/ 50 h 187"/>
                <a:gd name="T14" fmla="*/ 1 w 44"/>
                <a:gd name="T15" fmla="*/ 61 h 187"/>
                <a:gd name="T16" fmla="*/ 0 w 44"/>
                <a:gd name="T17" fmla="*/ 73 h 187"/>
                <a:gd name="T18" fmla="*/ 1 w 44"/>
                <a:gd name="T19" fmla="*/ 88 h 187"/>
                <a:gd name="T20" fmla="*/ 5 w 44"/>
                <a:gd name="T21" fmla="*/ 102 h 187"/>
                <a:gd name="T22" fmla="*/ 9 w 44"/>
                <a:gd name="T23" fmla="*/ 117 h 187"/>
                <a:gd name="T24" fmla="*/ 16 w 44"/>
                <a:gd name="T25" fmla="*/ 131 h 187"/>
                <a:gd name="T26" fmla="*/ 23 w 44"/>
                <a:gd name="T27" fmla="*/ 145 h 187"/>
                <a:gd name="T28" fmla="*/ 30 w 44"/>
                <a:gd name="T29" fmla="*/ 159 h 187"/>
                <a:gd name="T30" fmla="*/ 37 w 44"/>
                <a:gd name="T31" fmla="*/ 173 h 187"/>
                <a:gd name="T32" fmla="*/ 42 w 44"/>
                <a:gd name="T33" fmla="*/ 187 h 187"/>
                <a:gd name="T34" fmla="*/ 43 w 44"/>
                <a:gd name="T35" fmla="*/ 187 h 187"/>
                <a:gd name="T36" fmla="*/ 43 w 44"/>
                <a:gd name="T37" fmla="*/ 187 h 187"/>
                <a:gd name="T38" fmla="*/ 44 w 44"/>
                <a:gd name="T39" fmla="*/ 186 h 187"/>
                <a:gd name="T40" fmla="*/ 44 w 44"/>
                <a:gd name="T41" fmla="*/ 185 h 187"/>
                <a:gd name="T42" fmla="*/ 41 w 44"/>
                <a:gd name="T43" fmla="*/ 171 h 187"/>
                <a:gd name="T44" fmla="*/ 35 w 44"/>
                <a:gd name="T45" fmla="*/ 157 h 187"/>
                <a:gd name="T46" fmla="*/ 29 w 44"/>
                <a:gd name="T47" fmla="*/ 145 h 187"/>
                <a:gd name="T48" fmla="*/ 23 w 44"/>
                <a:gd name="T49" fmla="*/ 132 h 187"/>
                <a:gd name="T50" fmla="*/ 17 w 44"/>
                <a:gd name="T51" fmla="*/ 119 h 187"/>
                <a:gd name="T52" fmla="*/ 11 w 44"/>
                <a:gd name="T53" fmla="*/ 106 h 187"/>
                <a:gd name="T54" fmla="*/ 7 w 44"/>
                <a:gd name="T55" fmla="*/ 92 h 187"/>
                <a:gd name="T56" fmla="*/ 4 w 44"/>
                <a:gd name="T57" fmla="*/ 78 h 187"/>
                <a:gd name="T58" fmla="*/ 4 w 44"/>
                <a:gd name="T59" fmla="*/ 63 h 187"/>
                <a:gd name="T60" fmla="*/ 7 w 44"/>
                <a:gd name="T61" fmla="*/ 48 h 187"/>
                <a:gd name="T62" fmla="*/ 12 w 44"/>
                <a:gd name="T63" fmla="*/ 33 h 187"/>
                <a:gd name="T64" fmla="*/ 18 w 44"/>
                <a:gd name="T65" fmla="*/ 19 h 187"/>
                <a:gd name="T66" fmla="*/ 20 w 44"/>
                <a:gd name="T67" fmla="*/ 15 h 187"/>
                <a:gd name="T68" fmla="*/ 23 w 44"/>
                <a:gd name="T69" fmla="*/ 11 h 187"/>
                <a:gd name="T70" fmla="*/ 25 w 44"/>
                <a:gd name="T71" fmla="*/ 7 h 187"/>
                <a:gd name="T72" fmla="*/ 26 w 44"/>
                <a:gd name="T73" fmla="*/ 3 h 187"/>
                <a:gd name="T74" fmla="*/ 26 w 44"/>
                <a:gd name="T75" fmla="*/ 2 h 187"/>
                <a:gd name="T76" fmla="*/ 26 w 44"/>
                <a:gd name="T77" fmla="*/ 1 h 187"/>
                <a:gd name="T78" fmla="*/ 26 w 44"/>
                <a:gd name="T79" fmla="*/ 0 h 187"/>
                <a:gd name="T80" fmla="*/ 25 w 44"/>
                <a:gd name="T81" fmla="*/ 1 h 187"/>
                <a:gd name="T82" fmla="*/ 25 w 44"/>
                <a:gd name="T83" fmla="*/ 1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187"/>
                <a:gd name="T128" fmla="*/ 44 w 44"/>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187">
                  <a:moveTo>
                    <a:pt x="25" y="1"/>
                  </a:moveTo>
                  <a:lnTo>
                    <a:pt x="22" y="8"/>
                  </a:lnTo>
                  <a:lnTo>
                    <a:pt x="18" y="15"/>
                  </a:lnTo>
                  <a:lnTo>
                    <a:pt x="14" y="21"/>
                  </a:lnTo>
                  <a:lnTo>
                    <a:pt x="11" y="28"/>
                  </a:lnTo>
                  <a:lnTo>
                    <a:pt x="6" y="38"/>
                  </a:lnTo>
                  <a:lnTo>
                    <a:pt x="3" y="50"/>
                  </a:lnTo>
                  <a:lnTo>
                    <a:pt x="1" y="61"/>
                  </a:lnTo>
                  <a:lnTo>
                    <a:pt x="0" y="73"/>
                  </a:lnTo>
                  <a:lnTo>
                    <a:pt x="1" y="88"/>
                  </a:lnTo>
                  <a:lnTo>
                    <a:pt x="5" y="102"/>
                  </a:lnTo>
                  <a:lnTo>
                    <a:pt x="9" y="117"/>
                  </a:lnTo>
                  <a:lnTo>
                    <a:pt x="16" y="131"/>
                  </a:lnTo>
                  <a:lnTo>
                    <a:pt x="23" y="145"/>
                  </a:lnTo>
                  <a:lnTo>
                    <a:pt x="30" y="159"/>
                  </a:lnTo>
                  <a:lnTo>
                    <a:pt x="37" y="173"/>
                  </a:lnTo>
                  <a:lnTo>
                    <a:pt x="42" y="187"/>
                  </a:lnTo>
                  <a:lnTo>
                    <a:pt x="43" y="187"/>
                  </a:lnTo>
                  <a:lnTo>
                    <a:pt x="44" y="186"/>
                  </a:lnTo>
                  <a:lnTo>
                    <a:pt x="44" y="185"/>
                  </a:lnTo>
                  <a:lnTo>
                    <a:pt x="41" y="171"/>
                  </a:lnTo>
                  <a:lnTo>
                    <a:pt x="35" y="157"/>
                  </a:lnTo>
                  <a:lnTo>
                    <a:pt x="29" y="145"/>
                  </a:lnTo>
                  <a:lnTo>
                    <a:pt x="23" y="132"/>
                  </a:lnTo>
                  <a:lnTo>
                    <a:pt x="17" y="119"/>
                  </a:lnTo>
                  <a:lnTo>
                    <a:pt x="11" y="106"/>
                  </a:lnTo>
                  <a:lnTo>
                    <a:pt x="7" y="92"/>
                  </a:lnTo>
                  <a:lnTo>
                    <a:pt x="4" y="78"/>
                  </a:lnTo>
                  <a:lnTo>
                    <a:pt x="4" y="63"/>
                  </a:lnTo>
                  <a:lnTo>
                    <a:pt x="7" y="48"/>
                  </a:lnTo>
                  <a:lnTo>
                    <a:pt x="12" y="33"/>
                  </a:lnTo>
                  <a:lnTo>
                    <a:pt x="18" y="19"/>
                  </a:lnTo>
                  <a:lnTo>
                    <a:pt x="20" y="15"/>
                  </a:lnTo>
                  <a:lnTo>
                    <a:pt x="23" y="11"/>
                  </a:lnTo>
                  <a:lnTo>
                    <a:pt x="25" y="7"/>
                  </a:lnTo>
                  <a:lnTo>
                    <a:pt x="26" y="3"/>
                  </a:lnTo>
                  <a:lnTo>
                    <a:pt x="26" y="2"/>
                  </a:lnTo>
                  <a:lnTo>
                    <a:pt x="26" y="1"/>
                  </a:lnTo>
                  <a:lnTo>
                    <a:pt x="26"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9" name="Freeform 47"/>
            <p:cNvSpPr>
              <a:spLocks/>
            </p:cNvSpPr>
            <p:nvPr/>
          </p:nvSpPr>
          <p:spPr bwMode="auto">
            <a:xfrm>
              <a:off x="3408" y="1425"/>
              <a:ext cx="56" cy="7"/>
            </a:xfrm>
            <a:custGeom>
              <a:avLst/>
              <a:gdLst>
                <a:gd name="T0" fmla="*/ 54 w 56"/>
                <a:gd name="T1" fmla="*/ 5 h 7"/>
                <a:gd name="T2" fmla="*/ 51 w 56"/>
                <a:gd name="T3" fmla="*/ 4 h 7"/>
                <a:gd name="T4" fmla="*/ 48 w 56"/>
                <a:gd name="T5" fmla="*/ 3 h 7"/>
                <a:gd name="T6" fmla="*/ 46 w 56"/>
                <a:gd name="T7" fmla="*/ 2 h 7"/>
                <a:gd name="T8" fmla="*/ 43 w 56"/>
                <a:gd name="T9" fmla="*/ 1 h 7"/>
                <a:gd name="T10" fmla="*/ 40 w 56"/>
                <a:gd name="T11" fmla="*/ 1 h 7"/>
                <a:gd name="T12" fmla="*/ 37 w 56"/>
                <a:gd name="T13" fmla="*/ 1 h 7"/>
                <a:gd name="T14" fmla="*/ 34 w 56"/>
                <a:gd name="T15" fmla="*/ 0 h 7"/>
                <a:gd name="T16" fmla="*/ 31 w 56"/>
                <a:gd name="T17" fmla="*/ 0 h 7"/>
                <a:gd name="T18" fmla="*/ 27 w 56"/>
                <a:gd name="T19" fmla="*/ 0 h 7"/>
                <a:gd name="T20" fmla="*/ 24 w 56"/>
                <a:gd name="T21" fmla="*/ 0 h 7"/>
                <a:gd name="T22" fmla="*/ 20 w 56"/>
                <a:gd name="T23" fmla="*/ 0 h 7"/>
                <a:gd name="T24" fmla="*/ 17 w 56"/>
                <a:gd name="T25" fmla="*/ 0 h 7"/>
                <a:gd name="T26" fmla="*/ 13 w 56"/>
                <a:gd name="T27" fmla="*/ 1 h 7"/>
                <a:gd name="T28" fmla="*/ 9 w 56"/>
                <a:gd name="T29" fmla="*/ 1 h 7"/>
                <a:gd name="T30" fmla="*/ 6 w 56"/>
                <a:gd name="T31" fmla="*/ 1 h 7"/>
                <a:gd name="T32" fmla="*/ 2 w 56"/>
                <a:gd name="T33" fmla="*/ 1 h 7"/>
                <a:gd name="T34" fmla="*/ 1 w 56"/>
                <a:gd name="T35" fmla="*/ 1 h 7"/>
                <a:gd name="T36" fmla="*/ 0 w 56"/>
                <a:gd name="T37" fmla="*/ 1 h 7"/>
                <a:gd name="T38" fmla="*/ 0 w 56"/>
                <a:gd name="T39" fmla="*/ 3 h 7"/>
                <a:gd name="T40" fmla="*/ 1 w 56"/>
                <a:gd name="T41" fmla="*/ 4 h 7"/>
                <a:gd name="T42" fmla="*/ 4 w 56"/>
                <a:gd name="T43" fmla="*/ 5 h 7"/>
                <a:gd name="T44" fmla="*/ 6 w 56"/>
                <a:gd name="T45" fmla="*/ 6 h 7"/>
                <a:gd name="T46" fmla="*/ 9 w 56"/>
                <a:gd name="T47" fmla="*/ 6 h 7"/>
                <a:gd name="T48" fmla="*/ 12 w 56"/>
                <a:gd name="T49" fmla="*/ 5 h 7"/>
                <a:gd name="T50" fmla="*/ 18 w 56"/>
                <a:gd name="T51" fmla="*/ 4 h 7"/>
                <a:gd name="T52" fmla="*/ 23 w 56"/>
                <a:gd name="T53" fmla="*/ 4 h 7"/>
                <a:gd name="T54" fmla="*/ 28 w 56"/>
                <a:gd name="T55" fmla="*/ 3 h 7"/>
                <a:gd name="T56" fmla="*/ 33 w 56"/>
                <a:gd name="T57" fmla="*/ 3 h 7"/>
                <a:gd name="T58" fmla="*/ 38 w 56"/>
                <a:gd name="T59" fmla="*/ 3 h 7"/>
                <a:gd name="T60" fmla="*/ 43 w 56"/>
                <a:gd name="T61" fmla="*/ 4 h 7"/>
                <a:gd name="T62" fmla="*/ 48 w 56"/>
                <a:gd name="T63" fmla="*/ 5 h 7"/>
                <a:gd name="T64" fmla="*/ 53 w 56"/>
                <a:gd name="T65" fmla="*/ 7 h 7"/>
                <a:gd name="T66" fmla="*/ 55 w 56"/>
                <a:gd name="T67" fmla="*/ 7 h 7"/>
                <a:gd name="T68" fmla="*/ 56 w 56"/>
                <a:gd name="T69" fmla="*/ 7 h 7"/>
                <a:gd name="T70" fmla="*/ 56 w 56"/>
                <a:gd name="T71" fmla="*/ 6 h 7"/>
                <a:gd name="T72" fmla="*/ 54 w 56"/>
                <a:gd name="T73" fmla="*/ 5 h 7"/>
                <a:gd name="T74" fmla="*/ 54 w 56"/>
                <a:gd name="T75" fmla="*/ 5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
                <a:gd name="T116" fmla="*/ 56 w 56"/>
                <a:gd name="T117" fmla="*/ 7 h 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
                  <a:moveTo>
                    <a:pt x="54" y="5"/>
                  </a:moveTo>
                  <a:lnTo>
                    <a:pt x="51" y="4"/>
                  </a:lnTo>
                  <a:lnTo>
                    <a:pt x="48" y="3"/>
                  </a:lnTo>
                  <a:lnTo>
                    <a:pt x="46" y="2"/>
                  </a:lnTo>
                  <a:lnTo>
                    <a:pt x="43" y="1"/>
                  </a:lnTo>
                  <a:lnTo>
                    <a:pt x="40" y="1"/>
                  </a:lnTo>
                  <a:lnTo>
                    <a:pt x="37" y="1"/>
                  </a:lnTo>
                  <a:lnTo>
                    <a:pt x="34" y="0"/>
                  </a:lnTo>
                  <a:lnTo>
                    <a:pt x="31" y="0"/>
                  </a:lnTo>
                  <a:lnTo>
                    <a:pt x="27" y="0"/>
                  </a:lnTo>
                  <a:lnTo>
                    <a:pt x="24" y="0"/>
                  </a:lnTo>
                  <a:lnTo>
                    <a:pt x="20" y="0"/>
                  </a:lnTo>
                  <a:lnTo>
                    <a:pt x="17" y="0"/>
                  </a:lnTo>
                  <a:lnTo>
                    <a:pt x="13" y="1"/>
                  </a:lnTo>
                  <a:lnTo>
                    <a:pt x="9" y="1"/>
                  </a:lnTo>
                  <a:lnTo>
                    <a:pt x="6" y="1"/>
                  </a:lnTo>
                  <a:lnTo>
                    <a:pt x="2" y="1"/>
                  </a:lnTo>
                  <a:lnTo>
                    <a:pt x="1" y="1"/>
                  </a:lnTo>
                  <a:lnTo>
                    <a:pt x="0" y="1"/>
                  </a:lnTo>
                  <a:lnTo>
                    <a:pt x="0" y="3"/>
                  </a:lnTo>
                  <a:lnTo>
                    <a:pt x="1" y="4"/>
                  </a:lnTo>
                  <a:lnTo>
                    <a:pt x="4" y="5"/>
                  </a:lnTo>
                  <a:lnTo>
                    <a:pt x="6" y="6"/>
                  </a:lnTo>
                  <a:lnTo>
                    <a:pt x="9" y="6"/>
                  </a:lnTo>
                  <a:lnTo>
                    <a:pt x="12" y="5"/>
                  </a:lnTo>
                  <a:lnTo>
                    <a:pt x="18" y="4"/>
                  </a:lnTo>
                  <a:lnTo>
                    <a:pt x="23" y="4"/>
                  </a:lnTo>
                  <a:lnTo>
                    <a:pt x="28" y="3"/>
                  </a:lnTo>
                  <a:lnTo>
                    <a:pt x="33" y="3"/>
                  </a:lnTo>
                  <a:lnTo>
                    <a:pt x="38" y="3"/>
                  </a:lnTo>
                  <a:lnTo>
                    <a:pt x="43" y="4"/>
                  </a:lnTo>
                  <a:lnTo>
                    <a:pt x="48" y="5"/>
                  </a:lnTo>
                  <a:lnTo>
                    <a:pt x="53" y="7"/>
                  </a:lnTo>
                  <a:lnTo>
                    <a:pt x="55" y="7"/>
                  </a:lnTo>
                  <a:lnTo>
                    <a:pt x="56" y="7"/>
                  </a:lnTo>
                  <a:lnTo>
                    <a:pt x="56" y="6"/>
                  </a:lnTo>
                  <a:lnTo>
                    <a:pt x="5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0" name="Freeform 48"/>
            <p:cNvSpPr>
              <a:spLocks/>
            </p:cNvSpPr>
            <p:nvPr/>
          </p:nvSpPr>
          <p:spPr bwMode="auto">
            <a:xfrm>
              <a:off x="3414" y="1471"/>
              <a:ext cx="58" cy="19"/>
            </a:xfrm>
            <a:custGeom>
              <a:avLst/>
              <a:gdLst>
                <a:gd name="T0" fmla="*/ 0 w 58"/>
                <a:gd name="T1" fmla="*/ 3 h 19"/>
                <a:gd name="T2" fmla="*/ 5 w 58"/>
                <a:gd name="T3" fmla="*/ 8 h 19"/>
                <a:gd name="T4" fmla="*/ 12 w 58"/>
                <a:gd name="T5" fmla="*/ 12 h 19"/>
                <a:gd name="T6" fmla="*/ 18 w 58"/>
                <a:gd name="T7" fmla="*/ 15 h 19"/>
                <a:gd name="T8" fmla="*/ 26 w 58"/>
                <a:gd name="T9" fmla="*/ 18 h 19"/>
                <a:gd name="T10" fmla="*/ 33 w 58"/>
                <a:gd name="T11" fmla="*/ 19 h 19"/>
                <a:gd name="T12" fmla="*/ 41 w 58"/>
                <a:gd name="T13" fmla="*/ 19 h 19"/>
                <a:gd name="T14" fmla="*/ 48 w 58"/>
                <a:gd name="T15" fmla="*/ 17 h 19"/>
                <a:gd name="T16" fmla="*/ 55 w 58"/>
                <a:gd name="T17" fmla="*/ 14 h 19"/>
                <a:gd name="T18" fmla="*/ 56 w 58"/>
                <a:gd name="T19" fmla="*/ 11 h 19"/>
                <a:gd name="T20" fmla="*/ 58 w 58"/>
                <a:gd name="T21" fmla="*/ 8 h 19"/>
                <a:gd name="T22" fmla="*/ 57 w 58"/>
                <a:gd name="T23" fmla="*/ 6 h 19"/>
                <a:gd name="T24" fmla="*/ 55 w 58"/>
                <a:gd name="T25" fmla="*/ 6 h 19"/>
                <a:gd name="T26" fmla="*/ 51 w 58"/>
                <a:gd name="T27" fmla="*/ 6 h 19"/>
                <a:gd name="T28" fmla="*/ 48 w 58"/>
                <a:gd name="T29" fmla="*/ 7 h 19"/>
                <a:gd name="T30" fmla="*/ 44 w 58"/>
                <a:gd name="T31" fmla="*/ 8 h 19"/>
                <a:gd name="T32" fmla="*/ 41 w 58"/>
                <a:gd name="T33" fmla="*/ 9 h 19"/>
                <a:gd name="T34" fmla="*/ 38 w 58"/>
                <a:gd name="T35" fmla="*/ 10 h 19"/>
                <a:gd name="T36" fmla="*/ 34 w 58"/>
                <a:gd name="T37" fmla="*/ 10 h 19"/>
                <a:gd name="T38" fmla="*/ 30 w 58"/>
                <a:gd name="T39" fmla="*/ 11 h 19"/>
                <a:gd name="T40" fmla="*/ 26 w 58"/>
                <a:gd name="T41" fmla="*/ 11 h 19"/>
                <a:gd name="T42" fmla="*/ 23 w 58"/>
                <a:gd name="T43" fmla="*/ 10 h 19"/>
                <a:gd name="T44" fmla="*/ 20 w 58"/>
                <a:gd name="T45" fmla="*/ 10 h 19"/>
                <a:gd name="T46" fmla="*/ 16 w 58"/>
                <a:gd name="T47" fmla="*/ 8 h 19"/>
                <a:gd name="T48" fmla="*/ 13 w 58"/>
                <a:gd name="T49" fmla="*/ 8 h 19"/>
                <a:gd name="T50" fmla="*/ 10 w 58"/>
                <a:gd name="T51" fmla="*/ 6 h 19"/>
                <a:gd name="T52" fmla="*/ 6 w 58"/>
                <a:gd name="T53" fmla="*/ 4 h 19"/>
                <a:gd name="T54" fmla="*/ 4 w 58"/>
                <a:gd name="T55" fmla="*/ 3 h 19"/>
                <a:gd name="T56" fmla="*/ 1 w 58"/>
                <a:gd name="T57" fmla="*/ 0 h 19"/>
                <a:gd name="T58" fmla="*/ 1 w 58"/>
                <a:gd name="T59" fmla="*/ 0 h 19"/>
                <a:gd name="T60" fmla="*/ 0 w 58"/>
                <a:gd name="T61" fmla="*/ 1 h 19"/>
                <a:gd name="T62" fmla="*/ 0 w 58"/>
                <a:gd name="T63" fmla="*/ 2 h 19"/>
                <a:gd name="T64" fmla="*/ 0 w 58"/>
                <a:gd name="T65" fmla="*/ 3 h 19"/>
                <a:gd name="T66" fmla="*/ 0 w 58"/>
                <a:gd name="T67" fmla="*/ 3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9"/>
                <a:gd name="T104" fmla="*/ 58 w 5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9">
                  <a:moveTo>
                    <a:pt x="0" y="3"/>
                  </a:moveTo>
                  <a:lnTo>
                    <a:pt x="5" y="8"/>
                  </a:lnTo>
                  <a:lnTo>
                    <a:pt x="12" y="12"/>
                  </a:lnTo>
                  <a:lnTo>
                    <a:pt x="18" y="15"/>
                  </a:lnTo>
                  <a:lnTo>
                    <a:pt x="26" y="18"/>
                  </a:lnTo>
                  <a:lnTo>
                    <a:pt x="33" y="19"/>
                  </a:lnTo>
                  <a:lnTo>
                    <a:pt x="41" y="19"/>
                  </a:lnTo>
                  <a:lnTo>
                    <a:pt x="48" y="17"/>
                  </a:lnTo>
                  <a:lnTo>
                    <a:pt x="55" y="14"/>
                  </a:lnTo>
                  <a:lnTo>
                    <a:pt x="56" y="11"/>
                  </a:lnTo>
                  <a:lnTo>
                    <a:pt x="58" y="8"/>
                  </a:lnTo>
                  <a:lnTo>
                    <a:pt x="57" y="6"/>
                  </a:lnTo>
                  <a:lnTo>
                    <a:pt x="55" y="6"/>
                  </a:lnTo>
                  <a:lnTo>
                    <a:pt x="51" y="6"/>
                  </a:lnTo>
                  <a:lnTo>
                    <a:pt x="48" y="7"/>
                  </a:lnTo>
                  <a:lnTo>
                    <a:pt x="44" y="8"/>
                  </a:lnTo>
                  <a:lnTo>
                    <a:pt x="41" y="9"/>
                  </a:lnTo>
                  <a:lnTo>
                    <a:pt x="38" y="10"/>
                  </a:lnTo>
                  <a:lnTo>
                    <a:pt x="34" y="10"/>
                  </a:lnTo>
                  <a:lnTo>
                    <a:pt x="30" y="11"/>
                  </a:lnTo>
                  <a:lnTo>
                    <a:pt x="26" y="11"/>
                  </a:lnTo>
                  <a:lnTo>
                    <a:pt x="23" y="10"/>
                  </a:lnTo>
                  <a:lnTo>
                    <a:pt x="20" y="10"/>
                  </a:lnTo>
                  <a:lnTo>
                    <a:pt x="16" y="8"/>
                  </a:lnTo>
                  <a:lnTo>
                    <a:pt x="13" y="8"/>
                  </a:lnTo>
                  <a:lnTo>
                    <a:pt x="10" y="6"/>
                  </a:lnTo>
                  <a:lnTo>
                    <a:pt x="6" y="4"/>
                  </a:lnTo>
                  <a:lnTo>
                    <a:pt x="4" y="3"/>
                  </a:lnTo>
                  <a:lnTo>
                    <a:pt x="1"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1" name="Freeform 49"/>
            <p:cNvSpPr>
              <a:spLocks/>
            </p:cNvSpPr>
            <p:nvPr/>
          </p:nvSpPr>
          <p:spPr bwMode="auto">
            <a:xfrm>
              <a:off x="3455" y="1482"/>
              <a:ext cx="26" cy="7"/>
            </a:xfrm>
            <a:custGeom>
              <a:avLst/>
              <a:gdLst>
                <a:gd name="T0" fmla="*/ 26 w 26"/>
                <a:gd name="T1" fmla="*/ 0 h 7"/>
                <a:gd name="T2" fmla="*/ 23 w 26"/>
                <a:gd name="T3" fmla="*/ 1 h 7"/>
                <a:gd name="T4" fmla="*/ 21 w 26"/>
                <a:gd name="T5" fmla="*/ 2 h 7"/>
                <a:gd name="T6" fmla="*/ 18 w 26"/>
                <a:gd name="T7" fmla="*/ 3 h 7"/>
                <a:gd name="T8" fmla="*/ 15 w 26"/>
                <a:gd name="T9" fmla="*/ 3 h 7"/>
                <a:gd name="T10" fmla="*/ 12 w 26"/>
                <a:gd name="T11" fmla="*/ 3 h 7"/>
                <a:gd name="T12" fmla="*/ 9 w 26"/>
                <a:gd name="T13" fmla="*/ 1 h 7"/>
                <a:gd name="T14" fmla="*/ 5 w 26"/>
                <a:gd name="T15" fmla="*/ 0 h 7"/>
                <a:gd name="T16" fmla="*/ 2 w 26"/>
                <a:gd name="T17" fmla="*/ 0 h 7"/>
                <a:gd name="T18" fmla="*/ 1 w 26"/>
                <a:gd name="T19" fmla="*/ 0 h 7"/>
                <a:gd name="T20" fmla="*/ 0 w 26"/>
                <a:gd name="T21" fmla="*/ 2 h 7"/>
                <a:gd name="T22" fmla="*/ 0 w 26"/>
                <a:gd name="T23" fmla="*/ 3 h 7"/>
                <a:gd name="T24" fmla="*/ 0 w 26"/>
                <a:gd name="T25" fmla="*/ 5 h 7"/>
                <a:gd name="T26" fmla="*/ 3 w 26"/>
                <a:gd name="T27" fmla="*/ 6 h 7"/>
                <a:gd name="T28" fmla="*/ 6 w 26"/>
                <a:gd name="T29" fmla="*/ 7 h 7"/>
                <a:gd name="T30" fmla="*/ 10 w 26"/>
                <a:gd name="T31" fmla="*/ 7 h 7"/>
                <a:gd name="T32" fmla="*/ 13 w 26"/>
                <a:gd name="T33" fmla="*/ 6 h 7"/>
                <a:gd name="T34" fmla="*/ 17 w 26"/>
                <a:gd name="T35" fmla="*/ 6 h 7"/>
                <a:gd name="T36" fmla="*/ 20 w 26"/>
                <a:gd name="T37" fmla="*/ 5 h 7"/>
                <a:gd name="T38" fmla="*/ 23 w 26"/>
                <a:gd name="T39" fmla="*/ 3 h 7"/>
                <a:gd name="T40" fmla="*/ 25 w 26"/>
                <a:gd name="T41" fmla="*/ 2 h 7"/>
                <a:gd name="T42" fmla="*/ 26 w 26"/>
                <a:gd name="T43" fmla="*/ 1 h 7"/>
                <a:gd name="T44" fmla="*/ 26 w 26"/>
                <a:gd name="T45" fmla="*/ 0 h 7"/>
                <a:gd name="T46" fmla="*/ 26 w 26"/>
                <a:gd name="T47" fmla="*/ 0 h 7"/>
                <a:gd name="T48" fmla="*/ 26 w 26"/>
                <a:gd name="T49" fmla="*/ 0 h 7"/>
                <a:gd name="T50" fmla="*/ 26 w 26"/>
                <a:gd name="T51" fmla="*/ 0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
                <a:gd name="T80" fmla="*/ 26 w 26"/>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
                  <a:moveTo>
                    <a:pt x="26" y="0"/>
                  </a:moveTo>
                  <a:lnTo>
                    <a:pt x="23" y="1"/>
                  </a:lnTo>
                  <a:lnTo>
                    <a:pt x="21" y="2"/>
                  </a:lnTo>
                  <a:lnTo>
                    <a:pt x="18" y="3"/>
                  </a:lnTo>
                  <a:lnTo>
                    <a:pt x="15" y="3"/>
                  </a:lnTo>
                  <a:lnTo>
                    <a:pt x="12" y="3"/>
                  </a:lnTo>
                  <a:lnTo>
                    <a:pt x="9" y="1"/>
                  </a:lnTo>
                  <a:lnTo>
                    <a:pt x="5" y="0"/>
                  </a:lnTo>
                  <a:lnTo>
                    <a:pt x="2" y="0"/>
                  </a:lnTo>
                  <a:lnTo>
                    <a:pt x="1" y="0"/>
                  </a:lnTo>
                  <a:lnTo>
                    <a:pt x="0" y="2"/>
                  </a:lnTo>
                  <a:lnTo>
                    <a:pt x="0" y="3"/>
                  </a:lnTo>
                  <a:lnTo>
                    <a:pt x="0" y="5"/>
                  </a:lnTo>
                  <a:lnTo>
                    <a:pt x="3" y="6"/>
                  </a:lnTo>
                  <a:lnTo>
                    <a:pt x="6" y="7"/>
                  </a:lnTo>
                  <a:lnTo>
                    <a:pt x="10" y="7"/>
                  </a:lnTo>
                  <a:lnTo>
                    <a:pt x="13" y="6"/>
                  </a:lnTo>
                  <a:lnTo>
                    <a:pt x="17" y="6"/>
                  </a:lnTo>
                  <a:lnTo>
                    <a:pt x="20" y="5"/>
                  </a:lnTo>
                  <a:lnTo>
                    <a:pt x="23" y="3"/>
                  </a:lnTo>
                  <a:lnTo>
                    <a:pt x="25" y="2"/>
                  </a:lnTo>
                  <a:lnTo>
                    <a:pt x="26"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2" name="Freeform 50"/>
            <p:cNvSpPr>
              <a:spLocks/>
            </p:cNvSpPr>
            <p:nvPr/>
          </p:nvSpPr>
          <p:spPr bwMode="auto">
            <a:xfrm>
              <a:off x="3349" y="1307"/>
              <a:ext cx="185" cy="226"/>
            </a:xfrm>
            <a:custGeom>
              <a:avLst/>
              <a:gdLst>
                <a:gd name="T0" fmla="*/ 1 w 185"/>
                <a:gd name="T1" fmla="*/ 47 h 226"/>
                <a:gd name="T2" fmla="*/ 4 w 185"/>
                <a:gd name="T3" fmla="*/ 28 h 226"/>
                <a:gd name="T4" fmla="*/ 15 w 185"/>
                <a:gd name="T5" fmla="*/ 13 h 226"/>
                <a:gd name="T6" fmla="*/ 31 w 185"/>
                <a:gd name="T7" fmla="*/ 5 h 226"/>
                <a:gd name="T8" fmla="*/ 50 w 185"/>
                <a:gd name="T9" fmla="*/ 4 h 226"/>
                <a:gd name="T10" fmla="*/ 68 w 185"/>
                <a:gd name="T11" fmla="*/ 11 h 226"/>
                <a:gd name="T12" fmla="*/ 82 w 185"/>
                <a:gd name="T13" fmla="*/ 22 h 226"/>
                <a:gd name="T14" fmla="*/ 93 w 185"/>
                <a:gd name="T15" fmla="*/ 36 h 226"/>
                <a:gd name="T16" fmla="*/ 103 w 185"/>
                <a:gd name="T17" fmla="*/ 66 h 226"/>
                <a:gd name="T18" fmla="*/ 107 w 185"/>
                <a:gd name="T19" fmla="*/ 111 h 226"/>
                <a:gd name="T20" fmla="*/ 112 w 185"/>
                <a:gd name="T21" fmla="*/ 146 h 226"/>
                <a:gd name="T22" fmla="*/ 124 w 185"/>
                <a:gd name="T23" fmla="*/ 181 h 226"/>
                <a:gd name="T24" fmla="*/ 143 w 185"/>
                <a:gd name="T25" fmla="*/ 213 h 226"/>
                <a:gd name="T26" fmla="*/ 169 w 185"/>
                <a:gd name="T27" fmla="*/ 226 h 226"/>
                <a:gd name="T28" fmla="*/ 185 w 185"/>
                <a:gd name="T29" fmla="*/ 221 h 226"/>
                <a:gd name="T30" fmla="*/ 184 w 185"/>
                <a:gd name="T31" fmla="*/ 219 h 226"/>
                <a:gd name="T32" fmla="*/ 168 w 185"/>
                <a:gd name="T33" fmla="*/ 223 h 226"/>
                <a:gd name="T34" fmla="*/ 142 w 185"/>
                <a:gd name="T35" fmla="*/ 209 h 226"/>
                <a:gd name="T36" fmla="*/ 124 w 185"/>
                <a:gd name="T37" fmla="*/ 178 h 226"/>
                <a:gd name="T38" fmla="*/ 113 w 185"/>
                <a:gd name="T39" fmla="*/ 144 h 226"/>
                <a:gd name="T40" fmla="*/ 109 w 185"/>
                <a:gd name="T41" fmla="*/ 107 h 226"/>
                <a:gd name="T42" fmla="*/ 103 w 185"/>
                <a:gd name="T43" fmla="*/ 62 h 226"/>
                <a:gd name="T44" fmla="*/ 93 w 185"/>
                <a:gd name="T45" fmla="*/ 33 h 226"/>
                <a:gd name="T46" fmla="*/ 83 w 185"/>
                <a:gd name="T47" fmla="*/ 19 h 226"/>
                <a:gd name="T48" fmla="*/ 69 w 185"/>
                <a:gd name="T49" fmla="*/ 10 h 226"/>
                <a:gd name="T50" fmla="*/ 54 w 185"/>
                <a:gd name="T51" fmla="*/ 3 h 226"/>
                <a:gd name="T52" fmla="*/ 34 w 185"/>
                <a:gd name="T53" fmla="*/ 0 h 226"/>
                <a:gd name="T54" fmla="*/ 15 w 185"/>
                <a:gd name="T55" fmla="*/ 8 h 226"/>
                <a:gd name="T56" fmla="*/ 4 w 185"/>
                <a:gd name="T57" fmla="*/ 25 h 226"/>
                <a:gd name="T58" fmla="*/ 0 w 185"/>
                <a:gd name="T59" fmla="*/ 46 h 226"/>
                <a:gd name="T60" fmla="*/ 3 w 185"/>
                <a:gd name="T61" fmla="*/ 57 h 226"/>
                <a:gd name="T62" fmla="*/ 3 w 185"/>
                <a:gd name="T63" fmla="*/ 57 h 226"/>
                <a:gd name="T64" fmla="*/ 3 w 185"/>
                <a:gd name="T65" fmla="*/ 57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26"/>
                <a:gd name="T101" fmla="*/ 185 w 18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26">
                  <a:moveTo>
                    <a:pt x="3" y="57"/>
                  </a:moveTo>
                  <a:lnTo>
                    <a:pt x="1" y="47"/>
                  </a:lnTo>
                  <a:lnTo>
                    <a:pt x="2" y="37"/>
                  </a:lnTo>
                  <a:lnTo>
                    <a:pt x="4" y="28"/>
                  </a:lnTo>
                  <a:lnTo>
                    <a:pt x="9" y="20"/>
                  </a:lnTo>
                  <a:lnTo>
                    <a:pt x="15" y="13"/>
                  </a:lnTo>
                  <a:lnTo>
                    <a:pt x="22" y="8"/>
                  </a:lnTo>
                  <a:lnTo>
                    <a:pt x="31" y="5"/>
                  </a:lnTo>
                  <a:lnTo>
                    <a:pt x="41" y="4"/>
                  </a:lnTo>
                  <a:lnTo>
                    <a:pt x="50" y="4"/>
                  </a:lnTo>
                  <a:lnTo>
                    <a:pt x="59" y="7"/>
                  </a:lnTo>
                  <a:lnTo>
                    <a:pt x="68" y="11"/>
                  </a:lnTo>
                  <a:lnTo>
                    <a:pt x="75" y="16"/>
                  </a:lnTo>
                  <a:lnTo>
                    <a:pt x="82" y="22"/>
                  </a:lnTo>
                  <a:lnTo>
                    <a:pt x="88" y="29"/>
                  </a:lnTo>
                  <a:lnTo>
                    <a:pt x="93" y="36"/>
                  </a:lnTo>
                  <a:lnTo>
                    <a:pt x="97" y="44"/>
                  </a:lnTo>
                  <a:lnTo>
                    <a:pt x="103" y="66"/>
                  </a:lnTo>
                  <a:lnTo>
                    <a:pt x="106" y="88"/>
                  </a:lnTo>
                  <a:lnTo>
                    <a:pt x="107" y="111"/>
                  </a:lnTo>
                  <a:lnTo>
                    <a:pt x="109" y="134"/>
                  </a:lnTo>
                  <a:lnTo>
                    <a:pt x="112" y="146"/>
                  </a:lnTo>
                  <a:lnTo>
                    <a:pt x="117" y="164"/>
                  </a:lnTo>
                  <a:lnTo>
                    <a:pt x="124" y="181"/>
                  </a:lnTo>
                  <a:lnTo>
                    <a:pt x="133" y="199"/>
                  </a:lnTo>
                  <a:lnTo>
                    <a:pt x="143" y="213"/>
                  </a:lnTo>
                  <a:lnTo>
                    <a:pt x="155" y="223"/>
                  </a:lnTo>
                  <a:lnTo>
                    <a:pt x="169" y="226"/>
                  </a:lnTo>
                  <a:lnTo>
                    <a:pt x="185" y="221"/>
                  </a:lnTo>
                  <a:lnTo>
                    <a:pt x="185" y="220"/>
                  </a:lnTo>
                  <a:lnTo>
                    <a:pt x="184" y="219"/>
                  </a:lnTo>
                  <a:lnTo>
                    <a:pt x="168" y="223"/>
                  </a:lnTo>
                  <a:lnTo>
                    <a:pt x="154" y="219"/>
                  </a:lnTo>
                  <a:lnTo>
                    <a:pt x="142" y="209"/>
                  </a:lnTo>
                  <a:lnTo>
                    <a:pt x="132" y="196"/>
                  </a:lnTo>
                  <a:lnTo>
                    <a:pt x="124" y="178"/>
                  </a:lnTo>
                  <a:lnTo>
                    <a:pt x="118" y="161"/>
                  </a:lnTo>
                  <a:lnTo>
                    <a:pt x="113" y="144"/>
                  </a:lnTo>
                  <a:lnTo>
                    <a:pt x="111" y="130"/>
                  </a:lnTo>
                  <a:lnTo>
                    <a:pt x="109" y="107"/>
                  </a:lnTo>
                  <a:lnTo>
                    <a:pt x="106" y="84"/>
                  </a:lnTo>
                  <a:lnTo>
                    <a:pt x="103" y="62"/>
                  </a:lnTo>
                  <a:lnTo>
                    <a:pt x="97" y="40"/>
                  </a:lnTo>
                  <a:lnTo>
                    <a:pt x="93" y="33"/>
                  </a:lnTo>
                  <a:lnTo>
                    <a:pt x="89" y="25"/>
                  </a:lnTo>
                  <a:lnTo>
                    <a:pt x="83" y="19"/>
                  </a:lnTo>
                  <a:lnTo>
                    <a:pt x="77" y="14"/>
                  </a:lnTo>
                  <a:lnTo>
                    <a:pt x="69" y="10"/>
                  </a:lnTo>
                  <a:lnTo>
                    <a:pt x="62" y="6"/>
                  </a:lnTo>
                  <a:lnTo>
                    <a:pt x="54" y="3"/>
                  </a:lnTo>
                  <a:lnTo>
                    <a:pt x="46" y="1"/>
                  </a:lnTo>
                  <a:lnTo>
                    <a:pt x="34" y="0"/>
                  </a:lnTo>
                  <a:lnTo>
                    <a:pt x="24" y="3"/>
                  </a:lnTo>
                  <a:lnTo>
                    <a:pt x="15" y="8"/>
                  </a:lnTo>
                  <a:lnTo>
                    <a:pt x="9" y="16"/>
                  </a:lnTo>
                  <a:lnTo>
                    <a:pt x="4" y="25"/>
                  </a:lnTo>
                  <a:lnTo>
                    <a:pt x="1" y="35"/>
                  </a:lnTo>
                  <a:lnTo>
                    <a:pt x="0" y="46"/>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3" name="Freeform 51"/>
            <p:cNvSpPr>
              <a:spLocks/>
            </p:cNvSpPr>
            <p:nvPr/>
          </p:nvSpPr>
          <p:spPr bwMode="auto">
            <a:xfrm>
              <a:off x="3378" y="1338"/>
              <a:ext cx="178" cy="254"/>
            </a:xfrm>
            <a:custGeom>
              <a:avLst/>
              <a:gdLst>
                <a:gd name="T0" fmla="*/ 9 w 178"/>
                <a:gd name="T1" fmla="*/ 6 h 254"/>
                <a:gd name="T2" fmla="*/ 25 w 178"/>
                <a:gd name="T3" fmla="*/ 5 h 254"/>
                <a:gd name="T4" fmla="*/ 39 w 178"/>
                <a:gd name="T5" fmla="*/ 22 h 254"/>
                <a:gd name="T6" fmla="*/ 51 w 178"/>
                <a:gd name="T7" fmla="*/ 42 h 254"/>
                <a:gd name="T8" fmla="*/ 62 w 178"/>
                <a:gd name="T9" fmla="*/ 65 h 254"/>
                <a:gd name="T10" fmla="*/ 71 w 178"/>
                <a:gd name="T11" fmla="*/ 95 h 254"/>
                <a:gd name="T12" fmla="*/ 79 w 178"/>
                <a:gd name="T13" fmla="*/ 126 h 254"/>
                <a:gd name="T14" fmla="*/ 85 w 178"/>
                <a:gd name="T15" fmla="*/ 156 h 254"/>
                <a:gd name="T16" fmla="*/ 92 w 178"/>
                <a:gd name="T17" fmla="*/ 181 h 254"/>
                <a:gd name="T18" fmla="*/ 98 w 178"/>
                <a:gd name="T19" fmla="*/ 201 h 254"/>
                <a:gd name="T20" fmla="*/ 107 w 178"/>
                <a:gd name="T21" fmla="*/ 218 h 254"/>
                <a:gd name="T22" fmla="*/ 119 w 178"/>
                <a:gd name="T23" fmla="*/ 235 h 254"/>
                <a:gd name="T24" fmla="*/ 133 w 178"/>
                <a:gd name="T25" fmla="*/ 248 h 254"/>
                <a:gd name="T26" fmla="*/ 148 w 178"/>
                <a:gd name="T27" fmla="*/ 254 h 254"/>
                <a:gd name="T28" fmla="*/ 162 w 178"/>
                <a:gd name="T29" fmla="*/ 253 h 254"/>
                <a:gd name="T30" fmla="*/ 174 w 178"/>
                <a:gd name="T31" fmla="*/ 244 h 254"/>
                <a:gd name="T32" fmla="*/ 178 w 178"/>
                <a:gd name="T33" fmla="*/ 233 h 254"/>
                <a:gd name="T34" fmla="*/ 173 w 178"/>
                <a:gd name="T35" fmla="*/ 227 h 254"/>
                <a:gd name="T36" fmla="*/ 165 w 178"/>
                <a:gd name="T37" fmla="*/ 239 h 254"/>
                <a:gd name="T38" fmla="*/ 149 w 178"/>
                <a:gd name="T39" fmla="*/ 245 h 254"/>
                <a:gd name="T40" fmla="*/ 132 w 178"/>
                <a:gd name="T41" fmla="*/ 238 h 254"/>
                <a:gd name="T42" fmla="*/ 117 w 178"/>
                <a:gd name="T43" fmla="*/ 224 h 254"/>
                <a:gd name="T44" fmla="*/ 107 w 178"/>
                <a:gd name="T45" fmla="*/ 209 h 254"/>
                <a:gd name="T46" fmla="*/ 101 w 178"/>
                <a:gd name="T47" fmla="*/ 194 h 254"/>
                <a:gd name="T48" fmla="*/ 95 w 178"/>
                <a:gd name="T49" fmla="*/ 177 h 254"/>
                <a:gd name="T50" fmla="*/ 92 w 178"/>
                <a:gd name="T51" fmla="*/ 162 h 254"/>
                <a:gd name="T52" fmla="*/ 86 w 178"/>
                <a:gd name="T53" fmla="*/ 141 h 254"/>
                <a:gd name="T54" fmla="*/ 80 w 178"/>
                <a:gd name="T55" fmla="*/ 115 h 254"/>
                <a:gd name="T56" fmla="*/ 74 w 178"/>
                <a:gd name="T57" fmla="*/ 90 h 254"/>
                <a:gd name="T58" fmla="*/ 65 w 178"/>
                <a:gd name="T59" fmla="*/ 65 h 254"/>
                <a:gd name="T60" fmla="*/ 55 w 178"/>
                <a:gd name="T61" fmla="*/ 44 h 254"/>
                <a:gd name="T62" fmla="*/ 42 w 178"/>
                <a:gd name="T63" fmla="*/ 21 h 254"/>
                <a:gd name="T64" fmla="*/ 26 w 178"/>
                <a:gd name="T65" fmla="*/ 3 h 254"/>
                <a:gd name="T66" fmla="*/ 8 w 178"/>
                <a:gd name="T67" fmla="*/ 3 h 254"/>
                <a:gd name="T68" fmla="*/ 0 w 178"/>
                <a:gd name="T69" fmla="*/ 15 h 254"/>
                <a:gd name="T70" fmla="*/ 0 w 178"/>
                <a:gd name="T71" fmla="*/ 16 h 254"/>
                <a:gd name="T72" fmla="*/ 1 w 178"/>
                <a:gd name="T73" fmla="*/ 16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254"/>
                <a:gd name="T113" fmla="*/ 178 w 178"/>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254">
                  <a:moveTo>
                    <a:pt x="1" y="16"/>
                  </a:moveTo>
                  <a:lnTo>
                    <a:pt x="9" y="6"/>
                  </a:lnTo>
                  <a:lnTo>
                    <a:pt x="17" y="3"/>
                  </a:lnTo>
                  <a:lnTo>
                    <a:pt x="25" y="5"/>
                  </a:lnTo>
                  <a:lnTo>
                    <a:pt x="32" y="12"/>
                  </a:lnTo>
                  <a:lnTo>
                    <a:pt x="39" y="22"/>
                  </a:lnTo>
                  <a:lnTo>
                    <a:pt x="45" y="32"/>
                  </a:lnTo>
                  <a:lnTo>
                    <a:pt x="51" y="42"/>
                  </a:lnTo>
                  <a:lnTo>
                    <a:pt x="55" y="51"/>
                  </a:lnTo>
                  <a:lnTo>
                    <a:pt x="62" y="65"/>
                  </a:lnTo>
                  <a:lnTo>
                    <a:pt x="67" y="80"/>
                  </a:lnTo>
                  <a:lnTo>
                    <a:pt x="71" y="95"/>
                  </a:lnTo>
                  <a:lnTo>
                    <a:pt x="75" y="110"/>
                  </a:lnTo>
                  <a:lnTo>
                    <a:pt x="79" y="126"/>
                  </a:lnTo>
                  <a:lnTo>
                    <a:pt x="82" y="141"/>
                  </a:lnTo>
                  <a:lnTo>
                    <a:pt x="85" y="156"/>
                  </a:lnTo>
                  <a:lnTo>
                    <a:pt x="89" y="172"/>
                  </a:lnTo>
                  <a:lnTo>
                    <a:pt x="92" y="181"/>
                  </a:lnTo>
                  <a:lnTo>
                    <a:pt x="95" y="191"/>
                  </a:lnTo>
                  <a:lnTo>
                    <a:pt x="98" y="201"/>
                  </a:lnTo>
                  <a:lnTo>
                    <a:pt x="103" y="210"/>
                  </a:lnTo>
                  <a:lnTo>
                    <a:pt x="107" y="218"/>
                  </a:lnTo>
                  <a:lnTo>
                    <a:pt x="113" y="227"/>
                  </a:lnTo>
                  <a:lnTo>
                    <a:pt x="119" y="235"/>
                  </a:lnTo>
                  <a:lnTo>
                    <a:pt x="126" y="242"/>
                  </a:lnTo>
                  <a:lnTo>
                    <a:pt x="133" y="248"/>
                  </a:lnTo>
                  <a:lnTo>
                    <a:pt x="140" y="251"/>
                  </a:lnTo>
                  <a:lnTo>
                    <a:pt x="148" y="254"/>
                  </a:lnTo>
                  <a:lnTo>
                    <a:pt x="155" y="254"/>
                  </a:lnTo>
                  <a:lnTo>
                    <a:pt x="162" y="253"/>
                  </a:lnTo>
                  <a:lnTo>
                    <a:pt x="169" y="249"/>
                  </a:lnTo>
                  <a:lnTo>
                    <a:pt x="174" y="244"/>
                  </a:lnTo>
                  <a:lnTo>
                    <a:pt x="178" y="236"/>
                  </a:lnTo>
                  <a:lnTo>
                    <a:pt x="178" y="233"/>
                  </a:lnTo>
                  <a:lnTo>
                    <a:pt x="176" y="230"/>
                  </a:lnTo>
                  <a:lnTo>
                    <a:pt x="173" y="227"/>
                  </a:lnTo>
                  <a:lnTo>
                    <a:pt x="171" y="229"/>
                  </a:lnTo>
                  <a:lnTo>
                    <a:pt x="165" y="239"/>
                  </a:lnTo>
                  <a:lnTo>
                    <a:pt x="157" y="243"/>
                  </a:lnTo>
                  <a:lnTo>
                    <a:pt x="149" y="245"/>
                  </a:lnTo>
                  <a:lnTo>
                    <a:pt x="141" y="242"/>
                  </a:lnTo>
                  <a:lnTo>
                    <a:pt x="132" y="238"/>
                  </a:lnTo>
                  <a:lnTo>
                    <a:pt x="125" y="231"/>
                  </a:lnTo>
                  <a:lnTo>
                    <a:pt x="117" y="224"/>
                  </a:lnTo>
                  <a:lnTo>
                    <a:pt x="112" y="216"/>
                  </a:lnTo>
                  <a:lnTo>
                    <a:pt x="107" y="209"/>
                  </a:lnTo>
                  <a:lnTo>
                    <a:pt x="104" y="201"/>
                  </a:lnTo>
                  <a:lnTo>
                    <a:pt x="101" y="194"/>
                  </a:lnTo>
                  <a:lnTo>
                    <a:pt x="98" y="186"/>
                  </a:lnTo>
                  <a:lnTo>
                    <a:pt x="95" y="177"/>
                  </a:lnTo>
                  <a:lnTo>
                    <a:pt x="93" y="170"/>
                  </a:lnTo>
                  <a:lnTo>
                    <a:pt x="92" y="162"/>
                  </a:lnTo>
                  <a:lnTo>
                    <a:pt x="89" y="153"/>
                  </a:lnTo>
                  <a:lnTo>
                    <a:pt x="86" y="141"/>
                  </a:lnTo>
                  <a:lnTo>
                    <a:pt x="83" y="128"/>
                  </a:lnTo>
                  <a:lnTo>
                    <a:pt x="80" y="115"/>
                  </a:lnTo>
                  <a:lnTo>
                    <a:pt x="77" y="103"/>
                  </a:lnTo>
                  <a:lnTo>
                    <a:pt x="74" y="90"/>
                  </a:lnTo>
                  <a:lnTo>
                    <a:pt x="70" y="78"/>
                  </a:lnTo>
                  <a:lnTo>
                    <a:pt x="65" y="65"/>
                  </a:lnTo>
                  <a:lnTo>
                    <a:pt x="60" y="53"/>
                  </a:lnTo>
                  <a:lnTo>
                    <a:pt x="55" y="44"/>
                  </a:lnTo>
                  <a:lnTo>
                    <a:pt x="49" y="33"/>
                  </a:lnTo>
                  <a:lnTo>
                    <a:pt x="42" y="21"/>
                  </a:lnTo>
                  <a:lnTo>
                    <a:pt x="34" y="11"/>
                  </a:lnTo>
                  <a:lnTo>
                    <a:pt x="26" y="3"/>
                  </a:lnTo>
                  <a:lnTo>
                    <a:pt x="17" y="0"/>
                  </a:lnTo>
                  <a:lnTo>
                    <a:pt x="8" y="3"/>
                  </a:lnTo>
                  <a:lnTo>
                    <a:pt x="0" y="14"/>
                  </a:lnTo>
                  <a:lnTo>
                    <a:pt x="0" y="15"/>
                  </a:lnTo>
                  <a:lnTo>
                    <a:pt x="0"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4" name="Freeform 52"/>
            <p:cNvSpPr>
              <a:spLocks/>
            </p:cNvSpPr>
            <p:nvPr/>
          </p:nvSpPr>
          <p:spPr bwMode="auto">
            <a:xfrm>
              <a:off x="3327" y="1328"/>
              <a:ext cx="34" cy="72"/>
            </a:xfrm>
            <a:custGeom>
              <a:avLst/>
              <a:gdLst>
                <a:gd name="T0" fmla="*/ 34 w 34"/>
                <a:gd name="T1" fmla="*/ 11 h 72"/>
                <a:gd name="T2" fmla="*/ 31 w 34"/>
                <a:gd name="T3" fmla="*/ 6 h 72"/>
                <a:gd name="T4" fmla="*/ 26 w 34"/>
                <a:gd name="T5" fmla="*/ 3 h 72"/>
                <a:gd name="T6" fmla="*/ 22 w 34"/>
                <a:gd name="T7" fmla="*/ 1 h 72"/>
                <a:gd name="T8" fmla="*/ 18 w 34"/>
                <a:gd name="T9" fmla="*/ 0 h 72"/>
                <a:gd name="T10" fmla="*/ 14 w 34"/>
                <a:gd name="T11" fmla="*/ 1 h 72"/>
                <a:gd name="T12" fmla="*/ 10 w 34"/>
                <a:gd name="T13" fmla="*/ 3 h 72"/>
                <a:gd name="T14" fmla="*/ 7 w 34"/>
                <a:gd name="T15" fmla="*/ 7 h 72"/>
                <a:gd name="T16" fmla="*/ 4 w 34"/>
                <a:gd name="T17" fmla="*/ 12 h 72"/>
                <a:gd name="T18" fmla="*/ 0 w 34"/>
                <a:gd name="T19" fmla="*/ 27 h 72"/>
                <a:gd name="T20" fmla="*/ 1 w 34"/>
                <a:gd name="T21" fmla="*/ 43 h 72"/>
                <a:gd name="T22" fmla="*/ 6 w 34"/>
                <a:gd name="T23" fmla="*/ 58 h 72"/>
                <a:gd name="T24" fmla="*/ 13 w 34"/>
                <a:gd name="T25" fmla="*/ 72 h 72"/>
                <a:gd name="T26" fmla="*/ 13 w 34"/>
                <a:gd name="T27" fmla="*/ 72 h 72"/>
                <a:gd name="T28" fmla="*/ 14 w 34"/>
                <a:gd name="T29" fmla="*/ 72 h 72"/>
                <a:gd name="T30" fmla="*/ 15 w 34"/>
                <a:gd name="T31" fmla="*/ 70 h 72"/>
                <a:gd name="T32" fmla="*/ 15 w 34"/>
                <a:gd name="T33" fmla="*/ 69 h 72"/>
                <a:gd name="T34" fmla="*/ 11 w 34"/>
                <a:gd name="T35" fmla="*/ 61 h 72"/>
                <a:gd name="T36" fmla="*/ 7 w 34"/>
                <a:gd name="T37" fmla="*/ 53 h 72"/>
                <a:gd name="T38" fmla="*/ 4 w 34"/>
                <a:gd name="T39" fmla="*/ 44 h 72"/>
                <a:gd name="T40" fmla="*/ 2 w 34"/>
                <a:gd name="T41" fmla="*/ 35 h 72"/>
                <a:gd name="T42" fmla="*/ 2 w 34"/>
                <a:gd name="T43" fmla="*/ 24 h 72"/>
                <a:gd name="T44" fmla="*/ 5 w 34"/>
                <a:gd name="T45" fmla="*/ 13 h 72"/>
                <a:gd name="T46" fmla="*/ 11 w 34"/>
                <a:gd name="T47" fmla="*/ 4 h 72"/>
                <a:gd name="T48" fmla="*/ 21 w 34"/>
                <a:gd name="T49" fmla="*/ 2 h 72"/>
                <a:gd name="T50" fmla="*/ 25 w 34"/>
                <a:gd name="T51" fmla="*/ 3 h 72"/>
                <a:gd name="T52" fmla="*/ 28 w 34"/>
                <a:gd name="T53" fmla="*/ 6 h 72"/>
                <a:gd name="T54" fmla="*/ 31 w 34"/>
                <a:gd name="T55" fmla="*/ 9 h 72"/>
                <a:gd name="T56" fmla="*/ 34 w 34"/>
                <a:gd name="T57" fmla="*/ 12 h 72"/>
                <a:gd name="T58" fmla="*/ 34 w 34"/>
                <a:gd name="T59" fmla="*/ 12 h 72"/>
                <a:gd name="T60" fmla="*/ 34 w 34"/>
                <a:gd name="T61" fmla="*/ 12 h 72"/>
                <a:gd name="T62" fmla="*/ 34 w 34"/>
                <a:gd name="T63" fmla="*/ 11 h 72"/>
                <a:gd name="T64" fmla="*/ 34 w 34"/>
                <a:gd name="T65" fmla="*/ 11 h 72"/>
                <a:gd name="T66" fmla="*/ 34 w 34"/>
                <a:gd name="T67" fmla="*/ 11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4" y="11"/>
                  </a:moveTo>
                  <a:lnTo>
                    <a:pt x="31" y="6"/>
                  </a:lnTo>
                  <a:lnTo>
                    <a:pt x="26" y="3"/>
                  </a:lnTo>
                  <a:lnTo>
                    <a:pt x="22" y="1"/>
                  </a:lnTo>
                  <a:lnTo>
                    <a:pt x="18" y="0"/>
                  </a:lnTo>
                  <a:lnTo>
                    <a:pt x="14" y="1"/>
                  </a:lnTo>
                  <a:lnTo>
                    <a:pt x="10" y="3"/>
                  </a:lnTo>
                  <a:lnTo>
                    <a:pt x="7" y="7"/>
                  </a:lnTo>
                  <a:lnTo>
                    <a:pt x="4" y="12"/>
                  </a:lnTo>
                  <a:lnTo>
                    <a:pt x="0" y="27"/>
                  </a:lnTo>
                  <a:lnTo>
                    <a:pt x="1" y="43"/>
                  </a:lnTo>
                  <a:lnTo>
                    <a:pt x="6" y="58"/>
                  </a:lnTo>
                  <a:lnTo>
                    <a:pt x="13" y="72"/>
                  </a:lnTo>
                  <a:lnTo>
                    <a:pt x="14" y="72"/>
                  </a:lnTo>
                  <a:lnTo>
                    <a:pt x="15" y="70"/>
                  </a:lnTo>
                  <a:lnTo>
                    <a:pt x="15" y="69"/>
                  </a:lnTo>
                  <a:lnTo>
                    <a:pt x="11" y="61"/>
                  </a:lnTo>
                  <a:lnTo>
                    <a:pt x="7" y="53"/>
                  </a:lnTo>
                  <a:lnTo>
                    <a:pt x="4" y="44"/>
                  </a:lnTo>
                  <a:lnTo>
                    <a:pt x="2" y="35"/>
                  </a:lnTo>
                  <a:lnTo>
                    <a:pt x="2" y="24"/>
                  </a:lnTo>
                  <a:lnTo>
                    <a:pt x="5" y="13"/>
                  </a:lnTo>
                  <a:lnTo>
                    <a:pt x="11" y="4"/>
                  </a:lnTo>
                  <a:lnTo>
                    <a:pt x="21" y="2"/>
                  </a:lnTo>
                  <a:lnTo>
                    <a:pt x="25" y="3"/>
                  </a:lnTo>
                  <a:lnTo>
                    <a:pt x="28" y="6"/>
                  </a:lnTo>
                  <a:lnTo>
                    <a:pt x="31" y="9"/>
                  </a:lnTo>
                  <a:lnTo>
                    <a:pt x="34" y="12"/>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5" name="Freeform 53"/>
            <p:cNvSpPr>
              <a:spLocks/>
            </p:cNvSpPr>
            <p:nvPr/>
          </p:nvSpPr>
          <p:spPr bwMode="auto">
            <a:xfrm>
              <a:off x="3413" y="1304"/>
              <a:ext cx="213" cy="348"/>
            </a:xfrm>
            <a:custGeom>
              <a:avLst/>
              <a:gdLst>
                <a:gd name="T0" fmla="*/ 8 w 213"/>
                <a:gd name="T1" fmla="*/ 8 h 348"/>
                <a:gd name="T2" fmla="*/ 24 w 213"/>
                <a:gd name="T3" fmla="*/ 6 h 348"/>
                <a:gd name="T4" fmla="*/ 40 w 213"/>
                <a:gd name="T5" fmla="*/ 4 h 348"/>
                <a:gd name="T6" fmla="*/ 57 w 213"/>
                <a:gd name="T7" fmla="*/ 5 h 348"/>
                <a:gd name="T8" fmla="*/ 73 w 213"/>
                <a:gd name="T9" fmla="*/ 7 h 348"/>
                <a:gd name="T10" fmla="*/ 90 w 213"/>
                <a:gd name="T11" fmla="*/ 10 h 348"/>
                <a:gd name="T12" fmla="*/ 106 w 213"/>
                <a:gd name="T13" fmla="*/ 15 h 348"/>
                <a:gd name="T14" fmla="*/ 121 w 213"/>
                <a:gd name="T15" fmla="*/ 20 h 348"/>
                <a:gd name="T16" fmla="*/ 142 w 213"/>
                <a:gd name="T17" fmla="*/ 31 h 348"/>
                <a:gd name="T18" fmla="*/ 163 w 213"/>
                <a:gd name="T19" fmla="*/ 53 h 348"/>
                <a:gd name="T20" fmla="*/ 178 w 213"/>
                <a:gd name="T21" fmla="*/ 81 h 348"/>
                <a:gd name="T22" fmla="*/ 184 w 213"/>
                <a:gd name="T23" fmla="*/ 112 h 348"/>
                <a:gd name="T24" fmla="*/ 186 w 213"/>
                <a:gd name="T25" fmla="*/ 158 h 348"/>
                <a:gd name="T26" fmla="*/ 190 w 213"/>
                <a:gd name="T27" fmla="*/ 218 h 348"/>
                <a:gd name="T28" fmla="*/ 202 w 213"/>
                <a:gd name="T29" fmla="*/ 258 h 348"/>
                <a:gd name="T30" fmla="*/ 208 w 213"/>
                <a:gd name="T31" fmla="*/ 279 h 348"/>
                <a:gd name="T32" fmla="*/ 211 w 213"/>
                <a:gd name="T33" fmla="*/ 301 h 348"/>
                <a:gd name="T34" fmla="*/ 204 w 213"/>
                <a:gd name="T35" fmla="*/ 321 h 348"/>
                <a:gd name="T36" fmla="*/ 192 w 213"/>
                <a:gd name="T37" fmla="*/ 333 h 348"/>
                <a:gd name="T38" fmla="*/ 178 w 213"/>
                <a:gd name="T39" fmla="*/ 338 h 348"/>
                <a:gd name="T40" fmla="*/ 164 w 213"/>
                <a:gd name="T41" fmla="*/ 339 h 348"/>
                <a:gd name="T42" fmla="*/ 152 w 213"/>
                <a:gd name="T43" fmla="*/ 335 h 348"/>
                <a:gd name="T44" fmla="*/ 146 w 213"/>
                <a:gd name="T45" fmla="*/ 330 h 348"/>
                <a:gd name="T46" fmla="*/ 141 w 213"/>
                <a:gd name="T47" fmla="*/ 335 h 348"/>
                <a:gd name="T48" fmla="*/ 146 w 213"/>
                <a:gd name="T49" fmla="*/ 344 h 348"/>
                <a:gd name="T50" fmla="*/ 163 w 213"/>
                <a:gd name="T51" fmla="*/ 348 h 348"/>
                <a:gd name="T52" fmla="*/ 184 w 213"/>
                <a:gd name="T53" fmla="*/ 341 h 348"/>
                <a:gd name="T54" fmla="*/ 201 w 213"/>
                <a:gd name="T55" fmla="*/ 330 h 348"/>
                <a:gd name="T56" fmla="*/ 211 w 213"/>
                <a:gd name="T57" fmla="*/ 312 h 348"/>
                <a:gd name="T58" fmla="*/ 212 w 213"/>
                <a:gd name="T59" fmla="*/ 286 h 348"/>
                <a:gd name="T60" fmla="*/ 208 w 213"/>
                <a:gd name="T61" fmla="*/ 264 h 348"/>
                <a:gd name="T62" fmla="*/ 201 w 213"/>
                <a:gd name="T63" fmla="*/ 247 h 348"/>
                <a:gd name="T64" fmla="*/ 193 w 213"/>
                <a:gd name="T65" fmla="*/ 225 h 348"/>
                <a:gd name="T66" fmla="*/ 190 w 213"/>
                <a:gd name="T67" fmla="*/ 197 h 348"/>
                <a:gd name="T68" fmla="*/ 189 w 213"/>
                <a:gd name="T69" fmla="*/ 163 h 348"/>
                <a:gd name="T70" fmla="*/ 189 w 213"/>
                <a:gd name="T71" fmla="*/ 125 h 348"/>
                <a:gd name="T72" fmla="*/ 184 w 213"/>
                <a:gd name="T73" fmla="*/ 87 h 348"/>
                <a:gd name="T74" fmla="*/ 167 w 213"/>
                <a:gd name="T75" fmla="*/ 51 h 348"/>
                <a:gd name="T76" fmla="*/ 144 w 213"/>
                <a:gd name="T77" fmla="*/ 27 h 348"/>
                <a:gd name="T78" fmla="*/ 128 w 213"/>
                <a:gd name="T79" fmla="*/ 18 h 348"/>
                <a:gd name="T80" fmla="*/ 110 w 213"/>
                <a:gd name="T81" fmla="*/ 10 h 348"/>
                <a:gd name="T82" fmla="*/ 90 w 213"/>
                <a:gd name="T83" fmla="*/ 4 h 348"/>
                <a:gd name="T84" fmla="*/ 70 w 213"/>
                <a:gd name="T85" fmla="*/ 1 h 348"/>
                <a:gd name="T86" fmla="*/ 49 w 213"/>
                <a:gd name="T87" fmla="*/ 0 h 348"/>
                <a:gd name="T88" fmla="*/ 29 w 213"/>
                <a:gd name="T89" fmla="*/ 1 h 348"/>
                <a:gd name="T90" fmla="*/ 10 w 213"/>
                <a:gd name="T91" fmla="*/ 4 h 348"/>
                <a:gd name="T92" fmla="*/ 1 w 213"/>
                <a:gd name="T93" fmla="*/ 7 h 348"/>
                <a:gd name="T94" fmla="*/ 0 w 213"/>
                <a:gd name="T95" fmla="*/ 10 h 348"/>
                <a:gd name="T96" fmla="*/ 1 w 213"/>
                <a:gd name="T97" fmla="*/ 10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348"/>
                <a:gd name="T149" fmla="*/ 213 w 213"/>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348">
                  <a:moveTo>
                    <a:pt x="1" y="10"/>
                  </a:moveTo>
                  <a:lnTo>
                    <a:pt x="8" y="8"/>
                  </a:lnTo>
                  <a:lnTo>
                    <a:pt x="16" y="7"/>
                  </a:lnTo>
                  <a:lnTo>
                    <a:pt x="24" y="6"/>
                  </a:lnTo>
                  <a:lnTo>
                    <a:pt x="32" y="5"/>
                  </a:lnTo>
                  <a:lnTo>
                    <a:pt x="40" y="4"/>
                  </a:lnTo>
                  <a:lnTo>
                    <a:pt x="48" y="4"/>
                  </a:lnTo>
                  <a:lnTo>
                    <a:pt x="57" y="5"/>
                  </a:lnTo>
                  <a:lnTo>
                    <a:pt x="65" y="6"/>
                  </a:lnTo>
                  <a:lnTo>
                    <a:pt x="73" y="7"/>
                  </a:lnTo>
                  <a:lnTo>
                    <a:pt x="81" y="8"/>
                  </a:lnTo>
                  <a:lnTo>
                    <a:pt x="90" y="10"/>
                  </a:lnTo>
                  <a:lnTo>
                    <a:pt x="98" y="12"/>
                  </a:lnTo>
                  <a:lnTo>
                    <a:pt x="106" y="15"/>
                  </a:lnTo>
                  <a:lnTo>
                    <a:pt x="113" y="17"/>
                  </a:lnTo>
                  <a:lnTo>
                    <a:pt x="121" y="20"/>
                  </a:lnTo>
                  <a:lnTo>
                    <a:pt x="128" y="23"/>
                  </a:lnTo>
                  <a:lnTo>
                    <a:pt x="142" y="31"/>
                  </a:lnTo>
                  <a:lnTo>
                    <a:pt x="154" y="41"/>
                  </a:lnTo>
                  <a:lnTo>
                    <a:pt x="163" y="53"/>
                  </a:lnTo>
                  <a:lnTo>
                    <a:pt x="172" y="66"/>
                  </a:lnTo>
                  <a:lnTo>
                    <a:pt x="178" y="81"/>
                  </a:lnTo>
                  <a:lnTo>
                    <a:pt x="182" y="96"/>
                  </a:lnTo>
                  <a:lnTo>
                    <a:pt x="184" y="112"/>
                  </a:lnTo>
                  <a:lnTo>
                    <a:pt x="186" y="128"/>
                  </a:lnTo>
                  <a:lnTo>
                    <a:pt x="186" y="158"/>
                  </a:lnTo>
                  <a:lnTo>
                    <a:pt x="187" y="189"/>
                  </a:lnTo>
                  <a:lnTo>
                    <a:pt x="190" y="218"/>
                  </a:lnTo>
                  <a:lnTo>
                    <a:pt x="198" y="248"/>
                  </a:lnTo>
                  <a:lnTo>
                    <a:pt x="202" y="258"/>
                  </a:lnTo>
                  <a:lnTo>
                    <a:pt x="205" y="268"/>
                  </a:lnTo>
                  <a:lnTo>
                    <a:pt x="208" y="279"/>
                  </a:lnTo>
                  <a:lnTo>
                    <a:pt x="210" y="290"/>
                  </a:lnTo>
                  <a:lnTo>
                    <a:pt x="211" y="301"/>
                  </a:lnTo>
                  <a:lnTo>
                    <a:pt x="208" y="312"/>
                  </a:lnTo>
                  <a:lnTo>
                    <a:pt x="204" y="321"/>
                  </a:lnTo>
                  <a:lnTo>
                    <a:pt x="196" y="330"/>
                  </a:lnTo>
                  <a:lnTo>
                    <a:pt x="192" y="333"/>
                  </a:lnTo>
                  <a:lnTo>
                    <a:pt x="185" y="336"/>
                  </a:lnTo>
                  <a:lnTo>
                    <a:pt x="178" y="338"/>
                  </a:lnTo>
                  <a:lnTo>
                    <a:pt x="171" y="339"/>
                  </a:lnTo>
                  <a:lnTo>
                    <a:pt x="164" y="339"/>
                  </a:lnTo>
                  <a:lnTo>
                    <a:pt x="157" y="338"/>
                  </a:lnTo>
                  <a:lnTo>
                    <a:pt x="152" y="335"/>
                  </a:lnTo>
                  <a:lnTo>
                    <a:pt x="148" y="331"/>
                  </a:lnTo>
                  <a:lnTo>
                    <a:pt x="146" y="330"/>
                  </a:lnTo>
                  <a:lnTo>
                    <a:pt x="143" y="332"/>
                  </a:lnTo>
                  <a:lnTo>
                    <a:pt x="141" y="335"/>
                  </a:lnTo>
                  <a:lnTo>
                    <a:pt x="141" y="338"/>
                  </a:lnTo>
                  <a:lnTo>
                    <a:pt x="146" y="344"/>
                  </a:lnTo>
                  <a:lnTo>
                    <a:pt x="155" y="348"/>
                  </a:lnTo>
                  <a:lnTo>
                    <a:pt x="163" y="348"/>
                  </a:lnTo>
                  <a:lnTo>
                    <a:pt x="174" y="346"/>
                  </a:lnTo>
                  <a:lnTo>
                    <a:pt x="184" y="341"/>
                  </a:lnTo>
                  <a:lnTo>
                    <a:pt x="193" y="336"/>
                  </a:lnTo>
                  <a:lnTo>
                    <a:pt x="201" y="330"/>
                  </a:lnTo>
                  <a:lnTo>
                    <a:pt x="206" y="324"/>
                  </a:lnTo>
                  <a:lnTo>
                    <a:pt x="211" y="312"/>
                  </a:lnTo>
                  <a:lnTo>
                    <a:pt x="213" y="300"/>
                  </a:lnTo>
                  <a:lnTo>
                    <a:pt x="212" y="286"/>
                  </a:lnTo>
                  <a:lnTo>
                    <a:pt x="210" y="273"/>
                  </a:lnTo>
                  <a:lnTo>
                    <a:pt x="208" y="264"/>
                  </a:lnTo>
                  <a:lnTo>
                    <a:pt x="205" y="255"/>
                  </a:lnTo>
                  <a:lnTo>
                    <a:pt x="201" y="247"/>
                  </a:lnTo>
                  <a:lnTo>
                    <a:pt x="197" y="238"/>
                  </a:lnTo>
                  <a:lnTo>
                    <a:pt x="193" y="225"/>
                  </a:lnTo>
                  <a:lnTo>
                    <a:pt x="190" y="211"/>
                  </a:lnTo>
                  <a:lnTo>
                    <a:pt x="190" y="197"/>
                  </a:lnTo>
                  <a:lnTo>
                    <a:pt x="189" y="182"/>
                  </a:lnTo>
                  <a:lnTo>
                    <a:pt x="189" y="163"/>
                  </a:lnTo>
                  <a:lnTo>
                    <a:pt x="189" y="143"/>
                  </a:lnTo>
                  <a:lnTo>
                    <a:pt x="189" y="125"/>
                  </a:lnTo>
                  <a:lnTo>
                    <a:pt x="188" y="106"/>
                  </a:lnTo>
                  <a:lnTo>
                    <a:pt x="184" y="87"/>
                  </a:lnTo>
                  <a:lnTo>
                    <a:pt x="178" y="69"/>
                  </a:lnTo>
                  <a:lnTo>
                    <a:pt x="167" y="51"/>
                  </a:lnTo>
                  <a:lnTo>
                    <a:pt x="151" y="33"/>
                  </a:lnTo>
                  <a:lnTo>
                    <a:pt x="144" y="27"/>
                  </a:lnTo>
                  <a:lnTo>
                    <a:pt x="137" y="22"/>
                  </a:lnTo>
                  <a:lnTo>
                    <a:pt x="128" y="18"/>
                  </a:lnTo>
                  <a:lnTo>
                    <a:pt x="119" y="14"/>
                  </a:lnTo>
                  <a:lnTo>
                    <a:pt x="110" y="10"/>
                  </a:lnTo>
                  <a:lnTo>
                    <a:pt x="100" y="7"/>
                  </a:lnTo>
                  <a:lnTo>
                    <a:pt x="90" y="4"/>
                  </a:lnTo>
                  <a:lnTo>
                    <a:pt x="80" y="3"/>
                  </a:lnTo>
                  <a:lnTo>
                    <a:pt x="70" y="1"/>
                  </a:lnTo>
                  <a:lnTo>
                    <a:pt x="60" y="1"/>
                  </a:lnTo>
                  <a:lnTo>
                    <a:pt x="49" y="0"/>
                  </a:lnTo>
                  <a:lnTo>
                    <a:pt x="39" y="1"/>
                  </a:lnTo>
                  <a:lnTo>
                    <a:pt x="29" y="1"/>
                  </a:lnTo>
                  <a:lnTo>
                    <a:pt x="20" y="2"/>
                  </a:lnTo>
                  <a:lnTo>
                    <a:pt x="10" y="4"/>
                  </a:lnTo>
                  <a:lnTo>
                    <a:pt x="2" y="7"/>
                  </a:lnTo>
                  <a:lnTo>
                    <a:pt x="1" y="7"/>
                  </a:lnTo>
                  <a:lnTo>
                    <a:pt x="1" y="9"/>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6" name="Freeform 54"/>
            <p:cNvSpPr>
              <a:spLocks/>
            </p:cNvSpPr>
            <p:nvPr/>
          </p:nvSpPr>
          <p:spPr bwMode="auto">
            <a:xfrm>
              <a:off x="3478" y="1542"/>
              <a:ext cx="33" cy="91"/>
            </a:xfrm>
            <a:custGeom>
              <a:avLst/>
              <a:gdLst>
                <a:gd name="T0" fmla="*/ 0 w 33"/>
                <a:gd name="T1" fmla="*/ 3 h 91"/>
                <a:gd name="T2" fmla="*/ 4 w 33"/>
                <a:gd name="T3" fmla="*/ 12 h 91"/>
                <a:gd name="T4" fmla="*/ 7 w 33"/>
                <a:gd name="T5" fmla="*/ 19 h 91"/>
                <a:gd name="T6" fmla="*/ 12 w 33"/>
                <a:gd name="T7" fmla="*/ 26 h 91"/>
                <a:gd name="T8" fmla="*/ 16 w 33"/>
                <a:gd name="T9" fmla="*/ 34 h 91"/>
                <a:gd name="T10" fmla="*/ 19 w 33"/>
                <a:gd name="T11" fmla="*/ 38 h 91"/>
                <a:gd name="T12" fmla="*/ 22 w 33"/>
                <a:gd name="T13" fmla="*/ 44 h 91"/>
                <a:gd name="T14" fmla="*/ 25 w 33"/>
                <a:gd name="T15" fmla="*/ 49 h 91"/>
                <a:gd name="T16" fmla="*/ 26 w 33"/>
                <a:gd name="T17" fmla="*/ 54 h 91"/>
                <a:gd name="T18" fmla="*/ 27 w 33"/>
                <a:gd name="T19" fmla="*/ 58 h 91"/>
                <a:gd name="T20" fmla="*/ 27 w 33"/>
                <a:gd name="T21" fmla="*/ 62 h 91"/>
                <a:gd name="T22" fmla="*/ 28 w 33"/>
                <a:gd name="T23" fmla="*/ 65 h 91"/>
                <a:gd name="T24" fmla="*/ 28 w 33"/>
                <a:gd name="T25" fmla="*/ 68 h 91"/>
                <a:gd name="T26" fmla="*/ 23 w 33"/>
                <a:gd name="T27" fmla="*/ 78 h 91"/>
                <a:gd name="T28" fmla="*/ 19 w 33"/>
                <a:gd name="T29" fmla="*/ 83 h 91"/>
                <a:gd name="T30" fmla="*/ 13 w 33"/>
                <a:gd name="T31" fmla="*/ 82 h 91"/>
                <a:gd name="T32" fmla="*/ 8 w 33"/>
                <a:gd name="T33" fmla="*/ 77 h 91"/>
                <a:gd name="T34" fmla="*/ 7 w 33"/>
                <a:gd name="T35" fmla="*/ 77 h 91"/>
                <a:gd name="T36" fmla="*/ 6 w 33"/>
                <a:gd name="T37" fmla="*/ 77 h 91"/>
                <a:gd name="T38" fmla="*/ 5 w 33"/>
                <a:gd name="T39" fmla="*/ 79 h 91"/>
                <a:gd name="T40" fmla="*/ 5 w 33"/>
                <a:gd name="T41" fmla="*/ 80 h 91"/>
                <a:gd name="T42" fmla="*/ 8 w 33"/>
                <a:gd name="T43" fmla="*/ 87 h 91"/>
                <a:gd name="T44" fmla="*/ 13 w 33"/>
                <a:gd name="T45" fmla="*/ 90 h 91"/>
                <a:gd name="T46" fmla="*/ 16 w 33"/>
                <a:gd name="T47" fmla="*/ 91 h 91"/>
                <a:gd name="T48" fmla="*/ 21 w 33"/>
                <a:gd name="T49" fmla="*/ 89 h 91"/>
                <a:gd name="T50" fmla="*/ 25 w 33"/>
                <a:gd name="T51" fmla="*/ 86 h 91"/>
                <a:gd name="T52" fmla="*/ 28 w 33"/>
                <a:gd name="T53" fmla="*/ 81 h 91"/>
                <a:gd name="T54" fmla="*/ 31 w 33"/>
                <a:gd name="T55" fmla="*/ 76 h 91"/>
                <a:gd name="T56" fmla="*/ 33 w 33"/>
                <a:gd name="T57" fmla="*/ 70 h 91"/>
                <a:gd name="T58" fmla="*/ 33 w 33"/>
                <a:gd name="T59" fmla="*/ 60 h 91"/>
                <a:gd name="T60" fmla="*/ 31 w 33"/>
                <a:gd name="T61" fmla="*/ 50 h 91"/>
                <a:gd name="T62" fmla="*/ 27 w 33"/>
                <a:gd name="T63" fmla="*/ 42 h 91"/>
                <a:gd name="T64" fmla="*/ 23 w 33"/>
                <a:gd name="T65" fmla="*/ 33 h 91"/>
                <a:gd name="T66" fmla="*/ 17 w 33"/>
                <a:gd name="T67" fmla="*/ 25 h 91"/>
                <a:gd name="T68" fmla="*/ 12 w 33"/>
                <a:gd name="T69" fmla="*/ 17 h 91"/>
                <a:gd name="T70" fmla="*/ 7 w 33"/>
                <a:gd name="T71" fmla="*/ 9 h 91"/>
                <a:gd name="T72" fmla="*/ 2 w 33"/>
                <a:gd name="T73" fmla="*/ 0 h 91"/>
                <a:gd name="T74" fmla="*/ 1 w 33"/>
                <a:gd name="T75" fmla="*/ 0 h 91"/>
                <a:gd name="T76" fmla="*/ 1 w 33"/>
                <a:gd name="T77" fmla="*/ 1 h 91"/>
                <a:gd name="T78" fmla="*/ 0 w 33"/>
                <a:gd name="T79" fmla="*/ 3 h 91"/>
                <a:gd name="T80" fmla="*/ 0 w 33"/>
                <a:gd name="T81" fmla="*/ 3 h 91"/>
                <a:gd name="T82" fmla="*/ 0 w 33"/>
                <a:gd name="T83" fmla="*/ 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91"/>
                <a:gd name="T128" fmla="*/ 33 w 33"/>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91">
                  <a:moveTo>
                    <a:pt x="0" y="3"/>
                  </a:moveTo>
                  <a:lnTo>
                    <a:pt x="4" y="12"/>
                  </a:lnTo>
                  <a:lnTo>
                    <a:pt x="7" y="19"/>
                  </a:lnTo>
                  <a:lnTo>
                    <a:pt x="12" y="26"/>
                  </a:lnTo>
                  <a:lnTo>
                    <a:pt x="16" y="34"/>
                  </a:lnTo>
                  <a:lnTo>
                    <a:pt x="19" y="38"/>
                  </a:lnTo>
                  <a:lnTo>
                    <a:pt x="22" y="44"/>
                  </a:lnTo>
                  <a:lnTo>
                    <a:pt x="25" y="49"/>
                  </a:lnTo>
                  <a:lnTo>
                    <a:pt x="26" y="54"/>
                  </a:lnTo>
                  <a:lnTo>
                    <a:pt x="27" y="58"/>
                  </a:lnTo>
                  <a:lnTo>
                    <a:pt x="27" y="62"/>
                  </a:lnTo>
                  <a:lnTo>
                    <a:pt x="28" y="65"/>
                  </a:lnTo>
                  <a:lnTo>
                    <a:pt x="28" y="68"/>
                  </a:lnTo>
                  <a:lnTo>
                    <a:pt x="23" y="78"/>
                  </a:lnTo>
                  <a:lnTo>
                    <a:pt x="19" y="83"/>
                  </a:lnTo>
                  <a:lnTo>
                    <a:pt x="13" y="82"/>
                  </a:lnTo>
                  <a:lnTo>
                    <a:pt x="8" y="77"/>
                  </a:lnTo>
                  <a:lnTo>
                    <a:pt x="7" y="77"/>
                  </a:lnTo>
                  <a:lnTo>
                    <a:pt x="6" y="77"/>
                  </a:lnTo>
                  <a:lnTo>
                    <a:pt x="5" y="79"/>
                  </a:lnTo>
                  <a:lnTo>
                    <a:pt x="5" y="80"/>
                  </a:lnTo>
                  <a:lnTo>
                    <a:pt x="8" y="87"/>
                  </a:lnTo>
                  <a:lnTo>
                    <a:pt x="13" y="90"/>
                  </a:lnTo>
                  <a:lnTo>
                    <a:pt x="16" y="91"/>
                  </a:lnTo>
                  <a:lnTo>
                    <a:pt x="21" y="89"/>
                  </a:lnTo>
                  <a:lnTo>
                    <a:pt x="25" y="86"/>
                  </a:lnTo>
                  <a:lnTo>
                    <a:pt x="28" y="81"/>
                  </a:lnTo>
                  <a:lnTo>
                    <a:pt x="31" y="76"/>
                  </a:lnTo>
                  <a:lnTo>
                    <a:pt x="33" y="70"/>
                  </a:lnTo>
                  <a:lnTo>
                    <a:pt x="33" y="60"/>
                  </a:lnTo>
                  <a:lnTo>
                    <a:pt x="31" y="50"/>
                  </a:lnTo>
                  <a:lnTo>
                    <a:pt x="27" y="42"/>
                  </a:lnTo>
                  <a:lnTo>
                    <a:pt x="23" y="33"/>
                  </a:lnTo>
                  <a:lnTo>
                    <a:pt x="17" y="25"/>
                  </a:lnTo>
                  <a:lnTo>
                    <a:pt x="12" y="17"/>
                  </a:lnTo>
                  <a:lnTo>
                    <a:pt x="7" y="9"/>
                  </a:lnTo>
                  <a:lnTo>
                    <a:pt x="2" y="0"/>
                  </a:lnTo>
                  <a:lnTo>
                    <a:pt x="1"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7" name="Freeform 55"/>
            <p:cNvSpPr>
              <a:spLocks/>
            </p:cNvSpPr>
            <p:nvPr/>
          </p:nvSpPr>
          <p:spPr bwMode="auto">
            <a:xfrm>
              <a:off x="3478" y="1602"/>
              <a:ext cx="102" cy="49"/>
            </a:xfrm>
            <a:custGeom>
              <a:avLst/>
              <a:gdLst>
                <a:gd name="T0" fmla="*/ 101 w 102"/>
                <a:gd name="T1" fmla="*/ 2 h 49"/>
                <a:gd name="T2" fmla="*/ 101 w 102"/>
                <a:gd name="T3" fmla="*/ 14 h 49"/>
                <a:gd name="T4" fmla="*/ 98 w 102"/>
                <a:gd name="T5" fmla="*/ 23 h 49"/>
                <a:gd name="T6" fmla="*/ 92 w 102"/>
                <a:gd name="T7" fmla="*/ 31 h 49"/>
                <a:gd name="T8" fmla="*/ 84 w 102"/>
                <a:gd name="T9" fmla="*/ 37 h 49"/>
                <a:gd name="T10" fmla="*/ 74 w 102"/>
                <a:gd name="T11" fmla="*/ 42 h 49"/>
                <a:gd name="T12" fmla="*/ 64 w 102"/>
                <a:gd name="T13" fmla="*/ 45 h 49"/>
                <a:gd name="T14" fmla="*/ 53 w 102"/>
                <a:gd name="T15" fmla="*/ 46 h 49"/>
                <a:gd name="T16" fmla="*/ 43 w 102"/>
                <a:gd name="T17" fmla="*/ 46 h 49"/>
                <a:gd name="T18" fmla="*/ 37 w 102"/>
                <a:gd name="T19" fmla="*/ 46 h 49"/>
                <a:gd name="T20" fmla="*/ 31 w 102"/>
                <a:gd name="T21" fmla="*/ 44 h 49"/>
                <a:gd name="T22" fmla="*/ 26 w 102"/>
                <a:gd name="T23" fmla="*/ 43 h 49"/>
                <a:gd name="T24" fmla="*/ 20 w 102"/>
                <a:gd name="T25" fmla="*/ 40 h 49"/>
                <a:gd name="T26" fmla="*/ 16 w 102"/>
                <a:gd name="T27" fmla="*/ 37 h 49"/>
                <a:gd name="T28" fmla="*/ 10 w 102"/>
                <a:gd name="T29" fmla="*/ 33 h 49"/>
                <a:gd name="T30" fmla="*/ 6 w 102"/>
                <a:gd name="T31" fmla="*/ 29 h 49"/>
                <a:gd name="T32" fmla="*/ 1 w 102"/>
                <a:gd name="T33" fmla="*/ 25 h 49"/>
                <a:gd name="T34" fmla="*/ 1 w 102"/>
                <a:gd name="T35" fmla="*/ 25 h 49"/>
                <a:gd name="T36" fmla="*/ 1 w 102"/>
                <a:gd name="T37" fmla="*/ 26 h 49"/>
                <a:gd name="T38" fmla="*/ 0 w 102"/>
                <a:gd name="T39" fmla="*/ 27 h 49"/>
                <a:gd name="T40" fmla="*/ 0 w 102"/>
                <a:gd name="T41" fmla="*/ 29 h 49"/>
                <a:gd name="T42" fmla="*/ 13 w 102"/>
                <a:gd name="T43" fmla="*/ 40 h 49"/>
                <a:gd name="T44" fmla="*/ 29 w 102"/>
                <a:gd name="T45" fmla="*/ 47 h 49"/>
                <a:gd name="T46" fmla="*/ 47 w 102"/>
                <a:gd name="T47" fmla="*/ 49 h 49"/>
                <a:gd name="T48" fmla="*/ 65 w 102"/>
                <a:gd name="T49" fmla="*/ 48 h 49"/>
                <a:gd name="T50" fmla="*/ 81 w 102"/>
                <a:gd name="T51" fmla="*/ 43 h 49"/>
                <a:gd name="T52" fmla="*/ 95 w 102"/>
                <a:gd name="T53" fmla="*/ 32 h 49"/>
                <a:gd name="T54" fmla="*/ 102 w 102"/>
                <a:gd name="T55" fmla="*/ 19 h 49"/>
                <a:gd name="T56" fmla="*/ 102 w 102"/>
                <a:gd name="T57" fmla="*/ 0 h 49"/>
                <a:gd name="T58" fmla="*/ 101 w 102"/>
                <a:gd name="T59" fmla="*/ 0 h 49"/>
                <a:gd name="T60" fmla="*/ 101 w 102"/>
                <a:gd name="T61" fmla="*/ 0 h 49"/>
                <a:gd name="T62" fmla="*/ 101 w 102"/>
                <a:gd name="T63" fmla="*/ 1 h 49"/>
                <a:gd name="T64" fmla="*/ 101 w 102"/>
                <a:gd name="T65" fmla="*/ 2 h 49"/>
                <a:gd name="T66" fmla="*/ 101 w 102"/>
                <a:gd name="T67" fmla="*/ 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49"/>
                <a:gd name="T104" fmla="*/ 102 w 10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49">
                  <a:moveTo>
                    <a:pt x="101" y="2"/>
                  </a:moveTo>
                  <a:lnTo>
                    <a:pt x="101" y="14"/>
                  </a:lnTo>
                  <a:lnTo>
                    <a:pt x="98" y="23"/>
                  </a:lnTo>
                  <a:lnTo>
                    <a:pt x="92" y="31"/>
                  </a:lnTo>
                  <a:lnTo>
                    <a:pt x="84" y="37"/>
                  </a:lnTo>
                  <a:lnTo>
                    <a:pt x="74" y="42"/>
                  </a:lnTo>
                  <a:lnTo>
                    <a:pt x="64" y="45"/>
                  </a:lnTo>
                  <a:lnTo>
                    <a:pt x="53" y="46"/>
                  </a:lnTo>
                  <a:lnTo>
                    <a:pt x="43" y="46"/>
                  </a:lnTo>
                  <a:lnTo>
                    <a:pt x="37" y="46"/>
                  </a:lnTo>
                  <a:lnTo>
                    <a:pt x="31" y="44"/>
                  </a:lnTo>
                  <a:lnTo>
                    <a:pt x="26" y="43"/>
                  </a:lnTo>
                  <a:lnTo>
                    <a:pt x="20" y="40"/>
                  </a:lnTo>
                  <a:lnTo>
                    <a:pt x="16" y="37"/>
                  </a:lnTo>
                  <a:lnTo>
                    <a:pt x="10" y="33"/>
                  </a:lnTo>
                  <a:lnTo>
                    <a:pt x="6" y="29"/>
                  </a:lnTo>
                  <a:lnTo>
                    <a:pt x="1" y="25"/>
                  </a:lnTo>
                  <a:lnTo>
                    <a:pt x="1" y="26"/>
                  </a:lnTo>
                  <a:lnTo>
                    <a:pt x="0" y="27"/>
                  </a:lnTo>
                  <a:lnTo>
                    <a:pt x="0" y="29"/>
                  </a:lnTo>
                  <a:lnTo>
                    <a:pt x="13" y="40"/>
                  </a:lnTo>
                  <a:lnTo>
                    <a:pt x="29" y="47"/>
                  </a:lnTo>
                  <a:lnTo>
                    <a:pt x="47" y="49"/>
                  </a:lnTo>
                  <a:lnTo>
                    <a:pt x="65" y="48"/>
                  </a:lnTo>
                  <a:lnTo>
                    <a:pt x="81" y="43"/>
                  </a:lnTo>
                  <a:lnTo>
                    <a:pt x="95" y="32"/>
                  </a:lnTo>
                  <a:lnTo>
                    <a:pt x="102" y="19"/>
                  </a:lnTo>
                  <a:lnTo>
                    <a:pt x="102" y="0"/>
                  </a:lnTo>
                  <a:lnTo>
                    <a:pt x="101" y="0"/>
                  </a:lnTo>
                  <a:lnTo>
                    <a:pt x="101" y="1"/>
                  </a:lnTo>
                  <a:lnTo>
                    <a:pt x="10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8" name="Freeform 56"/>
            <p:cNvSpPr>
              <a:spLocks/>
            </p:cNvSpPr>
            <p:nvPr/>
          </p:nvSpPr>
          <p:spPr bwMode="auto">
            <a:xfrm>
              <a:off x="3386" y="1626"/>
              <a:ext cx="34" cy="87"/>
            </a:xfrm>
            <a:custGeom>
              <a:avLst/>
              <a:gdLst>
                <a:gd name="T0" fmla="*/ 2 w 34"/>
                <a:gd name="T1" fmla="*/ 87 h 87"/>
                <a:gd name="T2" fmla="*/ 7 w 34"/>
                <a:gd name="T3" fmla="*/ 84 h 87"/>
                <a:gd name="T4" fmla="*/ 11 w 34"/>
                <a:gd name="T5" fmla="*/ 82 h 87"/>
                <a:gd name="T6" fmla="*/ 16 w 34"/>
                <a:gd name="T7" fmla="*/ 79 h 87"/>
                <a:gd name="T8" fmla="*/ 19 w 34"/>
                <a:gd name="T9" fmla="*/ 76 h 87"/>
                <a:gd name="T10" fmla="*/ 23 w 34"/>
                <a:gd name="T11" fmla="*/ 73 h 87"/>
                <a:gd name="T12" fmla="*/ 26 w 34"/>
                <a:gd name="T13" fmla="*/ 69 h 87"/>
                <a:gd name="T14" fmla="*/ 28 w 34"/>
                <a:gd name="T15" fmla="*/ 64 h 87"/>
                <a:gd name="T16" fmla="*/ 31 w 34"/>
                <a:gd name="T17" fmla="*/ 59 h 87"/>
                <a:gd name="T18" fmla="*/ 33 w 34"/>
                <a:gd name="T19" fmla="*/ 45 h 87"/>
                <a:gd name="T20" fmla="*/ 34 w 34"/>
                <a:gd name="T21" fmla="*/ 30 h 87"/>
                <a:gd name="T22" fmla="*/ 32 w 34"/>
                <a:gd name="T23" fmla="*/ 14 h 87"/>
                <a:gd name="T24" fmla="*/ 28 w 34"/>
                <a:gd name="T25" fmla="*/ 1 h 87"/>
                <a:gd name="T26" fmla="*/ 27 w 34"/>
                <a:gd name="T27" fmla="*/ 0 h 87"/>
                <a:gd name="T28" fmla="*/ 25 w 34"/>
                <a:gd name="T29" fmla="*/ 0 h 87"/>
                <a:gd name="T30" fmla="*/ 22 w 34"/>
                <a:gd name="T31" fmla="*/ 2 h 87"/>
                <a:gd name="T32" fmla="*/ 21 w 34"/>
                <a:gd name="T33" fmla="*/ 4 h 87"/>
                <a:gd name="T34" fmla="*/ 21 w 34"/>
                <a:gd name="T35" fmla="*/ 15 h 87"/>
                <a:gd name="T36" fmla="*/ 22 w 34"/>
                <a:gd name="T37" fmla="*/ 27 h 87"/>
                <a:gd name="T38" fmla="*/ 24 w 34"/>
                <a:gd name="T39" fmla="*/ 38 h 87"/>
                <a:gd name="T40" fmla="*/ 25 w 34"/>
                <a:gd name="T41" fmla="*/ 49 h 87"/>
                <a:gd name="T42" fmla="*/ 24 w 34"/>
                <a:gd name="T43" fmla="*/ 60 h 87"/>
                <a:gd name="T44" fmla="*/ 21 w 34"/>
                <a:gd name="T45" fmla="*/ 70 h 87"/>
                <a:gd name="T46" fmla="*/ 13 w 34"/>
                <a:gd name="T47" fmla="*/ 79 h 87"/>
                <a:gd name="T48" fmla="*/ 1 w 34"/>
                <a:gd name="T49" fmla="*/ 85 h 87"/>
                <a:gd name="T50" fmla="*/ 0 w 34"/>
                <a:gd name="T51" fmla="*/ 86 h 87"/>
                <a:gd name="T52" fmla="*/ 0 w 34"/>
                <a:gd name="T53" fmla="*/ 87 h 87"/>
                <a:gd name="T54" fmla="*/ 1 w 34"/>
                <a:gd name="T55" fmla="*/ 87 h 87"/>
                <a:gd name="T56" fmla="*/ 2 w 34"/>
                <a:gd name="T57" fmla="*/ 87 h 87"/>
                <a:gd name="T58" fmla="*/ 2 w 34"/>
                <a:gd name="T59" fmla="*/ 87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87"/>
                <a:gd name="T92" fmla="*/ 34 w 34"/>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87">
                  <a:moveTo>
                    <a:pt x="2" y="87"/>
                  </a:moveTo>
                  <a:lnTo>
                    <a:pt x="7" y="84"/>
                  </a:lnTo>
                  <a:lnTo>
                    <a:pt x="11" y="82"/>
                  </a:lnTo>
                  <a:lnTo>
                    <a:pt x="16" y="79"/>
                  </a:lnTo>
                  <a:lnTo>
                    <a:pt x="19" y="76"/>
                  </a:lnTo>
                  <a:lnTo>
                    <a:pt x="23" y="73"/>
                  </a:lnTo>
                  <a:lnTo>
                    <a:pt x="26" y="69"/>
                  </a:lnTo>
                  <a:lnTo>
                    <a:pt x="28" y="64"/>
                  </a:lnTo>
                  <a:lnTo>
                    <a:pt x="31" y="59"/>
                  </a:lnTo>
                  <a:lnTo>
                    <a:pt x="33" y="45"/>
                  </a:lnTo>
                  <a:lnTo>
                    <a:pt x="34" y="30"/>
                  </a:lnTo>
                  <a:lnTo>
                    <a:pt x="32" y="14"/>
                  </a:lnTo>
                  <a:lnTo>
                    <a:pt x="28" y="1"/>
                  </a:lnTo>
                  <a:lnTo>
                    <a:pt x="27" y="0"/>
                  </a:lnTo>
                  <a:lnTo>
                    <a:pt x="25" y="0"/>
                  </a:lnTo>
                  <a:lnTo>
                    <a:pt x="22" y="2"/>
                  </a:lnTo>
                  <a:lnTo>
                    <a:pt x="21" y="4"/>
                  </a:lnTo>
                  <a:lnTo>
                    <a:pt x="21" y="15"/>
                  </a:lnTo>
                  <a:lnTo>
                    <a:pt x="22" y="27"/>
                  </a:lnTo>
                  <a:lnTo>
                    <a:pt x="24" y="38"/>
                  </a:lnTo>
                  <a:lnTo>
                    <a:pt x="25" y="49"/>
                  </a:lnTo>
                  <a:lnTo>
                    <a:pt x="24" y="60"/>
                  </a:lnTo>
                  <a:lnTo>
                    <a:pt x="21" y="70"/>
                  </a:lnTo>
                  <a:lnTo>
                    <a:pt x="13" y="79"/>
                  </a:lnTo>
                  <a:lnTo>
                    <a:pt x="1" y="85"/>
                  </a:lnTo>
                  <a:lnTo>
                    <a:pt x="0" y="86"/>
                  </a:lnTo>
                  <a:lnTo>
                    <a:pt x="0" y="87"/>
                  </a:lnTo>
                  <a:lnTo>
                    <a:pt x="1" y="87"/>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9" name="Freeform 57"/>
            <p:cNvSpPr>
              <a:spLocks/>
            </p:cNvSpPr>
            <p:nvPr/>
          </p:nvSpPr>
          <p:spPr bwMode="auto">
            <a:xfrm>
              <a:off x="3553" y="1656"/>
              <a:ext cx="224" cy="125"/>
            </a:xfrm>
            <a:custGeom>
              <a:avLst/>
              <a:gdLst>
                <a:gd name="T0" fmla="*/ 0 w 224"/>
                <a:gd name="T1" fmla="*/ 1 h 125"/>
                <a:gd name="T2" fmla="*/ 10 w 224"/>
                <a:gd name="T3" fmla="*/ 12 h 125"/>
                <a:gd name="T4" fmla="*/ 21 w 224"/>
                <a:gd name="T5" fmla="*/ 21 h 125"/>
                <a:gd name="T6" fmla="*/ 33 w 224"/>
                <a:gd name="T7" fmla="*/ 29 h 125"/>
                <a:gd name="T8" fmla="*/ 47 w 224"/>
                <a:gd name="T9" fmla="*/ 35 h 125"/>
                <a:gd name="T10" fmla="*/ 59 w 224"/>
                <a:gd name="T11" fmla="*/ 41 h 125"/>
                <a:gd name="T12" fmla="*/ 74 w 224"/>
                <a:gd name="T13" fmla="*/ 46 h 125"/>
                <a:gd name="T14" fmla="*/ 88 w 224"/>
                <a:gd name="T15" fmla="*/ 50 h 125"/>
                <a:gd name="T16" fmla="*/ 102 w 224"/>
                <a:gd name="T17" fmla="*/ 55 h 125"/>
                <a:gd name="T18" fmla="*/ 118 w 224"/>
                <a:gd name="T19" fmla="*/ 61 h 125"/>
                <a:gd name="T20" fmla="*/ 133 w 224"/>
                <a:gd name="T21" fmla="*/ 69 h 125"/>
                <a:gd name="T22" fmla="*/ 148 w 224"/>
                <a:gd name="T23" fmla="*/ 77 h 125"/>
                <a:gd name="T24" fmla="*/ 163 w 224"/>
                <a:gd name="T25" fmla="*/ 86 h 125"/>
                <a:gd name="T26" fmla="*/ 177 w 224"/>
                <a:gd name="T27" fmla="*/ 96 h 125"/>
                <a:gd name="T28" fmla="*/ 192 w 224"/>
                <a:gd name="T29" fmla="*/ 105 h 125"/>
                <a:gd name="T30" fmla="*/ 206 w 224"/>
                <a:gd name="T31" fmla="*/ 115 h 125"/>
                <a:gd name="T32" fmla="*/ 220 w 224"/>
                <a:gd name="T33" fmla="*/ 125 h 125"/>
                <a:gd name="T34" fmla="*/ 221 w 224"/>
                <a:gd name="T35" fmla="*/ 125 h 125"/>
                <a:gd name="T36" fmla="*/ 223 w 224"/>
                <a:gd name="T37" fmla="*/ 125 h 125"/>
                <a:gd name="T38" fmla="*/ 224 w 224"/>
                <a:gd name="T39" fmla="*/ 124 h 125"/>
                <a:gd name="T40" fmla="*/ 224 w 224"/>
                <a:gd name="T41" fmla="*/ 123 h 125"/>
                <a:gd name="T42" fmla="*/ 213 w 224"/>
                <a:gd name="T43" fmla="*/ 115 h 125"/>
                <a:gd name="T44" fmla="*/ 202 w 224"/>
                <a:gd name="T45" fmla="*/ 106 h 125"/>
                <a:gd name="T46" fmla="*/ 191 w 224"/>
                <a:gd name="T47" fmla="*/ 99 h 125"/>
                <a:gd name="T48" fmla="*/ 179 w 224"/>
                <a:gd name="T49" fmla="*/ 90 h 125"/>
                <a:gd name="T50" fmla="*/ 167 w 224"/>
                <a:gd name="T51" fmla="*/ 83 h 125"/>
                <a:gd name="T52" fmla="*/ 155 w 224"/>
                <a:gd name="T53" fmla="*/ 76 h 125"/>
                <a:gd name="T54" fmla="*/ 143 w 224"/>
                <a:gd name="T55" fmla="*/ 69 h 125"/>
                <a:gd name="T56" fmla="*/ 130 w 224"/>
                <a:gd name="T57" fmla="*/ 63 h 125"/>
                <a:gd name="T58" fmla="*/ 122 w 224"/>
                <a:gd name="T59" fmla="*/ 60 h 125"/>
                <a:gd name="T60" fmla="*/ 113 w 224"/>
                <a:gd name="T61" fmla="*/ 56 h 125"/>
                <a:gd name="T62" fmla="*/ 105 w 224"/>
                <a:gd name="T63" fmla="*/ 53 h 125"/>
                <a:gd name="T64" fmla="*/ 96 w 224"/>
                <a:gd name="T65" fmla="*/ 50 h 125"/>
                <a:gd name="T66" fmla="*/ 88 w 224"/>
                <a:gd name="T67" fmla="*/ 48 h 125"/>
                <a:gd name="T68" fmla="*/ 79 w 224"/>
                <a:gd name="T69" fmla="*/ 45 h 125"/>
                <a:gd name="T70" fmla="*/ 71 w 224"/>
                <a:gd name="T71" fmla="*/ 42 h 125"/>
                <a:gd name="T72" fmla="*/ 62 w 224"/>
                <a:gd name="T73" fmla="*/ 39 h 125"/>
                <a:gd name="T74" fmla="*/ 53 w 224"/>
                <a:gd name="T75" fmla="*/ 36 h 125"/>
                <a:gd name="T76" fmla="*/ 45 w 224"/>
                <a:gd name="T77" fmla="*/ 32 h 125"/>
                <a:gd name="T78" fmla="*/ 38 w 224"/>
                <a:gd name="T79" fmla="*/ 28 h 125"/>
                <a:gd name="T80" fmla="*/ 29 w 224"/>
                <a:gd name="T81" fmla="*/ 24 h 125"/>
                <a:gd name="T82" fmla="*/ 22 w 224"/>
                <a:gd name="T83" fmla="*/ 19 h 125"/>
                <a:gd name="T84" fmla="*/ 15 w 224"/>
                <a:gd name="T85" fmla="*/ 13 h 125"/>
                <a:gd name="T86" fmla="*/ 9 w 224"/>
                <a:gd name="T87" fmla="*/ 7 h 125"/>
                <a:gd name="T88" fmla="*/ 2 w 224"/>
                <a:gd name="T89" fmla="*/ 0 h 125"/>
                <a:gd name="T90" fmla="*/ 1 w 224"/>
                <a:gd name="T91" fmla="*/ 0 h 125"/>
                <a:gd name="T92" fmla="*/ 0 w 224"/>
                <a:gd name="T93" fmla="*/ 0 h 125"/>
                <a:gd name="T94" fmla="*/ 0 w 224"/>
                <a:gd name="T95" fmla="*/ 0 h 125"/>
                <a:gd name="T96" fmla="*/ 0 w 224"/>
                <a:gd name="T97" fmla="*/ 1 h 125"/>
                <a:gd name="T98" fmla="*/ 0 w 224"/>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125"/>
                <a:gd name="T152" fmla="*/ 224 w 224"/>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125">
                  <a:moveTo>
                    <a:pt x="0" y="1"/>
                  </a:moveTo>
                  <a:lnTo>
                    <a:pt x="10" y="12"/>
                  </a:lnTo>
                  <a:lnTo>
                    <a:pt x="21" y="21"/>
                  </a:lnTo>
                  <a:lnTo>
                    <a:pt x="33" y="29"/>
                  </a:lnTo>
                  <a:lnTo>
                    <a:pt x="47" y="35"/>
                  </a:lnTo>
                  <a:lnTo>
                    <a:pt x="59" y="41"/>
                  </a:lnTo>
                  <a:lnTo>
                    <a:pt x="74" y="46"/>
                  </a:lnTo>
                  <a:lnTo>
                    <a:pt x="88" y="50"/>
                  </a:lnTo>
                  <a:lnTo>
                    <a:pt x="102" y="55"/>
                  </a:lnTo>
                  <a:lnTo>
                    <a:pt x="118" y="61"/>
                  </a:lnTo>
                  <a:lnTo>
                    <a:pt x="133" y="69"/>
                  </a:lnTo>
                  <a:lnTo>
                    <a:pt x="148" y="77"/>
                  </a:lnTo>
                  <a:lnTo>
                    <a:pt x="163" y="86"/>
                  </a:lnTo>
                  <a:lnTo>
                    <a:pt x="177" y="96"/>
                  </a:lnTo>
                  <a:lnTo>
                    <a:pt x="192" y="105"/>
                  </a:lnTo>
                  <a:lnTo>
                    <a:pt x="206" y="115"/>
                  </a:lnTo>
                  <a:lnTo>
                    <a:pt x="220" y="125"/>
                  </a:lnTo>
                  <a:lnTo>
                    <a:pt x="221" y="125"/>
                  </a:lnTo>
                  <a:lnTo>
                    <a:pt x="223" y="125"/>
                  </a:lnTo>
                  <a:lnTo>
                    <a:pt x="224" y="124"/>
                  </a:lnTo>
                  <a:lnTo>
                    <a:pt x="224" y="123"/>
                  </a:lnTo>
                  <a:lnTo>
                    <a:pt x="213" y="115"/>
                  </a:lnTo>
                  <a:lnTo>
                    <a:pt x="202" y="106"/>
                  </a:lnTo>
                  <a:lnTo>
                    <a:pt x="191" y="99"/>
                  </a:lnTo>
                  <a:lnTo>
                    <a:pt x="179" y="90"/>
                  </a:lnTo>
                  <a:lnTo>
                    <a:pt x="167" y="83"/>
                  </a:lnTo>
                  <a:lnTo>
                    <a:pt x="155" y="76"/>
                  </a:lnTo>
                  <a:lnTo>
                    <a:pt x="143" y="69"/>
                  </a:lnTo>
                  <a:lnTo>
                    <a:pt x="130" y="63"/>
                  </a:lnTo>
                  <a:lnTo>
                    <a:pt x="122" y="60"/>
                  </a:lnTo>
                  <a:lnTo>
                    <a:pt x="113" y="56"/>
                  </a:lnTo>
                  <a:lnTo>
                    <a:pt x="105" y="53"/>
                  </a:lnTo>
                  <a:lnTo>
                    <a:pt x="96" y="50"/>
                  </a:lnTo>
                  <a:lnTo>
                    <a:pt x="88" y="48"/>
                  </a:lnTo>
                  <a:lnTo>
                    <a:pt x="79" y="45"/>
                  </a:lnTo>
                  <a:lnTo>
                    <a:pt x="71" y="42"/>
                  </a:lnTo>
                  <a:lnTo>
                    <a:pt x="62" y="39"/>
                  </a:lnTo>
                  <a:lnTo>
                    <a:pt x="53" y="36"/>
                  </a:lnTo>
                  <a:lnTo>
                    <a:pt x="45" y="32"/>
                  </a:lnTo>
                  <a:lnTo>
                    <a:pt x="38" y="28"/>
                  </a:lnTo>
                  <a:lnTo>
                    <a:pt x="29" y="24"/>
                  </a:lnTo>
                  <a:lnTo>
                    <a:pt x="22" y="19"/>
                  </a:lnTo>
                  <a:lnTo>
                    <a:pt x="15" y="13"/>
                  </a:lnTo>
                  <a:lnTo>
                    <a:pt x="9" y="7"/>
                  </a:lnTo>
                  <a:lnTo>
                    <a:pt x="2" y="0"/>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0" name="Freeform 58"/>
            <p:cNvSpPr>
              <a:spLocks/>
            </p:cNvSpPr>
            <p:nvPr/>
          </p:nvSpPr>
          <p:spPr bwMode="auto">
            <a:xfrm>
              <a:off x="3643" y="1784"/>
              <a:ext cx="123" cy="477"/>
            </a:xfrm>
            <a:custGeom>
              <a:avLst/>
              <a:gdLst>
                <a:gd name="T0" fmla="*/ 120 w 123"/>
                <a:gd name="T1" fmla="*/ 1 h 477"/>
                <a:gd name="T2" fmla="*/ 111 w 123"/>
                <a:gd name="T3" fmla="*/ 32 h 477"/>
                <a:gd name="T4" fmla="*/ 107 w 123"/>
                <a:gd name="T5" fmla="*/ 64 h 477"/>
                <a:gd name="T6" fmla="*/ 105 w 123"/>
                <a:gd name="T7" fmla="*/ 97 h 477"/>
                <a:gd name="T8" fmla="*/ 105 w 123"/>
                <a:gd name="T9" fmla="*/ 129 h 477"/>
                <a:gd name="T10" fmla="*/ 105 w 123"/>
                <a:gd name="T11" fmla="*/ 164 h 477"/>
                <a:gd name="T12" fmla="*/ 104 w 123"/>
                <a:gd name="T13" fmla="*/ 199 h 477"/>
                <a:gd name="T14" fmla="*/ 100 w 123"/>
                <a:gd name="T15" fmla="*/ 234 h 477"/>
                <a:gd name="T16" fmla="*/ 93 w 123"/>
                <a:gd name="T17" fmla="*/ 268 h 477"/>
                <a:gd name="T18" fmla="*/ 88 w 123"/>
                <a:gd name="T19" fmla="*/ 282 h 477"/>
                <a:gd name="T20" fmla="*/ 84 w 123"/>
                <a:gd name="T21" fmla="*/ 297 h 477"/>
                <a:gd name="T22" fmla="*/ 78 w 123"/>
                <a:gd name="T23" fmla="*/ 310 h 477"/>
                <a:gd name="T24" fmla="*/ 72 w 123"/>
                <a:gd name="T25" fmla="*/ 323 h 477"/>
                <a:gd name="T26" fmla="*/ 66 w 123"/>
                <a:gd name="T27" fmla="*/ 337 h 477"/>
                <a:gd name="T28" fmla="*/ 60 w 123"/>
                <a:gd name="T29" fmla="*/ 350 h 477"/>
                <a:gd name="T30" fmla="*/ 53 w 123"/>
                <a:gd name="T31" fmla="*/ 364 h 477"/>
                <a:gd name="T32" fmla="*/ 46 w 123"/>
                <a:gd name="T33" fmla="*/ 377 h 477"/>
                <a:gd name="T34" fmla="*/ 40 w 123"/>
                <a:gd name="T35" fmla="*/ 388 h 477"/>
                <a:gd name="T36" fmla="*/ 33 w 123"/>
                <a:gd name="T37" fmla="*/ 400 h 477"/>
                <a:gd name="T38" fmla="*/ 26 w 123"/>
                <a:gd name="T39" fmla="*/ 412 h 477"/>
                <a:gd name="T40" fmla="*/ 20 w 123"/>
                <a:gd name="T41" fmla="*/ 424 h 477"/>
                <a:gd name="T42" fmla="*/ 14 w 123"/>
                <a:gd name="T43" fmla="*/ 436 h 477"/>
                <a:gd name="T44" fmla="*/ 9 w 123"/>
                <a:gd name="T45" fmla="*/ 448 h 477"/>
                <a:gd name="T46" fmla="*/ 4 w 123"/>
                <a:gd name="T47" fmla="*/ 460 h 477"/>
                <a:gd name="T48" fmla="*/ 0 w 123"/>
                <a:gd name="T49" fmla="*/ 473 h 477"/>
                <a:gd name="T50" fmla="*/ 1 w 123"/>
                <a:gd name="T51" fmla="*/ 475 h 477"/>
                <a:gd name="T52" fmla="*/ 4 w 123"/>
                <a:gd name="T53" fmla="*/ 477 h 477"/>
                <a:gd name="T54" fmla="*/ 7 w 123"/>
                <a:gd name="T55" fmla="*/ 477 h 477"/>
                <a:gd name="T56" fmla="*/ 9 w 123"/>
                <a:gd name="T57" fmla="*/ 475 h 477"/>
                <a:gd name="T58" fmla="*/ 21 w 123"/>
                <a:gd name="T59" fmla="*/ 450 h 477"/>
                <a:gd name="T60" fmla="*/ 34 w 123"/>
                <a:gd name="T61" fmla="*/ 425 h 477"/>
                <a:gd name="T62" fmla="*/ 48 w 123"/>
                <a:gd name="T63" fmla="*/ 400 h 477"/>
                <a:gd name="T64" fmla="*/ 60 w 123"/>
                <a:gd name="T65" fmla="*/ 375 h 477"/>
                <a:gd name="T66" fmla="*/ 73 w 123"/>
                <a:gd name="T67" fmla="*/ 350 h 477"/>
                <a:gd name="T68" fmla="*/ 85 w 123"/>
                <a:gd name="T69" fmla="*/ 324 h 477"/>
                <a:gd name="T70" fmla="*/ 96 w 123"/>
                <a:gd name="T71" fmla="*/ 298 h 477"/>
                <a:gd name="T72" fmla="*/ 104 w 123"/>
                <a:gd name="T73" fmla="*/ 271 h 477"/>
                <a:gd name="T74" fmla="*/ 111 w 123"/>
                <a:gd name="T75" fmla="*/ 237 h 477"/>
                <a:gd name="T76" fmla="*/ 114 w 123"/>
                <a:gd name="T77" fmla="*/ 204 h 477"/>
                <a:gd name="T78" fmla="*/ 114 w 123"/>
                <a:gd name="T79" fmla="*/ 170 h 477"/>
                <a:gd name="T80" fmla="*/ 114 w 123"/>
                <a:gd name="T81" fmla="*/ 136 h 477"/>
                <a:gd name="T82" fmla="*/ 113 w 123"/>
                <a:gd name="T83" fmla="*/ 102 h 477"/>
                <a:gd name="T84" fmla="*/ 114 w 123"/>
                <a:gd name="T85" fmla="*/ 69 h 477"/>
                <a:gd name="T86" fmla="*/ 117 w 123"/>
                <a:gd name="T87" fmla="*/ 35 h 477"/>
                <a:gd name="T88" fmla="*/ 123 w 123"/>
                <a:gd name="T89" fmla="*/ 1 h 477"/>
                <a:gd name="T90" fmla="*/ 123 w 123"/>
                <a:gd name="T91" fmla="*/ 1 h 477"/>
                <a:gd name="T92" fmla="*/ 122 w 123"/>
                <a:gd name="T93" fmla="*/ 0 h 477"/>
                <a:gd name="T94" fmla="*/ 120 w 123"/>
                <a:gd name="T95" fmla="*/ 0 h 477"/>
                <a:gd name="T96" fmla="*/ 120 w 123"/>
                <a:gd name="T97" fmla="*/ 1 h 477"/>
                <a:gd name="T98" fmla="*/ 120 w 123"/>
                <a:gd name="T99" fmla="*/ 1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477"/>
                <a:gd name="T152" fmla="*/ 123 w 123"/>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477">
                  <a:moveTo>
                    <a:pt x="120" y="1"/>
                  </a:moveTo>
                  <a:lnTo>
                    <a:pt x="111" y="32"/>
                  </a:lnTo>
                  <a:lnTo>
                    <a:pt x="107" y="64"/>
                  </a:lnTo>
                  <a:lnTo>
                    <a:pt x="105" y="97"/>
                  </a:lnTo>
                  <a:lnTo>
                    <a:pt x="105" y="129"/>
                  </a:lnTo>
                  <a:lnTo>
                    <a:pt x="105" y="164"/>
                  </a:lnTo>
                  <a:lnTo>
                    <a:pt x="104" y="199"/>
                  </a:lnTo>
                  <a:lnTo>
                    <a:pt x="100" y="234"/>
                  </a:lnTo>
                  <a:lnTo>
                    <a:pt x="93" y="268"/>
                  </a:lnTo>
                  <a:lnTo>
                    <a:pt x="88" y="282"/>
                  </a:lnTo>
                  <a:lnTo>
                    <a:pt x="84" y="297"/>
                  </a:lnTo>
                  <a:lnTo>
                    <a:pt x="78" y="310"/>
                  </a:lnTo>
                  <a:lnTo>
                    <a:pt x="72" y="323"/>
                  </a:lnTo>
                  <a:lnTo>
                    <a:pt x="66" y="337"/>
                  </a:lnTo>
                  <a:lnTo>
                    <a:pt x="60" y="350"/>
                  </a:lnTo>
                  <a:lnTo>
                    <a:pt x="53" y="364"/>
                  </a:lnTo>
                  <a:lnTo>
                    <a:pt x="46" y="377"/>
                  </a:lnTo>
                  <a:lnTo>
                    <a:pt x="40" y="388"/>
                  </a:lnTo>
                  <a:lnTo>
                    <a:pt x="33" y="400"/>
                  </a:lnTo>
                  <a:lnTo>
                    <a:pt x="26" y="412"/>
                  </a:lnTo>
                  <a:lnTo>
                    <a:pt x="20" y="424"/>
                  </a:lnTo>
                  <a:lnTo>
                    <a:pt x="14" y="436"/>
                  </a:lnTo>
                  <a:lnTo>
                    <a:pt x="9" y="448"/>
                  </a:lnTo>
                  <a:lnTo>
                    <a:pt x="4" y="460"/>
                  </a:lnTo>
                  <a:lnTo>
                    <a:pt x="0" y="473"/>
                  </a:lnTo>
                  <a:lnTo>
                    <a:pt x="1" y="475"/>
                  </a:lnTo>
                  <a:lnTo>
                    <a:pt x="4" y="477"/>
                  </a:lnTo>
                  <a:lnTo>
                    <a:pt x="7" y="477"/>
                  </a:lnTo>
                  <a:lnTo>
                    <a:pt x="9" y="475"/>
                  </a:lnTo>
                  <a:lnTo>
                    <a:pt x="21" y="450"/>
                  </a:lnTo>
                  <a:lnTo>
                    <a:pt x="34" y="425"/>
                  </a:lnTo>
                  <a:lnTo>
                    <a:pt x="48" y="400"/>
                  </a:lnTo>
                  <a:lnTo>
                    <a:pt x="60" y="375"/>
                  </a:lnTo>
                  <a:lnTo>
                    <a:pt x="73" y="350"/>
                  </a:lnTo>
                  <a:lnTo>
                    <a:pt x="85" y="324"/>
                  </a:lnTo>
                  <a:lnTo>
                    <a:pt x="96" y="298"/>
                  </a:lnTo>
                  <a:lnTo>
                    <a:pt x="104" y="271"/>
                  </a:lnTo>
                  <a:lnTo>
                    <a:pt x="111" y="237"/>
                  </a:lnTo>
                  <a:lnTo>
                    <a:pt x="114" y="204"/>
                  </a:lnTo>
                  <a:lnTo>
                    <a:pt x="114" y="170"/>
                  </a:lnTo>
                  <a:lnTo>
                    <a:pt x="114" y="136"/>
                  </a:lnTo>
                  <a:lnTo>
                    <a:pt x="113" y="102"/>
                  </a:lnTo>
                  <a:lnTo>
                    <a:pt x="114" y="69"/>
                  </a:lnTo>
                  <a:lnTo>
                    <a:pt x="117" y="35"/>
                  </a:lnTo>
                  <a:lnTo>
                    <a:pt x="123" y="1"/>
                  </a:lnTo>
                  <a:lnTo>
                    <a:pt x="122" y="0"/>
                  </a:lnTo>
                  <a:lnTo>
                    <a:pt x="120" y="0"/>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1" name="Freeform 59"/>
            <p:cNvSpPr>
              <a:spLocks/>
            </p:cNvSpPr>
            <p:nvPr/>
          </p:nvSpPr>
          <p:spPr bwMode="auto">
            <a:xfrm>
              <a:off x="3501" y="1769"/>
              <a:ext cx="227" cy="300"/>
            </a:xfrm>
            <a:custGeom>
              <a:avLst/>
              <a:gdLst>
                <a:gd name="T0" fmla="*/ 225 w 227"/>
                <a:gd name="T1" fmla="*/ 20 h 300"/>
                <a:gd name="T2" fmla="*/ 225 w 227"/>
                <a:gd name="T3" fmla="*/ 3 h 300"/>
                <a:gd name="T4" fmla="*/ 214 w 227"/>
                <a:gd name="T5" fmla="*/ 0 h 300"/>
                <a:gd name="T6" fmla="*/ 202 w 227"/>
                <a:gd name="T7" fmla="*/ 3 h 300"/>
                <a:gd name="T8" fmla="*/ 181 w 227"/>
                <a:gd name="T9" fmla="*/ 10 h 300"/>
                <a:gd name="T10" fmla="*/ 154 w 227"/>
                <a:gd name="T11" fmla="*/ 24 h 300"/>
                <a:gd name="T12" fmla="*/ 129 w 227"/>
                <a:gd name="T13" fmla="*/ 40 h 300"/>
                <a:gd name="T14" fmla="*/ 105 w 227"/>
                <a:gd name="T15" fmla="*/ 59 h 300"/>
                <a:gd name="T16" fmla="*/ 83 w 227"/>
                <a:gd name="T17" fmla="*/ 78 h 300"/>
                <a:gd name="T18" fmla="*/ 55 w 227"/>
                <a:gd name="T19" fmla="*/ 106 h 300"/>
                <a:gd name="T20" fmla="*/ 19 w 227"/>
                <a:gd name="T21" fmla="*/ 155 h 300"/>
                <a:gd name="T22" fmla="*/ 1 w 227"/>
                <a:gd name="T23" fmla="*/ 211 h 300"/>
                <a:gd name="T24" fmla="*/ 2 w 227"/>
                <a:gd name="T25" fmla="*/ 245 h 300"/>
                <a:gd name="T26" fmla="*/ 12 w 227"/>
                <a:gd name="T27" fmla="*/ 267 h 300"/>
                <a:gd name="T28" fmla="*/ 31 w 227"/>
                <a:gd name="T29" fmla="*/ 279 h 300"/>
                <a:gd name="T30" fmla="*/ 41 w 227"/>
                <a:gd name="T31" fmla="*/ 281 h 300"/>
                <a:gd name="T32" fmla="*/ 52 w 227"/>
                <a:gd name="T33" fmla="*/ 280 h 300"/>
                <a:gd name="T34" fmla="*/ 63 w 227"/>
                <a:gd name="T35" fmla="*/ 279 h 300"/>
                <a:gd name="T36" fmla="*/ 75 w 227"/>
                <a:gd name="T37" fmla="*/ 276 h 300"/>
                <a:gd name="T38" fmla="*/ 78 w 227"/>
                <a:gd name="T39" fmla="*/ 275 h 300"/>
                <a:gd name="T40" fmla="*/ 93 w 227"/>
                <a:gd name="T41" fmla="*/ 276 h 300"/>
                <a:gd name="T42" fmla="*/ 93 w 227"/>
                <a:gd name="T43" fmla="*/ 288 h 300"/>
                <a:gd name="T44" fmla="*/ 81 w 227"/>
                <a:gd name="T45" fmla="*/ 297 h 300"/>
                <a:gd name="T46" fmla="*/ 80 w 227"/>
                <a:gd name="T47" fmla="*/ 300 h 300"/>
                <a:gd name="T48" fmla="*/ 93 w 227"/>
                <a:gd name="T49" fmla="*/ 293 h 300"/>
                <a:gd name="T50" fmla="*/ 101 w 227"/>
                <a:gd name="T51" fmla="*/ 277 h 300"/>
                <a:gd name="T52" fmla="*/ 87 w 227"/>
                <a:gd name="T53" fmla="*/ 270 h 300"/>
                <a:gd name="T54" fmla="*/ 64 w 227"/>
                <a:gd name="T55" fmla="*/ 277 h 300"/>
                <a:gd name="T56" fmla="*/ 39 w 227"/>
                <a:gd name="T57" fmla="*/ 279 h 300"/>
                <a:gd name="T58" fmla="*/ 16 w 227"/>
                <a:gd name="T59" fmla="*/ 267 h 300"/>
                <a:gd name="T60" fmla="*/ 4 w 227"/>
                <a:gd name="T61" fmla="*/ 239 h 300"/>
                <a:gd name="T62" fmla="*/ 4 w 227"/>
                <a:gd name="T63" fmla="*/ 208 h 300"/>
                <a:gd name="T64" fmla="*/ 18 w 227"/>
                <a:gd name="T65" fmla="*/ 162 h 300"/>
                <a:gd name="T66" fmla="*/ 50 w 227"/>
                <a:gd name="T67" fmla="*/ 114 h 300"/>
                <a:gd name="T68" fmla="*/ 90 w 227"/>
                <a:gd name="T69" fmla="*/ 73 h 300"/>
                <a:gd name="T70" fmla="*/ 113 w 227"/>
                <a:gd name="T71" fmla="*/ 55 h 300"/>
                <a:gd name="T72" fmla="*/ 136 w 227"/>
                <a:gd name="T73" fmla="*/ 38 h 300"/>
                <a:gd name="T74" fmla="*/ 157 w 227"/>
                <a:gd name="T75" fmla="*/ 24 h 300"/>
                <a:gd name="T76" fmla="*/ 172 w 227"/>
                <a:gd name="T77" fmla="*/ 16 h 300"/>
                <a:gd name="T78" fmla="*/ 186 w 227"/>
                <a:gd name="T79" fmla="*/ 10 h 300"/>
                <a:gd name="T80" fmla="*/ 199 w 227"/>
                <a:gd name="T81" fmla="*/ 4 h 300"/>
                <a:gd name="T82" fmla="*/ 209 w 227"/>
                <a:gd name="T83" fmla="*/ 2 h 300"/>
                <a:gd name="T84" fmla="*/ 217 w 227"/>
                <a:gd name="T85" fmla="*/ 1 h 300"/>
                <a:gd name="T86" fmla="*/ 222 w 227"/>
                <a:gd name="T87" fmla="*/ 18 h 300"/>
                <a:gd name="T88" fmla="*/ 212 w 227"/>
                <a:gd name="T89" fmla="*/ 27 h 300"/>
                <a:gd name="T90" fmla="*/ 213 w 227"/>
                <a:gd name="T91" fmla="*/ 27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300"/>
                <a:gd name="T140" fmla="*/ 227 w 227"/>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300">
                  <a:moveTo>
                    <a:pt x="213" y="27"/>
                  </a:moveTo>
                  <a:lnTo>
                    <a:pt x="220" y="24"/>
                  </a:lnTo>
                  <a:lnTo>
                    <a:pt x="225" y="20"/>
                  </a:lnTo>
                  <a:lnTo>
                    <a:pt x="227" y="14"/>
                  </a:lnTo>
                  <a:lnTo>
                    <a:pt x="226" y="7"/>
                  </a:lnTo>
                  <a:lnTo>
                    <a:pt x="225" y="3"/>
                  </a:lnTo>
                  <a:lnTo>
                    <a:pt x="223" y="1"/>
                  </a:lnTo>
                  <a:lnTo>
                    <a:pt x="219" y="0"/>
                  </a:lnTo>
                  <a:lnTo>
                    <a:pt x="214" y="0"/>
                  </a:lnTo>
                  <a:lnTo>
                    <a:pt x="210" y="1"/>
                  </a:lnTo>
                  <a:lnTo>
                    <a:pt x="205" y="1"/>
                  </a:lnTo>
                  <a:lnTo>
                    <a:pt x="202" y="3"/>
                  </a:lnTo>
                  <a:lnTo>
                    <a:pt x="199" y="4"/>
                  </a:lnTo>
                  <a:lnTo>
                    <a:pt x="190" y="7"/>
                  </a:lnTo>
                  <a:lnTo>
                    <a:pt x="181" y="10"/>
                  </a:lnTo>
                  <a:lnTo>
                    <a:pt x="172" y="15"/>
                  </a:lnTo>
                  <a:lnTo>
                    <a:pt x="163" y="19"/>
                  </a:lnTo>
                  <a:lnTo>
                    <a:pt x="154" y="24"/>
                  </a:lnTo>
                  <a:lnTo>
                    <a:pt x="146" y="29"/>
                  </a:lnTo>
                  <a:lnTo>
                    <a:pt x="137" y="35"/>
                  </a:lnTo>
                  <a:lnTo>
                    <a:pt x="129" y="40"/>
                  </a:lnTo>
                  <a:lnTo>
                    <a:pt x="121" y="46"/>
                  </a:lnTo>
                  <a:lnTo>
                    <a:pt x="113" y="52"/>
                  </a:lnTo>
                  <a:lnTo>
                    <a:pt x="105" y="59"/>
                  </a:lnTo>
                  <a:lnTo>
                    <a:pt x="98" y="65"/>
                  </a:lnTo>
                  <a:lnTo>
                    <a:pt x="90" y="72"/>
                  </a:lnTo>
                  <a:lnTo>
                    <a:pt x="83" y="78"/>
                  </a:lnTo>
                  <a:lnTo>
                    <a:pt x="75" y="85"/>
                  </a:lnTo>
                  <a:lnTo>
                    <a:pt x="69" y="92"/>
                  </a:lnTo>
                  <a:lnTo>
                    <a:pt x="55" y="106"/>
                  </a:lnTo>
                  <a:lnTo>
                    <a:pt x="42" y="121"/>
                  </a:lnTo>
                  <a:lnTo>
                    <a:pt x="30" y="137"/>
                  </a:lnTo>
                  <a:lnTo>
                    <a:pt x="19" y="155"/>
                  </a:lnTo>
                  <a:lnTo>
                    <a:pt x="11" y="172"/>
                  </a:lnTo>
                  <a:lnTo>
                    <a:pt x="4" y="191"/>
                  </a:lnTo>
                  <a:lnTo>
                    <a:pt x="1" y="211"/>
                  </a:lnTo>
                  <a:lnTo>
                    <a:pt x="0" y="231"/>
                  </a:lnTo>
                  <a:lnTo>
                    <a:pt x="1" y="238"/>
                  </a:lnTo>
                  <a:lnTo>
                    <a:pt x="2" y="245"/>
                  </a:lnTo>
                  <a:lnTo>
                    <a:pt x="4" y="253"/>
                  </a:lnTo>
                  <a:lnTo>
                    <a:pt x="8" y="260"/>
                  </a:lnTo>
                  <a:lnTo>
                    <a:pt x="12" y="267"/>
                  </a:lnTo>
                  <a:lnTo>
                    <a:pt x="17" y="273"/>
                  </a:lnTo>
                  <a:lnTo>
                    <a:pt x="24" y="276"/>
                  </a:lnTo>
                  <a:lnTo>
                    <a:pt x="31" y="279"/>
                  </a:lnTo>
                  <a:lnTo>
                    <a:pt x="34" y="280"/>
                  </a:lnTo>
                  <a:lnTo>
                    <a:pt x="37" y="281"/>
                  </a:lnTo>
                  <a:lnTo>
                    <a:pt x="41" y="281"/>
                  </a:lnTo>
                  <a:lnTo>
                    <a:pt x="45" y="281"/>
                  </a:lnTo>
                  <a:lnTo>
                    <a:pt x="48" y="281"/>
                  </a:lnTo>
                  <a:lnTo>
                    <a:pt x="52" y="280"/>
                  </a:lnTo>
                  <a:lnTo>
                    <a:pt x="55" y="280"/>
                  </a:lnTo>
                  <a:lnTo>
                    <a:pt x="58" y="279"/>
                  </a:lnTo>
                  <a:lnTo>
                    <a:pt x="63" y="279"/>
                  </a:lnTo>
                  <a:lnTo>
                    <a:pt x="67" y="277"/>
                  </a:lnTo>
                  <a:lnTo>
                    <a:pt x="71" y="276"/>
                  </a:lnTo>
                  <a:lnTo>
                    <a:pt x="75" y="276"/>
                  </a:lnTo>
                  <a:lnTo>
                    <a:pt x="76" y="275"/>
                  </a:lnTo>
                  <a:lnTo>
                    <a:pt x="78" y="275"/>
                  </a:lnTo>
                  <a:lnTo>
                    <a:pt x="79" y="274"/>
                  </a:lnTo>
                  <a:lnTo>
                    <a:pt x="87" y="274"/>
                  </a:lnTo>
                  <a:lnTo>
                    <a:pt x="93" y="276"/>
                  </a:lnTo>
                  <a:lnTo>
                    <a:pt x="95" y="279"/>
                  </a:lnTo>
                  <a:lnTo>
                    <a:pt x="95" y="283"/>
                  </a:lnTo>
                  <a:lnTo>
                    <a:pt x="93" y="288"/>
                  </a:lnTo>
                  <a:lnTo>
                    <a:pt x="90" y="291"/>
                  </a:lnTo>
                  <a:lnTo>
                    <a:pt x="85" y="295"/>
                  </a:lnTo>
                  <a:lnTo>
                    <a:pt x="81" y="297"/>
                  </a:lnTo>
                  <a:lnTo>
                    <a:pt x="79" y="299"/>
                  </a:lnTo>
                  <a:lnTo>
                    <a:pt x="79" y="300"/>
                  </a:lnTo>
                  <a:lnTo>
                    <a:pt x="80" y="300"/>
                  </a:lnTo>
                  <a:lnTo>
                    <a:pt x="82" y="300"/>
                  </a:lnTo>
                  <a:lnTo>
                    <a:pt x="87" y="297"/>
                  </a:lnTo>
                  <a:lnTo>
                    <a:pt x="93" y="293"/>
                  </a:lnTo>
                  <a:lnTo>
                    <a:pt x="99" y="288"/>
                  </a:lnTo>
                  <a:lnTo>
                    <a:pt x="102" y="282"/>
                  </a:lnTo>
                  <a:lnTo>
                    <a:pt x="101" y="277"/>
                  </a:lnTo>
                  <a:lnTo>
                    <a:pt x="98" y="273"/>
                  </a:lnTo>
                  <a:lnTo>
                    <a:pt x="93" y="270"/>
                  </a:lnTo>
                  <a:lnTo>
                    <a:pt x="87" y="270"/>
                  </a:lnTo>
                  <a:lnTo>
                    <a:pt x="79" y="273"/>
                  </a:lnTo>
                  <a:lnTo>
                    <a:pt x="72" y="275"/>
                  </a:lnTo>
                  <a:lnTo>
                    <a:pt x="64" y="277"/>
                  </a:lnTo>
                  <a:lnTo>
                    <a:pt x="55" y="278"/>
                  </a:lnTo>
                  <a:lnTo>
                    <a:pt x="47" y="279"/>
                  </a:lnTo>
                  <a:lnTo>
                    <a:pt x="39" y="279"/>
                  </a:lnTo>
                  <a:lnTo>
                    <a:pt x="31" y="276"/>
                  </a:lnTo>
                  <a:lnTo>
                    <a:pt x="23" y="273"/>
                  </a:lnTo>
                  <a:lnTo>
                    <a:pt x="16" y="267"/>
                  </a:lnTo>
                  <a:lnTo>
                    <a:pt x="10" y="258"/>
                  </a:lnTo>
                  <a:lnTo>
                    <a:pt x="6" y="249"/>
                  </a:lnTo>
                  <a:lnTo>
                    <a:pt x="4" y="239"/>
                  </a:lnTo>
                  <a:lnTo>
                    <a:pt x="3" y="229"/>
                  </a:lnTo>
                  <a:lnTo>
                    <a:pt x="4" y="218"/>
                  </a:lnTo>
                  <a:lnTo>
                    <a:pt x="4" y="208"/>
                  </a:lnTo>
                  <a:lnTo>
                    <a:pt x="6" y="199"/>
                  </a:lnTo>
                  <a:lnTo>
                    <a:pt x="11" y="180"/>
                  </a:lnTo>
                  <a:lnTo>
                    <a:pt x="18" y="162"/>
                  </a:lnTo>
                  <a:lnTo>
                    <a:pt x="27" y="145"/>
                  </a:lnTo>
                  <a:lnTo>
                    <a:pt x="38" y="129"/>
                  </a:lnTo>
                  <a:lnTo>
                    <a:pt x="50" y="114"/>
                  </a:lnTo>
                  <a:lnTo>
                    <a:pt x="63" y="100"/>
                  </a:lnTo>
                  <a:lnTo>
                    <a:pt x="76" y="86"/>
                  </a:lnTo>
                  <a:lnTo>
                    <a:pt x="90" y="73"/>
                  </a:lnTo>
                  <a:lnTo>
                    <a:pt x="98" y="67"/>
                  </a:lnTo>
                  <a:lnTo>
                    <a:pt x="105" y="61"/>
                  </a:lnTo>
                  <a:lnTo>
                    <a:pt x="113" y="55"/>
                  </a:lnTo>
                  <a:lnTo>
                    <a:pt x="120" y="49"/>
                  </a:lnTo>
                  <a:lnTo>
                    <a:pt x="129" y="43"/>
                  </a:lnTo>
                  <a:lnTo>
                    <a:pt x="136" y="38"/>
                  </a:lnTo>
                  <a:lnTo>
                    <a:pt x="144" y="32"/>
                  </a:lnTo>
                  <a:lnTo>
                    <a:pt x="152" y="27"/>
                  </a:lnTo>
                  <a:lnTo>
                    <a:pt x="157" y="24"/>
                  </a:lnTo>
                  <a:lnTo>
                    <a:pt x="162" y="21"/>
                  </a:lnTo>
                  <a:lnTo>
                    <a:pt x="167" y="18"/>
                  </a:lnTo>
                  <a:lnTo>
                    <a:pt x="172" y="16"/>
                  </a:lnTo>
                  <a:lnTo>
                    <a:pt x="176" y="14"/>
                  </a:lnTo>
                  <a:lnTo>
                    <a:pt x="182" y="12"/>
                  </a:lnTo>
                  <a:lnTo>
                    <a:pt x="186" y="10"/>
                  </a:lnTo>
                  <a:lnTo>
                    <a:pt x="191" y="7"/>
                  </a:lnTo>
                  <a:lnTo>
                    <a:pt x="195" y="6"/>
                  </a:lnTo>
                  <a:lnTo>
                    <a:pt x="199" y="4"/>
                  </a:lnTo>
                  <a:lnTo>
                    <a:pt x="202" y="4"/>
                  </a:lnTo>
                  <a:lnTo>
                    <a:pt x="206" y="2"/>
                  </a:lnTo>
                  <a:lnTo>
                    <a:pt x="209" y="2"/>
                  </a:lnTo>
                  <a:lnTo>
                    <a:pt x="212" y="2"/>
                  </a:lnTo>
                  <a:lnTo>
                    <a:pt x="214" y="2"/>
                  </a:lnTo>
                  <a:lnTo>
                    <a:pt x="217" y="1"/>
                  </a:lnTo>
                  <a:lnTo>
                    <a:pt x="224" y="7"/>
                  </a:lnTo>
                  <a:lnTo>
                    <a:pt x="226" y="12"/>
                  </a:lnTo>
                  <a:lnTo>
                    <a:pt x="222" y="18"/>
                  </a:lnTo>
                  <a:lnTo>
                    <a:pt x="213" y="26"/>
                  </a:lnTo>
                  <a:lnTo>
                    <a:pt x="212" y="26"/>
                  </a:lnTo>
                  <a:lnTo>
                    <a:pt x="212" y="27"/>
                  </a:lnTo>
                  <a:lnTo>
                    <a:pt x="2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2" name="Freeform 60"/>
            <p:cNvSpPr>
              <a:spLocks/>
            </p:cNvSpPr>
            <p:nvPr/>
          </p:nvSpPr>
          <p:spPr bwMode="auto">
            <a:xfrm>
              <a:off x="3387" y="2107"/>
              <a:ext cx="87" cy="85"/>
            </a:xfrm>
            <a:custGeom>
              <a:avLst/>
              <a:gdLst>
                <a:gd name="T0" fmla="*/ 83 w 87"/>
                <a:gd name="T1" fmla="*/ 2 h 85"/>
                <a:gd name="T2" fmla="*/ 85 w 87"/>
                <a:gd name="T3" fmla="*/ 14 h 85"/>
                <a:gd name="T4" fmla="*/ 83 w 87"/>
                <a:gd name="T5" fmla="*/ 25 h 85"/>
                <a:gd name="T6" fmla="*/ 77 w 87"/>
                <a:gd name="T7" fmla="*/ 35 h 85"/>
                <a:gd name="T8" fmla="*/ 68 w 87"/>
                <a:gd name="T9" fmla="*/ 42 h 85"/>
                <a:gd name="T10" fmla="*/ 64 w 87"/>
                <a:gd name="T11" fmla="*/ 44 h 85"/>
                <a:gd name="T12" fmla="*/ 60 w 87"/>
                <a:gd name="T13" fmla="*/ 45 h 85"/>
                <a:gd name="T14" fmla="*/ 56 w 87"/>
                <a:gd name="T15" fmla="*/ 47 h 85"/>
                <a:gd name="T16" fmla="*/ 53 w 87"/>
                <a:gd name="T17" fmla="*/ 48 h 85"/>
                <a:gd name="T18" fmla="*/ 49 w 87"/>
                <a:gd name="T19" fmla="*/ 49 h 85"/>
                <a:gd name="T20" fmla="*/ 45 w 87"/>
                <a:gd name="T21" fmla="*/ 51 h 85"/>
                <a:gd name="T22" fmla="*/ 42 w 87"/>
                <a:gd name="T23" fmla="*/ 52 h 85"/>
                <a:gd name="T24" fmla="*/ 38 w 87"/>
                <a:gd name="T25" fmla="*/ 54 h 85"/>
                <a:gd name="T26" fmla="*/ 33 w 87"/>
                <a:gd name="T27" fmla="*/ 57 h 85"/>
                <a:gd name="T28" fmla="*/ 27 w 87"/>
                <a:gd name="T29" fmla="*/ 60 h 85"/>
                <a:gd name="T30" fmla="*/ 23 w 87"/>
                <a:gd name="T31" fmla="*/ 63 h 85"/>
                <a:gd name="T32" fmla="*/ 18 w 87"/>
                <a:gd name="T33" fmla="*/ 66 h 85"/>
                <a:gd name="T34" fmla="*/ 13 w 87"/>
                <a:gd name="T35" fmla="*/ 71 h 85"/>
                <a:gd name="T36" fmla="*/ 9 w 87"/>
                <a:gd name="T37" fmla="*/ 74 h 85"/>
                <a:gd name="T38" fmla="*/ 5 w 87"/>
                <a:gd name="T39" fmla="*/ 79 h 85"/>
                <a:gd name="T40" fmla="*/ 1 w 87"/>
                <a:gd name="T41" fmla="*/ 83 h 85"/>
                <a:gd name="T42" fmla="*/ 0 w 87"/>
                <a:gd name="T43" fmla="*/ 85 h 85"/>
                <a:gd name="T44" fmla="*/ 1 w 87"/>
                <a:gd name="T45" fmla="*/ 85 h 85"/>
                <a:gd name="T46" fmla="*/ 2 w 87"/>
                <a:gd name="T47" fmla="*/ 85 h 85"/>
                <a:gd name="T48" fmla="*/ 3 w 87"/>
                <a:gd name="T49" fmla="*/ 84 h 85"/>
                <a:gd name="T50" fmla="*/ 8 w 87"/>
                <a:gd name="T51" fmla="*/ 79 h 85"/>
                <a:gd name="T52" fmla="*/ 13 w 87"/>
                <a:gd name="T53" fmla="*/ 74 h 85"/>
                <a:gd name="T54" fmla="*/ 18 w 87"/>
                <a:gd name="T55" fmla="*/ 70 h 85"/>
                <a:gd name="T56" fmla="*/ 23 w 87"/>
                <a:gd name="T57" fmla="*/ 66 h 85"/>
                <a:gd name="T58" fmla="*/ 29 w 87"/>
                <a:gd name="T59" fmla="*/ 63 h 85"/>
                <a:gd name="T60" fmla="*/ 34 w 87"/>
                <a:gd name="T61" fmla="*/ 60 h 85"/>
                <a:gd name="T62" fmla="*/ 40 w 87"/>
                <a:gd name="T63" fmla="*/ 57 h 85"/>
                <a:gd name="T64" fmla="*/ 47 w 87"/>
                <a:gd name="T65" fmla="*/ 54 h 85"/>
                <a:gd name="T66" fmla="*/ 50 w 87"/>
                <a:gd name="T67" fmla="*/ 53 h 85"/>
                <a:gd name="T68" fmla="*/ 53 w 87"/>
                <a:gd name="T69" fmla="*/ 52 h 85"/>
                <a:gd name="T70" fmla="*/ 57 w 87"/>
                <a:gd name="T71" fmla="*/ 51 h 85"/>
                <a:gd name="T72" fmla="*/ 61 w 87"/>
                <a:gd name="T73" fmla="*/ 49 h 85"/>
                <a:gd name="T74" fmla="*/ 65 w 87"/>
                <a:gd name="T75" fmla="*/ 48 h 85"/>
                <a:gd name="T76" fmla="*/ 68 w 87"/>
                <a:gd name="T77" fmla="*/ 46 h 85"/>
                <a:gd name="T78" fmla="*/ 71 w 87"/>
                <a:gd name="T79" fmla="*/ 45 h 85"/>
                <a:gd name="T80" fmla="*/ 74 w 87"/>
                <a:gd name="T81" fmla="*/ 42 h 85"/>
                <a:gd name="T82" fmla="*/ 81 w 87"/>
                <a:gd name="T83" fmla="*/ 33 h 85"/>
                <a:gd name="T84" fmla="*/ 86 w 87"/>
                <a:gd name="T85" fmla="*/ 24 h 85"/>
                <a:gd name="T86" fmla="*/ 87 w 87"/>
                <a:gd name="T87" fmla="*/ 12 h 85"/>
                <a:gd name="T88" fmla="*/ 86 w 87"/>
                <a:gd name="T89" fmla="*/ 0 h 85"/>
                <a:gd name="T90" fmla="*/ 85 w 87"/>
                <a:gd name="T91" fmla="*/ 0 h 85"/>
                <a:gd name="T92" fmla="*/ 84 w 87"/>
                <a:gd name="T93" fmla="*/ 0 h 85"/>
                <a:gd name="T94" fmla="*/ 83 w 87"/>
                <a:gd name="T95" fmla="*/ 1 h 85"/>
                <a:gd name="T96" fmla="*/ 83 w 87"/>
                <a:gd name="T97" fmla="*/ 2 h 85"/>
                <a:gd name="T98" fmla="*/ 83 w 87"/>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85"/>
                <a:gd name="T152" fmla="*/ 87 w 87"/>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85">
                  <a:moveTo>
                    <a:pt x="83" y="2"/>
                  </a:moveTo>
                  <a:lnTo>
                    <a:pt x="85" y="14"/>
                  </a:lnTo>
                  <a:lnTo>
                    <a:pt x="83" y="25"/>
                  </a:lnTo>
                  <a:lnTo>
                    <a:pt x="77" y="35"/>
                  </a:lnTo>
                  <a:lnTo>
                    <a:pt x="68" y="42"/>
                  </a:lnTo>
                  <a:lnTo>
                    <a:pt x="64" y="44"/>
                  </a:lnTo>
                  <a:lnTo>
                    <a:pt x="60" y="45"/>
                  </a:lnTo>
                  <a:lnTo>
                    <a:pt x="56" y="47"/>
                  </a:lnTo>
                  <a:lnTo>
                    <a:pt x="53" y="48"/>
                  </a:lnTo>
                  <a:lnTo>
                    <a:pt x="49" y="49"/>
                  </a:lnTo>
                  <a:lnTo>
                    <a:pt x="45" y="51"/>
                  </a:lnTo>
                  <a:lnTo>
                    <a:pt x="42" y="52"/>
                  </a:lnTo>
                  <a:lnTo>
                    <a:pt x="38" y="54"/>
                  </a:lnTo>
                  <a:lnTo>
                    <a:pt x="33" y="57"/>
                  </a:lnTo>
                  <a:lnTo>
                    <a:pt x="27" y="60"/>
                  </a:lnTo>
                  <a:lnTo>
                    <a:pt x="23" y="63"/>
                  </a:lnTo>
                  <a:lnTo>
                    <a:pt x="18" y="66"/>
                  </a:lnTo>
                  <a:lnTo>
                    <a:pt x="13" y="71"/>
                  </a:lnTo>
                  <a:lnTo>
                    <a:pt x="9" y="74"/>
                  </a:lnTo>
                  <a:lnTo>
                    <a:pt x="5" y="79"/>
                  </a:lnTo>
                  <a:lnTo>
                    <a:pt x="1" y="83"/>
                  </a:lnTo>
                  <a:lnTo>
                    <a:pt x="0" y="85"/>
                  </a:lnTo>
                  <a:lnTo>
                    <a:pt x="1" y="85"/>
                  </a:lnTo>
                  <a:lnTo>
                    <a:pt x="2" y="85"/>
                  </a:lnTo>
                  <a:lnTo>
                    <a:pt x="3" y="84"/>
                  </a:lnTo>
                  <a:lnTo>
                    <a:pt x="8" y="79"/>
                  </a:lnTo>
                  <a:lnTo>
                    <a:pt x="13" y="74"/>
                  </a:lnTo>
                  <a:lnTo>
                    <a:pt x="18" y="70"/>
                  </a:lnTo>
                  <a:lnTo>
                    <a:pt x="23" y="66"/>
                  </a:lnTo>
                  <a:lnTo>
                    <a:pt x="29" y="63"/>
                  </a:lnTo>
                  <a:lnTo>
                    <a:pt x="34" y="60"/>
                  </a:lnTo>
                  <a:lnTo>
                    <a:pt x="40" y="57"/>
                  </a:lnTo>
                  <a:lnTo>
                    <a:pt x="47" y="54"/>
                  </a:lnTo>
                  <a:lnTo>
                    <a:pt x="50" y="53"/>
                  </a:lnTo>
                  <a:lnTo>
                    <a:pt x="53" y="52"/>
                  </a:lnTo>
                  <a:lnTo>
                    <a:pt x="57" y="51"/>
                  </a:lnTo>
                  <a:lnTo>
                    <a:pt x="61" y="49"/>
                  </a:lnTo>
                  <a:lnTo>
                    <a:pt x="65" y="48"/>
                  </a:lnTo>
                  <a:lnTo>
                    <a:pt x="68" y="46"/>
                  </a:lnTo>
                  <a:lnTo>
                    <a:pt x="71" y="45"/>
                  </a:lnTo>
                  <a:lnTo>
                    <a:pt x="74" y="42"/>
                  </a:lnTo>
                  <a:lnTo>
                    <a:pt x="81" y="33"/>
                  </a:lnTo>
                  <a:lnTo>
                    <a:pt x="86" y="24"/>
                  </a:lnTo>
                  <a:lnTo>
                    <a:pt x="87" y="12"/>
                  </a:lnTo>
                  <a:lnTo>
                    <a:pt x="86" y="0"/>
                  </a:lnTo>
                  <a:lnTo>
                    <a:pt x="85" y="0"/>
                  </a:lnTo>
                  <a:lnTo>
                    <a:pt x="84" y="0"/>
                  </a:lnTo>
                  <a:lnTo>
                    <a:pt x="83" y="1"/>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3" name="Freeform 61"/>
            <p:cNvSpPr>
              <a:spLocks/>
            </p:cNvSpPr>
            <p:nvPr/>
          </p:nvSpPr>
          <p:spPr bwMode="auto">
            <a:xfrm>
              <a:off x="3380" y="2128"/>
              <a:ext cx="71" cy="72"/>
            </a:xfrm>
            <a:custGeom>
              <a:avLst/>
              <a:gdLst>
                <a:gd name="T0" fmla="*/ 70 w 71"/>
                <a:gd name="T1" fmla="*/ 0 h 72"/>
                <a:gd name="T2" fmla="*/ 61 w 71"/>
                <a:gd name="T3" fmla="*/ 0 h 72"/>
                <a:gd name="T4" fmla="*/ 52 w 71"/>
                <a:gd name="T5" fmla="*/ 2 h 72"/>
                <a:gd name="T6" fmla="*/ 44 w 71"/>
                <a:gd name="T7" fmla="*/ 4 h 72"/>
                <a:gd name="T8" fmla="*/ 36 w 71"/>
                <a:gd name="T9" fmla="*/ 7 h 72"/>
                <a:gd name="T10" fmla="*/ 28 w 71"/>
                <a:gd name="T11" fmla="*/ 11 h 72"/>
                <a:gd name="T12" fmla="*/ 20 w 71"/>
                <a:gd name="T13" fmla="*/ 16 h 72"/>
                <a:gd name="T14" fmla="*/ 13 w 71"/>
                <a:gd name="T15" fmla="*/ 22 h 72"/>
                <a:gd name="T16" fmla="*/ 8 w 71"/>
                <a:gd name="T17" fmla="*/ 29 h 72"/>
                <a:gd name="T18" fmla="*/ 2 w 71"/>
                <a:gd name="T19" fmla="*/ 40 h 72"/>
                <a:gd name="T20" fmla="*/ 0 w 71"/>
                <a:gd name="T21" fmla="*/ 52 h 72"/>
                <a:gd name="T22" fmla="*/ 2 w 71"/>
                <a:gd name="T23" fmla="*/ 63 h 72"/>
                <a:gd name="T24" fmla="*/ 11 w 71"/>
                <a:gd name="T25" fmla="*/ 72 h 72"/>
                <a:gd name="T26" fmla="*/ 13 w 71"/>
                <a:gd name="T27" fmla="*/ 72 h 72"/>
                <a:gd name="T28" fmla="*/ 13 w 71"/>
                <a:gd name="T29" fmla="*/ 71 h 72"/>
                <a:gd name="T30" fmla="*/ 13 w 71"/>
                <a:gd name="T31" fmla="*/ 68 h 72"/>
                <a:gd name="T32" fmla="*/ 12 w 71"/>
                <a:gd name="T33" fmla="*/ 67 h 72"/>
                <a:gd name="T34" fmla="*/ 5 w 71"/>
                <a:gd name="T35" fmla="*/ 54 h 72"/>
                <a:gd name="T36" fmla="*/ 5 w 71"/>
                <a:gd name="T37" fmla="*/ 43 h 72"/>
                <a:gd name="T38" fmla="*/ 10 w 71"/>
                <a:gd name="T39" fmla="*/ 33 h 72"/>
                <a:gd name="T40" fmla="*/ 20 w 71"/>
                <a:gd name="T41" fmla="*/ 23 h 72"/>
                <a:gd name="T42" fmla="*/ 32 w 71"/>
                <a:gd name="T43" fmla="*/ 15 h 72"/>
                <a:gd name="T44" fmla="*/ 46 w 71"/>
                <a:gd name="T45" fmla="*/ 9 h 72"/>
                <a:gd name="T46" fmla="*/ 59 w 71"/>
                <a:gd name="T47" fmla="*/ 5 h 72"/>
                <a:gd name="T48" fmla="*/ 70 w 71"/>
                <a:gd name="T49" fmla="*/ 3 h 72"/>
                <a:gd name="T50" fmla="*/ 71 w 71"/>
                <a:gd name="T51" fmla="*/ 3 h 72"/>
                <a:gd name="T52" fmla="*/ 71 w 71"/>
                <a:gd name="T53" fmla="*/ 1 h 72"/>
                <a:gd name="T54" fmla="*/ 71 w 71"/>
                <a:gd name="T55" fmla="*/ 0 h 72"/>
                <a:gd name="T56" fmla="*/ 70 w 71"/>
                <a:gd name="T57" fmla="*/ 0 h 72"/>
                <a:gd name="T58" fmla="*/ 70 w 71"/>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72"/>
                <a:gd name="T92" fmla="*/ 71 w 71"/>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72">
                  <a:moveTo>
                    <a:pt x="70" y="0"/>
                  </a:moveTo>
                  <a:lnTo>
                    <a:pt x="61" y="0"/>
                  </a:lnTo>
                  <a:lnTo>
                    <a:pt x="52" y="2"/>
                  </a:lnTo>
                  <a:lnTo>
                    <a:pt x="44" y="4"/>
                  </a:lnTo>
                  <a:lnTo>
                    <a:pt x="36" y="7"/>
                  </a:lnTo>
                  <a:lnTo>
                    <a:pt x="28" y="11"/>
                  </a:lnTo>
                  <a:lnTo>
                    <a:pt x="20" y="16"/>
                  </a:lnTo>
                  <a:lnTo>
                    <a:pt x="13" y="22"/>
                  </a:lnTo>
                  <a:lnTo>
                    <a:pt x="8" y="29"/>
                  </a:lnTo>
                  <a:lnTo>
                    <a:pt x="2" y="40"/>
                  </a:lnTo>
                  <a:lnTo>
                    <a:pt x="0" y="52"/>
                  </a:lnTo>
                  <a:lnTo>
                    <a:pt x="2" y="63"/>
                  </a:lnTo>
                  <a:lnTo>
                    <a:pt x="11" y="72"/>
                  </a:lnTo>
                  <a:lnTo>
                    <a:pt x="13" y="72"/>
                  </a:lnTo>
                  <a:lnTo>
                    <a:pt x="13" y="71"/>
                  </a:lnTo>
                  <a:lnTo>
                    <a:pt x="13" y="68"/>
                  </a:lnTo>
                  <a:lnTo>
                    <a:pt x="12" y="67"/>
                  </a:lnTo>
                  <a:lnTo>
                    <a:pt x="5" y="54"/>
                  </a:lnTo>
                  <a:lnTo>
                    <a:pt x="5" y="43"/>
                  </a:lnTo>
                  <a:lnTo>
                    <a:pt x="10" y="33"/>
                  </a:lnTo>
                  <a:lnTo>
                    <a:pt x="20" y="23"/>
                  </a:lnTo>
                  <a:lnTo>
                    <a:pt x="32" y="15"/>
                  </a:lnTo>
                  <a:lnTo>
                    <a:pt x="46" y="9"/>
                  </a:lnTo>
                  <a:lnTo>
                    <a:pt x="59" y="5"/>
                  </a:lnTo>
                  <a:lnTo>
                    <a:pt x="70" y="3"/>
                  </a:lnTo>
                  <a:lnTo>
                    <a:pt x="71" y="3"/>
                  </a:lnTo>
                  <a:lnTo>
                    <a:pt x="71" y="1"/>
                  </a:lnTo>
                  <a:lnTo>
                    <a:pt x="71"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4" name="Freeform 62"/>
            <p:cNvSpPr>
              <a:spLocks/>
            </p:cNvSpPr>
            <p:nvPr/>
          </p:nvSpPr>
          <p:spPr bwMode="auto">
            <a:xfrm>
              <a:off x="3392" y="2150"/>
              <a:ext cx="52" cy="38"/>
            </a:xfrm>
            <a:custGeom>
              <a:avLst/>
              <a:gdLst>
                <a:gd name="T0" fmla="*/ 50 w 52"/>
                <a:gd name="T1" fmla="*/ 1 h 38"/>
                <a:gd name="T2" fmla="*/ 47 w 52"/>
                <a:gd name="T3" fmla="*/ 7 h 38"/>
                <a:gd name="T4" fmla="*/ 44 w 52"/>
                <a:gd name="T5" fmla="*/ 13 h 38"/>
                <a:gd name="T6" fmla="*/ 40 w 52"/>
                <a:gd name="T7" fmla="*/ 19 h 38"/>
                <a:gd name="T8" fmla="*/ 36 w 52"/>
                <a:gd name="T9" fmla="*/ 24 h 38"/>
                <a:gd name="T10" fmla="*/ 31 w 52"/>
                <a:gd name="T11" fmla="*/ 28 h 38"/>
                <a:gd name="T12" fmla="*/ 27 w 52"/>
                <a:gd name="T13" fmla="*/ 32 h 38"/>
                <a:gd name="T14" fmla="*/ 21 w 52"/>
                <a:gd name="T15" fmla="*/ 34 h 38"/>
                <a:gd name="T16" fmla="*/ 15 w 52"/>
                <a:gd name="T17" fmla="*/ 34 h 38"/>
                <a:gd name="T18" fmla="*/ 12 w 52"/>
                <a:gd name="T19" fmla="*/ 34 h 38"/>
                <a:gd name="T20" fmla="*/ 9 w 52"/>
                <a:gd name="T21" fmla="*/ 34 h 38"/>
                <a:gd name="T22" fmla="*/ 5 w 52"/>
                <a:gd name="T23" fmla="*/ 33 h 38"/>
                <a:gd name="T24" fmla="*/ 2 w 52"/>
                <a:gd name="T25" fmla="*/ 32 h 38"/>
                <a:gd name="T26" fmla="*/ 1 w 52"/>
                <a:gd name="T27" fmla="*/ 32 h 38"/>
                <a:gd name="T28" fmla="*/ 0 w 52"/>
                <a:gd name="T29" fmla="*/ 33 h 38"/>
                <a:gd name="T30" fmla="*/ 0 w 52"/>
                <a:gd name="T31" fmla="*/ 34 h 38"/>
                <a:gd name="T32" fmla="*/ 1 w 52"/>
                <a:gd name="T33" fmla="*/ 34 h 38"/>
                <a:gd name="T34" fmla="*/ 4 w 52"/>
                <a:gd name="T35" fmla="*/ 35 h 38"/>
                <a:gd name="T36" fmla="*/ 7 w 52"/>
                <a:gd name="T37" fmla="*/ 37 h 38"/>
                <a:gd name="T38" fmla="*/ 11 w 52"/>
                <a:gd name="T39" fmla="*/ 37 h 38"/>
                <a:gd name="T40" fmla="*/ 15 w 52"/>
                <a:gd name="T41" fmla="*/ 38 h 38"/>
                <a:gd name="T42" fmla="*/ 19 w 52"/>
                <a:gd name="T43" fmla="*/ 38 h 38"/>
                <a:gd name="T44" fmla="*/ 22 w 52"/>
                <a:gd name="T45" fmla="*/ 37 h 38"/>
                <a:gd name="T46" fmla="*/ 26 w 52"/>
                <a:gd name="T47" fmla="*/ 37 h 38"/>
                <a:gd name="T48" fmla="*/ 29 w 52"/>
                <a:gd name="T49" fmla="*/ 35 h 38"/>
                <a:gd name="T50" fmla="*/ 34 w 52"/>
                <a:gd name="T51" fmla="*/ 32 h 38"/>
                <a:gd name="T52" fmla="*/ 37 w 52"/>
                <a:gd name="T53" fmla="*/ 29 h 38"/>
                <a:gd name="T54" fmla="*/ 41 w 52"/>
                <a:gd name="T55" fmla="*/ 25 h 38"/>
                <a:gd name="T56" fmla="*/ 44 w 52"/>
                <a:gd name="T57" fmla="*/ 20 h 38"/>
                <a:gd name="T58" fmla="*/ 46 w 52"/>
                <a:gd name="T59" fmla="*/ 16 h 38"/>
                <a:gd name="T60" fmla="*/ 48 w 52"/>
                <a:gd name="T61" fmla="*/ 11 h 38"/>
                <a:gd name="T62" fmla="*/ 51 w 52"/>
                <a:gd name="T63" fmla="*/ 6 h 38"/>
                <a:gd name="T64" fmla="*/ 52 w 52"/>
                <a:gd name="T65" fmla="*/ 1 h 38"/>
                <a:gd name="T66" fmla="*/ 52 w 52"/>
                <a:gd name="T67" fmla="*/ 0 h 38"/>
                <a:gd name="T68" fmla="*/ 51 w 52"/>
                <a:gd name="T69" fmla="*/ 0 h 38"/>
                <a:gd name="T70" fmla="*/ 51 w 52"/>
                <a:gd name="T71" fmla="*/ 0 h 38"/>
                <a:gd name="T72" fmla="*/ 50 w 52"/>
                <a:gd name="T73" fmla="*/ 1 h 38"/>
                <a:gd name="T74" fmla="*/ 50 w 52"/>
                <a:gd name="T75" fmla="*/ 1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38"/>
                <a:gd name="T116" fmla="*/ 52 w 52"/>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38">
                  <a:moveTo>
                    <a:pt x="50" y="1"/>
                  </a:moveTo>
                  <a:lnTo>
                    <a:pt x="47" y="7"/>
                  </a:lnTo>
                  <a:lnTo>
                    <a:pt x="44" y="13"/>
                  </a:lnTo>
                  <a:lnTo>
                    <a:pt x="40" y="19"/>
                  </a:lnTo>
                  <a:lnTo>
                    <a:pt x="36" y="24"/>
                  </a:lnTo>
                  <a:lnTo>
                    <a:pt x="31" y="28"/>
                  </a:lnTo>
                  <a:lnTo>
                    <a:pt x="27" y="32"/>
                  </a:lnTo>
                  <a:lnTo>
                    <a:pt x="21" y="34"/>
                  </a:lnTo>
                  <a:lnTo>
                    <a:pt x="15" y="34"/>
                  </a:lnTo>
                  <a:lnTo>
                    <a:pt x="12" y="34"/>
                  </a:lnTo>
                  <a:lnTo>
                    <a:pt x="9" y="34"/>
                  </a:lnTo>
                  <a:lnTo>
                    <a:pt x="5" y="33"/>
                  </a:lnTo>
                  <a:lnTo>
                    <a:pt x="2" y="32"/>
                  </a:lnTo>
                  <a:lnTo>
                    <a:pt x="1" y="32"/>
                  </a:lnTo>
                  <a:lnTo>
                    <a:pt x="0" y="33"/>
                  </a:lnTo>
                  <a:lnTo>
                    <a:pt x="0" y="34"/>
                  </a:lnTo>
                  <a:lnTo>
                    <a:pt x="1" y="34"/>
                  </a:lnTo>
                  <a:lnTo>
                    <a:pt x="4" y="35"/>
                  </a:lnTo>
                  <a:lnTo>
                    <a:pt x="7" y="37"/>
                  </a:lnTo>
                  <a:lnTo>
                    <a:pt x="11" y="37"/>
                  </a:lnTo>
                  <a:lnTo>
                    <a:pt x="15" y="38"/>
                  </a:lnTo>
                  <a:lnTo>
                    <a:pt x="19" y="38"/>
                  </a:lnTo>
                  <a:lnTo>
                    <a:pt x="22" y="37"/>
                  </a:lnTo>
                  <a:lnTo>
                    <a:pt x="26" y="37"/>
                  </a:lnTo>
                  <a:lnTo>
                    <a:pt x="29" y="35"/>
                  </a:lnTo>
                  <a:lnTo>
                    <a:pt x="34" y="32"/>
                  </a:lnTo>
                  <a:lnTo>
                    <a:pt x="37" y="29"/>
                  </a:lnTo>
                  <a:lnTo>
                    <a:pt x="41" y="25"/>
                  </a:lnTo>
                  <a:lnTo>
                    <a:pt x="44" y="20"/>
                  </a:lnTo>
                  <a:lnTo>
                    <a:pt x="46" y="16"/>
                  </a:lnTo>
                  <a:lnTo>
                    <a:pt x="48" y="11"/>
                  </a:lnTo>
                  <a:lnTo>
                    <a:pt x="51" y="6"/>
                  </a:lnTo>
                  <a:lnTo>
                    <a:pt x="52" y="1"/>
                  </a:lnTo>
                  <a:lnTo>
                    <a:pt x="52" y="0"/>
                  </a:lnTo>
                  <a:lnTo>
                    <a:pt x="51"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5" name="Freeform 63"/>
            <p:cNvSpPr>
              <a:spLocks/>
            </p:cNvSpPr>
            <p:nvPr/>
          </p:nvSpPr>
          <p:spPr bwMode="auto">
            <a:xfrm>
              <a:off x="3331" y="2155"/>
              <a:ext cx="57" cy="13"/>
            </a:xfrm>
            <a:custGeom>
              <a:avLst/>
              <a:gdLst>
                <a:gd name="T0" fmla="*/ 56 w 57"/>
                <a:gd name="T1" fmla="*/ 0 h 13"/>
                <a:gd name="T2" fmla="*/ 48 w 57"/>
                <a:gd name="T3" fmla="*/ 0 h 13"/>
                <a:gd name="T4" fmla="*/ 42 w 57"/>
                <a:gd name="T5" fmla="*/ 0 h 13"/>
                <a:gd name="T6" fmla="*/ 34 w 57"/>
                <a:gd name="T7" fmla="*/ 0 h 13"/>
                <a:gd name="T8" fmla="*/ 27 w 57"/>
                <a:gd name="T9" fmla="*/ 0 h 13"/>
                <a:gd name="T10" fmla="*/ 19 w 57"/>
                <a:gd name="T11" fmla="*/ 2 h 13"/>
                <a:gd name="T12" fmla="*/ 12 w 57"/>
                <a:gd name="T13" fmla="*/ 3 h 13"/>
                <a:gd name="T14" fmla="*/ 6 w 57"/>
                <a:gd name="T15" fmla="*/ 6 h 13"/>
                <a:gd name="T16" fmla="*/ 0 w 57"/>
                <a:gd name="T17" fmla="*/ 11 h 13"/>
                <a:gd name="T18" fmla="*/ 0 w 57"/>
                <a:gd name="T19" fmla="*/ 12 h 13"/>
                <a:gd name="T20" fmla="*/ 1 w 57"/>
                <a:gd name="T21" fmla="*/ 13 h 13"/>
                <a:gd name="T22" fmla="*/ 3 w 57"/>
                <a:gd name="T23" fmla="*/ 13 h 13"/>
                <a:gd name="T24" fmla="*/ 3 w 57"/>
                <a:gd name="T25" fmla="*/ 13 h 13"/>
                <a:gd name="T26" fmla="*/ 6 w 57"/>
                <a:gd name="T27" fmla="*/ 12 h 13"/>
                <a:gd name="T28" fmla="*/ 10 w 57"/>
                <a:gd name="T29" fmla="*/ 10 h 13"/>
                <a:gd name="T30" fmla="*/ 13 w 57"/>
                <a:gd name="T31" fmla="*/ 9 h 13"/>
                <a:gd name="T32" fmla="*/ 16 w 57"/>
                <a:gd name="T33" fmla="*/ 8 h 13"/>
                <a:gd name="T34" fmla="*/ 19 w 57"/>
                <a:gd name="T35" fmla="*/ 6 h 13"/>
                <a:gd name="T36" fmla="*/ 23 w 57"/>
                <a:gd name="T37" fmla="*/ 6 h 13"/>
                <a:gd name="T38" fmla="*/ 26 w 57"/>
                <a:gd name="T39" fmla="*/ 4 h 13"/>
                <a:gd name="T40" fmla="*/ 30 w 57"/>
                <a:gd name="T41" fmla="*/ 3 h 13"/>
                <a:gd name="T42" fmla="*/ 33 w 57"/>
                <a:gd name="T43" fmla="*/ 3 h 13"/>
                <a:gd name="T44" fmla="*/ 36 w 57"/>
                <a:gd name="T45" fmla="*/ 2 h 13"/>
                <a:gd name="T46" fmla="*/ 40 w 57"/>
                <a:gd name="T47" fmla="*/ 2 h 13"/>
                <a:gd name="T48" fmla="*/ 43 w 57"/>
                <a:gd name="T49" fmla="*/ 1 h 13"/>
                <a:gd name="T50" fmla="*/ 47 w 57"/>
                <a:gd name="T51" fmla="*/ 1 h 13"/>
                <a:gd name="T52" fmla="*/ 50 w 57"/>
                <a:gd name="T53" fmla="*/ 1 h 13"/>
                <a:gd name="T54" fmla="*/ 53 w 57"/>
                <a:gd name="T55" fmla="*/ 1 h 13"/>
                <a:gd name="T56" fmla="*/ 56 w 57"/>
                <a:gd name="T57" fmla="*/ 1 h 13"/>
                <a:gd name="T58" fmla="*/ 57 w 57"/>
                <a:gd name="T59" fmla="*/ 1 h 13"/>
                <a:gd name="T60" fmla="*/ 56 w 57"/>
                <a:gd name="T61" fmla="*/ 0 h 13"/>
                <a:gd name="T62" fmla="*/ 56 w 57"/>
                <a:gd name="T63" fmla="*/ 0 h 13"/>
                <a:gd name="T64" fmla="*/ 56 w 57"/>
                <a:gd name="T65" fmla="*/ 0 h 13"/>
                <a:gd name="T66" fmla="*/ 56 w 5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3"/>
                <a:gd name="T104" fmla="*/ 57 w 5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3">
                  <a:moveTo>
                    <a:pt x="56" y="0"/>
                  </a:moveTo>
                  <a:lnTo>
                    <a:pt x="48" y="0"/>
                  </a:lnTo>
                  <a:lnTo>
                    <a:pt x="42" y="0"/>
                  </a:lnTo>
                  <a:lnTo>
                    <a:pt x="34" y="0"/>
                  </a:lnTo>
                  <a:lnTo>
                    <a:pt x="27" y="0"/>
                  </a:lnTo>
                  <a:lnTo>
                    <a:pt x="19" y="2"/>
                  </a:lnTo>
                  <a:lnTo>
                    <a:pt x="12" y="3"/>
                  </a:lnTo>
                  <a:lnTo>
                    <a:pt x="6" y="6"/>
                  </a:lnTo>
                  <a:lnTo>
                    <a:pt x="0" y="11"/>
                  </a:lnTo>
                  <a:lnTo>
                    <a:pt x="0" y="12"/>
                  </a:lnTo>
                  <a:lnTo>
                    <a:pt x="1" y="13"/>
                  </a:lnTo>
                  <a:lnTo>
                    <a:pt x="3" y="13"/>
                  </a:lnTo>
                  <a:lnTo>
                    <a:pt x="6" y="12"/>
                  </a:lnTo>
                  <a:lnTo>
                    <a:pt x="10" y="10"/>
                  </a:lnTo>
                  <a:lnTo>
                    <a:pt x="13" y="9"/>
                  </a:lnTo>
                  <a:lnTo>
                    <a:pt x="16" y="8"/>
                  </a:lnTo>
                  <a:lnTo>
                    <a:pt x="19" y="6"/>
                  </a:lnTo>
                  <a:lnTo>
                    <a:pt x="23" y="6"/>
                  </a:lnTo>
                  <a:lnTo>
                    <a:pt x="26" y="4"/>
                  </a:lnTo>
                  <a:lnTo>
                    <a:pt x="30" y="3"/>
                  </a:lnTo>
                  <a:lnTo>
                    <a:pt x="33" y="3"/>
                  </a:lnTo>
                  <a:lnTo>
                    <a:pt x="36" y="2"/>
                  </a:lnTo>
                  <a:lnTo>
                    <a:pt x="40" y="2"/>
                  </a:lnTo>
                  <a:lnTo>
                    <a:pt x="43" y="1"/>
                  </a:lnTo>
                  <a:lnTo>
                    <a:pt x="47" y="1"/>
                  </a:lnTo>
                  <a:lnTo>
                    <a:pt x="50" y="1"/>
                  </a:lnTo>
                  <a:lnTo>
                    <a:pt x="53" y="1"/>
                  </a:lnTo>
                  <a:lnTo>
                    <a:pt x="56" y="1"/>
                  </a:lnTo>
                  <a:lnTo>
                    <a:pt x="57" y="1"/>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6" name="Freeform 64"/>
            <p:cNvSpPr>
              <a:spLocks/>
            </p:cNvSpPr>
            <p:nvPr/>
          </p:nvSpPr>
          <p:spPr bwMode="auto">
            <a:xfrm>
              <a:off x="3331" y="2169"/>
              <a:ext cx="47" cy="12"/>
            </a:xfrm>
            <a:custGeom>
              <a:avLst/>
              <a:gdLst>
                <a:gd name="T0" fmla="*/ 1 w 47"/>
                <a:gd name="T1" fmla="*/ 1 h 12"/>
                <a:gd name="T2" fmla="*/ 6 w 47"/>
                <a:gd name="T3" fmla="*/ 3 h 12"/>
                <a:gd name="T4" fmla="*/ 10 w 47"/>
                <a:gd name="T5" fmla="*/ 3 h 12"/>
                <a:gd name="T6" fmla="*/ 14 w 47"/>
                <a:gd name="T7" fmla="*/ 4 h 12"/>
                <a:gd name="T8" fmla="*/ 18 w 47"/>
                <a:gd name="T9" fmla="*/ 5 h 12"/>
                <a:gd name="T10" fmla="*/ 21 w 47"/>
                <a:gd name="T11" fmla="*/ 6 h 12"/>
                <a:gd name="T12" fmla="*/ 25 w 47"/>
                <a:gd name="T13" fmla="*/ 6 h 12"/>
                <a:gd name="T14" fmla="*/ 27 w 47"/>
                <a:gd name="T15" fmla="*/ 7 h 12"/>
                <a:gd name="T16" fmla="*/ 30 w 47"/>
                <a:gd name="T17" fmla="*/ 8 h 12"/>
                <a:gd name="T18" fmla="*/ 33 w 47"/>
                <a:gd name="T19" fmla="*/ 9 h 12"/>
                <a:gd name="T20" fmla="*/ 36 w 47"/>
                <a:gd name="T21" fmla="*/ 10 h 12"/>
                <a:gd name="T22" fmla="*/ 39 w 47"/>
                <a:gd name="T23" fmla="*/ 11 h 12"/>
                <a:gd name="T24" fmla="*/ 42 w 47"/>
                <a:gd name="T25" fmla="*/ 12 h 12"/>
                <a:gd name="T26" fmla="*/ 44 w 47"/>
                <a:gd name="T27" fmla="*/ 12 h 12"/>
                <a:gd name="T28" fmla="*/ 46 w 47"/>
                <a:gd name="T29" fmla="*/ 11 h 12"/>
                <a:gd name="T30" fmla="*/ 47 w 47"/>
                <a:gd name="T31" fmla="*/ 9 h 12"/>
                <a:gd name="T32" fmla="*/ 47 w 47"/>
                <a:gd name="T33" fmla="*/ 8 h 12"/>
                <a:gd name="T34" fmla="*/ 43 w 47"/>
                <a:gd name="T35" fmla="*/ 5 h 12"/>
                <a:gd name="T36" fmla="*/ 38 w 47"/>
                <a:gd name="T37" fmla="*/ 3 h 12"/>
                <a:gd name="T38" fmla="*/ 32 w 47"/>
                <a:gd name="T39" fmla="*/ 1 h 12"/>
                <a:gd name="T40" fmla="*/ 27 w 47"/>
                <a:gd name="T41" fmla="*/ 1 h 12"/>
                <a:gd name="T42" fmla="*/ 20 w 47"/>
                <a:gd name="T43" fmla="*/ 1 h 12"/>
                <a:gd name="T44" fmla="*/ 14 w 47"/>
                <a:gd name="T45" fmla="*/ 1 h 12"/>
                <a:gd name="T46" fmla="*/ 8 w 47"/>
                <a:gd name="T47" fmla="*/ 1 h 12"/>
                <a:gd name="T48" fmla="*/ 3 w 47"/>
                <a:gd name="T49" fmla="*/ 0 h 12"/>
                <a:gd name="T50" fmla="*/ 2 w 47"/>
                <a:gd name="T51" fmla="*/ 0 h 12"/>
                <a:gd name="T52" fmla="*/ 1 w 47"/>
                <a:gd name="T53" fmla="*/ 1 h 12"/>
                <a:gd name="T54" fmla="*/ 0 w 47"/>
                <a:gd name="T55" fmla="*/ 1 h 12"/>
                <a:gd name="T56" fmla="*/ 1 w 47"/>
                <a:gd name="T57" fmla="*/ 1 h 12"/>
                <a:gd name="T58" fmla="*/ 1 w 47"/>
                <a:gd name="T59" fmla="*/ 1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12"/>
                <a:gd name="T92" fmla="*/ 47 w 47"/>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12">
                  <a:moveTo>
                    <a:pt x="1" y="1"/>
                  </a:moveTo>
                  <a:lnTo>
                    <a:pt x="6" y="3"/>
                  </a:lnTo>
                  <a:lnTo>
                    <a:pt x="10" y="3"/>
                  </a:lnTo>
                  <a:lnTo>
                    <a:pt x="14" y="4"/>
                  </a:lnTo>
                  <a:lnTo>
                    <a:pt x="18" y="5"/>
                  </a:lnTo>
                  <a:lnTo>
                    <a:pt x="21" y="6"/>
                  </a:lnTo>
                  <a:lnTo>
                    <a:pt x="25" y="6"/>
                  </a:lnTo>
                  <a:lnTo>
                    <a:pt x="27" y="7"/>
                  </a:lnTo>
                  <a:lnTo>
                    <a:pt x="30" y="8"/>
                  </a:lnTo>
                  <a:lnTo>
                    <a:pt x="33" y="9"/>
                  </a:lnTo>
                  <a:lnTo>
                    <a:pt x="36" y="10"/>
                  </a:lnTo>
                  <a:lnTo>
                    <a:pt x="39" y="11"/>
                  </a:lnTo>
                  <a:lnTo>
                    <a:pt x="42" y="12"/>
                  </a:lnTo>
                  <a:lnTo>
                    <a:pt x="44" y="12"/>
                  </a:lnTo>
                  <a:lnTo>
                    <a:pt x="46" y="11"/>
                  </a:lnTo>
                  <a:lnTo>
                    <a:pt x="47" y="9"/>
                  </a:lnTo>
                  <a:lnTo>
                    <a:pt x="47" y="8"/>
                  </a:lnTo>
                  <a:lnTo>
                    <a:pt x="43" y="5"/>
                  </a:lnTo>
                  <a:lnTo>
                    <a:pt x="38" y="3"/>
                  </a:lnTo>
                  <a:lnTo>
                    <a:pt x="32" y="1"/>
                  </a:lnTo>
                  <a:lnTo>
                    <a:pt x="27" y="1"/>
                  </a:lnTo>
                  <a:lnTo>
                    <a:pt x="20" y="1"/>
                  </a:lnTo>
                  <a:lnTo>
                    <a:pt x="14" y="1"/>
                  </a:lnTo>
                  <a:lnTo>
                    <a:pt x="8" y="1"/>
                  </a:lnTo>
                  <a:lnTo>
                    <a:pt x="3" y="0"/>
                  </a:lnTo>
                  <a:lnTo>
                    <a:pt x="2" y="0"/>
                  </a:lnTo>
                  <a:lnTo>
                    <a:pt x="1" y="1"/>
                  </a:lnTo>
                  <a:lnTo>
                    <a:pt x="0"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7" name="Freeform 65"/>
            <p:cNvSpPr>
              <a:spLocks/>
            </p:cNvSpPr>
            <p:nvPr/>
          </p:nvSpPr>
          <p:spPr bwMode="auto">
            <a:xfrm>
              <a:off x="3328" y="2172"/>
              <a:ext cx="83" cy="38"/>
            </a:xfrm>
            <a:custGeom>
              <a:avLst/>
              <a:gdLst>
                <a:gd name="T0" fmla="*/ 81 w 83"/>
                <a:gd name="T1" fmla="*/ 16 h 38"/>
                <a:gd name="T2" fmla="*/ 74 w 83"/>
                <a:gd name="T3" fmla="*/ 27 h 38"/>
                <a:gd name="T4" fmla="*/ 65 w 83"/>
                <a:gd name="T5" fmla="*/ 32 h 38"/>
                <a:gd name="T6" fmla="*/ 55 w 83"/>
                <a:gd name="T7" fmla="*/ 31 h 38"/>
                <a:gd name="T8" fmla="*/ 44 w 83"/>
                <a:gd name="T9" fmla="*/ 26 h 38"/>
                <a:gd name="T10" fmla="*/ 33 w 83"/>
                <a:gd name="T11" fmla="*/ 19 h 38"/>
                <a:gd name="T12" fmla="*/ 23 w 83"/>
                <a:gd name="T13" fmla="*/ 12 h 38"/>
                <a:gd name="T14" fmla="*/ 13 w 83"/>
                <a:gd name="T15" fmla="*/ 5 h 38"/>
                <a:gd name="T16" fmla="*/ 4 w 83"/>
                <a:gd name="T17" fmla="*/ 0 h 38"/>
                <a:gd name="T18" fmla="*/ 3 w 83"/>
                <a:gd name="T19" fmla="*/ 0 h 38"/>
                <a:gd name="T20" fmla="*/ 1 w 83"/>
                <a:gd name="T21" fmla="*/ 2 h 38"/>
                <a:gd name="T22" fmla="*/ 0 w 83"/>
                <a:gd name="T23" fmla="*/ 3 h 38"/>
                <a:gd name="T24" fmla="*/ 0 w 83"/>
                <a:gd name="T25" fmla="*/ 3 h 38"/>
                <a:gd name="T26" fmla="*/ 7 w 83"/>
                <a:gd name="T27" fmla="*/ 7 h 38"/>
                <a:gd name="T28" fmla="*/ 14 w 83"/>
                <a:gd name="T29" fmla="*/ 12 h 38"/>
                <a:gd name="T30" fmla="*/ 21 w 83"/>
                <a:gd name="T31" fmla="*/ 17 h 38"/>
                <a:gd name="T32" fmla="*/ 27 w 83"/>
                <a:gd name="T33" fmla="*/ 22 h 38"/>
                <a:gd name="T34" fmla="*/ 34 w 83"/>
                <a:gd name="T35" fmla="*/ 27 h 38"/>
                <a:gd name="T36" fmla="*/ 41 w 83"/>
                <a:gd name="T37" fmla="*/ 32 h 38"/>
                <a:gd name="T38" fmla="*/ 48 w 83"/>
                <a:gd name="T39" fmla="*/ 36 h 38"/>
                <a:gd name="T40" fmla="*/ 56 w 83"/>
                <a:gd name="T41" fmla="*/ 38 h 38"/>
                <a:gd name="T42" fmla="*/ 61 w 83"/>
                <a:gd name="T43" fmla="*/ 38 h 38"/>
                <a:gd name="T44" fmla="*/ 65 w 83"/>
                <a:gd name="T45" fmla="*/ 37 h 38"/>
                <a:gd name="T46" fmla="*/ 69 w 83"/>
                <a:gd name="T47" fmla="*/ 35 h 38"/>
                <a:gd name="T48" fmla="*/ 73 w 83"/>
                <a:gd name="T49" fmla="*/ 32 h 38"/>
                <a:gd name="T50" fmla="*/ 77 w 83"/>
                <a:gd name="T51" fmla="*/ 28 h 38"/>
                <a:gd name="T52" fmla="*/ 80 w 83"/>
                <a:gd name="T53" fmla="*/ 24 h 38"/>
                <a:gd name="T54" fmla="*/ 82 w 83"/>
                <a:gd name="T55" fmla="*/ 20 h 38"/>
                <a:gd name="T56" fmla="*/ 83 w 83"/>
                <a:gd name="T57" fmla="*/ 16 h 38"/>
                <a:gd name="T58" fmla="*/ 83 w 83"/>
                <a:gd name="T59" fmla="*/ 15 h 38"/>
                <a:gd name="T60" fmla="*/ 83 w 83"/>
                <a:gd name="T61" fmla="*/ 15 h 38"/>
                <a:gd name="T62" fmla="*/ 82 w 83"/>
                <a:gd name="T63" fmla="*/ 16 h 38"/>
                <a:gd name="T64" fmla="*/ 81 w 83"/>
                <a:gd name="T65" fmla="*/ 16 h 38"/>
                <a:gd name="T66" fmla="*/ 81 w 83"/>
                <a:gd name="T67" fmla="*/ 1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38"/>
                <a:gd name="T104" fmla="*/ 83 w 8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38">
                  <a:moveTo>
                    <a:pt x="81" y="16"/>
                  </a:moveTo>
                  <a:lnTo>
                    <a:pt x="74" y="27"/>
                  </a:lnTo>
                  <a:lnTo>
                    <a:pt x="65" y="32"/>
                  </a:lnTo>
                  <a:lnTo>
                    <a:pt x="55" y="31"/>
                  </a:lnTo>
                  <a:lnTo>
                    <a:pt x="44" y="26"/>
                  </a:lnTo>
                  <a:lnTo>
                    <a:pt x="33" y="19"/>
                  </a:lnTo>
                  <a:lnTo>
                    <a:pt x="23" y="12"/>
                  </a:lnTo>
                  <a:lnTo>
                    <a:pt x="13" y="5"/>
                  </a:lnTo>
                  <a:lnTo>
                    <a:pt x="4" y="0"/>
                  </a:lnTo>
                  <a:lnTo>
                    <a:pt x="3" y="0"/>
                  </a:lnTo>
                  <a:lnTo>
                    <a:pt x="1" y="2"/>
                  </a:lnTo>
                  <a:lnTo>
                    <a:pt x="0" y="3"/>
                  </a:lnTo>
                  <a:lnTo>
                    <a:pt x="7" y="7"/>
                  </a:lnTo>
                  <a:lnTo>
                    <a:pt x="14" y="12"/>
                  </a:lnTo>
                  <a:lnTo>
                    <a:pt x="21" y="17"/>
                  </a:lnTo>
                  <a:lnTo>
                    <a:pt x="27" y="22"/>
                  </a:lnTo>
                  <a:lnTo>
                    <a:pt x="34" y="27"/>
                  </a:lnTo>
                  <a:lnTo>
                    <a:pt x="41" y="32"/>
                  </a:lnTo>
                  <a:lnTo>
                    <a:pt x="48" y="36"/>
                  </a:lnTo>
                  <a:lnTo>
                    <a:pt x="56" y="38"/>
                  </a:lnTo>
                  <a:lnTo>
                    <a:pt x="61" y="38"/>
                  </a:lnTo>
                  <a:lnTo>
                    <a:pt x="65" y="37"/>
                  </a:lnTo>
                  <a:lnTo>
                    <a:pt x="69" y="35"/>
                  </a:lnTo>
                  <a:lnTo>
                    <a:pt x="73" y="32"/>
                  </a:lnTo>
                  <a:lnTo>
                    <a:pt x="77" y="28"/>
                  </a:lnTo>
                  <a:lnTo>
                    <a:pt x="80" y="24"/>
                  </a:lnTo>
                  <a:lnTo>
                    <a:pt x="82" y="20"/>
                  </a:lnTo>
                  <a:lnTo>
                    <a:pt x="83" y="16"/>
                  </a:lnTo>
                  <a:lnTo>
                    <a:pt x="83" y="15"/>
                  </a:lnTo>
                  <a:lnTo>
                    <a:pt x="82" y="16"/>
                  </a:lnTo>
                  <a:lnTo>
                    <a:pt x="8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8" name="Freeform 66"/>
            <p:cNvSpPr>
              <a:spLocks/>
            </p:cNvSpPr>
            <p:nvPr/>
          </p:nvSpPr>
          <p:spPr bwMode="auto">
            <a:xfrm>
              <a:off x="3313" y="2191"/>
              <a:ext cx="51" cy="22"/>
            </a:xfrm>
            <a:custGeom>
              <a:avLst/>
              <a:gdLst>
                <a:gd name="T0" fmla="*/ 51 w 51"/>
                <a:gd name="T1" fmla="*/ 4 h 22"/>
                <a:gd name="T2" fmla="*/ 44 w 51"/>
                <a:gd name="T3" fmla="*/ 2 h 22"/>
                <a:gd name="T4" fmla="*/ 36 w 51"/>
                <a:gd name="T5" fmla="*/ 0 h 22"/>
                <a:gd name="T6" fmla="*/ 29 w 51"/>
                <a:gd name="T7" fmla="*/ 0 h 22"/>
                <a:gd name="T8" fmla="*/ 21 w 51"/>
                <a:gd name="T9" fmla="*/ 2 h 22"/>
                <a:gd name="T10" fmla="*/ 15 w 51"/>
                <a:gd name="T11" fmla="*/ 4 h 22"/>
                <a:gd name="T12" fmla="*/ 8 w 51"/>
                <a:gd name="T13" fmla="*/ 8 h 22"/>
                <a:gd name="T14" fmla="*/ 3 w 51"/>
                <a:gd name="T15" fmla="*/ 14 h 22"/>
                <a:gd name="T16" fmla="*/ 0 w 51"/>
                <a:gd name="T17" fmla="*/ 21 h 22"/>
                <a:gd name="T18" fmla="*/ 0 w 51"/>
                <a:gd name="T19" fmla="*/ 22 h 22"/>
                <a:gd name="T20" fmla="*/ 1 w 51"/>
                <a:gd name="T21" fmla="*/ 22 h 22"/>
                <a:gd name="T22" fmla="*/ 2 w 51"/>
                <a:gd name="T23" fmla="*/ 21 h 22"/>
                <a:gd name="T24" fmla="*/ 3 w 51"/>
                <a:gd name="T25" fmla="*/ 20 h 22"/>
                <a:gd name="T26" fmla="*/ 5 w 51"/>
                <a:gd name="T27" fmla="*/ 17 h 22"/>
                <a:gd name="T28" fmla="*/ 7 w 51"/>
                <a:gd name="T29" fmla="*/ 14 h 22"/>
                <a:gd name="T30" fmla="*/ 9 w 51"/>
                <a:gd name="T31" fmla="*/ 11 h 22"/>
                <a:gd name="T32" fmla="*/ 12 w 51"/>
                <a:gd name="T33" fmla="*/ 9 h 22"/>
                <a:gd name="T34" fmla="*/ 15 w 51"/>
                <a:gd name="T35" fmla="*/ 7 h 22"/>
                <a:gd name="T36" fmla="*/ 18 w 51"/>
                <a:gd name="T37" fmla="*/ 5 h 22"/>
                <a:gd name="T38" fmla="*/ 21 w 51"/>
                <a:gd name="T39" fmla="*/ 3 h 22"/>
                <a:gd name="T40" fmla="*/ 25 w 51"/>
                <a:gd name="T41" fmla="*/ 2 h 22"/>
                <a:gd name="T42" fmla="*/ 28 w 51"/>
                <a:gd name="T43" fmla="*/ 2 h 22"/>
                <a:gd name="T44" fmla="*/ 31 w 51"/>
                <a:gd name="T45" fmla="*/ 2 h 22"/>
                <a:gd name="T46" fmla="*/ 34 w 51"/>
                <a:gd name="T47" fmla="*/ 2 h 22"/>
                <a:gd name="T48" fmla="*/ 37 w 51"/>
                <a:gd name="T49" fmla="*/ 2 h 22"/>
                <a:gd name="T50" fmla="*/ 40 w 51"/>
                <a:gd name="T51" fmla="*/ 2 h 22"/>
                <a:gd name="T52" fmla="*/ 43 w 51"/>
                <a:gd name="T53" fmla="*/ 3 h 22"/>
                <a:gd name="T54" fmla="*/ 46 w 51"/>
                <a:gd name="T55" fmla="*/ 4 h 22"/>
                <a:gd name="T56" fmla="*/ 49 w 51"/>
                <a:gd name="T57" fmla="*/ 5 h 22"/>
                <a:gd name="T58" fmla="*/ 50 w 51"/>
                <a:gd name="T59" fmla="*/ 5 h 22"/>
                <a:gd name="T60" fmla="*/ 51 w 51"/>
                <a:gd name="T61" fmla="*/ 5 h 22"/>
                <a:gd name="T62" fmla="*/ 51 w 51"/>
                <a:gd name="T63" fmla="*/ 4 h 22"/>
                <a:gd name="T64" fmla="*/ 51 w 51"/>
                <a:gd name="T65" fmla="*/ 4 h 22"/>
                <a:gd name="T66" fmla="*/ 51 w 51"/>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22"/>
                <a:gd name="T104" fmla="*/ 51 w 5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22">
                  <a:moveTo>
                    <a:pt x="51" y="4"/>
                  </a:moveTo>
                  <a:lnTo>
                    <a:pt x="44" y="2"/>
                  </a:lnTo>
                  <a:lnTo>
                    <a:pt x="36" y="0"/>
                  </a:lnTo>
                  <a:lnTo>
                    <a:pt x="29" y="0"/>
                  </a:lnTo>
                  <a:lnTo>
                    <a:pt x="21" y="2"/>
                  </a:lnTo>
                  <a:lnTo>
                    <a:pt x="15" y="4"/>
                  </a:lnTo>
                  <a:lnTo>
                    <a:pt x="8" y="8"/>
                  </a:lnTo>
                  <a:lnTo>
                    <a:pt x="3" y="14"/>
                  </a:lnTo>
                  <a:lnTo>
                    <a:pt x="0" y="21"/>
                  </a:lnTo>
                  <a:lnTo>
                    <a:pt x="0" y="22"/>
                  </a:lnTo>
                  <a:lnTo>
                    <a:pt x="1" y="22"/>
                  </a:lnTo>
                  <a:lnTo>
                    <a:pt x="2" y="21"/>
                  </a:lnTo>
                  <a:lnTo>
                    <a:pt x="3" y="20"/>
                  </a:lnTo>
                  <a:lnTo>
                    <a:pt x="5" y="17"/>
                  </a:lnTo>
                  <a:lnTo>
                    <a:pt x="7" y="14"/>
                  </a:lnTo>
                  <a:lnTo>
                    <a:pt x="9" y="11"/>
                  </a:lnTo>
                  <a:lnTo>
                    <a:pt x="12" y="9"/>
                  </a:lnTo>
                  <a:lnTo>
                    <a:pt x="15" y="7"/>
                  </a:lnTo>
                  <a:lnTo>
                    <a:pt x="18" y="5"/>
                  </a:lnTo>
                  <a:lnTo>
                    <a:pt x="21" y="3"/>
                  </a:lnTo>
                  <a:lnTo>
                    <a:pt x="25" y="2"/>
                  </a:lnTo>
                  <a:lnTo>
                    <a:pt x="28" y="2"/>
                  </a:lnTo>
                  <a:lnTo>
                    <a:pt x="31" y="2"/>
                  </a:lnTo>
                  <a:lnTo>
                    <a:pt x="34" y="2"/>
                  </a:lnTo>
                  <a:lnTo>
                    <a:pt x="37" y="2"/>
                  </a:lnTo>
                  <a:lnTo>
                    <a:pt x="40" y="2"/>
                  </a:lnTo>
                  <a:lnTo>
                    <a:pt x="43" y="3"/>
                  </a:lnTo>
                  <a:lnTo>
                    <a:pt x="46" y="4"/>
                  </a:lnTo>
                  <a:lnTo>
                    <a:pt x="49" y="5"/>
                  </a:lnTo>
                  <a:lnTo>
                    <a:pt x="50" y="5"/>
                  </a:lnTo>
                  <a:lnTo>
                    <a:pt x="51" y="5"/>
                  </a:lnTo>
                  <a:lnTo>
                    <a:pt x="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9" name="Freeform 67"/>
            <p:cNvSpPr>
              <a:spLocks/>
            </p:cNvSpPr>
            <p:nvPr/>
          </p:nvSpPr>
          <p:spPr bwMode="auto">
            <a:xfrm>
              <a:off x="3310" y="2200"/>
              <a:ext cx="71" cy="13"/>
            </a:xfrm>
            <a:custGeom>
              <a:avLst/>
              <a:gdLst>
                <a:gd name="T0" fmla="*/ 1 w 71"/>
                <a:gd name="T1" fmla="*/ 13 h 13"/>
                <a:gd name="T2" fmla="*/ 9 w 71"/>
                <a:gd name="T3" fmla="*/ 11 h 13"/>
                <a:gd name="T4" fmla="*/ 18 w 71"/>
                <a:gd name="T5" fmla="*/ 10 h 13"/>
                <a:gd name="T6" fmla="*/ 26 w 71"/>
                <a:gd name="T7" fmla="*/ 9 h 13"/>
                <a:gd name="T8" fmla="*/ 34 w 71"/>
                <a:gd name="T9" fmla="*/ 8 h 13"/>
                <a:gd name="T10" fmla="*/ 42 w 71"/>
                <a:gd name="T11" fmla="*/ 8 h 13"/>
                <a:gd name="T12" fmla="*/ 51 w 71"/>
                <a:gd name="T13" fmla="*/ 7 h 13"/>
                <a:gd name="T14" fmla="*/ 59 w 71"/>
                <a:gd name="T15" fmla="*/ 6 h 13"/>
                <a:gd name="T16" fmla="*/ 67 w 71"/>
                <a:gd name="T17" fmla="*/ 5 h 13"/>
                <a:gd name="T18" fmla="*/ 68 w 71"/>
                <a:gd name="T19" fmla="*/ 4 h 13"/>
                <a:gd name="T20" fmla="*/ 70 w 71"/>
                <a:gd name="T21" fmla="*/ 2 h 13"/>
                <a:gd name="T22" fmla="*/ 71 w 71"/>
                <a:gd name="T23" fmla="*/ 1 h 13"/>
                <a:gd name="T24" fmla="*/ 69 w 71"/>
                <a:gd name="T25" fmla="*/ 0 h 13"/>
                <a:gd name="T26" fmla="*/ 61 w 71"/>
                <a:gd name="T27" fmla="*/ 0 h 13"/>
                <a:gd name="T28" fmla="*/ 52 w 71"/>
                <a:gd name="T29" fmla="*/ 1 h 13"/>
                <a:gd name="T30" fmla="*/ 44 w 71"/>
                <a:gd name="T31" fmla="*/ 2 h 13"/>
                <a:gd name="T32" fmla="*/ 35 w 71"/>
                <a:gd name="T33" fmla="*/ 3 h 13"/>
                <a:gd name="T34" fmla="*/ 27 w 71"/>
                <a:gd name="T35" fmla="*/ 5 h 13"/>
                <a:gd name="T36" fmla="*/ 18 w 71"/>
                <a:gd name="T37" fmla="*/ 6 h 13"/>
                <a:gd name="T38" fmla="*/ 10 w 71"/>
                <a:gd name="T39" fmla="*/ 8 h 13"/>
                <a:gd name="T40" fmla="*/ 2 w 71"/>
                <a:gd name="T41" fmla="*/ 11 h 13"/>
                <a:gd name="T42" fmla="*/ 1 w 71"/>
                <a:gd name="T43" fmla="*/ 11 h 13"/>
                <a:gd name="T44" fmla="*/ 0 w 71"/>
                <a:gd name="T45" fmla="*/ 12 h 13"/>
                <a:gd name="T46" fmla="*/ 0 w 71"/>
                <a:gd name="T47" fmla="*/ 13 h 13"/>
                <a:gd name="T48" fmla="*/ 1 w 71"/>
                <a:gd name="T49" fmla="*/ 13 h 13"/>
                <a:gd name="T50" fmla="*/ 1 w 71"/>
                <a:gd name="T51" fmla="*/ 1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13"/>
                <a:gd name="T80" fmla="*/ 71 w 71"/>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13">
                  <a:moveTo>
                    <a:pt x="1" y="13"/>
                  </a:moveTo>
                  <a:lnTo>
                    <a:pt x="9" y="11"/>
                  </a:lnTo>
                  <a:lnTo>
                    <a:pt x="18" y="10"/>
                  </a:lnTo>
                  <a:lnTo>
                    <a:pt x="26" y="9"/>
                  </a:lnTo>
                  <a:lnTo>
                    <a:pt x="34" y="8"/>
                  </a:lnTo>
                  <a:lnTo>
                    <a:pt x="42" y="8"/>
                  </a:lnTo>
                  <a:lnTo>
                    <a:pt x="51" y="7"/>
                  </a:lnTo>
                  <a:lnTo>
                    <a:pt x="59" y="6"/>
                  </a:lnTo>
                  <a:lnTo>
                    <a:pt x="67" y="5"/>
                  </a:lnTo>
                  <a:lnTo>
                    <a:pt x="68" y="4"/>
                  </a:lnTo>
                  <a:lnTo>
                    <a:pt x="70" y="2"/>
                  </a:lnTo>
                  <a:lnTo>
                    <a:pt x="71" y="1"/>
                  </a:lnTo>
                  <a:lnTo>
                    <a:pt x="69" y="0"/>
                  </a:lnTo>
                  <a:lnTo>
                    <a:pt x="61" y="0"/>
                  </a:lnTo>
                  <a:lnTo>
                    <a:pt x="52" y="1"/>
                  </a:lnTo>
                  <a:lnTo>
                    <a:pt x="44" y="2"/>
                  </a:lnTo>
                  <a:lnTo>
                    <a:pt x="35" y="3"/>
                  </a:lnTo>
                  <a:lnTo>
                    <a:pt x="27" y="5"/>
                  </a:lnTo>
                  <a:lnTo>
                    <a:pt x="18" y="6"/>
                  </a:lnTo>
                  <a:lnTo>
                    <a:pt x="10" y="8"/>
                  </a:lnTo>
                  <a:lnTo>
                    <a:pt x="2" y="11"/>
                  </a:lnTo>
                  <a:lnTo>
                    <a:pt x="1" y="11"/>
                  </a:lnTo>
                  <a:lnTo>
                    <a:pt x="0" y="12"/>
                  </a:lnTo>
                  <a:lnTo>
                    <a:pt x="0"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0" name="Freeform 68"/>
            <p:cNvSpPr>
              <a:spLocks/>
            </p:cNvSpPr>
            <p:nvPr/>
          </p:nvSpPr>
          <p:spPr bwMode="auto">
            <a:xfrm>
              <a:off x="3414" y="2010"/>
              <a:ext cx="53" cy="90"/>
            </a:xfrm>
            <a:custGeom>
              <a:avLst/>
              <a:gdLst>
                <a:gd name="T0" fmla="*/ 53 w 53"/>
                <a:gd name="T1" fmla="*/ 88 h 90"/>
                <a:gd name="T2" fmla="*/ 51 w 53"/>
                <a:gd name="T3" fmla="*/ 79 h 90"/>
                <a:gd name="T4" fmla="*/ 50 w 53"/>
                <a:gd name="T5" fmla="*/ 70 h 90"/>
                <a:gd name="T6" fmla="*/ 48 w 53"/>
                <a:gd name="T7" fmla="*/ 61 h 90"/>
                <a:gd name="T8" fmla="*/ 41 w 53"/>
                <a:gd name="T9" fmla="*/ 50 h 90"/>
                <a:gd name="T10" fmla="*/ 36 w 53"/>
                <a:gd name="T11" fmla="*/ 47 h 90"/>
                <a:gd name="T12" fmla="*/ 32 w 53"/>
                <a:gd name="T13" fmla="*/ 44 h 90"/>
                <a:gd name="T14" fmla="*/ 26 w 53"/>
                <a:gd name="T15" fmla="*/ 41 h 90"/>
                <a:gd name="T16" fmla="*/ 22 w 53"/>
                <a:gd name="T17" fmla="*/ 38 h 90"/>
                <a:gd name="T18" fmla="*/ 13 w 53"/>
                <a:gd name="T19" fmla="*/ 31 h 90"/>
                <a:gd name="T20" fmla="*/ 8 w 53"/>
                <a:gd name="T21" fmla="*/ 22 h 90"/>
                <a:gd name="T22" fmla="*/ 5 w 53"/>
                <a:gd name="T23" fmla="*/ 12 h 90"/>
                <a:gd name="T24" fmla="*/ 2 w 53"/>
                <a:gd name="T25" fmla="*/ 2 h 90"/>
                <a:gd name="T26" fmla="*/ 1 w 53"/>
                <a:gd name="T27" fmla="*/ 0 h 90"/>
                <a:gd name="T28" fmla="*/ 0 w 53"/>
                <a:gd name="T29" fmla="*/ 0 h 90"/>
                <a:gd name="T30" fmla="*/ 0 w 53"/>
                <a:gd name="T31" fmla="*/ 1 h 90"/>
                <a:gd name="T32" fmla="*/ 0 w 53"/>
                <a:gd name="T33" fmla="*/ 3 h 90"/>
                <a:gd name="T34" fmla="*/ 2 w 53"/>
                <a:gd name="T35" fmla="*/ 12 h 90"/>
                <a:gd name="T36" fmla="*/ 3 w 53"/>
                <a:gd name="T37" fmla="*/ 21 h 90"/>
                <a:gd name="T38" fmla="*/ 7 w 53"/>
                <a:gd name="T39" fmla="*/ 29 h 90"/>
                <a:gd name="T40" fmla="*/ 12 w 53"/>
                <a:gd name="T41" fmla="*/ 38 h 90"/>
                <a:gd name="T42" fmla="*/ 16 w 53"/>
                <a:gd name="T43" fmla="*/ 41 h 90"/>
                <a:gd name="T44" fmla="*/ 20 w 53"/>
                <a:gd name="T45" fmla="*/ 44 h 90"/>
                <a:gd name="T46" fmla="*/ 24 w 53"/>
                <a:gd name="T47" fmla="*/ 46 h 90"/>
                <a:gd name="T48" fmla="*/ 29 w 53"/>
                <a:gd name="T49" fmla="*/ 48 h 90"/>
                <a:gd name="T50" fmla="*/ 33 w 53"/>
                <a:gd name="T51" fmla="*/ 50 h 90"/>
                <a:gd name="T52" fmla="*/ 37 w 53"/>
                <a:gd name="T53" fmla="*/ 53 h 90"/>
                <a:gd name="T54" fmla="*/ 41 w 53"/>
                <a:gd name="T55" fmla="*/ 56 h 90"/>
                <a:gd name="T56" fmla="*/ 44 w 53"/>
                <a:gd name="T57" fmla="*/ 60 h 90"/>
                <a:gd name="T58" fmla="*/ 47 w 53"/>
                <a:gd name="T59" fmla="*/ 67 h 90"/>
                <a:gd name="T60" fmla="*/ 50 w 53"/>
                <a:gd name="T61" fmla="*/ 74 h 90"/>
                <a:gd name="T62" fmla="*/ 51 w 53"/>
                <a:gd name="T63" fmla="*/ 82 h 90"/>
                <a:gd name="T64" fmla="*/ 53 w 53"/>
                <a:gd name="T65" fmla="*/ 89 h 90"/>
                <a:gd name="T66" fmla="*/ 53 w 53"/>
                <a:gd name="T67" fmla="*/ 90 h 90"/>
                <a:gd name="T68" fmla="*/ 53 w 53"/>
                <a:gd name="T69" fmla="*/ 90 h 90"/>
                <a:gd name="T70" fmla="*/ 53 w 53"/>
                <a:gd name="T71" fmla="*/ 89 h 90"/>
                <a:gd name="T72" fmla="*/ 53 w 53"/>
                <a:gd name="T73" fmla="*/ 88 h 90"/>
                <a:gd name="T74" fmla="*/ 53 w 53"/>
                <a:gd name="T75" fmla="*/ 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53" y="88"/>
                  </a:moveTo>
                  <a:lnTo>
                    <a:pt x="51" y="79"/>
                  </a:lnTo>
                  <a:lnTo>
                    <a:pt x="50" y="70"/>
                  </a:lnTo>
                  <a:lnTo>
                    <a:pt x="48" y="61"/>
                  </a:lnTo>
                  <a:lnTo>
                    <a:pt x="41" y="50"/>
                  </a:lnTo>
                  <a:lnTo>
                    <a:pt x="36" y="47"/>
                  </a:lnTo>
                  <a:lnTo>
                    <a:pt x="32" y="44"/>
                  </a:lnTo>
                  <a:lnTo>
                    <a:pt x="26" y="41"/>
                  </a:lnTo>
                  <a:lnTo>
                    <a:pt x="22" y="38"/>
                  </a:lnTo>
                  <a:lnTo>
                    <a:pt x="13" y="31"/>
                  </a:lnTo>
                  <a:lnTo>
                    <a:pt x="8" y="22"/>
                  </a:lnTo>
                  <a:lnTo>
                    <a:pt x="5" y="12"/>
                  </a:lnTo>
                  <a:lnTo>
                    <a:pt x="2" y="2"/>
                  </a:lnTo>
                  <a:lnTo>
                    <a:pt x="1" y="0"/>
                  </a:lnTo>
                  <a:lnTo>
                    <a:pt x="0" y="0"/>
                  </a:lnTo>
                  <a:lnTo>
                    <a:pt x="0" y="1"/>
                  </a:lnTo>
                  <a:lnTo>
                    <a:pt x="0" y="3"/>
                  </a:lnTo>
                  <a:lnTo>
                    <a:pt x="2" y="12"/>
                  </a:lnTo>
                  <a:lnTo>
                    <a:pt x="3" y="21"/>
                  </a:lnTo>
                  <a:lnTo>
                    <a:pt x="7" y="29"/>
                  </a:lnTo>
                  <a:lnTo>
                    <a:pt x="12" y="38"/>
                  </a:lnTo>
                  <a:lnTo>
                    <a:pt x="16" y="41"/>
                  </a:lnTo>
                  <a:lnTo>
                    <a:pt x="20" y="44"/>
                  </a:lnTo>
                  <a:lnTo>
                    <a:pt x="24" y="46"/>
                  </a:lnTo>
                  <a:lnTo>
                    <a:pt x="29" y="48"/>
                  </a:lnTo>
                  <a:lnTo>
                    <a:pt x="33" y="50"/>
                  </a:lnTo>
                  <a:lnTo>
                    <a:pt x="37" y="53"/>
                  </a:lnTo>
                  <a:lnTo>
                    <a:pt x="41" y="56"/>
                  </a:lnTo>
                  <a:lnTo>
                    <a:pt x="44" y="60"/>
                  </a:lnTo>
                  <a:lnTo>
                    <a:pt x="47" y="67"/>
                  </a:lnTo>
                  <a:lnTo>
                    <a:pt x="50" y="74"/>
                  </a:lnTo>
                  <a:lnTo>
                    <a:pt x="51" y="82"/>
                  </a:lnTo>
                  <a:lnTo>
                    <a:pt x="53" y="89"/>
                  </a:lnTo>
                  <a:lnTo>
                    <a:pt x="53" y="90"/>
                  </a:lnTo>
                  <a:lnTo>
                    <a:pt x="53" y="89"/>
                  </a:lnTo>
                  <a:lnTo>
                    <a:pt x="5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1" name="Freeform 69"/>
            <p:cNvSpPr>
              <a:spLocks/>
            </p:cNvSpPr>
            <p:nvPr/>
          </p:nvSpPr>
          <p:spPr bwMode="auto">
            <a:xfrm>
              <a:off x="3399" y="2014"/>
              <a:ext cx="44" cy="87"/>
            </a:xfrm>
            <a:custGeom>
              <a:avLst/>
              <a:gdLst>
                <a:gd name="T0" fmla="*/ 19 w 44"/>
                <a:gd name="T1" fmla="*/ 0 h 87"/>
                <a:gd name="T2" fmla="*/ 9 w 44"/>
                <a:gd name="T3" fmla="*/ 6 h 87"/>
                <a:gd name="T4" fmla="*/ 4 w 44"/>
                <a:gd name="T5" fmla="*/ 16 h 87"/>
                <a:gd name="T6" fmla="*/ 1 w 44"/>
                <a:gd name="T7" fmla="*/ 27 h 87"/>
                <a:gd name="T8" fmla="*/ 0 w 44"/>
                <a:gd name="T9" fmla="*/ 38 h 87"/>
                <a:gd name="T10" fmla="*/ 1 w 44"/>
                <a:gd name="T11" fmla="*/ 45 h 87"/>
                <a:gd name="T12" fmla="*/ 4 w 44"/>
                <a:gd name="T13" fmla="*/ 52 h 87"/>
                <a:gd name="T14" fmla="*/ 9 w 44"/>
                <a:gd name="T15" fmla="*/ 57 h 87"/>
                <a:gd name="T16" fmla="*/ 14 w 44"/>
                <a:gd name="T17" fmla="*/ 61 h 87"/>
                <a:gd name="T18" fmla="*/ 19 w 44"/>
                <a:gd name="T19" fmla="*/ 63 h 87"/>
                <a:gd name="T20" fmla="*/ 24 w 44"/>
                <a:gd name="T21" fmla="*/ 64 h 87"/>
                <a:gd name="T22" fmla="*/ 29 w 44"/>
                <a:gd name="T23" fmla="*/ 67 h 87"/>
                <a:gd name="T24" fmla="*/ 33 w 44"/>
                <a:gd name="T25" fmla="*/ 69 h 87"/>
                <a:gd name="T26" fmla="*/ 36 w 44"/>
                <a:gd name="T27" fmla="*/ 72 h 87"/>
                <a:gd name="T28" fmla="*/ 38 w 44"/>
                <a:gd name="T29" fmla="*/ 76 h 87"/>
                <a:gd name="T30" fmla="*/ 39 w 44"/>
                <a:gd name="T31" fmla="*/ 80 h 87"/>
                <a:gd name="T32" fmla="*/ 41 w 44"/>
                <a:gd name="T33" fmla="*/ 86 h 87"/>
                <a:gd name="T34" fmla="*/ 41 w 44"/>
                <a:gd name="T35" fmla="*/ 87 h 87"/>
                <a:gd name="T36" fmla="*/ 42 w 44"/>
                <a:gd name="T37" fmla="*/ 86 h 87"/>
                <a:gd name="T38" fmla="*/ 43 w 44"/>
                <a:gd name="T39" fmla="*/ 85 h 87"/>
                <a:gd name="T40" fmla="*/ 44 w 44"/>
                <a:gd name="T41" fmla="*/ 84 h 87"/>
                <a:gd name="T42" fmla="*/ 43 w 44"/>
                <a:gd name="T43" fmla="*/ 76 h 87"/>
                <a:gd name="T44" fmla="*/ 40 w 44"/>
                <a:gd name="T45" fmla="*/ 70 h 87"/>
                <a:gd name="T46" fmla="*/ 35 w 44"/>
                <a:gd name="T47" fmla="*/ 64 h 87"/>
                <a:gd name="T48" fmla="*/ 28 w 44"/>
                <a:gd name="T49" fmla="*/ 60 h 87"/>
                <a:gd name="T50" fmla="*/ 22 w 44"/>
                <a:gd name="T51" fmla="*/ 57 h 87"/>
                <a:gd name="T52" fmla="*/ 16 w 44"/>
                <a:gd name="T53" fmla="*/ 54 h 87"/>
                <a:gd name="T54" fmla="*/ 12 w 44"/>
                <a:gd name="T55" fmla="*/ 50 h 87"/>
                <a:gd name="T56" fmla="*/ 7 w 44"/>
                <a:gd name="T57" fmla="*/ 44 h 87"/>
                <a:gd name="T58" fmla="*/ 5 w 44"/>
                <a:gd name="T59" fmla="*/ 34 h 87"/>
                <a:gd name="T60" fmla="*/ 6 w 44"/>
                <a:gd name="T61" fmla="*/ 20 h 87"/>
                <a:gd name="T62" fmla="*/ 11 w 44"/>
                <a:gd name="T63" fmla="*/ 8 h 87"/>
                <a:gd name="T64" fmla="*/ 18 w 44"/>
                <a:gd name="T65" fmla="*/ 1 h 87"/>
                <a:gd name="T66" fmla="*/ 18 w 44"/>
                <a:gd name="T67" fmla="*/ 1 h 87"/>
                <a:gd name="T68" fmla="*/ 19 w 44"/>
                <a:gd name="T69" fmla="*/ 0 h 87"/>
                <a:gd name="T70" fmla="*/ 19 w 44"/>
                <a:gd name="T71" fmla="*/ 0 h 87"/>
                <a:gd name="T72" fmla="*/ 19 w 44"/>
                <a:gd name="T73" fmla="*/ 0 h 87"/>
                <a:gd name="T74" fmla="*/ 19 w 44"/>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87"/>
                <a:gd name="T116" fmla="*/ 44 w 44"/>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87">
                  <a:moveTo>
                    <a:pt x="19" y="0"/>
                  </a:moveTo>
                  <a:lnTo>
                    <a:pt x="9" y="6"/>
                  </a:lnTo>
                  <a:lnTo>
                    <a:pt x="4" y="16"/>
                  </a:lnTo>
                  <a:lnTo>
                    <a:pt x="1" y="27"/>
                  </a:lnTo>
                  <a:lnTo>
                    <a:pt x="0" y="38"/>
                  </a:lnTo>
                  <a:lnTo>
                    <a:pt x="1" y="45"/>
                  </a:lnTo>
                  <a:lnTo>
                    <a:pt x="4" y="52"/>
                  </a:lnTo>
                  <a:lnTo>
                    <a:pt x="9" y="57"/>
                  </a:lnTo>
                  <a:lnTo>
                    <a:pt x="14" y="61"/>
                  </a:lnTo>
                  <a:lnTo>
                    <a:pt x="19" y="63"/>
                  </a:lnTo>
                  <a:lnTo>
                    <a:pt x="24" y="64"/>
                  </a:lnTo>
                  <a:lnTo>
                    <a:pt x="29" y="67"/>
                  </a:lnTo>
                  <a:lnTo>
                    <a:pt x="33" y="69"/>
                  </a:lnTo>
                  <a:lnTo>
                    <a:pt x="36" y="72"/>
                  </a:lnTo>
                  <a:lnTo>
                    <a:pt x="38" y="76"/>
                  </a:lnTo>
                  <a:lnTo>
                    <a:pt x="39" y="80"/>
                  </a:lnTo>
                  <a:lnTo>
                    <a:pt x="41" y="86"/>
                  </a:lnTo>
                  <a:lnTo>
                    <a:pt x="41" y="87"/>
                  </a:lnTo>
                  <a:lnTo>
                    <a:pt x="42" y="86"/>
                  </a:lnTo>
                  <a:lnTo>
                    <a:pt x="43" y="85"/>
                  </a:lnTo>
                  <a:lnTo>
                    <a:pt x="44" y="84"/>
                  </a:lnTo>
                  <a:lnTo>
                    <a:pt x="43" y="76"/>
                  </a:lnTo>
                  <a:lnTo>
                    <a:pt x="40" y="70"/>
                  </a:lnTo>
                  <a:lnTo>
                    <a:pt x="35" y="64"/>
                  </a:lnTo>
                  <a:lnTo>
                    <a:pt x="28" y="60"/>
                  </a:lnTo>
                  <a:lnTo>
                    <a:pt x="22" y="57"/>
                  </a:lnTo>
                  <a:lnTo>
                    <a:pt x="16" y="54"/>
                  </a:lnTo>
                  <a:lnTo>
                    <a:pt x="12" y="50"/>
                  </a:lnTo>
                  <a:lnTo>
                    <a:pt x="7" y="44"/>
                  </a:lnTo>
                  <a:lnTo>
                    <a:pt x="5" y="34"/>
                  </a:lnTo>
                  <a:lnTo>
                    <a:pt x="6" y="20"/>
                  </a:lnTo>
                  <a:lnTo>
                    <a:pt x="11" y="8"/>
                  </a:lnTo>
                  <a:lnTo>
                    <a:pt x="18"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2" name="Freeform 70"/>
            <p:cNvSpPr>
              <a:spLocks/>
            </p:cNvSpPr>
            <p:nvPr/>
          </p:nvSpPr>
          <p:spPr bwMode="auto">
            <a:xfrm>
              <a:off x="3408" y="2068"/>
              <a:ext cx="26" cy="57"/>
            </a:xfrm>
            <a:custGeom>
              <a:avLst/>
              <a:gdLst>
                <a:gd name="T0" fmla="*/ 8 w 26"/>
                <a:gd name="T1" fmla="*/ 57 h 57"/>
                <a:gd name="T2" fmla="*/ 6 w 26"/>
                <a:gd name="T3" fmla="*/ 49 h 57"/>
                <a:gd name="T4" fmla="*/ 4 w 26"/>
                <a:gd name="T5" fmla="*/ 42 h 57"/>
                <a:gd name="T6" fmla="*/ 4 w 26"/>
                <a:gd name="T7" fmla="*/ 35 h 57"/>
                <a:gd name="T8" fmla="*/ 5 w 26"/>
                <a:gd name="T9" fmla="*/ 27 h 57"/>
                <a:gd name="T10" fmla="*/ 8 w 26"/>
                <a:gd name="T11" fmla="*/ 21 h 57"/>
                <a:gd name="T12" fmla="*/ 12 w 26"/>
                <a:gd name="T13" fmla="*/ 15 h 57"/>
                <a:gd name="T14" fmla="*/ 18 w 26"/>
                <a:gd name="T15" fmla="*/ 10 h 57"/>
                <a:gd name="T16" fmla="*/ 24 w 26"/>
                <a:gd name="T17" fmla="*/ 5 h 57"/>
                <a:gd name="T18" fmla="*/ 25 w 26"/>
                <a:gd name="T19" fmla="*/ 4 h 57"/>
                <a:gd name="T20" fmla="*/ 26 w 26"/>
                <a:gd name="T21" fmla="*/ 2 h 57"/>
                <a:gd name="T22" fmla="*/ 26 w 26"/>
                <a:gd name="T23" fmla="*/ 1 h 57"/>
                <a:gd name="T24" fmla="*/ 24 w 26"/>
                <a:gd name="T25" fmla="*/ 0 h 57"/>
                <a:gd name="T26" fmla="*/ 17 w 26"/>
                <a:gd name="T27" fmla="*/ 3 h 57"/>
                <a:gd name="T28" fmla="*/ 11 w 26"/>
                <a:gd name="T29" fmla="*/ 9 h 57"/>
                <a:gd name="T30" fmla="*/ 6 w 26"/>
                <a:gd name="T31" fmla="*/ 16 h 57"/>
                <a:gd name="T32" fmla="*/ 3 w 26"/>
                <a:gd name="T33" fmla="*/ 23 h 57"/>
                <a:gd name="T34" fmla="*/ 0 w 26"/>
                <a:gd name="T35" fmla="*/ 32 h 57"/>
                <a:gd name="T36" fmla="*/ 1 w 26"/>
                <a:gd name="T37" fmla="*/ 40 h 57"/>
                <a:gd name="T38" fmla="*/ 3 w 26"/>
                <a:gd name="T39" fmla="*/ 48 h 57"/>
                <a:gd name="T40" fmla="*/ 7 w 26"/>
                <a:gd name="T41" fmla="*/ 57 h 57"/>
                <a:gd name="T42" fmla="*/ 7 w 26"/>
                <a:gd name="T43" fmla="*/ 57 h 57"/>
                <a:gd name="T44" fmla="*/ 8 w 26"/>
                <a:gd name="T45" fmla="*/ 57 h 57"/>
                <a:gd name="T46" fmla="*/ 8 w 26"/>
                <a:gd name="T47" fmla="*/ 57 h 57"/>
                <a:gd name="T48" fmla="*/ 8 w 26"/>
                <a:gd name="T49" fmla="*/ 57 h 57"/>
                <a:gd name="T50" fmla="*/ 8 w 26"/>
                <a:gd name="T51" fmla="*/ 5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57"/>
                <a:gd name="T80" fmla="*/ 26 w 26"/>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57">
                  <a:moveTo>
                    <a:pt x="8" y="57"/>
                  </a:moveTo>
                  <a:lnTo>
                    <a:pt x="6" y="49"/>
                  </a:lnTo>
                  <a:lnTo>
                    <a:pt x="4" y="42"/>
                  </a:lnTo>
                  <a:lnTo>
                    <a:pt x="4" y="35"/>
                  </a:lnTo>
                  <a:lnTo>
                    <a:pt x="5" y="27"/>
                  </a:lnTo>
                  <a:lnTo>
                    <a:pt x="8" y="21"/>
                  </a:lnTo>
                  <a:lnTo>
                    <a:pt x="12" y="15"/>
                  </a:lnTo>
                  <a:lnTo>
                    <a:pt x="18" y="10"/>
                  </a:lnTo>
                  <a:lnTo>
                    <a:pt x="24" y="5"/>
                  </a:lnTo>
                  <a:lnTo>
                    <a:pt x="25" y="4"/>
                  </a:lnTo>
                  <a:lnTo>
                    <a:pt x="26" y="2"/>
                  </a:lnTo>
                  <a:lnTo>
                    <a:pt x="26" y="1"/>
                  </a:lnTo>
                  <a:lnTo>
                    <a:pt x="24" y="0"/>
                  </a:lnTo>
                  <a:lnTo>
                    <a:pt x="17" y="3"/>
                  </a:lnTo>
                  <a:lnTo>
                    <a:pt x="11" y="9"/>
                  </a:lnTo>
                  <a:lnTo>
                    <a:pt x="6" y="16"/>
                  </a:lnTo>
                  <a:lnTo>
                    <a:pt x="3" y="23"/>
                  </a:lnTo>
                  <a:lnTo>
                    <a:pt x="0" y="32"/>
                  </a:lnTo>
                  <a:lnTo>
                    <a:pt x="1" y="40"/>
                  </a:lnTo>
                  <a:lnTo>
                    <a:pt x="3" y="48"/>
                  </a:lnTo>
                  <a:lnTo>
                    <a:pt x="7" y="57"/>
                  </a:lnTo>
                  <a:lnTo>
                    <a:pt x="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3" name="Freeform 71"/>
            <p:cNvSpPr>
              <a:spLocks/>
            </p:cNvSpPr>
            <p:nvPr/>
          </p:nvSpPr>
          <p:spPr bwMode="auto">
            <a:xfrm>
              <a:off x="3461" y="2072"/>
              <a:ext cx="208" cy="86"/>
            </a:xfrm>
            <a:custGeom>
              <a:avLst/>
              <a:gdLst>
                <a:gd name="T0" fmla="*/ 4 w 208"/>
                <a:gd name="T1" fmla="*/ 6 h 86"/>
                <a:gd name="T2" fmla="*/ 12 w 208"/>
                <a:gd name="T3" fmla="*/ 13 h 86"/>
                <a:gd name="T4" fmla="*/ 21 w 208"/>
                <a:gd name="T5" fmla="*/ 19 h 86"/>
                <a:gd name="T6" fmla="*/ 30 w 208"/>
                <a:gd name="T7" fmla="*/ 23 h 86"/>
                <a:gd name="T8" fmla="*/ 42 w 208"/>
                <a:gd name="T9" fmla="*/ 26 h 86"/>
                <a:gd name="T10" fmla="*/ 57 w 208"/>
                <a:gd name="T11" fmla="*/ 24 h 86"/>
                <a:gd name="T12" fmla="*/ 71 w 208"/>
                <a:gd name="T13" fmla="*/ 21 h 86"/>
                <a:gd name="T14" fmla="*/ 86 w 208"/>
                <a:gd name="T15" fmla="*/ 15 h 86"/>
                <a:gd name="T16" fmla="*/ 104 w 208"/>
                <a:gd name="T17" fmla="*/ 10 h 86"/>
                <a:gd name="T18" fmla="*/ 124 w 208"/>
                <a:gd name="T19" fmla="*/ 9 h 86"/>
                <a:gd name="T20" fmla="*/ 143 w 208"/>
                <a:gd name="T21" fmla="*/ 13 h 86"/>
                <a:gd name="T22" fmla="*/ 162 w 208"/>
                <a:gd name="T23" fmla="*/ 21 h 86"/>
                <a:gd name="T24" fmla="*/ 175 w 208"/>
                <a:gd name="T25" fmla="*/ 29 h 86"/>
                <a:gd name="T26" fmla="*/ 182 w 208"/>
                <a:gd name="T27" fmla="*/ 35 h 86"/>
                <a:gd name="T28" fmla="*/ 188 w 208"/>
                <a:gd name="T29" fmla="*/ 42 h 86"/>
                <a:gd name="T30" fmla="*/ 194 w 208"/>
                <a:gd name="T31" fmla="*/ 49 h 86"/>
                <a:gd name="T32" fmla="*/ 201 w 208"/>
                <a:gd name="T33" fmla="*/ 59 h 86"/>
                <a:gd name="T34" fmla="*/ 202 w 208"/>
                <a:gd name="T35" fmla="*/ 72 h 86"/>
                <a:gd name="T36" fmla="*/ 195 w 208"/>
                <a:gd name="T37" fmla="*/ 80 h 86"/>
                <a:gd name="T38" fmla="*/ 187 w 208"/>
                <a:gd name="T39" fmla="*/ 80 h 86"/>
                <a:gd name="T40" fmla="*/ 179 w 208"/>
                <a:gd name="T41" fmla="*/ 75 h 86"/>
                <a:gd name="T42" fmla="*/ 176 w 208"/>
                <a:gd name="T43" fmla="*/ 68 h 86"/>
                <a:gd name="T44" fmla="*/ 177 w 208"/>
                <a:gd name="T45" fmla="*/ 63 h 86"/>
                <a:gd name="T46" fmla="*/ 176 w 208"/>
                <a:gd name="T47" fmla="*/ 61 h 86"/>
                <a:gd name="T48" fmla="*/ 174 w 208"/>
                <a:gd name="T49" fmla="*/ 65 h 86"/>
                <a:gd name="T50" fmla="*/ 175 w 208"/>
                <a:gd name="T51" fmla="*/ 72 h 86"/>
                <a:gd name="T52" fmla="*/ 180 w 208"/>
                <a:gd name="T53" fmla="*/ 78 h 86"/>
                <a:gd name="T54" fmla="*/ 186 w 208"/>
                <a:gd name="T55" fmla="*/ 83 h 86"/>
                <a:gd name="T56" fmla="*/ 198 w 208"/>
                <a:gd name="T57" fmla="*/ 86 h 86"/>
                <a:gd name="T58" fmla="*/ 206 w 208"/>
                <a:gd name="T59" fmla="*/ 81 h 86"/>
                <a:gd name="T60" fmla="*/ 208 w 208"/>
                <a:gd name="T61" fmla="*/ 71 h 86"/>
                <a:gd name="T62" fmla="*/ 205 w 208"/>
                <a:gd name="T63" fmla="*/ 59 h 86"/>
                <a:gd name="T64" fmla="*/ 195 w 208"/>
                <a:gd name="T65" fmla="*/ 44 h 86"/>
                <a:gd name="T66" fmla="*/ 180 w 208"/>
                <a:gd name="T67" fmla="*/ 27 h 86"/>
                <a:gd name="T68" fmla="*/ 160 w 208"/>
                <a:gd name="T69" fmla="*/ 14 h 86"/>
                <a:gd name="T70" fmla="*/ 139 w 208"/>
                <a:gd name="T71" fmla="*/ 6 h 86"/>
                <a:gd name="T72" fmla="*/ 119 w 208"/>
                <a:gd name="T73" fmla="*/ 4 h 86"/>
                <a:gd name="T74" fmla="*/ 105 w 208"/>
                <a:gd name="T75" fmla="*/ 5 h 86"/>
                <a:gd name="T76" fmla="*/ 92 w 208"/>
                <a:gd name="T77" fmla="*/ 9 h 86"/>
                <a:gd name="T78" fmla="*/ 77 w 208"/>
                <a:gd name="T79" fmla="*/ 12 h 86"/>
                <a:gd name="T80" fmla="*/ 60 w 208"/>
                <a:gd name="T81" fmla="*/ 18 h 86"/>
                <a:gd name="T82" fmla="*/ 42 w 208"/>
                <a:gd name="T83" fmla="*/ 20 h 86"/>
                <a:gd name="T84" fmla="*/ 25 w 208"/>
                <a:gd name="T85" fmla="*/ 16 h 86"/>
                <a:gd name="T86" fmla="*/ 9 w 208"/>
                <a:gd name="T87" fmla="*/ 7 h 86"/>
                <a:gd name="T88" fmla="*/ 0 w 208"/>
                <a:gd name="T89" fmla="*/ 0 h 86"/>
                <a:gd name="T90" fmla="*/ 0 w 208"/>
                <a:gd name="T91" fmla="*/ 2 h 86"/>
                <a:gd name="T92" fmla="*/ 0 w 208"/>
                <a:gd name="T93" fmla="*/ 3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86"/>
                <a:gd name="T143" fmla="*/ 208 w 208"/>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86">
                  <a:moveTo>
                    <a:pt x="0" y="3"/>
                  </a:moveTo>
                  <a:lnTo>
                    <a:pt x="4" y="6"/>
                  </a:lnTo>
                  <a:lnTo>
                    <a:pt x="8" y="9"/>
                  </a:lnTo>
                  <a:lnTo>
                    <a:pt x="12" y="13"/>
                  </a:lnTo>
                  <a:lnTo>
                    <a:pt x="16" y="16"/>
                  </a:lnTo>
                  <a:lnTo>
                    <a:pt x="21" y="19"/>
                  </a:lnTo>
                  <a:lnTo>
                    <a:pt x="25" y="22"/>
                  </a:lnTo>
                  <a:lnTo>
                    <a:pt x="30" y="23"/>
                  </a:lnTo>
                  <a:lnTo>
                    <a:pt x="35" y="25"/>
                  </a:lnTo>
                  <a:lnTo>
                    <a:pt x="42" y="26"/>
                  </a:lnTo>
                  <a:lnTo>
                    <a:pt x="50" y="25"/>
                  </a:lnTo>
                  <a:lnTo>
                    <a:pt x="57" y="24"/>
                  </a:lnTo>
                  <a:lnTo>
                    <a:pt x="65" y="23"/>
                  </a:lnTo>
                  <a:lnTo>
                    <a:pt x="71" y="21"/>
                  </a:lnTo>
                  <a:lnTo>
                    <a:pt x="79" y="18"/>
                  </a:lnTo>
                  <a:lnTo>
                    <a:pt x="86" y="15"/>
                  </a:lnTo>
                  <a:lnTo>
                    <a:pt x="93" y="13"/>
                  </a:lnTo>
                  <a:lnTo>
                    <a:pt x="104" y="10"/>
                  </a:lnTo>
                  <a:lnTo>
                    <a:pt x="113" y="9"/>
                  </a:lnTo>
                  <a:lnTo>
                    <a:pt x="124" y="9"/>
                  </a:lnTo>
                  <a:lnTo>
                    <a:pt x="133" y="11"/>
                  </a:lnTo>
                  <a:lnTo>
                    <a:pt x="143" y="13"/>
                  </a:lnTo>
                  <a:lnTo>
                    <a:pt x="153" y="17"/>
                  </a:lnTo>
                  <a:lnTo>
                    <a:pt x="162" y="21"/>
                  </a:lnTo>
                  <a:lnTo>
                    <a:pt x="171" y="26"/>
                  </a:lnTo>
                  <a:lnTo>
                    <a:pt x="175" y="29"/>
                  </a:lnTo>
                  <a:lnTo>
                    <a:pt x="178" y="32"/>
                  </a:lnTo>
                  <a:lnTo>
                    <a:pt x="182" y="35"/>
                  </a:lnTo>
                  <a:lnTo>
                    <a:pt x="185" y="38"/>
                  </a:lnTo>
                  <a:lnTo>
                    <a:pt x="188" y="42"/>
                  </a:lnTo>
                  <a:lnTo>
                    <a:pt x="191" y="45"/>
                  </a:lnTo>
                  <a:lnTo>
                    <a:pt x="194" y="49"/>
                  </a:lnTo>
                  <a:lnTo>
                    <a:pt x="197" y="53"/>
                  </a:lnTo>
                  <a:lnTo>
                    <a:pt x="201" y="59"/>
                  </a:lnTo>
                  <a:lnTo>
                    <a:pt x="203" y="65"/>
                  </a:lnTo>
                  <a:lnTo>
                    <a:pt x="202" y="72"/>
                  </a:lnTo>
                  <a:lnTo>
                    <a:pt x="198" y="80"/>
                  </a:lnTo>
                  <a:lnTo>
                    <a:pt x="195" y="80"/>
                  </a:lnTo>
                  <a:lnTo>
                    <a:pt x="192" y="80"/>
                  </a:lnTo>
                  <a:lnTo>
                    <a:pt x="187" y="80"/>
                  </a:lnTo>
                  <a:lnTo>
                    <a:pt x="183" y="78"/>
                  </a:lnTo>
                  <a:lnTo>
                    <a:pt x="179" y="75"/>
                  </a:lnTo>
                  <a:lnTo>
                    <a:pt x="177" y="72"/>
                  </a:lnTo>
                  <a:lnTo>
                    <a:pt x="176" y="68"/>
                  </a:lnTo>
                  <a:lnTo>
                    <a:pt x="177" y="64"/>
                  </a:lnTo>
                  <a:lnTo>
                    <a:pt x="177" y="63"/>
                  </a:lnTo>
                  <a:lnTo>
                    <a:pt x="177" y="62"/>
                  </a:lnTo>
                  <a:lnTo>
                    <a:pt x="176" y="61"/>
                  </a:lnTo>
                  <a:lnTo>
                    <a:pt x="174" y="65"/>
                  </a:lnTo>
                  <a:lnTo>
                    <a:pt x="174" y="68"/>
                  </a:lnTo>
                  <a:lnTo>
                    <a:pt x="175" y="72"/>
                  </a:lnTo>
                  <a:lnTo>
                    <a:pt x="177" y="75"/>
                  </a:lnTo>
                  <a:lnTo>
                    <a:pt x="180" y="78"/>
                  </a:lnTo>
                  <a:lnTo>
                    <a:pt x="183" y="81"/>
                  </a:lnTo>
                  <a:lnTo>
                    <a:pt x="186" y="83"/>
                  </a:lnTo>
                  <a:lnTo>
                    <a:pt x="190" y="85"/>
                  </a:lnTo>
                  <a:lnTo>
                    <a:pt x="198" y="86"/>
                  </a:lnTo>
                  <a:lnTo>
                    <a:pt x="203" y="85"/>
                  </a:lnTo>
                  <a:lnTo>
                    <a:pt x="206" y="81"/>
                  </a:lnTo>
                  <a:lnTo>
                    <a:pt x="208" y="77"/>
                  </a:lnTo>
                  <a:lnTo>
                    <a:pt x="208" y="71"/>
                  </a:lnTo>
                  <a:lnTo>
                    <a:pt x="207" y="65"/>
                  </a:lnTo>
                  <a:lnTo>
                    <a:pt x="205" y="59"/>
                  </a:lnTo>
                  <a:lnTo>
                    <a:pt x="203" y="54"/>
                  </a:lnTo>
                  <a:lnTo>
                    <a:pt x="195" y="44"/>
                  </a:lnTo>
                  <a:lnTo>
                    <a:pt x="188" y="35"/>
                  </a:lnTo>
                  <a:lnTo>
                    <a:pt x="180" y="27"/>
                  </a:lnTo>
                  <a:lnTo>
                    <a:pt x="170" y="20"/>
                  </a:lnTo>
                  <a:lnTo>
                    <a:pt x="160" y="14"/>
                  </a:lnTo>
                  <a:lnTo>
                    <a:pt x="150" y="9"/>
                  </a:lnTo>
                  <a:lnTo>
                    <a:pt x="139" y="6"/>
                  </a:lnTo>
                  <a:lnTo>
                    <a:pt x="127" y="4"/>
                  </a:lnTo>
                  <a:lnTo>
                    <a:pt x="119" y="4"/>
                  </a:lnTo>
                  <a:lnTo>
                    <a:pt x="112" y="4"/>
                  </a:lnTo>
                  <a:lnTo>
                    <a:pt x="105" y="5"/>
                  </a:lnTo>
                  <a:lnTo>
                    <a:pt x="98" y="6"/>
                  </a:lnTo>
                  <a:lnTo>
                    <a:pt x="92" y="9"/>
                  </a:lnTo>
                  <a:lnTo>
                    <a:pt x="84" y="10"/>
                  </a:lnTo>
                  <a:lnTo>
                    <a:pt x="77" y="12"/>
                  </a:lnTo>
                  <a:lnTo>
                    <a:pt x="71" y="15"/>
                  </a:lnTo>
                  <a:lnTo>
                    <a:pt x="60" y="18"/>
                  </a:lnTo>
                  <a:lnTo>
                    <a:pt x="51" y="19"/>
                  </a:lnTo>
                  <a:lnTo>
                    <a:pt x="42" y="20"/>
                  </a:lnTo>
                  <a:lnTo>
                    <a:pt x="33" y="18"/>
                  </a:lnTo>
                  <a:lnTo>
                    <a:pt x="25" y="16"/>
                  </a:lnTo>
                  <a:lnTo>
                    <a:pt x="17" y="12"/>
                  </a:lnTo>
                  <a:lnTo>
                    <a:pt x="9" y="7"/>
                  </a:lnTo>
                  <a:lnTo>
                    <a:pt x="0"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4" name="Freeform 72"/>
            <p:cNvSpPr>
              <a:spLocks/>
            </p:cNvSpPr>
            <p:nvPr/>
          </p:nvSpPr>
          <p:spPr bwMode="auto">
            <a:xfrm>
              <a:off x="3442" y="2141"/>
              <a:ext cx="246" cy="111"/>
            </a:xfrm>
            <a:custGeom>
              <a:avLst/>
              <a:gdLst>
                <a:gd name="T0" fmla="*/ 0 w 246"/>
                <a:gd name="T1" fmla="*/ 1 h 111"/>
                <a:gd name="T2" fmla="*/ 10 w 246"/>
                <a:gd name="T3" fmla="*/ 14 h 111"/>
                <a:gd name="T4" fmla="*/ 21 w 246"/>
                <a:gd name="T5" fmla="*/ 26 h 111"/>
                <a:gd name="T6" fmla="*/ 33 w 246"/>
                <a:gd name="T7" fmla="*/ 37 h 111"/>
                <a:gd name="T8" fmla="*/ 45 w 246"/>
                <a:gd name="T9" fmla="*/ 48 h 111"/>
                <a:gd name="T10" fmla="*/ 58 w 246"/>
                <a:gd name="T11" fmla="*/ 58 h 111"/>
                <a:gd name="T12" fmla="*/ 72 w 246"/>
                <a:gd name="T13" fmla="*/ 67 h 111"/>
                <a:gd name="T14" fmla="*/ 86 w 246"/>
                <a:gd name="T15" fmla="*/ 74 h 111"/>
                <a:gd name="T16" fmla="*/ 101 w 246"/>
                <a:gd name="T17" fmla="*/ 80 h 111"/>
                <a:gd name="T18" fmla="*/ 109 w 246"/>
                <a:gd name="T19" fmla="*/ 82 h 111"/>
                <a:gd name="T20" fmla="*/ 118 w 246"/>
                <a:gd name="T21" fmla="*/ 85 h 111"/>
                <a:gd name="T22" fmla="*/ 126 w 246"/>
                <a:gd name="T23" fmla="*/ 87 h 111"/>
                <a:gd name="T24" fmla="*/ 135 w 246"/>
                <a:gd name="T25" fmla="*/ 88 h 111"/>
                <a:gd name="T26" fmla="*/ 143 w 246"/>
                <a:gd name="T27" fmla="*/ 90 h 111"/>
                <a:gd name="T28" fmla="*/ 152 w 246"/>
                <a:gd name="T29" fmla="*/ 91 h 111"/>
                <a:gd name="T30" fmla="*/ 161 w 246"/>
                <a:gd name="T31" fmla="*/ 92 h 111"/>
                <a:gd name="T32" fmla="*/ 170 w 246"/>
                <a:gd name="T33" fmla="*/ 94 h 111"/>
                <a:gd name="T34" fmla="*/ 179 w 246"/>
                <a:gd name="T35" fmla="*/ 95 h 111"/>
                <a:gd name="T36" fmla="*/ 187 w 246"/>
                <a:gd name="T37" fmla="*/ 97 h 111"/>
                <a:gd name="T38" fmla="*/ 195 w 246"/>
                <a:gd name="T39" fmla="*/ 100 h 111"/>
                <a:gd name="T40" fmla="*/ 204 w 246"/>
                <a:gd name="T41" fmla="*/ 103 h 111"/>
                <a:gd name="T42" fmla="*/ 212 w 246"/>
                <a:gd name="T43" fmla="*/ 106 h 111"/>
                <a:gd name="T44" fmla="*/ 220 w 246"/>
                <a:gd name="T45" fmla="*/ 108 h 111"/>
                <a:gd name="T46" fmla="*/ 229 w 246"/>
                <a:gd name="T47" fmla="*/ 110 h 111"/>
                <a:gd name="T48" fmla="*/ 238 w 246"/>
                <a:gd name="T49" fmla="*/ 111 h 111"/>
                <a:gd name="T50" fmla="*/ 241 w 246"/>
                <a:gd name="T51" fmla="*/ 111 h 111"/>
                <a:gd name="T52" fmla="*/ 244 w 246"/>
                <a:gd name="T53" fmla="*/ 108 h 111"/>
                <a:gd name="T54" fmla="*/ 246 w 246"/>
                <a:gd name="T55" fmla="*/ 106 h 111"/>
                <a:gd name="T56" fmla="*/ 244 w 246"/>
                <a:gd name="T57" fmla="*/ 103 h 111"/>
                <a:gd name="T58" fmla="*/ 230 w 246"/>
                <a:gd name="T59" fmla="*/ 98 h 111"/>
                <a:gd name="T60" fmla="*/ 216 w 246"/>
                <a:gd name="T61" fmla="*/ 94 h 111"/>
                <a:gd name="T62" fmla="*/ 202 w 246"/>
                <a:gd name="T63" fmla="*/ 91 h 111"/>
                <a:gd name="T64" fmla="*/ 188 w 246"/>
                <a:gd name="T65" fmla="*/ 88 h 111"/>
                <a:gd name="T66" fmla="*/ 173 w 246"/>
                <a:gd name="T67" fmla="*/ 85 h 111"/>
                <a:gd name="T68" fmla="*/ 158 w 246"/>
                <a:gd name="T69" fmla="*/ 82 h 111"/>
                <a:gd name="T70" fmla="*/ 143 w 246"/>
                <a:gd name="T71" fmla="*/ 80 h 111"/>
                <a:gd name="T72" fmla="*/ 129 w 246"/>
                <a:gd name="T73" fmla="*/ 77 h 111"/>
                <a:gd name="T74" fmla="*/ 120 w 246"/>
                <a:gd name="T75" fmla="*/ 76 h 111"/>
                <a:gd name="T76" fmla="*/ 111 w 246"/>
                <a:gd name="T77" fmla="*/ 73 h 111"/>
                <a:gd name="T78" fmla="*/ 102 w 246"/>
                <a:gd name="T79" fmla="*/ 70 h 111"/>
                <a:gd name="T80" fmla="*/ 93 w 246"/>
                <a:gd name="T81" fmla="*/ 67 h 111"/>
                <a:gd name="T82" fmla="*/ 84 w 246"/>
                <a:gd name="T83" fmla="*/ 63 h 111"/>
                <a:gd name="T84" fmla="*/ 75 w 246"/>
                <a:gd name="T85" fmla="*/ 58 h 111"/>
                <a:gd name="T86" fmla="*/ 67 w 246"/>
                <a:gd name="T87" fmla="*/ 54 h 111"/>
                <a:gd name="T88" fmla="*/ 59 w 246"/>
                <a:gd name="T89" fmla="*/ 49 h 111"/>
                <a:gd name="T90" fmla="*/ 51 w 246"/>
                <a:gd name="T91" fmla="*/ 44 h 111"/>
                <a:gd name="T92" fmla="*/ 43 w 246"/>
                <a:gd name="T93" fmla="*/ 38 h 111"/>
                <a:gd name="T94" fmla="*/ 36 w 246"/>
                <a:gd name="T95" fmla="*/ 32 h 111"/>
                <a:gd name="T96" fmla="*/ 28 w 246"/>
                <a:gd name="T97" fmla="*/ 26 h 111"/>
                <a:gd name="T98" fmla="*/ 21 w 246"/>
                <a:gd name="T99" fmla="*/ 20 h 111"/>
                <a:gd name="T100" fmla="*/ 14 w 246"/>
                <a:gd name="T101" fmla="*/ 14 h 111"/>
                <a:gd name="T102" fmla="*/ 7 w 246"/>
                <a:gd name="T103" fmla="*/ 7 h 111"/>
                <a:gd name="T104" fmla="*/ 1 w 246"/>
                <a:gd name="T105" fmla="*/ 0 h 111"/>
                <a:gd name="T106" fmla="*/ 1 w 246"/>
                <a:gd name="T107" fmla="*/ 0 h 111"/>
                <a:gd name="T108" fmla="*/ 0 w 246"/>
                <a:gd name="T109" fmla="*/ 0 h 111"/>
                <a:gd name="T110" fmla="*/ 0 w 246"/>
                <a:gd name="T111" fmla="*/ 1 h 111"/>
                <a:gd name="T112" fmla="*/ 0 w 246"/>
                <a:gd name="T113" fmla="*/ 1 h 111"/>
                <a:gd name="T114" fmla="*/ 0 w 246"/>
                <a:gd name="T115" fmla="*/ 1 h 1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6"/>
                <a:gd name="T175" fmla="*/ 0 h 111"/>
                <a:gd name="T176" fmla="*/ 246 w 246"/>
                <a:gd name="T177" fmla="*/ 111 h 1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6" h="111">
                  <a:moveTo>
                    <a:pt x="0" y="1"/>
                  </a:moveTo>
                  <a:lnTo>
                    <a:pt x="10" y="14"/>
                  </a:lnTo>
                  <a:lnTo>
                    <a:pt x="21" y="26"/>
                  </a:lnTo>
                  <a:lnTo>
                    <a:pt x="33" y="37"/>
                  </a:lnTo>
                  <a:lnTo>
                    <a:pt x="45" y="48"/>
                  </a:lnTo>
                  <a:lnTo>
                    <a:pt x="58" y="58"/>
                  </a:lnTo>
                  <a:lnTo>
                    <a:pt x="72" y="67"/>
                  </a:lnTo>
                  <a:lnTo>
                    <a:pt x="86" y="74"/>
                  </a:lnTo>
                  <a:lnTo>
                    <a:pt x="101" y="80"/>
                  </a:lnTo>
                  <a:lnTo>
                    <a:pt x="109" y="82"/>
                  </a:lnTo>
                  <a:lnTo>
                    <a:pt x="118" y="85"/>
                  </a:lnTo>
                  <a:lnTo>
                    <a:pt x="126" y="87"/>
                  </a:lnTo>
                  <a:lnTo>
                    <a:pt x="135" y="88"/>
                  </a:lnTo>
                  <a:lnTo>
                    <a:pt x="143" y="90"/>
                  </a:lnTo>
                  <a:lnTo>
                    <a:pt x="152" y="91"/>
                  </a:lnTo>
                  <a:lnTo>
                    <a:pt x="161" y="92"/>
                  </a:lnTo>
                  <a:lnTo>
                    <a:pt x="170" y="94"/>
                  </a:lnTo>
                  <a:lnTo>
                    <a:pt x="179" y="95"/>
                  </a:lnTo>
                  <a:lnTo>
                    <a:pt x="187" y="97"/>
                  </a:lnTo>
                  <a:lnTo>
                    <a:pt x="195" y="100"/>
                  </a:lnTo>
                  <a:lnTo>
                    <a:pt x="204" y="103"/>
                  </a:lnTo>
                  <a:lnTo>
                    <a:pt x="212" y="106"/>
                  </a:lnTo>
                  <a:lnTo>
                    <a:pt x="220" y="108"/>
                  </a:lnTo>
                  <a:lnTo>
                    <a:pt x="229" y="110"/>
                  </a:lnTo>
                  <a:lnTo>
                    <a:pt x="238" y="111"/>
                  </a:lnTo>
                  <a:lnTo>
                    <a:pt x="241" y="111"/>
                  </a:lnTo>
                  <a:lnTo>
                    <a:pt x="244" y="108"/>
                  </a:lnTo>
                  <a:lnTo>
                    <a:pt x="246" y="106"/>
                  </a:lnTo>
                  <a:lnTo>
                    <a:pt x="244" y="103"/>
                  </a:lnTo>
                  <a:lnTo>
                    <a:pt x="230" y="98"/>
                  </a:lnTo>
                  <a:lnTo>
                    <a:pt x="216" y="94"/>
                  </a:lnTo>
                  <a:lnTo>
                    <a:pt x="202" y="91"/>
                  </a:lnTo>
                  <a:lnTo>
                    <a:pt x="188" y="88"/>
                  </a:lnTo>
                  <a:lnTo>
                    <a:pt x="173" y="85"/>
                  </a:lnTo>
                  <a:lnTo>
                    <a:pt x="158" y="82"/>
                  </a:lnTo>
                  <a:lnTo>
                    <a:pt x="143" y="80"/>
                  </a:lnTo>
                  <a:lnTo>
                    <a:pt x="129" y="77"/>
                  </a:lnTo>
                  <a:lnTo>
                    <a:pt x="120" y="76"/>
                  </a:lnTo>
                  <a:lnTo>
                    <a:pt x="111" y="73"/>
                  </a:lnTo>
                  <a:lnTo>
                    <a:pt x="102" y="70"/>
                  </a:lnTo>
                  <a:lnTo>
                    <a:pt x="93" y="67"/>
                  </a:lnTo>
                  <a:lnTo>
                    <a:pt x="84" y="63"/>
                  </a:lnTo>
                  <a:lnTo>
                    <a:pt x="75" y="58"/>
                  </a:lnTo>
                  <a:lnTo>
                    <a:pt x="67" y="54"/>
                  </a:lnTo>
                  <a:lnTo>
                    <a:pt x="59" y="49"/>
                  </a:lnTo>
                  <a:lnTo>
                    <a:pt x="51" y="44"/>
                  </a:lnTo>
                  <a:lnTo>
                    <a:pt x="43" y="38"/>
                  </a:lnTo>
                  <a:lnTo>
                    <a:pt x="36" y="32"/>
                  </a:lnTo>
                  <a:lnTo>
                    <a:pt x="28" y="26"/>
                  </a:lnTo>
                  <a:lnTo>
                    <a:pt x="21" y="20"/>
                  </a:lnTo>
                  <a:lnTo>
                    <a:pt x="14" y="14"/>
                  </a:lnTo>
                  <a:lnTo>
                    <a:pt x="7" y="7"/>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5" name="Freeform 73"/>
            <p:cNvSpPr>
              <a:spLocks/>
            </p:cNvSpPr>
            <p:nvPr/>
          </p:nvSpPr>
          <p:spPr bwMode="auto">
            <a:xfrm>
              <a:off x="3446" y="2066"/>
              <a:ext cx="41" cy="94"/>
            </a:xfrm>
            <a:custGeom>
              <a:avLst/>
              <a:gdLst>
                <a:gd name="T0" fmla="*/ 18 w 41"/>
                <a:gd name="T1" fmla="*/ 15 h 94"/>
                <a:gd name="T2" fmla="*/ 21 w 41"/>
                <a:gd name="T3" fmla="*/ 9 h 94"/>
                <a:gd name="T4" fmla="*/ 25 w 41"/>
                <a:gd name="T5" fmla="*/ 5 h 94"/>
                <a:gd name="T6" fmla="*/ 30 w 41"/>
                <a:gd name="T7" fmla="*/ 5 h 94"/>
                <a:gd name="T8" fmla="*/ 36 w 41"/>
                <a:gd name="T9" fmla="*/ 12 h 94"/>
                <a:gd name="T10" fmla="*/ 36 w 41"/>
                <a:gd name="T11" fmla="*/ 15 h 94"/>
                <a:gd name="T12" fmla="*/ 36 w 41"/>
                <a:gd name="T13" fmla="*/ 17 h 94"/>
                <a:gd name="T14" fmla="*/ 37 w 41"/>
                <a:gd name="T15" fmla="*/ 20 h 94"/>
                <a:gd name="T16" fmla="*/ 37 w 41"/>
                <a:gd name="T17" fmla="*/ 22 h 94"/>
                <a:gd name="T18" fmla="*/ 38 w 41"/>
                <a:gd name="T19" fmla="*/ 30 h 94"/>
                <a:gd name="T20" fmla="*/ 37 w 41"/>
                <a:gd name="T21" fmla="*/ 38 h 94"/>
                <a:gd name="T22" fmla="*/ 35 w 41"/>
                <a:gd name="T23" fmla="*/ 46 h 94"/>
                <a:gd name="T24" fmla="*/ 33 w 41"/>
                <a:gd name="T25" fmla="*/ 53 h 94"/>
                <a:gd name="T26" fmla="*/ 30 w 41"/>
                <a:gd name="T27" fmla="*/ 59 h 94"/>
                <a:gd name="T28" fmla="*/ 27 w 41"/>
                <a:gd name="T29" fmla="*/ 64 h 94"/>
                <a:gd name="T30" fmla="*/ 24 w 41"/>
                <a:gd name="T31" fmla="*/ 68 h 94"/>
                <a:gd name="T32" fmla="*/ 20 w 41"/>
                <a:gd name="T33" fmla="*/ 74 h 94"/>
                <a:gd name="T34" fmla="*/ 16 w 41"/>
                <a:gd name="T35" fmla="*/ 77 h 94"/>
                <a:gd name="T36" fmla="*/ 11 w 41"/>
                <a:gd name="T37" fmla="*/ 81 h 94"/>
                <a:gd name="T38" fmla="*/ 6 w 41"/>
                <a:gd name="T39" fmla="*/ 85 h 94"/>
                <a:gd name="T40" fmla="*/ 1 w 41"/>
                <a:gd name="T41" fmla="*/ 87 h 94"/>
                <a:gd name="T42" fmla="*/ 0 w 41"/>
                <a:gd name="T43" fmla="*/ 89 h 94"/>
                <a:gd name="T44" fmla="*/ 0 w 41"/>
                <a:gd name="T45" fmla="*/ 91 h 94"/>
                <a:gd name="T46" fmla="*/ 0 w 41"/>
                <a:gd name="T47" fmla="*/ 93 h 94"/>
                <a:gd name="T48" fmla="*/ 2 w 41"/>
                <a:gd name="T49" fmla="*/ 94 h 94"/>
                <a:gd name="T50" fmla="*/ 7 w 41"/>
                <a:gd name="T51" fmla="*/ 94 h 94"/>
                <a:gd name="T52" fmla="*/ 12 w 41"/>
                <a:gd name="T53" fmla="*/ 92 h 94"/>
                <a:gd name="T54" fmla="*/ 15 w 41"/>
                <a:gd name="T55" fmla="*/ 89 h 94"/>
                <a:gd name="T56" fmla="*/ 19 w 41"/>
                <a:gd name="T57" fmla="*/ 85 h 94"/>
                <a:gd name="T58" fmla="*/ 23 w 41"/>
                <a:gd name="T59" fmla="*/ 81 h 94"/>
                <a:gd name="T60" fmla="*/ 26 w 41"/>
                <a:gd name="T61" fmla="*/ 77 h 94"/>
                <a:gd name="T62" fmla="*/ 29 w 41"/>
                <a:gd name="T63" fmla="*/ 72 h 94"/>
                <a:gd name="T64" fmla="*/ 31 w 41"/>
                <a:gd name="T65" fmla="*/ 68 h 94"/>
                <a:gd name="T66" fmla="*/ 36 w 41"/>
                <a:gd name="T67" fmla="*/ 58 h 94"/>
                <a:gd name="T68" fmla="*/ 39 w 41"/>
                <a:gd name="T69" fmla="*/ 47 h 94"/>
                <a:gd name="T70" fmla="*/ 41 w 41"/>
                <a:gd name="T71" fmla="*/ 35 h 94"/>
                <a:gd name="T72" fmla="*/ 41 w 41"/>
                <a:gd name="T73" fmla="*/ 24 h 94"/>
                <a:gd name="T74" fmla="*/ 40 w 41"/>
                <a:gd name="T75" fmla="*/ 18 h 94"/>
                <a:gd name="T76" fmla="*/ 37 w 41"/>
                <a:gd name="T77" fmla="*/ 9 h 94"/>
                <a:gd name="T78" fmla="*/ 33 w 41"/>
                <a:gd name="T79" fmla="*/ 2 h 94"/>
                <a:gd name="T80" fmla="*/ 27 w 41"/>
                <a:gd name="T81" fmla="*/ 0 h 94"/>
                <a:gd name="T82" fmla="*/ 22 w 41"/>
                <a:gd name="T83" fmla="*/ 2 h 94"/>
                <a:gd name="T84" fmla="*/ 19 w 41"/>
                <a:gd name="T85" fmla="*/ 5 h 94"/>
                <a:gd name="T86" fmla="*/ 18 w 41"/>
                <a:gd name="T87" fmla="*/ 9 h 94"/>
                <a:gd name="T88" fmla="*/ 18 w 41"/>
                <a:gd name="T89" fmla="*/ 15 h 94"/>
                <a:gd name="T90" fmla="*/ 18 w 41"/>
                <a:gd name="T91" fmla="*/ 16 h 94"/>
                <a:gd name="T92" fmla="*/ 18 w 41"/>
                <a:gd name="T93" fmla="*/ 16 h 94"/>
                <a:gd name="T94" fmla="*/ 18 w 41"/>
                <a:gd name="T95" fmla="*/ 16 h 94"/>
                <a:gd name="T96" fmla="*/ 18 w 41"/>
                <a:gd name="T97" fmla="*/ 15 h 94"/>
                <a:gd name="T98" fmla="*/ 18 w 41"/>
                <a:gd name="T99" fmla="*/ 15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94"/>
                <a:gd name="T152" fmla="*/ 41 w 41"/>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94">
                  <a:moveTo>
                    <a:pt x="18" y="15"/>
                  </a:moveTo>
                  <a:lnTo>
                    <a:pt x="21" y="9"/>
                  </a:lnTo>
                  <a:lnTo>
                    <a:pt x="25" y="5"/>
                  </a:lnTo>
                  <a:lnTo>
                    <a:pt x="30" y="5"/>
                  </a:lnTo>
                  <a:lnTo>
                    <a:pt x="36" y="12"/>
                  </a:lnTo>
                  <a:lnTo>
                    <a:pt x="36" y="15"/>
                  </a:lnTo>
                  <a:lnTo>
                    <a:pt x="36" y="17"/>
                  </a:lnTo>
                  <a:lnTo>
                    <a:pt x="37" y="20"/>
                  </a:lnTo>
                  <a:lnTo>
                    <a:pt x="37" y="22"/>
                  </a:lnTo>
                  <a:lnTo>
                    <a:pt x="38" y="30"/>
                  </a:lnTo>
                  <a:lnTo>
                    <a:pt x="37" y="38"/>
                  </a:lnTo>
                  <a:lnTo>
                    <a:pt x="35" y="46"/>
                  </a:lnTo>
                  <a:lnTo>
                    <a:pt x="33" y="53"/>
                  </a:lnTo>
                  <a:lnTo>
                    <a:pt x="30" y="59"/>
                  </a:lnTo>
                  <a:lnTo>
                    <a:pt x="27" y="64"/>
                  </a:lnTo>
                  <a:lnTo>
                    <a:pt x="24" y="68"/>
                  </a:lnTo>
                  <a:lnTo>
                    <a:pt x="20" y="74"/>
                  </a:lnTo>
                  <a:lnTo>
                    <a:pt x="16" y="77"/>
                  </a:lnTo>
                  <a:lnTo>
                    <a:pt x="11" y="81"/>
                  </a:lnTo>
                  <a:lnTo>
                    <a:pt x="6" y="85"/>
                  </a:lnTo>
                  <a:lnTo>
                    <a:pt x="1" y="87"/>
                  </a:lnTo>
                  <a:lnTo>
                    <a:pt x="0" y="89"/>
                  </a:lnTo>
                  <a:lnTo>
                    <a:pt x="0" y="91"/>
                  </a:lnTo>
                  <a:lnTo>
                    <a:pt x="0" y="93"/>
                  </a:lnTo>
                  <a:lnTo>
                    <a:pt x="2" y="94"/>
                  </a:lnTo>
                  <a:lnTo>
                    <a:pt x="7" y="94"/>
                  </a:lnTo>
                  <a:lnTo>
                    <a:pt x="12" y="92"/>
                  </a:lnTo>
                  <a:lnTo>
                    <a:pt x="15" y="89"/>
                  </a:lnTo>
                  <a:lnTo>
                    <a:pt x="19" y="85"/>
                  </a:lnTo>
                  <a:lnTo>
                    <a:pt x="23" y="81"/>
                  </a:lnTo>
                  <a:lnTo>
                    <a:pt x="26" y="77"/>
                  </a:lnTo>
                  <a:lnTo>
                    <a:pt x="29" y="72"/>
                  </a:lnTo>
                  <a:lnTo>
                    <a:pt x="31" y="68"/>
                  </a:lnTo>
                  <a:lnTo>
                    <a:pt x="36" y="58"/>
                  </a:lnTo>
                  <a:lnTo>
                    <a:pt x="39" y="47"/>
                  </a:lnTo>
                  <a:lnTo>
                    <a:pt x="41" y="35"/>
                  </a:lnTo>
                  <a:lnTo>
                    <a:pt x="41" y="24"/>
                  </a:lnTo>
                  <a:lnTo>
                    <a:pt x="40" y="18"/>
                  </a:lnTo>
                  <a:lnTo>
                    <a:pt x="37" y="9"/>
                  </a:lnTo>
                  <a:lnTo>
                    <a:pt x="33" y="2"/>
                  </a:lnTo>
                  <a:lnTo>
                    <a:pt x="27" y="0"/>
                  </a:lnTo>
                  <a:lnTo>
                    <a:pt x="22" y="2"/>
                  </a:lnTo>
                  <a:lnTo>
                    <a:pt x="19" y="5"/>
                  </a:lnTo>
                  <a:lnTo>
                    <a:pt x="18" y="9"/>
                  </a:lnTo>
                  <a:lnTo>
                    <a:pt x="18" y="15"/>
                  </a:lnTo>
                  <a:lnTo>
                    <a:pt x="18" y="16"/>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6" name="Freeform 74"/>
            <p:cNvSpPr>
              <a:spLocks/>
            </p:cNvSpPr>
            <p:nvPr/>
          </p:nvSpPr>
          <p:spPr bwMode="auto">
            <a:xfrm>
              <a:off x="3456" y="2085"/>
              <a:ext cx="80" cy="106"/>
            </a:xfrm>
            <a:custGeom>
              <a:avLst/>
              <a:gdLst>
                <a:gd name="T0" fmla="*/ 49 w 80"/>
                <a:gd name="T1" fmla="*/ 2 h 106"/>
                <a:gd name="T2" fmla="*/ 56 w 80"/>
                <a:gd name="T3" fmla="*/ 7 h 106"/>
                <a:gd name="T4" fmla="*/ 62 w 80"/>
                <a:gd name="T5" fmla="*/ 12 h 106"/>
                <a:gd name="T6" fmla="*/ 67 w 80"/>
                <a:gd name="T7" fmla="*/ 19 h 106"/>
                <a:gd name="T8" fmla="*/ 70 w 80"/>
                <a:gd name="T9" fmla="*/ 25 h 106"/>
                <a:gd name="T10" fmla="*/ 72 w 80"/>
                <a:gd name="T11" fmla="*/ 32 h 106"/>
                <a:gd name="T12" fmla="*/ 73 w 80"/>
                <a:gd name="T13" fmla="*/ 40 h 106"/>
                <a:gd name="T14" fmla="*/ 74 w 80"/>
                <a:gd name="T15" fmla="*/ 48 h 106"/>
                <a:gd name="T16" fmla="*/ 73 w 80"/>
                <a:gd name="T17" fmla="*/ 56 h 106"/>
                <a:gd name="T18" fmla="*/ 70 w 80"/>
                <a:gd name="T19" fmla="*/ 67 h 106"/>
                <a:gd name="T20" fmla="*/ 64 w 80"/>
                <a:gd name="T21" fmla="*/ 76 h 106"/>
                <a:gd name="T22" fmla="*/ 55 w 80"/>
                <a:gd name="T23" fmla="*/ 85 h 106"/>
                <a:gd name="T24" fmla="*/ 45 w 80"/>
                <a:gd name="T25" fmla="*/ 93 h 106"/>
                <a:gd name="T26" fmla="*/ 35 w 80"/>
                <a:gd name="T27" fmla="*/ 97 h 106"/>
                <a:gd name="T28" fmla="*/ 24 w 80"/>
                <a:gd name="T29" fmla="*/ 98 h 106"/>
                <a:gd name="T30" fmla="*/ 14 w 80"/>
                <a:gd name="T31" fmla="*/ 94 h 106"/>
                <a:gd name="T32" fmla="*/ 7 w 80"/>
                <a:gd name="T33" fmla="*/ 85 h 106"/>
                <a:gd name="T34" fmla="*/ 5 w 80"/>
                <a:gd name="T35" fmla="*/ 85 h 106"/>
                <a:gd name="T36" fmla="*/ 2 w 80"/>
                <a:gd name="T37" fmla="*/ 85 h 106"/>
                <a:gd name="T38" fmla="*/ 1 w 80"/>
                <a:gd name="T39" fmla="*/ 87 h 106"/>
                <a:gd name="T40" fmla="*/ 0 w 80"/>
                <a:gd name="T41" fmla="*/ 90 h 106"/>
                <a:gd name="T42" fmla="*/ 4 w 80"/>
                <a:gd name="T43" fmla="*/ 99 h 106"/>
                <a:gd name="T44" fmla="*/ 11 w 80"/>
                <a:gd name="T45" fmla="*/ 105 h 106"/>
                <a:gd name="T46" fmla="*/ 20 w 80"/>
                <a:gd name="T47" fmla="*/ 106 h 106"/>
                <a:gd name="T48" fmla="*/ 31 w 80"/>
                <a:gd name="T49" fmla="*/ 105 h 106"/>
                <a:gd name="T50" fmla="*/ 41 w 80"/>
                <a:gd name="T51" fmla="*/ 101 h 106"/>
                <a:gd name="T52" fmla="*/ 52 w 80"/>
                <a:gd name="T53" fmla="*/ 96 h 106"/>
                <a:gd name="T54" fmla="*/ 61 w 80"/>
                <a:gd name="T55" fmla="*/ 90 h 106"/>
                <a:gd name="T56" fmla="*/ 67 w 80"/>
                <a:gd name="T57" fmla="*/ 84 h 106"/>
                <a:gd name="T58" fmla="*/ 73 w 80"/>
                <a:gd name="T59" fmla="*/ 73 h 106"/>
                <a:gd name="T60" fmla="*/ 78 w 80"/>
                <a:gd name="T61" fmla="*/ 61 h 106"/>
                <a:gd name="T62" fmla="*/ 80 w 80"/>
                <a:gd name="T63" fmla="*/ 49 h 106"/>
                <a:gd name="T64" fmla="*/ 79 w 80"/>
                <a:gd name="T65" fmla="*/ 37 h 106"/>
                <a:gd name="T66" fmla="*/ 77 w 80"/>
                <a:gd name="T67" fmla="*/ 26 h 106"/>
                <a:gd name="T68" fmla="*/ 71 w 80"/>
                <a:gd name="T69" fmla="*/ 16 h 106"/>
                <a:gd name="T70" fmla="*/ 63 w 80"/>
                <a:gd name="T71" fmla="*/ 8 h 106"/>
                <a:gd name="T72" fmla="*/ 52 w 80"/>
                <a:gd name="T73" fmla="*/ 0 h 106"/>
                <a:gd name="T74" fmla="*/ 51 w 80"/>
                <a:gd name="T75" fmla="*/ 0 h 106"/>
                <a:gd name="T76" fmla="*/ 49 w 80"/>
                <a:gd name="T77" fmla="*/ 1 h 106"/>
                <a:gd name="T78" fmla="*/ 49 w 80"/>
                <a:gd name="T79" fmla="*/ 2 h 106"/>
                <a:gd name="T80" fmla="*/ 49 w 80"/>
                <a:gd name="T81" fmla="*/ 2 h 106"/>
                <a:gd name="T82" fmla="*/ 49 w 80"/>
                <a:gd name="T83" fmla="*/ 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06"/>
                <a:gd name="T128" fmla="*/ 80 w 8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06">
                  <a:moveTo>
                    <a:pt x="49" y="2"/>
                  </a:moveTo>
                  <a:lnTo>
                    <a:pt x="56" y="7"/>
                  </a:lnTo>
                  <a:lnTo>
                    <a:pt x="62" y="12"/>
                  </a:lnTo>
                  <a:lnTo>
                    <a:pt x="67" y="19"/>
                  </a:lnTo>
                  <a:lnTo>
                    <a:pt x="70" y="25"/>
                  </a:lnTo>
                  <a:lnTo>
                    <a:pt x="72" y="32"/>
                  </a:lnTo>
                  <a:lnTo>
                    <a:pt x="73" y="40"/>
                  </a:lnTo>
                  <a:lnTo>
                    <a:pt x="74" y="48"/>
                  </a:lnTo>
                  <a:lnTo>
                    <a:pt x="73" y="56"/>
                  </a:lnTo>
                  <a:lnTo>
                    <a:pt x="70" y="67"/>
                  </a:lnTo>
                  <a:lnTo>
                    <a:pt x="64" y="76"/>
                  </a:lnTo>
                  <a:lnTo>
                    <a:pt x="55" y="85"/>
                  </a:lnTo>
                  <a:lnTo>
                    <a:pt x="45" y="93"/>
                  </a:lnTo>
                  <a:lnTo>
                    <a:pt x="35" y="97"/>
                  </a:lnTo>
                  <a:lnTo>
                    <a:pt x="24" y="98"/>
                  </a:lnTo>
                  <a:lnTo>
                    <a:pt x="14" y="94"/>
                  </a:lnTo>
                  <a:lnTo>
                    <a:pt x="7" y="85"/>
                  </a:lnTo>
                  <a:lnTo>
                    <a:pt x="5" y="85"/>
                  </a:lnTo>
                  <a:lnTo>
                    <a:pt x="2" y="85"/>
                  </a:lnTo>
                  <a:lnTo>
                    <a:pt x="1" y="87"/>
                  </a:lnTo>
                  <a:lnTo>
                    <a:pt x="0" y="90"/>
                  </a:lnTo>
                  <a:lnTo>
                    <a:pt x="4" y="99"/>
                  </a:lnTo>
                  <a:lnTo>
                    <a:pt x="11" y="105"/>
                  </a:lnTo>
                  <a:lnTo>
                    <a:pt x="20" y="106"/>
                  </a:lnTo>
                  <a:lnTo>
                    <a:pt x="31" y="105"/>
                  </a:lnTo>
                  <a:lnTo>
                    <a:pt x="41" y="101"/>
                  </a:lnTo>
                  <a:lnTo>
                    <a:pt x="52" y="96"/>
                  </a:lnTo>
                  <a:lnTo>
                    <a:pt x="61" y="90"/>
                  </a:lnTo>
                  <a:lnTo>
                    <a:pt x="67" y="84"/>
                  </a:lnTo>
                  <a:lnTo>
                    <a:pt x="73" y="73"/>
                  </a:lnTo>
                  <a:lnTo>
                    <a:pt x="78" y="61"/>
                  </a:lnTo>
                  <a:lnTo>
                    <a:pt x="80" y="49"/>
                  </a:lnTo>
                  <a:lnTo>
                    <a:pt x="79" y="37"/>
                  </a:lnTo>
                  <a:lnTo>
                    <a:pt x="77" y="26"/>
                  </a:lnTo>
                  <a:lnTo>
                    <a:pt x="71" y="16"/>
                  </a:lnTo>
                  <a:lnTo>
                    <a:pt x="63" y="8"/>
                  </a:lnTo>
                  <a:lnTo>
                    <a:pt x="52" y="0"/>
                  </a:lnTo>
                  <a:lnTo>
                    <a:pt x="51" y="0"/>
                  </a:lnTo>
                  <a:lnTo>
                    <a:pt x="49" y="1"/>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7" name="Freeform 75"/>
            <p:cNvSpPr>
              <a:spLocks/>
            </p:cNvSpPr>
            <p:nvPr/>
          </p:nvSpPr>
          <p:spPr bwMode="auto">
            <a:xfrm>
              <a:off x="3429" y="2113"/>
              <a:ext cx="23" cy="23"/>
            </a:xfrm>
            <a:custGeom>
              <a:avLst/>
              <a:gdLst>
                <a:gd name="T0" fmla="*/ 21 w 23"/>
                <a:gd name="T1" fmla="*/ 0 h 23"/>
                <a:gd name="T2" fmla="*/ 17 w 23"/>
                <a:gd name="T3" fmla="*/ 2 h 23"/>
                <a:gd name="T4" fmla="*/ 14 w 23"/>
                <a:gd name="T5" fmla="*/ 4 h 23"/>
                <a:gd name="T6" fmla="*/ 10 w 23"/>
                <a:gd name="T7" fmla="*/ 6 h 23"/>
                <a:gd name="T8" fmla="*/ 6 w 23"/>
                <a:gd name="T9" fmla="*/ 9 h 23"/>
                <a:gd name="T10" fmla="*/ 4 w 23"/>
                <a:gd name="T11" fmla="*/ 12 h 23"/>
                <a:gd name="T12" fmla="*/ 3 w 23"/>
                <a:gd name="T13" fmla="*/ 15 h 23"/>
                <a:gd name="T14" fmla="*/ 1 w 23"/>
                <a:gd name="T15" fmla="*/ 18 h 23"/>
                <a:gd name="T16" fmla="*/ 0 w 23"/>
                <a:gd name="T17" fmla="*/ 22 h 23"/>
                <a:gd name="T18" fmla="*/ 0 w 23"/>
                <a:gd name="T19" fmla="*/ 23 h 23"/>
                <a:gd name="T20" fmla="*/ 2 w 23"/>
                <a:gd name="T21" fmla="*/ 23 h 23"/>
                <a:gd name="T22" fmla="*/ 4 w 23"/>
                <a:gd name="T23" fmla="*/ 23 h 23"/>
                <a:gd name="T24" fmla="*/ 5 w 23"/>
                <a:gd name="T25" fmla="*/ 22 h 23"/>
                <a:gd name="T26" fmla="*/ 6 w 23"/>
                <a:gd name="T27" fmla="*/ 19 h 23"/>
                <a:gd name="T28" fmla="*/ 7 w 23"/>
                <a:gd name="T29" fmla="*/ 16 h 23"/>
                <a:gd name="T30" fmla="*/ 8 w 23"/>
                <a:gd name="T31" fmla="*/ 14 h 23"/>
                <a:gd name="T32" fmla="*/ 9 w 23"/>
                <a:gd name="T33" fmla="*/ 11 h 23"/>
                <a:gd name="T34" fmla="*/ 11 w 23"/>
                <a:gd name="T35" fmla="*/ 8 h 23"/>
                <a:gd name="T36" fmla="*/ 14 w 23"/>
                <a:gd name="T37" fmla="*/ 5 h 23"/>
                <a:gd name="T38" fmla="*/ 18 w 23"/>
                <a:gd name="T39" fmla="*/ 3 h 23"/>
                <a:gd name="T40" fmla="*/ 22 w 23"/>
                <a:gd name="T41" fmla="*/ 1 h 23"/>
                <a:gd name="T42" fmla="*/ 23 w 23"/>
                <a:gd name="T43" fmla="*/ 0 h 23"/>
                <a:gd name="T44" fmla="*/ 22 w 23"/>
                <a:gd name="T45" fmla="*/ 0 h 23"/>
                <a:gd name="T46" fmla="*/ 21 w 23"/>
                <a:gd name="T47" fmla="*/ 0 h 23"/>
                <a:gd name="T48" fmla="*/ 21 w 23"/>
                <a:gd name="T49" fmla="*/ 0 h 23"/>
                <a:gd name="T50" fmla="*/ 21 w 23"/>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23"/>
                <a:gd name="T80" fmla="*/ 23 w 23"/>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23">
                  <a:moveTo>
                    <a:pt x="21" y="0"/>
                  </a:moveTo>
                  <a:lnTo>
                    <a:pt x="17" y="2"/>
                  </a:lnTo>
                  <a:lnTo>
                    <a:pt x="14" y="4"/>
                  </a:lnTo>
                  <a:lnTo>
                    <a:pt x="10" y="6"/>
                  </a:lnTo>
                  <a:lnTo>
                    <a:pt x="6" y="9"/>
                  </a:lnTo>
                  <a:lnTo>
                    <a:pt x="4" y="12"/>
                  </a:lnTo>
                  <a:lnTo>
                    <a:pt x="3" y="15"/>
                  </a:lnTo>
                  <a:lnTo>
                    <a:pt x="1" y="18"/>
                  </a:lnTo>
                  <a:lnTo>
                    <a:pt x="0" y="22"/>
                  </a:lnTo>
                  <a:lnTo>
                    <a:pt x="0" y="23"/>
                  </a:lnTo>
                  <a:lnTo>
                    <a:pt x="2" y="23"/>
                  </a:lnTo>
                  <a:lnTo>
                    <a:pt x="4" y="23"/>
                  </a:lnTo>
                  <a:lnTo>
                    <a:pt x="5" y="22"/>
                  </a:lnTo>
                  <a:lnTo>
                    <a:pt x="6" y="19"/>
                  </a:lnTo>
                  <a:lnTo>
                    <a:pt x="7" y="16"/>
                  </a:lnTo>
                  <a:lnTo>
                    <a:pt x="8" y="14"/>
                  </a:lnTo>
                  <a:lnTo>
                    <a:pt x="9" y="11"/>
                  </a:lnTo>
                  <a:lnTo>
                    <a:pt x="11" y="8"/>
                  </a:lnTo>
                  <a:lnTo>
                    <a:pt x="14" y="5"/>
                  </a:lnTo>
                  <a:lnTo>
                    <a:pt x="18" y="3"/>
                  </a:lnTo>
                  <a:lnTo>
                    <a:pt x="22" y="1"/>
                  </a:lnTo>
                  <a:lnTo>
                    <a:pt x="23" y="0"/>
                  </a:lnTo>
                  <a:lnTo>
                    <a:pt x="22"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8" name="Freeform 76"/>
            <p:cNvSpPr>
              <a:spLocks/>
            </p:cNvSpPr>
            <p:nvPr/>
          </p:nvSpPr>
          <p:spPr bwMode="auto">
            <a:xfrm>
              <a:off x="3393" y="2106"/>
              <a:ext cx="18" cy="43"/>
            </a:xfrm>
            <a:custGeom>
              <a:avLst/>
              <a:gdLst>
                <a:gd name="T0" fmla="*/ 17 w 18"/>
                <a:gd name="T1" fmla="*/ 0 h 43"/>
                <a:gd name="T2" fmla="*/ 8 w 18"/>
                <a:gd name="T3" fmla="*/ 7 h 43"/>
                <a:gd name="T4" fmla="*/ 3 w 18"/>
                <a:gd name="T5" fmla="*/ 18 h 43"/>
                <a:gd name="T6" fmla="*/ 0 w 18"/>
                <a:gd name="T7" fmla="*/ 30 h 43"/>
                <a:gd name="T8" fmla="*/ 3 w 18"/>
                <a:gd name="T9" fmla="*/ 41 h 43"/>
                <a:gd name="T10" fmla="*/ 4 w 18"/>
                <a:gd name="T11" fmla="*/ 42 h 43"/>
                <a:gd name="T12" fmla="*/ 6 w 18"/>
                <a:gd name="T13" fmla="*/ 43 h 43"/>
                <a:gd name="T14" fmla="*/ 8 w 18"/>
                <a:gd name="T15" fmla="*/ 43 h 43"/>
                <a:gd name="T16" fmla="*/ 9 w 18"/>
                <a:gd name="T17" fmla="*/ 42 h 43"/>
                <a:gd name="T18" fmla="*/ 8 w 18"/>
                <a:gd name="T19" fmla="*/ 31 h 43"/>
                <a:gd name="T20" fmla="*/ 9 w 18"/>
                <a:gd name="T21" fmla="*/ 20 h 43"/>
                <a:gd name="T22" fmla="*/ 12 w 18"/>
                <a:gd name="T23" fmla="*/ 10 h 43"/>
                <a:gd name="T24" fmla="*/ 18 w 18"/>
                <a:gd name="T25" fmla="*/ 1 h 43"/>
                <a:gd name="T26" fmla="*/ 18 w 18"/>
                <a:gd name="T27" fmla="*/ 1 h 43"/>
                <a:gd name="T28" fmla="*/ 18 w 18"/>
                <a:gd name="T29" fmla="*/ 1 h 43"/>
                <a:gd name="T30" fmla="*/ 17 w 18"/>
                <a:gd name="T31" fmla="*/ 0 h 43"/>
                <a:gd name="T32" fmla="*/ 17 w 18"/>
                <a:gd name="T33" fmla="*/ 0 h 43"/>
                <a:gd name="T34" fmla="*/ 17 w 18"/>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43"/>
                <a:gd name="T56" fmla="*/ 18 w 18"/>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43">
                  <a:moveTo>
                    <a:pt x="17" y="0"/>
                  </a:moveTo>
                  <a:lnTo>
                    <a:pt x="8" y="7"/>
                  </a:lnTo>
                  <a:lnTo>
                    <a:pt x="3" y="18"/>
                  </a:lnTo>
                  <a:lnTo>
                    <a:pt x="0" y="30"/>
                  </a:lnTo>
                  <a:lnTo>
                    <a:pt x="3" y="41"/>
                  </a:lnTo>
                  <a:lnTo>
                    <a:pt x="4" y="42"/>
                  </a:lnTo>
                  <a:lnTo>
                    <a:pt x="6" y="43"/>
                  </a:lnTo>
                  <a:lnTo>
                    <a:pt x="8" y="43"/>
                  </a:lnTo>
                  <a:lnTo>
                    <a:pt x="9" y="42"/>
                  </a:lnTo>
                  <a:lnTo>
                    <a:pt x="8" y="31"/>
                  </a:lnTo>
                  <a:lnTo>
                    <a:pt x="9" y="20"/>
                  </a:lnTo>
                  <a:lnTo>
                    <a:pt x="12" y="10"/>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9" name="Freeform 77"/>
            <p:cNvSpPr>
              <a:spLocks/>
            </p:cNvSpPr>
            <p:nvPr/>
          </p:nvSpPr>
          <p:spPr bwMode="auto">
            <a:xfrm>
              <a:off x="3265" y="1659"/>
              <a:ext cx="140" cy="70"/>
            </a:xfrm>
            <a:custGeom>
              <a:avLst/>
              <a:gdLst>
                <a:gd name="T0" fmla="*/ 139 w 140"/>
                <a:gd name="T1" fmla="*/ 0 h 70"/>
                <a:gd name="T2" fmla="*/ 134 w 140"/>
                <a:gd name="T3" fmla="*/ 10 h 70"/>
                <a:gd name="T4" fmla="*/ 129 w 140"/>
                <a:gd name="T5" fmla="*/ 19 h 70"/>
                <a:gd name="T6" fmla="*/ 122 w 140"/>
                <a:gd name="T7" fmla="*/ 25 h 70"/>
                <a:gd name="T8" fmla="*/ 114 w 140"/>
                <a:gd name="T9" fmla="*/ 31 h 70"/>
                <a:gd name="T10" fmla="*/ 106 w 140"/>
                <a:gd name="T11" fmla="*/ 35 h 70"/>
                <a:gd name="T12" fmla="*/ 96 w 140"/>
                <a:gd name="T13" fmla="*/ 39 h 70"/>
                <a:gd name="T14" fmla="*/ 87 w 140"/>
                <a:gd name="T15" fmla="*/ 41 h 70"/>
                <a:gd name="T16" fmla="*/ 76 w 140"/>
                <a:gd name="T17" fmla="*/ 43 h 70"/>
                <a:gd name="T18" fmla="*/ 66 w 140"/>
                <a:gd name="T19" fmla="*/ 44 h 70"/>
                <a:gd name="T20" fmla="*/ 57 w 140"/>
                <a:gd name="T21" fmla="*/ 46 h 70"/>
                <a:gd name="T22" fmla="*/ 47 w 140"/>
                <a:gd name="T23" fmla="*/ 49 h 70"/>
                <a:gd name="T24" fmla="*/ 37 w 140"/>
                <a:gd name="T25" fmla="*/ 51 h 70"/>
                <a:gd name="T26" fmla="*/ 28 w 140"/>
                <a:gd name="T27" fmla="*/ 54 h 70"/>
                <a:gd name="T28" fmla="*/ 18 w 140"/>
                <a:gd name="T29" fmla="*/ 58 h 70"/>
                <a:gd name="T30" fmla="*/ 9 w 140"/>
                <a:gd name="T31" fmla="*/ 62 h 70"/>
                <a:gd name="T32" fmla="*/ 0 w 140"/>
                <a:gd name="T33" fmla="*/ 66 h 70"/>
                <a:gd name="T34" fmla="*/ 0 w 140"/>
                <a:gd name="T35" fmla="*/ 67 h 70"/>
                <a:gd name="T36" fmla="*/ 1 w 140"/>
                <a:gd name="T37" fmla="*/ 69 h 70"/>
                <a:gd name="T38" fmla="*/ 1 w 140"/>
                <a:gd name="T39" fmla="*/ 70 h 70"/>
                <a:gd name="T40" fmla="*/ 3 w 140"/>
                <a:gd name="T41" fmla="*/ 70 h 70"/>
                <a:gd name="T42" fmla="*/ 14 w 140"/>
                <a:gd name="T43" fmla="*/ 66 h 70"/>
                <a:gd name="T44" fmla="*/ 25 w 140"/>
                <a:gd name="T45" fmla="*/ 63 h 70"/>
                <a:gd name="T46" fmla="*/ 35 w 140"/>
                <a:gd name="T47" fmla="*/ 60 h 70"/>
                <a:gd name="T48" fmla="*/ 46 w 140"/>
                <a:gd name="T49" fmla="*/ 56 h 70"/>
                <a:gd name="T50" fmla="*/ 57 w 140"/>
                <a:gd name="T51" fmla="*/ 53 h 70"/>
                <a:gd name="T52" fmla="*/ 68 w 140"/>
                <a:gd name="T53" fmla="*/ 50 h 70"/>
                <a:gd name="T54" fmla="*/ 79 w 140"/>
                <a:gd name="T55" fmla="*/ 47 h 70"/>
                <a:gd name="T56" fmla="*/ 90 w 140"/>
                <a:gd name="T57" fmla="*/ 45 h 70"/>
                <a:gd name="T58" fmla="*/ 99 w 140"/>
                <a:gd name="T59" fmla="*/ 43 h 70"/>
                <a:gd name="T60" fmla="*/ 108 w 140"/>
                <a:gd name="T61" fmla="*/ 40 h 70"/>
                <a:gd name="T62" fmla="*/ 115 w 140"/>
                <a:gd name="T63" fmla="*/ 35 h 70"/>
                <a:gd name="T64" fmla="*/ 122 w 140"/>
                <a:gd name="T65" fmla="*/ 31 h 70"/>
                <a:gd name="T66" fmla="*/ 128 w 140"/>
                <a:gd name="T67" fmla="*/ 25 h 70"/>
                <a:gd name="T68" fmla="*/ 133 w 140"/>
                <a:gd name="T69" fmla="*/ 17 h 70"/>
                <a:gd name="T70" fmla="*/ 137 w 140"/>
                <a:gd name="T71" fmla="*/ 10 h 70"/>
                <a:gd name="T72" fmla="*/ 140 w 140"/>
                <a:gd name="T73" fmla="*/ 1 h 70"/>
                <a:gd name="T74" fmla="*/ 140 w 140"/>
                <a:gd name="T75" fmla="*/ 1 h 70"/>
                <a:gd name="T76" fmla="*/ 140 w 140"/>
                <a:gd name="T77" fmla="*/ 0 h 70"/>
                <a:gd name="T78" fmla="*/ 139 w 140"/>
                <a:gd name="T79" fmla="*/ 0 h 70"/>
                <a:gd name="T80" fmla="*/ 139 w 140"/>
                <a:gd name="T81" fmla="*/ 0 h 70"/>
                <a:gd name="T82" fmla="*/ 139 w 140"/>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0"/>
                <a:gd name="T128" fmla="*/ 140 w 140"/>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0">
                  <a:moveTo>
                    <a:pt x="139" y="0"/>
                  </a:moveTo>
                  <a:lnTo>
                    <a:pt x="134" y="10"/>
                  </a:lnTo>
                  <a:lnTo>
                    <a:pt x="129" y="19"/>
                  </a:lnTo>
                  <a:lnTo>
                    <a:pt x="122" y="25"/>
                  </a:lnTo>
                  <a:lnTo>
                    <a:pt x="114" y="31"/>
                  </a:lnTo>
                  <a:lnTo>
                    <a:pt x="106" y="35"/>
                  </a:lnTo>
                  <a:lnTo>
                    <a:pt x="96" y="39"/>
                  </a:lnTo>
                  <a:lnTo>
                    <a:pt x="87" y="41"/>
                  </a:lnTo>
                  <a:lnTo>
                    <a:pt x="76" y="43"/>
                  </a:lnTo>
                  <a:lnTo>
                    <a:pt x="66" y="44"/>
                  </a:lnTo>
                  <a:lnTo>
                    <a:pt x="57" y="46"/>
                  </a:lnTo>
                  <a:lnTo>
                    <a:pt x="47" y="49"/>
                  </a:lnTo>
                  <a:lnTo>
                    <a:pt x="37" y="51"/>
                  </a:lnTo>
                  <a:lnTo>
                    <a:pt x="28" y="54"/>
                  </a:lnTo>
                  <a:lnTo>
                    <a:pt x="18" y="58"/>
                  </a:lnTo>
                  <a:lnTo>
                    <a:pt x="9" y="62"/>
                  </a:lnTo>
                  <a:lnTo>
                    <a:pt x="0" y="66"/>
                  </a:lnTo>
                  <a:lnTo>
                    <a:pt x="0" y="67"/>
                  </a:lnTo>
                  <a:lnTo>
                    <a:pt x="1" y="69"/>
                  </a:lnTo>
                  <a:lnTo>
                    <a:pt x="1" y="70"/>
                  </a:lnTo>
                  <a:lnTo>
                    <a:pt x="3" y="70"/>
                  </a:lnTo>
                  <a:lnTo>
                    <a:pt x="14" y="66"/>
                  </a:lnTo>
                  <a:lnTo>
                    <a:pt x="25" y="63"/>
                  </a:lnTo>
                  <a:lnTo>
                    <a:pt x="35" y="60"/>
                  </a:lnTo>
                  <a:lnTo>
                    <a:pt x="46" y="56"/>
                  </a:lnTo>
                  <a:lnTo>
                    <a:pt x="57" y="53"/>
                  </a:lnTo>
                  <a:lnTo>
                    <a:pt x="68" y="50"/>
                  </a:lnTo>
                  <a:lnTo>
                    <a:pt x="79" y="47"/>
                  </a:lnTo>
                  <a:lnTo>
                    <a:pt x="90" y="45"/>
                  </a:lnTo>
                  <a:lnTo>
                    <a:pt x="99" y="43"/>
                  </a:lnTo>
                  <a:lnTo>
                    <a:pt x="108" y="40"/>
                  </a:lnTo>
                  <a:lnTo>
                    <a:pt x="115" y="35"/>
                  </a:lnTo>
                  <a:lnTo>
                    <a:pt x="122" y="31"/>
                  </a:lnTo>
                  <a:lnTo>
                    <a:pt x="128" y="25"/>
                  </a:lnTo>
                  <a:lnTo>
                    <a:pt x="133" y="17"/>
                  </a:lnTo>
                  <a:lnTo>
                    <a:pt x="137" y="10"/>
                  </a:lnTo>
                  <a:lnTo>
                    <a:pt x="140" y="1"/>
                  </a:lnTo>
                  <a:lnTo>
                    <a:pt x="140"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0" name="Freeform 78"/>
            <p:cNvSpPr>
              <a:spLocks/>
            </p:cNvSpPr>
            <p:nvPr/>
          </p:nvSpPr>
          <p:spPr bwMode="auto">
            <a:xfrm>
              <a:off x="3290" y="1479"/>
              <a:ext cx="29" cy="110"/>
            </a:xfrm>
            <a:custGeom>
              <a:avLst/>
              <a:gdLst>
                <a:gd name="T0" fmla="*/ 27 w 29"/>
                <a:gd name="T1" fmla="*/ 0 h 110"/>
                <a:gd name="T2" fmla="*/ 23 w 29"/>
                <a:gd name="T3" fmla="*/ 6 h 110"/>
                <a:gd name="T4" fmla="*/ 20 w 29"/>
                <a:gd name="T5" fmla="*/ 11 h 110"/>
                <a:gd name="T6" fmla="*/ 16 w 29"/>
                <a:gd name="T7" fmla="*/ 16 h 110"/>
                <a:gd name="T8" fmla="*/ 12 w 29"/>
                <a:gd name="T9" fmla="*/ 22 h 110"/>
                <a:gd name="T10" fmla="*/ 9 w 29"/>
                <a:gd name="T11" fmla="*/ 28 h 110"/>
                <a:gd name="T12" fmla="*/ 7 w 29"/>
                <a:gd name="T13" fmla="*/ 34 h 110"/>
                <a:gd name="T14" fmla="*/ 6 w 29"/>
                <a:gd name="T15" fmla="*/ 41 h 110"/>
                <a:gd name="T16" fmla="*/ 6 w 29"/>
                <a:gd name="T17" fmla="*/ 47 h 110"/>
                <a:gd name="T18" fmla="*/ 8 w 29"/>
                <a:gd name="T19" fmla="*/ 53 h 110"/>
                <a:gd name="T20" fmla="*/ 10 w 29"/>
                <a:gd name="T21" fmla="*/ 58 h 110"/>
                <a:gd name="T22" fmla="*/ 13 w 29"/>
                <a:gd name="T23" fmla="*/ 63 h 110"/>
                <a:gd name="T24" fmla="*/ 16 w 29"/>
                <a:gd name="T25" fmla="*/ 69 h 110"/>
                <a:gd name="T26" fmla="*/ 20 w 29"/>
                <a:gd name="T27" fmla="*/ 75 h 110"/>
                <a:gd name="T28" fmla="*/ 23 w 29"/>
                <a:gd name="T29" fmla="*/ 80 h 110"/>
                <a:gd name="T30" fmla="*/ 26 w 29"/>
                <a:gd name="T31" fmla="*/ 86 h 110"/>
                <a:gd name="T32" fmla="*/ 27 w 29"/>
                <a:gd name="T33" fmla="*/ 93 h 110"/>
                <a:gd name="T34" fmla="*/ 27 w 29"/>
                <a:gd name="T35" fmla="*/ 99 h 110"/>
                <a:gd name="T36" fmla="*/ 24 w 29"/>
                <a:gd name="T37" fmla="*/ 104 h 110"/>
                <a:gd name="T38" fmla="*/ 20 w 29"/>
                <a:gd name="T39" fmla="*/ 106 h 110"/>
                <a:gd name="T40" fmla="*/ 15 w 29"/>
                <a:gd name="T41" fmla="*/ 106 h 110"/>
                <a:gd name="T42" fmla="*/ 10 w 29"/>
                <a:gd name="T43" fmla="*/ 104 h 110"/>
                <a:gd name="T44" fmla="*/ 6 w 29"/>
                <a:gd name="T45" fmla="*/ 100 h 110"/>
                <a:gd name="T46" fmla="*/ 3 w 29"/>
                <a:gd name="T47" fmla="*/ 95 h 110"/>
                <a:gd name="T48" fmla="*/ 3 w 29"/>
                <a:gd name="T49" fmla="*/ 87 h 110"/>
                <a:gd name="T50" fmla="*/ 3 w 29"/>
                <a:gd name="T51" fmla="*/ 86 h 110"/>
                <a:gd name="T52" fmla="*/ 2 w 29"/>
                <a:gd name="T53" fmla="*/ 86 h 110"/>
                <a:gd name="T54" fmla="*/ 2 w 29"/>
                <a:gd name="T55" fmla="*/ 86 h 110"/>
                <a:gd name="T56" fmla="*/ 1 w 29"/>
                <a:gd name="T57" fmla="*/ 86 h 110"/>
                <a:gd name="T58" fmla="*/ 0 w 29"/>
                <a:gd name="T59" fmla="*/ 91 h 110"/>
                <a:gd name="T60" fmla="*/ 2 w 29"/>
                <a:gd name="T61" fmla="*/ 96 h 110"/>
                <a:gd name="T62" fmla="*/ 5 w 29"/>
                <a:gd name="T63" fmla="*/ 101 h 110"/>
                <a:gd name="T64" fmla="*/ 9 w 29"/>
                <a:gd name="T65" fmla="*/ 105 h 110"/>
                <a:gd name="T66" fmla="*/ 14 w 29"/>
                <a:gd name="T67" fmla="*/ 109 h 110"/>
                <a:gd name="T68" fmla="*/ 18 w 29"/>
                <a:gd name="T69" fmla="*/ 110 h 110"/>
                <a:gd name="T70" fmla="*/ 23 w 29"/>
                <a:gd name="T71" fmla="*/ 109 h 110"/>
                <a:gd name="T72" fmla="*/ 26 w 29"/>
                <a:gd name="T73" fmla="*/ 105 h 110"/>
                <a:gd name="T74" fmla="*/ 29 w 29"/>
                <a:gd name="T75" fmla="*/ 98 h 110"/>
                <a:gd name="T76" fmla="*/ 29 w 29"/>
                <a:gd name="T77" fmla="*/ 92 h 110"/>
                <a:gd name="T78" fmla="*/ 26 w 29"/>
                <a:gd name="T79" fmla="*/ 86 h 110"/>
                <a:gd name="T80" fmla="*/ 23 w 29"/>
                <a:gd name="T81" fmla="*/ 79 h 110"/>
                <a:gd name="T82" fmla="*/ 18 w 29"/>
                <a:gd name="T83" fmla="*/ 71 h 110"/>
                <a:gd name="T84" fmla="*/ 14 w 29"/>
                <a:gd name="T85" fmla="*/ 62 h 110"/>
                <a:gd name="T86" fmla="*/ 9 w 29"/>
                <a:gd name="T87" fmla="*/ 54 h 110"/>
                <a:gd name="T88" fmla="*/ 8 w 29"/>
                <a:gd name="T89" fmla="*/ 43 h 110"/>
                <a:gd name="T90" fmla="*/ 10 w 29"/>
                <a:gd name="T91" fmla="*/ 32 h 110"/>
                <a:gd name="T92" fmla="*/ 15 w 29"/>
                <a:gd name="T93" fmla="*/ 21 h 110"/>
                <a:gd name="T94" fmla="*/ 21 w 29"/>
                <a:gd name="T95" fmla="*/ 12 h 110"/>
                <a:gd name="T96" fmla="*/ 29 w 29"/>
                <a:gd name="T97" fmla="*/ 2 h 110"/>
                <a:gd name="T98" fmla="*/ 29 w 29"/>
                <a:gd name="T99" fmla="*/ 2 h 110"/>
                <a:gd name="T100" fmla="*/ 28 w 29"/>
                <a:gd name="T101" fmla="*/ 1 h 110"/>
                <a:gd name="T102" fmla="*/ 28 w 29"/>
                <a:gd name="T103" fmla="*/ 0 h 110"/>
                <a:gd name="T104" fmla="*/ 27 w 29"/>
                <a:gd name="T105" fmla="*/ 0 h 110"/>
                <a:gd name="T106" fmla="*/ 27 w 29"/>
                <a:gd name="T107" fmla="*/ 0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110"/>
                <a:gd name="T164" fmla="*/ 29 w 29"/>
                <a:gd name="T165" fmla="*/ 110 h 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110">
                  <a:moveTo>
                    <a:pt x="27" y="0"/>
                  </a:moveTo>
                  <a:lnTo>
                    <a:pt x="23" y="6"/>
                  </a:lnTo>
                  <a:lnTo>
                    <a:pt x="20" y="11"/>
                  </a:lnTo>
                  <a:lnTo>
                    <a:pt x="16" y="16"/>
                  </a:lnTo>
                  <a:lnTo>
                    <a:pt x="12" y="22"/>
                  </a:lnTo>
                  <a:lnTo>
                    <a:pt x="9" y="28"/>
                  </a:lnTo>
                  <a:lnTo>
                    <a:pt x="7" y="34"/>
                  </a:lnTo>
                  <a:lnTo>
                    <a:pt x="6" y="41"/>
                  </a:lnTo>
                  <a:lnTo>
                    <a:pt x="6" y="47"/>
                  </a:lnTo>
                  <a:lnTo>
                    <a:pt x="8" y="53"/>
                  </a:lnTo>
                  <a:lnTo>
                    <a:pt x="10" y="58"/>
                  </a:lnTo>
                  <a:lnTo>
                    <a:pt x="13" y="63"/>
                  </a:lnTo>
                  <a:lnTo>
                    <a:pt x="16" y="69"/>
                  </a:lnTo>
                  <a:lnTo>
                    <a:pt x="20" y="75"/>
                  </a:lnTo>
                  <a:lnTo>
                    <a:pt x="23" y="80"/>
                  </a:lnTo>
                  <a:lnTo>
                    <a:pt x="26" y="86"/>
                  </a:lnTo>
                  <a:lnTo>
                    <a:pt x="27" y="93"/>
                  </a:lnTo>
                  <a:lnTo>
                    <a:pt x="27" y="99"/>
                  </a:lnTo>
                  <a:lnTo>
                    <a:pt x="24" y="104"/>
                  </a:lnTo>
                  <a:lnTo>
                    <a:pt x="20" y="106"/>
                  </a:lnTo>
                  <a:lnTo>
                    <a:pt x="15" y="106"/>
                  </a:lnTo>
                  <a:lnTo>
                    <a:pt x="10" y="104"/>
                  </a:lnTo>
                  <a:lnTo>
                    <a:pt x="6" y="100"/>
                  </a:lnTo>
                  <a:lnTo>
                    <a:pt x="3" y="95"/>
                  </a:lnTo>
                  <a:lnTo>
                    <a:pt x="3" y="87"/>
                  </a:lnTo>
                  <a:lnTo>
                    <a:pt x="3" y="86"/>
                  </a:lnTo>
                  <a:lnTo>
                    <a:pt x="2" y="86"/>
                  </a:lnTo>
                  <a:lnTo>
                    <a:pt x="1" y="86"/>
                  </a:lnTo>
                  <a:lnTo>
                    <a:pt x="0" y="91"/>
                  </a:lnTo>
                  <a:lnTo>
                    <a:pt x="2" y="96"/>
                  </a:lnTo>
                  <a:lnTo>
                    <a:pt x="5" y="101"/>
                  </a:lnTo>
                  <a:lnTo>
                    <a:pt x="9" y="105"/>
                  </a:lnTo>
                  <a:lnTo>
                    <a:pt x="14" y="109"/>
                  </a:lnTo>
                  <a:lnTo>
                    <a:pt x="18" y="110"/>
                  </a:lnTo>
                  <a:lnTo>
                    <a:pt x="23" y="109"/>
                  </a:lnTo>
                  <a:lnTo>
                    <a:pt x="26" y="105"/>
                  </a:lnTo>
                  <a:lnTo>
                    <a:pt x="29" y="98"/>
                  </a:lnTo>
                  <a:lnTo>
                    <a:pt x="29" y="92"/>
                  </a:lnTo>
                  <a:lnTo>
                    <a:pt x="26" y="86"/>
                  </a:lnTo>
                  <a:lnTo>
                    <a:pt x="23" y="79"/>
                  </a:lnTo>
                  <a:lnTo>
                    <a:pt x="18" y="71"/>
                  </a:lnTo>
                  <a:lnTo>
                    <a:pt x="14" y="62"/>
                  </a:lnTo>
                  <a:lnTo>
                    <a:pt x="9" y="54"/>
                  </a:lnTo>
                  <a:lnTo>
                    <a:pt x="8" y="43"/>
                  </a:lnTo>
                  <a:lnTo>
                    <a:pt x="10" y="32"/>
                  </a:lnTo>
                  <a:lnTo>
                    <a:pt x="15" y="21"/>
                  </a:lnTo>
                  <a:lnTo>
                    <a:pt x="21" y="12"/>
                  </a:lnTo>
                  <a:lnTo>
                    <a:pt x="29" y="2"/>
                  </a:lnTo>
                  <a:lnTo>
                    <a:pt x="28" y="1"/>
                  </a:lnTo>
                  <a:lnTo>
                    <a:pt x="28"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1" name="Freeform 79"/>
            <p:cNvSpPr>
              <a:spLocks/>
            </p:cNvSpPr>
            <p:nvPr/>
          </p:nvSpPr>
          <p:spPr bwMode="auto">
            <a:xfrm>
              <a:off x="3289" y="1581"/>
              <a:ext cx="54" cy="20"/>
            </a:xfrm>
            <a:custGeom>
              <a:avLst/>
              <a:gdLst>
                <a:gd name="T0" fmla="*/ 0 w 54"/>
                <a:gd name="T1" fmla="*/ 0 h 20"/>
                <a:gd name="T2" fmla="*/ 5 w 54"/>
                <a:gd name="T3" fmla="*/ 7 h 20"/>
                <a:gd name="T4" fmla="*/ 11 w 54"/>
                <a:gd name="T5" fmla="*/ 12 h 20"/>
                <a:gd name="T6" fmla="*/ 18 w 54"/>
                <a:gd name="T7" fmla="*/ 17 h 20"/>
                <a:gd name="T8" fmla="*/ 25 w 54"/>
                <a:gd name="T9" fmla="*/ 20 h 20"/>
                <a:gd name="T10" fmla="*/ 33 w 54"/>
                <a:gd name="T11" fmla="*/ 20 h 20"/>
                <a:gd name="T12" fmla="*/ 40 w 54"/>
                <a:gd name="T13" fmla="*/ 20 h 20"/>
                <a:gd name="T14" fmla="*/ 48 w 54"/>
                <a:gd name="T15" fmla="*/ 17 h 20"/>
                <a:gd name="T16" fmla="*/ 54 w 54"/>
                <a:gd name="T17" fmla="*/ 12 h 20"/>
                <a:gd name="T18" fmla="*/ 54 w 54"/>
                <a:gd name="T19" fmla="*/ 11 h 20"/>
                <a:gd name="T20" fmla="*/ 54 w 54"/>
                <a:gd name="T21" fmla="*/ 10 h 20"/>
                <a:gd name="T22" fmla="*/ 51 w 54"/>
                <a:gd name="T23" fmla="*/ 8 h 20"/>
                <a:gd name="T24" fmla="*/ 50 w 54"/>
                <a:gd name="T25" fmla="*/ 8 h 20"/>
                <a:gd name="T26" fmla="*/ 45 w 54"/>
                <a:gd name="T27" fmla="*/ 11 h 20"/>
                <a:gd name="T28" fmla="*/ 41 w 54"/>
                <a:gd name="T29" fmla="*/ 14 h 20"/>
                <a:gd name="T30" fmla="*/ 36 w 54"/>
                <a:gd name="T31" fmla="*/ 16 h 20"/>
                <a:gd name="T32" fmla="*/ 31 w 54"/>
                <a:gd name="T33" fmla="*/ 17 h 20"/>
                <a:gd name="T34" fmla="*/ 27 w 54"/>
                <a:gd name="T35" fmla="*/ 17 h 20"/>
                <a:gd name="T36" fmla="*/ 22 w 54"/>
                <a:gd name="T37" fmla="*/ 17 h 20"/>
                <a:gd name="T38" fmla="*/ 18 w 54"/>
                <a:gd name="T39" fmla="*/ 15 h 20"/>
                <a:gd name="T40" fmla="*/ 14 w 54"/>
                <a:gd name="T41" fmla="*/ 13 h 20"/>
                <a:gd name="T42" fmla="*/ 10 w 54"/>
                <a:gd name="T43" fmla="*/ 11 h 20"/>
                <a:gd name="T44" fmla="*/ 7 w 54"/>
                <a:gd name="T45" fmla="*/ 7 h 20"/>
                <a:gd name="T46" fmla="*/ 4 w 54"/>
                <a:gd name="T47" fmla="*/ 4 h 20"/>
                <a:gd name="T48" fmla="*/ 1 w 54"/>
                <a:gd name="T49" fmla="*/ 0 h 20"/>
                <a:gd name="T50" fmla="*/ 1 w 54"/>
                <a:gd name="T51" fmla="*/ 0 h 20"/>
                <a:gd name="T52" fmla="*/ 1 w 54"/>
                <a:gd name="T53" fmla="*/ 0 h 20"/>
                <a:gd name="T54" fmla="*/ 0 w 54"/>
                <a:gd name="T55" fmla="*/ 0 h 20"/>
                <a:gd name="T56" fmla="*/ 0 w 54"/>
                <a:gd name="T57" fmla="*/ 0 h 20"/>
                <a:gd name="T58" fmla="*/ 0 w 54"/>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20"/>
                <a:gd name="T92" fmla="*/ 54 w 54"/>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20">
                  <a:moveTo>
                    <a:pt x="0" y="0"/>
                  </a:moveTo>
                  <a:lnTo>
                    <a:pt x="5" y="7"/>
                  </a:lnTo>
                  <a:lnTo>
                    <a:pt x="11" y="12"/>
                  </a:lnTo>
                  <a:lnTo>
                    <a:pt x="18" y="17"/>
                  </a:lnTo>
                  <a:lnTo>
                    <a:pt x="25" y="20"/>
                  </a:lnTo>
                  <a:lnTo>
                    <a:pt x="33" y="20"/>
                  </a:lnTo>
                  <a:lnTo>
                    <a:pt x="40" y="20"/>
                  </a:lnTo>
                  <a:lnTo>
                    <a:pt x="48" y="17"/>
                  </a:lnTo>
                  <a:lnTo>
                    <a:pt x="54" y="12"/>
                  </a:lnTo>
                  <a:lnTo>
                    <a:pt x="54" y="11"/>
                  </a:lnTo>
                  <a:lnTo>
                    <a:pt x="54" y="10"/>
                  </a:lnTo>
                  <a:lnTo>
                    <a:pt x="51" y="8"/>
                  </a:lnTo>
                  <a:lnTo>
                    <a:pt x="50" y="8"/>
                  </a:lnTo>
                  <a:lnTo>
                    <a:pt x="45" y="11"/>
                  </a:lnTo>
                  <a:lnTo>
                    <a:pt x="41" y="14"/>
                  </a:lnTo>
                  <a:lnTo>
                    <a:pt x="36" y="16"/>
                  </a:lnTo>
                  <a:lnTo>
                    <a:pt x="31" y="17"/>
                  </a:lnTo>
                  <a:lnTo>
                    <a:pt x="27" y="17"/>
                  </a:lnTo>
                  <a:lnTo>
                    <a:pt x="22" y="17"/>
                  </a:lnTo>
                  <a:lnTo>
                    <a:pt x="18" y="15"/>
                  </a:lnTo>
                  <a:lnTo>
                    <a:pt x="14" y="13"/>
                  </a:lnTo>
                  <a:lnTo>
                    <a:pt x="10" y="11"/>
                  </a:lnTo>
                  <a:lnTo>
                    <a:pt x="7" y="7"/>
                  </a:lnTo>
                  <a:lnTo>
                    <a:pt x="4" y="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2" name="Freeform 80"/>
            <p:cNvSpPr>
              <a:spLocks/>
            </p:cNvSpPr>
            <p:nvPr/>
          </p:nvSpPr>
          <p:spPr bwMode="auto">
            <a:xfrm>
              <a:off x="3096" y="1719"/>
              <a:ext cx="194" cy="227"/>
            </a:xfrm>
            <a:custGeom>
              <a:avLst/>
              <a:gdLst>
                <a:gd name="T0" fmla="*/ 194 w 194"/>
                <a:gd name="T1" fmla="*/ 0 h 227"/>
                <a:gd name="T2" fmla="*/ 186 w 194"/>
                <a:gd name="T3" fmla="*/ 3 h 227"/>
                <a:gd name="T4" fmla="*/ 179 w 194"/>
                <a:gd name="T5" fmla="*/ 7 h 227"/>
                <a:gd name="T6" fmla="*/ 173 w 194"/>
                <a:gd name="T7" fmla="*/ 12 h 227"/>
                <a:gd name="T8" fmla="*/ 167 w 194"/>
                <a:gd name="T9" fmla="*/ 16 h 227"/>
                <a:gd name="T10" fmla="*/ 160 w 194"/>
                <a:gd name="T11" fmla="*/ 21 h 227"/>
                <a:gd name="T12" fmla="*/ 155 w 194"/>
                <a:gd name="T13" fmla="*/ 27 h 227"/>
                <a:gd name="T14" fmla="*/ 149 w 194"/>
                <a:gd name="T15" fmla="*/ 33 h 227"/>
                <a:gd name="T16" fmla="*/ 144 w 194"/>
                <a:gd name="T17" fmla="*/ 39 h 227"/>
                <a:gd name="T18" fmla="*/ 139 w 194"/>
                <a:gd name="T19" fmla="*/ 46 h 227"/>
                <a:gd name="T20" fmla="*/ 135 w 194"/>
                <a:gd name="T21" fmla="*/ 54 h 227"/>
                <a:gd name="T22" fmla="*/ 131 w 194"/>
                <a:gd name="T23" fmla="*/ 62 h 227"/>
                <a:gd name="T24" fmla="*/ 128 w 194"/>
                <a:gd name="T25" fmla="*/ 69 h 227"/>
                <a:gd name="T26" fmla="*/ 125 w 194"/>
                <a:gd name="T27" fmla="*/ 78 h 227"/>
                <a:gd name="T28" fmla="*/ 121 w 194"/>
                <a:gd name="T29" fmla="*/ 86 h 227"/>
                <a:gd name="T30" fmla="*/ 118 w 194"/>
                <a:gd name="T31" fmla="*/ 95 h 227"/>
                <a:gd name="T32" fmla="*/ 115 w 194"/>
                <a:gd name="T33" fmla="*/ 103 h 227"/>
                <a:gd name="T34" fmla="*/ 105 w 194"/>
                <a:gd name="T35" fmla="*/ 122 h 227"/>
                <a:gd name="T36" fmla="*/ 94 w 194"/>
                <a:gd name="T37" fmla="*/ 140 h 227"/>
                <a:gd name="T38" fmla="*/ 81 w 194"/>
                <a:gd name="T39" fmla="*/ 156 h 227"/>
                <a:gd name="T40" fmla="*/ 68 w 194"/>
                <a:gd name="T41" fmla="*/ 172 h 227"/>
                <a:gd name="T42" fmla="*/ 52 w 194"/>
                <a:gd name="T43" fmla="*/ 185 h 227"/>
                <a:gd name="T44" fmla="*/ 36 w 194"/>
                <a:gd name="T45" fmla="*/ 199 h 227"/>
                <a:gd name="T46" fmla="*/ 19 w 194"/>
                <a:gd name="T47" fmla="*/ 210 h 227"/>
                <a:gd name="T48" fmla="*/ 1 w 194"/>
                <a:gd name="T49" fmla="*/ 221 h 227"/>
                <a:gd name="T50" fmla="*/ 0 w 194"/>
                <a:gd name="T51" fmla="*/ 222 h 227"/>
                <a:gd name="T52" fmla="*/ 1 w 194"/>
                <a:gd name="T53" fmla="*/ 225 h 227"/>
                <a:gd name="T54" fmla="*/ 2 w 194"/>
                <a:gd name="T55" fmla="*/ 226 h 227"/>
                <a:gd name="T56" fmla="*/ 3 w 194"/>
                <a:gd name="T57" fmla="*/ 227 h 227"/>
                <a:gd name="T58" fmla="*/ 19 w 194"/>
                <a:gd name="T59" fmla="*/ 220 h 227"/>
                <a:gd name="T60" fmla="*/ 34 w 194"/>
                <a:gd name="T61" fmla="*/ 210 h 227"/>
                <a:gd name="T62" fmla="*/ 49 w 194"/>
                <a:gd name="T63" fmla="*/ 198 h 227"/>
                <a:gd name="T64" fmla="*/ 63 w 194"/>
                <a:gd name="T65" fmla="*/ 184 h 227"/>
                <a:gd name="T66" fmla="*/ 75 w 194"/>
                <a:gd name="T67" fmla="*/ 169 h 227"/>
                <a:gd name="T68" fmla="*/ 87 w 194"/>
                <a:gd name="T69" fmla="*/ 154 h 227"/>
                <a:gd name="T70" fmla="*/ 97 w 194"/>
                <a:gd name="T71" fmla="*/ 140 h 227"/>
                <a:gd name="T72" fmla="*/ 106 w 194"/>
                <a:gd name="T73" fmla="*/ 125 h 227"/>
                <a:gd name="T74" fmla="*/ 111 w 194"/>
                <a:gd name="T75" fmla="*/ 116 h 227"/>
                <a:gd name="T76" fmla="*/ 114 w 194"/>
                <a:gd name="T77" fmla="*/ 109 h 227"/>
                <a:gd name="T78" fmla="*/ 118 w 194"/>
                <a:gd name="T79" fmla="*/ 101 h 227"/>
                <a:gd name="T80" fmla="*/ 122 w 194"/>
                <a:gd name="T81" fmla="*/ 92 h 227"/>
                <a:gd name="T82" fmla="*/ 125 w 194"/>
                <a:gd name="T83" fmla="*/ 84 h 227"/>
                <a:gd name="T84" fmla="*/ 129 w 194"/>
                <a:gd name="T85" fmla="*/ 76 h 227"/>
                <a:gd name="T86" fmla="*/ 132 w 194"/>
                <a:gd name="T87" fmla="*/ 68 h 227"/>
                <a:gd name="T88" fmla="*/ 136 w 194"/>
                <a:gd name="T89" fmla="*/ 60 h 227"/>
                <a:gd name="T90" fmla="*/ 141 w 194"/>
                <a:gd name="T91" fmla="*/ 51 h 227"/>
                <a:gd name="T92" fmla="*/ 146 w 194"/>
                <a:gd name="T93" fmla="*/ 42 h 227"/>
                <a:gd name="T94" fmla="*/ 153 w 194"/>
                <a:gd name="T95" fmla="*/ 34 h 227"/>
                <a:gd name="T96" fmla="*/ 160 w 194"/>
                <a:gd name="T97" fmla="*/ 27 h 227"/>
                <a:gd name="T98" fmla="*/ 168 w 194"/>
                <a:gd name="T99" fmla="*/ 20 h 227"/>
                <a:gd name="T100" fmla="*/ 176 w 194"/>
                <a:gd name="T101" fmla="*/ 14 h 227"/>
                <a:gd name="T102" fmla="*/ 185 w 194"/>
                <a:gd name="T103" fmla="*/ 8 h 227"/>
                <a:gd name="T104" fmla="*/ 194 w 194"/>
                <a:gd name="T105" fmla="*/ 3 h 227"/>
                <a:gd name="T106" fmla="*/ 194 w 194"/>
                <a:gd name="T107" fmla="*/ 3 h 227"/>
                <a:gd name="T108" fmla="*/ 194 w 194"/>
                <a:gd name="T109" fmla="*/ 2 h 227"/>
                <a:gd name="T110" fmla="*/ 194 w 194"/>
                <a:gd name="T111" fmla="*/ 0 h 227"/>
                <a:gd name="T112" fmla="*/ 194 w 194"/>
                <a:gd name="T113" fmla="*/ 0 h 227"/>
                <a:gd name="T114" fmla="*/ 194 w 19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27"/>
                <a:gd name="T176" fmla="*/ 194 w 19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27">
                  <a:moveTo>
                    <a:pt x="194" y="0"/>
                  </a:moveTo>
                  <a:lnTo>
                    <a:pt x="186" y="3"/>
                  </a:lnTo>
                  <a:lnTo>
                    <a:pt x="179" y="7"/>
                  </a:lnTo>
                  <a:lnTo>
                    <a:pt x="173" y="12"/>
                  </a:lnTo>
                  <a:lnTo>
                    <a:pt x="167" y="16"/>
                  </a:lnTo>
                  <a:lnTo>
                    <a:pt x="160" y="21"/>
                  </a:lnTo>
                  <a:lnTo>
                    <a:pt x="155" y="27"/>
                  </a:lnTo>
                  <a:lnTo>
                    <a:pt x="149" y="33"/>
                  </a:lnTo>
                  <a:lnTo>
                    <a:pt x="144" y="39"/>
                  </a:lnTo>
                  <a:lnTo>
                    <a:pt x="139" y="46"/>
                  </a:lnTo>
                  <a:lnTo>
                    <a:pt x="135" y="54"/>
                  </a:lnTo>
                  <a:lnTo>
                    <a:pt x="131" y="62"/>
                  </a:lnTo>
                  <a:lnTo>
                    <a:pt x="128" y="69"/>
                  </a:lnTo>
                  <a:lnTo>
                    <a:pt x="125" y="78"/>
                  </a:lnTo>
                  <a:lnTo>
                    <a:pt x="121" y="86"/>
                  </a:lnTo>
                  <a:lnTo>
                    <a:pt x="118" y="95"/>
                  </a:lnTo>
                  <a:lnTo>
                    <a:pt x="115" y="103"/>
                  </a:lnTo>
                  <a:lnTo>
                    <a:pt x="105" y="122"/>
                  </a:lnTo>
                  <a:lnTo>
                    <a:pt x="94" y="140"/>
                  </a:lnTo>
                  <a:lnTo>
                    <a:pt x="81" y="156"/>
                  </a:lnTo>
                  <a:lnTo>
                    <a:pt x="68" y="172"/>
                  </a:lnTo>
                  <a:lnTo>
                    <a:pt x="52" y="185"/>
                  </a:lnTo>
                  <a:lnTo>
                    <a:pt x="36" y="199"/>
                  </a:lnTo>
                  <a:lnTo>
                    <a:pt x="19" y="210"/>
                  </a:lnTo>
                  <a:lnTo>
                    <a:pt x="1" y="221"/>
                  </a:lnTo>
                  <a:lnTo>
                    <a:pt x="0" y="222"/>
                  </a:lnTo>
                  <a:lnTo>
                    <a:pt x="1" y="225"/>
                  </a:lnTo>
                  <a:lnTo>
                    <a:pt x="2" y="226"/>
                  </a:lnTo>
                  <a:lnTo>
                    <a:pt x="3" y="227"/>
                  </a:lnTo>
                  <a:lnTo>
                    <a:pt x="19" y="220"/>
                  </a:lnTo>
                  <a:lnTo>
                    <a:pt x="34" y="210"/>
                  </a:lnTo>
                  <a:lnTo>
                    <a:pt x="49" y="198"/>
                  </a:lnTo>
                  <a:lnTo>
                    <a:pt x="63" y="184"/>
                  </a:lnTo>
                  <a:lnTo>
                    <a:pt x="75" y="169"/>
                  </a:lnTo>
                  <a:lnTo>
                    <a:pt x="87" y="154"/>
                  </a:lnTo>
                  <a:lnTo>
                    <a:pt x="97" y="140"/>
                  </a:lnTo>
                  <a:lnTo>
                    <a:pt x="106" y="125"/>
                  </a:lnTo>
                  <a:lnTo>
                    <a:pt x="111" y="116"/>
                  </a:lnTo>
                  <a:lnTo>
                    <a:pt x="114" y="109"/>
                  </a:lnTo>
                  <a:lnTo>
                    <a:pt x="118" y="101"/>
                  </a:lnTo>
                  <a:lnTo>
                    <a:pt x="122" y="92"/>
                  </a:lnTo>
                  <a:lnTo>
                    <a:pt x="125" y="84"/>
                  </a:lnTo>
                  <a:lnTo>
                    <a:pt x="129" y="76"/>
                  </a:lnTo>
                  <a:lnTo>
                    <a:pt x="132" y="68"/>
                  </a:lnTo>
                  <a:lnTo>
                    <a:pt x="136" y="60"/>
                  </a:lnTo>
                  <a:lnTo>
                    <a:pt x="141" y="51"/>
                  </a:lnTo>
                  <a:lnTo>
                    <a:pt x="146" y="42"/>
                  </a:lnTo>
                  <a:lnTo>
                    <a:pt x="153" y="34"/>
                  </a:lnTo>
                  <a:lnTo>
                    <a:pt x="160" y="27"/>
                  </a:lnTo>
                  <a:lnTo>
                    <a:pt x="168" y="20"/>
                  </a:lnTo>
                  <a:lnTo>
                    <a:pt x="176" y="14"/>
                  </a:lnTo>
                  <a:lnTo>
                    <a:pt x="185" y="8"/>
                  </a:lnTo>
                  <a:lnTo>
                    <a:pt x="194" y="3"/>
                  </a:lnTo>
                  <a:lnTo>
                    <a:pt x="194" y="2"/>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3" name="Freeform 81"/>
            <p:cNvSpPr>
              <a:spLocks/>
            </p:cNvSpPr>
            <p:nvPr/>
          </p:nvSpPr>
          <p:spPr bwMode="auto">
            <a:xfrm>
              <a:off x="3361" y="1657"/>
              <a:ext cx="192" cy="490"/>
            </a:xfrm>
            <a:custGeom>
              <a:avLst/>
              <a:gdLst>
                <a:gd name="T0" fmla="*/ 189 w 192"/>
                <a:gd name="T1" fmla="*/ 1 h 490"/>
                <a:gd name="T2" fmla="*/ 189 w 192"/>
                <a:gd name="T3" fmla="*/ 18 h 490"/>
                <a:gd name="T4" fmla="*/ 186 w 192"/>
                <a:gd name="T5" fmla="*/ 34 h 490"/>
                <a:gd name="T6" fmla="*/ 180 w 192"/>
                <a:gd name="T7" fmla="*/ 49 h 490"/>
                <a:gd name="T8" fmla="*/ 171 w 192"/>
                <a:gd name="T9" fmla="*/ 64 h 490"/>
                <a:gd name="T10" fmla="*/ 160 w 192"/>
                <a:gd name="T11" fmla="*/ 78 h 490"/>
                <a:gd name="T12" fmla="*/ 149 w 192"/>
                <a:gd name="T13" fmla="*/ 91 h 490"/>
                <a:gd name="T14" fmla="*/ 138 w 192"/>
                <a:gd name="T15" fmla="*/ 104 h 490"/>
                <a:gd name="T16" fmla="*/ 127 w 192"/>
                <a:gd name="T17" fmla="*/ 116 h 490"/>
                <a:gd name="T18" fmla="*/ 114 w 192"/>
                <a:gd name="T19" fmla="*/ 129 h 490"/>
                <a:gd name="T20" fmla="*/ 102 w 192"/>
                <a:gd name="T21" fmla="*/ 142 h 490"/>
                <a:gd name="T22" fmla="*/ 90 w 192"/>
                <a:gd name="T23" fmla="*/ 157 h 490"/>
                <a:gd name="T24" fmla="*/ 79 w 192"/>
                <a:gd name="T25" fmla="*/ 171 h 490"/>
                <a:gd name="T26" fmla="*/ 68 w 192"/>
                <a:gd name="T27" fmla="*/ 186 h 490"/>
                <a:gd name="T28" fmla="*/ 59 w 192"/>
                <a:gd name="T29" fmla="*/ 201 h 490"/>
                <a:gd name="T30" fmla="*/ 49 w 192"/>
                <a:gd name="T31" fmla="*/ 216 h 490"/>
                <a:gd name="T32" fmla="*/ 41 w 192"/>
                <a:gd name="T33" fmla="*/ 233 h 490"/>
                <a:gd name="T34" fmla="*/ 34 w 192"/>
                <a:gd name="T35" fmla="*/ 248 h 490"/>
                <a:gd name="T36" fmla="*/ 28 w 192"/>
                <a:gd name="T37" fmla="*/ 263 h 490"/>
                <a:gd name="T38" fmla="*/ 23 w 192"/>
                <a:gd name="T39" fmla="*/ 279 h 490"/>
                <a:gd name="T40" fmla="*/ 18 w 192"/>
                <a:gd name="T41" fmla="*/ 293 h 490"/>
                <a:gd name="T42" fmla="*/ 14 w 192"/>
                <a:gd name="T43" fmla="*/ 309 h 490"/>
                <a:gd name="T44" fmla="*/ 11 w 192"/>
                <a:gd name="T45" fmla="*/ 325 h 490"/>
                <a:gd name="T46" fmla="*/ 8 w 192"/>
                <a:gd name="T47" fmla="*/ 341 h 490"/>
                <a:gd name="T48" fmla="*/ 5 w 192"/>
                <a:gd name="T49" fmla="*/ 356 h 490"/>
                <a:gd name="T50" fmla="*/ 0 w 192"/>
                <a:gd name="T51" fmla="*/ 388 h 490"/>
                <a:gd name="T52" fmla="*/ 0 w 192"/>
                <a:gd name="T53" fmla="*/ 423 h 490"/>
                <a:gd name="T54" fmla="*/ 2 w 192"/>
                <a:gd name="T55" fmla="*/ 457 h 490"/>
                <a:gd name="T56" fmla="*/ 9 w 192"/>
                <a:gd name="T57" fmla="*/ 489 h 490"/>
                <a:gd name="T58" fmla="*/ 10 w 192"/>
                <a:gd name="T59" fmla="*/ 490 h 490"/>
                <a:gd name="T60" fmla="*/ 12 w 192"/>
                <a:gd name="T61" fmla="*/ 490 h 490"/>
                <a:gd name="T62" fmla="*/ 12 w 192"/>
                <a:gd name="T63" fmla="*/ 490 h 490"/>
                <a:gd name="T64" fmla="*/ 13 w 192"/>
                <a:gd name="T65" fmla="*/ 489 h 490"/>
                <a:gd name="T66" fmla="*/ 8 w 192"/>
                <a:gd name="T67" fmla="*/ 455 h 490"/>
                <a:gd name="T68" fmla="*/ 6 w 192"/>
                <a:gd name="T69" fmla="*/ 421 h 490"/>
                <a:gd name="T70" fmla="*/ 6 w 192"/>
                <a:gd name="T71" fmla="*/ 386 h 490"/>
                <a:gd name="T72" fmla="*/ 9 w 192"/>
                <a:gd name="T73" fmla="*/ 352 h 490"/>
                <a:gd name="T74" fmla="*/ 15 w 192"/>
                <a:gd name="T75" fmla="*/ 318 h 490"/>
                <a:gd name="T76" fmla="*/ 24 w 192"/>
                <a:gd name="T77" fmla="*/ 284 h 490"/>
                <a:gd name="T78" fmla="*/ 35 w 192"/>
                <a:gd name="T79" fmla="*/ 252 h 490"/>
                <a:gd name="T80" fmla="*/ 50 w 192"/>
                <a:gd name="T81" fmla="*/ 220 h 490"/>
                <a:gd name="T82" fmla="*/ 58 w 192"/>
                <a:gd name="T83" fmla="*/ 205 h 490"/>
                <a:gd name="T84" fmla="*/ 68 w 192"/>
                <a:gd name="T85" fmla="*/ 190 h 490"/>
                <a:gd name="T86" fmla="*/ 77 w 192"/>
                <a:gd name="T87" fmla="*/ 176 h 490"/>
                <a:gd name="T88" fmla="*/ 88 w 192"/>
                <a:gd name="T89" fmla="*/ 163 h 490"/>
                <a:gd name="T90" fmla="*/ 99 w 192"/>
                <a:gd name="T91" fmla="*/ 149 h 490"/>
                <a:gd name="T92" fmla="*/ 111 w 192"/>
                <a:gd name="T93" fmla="*/ 136 h 490"/>
                <a:gd name="T94" fmla="*/ 122 w 192"/>
                <a:gd name="T95" fmla="*/ 123 h 490"/>
                <a:gd name="T96" fmla="*/ 134 w 192"/>
                <a:gd name="T97" fmla="*/ 110 h 490"/>
                <a:gd name="T98" fmla="*/ 144 w 192"/>
                <a:gd name="T99" fmla="*/ 99 h 490"/>
                <a:gd name="T100" fmla="*/ 156 w 192"/>
                <a:gd name="T101" fmla="*/ 87 h 490"/>
                <a:gd name="T102" fmla="*/ 167 w 192"/>
                <a:gd name="T103" fmla="*/ 74 h 490"/>
                <a:gd name="T104" fmla="*/ 177 w 192"/>
                <a:gd name="T105" fmla="*/ 61 h 490"/>
                <a:gd name="T106" fmla="*/ 184 w 192"/>
                <a:gd name="T107" fmla="*/ 48 h 490"/>
                <a:gd name="T108" fmla="*/ 189 w 192"/>
                <a:gd name="T109" fmla="*/ 33 h 490"/>
                <a:gd name="T110" fmla="*/ 192 w 192"/>
                <a:gd name="T111" fmla="*/ 18 h 490"/>
                <a:gd name="T112" fmla="*/ 190 w 192"/>
                <a:gd name="T113" fmla="*/ 1 h 490"/>
                <a:gd name="T114" fmla="*/ 190 w 192"/>
                <a:gd name="T115" fmla="*/ 0 h 490"/>
                <a:gd name="T116" fmla="*/ 189 w 192"/>
                <a:gd name="T117" fmla="*/ 0 h 490"/>
                <a:gd name="T118" fmla="*/ 189 w 192"/>
                <a:gd name="T119" fmla="*/ 0 h 490"/>
                <a:gd name="T120" fmla="*/ 189 w 192"/>
                <a:gd name="T121" fmla="*/ 1 h 490"/>
                <a:gd name="T122" fmla="*/ 189 w 192"/>
                <a:gd name="T123" fmla="*/ 1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490"/>
                <a:gd name="T188" fmla="*/ 192 w 192"/>
                <a:gd name="T189" fmla="*/ 490 h 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490">
                  <a:moveTo>
                    <a:pt x="189" y="1"/>
                  </a:moveTo>
                  <a:lnTo>
                    <a:pt x="189" y="18"/>
                  </a:lnTo>
                  <a:lnTo>
                    <a:pt x="186" y="34"/>
                  </a:lnTo>
                  <a:lnTo>
                    <a:pt x="180" y="49"/>
                  </a:lnTo>
                  <a:lnTo>
                    <a:pt x="171" y="64"/>
                  </a:lnTo>
                  <a:lnTo>
                    <a:pt x="160" y="78"/>
                  </a:lnTo>
                  <a:lnTo>
                    <a:pt x="149" y="91"/>
                  </a:lnTo>
                  <a:lnTo>
                    <a:pt x="138" y="104"/>
                  </a:lnTo>
                  <a:lnTo>
                    <a:pt x="127" y="116"/>
                  </a:lnTo>
                  <a:lnTo>
                    <a:pt x="114" y="129"/>
                  </a:lnTo>
                  <a:lnTo>
                    <a:pt x="102" y="142"/>
                  </a:lnTo>
                  <a:lnTo>
                    <a:pt x="90" y="157"/>
                  </a:lnTo>
                  <a:lnTo>
                    <a:pt x="79" y="171"/>
                  </a:lnTo>
                  <a:lnTo>
                    <a:pt x="68" y="186"/>
                  </a:lnTo>
                  <a:lnTo>
                    <a:pt x="59" y="201"/>
                  </a:lnTo>
                  <a:lnTo>
                    <a:pt x="49" y="216"/>
                  </a:lnTo>
                  <a:lnTo>
                    <a:pt x="41" y="233"/>
                  </a:lnTo>
                  <a:lnTo>
                    <a:pt x="34" y="248"/>
                  </a:lnTo>
                  <a:lnTo>
                    <a:pt x="28" y="263"/>
                  </a:lnTo>
                  <a:lnTo>
                    <a:pt x="23" y="279"/>
                  </a:lnTo>
                  <a:lnTo>
                    <a:pt x="18" y="293"/>
                  </a:lnTo>
                  <a:lnTo>
                    <a:pt x="14" y="309"/>
                  </a:lnTo>
                  <a:lnTo>
                    <a:pt x="11" y="325"/>
                  </a:lnTo>
                  <a:lnTo>
                    <a:pt x="8" y="341"/>
                  </a:lnTo>
                  <a:lnTo>
                    <a:pt x="5" y="356"/>
                  </a:lnTo>
                  <a:lnTo>
                    <a:pt x="0" y="388"/>
                  </a:lnTo>
                  <a:lnTo>
                    <a:pt x="0" y="423"/>
                  </a:lnTo>
                  <a:lnTo>
                    <a:pt x="2" y="457"/>
                  </a:lnTo>
                  <a:lnTo>
                    <a:pt x="9" y="489"/>
                  </a:lnTo>
                  <a:lnTo>
                    <a:pt x="10" y="490"/>
                  </a:lnTo>
                  <a:lnTo>
                    <a:pt x="12" y="490"/>
                  </a:lnTo>
                  <a:lnTo>
                    <a:pt x="13" y="489"/>
                  </a:lnTo>
                  <a:lnTo>
                    <a:pt x="8" y="455"/>
                  </a:lnTo>
                  <a:lnTo>
                    <a:pt x="6" y="421"/>
                  </a:lnTo>
                  <a:lnTo>
                    <a:pt x="6" y="386"/>
                  </a:lnTo>
                  <a:lnTo>
                    <a:pt x="9" y="352"/>
                  </a:lnTo>
                  <a:lnTo>
                    <a:pt x="15" y="318"/>
                  </a:lnTo>
                  <a:lnTo>
                    <a:pt x="24" y="284"/>
                  </a:lnTo>
                  <a:lnTo>
                    <a:pt x="35" y="252"/>
                  </a:lnTo>
                  <a:lnTo>
                    <a:pt x="50" y="220"/>
                  </a:lnTo>
                  <a:lnTo>
                    <a:pt x="58" y="205"/>
                  </a:lnTo>
                  <a:lnTo>
                    <a:pt x="68" y="190"/>
                  </a:lnTo>
                  <a:lnTo>
                    <a:pt x="77" y="176"/>
                  </a:lnTo>
                  <a:lnTo>
                    <a:pt x="88" y="163"/>
                  </a:lnTo>
                  <a:lnTo>
                    <a:pt x="99" y="149"/>
                  </a:lnTo>
                  <a:lnTo>
                    <a:pt x="111" y="136"/>
                  </a:lnTo>
                  <a:lnTo>
                    <a:pt x="122" y="123"/>
                  </a:lnTo>
                  <a:lnTo>
                    <a:pt x="134" y="110"/>
                  </a:lnTo>
                  <a:lnTo>
                    <a:pt x="144" y="99"/>
                  </a:lnTo>
                  <a:lnTo>
                    <a:pt x="156" y="87"/>
                  </a:lnTo>
                  <a:lnTo>
                    <a:pt x="167" y="74"/>
                  </a:lnTo>
                  <a:lnTo>
                    <a:pt x="177" y="61"/>
                  </a:lnTo>
                  <a:lnTo>
                    <a:pt x="184" y="48"/>
                  </a:lnTo>
                  <a:lnTo>
                    <a:pt x="189" y="33"/>
                  </a:lnTo>
                  <a:lnTo>
                    <a:pt x="192" y="18"/>
                  </a:lnTo>
                  <a:lnTo>
                    <a:pt x="190" y="1"/>
                  </a:lnTo>
                  <a:lnTo>
                    <a:pt x="190" y="0"/>
                  </a:lnTo>
                  <a:lnTo>
                    <a:pt x="189" y="0"/>
                  </a:lnTo>
                  <a:lnTo>
                    <a:pt x="1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4" name="Freeform 82"/>
            <p:cNvSpPr>
              <a:spLocks/>
            </p:cNvSpPr>
            <p:nvPr/>
          </p:nvSpPr>
          <p:spPr bwMode="auto">
            <a:xfrm>
              <a:off x="3345" y="1672"/>
              <a:ext cx="65" cy="322"/>
            </a:xfrm>
            <a:custGeom>
              <a:avLst/>
              <a:gdLst>
                <a:gd name="T0" fmla="*/ 63 w 65"/>
                <a:gd name="T1" fmla="*/ 0 h 322"/>
                <a:gd name="T2" fmla="*/ 51 w 65"/>
                <a:gd name="T3" fmla="*/ 15 h 322"/>
                <a:gd name="T4" fmla="*/ 40 w 65"/>
                <a:gd name="T5" fmla="*/ 33 h 322"/>
                <a:gd name="T6" fmla="*/ 30 w 65"/>
                <a:gd name="T7" fmla="*/ 50 h 322"/>
                <a:gd name="T8" fmla="*/ 22 w 65"/>
                <a:gd name="T9" fmla="*/ 68 h 322"/>
                <a:gd name="T10" fmla="*/ 15 w 65"/>
                <a:gd name="T11" fmla="*/ 86 h 322"/>
                <a:gd name="T12" fmla="*/ 9 w 65"/>
                <a:gd name="T13" fmla="*/ 105 h 322"/>
                <a:gd name="T14" fmla="*/ 4 w 65"/>
                <a:gd name="T15" fmla="*/ 124 h 322"/>
                <a:gd name="T16" fmla="*/ 1 w 65"/>
                <a:gd name="T17" fmla="*/ 145 h 322"/>
                <a:gd name="T18" fmla="*/ 0 w 65"/>
                <a:gd name="T19" fmla="*/ 167 h 322"/>
                <a:gd name="T20" fmla="*/ 1 w 65"/>
                <a:gd name="T21" fmla="*/ 190 h 322"/>
                <a:gd name="T22" fmla="*/ 3 w 65"/>
                <a:gd name="T23" fmla="*/ 212 h 322"/>
                <a:gd name="T24" fmla="*/ 7 w 65"/>
                <a:gd name="T25" fmla="*/ 234 h 322"/>
                <a:gd name="T26" fmla="*/ 12 w 65"/>
                <a:gd name="T27" fmla="*/ 256 h 322"/>
                <a:gd name="T28" fmla="*/ 18 w 65"/>
                <a:gd name="T29" fmla="*/ 278 h 322"/>
                <a:gd name="T30" fmla="*/ 25 w 65"/>
                <a:gd name="T31" fmla="*/ 299 h 322"/>
                <a:gd name="T32" fmla="*/ 31 w 65"/>
                <a:gd name="T33" fmla="*/ 320 h 322"/>
                <a:gd name="T34" fmla="*/ 32 w 65"/>
                <a:gd name="T35" fmla="*/ 321 h 322"/>
                <a:gd name="T36" fmla="*/ 33 w 65"/>
                <a:gd name="T37" fmla="*/ 322 h 322"/>
                <a:gd name="T38" fmla="*/ 35 w 65"/>
                <a:gd name="T39" fmla="*/ 322 h 322"/>
                <a:gd name="T40" fmla="*/ 36 w 65"/>
                <a:gd name="T41" fmla="*/ 320 h 322"/>
                <a:gd name="T42" fmla="*/ 31 w 65"/>
                <a:gd name="T43" fmla="*/ 301 h 322"/>
                <a:gd name="T44" fmla="*/ 25 w 65"/>
                <a:gd name="T45" fmla="*/ 281 h 322"/>
                <a:gd name="T46" fmla="*/ 19 w 65"/>
                <a:gd name="T47" fmla="*/ 263 h 322"/>
                <a:gd name="T48" fmla="*/ 14 w 65"/>
                <a:gd name="T49" fmla="*/ 243 h 322"/>
                <a:gd name="T50" fmla="*/ 10 w 65"/>
                <a:gd name="T51" fmla="*/ 221 h 322"/>
                <a:gd name="T52" fmla="*/ 7 w 65"/>
                <a:gd name="T53" fmla="*/ 198 h 322"/>
                <a:gd name="T54" fmla="*/ 5 w 65"/>
                <a:gd name="T55" fmla="*/ 176 h 322"/>
                <a:gd name="T56" fmla="*/ 5 w 65"/>
                <a:gd name="T57" fmla="*/ 153 h 322"/>
                <a:gd name="T58" fmla="*/ 7 w 65"/>
                <a:gd name="T59" fmla="*/ 133 h 322"/>
                <a:gd name="T60" fmla="*/ 10 w 65"/>
                <a:gd name="T61" fmla="*/ 112 h 322"/>
                <a:gd name="T62" fmla="*/ 16 w 65"/>
                <a:gd name="T63" fmla="*/ 92 h 322"/>
                <a:gd name="T64" fmla="*/ 23 w 65"/>
                <a:gd name="T65" fmla="*/ 72 h 322"/>
                <a:gd name="T66" fmla="*/ 32 w 65"/>
                <a:gd name="T67" fmla="*/ 53 h 322"/>
                <a:gd name="T68" fmla="*/ 42 w 65"/>
                <a:gd name="T69" fmla="*/ 34 h 322"/>
                <a:gd name="T70" fmla="*/ 53 w 65"/>
                <a:gd name="T71" fmla="*/ 16 h 322"/>
                <a:gd name="T72" fmla="*/ 65 w 65"/>
                <a:gd name="T73" fmla="*/ 0 h 322"/>
                <a:gd name="T74" fmla="*/ 65 w 65"/>
                <a:gd name="T75" fmla="*/ 0 h 322"/>
                <a:gd name="T76" fmla="*/ 64 w 65"/>
                <a:gd name="T77" fmla="*/ 0 h 322"/>
                <a:gd name="T78" fmla="*/ 63 w 65"/>
                <a:gd name="T79" fmla="*/ 0 h 322"/>
                <a:gd name="T80" fmla="*/ 63 w 65"/>
                <a:gd name="T81" fmla="*/ 0 h 322"/>
                <a:gd name="T82" fmla="*/ 63 w 65"/>
                <a:gd name="T83" fmla="*/ 0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322"/>
                <a:gd name="T128" fmla="*/ 65 w 65"/>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322">
                  <a:moveTo>
                    <a:pt x="63" y="0"/>
                  </a:moveTo>
                  <a:lnTo>
                    <a:pt x="51" y="15"/>
                  </a:lnTo>
                  <a:lnTo>
                    <a:pt x="40" y="33"/>
                  </a:lnTo>
                  <a:lnTo>
                    <a:pt x="30" y="50"/>
                  </a:lnTo>
                  <a:lnTo>
                    <a:pt x="22" y="68"/>
                  </a:lnTo>
                  <a:lnTo>
                    <a:pt x="15" y="86"/>
                  </a:lnTo>
                  <a:lnTo>
                    <a:pt x="9" y="105"/>
                  </a:lnTo>
                  <a:lnTo>
                    <a:pt x="4" y="124"/>
                  </a:lnTo>
                  <a:lnTo>
                    <a:pt x="1" y="145"/>
                  </a:lnTo>
                  <a:lnTo>
                    <a:pt x="0" y="167"/>
                  </a:lnTo>
                  <a:lnTo>
                    <a:pt x="1" y="190"/>
                  </a:lnTo>
                  <a:lnTo>
                    <a:pt x="3" y="212"/>
                  </a:lnTo>
                  <a:lnTo>
                    <a:pt x="7" y="234"/>
                  </a:lnTo>
                  <a:lnTo>
                    <a:pt x="12" y="256"/>
                  </a:lnTo>
                  <a:lnTo>
                    <a:pt x="18" y="278"/>
                  </a:lnTo>
                  <a:lnTo>
                    <a:pt x="25" y="299"/>
                  </a:lnTo>
                  <a:lnTo>
                    <a:pt x="31" y="320"/>
                  </a:lnTo>
                  <a:lnTo>
                    <a:pt x="32" y="321"/>
                  </a:lnTo>
                  <a:lnTo>
                    <a:pt x="33" y="322"/>
                  </a:lnTo>
                  <a:lnTo>
                    <a:pt x="35" y="322"/>
                  </a:lnTo>
                  <a:lnTo>
                    <a:pt x="36" y="320"/>
                  </a:lnTo>
                  <a:lnTo>
                    <a:pt x="31" y="301"/>
                  </a:lnTo>
                  <a:lnTo>
                    <a:pt x="25" y="281"/>
                  </a:lnTo>
                  <a:lnTo>
                    <a:pt x="19" y="263"/>
                  </a:lnTo>
                  <a:lnTo>
                    <a:pt x="14" y="243"/>
                  </a:lnTo>
                  <a:lnTo>
                    <a:pt x="10" y="221"/>
                  </a:lnTo>
                  <a:lnTo>
                    <a:pt x="7" y="198"/>
                  </a:lnTo>
                  <a:lnTo>
                    <a:pt x="5" y="176"/>
                  </a:lnTo>
                  <a:lnTo>
                    <a:pt x="5" y="153"/>
                  </a:lnTo>
                  <a:lnTo>
                    <a:pt x="7" y="133"/>
                  </a:lnTo>
                  <a:lnTo>
                    <a:pt x="10" y="112"/>
                  </a:lnTo>
                  <a:lnTo>
                    <a:pt x="16" y="92"/>
                  </a:lnTo>
                  <a:lnTo>
                    <a:pt x="23" y="72"/>
                  </a:lnTo>
                  <a:lnTo>
                    <a:pt x="32" y="53"/>
                  </a:lnTo>
                  <a:lnTo>
                    <a:pt x="42" y="34"/>
                  </a:lnTo>
                  <a:lnTo>
                    <a:pt x="53" y="16"/>
                  </a:lnTo>
                  <a:lnTo>
                    <a:pt x="65" y="0"/>
                  </a:lnTo>
                  <a:lnTo>
                    <a:pt x="64"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5" name="Freeform 83"/>
            <p:cNvSpPr>
              <a:spLocks/>
            </p:cNvSpPr>
            <p:nvPr/>
          </p:nvSpPr>
          <p:spPr bwMode="auto">
            <a:xfrm>
              <a:off x="3474" y="1645"/>
              <a:ext cx="116" cy="183"/>
            </a:xfrm>
            <a:custGeom>
              <a:avLst/>
              <a:gdLst>
                <a:gd name="T0" fmla="*/ 67 w 116"/>
                <a:gd name="T1" fmla="*/ 3 h 183"/>
                <a:gd name="T2" fmla="*/ 73 w 116"/>
                <a:gd name="T3" fmla="*/ 7 h 183"/>
                <a:gd name="T4" fmla="*/ 79 w 116"/>
                <a:gd name="T5" fmla="*/ 12 h 183"/>
                <a:gd name="T6" fmla="*/ 85 w 116"/>
                <a:gd name="T7" fmla="*/ 18 h 183"/>
                <a:gd name="T8" fmla="*/ 88 w 116"/>
                <a:gd name="T9" fmla="*/ 24 h 183"/>
                <a:gd name="T10" fmla="*/ 92 w 116"/>
                <a:gd name="T11" fmla="*/ 31 h 183"/>
                <a:gd name="T12" fmla="*/ 95 w 116"/>
                <a:gd name="T13" fmla="*/ 38 h 183"/>
                <a:gd name="T14" fmla="*/ 98 w 116"/>
                <a:gd name="T15" fmla="*/ 45 h 183"/>
                <a:gd name="T16" fmla="*/ 100 w 116"/>
                <a:gd name="T17" fmla="*/ 53 h 183"/>
                <a:gd name="T18" fmla="*/ 105 w 116"/>
                <a:gd name="T19" fmla="*/ 74 h 183"/>
                <a:gd name="T20" fmla="*/ 108 w 116"/>
                <a:gd name="T21" fmla="*/ 95 h 183"/>
                <a:gd name="T22" fmla="*/ 105 w 116"/>
                <a:gd name="T23" fmla="*/ 115 h 183"/>
                <a:gd name="T24" fmla="*/ 96 w 116"/>
                <a:gd name="T25" fmla="*/ 134 h 183"/>
                <a:gd name="T26" fmla="*/ 87 w 116"/>
                <a:gd name="T27" fmla="*/ 145 h 183"/>
                <a:gd name="T28" fmla="*/ 77 w 116"/>
                <a:gd name="T29" fmla="*/ 155 h 183"/>
                <a:gd name="T30" fmla="*/ 66 w 116"/>
                <a:gd name="T31" fmla="*/ 163 h 183"/>
                <a:gd name="T32" fmla="*/ 54 w 116"/>
                <a:gd name="T33" fmla="*/ 169 h 183"/>
                <a:gd name="T34" fmla="*/ 42 w 116"/>
                <a:gd name="T35" fmla="*/ 172 h 183"/>
                <a:gd name="T36" fmla="*/ 29 w 116"/>
                <a:gd name="T37" fmla="*/ 172 h 183"/>
                <a:gd name="T38" fmla="*/ 17 w 116"/>
                <a:gd name="T39" fmla="*/ 168 h 183"/>
                <a:gd name="T40" fmla="*/ 5 w 116"/>
                <a:gd name="T41" fmla="*/ 159 h 183"/>
                <a:gd name="T42" fmla="*/ 3 w 116"/>
                <a:gd name="T43" fmla="*/ 159 h 183"/>
                <a:gd name="T44" fmla="*/ 2 w 116"/>
                <a:gd name="T45" fmla="*/ 160 h 183"/>
                <a:gd name="T46" fmla="*/ 0 w 116"/>
                <a:gd name="T47" fmla="*/ 161 h 183"/>
                <a:gd name="T48" fmla="*/ 0 w 116"/>
                <a:gd name="T49" fmla="*/ 163 h 183"/>
                <a:gd name="T50" fmla="*/ 11 w 116"/>
                <a:gd name="T51" fmla="*/ 176 h 183"/>
                <a:gd name="T52" fmla="*/ 24 w 116"/>
                <a:gd name="T53" fmla="*/ 183 h 183"/>
                <a:gd name="T54" fmla="*/ 38 w 116"/>
                <a:gd name="T55" fmla="*/ 183 h 183"/>
                <a:gd name="T56" fmla="*/ 53 w 116"/>
                <a:gd name="T57" fmla="*/ 178 h 183"/>
                <a:gd name="T58" fmla="*/ 68 w 116"/>
                <a:gd name="T59" fmla="*/ 170 h 183"/>
                <a:gd name="T60" fmla="*/ 82 w 116"/>
                <a:gd name="T61" fmla="*/ 160 h 183"/>
                <a:gd name="T62" fmla="*/ 94 w 116"/>
                <a:gd name="T63" fmla="*/ 148 h 183"/>
                <a:gd name="T64" fmla="*/ 102 w 116"/>
                <a:gd name="T65" fmla="*/ 137 h 183"/>
                <a:gd name="T66" fmla="*/ 111 w 116"/>
                <a:gd name="T67" fmla="*/ 122 h 183"/>
                <a:gd name="T68" fmla="*/ 115 w 116"/>
                <a:gd name="T69" fmla="*/ 105 h 183"/>
                <a:gd name="T70" fmla="*/ 116 w 116"/>
                <a:gd name="T71" fmla="*/ 88 h 183"/>
                <a:gd name="T72" fmla="*/ 114 w 116"/>
                <a:gd name="T73" fmla="*/ 70 h 183"/>
                <a:gd name="T74" fmla="*/ 111 w 116"/>
                <a:gd name="T75" fmla="*/ 60 h 183"/>
                <a:gd name="T76" fmla="*/ 108 w 116"/>
                <a:gd name="T77" fmla="*/ 50 h 183"/>
                <a:gd name="T78" fmla="*/ 104 w 116"/>
                <a:gd name="T79" fmla="*/ 40 h 183"/>
                <a:gd name="T80" fmla="*/ 99 w 116"/>
                <a:gd name="T81" fmla="*/ 30 h 183"/>
                <a:gd name="T82" fmla="*/ 94 w 116"/>
                <a:gd name="T83" fmla="*/ 21 h 183"/>
                <a:gd name="T84" fmla="*/ 87 w 116"/>
                <a:gd name="T85" fmla="*/ 12 h 183"/>
                <a:gd name="T86" fmla="*/ 79 w 116"/>
                <a:gd name="T87" fmla="*/ 6 h 183"/>
                <a:gd name="T88" fmla="*/ 70 w 116"/>
                <a:gd name="T89" fmla="*/ 0 h 183"/>
                <a:gd name="T90" fmla="*/ 68 w 116"/>
                <a:gd name="T91" fmla="*/ 0 h 183"/>
                <a:gd name="T92" fmla="*/ 67 w 116"/>
                <a:gd name="T93" fmla="*/ 1 h 183"/>
                <a:gd name="T94" fmla="*/ 67 w 116"/>
                <a:gd name="T95" fmla="*/ 3 h 183"/>
                <a:gd name="T96" fmla="*/ 67 w 116"/>
                <a:gd name="T97" fmla="*/ 3 h 183"/>
                <a:gd name="T98" fmla="*/ 67 w 116"/>
                <a:gd name="T99" fmla="*/ 3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3"/>
                <a:gd name="T152" fmla="*/ 116 w 116"/>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3">
                  <a:moveTo>
                    <a:pt x="67" y="3"/>
                  </a:moveTo>
                  <a:lnTo>
                    <a:pt x="73" y="7"/>
                  </a:lnTo>
                  <a:lnTo>
                    <a:pt x="79" y="12"/>
                  </a:lnTo>
                  <a:lnTo>
                    <a:pt x="85" y="18"/>
                  </a:lnTo>
                  <a:lnTo>
                    <a:pt x="88" y="24"/>
                  </a:lnTo>
                  <a:lnTo>
                    <a:pt x="92" y="31"/>
                  </a:lnTo>
                  <a:lnTo>
                    <a:pt x="95" y="38"/>
                  </a:lnTo>
                  <a:lnTo>
                    <a:pt x="98" y="45"/>
                  </a:lnTo>
                  <a:lnTo>
                    <a:pt x="100" y="53"/>
                  </a:lnTo>
                  <a:lnTo>
                    <a:pt x="105" y="74"/>
                  </a:lnTo>
                  <a:lnTo>
                    <a:pt x="108" y="95"/>
                  </a:lnTo>
                  <a:lnTo>
                    <a:pt x="105" y="115"/>
                  </a:lnTo>
                  <a:lnTo>
                    <a:pt x="96" y="134"/>
                  </a:lnTo>
                  <a:lnTo>
                    <a:pt x="87" y="145"/>
                  </a:lnTo>
                  <a:lnTo>
                    <a:pt x="77" y="155"/>
                  </a:lnTo>
                  <a:lnTo>
                    <a:pt x="66" y="163"/>
                  </a:lnTo>
                  <a:lnTo>
                    <a:pt x="54" y="169"/>
                  </a:lnTo>
                  <a:lnTo>
                    <a:pt x="42" y="172"/>
                  </a:lnTo>
                  <a:lnTo>
                    <a:pt x="29" y="172"/>
                  </a:lnTo>
                  <a:lnTo>
                    <a:pt x="17" y="168"/>
                  </a:lnTo>
                  <a:lnTo>
                    <a:pt x="5" y="159"/>
                  </a:lnTo>
                  <a:lnTo>
                    <a:pt x="3" y="159"/>
                  </a:lnTo>
                  <a:lnTo>
                    <a:pt x="2" y="160"/>
                  </a:lnTo>
                  <a:lnTo>
                    <a:pt x="0" y="161"/>
                  </a:lnTo>
                  <a:lnTo>
                    <a:pt x="0" y="163"/>
                  </a:lnTo>
                  <a:lnTo>
                    <a:pt x="11" y="176"/>
                  </a:lnTo>
                  <a:lnTo>
                    <a:pt x="24" y="183"/>
                  </a:lnTo>
                  <a:lnTo>
                    <a:pt x="38" y="183"/>
                  </a:lnTo>
                  <a:lnTo>
                    <a:pt x="53" y="178"/>
                  </a:lnTo>
                  <a:lnTo>
                    <a:pt x="68" y="170"/>
                  </a:lnTo>
                  <a:lnTo>
                    <a:pt x="82" y="160"/>
                  </a:lnTo>
                  <a:lnTo>
                    <a:pt x="94" y="148"/>
                  </a:lnTo>
                  <a:lnTo>
                    <a:pt x="102" y="137"/>
                  </a:lnTo>
                  <a:lnTo>
                    <a:pt x="111" y="122"/>
                  </a:lnTo>
                  <a:lnTo>
                    <a:pt x="115" y="105"/>
                  </a:lnTo>
                  <a:lnTo>
                    <a:pt x="116" y="88"/>
                  </a:lnTo>
                  <a:lnTo>
                    <a:pt x="114" y="70"/>
                  </a:lnTo>
                  <a:lnTo>
                    <a:pt x="111" y="60"/>
                  </a:lnTo>
                  <a:lnTo>
                    <a:pt x="108" y="50"/>
                  </a:lnTo>
                  <a:lnTo>
                    <a:pt x="104" y="40"/>
                  </a:lnTo>
                  <a:lnTo>
                    <a:pt x="99" y="30"/>
                  </a:lnTo>
                  <a:lnTo>
                    <a:pt x="94" y="21"/>
                  </a:lnTo>
                  <a:lnTo>
                    <a:pt x="87" y="12"/>
                  </a:lnTo>
                  <a:lnTo>
                    <a:pt x="79" y="6"/>
                  </a:lnTo>
                  <a:lnTo>
                    <a:pt x="70" y="0"/>
                  </a:lnTo>
                  <a:lnTo>
                    <a:pt x="68" y="0"/>
                  </a:lnTo>
                  <a:lnTo>
                    <a:pt x="67" y="1"/>
                  </a:lnTo>
                  <a:lnTo>
                    <a:pt x="6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6" name="Freeform 84"/>
            <p:cNvSpPr>
              <a:spLocks/>
            </p:cNvSpPr>
            <p:nvPr/>
          </p:nvSpPr>
          <p:spPr bwMode="auto">
            <a:xfrm>
              <a:off x="3363" y="1789"/>
              <a:ext cx="153" cy="246"/>
            </a:xfrm>
            <a:custGeom>
              <a:avLst/>
              <a:gdLst>
                <a:gd name="T0" fmla="*/ 116 w 153"/>
                <a:gd name="T1" fmla="*/ 6 h 246"/>
                <a:gd name="T2" fmla="*/ 124 w 153"/>
                <a:gd name="T3" fmla="*/ 3 h 246"/>
                <a:gd name="T4" fmla="*/ 133 w 153"/>
                <a:gd name="T5" fmla="*/ 5 h 246"/>
                <a:gd name="T6" fmla="*/ 142 w 153"/>
                <a:gd name="T7" fmla="*/ 13 h 246"/>
                <a:gd name="T8" fmla="*/ 149 w 153"/>
                <a:gd name="T9" fmla="*/ 28 h 246"/>
                <a:gd name="T10" fmla="*/ 148 w 153"/>
                <a:gd name="T11" fmla="*/ 43 h 246"/>
                <a:gd name="T12" fmla="*/ 142 w 153"/>
                <a:gd name="T13" fmla="*/ 60 h 246"/>
                <a:gd name="T14" fmla="*/ 131 w 153"/>
                <a:gd name="T15" fmla="*/ 78 h 246"/>
                <a:gd name="T16" fmla="*/ 119 w 153"/>
                <a:gd name="T17" fmla="*/ 94 h 246"/>
                <a:gd name="T18" fmla="*/ 105 w 153"/>
                <a:gd name="T19" fmla="*/ 108 h 246"/>
                <a:gd name="T20" fmla="*/ 90 w 153"/>
                <a:gd name="T21" fmla="*/ 119 h 246"/>
                <a:gd name="T22" fmla="*/ 75 w 153"/>
                <a:gd name="T23" fmla="*/ 130 h 246"/>
                <a:gd name="T24" fmla="*/ 54 w 153"/>
                <a:gd name="T25" fmla="*/ 145 h 246"/>
                <a:gd name="T26" fmla="*/ 29 w 153"/>
                <a:gd name="T27" fmla="*/ 168 h 246"/>
                <a:gd name="T28" fmla="*/ 11 w 153"/>
                <a:gd name="T29" fmla="*/ 196 h 246"/>
                <a:gd name="T30" fmla="*/ 1 w 153"/>
                <a:gd name="T31" fmla="*/ 227 h 246"/>
                <a:gd name="T32" fmla="*/ 0 w 153"/>
                <a:gd name="T33" fmla="*/ 244 h 246"/>
                <a:gd name="T34" fmla="*/ 2 w 153"/>
                <a:gd name="T35" fmla="*/ 246 h 246"/>
                <a:gd name="T36" fmla="*/ 4 w 153"/>
                <a:gd name="T37" fmla="*/ 232 h 246"/>
                <a:gd name="T38" fmla="*/ 11 w 153"/>
                <a:gd name="T39" fmla="*/ 207 h 246"/>
                <a:gd name="T40" fmla="*/ 23 w 153"/>
                <a:gd name="T41" fmla="*/ 185 h 246"/>
                <a:gd name="T42" fmla="*/ 39 w 153"/>
                <a:gd name="T43" fmla="*/ 164 h 246"/>
                <a:gd name="T44" fmla="*/ 60 w 153"/>
                <a:gd name="T45" fmla="*/ 147 h 246"/>
                <a:gd name="T46" fmla="*/ 81 w 153"/>
                <a:gd name="T47" fmla="*/ 130 h 246"/>
                <a:gd name="T48" fmla="*/ 103 w 153"/>
                <a:gd name="T49" fmla="*/ 114 h 246"/>
                <a:gd name="T50" fmla="*/ 123 w 153"/>
                <a:gd name="T51" fmla="*/ 95 h 246"/>
                <a:gd name="T52" fmla="*/ 137 w 153"/>
                <a:gd name="T53" fmla="*/ 78 h 246"/>
                <a:gd name="T54" fmla="*/ 147 w 153"/>
                <a:gd name="T55" fmla="*/ 61 h 246"/>
                <a:gd name="T56" fmla="*/ 152 w 153"/>
                <a:gd name="T57" fmla="*/ 41 h 246"/>
                <a:gd name="T58" fmla="*/ 151 w 153"/>
                <a:gd name="T59" fmla="*/ 23 h 246"/>
                <a:gd name="T60" fmla="*/ 142 w 153"/>
                <a:gd name="T61" fmla="*/ 10 h 246"/>
                <a:gd name="T62" fmla="*/ 134 w 153"/>
                <a:gd name="T63" fmla="*/ 4 h 246"/>
                <a:gd name="T64" fmla="*/ 124 w 153"/>
                <a:gd name="T65" fmla="*/ 0 h 246"/>
                <a:gd name="T66" fmla="*/ 114 w 153"/>
                <a:gd name="T67" fmla="*/ 4 h 246"/>
                <a:gd name="T68" fmla="*/ 110 w 153"/>
                <a:gd name="T69" fmla="*/ 8 h 246"/>
                <a:gd name="T70" fmla="*/ 111 w 153"/>
                <a:gd name="T71" fmla="*/ 10 h 246"/>
                <a:gd name="T72" fmla="*/ 111 w 153"/>
                <a:gd name="T73" fmla="*/ 1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46"/>
                <a:gd name="T113" fmla="*/ 153 w 153"/>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46">
                  <a:moveTo>
                    <a:pt x="111" y="10"/>
                  </a:moveTo>
                  <a:lnTo>
                    <a:pt x="116" y="6"/>
                  </a:lnTo>
                  <a:lnTo>
                    <a:pt x="119" y="4"/>
                  </a:lnTo>
                  <a:lnTo>
                    <a:pt x="124" y="3"/>
                  </a:lnTo>
                  <a:lnTo>
                    <a:pt x="128" y="4"/>
                  </a:lnTo>
                  <a:lnTo>
                    <a:pt x="133" y="5"/>
                  </a:lnTo>
                  <a:lnTo>
                    <a:pt x="137" y="9"/>
                  </a:lnTo>
                  <a:lnTo>
                    <a:pt x="142" y="13"/>
                  </a:lnTo>
                  <a:lnTo>
                    <a:pt x="146" y="19"/>
                  </a:lnTo>
                  <a:lnTo>
                    <a:pt x="149" y="28"/>
                  </a:lnTo>
                  <a:lnTo>
                    <a:pt x="149" y="35"/>
                  </a:lnTo>
                  <a:lnTo>
                    <a:pt x="148" y="43"/>
                  </a:lnTo>
                  <a:lnTo>
                    <a:pt x="145" y="50"/>
                  </a:lnTo>
                  <a:lnTo>
                    <a:pt x="142" y="60"/>
                  </a:lnTo>
                  <a:lnTo>
                    <a:pt x="137" y="70"/>
                  </a:lnTo>
                  <a:lnTo>
                    <a:pt x="131" y="78"/>
                  </a:lnTo>
                  <a:lnTo>
                    <a:pt x="125" y="87"/>
                  </a:lnTo>
                  <a:lnTo>
                    <a:pt x="119" y="94"/>
                  </a:lnTo>
                  <a:lnTo>
                    <a:pt x="112" y="101"/>
                  </a:lnTo>
                  <a:lnTo>
                    <a:pt x="105" y="108"/>
                  </a:lnTo>
                  <a:lnTo>
                    <a:pt x="98" y="114"/>
                  </a:lnTo>
                  <a:lnTo>
                    <a:pt x="90" y="119"/>
                  </a:lnTo>
                  <a:lnTo>
                    <a:pt x="82" y="125"/>
                  </a:lnTo>
                  <a:lnTo>
                    <a:pt x="75" y="130"/>
                  </a:lnTo>
                  <a:lnTo>
                    <a:pt x="67" y="135"/>
                  </a:lnTo>
                  <a:lnTo>
                    <a:pt x="54" y="145"/>
                  </a:lnTo>
                  <a:lnTo>
                    <a:pt x="41" y="156"/>
                  </a:lnTo>
                  <a:lnTo>
                    <a:pt x="29" y="168"/>
                  </a:lnTo>
                  <a:lnTo>
                    <a:pt x="19" y="182"/>
                  </a:lnTo>
                  <a:lnTo>
                    <a:pt x="11" y="196"/>
                  </a:lnTo>
                  <a:lnTo>
                    <a:pt x="4" y="211"/>
                  </a:lnTo>
                  <a:lnTo>
                    <a:pt x="1" y="227"/>
                  </a:lnTo>
                  <a:lnTo>
                    <a:pt x="0" y="244"/>
                  </a:lnTo>
                  <a:lnTo>
                    <a:pt x="1" y="245"/>
                  </a:lnTo>
                  <a:lnTo>
                    <a:pt x="2" y="246"/>
                  </a:lnTo>
                  <a:lnTo>
                    <a:pt x="2" y="245"/>
                  </a:lnTo>
                  <a:lnTo>
                    <a:pt x="4" y="232"/>
                  </a:lnTo>
                  <a:lnTo>
                    <a:pt x="7" y="219"/>
                  </a:lnTo>
                  <a:lnTo>
                    <a:pt x="11" y="207"/>
                  </a:lnTo>
                  <a:lnTo>
                    <a:pt x="17" y="196"/>
                  </a:lnTo>
                  <a:lnTo>
                    <a:pt x="23" y="185"/>
                  </a:lnTo>
                  <a:lnTo>
                    <a:pt x="31" y="174"/>
                  </a:lnTo>
                  <a:lnTo>
                    <a:pt x="39" y="164"/>
                  </a:lnTo>
                  <a:lnTo>
                    <a:pt x="49" y="155"/>
                  </a:lnTo>
                  <a:lnTo>
                    <a:pt x="60" y="147"/>
                  </a:lnTo>
                  <a:lnTo>
                    <a:pt x="71" y="138"/>
                  </a:lnTo>
                  <a:lnTo>
                    <a:pt x="81" y="130"/>
                  </a:lnTo>
                  <a:lnTo>
                    <a:pt x="92" y="122"/>
                  </a:lnTo>
                  <a:lnTo>
                    <a:pt x="103" y="114"/>
                  </a:lnTo>
                  <a:lnTo>
                    <a:pt x="113" y="105"/>
                  </a:lnTo>
                  <a:lnTo>
                    <a:pt x="123" y="95"/>
                  </a:lnTo>
                  <a:lnTo>
                    <a:pt x="132" y="84"/>
                  </a:lnTo>
                  <a:lnTo>
                    <a:pt x="137" y="78"/>
                  </a:lnTo>
                  <a:lnTo>
                    <a:pt x="142" y="70"/>
                  </a:lnTo>
                  <a:lnTo>
                    <a:pt x="147" y="61"/>
                  </a:lnTo>
                  <a:lnTo>
                    <a:pt x="151" y="51"/>
                  </a:lnTo>
                  <a:lnTo>
                    <a:pt x="152" y="41"/>
                  </a:lnTo>
                  <a:lnTo>
                    <a:pt x="153" y="32"/>
                  </a:lnTo>
                  <a:lnTo>
                    <a:pt x="151" y="23"/>
                  </a:lnTo>
                  <a:lnTo>
                    <a:pt x="146" y="15"/>
                  </a:lnTo>
                  <a:lnTo>
                    <a:pt x="142" y="10"/>
                  </a:lnTo>
                  <a:lnTo>
                    <a:pt x="139" y="7"/>
                  </a:lnTo>
                  <a:lnTo>
                    <a:pt x="134" y="4"/>
                  </a:lnTo>
                  <a:lnTo>
                    <a:pt x="129" y="1"/>
                  </a:lnTo>
                  <a:lnTo>
                    <a:pt x="124" y="0"/>
                  </a:lnTo>
                  <a:lnTo>
                    <a:pt x="119" y="1"/>
                  </a:lnTo>
                  <a:lnTo>
                    <a:pt x="114" y="4"/>
                  </a:lnTo>
                  <a:lnTo>
                    <a:pt x="110" y="8"/>
                  </a:lnTo>
                  <a:lnTo>
                    <a:pt x="110" y="9"/>
                  </a:lnTo>
                  <a:lnTo>
                    <a:pt x="1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7" name="Freeform 85"/>
            <p:cNvSpPr>
              <a:spLocks/>
            </p:cNvSpPr>
            <p:nvPr/>
          </p:nvSpPr>
          <p:spPr bwMode="auto">
            <a:xfrm>
              <a:off x="3287" y="1683"/>
              <a:ext cx="98" cy="135"/>
            </a:xfrm>
            <a:custGeom>
              <a:avLst/>
              <a:gdLst>
                <a:gd name="T0" fmla="*/ 97 w 98"/>
                <a:gd name="T1" fmla="*/ 0 h 135"/>
                <a:gd name="T2" fmla="*/ 83 w 98"/>
                <a:gd name="T3" fmla="*/ 8 h 135"/>
                <a:gd name="T4" fmla="*/ 68 w 98"/>
                <a:gd name="T5" fmla="*/ 16 h 135"/>
                <a:gd name="T6" fmla="*/ 54 w 98"/>
                <a:gd name="T7" fmla="*/ 25 h 135"/>
                <a:gd name="T8" fmla="*/ 41 w 98"/>
                <a:gd name="T9" fmla="*/ 33 h 135"/>
                <a:gd name="T10" fmla="*/ 29 w 98"/>
                <a:gd name="T11" fmla="*/ 44 h 135"/>
                <a:gd name="T12" fmla="*/ 18 w 98"/>
                <a:gd name="T13" fmla="*/ 56 h 135"/>
                <a:gd name="T14" fmla="*/ 9 w 98"/>
                <a:gd name="T15" fmla="*/ 69 h 135"/>
                <a:gd name="T16" fmla="*/ 2 w 98"/>
                <a:gd name="T17" fmla="*/ 85 h 135"/>
                <a:gd name="T18" fmla="*/ 0 w 98"/>
                <a:gd name="T19" fmla="*/ 96 h 135"/>
                <a:gd name="T20" fmla="*/ 0 w 98"/>
                <a:gd name="T21" fmla="*/ 104 h 135"/>
                <a:gd name="T22" fmla="*/ 2 w 98"/>
                <a:gd name="T23" fmla="*/ 113 h 135"/>
                <a:gd name="T24" fmla="*/ 6 w 98"/>
                <a:gd name="T25" fmla="*/ 120 h 135"/>
                <a:gd name="T26" fmla="*/ 13 w 98"/>
                <a:gd name="T27" fmla="*/ 126 h 135"/>
                <a:gd name="T28" fmla="*/ 20 w 98"/>
                <a:gd name="T29" fmla="*/ 131 h 135"/>
                <a:gd name="T30" fmla="*/ 29 w 98"/>
                <a:gd name="T31" fmla="*/ 134 h 135"/>
                <a:gd name="T32" fmla="*/ 39 w 98"/>
                <a:gd name="T33" fmla="*/ 135 h 135"/>
                <a:gd name="T34" fmla="*/ 41 w 98"/>
                <a:gd name="T35" fmla="*/ 135 h 135"/>
                <a:gd name="T36" fmla="*/ 41 w 98"/>
                <a:gd name="T37" fmla="*/ 134 h 135"/>
                <a:gd name="T38" fmla="*/ 39 w 98"/>
                <a:gd name="T39" fmla="*/ 131 h 135"/>
                <a:gd name="T40" fmla="*/ 38 w 98"/>
                <a:gd name="T41" fmla="*/ 131 h 135"/>
                <a:gd name="T42" fmla="*/ 31 w 98"/>
                <a:gd name="T43" fmla="*/ 128 h 135"/>
                <a:gd name="T44" fmla="*/ 24 w 98"/>
                <a:gd name="T45" fmla="*/ 125 h 135"/>
                <a:gd name="T46" fmla="*/ 19 w 98"/>
                <a:gd name="T47" fmla="*/ 122 h 135"/>
                <a:gd name="T48" fmla="*/ 14 w 98"/>
                <a:gd name="T49" fmla="*/ 119 h 135"/>
                <a:gd name="T50" fmla="*/ 10 w 98"/>
                <a:gd name="T51" fmla="*/ 114 h 135"/>
                <a:gd name="T52" fmla="*/ 8 w 98"/>
                <a:gd name="T53" fmla="*/ 109 h 135"/>
                <a:gd name="T54" fmla="*/ 7 w 98"/>
                <a:gd name="T55" fmla="*/ 102 h 135"/>
                <a:gd name="T56" fmla="*/ 7 w 98"/>
                <a:gd name="T57" fmla="*/ 95 h 135"/>
                <a:gd name="T58" fmla="*/ 9 w 98"/>
                <a:gd name="T59" fmla="*/ 84 h 135"/>
                <a:gd name="T60" fmla="*/ 15 w 98"/>
                <a:gd name="T61" fmla="*/ 75 h 135"/>
                <a:gd name="T62" fmla="*/ 20 w 98"/>
                <a:gd name="T63" fmla="*/ 66 h 135"/>
                <a:gd name="T64" fmla="*/ 26 w 98"/>
                <a:gd name="T65" fmla="*/ 57 h 135"/>
                <a:gd name="T66" fmla="*/ 34 w 98"/>
                <a:gd name="T67" fmla="*/ 47 h 135"/>
                <a:gd name="T68" fmla="*/ 42 w 98"/>
                <a:gd name="T69" fmla="*/ 39 h 135"/>
                <a:gd name="T70" fmla="*/ 50 w 98"/>
                <a:gd name="T71" fmla="*/ 31 h 135"/>
                <a:gd name="T72" fmla="*/ 59 w 98"/>
                <a:gd name="T73" fmla="*/ 25 h 135"/>
                <a:gd name="T74" fmla="*/ 69 w 98"/>
                <a:gd name="T75" fmla="*/ 19 h 135"/>
                <a:gd name="T76" fmla="*/ 79 w 98"/>
                <a:gd name="T77" fmla="*/ 13 h 135"/>
                <a:gd name="T78" fmla="*/ 88 w 98"/>
                <a:gd name="T79" fmla="*/ 7 h 135"/>
                <a:gd name="T80" fmla="*/ 98 w 98"/>
                <a:gd name="T81" fmla="*/ 1 h 135"/>
                <a:gd name="T82" fmla="*/ 98 w 98"/>
                <a:gd name="T83" fmla="*/ 1 h 135"/>
                <a:gd name="T84" fmla="*/ 98 w 98"/>
                <a:gd name="T85" fmla="*/ 0 h 135"/>
                <a:gd name="T86" fmla="*/ 97 w 98"/>
                <a:gd name="T87" fmla="*/ 0 h 135"/>
                <a:gd name="T88" fmla="*/ 97 w 98"/>
                <a:gd name="T89" fmla="*/ 0 h 135"/>
                <a:gd name="T90" fmla="*/ 97 w 98"/>
                <a:gd name="T91" fmla="*/ 0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35"/>
                <a:gd name="T140" fmla="*/ 98 w 98"/>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35">
                  <a:moveTo>
                    <a:pt x="97" y="0"/>
                  </a:moveTo>
                  <a:lnTo>
                    <a:pt x="83" y="8"/>
                  </a:lnTo>
                  <a:lnTo>
                    <a:pt x="68" y="16"/>
                  </a:lnTo>
                  <a:lnTo>
                    <a:pt x="54" y="25"/>
                  </a:lnTo>
                  <a:lnTo>
                    <a:pt x="41" y="33"/>
                  </a:lnTo>
                  <a:lnTo>
                    <a:pt x="29" y="44"/>
                  </a:lnTo>
                  <a:lnTo>
                    <a:pt x="18" y="56"/>
                  </a:lnTo>
                  <a:lnTo>
                    <a:pt x="9" y="69"/>
                  </a:lnTo>
                  <a:lnTo>
                    <a:pt x="2" y="85"/>
                  </a:lnTo>
                  <a:lnTo>
                    <a:pt x="0" y="96"/>
                  </a:lnTo>
                  <a:lnTo>
                    <a:pt x="0" y="104"/>
                  </a:lnTo>
                  <a:lnTo>
                    <a:pt x="2" y="113"/>
                  </a:lnTo>
                  <a:lnTo>
                    <a:pt x="6" y="120"/>
                  </a:lnTo>
                  <a:lnTo>
                    <a:pt x="13" y="126"/>
                  </a:lnTo>
                  <a:lnTo>
                    <a:pt x="20" y="131"/>
                  </a:lnTo>
                  <a:lnTo>
                    <a:pt x="29" y="134"/>
                  </a:lnTo>
                  <a:lnTo>
                    <a:pt x="39" y="135"/>
                  </a:lnTo>
                  <a:lnTo>
                    <a:pt x="41" y="135"/>
                  </a:lnTo>
                  <a:lnTo>
                    <a:pt x="41" y="134"/>
                  </a:lnTo>
                  <a:lnTo>
                    <a:pt x="39" y="131"/>
                  </a:lnTo>
                  <a:lnTo>
                    <a:pt x="38" y="131"/>
                  </a:lnTo>
                  <a:lnTo>
                    <a:pt x="31" y="128"/>
                  </a:lnTo>
                  <a:lnTo>
                    <a:pt x="24" y="125"/>
                  </a:lnTo>
                  <a:lnTo>
                    <a:pt x="19" y="122"/>
                  </a:lnTo>
                  <a:lnTo>
                    <a:pt x="14" y="119"/>
                  </a:lnTo>
                  <a:lnTo>
                    <a:pt x="10" y="114"/>
                  </a:lnTo>
                  <a:lnTo>
                    <a:pt x="8" y="109"/>
                  </a:lnTo>
                  <a:lnTo>
                    <a:pt x="7" y="102"/>
                  </a:lnTo>
                  <a:lnTo>
                    <a:pt x="7" y="95"/>
                  </a:lnTo>
                  <a:lnTo>
                    <a:pt x="9" y="84"/>
                  </a:lnTo>
                  <a:lnTo>
                    <a:pt x="15" y="75"/>
                  </a:lnTo>
                  <a:lnTo>
                    <a:pt x="20" y="66"/>
                  </a:lnTo>
                  <a:lnTo>
                    <a:pt x="26" y="57"/>
                  </a:lnTo>
                  <a:lnTo>
                    <a:pt x="34" y="47"/>
                  </a:lnTo>
                  <a:lnTo>
                    <a:pt x="42" y="39"/>
                  </a:lnTo>
                  <a:lnTo>
                    <a:pt x="50" y="31"/>
                  </a:lnTo>
                  <a:lnTo>
                    <a:pt x="59" y="25"/>
                  </a:lnTo>
                  <a:lnTo>
                    <a:pt x="69" y="19"/>
                  </a:lnTo>
                  <a:lnTo>
                    <a:pt x="79" y="13"/>
                  </a:lnTo>
                  <a:lnTo>
                    <a:pt x="88" y="7"/>
                  </a:lnTo>
                  <a:lnTo>
                    <a:pt x="98" y="1"/>
                  </a:lnTo>
                  <a:lnTo>
                    <a:pt x="98"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8" name="Freeform 86"/>
            <p:cNvSpPr>
              <a:spLocks/>
            </p:cNvSpPr>
            <p:nvPr/>
          </p:nvSpPr>
          <p:spPr bwMode="auto">
            <a:xfrm>
              <a:off x="3297" y="1799"/>
              <a:ext cx="84" cy="194"/>
            </a:xfrm>
            <a:custGeom>
              <a:avLst/>
              <a:gdLst>
                <a:gd name="T0" fmla="*/ 28 w 84"/>
                <a:gd name="T1" fmla="*/ 15 h 194"/>
                <a:gd name="T2" fmla="*/ 29 w 84"/>
                <a:gd name="T3" fmla="*/ 10 h 194"/>
                <a:gd name="T4" fmla="*/ 29 w 84"/>
                <a:gd name="T5" fmla="*/ 3 h 194"/>
                <a:gd name="T6" fmla="*/ 26 w 84"/>
                <a:gd name="T7" fmla="*/ 0 h 194"/>
                <a:gd name="T8" fmla="*/ 20 w 84"/>
                <a:gd name="T9" fmla="*/ 1 h 194"/>
                <a:gd name="T10" fmla="*/ 12 w 84"/>
                <a:gd name="T11" fmla="*/ 7 h 194"/>
                <a:gd name="T12" fmla="*/ 6 w 84"/>
                <a:gd name="T13" fmla="*/ 15 h 194"/>
                <a:gd name="T14" fmla="*/ 2 w 84"/>
                <a:gd name="T15" fmla="*/ 24 h 194"/>
                <a:gd name="T16" fmla="*/ 1 w 84"/>
                <a:gd name="T17" fmla="*/ 34 h 194"/>
                <a:gd name="T18" fmla="*/ 0 w 84"/>
                <a:gd name="T19" fmla="*/ 45 h 194"/>
                <a:gd name="T20" fmla="*/ 2 w 84"/>
                <a:gd name="T21" fmla="*/ 55 h 194"/>
                <a:gd name="T22" fmla="*/ 4 w 84"/>
                <a:gd name="T23" fmla="*/ 65 h 194"/>
                <a:gd name="T24" fmla="*/ 8 w 84"/>
                <a:gd name="T25" fmla="*/ 73 h 194"/>
                <a:gd name="T26" fmla="*/ 16 w 84"/>
                <a:gd name="T27" fmla="*/ 89 h 194"/>
                <a:gd name="T28" fmla="*/ 25 w 84"/>
                <a:gd name="T29" fmla="*/ 104 h 194"/>
                <a:gd name="T30" fmla="*/ 34 w 84"/>
                <a:gd name="T31" fmla="*/ 119 h 194"/>
                <a:gd name="T32" fmla="*/ 44 w 84"/>
                <a:gd name="T33" fmla="*/ 133 h 194"/>
                <a:gd name="T34" fmla="*/ 53 w 84"/>
                <a:gd name="T35" fmla="*/ 148 h 194"/>
                <a:gd name="T36" fmla="*/ 63 w 84"/>
                <a:gd name="T37" fmla="*/ 163 h 194"/>
                <a:gd name="T38" fmla="*/ 71 w 84"/>
                <a:gd name="T39" fmla="*/ 178 h 194"/>
                <a:gd name="T40" fmla="*/ 79 w 84"/>
                <a:gd name="T41" fmla="*/ 193 h 194"/>
                <a:gd name="T42" fmla="*/ 81 w 84"/>
                <a:gd name="T43" fmla="*/ 194 h 194"/>
                <a:gd name="T44" fmla="*/ 82 w 84"/>
                <a:gd name="T45" fmla="*/ 194 h 194"/>
                <a:gd name="T46" fmla="*/ 84 w 84"/>
                <a:gd name="T47" fmla="*/ 194 h 194"/>
                <a:gd name="T48" fmla="*/ 84 w 84"/>
                <a:gd name="T49" fmla="*/ 193 h 194"/>
                <a:gd name="T50" fmla="*/ 79 w 84"/>
                <a:gd name="T51" fmla="*/ 183 h 194"/>
                <a:gd name="T52" fmla="*/ 75 w 84"/>
                <a:gd name="T53" fmla="*/ 173 h 194"/>
                <a:gd name="T54" fmla="*/ 70 w 84"/>
                <a:gd name="T55" fmla="*/ 163 h 194"/>
                <a:gd name="T56" fmla="*/ 64 w 84"/>
                <a:gd name="T57" fmla="*/ 152 h 194"/>
                <a:gd name="T58" fmla="*/ 58 w 84"/>
                <a:gd name="T59" fmla="*/ 142 h 194"/>
                <a:gd name="T60" fmla="*/ 52 w 84"/>
                <a:gd name="T61" fmla="*/ 133 h 194"/>
                <a:gd name="T62" fmla="*/ 45 w 84"/>
                <a:gd name="T63" fmla="*/ 124 h 194"/>
                <a:gd name="T64" fmla="*/ 38 w 84"/>
                <a:gd name="T65" fmla="*/ 115 h 194"/>
                <a:gd name="T66" fmla="*/ 34 w 84"/>
                <a:gd name="T67" fmla="*/ 110 h 194"/>
                <a:gd name="T68" fmla="*/ 30 w 84"/>
                <a:gd name="T69" fmla="*/ 104 h 194"/>
                <a:gd name="T70" fmla="*/ 27 w 84"/>
                <a:gd name="T71" fmla="*/ 98 h 194"/>
                <a:gd name="T72" fmla="*/ 23 w 84"/>
                <a:gd name="T73" fmla="*/ 92 h 194"/>
                <a:gd name="T74" fmla="*/ 20 w 84"/>
                <a:gd name="T75" fmla="*/ 85 h 194"/>
                <a:gd name="T76" fmla="*/ 16 w 84"/>
                <a:gd name="T77" fmla="*/ 79 h 194"/>
                <a:gd name="T78" fmla="*/ 13 w 84"/>
                <a:gd name="T79" fmla="*/ 73 h 194"/>
                <a:gd name="T80" fmla="*/ 10 w 84"/>
                <a:gd name="T81" fmla="*/ 67 h 194"/>
                <a:gd name="T82" fmla="*/ 6 w 84"/>
                <a:gd name="T83" fmla="*/ 57 h 194"/>
                <a:gd name="T84" fmla="*/ 5 w 84"/>
                <a:gd name="T85" fmla="*/ 46 h 194"/>
                <a:gd name="T86" fmla="*/ 7 w 84"/>
                <a:gd name="T87" fmla="*/ 36 h 194"/>
                <a:gd name="T88" fmla="*/ 8 w 84"/>
                <a:gd name="T89" fmla="*/ 25 h 194"/>
                <a:gd name="T90" fmla="*/ 9 w 84"/>
                <a:gd name="T91" fmla="*/ 20 h 194"/>
                <a:gd name="T92" fmla="*/ 11 w 84"/>
                <a:gd name="T93" fmla="*/ 15 h 194"/>
                <a:gd name="T94" fmla="*/ 13 w 84"/>
                <a:gd name="T95" fmla="*/ 11 h 194"/>
                <a:gd name="T96" fmla="*/ 16 w 84"/>
                <a:gd name="T97" fmla="*/ 7 h 194"/>
                <a:gd name="T98" fmla="*/ 22 w 84"/>
                <a:gd name="T99" fmla="*/ 3 h 194"/>
                <a:gd name="T100" fmla="*/ 25 w 84"/>
                <a:gd name="T101" fmla="*/ 2 h 194"/>
                <a:gd name="T102" fmla="*/ 26 w 84"/>
                <a:gd name="T103" fmla="*/ 4 h 194"/>
                <a:gd name="T104" fmla="*/ 28 w 84"/>
                <a:gd name="T105" fmla="*/ 9 h 194"/>
                <a:gd name="T106" fmla="*/ 28 w 84"/>
                <a:gd name="T107" fmla="*/ 10 h 194"/>
                <a:gd name="T108" fmla="*/ 27 w 84"/>
                <a:gd name="T109" fmla="*/ 12 h 194"/>
                <a:gd name="T110" fmla="*/ 27 w 84"/>
                <a:gd name="T111" fmla="*/ 14 h 194"/>
                <a:gd name="T112" fmla="*/ 26 w 84"/>
                <a:gd name="T113" fmla="*/ 15 h 194"/>
                <a:gd name="T114" fmla="*/ 26 w 84"/>
                <a:gd name="T115" fmla="*/ 15 h 194"/>
                <a:gd name="T116" fmla="*/ 27 w 84"/>
                <a:gd name="T117" fmla="*/ 15 h 194"/>
                <a:gd name="T118" fmla="*/ 28 w 84"/>
                <a:gd name="T119" fmla="*/ 15 h 194"/>
                <a:gd name="T120" fmla="*/ 28 w 84"/>
                <a:gd name="T121" fmla="*/ 15 h 194"/>
                <a:gd name="T122" fmla="*/ 28 w 84"/>
                <a:gd name="T123" fmla="*/ 15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94"/>
                <a:gd name="T188" fmla="*/ 84 w 84"/>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94">
                  <a:moveTo>
                    <a:pt x="28" y="15"/>
                  </a:moveTo>
                  <a:lnTo>
                    <a:pt x="29" y="10"/>
                  </a:lnTo>
                  <a:lnTo>
                    <a:pt x="29" y="3"/>
                  </a:lnTo>
                  <a:lnTo>
                    <a:pt x="26" y="0"/>
                  </a:lnTo>
                  <a:lnTo>
                    <a:pt x="20" y="1"/>
                  </a:lnTo>
                  <a:lnTo>
                    <a:pt x="12" y="7"/>
                  </a:lnTo>
                  <a:lnTo>
                    <a:pt x="6" y="15"/>
                  </a:lnTo>
                  <a:lnTo>
                    <a:pt x="2" y="24"/>
                  </a:lnTo>
                  <a:lnTo>
                    <a:pt x="1" y="34"/>
                  </a:lnTo>
                  <a:lnTo>
                    <a:pt x="0" y="45"/>
                  </a:lnTo>
                  <a:lnTo>
                    <a:pt x="2" y="55"/>
                  </a:lnTo>
                  <a:lnTo>
                    <a:pt x="4" y="65"/>
                  </a:lnTo>
                  <a:lnTo>
                    <a:pt x="8" y="73"/>
                  </a:lnTo>
                  <a:lnTo>
                    <a:pt x="16" y="89"/>
                  </a:lnTo>
                  <a:lnTo>
                    <a:pt x="25" y="104"/>
                  </a:lnTo>
                  <a:lnTo>
                    <a:pt x="34" y="119"/>
                  </a:lnTo>
                  <a:lnTo>
                    <a:pt x="44" y="133"/>
                  </a:lnTo>
                  <a:lnTo>
                    <a:pt x="53" y="148"/>
                  </a:lnTo>
                  <a:lnTo>
                    <a:pt x="63" y="163"/>
                  </a:lnTo>
                  <a:lnTo>
                    <a:pt x="71" y="178"/>
                  </a:lnTo>
                  <a:lnTo>
                    <a:pt x="79" y="193"/>
                  </a:lnTo>
                  <a:lnTo>
                    <a:pt x="81" y="194"/>
                  </a:lnTo>
                  <a:lnTo>
                    <a:pt x="82" y="194"/>
                  </a:lnTo>
                  <a:lnTo>
                    <a:pt x="84" y="194"/>
                  </a:lnTo>
                  <a:lnTo>
                    <a:pt x="84" y="193"/>
                  </a:lnTo>
                  <a:lnTo>
                    <a:pt x="79" y="183"/>
                  </a:lnTo>
                  <a:lnTo>
                    <a:pt x="75" y="173"/>
                  </a:lnTo>
                  <a:lnTo>
                    <a:pt x="70" y="163"/>
                  </a:lnTo>
                  <a:lnTo>
                    <a:pt x="64" y="152"/>
                  </a:lnTo>
                  <a:lnTo>
                    <a:pt x="58" y="142"/>
                  </a:lnTo>
                  <a:lnTo>
                    <a:pt x="52" y="133"/>
                  </a:lnTo>
                  <a:lnTo>
                    <a:pt x="45" y="124"/>
                  </a:lnTo>
                  <a:lnTo>
                    <a:pt x="38" y="115"/>
                  </a:lnTo>
                  <a:lnTo>
                    <a:pt x="34" y="110"/>
                  </a:lnTo>
                  <a:lnTo>
                    <a:pt x="30" y="104"/>
                  </a:lnTo>
                  <a:lnTo>
                    <a:pt x="27" y="98"/>
                  </a:lnTo>
                  <a:lnTo>
                    <a:pt x="23" y="92"/>
                  </a:lnTo>
                  <a:lnTo>
                    <a:pt x="20" y="85"/>
                  </a:lnTo>
                  <a:lnTo>
                    <a:pt x="16" y="79"/>
                  </a:lnTo>
                  <a:lnTo>
                    <a:pt x="13" y="73"/>
                  </a:lnTo>
                  <a:lnTo>
                    <a:pt x="10" y="67"/>
                  </a:lnTo>
                  <a:lnTo>
                    <a:pt x="6" y="57"/>
                  </a:lnTo>
                  <a:lnTo>
                    <a:pt x="5" y="46"/>
                  </a:lnTo>
                  <a:lnTo>
                    <a:pt x="7" y="36"/>
                  </a:lnTo>
                  <a:lnTo>
                    <a:pt x="8" y="25"/>
                  </a:lnTo>
                  <a:lnTo>
                    <a:pt x="9" y="20"/>
                  </a:lnTo>
                  <a:lnTo>
                    <a:pt x="11" y="15"/>
                  </a:lnTo>
                  <a:lnTo>
                    <a:pt x="13" y="11"/>
                  </a:lnTo>
                  <a:lnTo>
                    <a:pt x="16" y="7"/>
                  </a:lnTo>
                  <a:lnTo>
                    <a:pt x="22" y="3"/>
                  </a:lnTo>
                  <a:lnTo>
                    <a:pt x="25" y="2"/>
                  </a:lnTo>
                  <a:lnTo>
                    <a:pt x="26" y="4"/>
                  </a:lnTo>
                  <a:lnTo>
                    <a:pt x="28" y="9"/>
                  </a:lnTo>
                  <a:lnTo>
                    <a:pt x="28" y="10"/>
                  </a:lnTo>
                  <a:lnTo>
                    <a:pt x="27" y="12"/>
                  </a:lnTo>
                  <a:lnTo>
                    <a:pt x="27" y="14"/>
                  </a:lnTo>
                  <a:lnTo>
                    <a:pt x="26" y="15"/>
                  </a:lnTo>
                  <a:lnTo>
                    <a:pt x="27" y="15"/>
                  </a:lnTo>
                  <a:lnTo>
                    <a:pt x="2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9" name="Freeform 87"/>
            <p:cNvSpPr>
              <a:spLocks/>
            </p:cNvSpPr>
            <p:nvPr/>
          </p:nvSpPr>
          <p:spPr bwMode="auto">
            <a:xfrm>
              <a:off x="3349" y="1748"/>
              <a:ext cx="172" cy="54"/>
            </a:xfrm>
            <a:custGeom>
              <a:avLst/>
              <a:gdLst>
                <a:gd name="T0" fmla="*/ 0 w 172"/>
                <a:gd name="T1" fmla="*/ 15 h 54"/>
                <a:gd name="T2" fmla="*/ 4 w 172"/>
                <a:gd name="T3" fmla="*/ 22 h 54"/>
                <a:gd name="T4" fmla="*/ 8 w 172"/>
                <a:gd name="T5" fmla="*/ 28 h 54"/>
                <a:gd name="T6" fmla="*/ 12 w 172"/>
                <a:gd name="T7" fmla="*/ 34 h 54"/>
                <a:gd name="T8" fmla="*/ 18 w 172"/>
                <a:gd name="T9" fmla="*/ 39 h 54"/>
                <a:gd name="T10" fmla="*/ 23 w 172"/>
                <a:gd name="T11" fmla="*/ 43 h 54"/>
                <a:gd name="T12" fmla="*/ 29 w 172"/>
                <a:gd name="T13" fmla="*/ 47 h 54"/>
                <a:gd name="T14" fmla="*/ 35 w 172"/>
                <a:gd name="T15" fmla="*/ 50 h 54"/>
                <a:gd name="T16" fmla="*/ 42 w 172"/>
                <a:gd name="T17" fmla="*/ 52 h 54"/>
                <a:gd name="T18" fmla="*/ 50 w 172"/>
                <a:gd name="T19" fmla="*/ 54 h 54"/>
                <a:gd name="T20" fmla="*/ 56 w 172"/>
                <a:gd name="T21" fmla="*/ 54 h 54"/>
                <a:gd name="T22" fmla="*/ 64 w 172"/>
                <a:gd name="T23" fmla="*/ 54 h 54"/>
                <a:gd name="T24" fmla="*/ 71 w 172"/>
                <a:gd name="T25" fmla="*/ 53 h 54"/>
                <a:gd name="T26" fmla="*/ 79 w 172"/>
                <a:gd name="T27" fmla="*/ 52 h 54"/>
                <a:gd name="T28" fmla="*/ 86 w 172"/>
                <a:gd name="T29" fmla="*/ 50 h 54"/>
                <a:gd name="T30" fmla="*/ 93 w 172"/>
                <a:gd name="T31" fmla="*/ 48 h 54"/>
                <a:gd name="T32" fmla="*/ 100 w 172"/>
                <a:gd name="T33" fmla="*/ 46 h 54"/>
                <a:gd name="T34" fmla="*/ 109 w 172"/>
                <a:gd name="T35" fmla="*/ 43 h 54"/>
                <a:gd name="T36" fmla="*/ 119 w 172"/>
                <a:gd name="T37" fmla="*/ 39 h 54"/>
                <a:gd name="T38" fmla="*/ 130 w 172"/>
                <a:gd name="T39" fmla="*/ 34 h 54"/>
                <a:gd name="T40" fmla="*/ 139 w 172"/>
                <a:gd name="T41" fmla="*/ 28 h 54"/>
                <a:gd name="T42" fmla="*/ 150 w 172"/>
                <a:gd name="T43" fmla="*/ 22 h 54"/>
                <a:gd name="T44" fmla="*/ 159 w 172"/>
                <a:gd name="T45" fmla="*/ 16 h 54"/>
                <a:gd name="T46" fmla="*/ 166 w 172"/>
                <a:gd name="T47" fmla="*/ 8 h 54"/>
                <a:gd name="T48" fmla="*/ 172 w 172"/>
                <a:gd name="T49" fmla="*/ 0 h 54"/>
                <a:gd name="T50" fmla="*/ 172 w 172"/>
                <a:gd name="T51" fmla="*/ 0 h 54"/>
                <a:gd name="T52" fmla="*/ 171 w 172"/>
                <a:gd name="T53" fmla="*/ 0 h 54"/>
                <a:gd name="T54" fmla="*/ 171 w 172"/>
                <a:gd name="T55" fmla="*/ 0 h 54"/>
                <a:gd name="T56" fmla="*/ 170 w 172"/>
                <a:gd name="T57" fmla="*/ 1 h 54"/>
                <a:gd name="T58" fmla="*/ 162 w 172"/>
                <a:gd name="T59" fmla="*/ 10 h 54"/>
                <a:gd name="T60" fmla="*/ 153 w 172"/>
                <a:gd name="T61" fmla="*/ 18 h 54"/>
                <a:gd name="T62" fmla="*/ 142 w 172"/>
                <a:gd name="T63" fmla="*/ 26 h 54"/>
                <a:gd name="T64" fmla="*/ 129 w 172"/>
                <a:gd name="T65" fmla="*/ 33 h 54"/>
                <a:gd name="T66" fmla="*/ 116 w 172"/>
                <a:gd name="T67" fmla="*/ 39 h 54"/>
                <a:gd name="T68" fmla="*/ 103 w 172"/>
                <a:gd name="T69" fmla="*/ 44 h 54"/>
                <a:gd name="T70" fmla="*/ 91 w 172"/>
                <a:gd name="T71" fmla="*/ 48 h 54"/>
                <a:gd name="T72" fmla="*/ 80 w 172"/>
                <a:gd name="T73" fmla="*/ 50 h 54"/>
                <a:gd name="T74" fmla="*/ 73 w 172"/>
                <a:gd name="T75" fmla="*/ 51 h 54"/>
                <a:gd name="T76" fmla="*/ 66 w 172"/>
                <a:gd name="T77" fmla="*/ 51 h 54"/>
                <a:gd name="T78" fmla="*/ 59 w 172"/>
                <a:gd name="T79" fmla="*/ 51 h 54"/>
                <a:gd name="T80" fmla="*/ 51 w 172"/>
                <a:gd name="T81" fmla="*/ 51 h 54"/>
                <a:gd name="T82" fmla="*/ 44 w 172"/>
                <a:gd name="T83" fmla="*/ 51 h 54"/>
                <a:gd name="T84" fmla="*/ 38 w 172"/>
                <a:gd name="T85" fmla="*/ 49 h 54"/>
                <a:gd name="T86" fmla="*/ 31 w 172"/>
                <a:gd name="T87" fmla="*/ 46 h 54"/>
                <a:gd name="T88" fmla="*/ 25 w 172"/>
                <a:gd name="T89" fmla="*/ 42 h 54"/>
                <a:gd name="T90" fmla="*/ 21 w 172"/>
                <a:gd name="T91" fmla="*/ 39 h 54"/>
                <a:gd name="T92" fmla="*/ 18 w 172"/>
                <a:gd name="T93" fmla="*/ 36 h 54"/>
                <a:gd name="T94" fmla="*/ 15 w 172"/>
                <a:gd name="T95" fmla="*/ 33 h 54"/>
                <a:gd name="T96" fmla="*/ 12 w 172"/>
                <a:gd name="T97" fmla="*/ 29 h 54"/>
                <a:gd name="T98" fmla="*/ 9 w 172"/>
                <a:gd name="T99" fmla="*/ 25 h 54"/>
                <a:gd name="T100" fmla="*/ 6 w 172"/>
                <a:gd name="T101" fmla="*/ 21 h 54"/>
                <a:gd name="T102" fmla="*/ 4 w 172"/>
                <a:gd name="T103" fmla="*/ 17 h 54"/>
                <a:gd name="T104" fmla="*/ 2 w 172"/>
                <a:gd name="T105" fmla="*/ 13 h 54"/>
                <a:gd name="T106" fmla="*/ 2 w 172"/>
                <a:gd name="T107" fmla="*/ 13 h 54"/>
                <a:gd name="T108" fmla="*/ 1 w 172"/>
                <a:gd name="T109" fmla="*/ 13 h 54"/>
                <a:gd name="T110" fmla="*/ 0 w 172"/>
                <a:gd name="T111" fmla="*/ 14 h 54"/>
                <a:gd name="T112" fmla="*/ 0 w 172"/>
                <a:gd name="T113" fmla="*/ 15 h 54"/>
                <a:gd name="T114" fmla="*/ 0 w 172"/>
                <a:gd name="T115" fmla="*/ 15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
                <a:gd name="T175" fmla="*/ 0 h 54"/>
                <a:gd name="T176" fmla="*/ 172 w 17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 h="54">
                  <a:moveTo>
                    <a:pt x="0" y="15"/>
                  </a:moveTo>
                  <a:lnTo>
                    <a:pt x="4" y="22"/>
                  </a:lnTo>
                  <a:lnTo>
                    <a:pt x="8" y="28"/>
                  </a:lnTo>
                  <a:lnTo>
                    <a:pt x="12" y="34"/>
                  </a:lnTo>
                  <a:lnTo>
                    <a:pt x="18" y="39"/>
                  </a:lnTo>
                  <a:lnTo>
                    <a:pt x="23" y="43"/>
                  </a:lnTo>
                  <a:lnTo>
                    <a:pt x="29" y="47"/>
                  </a:lnTo>
                  <a:lnTo>
                    <a:pt x="35" y="50"/>
                  </a:lnTo>
                  <a:lnTo>
                    <a:pt x="42" y="52"/>
                  </a:lnTo>
                  <a:lnTo>
                    <a:pt x="50" y="54"/>
                  </a:lnTo>
                  <a:lnTo>
                    <a:pt x="56" y="54"/>
                  </a:lnTo>
                  <a:lnTo>
                    <a:pt x="64" y="54"/>
                  </a:lnTo>
                  <a:lnTo>
                    <a:pt x="71" y="53"/>
                  </a:lnTo>
                  <a:lnTo>
                    <a:pt x="79" y="52"/>
                  </a:lnTo>
                  <a:lnTo>
                    <a:pt x="86" y="50"/>
                  </a:lnTo>
                  <a:lnTo>
                    <a:pt x="93" y="48"/>
                  </a:lnTo>
                  <a:lnTo>
                    <a:pt x="100" y="46"/>
                  </a:lnTo>
                  <a:lnTo>
                    <a:pt x="109" y="43"/>
                  </a:lnTo>
                  <a:lnTo>
                    <a:pt x="119" y="39"/>
                  </a:lnTo>
                  <a:lnTo>
                    <a:pt x="130" y="34"/>
                  </a:lnTo>
                  <a:lnTo>
                    <a:pt x="139" y="28"/>
                  </a:lnTo>
                  <a:lnTo>
                    <a:pt x="150" y="22"/>
                  </a:lnTo>
                  <a:lnTo>
                    <a:pt x="159" y="16"/>
                  </a:lnTo>
                  <a:lnTo>
                    <a:pt x="166" y="8"/>
                  </a:lnTo>
                  <a:lnTo>
                    <a:pt x="172" y="0"/>
                  </a:lnTo>
                  <a:lnTo>
                    <a:pt x="171" y="0"/>
                  </a:lnTo>
                  <a:lnTo>
                    <a:pt x="170" y="1"/>
                  </a:lnTo>
                  <a:lnTo>
                    <a:pt x="162" y="10"/>
                  </a:lnTo>
                  <a:lnTo>
                    <a:pt x="153" y="18"/>
                  </a:lnTo>
                  <a:lnTo>
                    <a:pt x="142" y="26"/>
                  </a:lnTo>
                  <a:lnTo>
                    <a:pt x="129" y="33"/>
                  </a:lnTo>
                  <a:lnTo>
                    <a:pt x="116" y="39"/>
                  </a:lnTo>
                  <a:lnTo>
                    <a:pt x="103" y="44"/>
                  </a:lnTo>
                  <a:lnTo>
                    <a:pt x="91" y="48"/>
                  </a:lnTo>
                  <a:lnTo>
                    <a:pt x="80" y="50"/>
                  </a:lnTo>
                  <a:lnTo>
                    <a:pt x="73" y="51"/>
                  </a:lnTo>
                  <a:lnTo>
                    <a:pt x="66" y="51"/>
                  </a:lnTo>
                  <a:lnTo>
                    <a:pt x="59" y="51"/>
                  </a:lnTo>
                  <a:lnTo>
                    <a:pt x="51" y="51"/>
                  </a:lnTo>
                  <a:lnTo>
                    <a:pt x="44" y="51"/>
                  </a:lnTo>
                  <a:lnTo>
                    <a:pt x="38" y="49"/>
                  </a:lnTo>
                  <a:lnTo>
                    <a:pt x="31" y="46"/>
                  </a:lnTo>
                  <a:lnTo>
                    <a:pt x="25" y="42"/>
                  </a:lnTo>
                  <a:lnTo>
                    <a:pt x="21" y="39"/>
                  </a:lnTo>
                  <a:lnTo>
                    <a:pt x="18" y="36"/>
                  </a:lnTo>
                  <a:lnTo>
                    <a:pt x="15" y="33"/>
                  </a:lnTo>
                  <a:lnTo>
                    <a:pt x="12" y="29"/>
                  </a:lnTo>
                  <a:lnTo>
                    <a:pt x="9" y="25"/>
                  </a:lnTo>
                  <a:lnTo>
                    <a:pt x="6" y="21"/>
                  </a:lnTo>
                  <a:lnTo>
                    <a:pt x="4" y="17"/>
                  </a:lnTo>
                  <a:lnTo>
                    <a:pt x="2" y="13"/>
                  </a:lnTo>
                  <a:lnTo>
                    <a:pt x="1" y="13"/>
                  </a:lnTo>
                  <a:lnTo>
                    <a:pt x="0" y="14"/>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0" name="Freeform 88"/>
            <p:cNvSpPr>
              <a:spLocks/>
            </p:cNvSpPr>
            <p:nvPr/>
          </p:nvSpPr>
          <p:spPr bwMode="auto">
            <a:xfrm>
              <a:off x="3244" y="1838"/>
              <a:ext cx="82" cy="528"/>
            </a:xfrm>
            <a:custGeom>
              <a:avLst/>
              <a:gdLst>
                <a:gd name="T0" fmla="*/ 4 w 82"/>
                <a:gd name="T1" fmla="*/ 16 h 528"/>
                <a:gd name="T2" fmla="*/ 0 w 82"/>
                <a:gd name="T3" fmla="*/ 47 h 528"/>
                <a:gd name="T4" fmla="*/ 1 w 82"/>
                <a:gd name="T5" fmla="*/ 72 h 528"/>
                <a:gd name="T6" fmla="*/ 7 w 82"/>
                <a:gd name="T7" fmla="*/ 89 h 528"/>
                <a:gd name="T8" fmla="*/ 16 w 82"/>
                <a:gd name="T9" fmla="*/ 104 h 528"/>
                <a:gd name="T10" fmla="*/ 25 w 82"/>
                <a:gd name="T11" fmla="*/ 119 h 528"/>
                <a:gd name="T12" fmla="*/ 40 w 82"/>
                <a:gd name="T13" fmla="*/ 142 h 528"/>
                <a:gd name="T14" fmla="*/ 59 w 82"/>
                <a:gd name="T15" fmla="*/ 178 h 528"/>
                <a:gd name="T16" fmla="*/ 72 w 82"/>
                <a:gd name="T17" fmla="*/ 214 h 528"/>
                <a:gd name="T18" fmla="*/ 74 w 82"/>
                <a:gd name="T19" fmla="*/ 252 h 528"/>
                <a:gd name="T20" fmla="*/ 66 w 82"/>
                <a:gd name="T21" fmla="*/ 284 h 528"/>
                <a:gd name="T22" fmla="*/ 55 w 82"/>
                <a:gd name="T23" fmla="*/ 311 h 528"/>
                <a:gd name="T24" fmla="*/ 43 w 82"/>
                <a:gd name="T25" fmla="*/ 338 h 528"/>
                <a:gd name="T26" fmla="*/ 31 w 82"/>
                <a:gd name="T27" fmla="*/ 364 h 528"/>
                <a:gd name="T28" fmla="*/ 20 w 82"/>
                <a:gd name="T29" fmla="*/ 396 h 528"/>
                <a:gd name="T30" fmla="*/ 10 w 82"/>
                <a:gd name="T31" fmla="*/ 433 h 528"/>
                <a:gd name="T32" fmla="*/ 3 w 82"/>
                <a:gd name="T33" fmla="*/ 471 h 528"/>
                <a:gd name="T34" fmla="*/ 1 w 82"/>
                <a:gd name="T35" fmla="*/ 509 h 528"/>
                <a:gd name="T36" fmla="*/ 1 w 82"/>
                <a:gd name="T37" fmla="*/ 528 h 528"/>
                <a:gd name="T38" fmla="*/ 3 w 82"/>
                <a:gd name="T39" fmla="*/ 527 h 528"/>
                <a:gd name="T40" fmla="*/ 3 w 82"/>
                <a:gd name="T41" fmla="*/ 508 h 528"/>
                <a:gd name="T42" fmla="*/ 6 w 82"/>
                <a:gd name="T43" fmla="*/ 469 h 528"/>
                <a:gd name="T44" fmla="*/ 13 w 82"/>
                <a:gd name="T45" fmla="*/ 432 h 528"/>
                <a:gd name="T46" fmla="*/ 24 w 82"/>
                <a:gd name="T47" fmla="*/ 394 h 528"/>
                <a:gd name="T48" fmla="*/ 36 w 82"/>
                <a:gd name="T49" fmla="*/ 364 h 528"/>
                <a:gd name="T50" fmla="*/ 48 w 82"/>
                <a:gd name="T51" fmla="*/ 337 h 528"/>
                <a:gd name="T52" fmla="*/ 60 w 82"/>
                <a:gd name="T53" fmla="*/ 312 h 528"/>
                <a:gd name="T54" fmla="*/ 71 w 82"/>
                <a:gd name="T55" fmla="*/ 286 h 528"/>
                <a:gd name="T56" fmla="*/ 80 w 82"/>
                <a:gd name="T57" fmla="*/ 258 h 528"/>
                <a:gd name="T58" fmla="*/ 81 w 82"/>
                <a:gd name="T59" fmla="*/ 230 h 528"/>
                <a:gd name="T60" fmla="*/ 75 w 82"/>
                <a:gd name="T61" fmla="*/ 201 h 528"/>
                <a:gd name="T62" fmla="*/ 64 w 82"/>
                <a:gd name="T63" fmla="*/ 175 h 528"/>
                <a:gd name="T64" fmla="*/ 54 w 82"/>
                <a:gd name="T65" fmla="*/ 152 h 528"/>
                <a:gd name="T66" fmla="*/ 43 w 82"/>
                <a:gd name="T67" fmla="*/ 134 h 528"/>
                <a:gd name="T68" fmla="*/ 31 w 82"/>
                <a:gd name="T69" fmla="*/ 117 h 528"/>
                <a:gd name="T70" fmla="*/ 20 w 82"/>
                <a:gd name="T71" fmla="*/ 99 h 528"/>
                <a:gd name="T72" fmla="*/ 6 w 82"/>
                <a:gd name="T73" fmla="*/ 69 h 528"/>
                <a:gd name="T74" fmla="*/ 6 w 82"/>
                <a:gd name="T75" fmla="*/ 23 h 528"/>
                <a:gd name="T76" fmla="*/ 11 w 82"/>
                <a:gd name="T77" fmla="*/ 0 h 528"/>
                <a:gd name="T78" fmla="*/ 10 w 82"/>
                <a:gd name="T79" fmla="*/ 0 h 528"/>
                <a:gd name="T80" fmla="*/ 9 w 82"/>
                <a:gd name="T81" fmla="*/ 1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528"/>
                <a:gd name="T125" fmla="*/ 82 w 82"/>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528">
                  <a:moveTo>
                    <a:pt x="9" y="1"/>
                  </a:moveTo>
                  <a:lnTo>
                    <a:pt x="4" y="16"/>
                  </a:lnTo>
                  <a:lnTo>
                    <a:pt x="1" y="32"/>
                  </a:lnTo>
                  <a:lnTo>
                    <a:pt x="0" y="47"/>
                  </a:lnTo>
                  <a:lnTo>
                    <a:pt x="0" y="63"/>
                  </a:lnTo>
                  <a:lnTo>
                    <a:pt x="1" y="72"/>
                  </a:lnTo>
                  <a:lnTo>
                    <a:pt x="3" y="81"/>
                  </a:lnTo>
                  <a:lnTo>
                    <a:pt x="7" y="89"/>
                  </a:lnTo>
                  <a:lnTo>
                    <a:pt x="11" y="97"/>
                  </a:lnTo>
                  <a:lnTo>
                    <a:pt x="16" y="104"/>
                  </a:lnTo>
                  <a:lnTo>
                    <a:pt x="21" y="112"/>
                  </a:lnTo>
                  <a:lnTo>
                    <a:pt x="25" y="119"/>
                  </a:lnTo>
                  <a:lnTo>
                    <a:pt x="31" y="127"/>
                  </a:lnTo>
                  <a:lnTo>
                    <a:pt x="40" y="142"/>
                  </a:lnTo>
                  <a:lnTo>
                    <a:pt x="50" y="160"/>
                  </a:lnTo>
                  <a:lnTo>
                    <a:pt x="59" y="178"/>
                  </a:lnTo>
                  <a:lnTo>
                    <a:pt x="66" y="195"/>
                  </a:lnTo>
                  <a:lnTo>
                    <a:pt x="72" y="214"/>
                  </a:lnTo>
                  <a:lnTo>
                    <a:pt x="75" y="234"/>
                  </a:lnTo>
                  <a:lnTo>
                    <a:pt x="74" y="252"/>
                  </a:lnTo>
                  <a:lnTo>
                    <a:pt x="70" y="271"/>
                  </a:lnTo>
                  <a:lnTo>
                    <a:pt x="66" y="284"/>
                  </a:lnTo>
                  <a:lnTo>
                    <a:pt x="61" y="298"/>
                  </a:lnTo>
                  <a:lnTo>
                    <a:pt x="55" y="311"/>
                  </a:lnTo>
                  <a:lnTo>
                    <a:pt x="49" y="325"/>
                  </a:lnTo>
                  <a:lnTo>
                    <a:pt x="43" y="338"/>
                  </a:lnTo>
                  <a:lnTo>
                    <a:pt x="37" y="351"/>
                  </a:lnTo>
                  <a:lnTo>
                    <a:pt x="31" y="364"/>
                  </a:lnTo>
                  <a:lnTo>
                    <a:pt x="26" y="378"/>
                  </a:lnTo>
                  <a:lnTo>
                    <a:pt x="20" y="396"/>
                  </a:lnTo>
                  <a:lnTo>
                    <a:pt x="14" y="414"/>
                  </a:lnTo>
                  <a:lnTo>
                    <a:pt x="10" y="433"/>
                  </a:lnTo>
                  <a:lnTo>
                    <a:pt x="6" y="452"/>
                  </a:lnTo>
                  <a:lnTo>
                    <a:pt x="3" y="471"/>
                  </a:lnTo>
                  <a:lnTo>
                    <a:pt x="1" y="489"/>
                  </a:lnTo>
                  <a:lnTo>
                    <a:pt x="1" y="509"/>
                  </a:lnTo>
                  <a:lnTo>
                    <a:pt x="1" y="528"/>
                  </a:lnTo>
                  <a:lnTo>
                    <a:pt x="2" y="527"/>
                  </a:lnTo>
                  <a:lnTo>
                    <a:pt x="3" y="527"/>
                  </a:lnTo>
                  <a:lnTo>
                    <a:pt x="3" y="508"/>
                  </a:lnTo>
                  <a:lnTo>
                    <a:pt x="4" y="489"/>
                  </a:lnTo>
                  <a:lnTo>
                    <a:pt x="6" y="469"/>
                  </a:lnTo>
                  <a:lnTo>
                    <a:pt x="9" y="450"/>
                  </a:lnTo>
                  <a:lnTo>
                    <a:pt x="13" y="432"/>
                  </a:lnTo>
                  <a:lnTo>
                    <a:pt x="18" y="413"/>
                  </a:lnTo>
                  <a:lnTo>
                    <a:pt x="24" y="394"/>
                  </a:lnTo>
                  <a:lnTo>
                    <a:pt x="31" y="376"/>
                  </a:lnTo>
                  <a:lnTo>
                    <a:pt x="36" y="364"/>
                  </a:lnTo>
                  <a:lnTo>
                    <a:pt x="42" y="350"/>
                  </a:lnTo>
                  <a:lnTo>
                    <a:pt x="48" y="337"/>
                  </a:lnTo>
                  <a:lnTo>
                    <a:pt x="54" y="325"/>
                  </a:lnTo>
                  <a:lnTo>
                    <a:pt x="60" y="312"/>
                  </a:lnTo>
                  <a:lnTo>
                    <a:pt x="66" y="299"/>
                  </a:lnTo>
                  <a:lnTo>
                    <a:pt x="71" y="286"/>
                  </a:lnTo>
                  <a:lnTo>
                    <a:pt x="76" y="272"/>
                  </a:lnTo>
                  <a:lnTo>
                    <a:pt x="80" y="258"/>
                  </a:lnTo>
                  <a:lnTo>
                    <a:pt x="82" y="244"/>
                  </a:lnTo>
                  <a:lnTo>
                    <a:pt x="81" y="230"/>
                  </a:lnTo>
                  <a:lnTo>
                    <a:pt x="79" y="216"/>
                  </a:lnTo>
                  <a:lnTo>
                    <a:pt x="75" y="201"/>
                  </a:lnTo>
                  <a:lnTo>
                    <a:pt x="70" y="188"/>
                  </a:lnTo>
                  <a:lnTo>
                    <a:pt x="64" y="175"/>
                  </a:lnTo>
                  <a:lnTo>
                    <a:pt x="58" y="161"/>
                  </a:lnTo>
                  <a:lnTo>
                    <a:pt x="54" y="152"/>
                  </a:lnTo>
                  <a:lnTo>
                    <a:pt x="49" y="143"/>
                  </a:lnTo>
                  <a:lnTo>
                    <a:pt x="43" y="134"/>
                  </a:lnTo>
                  <a:lnTo>
                    <a:pt x="37" y="125"/>
                  </a:lnTo>
                  <a:lnTo>
                    <a:pt x="31" y="117"/>
                  </a:lnTo>
                  <a:lnTo>
                    <a:pt x="25" y="108"/>
                  </a:lnTo>
                  <a:lnTo>
                    <a:pt x="20" y="99"/>
                  </a:lnTo>
                  <a:lnTo>
                    <a:pt x="15" y="90"/>
                  </a:lnTo>
                  <a:lnTo>
                    <a:pt x="6" y="69"/>
                  </a:lnTo>
                  <a:lnTo>
                    <a:pt x="4" y="46"/>
                  </a:lnTo>
                  <a:lnTo>
                    <a:pt x="6" y="23"/>
                  </a:lnTo>
                  <a:lnTo>
                    <a:pt x="11" y="0"/>
                  </a:lnTo>
                  <a:lnTo>
                    <a:pt x="10"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1" name="Freeform 89"/>
            <p:cNvSpPr>
              <a:spLocks/>
            </p:cNvSpPr>
            <p:nvPr/>
          </p:nvSpPr>
          <p:spPr bwMode="auto">
            <a:xfrm>
              <a:off x="3570" y="2422"/>
              <a:ext cx="61" cy="304"/>
            </a:xfrm>
            <a:custGeom>
              <a:avLst/>
              <a:gdLst>
                <a:gd name="T0" fmla="*/ 0 w 61"/>
                <a:gd name="T1" fmla="*/ 303 h 304"/>
                <a:gd name="T2" fmla="*/ 2 w 61"/>
                <a:gd name="T3" fmla="*/ 283 h 304"/>
                <a:gd name="T4" fmla="*/ 4 w 61"/>
                <a:gd name="T5" fmla="*/ 262 h 304"/>
                <a:gd name="T6" fmla="*/ 6 w 61"/>
                <a:gd name="T7" fmla="*/ 242 h 304"/>
                <a:gd name="T8" fmla="*/ 9 w 61"/>
                <a:gd name="T9" fmla="*/ 221 h 304"/>
                <a:gd name="T10" fmla="*/ 12 w 61"/>
                <a:gd name="T11" fmla="*/ 201 h 304"/>
                <a:gd name="T12" fmla="*/ 16 w 61"/>
                <a:gd name="T13" fmla="*/ 181 h 304"/>
                <a:gd name="T14" fmla="*/ 21 w 61"/>
                <a:gd name="T15" fmla="*/ 162 h 304"/>
                <a:gd name="T16" fmla="*/ 26 w 61"/>
                <a:gd name="T17" fmla="*/ 142 h 304"/>
                <a:gd name="T18" fmla="*/ 31 w 61"/>
                <a:gd name="T19" fmla="*/ 125 h 304"/>
                <a:gd name="T20" fmla="*/ 36 w 61"/>
                <a:gd name="T21" fmla="*/ 108 h 304"/>
                <a:gd name="T22" fmla="*/ 41 w 61"/>
                <a:gd name="T23" fmla="*/ 91 h 304"/>
                <a:gd name="T24" fmla="*/ 46 w 61"/>
                <a:gd name="T25" fmla="*/ 74 h 304"/>
                <a:gd name="T26" fmla="*/ 51 w 61"/>
                <a:gd name="T27" fmla="*/ 57 h 304"/>
                <a:gd name="T28" fmla="*/ 54 w 61"/>
                <a:gd name="T29" fmla="*/ 40 h 304"/>
                <a:gd name="T30" fmla="*/ 58 w 61"/>
                <a:gd name="T31" fmla="*/ 22 h 304"/>
                <a:gd name="T32" fmla="*/ 61 w 61"/>
                <a:gd name="T33" fmla="*/ 5 h 304"/>
                <a:gd name="T34" fmla="*/ 60 w 61"/>
                <a:gd name="T35" fmla="*/ 2 h 304"/>
                <a:gd name="T36" fmla="*/ 59 w 61"/>
                <a:gd name="T37" fmla="*/ 0 h 304"/>
                <a:gd name="T38" fmla="*/ 57 w 61"/>
                <a:gd name="T39" fmla="*/ 1 h 304"/>
                <a:gd name="T40" fmla="*/ 56 w 61"/>
                <a:gd name="T41" fmla="*/ 4 h 304"/>
                <a:gd name="T42" fmla="*/ 53 w 61"/>
                <a:gd name="T43" fmla="*/ 23 h 304"/>
                <a:gd name="T44" fmla="*/ 49 w 61"/>
                <a:gd name="T45" fmla="*/ 42 h 304"/>
                <a:gd name="T46" fmla="*/ 45 w 61"/>
                <a:gd name="T47" fmla="*/ 61 h 304"/>
                <a:gd name="T48" fmla="*/ 40 w 61"/>
                <a:gd name="T49" fmla="*/ 79 h 304"/>
                <a:gd name="T50" fmla="*/ 35 w 61"/>
                <a:gd name="T51" fmla="*/ 98 h 304"/>
                <a:gd name="T52" fmla="*/ 30 w 61"/>
                <a:gd name="T53" fmla="*/ 117 h 304"/>
                <a:gd name="T54" fmla="*/ 24 w 61"/>
                <a:gd name="T55" fmla="*/ 136 h 304"/>
                <a:gd name="T56" fmla="*/ 19 w 61"/>
                <a:gd name="T57" fmla="*/ 155 h 304"/>
                <a:gd name="T58" fmla="*/ 11 w 61"/>
                <a:gd name="T59" fmla="*/ 192 h 304"/>
                <a:gd name="T60" fmla="*/ 6 w 61"/>
                <a:gd name="T61" fmla="*/ 228 h 304"/>
                <a:gd name="T62" fmla="*/ 2 w 61"/>
                <a:gd name="T63" fmla="*/ 266 h 304"/>
                <a:gd name="T64" fmla="*/ 0 w 61"/>
                <a:gd name="T65" fmla="*/ 303 h 304"/>
                <a:gd name="T66" fmla="*/ 0 w 61"/>
                <a:gd name="T67" fmla="*/ 304 h 304"/>
                <a:gd name="T68" fmla="*/ 0 w 61"/>
                <a:gd name="T69" fmla="*/ 304 h 304"/>
                <a:gd name="T70" fmla="*/ 0 w 61"/>
                <a:gd name="T71" fmla="*/ 304 h 304"/>
                <a:gd name="T72" fmla="*/ 0 w 61"/>
                <a:gd name="T73" fmla="*/ 303 h 304"/>
                <a:gd name="T74" fmla="*/ 0 w 61"/>
                <a:gd name="T75" fmla="*/ 303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304"/>
                <a:gd name="T116" fmla="*/ 61 w 61"/>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304">
                  <a:moveTo>
                    <a:pt x="0" y="303"/>
                  </a:moveTo>
                  <a:lnTo>
                    <a:pt x="2" y="283"/>
                  </a:lnTo>
                  <a:lnTo>
                    <a:pt x="4" y="262"/>
                  </a:lnTo>
                  <a:lnTo>
                    <a:pt x="6" y="242"/>
                  </a:lnTo>
                  <a:lnTo>
                    <a:pt x="9" y="221"/>
                  </a:lnTo>
                  <a:lnTo>
                    <a:pt x="12" y="201"/>
                  </a:lnTo>
                  <a:lnTo>
                    <a:pt x="16" y="181"/>
                  </a:lnTo>
                  <a:lnTo>
                    <a:pt x="21" y="162"/>
                  </a:lnTo>
                  <a:lnTo>
                    <a:pt x="26" y="142"/>
                  </a:lnTo>
                  <a:lnTo>
                    <a:pt x="31" y="125"/>
                  </a:lnTo>
                  <a:lnTo>
                    <a:pt x="36" y="108"/>
                  </a:lnTo>
                  <a:lnTo>
                    <a:pt x="41" y="91"/>
                  </a:lnTo>
                  <a:lnTo>
                    <a:pt x="46" y="74"/>
                  </a:lnTo>
                  <a:lnTo>
                    <a:pt x="51" y="57"/>
                  </a:lnTo>
                  <a:lnTo>
                    <a:pt x="54" y="40"/>
                  </a:lnTo>
                  <a:lnTo>
                    <a:pt x="58" y="22"/>
                  </a:lnTo>
                  <a:lnTo>
                    <a:pt x="61" y="5"/>
                  </a:lnTo>
                  <a:lnTo>
                    <a:pt x="60" y="2"/>
                  </a:lnTo>
                  <a:lnTo>
                    <a:pt x="59" y="0"/>
                  </a:lnTo>
                  <a:lnTo>
                    <a:pt x="57" y="1"/>
                  </a:lnTo>
                  <a:lnTo>
                    <a:pt x="56" y="4"/>
                  </a:lnTo>
                  <a:lnTo>
                    <a:pt x="53" y="23"/>
                  </a:lnTo>
                  <a:lnTo>
                    <a:pt x="49" y="42"/>
                  </a:lnTo>
                  <a:lnTo>
                    <a:pt x="45" y="61"/>
                  </a:lnTo>
                  <a:lnTo>
                    <a:pt x="40" y="79"/>
                  </a:lnTo>
                  <a:lnTo>
                    <a:pt x="35" y="98"/>
                  </a:lnTo>
                  <a:lnTo>
                    <a:pt x="30" y="117"/>
                  </a:lnTo>
                  <a:lnTo>
                    <a:pt x="24" y="136"/>
                  </a:lnTo>
                  <a:lnTo>
                    <a:pt x="19" y="155"/>
                  </a:lnTo>
                  <a:lnTo>
                    <a:pt x="11" y="192"/>
                  </a:lnTo>
                  <a:lnTo>
                    <a:pt x="6" y="228"/>
                  </a:lnTo>
                  <a:lnTo>
                    <a:pt x="2" y="266"/>
                  </a:lnTo>
                  <a:lnTo>
                    <a:pt x="0" y="303"/>
                  </a:lnTo>
                  <a:lnTo>
                    <a:pt x="0" y="304"/>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2" name="Freeform 90"/>
            <p:cNvSpPr>
              <a:spLocks/>
            </p:cNvSpPr>
            <p:nvPr/>
          </p:nvSpPr>
          <p:spPr bwMode="auto">
            <a:xfrm>
              <a:off x="3251" y="2347"/>
              <a:ext cx="80" cy="367"/>
            </a:xfrm>
            <a:custGeom>
              <a:avLst/>
              <a:gdLst>
                <a:gd name="T0" fmla="*/ 80 w 80"/>
                <a:gd name="T1" fmla="*/ 367 h 367"/>
                <a:gd name="T2" fmla="*/ 74 w 80"/>
                <a:gd name="T3" fmla="*/ 344 h 367"/>
                <a:gd name="T4" fmla="*/ 69 w 80"/>
                <a:gd name="T5" fmla="*/ 321 h 367"/>
                <a:gd name="T6" fmla="*/ 63 w 80"/>
                <a:gd name="T7" fmla="*/ 298 h 367"/>
                <a:gd name="T8" fmla="*/ 57 w 80"/>
                <a:gd name="T9" fmla="*/ 275 h 367"/>
                <a:gd name="T10" fmla="*/ 52 w 80"/>
                <a:gd name="T11" fmla="*/ 252 h 367"/>
                <a:gd name="T12" fmla="*/ 46 w 80"/>
                <a:gd name="T13" fmla="*/ 229 h 367"/>
                <a:gd name="T14" fmla="*/ 41 w 80"/>
                <a:gd name="T15" fmla="*/ 206 h 367"/>
                <a:gd name="T16" fmla="*/ 36 w 80"/>
                <a:gd name="T17" fmla="*/ 183 h 367"/>
                <a:gd name="T18" fmla="*/ 31 w 80"/>
                <a:gd name="T19" fmla="*/ 160 h 367"/>
                <a:gd name="T20" fmla="*/ 27 w 80"/>
                <a:gd name="T21" fmla="*/ 137 h 367"/>
                <a:gd name="T22" fmla="*/ 23 w 80"/>
                <a:gd name="T23" fmla="*/ 115 h 367"/>
                <a:gd name="T24" fmla="*/ 19 w 80"/>
                <a:gd name="T25" fmla="*/ 92 h 367"/>
                <a:gd name="T26" fmla="*/ 17 w 80"/>
                <a:gd name="T27" fmla="*/ 70 h 367"/>
                <a:gd name="T28" fmla="*/ 15 w 80"/>
                <a:gd name="T29" fmla="*/ 47 h 367"/>
                <a:gd name="T30" fmla="*/ 14 w 80"/>
                <a:gd name="T31" fmla="*/ 24 h 367"/>
                <a:gd name="T32" fmla="*/ 11 w 80"/>
                <a:gd name="T33" fmla="*/ 2 h 367"/>
                <a:gd name="T34" fmla="*/ 9 w 80"/>
                <a:gd name="T35" fmla="*/ 0 h 367"/>
                <a:gd name="T36" fmla="*/ 6 w 80"/>
                <a:gd name="T37" fmla="*/ 0 h 367"/>
                <a:gd name="T38" fmla="*/ 3 w 80"/>
                <a:gd name="T39" fmla="*/ 0 h 367"/>
                <a:gd name="T40" fmla="*/ 2 w 80"/>
                <a:gd name="T41" fmla="*/ 2 h 367"/>
                <a:gd name="T42" fmla="*/ 0 w 80"/>
                <a:gd name="T43" fmla="*/ 23 h 367"/>
                <a:gd name="T44" fmla="*/ 1 w 80"/>
                <a:gd name="T45" fmla="*/ 44 h 367"/>
                <a:gd name="T46" fmla="*/ 3 w 80"/>
                <a:gd name="T47" fmla="*/ 65 h 367"/>
                <a:gd name="T48" fmla="*/ 6 w 80"/>
                <a:gd name="T49" fmla="*/ 86 h 367"/>
                <a:gd name="T50" fmla="*/ 10 w 80"/>
                <a:gd name="T51" fmla="*/ 109 h 367"/>
                <a:gd name="T52" fmla="*/ 15 w 80"/>
                <a:gd name="T53" fmla="*/ 131 h 367"/>
                <a:gd name="T54" fmla="*/ 19 w 80"/>
                <a:gd name="T55" fmla="*/ 154 h 367"/>
                <a:gd name="T56" fmla="*/ 24 w 80"/>
                <a:gd name="T57" fmla="*/ 177 h 367"/>
                <a:gd name="T58" fmla="*/ 30 w 80"/>
                <a:gd name="T59" fmla="*/ 201 h 367"/>
                <a:gd name="T60" fmla="*/ 36 w 80"/>
                <a:gd name="T61" fmla="*/ 225 h 367"/>
                <a:gd name="T62" fmla="*/ 43 w 80"/>
                <a:gd name="T63" fmla="*/ 249 h 367"/>
                <a:gd name="T64" fmla="*/ 51 w 80"/>
                <a:gd name="T65" fmla="*/ 273 h 367"/>
                <a:gd name="T66" fmla="*/ 57 w 80"/>
                <a:gd name="T67" fmla="*/ 296 h 367"/>
                <a:gd name="T68" fmla="*/ 65 w 80"/>
                <a:gd name="T69" fmla="*/ 320 h 367"/>
                <a:gd name="T70" fmla="*/ 71 w 80"/>
                <a:gd name="T71" fmla="*/ 343 h 367"/>
                <a:gd name="T72" fmla="*/ 78 w 80"/>
                <a:gd name="T73" fmla="*/ 367 h 367"/>
                <a:gd name="T74" fmla="*/ 78 w 80"/>
                <a:gd name="T75" fmla="*/ 367 h 367"/>
                <a:gd name="T76" fmla="*/ 80 w 80"/>
                <a:gd name="T77" fmla="*/ 367 h 367"/>
                <a:gd name="T78" fmla="*/ 80 w 80"/>
                <a:gd name="T79" fmla="*/ 367 h 367"/>
                <a:gd name="T80" fmla="*/ 80 w 80"/>
                <a:gd name="T81" fmla="*/ 367 h 367"/>
                <a:gd name="T82" fmla="*/ 80 w 80"/>
                <a:gd name="T83" fmla="*/ 367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67"/>
                <a:gd name="T128" fmla="*/ 80 w 80"/>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67">
                  <a:moveTo>
                    <a:pt x="80" y="367"/>
                  </a:moveTo>
                  <a:lnTo>
                    <a:pt x="74" y="344"/>
                  </a:lnTo>
                  <a:lnTo>
                    <a:pt x="69" y="321"/>
                  </a:lnTo>
                  <a:lnTo>
                    <a:pt x="63" y="298"/>
                  </a:lnTo>
                  <a:lnTo>
                    <a:pt x="57" y="275"/>
                  </a:lnTo>
                  <a:lnTo>
                    <a:pt x="52" y="252"/>
                  </a:lnTo>
                  <a:lnTo>
                    <a:pt x="46" y="229"/>
                  </a:lnTo>
                  <a:lnTo>
                    <a:pt x="41" y="206"/>
                  </a:lnTo>
                  <a:lnTo>
                    <a:pt x="36" y="183"/>
                  </a:lnTo>
                  <a:lnTo>
                    <a:pt x="31" y="160"/>
                  </a:lnTo>
                  <a:lnTo>
                    <a:pt x="27" y="137"/>
                  </a:lnTo>
                  <a:lnTo>
                    <a:pt x="23" y="115"/>
                  </a:lnTo>
                  <a:lnTo>
                    <a:pt x="19" y="92"/>
                  </a:lnTo>
                  <a:lnTo>
                    <a:pt x="17" y="70"/>
                  </a:lnTo>
                  <a:lnTo>
                    <a:pt x="15" y="47"/>
                  </a:lnTo>
                  <a:lnTo>
                    <a:pt x="14" y="24"/>
                  </a:lnTo>
                  <a:lnTo>
                    <a:pt x="11" y="2"/>
                  </a:lnTo>
                  <a:lnTo>
                    <a:pt x="9" y="0"/>
                  </a:lnTo>
                  <a:lnTo>
                    <a:pt x="6" y="0"/>
                  </a:lnTo>
                  <a:lnTo>
                    <a:pt x="3" y="0"/>
                  </a:lnTo>
                  <a:lnTo>
                    <a:pt x="2" y="2"/>
                  </a:lnTo>
                  <a:lnTo>
                    <a:pt x="0" y="23"/>
                  </a:lnTo>
                  <a:lnTo>
                    <a:pt x="1" y="44"/>
                  </a:lnTo>
                  <a:lnTo>
                    <a:pt x="3" y="65"/>
                  </a:lnTo>
                  <a:lnTo>
                    <a:pt x="6" y="86"/>
                  </a:lnTo>
                  <a:lnTo>
                    <a:pt x="10" y="109"/>
                  </a:lnTo>
                  <a:lnTo>
                    <a:pt x="15" y="131"/>
                  </a:lnTo>
                  <a:lnTo>
                    <a:pt x="19" y="154"/>
                  </a:lnTo>
                  <a:lnTo>
                    <a:pt x="24" y="177"/>
                  </a:lnTo>
                  <a:lnTo>
                    <a:pt x="30" y="201"/>
                  </a:lnTo>
                  <a:lnTo>
                    <a:pt x="36" y="225"/>
                  </a:lnTo>
                  <a:lnTo>
                    <a:pt x="43" y="249"/>
                  </a:lnTo>
                  <a:lnTo>
                    <a:pt x="51" y="273"/>
                  </a:lnTo>
                  <a:lnTo>
                    <a:pt x="57" y="296"/>
                  </a:lnTo>
                  <a:lnTo>
                    <a:pt x="65" y="320"/>
                  </a:lnTo>
                  <a:lnTo>
                    <a:pt x="71" y="343"/>
                  </a:lnTo>
                  <a:lnTo>
                    <a:pt x="78" y="367"/>
                  </a:lnTo>
                  <a:lnTo>
                    <a:pt x="80"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3" name="Freeform 91"/>
            <p:cNvSpPr>
              <a:spLocks/>
            </p:cNvSpPr>
            <p:nvPr/>
          </p:nvSpPr>
          <p:spPr bwMode="auto">
            <a:xfrm>
              <a:off x="3378" y="2208"/>
              <a:ext cx="270" cy="234"/>
            </a:xfrm>
            <a:custGeom>
              <a:avLst/>
              <a:gdLst>
                <a:gd name="T0" fmla="*/ 0 w 270"/>
                <a:gd name="T1" fmla="*/ 0 h 234"/>
                <a:gd name="T2" fmla="*/ 2 w 270"/>
                <a:gd name="T3" fmla="*/ 24 h 234"/>
                <a:gd name="T4" fmla="*/ 7 w 270"/>
                <a:gd name="T5" fmla="*/ 45 h 234"/>
                <a:gd name="T6" fmla="*/ 15 w 270"/>
                <a:gd name="T7" fmla="*/ 66 h 234"/>
                <a:gd name="T8" fmla="*/ 26 w 270"/>
                <a:gd name="T9" fmla="*/ 86 h 234"/>
                <a:gd name="T10" fmla="*/ 39 w 270"/>
                <a:gd name="T11" fmla="*/ 106 h 234"/>
                <a:gd name="T12" fmla="*/ 54 w 270"/>
                <a:gd name="T13" fmla="*/ 124 h 234"/>
                <a:gd name="T14" fmla="*/ 69 w 270"/>
                <a:gd name="T15" fmla="*/ 140 h 234"/>
                <a:gd name="T16" fmla="*/ 86 w 270"/>
                <a:gd name="T17" fmla="*/ 156 h 234"/>
                <a:gd name="T18" fmla="*/ 95 w 270"/>
                <a:gd name="T19" fmla="*/ 164 h 234"/>
                <a:gd name="T20" fmla="*/ 104 w 270"/>
                <a:gd name="T21" fmla="*/ 172 h 234"/>
                <a:gd name="T22" fmla="*/ 115 w 270"/>
                <a:gd name="T23" fmla="*/ 181 h 234"/>
                <a:gd name="T24" fmla="*/ 125 w 270"/>
                <a:gd name="T25" fmla="*/ 188 h 234"/>
                <a:gd name="T26" fmla="*/ 136 w 270"/>
                <a:gd name="T27" fmla="*/ 196 h 234"/>
                <a:gd name="T28" fmla="*/ 147 w 270"/>
                <a:gd name="T29" fmla="*/ 202 h 234"/>
                <a:gd name="T30" fmla="*/ 158 w 270"/>
                <a:gd name="T31" fmla="*/ 208 h 234"/>
                <a:gd name="T32" fmla="*/ 169 w 270"/>
                <a:gd name="T33" fmla="*/ 214 h 234"/>
                <a:gd name="T34" fmla="*/ 181 w 270"/>
                <a:gd name="T35" fmla="*/ 219 h 234"/>
                <a:gd name="T36" fmla="*/ 193 w 270"/>
                <a:gd name="T37" fmla="*/ 223 h 234"/>
                <a:gd name="T38" fmla="*/ 206 w 270"/>
                <a:gd name="T39" fmla="*/ 228 h 234"/>
                <a:gd name="T40" fmla="*/ 218 w 270"/>
                <a:gd name="T41" fmla="*/ 231 h 234"/>
                <a:gd name="T42" fmla="*/ 231 w 270"/>
                <a:gd name="T43" fmla="*/ 233 h 234"/>
                <a:gd name="T44" fmla="*/ 243 w 270"/>
                <a:gd name="T45" fmla="*/ 234 h 234"/>
                <a:gd name="T46" fmla="*/ 256 w 270"/>
                <a:gd name="T47" fmla="*/ 234 h 234"/>
                <a:gd name="T48" fmla="*/ 269 w 270"/>
                <a:gd name="T49" fmla="*/ 234 h 234"/>
                <a:gd name="T50" fmla="*/ 270 w 270"/>
                <a:gd name="T51" fmla="*/ 234 h 234"/>
                <a:gd name="T52" fmla="*/ 269 w 270"/>
                <a:gd name="T53" fmla="*/ 231 h 234"/>
                <a:gd name="T54" fmla="*/ 268 w 270"/>
                <a:gd name="T55" fmla="*/ 230 h 234"/>
                <a:gd name="T56" fmla="*/ 266 w 270"/>
                <a:gd name="T57" fmla="*/ 229 h 234"/>
                <a:gd name="T58" fmla="*/ 255 w 270"/>
                <a:gd name="T59" fmla="*/ 228 h 234"/>
                <a:gd name="T60" fmla="*/ 243 w 270"/>
                <a:gd name="T61" fmla="*/ 227 h 234"/>
                <a:gd name="T62" fmla="*/ 232 w 270"/>
                <a:gd name="T63" fmla="*/ 226 h 234"/>
                <a:gd name="T64" fmla="*/ 221 w 270"/>
                <a:gd name="T65" fmla="*/ 225 h 234"/>
                <a:gd name="T66" fmla="*/ 210 w 270"/>
                <a:gd name="T67" fmla="*/ 223 h 234"/>
                <a:gd name="T68" fmla="*/ 198 w 270"/>
                <a:gd name="T69" fmla="*/ 220 h 234"/>
                <a:gd name="T70" fmla="*/ 188 w 270"/>
                <a:gd name="T71" fmla="*/ 217 h 234"/>
                <a:gd name="T72" fmla="*/ 177 w 270"/>
                <a:gd name="T73" fmla="*/ 213 h 234"/>
                <a:gd name="T74" fmla="*/ 166 w 270"/>
                <a:gd name="T75" fmla="*/ 208 h 234"/>
                <a:gd name="T76" fmla="*/ 154 w 270"/>
                <a:gd name="T77" fmla="*/ 202 h 234"/>
                <a:gd name="T78" fmla="*/ 144 w 270"/>
                <a:gd name="T79" fmla="*/ 196 h 234"/>
                <a:gd name="T80" fmla="*/ 133 w 270"/>
                <a:gd name="T81" fmla="*/ 189 h 234"/>
                <a:gd name="T82" fmla="*/ 123 w 270"/>
                <a:gd name="T83" fmla="*/ 181 h 234"/>
                <a:gd name="T84" fmla="*/ 113 w 270"/>
                <a:gd name="T85" fmla="*/ 174 h 234"/>
                <a:gd name="T86" fmla="*/ 103 w 270"/>
                <a:gd name="T87" fmla="*/ 166 h 234"/>
                <a:gd name="T88" fmla="*/ 93 w 270"/>
                <a:gd name="T89" fmla="*/ 158 h 234"/>
                <a:gd name="T90" fmla="*/ 76 w 270"/>
                <a:gd name="T91" fmla="*/ 143 h 234"/>
                <a:gd name="T92" fmla="*/ 60 w 270"/>
                <a:gd name="T93" fmla="*/ 127 h 234"/>
                <a:gd name="T94" fmla="*/ 45 w 270"/>
                <a:gd name="T95" fmla="*/ 109 h 234"/>
                <a:gd name="T96" fmla="*/ 31 w 270"/>
                <a:gd name="T97" fmla="*/ 89 h 234"/>
                <a:gd name="T98" fmla="*/ 19 w 270"/>
                <a:gd name="T99" fmla="*/ 68 h 234"/>
                <a:gd name="T100" fmla="*/ 10 w 270"/>
                <a:gd name="T101" fmla="*/ 47 h 234"/>
                <a:gd name="T102" fmla="*/ 4 w 270"/>
                <a:gd name="T103" fmla="*/ 25 h 234"/>
                <a:gd name="T104" fmla="*/ 2 w 270"/>
                <a:gd name="T105" fmla="*/ 2 h 234"/>
                <a:gd name="T106" fmla="*/ 2 w 270"/>
                <a:gd name="T107" fmla="*/ 1 h 234"/>
                <a:gd name="T108" fmla="*/ 1 w 270"/>
                <a:gd name="T109" fmla="*/ 0 h 234"/>
                <a:gd name="T110" fmla="*/ 0 w 270"/>
                <a:gd name="T111" fmla="*/ 0 h 234"/>
                <a:gd name="T112" fmla="*/ 0 w 270"/>
                <a:gd name="T113" fmla="*/ 0 h 234"/>
                <a:gd name="T114" fmla="*/ 0 w 270"/>
                <a:gd name="T115" fmla="*/ 0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234"/>
                <a:gd name="T176" fmla="*/ 270 w 270"/>
                <a:gd name="T177" fmla="*/ 234 h 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234">
                  <a:moveTo>
                    <a:pt x="0" y="0"/>
                  </a:moveTo>
                  <a:lnTo>
                    <a:pt x="2" y="24"/>
                  </a:lnTo>
                  <a:lnTo>
                    <a:pt x="7" y="45"/>
                  </a:lnTo>
                  <a:lnTo>
                    <a:pt x="15" y="66"/>
                  </a:lnTo>
                  <a:lnTo>
                    <a:pt x="26" y="86"/>
                  </a:lnTo>
                  <a:lnTo>
                    <a:pt x="39" y="106"/>
                  </a:lnTo>
                  <a:lnTo>
                    <a:pt x="54" y="124"/>
                  </a:lnTo>
                  <a:lnTo>
                    <a:pt x="69" y="140"/>
                  </a:lnTo>
                  <a:lnTo>
                    <a:pt x="86" y="156"/>
                  </a:lnTo>
                  <a:lnTo>
                    <a:pt x="95" y="164"/>
                  </a:lnTo>
                  <a:lnTo>
                    <a:pt x="104" y="172"/>
                  </a:lnTo>
                  <a:lnTo>
                    <a:pt x="115" y="181"/>
                  </a:lnTo>
                  <a:lnTo>
                    <a:pt x="125" y="188"/>
                  </a:lnTo>
                  <a:lnTo>
                    <a:pt x="136" y="196"/>
                  </a:lnTo>
                  <a:lnTo>
                    <a:pt x="147" y="202"/>
                  </a:lnTo>
                  <a:lnTo>
                    <a:pt x="158" y="208"/>
                  </a:lnTo>
                  <a:lnTo>
                    <a:pt x="169" y="214"/>
                  </a:lnTo>
                  <a:lnTo>
                    <a:pt x="181" y="219"/>
                  </a:lnTo>
                  <a:lnTo>
                    <a:pt x="193" y="223"/>
                  </a:lnTo>
                  <a:lnTo>
                    <a:pt x="206" y="228"/>
                  </a:lnTo>
                  <a:lnTo>
                    <a:pt x="218" y="231"/>
                  </a:lnTo>
                  <a:lnTo>
                    <a:pt x="231" y="233"/>
                  </a:lnTo>
                  <a:lnTo>
                    <a:pt x="243" y="234"/>
                  </a:lnTo>
                  <a:lnTo>
                    <a:pt x="256" y="234"/>
                  </a:lnTo>
                  <a:lnTo>
                    <a:pt x="269" y="234"/>
                  </a:lnTo>
                  <a:lnTo>
                    <a:pt x="270" y="234"/>
                  </a:lnTo>
                  <a:lnTo>
                    <a:pt x="269" y="231"/>
                  </a:lnTo>
                  <a:lnTo>
                    <a:pt x="268" y="230"/>
                  </a:lnTo>
                  <a:lnTo>
                    <a:pt x="266" y="229"/>
                  </a:lnTo>
                  <a:lnTo>
                    <a:pt x="255" y="228"/>
                  </a:lnTo>
                  <a:lnTo>
                    <a:pt x="243" y="227"/>
                  </a:lnTo>
                  <a:lnTo>
                    <a:pt x="232" y="226"/>
                  </a:lnTo>
                  <a:lnTo>
                    <a:pt x="221" y="225"/>
                  </a:lnTo>
                  <a:lnTo>
                    <a:pt x="210" y="223"/>
                  </a:lnTo>
                  <a:lnTo>
                    <a:pt x="198" y="220"/>
                  </a:lnTo>
                  <a:lnTo>
                    <a:pt x="188" y="217"/>
                  </a:lnTo>
                  <a:lnTo>
                    <a:pt x="177" y="213"/>
                  </a:lnTo>
                  <a:lnTo>
                    <a:pt x="166" y="208"/>
                  </a:lnTo>
                  <a:lnTo>
                    <a:pt x="154" y="202"/>
                  </a:lnTo>
                  <a:lnTo>
                    <a:pt x="144" y="196"/>
                  </a:lnTo>
                  <a:lnTo>
                    <a:pt x="133" y="189"/>
                  </a:lnTo>
                  <a:lnTo>
                    <a:pt x="123" y="181"/>
                  </a:lnTo>
                  <a:lnTo>
                    <a:pt x="113" y="174"/>
                  </a:lnTo>
                  <a:lnTo>
                    <a:pt x="103" y="166"/>
                  </a:lnTo>
                  <a:lnTo>
                    <a:pt x="93" y="158"/>
                  </a:lnTo>
                  <a:lnTo>
                    <a:pt x="76" y="143"/>
                  </a:lnTo>
                  <a:lnTo>
                    <a:pt x="60" y="127"/>
                  </a:lnTo>
                  <a:lnTo>
                    <a:pt x="45" y="109"/>
                  </a:lnTo>
                  <a:lnTo>
                    <a:pt x="31" y="89"/>
                  </a:lnTo>
                  <a:lnTo>
                    <a:pt x="19" y="68"/>
                  </a:lnTo>
                  <a:lnTo>
                    <a:pt x="10" y="47"/>
                  </a:lnTo>
                  <a:lnTo>
                    <a:pt x="4" y="25"/>
                  </a:lnTo>
                  <a:lnTo>
                    <a:pt x="2" y="2"/>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4" name="Freeform 92"/>
            <p:cNvSpPr>
              <a:spLocks/>
            </p:cNvSpPr>
            <p:nvPr/>
          </p:nvSpPr>
          <p:spPr bwMode="auto">
            <a:xfrm>
              <a:off x="3606" y="2200"/>
              <a:ext cx="41" cy="245"/>
            </a:xfrm>
            <a:custGeom>
              <a:avLst/>
              <a:gdLst>
                <a:gd name="T0" fmla="*/ 0 w 41"/>
                <a:gd name="T1" fmla="*/ 1 h 245"/>
                <a:gd name="T2" fmla="*/ 3 w 41"/>
                <a:gd name="T3" fmla="*/ 8 h 245"/>
                <a:gd name="T4" fmla="*/ 6 w 41"/>
                <a:gd name="T5" fmla="*/ 15 h 245"/>
                <a:gd name="T6" fmla="*/ 10 w 41"/>
                <a:gd name="T7" fmla="*/ 22 h 245"/>
                <a:gd name="T8" fmla="*/ 14 w 41"/>
                <a:gd name="T9" fmla="*/ 29 h 245"/>
                <a:gd name="T10" fmla="*/ 17 w 41"/>
                <a:gd name="T11" fmla="*/ 36 h 245"/>
                <a:gd name="T12" fmla="*/ 20 w 41"/>
                <a:gd name="T13" fmla="*/ 44 h 245"/>
                <a:gd name="T14" fmla="*/ 23 w 41"/>
                <a:gd name="T15" fmla="*/ 51 h 245"/>
                <a:gd name="T16" fmla="*/ 25 w 41"/>
                <a:gd name="T17" fmla="*/ 58 h 245"/>
                <a:gd name="T18" fmla="*/ 29 w 41"/>
                <a:gd name="T19" fmla="*/ 73 h 245"/>
                <a:gd name="T20" fmla="*/ 32 w 41"/>
                <a:gd name="T21" fmla="*/ 88 h 245"/>
                <a:gd name="T22" fmla="*/ 35 w 41"/>
                <a:gd name="T23" fmla="*/ 103 h 245"/>
                <a:gd name="T24" fmla="*/ 36 w 41"/>
                <a:gd name="T25" fmla="*/ 118 h 245"/>
                <a:gd name="T26" fmla="*/ 37 w 41"/>
                <a:gd name="T27" fmla="*/ 148 h 245"/>
                <a:gd name="T28" fmla="*/ 35 w 41"/>
                <a:gd name="T29" fmla="*/ 179 h 245"/>
                <a:gd name="T30" fmla="*/ 32 w 41"/>
                <a:gd name="T31" fmla="*/ 210 h 245"/>
                <a:gd name="T32" fmla="*/ 31 w 41"/>
                <a:gd name="T33" fmla="*/ 241 h 245"/>
                <a:gd name="T34" fmla="*/ 32 w 41"/>
                <a:gd name="T35" fmla="*/ 242 h 245"/>
                <a:gd name="T36" fmla="*/ 32 w 41"/>
                <a:gd name="T37" fmla="*/ 244 h 245"/>
                <a:gd name="T38" fmla="*/ 34 w 41"/>
                <a:gd name="T39" fmla="*/ 245 h 245"/>
                <a:gd name="T40" fmla="*/ 35 w 41"/>
                <a:gd name="T41" fmla="*/ 244 h 245"/>
                <a:gd name="T42" fmla="*/ 38 w 41"/>
                <a:gd name="T43" fmla="*/ 211 h 245"/>
                <a:gd name="T44" fmla="*/ 41 w 41"/>
                <a:gd name="T45" fmla="*/ 178 h 245"/>
                <a:gd name="T46" fmla="*/ 41 w 41"/>
                <a:gd name="T47" fmla="*/ 145 h 245"/>
                <a:gd name="T48" fmla="*/ 39 w 41"/>
                <a:gd name="T49" fmla="*/ 112 h 245"/>
                <a:gd name="T50" fmla="*/ 37 w 41"/>
                <a:gd name="T51" fmla="*/ 97 h 245"/>
                <a:gd name="T52" fmla="*/ 34 w 41"/>
                <a:gd name="T53" fmla="*/ 82 h 245"/>
                <a:gd name="T54" fmla="*/ 30 w 41"/>
                <a:gd name="T55" fmla="*/ 67 h 245"/>
                <a:gd name="T56" fmla="*/ 26 w 41"/>
                <a:gd name="T57" fmla="*/ 52 h 245"/>
                <a:gd name="T58" fmla="*/ 24 w 41"/>
                <a:gd name="T59" fmla="*/ 45 h 245"/>
                <a:gd name="T60" fmla="*/ 21 w 41"/>
                <a:gd name="T61" fmla="*/ 38 h 245"/>
                <a:gd name="T62" fmla="*/ 18 w 41"/>
                <a:gd name="T63" fmla="*/ 32 h 245"/>
                <a:gd name="T64" fmla="*/ 15 w 41"/>
                <a:gd name="T65" fmla="*/ 26 h 245"/>
                <a:gd name="T66" fmla="*/ 11 w 41"/>
                <a:gd name="T67" fmla="*/ 20 h 245"/>
                <a:gd name="T68" fmla="*/ 7 w 41"/>
                <a:gd name="T69" fmla="*/ 13 h 245"/>
                <a:gd name="T70" fmla="*/ 4 w 41"/>
                <a:gd name="T71" fmla="*/ 7 h 245"/>
                <a:gd name="T72" fmla="*/ 0 w 41"/>
                <a:gd name="T73" fmla="*/ 1 h 245"/>
                <a:gd name="T74" fmla="*/ 0 w 41"/>
                <a:gd name="T75" fmla="*/ 0 h 245"/>
                <a:gd name="T76" fmla="*/ 0 w 41"/>
                <a:gd name="T77" fmla="*/ 0 h 245"/>
                <a:gd name="T78" fmla="*/ 0 w 41"/>
                <a:gd name="T79" fmla="*/ 0 h 245"/>
                <a:gd name="T80" fmla="*/ 0 w 41"/>
                <a:gd name="T81" fmla="*/ 1 h 245"/>
                <a:gd name="T82" fmla="*/ 0 w 41"/>
                <a:gd name="T83" fmla="*/ 1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45"/>
                <a:gd name="T128" fmla="*/ 41 w 4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45">
                  <a:moveTo>
                    <a:pt x="0" y="1"/>
                  </a:moveTo>
                  <a:lnTo>
                    <a:pt x="3" y="8"/>
                  </a:lnTo>
                  <a:lnTo>
                    <a:pt x="6" y="15"/>
                  </a:lnTo>
                  <a:lnTo>
                    <a:pt x="10" y="22"/>
                  </a:lnTo>
                  <a:lnTo>
                    <a:pt x="14" y="29"/>
                  </a:lnTo>
                  <a:lnTo>
                    <a:pt x="17" y="36"/>
                  </a:lnTo>
                  <a:lnTo>
                    <a:pt x="20" y="44"/>
                  </a:lnTo>
                  <a:lnTo>
                    <a:pt x="23" y="51"/>
                  </a:lnTo>
                  <a:lnTo>
                    <a:pt x="25" y="58"/>
                  </a:lnTo>
                  <a:lnTo>
                    <a:pt x="29" y="73"/>
                  </a:lnTo>
                  <a:lnTo>
                    <a:pt x="32" y="88"/>
                  </a:lnTo>
                  <a:lnTo>
                    <a:pt x="35" y="103"/>
                  </a:lnTo>
                  <a:lnTo>
                    <a:pt x="36" y="118"/>
                  </a:lnTo>
                  <a:lnTo>
                    <a:pt x="37" y="148"/>
                  </a:lnTo>
                  <a:lnTo>
                    <a:pt x="35" y="179"/>
                  </a:lnTo>
                  <a:lnTo>
                    <a:pt x="32" y="210"/>
                  </a:lnTo>
                  <a:lnTo>
                    <a:pt x="31" y="241"/>
                  </a:lnTo>
                  <a:lnTo>
                    <a:pt x="32" y="242"/>
                  </a:lnTo>
                  <a:lnTo>
                    <a:pt x="32" y="244"/>
                  </a:lnTo>
                  <a:lnTo>
                    <a:pt x="34" y="245"/>
                  </a:lnTo>
                  <a:lnTo>
                    <a:pt x="35" y="244"/>
                  </a:lnTo>
                  <a:lnTo>
                    <a:pt x="38" y="211"/>
                  </a:lnTo>
                  <a:lnTo>
                    <a:pt x="41" y="178"/>
                  </a:lnTo>
                  <a:lnTo>
                    <a:pt x="41" y="145"/>
                  </a:lnTo>
                  <a:lnTo>
                    <a:pt x="39" y="112"/>
                  </a:lnTo>
                  <a:lnTo>
                    <a:pt x="37" y="97"/>
                  </a:lnTo>
                  <a:lnTo>
                    <a:pt x="34" y="82"/>
                  </a:lnTo>
                  <a:lnTo>
                    <a:pt x="30" y="67"/>
                  </a:lnTo>
                  <a:lnTo>
                    <a:pt x="26" y="52"/>
                  </a:lnTo>
                  <a:lnTo>
                    <a:pt x="24" y="45"/>
                  </a:lnTo>
                  <a:lnTo>
                    <a:pt x="21" y="38"/>
                  </a:lnTo>
                  <a:lnTo>
                    <a:pt x="18" y="32"/>
                  </a:lnTo>
                  <a:lnTo>
                    <a:pt x="15" y="26"/>
                  </a:lnTo>
                  <a:lnTo>
                    <a:pt x="11" y="20"/>
                  </a:lnTo>
                  <a:lnTo>
                    <a:pt x="7" y="13"/>
                  </a:lnTo>
                  <a:lnTo>
                    <a:pt x="4" y="7"/>
                  </a:lnTo>
                  <a:lnTo>
                    <a:pt x="0" y="1"/>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5" name="Freeform 93"/>
            <p:cNvSpPr>
              <a:spLocks/>
            </p:cNvSpPr>
            <p:nvPr/>
          </p:nvSpPr>
          <p:spPr bwMode="auto">
            <a:xfrm>
              <a:off x="3232" y="2227"/>
              <a:ext cx="135" cy="142"/>
            </a:xfrm>
            <a:custGeom>
              <a:avLst/>
              <a:gdLst>
                <a:gd name="T0" fmla="*/ 0 w 135"/>
                <a:gd name="T1" fmla="*/ 142 h 142"/>
                <a:gd name="T2" fmla="*/ 7 w 135"/>
                <a:gd name="T3" fmla="*/ 141 h 142"/>
                <a:gd name="T4" fmla="*/ 13 w 135"/>
                <a:gd name="T5" fmla="*/ 141 h 142"/>
                <a:gd name="T6" fmla="*/ 19 w 135"/>
                <a:gd name="T7" fmla="*/ 140 h 142"/>
                <a:gd name="T8" fmla="*/ 25 w 135"/>
                <a:gd name="T9" fmla="*/ 139 h 142"/>
                <a:gd name="T10" fmla="*/ 32 w 135"/>
                <a:gd name="T11" fmla="*/ 138 h 142"/>
                <a:gd name="T12" fmla="*/ 38 w 135"/>
                <a:gd name="T13" fmla="*/ 137 h 142"/>
                <a:gd name="T14" fmla="*/ 45 w 135"/>
                <a:gd name="T15" fmla="*/ 135 h 142"/>
                <a:gd name="T16" fmla="*/ 51 w 135"/>
                <a:gd name="T17" fmla="*/ 132 h 142"/>
                <a:gd name="T18" fmla="*/ 57 w 135"/>
                <a:gd name="T19" fmla="*/ 129 h 142"/>
                <a:gd name="T20" fmla="*/ 62 w 135"/>
                <a:gd name="T21" fmla="*/ 126 h 142"/>
                <a:gd name="T22" fmla="*/ 67 w 135"/>
                <a:gd name="T23" fmla="*/ 123 h 142"/>
                <a:gd name="T24" fmla="*/ 73 w 135"/>
                <a:gd name="T25" fmla="*/ 119 h 142"/>
                <a:gd name="T26" fmla="*/ 77 w 135"/>
                <a:gd name="T27" fmla="*/ 115 h 142"/>
                <a:gd name="T28" fmla="*/ 82 w 135"/>
                <a:gd name="T29" fmla="*/ 111 h 142"/>
                <a:gd name="T30" fmla="*/ 87 w 135"/>
                <a:gd name="T31" fmla="*/ 106 h 142"/>
                <a:gd name="T32" fmla="*/ 91 w 135"/>
                <a:gd name="T33" fmla="*/ 102 h 142"/>
                <a:gd name="T34" fmla="*/ 99 w 135"/>
                <a:gd name="T35" fmla="*/ 92 h 142"/>
                <a:gd name="T36" fmla="*/ 108 w 135"/>
                <a:gd name="T37" fmla="*/ 81 h 142"/>
                <a:gd name="T38" fmla="*/ 115 w 135"/>
                <a:gd name="T39" fmla="*/ 69 h 142"/>
                <a:gd name="T40" fmla="*/ 123 w 135"/>
                <a:gd name="T41" fmla="*/ 55 h 142"/>
                <a:gd name="T42" fmla="*/ 128 w 135"/>
                <a:gd name="T43" fmla="*/ 42 h 142"/>
                <a:gd name="T44" fmla="*/ 132 w 135"/>
                <a:gd name="T45" fmla="*/ 28 h 142"/>
                <a:gd name="T46" fmla="*/ 135 w 135"/>
                <a:gd name="T47" fmla="*/ 15 h 142"/>
                <a:gd name="T48" fmla="*/ 135 w 135"/>
                <a:gd name="T49" fmla="*/ 2 h 142"/>
                <a:gd name="T50" fmla="*/ 135 w 135"/>
                <a:gd name="T51" fmla="*/ 0 h 142"/>
                <a:gd name="T52" fmla="*/ 133 w 135"/>
                <a:gd name="T53" fmla="*/ 0 h 142"/>
                <a:gd name="T54" fmla="*/ 131 w 135"/>
                <a:gd name="T55" fmla="*/ 1 h 142"/>
                <a:gd name="T56" fmla="*/ 129 w 135"/>
                <a:gd name="T57" fmla="*/ 3 h 142"/>
                <a:gd name="T58" fmla="*/ 126 w 135"/>
                <a:gd name="T59" fmla="*/ 12 h 142"/>
                <a:gd name="T60" fmla="*/ 123 w 135"/>
                <a:gd name="T61" fmla="*/ 22 h 142"/>
                <a:gd name="T62" fmla="*/ 120 w 135"/>
                <a:gd name="T63" fmla="*/ 31 h 142"/>
                <a:gd name="T64" fmla="*/ 117 w 135"/>
                <a:gd name="T65" fmla="*/ 41 h 142"/>
                <a:gd name="T66" fmla="*/ 115 w 135"/>
                <a:gd name="T67" fmla="*/ 48 h 142"/>
                <a:gd name="T68" fmla="*/ 112 w 135"/>
                <a:gd name="T69" fmla="*/ 55 h 142"/>
                <a:gd name="T70" fmla="*/ 109 w 135"/>
                <a:gd name="T71" fmla="*/ 61 h 142"/>
                <a:gd name="T72" fmla="*/ 106 w 135"/>
                <a:gd name="T73" fmla="*/ 67 h 142"/>
                <a:gd name="T74" fmla="*/ 103 w 135"/>
                <a:gd name="T75" fmla="*/ 73 h 142"/>
                <a:gd name="T76" fmla="*/ 99 w 135"/>
                <a:gd name="T77" fmla="*/ 79 h 142"/>
                <a:gd name="T78" fmla="*/ 95 w 135"/>
                <a:gd name="T79" fmla="*/ 85 h 142"/>
                <a:gd name="T80" fmla="*/ 91 w 135"/>
                <a:gd name="T81" fmla="*/ 91 h 142"/>
                <a:gd name="T82" fmla="*/ 82 w 135"/>
                <a:gd name="T83" fmla="*/ 102 h 142"/>
                <a:gd name="T84" fmla="*/ 72 w 135"/>
                <a:gd name="T85" fmla="*/ 111 h 142"/>
                <a:gd name="T86" fmla="*/ 62 w 135"/>
                <a:gd name="T87" fmla="*/ 118 h 142"/>
                <a:gd name="T88" fmla="*/ 51 w 135"/>
                <a:gd name="T89" fmla="*/ 124 h 142"/>
                <a:gd name="T90" fmla="*/ 39 w 135"/>
                <a:gd name="T91" fmla="*/ 129 h 142"/>
                <a:gd name="T92" fmla="*/ 27 w 135"/>
                <a:gd name="T93" fmla="*/ 133 h 142"/>
                <a:gd name="T94" fmla="*/ 14 w 135"/>
                <a:gd name="T95" fmla="*/ 137 h 142"/>
                <a:gd name="T96" fmla="*/ 1 w 135"/>
                <a:gd name="T97" fmla="*/ 140 h 142"/>
                <a:gd name="T98" fmla="*/ 0 w 135"/>
                <a:gd name="T99" fmla="*/ 141 h 142"/>
                <a:gd name="T100" fmla="*/ 0 w 135"/>
                <a:gd name="T101" fmla="*/ 141 h 142"/>
                <a:gd name="T102" fmla="*/ 0 w 135"/>
                <a:gd name="T103" fmla="*/ 142 h 142"/>
                <a:gd name="T104" fmla="*/ 0 w 135"/>
                <a:gd name="T105" fmla="*/ 142 h 142"/>
                <a:gd name="T106" fmla="*/ 0 w 135"/>
                <a:gd name="T107" fmla="*/ 142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42"/>
                <a:gd name="T164" fmla="*/ 135 w 135"/>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42">
                  <a:moveTo>
                    <a:pt x="0" y="142"/>
                  </a:moveTo>
                  <a:lnTo>
                    <a:pt x="7" y="141"/>
                  </a:lnTo>
                  <a:lnTo>
                    <a:pt x="13" y="141"/>
                  </a:lnTo>
                  <a:lnTo>
                    <a:pt x="19" y="140"/>
                  </a:lnTo>
                  <a:lnTo>
                    <a:pt x="25" y="139"/>
                  </a:lnTo>
                  <a:lnTo>
                    <a:pt x="32" y="138"/>
                  </a:lnTo>
                  <a:lnTo>
                    <a:pt x="38" y="137"/>
                  </a:lnTo>
                  <a:lnTo>
                    <a:pt x="45" y="135"/>
                  </a:lnTo>
                  <a:lnTo>
                    <a:pt x="51" y="132"/>
                  </a:lnTo>
                  <a:lnTo>
                    <a:pt x="57" y="129"/>
                  </a:lnTo>
                  <a:lnTo>
                    <a:pt x="62" y="126"/>
                  </a:lnTo>
                  <a:lnTo>
                    <a:pt x="67" y="123"/>
                  </a:lnTo>
                  <a:lnTo>
                    <a:pt x="73" y="119"/>
                  </a:lnTo>
                  <a:lnTo>
                    <a:pt x="77" y="115"/>
                  </a:lnTo>
                  <a:lnTo>
                    <a:pt x="82" y="111"/>
                  </a:lnTo>
                  <a:lnTo>
                    <a:pt x="87" y="106"/>
                  </a:lnTo>
                  <a:lnTo>
                    <a:pt x="91" y="102"/>
                  </a:lnTo>
                  <a:lnTo>
                    <a:pt x="99" y="92"/>
                  </a:lnTo>
                  <a:lnTo>
                    <a:pt x="108" y="81"/>
                  </a:lnTo>
                  <a:lnTo>
                    <a:pt x="115" y="69"/>
                  </a:lnTo>
                  <a:lnTo>
                    <a:pt x="123" y="55"/>
                  </a:lnTo>
                  <a:lnTo>
                    <a:pt x="128" y="42"/>
                  </a:lnTo>
                  <a:lnTo>
                    <a:pt x="132" y="28"/>
                  </a:lnTo>
                  <a:lnTo>
                    <a:pt x="135" y="15"/>
                  </a:lnTo>
                  <a:lnTo>
                    <a:pt x="135" y="2"/>
                  </a:lnTo>
                  <a:lnTo>
                    <a:pt x="135" y="0"/>
                  </a:lnTo>
                  <a:lnTo>
                    <a:pt x="133" y="0"/>
                  </a:lnTo>
                  <a:lnTo>
                    <a:pt x="131" y="1"/>
                  </a:lnTo>
                  <a:lnTo>
                    <a:pt x="129" y="3"/>
                  </a:lnTo>
                  <a:lnTo>
                    <a:pt x="126" y="12"/>
                  </a:lnTo>
                  <a:lnTo>
                    <a:pt x="123" y="22"/>
                  </a:lnTo>
                  <a:lnTo>
                    <a:pt x="120" y="31"/>
                  </a:lnTo>
                  <a:lnTo>
                    <a:pt x="117" y="41"/>
                  </a:lnTo>
                  <a:lnTo>
                    <a:pt x="115" y="48"/>
                  </a:lnTo>
                  <a:lnTo>
                    <a:pt x="112" y="55"/>
                  </a:lnTo>
                  <a:lnTo>
                    <a:pt x="109" y="61"/>
                  </a:lnTo>
                  <a:lnTo>
                    <a:pt x="106" y="67"/>
                  </a:lnTo>
                  <a:lnTo>
                    <a:pt x="103" y="73"/>
                  </a:lnTo>
                  <a:lnTo>
                    <a:pt x="99" y="79"/>
                  </a:lnTo>
                  <a:lnTo>
                    <a:pt x="95" y="85"/>
                  </a:lnTo>
                  <a:lnTo>
                    <a:pt x="91" y="91"/>
                  </a:lnTo>
                  <a:lnTo>
                    <a:pt x="82" y="102"/>
                  </a:lnTo>
                  <a:lnTo>
                    <a:pt x="72" y="111"/>
                  </a:lnTo>
                  <a:lnTo>
                    <a:pt x="62" y="118"/>
                  </a:lnTo>
                  <a:lnTo>
                    <a:pt x="51" y="124"/>
                  </a:lnTo>
                  <a:lnTo>
                    <a:pt x="39" y="129"/>
                  </a:lnTo>
                  <a:lnTo>
                    <a:pt x="27" y="133"/>
                  </a:lnTo>
                  <a:lnTo>
                    <a:pt x="14" y="137"/>
                  </a:lnTo>
                  <a:lnTo>
                    <a:pt x="1" y="140"/>
                  </a:lnTo>
                  <a:lnTo>
                    <a:pt x="0" y="14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6" name="Freeform 94"/>
            <p:cNvSpPr>
              <a:spLocks/>
            </p:cNvSpPr>
            <p:nvPr/>
          </p:nvSpPr>
          <p:spPr bwMode="auto">
            <a:xfrm>
              <a:off x="2881" y="1893"/>
              <a:ext cx="310" cy="108"/>
            </a:xfrm>
            <a:custGeom>
              <a:avLst/>
              <a:gdLst>
                <a:gd name="T0" fmla="*/ 276 w 310"/>
                <a:gd name="T1" fmla="*/ 93 h 108"/>
                <a:gd name="T2" fmla="*/ 283 w 310"/>
                <a:gd name="T3" fmla="*/ 103 h 108"/>
                <a:gd name="T4" fmla="*/ 294 w 310"/>
                <a:gd name="T5" fmla="*/ 108 h 108"/>
                <a:gd name="T6" fmla="*/ 304 w 310"/>
                <a:gd name="T7" fmla="*/ 106 h 108"/>
                <a:gd name="T8" fmla="*/ 310 w 310"/>
                <a:gd name="T9" fmla="*/ 93 h 108"/>
                <a:gd name="T10" fmla="*/ 302 w 310"/>
                <a:gd name="T11" fmla="*/ 75 h 108"/>
                <a:gd name="T12" fmla="*/ 286 w 310"/>
                <a:gd name="T13" fmla="*/ 59 h 108"/>
                <a:gd name="T14" fmla="*/ 268 w 310"/>
                <a:gd name="T15" fmla="*/ 47 h 108"/>
                <a:gd name="T16" fmla="*/ 254 w 310"/>
                <a:gd name="T17" fmla="*/ 41 h 108"/>
                <a:gd name="T18" fmla="*/ 238 w 310"/>
                <a:gd name="T19" fmla="*/ 37 h 108"/>
                <a:gd name="T20" fmla="*/ 222 w 310"/>
                <a:gd name="T21" fmla="*/ 35 h 108"/>
                <a:gd name="T22" fmla="*/ 206 w 310"/>
                <a:gd name="T23" fmla="*/ 34 h 108"/>
                <a:gd name="T24" fmla="*/ 190 w 310"/>
                <a:gd name="T25" fmla="*/ 34 h 108"/>
                <a:gd name="T26" fmla="*/ 173 w 310"/>
                <a:gd name="T27" fmla="*/ 34 h 108"/>
                <a:gd name="T28" fmla="*/ 157 w 310"/>
                <a:gd name="T29" fmla="*/ 35 h 108"/>
                <a:gd name="T30" fmla="*/ 141 w 310"/>
                <a:gd name="T31" fmla="*/ 36 h 108"/>
                <a:gd name="T32" fmla="*/ 124 w 310"/>
                <a:gd name="T33" fmla="*/ 36 h 108"/>
                <a:gd name="T34" fmla="*/ 106 w 310"/>
                <a:gd name="T35" fmla="*/ 34 h 108"/>
                <a:gd name="T36" fmla="*/ 90 w 310"/>
                <a:gd name="T37" fmla="*/ 32 h 108"/>
                <a:gd name="T38" fmla="*/ 73 w 310"/>
                <a:gd name="T39" fmla="*/ 28 h 108"/>
                <a:gd name="T40" fmla="*/ 57 w 310"/>
                <a:gd name="T41" fmla="*/ 24 h 108"/>
                <a:gd name="T42" fmla="*/ 41 w 310"/>
                <a:gd name="T43" fmla="*/ 18 h 108"/>
                <a:gd name="T44" fmla="*/ 25 w 310"/>
                <a:gd name="T45" fmla="*/ 11 h 108"/>
                <a:gd name="T46" fmla="*/ 10 w 310"/>
                <a:gd name="T47" fmla="*/ 4 h 108"/>
                <a:gd name="T48" fmla="*/ 1 w 310"/>
                <a:gd name="T49" fmla="*/ 0 h 108"/>
                <a:gd name="T50" fmla="*/ 0 w 310"/>
                <a:gd name="T51" fmla="*/ 2 h 108"/>
                <a:gd name="T52" fmla="*/ 10 w 310"/>
                <a:gd name="T53" fmla="*/ 7 h 108"/>
                <a:gd name="T54" fmla="*/ 29 w 310"/>
                <a:gd name="T55" fmla="*/ 17 h 108"/>
                <a:gd name="T56" fmla="*/ 48 w 310"/>
                <a:gd name="T57" fmla="*/ 25 h 108"/>
                <a:gd name="T58" fmla="*/ 68 w 310"/>
                <a:gd name="T59" fmla="*/ 31 h 108"/>
                <a:gd name="T60" fmla="*/ 88 w 310"/>
                <a:gd name="T61" fmla="*/ 35 h 108"/>
                <a:gd name="T62" fmla="*/ 109 w 310"/>
                <a:gd name="T63" fmla="*/ 38 h 108"/>
                <a:gd name="T64" fmla="*/ 130 w 310"/>
                <a:gd name="T65" fmla="*/ 40 h 108"/>
                <a:gd name="T66" fmla="*/ 151 w 310"/>
                <a:gd name="T67" fmla="*/ 40 h 108"/>
                <a:gd name="T68" fmla="*/ 175 w 310"/>
                <a:gd name="T69" fmla="*/ 40 h 108"/>
                <a:gd name="T70" fmla="*/ 200 w 310"/>
                <a:gd name="T71" fmla="*/ 40 h 108"/>
                <a:gd name="T72" fmla="*/ 226 w 310"/>
                <a:gd name="T73" fmla="*/ 43 h 108"/>
                <a:gd name="T74" fmla="*/ 251 w 310"/>
                <a:gd name="T75" fmla="*/ 48 h 108"/>
                <a:gd name="T76" fmla="*/ 267 w 310"/>
                <a:gd name="T77" fmla="*/ 55 h 108"/>
                <a:gd name="T78" fmla="*/ 276 w 310"/>
                <a:gd name="T79" fmla="*/ 60 h 108"/>
                <a:gd name="T80" fmla="*/ 285 w 310"/>
                <a:gd name="T81" fmla="*/ 66 h 108"/>
                <a:gd name="T82" fmla="*/ 291 w 310"/>
                <a:gd name="T83" fmla="*/ 74 h 108"/>
                <a:gd name="T84" fmla="*/ 297 w 310"/>
                <a:gd name="T85" fmla="*/ 81 h 108"/>
                <a:gd name="T86" fmla="*/ 300 w 310"/>
                <a:gd name="T87" fmla="*/ 87 h 108"/>
                <a:gd name="T88" fmla="*/ 302 w 310"/>
                <a:gd name="T89" fmla="*/ 98 h 108"/>
                <a:gd name="T90" fmla="*/ 292 w 310"/>
                <a:gd name="T91" fmla="*/ 102 h 108"/>
                <a:gd name="T92" fmla="*/ 282 w 310"/>
                <a:gd name="T93" fmla="*/ 96 h 108"/>
                <a:gd name="T94" fmla="*/ 278 w 310"/>
                <a:gd name="T95" fmla="*/ 90 h 108"/>
                <a:gd name="T96" fmla="*/ 277 w 310"/>
                <a:gd name="T97" fmla="*/ 85 h 108"/>
                <a:gd name="T98" fmla="*/ 276 w 310"/>
                <a:gd name="T99" fmla="*/ 87 h 108"/>
                <a:gd name="T100" fmla="*/ 276 w 310"/>
                <a:gd name="T101" fmla="*/ 8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
                <a:gd name="T154" fmla="*/ 0 h 108"/>
                <a:gd name="T155" fmla="*/ 310 w 310"/>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 h="108">
                  <a:moveTo>
                    <a:pt x="276" y="87"/>
                  </a:moveTo>
                  <a:lnTo>
                    <a:pt x="276" y="93"/>
                  </a:lnTo>
                  <a:lnTo>
                    <a:pt x="279" y="98"/>
                  </a:lnTo>
                  <a:lnTo>
                    <a:pt x="283" y="103"/>
                  </a:lnTo>
                  <a:lnTo>
                    <a:pt x="288" y="106"/>
                  </a:lnTo>
                  <a:lnTo>
                    <a:pt x="294" y="108"/>
                  </a:lnTo>
                  <a:lnTo>
                    <a:pt x="299" y="108"/>
                  </a:lnTo>
                  <a:lnTo>
                    <a:pt x="304" y="106"/>
                  </a:lnTo>
                  <a:lnTo>
                    <a:pt x="308" y="101"/>
                  </a:lnTo>
                  <a:lnTo>
                    <a:pt x="310" y="93"/>
                  </a:lnTo>
                  <a:lnTo>
                    <a:pt x="308" y="84"/>
                  </a:lnTo>
                  <a:lnTo>
                    <a:pt x="302" y="75"/>
                  </a:lnTo>
                  <a:lnTo>
                    <a:pt x="295" y="66"/>
                  </a:lnTo>
                  <a:lnTo>
                    <a:pt x="286" y="59"/>
                  </a:lnTo>
                  <a:lnTo>
                    <a:pt x="276" y="52"/>
                  </a:lnTo>
                  <a:lnTo>
                    <a:pt x="268" y="47"/>
                  </a:lnTo>
                  <a:lnTo>
                    <a:pt x="261" y="44"/>
                  </a:lnTo>
                  <a:lnTo>
                    <a:pt x="254" y="41"/>
                  </a:lnTo>
                  <a:lnTo>
                    <a:pt x="246" y="39"/>
                  </a:lnTo>
                  <a:lnTo>
                    <a:pt x="238" y="37"/>
                  </a:lnTo>
                  <a:lnTo>
                    <a:pt x="230" y="36"/>
                  </a:lnTo>
                  <a:lnTo>
                    <a:pt x="222" y="35"/>
                  </a:lnTo>
                  <a:lnTo>
                    <a:pt x="214" y="34"/>
                  </a:lnTo>
                  <a:lnTo>
                    <a:pt x="206" y="34"/>
                  </a:lnTo>
                  <a:lnTo>
                    <a:pt x="198" y="34"/>
                  </a:lnTo>
                  <a:lnTo>
                    <a:pt x="190" y="34"/>
                  </a:lnTo>
                  <a:lnTo>
                    <a:pt x="181" y="34"/>
                  </a:lnTo>
                  <a:lnTo>
                    <a:pt x="173" y="34"/>
                  </a:lnTo>
                  <a:lnTo>
                    <a:pt x="165" y="34"/>
                  </a:lnTo>
                  <a:lnTo>
                    <a:pt x="157" y="35"/>
                  </a:lnTo>
                  <a:lnTo>
                    <a:pt x="149" y="35"/>
                  </a:lnTo>
                  <a:lnTo>
                    <a:pt x="141" y="36"/>
                  </a:lnTo>
                  <a:lnTo>
                    <a:pt x="133" y="36"/>
                  </a:lnTo>
                  <a:lnTo>
                    <a:pt x="124" y="36"/>
                  </a:lnTo>
                  <a:lnTo>
                    <a:pt x="115" y="35"/>
                  </a:lnTo>
                  <a:lnTo>
                    <a:pt x="106" y="34"/>
                  </a:lnTo>
                  <a:lnTo>
                    <a:pt x="98" y="34"/>
                  </a:lnTo>
                  <a:lnTo>
                    <a:pt x="90" y="32"/>
                  </a:lnTo>
                  <a:lnTo>
                    <a:pt x="81" y="31"/>
                  </a:lnTo>
                  <a:lnTo>
                    <a:pt x="73" y="28"/>
                  </a:lnTo>
                  <a:lnTo>
                    <a:pt x="65" y="26"/>
                  </a:lnTo>
                  <a:lnTo>
                    <a:pt x="57" y="24"/>
                  </a:lnTo>
                  <a:lnTo>
                    <a:pt x="49" y="21"/>
                  </a:lnTo>
                  <a:lnTo>
                    <a:pt x="41" y="18"/>
                  </a:lnTo>
                  <a:lnTo>
                    <a:pt x="33" y="15"/>
                  </a:lnTo>
                  <a:lnTo>
                    <a:pt x="25" y="11"/>
                  </a:lnTo>
                  <a:lnTo>
                    <a:pt x="18" y="7"/>
                  </a:lnTo>
                  <a:lnTo>
                    <a:pt x="10" y="4"/>
                  </a:lnTo>
                  <a:lnTo>
                    <a:pt x="1" y="0"/>
                  </a:lnTo>
                  <a:lnTo>
                    <a:pt x="0" y="1"/>
                  </a:lnTo>
                  <a:lnTo>
                    <a:pt x="0" y="2"/>
                  </a:lnTo>
                  <a:lnTo>
                    <a:pt x="10" y="7"/>
                  </a:lnTo>
                  <a:lnTo>
                    <a:pt x="19" y="13"/>
                  </a:lnTo>
                  <a:lnTo>
                    <a:pt x="29" y="17"/>
                  </a:lnTo>
                  <a:lnTo>
                    <a:pt x="39" y="21"/>
                  </a:lnTo>
                  <a:lnTo>
                    <a:pt x="48" y="25"/>
                  </a:lnTo>
                  <a:lnTo>
                    <a:pt x="58" y="28"/>
                  </a:lnTo>
                  <a:lnTo>
                    <a:pt x="68" y="31"/>
                  </a:lnTo>
                  <a:lnTo>
                    <a:pt x="78" y="33"/>
                  </a:lnTo>
                  <a:lnTo>
                    <a:pt x="88" y="35"/>
                  </a:lnTo>
                  <a:lnTo>
                    <a:pt x="98" y="37"/>
                  </a:lnTo>
                  <a:lnTo>
                    <a:pt x="109" y="38"/>
                  </a:lnTo>
                  <a:lnTo>
                    <a:pt x="119" y="39"/>
                  </a:lnTo>
                  <a:lnTo>
                    <a:pt x="130" y="40"/>
                  </a:lnTo>
                  <a:lnTo>
                    <a:pt x="140" y="40"/>
                  </a:lnTo>
                  <a:lnTo>
                    <a:pt x="151" y="40"/>
                  </a:lnTo>
                  <a:lnTo>
                    <a:pt x="162" y="40"/>
                  </a:lnTo>
                  <a:lnTo>
                    <a:pt x="175" y="40"/>
                  </a:lnTo>
                  <a:lnTo>
                    <a:pt x="187" y="40"/>
                  </a:lnTo>
                  <a:lnTo>
                    <a:pt x="200" y="40"/>
                  </a:lnTo>
                  <a:lnTo>
                    <a:pt x="214" y="41"/>
                  </a:lnTo>
                  <a:lnTo>
                    <a:pt x="226" y="43"/>
                  </a:lnTo>
                  <a:lnTo>
                    <a:pt x="239" y="45"/>
                  </a:lnTo>
                  <a:lnTo>
                    <a:pt x="251" y="48"/>
                  </a:lnTo>
                  <a:lnTo>
                    <a:pt x="263" y="53"/>
                  </a:lnTo>
                  <a:lnTo>
                    <a:pt x="267" y="55"/>
                  </a:lnTo>
                  <a:lnTo>
                    <a:pt x="272" y="57"/>
                  </a:lnTo>
                  <a:lnTo>
                    <a:pt x="276" y="60"/>
                  </a:lnTo>
                  <a:lnTo>
                    <a:pt x="280" y="63"/>
                  </a:lnTo>
                  <a:lnTo>
                    <a:pt x="285" y="66"/>
                  </a:lnTo>
                  <a:lnTo>
                    <a:pt x="288" y="70"/>
                  </a:lnTo>
                  <a:lnTo>
                    <a:pt x="291" y="74"/>
                  </a:lnTo>
                  <a:lnTo>
                    <a:pt x="295" y="78"/>
                  </a:lnTo>
                  <a:lnTo>
                    <a:pt x="297" y="81"/>
                  </a:lnTo>
                  <a:lnTo>
                    <a:pt x="299" y="84"/>
                  </a:lnTo>
                  <a:lnTo>
                    <a:pt x="300" y="87"/>
                  </a:lnTo>
                  <a:lnTo>
                    <a:pt x="302" y="90"/>
                  </a:lnTo>
                  <a:lnTo>
                    <a:pt x="302" y="98"/>
                  </a:lnTo>
                  <a:lnTo>
                    <a:pt x="299" y="102"/>
                  </a:lnTo>
                  <a:lnTo>
                    <a:pt x="292" y="102"/>
                  </a:lnTo>
                  <a:lnTo>
                    <a:pt x="285" y="99"/>
                  </a:lnTo>
                  <a:lnTo>
                    <a:pt x="282" y="96"/>
                  </a:lnTo>
                  <a:lnTo>
                    <a:pt x="279" y="93"/>
                  </a:lnTo>
                  <a:lnTo>
                    <a:pt x="278" y="90"/>
                  </a:lnTo>
                  <a:lnTo>
                    <a:pt x="277" y="86"/>
                  </a:lnTo>
                  <a:lnTo>
                    <a:pt x="277" y="85"/>
                  </a:lnTo>
                  <a:lnTo>
                    <a:pt x="276" y="86"/>
                  </a:lnTo>
                  <a:lnTo>
                    <a:pt x="27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7" name="Freeform 95"/>
            <p:cNvSpPr>
              <a:spLocks/>
            </p:cNvSpPr>
            <p:nvPr/>
          </p:nvSpPr>
          <p:spPr bwMode="auto">
            <a:xfrm>
              <a:off x="2872" y="1951"/>
              <a:ext cx="307" cy="143"/>
            </a:xfrm>
            <a:custGeom>
              <a:avLst/>
              <a:gdLst>
                <a:gd name="T0" fmla="*/ 8 w 307"/>
                <a:gd name="T1" fmla="*/ 9 h 143"/>
                <a:gd name="T2" fmla="*/ 23 w 307"/>
                <a:gd name="T3" fmla="*/ 23 h 143"/>
                <a:gd name="T4" fmla="*/ 38 w 307"/>
                <a:gd name="T5" fmla="*/ 38 h 143"/>
                <a:gd name="T6" fmla="*/ 54 w 307"/>
                <a:gd name="T7" fmla="*/ 50 h 143"/>
                <a:gd name="T8" fmla="*/ 69 w 307"/>
                <a:gd name="T9" fmla="*/ 63 h 143"/>
                <a:gd name="T10" fmla="*/ 86 w 307"/>
                <a:gd name="T11" fmla="*/ 74 h 143"/>
                <a:gd name="T12" fmla="*/ 104 w 307"/>
                <a:gd name="T13" fmla="*/ 85 h 143"/>
                <a:gd name="T14" fmla="*/ 122 w 307"/>
                <a:gd name="T15" fmla="*/ 93 h 143"/>
                <a:gd name="T16" fmla="*/ 143 w 307"/>
                <a:gd name="T17" fmla="*/ 100 h 143"/>
                <a:gd name="T18" fmla="*/ 164 w 307"/>
                <a:gd name="T19" fmla="*/ 106 h 143"/>
                <a:gd name="T20" fmla="*/ 185 w 307"/>
                <a:gd name="T21" fmla="*/ 109 h 143"/>
                <a:gd name="T22" fmla="*/ 206 w 307"/>
                <a:gd name="T23" fmla="*/ 114 h 143"/>
                <a:gd name="T24" fmla="*/ 228 w 307"/>
                <a:gd name="T25" fmla="*/ 119 h 143"/>
                <a:gd name="T26" fmla="*/ 249 w 307"/>
                <a:gd name="T27" fmla="*/ 126 h 143"/>
                <a:gd name="T28" fmla="*/ 271 w 307"/>
                <a:gd name="T29" fmla="*/ 133 h 143"/>
                <a:gd name="T30" fmla="*/ 293 w 307"/>
                <a:gd name="T31" fmla="*/ 140 h 143"/>
                <a:gd name="T32" fmla="*/ 306 w 307"/>
                <a:gd name="T33" fmla="*/ 142 h 143"/>
                <a:gd name="T34" fmla="*/ 305 w 307"/>
                <a:gd name="T35" fmla="*/ 137 h 143"/>
                <a:gd name="T36" fmla="*/ 294 w 307"/>
                <a:gd name="T37" fmla="*/ 130 h 143"/>
                <a:gd name="T38" fmla="*/ 274 w 307"/>
                <a:gd name="T39" fmla="*/ 122 h 143"/>
                <a:gd name="T40" fmla="*/ 253 w 307"/>
                <a:gd name="T41" fmla="*/ 116 h 143"/>
                <a:gd name="T42" fmla="*/ 232 w 307"/>
                <a:gd name="T43" fmla="*/ 111 h 143"/>
                <a:gd name="T44" fmla="*/ 211 w 307"/>
                <a:gd name="T45" fmla="*/ 107 h 143"/>
                <a:gd name="T46" fmla="*/ 190 w 307"/>
                <a:gd name="T47" fmla="*/ 103 h 143"/>
                <a:gd name="T48" fmla="*/ 170 w 307"/>
                <a:gd name="T49" fmla="*/ 99 h 143"/>
                <a:gd name="T50" fmla="*/ 149 w 307"/>
                <a:gd name="T51" fmla="*/ 94 h 143"/>
                <a:gd name="T52" fmla="*/ 128 w 307"/>
                <a:gd name="T53" fmla="*/ 89 h 143"/>
                <a:gd name="T54" fmla="*/ 108 w 307"/>
                <a:gd name="T55" fmla="*/ 81 h 143"/>
                <a:gd name="T56" fmla="*/ 90 w 307"/>
                <a:gd name="T57" fmla="*/ 71 h 143"/>
                <a:gd name="T58" fmla="*/ 72 w 307"/>
                <a:gd name="T59" fmla="*/ 61 h 143"/>
                <a:gd name="T60" fmla="*/ 55 w 307"/>
                <a:gd name="T61" fmla="*/ 48 h 143"/>
                <a:gd name="T62" fmla="*/ 40 w 307"/>
                <a:gd name="T63" fmla="*/ 35 h 143"/>
                <a:gd name="T64" fmla="*/ 24 w 307"/>
                <a:gd name="T65" fmla="*/ 21 h 143"/>
                <a:gd name="T66" fmla="*/ 8 w 307"/>
                <a:gd name="T67" fmla="*/ 8 h 143"/>
                <a:gd name="T68" fmla="*/ 0 w 307"/>
                <a:gd name="T69" fmla="*/ 0 h 143"/>
                <a:gd name="T70" fmla="*/ 0 w 307"/>
                <a:gd name="T71" fmla="*/ 2 h 143"/>
                <a:gd name="T72" fmla="*/ 1 w 307"/>
                <a:gd name="T73" fmla="*/ 2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143"/>
                <a:gd name="T113" fmla="*/ 307 w 307"/>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143">
                  <a:moveTo>
                    <a:pt x="1" y="2"/>
                  </a:moveTo>
                  <a:lnTo>
                    <a:pt x="8" y="9"/>
                  </a:lnTo>
                  <a:lnTo>
                    <a:pt x="16" y="16"/>
                  </a:lnTo>
                  <a:lnTo>
                    <a:pt x="23" y="23"/>
                  </a:lnTo>
                  <a:lnTo>
                    <a:pt x="31" y="30"/>
                  </a:lnTo>
                  <a:lnTo>
                    <a:pt x="38" y="38"/>
                  </a:lnTo>
                  <a:lnTo>
                    <a:pt x="45" y="44"/>
                  </a:lnTo>
                  <a:lnTo>
                    <a:pt x="54" y="50"/>
                  </a:lnTo>
                  <a:lnTo>
                    <a:pt x="61" y="57"/>
                  </a:lnTo>
                  <a:lnTo>
                    <a:pt x="69" y="63"/>
                  </a:lnTo>
                  <a:lnTo>
                    <a:pt x="78" y="69"/>
                  </a:lnTo>
                  <a:lnTo>
                    <a:pt x="86" y="74"/>
                  </a:lnTo>
                  <a:lnTo>
                    <a:pt x="95" y="79"/>
                  </a:lnTo>
                  <a:lnTo>
                    <a:pt x="104" y="85"/>
                  </a:lnTo>
                  <a:lnTo>
                    <a:pt x="113" y="89"/>
                  </a:lnTo>
                  <a:lnTo>
                    <a:pt x="122" y="93"/>
                  </a:lnTo>
                  <a:lnTo>
                    <a:pt x="132" y="97"/>
                  </a:lnTo>
                  <a:lnTo>
                    <a:pt x="143" y="100"/>
                  </a:lnTo>
                  <a:lnTo>
                    <a:pt x="153" y="103"/>
                  </a:lnTo>
                  <a:lnTo>
                    <a:pt x="164" y="106"/>
                  </a:lnTo>
                  <a:lnTo>
                    <a:pt x="175" y="107"/>
                  </a:lnTo>
                  <a:lnTo>
                    <a:pt x="185" y="109"/>
                  </a:lnTo>
                  <a:lnTo>
                    <a:pt x="196" y="112"/>
                  </a:lnTo>
                  <a:lnTo>
                    <a:pt x="206" y="114"/>
                  </a:lnTo>
                  <a:lnTo>
                    <a:pt x="217" y="116"/>
                  </a:lnTo>
                  <a:lnTo>
                    <a:pt x="228" y="119"/>
                  </a:lnTo>
                  <a:lnTo>
                    <a:pt x="239" y="123"/>
                  </a:lnTo>
                  <a:lnTo>
                    <a:pt x="249" y="126"/>
                  </a:lnTo>
                  <a:lnTo>
                    <a:pt x="261" y="130"/>
                  </a:lnTo>
                  <a:lnTo>
                    <a:pt x="271" y="133"/>
                  </a:lnTo>
                  <a:lnTo>
                    <a:pt x="282" y="137"/>
                  </a:lnTo>
                  <a:lnTo>
                    <a:pt x="293" y="140"/>
                  </a:lnTo>
                  <a:lnTo>
                    <a:pt x="304" y="143"/>
                  </a:lnTo>
                  <a:lnTo>
                    <a:pt x="306" y="142"/>
                  </a:lnTo>
                  <a:lnTo>
                    <a:pt x="307" y="140"/>
                  </a:lnTo>
                  <a:lnTo>
                    <a:pt x="305" y="137"/>
                  </a:lnTo>
                  <a:lnTo>
                    <a:pt x="303" y="135"/>
                  </a:lnTo>
                  <a:lnTo>
                    <a:pt x="294" y="130"/>
                  </a:lnTo>
                  <a:lnTo>
                    <a:pt x="284" y="126"/>
                  </a:lnTo>
                  <a:lnTo>
                    <a:pt x="274" y="122"/>
                  </a:lnTo>
                  <a:lnTo>
                    <a:pt x="264" y="119"/>
                  </a:lnTo>
                  <a:lnTo>
                    <a:pt x="253" y="116"/>
                  </a:lnTo>
                  <a:lnTo>
                    <a:pt x="243" y="114"/>
                  </a:lnTo>
                  <a:lnTo>
                    <a:pt x="232" y="111"/>
                  </a:lnTo>
                  <a:lnTo>
                    <a:pt x="222" y="109"/>
                  </a:lnTo>
                  <a:lnTo>
                    <a:pt x="211" y="107"/>
                  </a:lnTo>
                  <a:lnTo>
                    <a:pt x="201" y="105"/>
                  </a:lnTo>
                  <a:lnTo>
                    <a:pt x="190" y="103"/>
                  </a:lnTo>
                  <a:lnTo>
                    <a:pt x="180" y="101"/>
                  </a:lnTo>
                  <a:lnTo>
                    <a:pt x="170" y="99"/>
                  </a:lnTo>
                  <a:lnTo>
                    <a:pt x="159" y="97"/>
                  </a:lnTo>
                  <a:lnTo>
                    <a:pt x="149" y="94"/>
                  </a:lnTo>
                  <a:lnTo>
                    <a:pt x="138" y="92"/>
                  </a:lnTo>
                  <a:lnTo>
                    <a:pt x="128" y="89"/>
                  </a:lnTo>
                  <a:lnTo>
                    <a:pt x="118" y="85"/>
                  </a:lnTo>
                  <a:lnTo>
                    <a:pt x="108" y="81"/>
                  </a:lnTo>
                  <a:lnTo>
                    <a:pt x="99" y="76"/>
                  </a:lnTo>
                  <a:lnTo>
                    <a:pt x="90" y="71"/>
                  </a:lnTo>
                  <a:lnTo>
                    <a:pt x="81" y="66"/>
                  </a:lnTo>
                  <a:lnTo>
                    <a:pt x="72" y="61"/>
                  </a:lnTo>
                  <a:lnTo>
                    <a:pt x="64" y="55"/>
                  </a:lnTo>
                  <a:lnTo>
                    <a:pt x="55" y="48"/>
                  </a:lnTo>
                  <a:lnTo>
                    <a:pt x="48" y="42"/>
                  </a:lnTo>
                  <a:lnTo>
                    <a:pt x="40" y="35"/>
                  </a:lnTo>
                  <a:lnTo>
                    <a:pt x="31" y="29"/>
                  </a:lnTo>
                  <a:lnTo>
                    <a:pt x="24" y="21"/>
                  </a:lnTo>
                  <a:lnTo>
                    <a:pt x="16" y="14"/>
                  </a:lnTo>
                  <a:lnTo>
                    <a:pt x="8" y="8"/>
                  </a:lnTo>
                  <a:lnTo>
                    <a:pt x="1" y="0"/>
                  </a:lnTo>
                  <a:lnTo>
                    <a:pt x="0" y="0"/>
                  </a:lnTo>
                  <a:lnTo>
                    <a:pt x="0" y="1"/>
                  </a:lnTo>
                  <a:lnTo>
                    <a:pt x="0"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8" name="Freeform 96"/>
            <p:cNvSpPr>
              <a:spLocks/>
            </p:cNvSpPr>
            <p:nvPr/>
          </p:nvSpPr>
          <p:spPr bwMode="auto">
            <a:xfrm>
              <a:off x="3145" y="1979"/>
              <a:ext cx="160" cy="119"/>
            </a:xfrm>
            <a:custGeom>
              <a:avLst/>
              <a:gdLst>
                <a:gd name="T0" fmla="*/ 158 w 160"/>
                <a:gd name="T1" fmla="*/ 1 h 119"/>
                <a:gd name="T2" fmla="*/ 148 w 160"/>
                <a:gd name="T3" fmla="*/ 13 h 119"/>
                <a:gd name="T4" fmla="*/ 138 w 160"/>
                <a:gd name="T5" fmla="*/ 24 h 119"/>
                <a:gd name="T6" fmla="*/ 127 w 160"/>
                <a:gd name="T7" fmla="*/ 34 h 119"/>
                <a:gd name="T8" fmla="*/ 115 w 160"/>
                <a:gd name="T9" fmla="*/ 43 h 119"/>
                <a:gd name="T10" fmla="*/ 103 w 160"/>
                <a:gd name="T11" fmla="*/ 52 h 119"/>
                <a:gd name="T12" fmla="*/ 89 w 160"/>
                <a:gd name="T13" fmla="*/ 60 h 119"/>
                <a:gd name="T14" fmla="*/ 76 w 160"/>
                <a:gd name="T15" fmla="*/ 66 h 119"/>
                <a:gd name="T16" fmla="*/ 61 w 160"/>
                <a:gd name="T17" fmla="*/ 73 h 119"/>
                <a:gd name="T18" fmla="*/ 53 w 160"/>
                <a:gd name="T19" fmla="*/ 76 h 119"/>
                <a:gd name="T20" fmla="*/ 45 w 160"/>
                <a:gd name="T21" fmla="*/ 80 h 119"/>
                <a:gd name="T22" fmla="*/ 35 w 160"/>
                <a:gd name="T23" fmla="*/ 84 h 119"/>
                <a:gd name="T24" fmla="*/ 26 w 160"/>
                <a:gd name="T25" fmla="*/ 90 h 119"/>
                <a:gd name="T26" fmla="*/ 17 w 160"/>
                <a:gd name="T27" fmla="*/ 96 h 119"/>
                <a:gd name="T28" fmla="*/ 9 w 160"/>
                <a:gd name="T29" fmla="*/ 102 h 119"/>
                <a:gd name="T30" fmla="*/ 3 w 160"/>
                <a:gd name="T31" fmla="*/ 110 h 119"/>
                <a:gd name="T32" fmla="*/ 0 w 160"/>
                <a:gd name="T33" fmla="*/ 117 h 119"/>
                <a:gd name="T34" fmla="*/ 1 w 160"/>
                <a:gd name="T35" fmla="*/ 119 h 119"/>
                <a:gd name="T36" fmla="*/ 3 w 160"/>
                <a:gd name="T37" fmla="*/ 118 h 119"/>
                <a:gd name="T38" fmla="*/ 4 w 160"/>
                <a:gd name="T39" fmla="*/ 117 h 119"/>
                <a:gd name="T40" fmla="*/ 6 w 160"/>
                <a:gd name="T41" fmla="*/ 116 h 119"/>
                <a:gd name="T42" fmla="*/ 15 w 160"/>
                <a:gd name="T43" fmla="*/ 106 h 119"/>
                <a:gd name="T44" fmla="*/ 26 w 160"/>
                <a:gd name="T45" fmla="*/ 97 h 119"/>
                <a:gd name="T46" fmla="*/ 37 w 160"/>
                <a:gd name="T47" fmla="*/ 90 h 119"/>
                <a:gd name="T48" fmla="*/ 49 w 160"/>
                <a:gd name="T49" fmla="*/ 84 h 119"/>
                <a:gd name="T50" fmla="*/ 62 w 160"/>
                <a:gd name="T51" fmla="*/ 78 h 119"/>
                <a:gd name="T52" fmla="*/ 74 w 160"/>
                <a:gd name="T53" fmla="*/ 72 h 119"/>
                <a:gd name="T54" fmla="*/ 86 w 160"/>
                <a:gd name="T55" fmla="*/ 66 h 119"/>
                <a:gd name="T56" fmla="*/ 98 w 160"/>
                <a:gd name="T57" fmla="*/ 60 h 119"/>
                <a:gd name="T58" fmla="*/ 107 w 160"/>
                <a:gd name="T59" fmla="*/ 54 h 119"/>
                <a:gd name="T60" fmla="*/ 116 w 160"/>
                <a:gd name="T61" fmla="*/ 48 h 119"/>
                <a:gd name="T62" fmla="*/ 124 w 160"/>
                <a:gd name="T63" fmla="*/ 40 h 119"/>
                <a:gd name="T64" fmla="*/ 133 w 160"/>
                <a:gd name="T65" fmla="*/ 34 h 119"/>
                <a:gd name="T66" fmla="*/ 140 w 160"/>
                <a:gd name="T67" fmla="*/ 25 h 119"/>
                <a:gd name="T68" fmla="*/ 147 w 160"/>
                <a:gd name="T69" fmla="*/ 18 h 119"/>
                <a:gd name="T70" fmla="*/ 154 w 160"/>
                <a:gd name="T71" fmla="*/ 9 h 119"/>
                <a:gd name="T72" fmla="*/ 160 w 160"/>
                <a:gd name="T73" fmla="*/ 1 h 119"/>
                <a:gd name="T74" fmla="*/ 160 w 160"/>
                <a:gd name="T75" fmla="*/ 0 h 119"/>
                <a:gd name="T76" fmla="*/ 160 w 160"/>
                <a:gd name="T77" fmla="*/ 0 h 119"/>
                <a:gd name="T78" fmla="*/ 159 w 160"/>
                <a:gd name="T79" fmla="*/ 0 h 119"/>
                <a:gd name="T80" fmla="*/ 158 w 160"/>
                <a:gd name="T81" fmla="*/ 1 h 119"/>
                <a:gd name="T82" fmla="*/ 158 w 160"/>
                <a:gd name="T83" fmla="*/ 1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9"/>
                <a:gd name="T128" fmla="*/ 160 w 16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9">
                  <a:moveTo>
                    <a:pt x="158" y="1"/>
                  </a:moveTo>
                  <a:lnTo>
                    <a:pt x="148" y="13"/>
                  </a:lnTo>
                  <a:lnTo>
                    <a:pt x="138" y="24"/>
                  </a:lnTo>
                  <a:lnTo>
                    <a:pt x="127" y="34"/>
                  </a:lnTo>
                  <a:lnTo>
                    <a:pt x="115" y="43"/>
                  </a:lnTo>
                  <a:lnTo>
                    <a:pt x="103" y="52"/>
                  </a:lnTo>
                  <a:lnTo>
                    <a:pt x="89" y="60"/>
                  </a:lnTo>
                  <a:lnTo>
                    <a:pt x="76" y="66"/>
                  </a:lnTo>
                  <a:lnTo>
                    <a:pt x="61" y="73"/>
                  </a:lnTo>
                  <a:lnTo>
                    <a:pt x="53" y="76"/>
                  </a:lnTo>
                  <a:lnTo>
                    <a:pt x="45" y="80"/>
                  </a:lnTo>
                  <a:lnTo>
                    <a:pt x="35" y="84"/>
                  </a:lnTo>
                  <a:lnTo>
                    <a:pt x="26" y="90"/>
                  </a:lnTo>
                  <a:lnTo>
                    <a:pt x="17" y="96"/>
                  </a:lnTo>
                  <a:lnTo>
                    <a:pt x="9" y="102"/>
                  </a:lnTo>
                  <a:lnTo>
                    <a:pt x="3" y="110"/>
                  </a:lnTo>
                  <a:lnTo>
                    <a:pt x="0" y="117"/>
                  </a:lnTo>
                  <a:lnTo>
                    <a:pt x="1" y="119"/>
                  </a:lnTo>
                  <a:lnTo>
                    <a:pt x="3" y="118"/>
                  </a:lnTo>
                  <a:lnTo>
                    <a:pt x="4" y="117"/>
                  </a:lnTo>
                  <a:lnTo>
                    <a:pt x="6" y="116"/>
                  </a:lnTo>
                  <a:lnTo>
                    <a:pt x="15" y="106"/>
                  </a:lnTo>
                  <a:lnTo>
                    <a:pt x="26" y="97"/>
                  </a:lnTo>
                  <a:lnTo>
                    <a:pt x="37" y="90"/>
                  </a:lnTo>
                  <a:lnTo>
                    <a:pt x="49" y="84"/>
                  </a:lnTo>
                  <a:lnTo>
                    <a:pt x="62" y="78"/>
                  </a:lnTo>
                  <a:lnTo>
                    <a:pt x="74" y="72"/>
                  </a:lnTo>
                  <a:lnTo>
                    <a:pt x="86" y="66"/>
                  </a:lnTo>
                  <a:lnTo>
                    <a:pt x="98" y="60"/>
                  </a:lnTo>
                  <a:lnTo>
                    <a:pt x="107" y="54"/>
                  </a:lnTo>
                  <a:lnTo>
                    <a:pt x="116" y="48"/>
                  </a:lnTo>
                  <a:lnTo>
                    <a:pt x="124" y="40"/>
                  </a:lnTo>
                  <a:lnTo>
                    <a:pt x="133" y="34"/>
                  </a:lnTo>
                  <a:lnTo>
                    <a:pt x="140" y="25"/>
                  </a:lnTo>
                  <a:lnTo>
                    <a:pt x="147" y="18"/>
                  </a:lnTo>
                  <a:lnTo>
                    <a:pt x="154" y="9"/>
                  </a:lnTo>
                  <a:lnTo>
                    <a:pt x="160" y="1"/>
                  </a:lnTo>
                  <a:lnTo>
                    <a:pt x="160" y="0"/>
                  </a:lnTo>
                  <a:lnTo>
                    <a:pt x="159" y="0"/>
                  </a:lnTo>
                  <a:lnTo>
                    <a:pt x="15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9" name="Freeform 97"/>
            <p:cNvSpPr>
              <a:spLocks/>
            </p:cNvSpPr>
            <p:nvPr/>
          </p:nvSpPr>
          <p:spPr bwMode="auto">
            <a:xfrm>
              <a:off x="2862" y="1881"/>
              <a:ext cx="46" cy="91"/>
            </a:xfrm>
            <a:custGeom>
              <a:avLst/>
              <a:gdLst>
                <a:gd name="T0" fmla="*/ 17 w 46"/>
                <a:gd name="T1" fmla="*/ 4 h 91"/>
                <a:gd name="T2" fmla="*/ 25 w 46"/>
                <a:gd name="T3" fmla="*/ 4 h 91"/>
                <a:gd name="T4" fmla="*/ 31 w 46"/>
                <a:gd name="T5" fmla="*/ 11 h 91"/>
                <a:gd name="T6" fmla="*/ 35 w 46"/>
                <a:gd name="T7" fmla="*/ 20 h 91"/>
                <a:gd name="T8" fmla="*/ 38 w 46"/>
                <a:gd name="T9" fmla="*/ 27 h 91"/>
                <a:gd name="T10" fmla="*/ 39 w 46"/>
                <a:gd name="T11" fmla="*/ 34 h 91"/>
                <a:gd name="T12" fmla="*/ 39 w 46"/>
                <a:gd name="T13" fmla="*/ 41 h 91"/>
                <a:gd name="T14" fmla="*/ 38 w 46"/>
                <a:gd name="T15" fmla="*/ 49 h 91"/>
                <a:gd name="T16" fmla="*/ 38 w 46"/>
                <a:gd name="T17" fmla="*/ 56 h 91"/>
                <a:gd name="T18" fmla="*/ 36 w 46"/>
                <a:gd name="T19" fmla="*/ 61 h 91"/>
                <a:gd name="T20" fmla="*/ 33 w 46"/>
                <a:gd name="T21" fmla="*/ 66 h 91"/>
                <a:gd name="T22" fmla="*/ 30 w 46"/>
                <a:gd name="T23" fmla="*/ 72 h 91"/>
                <a:gd name="T24" fmla="*/ 26 w 46"/>
                <a:gd name="T25" fmla="*/ 76 h 91"/>
                <a:gd name="T26" fmla="*/ 20 w 46"/>
                <a:gd name="T27" fmla="*/ 82 h 91"/>
                <a:gd name="T28" fmla="*/ 17 w 46"/>
                <a:gd name="T29" fmla="*/ 83 h 91"/>
                <a:gd name="T30" fmla="*/ 13 w 46"/>
                <a:gd name="T31" fmla="*/ 80 h 91"/>
                <a:gd name="T32" fmla="*/ 10 w 46"/>
                <a:gd name="T33" fmla="*/ 74 h 91"/>
                <a:gd name="T34" fmla="*/ 8 w 46"/>
                <a:gd name="T35" fmla="*/ 72 h 91"/>
                <a:gd name="T36" fmla="*/ 4 w 46"/>
                <a:gd name="T37" fmla="*/ 71 h 91"/>
                <a:gd name="T38" fmla="*/ 1 w 46"/>
                <a:gd name="T39" fmla="*/ 71 h 91"/>
                <a:gd name="T40" fmla="*/ 0 w 46"/>
                <a:gd name="T41" fmla="*/ 73 h 91"/>
                <a:gd name="T42" fmla="*/ 5 w 46"/>
                <a:gd name="T43" fmla="*/ 84 h 91"/>
                <a:gd name="T44" fmla="*/ 10 w 46"/>
                <a:gd name="T45" fmla="*/ 90 h 91"/>
                <a:gd name="T46" fmla="*/ 17 w 46"/>
                <a:gd name="T47" fmla="*/ 91 h 91"/>
                <a:gd name="T48" fmla="*/ 24 w 46"/>
                <a:gd name="T49" fmla="*/ 89 h 91"/>
                <a:gd name="T50" fmla="*/ 32 w 46"/>
                <a:gd name="T51" fmla="*/ 84 h 91"/>
                <a:gd name="T52" fmla="*/ 38 w 46"/>
                <a:gd name="T53" fmla="*/ 76 h 91"/>
                <a:gd name="T54" fmla="*/ 42 w 46"/>
                <a:gd name="T55" fmla="*/ 67 h 91"/>
                <a:gd name="T56" fmla="*/ 45 w 46"/>
                <a:gd name="T57" fmla="*/ 58 h 91"/>
                <a:gd name="T58" fmla="*/ 46 w 46"/>
                <a:gd name="T59" fmla="*/ 43 h 91"/>
                <a:gd name="T60" fmla="*/ 43 w 46"/>
                <a:gd name="T61" fmla="*/ 31 h 91"/>
                <a:gd name="T62" fmla="*/ 38 w 46"/>
                <a:gd name="T63" fmla="*/ 19 h 91"/>
                <a:gd name="T64" fmla="*/ 32 w 46"/>
                <a:gd name="T65" fmla="*/ 6 h 91"/>
                <a:gd name="T66" fmla="*/ 29 w 46"/>
                <a:gd name="T67" fmla="*/ 1 h 91"/>
                <a:gd name="T68" fmla="*/ 24 w 46"/>
                <a:gd name="T69" fmla="*/ 0 h 91"/>
                <a:gd name="T70" fmla="*/ 19 w 46"/>
                <a:gd name="T71" fmla="*/ 1 h 91"/>
                <a:gd name="T72" fmla="*/ 14 w 46"/>
                <a:gd name="T73" fmla="*/ 3 h 91"/>
                <a:gd name="T74" fmla="*/ 14 w 46"/>
                <a:gd name="T75" fmla="*/ 4 h 91"/>
                <a:gd name="T76" fmla="*/ 15 w 46"/>
                <a:gd name="T77" fmla="*/ 4 h 91"/>
                <a:gd name="T78" fmla="*/ 16 w 46"/>
                <a:gd name="T79" fmla="*/ 4 h 91"/>
                <a:gd name="T80" fmla="*/ 17 w 46"/>
                <a:gd name="T81" fmla="*/ 4 h 91"/>
                <a:gd name="T82" fmla="*/ 17 w 46"/>
                <a:gd name="T83" fmla="*/ 4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91"/>
                <a:gd name="T128" fmla="*/ 46 w 4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91">
                  <a:moveTo>
                    <a:pt x="17" y="4"/>
                  </a:moveTo>
                  <a:lnTo>
                    <a:pt x="25" y="4"/>
                  </a:lnTo>
                  <a:lnTo>
                    <a:pt x="31" y="11"/>
                  </a:lnTo>
                  <a:lnTo>
                    <a:pt x="35" y="20"/>
                  </a:lnTo>
                  <a:lnTo>
                    <a:pt x="38" y="27"/>
                  </a:lnTo>
                  <a:lnTo>
                    <a:pt x="39" y="34"/>
                  </a:lnTo>
                  <a:lnTo>
                    <a:pt x="39" y="41"/>
                  </a:lnTo>
                  <a:lnTo>
                    <a:pt x="38" y="49"/>
                  </a:lnTo>
                  <a:lnTo>
                    <a:pt x="38" y="56"/>
                  </a:lnTo>
                  <a:lnTo>
                    <a:pt x="36" y="61"/>
                  </a:lnTo>
                  <a:lnTo>
                    <a:pt x="33" y="66"/>
                  </a:lnTo>
                  <a:lnTo>
                    <a:pt x="30" y="72"/>
                  </a:lnTo>
                  <a:lnTo>
                    <a:pt x="26" y="76"/>
                  </a:lnTo>
                  <a:lnTo>
                    <a:pt x="20" y="82"/>
                  </a:lnTo>
                  <a:lnTo>
                    <a:pt x="17" y="83"/>
                  </a:lnTo>
                  <a:lnTo>
                    <a:pt x="13" y="80"/>
                  </a:lnTo>
                  <a:lnTo>
                    <a:pt x="10" y="74"/>
                  </a:lnTo>
                  <a:lnTo>
                    <a:pt x="8" y="72"/>
                  </a:lnTo>
                  <a:lnTo>
                    <a:pt x="4" y="71"/>
                  </a:lnTo>
                  <a:lnTo>
                    <a:pt x="1" y="71"/>
                  </a:lnTo>
                  <a:lnTo>
                    <a:pt x="0" y="73"/>
                  </a:lnTo>
                  <a:lnTo>
                    <a:pt x="5" y="84"/>
                  </a:lnTo>
                  <a:lnTo>
                    <a:pt x="10" y="90"/>
                  </a:lnTo>
                  <a:lnTo>
                    <a:pt x="17" y="91"/>
                  </a:lnTo>
                  <a:lnTo>
                    <a:pt x="24" y="89"/>
                  </a:lnTo>
                  <a:lnTo>
                    <a:pt x="32" y="84"/>
                  </a:lnTo>
                  <a:lnTo>
                    <a:pt x="38" y="76"/>
                  </a:lnTo>
                  <a:lnTo>
                    <a:pt x="42" y="67"/>
                  </a:lnTo>
                  <a:lnTo>
                    <a:pt x="45" y="58"/>
                  </a:lnTo>
                  <a:lnTo>
                    <a:pt x="46" y="43"/>
                  </a:lnTo>
                  <a:lnTo>
                    <a:pt x="43" y="31"/>
                  </a:lnTo>
                  <a:lnTo>
                    <a:pt x="38" y="19"/>
                  </a:lnTo>
                  <a:lnTo>
                    <a:pt x="32" y="6"/>
                  </a:lnTo>
                  <a:lnTo>
                    <a:pt x="29" y="1"/>
                  </a:lnTo>
                  <a:lnTo>
                    <a:pt x="24" y="0"/>
                  </a:lnTo>
                  <a:lnTo>
                    <a:pt x="19" y="1"/>
                  </a:lnTo>
                  <a:lnTo>
                    <a:pt x="14" y="3"/>
                  </a:lnTo>
                  <a:lnTo>
                    <a:pt x="14" y="4"/>
                  </a:lnTo>
                  <a:lnTo>
                    <a:pt x="15" y="4"/>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0" name="Freeform 98"/>
            <p:cNvSpPr>
              <a:spLocks/>
            </p:cNvSpPr>
            <p:nvPr/>
          </p:nvSpPr>
          <p:spPr bwMode="auto">
            <a:xfrm>
              <a:off x="2892" y="1899"/>
              <a:ext cx="51" cy="101"/>
            </a:xfrm>
            <a:custGeom>
              <a:avLst/>
              <a:gdLst>
                <a:gd name="T0" fmla="*/ 22 w 51"/>
                <a:gd name="T1" fmla="*/ 1 h 101"/>
                <a:gd name="T2" fmla="*/ 35 w 51"/>
                <a:gd name="T3" fmla="*/ 11 h 101"/>
                <a:gd name="T4" fmla="*/ 43 w 51"/>
                <a:gd name="T5" fmla="*/ 25 h 101"/>
                <a:gd name="T6" fmla="*/ 46 w 51"/>
                <a:gd name="T7" fmla="*/ 40 h 101"/>
                <a:gd name="T8" fmla="*/ 45 w 51"/>
                <a:gd name="T9" fmla="*/ 57 h 101"/>
                <a:gd name="T10" fmla="*/ 40 w 51"/>
                <a:gd name="T11" fmla="*/ 72 h 101"/>
                <a:gd name="T12" fmla="*/ 30 w 51"/>
                <a:gd name="T13" fmla="*/ 85 h 101"/>
                <a:gd name="T14" fmla="*/ 17 w 51"/>
                <a:gd name="T15" fmla="*/ 95 h 101"/>
                <a:gd name="T16" fmla="*/ 2 w 51"/>
                <a:gd name="T17" fmla="*/ 99 h 101"/>
                <a:gd name="T18" fmla="*/ 1 w 51"/>
                <a:gd name="T19" fmla="*/ 99 h 101"/>
                <a:gd name="T20" fmla="*/ 0 w 51"/>
                <a:gd name="T21" fmla="*/ 100 h 101"/>
                <a:gd name="T22" fmla="*/ 0 w 51"/>
                <a:gd name="T23" fmla="*/ 101 h 101"/>
                <a:gd name="T24" fmla="*/ 2 w 51"/>
                <a:gd name="T25" fmla="*/ 101 h 101"/>
                <a:gd name="T26" fmla="*/ 19 w 51"/>
                <a:gd name="T27" fmla="*/ 97 h 101"/>
                <a:gd name="T28" fmla="*/ 33 w 51"/>
                <a:gd name="T29" fmla="*/ 87 h 101"/>
                <a:gd name="T30" fmla="*/ 43 w 51"/>
                <a:gd name="T31" fmla="*/ 74 h 101"/>
                <a:gd name="T32" fmla="*/ 49 w 51"/>
                <a:gd name="T33" fmla="*/ 58 h 101"/>
                <a:gd name="T34" fmla="*/ 51 w 51"/>
                <a:gd name="T35" fmla="*/ 41 h 101"/>
                <a:gd name="T36" fmla="*/ 48 w 51"/>
                <a:gd name="T37" fmla="*/ 25 h 101"/>
                <a:gd name="T38" fmla="*/ 39 w 51"/>
                <a:gd name="T39" fmla="*/ 10 h 101"/>
                <a:gd name="T40" fmla="*/ 25 w 51"/>
                <a:gd name="T41" fmla="*/ 0 h 101"/>
                <a:gd name="T42" fmla="*/ 24 w 51"/>
                <a:gd name="T43" fmla="*/ 0 h 101"/>
                <a:gd name="T44" fmla="*/ 22 w 51"/>
                <a:gd name="T45" fmla="*/ 0 h 101"/>
                <a:gd name="T46" fmla="*/ 22 w 51"/>
                <a:gd name="T47" fmla="*/ 1 h 101"/>
                <a:gd name="T48" fmla="*/ 22 w 51"/>
                <a:gd name="T49" fmla="*/ 1 h 101"/>
                <a:gd name="T50" fmla="*/ 22 w 51"/>
                <a:gd name="T51" fmla="*/ 1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101"/>
                <a:gd name="T80" fmla="*/ 51 w 5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101">
                  <a:moveTo>
                    <a:pt x="22" y="1"/>
                  </a:moveTo>
                  <a:lnTo>
                    <a:pt x="35" y="11"/>
                  </a:lnTo>
                  <a:lnTo>
                    <a:pt x="43" y="25"/>
                  </a:lnTo>
                  <a:lnTo>
                    <a:pt x="46" y="40"/>
                  </a:lnTo>
                  <a:lnTo>
                    <a:pt x="45" y="57"/>
                  </a:lnTo>
                  <a:lnTo>
                    <a:pt x="40" y="72"/>
                  </a:lnTo>
                  <a:lnTo>
                    <a:pt x="30" y="85"/>
                  </a:lnTo>
                  <a:lnTo>
                    <a:pt x="17" y="95"/>
                  </a:lnTo>
                  <a:lnTo>
                    <a:pt x="2" y="99"/>
                  </a:lnTo>
                  <a:lnTo>
                    <a:pt x="1" y="99"/>
                  </a:lnTo>
                  <a:lnTo>
                    <a:pt x="0" y="100"/>
                  </a:lnTo>
                  <a:lnTo>
                    <a:pt x="0" y="101"/>
                  </a:lnTo>
                  <a:lnTo>
                    <a:pt x="2" y="101"/>
                  </a:lnTo>
                  <a:lnTo>
                    <a:pt x="19" y="97"/>
                  </a:lnTo>
                  <a:lnTo>
                    <a:pt x="33" y="87"/>
                  </a:lnTo>
                  <a:lnTo>
                    <a:pt x="43" y="74"/>
                  </a:lnTo>
                  <a:lnTo>
                    <a:pt x="49" y="58"/>
                  </a:lnTo>
                  <a:lnTo>
                    <a:pt x="51" y="41"/>
                  </a:lnTo>
                  <a:lnTo>
                    <a:pt x="48" y="25"/>
                  </a:lnTo>
                  <a:lnTo>
                    <a:pt x="39" y="10"/>
                  </a:lnTo>
                  <a:lnTo>
                    <a:pt x="25" y="0"/>
                  </a:lnTo>
                  <a:lnTo>
                    <a:pt x="24" y="0"/>
                  </a:lnTo>
                  <a:lnTo>
                    <a:pt x="22"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1" name="Freeform 99"/>
            <p:cNvSpPr>
              <a:spLocks/>
            </p:cNvSpPr>
            <p:nvPr/>
          </p:nvSpPr>
          <p:spPr bwMode="auto">
            <a:xfrm>
              <a:off x="2746" y="1748"/>
              <a:ext cx="154" cy="165"/>
            </a:xfrm>
            <a:custGeom>
              <a:avLst/>
              <a:gdLst>
                <a:gd name="T0" fmla="*/ 151 w 154"/>
                <a:gd name="T1" fmla="*/ 159 h 165"/>
                <a:gd name="T2" fmla="*/ 142 w 154"/>
                <a:gd name="T3" fmla="*/ 149 h 165"/>
                <a:gd name="T4" fmla="*/ 133 w 154"/>
                <a:gd name="T5" fmla="*/ 140 h 165"/>
                <a:gd name="T6" fmla="*/ 124 w 154"/>
                <a:gd name="T7" fmla="*/ 131 h 165"/>
                <a:gd name="T8" fmla="*/ 114 w 154"/>
                <a:gd name="T9" fmla="*/ 119 h 165"/>
                <a:gd name="T10" fmla="*/ 103 w 154"/>
                <a:gd name="T11" fmla="*/ 105 h 165"/>
                <a:gd name="T12" fmla="*/ 94 w 154"/>
                <a:gd name="T13" fmla="*/ 89 h 165"/>
                <a:gd name="T14" fmla="*/ 84 w 154"/>
                <a:gd name="T15" fmla="*/ 73 h 165"/>
                <a:gd name="T16" fmla="*/ 77 w 154"/>
                <a:gd name="T17" fmla="*/ 61 h 165"/>
                <a:gd name="T18" fmla="*/ 71 w 154"/>
                <a:gd name="T19" fmla="*/ 51 h 165"/>
                <a:gd name="T20" fmla="*/ 65 w 154"/>
                <a:gd name="T21" fmla="*/ 44 h 165"/>
                <a:gd name="T22" fmla="*/ 57 w 154"/>
                <a:gd name="T23" fmla="*/ 37 h 165"/>
                <a:gd name="T24" fmla="*/ 48 w 154"/>
                <a:gd name="T25" fmla="*/ 34 h 165"/>
                <a:gd name="T26" fmla="*/ 41 w 154"/>
                <a:gd name="T27" fmla="*/ 29 h 165"/>
                <a:gd name="T28" fmla="*/ 33 w 154"/>
                <a:gd name="T29" fmla="*/ 24 h 165"/>
                <a:gd name="T30" fmla="*/ 27 w 154"/>
                <a:gd name="T31" fmla="*/ 19 h 165"/>
                <a:gd name="T32" fmla="*/ 20 w 154"/>
                <a:gd name="T33" fmla="*/ 14 h 165"/>
                <a:gd name="T34" fmla="*/ 14 w 154"/>
                <a:gd name="T35" fmla="*/ 10 h 165"/>
                <a:gd name="T36" fmla="*/ 8 w 154"/>
                <a:gd name="T37" fmla="*/ 7 h 165"/>
                <a:gd name="T38" fmla="*/ 2 w 154"/>
                <a:gd name="T39" fmla="*/ 2 h 165"/>
                <a:gd name="T40" fmla="*/ 0 w 154"/>
                <a:gd name="T41" fmla="*/ 0 h 165"/>
                <a:gd name="T42" fmla="*/ 0 w 154"/>
                <a:gd name="T43" fmla="*/ 2 h 165"/>
                <a:gd name="T44" fmla="*/ 4 w 154"/>
                <a:gd name="T45" fmla="*/ 7 h 165"/>
                <a:gd name="T46" fmla="*/ 15 w 154"/>
                <a:gd name="T47" fmla="*/ 16 h 165"/>
                <a:gd name="T48" fmla="*/ 27 w 154"/>
                <a:gd name="T49" fmla="*/ 23 h 165"/>
                <a:gd name="T50" fmla="*/ 38 w 154"/>
                <a:gd name="T51" fmla="*/ 31 h 165"/>
                <a:gd name="T52" fmla="*/ 47 w 154"/>
                <a:gd name="T53" fmla="*/ 37 h 165"/>
                <a:gd name="T54" fmla="*/ 53 w 154"/>
                <a:gd name="T55" fmla="*/ 40 h 165"/>
                <a:gd name="T56" fmla="*/ 60 w 154"/>
                <a:gd name="T57" fmla="*/ 44 h 165"/>
                <a:gd name="T58" fmla="*/ 67 w 154"/>
                <a:gd name="T59" fmla="*/ 50 h 165"/>
                <a:gd name="T60" fmla="*/ 74 w 154"/>
                <a:gd name="T61" fmla="*/ 60 h 165"/>
                <a:gd name="T62" fmla="*/ 80 w 154"/>
                <a:gd name="T63" fmla="*/ 73 h 165"/>
                <a:gd name="T64" fmla="*/ 92 w 154"/>
                <a:gd name="T65" fmla="*/ 91 h 165"/>
                <a:gd name="T66" fmla="*/ 108 w 154"/>
                <a:gd name="T67" fmla="*/ 113 h 165"/>
                <a:gd name="T68" fmla="*/ 127 w 154"/>
                <a:gd name="T69" fmla="*/ 134 h 165"/>
                <a:gd name="T70" fmla="*/ 145 w 154"/>
                <a:gd name="T71" fmla="*/ 155 h 165"/>
                <a:gd name="T72" fmla="*/ 154 w 154"/>
                <a:gd name="T73" fmla="*/ 165 h 165"/>
                <a:gd name="T74" fmla="*/ 154 w 154"/>
                <a:gd name="T75" fmla="*/ 164 h 165"/>
                <a:gd name="T76" fmla="*/ 154 w 154"/>
                <a:gd name="T77" fmla="*/ 164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65"/>
                <a:gd name="T119" fmla="*/ 154 w 154"/>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65">
                  <a:moveTo>
                    <a:pt x="154" y="164"/>
                  </a:moveTo>
                  <a:lnTo>
                    <a:pt x="151" y="159"/>
                  </a:lnTo>
                  <a:lnTo>
                    <a:pt x="146" y="155"/>
                  </a:lnTo>
                  <a:lnTo>
                    <a:pt x="142" y="149"/>
                  </a:lnTo>
                  <a:lnTo>
                    <a:pt x="137" y="145"/>
                  </a:lnTo>
                  <a:lnTo>
                    <a:pt x="133" y="140"/>
                  </a:lnTo>
                  <a:lnTo>
                    <a:pt x="129" y="136"/>
                  </a:lnTo>
                  <a:lnTo>
                    <a:pt x="124" y="131"/>
                  </a:lnTo>
                  <a:lnTo>
                    <a:pt x="120" y="126"/>
                  </a:lnTo>
                  <a:lnTo>
                    <a:pt x="114" y="119"/>
                  </a:lnTo>
                  <a:lnTo>
                    <a:pt x="109" y="112"/>
                  </a:lnTo>
                  <a:lnTo>
                    <a:pt x="103" y="105"/>
                  </a:lnTo>
                  <a:lnTo>
                    <a:pt x="98" y="97"/>
                  </a:lnTo>
                  <a:lnTo>
                    <a:pt x="94" y="89"/>
                  </a:lnTo>
                  <a:lnTo>
                    <a:pt x="89" y="81"/>
                  </a:lnTo>
                  <a:lnTo>
                    <a:pt x="84" y="73"/>
                  </a:lnTo>
                  <a:lnTo>
                    <a:pt x="80" y="66"/>
                  </a:lnTo>
                  <a:lnTo>
                    <a:pt x="77" y="61"/>
                  </a:lnTo>
                  <a:lnTo>
                    <a:pt x="74" y="56"/>
                  </a:lnTo>
                  <a:lnTo>
                    <a:pt x="71" y="51"/>
                  </a:lnTo>
                  <a:lnTo>
                    <a:pt x="68" y="48"/>
                  </a:lnTo>
                  <a:lnTo>
                    <a:pt x="65" y="44"/>
                  </a:lnTo>
                  <a:lnTo>
                    <a:pt x="62" y="40"/>
                  </a:lnTo>
                  <a:lnTo>
                    <a:pt x="57" y="37"/>
                  </a:lnTo>
                  <a:lnTo>
                    <a:pt x="52" y="35"/>
                  </a:lnTo>
                  <a:lnTo>
                    <a:pt x="48" y="34"/>
                  </a:lnTo>
                  <a:lnTo>
                    <a:pt x="44" y="31"/>
                  </a:lnTo>
                  <a:lnTo>
                    <a:pt x="41" y="29"/>
                  </a:lnTo>
                  <a:lnTo>
                    <a:pt x="37" y="27"/>
                  </a:lnTo>
                  <a:lnTo>
                    <a:pt x="33" y="24"/>
                  </a:lnTo>
                  <a:lnTo>
                    <a:pt x="30" y="22"/>
                  </a:lnTo>
                  <a:lnTo>
                    <a:pt x="27" y="19"/>
                  </a:lnTo>
                  <a:lnTo>
                    <a:pt x="23" y="16"/>
                  </a:lnTo>
                  <a:lnTo>
                    <a:pt x="20" y="14"/>
                  </a:lnTo>
                  <a:lnTo>
                    <a:pt x="17" y="13"/>
                  </a:lnTo>
                  <a:lnTo>
                    <a:pt x="14" y="10"/>
                  </a:lnTo>
                  <a:lnTo>
                    <a:pt x="11" y="9"/>
                  </a:lnTo>
                  <a:lnTo>
                    <a:pt x="8" y="7"/>
                  </a:lnTo>
                  <a:lnTo>
                    <a:pt x="5" y="4"/>
                  </a:lnTo>
                  <a:lnTo>
                    <a:pt x="2" y="2"/>
                  </a:lnTo>
                  <a:lnTo>
                    <a:pt x="0" y="0"/>
                  </a:lnTo>
                  <a:lnTo>
                    <a:pt x="0" y="1"/>
                  </a:lnTo>
                  <a:lnTo>
                    <a:pt x="0" y="2"/>
                  </a:lnTo>
                  <a:lnTo>
                    <a:pt x="0" y="3"/>
                  </a:lnTo>
                  <a:lnTo>
                    <a:pt x="4" y="7"/>
                  </a:lnTo>
                  <a:lnTo>
                    <a:pt x="9" y="12"/>
                  </a:lnTo>
                  <a:lnTo>
                    <a:pt x="15" y="16"/>
                  </a:lnTo>
                  <a:lnTo>
                    <a:pt x="21" y="19"/>
                  </a:lnTo>
                  <a:lnTo>
                    <a:pt x="27" y="23"/>
                  </a:lnTo>
                  <a:lnTo>
                    <a:pt x="32" y="26"/>
                  </a:lnTo>
                  <a:lnTo>
                    <a:pt x="38" y="31"/>
                  </a:lnTo>
                  <a:lnTo>
                    <a:pt x="43" y="34"/>
                  </a:lnTo>
                  <a:lnTo>
                    <a:pt x="47" y="37"/>
                  </a:lnTo>
                  <a:lnTo>
                    <a:pt x="50" y="39"/>
                  </a:lnTo>
                  <a:lnTo>
                    <a:pt x="53" y="40"/>
                  </a:lnTo>
                  <a:lnTo>
                    <a:pt x="57" y="42"/>
                  </a:lnTo>
                  <a:lnTo>
                    <a:pt x="60" y="44"/>
                  </a:lnTo>
                  <a:lnTo>
                    <a:pt x="63" y="46"/>
                  </a:lnTo>
                  <a:lnTo>
                    <a:pt x="67" y="50"/>
                  </a:lnTo>
                  <a:lnTo>
                    <a:pt x="70" y="54"/>
                  </a:lnTo>
                  <a:lnTo>
                    <a:pt x="74" y="60"/>
                  </a:lnTo>
                  <a:lnTo>
                    <a:pt x="77" y="66"/>
                  </a:lnTo>
                  <a:lnTo>
                    <a:pt x="80" y="73"/>
                  </a:lnTo>
                  <a:lnTo>
                    <a:pt x="84" y="79"/>
                  </a:lnTo>
                  <a:lnTo>
                    <a:pt x="92" y="91"/>
                  </a:lnTo>
                  <a:lnTo>
                    <a:pt x="100" y="102"/>
                  </a:lnTo>
                  <a:lnTo>
                    <a:pt x="108" y="113"/>
                  </a:lnTo>
                  <a:lnTo>
                    <a:pt x="117" y="123"/>
                  </a:lnTo>
                  <a:lnTo>
                    <a:pt x="127" y="134"/>
                  </a:lnTo>
                  <a:lnTo>
                    <a:pt x="136" y="144"/>
                  </a:lnTo>
                  <a:lnTo>
                    <a:pt x="145" y="155"/>
                  </a:lnTo>
                  <a:lnTo>
                    <a:pt x="154" y="165"/>
                  </a:lnTo>
                  <a:lnTo>
                    <a:pt x="15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2" name="Freeform 100"/>
            <p:cNvSpPr>
              <a:spLocks/>
            </p:cNvSpPr>
            <p:nvPr/>
          </p:nvSpPr>
          <p:spPr bwMode="auto">
            <a:xfrm>
              <a:off x="2743" y="1746"/>
              <a:ext cx="71" cy="106"/>
            </a:xfrm>
            <a:custGeom>
              <a:avLst/>
              <a:gdLst>
                <a:gd name="T0" fmla="*/ 0 w 71"/>
                <a:gd name="T1" fmla="*/ 0 h 106"/>
                <a:gd name="T2" fmla="*/ 0 w 71"/>
                <a:gd name="T3" fmla="*/ 8 h 106"/>
                <a:gd name="T4" fmla="*/ 0 w 71"/>
                <a:gd name="T5" fmla="*/ 16 h 106"/>
                <a:gd name="T6" fmla="*/ 2 w 71"/>
                <a:gd name="T7" fmla="*/ 24 h 106"/>
                <a:gd name="T8" fmla="*/ 5 w 71"/>
                <a:gd name="T9" fmla="*/ 32 h 106"/>
                <a:gd name="T10" fmla="*/ 8 w 71"/>
                <a:gd name="T11" fmla="*/ 39 h 106"/>
                <a:gd name="T12" fmla="*/ 12 w 71"/>
                <a:gd name="T13" fmla="*/ 46 h 106"/>
                <a:gd name="T14" fmla="*/ 18 w 71"/>
                <a:gd name="T15" fmla="*/ 51 h 106"/>
                <a:gd name="T16" fmla="*/ 24 w 71"/>
                <a:gd name="T17" fmla="*/ 56 h 106"/>
                <a:gd name="T18" fmla="*/ 29 w 71"/>
                <a:gd name="T19" fmla="*/ 59 h 106"/>
                <a:gd name="T20" fmla="*/ 33 w 71"/>
                <a:gd name="T21" fmla="*/ 61 h 106"/>
                <a:gd name="T22" fmla="*/ 37 w 71"/>
                <a:gd name="T23" fmla="*/ 63 h 106"/>
                <a:gd name="T24" fmla="*/ 41 w 71"/>
                <a:gd name="T25" fmla="*/ 66 h 106"/>
                <a:gd name="T26" fmla="*/ 44 w 71"/>
                <a:gd name="T27" fmla="*/ 69 h 106"/>
                <a:gd name="T28" fmla="*/ 47 w 71"/>
                <a:gd name="T29" fmla="*/ 72 h 106"/>
                <a:gd name="T30" fmla="*/ 50 w 71"/>
                <a:gd name="T31" fmla="*/ 76 h 106"/>
                <a:gd name="T32" fmla="*/ 53 w 71"/>
                <a:gd name="T33" fmla="*/ 80 h 106"/>
                <a:gd name="T34" fmla="*/ 57 w 71"/>
                <a:gd name="T35" fmla="*/ 87 h 106"/>
                <a:gd name="T36" fmla="*/ 60 w 71"/>
                <a:gd name="T37" fmla="*/ 93 h 106"/>
                <a:gd name="T38" fmla="*/ 63 w 71"/>
                <a:gd name="T39" fmla="*/ 100 h 106"/>
                <a:gd name="T40" fmla="*/ 67 w 71"/>
                <a:gd name="T41" fmla="*/ 106 h 106"/>
                <a:gd name="T42" fmla="*/ 68 w 71"/>
                <a:gd name="T43" fmla="*/ 106 h 106"/>
                <a:gd name="T44" fmla="*/ 69 w 71"/>
                <a:gd name="T45" fmla="*/ 105 h 106"/>
                <a:gd name="T46" fmla="*/ 70 w 71"/>
                <a:gd name="T47" fmla="*/ 104 h 106"/>
                <a:gd name="T48" fmla="*/ 71 w 71"/>
                <a:gd name="T49" fmla="*/ 103 h 106"/>
                <a:gd name="T50" fmla="*/ 69 w 71"/>
                <a:gd name="T51" fmla="*/ 97 h 106"/>
                <a:gd name="T52" fmla="*/ 67 w 71"/>
                <a:gd name="T53" fmla="*/ 91 h 106"/>
                <a:gd name="T54" fmla="*/ 65 w 71"/>
                <a:gd name="T55" fmla="*/ 85 h 106"/>
                <a:gd name="T56" fmla="*/ 62 w 71"/>
                <a:gd name="T57" fmla="*/ 80 h 106"/>
                <a:gd name="T58" fmla="*/ 59 w 71"/>
                <a:gd name="T59" fmla="*/ 74 h 106"/>
                <a:gd name="T60" fmla="*/ 56 w 71"/>
                <a:gd name="T61" fmla="*/ 68 h 106"/>
                <a:gd name="T62" fmla="*/ 53 w 71"/>
                <a:gd name="T63" fmla="*/ 64 h 106"/>
                <a:gd name="T64" fmla="*/ 48 w 71"/>
                <a:gd name="T65" fmla="*/ 59 h 106"/>
                <a:gd name="T66" fmla="*/ 45 w 71"/>
                <a:gd name="T67" fmla="*/ 57 h 106"/>
                <a:gd name="T68" fmla="*/ 41 w 71"/>
                <a:gd name="T69" fmla="*/ 55 h 106"/>
                <a:gd name="T70" fmla="*/ 38 w 71"/>
                <a:gd name="T71" fmla="*/ 53 h 106"/>
                <a:gd name="T72" fmla="*/ 35 w 71"/>
                <a:gd name="T73" fmla="*/ 50 h 106"/>
                <a:gd name="T74" fmla="*/ 31 w 71"/>
                <a:gd name="T75" fmla="*/ 49 h 106"/>
                <a:gd name="T76" fmla="*/ 28 w 71"/>
                <a:gd name="T77" fmla="*/ 47 h 106"/>
                <a:gd name="T78" fmla="*/ 24 w 71"/>
                <a:gd name="T79" fmla="*/ 44 h 106"/>
                <a:gd name="T80" fmla="*/ 21 w 71"/>
                <a:gd name="T81" fmla="*/ 42 h 106"/>
                <a:gd name="T82" fmla="*/ 13 w 71"/>
                <a:gd name="T83" fmla="*/ 33 h 106"/>
                <a:gd name="T84" fmla="*/ 6 w 71"/>
                <a:gd name="T85" fmla="*/ 23 h 106"/>
                <a:gd name="T86" fmla="*/ 3 w 71"/>
                <a:gd name="T87" fmla="*/ 12 h 106"/>
                <a:gd name="T88" fmla="*/ 2 w 71"/>
                <a:gd name="T89" fmla="*/ 0 h 106"/>
                <a:gd name="T90" fmla="*/ 2 w 71"/>
                <a:gd name="T91" fmla="*/ 0 h 106"/>
                <a:gd name="T92" fmla="*/ 1 w 71"/>
                <a:gd name="T93" fmla="*/ 0 h 106"/>
                <a:gd name="T94" fmla="*/ 0 w 71"/>
                <a:gd name="T95" fmla="*/ 0 h 106"/>
                <a:gd name="T96" fmla="*/ 0 w 71"/>
                <a:gd name="T97" fmla="*/ 0 h 106"/>
                <a:gd name="T98" fmla="*/ 0 w 71"/>
                <a:gd name="T99" fmla="*/ 0 h 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106"/>
                <a:gd name="T152" fmla="*/ 71 w 71"/>
                <a:gd name="T153" fmla="*/ 106 h 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106">
                  <a:moveTo>
                    <a:pt x="0" y="0"/>
                  </a:moveTo>
                  <a:lnTo>
                    <a:pt x="0" y="8"/>
                  </a:lnTo>
                  <a:lnTo>
                    <a:pt x="0" y="16"/>
                  </a:lnTo>
                  <a:lnTo>
                    <a:pt x="2" y="24"/>
                  </a:lnTo>
                  <a:lnTo>
                    <a:pt x="5" y="32"/>
                  </a:lnTo>
                  <a:lnTo>
                    <a:pt x="8" y="39"/>
                  </a:lnTo>
                  <a:lnTo>
                    <a:pt x="12" y="46"/>
                  </a:lnTo>
                  <a:lnTo>
                    <a:pt x="18" y="51"/>
                  </a:lnTo>
                  <a:lnTo>
                    <a:pt x="24" y="56"/>
                  </a:lnTo>
                  <a:lnTo>
                    <a:pt x="29" y="59"/>
                  </a:lnTo>
                  <a:lnTo>
                    <a:pt x="33" y="61"/>
                  </a:lnTo>
                  <a:lnTo>
                    <a:pt x="37" y="63"/>
                  </a:lnTo>
                  <a:lnTo>
                    <a:pt x="41" y="66"/>
                  </a:lnTo>
                  <a:lnTo>
                    <a:pt x="44" y="69"/>
                  </a:lnTo>
                  <a:lnTo>
                    <a:pt x="47" y="72"/>
                  </a:lnTo>
                  <a:lnTo>
                    <a:pt x="50" y="76"/>
                  </a:lnTo>
                  <a:lnTo>
                    <a:pt x="53" y="80"/>
                  </a:lnTo>
                  <a:lnTo>
                    <a:pt x="57" y="87"/>
                  </a:lnTo>
                  <a:lnTo>
                    <a:pt x="60" y="93"/>
                  </a:lnTo>
                  <a:lnTo>
                    <a:pt x="63" y="100"/>
                  </a:lnTo>
                  <a:lnTo>
                    <a:pt x="67" y="106"/>
                  </a:lnTo>
                  <a:lnTo>
                    <a:pt x="68" y="106"/>
                  </a:lnTo>
                  <a:lnTo>
                    <a:pt x="69" y="105"/>
                  </a:lnTo>
                  <a:lnTo>
                    <a:pt x="70" y="104"/>
                  </a:lnTo>
                  <a:lnTo>
                    <a:pt x="71" y="103"/>
                  </a:lnTo>
                  <a:lnTo>
                    <a:pt x="69" y="97"/>
                  </a:lnTo>
                  <a:lnTo>
                    <a:pt x="67" y="91"/>
                  </a:lnTo>
                  <a:lnTo>
                    <a:pt x="65" y="85"/>
                  </a:lnTo>
                  <a:lnTo>
                    <a:pt x="62" y="80"/>
                  </a:lnTo>
                  <a:lnTo>
                    <a:pt x="59" y="74"/>
                  </a:lnTo>
                  <a:lnTo>
                    <a:pt x="56" y="68"/>
                  </a:lnTo>
                  <a:lnTo>
                    <a:pt x="53" y="64"/>
                  </a:lnTo>
                  <a:lnTo>
                    <a:pt x="48" y="59"/>
                  </a:lnTo>
                  <a:lnTo>
                    <a:pt x="45" y="57"/>
                  </a:lnTo>
                  <a:lnTo>
                    <a:pt x="41" y="55"/>
                  </a:lnTo>
                  <a:lnTo>
                    <a:pt x="38" y="53"/>
                  </a:lnTo>
                  <a:lnTo>
                    <a:pt x="35" y="50"/>
                  </a:lnTo>
                  <a:lnTo>
                    <a:pt x="31" y="49"/>
                  </a:lnTo>
                  <a:lnTo>
                    <a:pt x="28" y="47"/>
                  </a:lnTo>
                  <a:lnTo>
                    <a:pt x="24" y="44"/>
                  </a:lnTo>
                  <a:lnTo>
                    <a:pt x="21" y="42"/>
                  </a:lnTo>
                  <a:lnTo>
                    <a:pt x="13" y="33"/>
                  </a:lnTo>
                  <a:lnTo>
                    <a:pt x="6" y="23"/>
                  </a:lnTo>
                  <a:lnTo>
                    <a:pt x="3" y="12"/>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3" name="Freeform 101"/>
            <p:cNvSpPr>
              <a:spLocks/>
            </p:cNvSpPr>
            <p:nvPr/>
          </p:nvSpPr>
          <p:spPr bwMode="auto">
            <a:xfrm>
              <a:off x="2764" y="1863"/>
              <a:ext cx="59" cy="58"/>
            </a:xfrm>
            <a:custGeom>
              <a:avLst/>
              <a:gdLst>
                <a:gd name="T0" fmla="*/ 59 w 59"/>
                <a:gd name="T1" fmla="*/ 16 h 58"/>
                <a:gd name="T2" fmla="*/ 55 w 59"/>
                <a:gd name="T3" fmla="*/ 14 h 58"/>
                <a:gd name="T4" fmla="*/ 50 w 59"/>
                <a:gd name="T5" fmla="*/ 12 h 58"/>
                <a:gd name="T6" fmla="*/ 46 w 59"/>
                <a:gd name="T7" fmla="*/ 10 h 58"/>
                <a:gd name="T8" fmla="*/ 42 w 59"/>
                <a:gd name="T9" fmla="*/ 7 h 58"/>
                <a:gd name="T10" fmla="*/ 40 w 59"/>
                <a:gd name="T11" fmla="*/ 4 h 58"/>
                <a:gd name="T12" fmla="*/ 38 w 59"/>
                <a:gd name="T13" fmla="*/ 2 h 58"/>
                <a:gd name="T14" fmla="*/ 35 w 59"/>
                <a:gd name="T15" fmla="*/ 1 h 58"/>
                <a:gd name="T16" fmla="*/ 32 w 59"/>
                <a:gd name="T17" fmla="*/ 0 h 58"/>
                <a:gd name="T18" fmla="*/ 31 w 59"/>
                <a:gd name="T19" fmla="*/ 0 h 58"/>
                <a:gd name="T20" fmla="*/ 29 w 59"/>
                <a:gd name="T21" fmla="*/ 1 h 58"/>
                <a:gd name="T22" fmla="*/ 28 w 59"/>
                <a:gd name="T23" fmla="*/ 1 h 58"/>
                <a:gd name="T24" fmla="*/ 26 w 59"/>
                <a:gd name="T25" fmla="*/ 2 h 58"/>
                <a:gd name="T26" fmla="*/ 24 w 59"/>
                <a:gd name="T27" fmla="*/ 4 h 58"/>
                <a:gd name="T28" fmla="*/ 21 w 59"/>
                <a:gd name="T29" fmla="*/ 5 h 58"/>
                <a:gd name="T30" fmla="*/ 18 w 59"/>
                <a:gd name="T31" fmla="*/ 7 h 58"/>
                <a:gd name="T32" fmla="*/ 16 w 59"/>
                <a:gd name="T33" fmla="*/ 8 h 58"/>
                <a:gd name="T34" fmla="*/ 12 w 59"/>
                <a:gd name="T35" fmla="*/ 13 h 58"/>
                <a:gd name="T36" fmla="*/ 7 w 59"/>
                <a:gd name="T37" fmla="*/ 18 h 58"/>
                <a:gd name="T38" fmla="*/ 3 w 59"/>
                <a:gd name="T39" fmla="*/ 25 h 58"/>
                <a:gd name="T40" fmla="*/ 0 w 59"/>
                <a:gd name="T41" fmla="*/ 31 h 58"/>
                <a:gd name="T42" fmla="*/ 0 w 59"/>
                <a:gd name="T43" fmla="*/ 34 h 58"/>
                <a:gd name="T44" fmla="*/ 3 w 59"/>
                <a:gd name="T45" fmla="*/ 36 h 58"/>
                <a:gd name="T46" fmla="*/ 5 w 59"/>
                <a:gd name="T47" fmla="*/ 38 h 58"/>
                <a:gd name="T48" fmla="*/ 7 w 59"/>
                <a:gd name="T49" fmla="*/ 40 h 58"/>
                <a:gd name="T50" fmla="*/ 12 w 59"/>
                <a:gd name="T51" fmla="*/ 43 h 58"/>
                <a:gd name="T52" fmla="*/ 16 w 59"/>
                <a:gd name="T53" fmla="*/ 48 h 58"/>
                <a:gd name="T54" fmla="*/ 20 w 59"/>
                <a:gd name="T55" fmla="*/ 53 h 58"/>
                <a:gd name="T56" fmla="*/ 23 w 59"/>
                <a:gd name="T57" fmla="*/ 58 h 58"/>
                <a:gd name="T58" fmla="*/ 23 w 59"/>
                <a:gd name="T59" fmla="*/ 58 h 58"/>
                <a:gd name="T60" fmla="*/ 24 w 59"/>
                <a:gd name="T61" fmla="*/ 58 h 58"/>
                <a:gd name="T62" fmla="*/ 25 w 59"/>
                <a:gd name="T63" fmla="*/ 57 h 58"/>
                <a:gd name="T64" fmla="*/ 26 w 59"/>
                <a:gd name="T65" fmla="*/ 56 h 58"/>
                <a:gd name="T66" fmla="*/ 24 w 59"/>
                <a:gd name="T67" fmla="*/ 50 h 58"/>
                <a:gd name="T68" fmla="*/ 22 w 59"/>
                <a:gd name="T69" fmla="*/ 45 h 58"/>
                <a:gd name="T70" fmla="*/ 18 w 59"/>
                <a:gd name="T71" fmla="*/ 40 h 58"/>
                <a:gd name="T72" fmla="*/ 14 w 59"/>
                <a:gd name="T73" fmla="*/ 37 h 58"/>
                <a:gd name="T74" fmla="*/ 10 w 59"/>
                <a:gd name="T75" fmla="*/ 34 h 58"/>
                <a:gd name="T76" fmla="*/ 8 w 59"/>
                <a:gd name="T77" fmla="*/ 30 h 58"/>
                <a:gd name="T78" fmla="*/ 8 w 59"/>
                <a:gd name="T79" fmla="*/ 26 h 58"/>
                <a:gd name="T80" fmla="*/ 11 w 59"/>
                <a:gd name="T81" fmla="*/ 22 h 58"/>
                <a:gd name="T82" fmla="*/ 13 w 59"/>
                <a:gd name="T83" fmla="*/ 19 h 58"/>
                <a:gd name="T84" fmla="*/ 15 w 59"/>
                <a:gd name="T85" fmla="*/ 16 h 58"/>
                <a:gd name="T86" fmla="*/ 17 w 59"/>
                <a:gd name="T87" fmla="*/ 14 h 58"/>
                <a:gd name="T88" fmla="*/ 20 w 59"/>
                <a:gd name="T89" fmla="*/ 11 h 58"/>
                <a:gd name="T90" fmla="*/ 22 w 59"/>
                <a:gd name="T91" fmla="*/ 9 h 58"/>
                <a:gd name="T92" fmla="*/ 26 w 59"/>
                <a:gd name="T93" fmla="*/ 7 h 58"/>
                <a:gd name="T94" fmla="*/ 29 w 59"/>
                <a:gd name="T95" fmla="*/ 5 h 58"/>
                <a:gd name="T96" fmla="*/ 32 w 59"/>
                <a:gd name="T97" fmla="*/ 4 h 58"/>
                <a:gd name="T98" fmla="*/ 35 w 59"/>
                <a:gd name="T99" fmla="*/ 7 h 58"/>
                <a:gd name="T100" fmla="*/ 38 w 59"/>
                <a:gd name="T101" fmla="*/ 8 h 58"/>
                <a:gd name="T102" fmla="*/ 41 w 59"/>
                <a:gd name="T103" fmla="*/ 10 h 58"/>
                <a:gd name="T104" fmla="*/ 44 w 59"/>
                <a:gd name="T105" fmla="*/ 12 h 58"/>
                <a:gd name="T106" fmla="*/ 47 w 59"/>
                <a:gd name="T107" fmla="*/ 13 h 58"/>
                <a:gd name="T108" fmla="*/ 51 w 59"/>
                <a:gd name="T109" fmla="*/ 14 h 58"/>
                <a:gd name="T110" fmla="*/ 55 w 59"/>
                <a:gd name="T111" fmla="*/ 16 h 58"/>
                <a:gd name="T112" fmla="*/ 59 w 59"/>
                <a:gd name="T113" fmla="*/ 16 h 58"/>
                <a:gd name="T114" fmla="*/ 59 w 59"/>
                <a:gd name="T115" fmla="*/ 16 h 58"/>
                <a:gd name="T116" fmla="*/ 59 w 59"/>
                <a:gd name="T117" fmla="*/ 16 h 58"/>
                <a:gd name="T118" fmla="*/ 59 w 59"/>
                <a:gd name="T119" fmla="*/ 16 h 58"/>
                <a:gd name="T120" fmla="*/ 59 w 59"/>
                <a:gd name="T121" fmla="*/ 16 h 58"/>
                <a:gd name="T122" fmla="*/ 59 w 59"/>
                <a:gd name="T123" fmla="*/ 16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8"/>
                <a:gd name="T188" fmla="*/ 59 w 59"/>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8">
                  <a:moveTo>
                    <a:pt x="59" y="16"/>
                  </a:moveTo>
                  <a:lnTo>
                    <a:pt x="55" y="14"/>
                  </a:lnTo>
                  <a:lnTo>
                    <a:pt x="50" y="12"/>
                  </a:lnTo>
                  <a:lnTo>
                    <a:pt x="46" y="10"/>
                  </a:lnTo>
                  <a:lnTo>
                    <a:pt x="42" y="7"/>
                  </a:lnTo>
                  <a:lnTo>
                    <a:pt x="40" y="4"/>
                  </a:lnTo>
                  <a:lnTo>
                    <a:pt x="38" y="2"/>
                  </a:lnTo>
                  <a:lnTo>
                    <a:pt x="35" y="1"/>
                  </a:lnTo>
                  <a:lnTo>
                    <a:pt x="32" y="0"/>
                  </a:lnTo>
                  <a:lnTo>
                    <a:pt x="31" y="0"/>
                  </a:lnTo>
                  <a:lnTo>
                    <a:pt x="29" y="1"/>
                  </a:lnTo>
                  <a:lnTo>
                    <a:pt x="28" y="1"/>
                  </a:lnTo>
                  <a:lnTo>
                    <a:pt x="26" y="2"/>
                  </a:lnTo>
                  <a:lnTo>
                    <a:pt x="24" y="4"/>
                  </a:lnTo>
                  <a:lnTo>
                    <a:pt x="21" y="5"/>
                  </a:lnTo>
                  <a:lnTo>
                    <a:pt x="18" y="7"/>
                  </a:lnTo>
                  <a:lnTo>
                    <a:pt x="16" y="8"/>
                  </a:lnTo>
                  <a:lnTo>
                    <a:pt x="12" y="13"/>
                  </a:lnTo>
                  <a:lnTo>
                    <a:pt x="7" y="18"/>
                  </a:lnTo>
                  <a:lnTo>
                    <a:pt x="3" y="25"/>
                  </a:lnTo>
                  <a:lnTo>
                    <a:pt x="0" y="31"/>
                  </a:lnTo>
                  <a:lnTo>
                    <a:pt x="0" y="34"/>
                  </a:lnTo>
                  <a:lnTo>
                    <a:pt x="3" y="36"/>
                  </a:lnTo>
                  <a:lnTo>
                    <a:pt x="5" y="38"/>
                  </a:lnTo>
                  <a:lnTo>
                    <a:pt x="7" y="40"/>
                  </a:lnTo>
                  <a:lnTo>
                    <a:pt x="12" y="43"/>
                  </a:lnTo>
                  <a:lnTo>
                    <a:pt x="16" y="48"/>
                  </a:lnTo>
                  <a:lnTo>
                    <a:pt x="20" y="53"/>
                  </a:lnTo>
                  <a:lnTo>
                    <a:pt x="23" y="58"/>
                  </a:lnTo>
                  <a:lnTo>
                    <a:pt x="24" y="58"/>
                  </a:lnTo>
                  <a:lnTo>
                    <a:pt x="25" y="57"/>
                  </a:lnTo>
                  <a:lnTo>
                    <a:pt x="26" y="56"/>
                  </a:lnTo>
                  <a:lnTo>
                    <a:pt x="24" y="50"/>
                  </a:lnTo>
                  <a:lnTo>
                    <a:pt x="22" y="45"/>
                  </a:lnTo>
                  <a:lnTo>
                    <a:pt x="18" y="40"/>
                  </a:lnTo>
                  <a:lnTo>
                    <a:pt x="14" y="37"/>
                  </a:lnTo>
                  <a:lnTo>
                    <a:pt x="10" y="34"/>
                  </a:lnTo>
                  <a:lnTo>
                    <a:pt x="8" y="30"/>
                  </a:lnTo>
                  <a:lnTo>
                    <a:pt x="8" y="26"/>
                  </a:lnTo>
                  <a:lnTo>
                    <a:pt x="11" y="22"/>
                  </a:lnTo>
                  <a:lnTo>
                    <a:pt x="13" y="19"/>
                  </a:lnTo>
                  <a:lnTo>
                    <a:pt x="15" y="16"/>
                  </a:lnTo>
                  <a:lnTo>
                    <a:pt x="17" y="14"/>
                  </a:lnTo>
                  <a:lnTo>
                    <a:pt x="20" y="11"/>
                  </a:lnTo>
                  <a:lnTo>
                    <a:pt x="22" y="9"/>
                  </a:lnTo>
                  <a:lnTo>
                    <a:pt x="26" y="7"/>
                  </a:lnTo>
                  <a:lnTo>
                    <a:pt x="29" y="5"/>
                  </a:lnTo>
                  <a:lnTo>
                    <a:pt x="32" y="4"/>
                  </a:lnTo>
                  <a:lnTo>
                    <a:pt x="35" y="7"/>
                  </a:lnTo>
                  <a:lnTo>
                    <a:pt x="38" y="8"/>
                  </a:lnTo>
                  <a:lnTo>
                    <a:pt x="41" y="10"/>
                  </a:lnTo>
                  <a:lnTo>
                    <a:pt x="44" y="12"/>
                  </a:lnTo>
                  <a:lnTo>
                    <a:pt x="47" y="13"/>
                  </a:lnTo>
                  <a:lnTo>
                    <a:pt x="51" y="14"/>
                  </a:lnTo>
                  <a:lnTo>
                    <a:pt x="55" y="16"/>
                  </a:lnTo>
                  <a:lnTo>
                    <a:pt x="5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4" name="Freeform 102"/>
            <p:cNvSpPr>
              <a:spLocks/>
            </p:cNvSpPr>
            <p:nvPr/>
          </p:nvSpPr>
          <p:spPr bwMode="auto">
            <a:xfrm>
              <a:off x="2786" y="1885"/>
              <a:ext cx="96" cy="65"/>
            </a:xfrm>
            <a:custGeom>
              <a:avLst/>
              <a:gdLst>
                <a:gd name="T0" fmla="*/ 0 w 96"/>
                <a:gd name="T1" fmla="*/ 1 h 65"/>
                <a:gd name="T2" fmla="*/ 1 w 96"/>
                <a:gd name="T3" fmla="*/ 5 h 65"/>
                <a:gd name="T4" fmla="*/ 4 w 96"/>
                <a:gd name="T5" fmla="*/ 9 h 65"/>
                <a:gd name="T6" fmla="*/ 7 w 96"/>
                <a:gd name="T7" fmla="*/ 12 h 65"/>
                <a:gd name="T8" fmla="*/ 10 w 96"/>
                <a:gd name="T9" fmla="*/ 15 h 65"/>
                <a:gd name="T10" fmla="*/ 16 w 96"/>
                <a:gd name="T11" fmla="*/ 23 h 65"/>
                <a:gd name="T12" fmla="*/ 19 w 96"/>
                <a:gd name="T13" fmla="*/ 32 h 65"/>
                <a:gd name="T14" fmla="*/ 22 w 96"/>
                <a:gd name="T15" fmla="*/ 42 h 65"/>
                <a:gd name="T16" fmla="*/ 28 w 96"/>
                <a:gd name="T17" fmla="*/ 50 h 65"/>
                <a:gd name="T18" fmla="*/ 31 w 96"/>
                <a:gd name="T19" fmla="*/ 54 h 65"/>
                <a:gd name="T20" fmla="*/ 34 w 96"/>
                <a:gd name="T21" fmla="*/ 56 h 65"/>
                <a:gd name="T22" fmla="*/ 38 w 96"/>
                <a:gd name="T23" fmla="*/ 59 h 65"/>
                <a:gd name="T24" fmla="*/ 42 w 96"/>
                <a:gd name="T25" fmla="*/ 60 h 65"/>
                <a:gd name="T26" fmla="*/ 46 w 96"/>
                <a:gd name="T27" fmla="*/ 62 h 65"/>
                <a:gd name="T28" fmla="*/ 51 w 96"/>
                <a:gd name="T29" fmla="*/ 63 h 65"/>
                <a:gd name="T30" fmla="*/ 55 w 96"/>
                <a:gd name="T31" fmla="*/ 64 h 65"/>
                <a:gd name="T32" fmla="*/ 60 w 96"/>
                <a:gd name="T33" fmla="*/ 65 h 65"/>
                <a:gd name="T34" fmla="*/ 61 w 96"/>
                <a:gd name="T35" fmla="*/ 65 h 65"/>
                <a:gd name="T36" fmla="*/ 63 w 96"/>
                <a:gd name="T37" fmla="*/ 64 h 65"/>
                <a:gd name="T38" fmla="*/ 65 w 96"/>
                <a:gd name="T39" fmla="*/ 63 h 65"/>
                <a:gd name="T40" fmla="*/ 66 w 96"/>
                <a:gd name="T41" fmla="*/ 62 h 65"/>
                <a:gd name="T42" fmla="*/ 70 w 96"/>
                <a:gd name="T43" fmla="*/ 61 h 65"/>
                <a:gd name="T44" fmla="*/ 74 w 96"/>
                <a:gd name="T45" fmla="*/ 60 h 65"/>
                <a:gd name="T46" fmla="*/ 77 w 96"/>
                <a:gd name="T47" fmla="*/ 60 h 65"/>
                <a:gd name="T48" fmla="*/ 80 w 96"/>
                <a:gd name="T49" fmla="*/ 60 h 65"/>
                <a:gd name="T50" fmla="*/ 83 w 96"/>
                <a:gd name="T51" fmla="*/ 61 h 65"/>
                <a:gd name="T52" fmla="*/ 86 w 96"/>
                <a:gd name="T53" fmla="*/ 62 h 65"/>
                <a:gd name="T54" fmla="*/ 89 w 96"/>
                <a:gd name="T55" fmla="*/ 63 h 65"/>
                <a:gd name="T56" fmla="*/ 93 w 96"/>
                <a:gd name="T57" fmla="*/ 65 h 65"/>
                <a:gd name="T58" fmla="*/ 94 w 96"/>
                <a:gd name="T59" fmla="*/ 65 h 65"/>
                <a:gd name="T60" fmla="*/ 96 w 96"/>
                <a:gd name="T61" fmla="*/ 64 h 65"/>
                <a:gd name="T62" fmla="*/ 96 w 96"/>
                <a:gd name="T63" fmla="*/ 62 h 65"/>
                <a:gd name="T64" fmla="*/ 96 w 96"/>
                <a:gd name="T65" fmla="*/ 59 h 65"/>
                <a:gd name="T66" fmla="*/ 93 w 96"/>
                <a:gd name="T67" fmla="*/ 54 h 65"/>
                <a:gd name="T68" fmla="*/ 90 w 96"/>
                <a:gd name="T69" fmla="*/ 51 h 65"/>
                <a:gd name="T70" fmla="*/ 84 w 96"/>
                <a:gd name="T71" fmla="*/ 49 h 65"/>
                <a:gd name="T72" fmla="*/ 78 w 96"/>
                <a:gd name="T73" fmla="*/ 50 h 65"/>
                <a:gd name="T74" fmla="*/ 73 w 96"/>
                <a:gd name="T75" fmla="*/ 51 h 65"/>
                <a:gd name="T76" fmla="*/ 69 w 96"/>
                <a:gd name="T77" fmla="*/ 53 h 65"/>
                <a:gd name="T78" fmla="*/ 64 w 96"/>
                <a:gd name="T79" fmla="*/ 54 h 65"/>
                <a:gd name="T80" fmla="*/ 60 w 96"/>
                <a:gd name="T81" fmla="*/ 55 h 65"/>
                <a:gd name="T82" fmla="*/ 55 w 96"/>
                <a:gd name="T83" fmla="*/ 56 h 65"/>
                <a:gd name="T84" fmla="*/ 51 w 96"/>
                <a:gd name="T85" fmla="*/ 56 h 65"/>
                <a:gd name="T86" fmla="*/ 46 w 96"/>
                <a:gd name="T87" fmla="*/ 54 h 65"/>
                <a:gd name="T88" fmla="*/ 40 w 96"/>
                <a:gd name="T89" fmla="*/ 52 h 65"/>
                <a:gd name="T90" fmla="*/ 35 w 96"/>
                <a:gd name="T91" fmla="*/ 48 h 65"/>
                <a:gd name="T92" fmla="*/ 31 w 96"/>
                <a:gd name="T93" fmla="*/ 45 h 65"/>
                <a:gd name="T94" fmla="*/ 28 w 96"/>
                <a:gd name="T95" fmla="*/ 40 h 65"/>
                <a:gd name="T96" fmla="*/ 25 w 96"/>
                <a:gd name="T97" fmla="*/ 35 h 65"/>
                <a:gd name="T98" fmla="*/ 22 w 96"/>
                <a:gd name="T99" fmla="*/ 30 h 65"/>
                <a:gd name="T100" fmla="*/ 20 w 96"/>
                <a:gd name="T101" fmla="*/ 24 h 65"/>
                <a:gd name="T102" fmla="*/ 18 w 96"/>
                <a:gd name="T103" fmla="*/ 19 h 65"/>
                <a:gd name="T104" fmla="*/ 15 w 96"/>
                <a:gd name="T105" fmla="*/ 14 h 65"/>
                <a:gd name="T106" fmla="*/ 11 w 96"/>
                <a:gd name="T107" fmla="*/ 10 h 65"/>
                <a:gd name="T108" fmla="*/ 7 w 96"/>
                <a:gd name="T109" fmla="*/ 7 h 65"/>
                <a:gd name="T110" fmla="*/ 4 w 96"/>
                <a:gd name="T111" fmla="*/ 4 h 65"/>
                <a:gd name="T112" fmla="*/ 1 w 96"/>
                <a:gd name="T113" fmla="*/ 0 h 65"/>
                <a:gd name="T114" fmla="*/ 1 w 96"/>
                <a:gd name="T115" fmla="*/ 0 h 65"/>
                <a:gd name="T116" fmla="*/ 1 w 96"/>
                <a:gd name="T117" fmla="*/ 0 h 65"/>
                <a:gd name="T118" fmla="*/ 0 w 96"/>
                <a:gd name="T119" fmla="*/ 0 h 65"/>
                <a:gd name="T120" fmla="*/ 0 w 96"/>
                <a:gd name="T121" fmla="*/ 1 h 65"/>
                <a:gd name="T122" fmla="*/ 0 w 96"/>
                <a:gd name="T123" fmla="*/ 1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65"/>
                <a:gd name="T188" fmla="*/ 96 w 96"/>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65">
                  <a:moveTo>
                    <a:pt x="0" y="1"/>
                  </a:moveTo>
                  <a:lnTo>
                    <a:pt x="1" y="5"/>
                  </a:lnTo>
                  <a:lnTo>
                    <a:pt x="4" y="9"/>
                  </a:lnTo>
                  <a:lnTo>
                    <a:pt x="7" y="12"/>
                  </a:lnTo>
                  <a:lnTo>
                    <a:pt x="10" y="15"/>
                  </a:lnTo>
                  <a:lnTo>
                    <a:pt x="16" y="23"/>
                  </a:lnTo>
                  <a:lnTo>
                    <a:pt x="19" y="32"/>
                  </a:lnTo>
                  <a:lnTo>
                    <a:pt x="22" y="42"/>
                  </a:lnTo>
                  <a:lnTo>
                    <a:pt x="28" y="50"/>
                  </a:lnTo>
                  <a:lnTo>
                    <a:pt x="31" y="54"/>
                  </a:lnTo>
                  <a:lnTo>
                    <a:pt x="34" y="56"/>
                  </a:lnTo>
                  <a:lnTo>
                    <a:pt x="38" y="59"/>
                  </a:lnTo>
                  <a:lnTo>
                    <a:pt x="42" y="60"/>
                  </a:lnTo>
                  <a:lnTo>
                    <a:pt x="46" y="62"/>
                  </a:lnTo>
                  <a:lnTo>
                    <a:pt x="51" y="63"/>
                  </a:lnTo>
                  <a:lnTo>
                    <a:pt x="55" y="64"/>
                  </a:lnTo>
                  <a:lnTo>
                    <a:pt x="60" y="65"/>
                  </a:lnTo>
                  <a:lnTo>
                    <a:pt x="61" y="65"/>
                  </a:lnTo>
                  <a:lnTo>
                    <a:pt x="63" y="64"/>
                  </a:lnTo>
                  <a:lnTo>
                    <a:pt x="65" y="63"/>
                  </a:lnTo>
                  <a:lnTo>
                    <a:pt x="66" y="62"/>
                  </a:lnTo>
                  <a:lnTo>
                    <a:pt x="70" y="61"/>
                  </a:lnTo>
                  <a:lnTo>
                    <a:pt x="74" y="60"/>
                  </a:lnTo>
                  <a:lnTo>
                    <a:pt x="77" y="60"/>
                  </a:lnTo>
                  <a:lnTo>
                    <a:pt x="80" y="60"/>
                  </a:lnTo>
                  <a:lnTo>
                    <a:pt x="83" y="61"/>
                  </a:lnTo>
                  <a:lnTo>
                    <a:pt x="86" y="62"/>
                  </a:lnTo>
                  <a:lnTo>
                    <a:pt x="89" y="63"/>
                  </a:lnTo>
                  <a:lnTo>
                    <a:pt x="93" y="65"/>
                  </a:lnTo>
                  <a:lnTo>
                    <a:pt x="94" y="65"/>
                  </a:lnTo>
                  <a:lnTo>
                    <a:pt x="96" y="64"/>
                  </a:lnTo>
                  <a:lnTo>
                    <a:pt x="96" y="62"/>
                  </a:lnTo>
                  <a:lnTo>
                    <a:pt x="96" y="59"/>
                  </a:lnTo>
                  <a:lnTo>
                    <a:pt x="93" y="54"/>
                  </a:lnTo>
                  <a:lnTo>
                    <a:pt x="90" y="51"/>
                  </a:lnTo>
                  <a:lnTo>
                    <a:pt x="84" y="49"/>
                  </a:lnTo>
                  <a:lnTo>
                    <a:pt x="78" y="50"/>
                  </a:lnTo>
                  <a:lnTo>
                    <a:pt x="73" y="51"/>
                  </a:lnTo>
                  <a:lnTo>
                    <a:pt x="69" y="53"/>
                  </a:lnTo>
                  <a:lnTo>
                    <a:pt x="64" y="54"/>
                  </a:lnTo>
                  <a:lnTo>
                    <a:pt x="60" y="55"/>
                  </a:lnTo>
                  <a:lnTo>
                    <a:pt x="55" y="56"/>
                  </a:lnTo>
                  <a:lnTo>
                    <a:pt x="51" y="56"/>
                  </a:lnTo>
                  <a:lnTo>
                    <a:pt x="46" y="54"/>
                  </a:lnTo>
                  <a:lnTo>
                    <a:pt x="40" y="52"/>
                  </a:lnTo>
                  <a:lnTo>
                    <a:pt x="35" y="48"/>
                  </a:lnTo>
                  <a:lnTo>
                    <a:pt x="31" y="45"/>
                  </a:lnTo>
                  <a:lnTo>
                    <a:pt x="28" y="40"/>
                  </a:lnTo>
                  <a:lnTo>
                    <a:pt x="25" y="35"/>
                  </a:lnTo>
                  <a:lnTo>
                    <a:pt x="22" y="30"/>
                  </a:lnTo>
                  <a:lnTo>
                    <a:pt x="20" y="24"/>
                  </a:lnTo>
                  <a:lnTo>
                    <a:pt x="18" y="19"/>
                  </a:lnTo>
                  <a:lnTo>
                    <a:pt x="15" y="14"/>
                  </a:lnTo>
                  <a:lnTo>
                    <a:pt x="11" y="10"/>
                  </a:lnTo>
                  <a:lnTo>
                    <a:pt x="7" y="7"/>
                  </a:lnTo>
                  <a:lnTo>
                    <a:pt x="4"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5" name="Freeform 103"/>
            <p:cNvSpPr>
              <a:spLocks/>
            </p:cNvSpPr>
            <p:nvPr/>
          </p:nvSpPr>
          <p:spPr bwMode="auto">
            <a:xfrm>
              <a:off x="2784" y="1909"/>
              <a:ext cx="18" cy="16"/>
            </a:xfrm>
            <a:custGeom>
              <a:avLst/>
              <a:gdLst>
                <a:gd name="T0" fmla="*/ 1 w 18"/>
                <a:gd name="T1" fmla="*/ 14 h 16"/>
                <a:gd name="T2" fmla="*/ 4 w 18"/>
                <a:gd name="T3" fmla="*/ 15 h 16"/>
                <a:gd name="T4" fmla="*/ 7 w 18"/>
                <a:gd name="T5" fmla="*/ 16 h 16"/>
                <a:gd name="T6" fmla="*/ 9 w 18"/>
                <a:gd name="T7" fmla="*/ 16 h 16"/>
                <a:gd name="T8" fmla="*/ 12 w 18"/>
                <a:gd name="T9" fmla="*/ 15 h 16"/>
                <a:gd name="T10" fmla="*/ 15 w 18"/>
                <a:gd name="T11" fmla="*/ 13 h 16"/>
                <a:gd name="T12" fmla="*/ 17 w 18"/>
                <a:gd name="T13" fmla="*/ 11 h 16"/>
                <a:gd name="T14" fmla="*/ 18 w 18"/>
                <a:gd name="T15" fmla="*/ 7 h 16"/>
                <a:gd name="T16" fmla="*/ 18 w 18"/>
                <a:gd name="T17" fmla="*/ 4 h 16"/>
                <a:gd name="T18" fmla="*/ 18 w 18"/>
                <a:gd name="T19" fmla="*/ 3 h 16"/>
                <a:gd name="T20" fmla="*/ 17 w 18"/>
                <a:gd name="T21" fmla="*/ 1 h 16"/>
                <a:gd name="T22" fmla="*/ 15 w 18"/>
                <a:gd name="T23" fmla="*/ 0 h 16"/>
                <a:gd name="T24" fmla="*/ 15 w 18"/>
                <a:gd name="T25" fmla="*/ 1 h 16"/>
                <a:gd name="T26" fmla="*/ 14 w 18"/>
                <a:gd name="T27" fmla="*/ 2 h 16"/>
                <a:gd name="T28" fmla="*/ 13 w 18"/>
                <a:gd name="T29" fmla="*/ 3 h 16"/>
                <a:gd name="T30" fmla="*/ 13 w 18"/>
                <a:gd name="T31" fmla="*/ 4 h 16"/>
                <a:gd name="T32" fmla="*/ 12 w 18"/>
                <a:gd name="T33" fmla="*/ 5 h 16"/>
                <a:gd name="T34" fmla="*/ 12 w 18"/>
                <a:gd name="T35" fmla="*/ 6 h 16"/>
                <a:gd name="T36" fmla="*/ 12 w 18"/>
                <a:gd name="T37" fmla="*/ 7 h 16"/>
                <a:gd name="T38" fmla="*/ 11 w 18"/>
                <a:gd name="T39" fmla="*/ 8 h 16"/>
                <a:gd name="T40" fmla="*/ 10 w 18"/>
                <a:gd name="T41" fmla="*/ 9 h 16"/>
                <a:gd name="T42" fmla="*/ 8 w 18"/>
                <a:gd name="T43" fmla="*/ 11 h 16"/>
                <a:gd name="T44" fmla="*/ 6 w 18"/>
                <a:gd name="T45" fmla="*/ 12 h 16"/>
                <a:gd name="T46" fmla="*/ 3 w 18"/>
                <a:gd name="T47" fmla="*/ 12 h 16"/>
                <a:gd name="T48" fmla="*/ 0 w 18"/>
                <a:gd name="T49" fmla="*/ 12 h 16"/>
                <a:gd name="T50" fmla="*/ 0 w 18"/>
                <a:gd name="T51" fmla="*/ 12 h 16"/>
                <a:gd name="T52" fmla="*/ 0 w 18"/>
                <a:gd name="T53" fmla="*/ 12 h 16"/>
                <a:gd name="T54" fmla="*/ 0 w 18"/>
                <a:gd name="T55" fmla="*/ 13 h 16"/>
                <a:gd name="T56" fmla="*/ 1 w 18"/>
                <a:gd name="T57" fmla="*/ 14 h 16"/>
                <a:gd name="T58" fmla="*/ 1 w 18"/>
                <a:gd name="T59" fmla="*/ 14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1" y="14"/>
                  </a:moveTo>
                  <a:lnTo>
                    <a:pt x="4" y="15"/>
                  </a:lnTo>
                  <a:lnTo>
                    <a:pt x="7" y="16"/>
                  </a:lnTo>
                  <a:lnTo>
                    <a:pt x="9" y="16"/>
                  </a:lnTo>
                  <a:lnTo>
                    <a:pt x="12" y="15"/>
                  </a:lnTo>
                  <a:lnTo>
                    <a:pt x="15" y="13"/>
                  </a:lnTo>
                  <a:lnTo>
                    <a:pt x="17" y="11"/>
                  </a:lnTo>
                  <a:lnTo>
                    <a:pt x="18" y="7"/>
                  </a:lnTo>
                  <a:lnTo>
                    <a:pt x="18" y="4"/>
                  </a:lnTo>
                  <a:lnTo>
                    <a:pt x="18" y="3"/>
                  </a:lnTo>
                  <a:lnTo>
                    <a:pt x="17" y="1"/>
                  </a:lnTo>
                  <a:lnTo>
                    <a:pt x="15" y="0"/>
                  </a:lnTo>
                  <a:lnTo>
                    <a:pt x="15" y="1"/>
                  </a:lnTo>
                  <a:lnTo>
                    <a:pt x="14" y="2"/>
                  </a:lnTo>
                  <a:lnTo>
                    <a:pt x="13" y="3"/>
                  </a:lnTo>
                  <a:lnTo>
                    <a:pt x="13" y="4"/>
                  </a:lnTo>
                  <a:lnTo>
                    <a:pt x="12" y="5"/>
                  </a:lnTo>
                  <a:lnTo>
                    <a:pt x="12" y="6"/>
                  </a:lnTo>
                  <a:lnTo>
                    <a:pt x="12" y="7"/>
                  </a:lnTo>
                  <a:lnTo>
                    <a:pt x="11" y="8"/>
                  </a:lnTo>
                  <a:lnTo>
                    <a:pt x="10" y="9"/>
                  </a:lnTo>
                  <a:lnTo>
                    <a:pt x="8" y="11"/>
                  </a:lnTo>
                  <a:lnTo>
                    <a:pt x="6" y="12"/>
                  </a:lnTo>
                  <a:lnTo>
                    <a:pt x="3" y="12"/>
                  </a:lnTo>
                  <a:lnTo>
                    <a:pt x="0" y="12"/>
                  </a:lnTo>
                  <a:lnTo>
                    <a:pt x="0"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6" name="Freeform 104"/>
            <p:cNvSpPr>
              <a:spLocks/>
            </p:cNvSpPr>
            <p:nvPr/>
          </p:nvSpPr>
          <p:spPr bwMode="auto">
            <a:xfrm>
              <a:off x="2812" y="1873"/>
              <a:ext cx="20" cy="9"/>
            </a:xfrm>
            <a:custGeom>
              <a:avLst/>
              <a:gdLst>
                <a:gd name="T0" fmla="*/ 18 w 20"/>
                <a:gd name="T1" fmla="*/ 0 h 9"/>
                <a:gd name="T2" fmla="*/ 17 w 20"/>
                <a:gd name="T3" fmla="*/ 6 h 9"/>
                <a:gd name="T4" fmla="*/ 13 w 20"/>
                <a:gd name="T5" fmla="*/ 7 h 9"/>
                <a:gd name="T6" fmla="*/ 6 w 20"/>
                <a:gd name="T7" fmla="*/ 6 h 9"/>
                <a:gd name="T8" fmla="*/ 1 w 20"/>
                <a:gd name="T9" fmla="*/ 4 h 9"/>
                <a:gd name="T10" fmla="*/ 0 w 20"/>
                <a:gd name="T11" fmla="*/ 4 h 9"/>
                <a:gd name="T12" fmla="*/ 0 w 20"/>
                <a:gd name="T13" fmla="*/ 4 h 9"/>
                <a:gd name="T14" fmla="*/ 0 w 20"/>
                <a:gd name="T15" fmla="*/ 5 h 9"/>
                <a:gd name="T16" fmla="*/ 1 w 20"/>
                <a:gd name="T17" fmla="*/ 5 h 9"/>
                <a:gd name="T18" fmla="*/ 4 w 20"/>
                <a:gd name="T19" fmla="*/ 6 h 9"/>
                <a:gd name="T20" fmla="*/ 7 w 20"/>
                <a:gd name="T21" fmla="*/ 8 h 9"/>
                <a:gd name="T22" fmla="*/ 11 w 20"/>
                <a:gd name="T23" fmla="*/ 9 h 9"/>
                <a:gd name="T24" fmla="*/ 14 w 20"/>
                <a:gd name="T25" fmla="*/ 9 h 9"/>
                <a:gd name="T26" fmla="*/ 17 w 20"/>
                <a:gd name="T27" fmla="*/ 9 h 9"/>
                <a:gd name="T28" fmla="*/ 20 w 20"/>
                <a:gd name="T29" fmla="*/ 8 h 9"/>
                <a:gd name="T30" fmla="*/ 20 w 20"/>
                <a:gd name="T31" fmla="*/ 5 h 9"/>
                <a:gd name="T32" fmla="*/ 20 w 20"/>
                <a:gd name="T33" fmla="*/ 1 h 9"/>
                <a:gd name="T34" fmla="*/ 20 w 20"/>
                <a:gd name="T35" fmla="*/ 0 h 9"/>
                <a:gd name="T36" fmla="*/ 19 w 20"/>
                <a:gd name="T37" fmla="*/ 0 h 9"/>
                <a:gd name="T38" fmla="*/ 18 w 20"/>
                <a:gd name="T39" fmla="*/ 0 h 9"/>
                <a:gd name="T40" fmla="*/ 18 w 20"/>
                <a:gd name="T41" fmla="*/ 0 h 9"/>
                <a:gd name="T42" fmla="*/ 18 w 20"/>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9"/>
                <a:gd name="T68" fmla="*/ 20 w 20"/>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9">
                  <a:moveTo>
                    <a:pt x="18" y="0"/>
                  </a:moveTo>
                  <a:lnTo>
                    <a:pt x="17" y="6"/>
                  </a:lnTo>
                  <a:lnTo>
                    <a:pt x="13" y="7"/>
                  </a:lnTo>
                  <a:lnTo>
                    <a:pt x="6" y="6"/>
                  </a:lnTo>
                  <a:lnTo>
                    <a:pt x="1" y="4"/>
                  </a:lnTo>
                  <a:lnTo>
                    <a:pt x="0" y="4"/>
                  </a:lnTo>
                  <a:lnTo>
                    <a:pt x="0" y="5"/>
                  </a:lnTo>
                  <a:lnTo>
                    <a:pt x="1" y="5"/>
                  </a:lnTo>
                  <a:lnTo>
                    <a:pt x="4" y="6"/>
                  </a:lnTo>
                  <a:lnTo>
                    <a:pt x="7" y="8"/>
                  </a:lnTo>
                  <a:lnTo>
                    <a:pt x="11" y="9"/>
                  </a:lnTo>
                  <a:lnTo>
                    <a:pt x="14" y="9"/>
                  </a:lnTo>
                  <a:lnTo>
                    <a:pt x="17" y="9"/>
                  </a:lnTo>
                  <a:lnTo>
                    <a:pt x="20" y="8"/>
                  </a:lnTo>
                  <a:lnTo>
                    <a:pt x="20" y="5"/>
                  </a:lnTo>
                  <a:lnTo>
                    <a:pt x="20" y="1"/>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7" name="Freeform 105"/>
            <p:cNvSpPr>
              <a:spLocks/>
            </p:cNvSpPr>
            <p:nvPr/>
          </p:nvSpPr>
          <p:spPr bwMode="auto">
            <a:xfrm>
              <a:off x="2748" y="1818"/>
              <a:ext cx="54" cy="68"/>
            </a:xfrm>
            <a:custGeom>
              <a:avLst/>
              <a:gdLst>
                <a:gd name="T0" fmla="*/ 54 w 54"/>
                <a:gd name="T1" fmla="*/ 0 h 68"/>
                <a:gd name="T2" fmla="*/ 46 w 54"/>
                <a:gd name="T3" fmla="*/ 2 h 68"/>
                <a:gd name="T4" fmla="*/ 39 w 54"/>
                <a:gd name="T5" fmla="*/ 3 h 68"/>
                <a:gd name="T6" fmla="*/ 31 w 54"/>
                <a:gd name="T7" fmla="*/ 5 h 68"/>
                <a:gd name="T8" fmla="*/ 23 w 54"/>
                <a:gd name="T9" fmla="*/ 6 h 68"/>
                <a:gd name="T10" fmla="*/ 16 w 54"/>
                <a:gd name="T11" fmla="*/ 8 h 68"/>
                <a:gd name="T12" fmla="*/ 9 w 54"/>
                <a:gd name="T13" fmla="*/ 11 h 68"/>
                <a:gd name="T14" fmla="*/ 4 w 54"/>
                <a:gd name="T15" fmla="*/ 17 h 68"/>
                <a:gd name="T16" fmla="*/ 0 w 54"/>
                <a:gd name="T17" fmla="*/ 23 h 68"/>
                <a:gd name="T18" fmla="*/ 0 w 54"/>
                <a:gd name="T19" fmla="*/ 26 h 68"/>
                <a:gd name="T20" fmla="*/ 0 w 54"/>
                <a:gd name="T21" fmla="*/ 30 h 68"/>
                <a:gd name="T22" fmla="*/ 1 w 54"/>
                <a:gd name="T23" fmla="*/ 33 h 68"/>
                <a:gd name="T24" fmla="*/ 2 w 54"/>
                <a:gd name="T25" fmla="*/ 35 h 68"/>
                <a:gd name="T26" fmla="*/ 6 w 54"/>
                <a:gd name="T27" fmla="*/ 44 h 68"/>
                <a:gd name="T28" fmla="*/ 10 w 54"/>
                <a:gd name="T29" fmla="*/ 51 h 68"/>
                <a:gd name="T30" fmla="*/ 15 w 54"/>
                <a:gd name="T31" fmla="*/ 59 h 68"/>
                <a:gd name="T32" fmla="*/ 19 w 54"/>
                <a:gd name="T33" fmla="*/ 67 h 68"/>
                <a:gd name="T34" fmla="*/ 19 w 54"/>
                <a:gd name="T35" fmla="*/ 68 h 68"/>
                <a:gd name="T36" fmla="*/ 20 w 54"/>
                <a:gd name="T37" fmla="*/ 68 h 68"/>
                <a:gd name="T38" fmla="*/ 21 w 54"/>
                <a:gd name="T39" fmla="*/ 67 h 68"/>
                <a:gd name="T40" fmla="*/ 21 w 54"/>
                <a:gd name="T41" fmla="*/ 65 h 68"/>
                <a:gd name="T42" fmla="*/ 18 w 54"/>
                <a:gd name="T43" fmla="*/ 58 h 68"/>
                <a:gd name="T44" fmla="*/ 14 w 54"/>
                <a:gd name="T45" fmla="*/ 52 h 68"/>
                <a:gd name="T46" fmla="*/ 9 w 54"/>
                <a:gd name="T47" fmla="*/ 44 h 68"/>
                <a:gd name="T48" fmla="*/ 5 w 54"/>
                <a:gd name="T49" fmla="*/ 37 h 68"/>
                <a:gd name="T50" fmla="*/ 2 w 54"/>
                <a:gd name="T51" fmla="*/ 30 h 68"/>
                <a:gd name="T52" fmla="*/ 3 w 54"/>
                <a:gd name="T53" fmla="*/ 24 h 68"/>
                <a:gd name="T54" fmla="*/ 7 w 54"/>
                <a:gd name="T55" fmla="*/ 18 h 68"/>
                <a:gd name="T56" fmla="*/ 15 w 54"/>
                <a:gd name="T57" fmla="*/ 14 h 68"/>
                <a:gd name="T58" fmla="*/ 20 w 54"/>
                <a:gd name="T59" fmla="*/ 12 h 68"/>
                <a:gd name="T60" fmla="*/ 25 w 54"/>
                <a:gd name="T61" fmla="*/ 11 h 68"/>
                <a:gd name="T62" fmla="*/ 30 w 54"/>
                <a:gd name="T63" fmla="*/ 11 h 68"/>
                <a:gd name="T64" fmla="*/ 35 w 54"/>
                <a:gd name="T65" fmla="*/ 9 h 68"/>
                <a:gd name="T66" fmla="*/ 39 w 54"/>
                <a:gd name="T67" fmla="*/ 8 h 68"/>
                <a:gd name="T68" fmla="*/ 45 w 54"/>
                <a:gd name="T69" fmla="*/ 6 h 68"/>
                <a:gd name="T70" fmla="*/ 49 w 54"/>
                <a:gd name="T71" fmla="*/ 5 h 68"/>
                <a:gd name="T72" fmla="*/ 54 w 54"/>
                <a:gd name="T73" fmla="*/ 2 h 68"/>
                <a:gd name="T74" fmla="*/ 54 w 54"/>
                <a:gd name="T75" fmla="*/ 2 h 68"/>
                <a:gd name="T76" fmla="*/ 54 w 54"/>
                <a:gd name="T77" fmla="*/ 1 h 68"/>
                <a:gd name="T78" fmla="*/ 54 w 54"/>
                <a:gd name="T79" fmla="*/ 0 h 68"/>
                <a:gd name="T80" fmla="*/ 54 w 54"/>
                <a:gd name="T81" fmla="*/ 0 h 68"/>
                <a:gd name="T82" fmla="*/ 54 w 5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8"/>
                <a:gd name="T128" fmla="*/ 54 w 5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8">
                  <a:moveTo>
                    <a:pt x="54" y="0"/>
                  </a:moveTo>
                  <a:lnTo>
                    <a:pt x="46" y="2"/>
                  </a:lnTo>
                  <a:lnTo>
                    <a:pt x="39" y="3"/>
                  </a:lnTo>
                  <a:lnTo>
                    <a:pt x="31" y="5"/>
                  </a:lnTo>
                  <a:lnTo>
                    <a:pt x="23" y="6"/>
                  </a:lnTo>
                  <a:lnTo>
                    <a:pt x="16" y="8"/>
                  </a:lnTo>
                  <a:lnTo>
                    <a:pt x="9" y="11"/>
                  </a:lnTo>
                  <a:lnTo>
                    <a:pt x="4" y="17"/>
                  </a:lnTo>
                  <a:lnTo>
                    <a:pt x="0" y="23"/>
                  </a:lnTo>
                  <a:lnTo>
                    <a:pt x="0" y="26"/>
                  </a:lnTo>
                  <a:lnTo>
                    <a:pt x="0" y="30"/>
                  </a:lnTo>
                  <a:lnTo>
                    <a:pt x="1" y="33"/>
                  </a:lnTo>
                  <a:lnTo>
                    <a:pt x="2" y="35"/>
                  </a:lnTo>
                  <a:lnTo>
                    <a:pt x="6" y="44"/>
                  </a:lnTo>
                  <a:lnTo>
                    <a:pt x="10" y="51"/>
                  </a:lnTo>
                  <a:lnTo>
                    <a:pt x="15" y="59"/>
                  </a:lnTo>
                  <a:lnTo>
                    <a:pt x="19" y="67"/>
                  </a:lnTo>
                  <a:lnTo>
                    <a:pt x="19" y="68"/>
                  </a:lnTo>
                  <a:lnTo>
                    <a:pt x="20" y="68"/>
                  </a:lnTo>
                  <a:lnTo>
                    <a:pt x="21" y="67"/>
                  </a:lnTo>
                  <a:lnTo>
                    <a:pt x="21" y="65"/>
                  </a:lnTo>
                  <a:lnTo>
                    <a:pt x="18" y="58"/>
                  </a:lnTo>
                  <a:lnTo>
                    <a:pt x="14" y="52"/>
                  </a:lnTo>
                  <a:lnTo>
                    <a:pt x="9" y="44"/>
                  </a:lnTo>
                  <a:lnTo>
                    <a:pt x="5" y="37"/>
                  </a:lnTo>
                  <a:lnTo>
                    <a:pt x="2" y="30"/>
                  </a:lnTo>
                  <a:lnTo>
                    <a:pt x="3" y="24"/>
                  </a:lnTo>
                  <a:lnTo>
                    <a:pt x="7" y="18"/>
                  </a:lnTo>
                  <a:lnTo>
                    <a:pt x="15" y="14"/>
                  </a:lnTo>
                  <a:lnTo>
                    <a:pt x="20" y="12"/>
                  </a:lnTo>
                  <a:lnTo>
                    <a:pt x="25" y="11"/>
                  </a:lnTo>
                  <a:lnTo>
                    <a:pt x="30" y="11"/>
                  </a:lnTo>
                  <a:lnTo>
                    <a:pt x="35" y="9"/>
                  </a:lnTo>
                  <a:lnTo>
                    <a:pt x="39" y="8"/>
                  </a:lnTo>
                  <a:lnTo>
                    <a:pt x="45" y="6"/>
                  </a:lnTo>
                  <a:lnTo>
                    <a:pt x="49" y="5"/>
                  </a:lnTo>
                  <a:lnTo>
                    <a:pt x="54" y="2"/>
                  </a:lnTo>
                  <a:lnTo>
                    <a:pt x="54" y="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8" name="Freeform 106"/>
            <p:cNvSpPr>
              <a:spLocks/>
            </p:cNvSpPr>
            <p:nvPr/>
          </p:nvSpPr>
          <p:spPr bwMode="auto">
            <a:xfrm>
              <a:off x="2769" y="1843"/>
              <a:ext cx="20" cy="29"/>
            </a:xfrm>
            <a:custGeom>
              <a:avLst/>
              <a:gdLst>
                <a:gd name="T0" fmla="*/ 0 w 20"/>
                <a:gd name="T1" fmla="*/ 1 h 29"/>
                <a:gd name="T2" fmla="*/ 7 w 20"/>
                <a:gd name="T3" fmla="*/ 6 h 29"/>
                <a:gd name="T4" fmla="*/ 12 w 20"/>
                <a:gd name="T5" fmla="*/ 13 h 29"/>
                <a:gd name="T6" fmla="*/ 14 w 20"/>
                <a:gd name="T7" fmla="*/ 20 h 29"/>
                <a:gd name="T8" fmla="*/ 15 w 20"/>
                <a:gd name="T9" fmla="*/ 29 h 29"/>
                <a:gd name="T10" fmla="*/ 16 w 20"/>
                <a:gd name="T11" fmla="*/ 29 h 29"/>
                <a:gd name="T12" fmla="*/ 18 w 20"/>
                <a:gd name="T13" fmla="*/ 29 h 29"/>
                <a:gd name="T14" fmla="*/ 18 w 20"/>
                <a:gd name="T15" fmla="*/ 29 h 29"/>
                <a:gd name="T16" fmla="*/ 19 w 20"/>
                <a:gd name="T17" fmla="*/ 28 h 29"/>
                <a:gd name="T18" fmla="*/ 20 w 20"/>
                <a:gd name="T19" fmla="*/ 19 h 29"/>
                <a:gd name="T20" fmla="*/ 17 w 20"/>
                <a:gd name="T21" fmla="*/ 10 h 29"/>
                <a:gd name="T22" fmla="*/ 10 w 20"/>
                <a:gd name="T23" fmla="*/ 4 h 29"/>
                <a:gd name="T24" fmla="*/ 2 w 20"/>
                <a:gd name="T25" fmla="*/ 0 h 29"/>
                <a:gd name="T26" fmla="*/ 1 w 20"/>
                <a:gd name="T27" fmla="*/ 0 h 29"/>
                <a:gd name="T28" fmla="*/ 1 w 20"/>
                <a:gd name="T29" fmla="*/ 0 h 29"/>
                <a:gd name="T30" fmla="*/ 0 w 20"/>
                <a:gd name="T31" fmla="*/ 1 h 29"/>
                <a:gd name="T32" fmla="*/ 0 w 20"/>
                <a:gd name="T33" fmla="*/ 1 h 29"/>
                <a:gd name="T34" fmla="*/ 0 w 2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9"/>
                <a:gd name="T56" fmla="*/ 20 w 2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9">
                  <a:moveTo>
                    <a:pt x="0" y="1"/>
                  </a:moveTo>
                  <a:lnTo>
                    <a:pt x="7" y="6"/>
                  </a:lnTo>
                  <a:lnTo>
                    <a:pt x="12" y="13"/>
                  </a:lnTo>
                  <a:lnTo>
                    <a:pt x="14" y="20"/>
                  </a:lnTo>
                  <a:lnTo>
                    <a:pt x="15" y="29"/>
                  </a:lnTo>
                  <a:lnTo>
                    <a:pt x="16" y="29"/>
                  </a:lnTo>
                  <a:lnTo>
                    <a:pt x="18" y="29"/>
                  </a:lnTo>
                  <a:lnTo>
                    <a:pt x="19" y="28"/>
                  </a:lnTo>
                  <a:lnTo>
                    <a:pt x="20" y="19"/>
                  </a:lnTo>
                  <a:lnTo>
                    <a:pt x="17" y="10"/>
                  </a:lnTo>
                  <a:lnTo>
                    <a:pt x="10" y="4"/>
                  </a:lnTo>
                  <a:lnTo>
                    <a:pt x="2" y="0"/>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9" name="Freeform 107"/>
            <p:cNvSpPr>
              <a:spLocks/>
            </p:cNvSpPr>
            <p:nvPr/>
          </p:nvSpPr>
          <p:spPr bwMode="auto">
            <a:xfrm>
              <a:off x="2737" y="1852"/>
              <a:ext cx="45" cy="59"/>
            </a:xfrm>
            <a:custGeom>
              <a:avLst/>
              <a:gdLst>
                <a:gd name="T0" fmla="*/ 10 w 45"/>
                <a:gd name="T1" fmla="*/ 0 h 59"/>
                <a:gd name="T2" fmla="*/ 9 w 45"/>
                <a:gd name="T3" fmla="*/ 6 h 59"/>
                <a:gd name="T4" fmla="*/ 6 w 45"/>
                <a:gd name="T5" fmla="*/ 11 h 59"/>
                <a:gd name="T6" fmla="*/ 3 w 45"/>
                <a:gd name="T7" fmla="*/ 17 h 59"/>
                <a:gd name="T8" fmla="*/ 0 w 45"/>
                <a:gd name="T9" fmla="*/ 23 h 59"/>
                <a:gd name="T10" fmla="*/ 0 w 45"/>
                <a:gd name="T11" fmla="*/ 27 h 59"/>
                <a:gd name="T12" fmla="*/ 2 w 45"/>
                <a:gd name="T13" fmla="*/ 31 h 59"/>
                <a:gd name="T14" fmla="*/ 4 w 45"/>
                <a:gd name="T15" fmla="*/ 34 h 59"/>
                <a:gd name="T16" fmla="*/ 7 w 45"/>
                <a:gd name="T17" fmla="*/ 37 h 59"/>
                <a:gd name="T18" fmla="*/ 12 w 45"/>
                <a:gd name="T19" fmla="*/ 42 h 59"/>
                <a:gd name="T20" fmla="*/ 18 w 45"/>
                <a:gd name="T21" fmla="*/ 47 h 59"/>
                <a:gd name="T22" fmla="*/ 24 w 45"/>
                <a:gd name="T23" fmla="*/ 51 h 59"/>
                <a:gd name="T24" fmla="*/ 29 w 45"/>
                <a:gd name="T25" fmla="*/ 55 h 59"/>
                <a:gd name="T26" fmla="*/ 33 w 45"/>
                <a:gd name="T27" fmla="*/ 57 h 59"/>
                <a:gd name="T28" fmla="*/ 36 w 45"/>
                <a:gd name="T29" fmla="*/ 59 h 59"/>
                <a:gd name="T30" fmla="*/ 40 w 45"/>
                <a:gd name="T31" fmla="*/ 59 h 59"/>
                <a:gd name="T32" fmla="*/ 44 w 45"/>
                <a:gd name="T33" fmla="*/ 59 h 59"/>
                <a:gd name="T34" fmla="*/ 45 w 45"/>
                <a:gd name="T35" fmla="*/ 58 h 59"/>
                <a:gd name="T36" fmla="*/ 44 w 45"/>
                <a:gd name="T37" fmla="*/ 57 h 59"/>
                <a:gd name="T38" fmla="*/ 43 w 45"/>
                <a:gd name="T39" fmla="*/ 56 h 59"/>
                <a:gd name="T40" fmla="*/ 42 w 45"/>
                <a:gd name="T41" fmla="*/ 56 h 59"/>
                <a:gd name="T42" fmla="*/ 38 w 45"/>
                <a:gd name="T43" fmla="*/ 55 h 59"/>
                <a:gd name="T44" fmla="*/ 33 w 45"/>
                <a:gd name="T45" fmla="*/ 54 h 59"/>
                <a:gd name="T46" fmla="*/ 29 w 45"/>
                <a:gd name="T47" fmla="*/ 51 h 59"/>
                <a:gd name="T48" fmla="*/ 24 w 45"/>
                <a:gd name="T49" fmla="*/ 48 h 59"/>
                <a:gd name="T50" fmla="*/ 21 w 45"/>
                <a:gd name="T51" fmla="*/ 45 h 59"/>
                <a:gd name="T52" fmla="*/ 17 w 45"/>
                <a:gd name="T53" fmla="*/ 42 h 59"/>
                <a:gd name="T54" fmla="*/ 13 w 45"/>
                <a:gd name="T55" fmla="*/ 38 h 59"/>
                <a:gd name="T56" fmla="*/ 10 w 45"/>
                <a:gd name="T57" fmla="*/ 35 h 59"/>
                <a:gd name="T58" fmla="*/ 7 w 45"/>
                <a:gd name="T59" fmla="*/ 30 h 59"/>
                <a:gd name="T60" fmla="*/ 6 w 45"/>
                <a:gd name="T61" fmla="*/ 26 h 59"/>
                <a:gd name="T62" fmla="*/ 7 w 45"/>
                <a:gd name="T63" fmla="*/ 21 h 59"/>
                <a:gd name="T64" fmla="*/ 9 w 45"/>
                <a:gd name="T65" fmla="*/ 16 h 59"/>
                <a:gd name="T66" fmla="*/ 10 w 45"/>
                <a:gd name="T67" fmla="*/ 12 h 59"/>
                <a:gd name="T68" fmla="*/ 11 w 45"/>
                <a:gd name="T69" fmla="*/ 8 h 59"/>
                <a:gd name="T70" fmla="*/ 12 w 45"/>
                <a:gd name="T71" fmla="*/ 5 h 59"/>
                <a:gd name="T72" fmla="*/ 12 w 45"/>
                <a:gd name="T73" fmla="*/ 1 h 59"/>
                <a:gd name="T74" fmla="*/ 12 w 45"/>
                <a:gd name="T75" fmla="*/ 0 h 59"/>
                <a:gd name="T76" fmla="*/ 12 w 45"/>
                <a:gd name="T77" fmla="*/ 0 h 59"/>
                <a:gd name="T78" fmla="*/ 10 w 45"/>
                <a:gd name="T79" fmla="*/ 0 h 59"/>
                <a:gd name="T80" fmla="*/ 10 w 45"/>
                <a:gd name="T81" fmla="*/ 0 h 59"/>
                <a:gd name="T82" fmla="*/ 10 w 45"/>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9"/>
                <a:gd name="T128" fmla="*/ 45 w 45"/>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9">
                  <a:moveTo>
                    <a:pt x="10" y="0"/>
                  </a:moveTo>
                  <a:lnTo>
                    <a:pt x="9" y="6"/>
                  </a:lnTo>
                  <a:lnTo>
                    <a:pt x="6" y="11"/>
                  </a:lnTo>
                  <a:lnTo>
                    <a:pt x="3" y="17"/>
                  </a:lnTo>
                  <a:lnTo>
                    <a:pt x="0" y="23"/>
                  </a:lnTo>
                  <a:lnTo>
                    <a:pt x="0" y="27"/>
                  </a:lnTo>
                  <a:lnTo>
                    <a:pt x="2" y="31"/>
                  </a:lnTo>
                  <a:lnTo>
                    <a:pt x="4" y="34"/>
                  </a:lnTo>
                  <a:lnTo>
                    <a:pt x="7" y="37"/>
                  </a:lnTo>
                  <a:lnTo>
                    <a:pt x="12" y="42"/>
                  </a:lnTo>
                  <a:lnTo>
                    <a:pt x="18" y="47"/>
                  </a:lnTo>
                  <a:lnTo>
                    <a:pt x="24" y="51"/>
                  </a:lnTo>
                  <a:lnTo>
                    <a:pt x="29" y="55"/>
                  </a:lnTo>
                  <a:lnTo>
                    <a:pt x="33" y="57"/>
                  </a:lnTo>
                  <a:lnTo>
                    <a:pt x="36" y="59"/>
                  </a:lnTo>
                  <a:lnTo>
                    <a:pt x="40" y="59"/>
                  </a:lnTo>
                  <a:lnTo>
                    <a:pt x="44" y="59"/>
                  </a:lnTo>
                  <a:lnTo>
                    <a:pt x="45" y="58"/>
                  </a:lnTo>
                  <a:lnTo>
                    <a:pt x="44" y="57"/>
                  </a:lnTo>
                  <a:lnTo>
                    <a:pt x="43" y="56"/>
                  </a:lnTo>
                  <a:lnTo>
                    <a:pt x="42" y="56"/>
                  </a:lnTo>
                  <a:lnTo>
                    <a:pt x="38" y="55"/>
                  </a:lnTo>
                  <a:lnTo>
                    <a:pt x="33" y="54"/>
                  </a:lnTo>
                  <a:lnTo>
                    <a:pt x="29" y="51"/>
                  </a:lnTo>
                  <a:lnTo>
                    <a:pt x="24" y="48"/>
                  </a:lnTo>
                  <a:lnTo>
                    <a:pt x="21" y="45"/>
                  </a:lnTo>
                  <a:lnTo>
                    <a:pt x="17" y="42"/>
                  </a:lnTo>
                  <a:lnTo>
                    <a:pt x="13" y="38"/>
                  </a:lnTo>
                  <a:lnTo>
                    <a:pt x="10" y="35"/>
                  </a:lnTo>
                  <a:lnTo>
                    <a:pt x="7" y="30"/>
                  </a:lnTo>
                  <a:lnTo>
                    <a:pt x="6" y="26"/>
                  </a:lnTo>
                  <a:lnTo>
                    <a:pt x="7" y="21"/>
                  </a:lnTo>
                  <a:lnTo>
                    <a:pt x="9" y="16"/>
                  </a:lnTo>
                  <a:lnTo>
                    <a:pt x="10" y="12"/>
                  </a:lnTo>
                  <a:lnTo>
                    <a:pt x="11" y="8"/>
                  </a:lnTo>
                  <a:lnTo>
                    <a:pt x="12" y="5"/>
                  </a:lnTo>
                  <a:lnTo>
                    <a:pt x="12" y="1"/>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0" name="Freeform 108"/>
            <p:cNvSpPr>
              <a:spLocks/>
            </p:cNvSpPr>
            <p:nvPr/>
          </p:nvSpPr>
          <p:spPr bwMode="auto">
            <a:xfrm>
              <a:off x="2739" y="1888"/>
              <a:ext cx="48" cy="38"/>
            </a:xfrm>
            <a:custGeom>
              <a:avLst/>
              <a:gdLst>
                <a:gd name="T0" fmla="*/ 1 w 48"/>
                <a:gd name="T1" fmla="*/ 0 h 38"/>
                <a:gd name="T2" fmla="*/ 0 w 48"/>
                <a:gd name="T3" fmla="*/ 5 h 38"/>
                <a:gd name="T4" fmla="*/ 0 w 48"/>
                <a:gd name="T5" fmla="*/ 10 h 38"/>
                <a:gd name="T6" fmla="*/ 0 w 48"/>
                <a:gd name="T7" fmla="*/ 15 h 38"/>
                <a:gd name="T8" fmla="*/ 2 w 48"/>
                <a:gd name="T9" fmla="*/ 20 h 38"/>
                <a:gd name="T10" fmla="*/ 5 w 48"/>
                <a:gd name="T11" fmla="*/ 23 h 38"/>
                <a:gd name="T12" fmla="*/ 9 w 48"/>
                <a:gd name="T13" fmla="*/ 25 h 38"/>
                <a:gd name="T14" fmla="*/ 13 w 48"/>
                <a:gd name="T15" fmla="*/ 27 h 38"/>
                <a:gd name="T16" fmla="*/ 17 w 48"/>
                <a:gd name="T17" fmla="*/ 29 h 38"/>
                <a:gd name="T18" fmla="*/ 21 w 48"/>
                <a:gd name="T19" fmla="*/ 31 h 38"/>
                <a:gd name="T20" fmla="*/ 25 w 48"/>
                <a:gd name="T21" fmla="*/ 33 h 38"/>
                <a:gd name="T22" fmla="*/ 28 w 48"/>
                <a:gd name="T23" fmla="*/ 35 h 38"/>
                <a:gd name="T24" fmla="*/ 32 w 48"/>
                <a:gd name="T25" fmla="*/ 37 h 38"/>
                <a:gd name="T26" fmla="*/ 36 w 48"/>
                <a:gd name="T27" fmla="*/ 38 h 38"/>
                <a:gd name="T28" fmla="*/ 40 w 48"/>
                <a:gd name="T29" fmla="*/ 38 h 38"/>
                <a:gd name="T30" fmla="*/ 44 w 48"/>
                <a:gd name="T31" fmla="*/ 36 h 38"/>
                <a:gd name="T32" fmla="*/ 48 w 48"/>
                <a:gd name="T33" fmla="*/ 34 h 38"/>
                <a:gd name="T34" fmla="*/ 48 w 48"/>
                <a:gd name="T35" fmla="*/ 33 h 38"/>
                <a:gd name="T36" fmla="*/ 48 w 48"/>
                <a:gd name="T37" fmla="*/ 33 h 38"/>
                <a:gd name="T38" fmla="*/ 46 w 48"/>
                <a:gd name="T39" fmla="*/ 33 h 38"/>
                <a:gd name="T40" fmla="*/ 45 w 48"/>
                <a:gd name="T41" fmla="*/ 33 h 38"/>
                <a:gd name="T42" fmla="*/ 41 w 48"/>
                <a:gd name="T43" fmla="*/ 34 h 38"/>
                <a:gd name="T44" fmla="*/ 37 w 48"/>
                <a:gd name="T45" fmla="*/ 34 h 38"/>
                <a:gd name="T46" fmla="*/ 34 w 48"/>
                <a:gd name="T47" fmla="*/ 33 h 38"/>
                <a:gd name="T48" fmla="*/ 31 w 48"/>
                <a:gd name="T49" fmla="*/ 31 h 38"/>
                <a:gd name="T50" fmla="*/ 28 w 48"/>
                <a:gd name="T51" fmla="*/ 29 h 38"/>
                <a:gd name="T52" fmla="*/ 25 w 48"/>
                <a:gd name="T53" fmla="*/ 27 h 38"/>
                <a:gd name="T54" fmla="*/ 21 w 48"/>
                <a:gd name="T55" fmla="*/ 25 h 38"/>
                <a:gd name="T56" fmla="*/ 17 w 48"/>
                <a:gd name="T57" fmla="*/ 24 h 38"/>
                <a:gd name="T58" fmla="*/ 13 w 48"/>
                <a:gd name="T59" fmla="*/ 22 h 38"/>
                <a:gd name="T60" fmla="*/ 10 w 48"/>
                <a:gd name="T61" fmla="*/ 21 h 38"/>
                <a:gd name="T62" fmla="*/ 7 w 48"/>
                <a:gd name="T63" fmla="*/ 18 h 38"/>
                <a:gd name="T64" fmla="*/ 4 w 48"/>
                <a:gd name="T65" fmla="*/ 15 h 38"/>
                <a:gd name="T66" fmla="*/ 4 w 48"/>
                <a:gd name="T67" fmla="*/ 11 h 38"/>
                <a:gd name="T68" fmla="*/ 3 w 48"/>
                <a:gd name="T69" fmla="*/ 7 h 38"/>
                <a:gd name="T70" fmla="*/ 2 w 48"/>
                <a:gd name="T71" fmla="*/ 3 h 38"/>
                <a:gd name="T72" fmla="*/ 1 w 48"/>
                <a:gd name="T73" fmla="*/ 0 h 38"/>
                <a:gd name="T74" fmla="*/ 1 w 48"/>
                <a:gd name="T75" fmla="*/ 0 h 38"/>
                <a:gd name="T76" fmla="*/ 1 w 48"/>
                <a:gd name="T77" fmla="*/ 0 h 38"/>
                <a:gd name="T78" fmla="*/ 1 w 48"/>
                <a:gd name="T79" fmla="*/ 0 h 38"/>
                <a:gd name="T80" fmla="*/ 1 w 48"/>
                <a:gd name="T81" fmla="*/ 0 h 38"/>
                <a:gd name="T82" fmla="*/ 1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 y="0"/>
                  </a:moveTo>
                  <a:lnTo>
                    <a:pt x="0" y="5"/>
                  </a:lnTo>
                  <a:lnTo>
                    <a:pt x="0" y="10"/>
                  </a:lnTo>
                  <a:lnTo>
                    <a:pt x="0" y="15"/>
                  </a:lnTo>
                  <a:lnTo>
                    <a:pt x="2" y="20"/>
                  </a:lnTo>
                  <a:lnTo>
                    <a:pt x="5" y="23"/>
                  </a:lnTo>
                  <a:lnTo>
                    <a:pt x="9" y="25"/>
                  </a:lnTo>
                  <a:lnTo>
                    <a:pt x="13" y="27"/>
                  </a:lnTo>
                  <a:lnTo>
                    <a:pt x="17" y="29"/>
                  </a:lnTo>
                  <a:lnTo>
                    <a:pt x="21" y="31"/>
                  </a:lnTo>
                  <a:lnTo>
                    <a:pt x="25" y="33"/>
                  </a:lnTo>
                  <a:lnTo>
                    <a:pt x="28" y="35"/>
                  </a:lnTo>
                  <a:lnTo>
                    <a:pt x="32" y="37"/>
                  </a:lnTo>
                  <a:lnTo>
                    <a:pt x="36" y="38"/>
                  </a:lnTo>
                  <a:lnTo>
                    <a:pt x="40" y="38"/>
                  </a:lnTo>
                  <a:lnTo>
                    <a:pt x="44" y="36"/>
                  </a:lnTo>
                  <a:lnTo>
                    <a:pt x="48" y="34"/>
                  </a:lnTo>
                  <a:lnTo>
                    <a:pt x="48" y="33"/>
                  </a:lnTo>
                  <a:lnTo>
                    <a:pt x="46" y="33"/>
                  </a:lnTo>
                  <a:lnTo>
                    <a:pt x="45" y="33"/>
                  </a:lnTo>
                  <a:lnTo>
                    <a:pt x="41" y="34"/>
                  </a:lnTo>
                  <a:lnTo>
                    <a:pt x="37" y="34"/>
                  </a:lnTo>
                  <a:lnTo>
                    <a:pt x="34" y="33"/>
                  </a:lnTo>
                  <a:lnTo>
                    <a:pt x="31" y="31"/>
                  </a:lnTo>
                  <a:lnTo>
                    <a:pt x="28" y="29"/>
                  </a:lnTo>
                  <a:lnTo>
                    <a:pt x="25" y="27"/>
                  </a:lnTo>
                  <a:lnTo>
                    <a:pt x="21" y="25"/>
                  </a:lnTo>
                  <a:lnTo>
                    <a:pt x="17" y="24"/>
                  </a:lnTo>
                  <a:lnTo>
                    <a:pt x="13" y="22"/>
                  </a:lnTo>
                  <a:lnTo>
                    <a:pt x="10" y="21"/>
                  </a:lnTo>
                  <a:lnTo>
                    <a:pt x="7" y="18"/>
                  </a:lnTo>
                  <a:lnTo>
                    <a:pt x="4" y="15"/>
                  </a:lnTo>
                  <a:lnTo>
                    <a:pt x="4" y="11"/>
                  </a:lnTo>
                  <a:lnTo>
                    <a:pt x="3" y="7"/>
                  </a:lnTo>
                  <a:lnTo>
                    <a:pt x="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1" name="Freeform 109"/>
            <p:cNvSpPr>
              <a:spLocks/>
            </p:cNvSpPr>
            <p:nvPr/>
          </p:nvSpPr>
          <p:spPr bwMode="auto">
            <a:xfrm>
              <a:off x="2789" y="1923"/>
              <a:ext cx="52" cy="30"/>
            </a:xfrm>
            <a:custGeom>
              <a:avLst/>
              <a:gdLst>
                <a:gd name="T0" fmla="*/ 0 w 52"/>
                <a:gd name="T1" fmla="*/ 1 h 30"/>
                <a:gd name="T2" fmla="*/ 5 w 52"/>
                <a:gd name="T3" fmla="*/ 8 h 30"/>
                <a:gd name="T4" fmla="*/ 10 w 52"/>
                <a:gd name="T5" fmla="*/ 14 h 30"/>
                <a:gd name="T6" fmla="*/ 16 w 52"/>
                <a:gd name="T7" fmla="*/ 21 h 30"/>
                <a:gd name="T8" fmla="*/ 22 w 52"/>
                <a:gd name="T9" fmla="*/ 26 h 30"/>
                <a:gd name="T10" fmla="*/ 25 w 52"/>
                <a:gd name="T11" fmla="*/ 27 h 30"/>
                <a:gd name="T12" fmla="*/ 28 w 52"/>
                <a:gd name="T13" fmla="*/ 29 h 30"/>
                <a:gd name="T14" fmla="*/ 32 w 52"/>
                <a:gd name="T15" fmla="*/ 30 h 30"/>
                <a:gd name="T16" fmla="*/ 37 w 52"/>
                <a:gd name="T17" fmla="*/ 30 h 30"/>
                <a:gd name="T18" fmla="*/ 40 w 52"/>
                <a:gd name="T19" fmla="*/ 30 h 30"/>
                <a:gd name="T20" fmla="*/ 44 w 52"/>
                <a:gd name="T21" fmla="*/ 29 h 30"/>
                <a:gd name="T22" fmla="*/ 48 w 52"/>
                <a:gd name="T23" fmla="*/ 29 h 30"/>
                <a:gd name="T24" fmla="*/ 52 w 52"/>
                <a:gd name="T25" fmla="*/ 28 h 30"/>
                <a:gd name="T26" fmla="*/ 52 w 52"/>
                <a:gd name="T27" fmla="*/ 27 h 30"/>
                <a:gd name="T28" fmla="*/ 52 w 52"/>
                <a:gd name="T29" fmla="*/ 26 h 30"/>
                <a:gd name="T30" fmla="*/ 52 w 52"/>
                <a:gd name="T31" fmla="*/ 25 h 30"/>
                <a:gd name="T32" fmla="*/ 51 w 52"/>
                <a:gd name="T33" fmla="*/ 24 h 30"/>
                <a:gd name="T34" fmla="*/ 47 w 52"/>
                <a:gd name="T35" fmla="*/ 24 h 30"/>
                <a:gd name="T36" fmla="*/ 43 w 52"/>
                <a:gd name="T37" fmla="*/ 24 h 30"/>
                <a:gd name="T38" fmla="*/ 40 w 52"/>
                <a:gd name="T39" fmla="*/ 24 h 30"/>
                <a:gd name="T40" fmla="*/ 36 w 52"/>
                <a:gd name="T41" fmla="*/ 24 h 30"/>
                <a:gd name="T42" fmla="*/ 32 w 52"/>
                <a:gd name="T43" fmla="*/ 24 h 30"/>
                <a:gd name="T44" fmla="*/ 29 w 52"/>
                <a:gd name="T45" fmla="*/ 24 h 30"/>
                <a:gd name="T46" fmla="*/ 25 w 52"/>
                <a:gd name="T47" fmla="*/ 23 h 30"/>
                <a:gd name="T48" fmla="*/ 22 w 52"/>
                <a:gd name="T49" fmla="*/ 21 h 30"/>
                <a:gd name="T50" fmla="*/ 16 w 52"/>
                <a:gd name="T51" fmla="*/ 18 h 30"/>
                <a:gd name="T52" fmla="*/ 10 w 52"/>
                <a:gd name="T53" fmla="*/ 12 h 30"/>
                <a:gd name="T54" fmla="*/ 5 w 52"/>
                <a:gd name="T55" fmla="*/ 6 h 30"/>
                <a:gd name="T56" fmla="*/ 0 w 52"/>
                <a:gd name="T57" fmla="*/ 0 h 30"/>
                <a:gd name="T58" fmla="*/ 0 w 52"/>
                <a:gd name="T59" fmla="*/ 0 h 30"/>
                <a:gd name="T60" fmla="*/ 0 w 52"/>
                <a:gd name="T61" fmla="*/ 1 h 30"/>
                <a:gd name="T62" fmla="*/ 0 w 52"/>
                <a:gd name="T63" fmla="*/ 1 h 30"/>
                <a:gd name="T64" fmla="*/ 0 w 52"/>
                <a:gd name="T65" fmla="*/ 1 h 30"/>
                <a:gd name="T66" fmla="*/ 0 w 52"/>
                <a:gd name="T67" fmla="*/ 1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0"/>
                <a:gd name="T104" fmla="*/ 52 w 52"/>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0">
                  <a:moveTo>
                    <a:pt x="0" y="1"/>
                  </a:moveTo>
                  <a:lnTo>
                    <a:pt x="5" y="8"/>
                  </a:lnTo>
                  <a:lnTo>
                    <a:pt x="10" y="14"/>
                  </a:lnTo>
                  <a:lnTo>
                    <a:pt x="16" y="21"/>
                  </a:lnTo>
                  <a:lnTo>
                    <a:pt x="22" y="26"/>
                  </a:lnTo>
                  <a:lnTo>
                    <a:pt x="25" y="27"/>
                  </a:lnTo>
                  <a:lnTo>
                    <a:pt x="28" y="29"/>
                  </a:lnTo>
                  <a:lnTo>
                    <a:pt x="32" y="30"/>
                  </a:lnTo>
                  <a:lnTo>
                    <a:pt x="37" y="30"/>
                  </a:lnTo>
                  <a:lnTo>
                    <a:pt x="40" y="30"/>
                  </a:lnTo>
                  <a:lnTo>
                    <a:pt x="44" y="29"/>
                  </a:lnTo>
                  <a:lnTo>
                    <a:pt x="48" y="29"/>
                  </a:lnTo>
                  <a:lnTo>
                    <a:pt x="52" y="28"/>
                  </a:lnTo>
                  <a:lnTo>
                    <a:pt x="52" y="27"/>
                  </a:lnTo>
                  <a:lnTo>
                    <a:pt x="52" y="26"/>
                  </a:lnTo>
                  <a:lnTo>
                    <a:pt x="52" y="25"/>
                  </a:lnTo>
                  <a:lnTo>
                    <a:pt x="51" y="24"/>
                  </a:lnTo>
                  <a:lnTo>
                    <a:pt x="47" y="24"/>
                  </a:lnTo>
                  <a:lnTo>
                    <a:pt x="43" y="24"/>
                  </a:lnTo>
                  <a:lnTo>
                    <a:pt x="40" y="24"/>
                  </a:lnTo>
                  <a:lnTo>
                    <a:pt x="36" y="24"/>
                  </a:lnTo>
                  <a:lnTo>
                    <a:pt x="32" y="24"/>
                  </a:lnTo>
                  <a:lnTo>
                    <a:pt x="29" y="24"/>
                  </a:lnTo>
                  <a:lnTo>
                    <a:pt x="25" y="23"/>
                  </a:lnTo>
                  <a:lnTo>
                    <a:pt x="22" y="21"/>
                  </a:lnTo>
                  <a:lnTo>
                    <a:pt x="16" y="18"/>
                  </a:lnTo>
                  <a:lnTo>
                    <a:pt x="10" y="12"/>
                  </a:lnTo>
                  <a:lnTo>
                    <a:pt x="5" y="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2" name="Freeform 110"/>
            <p:cNvSpPr>
              <a:spLocks/>
            </p:cNvSpPr>
            <p:nvPr/>
          </p:nvSpPr>
          <p:spPr bwMode="auto">
            <a:xfrm>
              <a:off x="2796" y="1836"/>
              <a:ext cx="18" cy="31"/>
            </a:xfrm>
            <a:custGeom>
              <a:avLst/>
              <a:gdLst>
                <a:gd name="T0" fmla="*/ 10 w 18"/>
                <a:gd name="T1" fmla="*/ 29 h 31"/>
                <a:gd name="T2" fmla="*/ 6 w 18"/>
                <a:gd name="T3" fmla="*/ 27 h 31"/>
                <a:gd name="T4" fmla="*/ 4 w 18"/>
                <a:gd name="T5" fmla="*/ 24 h 31"/>
                <a:gd name="T6" fmla="*/ 5 w 18"/>
                <a:gd name="T7" fmla="*/ 21 h 31"/>
                <a:gd name="T8" fmla="*/ 6 w 18"/>
                <a:gd name="T9" fmla="*/ 17 h 31"/>
                <a:gd name="T10" fmla="*/ 9 w 18"/>
                <a:gd name="T11" fmla="*/ 14 h 31"/>
                <a:gd name="T12" fmla="*/ 13 w 18"/>
                <a:gd name="T13" fmla="*/ 11 h 31"/>
                <a:gd name="T14" fmla="*/ 16 w 18"/>
                <a:gd name="T15" fmla="*/ 8 h 31"/>
                <a:gd name="T16" fmla="*/ 18 w 18"/>
                <a:gd name="T17" fmla="*/ 6 h 31"/>
                <a:gd name="T18" fmla="*/ 18 w 18"/>
                <a:gd name="T19" fmla="*/ 5 h 31"/>
                <a:gd name="T20" fmla="*/ 18 w 18"/>
                <a:gd name="T21" fmla="*/ 2 h 31"/>
                <a:gd name="T22" fmla="*/ 17 w 18"/>
                <a:gd name="T23" fmla="*/ 1 h 31"/>
                <a:gd name="T24" fmla="*/ 16 w 18"/>
                <a:gd name="T25" fmla="*/ 0 h 31"/>
                <a:gd name="T26" fmla="*/ 11 w 18"/>
                <a:gd name="T27" fmla="*/ 2 h 31"/>
                <a:gd name="T28" fmla="*/ 6 w 18"/>
                <a:gd name="T29" fmla="*/ 6 h 31"/>
                <a:gd name="T30" fmla="*/ 3 w 18"/>
                <a:gd name="T31" fmla="*/ 11 h 31"/>
                <a:gd name="T32" fmla="*/ 1 w 18"/>
                <a:gd name="T33" fmla="*/ 17 h 31"/>
                <a:gd name="T34" fmla="*/ 0 w 18"/>
                <a:gd name="T35" fmla="*/ 22 h 31"/>
                <a:gd name="T36" fmla="*/ 2 w 18"/>
                <a:gd name="T37" fmla="*/ 26 h 31"/>
                <a:gd name="T38" fmla="*/ 5 w 18"/>
                <a:gd name="T39" fmla="*/ 29 h 31"/>
                <a:gd name="T40" fmla="*/ 10 w 18"/>
                <a:gd name="T41" fmla="*/ 31 h 31"/>
                <a:gd name="T42" fmla="*/ 10 w 18"/>
                <a:gd name="T43" fmla="*/ 31 h 31"/>
                <a:gd name="T44" fmla="*/ 10 w 18"/>
                <a:gd name="T45" fmla="*/ 30 h 31"/>
                <a:gd name="T46" fmla="*/ 10 w 18"/>
                <a:gd name="T47" fmla="*/ 29 h 31"/>
                <a:gd name="T48" fmla="*/ 10 w 18"/>
                <a:gd name="T49" fmla="*/ 29 h 31"/>
                <a:gd name="T50" fmla="*/ 10 w 18"/>
                <a:gd name="T51" fmla="*/ 29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31"/>
                <a:gd name="T80" fmla="*/ 18 w 18"/>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31">
                  <a:moveTo>
                    <a:pt x="10" y="29"/>
                  </a:moveTo>
                  <a:lnTo>
                    <a:pt x="6" y="27"/>
                  </a:lnTo>
                  <a:lnTo>
                    <a:pt x="4" y="24"/>
                  </a:lnTo>
                  <a:lnTo>
                    <a:pt x="5" y="21"/>
                  </a:lnTo>
                  <a:lnTo>
                    <a:pt x="6" y="17"/>
                  </a:lnTo>
                  <a:lnTo>
                    <a:pt x="9" y="14"/>
                  </a:lnTo>
                  <a:lnTo>
                    <a:pt x="13" y="11"/>
                  </a:lnTo>
                  <a:lnTo>
                    <a:pt x="16" y="8"/>
                  </a:lnTo>
                  <a:lnTo>
                    <a:pt x="18" y="6"/>
                  </a:lnTo>
                  <a:lnTo>
                    <a:pt x="18" y="5"/>
                  </a:lnTo>
                  <a:lnTo>
                    <a:pt x="18" y="2"/>
                  </a:lnTo>
                  <a:lnTo>
                    <a:pt x="17" y="1"/>
                  </a:lnTo>
                  <a:lnTo>
                    <a:pt x="16" y="0"/>
                  </a:lnTo>
                  <a:lnTo>
                    <a:pt x="11" y="2"/>
                  </a:lnTo>
                  <a:lnTo>
                    <a:pt x="6" y="6"/>
                  </a:lnTo>
                  <a:lnTo>
                    <a:pt x="3" y="11"/>
                  </a:lnTo>
                  <a:lnTo>
                    <a:pt x="1" y="17"/>
                  </a:lnTo>
                  <a:lnTo>
                    <a:pt x="0" y="22"/>
                  </a:lnTo>
                  <a:lnTo>
                    <a:pt x="2" y="26"/>
                  </a:lnTo>
                  <a:lnTo>
                    <a:pt x="5" y="29"/>
                  </a:lnTo>
                  <a:lnTo>
                    <a:pt x="10" y="31"/>
                  </a:lnTo>
                  <a:lnTo>
                    <a:pt x="10" y="30"/>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3" name="Freeform 111"/>
            <p:cNvSpPr>
              <a:spLocks/>
            </p:cNvSpPr>
            <p:nvPr/>
          </p:nvSpPr>
          <p:spPr bwMode="auto">
            <a:xfrm>
              <a:off x="2767" y="1843"/>
              <a:ext cx="38" cy="12"/>
            </a:xfrm>
            <a:custGeom>
              <a:avLst/>
              <a:gdLst>
                <a:gd name="T0" fmla="*/ 0 w 38"/>
                <a:gd name="T1" fmla="*/ 1 h 12"/>
                <a:gd name="T2" fmla="*/ 3 w 38"/>
                <a:gd name="T3" fmla="*/ 5 h 12"/>
                <a:gd name="T4" fmla="*/ 8 w 38"/>
                <a:gd name="T5" fmla="*/ 8 h 12"/>
                <a:gd name="T6" fmla="*/ 13 w 38"/>
                <a:gd name="T7" fmla="*/ 10 h 12"/>
                <a:gd name="T8" fmla="*/ 18 w 38"/>
                <a:gd name="T9" fmla="*/ 12 h 12"/>
                <a:gd name="T10" fmla="*/ 23 w 38"/>
                <a:gd name="T11" fmla="*/ 12 h 12"/>
                <a:gd name="T12" fmla="*/ 29 w 38"/>
                <a:gd name="T13" fmla="*/ 10 h 12"/>
                <a:gd name="T14" fmla="*/ 33 w 38"/>
                <a:gd name="T15" fmla="*/ 8 h 12"/>
                <a:gd name="T16" fmla="*/ 38 w 38"/>
                <a:gd name="T17" fmla="*/ 5 h 12"/>
                <a:gd name="T18" fmla="*/ 38 w 38"/>
                <a:gd name="T19" fmla="*/ 4 h 12"/>
                <a:gd name="T20" fmla="*/ 37 w 38"/>
                <a:gd name="T21" fmla="*/ 4 h 12"/>
                <a:gd name="T22" fmla="*/ 35 w 38"/>
                <a:gd name="T23" fmla="*/ 4 h 12"/>
                <a:gd name="T24" fmla="*/ 35 w 38"/>
                <a:gd name="T25" fmla="*/ 4 h 12"/>
                <a:gd name="T26" fmla="*/ 31 w 38"/>
                <a:gd name="T27" fmla="*/ 4 h 12"/>
                <a:gd name="T28" fmla="*/ 27 w 38"/>
                <a:gd name="T29" fmla="*/ 6 h 12"/>
                <a:gd name="T30" fmla="*/ 23 w 38"/>
                <a:gd name="T31" fmla="*/ 7 h 12"/>
                <a:gd name="T32" fmla="*/ 20 w 38"/>
                <a:gd name="T33" fmla="*/ 8 h 12"/>
                <a:gd name="T34" fmla="*/ 14 w 38"/>
                <a:gd name="T35" fmla="*/ 8 h 12"/>
                <a:gd name="T36" fmla="*/ 10 w 38"/>
                <a:gd name="T37" fmla="*/ 6 h 12"/>
                <a:gd name="T38" fmla="*/ 6 w 38"/>
                <a:gd name="T39" fmla="*/ 4 h 12"/>
                <a:gd name="T40" fmla="*/ 3 w 38"/>
                <a:gd name="T41" fmla="*/ 0 h 12"/>
                <a:gd name="T42" fmla="*/ 3 w 38"/>
                <a:gd name="T43" fmla="*/ 0 h 12"/>
                <a:gd name="T44" fmla="*/ 2 w 38"/>
                <a:gd name="T45" fmla="*/ 0 h 12"/>
                <a:gd name="T46" fmla="*/ 0 w 38"/>
                <a:gd name="T47" fmla="*/ 1 h 12"/>
                <a:gd name="T48" fmla="*/ 0 w 38"/>
                <a:gd name="T49" fmla="*/ 1 h 12"/>
                <a:gd name="T50" fmla="*/ 0 w 38"/>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
                <a:gd name="T80" fmla="*/ 38 w 38"/>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
                  <a:moveTo>
                    <a:pt x="0" y="1"/>
                  </a:moveTo>
                  <a:lnTo>
                    <a:pt x="3" y="5"/>
                  </a:lnTo>
                  <a:lnTo>
                    <a:pt x="8" y="8"/>
                  </a:lnTo>
                  <a:lnTo>
                    <a:pt x="13" y="10"/>
                  </a:lnTo>
                  <a:lnTo>
                    <a:pt x="18" y="12"/>
                  </a:lnTo>
                  <a:lnTo>
                    <a:pt x="23" y="12"/>
                  </a:lnTo>
                  <a:lnTo>
                    <a:pt x="29" y="10"/>
                  </a:lnTo>
                  <a:lnTo>
                    <a:pt x="33" y="8"/>
                  </a:lnTo>
                  <a:lnTo>
                    <a:pt x="38" y="5"/>
                  </a:lnTo>
                  <a:lnTo>
                    <a:pt x="38" y="4"/>
                  </a:lnTo>
                  <a:lnTo>
                    <a:pt x="37" y="4"/>
                  </a:lnTo>
                  <a:lnTo>
                    <a:pt x="35" y="4"/>
                  </a:lnTo>
                  <a:lnTo>
                    <a:pt x="31" y="4"/>
                  </a:lnTo>
                  <a:lnTo>
                    <a:pt x="27" y="6"/>
                  </a:lnTo>
                  <a:lnTo>
                    <a:pt x="23" y="7"/>
                  </a:lnTo>
                  <a:lnTo>
                    <a:pt x="20" y="8"/>
                  </a:lnTo>
                  <a:lnTo>
                    <a:pt x="14" y="8"/>
                  </a:lnTo>
                  <a:lnTo>
                    <a:pt x="10" y="6"/>
                  </a:lnTo>
                  <a:lnTo>
                    <a:pt x="6" y="4"/>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4" name="Freeform 112"/>
            <p:cNvSpPr>
              <a:spLocks/>
            </p:cNvSpPr>
            <p:nvPr/>
          </p:nvSpPr>
          <p:spPr bwMode="auto">
            <a:xfrm>
              <a:off x="2778" y="1891"/>
              <a:ext cx="21" cy="12"/>
            </a:xfrm>
            <a:custGeom>
              <a:avLst/>
              <a:gdLst>
                <a:gd name="T0" fmla="*/ 0 w 21"/>
                <a:gd name="T1" fmla="*/ 3 h 12"/>
                <a:gd name="T2" fmla="*/ 1 w 21"/>
                <a:gd name="T3" fmla="*/ 6 h 12"/>
                <a:gd name="T4" fmla="*/ 3 w 21"/>
                <a:gd name="T5" fmla="*/ 8 h 12"/>
                <a:gd name="T6" fmla="*/ 6 w 21"/>
                <a:gd name="T7" fmla="*/ 10 h 12"/>
                <a:gd name="T8" fmla="*/ 8 w 21"/>
                <a:gd name="T9" fmla="*/ 12 h 12"/>
                <a:gd name="T10" fmla="*/ 9 w 21"/>
                <a:gd name="T11" fmla="*/ 12 h 12"/>
                <a:gd name="T12" fmla="*/ 11 w 21"/>
                <a:gd name="T13" fmla="*/ 12 h 12"/>
                <a:gd name="T14" fmla="*/ 12 w 21"/>
                <a:gd name="T15" fmla="*/ 12 h 12"/>
                <a:gd name="T16" fmla="*/ 13 w 21"/>
                <a:gd name="T17" fmla="*/ 11 h 12"/>
                <a:gd name="T18" fmla="*/ 15 w 21"/>
                <a:gd name="T19" fmla="*/ 11 h 12"/>
                <a:gd name="T20" fmla="*/ 17 w 21"/>
                <a:gd name="T21" fmla="*/ 11 h 12"/>
                <a:gd name="T22" fmla="*/ 18 w 21"/>
                <a:gd name="T23" fmla="*/ 10 h 12"/>
                <a:gd name="T24" fmla="*/ 20 w 21"/>
                <a:gd name="T25" fmla="*/ 9 h 12"/>
                <a:gd name="T26" fmla="*/ 21 w 21"/>
                <a:gd name="T27" fmla="*/ 9 h 12"/>
                <a:gd name="T28" fmla="*/ 21 w 21"/>
                <a:gd name="T29" fmla="*/ 6 h 12"/>
                <a:gd name="T30" fmla="*/ 21 w 21"/>
                <a:gd name="T31" fmla="*/ 5 h 12"/>
                <a:gd name="T32" fmla="*/ 21 w 21"/>
                <a:gd name="T33" fmla="*/ 4 h 12"/>
                <a:gd name="T34" fmla="*/ 18 w 21"/>
                <a:gd name="T35" fmla="*/ 3 h 12"/>
                <a:gd name="T36" fmla="*/ 16 w 21"/>
                <a:gd name="T37" fmla="*/ 4 h 12"/>
                <a:gd name="T38" fmla="*/ 13 w 21"/>
                <a:gd name="T39" fmla="*/ 6 h 12"/>
                <a:gd name="T40" fmla="*/ 11 w 21"/>
                <a:gd name="T41" fmla="*/ 6 h 12"/>
                <a:gd name="T42" fmla="*/ 8 w 21"/>
                <a:gd name="T43" fmla="*/ 6 h 12"/>
                <a:gd name="T44" fmla="*/ 6 w 21"/>
                <a:gd name="T45" fmla="*/ 5 h 12"/>
                <a:gd name="T46" fmla="*/ 3 w 21"/>
                <a:gd name="T47" fmla="*/ 3 h 12"/>
                <a:gd name="T48" fmla="*/ 1 w 21"/>
                <a:gd name="T49" fmla="*/ 0 h 12"/>
                <a:gd name="T50" fmla="*/ 1 w 21"/>
                <a:gd name="T51" fmla="*/ 0 h 12"/>
                <a:gd name="T52" fmla="*/ 1 w 21"/>
                <a:gd name="T53" fmla="*/ 1 h 12"/>
                <a:gd name="T54" fmla="*/ 0 w 21"/>
                <a:gd name="T55" fmla="*/ 2 h 12"/>
                <a:gd name="T56" fmla="*/ 0 w 21"/>
                <a:gd name="T57" fmla="*/ 3 h 12"/>
                <a:gd name="T58" fmla="*/ 0 w 21"/>
                <a:gd name="T59" fmla="*/ 3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2"/>
                <a:gd name="T92" fmla="*/ 21 w 21"/>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2">
                  <a:moveTo>
                    <a:pt x="0" y="3"/>
                  </a:moveTo>
                  <a:lnTo>
                    <a:pt x="1" y="6"/>
                  </a:lnTo>
                  <a:lnTo>
                    <a:pt x="3" y="8"/>
                  </a:lnTo>
                  <a:lnTo>
                    <a:pt x="6" y="10"/>
                  </a:lnTo>
                  <a:lnTo>
                    <a:pt x="8" y="12"/>
                  </a:lnTo>
                  <a:lnTo>
                    <a:pt x="9" y="12"/>
                  </a:lnTo>
                  <a:lnTo>
                    <a:pt x="11" y="12"/>
                  </a:lnTo>
                  <a:lnTo>
                    <a:pt x="12" y="12"/>
                  </a:lnTo>
                  <a:lnTo>
                    <a:pt x="13" y="11"/>
                  </a:lnTo>
                  <a:lnTo>
                    <a:pt x="15" y="11"/>
                  </a:lnTo>
                  <a:lnTo>
                    <a:pt x="17" y="11"/>
                  </a:lnTo>
                  <a:lnTo>
                    <a:pt x="18" y="10"/>
                  </a:lnTo>
                  <a:lnTo>
                    <a:pt x="20" y="9"/>
                  </a:lnTo>
                  <a:lnTo>
                    <a:pt x="21" y="9"/>
                  </a:lnTo>
                  <a:lnTo>
                    <a:pt x="21" y="6"/>
                  </a:lnTo>
                  <a:lnTo>
                    <a:pt x="21" y="5"/>
                  </a:lnTo>
                  <a:lnTo>
                    <a:pt x="21" y="4"/>
                  </a:lnTo>
                  <a:lnTo>
                    <a:pt x="18" y="3"/>
                  </a:lnTo>
                  <a:lnTo>
                    <a:pt x="16" y="4"/>
                  </a:lnTo>
                  <a:lnTo>
                    <a:pt x="13" y="6"/>
                  </a:lnTo>
                  <a:lnTo>
                    <a:pt x="11" y="6"/>
                  </a:lnTo>
                  <a:lnTo>
                    <a:pt x="8" y="6"/>
                  </a:lnTo>
                  <a:lnTo>
                    <a:pt x="6" y="5"/>
                  </a:lnTo>
                  <a:lnTo>
                    <a:pt x="3" y="3"/>
                  </a:lnTo>
                  <a:lnTo>
                    <a:pt x="1" y="0"/>
                  </a:lnTo>
                  <a:lnTo>
                    <a:pt x="1"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5" name="Freeform 113"/>
            <p:cNvSpPr>
              <a:spLocks/>
            </p:cNvSpPr>
            <p:nvPr/>
          </p:nvSpPr>
          <p:spPr bwMode="auto">
            <a:xfrm>
              <a:off x="3443" y="1831"/>
              <a:ext cx="29" cy="45"/>
            </a:xfrm>
            <a:custGeom>
              <a:avLst/>
              <a:gdLst>
                <a:gd name="T0" fmla="*/ 3 w 29"/>
                <a:gd name="T1" fmla="*/ 44 h 45"/>
                <a:gd name="T2" fmla="*/ 4 w 29"/>
                <a:gd name="T3" fmla="*/ 34 h 45"/>
                <a:gd name="T4" fmla="*/ 6 w 29"/>
                <a:gd name="T5" fmla="*/ 22 h 45"/>
                <a:gd name="T6" fmla="*/ 11 w 29"/>
                <a:gd name="T7" fmla="*/ 10 h 45"/>
                <a:gd name="T8" fmla="*/ 20 w 29"/>
                <a:gd name="T9" fmla="*/ 7 h 45"/>
                <a:gd name="T10" fmla="*/ 21 w 29"/>
                <a:gd name="T11" fmla="*/ 10 h 45"/>
                <a:gd name="T12" fmla="*/ 21 w 29"/>
                <a:gd name="T13" fmla="*/ 15 h 45"/>
                <a:gd name="T14" fmla="*/ 21 w 29"/>
                <a:gd name="T15" fmla="*/ 20 h 45"/>
                <a:gd name="T16" fmla="*/ 20 w 29"/>
                <a:gd name="T17" fmla="*/ 24 h 45"/>
                <a:gd name="T18" fmla="*/ 18 w 29"/>
                <a:gd name="T19" fmla="*/ 27 h 45"/>
                <a:gd name="T20" fmla="*/ 16 w 29"/>
                <a:gd name="T21" fmla="*/ 31 h 45"/>
                <a:gd name="T22" fmla="*/ 15 w 29"/>
                <a:gd name="T23" fmla="*/ 33 h 45"/>
                <a:gd name="T24" fmla="*/ 13 w 29"/>
                <a:gd name="T25" fmla="*/ 37 h 45"/>
                <a:gd name="T26" fmla="*/ 13 w 29"/>
                <a:gd name="T27" fmla="*/ 39 h 45"/>
                <a:gd name="T28" fmla="*/ 14 w 29"/>
                <a:gd name="T29" fmla="*/ 41 h 45"/>
                <a:gd name="T30" fmla="*/ 15 w 29"/>
                <a:gd name="T31" fmla="*/ 42 h 45"/>
                <a:gd name="T32" fmla="*/ 17 w 29"/>
                <a:gd name="T33" fmla="*/ 43 h 45"/>
                <a:gd name="T34" fmla="*/ 21 w 29"/>
                <a:gd name="T35" fmla="*/ 42 h 45"/>
                <a:gd name="T36" fmla="*/ 25 w 29"/>
                <a:gd name="T37" fmla="*/ 36 h 45"/>
                <a:gd name="T38" fmla="*/ 27 w 29"/>
                <a:gd name="T39" fmla="*/ 31 h 45"/>
                <a:gd name="T40" fmla="*/ 28 w 29"/>
                <a:gd name="T41" fmla="*/ 26 h 45"/>
                <a:gd name="T42" fmla="*/ 29 w 29"/>
                <a:gd name="T43" fmla="*/ 20 h 45"/>
                <a:gd name="T44" fmla="*/ 28 w 29"/>
                <a:gd name="T45" fmla="*/ 14 h 45"/>
                <a:gd name="T46" fmla="*/ 27 w 29"/>
                <a:gd name="T47" fmla="*/ 8 h 45"/>
                <a:gd name="T48" fmla="*/ 23 w 29"/>
                <a:gd name="T49" fmla="*/ 3 h 45"/>
                <a:gd name="T50" fmla="*/ 18 w 29"/>
                <a:gd name="T51" fmla="*/ 0 h 45"/>
                <a:gd name="T52" fmla="*/ 13 w 29"/>
                <a:gd name="T53" fmla="*/ 1 h 45"/>
                <a:gd name="T54" fmla="*/ 9 w 29"/>
                <a:gd name="T55" fmla="*/ 3 h 45"/>
                <a:gd name="T56" fmla="*/ 6 w 29"/>
                <a:gd name="T57" fmla="*/ 7 h 45"/>
                <a:gd name="T58" fmla="*/ 3 w 29"/>
                <a:gd name="T59" fmla="*/ 16 h 45"/>
                <a:gd name="T60" fmla="*/ 1 w 29"/>
                <a:gd name="T61" fmla="*/ 24 h 45"/>
                <a:gd name="T62" fmla="*/ 0 w 29"/>
                <a:gd name="T63" fmla="*/ 33 h 45"/>
                <a:gd name="T64" fmla="*/ 0 w 29"/>
                <a:gd name="T65" fmla="*/ 42 h 45"/>
                <a:gd name="T66" fmla="*/ 1 w 29"/>
                <a:gd name="T67" fmla="*/ 42 h 45"/>
                <a:gd name="T68" fmla="*/ 2 w 29"/>
                <a:gd name="T69" fmla="*/ 44 h 45"/>
                <a:gd name="T70" fmla="*/ 3 w 29"/>
                <a:gd name="T71" fmla="*/ 45 h 45"/>
                <a:gd name="T72" fmla="*/ 3 w 29"/>
                <a:gd name="T73" fmla="*/ 44 h 45"/>
                <a:gd name="T74" fmla="*/ 3 w 29"/>
                <a:gd name="T75" fmla="*/ 44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45"/>
                <a:gd name="T116" fmla="*/ 29 w 29"/>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45">
                  <a:moveTo>
                    <a:pt x="3" y="44"/>
                  </a:moveTo>
                  <a:lnTo>
                    <a:pt x="4" y="34"/>
                  </a:lnTo>
                  <a:lnTo>
                    <a:pt x="6" y="22"/>
                  </a:lnTo>
                  <a:lnTo>
                    <a:pt x="11" y="10"/>
                  </a:lnTo>
                  <a:lnTo>
                    <a:pt x="20" y="7"/>
                  </a:lnTo>
                  <a:lnTo>
                    <a:pt x="21" y="10"/>
                  </a:lnTo>
                  <a:lnTo>
                    <a:pt x="21" y="15"/>
                  </a:lnTo>
                  <a:lnTo>
                    <a:pt x="21" y="20"/>
                  </a:lnTo>
                  <a:lnTo>
                    <a:pt x="20" y="24"/>
                  </a:lnTo>
                  <a:lnTo>
                    <a:pt x="18" y="27"/>
                  </a:lnTo>
                  <a:lnTo>
                    <a:pt x="16" y="31"/>
                  </a:lnTo>
                  <a:lnTo>
                    <a:pt x="15" y="33"/>
                  </a:lnTo>
                  <a:lnTo>
                    <a:pt x="13" y="37"/>
                  </a:lnTo>
                  <a:lnTo>
                    <a:pt x="13" y="39"/>
                  </a:lnTo>
                  <a:lnTo>
                    <a:pt x="14" y="41"/>
                  </a:lnTo>
                  <a:lnTo>
                    <a:pt x="15" y="42"/>
                  </a:lnTo>
                  <a:lnTo>
                    <a:pt x="17" y="43"/>
                  </a:lnTo>
                  <a:lnTo>
                    <a:pt x="21" y="42"/>
                  </a:lnTo>
                  <a:lnTo>
                    <a:pt x="25" y="36"/>
                  </a:lnTo>
                  <a:lnTo>
                    <a:pt x="27" y="31"/>
                  </a:lnTo>
                  <a:lnTo>
                    <a:pt x="28" y="26"/>
                  </a:lnTo>
                  <a:lnTo>
                    <a:pt x="29" y="20"/>
                  </a:lnTo>
                  <a:lnTo>
                    <a:pt x="28" y="14"/>
                  </a:lnTo>
                  <a:lnTo>
                    <a:pt x="27" y="8"/>
                  </a:lnTo>
                  <a:lnTo>
                    <a:pt x="23" y="3"/>
                  </a:lnTo>
                  <a:lnTo>
                    <a:pt x="18" y="0"/>
                  </a:lnTo>
                  <a:lnTo>
                    <a:pt x="13" y="1"/>
                  </a:lnTo>
                  <a:lnTo>
                    <a:pt x="9" y="3"/>
                  </a:lnTo>
                  <a:lnTo>
                    <a:pt x="6" y="7"/>
                  </a:lnTo>
                  <a:lnTo>
                    <a:pt x="3" y="16"/>
                  </a:lnTo>
                  <a:lnTo>
                    <a:pt x="1" y="24"/>
                  </a:lnTo>
                  <a:lnTo>
                    <a:pt x="0" y="33"/>
                  </a:lnTo>
                  <a:lnTo>
                    <a:pt x="0" y="42"/>
                  </a:lnTo>
                  <a:lnTo>
                    <a:pt x="1" y="42"/>
                  </a:lnTo>
                  <a:lnTo>
                    <a:pt x="2" y="44"/>
                  </a:lnTo>
                  <a:lnTo>
                    <a:pt x="3" y="45"/>
                  </a:lnTo>
                  <a:lnTo>
                    <a:pt x="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6" name="Freeform 114"/>
            <p:cNvSpPr>
              <a:spLocks/>
            </p:cNvSpPr>
            <p:nvPr/>
          </p:nvSpPr>
          <p:spPr bwMode="auto">
            <a:xfrm>
              <a:off x="3424" y="1869"/>
              <a:ext cx="46" cy="10"/>
            </a:xfrm>
            <a:custGeom>
              <a:avLst/>
              <a:gdLst>
                <a:gd name="T0" fmla="*/ 3 w 46"/>
                <a:gd name="T1" fmla="*/ 10 h 10"/>
                <a:gd name="T2" fmla="*/ 8 w 46"/>
                <a:gd name="T3" fmla="*/ 9 h 10"/>
                <a:gd name="T4" fmla="*/ 13 w 46"/>
                <a:gd name="T5" fmla="*/ 7 h 10"/>
                <a:gd name="T6" fmla="*/ 18 w 46"/>
                <a:gd name="T7" fmla="*/ 6 h 10"/>
                <a:gd name="T8" fmla="*/ 22 w 46"/>
                <a:gd name="T9" fmla="*/ 4 h 10"/>
                <a:gd name="T10" fmla="*/ 28 w 46"/>
                <a:gd name="T11" fmla="*/ 4 h 10"/>
                <a:gd name="T12" fmla="*/ 33 w 46"/>
                <a:gd name="T13" fmla="*/ 4 h 10"/>
                <a:gd name="T14" fmla="*/ 38 w 46"/>
                <a:gd name="T15" fmla="*/ 5 h 10"/>
                <a:gd name="T16" fmla="*/ 43 w 46"/>
                <a:gd name="T17" fmla="*/ 6 h 10"/>
                <a:gd name="T18" fmla="*/ 44 w 46"/>
                <a:gd name="T19" fmla="*/ 6 h 10"/>
                <a:gd name="T20" fmla="*/ 46 w 46"/>
                <a:gd name="T21" fmla="*/ 5 h 10"/>
                <a:gd name="T22" fmla="*/ 46 w 46"/>
                <a:gd name="T23" fmla="*/ 4 h 10"/>
                <a:gd name="T24" fmla="*/ 46 w 46"/>
                <a:gd name="T25" fmla="*/ 4 h 10"/>
                <a:gd name="T26" fmla="*/ 40 w 46"/>
                <a:gd name="T27" fmla="*/ 1 h 10"/>
                <a:gd name="T28" fmla="*/ 34 w 46"/>
                <a:gd name="T29" fmla="*/ 0 h 10"/>
                <a:gd name="T30" fmla="*/ 28 w 46"/>
                <a:gd name="T31" fmla="*/ 0 h 10"/>
                <a:gd name="T32" fmla="*/ 22 w 46"/>
                <a:gd name="T33" fmla="*/ 1 h 10"/>
                <a:gd name="T34" fmla="*/ 16 w 46"/>
                <a:gd name="T35" fmla="*/ 3 h 10"/>
                <a:gd name="T36" fmla="*/ 11 w 46"/>
                <a:gd name="T37" fmla="*/ 4 h 10"/>
                <a:gd name="T38" fmla="*/ 5 w 46"/>
                <a:gd name="T39" fmla="*/ 7 h 10"/>
                <a:gd name="T40" fmla="*/ 1 w 46"/>
                <a:gd name="T41" fmla="*/ 10 h 10"/>
                <a:gd name="T42" fmla="*/ 0 w 46"/>
                <a:gd name="T43" fmla="*/ 10 h 10"/>
                <a:gd name="T44" fmla="*/ 1 w 46"/>
                <a:gd name="T45" fmla="*/ 10 h 10"/>
                <a:gd name="T46" fmla="*/ 2 w 46"/>
                <a:gd name="T47" fmla="*/ 10 h 10"/>
                <a:gd name="T48" fmla="*/ 3 w 46"/>
                <a:gd name="T49" fmla="*/ 10 h 10"/>
                <a:gd name="T50" fmla="*/ 3 w 46"/>
                <a:gd name="T51" fmla="*/ 1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0"/>
                <a:gd name="T80" fmla="*/ 46 w 46"/>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0">
                  <a:moveTo>
                    <a:pt x="3" y="10"/>
                  </a:moveTo>
                  <a:lnTo>
                    <a:pt x="8" y="9"/>
                  </a:lnTo>
                  <a:lnTo>
                    <a:pt x="13" y="7"/>
                  </a:lnTo>
                  <a:lnTo>
                    <a:pt x="18" y="6"/>
                  </a:lnTo>
                  <a:lnTo>
                    <a:pt x="22" y="4"/>
                  </a:lnTo>
                  <a:lnTo>
                    <a:pt x="28" y="4"/>
                  </a:lnTo>
                  <a:lnTo>
                    <a:pt x="33" y="4"/>
                  </a:lnTo>
                  <a:lnTo>
                    <a:pt x="38" y="5"/>
                  </a:lnTo>
                  <a:lnTo>
                    <a:pt x="43" y="6"/>
                  </a:lnTo>
                  <a:lnTo>
                    <a:pt x="44" y="6"/>
                  </a:lnTo>
                  <a:lnTo>
                    <a:pt x="46" y="5"/>
                  </a:lnTo>
                  <a:lnTo>
                    <a:pt x="46" y="4"/>
                  </a:lnTo>
                  <a:lnTo>
                    <a:pt x="40" y="1"/>
                  </a:lnTo>
                  <a:lnTo>
                    <a:pt x="34" y="0"/>
                  </a:lnTo>
                  <a:lnTo>
                    <a:pt x="28" y="0"/>
                  </a:lnTo>
                  <a:lnTo>
                    <a:pt x="22" y="1"/>
                  </a:lnTo>
                  <a:lnTo>
                    <a:pt x="16" y="3"/>
                  </a:lnTo>
                  <a:lnTo>
                    <a:pt x="11" y="4"/>
                  </a:lnTo>
                  <a:lnTo>
                    <a:pt x="5" y="7"/>
                  </a:lnTo>
                  <a:lnTo>
                    <a:pt x="1" y="10"/>
                  </a:lnTo>
                  <a:lnTo>
                    <a:pt x="0" y="10"/>
                  </a:lnTo>
                  <a:lnTo>
                    <a:pt x="1" y="10"/>
                  </a:lnTo>
                  <a:lnTo>
                    <a:pt x="2"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7" name="Freeform 115"/>
            <p:cNvSpPr>
              <a:spLocks/>
            </p:cNvSpPr>
            <p:nvPr/>
          </p:nvSpPr>
          <p:spPr bwMode="auto">
            <a:xfrm>
              <a:off x="3429" y="1877"/>
              <a:ext cx="37" cy="14"/>
            </a:xfrm>
            <a:custGeom>
              <a:avLst/>
              <a:gdLst>
                <a:gd name="T0" fmla="*/ 3 w 37"/>
                <a:gd name="T1" fmla="*/ 14 h 14"/>
                <a:gd name="T2" fmla="*/ 7 w 37"/>
                <a:gd name="T3" fmla="*/ 13 h 14"/>
                <a:gd name="T4" fmla="*/ 11 w 37"/>
                <a:gd name="T5" fmla="*/ 12 h 14"/>
                <a:gd name="T6" fmla="*/ 15 w 37"/>
                <a:gd name="T7" fmla="*/ 11 h 14"/>
                <a:gd name="T8" fmla="*/ 19 w 37"/>
                <a:gd name="T9" fmla="*/ 11 h 14"/>
                <a:gd name="T10" fmla="*/ 23 w 37"/>
                <a:gd name="T11" fmla="*/ 10 h 14"/>
                <a:gd name="T12" fmla="*/ 27 w 37"/>
                <a:gd name="T13" fmla="*/ 10 h 14"/>
                <a:gd name="T14" fmla="*/ 31 w 37"/>
                <a:gd name="T15" fmla="*/ 10 h 14"/>
                <a:gd name="T16" fmla="*/ 35 w 37"/>
                <a:gd name="T17" fmla="*/ 11 h 14"/>
                <a:gd name="T18" fmla="*/ 37 w 37"/>
                <a:gd name="T19" fmla="*/ 10 h 14"/>
                <a:gd name="T20" fmla="*/ 37 w 37"/>
                <a:gd name="T21" fmla="*/ 8 h 14"/>
                <a:gd name="T22" fmla="*/ 37 w 37"/>
                <a:gd name="T23" fmla="*/ 6 h 14"/>
                <a:gd name="T24" fmla="*/ 36 w 37"/>
                <a:gd name="T25" fmla="*/ 5 h 14"/>
                <a:gd name="T26" fmla="*/ 32 w 37"/>
                <a:gd name="T27" fmla="*/ 2 h 14"/>
                <a:gd name="T28" fmla="*/ 29 w 37"/>
                <a:gd name="T29" fmla="*/ 1 h 14"/>
                <a:gd name="T30" fmla="*/ 24 w 37"/>
                <a:gd name="T31" fmla="*/ 0 h 14"/>
                <a:gd name="T32" fmla="*/ 20 w 37"/>
                <a:gd name="T33" fmla="*/ 1 h 14"/>
                <a:gd name="T34" fmla="*/ 14 w 37"/>
                <a:gd name="T35" fmla="*/ 2 h 14"/>
                <a:gd name="T36" fmla="*/ 10 w 37"/>
                <a:gd name="T37" fmla="*/ 3 h 14"/>
                <a:gd name="T38" fmla="*/ 6 w 37"/>
                <a:gd name="T39" fmla="*/ 5 h 14"/>
                <a:gd name="T40" fmla="*/ 2 w 37"/>
                <a:gd name="T41" fmla="*/ 6 h 14"/>
                <a:gd name="T42" fmla="*/ 0 w 37"/>
                <a:gd name="T43" fmla="*/ 8 h 14"/>
                <a:gd name="T44" fmla="*/ 0 w 37"/>
                <a:gd name="T45" fmla="*/ 11 h 14"/>
                <a:gd name="T46" fmla="*/ 1 w 37"/>
                <a:gd name="T47" fmla="*/ 14 h 14"/>
                <a:gd name="T48" fmla="*/ 3 w 37"/>
                <a:gd name="T49" fmla="*/ 14 h 14"/>
                <a:gd name="T50" fmla="*/ 3 w 37"/>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4"/>
                <a:gd name="T80" fmla="*/ 37 w 37"/>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4">
                  <a:moveTo>
                    <a:pt x="3" y="14"/>
                  </a:moveTo>
                  <a:lnTo>
                    <a:pt x="7" y="13"/>
                  </a:lnTo>
                  <a:lnTo>
                    <a:pt x="11" y="12"/>
                  </a:lnTo>
                  <a:lnTo>
                    <a:pt x="15" y="11"/>
                  </a:lnTo>
                  <a:lnTo>
                    <a:pt x="19" y="11"/>
                  </a:lnTo>
                  <a:lnTo>
                    <a:pt x="23" y="10"/>
                  </a:lnTo>
                  <a:lnTo>
                    <a:pt x="27" y="10"/>
                  </a:lnTo>
                  <a:lnTo>
                    <a:pt x="31" y="10"/>
                  </a:lnTo>
                  <a:lnTo>
                    <a:pt x="35" y="11"/>
                  </a:lnTo>
                  <a:lnTo>
                    <a:pt x="37" y="10"/>
                  </a:lnTo>
                  <a:lnTo>
                    <a:pt x="37" y="8"/>
                  </a:lnTo>
                  <a:lnTo>
                    <a:pt x="37" y="6"/>
                  </a:lnTo>
                  <a:lnTo>
                    <a:pt x="36" y="5"/>
                  </a:lnTo>
                  <a:lnTo>
                    <a:pt x="32" y="2"/>
                  </a:lnTo>
                  <a:lnTo>
                    <a:pt x="29" y="1"/>
                  </a:lnTo>
                  <a:lnTo>
                    <a:pt x="24" y="0"/>
                  </a:lnTo>
                  <a:lnTo>
                    <a:pt x="20" y="1"/>
                  </a:lnTo>
                  <a:lnTo>
                    <a:pt x="14" y="2"/>
                  </a:lnTo>
                  <a:lnTo>
                    <a:pt x="10" y="3"/>
                  </a:lnTo>
                  <a:lnTo>
                    <a:pt x="6" y="5"/>
                  </a:lnTo>
                  <a:lnTo>
                    <a:pt x="2" y="6"/>
                  </a:lnTo>
                  <a:lnTo>
                    <a:pt x="0" y="8"/>
                  </a:lnTo>
                  <a:lnTo>
                    <a:pt x="0" y="11"/>
                  </a:lnTo>
                  <a:lnTo>
                    <a:pt x="1"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8" name="Freeform 116"/>
            <p:cNvSpPr>
              <a:spLocks/>
            </p:cNvSpPr>
            <p:nvPr/>
          </p:nvSpPr>
          <p:spPr bwMode="auto">
            <a:xfrm>
              <a:off x="3440" y="1877"/>
              <a:ext cx="60" cy="182"/>
            </a:xfrm>
            <a:custGeom>
              <a:avLst/>
              <a:gdLst>
                <a:gd name="T0" fmla="*/ 5 w 60"/>
                <a:gd name="T1" fmla="*/ 3 h 182"/>
                <a:gd name="T2" fmla="*/ 11 w 60"/>
                <a:gd name="T3" fmla="*/ 15 h 182"/>
                <a:gd name="T4" fmla="*/ 13 w 60"/>
                <a:gd name="T5" fmla="*/ 27 h 182"/>
                <a:gd name="T6" fmla="*/ 11 w 60"/>
                <a:gd name="T7" fmla="*/ 39 h 182"/>
                <a:gd name="T8" fmla="*/ 7 w 60"/>
                <a:gd name="T9" fmla="*/ 51 h 182"/>
                <a:gd name="T10" fmla="*/ 3 w 60"/>
                <a:gd name="T11" fmla="*/ 64 h 182"/>
                <a:gd name="T12" fmla="*/ 0 w 60"/>
                <a:gd name="T13" fmla="*/ 76 h 182"/>
                <a:gd name="T14" fmla="*/ 0 w 60"/>
                <a:gd name="T15" fmla="*/ 89 h 182"/>
                <a:gd name="T16" fmla="*/ 3 w 60"/>
                <a:gd name="T17" fmla="*/ 102 h 182"/>
                <a:gd name="T18" fmla="*/ 6 w 60"/>
                <a:gd name="T19" fmla="*/ 106 h 182"/>
                <a:gd name="T20" fmla="*/ 9 w 60"/>
                <a:gd name="T21" fmla="*/ 111 h 182"/>
                <a:gd name="T22" fmla="*/ 13 w 60"/>
                <a:gd name="T23" fmla="*/ 115 h 182"/>
                <a:gd name="T24" fmla="*/ 18 w 60"/>
                <a:gd name="T25" fmla="*/ 118 h 182"/>
                <a:gd name="T26" fmla="*/ 26 w 60"/>
                <a:gd name="T27" fmla="*/ 124 h 182"/>
                <a:gd name="T28" fmla="*/ 33 w 60"/>
                <a:gd name="T29" fmla="*/ 130 h 182"/>
                <a:gd name="T30" fmla="*/ 39 w 60"/>
                <a:gd name="T31" fmla="*/ 136 h 182"/>
                <a:gd name="T32" fmla="*/ 45 w 60"/>
                <a:gd name="T33" fmla="*/ 142 h 182"/>
                <a:gd name="T34" fmla="*/ 50 w 60"/>
                <a:gd name="T35" fmla="*/ 150 h 182"/>
                <a:gd name="T36" fmla="*/ 53 w 60"/>
                <a:gd name="T37" fmla="*/ 158 h 182"/>
                <a:gd name="T38" fmla="*/ 55 w 60"/>
                <a:gd name="T39" fmla="*/ 167 h 182"/>
                <a:gd name="T40" fmla="*/ 56 w 60"/>
                <a:gd name="T41" fmla="*/ 177 h 182"/>
                <a:gd name="T42" fmla="*/ 57 w 60"/>
                <a:gd name="T43" fmla="*/ 179 h 182"/>
                <a:gd name="T44" fmla="*/ 58 w 60"/>
                <a:gd name="T45" fmla="*/ 180 h 182"/>
                <a:gd name="T46" fmla="*/ 59 w 60"/>
                <a:gd name="T47" fmla="*/ 182 h 182"/>
                <a:gd name="T48" fmla="*/ 60 w 60"/>
                <a:gd name="T49" fmla="*/ 181 h 182"/>
                <a:gd name="T50" fmla="*/ 60 w 60"/>
                <a:gd name="T51" fmla="*/ 170 h 182"/>
                <a:gd name="T52" fmla="*/ 59 w 60"/>
                <a:gd name="T53" fmla="*/ 160 h 182"/>
                <a:gd name="T54" fmla="*/ 56 w 60"/>
                <a:gd name="T55" fmla="*/ 151 h 182"/>
                <a:gd name="T56" fmla="*/ 51 w 60"/>
                <a:gd name="T57" fmla="*/ 142 h 182"/>
                <a:gd name="T58" fmla="*/ 45 w 60"/>
                <a:gd name="T59" fmla="*/ 135 h 182"/>
                <a:gd name="T60" fmla="*/ 38 w 60"/>
                <a:gd name="T61" fmla="*/ 128 h 182"/>
                <a:gd name="T62" fmla="*/ 30 w 60"/>
                <a:gd name="T63" fmla="*/ 122 h 182"/>
                <a:gd name="T64" fmla="*/ 21 w 60"/>
                <a:gd name="T65" fmla="*/ 117 h 182"/>
                <a:gd name="T66" fmla="*/ 14 w 60"/>
                <a:gd name="T67" fmla="*/ 112 h 182"/>
                <a:gd name="T68" fmla="*/ 8 w 60"/>
                <a:gd name="T69" fmla="*/ 105 h 182"/>
                <a:gd name="T70" fmla="*/ 4 w 60"/>
                <a:gd name="T71" fmla="*/ 97 h 182"/>
                <a:gd name="T72" fmla="*/ 3 w 60"/>
                <a:gd name="T73" fmla="*/ 89 h 182"/>
                <a:gd name="T74" fmla="*/ 2 w 60"/>
                <a:gd name="T75" fmla="*/ 81 h 182"/>
                <a:gd name="T76" fmla="*/ 3 w 60"/>
                <a:gd name="T77" fmla="*/ 73 h 182"/>
                <a:gd name="T78" fmla="*/ 6 w 60"/>
                <a:gd name="T79" fmla="*/ 64 h 182"/>
                <a:gd name="T80" fmla="*/ 9 w 60"/>
                <a:gd name="T81" fmla="*/ 57 h 182"/>
                <a:gd name="T82" fmla="*/ 12 w 60"/>
                <a:gd name="T83" fmla="*/ 51 h 182"/>
                <a:gd name="T84" fmla="*/ 15 w 60"/>
                <a:gd name="T85" fmla="*/ 46 h 182"/>
                <a:gd name="T86" fmla="*/ 18 w 60"/>
                <a:gd name="T87" fmla="*/ 41 h 182"/>
                <a:gd name="T88" fmla="*/ 18 w 60"/>
                <a:gd name="T89" fmla="*/ 34 h 182"/>
                <a:gd name="T90" fmla="*/ 18 w 60"/>
                <a:gd name="T91" fmla="*/ 25 h 182"/>
                <a:gd name="T92" fmla="*/ 15 w 60"/>
                <a:gd name="T93" fmla="*/ 16 h 182"/>
                <a:gd name="T94" fmla="*/ 12 w 60"/>
                <a:gd name="T95" fmla="*/ 8 h 182"/>
                <a:gd name="T96" fmla="*/ 6 w 60"/>
                <a:gd name="T97" fmla="*/ 1 h 182"/>
                <a:gd name="T98" fmla="*/ 4 w 60"/>
                <a:gd name="T99" fmla="*/ 0 h 182"/>
                <a:gd name="T100" fmla="*/ 4 w 60"/>
                <a:gd name="T101" fmla="*/ 1 h 182"/>
                <a:gd name="T102" fmla="*/ 4 w 60"/>
                <a:gd name="T103" fmla="*/ 2 h 182"/>
                <a:gd name="T104" fmla="*/ 5 w 60"/>
                <a:gd name="T105" fmla="*/ 3 h 182"/>
                <a:gd name="T106" fmla="*/ 5 w 60"/>
                <a:gd name="T107" fmla="*/ 3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182"/>
                <a:gd name="T164" fmla="*/ 60 w 60"/>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182">
                  <a:moveTo>
                    <a:pt x="5" y="3"/>
                  </a:moveTo>
                  <a:lnTo>
                    <a:pt x="11" y="15"/>
                  </a:lnTo>
                  <a:lnTo>
                    <a:pt x="13" y="27"/>
                  </a:lnTo>
                  <a:lnTo>
                    <a:pt x="11" y="39"/>
                  </a:lnTo>
                  <a:lnTo>
                    <a:pt x="7" y="51"/>
                  </a:lnTo>
                  <a:lnTo>
                    <a:pt x="3" y="64"/>
                  </a:lnTo>
                  <a:lnTo>
                    <a:pt x="0" y="76"/>
                  </a:lnTo>
                  <a:lnTo>
                    <a:pt x="0" y="89"/>
                  </a:lnTo>
                  <a:lnTo>
                    <a:pt x="3" y="102"/>
                  </a:lnTo>
                  <a:lnTo>
                    <a:pt x="6" y="106"/>
                  </a:lnTo>
                  <a:lnTo>
                    <a:pt x="9" y="111"/>
                  </a:lnTo>
                  <a:lnTo>
                    <a:pt x="13" y="115"/>
                  </a:lnTo>
                  <a:lnTo>
                    <a:pt x="18" y="118"/>
                  </a:lnTo>
                  <a:lnTo>
                    <a:pt x="26" y="124"/>
                  </a:lnTo>
                  <a:lnTo>
                    <a:pt x="33" y="130"/>
                  </a:lnTo>
                  <a:lnTo>
                    <a:pt x="39" y="136"/>
                  </a:lnTo>
                  <a:lnTo>
                    <a:pt x="45" y="142"/>
                  </a:lnTo>
                  <a:lnTo>
                    <a:pt x="50" y="150"/>
                  </a:lnTo>
                  <a:lnTo>
                    <a:pt x="53" y="158"/>
                  </a:lnTo>
                  <a:lnTo>
                    <a:pt x="55" y="167"/>
                  </a:lnTo>
                  <a:lnTo>
                    <a:pt x="56" y="177"/>
                  </a:lnTo>
                  <a:lnTo>
                    <a:pt x="57" y="179"/>
                  </a:lnTo>
                  <a:lnTo>
                    <a:pt x="58" y="180"/>
                  </a:lnTo>
                  <a:lnTo>
                    <a:pt x="59" y="182"/>
                  </a:lnTo>
                  <a:lnTo>
                    <a:pt x="60" y="181"/>
                  </a:lnTo>
                  <a:lnTo>
                    <a:pt x="60" y="170"/>
                  </a:lnTo>
                  <a:lnTo>
                    <a:pt x="59" y="160"/>
                  </a:lnTo>
                  <a:lnTo>
                    <a:pt x="56" y="151"/>
                  </a:lnTo>
                  <a:lnTo>
                    <a:pt x="51" y="142"/>
                  </a:lnTo>
                  <a:lnTo>
                    <a:pt x="45" y="135"/>
                  </a:lnTo>
                  <a:lnTo>
                    <a:pt x="38" y="128"/>
                  </a:lnTo>
                  <a:lnTo>
                    <a:pt x="30" y="122"/>
                  </a:lnTo>
                  <a:lnTo>
                    <a:pt x="21" y="117"/>
                  </a:lnTo>
                  <a:lnTo>
                    <a:pt x="14" y="112"/>
                  </a:lnTo>
                  <a:lnTo>
                    <a:pt x="8" y="105"/>
                  </a:lnTo>
                  <a:lnTo>
                    <a:pt x="4" y="97"/>
                  </a:lnTo>
                  <a:lnTo>
                    <a:pt x="3" y="89"/>
                  </a:lnTo>
                  <a:lnTo>
                    <a:pt x="2" y="81"/>
                  </a:lnTo>
                  <a:lnTo>
                    <a:pt x="3" y="73"/>
                  </a:lnTo>
                  <a:lnTo>
                    <a:pt x="6" y="64"/>
                  </a:lnTo>
                  <a:lnTo>
                    <a:pt x="9" y="57"/>
                  </a:lnTo>
                  <a:lnTo>
                    <a:pt x="12" y="51"/>
                  </a:lnTo>
                  <a:lnTo>
                    <a:pt x="15" y="46"/>
                  </a:lnTo>
                  <a:lnTo>
                    <a:pt x="18" y="41"/>
                  </a:lnTo>
                  <a:lnTo>
                    <a:pt x="18" y="34"/>
                  </a:lnTo>
                  <a:lnTo>
                    <a:pt x="18" y="25"/>
                  </a:lnTo>
                  <a:lnTo>
                    <a:pt x="15" y="16"/>
                  </a:lnTo>
                  <a:lnTo>
                    <a:pt x="12" y="8"/>
                  </a:lnTo>
                  <a:lnTo>
                    <a:pt x="6" y="1"/>
                  </a:lnTo>
                  <a:lnTo>
                    <a:pt x="4" y="0"/>
                  </a:lnTo>
                  <a:lnTo>
                    <a:pt x="4" y="1"/>
                  </a:lnTo>
                  <a:lnTo>
                    <a:pt x="4" y="2"/>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941" name="Rectangle 112"/>
          <p:cNvSpPr>
            <a:spLocks noChangeArrowheads="1"/>
          </p:cNvSpPr>
          <p:nvPr/>
        </p:nvSpPr>
        <p:spPr bwMode="auto">
          <a:xfrm rot="10800000" flipV="1">
            <a:off x="684213" y="3284538"/>
            <a:ext cx="45354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How robust is the due diligence process for new commercial relationships and personnel in your organisation? </a:t>
            </a:r>
          </a:p>
        </p:txBody>
      </p:sp>
      <p:sp>
        <p:nvSpPr>
          <p:cNvPr id="39942" name="TextBox 2"/>
          <p:cNvSpPr txBox="1">
            <a:spLocks noChangeArrowheads="1"/>
          </p:cNvSpPr>
          <p:nvPr/>
        </p:nvSpPr>
        <p:spPr bwMode="auto">
          <a:xfrm>
            <a:off x="3203575" y="692150"/>
            <a:ext cx="4321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solidFill>
                  <a:schemeClr val="bg1"/>
                </a:solidFill>
                <a:latin typeface="Calibri" charset="0"/>
              </a:rPr>
              <a:t>Think now about your own part of the business............</a:t>
            </a:r>
          </a:p>
        </p:txBody>
      </p:sp>
      <p:sp>
        <p:nvSpPr>
          <p:cNvPr id="39943" name="Rectangle 114"/>
          <p:cNvSpPr>
            <a:spLocks noChangeArrowheads="1"/>
          </p:cNvSpPr>
          <p:nvPr/>
        </p:nvSpPr>
        <p:spPr bwMode="auto">
          <a:xfrm rot="10800000" flipV="1">
            <a:off x="684213" y="4292600"/>
            <a:ext cx="4535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How robust are the sign-off procedures for Purchase Orders and Invoices? </a:t>
            </a:r>
          </a:p>
        </p:txBody>
      </p:sp>
      <p:sp>
        <p:nvSpPr>
          <p:cNvPr id="39944" name="Rectangle 115"/>
          <p:cNvSpPr>
            <a:spLocks noChangeArrowheads="1"/>
          </p:cNvSpPr>
          <p:nvPr/>
        </p:nvSpPr>
        <p:spPr bwMode="auto">
          <a:xfrm rot="10800000" flipV="1">
            <a:off x="685800" y="5084763"/>
            <a:ext cx="4535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How robust are the procedures for authorisation of timesheets or overtime? </a:t>
            </a:r>
          </a:p>
        </p:txBody>
      </p:sp>
      <p:sp>
        <p:nvSpPr>
          <p:cNvPr id="39945" name="Rectangle 116"/>
          <p:cNvSpPr>
            <a:spLocks noChangeArrowheads="1"/>
          </p:cNvSpPr>
          <p:nvPr/>
        </p:nvSpPr>
        <p:spPr bwMode="auto">
          <a:xfrm rot="10800000" flipV="1">
            <a:off x="684213" y="5883275"/>
            <a:ext cx="4535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Could organisational changes reduce your ability to apply existing controls effectively? </a:t>
            </a:r>
          </a:p>
        </p:txBody>
      </p:sp>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2555776" y="548680"/>
            <a:ext cx="4968552" cy="1296144"/>
          </a:xfrm>
          <a:prstGeom prst="cloudCallout">
            <a:avLst/>
          </a:prstGeom>
          <a:solidFill>
            <a:schemeClr val="accent1"/>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987" name="TextBox 5"/>
          <p:cNvSpPr txBox="1">
            <a:spLocks noChangeArrowheads="1"/>
          </p:cNvSpPr>
          <p:nvPr/>
        </p:nvSpPr>
        <p:spPr bwMode="auto">
          <a:xfrm>
            <a:off x="250825" y="2276475"/>
            <a:ext cx="4926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latin typeface="Calibri" charset="0"/>
              </a:rPr>
              <a:t>How could someone rationalise committing fraud </a:t>
            </a:r>
          </a:p>
          <a:p>
            <a:pPr eaLnBrk="1" hangingPunct="1"/>
            <a:r>
              <a:rPr lang="en-GB" altLang="en-US" b="1">
                <a:latin typeface="Calibri" charset="0"/>
              </a:rPr>
              <a:t>against our organisation?</a:t>
            </a:r>
          </a:p>
        </p:txBody>
      </p:sp>
      <p:grpSp>
        <p:nvGrpSpPr>
          <p:cNvPr id="41988" name="Group 5"/>
          <p:cNvGrpSpPr>
            <a:grpSpLocks noChangeAspect="1"/>
          </p:cNvGrpSpPr>
          <p:nvPr>
            <p:custDataLst>
              <p:tags r:id="rId2"/>
            </p:custDataLst>
          </p:nvPr>
        </p:nvGrpSpPr>
        <p:grpSpPr bwMode="auto">
          <a:xfrm>
            <a:off x="5508625" y="2060575"/>
            <a:ext cx="2879725" cy="3938588"/>
            <a:chOff x="2737" y="1304"/>
            <a:chExt cx="1040" cy="1422"/>
          </a:xfrm>
        </p:grpSpPr>
        <p:sp>
          <p:nvSpPr>
            <p:cNvPr id="41994" name="Freeform 7"/>
            <p:cNvSpPr>
              <a:spLocks/>
            </p:cNvSpPr>
            <p:nvPr/>
          </p:nvSpPr>
          <p:spPr bwMode="auto">
            <a:xfrm>
              <a:off x="3320" y="1347"/>
              <a:ext cx="224" cy="446"/>
            </a:xfrm>
            <a:custGeom>
              <a:avLst/>
              <a:gdLst>
                <a:gd name="T0" fmla="*/ 63 w 224"/>
                <a:gd name="T1" fmla="*/ 3 h 446"/>
                <a:gd name="T2" fmla="*/ 47 w 224"/>
                <a:gd name="T3" fmla="*/ 15 h 446"/>
                <a:gd name="T4" fmla="*/ 29 w 224"/>
                <a:gd name="T5" fmla="*/ 40 h 446"/>
                <a:gd name="T6" fmla="*/ 22 w 224"/>
                <a:gd name="T7" fmla="*/ 79 h 446"/>
                <a:gd name="T8" fmla="*/ 26 w 224"/>
                <a:gd name="T9" fmla="*/ 105 h 446"/>
                <a:gd name="T10" fmla="*/ 16 w 224"/>
                <a:gd name="T11" fmla="*/ 118 h 446"/>
                <a:gd name="T12" fmla="*/ 5 w 224"/>
                <a:gd name="T13" fmla="*/ 140 h 446"/>
                <a:gd name="T14" fmla="*/ 0 w 224"/>
                <a:gd name="T15" fmla="*/ 171 h 446"/>
                <a:gd name="T16" fmla="*/ 10 w 224"/>
                <a:gd name="T17" fmla="*/ 209 h 446"/>
                <a:gd name="T18" fmla="*/ 22 w 224"/>
                <a:gd name="T19" fmla="*/ 240 h 446"/>
                <a:gd name="T20" fmla="*/ 32 w 224"/>
                <a:gd name="T21" fmla="*/ 263 h 446"/>
                <a:gd name="T22" fmla="*/ 40 w 224"/>
                <a:gd name="T23" fmla="*/ 278 h 446"/>
                <a:gd name="T24" fmla="*/ 88 w 224"/>
                <a:gd name="T25" fmla="*/ 275 h 446"/>
                <a:gd name="T26" fmla="*/ 94 w 224"/>
                <a:gd name="T27" fmla="*/ 300 h 446"/>
                <a:gd name="T28" fmla="*/ 94 w 224"/>
                <a:gd name="T29" fmla="*/ 335 h 446"/>
                <a:gd name="T30" fmla="*/ 85 w 224"/>
                <a:gd name="T31" fmla="*/ 349 h 446"/>
                <a:gd name="T32" fmla="*/ 71 w 224"/>
                <a:gd name="T33" fmla="*/ 367 h 446"/>
                <a:gd name="T34" fmla="*/ 58 w 224"/>
                <a:gd name="T35" fmla="*/ 388 h 446"/>
                <a:gd name="T36" fmla="*/ 49 w 224"/>
                <a:gd name="T37" fmla="*/ 406 h 446"/>
                <a:gd name="T38" fmla="*/ 47 w 224"/>
                <a:gd name="T39" fmla="*/ 420 h 446"/>
                <a:gd name="T40" fmla="*/ 51 w 224"/>
                <a:gd name="T41" fmla="*/ 431 h 446"/>
                <a:gd name="T42" fmla="*/ 61 w 224"/>
                <a:gd name="T43" fmla="*/ 440 h 446"/>
                <a:gd name="T44" fmla="*/ 76 w 224"/>
                <a:gd name="T45" fmla="*/ 445 h 446"/>
                <a:gd name="T46" fmla="*/ 88 w 224"/>
                <a:gd name="T47" fmla="*/ 446 h 446"/>
                <a:gd name="T48" fmla="*/ 103 w 224"/>
                <a:gd name="T49" fmla="*/ 445 h 446"/>
                <a:gd name="T50" fmla="*/ 120 w 224"/>
                <a:gd name="T51" fmla="*/ 440 h 446"/>
                <a:gd name="T52" fmla="*/ 140 w 224"/>
                <a:gd name="T53" fmla="*/ 432 h 446"/>
                <a:gd name="T54" fmla="*/ 160 w 224"/>
                <a:gd name="T55" fmla="*/ 420 h 446"/>
                <a:gd name="T56" fmla="*/ 181 w 224"/>
                <a:gd name="T57" fmla="*/ 402 h 446"/>
                <a:gd name="T58" fmla="*/ 200 w 224"/>
                <a:gd name="T59" fmla="*/ 376 h 446"/>
                <a:gd name="T60" fmla="*/ 218 w 224"/>
                <a:gd name="T61" fmla="*/ 344 h 446"/>
                <a:gd name="T62" fmla="*/ 224 w 224"/>
                <a:gd name="T63" fmla="*/ 326 h 446"/>
                <a:gd name="T64" fmla="*/ 216 w 224"/>
                <a:gd name="T65" fmla="*/ 309 h 446"/>
                <a:gd name="T66" fmla="*/ 203 w 224"/>
                <a:gd name="T67" fmla="*/ 308 h 446"/>
                <a:gd name="T68" fmla="*/ 189 w 224"/>
                <a:gd name="T69" fmla="*/ 307 h 446"/>
                <a:gd name="T70" fmla="*/ 177 w 224"/>
                <a:gd name="T71" fmla="*/ 304 h 446"/>
                <a:gd name="T72" fmla="*/ 166 w 224"/>
                <a:gd name="T73" fmla="*/ 298 h 446"/>
                <a:gd name="T74" fmla="*/ 156 w 224"/>
                <a:gd name="T75" fmla="*/ 279 h 446"/>
                <a:gd name="T76" fmla="*/ 162 w 224"/>
                <a:gd name="T77" fmla="*/ 269 h 446"/>
                <a:gd name="T78" fmla="*/ 169 w 224"/>
                <a:gd name="T79" fmla="*/ 269 h 446"/>
                <a:gd name="T80" fmla="*/ 177 w 224"/>
                <a:gd name="T81" fmla="*/ 266 h 446"/>
                <a:gd name="T82" fmla="*/ 182 w 224"/>
                <a:gd name="T83" fmla="*/ 260 h 446"/>
                <a:gd name="T84" fmla="*/ 179 w 224"/>
                <a:gd name="T85" fmla="*/ 249 h 446"/>
                <a:gd name="T86" fmla="*/ 170 w 224"/>
                <a:gd name="T87" fmla="*/ 234 h 446"/>
                <a:gd name="T88" fmla="*/ 160 w 224"/>
                <a:gd name="T89" fmla="*/ 218 h 446"/>
                <a:gd name="T90" fmla="*/ 151 w 224"/>
                <a:gd name="T91" fmla="*/ 201 h 446"/>
                <a:gd name="T92" fmla="*/ 145 w 224"/>
                <a:gd name="T93" fmla="*/ 180 h 446"/>
                <a:gd name="T94" fmla="*/ 138 w 224"/>
                <a:gd name="T95" fmla="*/ 151 h 446"/>
                <a:gd name="T96" fmla="*/ 128 w 224"/>
                <a:gd name="T97" fmla="*/ 114 h 446"/>
                <a:gd name="T98" fmla="*/ 116 w 224"/>
                <a:gd name="T99" fmla="*/ 77 h 446"/>
                <a:gd name="T100" fmla="*/ 106 w 224"/>
                <a:gd name="T101" fmla="*/ 50 h 446"/>
                <a:gd name="T102" fmla="*/ 97 w 224"/>
                <a:gd name="T103" fmla="*/ 29 h 446"/>
                <a:gd name="T104" fmla="*/ 88 w 224"/>
                <a:gd name="T105" fmla="*/ 12 h 446"/>
                <a:gd name="T106" fmla="*/ 79 w 224"/>
                <a:gd name="T107" fmla="*/ 2 h 446"/>
                <a:gd name="T108" fmla="*/ 66 w 224"/>
                <a:gd name="T109" fmla="*/ 2 h 4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446"/>
                <a:gd name="T167" fmla="*/ 224 w 224"/>
                <a:gd name="T168" fmla="*/ 446 h 4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446">
                  <a:moveTo>
                    <a:pt x="66" y="2"/>
                  </a:moveTo>
                  <a:lnTo>
                    <a:pt x="63" y="3"/>
                  </a:lnTo>
                  <a:lnTo>
                    <a:pt x="57" y="8"/>
                  </a:lnTo>
                  <a:lnTo>
                    <a:pt x="47" y="15"/>
                  </a:lnTo>
                  <a:lnTo>
                    <a:pt x="38" y="26"/>
                  </a:lnTo>
                  <a:lnTo>
                    <a:pt x="29" y="40"/>
                  </a:lnTo>
                  <a:lnTo>
                    <a:pt x="23" y="58"/>
                  </a:lnTo>
                  <a:lnTo>
                    <a:pt x="22" y="79"/>
                  </a:lnTo>
                  <a:lnTo>
                    <a:pt x="27" y="103"/>
                  </a:lnTo>
                  <a:lnTo>
                    <a:pt x="26" y="105"/>
                  </a:lnTo>
                  <a:lnTo>
                    <a:pt x="21" y="109"/>
                  </a:lnTo>
                  <a:lnTo>
                    <a:pt x="16" y="118"/>
                  </a:lnTo>
                  <a:lnTo>
                    <a:pt x="10" y="127"/>
                  </a:lnTo>
                  <a:lnTo>
                    <a:pt x="5" y="140"/>
                  </a:lnTo>
                  <a:lnTo>
                    <a:pt x="1" y="155"/>
                  </a:lnTo>
                  <a:lnTo>
                    <a:pt x="0" y="171"/>
                  </a:lnTo>
                  <a:lnTo>
                    <a:pt x="4" y="190"/>
                  </a:lnTo>
                  <a:lnTo>
                    <a:pt x="10" y="209"/>
                  </a:lnTo>
                  <a:lnTo>
                    <a:pt x="16" y="225"/>
                  </a:lnTo>
                  <a:lnTo>
                    <a:pt x="22" y="240"/>
                  </a:lnTo>
                  <a:lnTo>
                    <a:pt x="27" y="253"/>
                  </a:lnTo>
                  <a:lnTo>
                    <a:pt x="32" y="263"/>
                  </a:lnTo>
                  <a:lnTo>
                    <a:pt x="37" y="272"/>
                  </a:lnTo>
                  <a:lnTo>
                    <a:pt x="40" y="278"/>
                  </a:lnTo>
                  <a:lnTo>
                    <a:pt x="41" y="282"/>
                  </a:lnTo>
                  <a:lnTo>
                    <a:pt x="88" y="275"/>
                  </a:lnTo>
                  <a:lnTo>
                    <a:pt x="90" y="282"/>
                  </a:lnTo>
                  <a:lnTo>
                    <a:pt x="94" y="300"/>
                  </a:lnTo>
                  <a:lnTo>
                    <a:pt x="96" y="321"/>
                  </a:lnTo>
                  <a:lnTo>
                    <a:pt x="94" y="335"/>
                  </a:lnTo>
                  <a:lnTo>
                    <a:pt x="90" y="341"/>
                  </a:lnTo>
                  <a:lnTo>
                    <a:pt x="85" y="349"/>
                  </a:lnTo>
                  <a:lnTo>
                    <a:pt x="78" y="358"/>
                  </a:lnTo>
                  <a:lnTo>
                    <a:pt x="71" y="367"/>
                  </a:lnTo>
                  <a:lnTo>
                    <a:pt x="64" y="378"/>
                  </a:lnTo>
                  <a:lnTo>
                    <a:pt x="58" y="388"/>
                  </a:lnTo>
                  <a:lnTo>
                    <a:pt x="53" y="398"/>
                  </a:lnTo>
                  <a:lnTo>
                    <a:pt x="49" y="406"/>
                  </a:lnTo>
                  <a:lnTo>
                    <a:pt x="47" y="413"/>
                  </a:lnTo>
                  <a:lnTo>
                    <a:pt x="47" y="420"/>
                  </a:lnTo>
                  <a:lnTo>
                    <a:pt x="48" y="426"/>
                  </a:lnTo>
                  <a:lnTo>
                    <a:pt x="51" y="431"/>
                  </a:lnTo>
                  <a:lnTo>
                    <a:pt x="55" y="436"/>
                  </a:lnTo>
                  <a:lnTo>
                    <a:pt x="61" y="440"/>
                  </a:lnTo>
                  <a:lnTo>
                    <a:pt x="68" y="443"/>
                  </a:lnTo>
                  <a:lnTo>
                    <a:pt x="76" y="445"/>
                  </a:lnTo>
                  <a:lnTo>
                    <a:pt x="82" y="446"/>
                  </a:lnTo>
                  <a:lnTo>
                    <a:pt x="88" y="446"/>
                  </a:lnTo>
                  <a:lnTo>
                    <a:pt x="94" y="446"/>
                  </a:lnTo>
                  <a:lnTo>
                    <a:pt x="103" y="445"/>
                  </a:lnTo>
                  <a:lnTo>
                    <a:pt x="111" y="443"/>
                  </a:lnTo>
                  <a:lnTo>
                    <a:pt x="120" y="440"/>
                  </a:lnTo>
                  <a:lnTo>
                    <a:pt x="129" y="438"/>
                  </a:lnTo>
                  <a:lnTo>
                    <a:pt x="140" y="432"/>
                  </a:lnTo>
                  <a:lnTo>
                    <a:pt x="150" y="427"/>
                  </a:lnTo>
                  <a:lnTo>
                    <a:pt x="160" y="420"/>
                  </a:lnTo>
                  <a:lnTo>
                    <a:pt x="171" y="411"/>
                  </a:lnTo>
                  <a:lnTo>
                    <a:pt x="181" y="402"/>
                  </a:lnTo>
                  <a:lnTo>
                    <a:pt x="191" y="390"/>
                  </a:lnTo>
                  <a:lnTo>
                    <a:pt x="200" y="376"/>
                  </a:lnTo>
                  <a:lnTo>
                    <a:pt x="209" y="361"/>
                  </a:lnTo>
                  <a:lnTo>
                    <a:pt x="218" y="344"/>
                  </a:lnTo>
                  <a:lnTo>
                    <a:pt x="220" y="339"/>
                  </a:lnTo>
                  <a:lnTo>
                    <a:pt x="224" y="326"/>
                  </a:lnTo>
                  <a:lnTo>
                    <a:pt x="224" y="314"/>
                  </a:lnTo>
                  <a:lnTo>
                    <a:pt x="216" y="309"/>
                  </a:lnTo>
                  <a:lnTo>
                    <a:pt x="209" y="309"/>
                  </a:lnTo>
                  <a:lnTo>
                    <a:pt x="203" y="308"/>
                  </a:lnTo>
                  <a:lnTo>
                    <a:pt x="196" y="308"/>
                  </a:lnTo>
                  <a:lnTo>
                    <a:pt x="189" y="307"/>
                  </a:lnTo>
                  <a:lnTo>
                    <a:pt x="183" y="305"/>
                  </a:lnTo>
                  <a:lnTo>
                    <a:pt x="177" y="304"/>
                  </a:lnTo>
                  <a:lnTo>
                    <a:pt x="171" y="301"/>
                  </a:lnTo>
                  <a:lnTo>
                    <a:pt x="166" y="298"/>
                  </a:lnTo>
                  <a:lnTo>
                    <a:pt x="159" y="289"/>
                  </a:lnTo>
                  <a:lnTo>
                    <a:pt x="156" y="279"/>
                  </a:lnTo>
                  <a:lnTo>
                    <a:pt x="157" y="272"/>
                  </a:lnTo>
                  <a:lnTo>
                    <a:pt x="162" y="269"/>
                  </a:lnTo>
                  <a:lnTo>
                    <a:pt x="165" y="269"/>
                  </a:lnTo>
                  <a:lnTo>
                    <a:pt x="169" y="269"/>
                  </a:lnTo>
                  <a:lnTo>
                    <a:pt x="174" y="269"/>
                  </a:lnTo>
                  <a:lnTo>
                    <a:pt x="177" y="266"/>
                  </a:lnTo>
                  <a:lnTo>
                    <a:pt x="180" y="264"/>
                  </a:lnTo>
                  <a:lnTo>
                    <a:pt x="182" y="260"/>
                  </a:lnTo>
                  <a:lnTo>
                    <a:pt x="181" y="256"/>
                  </a:lnTo>
                  <a:lnTo>
                    <a:pt x="179" y="249"/>
                  </a:lnTo>
                  <a:lnTo>
                    <a:pt x="174" y="242"/>
                  </a:lnTo>
                  <a:lnTo>
                    <a:pt x="170" y="234"/>
                  </a:lnTo>
                  <a:lnTo>
                    <a:pt x="165" y="227"/>
                  </a:lnTo>
                  <a:lnTo>
                    <a:pt x="160" y="218"/>
                  </a:lnTo>
                  <a:lnTo>
                    <a:pt x="156" y="210"/>
                  </a:lnTo>
                  <a:lnTo>
                    <a:pt x="151" y="201"/>
                  </a:lnTo>
                  <a:lnTo>
                    <a:pt x="148" y="192"/>
                  </a:lnTo>
                  <a:lnTo>
                    <a:pt x="145" y="180"/>
                  </a:lnTo>
                  <a:lnTo>
                    <a:pt x="142" y="167"/>
                  </a:lnTo>
                  <a:lnTo>
                    <a:pt x="138" y="151"/>
                  </a:lnTo>
                  <a:lnTo>
                    <a:pt x="133" y="132"/>
                  </a:lnTo>
                  <a:lnTo>
                    <a:pt x="128" y="114"/>
                  </a:lnTo>
                  <a:lnTo>
                    <a:pt x="122" y="95"/>
                  </a:lnTo>
                  <a:lnTo>
                    <a:pt x="116" y="77"/>
                  </a:lnTo>
                  <a:lnTo>
                    <a:pt x="110" y="61"/>
                  </a:lnTo>
                  <a:lnTo>
                    <a:pt x="106" y="50"/>
                  </a:lnTo>
                  <a:lnTo>
                    <a:pt x="101" y="39"/>
                  </a:lnTo>
                  <a:lnTo>
                    <a:pt x="97" y="29"/>
                  </a:lnTo>
                  <a:lnTo>
                    <a:pt x="93" y="20"/>
                  </a:lnTo>
                  <a:lnTo>
                    <a:pt x="88" y="12"/>
                  </a:lnTo>
                  <a:lnTo>
                    <a:pt x="84" y="6"/>
                  </a:lnTo>
                  <a:lnTo>
                    <a:pt x="79" y="2"/>
                  </a:lnTo>
                  <a:lnTo>
                    <a:pt x="73" y="0"/>
                  </a:lnTo>
                  <a:lnTo>
                    <a:pt x="66" y="2"/>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5" name="Freeform 8"/>
            <p:cNvSpPr>
              <a:spLocks/>
            </p:cNvSpPr>
            <p:nvPr/>
          </p:nvSpPr>
          <p:spPr bwMode="auto">
            <a:xfrm>
              <a:off x="3322" y="2027"/>
              <a:ext cx="156" cy="182"/>
            </a:xfrm>
            <a:custGeom>
              <a:avLst/>
              <a:gdLst>
                <a:gd name="T0" fmla="*/ 153 w 156"/>
                <a:gd name="T1" fmla="*/ 68 h 182"/>
                <a:gd name="T2" fmla="*/ 148 w 156"/>
                <a:gd name="T3" fmla="*/ 65 h 182"/>
                <a:gd name="T4" fmla="*/ 138 w 156"/>
                <a:gd name="T5" fmla="*/ 49 h 182"/>
                <a:gd name="T6" fmla="*/ 129 w 156"/>
                <a:gd name="T7" fmla="*/ 42 h 182"/>
                <a:gd name="T8" fmla="*/ 120 w 156"/>
                <a:gd name="T9" fmla="*/ 36 h 182"/>
                <a:gd name="T10" fmla="*/ 110 w 156"/>
                <a:gd name="T11" fmla="*/ 30 h 182"/>
                <a:gd name="T12" fmla="*/ 99 w 156"/>
                <a:gd name="T13" fmla="*/ 19 h 182"/>
                <a:gd name="T14" fmla="*/ 92 w 156"/>
                <a:gd name="T15" fmla="*/ 7 h 182"/>
                <a:gd name="T16" fmla="*/ 91 w 156"/>
                <a:gd name="T17" fmla="*/ 1 h 182"/>
                <a:gd name="T18" fmla="*/ 86 w 156"/>
                <a:gd name="T19" fmla="*/ 6 h 182"/>
                <a:gd name="T20" fmla="*/ 83 w 156"/>
                <a:gd name="T21" fmla="*/ 17 h 182"/>
                <a:gd name="T22" fmla="*/ 91 w 156"/>
                <a:gd name="T23" fmla="*/ 31 h 182"/>
                <a:gd name="T24" fmla="*/ 102 w 156"/>
                <a:gd name="T25" fmla="*/ 41 h 182"/>
                <a:gd name="T26" fmla="*/ 106 w 156"/>
                <a:gd name="T27" fmla="*/ 48 h 182"/>
                <a:gd name="T28" fmla="*/ 99 w 156"/>
                <a:gd name="T29" fmla="*/ 57 h 182"/>
                <a:gd name="T30" fmla="*/ 95 w 156"/>
                <a:gd name="T31" fmla="*/ 71 h 182"/>
                <a:gd name="T32" fmla="*/ 93 w 156"/>
                <a:gd name="T33" fmla="*/ 83 h 182"/>
                <a:gd name="T34" fmla="*/ 83 w 156"/>
                <a:gd name="T35" fmla="*/ 98 h 182"/>
                <a:gd name="T36" fmla="*/ 83 w 156"/>
                <a:gd name="T37" fmla="*/ 112 h 182"/>
                <a:gd name="T38" fmla="*/ 81 w 156"/>
                <a:gd name="T39" fmla="*/ 120 h 182"/>
                <a:gd name="T40" fmla="*/ 72 w 156"/>
                <a:gd name="T41" fmla="*/ 131 h 182"/>
                <a:gd name="T42" fmla="*/ 64 w 156"/>
                <a:gd name="T43" fmla="*/ 134 h 182"/>
                <a:gd name="T44" fmla="*/ 50 w 156"/>
                <a:gd name="T45" fmla="*/ 135 h 182"/>
                <a:gd name="T46" fmla="*/ 36 w 156"/>
                <a:gd name="T47" fmla="*/ 137 h 182"/>
                <a:gd name="T48" fmla="*/ 21 w 156"/>
                <a:gd name="T49" fmla="*/ 140 h 182"/>
                <a:gd name="T50" fmla="*/ 12 w 156"/>
                <a:gd name="T51" fmla="*/ 142 h 182"/>
                <a:gd name="T52" fmla="*/ 12 w 156"/>
                <a:gd name="T53" fmla="*/ 145 h 182"/>
                <a:gd name="T54" fmla="*/ 18 w 156"/>
                <a:gd name="T55" fmla="*/ 152 h 182"/>
                <a:gd name="T56" fmla="*/ 29 w 156"/>
                <a:gd name="T57" fmla="*/ 160 h 182"/>
                <a:gd name="T58" fmla="*/ 36 w 156"/>
                <a:gd name="T59" fmla="*/ 167 h 182"/>
                <a:gd name="T60" fmla="*/ 36 w 156"/>
                <a:gd name="T61" fmla="*/ 168 h 182"/>
                <a:gd name="T62" fmla="*/ 28 w 156"/>
                <a:gd name="T63" fmla="*/ 167 h 182"/>
                <a:gd name="T64" fmla="*/ 17 w 156"/>
                <a:gd name="T65" fmla="*/ 169 h 182"/>
                <a:gd name="T66" fmla="*/ 5 w 156"/>
                <a:gd name="T67" fmla="*/ 175 h 182"/>
                <a:gd name="T68" fmla="*/ 2 w 156"/>
                <a:gd name="T69" fmla="*/ 182 h 182"/>
                <a:gd name="T70" fmla="*/ 14 w 156"/>
                <a:gd name="T71" fmla="*/ 180 h 182"/>
                <a:gd name="T72" fmla="*/ 30 w 156"/>
                <a:gd name="T73" fmla="*/ 178 h 182"/>
                <a:gd name="T74" fmla="*/ 45 w 156"/>
                <a:gd name="T75" fmla="*/ 176 h 182"/>
                <a:gd name="T76" fmla="*/ 51 w 156"/>
                <a:gd name="T77" fmla="*/ 177 h 182"/>
                <a:gd name="T78" fmla="*/ 56 w 156"/>
                <a:gd name="T79" fmla="*/ 178 h 182"/>
                <a:gd name="T80" fmla="*/ 63 w 156"/>
                <a:gd name="T81" fmla="*/ 178 h 182"/>
                <a:gd name="T82" fmla="*/ 70 w 156"/>
                <a:gd name="T83" fmla="*/ 176 h 182"/>
                <a:gd name="T84" fmla="*/ 80 w 156"/>
                <a:gd name="T85" fmla="*/ 169 h 182"/>
                <a:gd name="T86" fmla="*/ 86 w 156"/>
                <a:gd name="T87" fmla="*/ 163 h 182"/>
                <a:gd name="T88" fmla="*/ 89 w 156"/>
                <a:gd name="T89" fmla="*/ 160 h 182"/>
                <a:gd name="T90" fmla="*/ 99 w 156"/>
                <a:gd name="T91" fmla="*/ 150 h 182"/>
                <a:gd name="T92" fmla="*/ 108 w 156"/>
                <a:gd name="T93" fmla="*/ 135 h 182"/>
                <a:gd name="T94" fmla="*/ 115 w 156"/>
                <a:gd name="T95" fmla="*/ 125 h 182"/>
                <a:gd name="T96" fmla="*/ 123 w 156"/>
                <a:gd name="T97" fmla="*/ 123 h 182"/>
                <a:gd name="T98" fmla="*/ 130 w 156"/>
                <a:gd name="T99" fmla="*/ 121 h 182"/>
                <a:gd name="T100" fmla="*/ 136 w 156"/>
                <a:gd name="T101" fmla="*/ 116 h 182"/>
                <a:gd name="T102" fmla="*/ 142 w 156"/>
                <a:gd name="T103" fmla="*/ 109 h 182"/>
                <a:gd name="T104" fmla="*/ 150 w 156"/>
                <a:gd name="T105" fmla="*/ 94 h 182"/>
                <a:gd name="T106" fmla="*/ 156 w 156"/>
                <a:gd name="T107" fmla="*/ 74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82"/>
                <a:gd name="T164" fmla="*/ 156 w 156"/>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82">
                  <a:moveTo>
                    <a:pt x="154" y="68"/>
                  </a:moveTo>
                  <a:lnTo>
                    <a:pt x="153" y="68"/>
                  </a:lnTo>
                  <a:lnTo>
                    <a:pt x="151" y="68"/>
                  </a:lnTo>
                  <a:lnTo>
                    <a:pt x="148" y="65"/>
                  </a:lnTo>
                  <a:lnTo>
                    <a:pt x="143" y="57"/>
                  </a:lnTo>
                  <a:lnTo>
                    <a:pt x="138" y="49"/>
                  </a:lnTo>
                  <a:lnTo>
                    <a:pt x="133" y="45"/>
                  </a:lnTo>
                  <a:lnTo>
                    <a:pt x="129" y="42"/>
                  </a:lnTo>
                  <a:lnTo>
                    <a:pt x="124" y="39"/>
                  </a:lnTo>
                  <a:lnTo>
                    <a:pt x="120" y="36"/>
                  </a:lnTo>
                  <a:lnTo>
                    <a:pt x="116" y="33"/>
                  </a:lnTo>
                  <a:lnTo>
                    <a:pt x="110" y="30"/>
                  </a:lnTo>
                  <a:lnTo>
                    <a:pt x="104" y="24"/>
                  </a:lnTo>
                  <a:lnTo>
                    <a:pt x="99" y="19"/>
                  </a:lnTo>
                  <a:lnTo>
                    <a:pt x="95" y="14"/>
                  </a:lnTo>
                  <a:lnTo>
                    <a:pt x="92" y="7"/>
                  </a:lnTo>
                  <a:lnTo>
                    <a:pt x="92" y="0"/>
                  </a:lnTo>
                  <a:lnTo>
                    <a:pt x="91" y="1"/>
                  </a:lnTo>
                  <a:lnTo>
                    <a:pt x="89" y="3"/>
                  </a:lnTo>
                  <a:lnTo>
                    <a:pt x="86" y="6"/>
                  </a:lnTo>
                  <a:lnTo>
                    <a:pt x="83" y="11"/>
                  </a:lnTo>
                  <a:lnTo>
                    <a:pt x="83" y="17"/>
                  </a:lnTo>
                  <a:lnTo>
                    <a:pt x="85" y="24"/>
                  </a:lnTo>
                  <a:lnTo>
                    <a:pt x="91" y="31"/>
                  </a:lnTo>
                  <a:lnTo>
                    <a:pt x="101" y="39"/>
                  </a:lnTo>
                  <a:lnTo>
                    <a:pt x="102" y="41"/>
                  </a:lnTo>
                  <a:lnTo>
                    <a:pt x="104" y="44"/>
                  </a:lnTo>
                  <a:lnTo>
                    <a:pt x="106" y="48"/>
                  </a:lnTo>
                  <a:lnTo>
                    <a:pt x="104" y="53"/>
                  </a:lnTo>
                  <a:lnTo>
                    <a:pt x="99" y="57"/>
                  </a:lnTo>
                  <a:lnTo>
                    <a:pt x="95" y="64"/>
                  </a:lnTo>
                  <a:lnTo>
                    <a:pt x="95" y="71"/>
                  </a:lnTo>
                  <a:lnTo>
                    <a:pt x="96" y="80"/>
                  </a:lnTo>
                  <a:lnTo>
                    <a:pt x="93" y="83"/>
                  </a:lnTo>
                  <a:lnTo>
                    <a:pt x="87" y="89"/>
                  </a:lnTo>
                  <a:lnTo>
                    <a:pt x="83" y="98"/>
                  </a:lnTo>
                  <a:lnTo>
                    <a:pt x="83" y="110"/>
                  </a:lnTo>
                  <a:lnTo>
                    <a:pt x="83" y="112"/>
                  </a:lnTo>
                  <a:lnTo>
                    <a:pt x="83" y="115"/>
                  </a:lnTo>
                  <a:lnTo>
                    <a:pt x="81" y="120"/>
                  </a:lnTo>
                  <a:lnTo>
                    <a:pt x="77" y="127"/>
                  </a:lnTo>
                  <a:lnTo>
                    <a:pt x="72" y="131"/>
                  </a:lnTo>
                  <a:lnTo>
                    <a:pt x="68" y="134"/>
                  </a:lnTo>
                  <a:lnTo>
                    <a:pt x="64" y="134"/>
                  </a:lnTo>
                  <a:lnTo>
                    <a:pt x="56" y="134"/>
                  </a:lnTo>
                  <a:lnTo>
                    <a:pt x="50" y="135"/>
                  </a:lnTo>
                  <a:lnTo>
                    <a:pt x="43" y="136"/>
                  </a:lnTo>
                  <a:lnTo>
                    <a:pt x="36" y="137"/>
                  </a:lnTo>
                  <a:lnTo>
                    <a:pt x="28" y="138"/>
                  </a:lnTo>
                  <a:lnTo>
                    <a:pt x="21" y="140"/>
                  </a:lnTo>
                  <a:lnTo>
                    <a:pt x="15" y="141"/>
                  </a:lnTo>
                  <a:lnTo>
                    <a:pt x="12" y="142"/>
                  </a:lnTo>
                  <a:lnTo>
                    <a:pt x="10" y="143"/>
                  </a:lnTo>
                  <a:lnTo>
                    <a:pt x="12" y="145"/>
                  </a:lnTo>
                  <a:lnTo>
                    <a:pt x="15" y="148"/>
                  </a:lnTo>
                  <a:lnTo>
                    <a:pt x="18" y="152"/>
                  </a:lnTo>
                  <a:lnTo>
                    <a:pt x="24" y="157"/>
                  </a:lnTo>
                  <a:lnTo>
                    <a:pt x="29" y="160"/>
                  </a:lnTo>
                  <a:lnTo>
                    <a:pt x="33" y="164"/>
                  </a:lnTo>
                  <a:lnTo>
                    <a:pt x="36" y="167"/>
                  </a:lnTo>
                  <a:lnTo>
                    <a:pt x="37" y="168"/>
                  </a:lnTo>
                  <a:lnTo>
                    <a:pt x="36" y="168"/>
                  </a:lnTo>
                  <a:lnTo>
                    <a:pt x="33" y="167"/>
                  </a:lnTo>
                  <a:lnTo>
                    <a:pt x="28" y="167"/>
                  </a:lnTo>
                  <a:lnTo>
                    <a:pt x="23" y="167"/>
                  </a:lnTo>
                  <a:lnTo>
                    <a:pt x="17" y="169"/>
                  </a:lnTo>
                  <a:lnTo>
                    <a:pt x="11" y="172"/>
                  </a:lnTo>
                  <a:lnTo>
                    <a:pt x="5" y="175"/>
                  </a:lnTo>
                  <a:lnTo>
                    <a:pt x="0" y="182"/>
                  </a:lnTo>
                  <a:lnTo>
                    <a:pt x="2" y="182"/>
                  </a:lnTo>
                  <a:lnTo>
                    <a:pt x="7" y="181"/>
                  </a:lnTo>
                  <a:lnTo>
                    <a:pt x="14" y="180"/>
                  </a:lnTo>
                  <a:lnTo>
                    <a:pt x="22" y="179"/>
                  </a:lnTo>
                  <a:lnTo>
                    <a:pt x="30" y="178"/>
                  </a:lnTo>
                  <a:lnTo>
                    <a:pt x="38" y="177"/>
                  </a:lnTo>
                  <a:lnTo>
                    <a:pt x="45" y="176"/>
                  </a:lnTo>
                  <a:lnTo>
                    <a:pt x="48" y="176"/>
                  </a:lnTo>
                  <a:lnTo>
                    <a:pt x="51" y="177"/>
                  </a:lnTo>
                  <a:lnTo>
                    <a:pt x="53" y="178"/>
                  </a:lnTo>
                  <a:lnTo>
                    <a:pt x="56" y="178"/>
                  </a:lnTo>
                  <a:lnTo>
                    <a:pt x="60" y="178"/>
                  </a:lnTo>
                  <a:lnTo>
                    <a:pt x="63" y="178"/>
                  </a:lnTo>
                  <a:lnTo>
                    <a:pt x="66" y="178"/>
                  </a:lnTo>
                  <a:lnTo>
                    <a:pt x="70" y="176"/>
                  </a:lnTo>
                  <a:lnTo>
                    <a:pt x="74" y="174"/>
                  </a:lnTo>
                  <a:lnTo>
                    <a:pt x="80" y="169"/>
                  </a:lnTo>
                  <a:lnTo>
                    <a:pt x="84" y="165"/>
                  </a:lnTo>
                  <a:lnTo>
                    <a:pt x="86" y="163"/>
                  </a:lnTo>
                  <a:lnTo>
                    <a:pt x="87" y="161"/>
                  </a:lnTo>
                  <a:lnTo>
                    <a:pt x="89" y="160"/>
                  </a:lnTo>
                  <a:lnTo>
                    <a:pt x="94" y="156"/>
                  </a:lnTo>
                  <a:lnTo>
                    <a:pt x="99" y="150"/>
                  </a:lnTo>
                  <a:lnTo>
                    <a:pt x="104" y="143"/>
                  </a:lnTo>
                  <a:lnTo>
                    <a:pt x="108" y="135"/>
                  </a:lnTo>
                  <a:lnTo>
                    <a:pt x="111" y="129"/>
                  </a:lnTo>
                  <a:lnTo>
                    <a:pt x="115" y="125"/>
                  </a:lnTo>
                  <a:lnTo>
                    <a:pt x="120" y="124"/>
                  </a:lnTo>
                  <a:lnTo>
                    <a:pt x="123" y="123"/>
                  </a:lnTo>
                  <a:lnTo>
                    <a:pt x="127" y="122"/>
                  </a:lnTo>
                  <a:lnTo>
                    <a:pt x="130" y="121"/>
                  </a:lnTo>
                  <a:lnTo>
                    <a:pt x="133" y="119"/>
                  </a:lnTo>
                  <a:lnTo>
                    <a:pt x="136" y="116"/>
                  </a:lnTo>
                  <a:lnTo>
                    <a:pt x="139" y="113"/>
                  </a:lnTo>
                  <a:lnTo>
                    <a:pt x="142" y="109"/>
                  </a:lnTo>
                  <a:lnTo>
                    <a:pt x="145" y="104"/>
                  </a:lnTo>
                  <a:lnTo>
                    <a:pt x="150" y="94"/>
                  </a:lnTo>
                  <a:lnTo>
                    <a:pt x="154" y="83"/>
                  </a:lnTo>
                  <a:lnTo>
                    <a:pt x="156" y="74"/>
                  </a:lnTo>
                  <a:lnTo>
                    <a:pt x="154" y="68"/>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6" name="Freeform 9"/>
            <p:cNvSpPr>
              <a:spLocks/>
            </p:cNvSpPr>
            <p:nvPr/>
          </p:nvSpPr>
          <p:spPr bwMode="auto">
            <a:xfrm>
              <a:off x="2745" y="1762"/>
              <a:ext cx="151" cy="194"/>
            </a:xfrm>
            <a:custGeom>
              <a:avLst/>
              <a:gdLst>
                <a:gd name="T0" fmla="*/ 7 w 151"/>
                <a:gd name="T1" fmla="*/ 1 h 194"/>
                <a:gd name="T2" fmla="*/ 15 w 151"/>
                <a:gd name="T3" fmla="*/ 7 h 194"/>
                <a:gd name="T4" fmla="*/ 28 w 151"/>
                <a:gd name="T5" fmla="*/ 15 h 194"/>
                <a:gd name="T6" fmla="*/ 42 w 151"/>
                <a:gd name="T7" fmla="*/ 23 h 194"/>
                <a:gd name="T8" fmla="*/ 53 w 151"/>
                <a:gd name="T9" fmla="*/ 29 h 194"/>
                <a:gd name="T10" fmla="*/ 61 w 151"/>
                <a:gd name="T11" fmla="*/ 34 h 194"/>
                <a:gd name="T12" fmla="*/ 66 w 151"/>
                <a:gd name="T13" fmla="*/ 41 h 194"/>
                <a:gd name="T14" fmla="*/ 69 w 151"/>
                <a:gd name="T15" fmla="*/ 48 h 194"/>
                <a:gd name="T16" fmla="*/ 75 w 151"/>
                <a:gd name="T17" fmla="*/ 57 h 194"/>
                <a:gd name="T18" fmla="*/ 90 w 151"/>
                <a:gd name="T19" fmla="*/ 79 h 194"/>
                <a:gd name="T20" fmla="*/ 111 w 151"/>
                <a:gd name="T21" fmla="*/ 105 h 194"/>
                <a:gd name="T22" fmla="*/ 130 w 151"/>
                <a:gd name="T23" fmla="*/ 129 h 194"/>
                <a:gd name="T24" fmla="*/ 142 w 151"/>
                <a:gd name="T25" fmla="*/ 146 h 194"/>
                <a:gd name="T26" fmla="*/ 151 w 151"/>
                <a:gd name="T27" fmla="*/ 163 h 194"/>
                <a:gd name="T28" fmla="*/ 149 w 151"/>
                <a:gd name="T29" fmla="*/ 182 h 194"/>
                <a:gd name="T30" fmla="*/ 144 w 151"/>
                <a:gd name="T31" fmla="*/ 194 h 194"/>
                <a:gd name="T32" fmla="*/ 134 w 151"/>
                <a:gd name="T33" fmla="*/ 188 h 194"/>
                <a:gd name="T34" fmla="*/ 128 w 151"/>
                <a:gd name="T35" fmla="*/ 182 h 194"/>
                <a:gd name="T36" fmla="*/ 120 w 151"/>
                <a:gd name="T37" fmla="*/ 178 h 194"/>
                <a:gd name="T38" fmla="*/ 112 w 151"/>
                <a:gd name="T39" fmla="*/ 178 h 194"/>
                <a:gd name="T40" fmla="*/ 102 w 151"/>
                <a:gd name="T41" fmla="*/ 181 h 194"/>
                <a:gd name="T42" fmla="*/ 93 w 151"/>
                <a:gd name="T43" fmla="*/ 182 h 194"/>
                <a:gd name="T44" fmla="*/ 82 w 151"/>
                <a:gd name="T45" fmla="*/ 179 h 194"/>
                <a:gd name="T46" fmla="*/ 73 w 151"/>
                <a:gd name="T47" fmla="*/ 176 h 194"/>
                <a:gd name="T48" fmla="*/ 62 w 151"/>
                <a:gd name="T49" fmla="*/ 168 h 194"/>
                <a:gd name="T50" fmla="*/ 54 w 151"/>
                <a:gd name="T51" fmla="*/ 159 h 194"/>
                <a:gd name="T52" fmla="*/ 46 w 151"/>
                <a:gd name="T53" fmla="*/ 155 h 194"/>
                <a:gd name="T54" fmla="*/ 40 w 151"/>
                <a:gd name="T55" fmla="*/ 153 h 194"/>
                <a:gd name="T56" fmla="*/ 36 w 151"/>
                <a:gd name="T57" fmla="*/ 153 h 194"/>
                <a:gd name="T58" fmla="*/ 30 w 151"/>
                <a:gd name="T59" fmla="*/ 151 h 194"/>
                <a:gd name="T60" fmla="*/ 24 w 151"/>
                <a:gd name="T61" fmla="*/ 150 h 194"/>
                <a:gd name="T62" fmla="*/ 18 w 151"/>
                <a:gd name="T63" fmla="*/ 147 h 194"/>
                <a:gd name="T64" fmla="*/ 13 w 151"/>
                <a:gd name="T65" fmla="*/ 145 h 194"/>
                <a:gd name="T66" fmla="*/ 7 w 151"/>
                <a:gd name="T67" fmla="*/ 141 h 194"/>
                <a:gd name="T68" fmla="*/ 0 w 151"/>
                <a:gd name="T69" fmla="*/ 132 h 194"/>
                <a:gd name="T70" fmla="*/ 3 w 151"/>
                <a:gd name="T71" fmla="*/ 118 h 194"/>
                <a:gd name="T72" fmla="*/ 8 w 151"/>
                <a:gd name="T73" fmla="*/ 105 h 194"/>
                <a:gd name="T74" fmla="*/ 9 w 151"/>
                <a:gd name="T75" fmla="*/ 95 h 194"/>
                <a:gd name="T76" fmla="*/ 8 w 151"/>
                <a:gd name="T77" fmla="*/ 82 h 194"/>
                <a:gd name="T78" fmla="*/ 17 w 151"/>
                <a:gd name="T79" fmla="*/ 74 h 194"/>
                <a:gd name="T80" fmla="*/ 29 w 151"/>
                <a:gd name="T81" fmla="*/ 71 h 194"/>
                <a:gd name="T82" fmla="*/ 38 w 151"/>
                <a:gd name="T83" fmla="*/ 68 h 194"/>
                <a:gd name="T84" fmla="*/ 48 w 151"/>
                <a:gd name="T85" fmla="*/ 66 h 194"/>
                <a:gd name="T86" fmla="*/ 55 w 151"/>
                <a:gd name="T87" fmla="*/ 64 h 194"/>
                <a:gd name="T88" fmla="*/ 63 w 151"/>
                <a:gd name="T89" fmla="*/ 61 h 194"/>
                <a:gd name="T90" fmla="*/ 60 w 151"/>
                <a:gd name="T91" fmla="*/ 54 h 194"/>
                <a:gd name="T92" fmla="*/ 52 w 151"/>
                <a:gd name="T93" fmla="*/ 44 h 194"/>
                <a:gd name="T94" fmla="*/ 45 w 151"/>
                <a:gd name="T95" fmla="*/ 39 h 194"/>
                <a:gd name="T96" fmla="*/ 38 w 151"/>
                <a:gd name="T97" fmla="*/ 34 h 194"/>
                <a:gd name="T98" fmla="*/ 31 w 151"/>
                <a:gd name="T99" fmla="*/ 30 h 194"/>
                <a:gd name="T100" fmla="*/ 23 w 151"/>
                <a:gd name="T101" fmla="*/ 25 h 194"/>
                <a:gd name="T102" fmla="*/ 14 w 151"/>
                <a:gd name="T103" fmla="*/ 17 h 194"/>
                <a:gd name="T104" fmla="*/ 7 w 151"/>
                <a:gd name="T105" fmla="*/ 10 h 194"/>
                <a:gd name="T106" fmla="*/ 4 w 151"/>
                <a:gd name="T107" fmla="*/ 3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94"/>
                <a:gd name="T164" fmla="*/ 151 w 15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94">
                  <a:moveTo>
                    <a:pt x="6" y="0"/>
                  </a:moveTo>
                  <a:lnTo>
                    <a:pt x="7" y="1"/>
                  </a:lnTo>
                  <a:lnTo>
                    <a:pt x="10" y="3"/>
                  </a:lnTo>
                  <a:lnTo>
                    <a:pt x="15" y="7"/>
                  </a:lnTo>
                  <a:lnTo>
                    <a:pt x="21" y="11"/>
                  </a:lnTo>
                  <a:lnTo>
                    <a:pt x="28" y="15"/>
                  </a:lnTo>
                  <a:lnTo>
                    <a:pt x="34" y="20"/>
                  </a:lnTo>
                  <a:lnTo>
                    <a:pt x="42" y="23"/>
                  </a:lnTo>
                  <a:lnTo>
                    <a:pt x="48" y="26"/>
                  </a:lnTo>
                  <a:lnTo>
                    <a:pt x="53" y="29"/>
                  </a:lnTo>
                  <a:lnTo>
                    <a:pt x="57" y="31"/>
                  </a:lnTo>
                  <a:lnTo>
                    <a:pt x="61" y="34"/>
                  </a:lnTo>
                  <a:lnTo>
                    <a:pt x="64" y="37"/>
                  </a:lnTo>
                  <a:lnTo>
                    <a:pt x="66" y="41"/>
                  </a:lnTo>
                  <a:lnTo>
                    <a:pt x="68" y="44"/>
                  </a:lnTo>
                  <a:lnTo>
                    <a:pt x="69" y="48"/>
                  </a:lnTo>
                  <a:lnTo>
                    <a:pt x="71" y="51"/>
                  </a:lnTo>
                  <a:lnTo>
                    <a:pt x="75" y="57"/>
                  </a:lnTo>
                  <a:lnTo>
                    <a:pt x="81" y="66"/>
                  </a:lnTo>
                  <a:lnTo>
                    <a:pt x="90" y="79"/>
                  </a:lnTo>
                  <a:lnTo>
                    <a:pt x="101" y="92"/>
                  </a:lnTo>
                  <a:lnTo>
                    <a:pt x="111" y="105"/>
                  </a:lnTo>
                  <a:lnTo>
                    <a:pt x="122" y="118"/>
                  </a:lnTo>
                  <a:lnTo>
                    <a:pt x="130" y="129"/>
                  </a:lnTo>
                  <a:lnTo>
                    <a:pt x="135" y="136"/>
                  </a:lnTo>
                  <a:lnTo>
                    <a:pt x="142" y="146"/>
                  </a:lnTo>
                  <a:lnTo>
                    <a:pt x="148" y="154"/>
                  </a:lnTo>
                  <a:lnTo>
                    <a:pt x="151" y="163"/>
                  </a:lnTo>
                  <a:lnTo>
                    <a:pt x="151" y="173"/>
                  </a:lnTo>
                  <a:lnTo>
                    <a:pt x="149" y="182"/>
                  </a:lnTo>
                  <a:lnTo>
                    <a:pt x="147" y="191"/>
                  </a:lnTo>
                  <a:lnTo>
                    <a:pt x="144" y="194"/>
                  </a:lnTo>
                  <a:lnTo>
                    <a:pt x="138" y="192"/>
                  </a:lnTo>
                  <a:lnTo>
                    <a:pt x="134" y="188"/>
                  </a:lnTo>
                  <a:lnTo>
                    <a:pt x="131" y="185"/>
                  </a:lnTo>
                  <a:lnTo>
                    <a:pt x="128" y="182"/>
                  </a:lnTo>
                  <a:lnTo>
                    <a:pt x="124" y="180"/>
                  </a:lnTo>
                  <a:lnTo>
                    <a:pt x="120" y="178"/>
                  </a:lnTo>
                  <a:lnTo>
                    <a:pt x="116" y="177"/>
                  </a:lnTo>
                  <a:lnTo>
                    <a:pt x="112" y="178"/>
                  </a:lnTo>
                  <a:lnTo>
                    <a:pt x="107" y="179"/>
                  </a:lnTo>
                  <a:lnTo>
                    <a:pt x="102" y="181"/>
                  </a:lnTo>
                  <a:lnTo>
                    <a:pt x="98" y="182"/>
                  </a:lnTo>
                  <a:lnTo>
                    <a:pt x="93" y="182"/>
                  </a:lnTo>
                  <a:lnTo>
                    <a:pt x="87" y="181"/>
                  </a:lnTo>
                  <a:lnTo>
                    <a:pt x="82" y="179"/>
                  </a:lnTo>
                  <a:lnTo>
                    <a:pt x="78" y="178"/>
                  </a:lnTo>
                  <a:lnTo>
                    <a:pt x="73" y="176"/>
                  </a:lnTo>
                  <a:lnTo>
                    <a:pt x="69" y="173"/>
                  </a:lnTo>
                  <a:lnTo>
                    <a:pt x="62" y="168"/>
                  </a:lnTo>
                  <a:lnTo>
                    <a:pt x="58" y="163"/>
                  </a:lnTo>
                  <a:lnTo>
                    <a:pt x="54" y="159"/>
                  </a:lnTo>
                  <a:lnTo>
                    <a:pt x="49" y="156"/>
                  </a:lnTo>
                  <a:lnTo>
                    <a:pt x="46" y="155"/>
                  </a:lnTo>
                  <a:lnTo>
                    <a:pt x="43" y="154"/>
                  </a:lnTo>
                  <a:lnTo>
                    <a:pt x="40" y="153"/>
                  </a:lnTo>
                  <a:lnTo>
                    <a:pt x="38" y="153"/>
                  </a:lnTo>
                  <a:lnTo>
                    <a:pt x="36" y="153"/>
                  </a:lnTo>
                  <a:lnTo>
                    <a:pt x="33" y="152"/>
                  </a:lnTo>
                  <a:lnTo>
                    <a:pt x="30" y="151"/>
                  </a:lnTo>
                  <a:lnTo>
                    <a:pt x="27" y="150"/>
                  </a:lnTo>
                  <a:lnTo>
                    <a:pt x="24" y="150"/>
                  </a:lnTo>
                  <a:lnTo>
                    <a:pt x="21" y="149"/>
                  </a:lnTo>
                  <a:lnTo>
                    <a:pt x="18" y="147"/>
                  </a:lnTo>
                  <a:lnTo>
                    <a:pt x="16" y="147"/>
                  </a:lnTo>
                  <a:lnTo>
                    <a:pt x="13" y="145"/>
                  </a:lnTo>
                  <a:lnTo>
                    <a:pt x="10" y="143"/>
                  </a:lnTo>
                  <a:lnTo>
                    <a:pt x="7" y="141"/>
                  </a:lnTo>
                  <a:lnTo>
                    <a:pt x="4" y="138"/>
                  </a:lnTo>
                  <a:lnTo>
                    <a:pt x="0" y="132"/>
                  </a:lnTo>
                  <a:lnTo>
                    <a:pt x="1" y="125"/>
                  </a:lnTo>
                  <a:lnTo>
                    <a:pt x="3" y="118"/>
                  </a:lnTo>
                  <a:lnTo>
                    <a:pt x="6" y="111"/>
                  </a:lnTo>
                  <a:lnTo>
                    <a:pt x="8" y="105"/>
                  </a:lnTo>
                  <a:lnTo>
                    <a:pt x="9" y="100"/>
                  </a:lnTo>
                  <a:lnTo>
                    <a:pt x="9" y="95"/>
                  </a:lnTo>
                  <a:lnTo>
                    <a:pt x="8" y="88"/>
                  </a:lnTo>
                  <a:lnTo>
                    <a:pt x="8" y="82"/>
                  </a:lnTo>
                  <a:lnTo>
                    <a:pt x="12" y="77"/>
                  </a:lnTo>
                  <a:lnTo>
                    <a:pt x="17" y="74"/>
                  </a:lnTo>
                  <a:lnTo>
                    <a:pt x="25" y="72"/>
                  </a:lnTo>
                  <a:lnTo>
                    <a:pt x="29" y="71"/>
                  </a:lnTo>
                  <a:lnTo>
                    <a:pt x="34" y="70"/>
                  </a:lnTo>
                  <a:lnTo>
                    <a:pt x="38" y="68"/>
                  </a:lnTo>
                  <a:lnTo>
                    <a:pt x="43" y="67"/>
                  </a:lnTo>
                  <a:lnTo>
                    <a:pt x="48" y="66"/>
                  </a:lnTo>
                  <a:lnTo>
                    <a:pt x="51" y="64"/>
                  </a:lnTo>
                  <a:lnTo>
                    <a:pt x="55" y="64"/>
                  </a:lnTo>
                  <a:lnTo>
                    <a:pt x="59" y="63"/>
                  </a:lnTo>
                  <a:lnTo>
                    <a:pt x="63" y="61"/>
                  </a:lnTo>
                  <a:lnTo>
                    <a:pt x="63" y="58"/>
                  </a:lnTo>
                  <a:lnTo>
                    <a:pt x="60" y="54"/>
                  </a:lnTo>
                  <a:lnTo>
                    <a:pt x="55" y="47"/>
                  </a:lnTo>
                  <a:lnTo>
                    <a:pt x="52" y="44"/>
                  </a:lnTo>
                  <a:lnTo>
                    <a:pt x="49" y="41"/>
                  </a:lnTo>
                  <a:lnTo>
                    <a:pt x="45" y="39"/>
                  </a:lnTo>
                  <a:lnTo>
                    <a:pt x="42" y="37"/>
                  </a:lnTo>
                  <a:lnTo>
                    <a:pt x="38" y="34"/>
                  </a:lnTo>
                  <a:lnTo>
                    <a:pt x="34" y="32"/>
                  </a:lnTo>
                  <a:lnTo>
                    <a:pt x="31" y="30"/>
                  </a:lnTo>
                  <a:lnTo>
                    <a:pt x="27" y="28"/>
                  </a:lnTo>
                  <a:lnTo>
                    <a:pt x="23" y="25"/>
                  </a:lnTo>
                  <a:lnTo>
                    <a:pt x="19" y="21"/>
                  </a:lnTo>
                  <a:lnTo>
                    <a:pt x="14" y="17"/>
                  </a:lnTo>
                  <a:lnTo>
                    <a:pt x="10" y="14"/>
                  </a:lnTo>
                  <a:lnTo>
                    <a:pt x="7" y="10"/>
                  </a:lnTo>
                  <a:lnTo>
                    <a:pt x="4" y="6"/>
                  </a:lnTo>
                  <a:lnTo>
                    <a:pt x="4" y="3"/>
                  </a:lnTo>
                  <a:lnTo>
                    <a:pt x="6" y="0"/>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7" name="Freeform 10"/>
            <p:cNvSpPr>
              <a:spLocks/>
            </p:cNvSpPr>
            <p:nvPr/>
          </p:nvSpPr>
          <p:spPr bwMode="auto">
            <a:xfrm>
              <a:off x="3361" y="1562"/>
              <a:ext cx="28" cy="15"/>
            </a:xfrm>
            <a:custGeom>
              <a:avLst/>
              <a:gdLst>
                <a:gd name="T0" fmla="*/ 0 w 28"/>
                <a:gd name="T1" fmla="*/ 1 h 15"/>
                <a:gd name="T2" fmla="*/ 0 w 28"/>
                <a:gd name="T3" fmla="*/ 3 h 15"/>
                <a:gd name="T4" fmla="*/ 1 w 28"/>
                <a:gd name="T5" fmla="*/ 8 h 15"/>
                <a:gd name="T6" fmla="*/ 3 w 28"/>
                <a:gd name="T7" fmla="*/ 12 h 15"/>
                <a:gd name="T8" fmla="*/ 5 w 28"/>
                <a:gd name="T9" fmla="*/ 15 h 15"/>
                <a:gd name="T10" fmla="*/ 9 w 28"/>
                <a:gd name="T11" fmla="*/ 15 h 15"/>
                <a:gd name="T12" fmla="*/ 13 w 28"/>
                <a:gd name="T13" fmla="*/ 15 h 15"/>
                <a:gd name="T14" fmla="*/ 17 w 28"/>
                <a:gd name="T15" fmla="*/ 14 h 15"/>
                <a:gd name="T16" fmla="*/ 20 w 28"/>
                <a:gd name="T17" fmla="*/ 13 h 15"/>
                <a:gd name="T18" fmla="*/ 23 w 28"/>
                <a:gd name="T19" fmla="*/ 12 h 15"/>
                <a:gd name="T20" fmla="*/ 25 w 28"/>
                <a:gd name="T21" fmla="*/ 11 h 15"/>
                <a:gd name="T22" fmla="*/ 27 w 28"/>
                <a:gd name="T23" fmla="*/ 10 h 15"/>
                <a:gd name="T24" fmla="*/ 28 w 28"/>
                <a:gd name="T25" fmla="*/ 10 h 15"/>
                <a:gd name="T26" fmla="*/ 27 w 28"/>
                <a:gd name="T27" fmla="*/ 9 h 15"/>
                <a:gd name="T28" fmla="*/ 25 w 28"/>
                <a:gd name="T29" fmla="*/ 9 h 15"/>
                <a:gd name="T30" fmla="*/ 22 w 28"/>
                <a:gd name="T31" fmla="*/ 6 h 15"/>
                <a:gd name="T32" fmla="*/ 17 w 28"/>
                <a:gd name="T33" fmla="*/ 4 h 15"/>
                <a:gd name="T34" fmla="*/ 13 w 28"/>
                <a:gd name="T35" fmla="*/ 3 h 15"/>
                <a:gd name="T36" fmla="*/ 9 w 28"/>
                <a:gd name="T37" fmla="*/ 1 h 15"/>
                <a:gd name="T38" fmla="*/ 4 w 28"/>
                <a:gd name="T39" fmla="*/ 0 h 15"/>
                <a:gd name="T40" fmla="*/ 0 w 28"/>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5"/>
                <a:gd name="T65" fmla="*/ 28 w 2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5">
                  <a:moveTo>
                    <a:pt x="0" y="1"/>
                  </a:moveTo>
                  <a:lnTo>
                    <a:pt x="0" y="3"/>
                  </a:lnTo>
                  <a:lnTo>
                    <a:pt x="1" y="8"/>
                  </a:lnTo>
                  <a:lnTo>
                    <a:pt x="3" y="12"/>
                  </a:lnTo>
                  <a:lnTo>
                    <a:pt x="5" y="15"/>
                  </a:lnTo>
                  <a:lnTo>
                    <a:pt x="9" y="15"/>
                  </a:lnTo>
                  <a:lnTo>
                    <a:pt x="13" y="15"/>
                  </a:lnTo>
                  <a:lnTo>
                    <a:pt x="17" y="14"/>
                  </a:lnTo>
                  <a:lnTo>
                    <a:pt x="20" y="13"/>
                  </a:lnTo>
                  <a:lnTo>
                    <a:pt x="23" y="12"/>
                  </a:lnTo>
                  <a:lnTo>
                    <a:pt x="25" y="11"/>
                  </a:lnTo>
                  <a:lnTo>
                    <a:pt x="27" y="10"/>
                  </a:lnTo>
                  <a:lnTo>
                    <a:pt x="28" y="10"/>
                  </a:lnTo>
                  <a:lnTo>
                    <a:pt x="27" y="9"/>
                  </a:lnTo>
                  <a:lnTo>
                    <a:pt x="25" y="9"/>
                  </a:lnTo>
                  <a:lnTo>
                    <a:pt x="22" y="6"/>
                  </a:lnTo>
                  <a:lnTo>
                    <a:pt x="17" y="4"/>
                  </a:lnTo>
                  <a:lnTo>
                    <a:pt x="13" y="3"/>
                  </a:lnTo>
                  <a:lnTo>
                    <a:pt x="9" y="1"/>
                  </a:lnTo>
                  <a:lnTo>
                    <a:pt x="4" y="0"/>
                  </a:lnTo>
                  <a:lnTo>
                    <a:pt x="0" y="1"/>
                  </a:lnTo>
                  <a:close/>
                </a:path>
              </a:pathLst>
            </a:custGeom>
            <a:solidFill>
              <a:srgbClr val="C13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8" name="Freeform 11"/>
            <p:cNvSpPr>
              <a:spLocks/>
            </p:cNvSpPr>
            <p:nvPr/>
          </p:nvSpPr>
          <p:spPr bwMode="auto">
            <a:xfrm>
              <a:off x="3342" y="1540"/>
              <a:ext cx="57" cy="31"/>
            </a:xfrm>
            <a:custGeom>
              <a:avLst/>
              <a:gdLst>
                <a:gd name="T0" fmla="*/ 0 w 57"/>
                <a:gd name="T1" fmla="*/ 1 h 31"/>
                <a:gd name="T2" fmla="*/ 1 w 57"/>
                <a:gd name="T3" fmla="*/ 4 h 31"/>
                <a:gd name="T4" fmla="*/ 4 w 57"/>
                <a:gd name="T5" fmla="*/ 11 h 31"/>
                <a:gd name="T6" fmla="*/ 9 w 57"/>
                <a:gd name="T7" fmla="*/ 19 h 31"/>
                <a:gd name="T8" fmla="*/ 17 w 57"/>
                <a:gd name="T9" fmla="*/ 23 h 31"/>
                <a:gd name="T10" fmla="*/ 22 w 57"/>
                <a:gd name="T11" fmla="*/ 24 h 31"/>
                <a:gd name="T12" fmla="*/ 27 w 57"/>
                <a:gd name="T13" fmla="*/ 25 h 31"/>
                <a:gd name="T14" fmla="*/ 31 w 57"/>
                <a:gd name="T15" fmla="*/ 26 h 31"/>
                <a:gd name="T16" fmla="*/ 35 w 57"/>
                <a:gd name="T17" fmla="*/ 28 h 31"/>
                <a:gd name="T18" fmla="*/ 39 w 57"/>
                <a:gd name="T19" fmla="*/ 28 h 31"/>
                <a:gd name="T20" fmla="*/ 42 w 57"/>
                <a:gd name="T21" fmla="*/ 29 h 31"/>
                <a:gd name="T22" fmla="*/ 44 w 57"/>
                <a:gd name="T23" fmla="*/ 30 h 31"/>
                <a:gd name="T24" fmla="*/ 45 w 57"/>
                <a:gd name="T25" fmla="*/ 31 h 31"/>
                <a:gd name="T26" fmla="*/ 48 w 57"/>
                <a:gd name="T27" fmla="*/ 31 h 31"/>
                <a:gd name="T28" fmla="*/ 51 w 57"/>
                <a:gd name="T29" fmla="*/ 31 h 31"/>
                <a:gd name="T30" fmla="*/ 55 w 57"/>
                <a:gd name="T31" fmla="*/ 31 h 31"/>
                <a:gd name="T32" fmla="*/ 57 w 57"/>
                <a:gd name="T33" fmla="*/ 31 h 31"/>
                <a:gd name="T34" fmla="*/ 57 w 57"/>
                <a:gd name="T35" fmla="*/ 30 h 31"/>
                <a:gd name="T36" fmla="*/ 54 w 57"/>
                <a:gd name="T37" fmla="*/ 28 h 31"/>
                <a:gd name="T38" fmla="*/ 50 w 57"/>
                <a:gd name="T39" fmla="*/ 28 h 31"/>
                <a:gd name="T40" fmla="*/ 46 w 57"/>
                <a:gd name="T41" fmla="*/ 27 h 31"/>
                <a:gd name="T42" fmla="*/ 45 w 57"/>
                <a:gd name="T43" fmla="*/ 25 h 31"/>
                <a:gd name="T44" fmla="*/ 42 w 57"/>
                <a:gd name="T45" fmla="*/ 24 h 31"/>
                <a:gd name="T46" fmla="*/ 39 w 57"/>
                <a:gd name="T47" fmla="*/ 22 h 31"/>
                <a:gd name="T48" fmla="*/ 36 w 57"/>
                <a:gd name="T49" fmla="*/ 20 h 31"/>
                <a:gd name="T50" fmla="*/ 32 w 57"/>
                <a:gd name="T51" fmla="*/ 18 h 31"/>
                <a:gd name="T52" fmla="*/ 29 w 57"/>
                <a:gd name="T53" fmla="*/ 16 h 31"/>
                <a:gd name="T54" fmla="*/ 26 w 57"/>
                <a:gd name="T55" fmla="*/ 15 h 31"/>
                <a:gd name="T56" fmla="*/ 24 w 57"/>
                <a:gd name="T57" fmla="*/ 14 h 31"/>
                <a:gd name="T58" fmla="*/ 21 w 57"/>
                <a:gd name="T59" fmla="*/ 12 h 31"/>
                <a:gd name="T60" fmla="*/ 17 w 57"/>
                <a:gd name="T61" fmla="*/ 11 h 31"/>
                <a:gd name="T62" fmla="*/ 14 w 57"/>
                <a:gd name="T63" fmla="*/ 11 h 31"/>
                <a:gd name="T64" fmla="*/ 11 w 57"/>
                <a:gd name="T65" fmla="*/ 11 h 31"/>
                <a:gd name="T66" fmla="*/ 9 w 57"/>
                <a:gd name="T67" fmla="*/ 11 h 31"/>
                <a:gd name="T68" fmla="*/ 7 w 57"/>
                <a:gd name="T69" fmla="*/ 10 h 31"/>
                <a:gd name="T70" fmla="*/ 7 w 57"/>
                <a:gd name="T71" fmla="*/ 8 h 31"/>
                <a:gd name="T72" fmla="*/ 5 w 57"/>
                <a:gd name="T73" fmla="*/ 6 h 31"/>
                <a:gd name="T74" fmla="*/ 4 w 57"/>
                <a:gd name="T75" fmla="*/ 3 h 31"/>
                <a:gd name="T76" fmla="*/ 1 w 57"/>
                <a:gd name="T77" fmla="*/ 1 h 31"/>
                <a:gd name="T78" fmla="*/ 1 w 57"/>
                <a:gd name="T79" fmla="*/ 0 h 31"/>
                <a:gd name="T80" fmla="*/ 0 w 57"/>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1"/>
                <a:gd name="T125" fmla="*/ 57 w 57"/>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1">
                  <a:moveTo>
                    <a:pt x="0" y="1"/>
                  </a:moveTo>
                  <a:lnTo>
                    <a:pt x="1" y="4"/>
                  </a:lnTo>
                  <a:lnTo>
                    <a:pt x="4" y="11"/>
                  </a:lnTo>
                  <a:lnTo>
                    <a:pt x="9" y="19"/>
                  </a:lnTo>
                  <a:lnTo>
                    <a:pt x="17" y="23"/>
                  </a:lnTo>
                  <a:lnTo>
                    <a:pt x="22" y="24"/>
                  </a:lnTo>
                  <a:lnTo>
                    <a:pt x="27" y="25"/>
                  </a:lnTo>
                  <a:lnTo>
                    <a:pt x="31" y="26"/>
                  </a:lnTo>
                  <a:lnTo>
                    <a:pt x="35" y="28"/>
                  </a:lnTo>
                  <a:lnTo>
                    <a:pt x="39" y="28"/>
                  </a:lnTo>
                  <a:lnTo>
                    <a:pt x="42" y="29"/>
                  </a:lnTo>
                  <a:lnTo>
                    <a:pt x="44" y="30"/>
                  </a:lnTo>
                  <a:lnTo>
                    <a:pt x="45" y="31"/>
                  </a:lnTo>
                  <a:lnTo>
                    <a:pt x="48" y="31"/>
                  </a:lnTo>
                  <a:lnTo>
                    <a:pt x="51" y="31"/>
                  </a:lnTo>
                  <a:lnTo>
                    <a:pt x="55" y="31"/>
                  </a:lnTo>
                  <a:lnTo>
                    <a:pt x="57" y="31"/>
                  </a:lnTo>
                  <a:lnTo>
                    <a:pt x="57" y="30"/>
                  </a:lnTo>
                  <a:lnTo>
                    <a:pt x="54" y="28"/>
                  </a:lnTo>
                  <a:lnTo>
                    <a:pt x="50" y="28"/>
                  </a:lnTo>
                  <a:lnTo>
                    <a:pt x="46" y="27"/>
                  </a:lnTo>
                  <a:lnTo>
                    <a:pt x="45" y="25"/>
                  </a:lnTo>
                  <a:lnTo>
                    <a:pt x="42" y="24"/>
                  </a:lnTo>
                  <a:lnTo>
                    <a:pt x="39" y="22"/>
                  </a:lnTo>
                  <a:lnTo>
                    <a:pt x="36" y="20"/>
                  </a:lnTo>
                  <a:lnTo>
                    <a:pt x="32" y="18"/>
                  </a:lnTo>
                  <a:lnTo>
                    <a:pt x="29" y="16"/>
                  </a:lnTo>
                  <a:lnTo>
                    <a:pt x="26" y="15"/>
                  </a:lnTo>
                  <a:lnTo>
                    <a:pt x="24" y="14"/>
                  </a:lnTo>
                  <a:lnTo>
                    <a:pt x="21" y="12"/>
                  </a:lnTo>
                  <a:lnTo>
                    <a:pt x="17" y="11"/>
                  </a:lnTo>
                  <a:lnTo>
                    <a:pt x="14" y="11"/>
                  </a:lnTo>
                  <a:lnTo>
                    <a:pt x="11" y="11"/>
                  </a:lnTo>
                  <a:lnTo>
                    <a:pt x="9" y="11"/>
                  </a:lnTo>
                  <a:lnTo>
                    <a:pt x="7" y="10"/>
                  </a:lnTo>
                  <a:lnTo>
                    <a:pt x="7" y="8"/>
                  </a:lnTo>
                  <a:lnTo>
                    <a:pt x="5" y="6"/>
                  </a:lnTo>
                  <a:lnTo>
                    <a:pt x="4" y="3"/>
                  </a:lnTo>
                  <a:lnTo>
                    <a:pt x="1" y="1"/>
                  </a:lnTo>
                  <a:lnTo>
                    <a:pt x="1" y="0"/>
                  </a:lnTo>
                  <a:lnTo>
                    <a:pt x="0" y="1"/>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9" name="Freeform 12"/>
            <p:cNvSpPr>
              <a:spLocks/>
            </p:cNvSpPr>
            <p:nvPr/>
          </p:nvSpPr>
          <p:spPr bwMode="auto">
            <a:xfrm>
              <a:off x="3356" y="1561"/>
              <a:ext cx="46" cy="30"/>
            </a:xfrm>
            <a:custGeom>
              <a:avLst/>
              <a:gdLst>
                <a:gd name="T0" fmla="*/ 46 w 46"/>
                <a:gd name="T1" fmla="*/ 10 h 30"/>
                <a:gd name="T2" fmla="*/ 45 w 46"/>
                <a:gd name="T3" fmla="*/ 10 h 30"/>
                <a:gd name="T4" fmla="*/ 42 w 46"/>
                <a:gd name="T5" fmla="*/ 13 h 30"/>
                <a:gd name="T6" fmla="*/ 37 w 46"/>
                <a:gd name="T7" fmla="*/ 17 h 30"/>
                <a:gd name="T8" fmla="*/ 33 w 46"/>
                <a:gd name="T9" fmla="*/ 21 h 30"/>
                <a:gd name="T10" fmla="*/ 28 w 46"/>
                <a:gd name="T11" fmla="*/ 24 h 30"/>
                <a:gd name="T12" fmla="*/ 23 w 46"/>
                <a:gd name="T13" fmla="*/ 27 h 30"/>
                <a:gd name="T14" fmla="*/ 18 w 46"/>
                <a:gd name="T15" fmla="*/ 29 h 30"/>
                <a:gd name="T16" fmla="*/ 14 w 46"/>
                <a:gd name="T17" fmla="*/ 30 h 30"/>
                <a:gd name="T18" fmla="*/ 9 w 46"/>
                <a:gd name="T19" fmla="*/ 29 h 30"/>
                <a:gd name="T20" fmla="*/ 5 w 46"/>
                <a:gd name="T21" fmla="*/ 28 h 30"/>
                <a:gd name="T22" fmla="*/ 3 w 46"/>
                <a:gd name="T23" fmla="*/ 25 h 30"/>
                <a:gd name="T24" fmla="*/ 1 w 46"/>
                <a:gd name="T25" fmla="*/ 21 h 30"/>
                <a:gd name="T26" fmla="*/ 0 w 46"/>
                <a:gd name="T27" fmla="*/ 16 h 30"/>
                <a:gd name="T28" fmla="*/ 1 w 46"/>
                <a:gd name="T29" fmla="*/ 10 h 30"/>
                <a:gd name="T30" fmla="*/ 2 w 46"/>
                <a:gd name="T31" fmla="*/ 4 h 30"/>
                <a:gd name="T32" fmla="*/ 3 w 46"/>
                <a:gd name="T33" fmla="*/ 1 h 30"/>
                <a:gd name="T34" fmla="*/ 4 w 46"/>
                <a:gd name="T35" fmla="*/ 0 h 30"/>
                <a:gd name="T36" fmla="*/ 4 w 46"/>
                <a:gd name="T37" fmla="*/ 1 h 30"/>
                <a:gd name="T38" fmla="*/ 4 w 46"/>
                <a:gd name="T39" fmla="*/ 4 h 30"/>
                <a:gd name="T40" fmla="*/ 5 w 46"/>
                <a:gd name="T41" fmla="*/ 6 h 30"/>
                <a:gd name="T42" fmla="*/ 5 w 46"/>
                <a:gd name="T43" fmla="*/ 8 h 30"/>
                <a:gd name="T44" fmla="*/ 5 w 46"/>
                <a:gd name="T45" fmla="*/ 12 h 30"/>
                <a:gd name="T46" fmla="*/ 8 w 46"/>
                <a:gd name="T47" fmla="*/ 15 h 30"/>
                <a:gd name="T48" fmla="*/ 14 w 46"/>
                <a:gd name="T49" fmla="*/ 16 h 30"/>
                <a:gd name="T50" fmla="*/ 20 w 46"/>
                <a:gd name="T51" fmla="*/ 15 h 30"/>
                <a:gd name="T52" fmla="*/ 25 w 46"/>
                <a:gd name="T53" fmla="*/ 13 h 30"/>
                <a:gd name="T54" fmla="*/ 29 w 46"/>
                <a:gd name="T55" fmla="*/ 12 h 30"/>
                <a:gd name="T56" fmla="*/ 33 w 46"/>
                <a:gd name="T57" fmla="*/ 10 h 30"/>
                <a:gd name="T58" fmla="*/ 37 w 46"/>
                <a:gd name="T59" fmla="*/ 10 h 30"/>
                <a:gd name="T60" fmla="*/ 42 w 46"/>
                <a:gd name="T61" fmla="*/ 9 h 30"/>
                <a:gd name="T62" fmla="*/ 46 w 46"/>
                <a:gd name="T63" fmla="*/ 9 h 30"/>
                <a:gd name="T64" fmla="*/ 46 w 46"/>
                <a:gd name="T65" fmla="*/ 1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46" y="10"/>
                  </a:moveTo>
                  <a:lnTo>
                    <a:pt x="45" y="10"/>
                  </a:lnTo>
                  <a:lnTo>
                    <a:pt x="42" y="13"/>
                  </a:lnTo>
                  <a:lnTo>
                    <a:pt x="37" y="17"/>
                  </a:lnTo>
                  <a:lnTo>
                    <a:pt x="33" y="21"/>
                  </a:lnTo>
                  <a:lnTo>
                    <a:pt x="28" y="24"/>
                  </a:lnTo>
                  <a:lnTo>
                    <a:pt x="23" y="27"/>
                  </a:lnTo>
                  <a:lnTo>
                    <a:pt x="18" y="29"/>
                  </a:lnTo>
                  <a:lnTo>
                    <a:pt x="14" y="30"/>
                  </a:lnTo>
                  <a:lnTo>
                    <a:pt x="9" y="29"/>
                  </a:lnTo>
                  <a:lnTo>
                    <a:pt x="5" y="28"/>
                  </a:lnTo>
                  <a:lnTo>
                    <a:pt x="3" y="25"/>
                  </a:lnTo>
                  <a:lnTo>
                    <a:pt x="1" y="21"/>
                  </a:lnTo>
                  <a:lnTo>
                    <a:pt x="0" y="16"/>
                  </a:lnTo>
                  <a:lnTo>
                    <a:pt x="1" y="10"/>
                  </a:lnTo>
                  <a:lnTo>
                    <a:pt x="2" y="4"/>
                  </a:lnTo>
                  <a:lnTo>
                    <a:pt x="3" y="1"/>
                  </a:lnTo>
                  <a:lnTo>
                    <a:pt x="4" y="0"/>
                  </a:lnTo>
                  <a:lnTo>
                    <a:pt x="4" y="1"/>
                  </a:lnTo>
                  <a:lnTo>
                    <a:pt x="4" y="4"/>
                  </a:lnTo>
                  <a:lnTo>
                    <a:pt x="5" y="6"/>
                  </a:lnTo>
                  <a:lnTo>
                    <a:pt x="5" y="8"/>
                  </a:lnTo>
                  <a:lnTo>
                    <a:pt x="5" y="12"/>
                  </a:lnTo>
                  <a:lnTo>
                    <a:pt x="8" y="15"/>
                  </a:lnTo>
                  <a:lnTo>
                    <a:pt x="14" y="16"/>
                  </a:lnTo>
                  <a:lnTo>
                    <a:pt x="20" y="15"/>
                  </a:lnTo>
                  <a:lnTo>
                    <a:pt x="25" y="13"/>
                  </a:lnTo>
                  <a:lnTo>
                    <a:pt x="29" y="12"/>
                  </a:lnTo>
                  <a:lnTo>
                    <a:pt x="33" y="10"/>
                  </a:lnTo>
                  <a:lnTo>
                    <a:pt x="37" y="10"/>
                  </a:lnTo>
                  <a:lnTo>
                    <a:pt x="42" y="9"/>
                  </a:lnTo>
                  <a:lnTo>
                    <a:pt x="46" y="9"/>
                  </a:lnTo>
                  <a:lnTo>
                    <a:pt x="46" y="10"/>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0" name="Freeform 13"/>
            <p:cNvSpPr>
              <a:spLocks/>
            </p:cNvSpPr>
            <p:nvPr/>
          </p:nvSpPr>
          <p:spPr bwMode="auto">
            <a:xfrm>
              <a:off x="3356" y="1314"/>
              <a:ext cx="261" cy="331"/>
            </a:xfrm>
            <a:custGeom>
              <a:avLst/>
              <a:gdLst>
                <a:gd name="T0" fmla="*/ 1 w 261"/>
                <a:gd name="T1" fmla="*/ 28 h 331"/>
                <a:gd name="T2" fmla="*/ 6 w 261"/>
                <a:gd name="T3" fmla="*/ 17 h 331"/>
                <a:gd name="T4" fmla="*/ 19 w 261"/>
                <a:gd name="T5" fmla="*/ 6 h 331"/>
                <a:gd name="T6" fmla="*/ 38 w 261"/>
                <a:gd name="T7" fmla="*/ 3 h 331"/>
                <a:gd name="T8" fmla="*/ 53 w 261"/>
                <a:gd name="T9" fmla="*/ 6 h 331"/>
                <a:gd name="T10" fmla="*/ 70 w 261"/>
                <a:gd name="T11" fmla="*/ 3 h 331"/>
                <a:gd name="T12" fmla="*/ 97 w 261"/>
                <a:gd name="T13" fmla="*/ 0 h 331"/>
                <a:gd name="T14" fmla="*/ 130 w 261"/>
                <a:gd name="T15" fmla="*/ 3 h 331"/>
                <a:gd name="T16" fmla="*/ 162 w 261"/>
                <a:gd name="T17" fmla="*/ 11 h 331"/>
                <a:gd name="T18" fmla="*/ 192 w 261"/>
                <a:gd name="T19" fmla="*/ 26 h 331"/>
                <a:gd name="T20" fmla="*/ 217 w 261"/>
                <a:gd name="T21" fmla="*/ 46 h 331"/>
                <a:gd name="T22" fmla="*/ 232 w 261"/>
                <a:gd name="T23" fmla="*/ 76 h 331"/>
                <a:gd name="T24" fmla="*/ 235 w 261"/>
                <a:gd name="T25" fmla="*/ 136 h 331"/>
                <a:gd name="T26" fmla="*/ 238 w 261"/>
                <a:gd name="T27" fmla="*/ 201 h 331"/>
                <a:gd name="T28" fmla="*/ 250 w 261"/>
                <a:gd name="T29" fmla="*/ 240 h 331"/>
                <a:gd name="T30" fmla="*/ 259 w 261"/>
                <a:gd name="T31" fmla="*/ 266 h 331"/>
                <a:gd name="T32" fmla="*/ 261 w 261"/>
                <a:gd name="T33" fmla="*/ 290 h 331"/>
                <a:gd name="T34" fmla="*/ 253 w 261"/>
                <a:gd name="T35" fmla="*/ 310 h 331"/>
                <a:gd name="T36" fmla="*/ 244 w 261"/>
                <a:gd name="T37" fmla="*/ 317 h 331"/>
                <a:gd name="T38" fmla="*/ 241 w 261"/>
                <a:gd name="T39" fmla="*/ 319 h 331"/>
                <a:gd name="T40" fmla="*/ 236 w 261"/>
                <a:gd name="T41" fmla="*/ 321 h 331"/>
                <a:gd name="T42" fmla="*/ 227 w 261"/>
                <a:gd name="T43" fmla="*/ 322 h 331"/>
                <a:gd name="T44" fmla="*/ 224 w 261"/>
                <a:gd name="T45" fmla="*/ 317 h 331"/>
                <a:gd name="T46" fmla="*/ 228 w 261"/>
                <a:gd name="T47" fmla="*/ 297 h 331"/>
                <a:gd name="T48" fmla="*/ 221 w 261"/>
                <a:gd name="T49" fmla="*/ 287 h 331"/>
                <a:gd name="T50" fmla="*/ 215 w 261"/>
                <a:gd name="T51" fmla="*/ 305 h 331"/>
                <a:gd name="T52" fmla="*/ 199 w 261"/>
                <a:gd name="T53" fmla="*/ 325 h 331"/>
                <a:gd name="T54" fmla="*/ 167 w 261"/>
                <a:gd name="T55" fmla="*/ 329 h 331"/>
                <a:gd name="T56" fmla="*/ 147 w 261"/>
                <a:gd name="T57" fmla="*/ 319 h 331"/>
                <a:gd name="T58" fmla="*/ 153 w 261"/>
                <a:gd name="T59" fmla="*/ 314 h 331"/>
                <a:gd name="T60" fmla="*/ 161 w 261"/>
                <a:gd name="T61" fmla="*/ 304 h 331"/>
                <a:gd name="T62" fmla="*/ 161 w 261"/>
                <a:gd name="T63" fmla="*/ 287 h 331"/>
                <a:gd name="T64" fmla="*/ 158 w 261"/>
                <a:gd name="T65" fmla="*/ 278 h 331"/>
                <a:gd name="T66" fmla="*/ 171 w 261"/>
                <a:gd name="T67" fmla="*/ 281 h 331"/>
                <a:gd name="T68" fmla="*/ 188 w 261"/>
                <a:gd name="T69" fmla="*/ 278 h 331"/>
                <a:gd name="T70" fmla="*/ 203 w 261"/>
                <a:gd name="T71" fmla="*/ 265 h 331"/>
                <a:gd name="T72" fmla="*/ 205 w 261"/>
                <a:gd name="T73" fmla="*/ 249 h 331"/>
                <a:gd name="T74" fmla="*/ 197 w 261"/>
                <a:gd name="T75" fmla="*/ 244 h 331"/>
                <a:gd name="T76" fmla="*/ 187 w 261"/>
                <a:gd name="T77" fmla="*/ 254 h 331"/>
                <a:gd name="T78" fmla="*/ 173 w 261"/>
                <a:gd name="T79" fmla="*/ 260 h 331"/>
                <a:gd name="T80" fmla="*/ 152 w 261"/>
                <a:gd name="T81" fmla="*/ 254 h 331"/>
                <a:gd name="T82" fmla="*/ 131 w 261"/>
                <a:gd name="T83" fmla="*/ 225 h 331"/>
                <a:gd name="T84" fmla="*/ 121 w 261"/>
                <a:gd name="T85" fmla="*/ 200 h 331"/>
                <a:gd name="T86" fmla="*/ 129 w 261"/>
                <a:gd name="T87" fmla="*/ 208 h 331"/>
                <a:gd name="T88" fmla="*/ 144 w 261"/>
                <a:gd name="T89" fmla="*/ 219 h 331"/>
                <a:gd name="T90" fmla="*/ 163 w 261"/>
                <a:gd name="T91" fmla="*/ 223 h 331"/>
                <a:gd name="T92" fmla="*/ 176 w 261"/>
                <a:gd name="T93" fmla="*/ 219 h 331"/>
                <a:gd name="T94" fmla="*/ 181 w 261"/>
                <a:gd name="T95" fmla="*/ 211 h 331"/>
                <a:gd name="T96" fmla="*/ 172 w 261"/>
                <a:gd name="T97" fmla="*/ 208 h 331"/>
                <a:gd name="T98" fmla="*/ 155 w 261"/>
                <a:gd name="T99" fmla="*/ 204 h 331"/>
                <a:gd name="T100" fmla="*/ 135 w 261"/>
                <a:gd name="T101" fmla="*/ 189 h 331"/>
                <a:gd name="T102" fmla="*/ 117 w 261"/>
                <a:gd name="T103" fmla="*/ 160 h 331"/>
                <a:gd name="T104" fmla="*/ 105 w 261"/>
                <a:gd name="T105" fmla="*/ 112 h 331"/>
                <a:gd name="T106" fmla="*/ 86 w 261"/>
                <a:gd name="T107" fmla="*/ 67 h 331"/>
                <a:gd name="T108" fmla="*/ 64 w 261"/>
                <a:gd name="T109" fmla="*/ 35 h 331"/>
                <a:gd name="T110" fmla="*/ 40 w 261"/>
                <a:gd name="T111" fmla="*/ 23 h 331"/>
                <a:gd name="T112" fmla="*/ 28 w 261"/>
                <a:gd name="T113" fmla="*/ 27 h 331"/>
                <a:gd name="T114" fmla="*/ 19 w 261"/>
                <a:gd name="T115" fmla="*/ 36 h 331"/>
                <a:gd name="T116" fmla="*/ 11 w 261"/>
                <a:gd name="T117" fmla="*/ 43 h 331"/>
                <a:gd name="T118" fmla="*/ 1 w 261"/>
                <a:gd name="T119" fmla="*/ 41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
                <a:gd name="T181" fmla="*/ 0 h 331"/>
                <a:gd name="T182" fmla="*/ 261 w 261"/>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 h="331">
                  <a:moveTo>
                    <a:pt x="0" y="29"/>
                  </a:moveTo>
                  <a:lnTo>
                    <a:pt x="1" y="28"/>
                  </a:lnTo>
                  <a:lnTo>
                    <a:pt x="3" y="23"/>
                  </a:lnTo>
                  <a:lnTo>
                    <a:pt x="6" y="17"/>
                  </a:lnTo>
                  <a:lnTo>
                    <a:pt x="11" y="11"/>
                  </a:lnTo>
                  <a:lnTo>
                    <a:pt x="19" y="6"/>
                  </a:lnTo>
                  <a:lnTo>
                    <a:pt x="27" y="3"/>
                  </a:lnTo>
                  <a:lnTo>
                    <a:pt x="38" y="3"/>
                  </a:lnTo>
                  <a:lnTo>
                    <a:pt x="51" y="7"/>
                  </a:lnTo>
                  <a:lnTo>
                    <a:pt x="53" y="6"/>
                  </a:lnTo>
                  <a:lnTo>
                    <a:pt x="60" y="5"/>
                  </a:lnTo>
                  <a:lnTo>
                    <a:pt x="70" y="3"/>
                  </a:lnTo>
                  <a:lnTo>
                    <a:pt x="83" y="1"/>
                  </a:lnTo>
                  <a:lnTo>
                    <a:pt x="97" y="0"/>
                  </a:lnTo>
                  <a:lnTo>
                    <a:pt x="114" y="0"/>
                  </a:lnTo>
                  <a:lnTo>
                    <a:pt x="130" y="3"/>
                  </a:lnTo>
                  <a:lnTo>
                    <a:pt x="147" y="6"/>
                  </a:lnTo>
                  <a:lnTo>
                    <a:pt x="162" y="11"/>
                  </a:lnTo>
                  <a:lnTo>
                    <a:pt x="178" y="18"/>
                  </a:lnTo>
                  <a:lnTo>
                    <a:pt x="192" y="26"/>
                  </a:lnTo>
                  <a:lnTo>
                    <a:pt x="206" y="35"/>
                  </a:lnTo>
                  <a:lnTo>
                    <a:pt x="217" y="46"/>
                  </a:lnTo>
                  <a:lnTo>
                    <a:pt x="226" y="59"/>
                  </a:lnTo>
                  <a:lnTo>
                    <a:pt x="232" y="76"/>
                  </a:lnTo>
                  <a:lnTo>
                    <a:pt x="235" y="95"/>
                  </a:lnTo>
                  <a:lnTo>
                    <a:pt x="235" y="136"/>
                  </a:lnTo>
                  <a:lnTo>
                    <a:pt x="235" y="171"/>
                  </a:lnTo>
                  <a:lnTo>
                    <a:pt x="238" y="201"/>
                  </a:lnTo>
                  <a:lnTo>
                    <a:pt x="245" y="227"/>
                  </a:lnTo>
                  <a:lnTo>
                    <a:pt x="250" y="240"/>
                  </a:lnTo>
                  <a:lnTo>
                    <a:pt x="256" y="253"/>
                  </a:lnTo>
                  <a:lnTo>
                    <a:pt x="259" y="266"/>
                  </a:lnTo>
                  <a:lnTo>
                    <a:pt x="261" y="278"/>
                  </a:lnTo>
                  <a:lnTo>
                    <a:pt x="261" y="290"/>
                  </a:lnTo>
                  <a:lnTo>
                    <a:pt x="259" y="301"/>
                  </a:lnTo>
                  <a:lnTo>
                    <a:pt x="253" y="310"/>
                  </a:lnTo>
                  <a:lnTo>
                    <a:pt x="245" y="317"/>
                  </a:lnTo>
                  <a:lnTo>
                    <a:pt x="244" y="317"/>
                  </a:lnTo>
                  <a:lnTo>
                    <a:pt x="244" y="318"/>
                  </a:lnTo>
                  <a:lnTo>
                    <a:pt x="241" y="319"/>
                  </a:lnTo>
                  <a:lnTo>
                    <a:pt x="239" y="320"/>
                  </a:lnTo>
                  <a:lnTo>
                    <a:pt x="236" y="321"/>
                  </a:lnTo>
                  <a:lnTo>
                    <a:pt x="232" y="322"/>
                  </a:lnTo>
                  <a:lnTo>
                    <a:pt x="227" y="322"/>
                  </a:lnTo>
                  <a:lnTo>
                    <a:pt x="222" y="321"/>
                  </a:lnTo>
                  <a:lnTo>
                    <a:pt x="224" y="317"/>
                  </a:lnTo>
                  <a:lnTo>
                    <a:pt x="228" y="308"/>
                  </a:lnTo>
                  <a:lnTo>
                    <a:pt x="228" y="297"/>
                  </a:lnTo>
                  <a:lnTo>
                    <a:pt x="222" y="284"/>
                  </a:lnTo>
                  <a:lnTo>
                    <a:pt x="221" y="287"/>
                  </a:lnTo>
                  <a:lnTo>
                    <a:pt x="220" y="296"/>
                  </a:lnTo>
                  <a:lnTo>
                    <a:pt x="215" y="305"/>
                  </a:lnTo>
                  <a:lnTo>
                    <a:pt x="209" y="317"/>
                  </a:lnTo>
                  <a:lnTo>
                    <a:pt x="199" y="325"/>
                  </a:lnTo>
                  <a:lnTo>
                    <a:pt x="185" y="331"/>
                  </a:lnTo>
                  <a:lnTo>
                    <a:pt x="167" y="329"/>
                  </a:lnTo>
                  <a:lnTo>
                    <a:pt x="145" y="320"/>
                  </a:lnTo>
                  <a:lnTo>
                    <a:pt x="147" y="319"/>
                  </a:lnTo>
                  <a:lnTo>
                    <a:pt x="149" y="317"/>
                  </a:lnTo>
                  <a:lnTo>
                    <a:pt x="153" y="314"/>
                  </a:lnTo>
                  <a:lnTo>
                    <a:pt x="157" y="310"/>
                  </a:lnTo>
                  <a:lnTo>
                    <a:pt x="161" y="304"/>
                  </a:lnTo>
                  <a:lnTo>
                    <a:pt x="162" y="296"/>
                  </a:lnTo>
                  <a:lnTo>
                    <a:pt x="161" y="287"/>
                  </a:lnTo>
                  <a:lnTo>
                    <a:pt x="157" y="278"/>
                  </a:lnTo>
                  <a:lnTo>
                    <a:pt x="158" y="278"/>
                  </a:lnTo>
                  <a:lnTo>
                    <a:pt x="164" y="280"/>
                  </a:lnTo>
                  <a:lnTo>
                    <a:pt x="171" y="281"/>
                  </a:lnTo>
                  <a:lnTo>
                    <a:pt x="179" y="281"/>
                  </a:lnTo>
                  <a:lnTo>
                    <a:pt x="188" y="278"/>
                  </a:lnTo>
                  <a:lnTo>
                    <a:pt x="196" y="274"/>
                  </a:lnTo>
                  <a:lnTo>
                    <a:pt x="203" y="265"/>
                  </a:lnTo>
                  <a:lnTo>
                    <a:pt x="206" y="251"/>
                  </a:lnTo>
                  <a:lnTo>
                    <a:pt x="205" y="249"/>
                  </a:lnTo>
                  <a:lnTo>
                    <a:pt x="202" y="245"/>
                  </a:lnTo>
                  <a:lnTo>
                    <a:pt x="197" y="244"/>
                  </a:lnTo>
                  <a:lnTo>
                    <a:pt x="191" y="249"/>
                  </a:lnTo>
                  <a:lnTo>
                    <a:pt x="187" y="254"/>
                  </a:lnTo>
                  <a:lnTo>
                    <a:pt x="181" y="258"/>
                  </a:lnTo>
                  <a:lnTo>
                    <a:pt x="173" y="260"/>
                  </a:lnTo>
                  <a:lnTo>
                    <a:pt x="163" y="260"/>
                  </a:lnTo>
                  <a:lnTo>
                    <a:pt x="152" y="254"/>
                  </a:lnTo>
                  <a:lnTo>
                    <a:pt x="141" y="243"/>
                  </a:lnTo>
                  <a:lnTo>
                    <a:pt x="131" y="225"/>
                  </a:lnTo>
                  <a:lnTo>
                    <a:pt x="120" y="198"/>
                  </a:lnTo>
                  <a:lnTo>
                    <a:pt x="121" y="200"/>
                  </a:lnTo>
                  <a:lnTo>
                    <a:pt x="125" y="204"/>
                  </a:lnTo>
                  <a:lnTo>
                    <a:pt x="129" y="208"/>
                  </a:lnTo>
                  <a:lnTo>
                    <a:pt x="136" y="213"/>
                  </a:lnTo>
                  <a:lnTo>
                    <a:pt x="144" y="219"/>
                  </a:lnTo>
                  <a:lnTo>
                    <a:pt x="153" y="222"/>
                  </a:lnTo>
                  <a:lnTo>
                    <a:pt x="163" y="223"/>
                  </a:lnTo>
                  <a:lnTo>
                    <a:pt x="173" y="221"/>
                  </a:lnTo>
                  <a:lnTo>
                    <a:pt x="176" y="219"/>
                  </a:lnTo>
                  <a:lnTo>
                    <a:pt x="179" y="216"/>
                  </a:lnTo>
                  <a:lnTo>
                    <a:pt x="181" y="211"/>
                  </a:lnTo>
                  <a:lnTo>
                    <a:pt x="177" y="209"/>
                  </a:lnTo>
                  <a:lnTo>
                    <a:pt x="172" y="208"/>
                  </a:lnTo>
                  <a:lnTo>
                    <a:pt x="164" y="207"/>
                  </a:lnTo>
                  <a:lnTo>
                    <a:pt x="155" y="204"/>
                  </a:lnTo>
                  <a:lnTo>
                    <a:pt x="145" y="198"/>
                  </a:lnTo>
                  <a:lnTo>
                    <a:pt x="135" y="189"/>
                  </a:lnTo>
                  <a:lnTo>
                    <a:pt x="126" y="177"/>
                  </a:lnTo>
                  <a:lnTo>
                    <a:pt x="117" y="160"/>
                  </a:lnTo>
                  <a:lnTo>
                    <a:pt x="111" y="137"/>
                  </a:lnTo>
                  <a:lnTo>
                    <a:pt x="105" y="112"/>
                  </a:lnTo>
                  <a:lnTo>
                    <a:pt x="96" y="88"/>
                  </a:lnTo>
                  <a:lnTo>
                    <a:pt x="86" y="67"/>
                  </a:lnTo>
                  <a:lnTo>
                    <a:pt x="75" y="49"/>
                  </a:lnTo>
                  <a:lnTo>
                    <a:pt x="64" y="35"/>
                  </a:lnTo>
                  <a:lnTo>
                    <a:pt x="52" y="26"/>
                  </a:lnTo>
                  <a:lnTo>
                    <a:pt x="40" y="23"/>
                  </a:lnTo>
                  <a:lnTo>
                    <a:pt x="30" y="26"/>
                  </a:lnTo>
                  <a:lnTo>
                    <a:pt x="28" y="27"/>
                  </a:lnTo>
                  <a:lnTo>
                    <a:pt x="24" y="32"/>
                  </a:lnTo>
                  <a:lnTo>
                    <a:pt x="19" y="36"/>
                  </a:lnTo>
                  <a:lnTo>
                    <a:pt x="16" y="40"/>
                  </a:lnTo>
                  <a:lnTo>
                    <a:pt x="11" y="43"/>
                  </a:lnTo>
                  <a:lnTo>
                    <a:pt x="6" y="44"/>
                  </a:lnTo>
                  <a:lnTo>
                    <a:pt x="1" y="41"/>
                  </a:lnTo>
                  <a:lnTo>
                    <a:pt x="0" y="29"/>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1" name="Freeform 14"/>
            <p:cNvSpPr>
              <a:spLocks/>
            </p:cNvSpPr>
            <p:nvPr/>
          </p:nvSpPr>
          <p:spPr bwMode="auto">
            <a:xfrm>
              <a:off x="3333" y="1334"/>
              <a:ext cx="15" cy="44"/>
            </a:xfrm>
            <a:custGeom>
              <a:avLst/>
              <a:gdLst>
                <a:gd name="T0" fmla="*/ 15 w 15"/>
                <a:gd name="T1" fmla="*/ 33 h 44"/>
                <a:gd name="T2" fmla="*/ 14 w 15"/>
                <a:gd name="T3" fmla="*/ 30 h 44"/>
                <a:gd name="T4" fmla="*/ 13 w 15"/>
                <a:gd name="T5" fmla="*/ 21 h 44"/>
                <a:gd name="T6" fmla="*/ 13 w 15"/>
                <a:gd name="T7" fmla="*/ 11 h 44"/>
                <a:gd name="T8" fmla="*/ 13 w 15"/>
                <a:gd name="T9" fmla="*/ 3 h 44"/>
                <a:gd name="T10" fmla="*/ 12 w 15"/>
                <a:gd name="T11" fmla="*/ 0 h 44"/>
                <a:gd name="T12" fmla="*/ 7 w 15"/>
                <a:gd name="T13" fmla="*/ 3 h 44"/>
                <a:gd name="T14" fmla="*/ 2 w 15"/>
                <a:gd name="T15" fmla="*/ 9 h 44"/>
                <a:gd name="T16" fmla="*/ 0 w 15"/>
                <a:gd name="T17" fmla="*/ 21 h 44"/>
                <a:gd name="T18" fmla="*/ 1 w 15"/>
                <a:gd name="T19" fmla="*/ 34 h 44"/>
                <a:gd name="T20" fmla="*/ 4 w 15"/>
                <a:gd name="T21" fmla="*/ 43 h 44"/>
                <a:gd name="T22" fmla="*/ 9 w 15"/>
                <a:gd name="T23" fmla="*/ 44 h 44"/>
                <a:gd name="T24" fmla="*/ 15 w 15"/>
                <a:gd name="T25" fmla="*/ 3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4"/>
                <a:gd name="T41" fmla="*/ 15 w 1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4">
                  <a:moveTo>
                    <a:pt x="15" y="33"/>
                  </a:moveTo>
                  <a:lnTo>
                    <a:pt x="14" y="30"/>
                  </a:lnTo>
                  <a:lnTo>
                    <a:pt x="13" y="21"/>
                  </a:lnTo>
                  <a:lnTo>
                    <a:pt x="13" y="11"/>
                  </a:lnTo>
                  <a:lnTo>
                    <a:pt x="13" y="3"/>
                  </a:lnTo>
                  <a:lnTo>
                    <a:pt x="12" y="0"/>
                  </a:lnTo>
                  <a:lnTo>
                    <a:pt x="7" y="3"/>
                  </a:lnTo>
                  <a:lnTo>
                    <a:pt x="2" y="9"/>
                  </a:lnTo>
                  <a:lnTo>
                    <a:pt x="0" y="21"/>
                  </a:lnTo>
                  <a:lnTo>
                    <a:pt x="1" y="34"/>
                  </a:lnTo>
                  <a:lnTo>
                    <a:pt x="4" y="43"/>
                  </a:lnTo>
                  <a:lnTo>
                    <a:pt x="9" y="44"/>
                  </a:lnTo>
                  <a:lnTo>
                    <a:pt x="15" y="33"/>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2" name="Freeform 15"/>
            <p:cNvSpPr>
              <a:spLocks/>
            </p:cNvSpPr>
            <p:nvPr/>
          </p:nvSpPr>
          <p:spPr bwMode="auto">
            <a:xfrm>
              <a:off x="3300" y="1499"/>
              <a:ext cx="31" cy="94"/>
            </a:xfrm>
            <a:custGeom>
              <a:avLst/>
              <a:gdLst>
                <a:gd name="T0" fmla="*/ 9 w 31"/>
                <a:gd name="T1" fmla="*/ 0 h 94"/>
                <a:gd name="T2" fmla="*/ 7 w 31"/>
                <a:gd name="T3" fmla="*/ 2 h 94"/>
                <a:gd name="T4" fmla="*/ 2 w 31"/>
                <a:gd name="T5" fmla="*/ 9 h 94"/>
                <a:gd name="T6" fmla="*/ 0 w 31"/>
                <a:gd name="T7" fmla="*/ 19 h 94"/>
                <a:gd name="T8" fmla="*/ 5 w 31"/>
                <a:gd name="T9" fmla="*/ 32 h 94"/>
                <a:gd name="T10" fmla="*/ 9 w 31"/>
                <a:gd name="T11" fmla="*/ 40 h 94"/>
                <a:gd name="T12" fmla="*/ 13 w 31"/>
                <a:gd name="T13" fmla="*/ 51 h 94"/>
                <a:gd name="T14" fmla="*/ 17 w 31"/>
                <a:gd name="T15" fmla="*/ 61 h 94"/>
                <a:gd name="T16" fmla="*/ 20 w 31"/>
                <a:gd name="T17" fmla="*/ 72 h 94"/>
                <a:gd name="T18" fmla="*/ 20 w 31"/>
                <a:gd name="T19" fmla="*/ 81 h 94"/>
                <a:gd name="T20" fmla="*/ 19 w 31"/>
                <a:gd name="T21" fmla="*/ 87 h 94"/>
                <a:gd name="T22" fmla="*/ 14 w 31"/>
                <a:gd name="T23" fmla="*/ 91 h 94"/>
                <a:gd name="T24" fmla="*/ 6 w 31"/>
                <a:gd name="T25" fmla="*/ 90 h 94"/>
                <a:gd name="T26" fmla="*/ 7 w 31"/>
                <a:gd name="T27" fmla="*/ 90 h 94"/>
                <a:gd name="T28" fmla="*/ 8 w 31"/>
                <a:gd name="T29" fmla="*/ 92 h 94"/>
                <a:gd name="T30" fmla="*/ 10 w 31"/>
                <a:gd name="T31" fmla="*/ 93 h 94"/>
                <a:gd name="T32" fmla="*/ 14 w 31"/>
                <a:gd name="T33" fmla="*/ 93 h 94"/>
                <a:gd name="T34" fmla="*/ 18 w 31"/>
                <a:gd name="T35" fmla="*/ 94 h 94"/>
                <a:gd name="T36" fmla="*/ 22 w 31"/>
                <a:gd name="T37" fmla="*/ 93 h 94"/>
                <a:gd name="T38" fmla="*/ 26 w 31"/>
                <a:gd name="T39" fmla="*/ 92 h 94"/>
                <a:gd name="T40" fmla="*/ 31 w 31"/>
                <a:gd name="T41" fmla="*/ 89 h 94"/>
                <a:gd name="T42" fmla="*/ 30 w 31"/>
                <a:gd name="T43" fmla="*/ 86 h 94"/>
                <a:gd name="T44" fmla="*/ 27 w 31"/>
                <a:gd name="T45" fmla="*/ 77 h 94"/>
                <a:gd name="T46" fmla="*/ 23 w 31"/>
                <a:gd name="T47" fmla="*/ 64 h 94"/>
                <a:gd name="T48" fmla="*/ 19 w 31"/>
                <a:gd name="T49" fmla="*/ 49 h 94"/>
                <a:gd name="T50" fmla="*/ 14 w 31"/>
                <a:gd name="T51" fmla="*/ 34 h 94"/>
                <a:gd name="T52" fmla="*/ 11 w 31"/>
                <a:gd name="T53" fmla="*/ 19 h 94"/>
                <a:gd name="T54" fmla="*/ 9 w 31"/>
                <a:gd name="T55" fmla="*/ 7 h 94"/>
                <a:gd name="T56" fmla="*/ 9 w 3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94"/>
                <a:gd name="T89" fmla="*/ 31 w 31"/>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94">
                  <a:moveTo>
                    <a:pt x="9" y="0"/>
                  </a:moveTo>
                  <a:lnTo>
                    <a:pt x="7" y="2"/>
                  </a:lnTo>
                  <a:lnTo>
                    <a:pt x="2" y="9"/>
                  </a:lnTo>
                  <a:lnTo>
                    <a:pt x="0" y="19"/>
                  </a:lnTo>
                  <a:lnTo>
                    <a:pt x="5" y="32"/>
                  </a:lnTo>
                  <a:lnTo>
                    <a:pt x="9" y="40"/>
                  </a:lnTo>
                  <a:lnTo>
                    <a:pt x="13" y="51"/>
                  </a:lnTo>
                  <a:lnTo>
                    <a:pt x="17" y="61"/>
                  </a:lnTo>
                  <a:lnTo>
                    <a:pt x="20" y="72"/>
                  </a:lnTo>
                  <a:lnTo>
                    <a:pt x="20" y="81"/>
                  </a:lnTo>
                  <a:lnTo>
                    <a:pt x="19" y="87"/>
                  </a:lnTo>
                  <a:lnTo>
                    <a:pt x="14" y="91"/>
                  </a:lnTo>
                  <a:lnTo>
                    <a:pt x="6" y="90"/>
                  </a:lnTo>
                  <a:lnTo>
                    <a:pt x="7" y="90"/>
                  </a:lnTo>
                  <a:lnTo>
                    <a:pt x="8" y="92"/>
                  </a:lnTo>
                  <a:lnTo>
                    <a:pt x="10" y="93"/>
                  </a:lnTo>
                  <a:lnTo>
                    <a:pt x="14" y="93"/>
                  </a:lnTo>
                  <a:lnTo>
                    <a:pt x="18" y="94"/>
                  </a:lnTo>
                  <a:lnTo>
                    <a:pt x="22" y="93"/>
                  </a:lnTo>
                  <a:lnTo>
                    <a:pt x="26" y="92"/>
                  </a:lnTo>
                  <a:lnTo>
                    <a:pt x="31" y="89"/>
                  </a:lnTo>
                  <a:lnTo>
                    <a:pt x="30" y="86"/>
                  </a:lnTo>
                  <a:lnTo>
                    <a:pt x="27" y="77"/>
                  </a:lnTo>
                  <a:lnTo>
                    <a:pt x="23" y="64"/>
                  </a:lnTo>
                  <a:lnTo>
                    <a:pt x="19" y="49"/>
                  </a:lnTo>
                  <a:lnTo>
                    <a:pt x="14" y="34"/>
                  </a:lnTo>
                  <a:lnTo>
                    <a:pt x="11" y="19"/>
                  </a:lnTo>
                  <a:lnTo>
                    <a:pt x="9" y="7"/>
                  </a:lnTo>
                  <a:lnTo>
                    <a:pt x="9" y="0"/>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3" name="Freeform 16"/>
            <p:cNvSpPr>
              <a:spLocks/>
            </p:cNvSpPr>
            <p:nvPr/>
          </p:nvSpPr>
          <p:spPr bwMode="auto">
            <a:xfrm>
              <a:off x="3450" y="1844"/>
              <a:ext cx="12" cy="25"/>
            </a:xfrm>
            <a:custGeom>
              <a:avLst/>
              <a:gdLst>
                <a:gd name="T0" fmla="*/ 0 w 12"/>
                <a:gd name="T1" fmla="*/ 25 h 25"/>
                <a:gd name="T2" fmla="*/ 0 w 12"/>
                <a:gd name="T3" fmla="*/ 23 h 25"/>
                <a:gd name="T4" fmla="*/ 0 w 12"/>
                <a:gd name="T5" fmla="*/ 17 h 25"/>
                <a:gd name="T6" fmla="*/ 2 w 12"/>
                <a:gd name="T7" fmla="*/ 9 h 25"/>
                <a:gd name="T8" fmla="*/ 6 w 12"/>
                <a:gd name="T9" fmla="*/ 2 h 25"/>
                <a:gd name="T10" fmla="*/ 11 w 12"/>
                <a:gd name="T11" fmla="*/ 0 h 25"/>
                <a:gd name="T12" fmla="*/ 12 w 12"/>
                <a:gd name="T13" fmla="*/ 3 h 25"/>
                <a:gd name="T14" fmla="*/ 12 w 12"/>
                <a:gd name="T15" fmla="*/ 9 h 25"/>
                <a:gd name="T16" fmla="*/ 11 w 12"/>
                <a:gd name="T17" fmla="*/ 15 h 25"/>
                <a:gd name="T18" fmla="*/ 8 w 12"/>
                <a:gd name="T19" fmla="*/ 20 h 25"/>
                <a:gd name="T20" fmla="*/ 6 w 12"/>
                <a:gd name="T21" fmla="*/ 23 h 25"/>
                <a:gd name="T22" fmla="*/ 3 w 12"/>
                <a:gd name="T23" fmla="*/ 25 h 25"/>
                <a:gd name="T24" fmla="*/ 0 w 12"/>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5"/>
                <a:gd name="T41" fmla="*/ 12 w 1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5">
                  <a:moveTo>
                    <a:pt x="0" y="25"/>
                  </a:moveTo>
                  <a:lnTo>
                    <a:pt x="0" y="23"/>
                  </a:lnTo>
                  <a:lnTo>
                    <a:pt x="0" y="17"/>
                  </a:lnTo>
                  <a:lnTo>
                    <a:pt x="2" y="9"/>
                  </a:lnTo>
                  <a:lnTo>
                    <a:pt x="6" y="2"/>
                  </a:lnTo>
                  <a:lnTo>
                    <a:pt x="11" y="0"/>
                  </a:lnTo>
                  <a:lnTo>
                    <a:pt x="12" y="3"/>
                  </a:lnTo>
                  <a:lnTo>
                    <a:pt x="12" y="9"/>
                  </a:lnTo>
                  <a:lnTo>
                    <a:pt x="11" y="15"/>
                  </a:lnTo>
                  <a:lnTo>
                    <a:pt x="8" y="20"/>
                  </a:lnTo>
                  <a:lnTo>
                    <a:pt x="6" y="23"/>
                  </a:lnTo>
                  <a:lnTo>
                    <a:pt x="3" y="25"/>
                  </a:lnTo>
                  <a:lnTo>
                    <a:pt x="0" y="2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4" name="Freeform 24"/>
            <p:cNvSpPr>
              <a:spLocks/>
            </p:cNvSpPr>
            <p:nvPr/>
          </p:nvSpPr>
          <p:spPr bwMode="auto">
            <a:xfrm>
              <a:off x="3355" y="1796"/>
              <a:ext cx="92" cy="143"/>
            </a:xfrm>
            <a:custGeom>
              <a:avLst/>
              <a:gdLst>
                <a:gd name="T0" fmla="*/ 92 w 92"/>
                <a:gd name="T1" fmla="*/ 9 h 143"/>
                <a:gd name="T2" fmla="*/ 89 w 92"/>
                <a:gd name="T3" fmla="*/ 12 h 143"/>
                <a:gd name="T4" fmla="*/ 82 w 92"/>
                <a:gd name="T5" fmla="*/ 20 h 143"/>
                <a:gd name="T6" fmla="*/ 71 w 92"/>
                <a:gd name="T7" fmla="*/ 32 h 143"/>
                <a:gd name="T8" fmla="*/ 59 w 92"/>
                <a:gd name="T9" fmla="*/ 48 h 143"/>
                <a:gd name="T10" fmla="*/ 47 w 92"/>
                <a:gd name="T11" fmla="*/ 68 h 143"/>
                <a:gd name="T12" fmla="*/ 35 w 92"/>
                <a:gd name="T13" fmla="*/ 90 h 143"/>
                <a:gd name="T14" fmla="*/ 25 w 92"/>
                <a:gd name="T15" fmla="*/ 116 h 143"/>
                <a:gd name="T16" fmla="*/ 20 w 92"/>
                <a:gd name="T17" fmla="*/ 143 h 143"/>
                <a:gd name="T18" fmla="*/ 18 w 92"/>
                <a:gd name="T19" fmla="*/ 140 h 143"/>
                <a:gd name="T20" fmla="*/ 15 w 92"/>
                <a:gd name="T21" fmla="*/ 132 h 143"/>
                <a:gd name="T22" fmla="*/ 10 w 92"/>
                <a:gd name="T23" fmla="*/ 119 h 143"/>
                <a:gd name="T24" fmla="*/ 6 w 92"/>
                <a:gd name="T25" fmla="*/ 102 h 143"/>
                <a:gd name="T26" fmla="*/ 2 w 92"/>
                <a:gd name="T27" fmla="*/ 81 h 143"/>
                <a:gd name="T28" fmla="*/ 0 w 92"/>
                <a:gd name="T29" fmla="*/ 57 h 143"/>
                <a:gd name="T30" fmla="*/ 1 w 92"/>
                <a:gd name="T31" fmla="*/ 30 h 143"/>
                <a:gd name="T32" fmla="*/ 6 w 92"/>
                <a:gd name="T33" fmla="*/ 0 h 143"/>
                <a:gd name="T34" fmla="*/ 8 w 92"/>
                <a:gd name="T35" fmla="*/ 1 h 143"/>
                <a:gd name="T36" fmla="*/ 12 w 92"/>
                <a:gd name="T37" fmla="*/ 6 h 143"/>
                <a:gd name="T38" fmla="*/ 20 w 92"/>
                <a:gd name="T39" fmla="*/ 11 h 143"/>
                <a:gd name="T40" fmla="*/ 29 w 92"/>
                <a:gd name="T41" fmla="*/ 15 h 143"/>
                <a:gd name="T42" fmla="*/ 41 w 92"/>
                <a:gd name="T43" fmla="*/ 19 h 143"/>
                <a:gd name="T44" fmla="*/ 56 w 92"/>
                <a:gd name="T45" fmla="*/ 21 h 143"/>
                <a:gd name="T46" fmla="*/ 74 w 92"/>
                <a:gd name="T47" fmla="*/ 18 h 143"/>
                <a:gd name="T48" fmla="*/ 92 w 92"/>
                <a:gd name="T49" fmla="*/ 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43"/>
                <a:gd name="T77" fmla="*/ 92 w 92"/>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43">
                  <a:moveTo>
                    <a:pt x="92" y="9"/>
                  </a:moveTo>
                  <a:lnTo>
                    <a:pt x="89" y="12"/>
                  </a:lnTo>
                  <a:lnTo>
                    <a:pt x="82" y="20"/>
                  </a:lnTo>
                  <a:lnTo>
                    <a:pt x="71" y="32"/>
                  </a:lnTo>
                  <a:lnTo>
                    <a:pt x="59" y="48"/>
                  </a:lnTo>
                  <a:lnTo>
                    <a:pt x="47" y="68"/>
                  </a:lnTo>
                  <a:lnTo>
                    <a:pt x="35" y="90"/>
                  </a:lnTo>
                  <a:lnTo>
                    <a:pt x="25" y="116"/>
                  </a:lnTo>
                  <a:lnTo>
                    <a:pt x="20" y="143"/>
                  </a:lnTo>
                  <a:lnTo>
                    <a:pt x="18" y="140"/>
                  </a:lnTo>
                  <a:lnTo>
                    <a:pt x="15" y="132"/>
                  </a:lnTo>
                  <a:lnTo>
                    <a:pt x="10" y="119"/>
                  </a:lnTo>
                  <a:lnTo>
                    <a:pt x="6" y="102"/>
                  </a:lnTo>
                  <a:lnTo>
                    <a:pt x="2" y="81"/>
                  </a:lnTo>
                  <a:lnTo>
                    <a:pt x="0" y="57"/>
                  </a:lnTo>
                  <a:lnTo>
                    <a:pt x="1" y="30"/>
                  </a:lnTo>
                  <a:lnTo>
                    <a:pt x="6" y="0"/>
                  </a:lnTo>
                  <a:lnTo>
                    <a:pt x="8" y="1"/>
                  </a:lnTo>
                  <a:lnTo>
                    <a:pt x="12" y="6"/>
                  </a:lnTo>
                  <a:lnTo>
                    <a:pt x="20" y="11"/>
                  </a:lnTo>
                  <a:lnTo>
                    <a:pt x="29" y="15"/>
                  </a:lnTo>
                  <a:lnTo>
                    <a:pt x="41" y="19"/>
                  </a:lnTo>
                  <a:lnTo>
                    <a:pt x="56" y="21"/>
                  </a:lnTo>
                  <a:lnTo>
                    <a:pt x="74" y="18"/>
                  </a:lnTo>
                  <a:lnTo>
                    <a:pt x="9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5" name="Freeform 25"/>
            <p:cNvSpPr>
              <a:spLocks/>
            </p:cNvSpPr>
            <p:nvPr/>
          </p:nvSpPr>
          <p:spPr bwMode="auto">
            <a:xfrm>
              <a:off x="3462" y="2108"/>
              <a:ext cx="62" cy="67"/>
            </a:xfrm>
            <a:custGeom>
              <a:avLst/>
              <a:gdLst>
                <a:gd name="T0" fmla="*/ 32 w 62"/>
                <a:gd name="T1" fmla="*/ 0 h 67"/>
                <a:gd name="T2" fmla="*/ 32 w 62"/>
                <a:gd name="T3" fmla="*/ 2 h 67"/>
                <a:gd name="T4" fmla="*/ 31 w 62"/>
                <a:gd name="T5" fmla="*/ 6 h 67"/>
                <a:gd name="T6" fmla="*/ 29 w 62"/>
                <a:gd name="T7" fmla="*/ 14 h 67"/>
                <a:gd name="T8" fmla="*/ 26 w 62"/>
                <a:gd name="T9" fmla="*/ 21 h 67"/>
                <a:gd name="T10" fmla="*/ 23 w 62"/>
                <a:gd name="T11" fmla="*/ 30 h 67"/>
                <a:gd name="T12" fmla="*/ 18 w 62"/>
                <a:gd name="T13" fmla="*/ 38 h 67"/>
                <a:gd name="T14" fmla="*/ 12 w 62"/>
                <a:gd name="T15" fmla="*/ 45 h 67"/>
                <a:gd name="T16" fmla="*/ 5 w 62"/>
                <a:gd name="T17" fmla="*/ 50 h 67"/>
                <a:gd name="T18" fmla="*/ 1 w 62"/>
                <a:gd name="T19" fmla="*/ 54 h 67"/>
                <a:gd name="T20" fmla="*/ 0 w 62"/>
                <a:gd name="T21" fmla="*/ 57 h 67"/>
                <a:gd name="T22" fmla="*/ 4 w 62"/>
                <a:gd name="T23" fmla="*/ 60 h 67"/>
                <a:gd name="T24" fmla="*/ 9 w 62"/>
                <a:gd name="T25" fmla="*/ 62 h 67"/>
                <a:gd name="T26" fmla="*/ 16 w 62"/>
                <a:gd name="T27" fmla="*/ 64 h 67"/>
                <a:gd name="T28" fmla="*/ 22 w 62"/>
                <a:gd name="T29" fmla="*/ 65 h 67"/>
                <a:gd name="T30" fmla="*/ 27 w 62"/>
                <a:gd name="T31" fmla="*/ 67 h 67"/>
                <a:gd name="T32" fmla="*/ 29 w 62"/>
                <a:gd name="T33" fmla="*/ 67 h 67"/>
                <a:gd name="T34" fmla="*/ 31 w 62"/>
                <a:gd name="T35" fmla="*/ 66 h 67"/>
                <a:gd name="T36" fmla="*/ 37 w 62"/>
                <a:gd name="T37" fmla="*/ 64 h 67"/>
                <a:gd name="T38" fmla="*/ 45 w 62"/>
                <a:gd name="T39" fmla="*/ 60 h 67"/>
                <a:gd name="T40" fmla="*/ 52 w 62"/>
                <a:gd name="T41" fmla="*/ 53 h 67"/>
                <a:gd name="T42" fmla="*/ 59 w 62"/>
                <a:gd name="T43" fmla="*/ 44 h 67"/>
                <a:gd name="T44" fmla="*/ 62 w 62"/>
                <a:gd name="T45" fmla="*/ 33 h 67"/>
                <a:gd name="T46" fmla="*/ 61 w 62"/>
                <a:gd name="T47" fmla="*/ 18 h 67"/>
                <a:gd name="T48" fmla="*/ 52 w 62"/>
                <a:gd name="T49" fmla="*/ 0 h 67"/>
                <a:gd name="T50" fmla="*/ 32 w 62"/>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32" y="0"/>
                  </a:moveTo>
                  <a:lnTo>
                    <a:pt x="32" y="2"/>
                  </a:lnTo>
                  <a:lnTo>
                    <a:pt x="31" y="6"/>
                  </a:lnTo>
                  <a:lnTo>
                    <a:pt x="29" y="14"/>
                  </a:lnTo>
                  <a:lnTo>
                    <a:pt x="26" y="21"/>
                  </a:lnTo>
                  <a:lnTo>
                    <a:pt x="23" y="30"/>
                  </a:lnTo>
                  <a:lnTo>
                    <a:pt x="18" y="38"/>
                  </a:lnTo>
                  <a:lnTo>
                    <a:pt x="12" y="45"/>
                  </a:lnTo>
                  <a:lnTo>
                    <a:pt x="5" y="50"/>
                  </a:lnTo>
                  <a:lnTo>
                    <a:pt x="1" y="54"/>
                  </a:lnTo>
                  <a:lnTo>
                    <a:pt x="0" y="57"/>
                  </a:lnTo>
                  <a:lnTo>
                    <a:pt x="4" y="60"/>
                  </a:lnTo>
                  <a:lnTo>
                    <a:pt x="9" y="62"/>
                  </a:lnTo>
                  <a:lnTo>
                    <a:pt x="16" y="64"/>
                  </a:lnTo>
                  <a:lnTo>
                    <a:pt x="22" y="65"/>
                  </a:lnTo>
                  <a:lnTo>
                    <a:pt x="27" y="67"/>
                  </a:lnTo>
                  <a:lnTo>
                    <a:pt x="29" y="67"/>
                  </a:lnTo>
                  <a:lnTo>
                    <a:pt x="31" y="66"/>
                  </a:lnTo>
                  <a:lnTo>
                    <a:pt x="37" y="64"/>
                  </a:lnTo>
                  <a:lnTo>
                    <a:pt x="45" y="60"/>
                  </a:lnTo>
                  <a:lnTo>
                    <a:pt x="52" y="53"/>
                  </a:lnTo>
                  <a:lnTo>
                    <a:pt x="59" y="44"/>
                  </a:lnTo>
                  <a:lnTo>
                    <a:pt x="62" y="33"/>
                  </a:lnTo>
                  <a:lnTo>
                    <a:pt x="61" y="18"/>
                  </a:lnTo>
                  <a:lnTo>
                    <a:pt x="5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6" name="Freeform 26"/>
            <p:cNvSpPr>
              <a:spLocks/>
            </p:cNvSpPr>
            <p:nvPr/>
          </p:nvSpPr>
          <p:spPr bwMode="auto">
            <a:xfrm>
              <a:off x="2893" y="1919"/>
              <a:ext cx="42" cy="70"/>
            </a:xfrm>
            <a:custGeom>
              <a:avLst/>
              <a:gdLst>
                <a:gd name="T0" fmla="*/ 23 w 42"/>
                <a:gd name="T1" fmla="*/ 0 h 70"/>
                <a:gd name="T2" fmla="*/ 23 w 42"/>
                <a:gd name="T3" fmla="*/ 2 h 70"/>
                <a:gd name="T4" fmla="*/ 24 w 42"/>
                <a:gd name="T5" fmla="*/ 8 h 70"/>
                <a:gd name="T6" fmla="*/ 24 w 42"/>
                <a:gd name="T7" fmla="*/ 15 h 70"/>
                <a:gd name="T8" fmla="*/ 23 w 42"/>
                <a:gd name="T9" fmla="*/ 24 h 70"/>
                <a:gd name="T10" fmla="*/ 20 w 42"/>
                <a:gd name="T11" fmla="*/ 34 h 70"/>
                <a:gd name="T12" fmla="*/ 16 w 42"/>
                <a:gd name="T13" fmla="*/ 42 h 70"/>
                <a:gd name="T14" fmla="*/ 10 w 42"/>
                <a:gd name="T15" fmla="*/ 49 h 70"/>
                <a:gd name="T16" fmla="*/ 0 w 42"/>
                <a:gd name="T17" fmla="*/ 53 h 70"/>
                <a:gd name="T18" fmla="*/ 20 w 42"/>
                <a:gd name="T19" fmla="*/ 70 h 70"/>
                <a:gd name="T20" fmla="*/ 22 w 42"/>
                <a:gd name="T21" fmla="*/ 67 h 70"/>
                <a:gd name="T22" fmla="*/ 27 w 42"/>
                <a:gd name="T23" fmla="*/ 61 h 70"/>
                <a:gd name="T24" fmla="*/ 33 w 42"/>
                <a:gd name="T25" fmla="*/ 52 h 70"/>
                <a:gd name="T26" fmla="*/ 39 w 42"/>
                <a:gd name="T27" fmla="*/ 42 h 70"/>
                <a:gd name="T28" fmla="*/ 42 w 42"/>
                <a:gd name="T29" fmla="*/ 31 h 70"/>
                <a:gd name="T30" fmla="*/ 42 w 42"/>
                <a:gd name="T31" fmla="*/ 19 h 70"/>
                <a:gd name="T32" fmla="*/ 36 w 42"/>
                <a:gd name="T33" fmla="*/ 8 h 70"/>
                <a:gd name="T34" fmla="*/ 23 w 42"/>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70"/>
                <a:gd name="T56" fmla="*/ 42 w 42"/>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70">
                  <a:moveTo>
                    <a:pt x="23" y="0"/>
                  </a:moveTo>
                  <a:lnTo>
                    <a:pt x="23" y="2"/>
                  </a:lnTo>
                  <a:lnTo>
                    <a:pt x="24" y="8"/>
                  </a:lnTo>
                  <a:lnTo>
                    <a:pt x="24" y="15"/>
                  </a:lnTo>
                  <a:lnTo>
                    <a:pt x="23" y="24"/>
                  </a:lnTo>
                  <a:lnTo>
                    <a:pt x="20" y="34"/>
                  </a:lnTo>
                  <a:lnTo>
                    <a:pt x="16" y="42"/>
                  </a:lnTo>
                  <a:lnTo>
                    <a:pt x="10" y="49"/>
                  </a:lnTo>
                  <a:lnTo>
                    <a:pt x="0" y="53"/>
                  </a:lnTo>
                  <a:lnTo>
                    <a:pt x="20" y="70"/>
                  </a:lnTo>
                  <a:lnTo>
                    <a:pt x="22" y="67"/>
                  </a:lnTo>
                  <a:lnTo>
                    <a:pt x="27" y="61"/>
                  </a:lnTo>
                  <a:lnTo>
                    <a:pt x="33" y="52"/>
                  </a:lnTo>
                  <a:lnTo>
                    <a:pt x="39" y="42"/>
                  </a:lnTo>
                  <a:lnTo>
                    <a:pt x="42" y="31"/>
                  </a:lnTo>
                  <a:lnTo>
                    <a:pt x="42" y="19"/>
                  </a:lnTo>
                  <a:lnTo>
                    <a:pt x="36"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7" name="Freeform 27"/>
            <p:cNvSpPr>
              <a:spLocks/>
            </p:cNvSpPr>
            <p:nvPr/>
          </p:nvSpPr>
          <p:spPr bwMode="auto">
            <a:xfrm>
              <a:off x="3488" y="1683"/>
              <a:ext cx="86" cy="123"/>
            </a:xfrm>
            <a:custGeom>
              <a:avLst/>
              <a:gdLst>
                <a:gd name="T0" fmla="*/ 76 w 86"/>
                <a:gd name="T1" fmla="*/ 0 h 123"/>
                <a:gd name="T2" fmla="*/ 75 w 86"/>
                <a:gd name="T3" fmla="*/ 3 h 123"/>
                <a:gd name="T4" fmla="*/ 74 w 86"/>
                <a:gd name="T5" fmla="*/ 10 h 123"/>
                <a:gd name="T6" fmla="*/ 69 w 86"/>
                <a:gd name="T7" fmla="*/ 22 h 123"/>
                <a:gd name="T8" fmla="*/ 62 w 86"/>
                <a:gd name="T9" fmla="*/ 37 h 123"/>
                <a:gd name="T10" fmla="*/ 53 w 86"/>
                <a:gd name="T11" fmla="*/ 54 h 123"/>
                <a:gd name="T12" fmla="*/ 39 w 86"/>
                <a:gd name="T13" fmla="*/ 72 h 123"/>
                <a:gd name="T14" fmla="*/ 22 w 86"/>
                <a:gd name="T15" fmla="*/ 92 h 123"/>
                <a:gd name="T16" fmla="*/ 0 w 86"/>
                <a:gd name="T17" fmla="*/ 110 h 123"/>
                <a:gd name="T18" fmla="*/ 0 w 86"/>
                <a:gd name="T19" fmla="*/ 111 h 123"/>
                <a:gd name="T20" fmla="*/ 4 w 86"/>
                <a:gd name="T21" fmla="*/ 114 h 123"/>
                <a:gd name="T22" fmla="*/ 9 w 86"/>
                <a:gd name="T23" fmla="*/ 118 h 123"/>
                <a:gd name="T24" fmla="*/ 16 w 86"/>
                <a:gd name="T25" fmla="*/ 122 h 123"/>
                <a:gd name="T26" fmla="*/ 24 w 86"/>
                <a:gd name="T27" fmla="*/ 123 h 123"/>
                <a:gd name="T28" fmla="*/ 35 w 86"/>
                <a:gd name="T29" fmla="*/ 122 h 123"/>
                <a:gd name="T30" fmla="*/ 46 w 86"/>
                <a:gd name="T31" fmla="*/ 116 h 123"/>
                <a:gd name="T32" fmla="*/ 59 w 86"/>
                <a:gd name="T33" fmla="*/ 106 h 123"/>
                <a:gd name="T34" fmla="*/ 71 w 86"/>
                <a:gd name="T35" fmla="*/ 93 h 123"/>
                <a:gd name="T36" fmla="*/ 80 w 86"/>
                <a:gd name="T37" fmla="*/ 80 h 123"/>
                <a:gd name="T38" fmla="*/ 84 w 86"/>
                <a:gd name="T39" fmla="*/ 67 h 123"/>
                <a:gd name="T40" fmla="*/ 86 w 86"/>
                <a:gd name="T41" fmla="*/ 54 h 123"/>
                <a:gd name="T42" fmla="*/ 86 w 86"/>
                <a:gd name="T43" fmla="*/ 41 h 123"/>
                <a:gd name="T44" fmla="*/ 84 w 86"/>
                <a:gd name="T45" fmla="*/ 28 h 123"/>
                <a:gd name="T46" fmla="*/ 80 w 86"/>
                <a:gd name="T47" fmla="*/ 14 h 123"/>
                <a:gd name="T48" fmla="*/ 76 w 86"/>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23"/>
                <a:gd name="T77" fmla="*/ 86 w 86"/>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23">
                  <a:moveTo>
                    <a:pt x="76" y="0"/>
                  </a:moveTo>
                  <a:lnTo>
                    <a:pt x="75" y="3"/>
                  </a:lnTo>
                  <a:lnTo>
                    <a:pt x="74" y="10"/>
                  </a:lnTo>
                  <a:lnTo>
                    <a:pt x="69" y="22"/>
                  </a:lnTo>
                  <a:lnTo>
                    <a:pt x="62" y="37"/>
                  </a:lnTo>
                  <a:lnTo>
                    <a:pt x="53" y="54"/>
                  </a:lnTo>
                  <a:lnTo>
                    <a:pt x="39" y="72"/>
                  </a:lnTo>
                  <a:lnTo>
                    <a:pt x="22" y="92"/>
                  </a:lnTo>
                  <a:lnTo>
                    <a:pt x="0" y="110"/>
                  </a:lnTo>
                  <a:lnTo>
                    <a:pt x="0" y="111"/>
                  </a:lnTo>
                  <a:lnTo>
                    <a:pt x="4" y="114"/>
                  </a:lnTo>
                  <a:lnTo>
                    <a:pt x="9" y="118"/>
                  </a:lnTo>
                  <a:lnTo>
                    <a:pt x="16" y="122"/>
                  </a:lnTo>
                  <a:lnTo>
                    <a:pt x="24" y="123"/>
                  </a:lnTo>
                  <a:lnTo>
                    <a:pt x="35" y="122"/>
                  </a:lnTo>
                  <a:lnTo>
                    <a:pt x="46" y="116"/>
                  </a:lnTo>
                  <a:lnTo>
                    <a:pt x="59" y="106"/>
                  </a:lnTo>
                  <a:lnTo>
                    <a:pt x="71" y="93"/>
                  </a:lnTo>
                  <a:lnTo>
                    <a:pt x="80" y="80"/>
                  </a:lnTo>
                  <a:lnTo>
                    <a:pt x="84" y="67"/>
                  </a:lnTo>
                  <a:lnTo>
                    <a:pt x="86" y="54"/>
                  </a:lnTo>
                  <a:lnTo>
                    <a:pt x="86" y="41"/>
                  </a:lnTo>
                  <a:lnTo>
                    <a:pt x="84" y="28"/>
                  </a:lnTo>
                  <a:lnTo>
                    <a:pt x="80" y="14"/>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8" name="Freeform 28"/>
            <p:cNvSpPr>
              <a:spLocks/>
            </p:cNvSpPr>
            <p:nvPr/>
          </p:nvSpPr>
          <p:spPr bwMode="auto">
            <a:xfrm>
              <a:off x="3375" y="1696"/>
              <a:ext cx="345" cy="442"/>
            </a:xfrm>
            <a:custGeom>
              <a:avLst/>
              <a:gdLst>
                <a:gd name="T0" fmla="*/ 216 w 345"/>
                <a:gd name="T1" fmla="*/ 4 h 442"/>
                <a:gd name="T2" fmla="*/ 222 w 345"/>
                <a:gd name="T3" fmla="*/ 28 h 442"/>
                <a:gd name="T4" fmla="*/ 222 w 345"/>
                <a:gd name="T5" fmla="*/ 65 h 442"/>
                <a:gd name="T6" fmla="*/ 210 w 345"/>
                <a:gd name="T7" fmla="*/ 100 h 442"/>
                <a:gd name="T8" fmla="*/ 181 w 345"/>
                <a:gd name="T9" fmla="*/ 123 h 442"/>
                <a:gd name="T10" fmla="*/ 161 w 345"/>
                <a:gd name="T11" fmla="*/ 133 h 442"/>
                <a:gd name="T12" fmla="*/ 154 w 345"/>
                <a:gd name="T13" fmla="*/ 135 h 442"/>
                <a:gd name="T14" fmla="*/ 152 w 345"/>
                <a:gd name="T15" fmla="*/ 133 h 442"/>
                <a:gd name="T16" fmla="*/ 151 w 345"/>
                <a:gd name="T17" fmla="*/ 136 h 442"/>
                <a:gd name="T18" fmla="*/ 144 w 345"/>
                <a:gd name="T19" fmla="*/ 157 h 442"/>
                <a:gd name="T20" fmla="*/ 128 w 345"/>
                <a:gd name="T21" fmla="*/ 187 h 442"/>
                <a:gd name="T22" fmla="*/ 102 w 345"/>
                <a:gd name="T23" fmla="*/ 216 h 442"/>
                <a:gd name="T24" fmla="*/ 67 w 345"/>
                <a:gd name="T25" fmla="*/ 235 h 442"/>
                <a:gd name="T26" fmla="*/ 32 w 345"/>
                <a:gd name="T27" fmla="*/ 262 h 442"/>
                <a:gd name="T28" fmla="*/ 7 w 345"/>
                <a:gd name="T29" fmla="*/ 310 h 442"/>
                <a:gd name="T30" fmla="*/ 0 w 345"/>
                <a:gd name="T31" fmla="*/ 388 h 442"/>
                <a:gd name="T32" fmla="*/ 8 w 345"/>
                <a:gd name="T33" fmla="*/ 441 h 442"/>
                <a:gd name="T34" fmla="*/ 20 w 345"/>
                <a:gd name="T35" fmla="*/ 434 h 442"/>
                <a:gd name="T36" fmla="*/ 33 w 345"/>
                <a:gd name="T37" fmla="*/ 422 h 442"/>
                <a:gd name="T38" fmla="*/ 40 w 345"/>
                <a:gd name="T39" fmla="*/ 407 h 442"/>
                <a:gd name="T40" fmla="*/ 33 w 345"/>
                <a:gd name="T41" fmla="*/ 391 h 442"/>
                <a:gd name="T42" fmla="*/ 21 w 345"/>
                <a:gd name="T43" fmla="*/ 367 h 442"/>
                <a:gd name="T44" fmla="*/ 16 w 345"/>
                <a:gd name="T45" fmla="*/ 340 h 442"/>
                <a:gd name="T46" fmla="*/ 27 w 345"/>
                <a:gd name="T47" fmla="*/ 314 h 442"/>
                <a:gd name="T48" fmla="*/ 42 w 345"/>
                <a:gd name="T49" fmla="*/ 304 h 442"/>
                <a:gd name="T50" fmla="*/ 44 w 345"/>
                <a:gd name="T51" fmla="*/ 314 h 442"/>
                <a:gd name="T52" fmla="*/ 51 w 345"/>
                <a:gd name="T53" fmla="*/ 329 h 442"/>
                <a:gd name="T54" fmla="*/ 65 w 345"/>
                <a:gd name="T55" fmla="*/ 346 h 442"/>
                <a:gd name="T56" fmla="*/ 86 w 345"/>
                <a:gd name="T57" fmla="*/ 359 h 442"/>
                <a:gd name="T58" fmla="*/ 100 w 345"/>
                <a:gd name="T59" fmla="*/ 374 h 442"/>
                <a:gd name="T60" fmla="*/ 110 w 345"/>
                <a:gd name="T61" fmla="*/ 387 h 442"/>
                <a:gd name="T62" fmla="*/ 122 w 345"/>
                <a:gd name="T63" fmla="*/ 393 h 442"/>
                <a:gd name="T64" fmla="*/ 140 w 345"/>
                <a:gd name="T65" fmla="*/ 388 h 442"/>
                <a:gd name="T66" fmla="*/ 156 w 345"/>
                <a:gd name="T67" fmla="*/ 382 h 442"/>
                <a:gd name="T68" fmla="*/ 168 w 345"/>
                <a:gd name="T69" fmla="*/ 376 h 442"/>
                <a:gd name="T70" fmla="*/ 180 w 345"/>
                <a:gd name="T71" fmla="*/ 371 h 442"/>
                <a:gd name="T72" fmla="*/ 191 w 345"/>
                <a:gd name="T73" fmla="*/ 367 h 442"/>
                <a:gd name="T74" fmla="*/ 193 w 345"/>
                <a:gd name="T75" fmla="*/ 364 h 442"/>
                <a:gd name="T76" fmla="*/ 185 w 345"/>
                <a:gd name="T77" fmla="*/ 362 h 442"/>
                <a:gd name="T78" fmla="*/ 166 w 345"/>
                <a:gd name="T79" fmla="*/ 361 h 442"/>
                <a:gd name="T80" fmla="*/ 137 w 345"/>
                <a:gd name="T81" fmla="*/ 354 h 442"/>
                <a:gd name="T82" fmla="*/ 118 w 345"/>
                <a:gd name="T83" fmla="*/ 328 h 442"/>
                <a:gd name="T84" fmla="*/ 113 w 345"/>
                <a:gd name="T85" fmla="*/ 289 h 442"/>
                <a:gd name="T86" fmla="*/ 122 w 345"/>
                <a:gd name="T87" fmla="*/ 246 h 442"/>
                <a:gd name="T88" fmla="*/ 138 w 345"/>
                <a:gd name="T89" fmla="*/ 216 h 442"/>
                <a:gd name="T90" fmla="*/ 155 w 345"/>
                <a:gd name="T91" fmla="*/ 194 h 442"/>
                <a:gd name="T92" fmla="*/ 177 w 345"/>
                <a:gd name="T93" fmla="*/ 170 h 442"/>
                <a:gd name="T94" fmla="*/ 202 w 345"/>
                <a:gd name="T95" fmla="*/ 145 h 442"/>
                <a:gd name="T96" fmla="*/ 231 w 345"/>
                <a:gd name="T97" fmla="*/ 121 h 442"/>
                <a:gd name="T98" fmla="*/ 262 w 345"/>
                <a:gd name="T99" fmla="*/ 99 h 442"/>
                <a:gd name="T100" fmla="*/ 295 w 345"/>
                <a:gd name="T101" fmla="*/ 80 h 442"/>
                <a:gd name="T102" fmla="*/ 328 w 345"/>
                <a:gd name="T103" fmla="*/ 65 h 442"/>
                <a:gd name="T104" fmla="*/ 344 w 345"/>
                <a:gd name="T105" fmla="*/ 59 h 442"/>
                <a:gd name="T106" fmla="*/ 337 w 345"/>
                <a:gd name="T107" fmla="*/ 56 h 442"/>
                <a:gd name="T108" fmla="*/ 323 w 345"/>
                <a:gd name="T109" fmla="*/ 49 h 442"/>
                <a:gd name="T110" fmla="*/ 306 w 345"/>
                <a:gd name="T111" fmla="*/ 40 h 442"/>
                <a:gd name="T112" fmla="*/ 286 w 345"/>
                <a:gd name="T113" fmla="*/ 30 h 442"/>
                <a:gd name="T114" fmla="*/ 264 w 345"/>
                <a:gd name="T115" fmla="*/ 20 h 442"/>
                <a:gd name="T116" fmla="*/ 243 w 345"/>
                <a:gd name="T117" fmla="*/ 11 h 442"/>
                <a:gd name="T118" fmla="*/ 224 w 345"/>
                <a:gd name="T119" fmla="*/ 3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42"/>
                <a:gd name="T182" fmla="*/ 345 w 345"/>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42">
                  <a:moveTo>
                    <a:pt x="216" y="0"/>
                  </a:moveTo>
                  <a:lnTo>
                    <a:pt x="216" y="4"/>
                  </a:lnTo>
                  <a:lnTo>
                    <a:pt x="219" y="14"/>
                  </a:lnTo>
                  <a:lnTo>
                    <a:pt x="222" y="28"/>
                  </a:lnTo>
                  <a:lnTo>
                    <a:pt x="223" y="45"/>
                  </a:lnTo>
                  <a:lnTo>
                    <a:pt x="222" y="65"/>
                  </a:lnTo>
                  <a:lnTo>
                    <a:pt x="218" y="83"/>
                  </a:lnTo>
                  <a:lnTo>
                    <a:pt x="210" y="100"/>
                  </a:lnTo>
                  <a:lnTo>
                    <a:pt x="195" y="113"/>
                  </a:lnTo>
                  <a:lnTo>
                    <a:pt x="181" y="123"/>
                  </a:lnTo>
                  <a:lnTo>
                    <a:pt x="169" y="129"/>
                  </a:lnTo>
                  <a:lnTo>
                    <a:pt x="161" y="133"/>
                  </a:lnTo>
                  <a:lnTo>
                    <a:pt x="157" y="134"/>
                  </a:lnTo>
                  <a:lnTo>
                    <a:pt x="154" y="135"/>
                  </a:lnTo>
                  <a:lnTo>
                    <a:pt x="152" y="134"/>
                  </a:lnTo>
                  <a:lnTo>
                    <a:pt x="152" y="133"/>
                  </a:lnTo>
                  <a:lnTo>
                    <a:pt x="151" y="136"/>
                  </a:lnTo>
                  <a:lnTo>
                    <a:pt x="148" y="145"/>
                  </a:lnTo>
                  <a:lnTo>
                    <a:pt x="144" y="157"/>
                  </a:lnTo>
                  <a:lnTo>
                    <a:pt x="137" y="171"/>
                  </a:lnTo>
                  <a:lnTo>
                    <a:pt x="128" y="187"/>
                  </a:lnTo>
                  <a:lnTo>
                    <a:pt x="116" y="202"/>
                  </a:lnTo>
                  <a:lnTo>
                    <a:pt x="102" y="216"/>
                  </a:lnTo>
                  <a:lnTo>
                    <a:pt x="86" y="226"/>
                  </a:lnTo>
                  <a:lnTo>
                    <a:pt x="67" y="235"/>
                  </a:lnTo>
                  <a:lnTo>
                    <a:pt x="49" y="247"/>
                  </a:lnTo>
                  <a:lnTo>
                    <a:pt x="32" y="262"/>
                  </a:lnTo>
                  <a:lnTo>
                    <a:pt x="18" y="283"/>
                  </a:lnTo>
                  <a:lnTo>
                    <a:pt x="7" y="310"/>
                  </a:lnTo>
                  <a:lnTo>
                    <a:pt x="0" y="344"/>
                  </a:lnTo>
                  <a:lnTo>
                    <a:pt x="0" y="388"/>
                  </a:lnTo>
                  <a:lnTo>
                    <a:pt x="6" y="442"/>
                  </a:lnTo>
                  <a:lnTo>
                    <a:pt x="8" y="441"/>
                  </a:lnTo>
                  <a:lnTo>
                    <a:pt x="13" y="438"/>
                  </a:lnTo>
                  <a:lnTo>
                    <a:pt x="20" y="434"/>
                  </a:lnTo>
                  <a:lnTo>
                    <a:pt x="27" y="429"/>
                  </a:lnTo>
                  <a:lnTo>
                    <a:pt x="33" y="422"/>
                  </a:lnTo>
                  <a:lnTo>
                    <a:pt x="38" y="415"/>
                  </a:lnTo>
                  <a:lnTo>
                    <a:pt x="40" y="407"/>
                  </a:lnTo>
                  <a:lnTo>
                    <a:pt x="38" y="399"/>
                  </a:lnTo>
                  <a:lnTo>
                    <a:pt x="33" y="391"/>
                  </a:lnTo>
                  <a:lnTo>
                    <a:pt x="27" y="379"/>
                  </a:lnTo>
                  <a:lnTo>
                    <a:pt x="21" y="367"/>
                  </a:lnTo>
                  <a:lnTo>
                    <a:pt x="17" y="354"/>
                  </a:lnTo>
                  <a:lnTo>
                    <a:pt x="16" y="340"/>
                  </a:lnTo>
                  <a:lnTo>
                    <a:pt x="19" y="327"/>
                  </a:lnTo>
                  <a:lnTo>
                    <a:pt x="27" y="314"/>
                  </a:lnTo>
                  <a:lnTo>
                    <a:pt x="42" y="302"/>
                  </a:lnTo>
                  <a:lnTo>
                    <a:pt x="42" y="304"/>
                  </a:lnTo>
                  <a:lnTo>
                    <a:pt x="43" y="308"/>
                  </a:lnTo>
                  <a:lnTo>
                    <a:pt x="44" y="314"/>
                  </a:lnTo>
                  <a:lnTo>
                    <a:pt x="47" y="321"/>
                  </a:lnTo>
                  <a:lnTo>
                    <a:pt x="51" y="329"/>
                  </a:lnTo>
                  <a:lnTo>
                    <a:pt x="57" y="337"/>
                  </a:lnTo>
                  <a:lnTo>
                    <a:pt x="65" y="346"/>
                  </a:lnTo>
                  <a:lnTo>
                    <a:pt x="76" y="352"/>
                  </a:lnTo>
                  <a:lnTo>
                    <a:pt x="86" y="359"/>
                  </a:lnTo>
                  <a:lnTo>
                    <a:pt x="95" y="367"/>
                  </a:lnTo>
                  <a:lnTo>
                    <a:pt x="100" y="374"/>
                  </a:lnTo>
                  <a:lnTo>
                    <a:pt x="105" y="381"/>
                  </a:lnTo>
                  <a:lnTo>
                    <a:pt x="110" y="387"/>
                  </a:lnTo>
                  <a:lnTo>
                    <a:pt x="115" y="391"/>
                  </a:lnTo>
                  <a:lnTo>
                    <a:pt x="122" y="393"/>
                  </a:lnTo>
                  <a:lnTo>
                    <a:pt x="130" y="391"/>
                  </a:lnTo>
                  <a:lnTo>
                    <a:pt x="140" y="388"/>
                  </a:lnTo>
                  <a:lnTo>
                    <a:pt x="148" y="385"/>
                  </a:lnTo>
                  <a:lnTo>
                    <a:pt x="156" y="382"/>
                  </a:lnTo>
                  <a:lnTo>
                    <a:pt x="163" y="379"/>
                  </a:lnTo>
                  <a:lnTo>
                    <a:pt x="168" y="376"/>
                  </a:lnTo>
                  <a:lnTo>
                    <a:pt x="174" y="374"/>
                  </a:lnTo>
                  <a:lnTo>
                    <a:pt x="180" y="371"/>
                  </a:lnTo>
                  <a:lnTo>
                    <a:pt x="186" y="369"/>
                  </a:lnTo>
                  <a:lnTo>
                    <a:pt x="191" y="367"/>
                  </a:lnTo>
                  <a:lnTo>
                    <a:pt x="193" y="365"/>
                  </a:lnTo>
                  <a:lnTo>
                    <a:pt x="193" y="364"/>
                  </a:lnTo>
                  <a:lnTo>
                    <a:pt x="191" y="363"/>
                  </a:lnTo>
                  <a:lnTo>
                    <a:pt x="185" y="362"/>
                  </a:lnTo>
                  <a:lnTo>
                    <a:pt x="178" y="361"/>
                  </a:lnTo>
                  <a:lnTo>
                    <a:pt x="166" y="361"/>
                  </a:lnTo>
                  <a:lnTo>
                    <a:pt x="153" y="359"/>
                  </a:lnTo>
                  <a:lnTo>
                    <a:pt x="137" y="354"/>
                  </a:lnTo>
                  <a:lnTo>
                    <a:pt x="126" y="343"/>
                  </a:lnTo>
                  <a:lnTo>
                    <a:pt x="118" y="328"/>
                  </a:lnTo>
                  <a:lnTo>
                    <a:pt x="114" y="310"/>
                  </a:lnTo>
                  <a:lnTo>
                    <a:pt x="113" y="289"/>
                  </a:lnTo>
                  <a:lnTo>
                    <a:pt x="116" y="267"/>
                  </a:lnTo>
                  <a:lnTo>
                    <a:pt x="122" y="246"/>
                  </a:lnTo>
                  <a:lnTo>
                    <a:pt x="132" y="226"/>
                  </a:lnTo>
                  <a:lnTo>
                    <a:pt x="138" y="216"/>
                  </a:lnTo>
                  <a:lnTo>
                    <a:pt x="146" y="205"/>
                  </a:lnTo>
                  <a:lnTo>
                    <a:pt x="155" y="194"/>
                  </a:lnTo>
                  <a:lnTo>
                    <a:pt x="166" y="182"/>
                  </a:lnTo>
                  <a:lnTo>
                    <a:pt x="177" y="170"/>
                  </a:lnTo>
                  <a:lnTo>
                    <a:pt x="189" y="157"/>
                  </a:lnTo>
                  <a:lnTo>
                    <a:pt x="202" y="145"/>
                  </a:lnTo>
                  <a:lnTo>
                    <a:pt x="216" y="133"/>
                  </a:lnTo>
                  <a:lnTo>
                    <a:pt x="231" y="121"/>
                  </a:lnTo>
                  <a:lnTo>
                    <a:pt x="246" y="109"/>
                  </a:lnTo>
                  <a:lnTo>
                    <a:pt x="262" y="99"/>
                  </a:lnTo>
                  <a:lnTo>
                    <a:pt x="278" y="89"/>
                  </a:lnTo>
                  <a:lnTo>
                    <a:pt x="295" y="80"/>
                  </a:lnTo>
                  <a:lnTo>
                    <a:pt x="311" y="72"/>
                  </a:lnTo>
                  <a:lnTo>
                    <a:pt x="328" y="65"/>
                  </a:lnTo>
                  <a:lnTo>
                    <a:pt x="345" y="60"/>
                  </a:lnTo>
                  <a:lnTo>
                    <a:pt x="344" y="59"/>
                  </a:lnTo>
                  <a:lnTo>
                    <a:pt x="341" y="58"/>
                  </a:lnTo>
                  <a:lnTo>
                    <a:pt x="337" y="56"/>
                  </a:lnTo>
                  <a:lnTo>
                    <a:pt x="331" y="53"/>
                  </a:lnTo>
                  <a:lnTo>
                    <a:pt x="323" y="49"/>
                  </a:lnTo>
                  <a:lnTo>
                    <a:pt x="315" y="44"/>
                  </a:lnTo>
                  <a:lnTo>
                    <a:pt x="306" y="40"/>
                  </a:lnTo>
                  <a:lnTo>
                    <a:pt x="296" y="35"/>
                  </a:lnTo>
                  <a:lnTo>
                    <a:pt x="286" y="30"/>
                  </a:lnTo>
                  <a:lnTo>
                    <a:pt x="275" y="25"/>
                  </a:lnTo>
                  <a:lnTo>
                    <a:pt x="264" y="20"/>
                  </a:lnTo>
                  <a:lnTo>
                    <a:pt x="254" y="15"/>
                  </a:lnTo>
                  <a:lnTo>
                    <a:pt x="243" y="11"/>
                  </a:lnTo>
                  <a:lnTo>
                    <a:pt x="234" y="7"/>
                  </a:lnTo>
                  <a:lnTo>
                    <a:pt x="224" y="3"/>
                  </a:lnTo>
                  <a:lnTo>
                    <a:pt x="21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9" name="Freeform 29"/>
            <p:cNvSpPr>
              <a:spLocks/>
            </p:cNvSpPr>
            <p:nvPr/>
          </p:nvSpPr>
          <p:spPr bwMode="auto">
            <a:xfrm>
              <a:off x="3508" y="1773"/>
              <a:ext cx="245" cy="453"/>
            </a:xfrm>
            <a:custGeom>
              <a:avLst/>
              <a:gdLst>
                <a:gd name="T0" fmla="*/ 230 w 245"/>
                <a:gd name="T1" fmla="*/ 6 h 453"/>
                <a:gd name="T2" fmla="*/ 223 w 245"/>
                <a:gd name="T3" fmla="*/ 23 h 453"/>
                <a:gd name="T4" fmla="*/ 205 w 245"/>
                <a:gd name="T5" fmla="*/ 34 h 453"/>
                <a:gd name="T6" fmla="*/ 197 w 245"/>
                <a:gd name="T7" fmla="*/ 25 h 453"/>
                <a:gd name="T8" fmla="*/ 201 w 245"/>
                <a:gd name="T9" fmla="*/ 10 h 453"/>
                <a:gd name="T10" fmla="*/ 194 w 245"/>
                <a:gd name="T11" fmla="*/ 7 h 453"/>
                <a:gd name="T12" fmla="*/ 172 w 245"/>
                <a:gd name="T13" fmla="*/ 17 h 453"/>
                <a:gd name="T14" fmla="*/ 140 w 245"/>
                <a:gd name="T15" fmla="*/ 35 h 453"/>
                <a:gd name="T16" fmla="*/ 102 w 245"/>
                <a:gd name="T17" fmla="*/ 62 h 453"/>
                <a:gd name="T18" fmla="*/ 65 w 245"/>
                <a:gd name="T19" fmla="*/ 97 h 453"/>
                <a:gd name="T20" fmla="*/ 33 w 245"/>
                <a:gd name="T21" fmla="*/ 139 h 453"/>
                <a:gd name="T22" fmla="*/ 4 w 245"/>
                <a:gd name="T23" fmla="*/ 217 h 453"/>
                <a:gd name="T24" fmla="*/ 18 w 245"/>
                <a:gd name="T25" fmla="*/ 260 h 453"/>
                <a:gd name="T26" fmla="*/ 66 w 245"/>
                <a:gd name="T27" fmla="*/ 265 h 453"/>
                <a:gd name="T28" fmla="*/ 100 w 245"/>
                <a:gd name="T29" fmla="*/ 269 h 453"/>
                <a:gd name="T30" fmla="*/ 103 w 245"/>
                <a:gd name="T31" fmla="*/ 284 h 453"/>
                <a:gd name="T32" fmla="*/ 101 w 245"/>
                <a:gd name="T33" fmla="*/ 293 h 453"/>
                <a:gd name="T34" fmla="*/ 121 w 245"/>
                <a:gd name="T35" fmla="*/ 305 h 453"/>
                <a:gd name="T36" fmla="*/ 140 w 245"/>
                <a:gd name="T37" fmla="*/ 322 h 453"/>
                <a:gd name="T38" fmla="*/ 155 w 245"/>
                <a:gd name="T39" fmla="*/ 343 h 453"/>
                <a:gd name="T40" fmla="*/ 163 w 245"/>
                <a:gd name="T41" fmla="*/ 362 h 453"/>
                <a:gd name="T42" fmla="*/ 163 w 245"/>
                <a:gd name="T43" fmla="*/ 386 h 453"/>
                <a:gd name="T44" fmla="*/ 142 w 245"/>
                <a:gd name="T45" fmla="*/ 392 h 453"/>
                <a:gd name="T46" fmla="*/ 122 w 245"/>
                <a:gd name="T47" fmla="*/ 376 h 453"/>
                <a:gd name="T48" fmla="*/ 119 w 245"/>
                <a:gd name="T49" fmla="*/ 359 h 453"/>
                <a:gd name="T50" fmla="*/ 126 w 245"/>
                <a:gd name="T51" fmla="*/ 358 h 453"/>
                <a:gd name="T52" fmla="*/ 137 w 245"/>
                <a:gd name="T53" fmla="*/ 364 h 453"/>
                <a:gd name="T54" fmla="*/ 146 w 245"/>
                <a:gd name="T55" fmla="*/ 367 h 453"/>
                <a:gd name="T56" fmla="*/ 142 w 245"/>
                <a:gd name="T57" fmla="*/ 355 h 453"/>
                <a:gd name="T58" fmla="*/ 122 w 245"/>
                <a:gd name="T59" fmla="*/ 334 h 453"/>
                <a:gd name="T60" fmla="*/ 88 w 245"/>
                <a:gd name="T61" fmla="*/ 320 h 453"/>
                <a:gd name="T62" fmla="*/ 55 w 245"/>
                <a:gd name="T63" fmla="*/ 320 h 453"/>
                <a:gd name="T64" fmla="*/ 34 w 245"/>
                <a:gd name="T65" fmla="*/ 324 h 453"/>
                <a:gd name="T66" fmla="*/ 31 w 245"/>
                <a:gd name="T67" fmla="*/ 328 h 453"/>
                <a:gd name="T68" fmla="*/ 38 w 245"/>
                <a:gd name="T69" fmla="*/ 361 h 453"/>
                <a:gd name="T70" fmla="*/ 19 w 245"/>
                <a:gd name="T71" fmla="*/ 405 h 453"/>
                <a:gd name="T72" fmla="*/ 3 w 245"/>
                <a:gd name="T73" fmla="*/ 416 h 453"/>
                <a:gd name="T74" fmla="*/ 13 w 245"/>
                <a:gd name="T75" fmla="*/ 421 h 453"/>
                <a:gd name="T76" fmla="*/ 33 w 245"/>
                <a:gd name="T77" fmla="*/ 429 h 453"/>
                <a:gd name="T78" fmla="*/ 62 w 245"/>
                <a:gd name="T79" fmla="*/ 438 h 453"/>
                <a:gd name="T80" fmla="*/ 101 w 245"/>
                <a:gd name="T81" fmla="*/ 447 h 453"/>
                <a:gd name="T82" fmla="*/ 134 w 245"/>
                <a:gd name="T83" fmla="*/ 450 h 453"/>
                <a:gd name="T84" fmla="*/ 153 w 245"/>
                <a:gd name="T85" fmla="*/ 426 h 453"/>
                <a:gd name="T86" fmla="*/ 175 w 245"/>
                <a:gd name="T87" fmla="*/ 389 h 453"/>
                <a:gd name="T88" fmla="*/ 193 w 245"/>
                <a:gd name="T89" fmla="*/ 350 h 453"/>
                <a:gd name="T90" fmla="*/ 221 w 245"/>
                <a:gd name="T91" fmla="*/ 266 h 453"/>
                <a:gd name="T92" fmla="*/ 234 w 245"/>
                <a:gd name="T93" fmla="*/ 100 h 453"/>
                <a:gd name="T94" fmla="*/ 241 w 245"/>
                <a:gd name="T95" fmla="*/ 31 h 453"/>
                <a:gd name="T96" fmla="*/ 239 w 245"/>
                <a:gd name="T97" fmla="*/ 2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453"/>
                <a:gd name="T149" fmla="*/ 245 w 245"/>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453">
                  <a:moveTo>
                    <a:pt x="231" y="0"/>
                  </a:moveTo>
                  <a:lnTo>
                    <a:pt x="231" y="2"/>
                  </a:lnTo>
                  <a:lnTo>
                    <a:pt x="230" y="6"/>
                  </a:lnTo>
                  <a:lnTo>
                    <a:pt x="228" y="11"/>
                  </a:lnTo>
                  <a:lnTo>
                    <a:pt x="226" y="17"/>
                  </a:lnTo>
                  <a:lnTo>
                    <a:pt x="223" y="23"/>
                  </a:lnTo>
                  <a:lnTo>
                    <a:pt x="219" y="29"/>
                  </a:lnTo>
                  <a:lnTo>
                    <a:pt x="213" y="32"/>
                  </a:lnTo>
                  <a:lnTo>
                    <a:pt x="205" y="34"/>
                  </a:lnTo>
                  <a:lnTo>
                    <a:pt x="199" y="32"/>
                  </a:lnTo>
                  <a:lnTo>
                    <a:pt x="197" y="29"/>
                  </a:lnTo>
                  <a:lnTo>
                    <a:pt x="197" y="25"/>
                  </a:lnTo>
                  <a:lnTo>
                    <a:pt x="198" y="20"/>
                  </a:lnTo>
                  <a:lnTo>
                    <a:pt x="200" y="14"/>
                  </a:lnTo>
                  <a:lnTo>
                    <a:pt x="201" y="10"/>
                  </a:lnTo>
                  <a:lnTo>
                    <a:pt x="201" y="7"/>
                  </a:lnTo>
                  <a:lnTo>
                    <a:pt x="198" y="6"/>
                  </a:lnTo>
                  <a:lnTo>
                    <a:pt x="194" y="7"/>
                  </a:lnTo>
                  <a:lnTo>
                    <a:pt x="189" y="9"/>
                  </a:lnTo>
                  <a:lnTo>
                    <a:pt x="181" y="12"/>
                  </a:lnTo>
                  <a:lnTo>
                    <a:pt x="172" y="17"/>
                  </a:lnTo>
                  <a:lnTo>
                    <a:pt x="163" y="21"/>
                  </a:lnTo>
                  <a:lnTo>
                    <a:pt x="152" y="28"/>
                  </a:lnTo>
                  <a:lnTo>
                    <a:pt x="140" y="35"/>
                  </a:lnTo>
                  <a:lnTo>
                    <a:pt x="128" y="43"/>
                  </a:lnTo>
                  <a:lnTo>
                    <a:pt x="116" y="52"/>
                  </a:lnTo>
                  <a:lnTo>
                    <a:pt x="102" y="62"/>
                  </a:lnTo>
                  <a:lnTo>
                    <a:pt x="89" y="73"/>
                  </a:lnTo>
                  <a:lnTo>
                    <a:pt x="77" y="84"/>
                  </a:lnTo>
                  <a:lnTo>
                    <a:pt x="65" y="97"/>
                  </a:lnTo>
                  <a:lnTo>
                    <a:pt x="54" y="110"/>
                  </a:lnTo>
                  <a:lnTo>
                    <a:pt x="43" y="124"/>
                  </a:lnTo>
                  <a:lnTo>
                    <a:pt x="33" y="139"/>
                  </a:lnTo>
                  <a:lnTo>
                    <a:pt x="18" y="168"/>
                  </a:lnTo>
                  <a:lnTo>
                    <a:pt x="9" y="195"/>
                  </a:lnTo>
                  <a:lnTo>
                    <a:pt x="4" y="217"/>
                  </a:lnTo>
                  <a:lnTo>
                    <a:pt x="4" y="236"/>
                  </a:lnTo>
                  <a:lnTo>
                    <a:pt x="9" y="251"/>
                  </a:lnTo>
                  <a:lnTo>
                    <a:pt x="18" y="260"/>
                  </a:lnTo>
                  <a:lnTo>
                    <a:pt x="32" y="266"/>
                  </a:lnTo>
                  <a:lnTo>
                    <a:pt x="49" y="266"/>
                  </a:lnTo>
                  <a:lnTo>
                    <a:pt x="66" y="265"/>
                  </a:lnTo>
                  <a:lnTo>
                    <a:pt x="81" y="265"/>
                  </a:lnTo>
                  <a:lnTo>
                    <a:pt x="92" y="266"/>
                  </a:lnTo>
                  <a:lnTo>
                    <a:pt x="100" y="269"/>
                  </a:lnTo>
                  <a:lnTo>
                    <a:pt x="104" y="273"/>
                  </a:lnTo>
                  <a:lnTo>
                    <a:pt x="105" y="278"/>
                  </a:lnTo>
                  <a:lnTo>
                    <a:pt x="103" y="284"/>
                  </a:lnTo>
                  <a:lnTo>
                    <a:pt x="98" y="290"/>
                  </a:lnTo>
                  <a:lnTo>
                    <a:pt x="98" y="291"/>
                  </a:lnTo>
                  <a:lnTo>
                    <a:pt x="101" y="293"/>
                  </a:lnTo>
                  <a:lnTo>
                    <a:pt x="107" y="297"/>
                  </a:lnTo>
                  <a:lnTo>
                    <a:pt x="116" y="302"/>
                  </a:lnTo>
                  <a:lnTo>
                    <a:pt x="121" y="305"/>
                  </a:lnTo>
                  <a:lnTo>
                    <a:pt x="128" y="310"/>
                  </a:lnTo>
                  <a:lnTo>
                    <a:pt x="133" y="316"/>
                  </a:lnTo>
                  <a:lnTo>
                    <a:pt x="140" y="322"/>
                  </a:lnTo>
                  <a:lnTo>
                    <a:pt x="146" y="329"/>
                  </a:lnTo>
                  <a:lnTo>
                    <a:pt x="151" y="337"/>
                  </a:lnTo>
                  <a:lnTo>
                    <a:pt x="155" y="343"/>
                  </a:lnTo>
                  <a:lnTo>
                    <a:pt x="158" y="349"/>
                  </a:lnTo>
                  <a:lnTo>
                    <a:pt x="160" y="355"/>
                  </a:lnTo>
                  <a:lnTo>
                    <a:pt x="163" y="362"/>
                  </a:lnTo>
                  <a:lnTo>
                    <a:pt x="164" y="371"/>
                  </a:lnTo>
                  <a:lnTo>
                    <a:pt x="164" y="379"/>
                  </a:lnTo>
                  <a:lnTo>
                    <a:pt x="163" y="386"/>
                  </a:lnTo>
                  <a:lnTo>
                    <a:pt x="159" y="391"/>
                  </a:lnTo>
                  <a:lnTo>
                    <a:pt x="152" y="394"/>
                  </a:lnTo>
                  <a:lnTo>
                    <a:pt x="142" y="392"/>
                  </a:lnTo>
                  <a:lnTo>
                    <a:pt x="133" y="388"/>
                  </a:lnTo>
                  <a:lnTo>
                    <a:pt x="126" y="382"/>
                  </a:lnTo>
                  <a:lnTo>
                    <a:pt x="122" y="376"/>
                  </a:lnTo>
                  <a:lnTo>
                    <a:pt x="119" y="370"/>
                  </a:lnTo>
                  <a:lnTo>
                    <a:pt x="119" y="364"/>
                  </a:lnTo>
                  <a:lnTo>
                    <a:pt x="119" y="359"/>
                  </a:lnTo>
                  <a:lnTo>
                    <a:pt x="121" y="357"/>
                  </a:lnTo>
                  <a:lnTo>
                    <a:pt x="123" y="357"/>
                  </a:lnTo>
                  <a:lnTo>
                    <a:pt x="126" y="358"/>
                  </a:lnTo>
                  <a:lnTo>
                    <a:pt x="129" y="361"/>
                  </a:lnTo>
                  <a:lnTo>
                    <a:pt x="133" y="363"/>
                  </a:lnTo>
                  <a:lnTo>
                    <a:pt x="137" y="364"/>
                  </a:lnTo>
                  <a:lnTo>
                    <a:pt x="141" y="366"/>
                  </a:lnTo>
                  <a:lnTo>
                    <a:pt x="144" y="367"/>
                  </a:lnTo>
                  <a:lnTo>
                    <a:pt x="146" y="367"/>
                  </a:lnTo>
                  <a:lnTo>
                    <a:pt x="147" y="364"/>
                  </a:lnTo>
                  <a:lnTo>
                    <a:pt x="145" y="361"/>
                  </a:lnTo>
                  <a:lnTo>
                    <a:pt x="142" y="355"/>
                  </a:lnTo>
                  <a:lnTo>
                    <a:pt x="137" y="348"/>
                  </a:lnTo>
                  <a:lnTo>
                    <a:pt x="130" y="340"/>
                  </a:lnTo>
                  <a:lnTo>
                    <a:pt x="122" y="334"/>
                  </a:lnTo>
                  <a:lnTo>
                    <a:pt x="111" y="327"/>
                  </a:lnTo>
                  <a:lnTo>
                    <a:pt x="100" y="322"/>
                  </a:lnTo>
                  <a:lnTo>
                    <a:pt x="88" y="320"/>
                  </a:lnTo>
                  <a:lnTo>
                    <a:pt x="76" y="319"/>
                  </a:lnTo>
                  <a:lnTo>
                    <a:pt x="65" y="319"/>
                  </a:lnTo>
                  <a:lnTo>
                    <a:pt x="55" y="320"/>
                  </a:lnTo>
                  <a:lnTo>
                    <a:pt x="47" y="321"/>
                  </a:lnTo>
                  <a:lnTo>
                    <a:pt x="39" y="322"/>
                  </a:lnTo>
                  <a:lnTo>
                    <a:pt x="34" y="324"/>
                  </a:lnTo>
                  <a:lnTo>
                    <a:pt x="31" y="325"/>
                  </a:lnTo>
                  <a:lnTo>
                    <a:pt x="30" y="325"/>
                  </a:lnTo>
                  <a:lnTo>
                    <a:pt x="31" y="328"/>
                  </a:lnTo>
                  <a:lnTo>
                    <a:pt x="33" y="336"/>
                  </a:lnTo>
                  <a:lnTo>
                    <a:pt x="36" y="348"/>
                  </a:lnTo>
                  <a:lnTo>
                    <a:pt x="38" y="361"/>
                  </a:lnTo>
                  <a:lnTo>
                    <a:pt x="36" y="376"/>
                  </a:lnTo>
                  <a:lnTo>
                    <a:pt x="30" y="391"/>
                  </a:lnTo>
                  <a:lnTo>
                    <a:pt x="19" y="405"/>
                  </a:lnTo>
                  <a:lnTo>
                    <a:pt x="0" y="415"/>
                  </a:lnTo>
                  <a:lnTo>
                    <a:pt x="1" y="415"/>
                  </a:lnTo>
                  <a:lnTo>
                    <a:pt x="3" y="416"/>
                  </a:lnTo>
                  <a:lnTo>
                    <a:pt x="5" y="417"/>
                  </a:lnTo>
                  <a:lnTo>
                    <a:pt x="9" y="420"/>
                  </a:lnTo>
                  <a:lnTo>
                    <a:pt x="13" y="421"/>
                  </a:lnTo>
                  <a:lnTo>
                    <a:pt x="18" y="424"/>
                  </a:lnTo>
                  <a:lnTo>
                    <a:pt x="25" y="426"/>
                  </a:lnTo>
                  <a:lnTo>
                    <a:pt x="33" y="429"/>
                  </a:lnTo>
                  <a:lnTo>
                    <a:pt x="42" y="432"/>
                  </a:lnTo>
                  <a:lnTo>
                    <a:pt x="51" y="435"/>
                  </a:lnTo>
                  <a:lnTo>
                    <a:pt x="62" y="438"/>
                  </a:lnTo>
                  <a:lnTo>
                    <a:pt x="74" y="441"/>
                  </a:lnTo>
                  <a:lnTo>
                    <a:pt x="87" y="444"/>
                  </a:lnTo>
                  <a:lnTo>
                    <a:pt x="101" y="447"/>
                  </a:lnTo>
                  <a:lnTo>
                    <a:pt x="116" y="450"/>
                  </a:lnTo>
                  <a:lnTo>
                    <a:pt x="133" y="453"/>
                  </a:lnTo>
                  <a:lnTo>
                    <a:pt x="134" y="450"/>
                  </a:lnTo>
                  <a:lnTo>
                    <a:pt x="139" y="445"/>
                  </a:lnTo>
                  <a:lnTo>
                    <a:pt x="145" y="436"/>
                  </a:lnTo>
                  <a:lnTo>
                    <a:pt x="153" y="426"/>
                  </a:lnTo>
                  <a:lnTo>
                    <a:pt x="160" y="414"/>
                  </a:lnTo>
                  <a:lnTo>
                    <a:pt x="169" y="401"/>
                  </a:lnTo>
                  <a:lnTo>
                    <a:pt x="175" y="389"/>
                  </a:lnTo>
                  <a:lnTo>
                    <a:pt x="180" y="378"/>
                  </a:lnTo>
                  <a:lnTo>
                    <a:pt x="185" y="366"/>
                  </a:lnTo>
                  <a:lnTo>
                    <a:pt x="193" y="350"/>
                  </a:lnTo>
                  <a:lnTo>
                    <a:pt x="202" y="329"/>
                  </a:lnTo>
                  <a:lnTo>
                    <a:pt x="212" y="302"/>
                  </a:lnTo>
                  <a:lnTo>
                    <a:pt x="221" y="266"/>
                  </a:lnTo>
                  <a:lnTo>
                    <a:pt x="228" y="222"/>
                  </a:lnTo>
                  <a:lnTo>
                    <a:pt x="233" y="167"/>
                  </a:lnTo>
                  <a:lnTo>
                    <a:pt x="234" y="100"/>
                  </a:lnTo>
                  <a:lnTo>
                    <a:pt x="235" y="89"/>
                  </a:lnTo>
                  <a:lnTo>
                    <a:pt x="238" y="61"/>
                  </a:lnTo>
                  <a:lnTo>
                    <a:pt x="241" y="31"/>
                  </a:lnTo>
                  <a:lnTo>
                    <a:pt x="245" y="12"/>
                  </a:lnTo>
                  <a:lnTo>
                    <a:pt x="244" y="6"/>
                  </a:lnTo>
                  <a:lnTo>
                    <a:pt x="239" y="2"/>
                  </a:lnTo>
                  <a:lnTo>
                    <a:pt x="234" y="0"/>
                  </a:lnTo>
                  <a:lnTo>
                    <a:pt x="23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0" name="Freeform 30"/>
            <p:cNvSpPr>
              <a:spLocks/>
            </p:cNvSpPr>
            <p:nvPr/>
          </p:nvSpPr>
          <p:spPr bwMode="auto">
            <a:xfrm>
              <a:off x="3387" y="2171"/>
              <a:ext cx="249" cy="259"/>
            </a:xfrm>
            <a:custGeom>
              <a:avLst/>
              <a:gdLst>
                <a:gd name="T0" fmla="*/ 0 w 249"/>
                <a:gd name="T1" fmla="*/ 53 h 259"/>
                <a:gd name="T2" fmla="*/ 4 w 249"/>
                <a:gd name="T3" fmla="*/ 67 h 259"/>
                <a:gd name="T4" fmla="*/ 15 w 249"/>
                <a:gd name="T5" fmla="*/ 92 h 259"/>
                <a:gd name="T6" fmla="*/ 32 w 249"/>
                <a:gd name="T7" fmla="*/ 124 h 259"/>
                <a:gd name="T8" fmla="*/ 59 w 249"/>
                <a:gd name="T9" fmla="*/ 160 h 259"/>
                <a:gd name="T10" fmla="*/ 95 w 249"/>
                <a:gd name="T11" fmla="*/ 195 h 259"/>
                <a:gd name="T12" fmla="*/ 144 w 249"/>
                <a:gd name="T13" fmla="*/ 227 h 259"/>
                <a:gd name="T14" fmla="*/ 206 w 249"/>
                <a:gd name="T15" fmla="*/ 251 h 259"/>
                <a:gd name="T16" fmla="*/ 243 w 249"/>
                <a:gd name="T17" fmla="*/ 255 h 259"/>
                <a:gd name="T18" fmla="*/ 248 w 249"/>
                <a:gd name="T19" fmla="*/ 223 h 259"/>
                <a:gd name="T20" fmla="*/ 249 w 249"/>
                <a:gd name="T21" fmla="*/ 168 h 259"/>
                <a:gd name="T22" fmla="*/ 239 w 249"/>
                <a:gd name="T23" fmla="*/ 103 h 259"/>
                <a:gd name="T24" fmla="*/ 226 w 249"/>
                <a:gd name="T25" fmla="*/ 70 h 259"/>
                <a:gd name="T26" fmla="*/ 218 w 249"/>
                <a:gd name="T27" fmla="*/ 69 h 259"/>
                <a:gd name="T28" fmla="*/ 204 w 249"/>
                <a:gd name="T29" fmla="*/ 66 h 259"/>
                <a:gd name="T30" fmla="*/ 186 w 249"/>
                <a:gd name="T31" fmla="*/ 61 h 259"/>
                <a:gd name="T32" fmla="*/ 165 w 249"/>
                <a:gd name="T33" fmla="*/ 56 h 259"/>
                <a:gd name="T34" fmla="*/ 145 w 249"/>
                <a:gd name="T35" fmla="*/ 49 h 259"/>
                <a:gd name="T36" fmla="*/ 125 w 249"/>
                <a:gd name="T37" fmla="*/ 43 h 259"/>
                <a:gd name="T38" fmla="*/ 110 w 249"/>
                <a:gd name="T39" fmla="*/ 34 h 259"/>
                <a:gd name="T40" fmla="*/ 94 w 249"/>
                <a:gd name="T41" fmla="*/ 23 h 259"/>
                <a:gd name="T42" fmla="*/ 79 w 249"/>
                <a:gd name="T43" fmla="*/ 9 h 259"/>
                <a:gd name="T44" fmla="*/ 68 w 249"/>
                <a:gd name="T45" fmla="*/ 1 h 259"/>
                <a:gd name="T46" fmla="*/ 59 w 249"/>
                <a:gd name="T47" fmla="*/ 1 h 259"/>
                <a:gd name="T48" fmla="*/ 51 w 249"/>
                <a:gd name="T49" fmla="*/ 10 h 259"/>
                <a:gd name="T50" fmla="*/ 42 w 249"/>
                <a:gd name="T51" fmla="*/ 18 h 259"/>
                <a:gd name="T52" fmla="*/ 35 w 249"/>
                <a:gd name="T53" fmla="*/ 22 h 259"/>
                <a:gd name="T54" fmla="*/ 29 w 249"/>
                <a:gd name="T55" fmla="*/ 28 h 259"/>
                <a:gd name="T56" fmla="*/ 25 w 249"/>
                <a:gd name="T57" fmla="*/ 34 h 259"/>
                <a:gd name="T58" fmla="*/ 17 w 249"/>
                <a:gd name="T59" fmla="*/ 41 h 259"/>
                <a:gd name="T60" fmla="*/ 7 w 249"/>
                <a:gd name="T61" fmla="*/ 47 h 259"/>
                <a:gd name="T62" fmla="*/ 0 w 249"/>
                <a:gd name="T63" fmla="*/ 50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59"/>
                <a:gd name="T98" fmla="*/ 249 w 249"/>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59">
                  <a:moveTo>
                    <a:pt x="0" y="51"/>
                  </a:moveTo>
                  <a:lnTo>
                    <a:pt x="0" y="53"/>
                  </a:lnTo>
                  <a:lnTo>
                    <a:pt x="2" y="58"/>
                  </a:lnTo>
                  <a:lnTo>
                    <a:pt x="4" y="67"/>
                  </a:lnTo>
                  <a:lnTo>
                    <a:pt x="9" y="78"/>
                  </a:lnTo>
                  <a:lnTo>
                    <a:pt x="15" y="92"/>
                  </a:lnTo>
                  <a:lnTo>
                    <a:pt x="22" y="108"/>
                  </a:lnTo>
                  <a:lnTo>
                    <a:pt x="32" y="124"/>
                  </a:lnTo>
                  <a:lnTo>
                    <a:pt x="44" y="142"/>
                  </a:lnTo>
                  <a:lnTo>
                    <a:pt x="59" y="160"/>
                  </a:lnTo>
                  <a:lnTo>
                    <a:pt x="75" y="178"/>
                  </a:lnTo>
                  <a:lnTo>
                    <a:pt x="95" y="195"/>
                  </a:lnTo>
                  <a:lnTo>
                    <a:pt x="118" y="212"/>
                  </a:lnTo>
                  <a:lnTo>
                    <a:pt x="144" y="227"/>
                  </a:lnTo>
                  <a:lnTo>
                    <a:pt x="173" y="241"/>
                  </a:lnTo>
                  <a:lnTo>
                    <a:pt x="206" y="251"/>
                  </a:lnTo>
                  <a:lnTo>
                    <a:pt x="243" y="259"/>
                  </a:lnTo>
                  <a:lnTo>
                    <a:pt x="243" y="255"/>
                  </a:lnTo>
                  <a:lnTo>
                    <a:pt x="246" y="242"/>
                  </a:lnTo>
                  <a:lnTo>
                    <a:pt x="248" y="223"/>
                  </a:lnTo>
                  <a:lnTo>
                    <a:pt x="249" y="197"/>
                  </a:lnTo>
                  <a:lnTo>
                    <a:pt x="249" y="168"/>
                  </a:lnTo>
                  <a:lnTo>
                    <a:pt x="246" y="137"/>
                  </a:lnTo>
                  <a:lnTo>
                    <a:pt x="239" y="103"/>
                  </a:lnTo>
                  <a:lnTo>
                    <a:pt x="227" y="70"/>
                  </a:lnTo>
                  <a:lnTo>
                    <a:pt x="226" y="70"/>
                  </a:lnTo>
                  <a:lnTo>
                    <a:pt x="222" y="70"/>
                  </a:lnTo>
                  <a:lnTo>
                    <a:pt x="218" y="69"/>
                  </a:lnTo>
                  <a:lnTo>
                    <a:pt x="211" y="67"/>
                  </a:lnTo>
                  <a:lnTo>
                    <a:pt x="204" y="66"/>
                  </a:lnTo>
                  <a:lnTo>
                    <a:pt x="195" y="64"/>
                  </a:lnTo>
                  <a:lnTo>
                    <a:pt x="186" y="61"/>
                  </a:lnTo>
                  <a:lnTo>
                    <a:pt x="175" y="58"/>
                  </a:lnTo>
                  <a:lnTo>
                    <a:pt x="165" y="56"/>
                  </a:lnTo>
                  <a:lnTo>
                    <a:pt x="154" y="53"/>
                  </a:lnTo>
                  <a:lnTo>
                    <a:pt x="145" y="49"/>
                  </a:lnTo>
                  <a:lnTo>
                    <a:pt x="134" y="46"/>
                  </a:lnTo>
                  <a:lnTo>
                    <a:pt x="125" y="43"/>
                  </a:lnTo>
                  <a:lnTo>
                    <a:pt x="117" y="39"/>
                  </a:lnTo>
                  <a:lnTo>
                    <a:pt x="110" y="34"/>
                  </a:lnTo>
                  <a:lnTo>
                    <a:pt x="104" y="31"/>
                  </a:lnTo>
                  <a:lnTo>
                    <a:pt x="94" y="23"/>
                  </a:lnTo>
                  <a:lnTo>
                    <a:pt x="86" y="16"/>
                  </a:lnTo>
                  <a:lnTo>
                    <a:pt x="79" y="9"/>
                  </a:lnTo>
                  <a:lnTo>
                    <a:pt x="73" y="4"/>
                  </a:lnTo>
                  <a:lnTo>
                    <a:pt x="68" y="1"/>
                  </a:lnTo>
                  <a:lnTo>
                    <a:pt x="62" y="0"/>
                  </a:lnTo>
                  <a:lnTo>
                    <a:pt x="59" y="1"/>
                  </a:lnTo>
                  <a:lnTo>
                    <a:pt x="55" y="5"/>
                  </a:lnTo>
                  <a:lnTo>
                    <a:pt x="51" y="10"/>
                  </a:lnTo>
                  <a:lnTo>
                    <a:pt x="47" y="14"/>
                  </a:lnTo>
                  <a:lnTo>
                    <a:pt x="42" y="18"/>
                  </a:lnTo>
                  <a:lnTo>
                    <a:pt x="39" y="20"/>
                  </a:lnTo>
                  <a:lnTo>
                    <a:pt x="35" y="22"/>
                  </a:lnTo>
                  <a:lnTo>
                    <a:pt x="32" y="25"/>
                  </a:lnTo>
                  <a:lnTo>
                    <a:pt x="29" y="28"/>
                  </a:lnTo>
                  <a:lnTo>
                    <a:pt x="27" y="31"/>
                  </a:lnTo>
                  <a:lnTo>
                    <a:pt x="25" y="34"/>
                  </a:lnTo>
                  <a:lnTo>
                    <a:pt x="21" y="38"/>
                  </a:lnTo>
                  <a:lnTo>
                    <a:pt x="17" y="41"/>
                  </a:lnTo>
                  <a:lnTo>
                    <a:pt x="12" y="44"/>
                  </a:lnTo>
                  <a:lnTo>
                    <a:pt x="7" y="47"/>
                  </a:lnTo>
                  <a:lnTo>
                    <a:pt x="3" y="49"/>
                  </a:lnTo>
                  <a:lnTo>
                    <a:pt x="0" y="50"/>
                  </a:lnTo>
                  <a:lnTo>
                    <a:pt x="0" y="51"/>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1" name="Freeform 31"/>
            <p:cNvSpPr>
              <a:spLocks/>
            </p:cNvSpPr>
            <p:nvPr/>
          </p:nvSpPr>
          <p:spPr bwMode="auto">
            <a:xfrm>
              <a:off x="3461" y="1802"/>
              <a:ext cx="44" cy="79"/>
            </a:xfrm>
            <a:custGeom>
              <a:avLst/>
              <a:gdLst>
                <a:gd name="T0" fmla="*/ 6 w 44"/>
                <a:gd name="T1" fmla="*/ 9 h 79"/>
                <a:gd name="T2" fmla="*/ 7 w 44"/>
                <a:gd name="T3" fmla="*/ 8 h 79"/>
                <a:gd name="T4" fmla="*/ 10 w 44"/>
                <a:gd name="T5" fmla="*/ 6 h 79"/>
                <a:gd name="T6" fmla="*/ 14 w 44"/>
                <a:gd name="T7" fmla="*/ 3 h 79"/>
                <a:gd name="T8" fmla="*/ 18 w 44"/>
                <a:gd name="T9" fmla="*/ 1 h 79"/>
                <a:gd name="T10" fmla="*/ 24 w 44"/>
                <a:gd name="T11" fmla="*/ 0 h 79"/>
                <a:gd name="T12" fmla="*/ 29 w 44"/>
                <a:gd name="T13" fmla="*/ 0 h 79"/>
                <a:gd name="T14" fmla="*/ 35 w 44"/>
                <a:gd name="T15" fmla="*/ 3 h 79"/>
                <a:gd name="T16" fmla="*/ 39 w 44"/>
                <a:gd name="T17" fmla="*/ 9 h 79"/>
                <a:gd name="T18" fmla="*/ 43 w 44"/>
                <a:gd name="T19" fmla="*/ 16 h 79"/>
                <a:gd name="T20" fmla="*/ 44 w 44"/>
                <a:gd name="T21" fmla="*/ 24 h 79"/>
                <a:gd name="T22" fmla="*/ 43 w 44"/>
                <a:gd name="T23" fmla="*/ 33 h 79"/>
                <a:gd name="T24" fmla="*/ 40 w 44"/>
                <a:gd name="T25" fmla="*/ 42 h 79"/>
                <a:gd name="T26" fmla="*/ 36 w 44"/>
                <a:gd name="T27" fmla="*/ 51 h 79"/>
                <a:gd name="T28" fmla="*/ 30 w 44"/>
                <a:gd name="T29" fmla="*/ 61 h 79"/>
                <a:gd name="T30" fmla="*/ 21 w 44"/>
                <a:gd name="T31" fmla="*/ 70 h 79"/>
                <a:gd name="T32" fmla="*/ 12 w 44"/>
                <a:gd name="T33" fmla="*/ 79 h 79"/>
                <a:gd name="T34" fmla="*/ 12 w 44"/>
                <a:gd name="T35" fmla="*/ 77 h 79"/>
                <a:gd name="T36" fmla="*/ 14 w 44"/>
                <a:gd name="T37" fmla="*/ 71 h 79"/>
                <a:gd name="T38" fmla="*/ 15 w 44"/>
                <a:gd name="T39" fmla="*/ 62 h 79"/>
                <a:gd name="T40" fmla="*/ 16 w 44"/>
                <a:gd name="T41" fmla="*/ 53 h 79"/>
                <a:gd name="T42" fmla="*/ 16 w 44"/>
                <a:gd name="T43" fmla="*/ 42 h 79"/>
                <a:gd name="T44" fmla="*/ 14 w 44"/>
                <a:gd name="T45" fmla="*/ 34 h 79"/>
                <a:gd name="T46" fmla="*/ 9 w 44"/>
                <a:gd name="T47" fmla="*/ 27 h 79"/>
                <a:gd name="T48" fmla="*/ 2 w 44"/>
                <a:gd name="T49" fmla="*/ 24 h 79"/>
                <a:gd name="T50" fmla="*/ 1 w 44"/>
                <a:gd name="T51" fmla="*/ 24 h 79"/>
                <a:gd name="T52" fmla="*/ 0 w 44"/>
                <a:gd name="T53" fmla="*/ 21 h 79"/>
                <a:gd name="T54" fmla="*/ 0 w 44"/>
                <a:gd name="T55" fmla="*/ 16 h 79"/>
                <a:gd name="T56" fmla="*/ 6 w 44"/>
                <a:gd name="T57" fmla="*/ 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79"/>
                <a:gd name="T89" fmla="*/ 44 w 44"/>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79">
                  <a:moveTo>
                    <a:pt x="6" y="9"/>
                  </a:moveTo>
                  <a:lnTo>
                    <a:pt x="7" y="8"/>
                  </a:lnTo>
                  <a:lnTo>
                    <a:pt x="10" y="6"/>
                  </a:lnTo>
                  <a:lnTo>
                    <a:pt x="14" y="3"/>
                  </a:lnTo>
                  <a:lnTo>
                    <a:pt x="18" y="1"/>
                  </a:lnTo>
                  <a:lnTo>
                    <a:pt x="24" y="0"/>
                  </a:lnTo>
                  <a:lnTo>
                    <a:pt x="29" y="0"/>
                  </a:lnTo>
                  <a:lnTo>
                    <a:pt x="35" y="3"/>
                  </a:lnTo>
                  <a:lnTo>
                    <a:pt x="39" y="9"/>
                  </a:lnTo>
                  <a:lnTo>
                    <a:pt x="43" y="16"/>
                  </a:lnTo>
                  <a:lnTo>
                    <a:pt x="44" y="24"/>
                  </a:lnTo>
                  <a:lnTo>
                    <a:pt x="43" y="33"/>
                  </a:lnTo>
                  <a:lnTo>
                    <a:pt x="40" y="42"/>
                  </a:lnTo>
                  <a:lnTo>
                    <a:pt x="36" y="51"/>
                  </a:lnTo>
                  <a:lnTo>
                    <a:pt x="30" y="61"/>
                  </a:lnTo>
                  <a:lnTo>
                    <a:pt x="21" y="70"/>
                  </a:lnTo>
                  <a:lnTo>
                    <a:pt x="12" y="79"/>
                  </a:lnTo>
                  <a:lnTo>
                    <a:pt x="12" y="77"/>
                  </a:lnTo>
                  <a:lnTo>
                    <a:pt x="14" y="71"/>
                  </a:lnTo>
                  <a:lnTo>
                    <a:pt x="15" y="62"/>
                  </a:lnTo>
                  <a:lnTo>
                    <a:pt x="16" y="53"/>
                  </a:lnTo>
                  <a:lnTo>
                    <a:pt x="16" y="42"/>
                  </a:lnTo>
                  <a:lnTo>
                    <a:pt x="14" y="34"/>
                  </a:lnTo>
                  <a:lnTo>
                    <a:pt x="9" y="27"/>
                  </a:lnTo>
                  <a:lnTo>
                    <a:pt x="2" y="24"/>
                  </a:lnTo>
                  <a:lnTo>
                    <a:pt x="1" y="24"/>
                  </a:lnTo>
                  <a:lnTo>
                    <a:pt x="0" y="21"/>
                  </a:lnTo>
                  <a:lnTo>
                    <a:pt x="0" y="16"/>
                  </a:lnTo>
                  <a:lnTo>
                    <a:pt x="6" y="9"/>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2" name="Freeform 32"/>
            <p:cNvSpPr>
              <a:spLocks/>
            </p:cNvSpPr>
            <p:nvPr/>
          </p:nvSpPr>
          <p:spPr bwMode="auto">
            <a:xfrm>
              <a:off x="3385" y="1852"/>
              <a:ext cx="62" cy="100"/>
            </a:xfrm>
            <a:custGeom>
              <a:avLst/>
              <a:gdLst>
                <a:gd name="T0" fmla="*/ 51 w 62"/>
                <a:gd name="T1" fmla="*/ 0 h 100"/>
                <a:gd name="T2" fmla="*/ 50 w 62"/>
                <a:gd name="T3" fmla="*/ 2 h 100"/>
                <a:gd name="T4" fmla="*/ 46 w 62"/>
                <a:gd name="T5" fmla="*/ 7 h 100"/>
                <a:gd name="T6" fmla="*/ 40 w 62"/>
                <a:gd name="T7" fmla="*/ 16 h 100"/>
                <a:gd name="T8" fmla="*/ 33 w 62"/>
                <a:gd name="T9" fmla="*/ 27 h 100"/>
                <a:gd name="T10" fmla="*/ 25 w 62"/>
                <a:gd name="T11" fmla="*/ 42 h 100"/>
                <a:gd name="T12" fmla="*/ 17 w 62"/>
                <a:gd name="T13" fmla="*/ 60 h 100"/>
                <a:gd name="T14" fmla="*/ 8 w 62"/>
                <a:gd name="T15" fmla="*/ 79 h 100"/>
                <a:gd name="T16" fmla="*/ 0 w 62"/>
                <a:gd name="T17" fmla="*/ 100 h 100"/>
                <a:gd name="T18" fmla="*/ 2 w 62"/>
                <a:gd name="T19" fmla="*/ 98 h 100"/>
                <a:gd name="T20" fmla="*/ 8 w 62"/>
                <a:gd name="T21" fmla="*/ 93 h 100"/>
                <a:gd name="T22" fmla="*/ 17 w 62"/>
                <a:gd name="T23" fmla="*/ 87 h 100"/>
                <a:gd name="T24" fmla="*/ 27 w 62"/>
                <a:gd name="T25" fmla="*/ 78 h 100"/>
                <a:gd name="T26" fmla="*/ 38 w 62"/>
                <a:gd name="T27" fmla="*/ 70 h 100"/>
                <a:gd name="T28" fmla="*/ 48 w 62"/>
                <a:gd name="T29" fmla="*/ 63 h 100"/>
                <a:gd name="T30" fmla="*/ 55 w 62"/>
                <a:gd name="T31" fmla="*/ 57 h 100"/>
                <a:gd name="T32" fmla="*/ 61 w 62"/>
                <a:gd name="T33" fmla="*/ 53 h 100"/>
                <a:gd name="T34" fmla="*/ 62 w 62"/>
                <a:gd name="T35" fmla="*/ 51 h 100"/>
                <a:gd name="T36" fmla="*/ 61 w 62"/>
                <a:gd name="T37" fmla="*/ 48 h 100"/>
                <a:gd name="T38" fmla="*/ 59 w 62"/>
                <a:gd name="T39" fmla="*/ 46 h 100"/>
                <a:gd name="T40" fmla="*/ 55 w 62"/>
                <a:gd name="T41" fmla="*/ 43 h 100"/>
                <a:gd name="T42" fmla="*/ 53 w 62"/>
                <a:gd name="T43" fmla="*/ 41 h 100"/>
                <a:gd name="T44" fmla="*/ 49 w 62"/>
                <a:gd name="T45" fmla="*/ 38 h 100"/>
                <a:gd name="T46" fmla="*/ 47 w 62"/>
                <a:gd name="T47" fmla="*/ 35 h 100"/>
                <a:gd name="T48" fmla="*/ 46 w 62"/>
                <a:gd name="T49" fmla="*/ 31 h 100"/>
                <a:gd name="T50" fmla="*/ 47 w 62"/>
                <a:gd name="T51" fmla="*/ 22 h 100"/>
                <a:gd name="T52" fmla="*/ 49 w 62"/>
                <a:gd name="T53" fmla="*/ 12 h 100"/>
                <a:gd name="T54" fmla="*/ 50 w 62"/>
                <a:gd name="T55" fmla="*/ 4 h 100"/>
                <a:gd name="T56" fmla="*/ 51 w 62"/>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00"/>
                <a:gd name="T89" fmla="*/ 62 w 62"/>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00">
                  <a:moveTo>
                    <a:pt x="51" y="0"/>
                  </a:moveTo>
                  <a:lnTo>
                    <a:pt x="50" y="2"/>
                  </a:lnTo>
                  <a:lnTo>
                    <a:pt x="46" y="7"/>
                  </a:lnTo>
                  <a:lnTo>
                    <a:pt x="40" y="16"/>
                  </a:lnTo>
                  <a:lnTo>
                    <a:pt x="33" y="27"/>
                  </a:lnTo>
                  <a:lnTo>
                    <a:pt x="25" y="42"/>
                  </a:lnTo>
                  <a:lnTo>
                    <a:pt x="17" y="60"/>
                  </a:lnTo>
                  <a:lnTo>
                    <a:pt x="8" y="79"/>
                  </a:lnTo>
                  <a:lnTo>
                    <a:pt x="0" y="100"/>
                  </a:lnTo>
                  <a:lnTo>
                    <a:pt x="2" y="98"/>
                  </a:lnTo>
                  <a:lnTo>
                    <a:pt x="8" y="93"/>
                  </a:lnTo>
                  <a:lnTo>
                    <a:pt x="17" y="87"/>
                  </a:lnTo>
                  <a:lnTo>
                    <a:pt x="27" y="78"/>
                  </a:lnTo>
                  <a:lnTo>
                    <a:pt x="38" y="70"/>
                  </a:lnTo>
                  <a:lnTo>
                    <a:pt x="48" y="63"/>
                  </a:lnTo>
                  <a:lnTo>
                    <a:pt x="55" y="57"/>
                  </a:lnTo>
                  <a:lnTo>
                    <a:pt x="61" y="53"/>
                  </a:lnTo>
                  <a:lnTo>
                    <a:pt x="62" y="51"/>
                  </a:lnTo>
                  <a:lnTo>
                    <a:pt x="61" y="48"/>
                  </a:lnTo>
                  <a:lnTo>
                    <a:pt x="59" y="46"/>
                  </a:lnTo>
                  <a:lnTo>
                    <a:pt x="55" y="43"/>
                  </a:lnTo>
                  <a:lnTo>
                    <a:pt x="53" y="41"/>
                  </a:lnTo>
                  <a:lnTo>
                    <a:pt x="49" y="38"/>
                  </a:lnTo>
                  <a:lnTo>
                    <a:pt x="47" y="35"/>
                  </a:lnTo>
                  <a:lnTo>
                    <a:pt x="46" y="31"/>
                  </a:lnTo>
                  <a:lnTo>
                    <a:pt x="47" y="22"/>
                  </a:lnTo>
                  <a:lnTo>
                    <a:pt x="49" y="12"/>
                  </a:lnTo>
                  <a:lnTo>
                    <a:pt x="50" y="4"/>
                  </a:lnTo>
                  <a:lnTo>
                    <a:pt x="5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3" name="Freeform 33"/>
            <p:cNvSpPr>
              <a:spLocks/>
            </p:cNvSpPr>
            <p:nvPr/>
          </p:nvSpPr>
          <p:spPr bwMode="auto">
            <a:xfrm>
              <a:off x="3310" y="1807"/>
              <a:ext cx="38" cy="115"/>
            </a:xfrm>
            <a:custGeom>
              <a:avLst/>
              <a:gdLst>
                <a:gd name="T0" fmla="*/ 28 w 38"/>
                <a:gd name="T1" fmla="*/ 0 h 115"/>
                <a:gd name="T2" fmla="*/ 27 w 38"/>
                <a:gd name="T3" fmla="*/ 0 h 115"/>
                <a:gd name="T4" fmla="*/ 21 w 38"/>
                <a:gd name="T5" fmla="*/ 1 h 115"/>
                <a:gd name="T6" fmla="*/ 15 w 38"/>
                <a:gd name="T7" fmla="*/ 4 h 115"/>
                <a:gd name="T8" fmla="*/ 9 w 38"/>
                <a:gd name="T9" fmla="*/ 7 h 115"/>
                <a:gd name="T10" fmla="*/ 3 w 38"/>
                <a:gd name="T11" fmla="*/ 14 h 115"/>
                <a:gd name="T12" fmla="*/ 0 w 38"/>
                <a:gd name="T13" fmla="*/ 24 h 115"/>
                <a:gd name="T14" fmla="*/ 0 w 38"/>
                <a:gd name="T15" fmla="*/ 37 h 115"/>
                <a:gd name="T16" fmla="*/ 5 w 38"/>
                <a:gd name="T17" fmla="*/ 55 h 115"/>
                <a:gd name="T18" fmla="*/ 12 w 38"/>
                <a:gd name="T19" fmla="*/ 72 h 115"/>
                <a:gd name="T20" fmla="*/ 18 w 38"/>
                <a:gd name="T21" fmla="*/ 86 h 115"/>
                <a:gd name="T22" fmla="*/ 24 w 38"/>
                <a:gd name="T23" fmla="*/ 96 h 115"/>
                <a:gd name="T24" fmla="*/ 29 w 38"/>
                <a:gd name="T25" fmla="*/ 105 h 115"/>
                <a:gd name="T26" fmla="*/ 33 w 38"/>
                <a:gd name="T27" fmla="*/ 110 h 115"/>
                <a:gd name="T28" fmla="*/ 36 w 38"/>
                <a:gd name="T29" fmla="*/ 113 h 115"/>
                <a:gd name="T30" fmla="*/ 37 w 38"/>
                <a:gd name="T31" fmla="*/ 114 h 115"/>
                <a:gd name="T32" fmla="*/ 38 w 38"/>
                <a:gd name="T33" fmla="*/ 115 h 115"/>
                <a:gd name="T34" fmla="*/ 35 w 38"/>
                <a:gd name="T35" fmla="*/ 102 h 115"/>
                <a:gd name="T36" fmla="*/ 30 w 38"/>
                <a:gd name="T37" fmla="*/ 69 h 115"/>
                <a:gd name="T38" fmla="*/ 26 w 38"/>
                <a:gd name="T39" fmla="*/ 32 h 115"/>
                <a:gd name="T40" fmla="*/ 28 w 38"/>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15"/>
                <a:gd name="T65" fmla="*/ 38 w 38"/>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15">
                  <a:moveTo>
                    <a:pt x="28" y="0"/>
                  </a:moveTo>
                  <a:lnTo>
                    <a:pt x="27" y="0"/>
                  </a:lnTo>
                  <a:lnTo>
                    <a:pt x="21" y="1"/>
                  </a:lnTo>
                  <a:lnTo>
                    <a:pt x="15" y="4"/>
                  </a:lnTo>
                  <a:lnTo>
                    <a:pt x="9" y="7"/>
                  </a:lnTo>
                  <a:lnTo>
                    <a:pt x="3" y="14"/>
                  </a:lnTo>
                  <a:lnTo>
                    <a:pt x="0" y="24"/>
                  </a:lnTo>
                  <a:lnTo>
                    <a:pt x="0" y="37"/>
                  </a:lnTo>
                  <a:lnTo>
                    <a:pt x="5" y="55"/>
                  </a:lnTo>
                  <a:lnTo>
                    <a:pt x="12" y="72"/>
                  </a:lnTo>
                  <a:lnTo>
                    <a:pt x="18" y="86"/>
                  </a:lnTo>
                  <a:lnTo>
                    <a:pt x="24" y="96"/>
                  </a:lnTo>
                  <a:lnTo>
                    <a:pt x="29" y="105"/>
                  </a:lnTo>
                  <a:lnTo>
                    <a:pt x="33" y="110"/>
                  </a:lnTo>
                  <a:lnTo>
                    <a:pt x="36" y="113"/>
                  </a:lnTo>
                  <a:lnTo>
                    <a:pt x="37" y="114"/>
                  </a:lnTo>
                  <a:lnTo>
                    <a:pt x="38" y="115"/>
                  </a:lnTo>
                  <a:lnTo>
                    <a:pt x="35" y="102"/>
                  </a:lnTo>
                  <a:lnTo>
                    <a:pt x="30" y="69"/>
                  </a:lnTo>
                  <a:lnTo>
                    <a:pt x="26" y="32"/>
                  </a:lnTo>
                  <a:lnTo>
                    <a:pt x="28"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4" name="Freeform 34"/>
            <p:cNvSpPr>
              <a:spLocks/>
            </p:cNvSpPr>
            <p:nvPr/>
          </p:nvSpPr>
          <p:spPr bwMode="auto">
            <a:xfrm>
              <a:off x="3303" y="1699"/>
              <a:ext cx="76" cy="115"/>
            </a:xfrm>
            <a:custGeom>
              <a:avLst/>
              <a:gdLst>
                <a:gd name="T0" fmla="*/ 76 w 76"/>
                <a:gd name="T1" fmla="*/ 0 h 115"/>
                <a:gd name="T2" fmla="*/ 75 w 76"/>
                <a:gd name="T3" fmla="*/ 1 h 115"/>
                <a:gd name="T4" fmla="*/ 70 w 76"/>
                <a:gd name="T5" fmla="*/ 3 h 115"/>
                <a:gd name="T6" fmla="*/ 64 w 76"/>
                <a:gd name="T7" fmla="*/ 7 h 115"/>
                <a:gd name="T8" fmla="*/ 57 w 76"/>
                <a:gd name="T9" fmla="*/ 11 h 115"/>
                <a:gd name="T10" fmla="*/ 48 w 76"/>
                <a:gd name="T11" fmla="*/ 17 h 115"/>
                <a:gd name="T12" fmla="*/ 38 w 76"/>
                <a:gd name="T13" fmla="*/ 24 h 115"/>
                <a:gd name="T14" fmla="*/ 29 w 76"/>
                <a:gd name="T15" fmla="*/ 32 h 115"/>
                <a:gd name="T16" fmla="*/ 20 w 76"/>
                <a:gd name="T17" fmla="*/ 41 h 115"/>
                <a:gd name="T18" fmla="*/ 12 w 76"/>
                <a:gd name="T19" fmla="*/ 50 h 115"/>
                <a:gd name="T20" fmla="*/ 6 w 76"/>
                <a:gd name="T21" fmla="*/ 59 h 115"/>
                <a:gd name="T22" fmla="*/ 2 w 76"/>
                <a:gd name="T23" fmla="*/ 68 h 115"/>
                <a:gd name="T24" fmla="*/ 0 w 76"/>
                <a:gd name="T25" fmla="*/ 78 h 115"/>
                <a:gd name="T26" fmla="*/ 2 w 76"/>
                <a:gd name="T27" fmla="*/ 88 h 115"/>
                <a:gd name="T28" fmla="*/ 7 w 76"/>
                <a:gd name="T29" fmla="*/ 97 h 115"/>
                <a:gd name="T30" fmla="*/ 17 w 76"/>
                <a:gd name="T31" fmla="*/ 106 h 115"/>
                <a:gd name="T32" fmla="*/ 31 w 76"/>
                <a:gd name="T33" fmla="*/ 115 h 115"/>
                <a:gd name="T34" fmla="*/ 32 w 76"/>
                <a:gd name="T35" fmla="*/ 112 h 115"/>
                <a:gd name="T36" fmla="*/ 34 w 76"/>
                <a:gd name="T37" fmla="*/ 104 h 115"/>
                <a:gd name="T38" fmla="*/ 37 w 76"/>
                <a:gd name="T39" fmla="*/ 91 h 115"/>
                <a:gd name="T40" fmla="*/ 40 w 76"/>
                <a:gd name="T41" fmla="*/ 76 h 115"/>
                <a:gd name="T42" fmla="*/ 46 w 76"/>
                <a:gd name="T43" fmla="*/ 57 h 115"/>
                <a:gd name="T44" fmla="*/ 55 w 76"/>
                <a:gd name="T45" fmla="*/ 38 h 115"/>
                <a:gd name="T46" fmla="*/ 64 w 76"/>
                <a:gd name="T47" fmla="*/ 19 h 115"/>
                <a:gd name="T48" fmla="*/ 76 w 76"/>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15"/>
                <a:gd name="T77" fmla="*/ 76 w 76"/>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15">
                  <a:moveTo>
                    <a:pt x="76" y="0"/>
                  </a:moveTo>
                  <a:lnTo>
                    <a:pt x="75" y="1"/>
                  </a:lnTo>
                  <a:lnTo>
                    <a:pt x="70" y="3"/>
                  </a:lnTo>
                  <a:lnTo>
                    <a:pt x="64" y="7"/>
                  </a:lnTo>
                  <a:lnTo>
                    <a:pt x="57" y="11"/>
                  </a:lnTo>
                  <a:lnTo>
                    <a:pt x="48" y="17"/>
                  </a:lnTo>
                  <a:lnTo>
                    <a:pt x="38" y="24"/>
                  </a:lnTo>
                  <a:lnTo>
                    <a:pt x="29" y="32"/>
                  </a:lnTo>
                  <a:lnTo>
                    <a:pt x="20" y="41"/>
                  </a:lnTo>
                  <a:lnTo>
                    <a:pt x="12" y="50"/>
                  </a:lnTo>
                  <a:lnTo>
                    <a:pt x="6" y="59"/>
                  </a:lnTo>
                  <a:lnTo>
                    <a:pt x="2" y="68"/>
                  </a:lnTo>
                  <a:lnTo>
                    <a:pt x="0" y="78"/>
                  </a:lnTo>
                  <a:lnTo>
                    <a:pt x="2" y="88"/>
                  </a:lnTo>
                  <a:lnTo>
                    <a:pt x="7" y="97"/>
                  </a:lnTo>
                  <a:lnTo>
                    <a:pt x="17" y="106"/>
                  </a:lnTo>
                  <a:lnTo>
                    <a:pt x="31" y="115"/>
                  </a:lnTo>
                  <a:lnTo>
                    <a:pt x="32" y="112"/>
                  </a:lnTo>
                  <a:lnTo>
                    <a:pt x="34" y="104"/>
                  </a:lnTo>
                  <a:lnTo>
                    <a:pt x="37" y="91"/>
                  </a:lnTo>
                  <a:lnTo>
                    <a:pt x="40" y="76"/>
                  </a:lnTo>
                  <a:lnTo>
                    <a:pt x="46" y="57"/>
                  </a:lnTo>
                  <a:lnTo>
                    <a:pt x="55" y="38"/>
                  </a:lnTo>
                  <a:lnTo>
                    <a:pt x="64" y="19"/>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5" name="Freeform 35"/>
            <p:cNvSpPr>
              <a:spLocks/>
            </p:cNvSpPr>
            <p:nvPr/>
          </p:nvSpPr>
          <p:spPr bwMode="auto">
            <a:xfrm>
              <a:off x="2929" y="1725"/>
              <a:ext cx="437" cy="624"/>
            </a:xfrm>
            <a:custGeom>
              <a:avLst/>
              <a:gdLst>
                <a:gd name="T0" fmla="*/ 364 w 437"/>
                <a:gd name="T1" fmla="*/ 17 h 624"/>
                <a:gd name="T2" fmla="*/ 352 w 437"/>
                <a:gd name="T3" fmla="*/ 73 h 624"/>
                <a:gd name="T4" fmla="*/ 358 w 437"/>
                <a:gd name="T5" fmla="*/ 101 h 624"/>
                <a:gd name="T6" fmla="*/ 367 w 437"/>
                <a:gd name="T7" fmla="*/ 152 h 624"/>
                <a:gd name="T8" fmla="*/ 415 w 437"/>
                <a:gd name="T9" fmla="*/ 219 h 624"/>
                <a:gd name="T10" fmla="*/ 434 w 437"/>
                <a:gd name="T11" fmla="*/ 256 h 624"/>
                <a:gd name="T12" fmla="*/ 429 w 437"/>
                <a:gd name="T13" fmla="*/ 284 h 624"/>
                <a:gd name="T14" fmla="*/ 428 w 437"/>
                <a:gd name="T15" fmla="*/ 386 h 624"/>
                <a:gd name="T16" fmla="*/ 419 w 437"/>
                <a:gd name="T17" fmla="*/ 430 h 624"/>
                <a:gd name="T18" fmla="*/ 393 w 437"/>
                <a:gd name="T19" fmla="*/ 453 h 624"/>
                <a:gd name="T20" fmla="*/ 400 w 437"/>
                <a:gd name="T21" fmla="*/ 465 h 624"/>
                <a:gd name="T22" fmla="*/ 379 w 437"/>
                <a:gd name="T23" fmla="*/ 481 h 624"/>
                <a:gd name="T24" fmla="*/ 435 w 437"/>
                <a:gd name="T25" fmla="*/ 492 h 624"/>
                <a:gd name="T26" fmla="*/ 398 w 437"/>
                <a:gd name="T27" fmla="*/ 574 h 624"/>
                <a:gd name="T28" fmla="*/ 332 w 437"/>
                <a:gd name="T29" fmla="*/ 620 h 624"/>
                <a:gd name="T30" fmla="*/ 339 w 437"/>
                <a:gd name="T31" fmla="*/ 536 h 624"/>
                <a:gd name="T32" fmla="*/ 393 w 437"/>
                <a:gd name="T33" fmla="*/ 400 h 624"/>
                <a:gd name="T34" fmla="*/ 403 w 437"/>
                <a:gd name="T35" fmla="*/ 343 h 624"/>
                <a:gd name="T36" fmla="*/ 365 w 437"/>
                <a:gd name="T37" fmla="*/ 247 h 624"/>
                <a:gd name="T38" fmla="*/ 331 w 437"/>
                <a:gd name="T39" fmla="*/ 189 h 624"/>
                <a:gd name="T40" fmla="*/ 330 w 437"/>
                <a:gd name="T41" fmla="*/ 103 h 624"/>
                <a:gd name="T42" fmla="*/ 309 w 437"/>
                <a:gd name="T43" fmla="*/ 141 h 624"/>
                <a:gd name="T44" fmla="*/ 315 w 437"/>
                <a:gd name="T45" fmla="*/ 201 h 624"/>
                <a:gd name="T46" fmla="*/ 352 w 437"/>
                <a:gd name="T47" fmla="*/ 263 h 624"/>
                <a:gd name="T48" fmla="*/ 346 w 437"/>
                <a:gd name="T49" fmla="*/ 272 h 624"/>
                <a:gd name="T50" fmla="*/ 325 w 437"/>
                <a:gd name="T51" fmla="*/ 291 h 624"/>
                <a:gd name="T52" fmla="*/ 281 w 437"/>
                <a:gd name="T53" fmla="*/ 319 h 624"/>
                <a:gd name="T54" fmla="*/ 225 w 437"/>
                <a:gd name="T55" fmla="*/ 343 h 624"/>
                <a:gd name="T56" fmla="*/ 169 w 437"/>
                <a:gd name="T57" fmla="*/ 326 h 624"/>
                <a:gd name="T58" fmla="*/ 100 w 437"/>
                <a:gd name="T59" fmla="*/ 311 h 624"/>
                <a:gd name="T60" fmla="*/ 27 w 437"/>
                <a:gd name="T61" fmla="*/ 280 h 624"/>
                <a:gd name="T62" fmla="*/ 2 w 437"/>
                <a:gd name="T63" fmla="*/ 264 h 624"/>
                <a:gd name="T64" fmla="*/ 20 w 437"/>
                <a:gd name="T65" fmla="*/ 239 h 624"/>
                <a:gd name="T66" fmla="*/ 21 w 437"/>
                <a:gd name="T67" fmla="*/ 207 h 624"/>
                <a:gd name="T68" fmla="*/ 45 w 437"/>
                <a:gd name="T69" fmla="*/ 209 h 624"/>
                <a:gd name="T70" fmla="*/ 87 w 437"/>
                <a:gd name="T71" fmla="*/ 213 h 624"/>
                <a:gd name="T72" fmla="*/ 130 w 437"/>
                <a:gd name="T73" fmla="*/ 216 h 624"/>
                <a:gd name="T74" fmla="*/ 161 w 437"/>
                <a:gd name="T75" fmla="*/ 217 h 624"/>
                <a:gd name="T76" fmla="*/ 205 w 437"/>
                <a:gd name="T77" fmla="*/ 225 h 624"/>
                <a:gd name="T78" fmla="*/ 238 w 437"/>
                <a:gd name="T79" fmla="*/ 249 h 624"/>
                <a:gd name="T80" fmla="*/ 232 w 437"/>
                <a:gd name="T81" fmla="*/ 254 h 624"/>
                <a:gd name="T82" fmla="*/ 225 w 437"/>
                <a:gd name="T83" fmla="*/ 268 h 624"/>
                <a:gd name="T84" fmla="*/ 239 w 437"/>
                <a:gd name="T85" fmla="*/ 280 h 624"/>
                <a:gd name="T86" fmla="*/ 258 w 437"/>
                <a:gd name="T87" fmla="*/ 279 h 624"/>
                <a:gd name="T88" fmla="*/ 262 w 437"/>
                <a:gd name="T89" fmla="*/ 243 h 624"/>
                <a:gd name="T90" fmla="*/ 216 w 437"/>
                <a:gd name="T91" fmla="*/ 202 h 624"/>
                <a:gd name="T92" fmla="*/ 252 w 437"/>
                <a:gd name="T93" fmla="*/ 164 h 624"/>
                <a:gd name="T94" fmla="*/ 295 w 437"/>
                <a:gd name="T95" fmla="*/ 79 h 624"/>
                <a:gd name="T96" fmla="*/ 323 w 437"/>
                <a:gd name="T97" fmla="*/ 34 h 6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7"/>
                <a:gd name="T148" fmla="*/ 0 h 624"/>
                <a:gd name="T149" fmla="*/ 437 w 437"/>
                <a:gd name="T150" fmla="*/ 624 h 6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7" h="624">
                  <a:moveTo>
                    <a:pt x="381" y="0"/>
                  </a:moveTo>
                  <a:lnTo>
                    <a:pt x="378" y="2"/>
                  </a:lnTo>
                  <a:lnTo>
                    <a:pt x="373" y="8"/>
                  </a:lnTo>
                  <a:lnTo>
                    <a:pt x="364" y="17"/>
                  </a:lnTo>
                  <a:lnTo>
                    <a:pt x="355" y="29"/>
                  </a:lnTo>
                  <a:lnTo>
                    <a:pt x="349" y="42"/>
                  </a:lnTo>
                  <a:lnTo>
                    <a:pt x="347" y="57"/>
                  </a:lnTo>
                  <a:lnTo>
                    <a:pt x="352" y="73"/>
                  </a:lnTo>
                  <a:lnTo>
                    <a:pt x="364" y="88"/>
                  </a:lnTo>
                  <a:lnTo>
                    <a:pt x="364" y="89"/>
                  </a:lnTo>
                  <a:lnTo>
                    <a:pt x="361" y="94"/>
                  </a:lnTo>
                  <a:lnTo>
                    <a:pt x="358" y="101"/>
                  </a:lnTo>
                  <a:lnTo>
                    <a:pt x="357" y="110"/>
                  </a:lnTo>
                  <a:lnTo>
                    <a:pt x="357" y="122"/>
                  </a:lnTo>
                  <a:lnTo>
                    <a:pt x="361" y="137"/>
                  </a:lnTo>
                  <a:lnTo>
                    <a:pt x="367" y="152"/>
                  </a:lnTo>
                  <a:lnTo>
                    <a:pt x="380" y="170"/>
                  </a:lnTo>
                  <a:lnTo>
                    <a:pt x="394" y="188"/>
                  </a:lnTo>
                  <a:lnTo>
                    <a:pt x="406" y="205"/>
                  </a:lnTo>
                  <a:lnTo>
                    <a:pt x="415" y="219"/>
                  </a:lnTo>
                  <a:lnTo>
                    <a:pt x="423" y="232"/>
                  </a:lnTo>
                  <a:lnTo>
                    <a:pt x="428" y="243"/>
                  </a:lnTo>
                  <a:lnTo>
                    <a:pt x="432" y="251"/>
                  </a:lnTo>
                  <a:lnTo>
                    <a:pt x="434" y="256"/>
                  </a:lnTo>
                  <a:lnTo>
                    <a:pt x="435" y="258"/>
                  </a:lnTo>
                  <a:lnTo>
                    <a:pt x="434" y="261"/>
                  </a:lnTo>
                  <a:lnTo>
                    <a:pt x="432" y="270"/>
                  </a:lnTo>
                  <a:lnTo>
                    <a:pt x="429" y="284"/>
                  </a:lnTo>
                  <a:lnTo>
                    <a:pt x="426" y="302"/>
                  </a:lnTo>
                  <a:lnTo>
                    <a:pt x="424" y="326"/>
                  </a:lnTo>
                  <a:lnTo>
                    <a:pt x="425" y="355"/>
                  </a:lnTo>
                  <a:lnTo>
                    <a:pt x="428" y="386"/>
                  </a:lnTo>
                  <a:lnTo>
                    <a:pt x="435" y="422"/>
                  </a:lnTo>
                  <a:lnTo>
                    <a:pt x="432" y="423"/>
                  </a:lnTo>
                  <a:lnTo>
                    <a:pt x="426" y="426"/>
                  </a:lnTo>
                  <a:lnTo>
                    <a:pt x="419" y="430"/>
                  </a:lnTo>
                  <a:lnTo>
                    <a:pt x="410" y="436"/>
                  </a:lnTo>
                  <a:lnTo>
                    <a:pt x="402" y="442"/>
                  </a:lnTo>
                  <a:lnTo>
                    <a:pt x="396" y="447"/>
                  </a:lnTo>
                  <a:lnTo>
                    <a:pt x="393" y="453"/>
                  </a:lnTo>
                  <a:lnTo>
                    <a:pt x="396" y="457"/>
                  </a:lnTo>
                  <a:lnTo>
                    <a:pt x="405" y="463"/>
                  </a:lnTo>
                  <a:lnTo>
                    <a:pt x="404" y="464"/>
                  </a:lnTo>
                  <a:lnTo>
                    <a:pt x="400" y="465"/>
                  </a:lnTo>
                  <a:lnTo>
                    <a:pt x="396" y="467"/>
                  </a:lnTo>
                  <a:lnTo>
                    <a:pt x="390" y="471"/>
                  </a:lnTo>
                  <a:lnTo>
                    <a:pt x="384" y="475"/>
                  </a:lnTo>
                  <a:lnTo>
                    <a:pt x="379" y="481"/>
                  </a:lnTo>
                  <a:lnTo>
                    <a:pt x="376" y="488"/>
                  </a:lnTo>
                  <a:lnTo>
                    <a:pt x="376" y="497"/>
                  </a:lnTo>
                  <a:lnTo>
                    <a:pt x="437" y="486"/>
                  </a:lnTo>
                  <a:lnTo>
                    <a:pt x="435" y="492"/>
                  </a:lnTo>
                  <a:lnTo>
                    <a:pt x="431" y="506"/>
                  </a:lnTo>
                  <a:lnTo>
                    <a:pt x="423" y="526"/>
                  </a:lnTo>
                  <a:lnTo>
                    <a:pt x="412" y="549"/>
                  </a:lnTo>
                  <a:lnTo>
                    <a:pt x="398" y="574"/>
                  </a:lnTo>
                  <a:lnTo>
                    <a:pt x="380" y="596"/>
                  </a:lnTo>
                  <a:lnTo>
                    <a:pt x="358" y="613"/>
                  </a:lnTo>
                  <a:lnTo>
                    <a:pt x="333" y="624"/>
                  </a:lnTo>
                  <a:lnTo>
                    <a:pt x="332" y="620"/>
                  </a:lnTo>
                  <a:lnTo>
                    <a:pt x="331" y="610"/>
                  </a:lnTo>
                  <a:lnTo>
                    <a:pt x="331" y="592"/>
                  </a:lnTo>
                  <a:lnTo>
                    <a:pt x="334" y="568"/>
                  </a:lnTo>
                  <a:lnTo>
                    <a:pt x="339" y="536"/>
                  </a:lnTo>
                  <a:lnTo>
                    <a:pt x="350" y="498"/>
                  </a:lnTo>
                  <a:lnTo>
                    <a:pt x="367" y="453"/>
                  </a:lnTo>
                  <a:lnTo>
                    <a:pt x="391" y="403"/>
                  </a:lnTo>
                  <a:lnTo>
                    <a:pt x="393" y="400"/>
                  </a:lnTo>
                  <a:lnTo>
                    <a:pt x="396" y="393"/>
                  </a:lnTo>
                  <a:lnTo>
                    <a:pt x="400" y="381"/>
                  </a:lnTo>
                  <a:lnTo>
                    <a:pt x="403" y="365"/>
                  </a:lnTo>
                  <a:lnTo>
                    <a:pt x="403" y="343"/>
                  </a:lnTo>
                  <a:lnTo>
                    <a:pt x="398" y="317"/>
                  </a:lnTo>
                  <a:lnTo>
                    <a:pt x="387" y="286"/>
                  </a:lnTo>
                  <a:lnTo>
                    <a:pt x="368" y="250"/>
                  </a:lnTo>
                  <a:lnTo>
                    <a:pt x="365" y="247"/>
                  </a:lnTo>
                  <a:lnTo>
                    <a:pt x="358" y="240"/>
                  </a:lnTo>
                  <a:lnTo>
                    <a:pt x="349" y="227"/>
                  </a:lnTo>
                  <a:lnTo>
                    <a:pt x="340" y="210"/>
                  </a:lnTo>
                  <a:lnTo>
                    <a:pt x="331" y="189"/>
                  </a:lnTo>
                  <a:lnTo>
                    <a:pt x="325" y="164"/>
                  </a:lnTo>
                  <a:lnTo>
                    <a:pt x="325" y="136"/>
                  </a:lnTo>
                  <a:lnTo>
                    <a:pt x="331" y="105"/>
                  </a:lnTo>
                  <a:lnTo>
                    <a:pt x="330" y="103"/>
                  </a:lnTo>
                  <a:lnTo>
                    <a:pt x="327" y="102"/>
                  </a:lnTo>
                  <a:lnTo>
                    <a:pt x="322" y="107"/>
                  </a:lnTo>
                  <a:lnTo>
                    <a:pt x="313" y="127"/>
                  </a:lnTo>
                  <a:lnTo>
                    <a:pt x="309" y="141"/>
                  </a:lnTo>
                  <a:lnTo>
                    <a:pt x="307" y="154"/>
                  </a:lnTo>
                  <a:lnTo>
                    <a:pt x="307" y="169"/>
                  </a:lnTo>
                  <a:lnTo>
                    <a:pt x="310" y="184"/>
                  </a:lnTo>
                  <a:lnTo>
                    <a:pt x="315" y="201"/>
                  </a:lnTo>
                  <a:lnTo>
                    <a:pt x="324" y="219"/>
                  </a:lnTo>
                  <a:lnTo>
                    <a:pt x="336" y="239"/>
                  </a:lnTo>
                  <a:lnTo>
                    <a:pt x="352" y="262"/>
                  </a:lnTo>
                  <a:lnTo>
                    <a:pt x="352" y="263"/>
                  </a:lnTo>
                  <a:lnTo>
                    <a:pt x="352" y="264"/>
                  </a:lnTo>
                  <a:lnTo>
                    <a:pt x="351" y="266"/>
                  </a:lnTo>
                  <a:lnTo>
                    <a:pt x="349" y="268"/>
                  </a:lnTo>
                  <a:lnTo>
                    <a:pt x="346" y="272"/>
                  </a:lnTo>
                  <a:lnTo>
                    <a:pt x="343" y="276"/>
                  </a:lnTo>
                  <a:lnTo>
                    <a:pt x="338" y="280"/>
                  </a:lnTo>
                  <a:lnTo>
                    <a:pt x="332" y="285"/>
                  </a:lnTo>
                  <a:lnTo>
                    <a:pt x="325" y="291"/>
                  </a:lnTo>
                  <a:lnTo>
                    <a:pt x="316" y="297"/>
                  </a:lnTo>
                  <a:lnTo>
                    <a:pt x="307" y="304"/>
                  </a:lnTo>
                  <a:lnTo>
                    <a:pt x="295" y="311"/>
                  </a:lnTo>
                  <a:lnTo>
                    <a:pt x="281" y="319"/>
                  </a:lnTo>
                  <a:lnTo>
                    <a:pt x="266" y="327"/>
                  </a:lnTo>
                  <a:lnTo>
                    <a:pt x="248" y="335"/>
                  </a:lnTo>
                  <a:lnTo>
                    <a:pt x="228" y="344"/>
                  </a:lnTo>
                  <a:lnTo>
                    <a:pt x="225" y="343"/>
                  </a:lnTo>
                  <a:lnTo>
                    <a:pt x="216" y="340"/>
                  </a:lnTo>
                  <a:lnTo>
                    <a:pt x="203" y="335"/>
                  </a:lnTo>
                  <a:lnTo>
                    <a:pt x="187" y="330"/>
                  </a:lnTo>
                  <a:lnTo>
                    <a:pt x="169" y="326"/>
                  </a:lnTo>
                  <a:lnTo>
                    <a:pt x="151" y="320"/>
                  </a:lnTo>
                  <a:lnTo>
                    <a:pt x="133" y="317"/>
                  </a:lnTo>
                  <a:lnTo>
                    <a:pt x="116" y="314"/>
                  </a:lnTo>
                  <a:lnTo>
                    <a:pt x="100" y="311"/>
                  </a:lnTo>
                  <a:lnTo>
                    <a:pt x="81" y="305"/>
                  </a:lnTo>
                  <a:lnTo>
                    <a:pt x="62" y="297"/>
                  </a:lnTo>
                  <a:lnTo>
                    <a:pt x="43" y="289"/>
                  </a:lnTo>
                  <a:lnTo>
                    <a:pt x="27" y="280"/>
                  </a:lnTo>
                  <a:lnTo>
                    <a:pt x="12" y="273"/>
                  </a:lnTo>
                  <a:lnTo>
                    <a:pt x="3" y="268"/>
                  </a:lnTo>
                  <a:lnTo>
                    <a:pt x="0" y="266"/>
                  </a:lnTo>
                  <a:lnTo>
                    <a:pt x="2" y="264"/>
                  </a:lnTo>
                  <a:lnTo>
                    <a:pt x="6" y="261"/>
                  </a:lnTo>
                  <a:lnTo>
                    <a:pt x="10" y="255"/>
                  </a:lnTo>
                  <a:lnTo>
                    <a:pt x="15" y="248"/>
                  </a:lnTo>
                  <a:lnTo>
                    <a:pt x="20" y="239"/>
                  </a:lnTo>
                  <a:lnTo>
                    <a:pt x="23" y="229"/>
                  </a:lnTo>
                  <a:lnTo>
                    <a:pt x="23" y="218"/>
                  </a:lnTo>
                  <a:lnTo>
                    <a:pt x="20" y="207"/>
                  </a:lnTo>
                  <a:lnTo>
                    <a:pt x="21" y="207"/>
                  </a:lnTo>
                  <a:lnTo>
                    <a:pt x="24" y="208"/>
                  </a:lnTo>
                  <a:lnTo>
                    <a:pt x="30" y="208"/>
                  </a:lnTo>
                  <a:lnTo>
                    <a:pt x="37" y="208"/>
                  </a:lnTo>
                  <a:lnTo>
                    <a:pt x="45" y="209"/>
                  </a:lnTo>
                  <a:lnTo>
                    <a:pt x="55" y="210"/>
                  </a:lnTo>
                  <a:lnTo>
                    <a:pt x="65" y="211"/>
                  </a:lnTo>
                  <a:lnTo>
                    <a:pt x="76" y="211"/>
                  </a:lnTo>
                  <a:lnTo>
                    <a:pt x="87" y="213"/>
                  </a:lnTo>
                  <a:lnTo>
                    <a:pt x="98" y="214"/>
                  </a:lnTo>
                  <a:lnTo>
                    <a:pt x="110" y="214"/>
                  </a:lnTo>
                  <a:lnTo>
                    <a:pt x="120" y="215"/>
                  </a:lnTo>
                  <a:lnTo>
                    <a:pt x="130" y="216"/>
                  </a:lnTo>
                  <a:lnTo>
                    <a:pt x="139" y="216"/>
                  </a:lnTo>
                  <a:lnTo>
                    <a:pt x="145" y="216"/>
                  </a:lnTo>
                  <a:lnTo>
                    <a:pt x="151" y="216"/>
                  </a:lnTo>
                  <a:lnTo>
                    <a:pt x="161" y="217"/>
                  </a:lnTo>
                  <a:lnTo>
                    <a:pt x="172" y="218"/>
                  </a:lnTo>
                  <a:lnTo>
                    <a:pt x="183" y="219"/>
                  </a:lnTo>
                  <a:lnTo>
                    <a:pt x="195" y="222"/>
                  </a:lnTo>
                  <a:lnTo>
                    <a:pt x="205" y="225"/>
                  </a:lnTo>
                  <a:lnTo>
                    <a:pt x="215" y="229"/>
                  </a:lnTo>
                  <a:lnTo>
                    <a:pt x="223" y="234"/>
                  </a:lnTo>
                  <a:lnTo>
                    <a:pt x="229" y="238"/>
                  </a:lnTo>
                  <a:lnTo>
                    <a:pt x="238" y="249"/>
                  </a:lnTo>
                  <a:lnTo>
                    <a:pt x="243" y="259"/>
                  </a:lnTo>
                  <a:lnTo>
                    <a:pt x="243" y="264"/>
                  </a:lnTo>
                  <a:lnTo>
                    <a:pt x="239" y="260"/>
                  </a:lnTo>
                  <a:lnTo>
                    <a:pt x="232" y="254"/>
                  </a:lnTo>
                  <a:lnTo>
                    <a:pt x="226" y="253"/>
                  </a:lnTo>
                  <a:lnTo>
                    <a:pt x="222" y="257"/>
                  </a:lnTo>
                  <a:lnTo>
                    <a:pt x="223" y="264"/>
                  </a:lnTo>
                  <a:lnTo>
                    <a:pt x="225" y="268"/>
                  </a:lnTo>
                  <a:lnTo>
                    <a:pt x="228" y="272"/>
                  </a:lnTo>
                  <a:lnTo>
                    <a:pt x="231" y="275"/>
                  </a:lnTo>
                  <a:lnTo>
                    <a:pt x="234" y="278"/>
                  </a:lnTo>
                  <a:lnTo>
                    <a:pt x="239" y="280"/>
                  </a:lnTo>
                  <a:lnTo>
                    <a:pt x="243" y="281"/>
                  </a:lnTo>
                  <a:lnTo>
                    <a:pt x="248" y="282"/>
                  </a:lnTo>
                  <a:lnTo>
                    <a:pt x="253" y="282"/>
                  </a:lnTo>
                  <a:lnTo>
                    <a:pt x="258" y="279"/>
                  </a:lnTo>
                  <a:lnTo>
                    <a:pt x="263" y="273"/>
                  </a:lnTo>
                  <a:lnTo>
                    <a:pt x="266" y="266"/>
                  </a:lnTo>
                  <a:lnTo>
                    <a:pt x="266" y="255"/>
                  </a:lnTo>
                  <a:lnTo>
                    <a:pt x="262" y="243"/>
                  </a:lnTo>
                  <a:lnTo>
                    <a:pt x="253" y="231"/>
                  </a:lnTo>
                  <a:lnTo>
                    <a:pt x="237" y="217"/>
                  </a:lnTo>
                  <a:lnTo>
                    <a:pt x="213" y="203"/>
                  </a:lnTo>
                  <a:lnTo>
                    <a:pt x="216" y="202"/>
                  </a:lnTo>
                  <a:lnTo>
                    <a:pt x="221" y="198"/>
                  </a:lnTo>
                  <a:lnTo>
                    <a:pt x="229" y="191"/>
                  </a:lnTo>
                  <a:lnTo>
                    <a:pt x="240" y="180"/>
                  </a:lnTo>
                  <a:lnTo>
                    <a:pt x="252" y="164"/>
                  </a:lnTo>
                  <a:lnTo>
                    <a:pt x="266" y="142"/>
                  </a:lnTo>
                  <a:lnTo>
                    <a:pt x="280" y="116"/>
                  </a:lnTo>
                  <a:lnTo>
                    <a:pt x="294" y="82"/>
                  </a:lnTo>
                  <a:lnTo>
                    <a:pt x="295" y="79"/>
                  </a:lnTo>
                  <a:lnTo>
                    <a:pt x="298" y="71"/>
                  </a:lnTo>
                  <a:lnTo>
                    <a:pt x="303" y="61"/>
                  </a:lnTo>
                  <a:lnTo>
                    <a:pt x="311" y="48"/>
                  </a:lnTo>
                  <a:lnTo>
                    <a:pt x="323" y="34"/>
                  </a:lnTo>
                  <a:lnTo>
                    <a:pt x="338" y="21"/>
                  </a:lnTo>
                  <a:lnTo>
                    <a:pt x="358" y="9"/>
                  </a:lnTo>
                  <a:lnTo>
                    <a:pt x="38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6" name="Freeform 36"/>
            <p:cNvSpPr>
              <a:spLocks/>
            </p:cNvSpPr>
            <p:nvPr/>
          </p:nvSpPr>
          <p:spPr bwMode="auto">
            <a:xfrm>
              <a:off x="3269" y="2252"/>
              <a:ext cx="335" cy="428"/>
            </a:xfrm>
            <a:custGeom>
              <a:avLst/>
              <a:gdLst>
                <a:gd name="T0" fmla="*/ 57 w 335"/>
                <a:gd name="T1" fmla="*/ 405 h 428"/>
                <a:gd name="T2" fmla="*/ 43 w 335"/>
                <a:gd name="T3" fmla="*/ 348 h 428"/>
                <a:gd name="T4" fmla="*/ 23 w 335"/>
                <a:gd name="T5" fmla="*/ 259 h 428"/>
                <a:gd name="T6" fmla="*/ 6 w 335"/>
                <a:gd name="T7" fmla="*/ 165 h 428"/>
                <a:gd name="T8" fmla="*/ 4 w 335"/>
                <a:gd name="T9" fmla="*/ 123 h 428"/>
                <a:gd name="T10" fmla="*/ 30 w 335"/>
                <a:gd name="T11" fmla="*/ 114 h 428"/>
                <a:gd name="T12" fmla="*/ 66 w 335"/>
                <a:gd name="T13" fmla="*/ 88 h 428"/>
                <a:gd name="T14" fmla="*/ 96 w 335"/>
                <a:gd name="T15" fmla="*/ 37 h 428"/>
                <a:gd name="T16" fmla="*/ 105 w 335"/>
                <a:gd name="T17" fmla="*/ 2 h 428"/>
                <a:gd name="T18" fmla="*/ 111 w 335"/>
                <a:gd name="T19" fmla="*/ 15 h 428"/>
                <a:gd name="T20" fmla="*/ 123 w 335"/>
                <a:gd name="T21" fmla="*/ 39 h 428"/>
                <a:gd name="T22" fmla="*/ 142 w 335"/>
                <a:gd name="T23" fmla="*/ 69 h 428"/>
                <a:gd name="T24" fmla="*/ 169 w 335"/>
                <a:gd name="T25" fmla="*/ 102 h 428"/>
                <a:gd name="T26" fmla="*/ 204 w 335"/>
                <a:gd name="T27" fmla="*/ 136 h 428"/>
                <a:gd name="T28" fmla="*/ 249 w 335"/>
                <a:gd name="T29" fmla="*/ 166 h 428"/>
                <a:gd name="T30" fmla="*/ 304 w 335"/>
                <a:gd name="T31" fmla="*/ 191 h 428"/>
                <a:gd name="T32" fmla="*/ 334 w 335"/>
                <a:gd name="T33" fmla="*/ 205 h 428"/>
                <a:gd name="T34" fmla="*/ 325 w 335"/>
                <a:gd name="T35" fmla="*/ 236 h 428"/>
                <a:gd name="T36" fmla="*/ 312 w 335"/>
                <a:gd name="T37" fmla="*/ 284 h 428"/>
                <a:gd name="T38" fmla="*/ 301 w 335"/>
                <a:gd name="T39" fmla="*/ 334 h 428"/>
                <a:gd name="T40" fmla="*/ 296 w 335"/>
                <a:gd name="T41" fmla="*/ 374 h 428"/>
                <a:gd name="T42" fmla="*/ 291 w 335"/>
                <a:gd name="T43" fmla="*/ 404 h 428"/>
                <a:gd name="T44" fmla="*/ 284 w 335"/>
                <a:gd name="T45" fmla="*/ 424 h 428"/>
                <a:gd name="T46" fmla="*/ 272 w 335"/>
                <a:gd name="T47" fmla="*/ 428 h 428"/>
                <a:gd name="T48" fmla="*/ 257 w 335"/>
                <a:gd name="T49" fmla="*/ 419 h 428"/>
                <a:gd name="T50" fmla="*/ 239 w 335"/>
                <a:gd name="T51" fmla="*/ 414 h 428"/>
                <a:gd name="T52" fmla="*/ 219 w 335"/>
                <a:gd name="T53" fmla="*/ 410 h 428"/>
                <a:gd name="T54" fmla="*/ 194 w 335"/>
                <a:gd name="T55" fmla="*/ 409 h 428"/>
                <a:gd name="T56" fmla="*/ 170 w 335"/>
                <a:gd name="T57" fmla="*/ 407 h 428"/>
                <a:gd name="T58" fmla="*/ 147 w 335"/>
                <a:gd name="T59" fmla="*/ 408 h 428"/>
                <a:gd name="T60" fmla="*/ 127 w 335"/>
                <a:gd name="T61" fmla="*/ 409 h 428"/>
                <a:gd name="T62" fmla="*/ 114 w 335"/>
                <a:gd name="T63" fmla="*/ 411 h 428"/>
                <a:gd name="T64" fmla="*/ 104 w 335"/>
                <a:gd name="T65" fmla="*/ 415 h 428"/>
                <a:gd name="T66" fmla="*/ 89 w 335"/>
                <a:gd name="T67" fmla="*/ 421 h 428"/>
                <a:gd name="T68" fmla="*/ 74 w 335"/>
                <a:gd name="T69" fmla="*/ 424 h 428"/>
                <a:gd name="T70" fmla="*/ 63 w 335"/>
                <a:gd name="T71" fmla="*/ 420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428"/>
                <a:gd name="T110" fmla="*/ 335 w 335"/>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428">
                  <a:moveTo>
                    <a:pt x="59" y="413"/>
                  </a:moveTo>
                  <a:lnTo>
                    <a:pt x="57" y="405"/>
                  </a:lnTo>
                  <a:lnTo>
                    <a:pt x="51" y="382"/>
                  </a:lnTo>
                  <a:lnTo>
                    <a:pt x="43" y="348"/>
                  </a:lnTo>
                  <a:lnTo>
                    <a:pt x="33" y="306"/>
                  </a:lnTo>
                  <a:lnTo>
                    <a:pt x="23" y="259"/>
                  </a:lnTo>
                  <a:lnTo>
                    <a:pt x="13" y="211"/>
                  </a:lnTo>
                  <a:lnTo>
                    <a:pt x="6" y="165"/>
                  </a:lnTo>
                  <a:lnTo>
                    <a:pt x="0" y="124"/>
                  </a:lnTo>
                  <a:lnTo>
                    <a:pt x="4" y="123"/>
                  </a:lnTo>
                  <a:lnTo>
                    <a:pt x="15" y="120"/>
                  </a:lnTo>
                  <a:lnTo>
                    <a:pt x="30" y="114"/>
                  </a:lnTo>
                  <a:lnTo>
                    <a:pt x="48" y="104"/>
                  </a:lnTo>
                  <a:lnTo>
                    <a:pt x="66" y="88"/>
                  </a:lnTo>
                  <a:lnTo>
                    <a:pt x="83" y="66"/>
                  </a:lnTo>
                  <a:lnTo>
                    <a:pt x="96" y="37"/>
                  </a:lnTo>
                  <a:lnTo>
                    <a:pt x="104" y="0"/>
                  </a:lnTo>
                  <a:lnTo>
                    <a:pt x="105" y="2"/>
                  </a:lnTo>
                  <a:lnTo>
                    <a:pt x="107" y="7"/>
                  </a:lnTo>
                  <a:lnTo>
                    <a:pt x="111" y="15"/>
                  </a:lnTo>
                  <a:lnTo>
                    <a:pt x="116" y="26"/>
                  </a:lnTo>
                  <a:lnTo>
                    <a:pt x="123" y="39"/>
                  </a:lnTo>
                  <a:lnTo>
                    <a:pt x="131" y="53"/>
                  </a:lnTo>
                  <a:lnTo>
                    <a:pt x="142" y="69"/>
                  </a:lnTo>
                  <a:lnTo>
                    <a:pt x="154" y="85"/>
                  </a:lnTo>
                  <a:lnTo>
                    <a:pt x="169" y="102"/>
                  </a:lnTo>
                  <a:lnTo>
                    <a:pt x="186" y="119"/>
                  </a:lnTo>
                  <a:lnTo>
                    <a:pt x="204" y="136"/>
                  </a:lnTo>
                  <a:lnTo>
                    <a:pt x="225" y="152"/>
                  </a:lnTo>
                  <a:lnTo>
                    <a:pt x="249" y="166"/>
                  </a:lnTo>
                  <a:lnTo>
                    <a:pt x="275" y="180"/>
                  </a:lnTo>
                  <a:lnTo>
                    <a:pt x="304" y="191"/>
                  </a:lnTo>
                  <a:lnTo>
                    <a:pt x="335" y="200"/>
                  </a:lnTo>
                  <a:lnTo>
                    <a:pt x="334" y="205"/>
                  </a:lnTo>
                  <a:lnTo>
                    <a:pt x="330" y="217"/>
                  </a:lnTo>
                  <a:lnTo>
                    <a:pt x="325" y="236"/>
                  </a:lnTo>
                  <a:lnTo>
                    <a:pt x="319" y="258"/>
                  </a:lnTo>
                  <a:lnTo>
                    <a:pt x="312" y="284"/>
                  </a:lnTo>
                  <a:lnTo>
                    <a:pt x="306" y="309"/>
                  </a:lnTo>
                  <a:lnTo>
                    <a:pt x="301" y="334"/>
                  </a:lnTo>
                  <a:lnTo>
                    <a:pt x="298" y="355"/>
                  </a:lnTo>
                  <a:lnTo>
                    <a:pt x="296" y="374"/>
                  </a:lnTo>
                  <a:lnTo>
                    <a:pt x="293" y="390"/>
                  </a:lnTo>
                  <a:lnTo>
                    <a:pt x="291" y="404"/>
                  </a:lnTo>
                  <a:lnTo>
                    <a:pt x="288" y="415"/>
                  </a:lnTo>
                  <a:lnTo>
                    <a:pt x="284" y="424"/>
                  </a:lnTo>
                  <a:lnTo>
                    <a:pt x="279" y="428"/>
                  </a:lnTo>
                  <a:lnTo>
                    <a:pt x="272" y="428"/>
                  </a:lnTo>
                  <a:lnTo>
                    <a:pt x="263" y="423"/>
                  </a:lnTo>
                  <a:lnTo>
                    <a:pt x="257" y="419"/>
                  </a:lnTo>
                  <a:lnTo>
                    <a:pt x="248" y="417"/>
                  </a:lnTo>
                  <a:lnTo>
                    <a:pt x="239" y="414"/>
                  </a:lnTo>
                  <a:lnTo>
                    <a:pt x="229" y="412"/>
                  </a:lnTo>
                  <a:lnTo>
                    <a:pt x="219" y="410"/>
                  </a:lnTo>
                  <a:lnTo>
                    <a:pt x="207" y="409"/>
                  </a:lnTo>
                  <a:lnTo>
                    <a:pt x="194" y="409"/>
                  </a:lnTo>
                  <a:lnTo>
                    <a:pt x="182" y="408"/>
                  </a:lnTo>
                  <a:lnTo>
                    <a:pt x="170" y="407"/>
                  </a:lnTo>
                  <a:lnTo>
                    <a:pt x="158" y="407"/>
                  </a:lnTo>
                  <a:lnTo>
                    <a:pt x="147" y="408"/>
                  </a:lnTo>
                  <a:lnTo>
                    <a:pt x="137" y="408"/>
                  </a:lnTo>
                  <a:lnTo>
                    <a:pt x="127" y="409"/>
                  </a:lnTo>
                  <a:lnTo>
                    <a:pt x="120" y="409"/>
                  </a:lnTo>
                  <a:lnTo>
                    <a:pt x="114" y="411"/>
                  </a:lnTo>
                  <a:lnTo>
                    <a:pt x="110" y="412"/>
                  </a:lnTo>
                  <a:lnTo>
                    <a:pt x="104" y="415"/>
                  </a:lnTo>
                  <a:lnTo>
                    <a:pt x="97" y="418"/>
                  </a:lnTo>
                  <a:lnTo>
                    <a:pt x="89" y="421"/>
                  </a:lnTo>
                  <a:lnTo>
                    <a:pt x="82" y="423"/>
                  </a:lnTo>
                  <a:lnTo>
                    <a:pt x="74" y="424"/>
                  </a:lnTo>
                  <a:lnTo>
                    <a:pt x="68" y="423"/>
                  </a:lnTo>
                  <a:lnTo>
                    <a:pt x="63" y="420"/>
                  </a:lnTo>
                  <a:lnTo>
                    <a:pt x="59" y="413"/>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7" name="Freeform 37"/>
            <p:cNvSpPr>
              <a:spLocks/>
            </p:cNvSpPr>
            <p:nvPr/>
          </p:nvSpPr>
          <p:spPr bwMode="auto">
            <a:xfrm>
              <a:off x="3331" y="1363"/>
              <a:ext cx="30" cy="81"/>
            </a:xfrm>
            <a:custGeom>
              <a:avLst/>
              <a:gdLst>
                <a:gd name="T0" fmla="*/ 29 w 30"/>
                <a:gd name="T1" fmla="*/ 0 h 81"/>
                <a:gd name="T2" fmla="*/ 26 w 30"/>
                <a:gd name="T3" fmla="*/ 4 h 81"/>
                <a:gd name="T4" fmla="*/ 22 w 30"/>
                <a:gd name="T5" fmla="*/ 8 h 81"/>
                <a:gd name="T6" fmla="*/ 19 w 30"/>
                <a:gd name="T7" fmla="*/ 12 h 81"/>
                <a:gd name="T8" fmla="*/ 16 w 30"/>
                <a:gd name="T9" fmla="*/ 16 h 81"/>
                <a:gd name="T10" fmla="*/ 12 w 30"/>
                <a:gd name="T11" fmla="*/ 20 h 81"/>
                <a:gd name="T12" fmla="*/ 10 w 30"/>
                <a:gd name="T13" fmla="*/ 25 h 81"/>
                <a:gd name="T14" fmla="*/ 7 w 30"/>
                <a:gd name="T15" fmla="*/ 29 h 81"/>
                <a:gd name="T16" fmla="*/ 5 w 30"/>
                <a:gd name="T17" fmla="*/ 34 h 81"/>
                <a:gd name="T18" fmla="*/ 1 w 30"/>
                <a:gd name="T19" fmla="*/ 45 h 81"/>
                <a:gd name="T20" fmla="*/ 0 w 30"/>
                <a:gd name="T21" fmla="*/ 57 h 81"/>
                <a:gd name="T22" fmla="*/ 1 w 30"/>
                <a:gd name="T23" fmla="*/ 69 h 81"/>
                <a:gd name="T24" fmla="*/ 4 w 30"/>
                <a:gd name="T25" fmla="*/ 80 h 81"/>
                <a:gd name="T26" fmla="*/ 5 w 30"/>
                <a:gd name="T27" fmla="*/ 81 h 81"/>
                <a:gd name="T28" fmla="*/ 6 w 30"/>
                <a:gd name="T29" fmla="*/ 80 h 81"/>
                <a:gd name="T30" fmla="*/ 8 w 30"/>
                <a:gd name="T31" fmla="*/ 79 h 81"/>
                <a:gd name="T32" fmla="*/ 8 w 30"/>
                <a:gd name="T33" fmla="*/ 78 h 81"/>
                <a:gd name="T34" fmla="*/ 6 w 30"/>
                <a:gd name="T35" fmla="*/ 67 h 81"/>
                <a:gd name="T36" fmla="*/ 4 w 30"/>
                <a:gd name="T37" fmla="*/ 55 h 81"/>
                <a:gd name="T38" fmla="*/ 5 w 30"/>
                <a:gd name="T39" fmla="*/ 44 h 81"/>
                <a:gd name="T40" fmla="*/ 8 w 30"/>
                <a:gd name="T41" fmla="*/ 33 h 81"/>
                <a:gd name="T42" fmla="*/ 10 w 30"/>
                <a:gd name="T43" fmla="*/ 28 h 81"/>
                <a:gd name="T44" fmla="*/ 12 w 30"/>
                <a:gd name="T45" fmla="*/ 24 h 81"/>
                <a:gd name="T46" fmla="*/ 15 w 30"/>
                <a:gd name="T47" fmla="*/ 20 h 81"/>
                <a:gd name="T48" fmla="*/ 18 w 30"/>
                <a:gd name="T49" fmla="*/ 16 h 81"/>
                <a:gd name="T50" fmla="*/ 21 w 30"/>
                <a:gd name="T51" fmla="*/ 12 h 81"/>
                <a:gd name="T52" fmla="*/ 24 w 30"/>
                <a:gd name="T53" fmla="*/ 8 h 81"/>
                <a:gd name="T54" fmla="*/ 27 w 30"/>
                <a:gd name="T55" fmla="*/ 4 h 81"/>
                <a:gd name="T56" fmla="*/ 30 w 30"/>
                <a:gd name="T57" fmla="*/ 0 h 81"/>
                <a:gd name="T58" fmla="*/ 30 w 30"/>
                <a:gd name="T59" fmla="*/ 0 h 81"/>
                <a:gd name="T60" fmla="*/ 30 w 30"/>
                <a:gd name="T61" fmla="*/ 0 h 81"/>
                <a:gd name="T62" fmla="*/ 30 w 30"/>
                <a:gd name="T63" fmla="*/ 0 h 81"/>
                <a:gd name="T64" fmla="*/ 29 w 30"/>
                <a:gd name="T65" fmla="*/ 0 h 81"/>
                <a:gd name="T66" fmla="*/ 29 w 30"/>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81"/>
                <a:gd name="T104" fmla="*/ 30 w 30"/>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81">
                  <a:moveTo>
                    <a:pt x="29" y="0"/>
                  </a:moveTo>
                  <a:lnTo>
                    <a:pt x="26" y="4"/>
                  </a:lnTo>
                  <a:lnTo>
                    <a:pt x="22" y="8"/>
                  </a:lnTo>
                  <a:lnTo>
                    <a:pt x="19" y="12"/>
                  </a:lnTo>
                  <a:lnTo>
                    <a:pt x="16" y="16"/>
                  </a:lnTo>
                  <a:lnTo>
                    <a:pt x="12" y="20"/>
                  </a:lnTo>
                  <a:lnTo>
                    <a:pt x="10" y="25"/>
                  </a:lnTo>
                  <a:lnTo>
                    <a:pt x="7" y="29"/>
                  </a:lnTo>
                  <a:lnTo>
                    <a:pt x="5" y="34"/>
                  </a:lnTo>
                  <a:lnTo>
                    <a:pt x="1" y="45"/>
                  </a:lnTo>
                  <a:lnTo>
                    <a:pt x="0" y="57"/>
                  </a:lnTo>
                  <a:lnTo>
                    <a:pt x="1" y="69"/>
                  </a:lnTo>
                  <a:lnTo>
                    <a:pt x="4" y="80"/>
                  </a:lnTo>
                  <a:lnTo>
                    <a:pt x="5" y="81"/>
                  </a:lnTo>
                  <a:lnTo>
                    <a:pt x="6" y="80"/>
                  </a:lnTo>
                  <a:lnTo>
                    <a:pt x="8" y="79"/>
                  </a:lnTo>
                  <a:lnTo>
                    <a:pt x="8" y="78"/>
                  </a:lnTo>
                  <a:lnTo>
                    <a:pt x="6" y="67"/>
                  </a:lnTo>
                  <a:lnTo>
                    <a:pt x="4" y="55"/>
                  </a:lnTo>
                  <a:lnTo>
                    <a:pt x="5" y="44"/>
                  </a:lnTo>
                  <a:lnTo>
                    <a:pt x="8" y="33"/>
                  </a:lnTo>
                  <a:lnTo>
                    <a:pt x="10" y="28"/>
                  </a:lnTo>
                  <a:lnTo>
                    <a:pt x="12" y="24"/>
                  </a:lnTo>
                  <a:lnTo>
                    <a:pt x="15" y="20"/>
                  </a:lnTo>
                  <a:lnTo>
                    <a:pt x="18" y="16"/>
                  </a:lnTo>
                  <a:lnTo>
                    <a:pt x="21" y="12"/>
                  </a:lnTo>
                  <a:lnTo>
                    <a:pt x="24" y="8"/>
                  </a:lnTo>
                  <a:lnTo>
                    <a:pt x="27" y="4"/>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8" name="Freeform 38"/>
            <p:cNvSpPr>
              <a:spLocks/>
            </p:cNvSpPr>
            <p:nvPr/>
          </p:nvSpPr>
          <p:spPr bwMode="auto">
            <a:xfrm>
              <a:off x="3352" y="1554"/>
              <a:ext cx="145" cy="85"/>
            </a:xfrm>
            <a:custGeom>
              <a:avLst/>
              <a:gdLst>
                <a:gd name="T0" fmla="*/ 145 w 145"/>
                <a:gd name="T1" fmla="*/ 0 h 85"/>
                <a:gd name="T2" fmla="*/ 139 w 145"/>
                <a:gd name="T3" fmla="*/ 11 h 85"/>
                <a:gd name="T4" fmla="*/ 133 w 145"/>
                <a:gd name="T5" fmla="*/ 20 h 85"/>
                <a:gd name="T6" fmla="*/ 127 w 145"/>
                <a:gd name="T7" fmla="*/ 29 h 85"/>
                <a:gd name="T8" fmla="*/ 120 w 145"/>
                <a:gd name="T9" fmla="*/ 36 h 85"/>
                <a:gd name="T10" fmla="*/ 112 w 145"/>
                <a:gd name="T11" fmla="*/ 42 h 85"/>
                <a:gd name="T12" fmla="*/ 103 w 145"/>
                <a:gd name="T13" fmla="*/ 47 h 85"/>
                <a:gd name="T14" fmla="*/ 94 w 145"/>
                <a:gd name="T15" fmla="*/ 51 h 85"/>
                <a:gd name="T16" fmla="*/ 85 w 145"/>
                <a:gd name="T17" fmla="*/ 55 h 85"/>
                <a:gd name="T18" fmla="*/ 74 w 145"/>
                <a:gd name="T19" fmla="*/ 58 h 85"/>
                <a:gd name="T20" fmla="*/ 65 w 145"/>
                <a:gd name="T21" fmla="*/ 60 h 85"/>
                <a:gd name="T22" fmla="*/ 54 w 145"/>
                <a:gd name="T23" fmla="*/ 62 h 85"/>
                <a:gd name="T24" fmla="*/ 44 w 145"/>
                <a:gd name="T25" fmla="*/ 65 h 85"/>
                <a:gd name="T26" fmla="*/ 33 w 145"/>
                <a:gd name="T27" fmla="*/ 67 h 85"/>
                <a:gd name="T28" fmla="*/ 23 w 145"/>
                <a:gd name="T29" fmla="*/ 69 h 85"/>
                <a:gd name="T30" fmla="*/ 12 w 145"/>
                <a:gd name="T31" fmla="*/ 71 h 85"/>
                <a:gd name="T32" fmla="*/ 2 w 145"/>
                <a:gd name="T33" fmla="*/ 74 h 85"/>
                <a:gd name="T34" fmla="*/ 0 w 145"/>
                <a:gd name="T35" fmla="*/ 77 h 85"/>
                <a:gd name="T36" fmla="*/ 0 w 145"/>
                <a:gd name="T37" fmla="*/ 79 h 85"/>
                <a:gd name="T38" fmla="*/ 0 w 145"/>
                <a:gd name="T39" fmla="*/ 82 h 85"/>
                <a:gd name="T40" fmla="*/ 2 w 145"/>
                <a:gd name="T41" fmla="*/ 84 h 85"/>
                <a:gd name="T42" fmla="*/ 6 w 145"/>
                <a:gd name="T43" fmla="*/ 85 h 85"/>
                <a:gd name="T44" fmla="*/ 12 w 145"/>
                <a:gd name="T45" fmla="*/ 85 h 85"/>
                <a:gd name="T46" fmla="*/ 17 w 145"/>
                <a:gd name="T47" fmla="*/ 84 h 85"/>
                <a:gd name="T48" fmla="*/ 22 w 145"/>
                <a:gd name="T49" fmla="*/ 83 h 85"/>
                <a:gd name="T50" fmla="*/ 26 w 145"/>
                <a:gd name="T51" fmla="*/ 82 h 85"/>
                <a:gd name="T52" fmla="*/ 32 w 145"/>
                <a:gd name="T53" fmla="*/ 80 h 85"/>
                <a:gd name="T54" fmla="*/ 37 w 145"/>
                <a:gd name="T55" fmla="*/ 79 h 85"/>
                <a:gd name="T56" fmla="*/ 41 w 145"/>
                <a:gd name="T57" fmla="*/ 78 h 85"/>
                <a:gd name="T58" fmla="*/ 48 w 145"/>
                <a:gd name="T59" fmla="*/ 77 h 85"/>
                <a:gd name="T60" fmla="*/ 55 w 145"/>
                <a:gd name="T61" fmla="*/ 75 h 85"/>
                <a:gd name="T62" fmla="*/ 62 w 145"/>
                <a:gd name="T63" fmla="*/ 74 h 85"/>
                <a:gd name="T64" fmla="*/ 68 w 145"/>
                <a:gd name="T65" fmla="*/ 72 h 85"/>
                <a:gd name="T66" fmla="*/ 75 w 145"/>
                <a:gd name="T67" fmla="*/ 70 h 85"/>
                <a:gd name="T68" fmla="*/ 82 w 145"/>
                <a:gd name="T69" fmla="*/ 68 h 85"/>
                <a:gd name="T70" fmla="*/ 88 w 145"/>
                <a:gd name="T71" fmla="*/ 65 h 85"/>
                <a:gd name="T72" fmla="*/ 94 w 145"/>
                <a:gd name="T73" fmla="*/ 62 h 85"/>
                <a:gd name="T74" fmla="*/ 103 w 145"/>
                <a:gd name="T75" fmla="*/ 57 h 85"/>
                <a:gd name="T76" fmla="*/ 111 w 145"/>
                <a:gd name="T77" fmla="*/ 51 h 85"/>
                <a:gd name="T78" fmla="*/ 118 w 145"/>
                <a:gd name="T79" fmla="*/ 44 h 85"/>
                <a:gd name="T80" fmla="*/ 125 w 145"/>
                <a:gd name="T81" fmla="*/ 37 h 85"/>
                <a:gd name="T82" fmla="*/ 131 w 145"/>
                <a:gd name="T83" fmla="*/ 29 h 85"/>
                <a:gd name="T84" fmla="*/ 137 w 145"/>
                <a:gd name="T85" fmla="*/ 20 h 85"/>
                <a:gd name="T86" fmla="*/ 142 w 145"/>
                <a:gd name="T87" fmla="*/ 11 h 85"/>
                <a:gd name="T88" fmla="*/ 145 w 145"/>
                <a:gd name="T89" fmla="*/ 2 h 85"/>
                <a:gd name="T90" fmla="*/ 145 w 145"/>
                <a:gd name="T91" fmla="*/ 1 h 85"/>
                <a:gd name="T92" fmla="*/ 145 w 145"/>
                <a:gd name="T93" fmla="*/ 0 h 85"/>
                <a:gd name="T94" fmla="*/ 145 w 145"/>
                <a:gd name="T95" fmla="*/ 0 h 85"/>
                <a:gd name="T96" fmla="*/ 145 w 145"/>
                <a:gd name="T97" fmla="*/ 0 h 85"/>
                <a:gd name="T98" fmla="*/ 145 w 145"/>
                <a:gd name="T99" fmla="*/ 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85"/>
                <a:gd name="T152" fmla="*/ 145 w 145"/>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85">
                  <a:moveTo>
                    <a:pt x="145" y="0"/>
                  </a:moveTo>
                  <a:lnTo>
                    <a:pt x="139" y="11"/>
                  </a:lnTo>
                  <a:lnTo>
                    <a:pt x="133" y="20"/>
                  </a:lnTo>
                  <a:lnTo>
                    <a:pt x="127" y="29"/>
                  </a:lnTo>
                  <a:lnTo>
                    <a:pt x="120" y="36"/>
                  </a:lnTo>
                  <a:lnTo>
                    <a:pt x="112" y="42"/>
                  </a:lnTo>
                  <a:lnTo>
                    <a:pt x="103" y="47"/>
                  </a:lnTo>
                  <a:lnTo>
                    <a:pt x="94" y="51"/>
                  </a:lnTo>
                  <a:lnTo>
                    <a:pt x="85" y="55"/>
                  </a:lnTo>
                  <a:lnTo>
                    <a:pt x="74" y="58"/>
                  </a:lnTo>
                  <a:lnTo>
                    <a:pt x="65" y="60"/>
                  </a:lnTo>
                  <a:lnTo>
                    <a:pt x="54" y="62"/>
                  </a:lnTo>
                  <a:lnTo>
                    <a:pt x="44" y="65"/>
                  </a:lnTo>
                  <a:lnTo>
                    <a:pt x="33" y="67"/>
                  </a:lnTo>
                  <a:lnTo>
                    <a:pt x="23" y="69"/>
                  </a:lnTo>
                  <a:lnTo>
                    <a:pt x="12" y="71"/>
                  </a:lnTo>
                  <a:lnTo>
                    <a:pt x="2" y="74"/>
                  </a:lnTo>
                  <a:lnTo>
                    <a:pt x="0" y="77"/>
                  </a:lnTo>
                  <a:lnTo>
                    <a:pt x="0" y="79"/>
                  </a:lnTo>
                  <a:lnTo>
                    <a:pt x="0" y="82"/>
                  </a:lnTo>
                  <a:lnTo>
                    <a:pt x="2" y="84"/>
                  </a:lnTo>
                  <a:lnTo>
                    <a:pt x="6" y="85"/>
                  </a:lnTo>
                  <a:lnTo>
                    <a:pt x="12" y="85"/>
                  </a:lnTo>
                  <a:lnTo>
                    <a:pt x="17" y="84"/>
                  </a:lnTo>
                  <a:lnTo>
                    <a:pt x="22" y="83"/>
                  </a:lnTo>
                  <a:lnTo>
                    <a:pt x="26" y="82"/>
                  </a:lnTo>
                  <a:lnTo>
                    <a:pt x="32" y="80"/>
                  </a:lnTo>
                  <a:lnTo>
                    <a:pt x="37" y="79"/>
                  </a:lnTo>
                  <a:lnTo>
                    <a:pt x="41" y="78"/>
                  </a:lnTo>
                  <a:lnTo>
                    <a:pt x="48" y="77"/>
                  </a:lnTo>
                  <a:lnTo>
                    <a:pt x="55" y="75"/>
                  </a:lnTo>
                  <a:lnTo>
                    <a:pt x="62" y="74"/>
                  </a:lnTo>
                  <a:lnTo>
                    <a:pt x="68" y="72"/>
                  </a:lnTo>
                  <a:lnTo>
                    <a:pt x="75" y="70"/>
                  </a:lnTo>
                  <a:lnTo>
                    <a:pt x="82" y="68"/>
                  </a:lnTo>
                  <a:lnTo>
                    <a:pt x="88" y="65"/>
                  </a:lnTo>
                  <a:lnTo>
                    <a:pt x="94" y="62"/>
                  </a:lnTo>
                  <a:lnTo>
                    <a:pt x="103" y="57"/>
                  </a:lnTo>
                  <a:lnTo>
                    <a:pt x="111" y="51"/>
                  </a:lnTo>
                  <a:lnTo>
                    <a:pt x="118" y="44"/>
                  </a:lnTo>
                  <a:lnTo>
                    <a:pt x="125" y="37"/>
                  </a:lnTo>
                  <a:lnTo>
                    <a:pt x="131" y="29"/>
                  </a:lnTo>
                  <a:lnTo>
                    <a:pt x="137" y="20"/>
                  </a:lnTo>
                  <a:lnTo>
                    <a:pt x="142" y="11"/>
                  </a:lnTo>
                  <a:lnTo>
                    <a:pt x="145" y="2"/>
                  </a:lnTo>
                  <a:lnTo>
                    <a:pt x="145" y="1"/>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9" name="Freeform 39"/>
            <p:cNvSpPr>
              <a:spLocks/>
            </p:cNvSpPr>
            <p:nvPr/>
          </p:nvSpPr>
          <p:spPr bwMode="auto">
            <a:xfrm>
              <a:off x="3312" y="1402"/>
              <a:ext cx="53" cy="125"/>
            </a:xfrm>
            <a:custGeom>
              <a:avLst/>
              <a:gdLst>
                <a:gd name="T0" fmla="*/ 1 w 53"/>
                <a:gd name="T1" fmla="*/ 3 h 125"/>
                <a:gd name="T2" fmla="*/ 12 w 53"/>
                <a:gd name="T3" fmla="*/ 2 h 125"/>
                <a:gd name="T4" fmla="*/ 22 w 53"/>
                <a:gd name="T5" fmla="*/ 4 h 125"/>
                <a:gd name="T6" fmla="*/ 30 w 53"/>
                <a:gd name="T7" fmla="*/ 9 h 125"/>
                <a:gd name="T8" fmla="*/ 37 w 53"/>
                <a:gd name="T9" fmla="*/ 15 h 125"/>
                <a:gd name="T10" fmla="*/ 41 w 53"/>
                <a:gd name="T11" fmla="*/ 24 h 125"/>
                <a:gd name="T12" fmla="*/ 45 w 53"/>
                <a:gd name="T13" fmla="*/ 33 h 125"/>
                <a:gd name="T14" fmla="*/ 48 w 53"/>
                <a:gd name="T15" fmla="*/ 43 h 125"/>
                <a:gd name="T16" fmla="*/ 49 w 53"/>
                <a:gd name="T17" fmla="*/ 53 h 125"/>
                <a:gd name="T18" fmla="*/ 50 w 53"/>
                <a:gd name="T19" fmla="*/ 63 h 125"/>
                <a:gd name="T20" fmla="*/ 49 w 53"/>
                <a:gd name="T21" fmla="*/ 72 h 125"/>
                <a:gd name="T22" fmla="*/ 47 w 53"/>
                <a:gd name="T23" fmla="*/ 81 h 125"/>
                <a:gd name="T24" fmla="*/ 45 w 53"/>
                <a:gd name="T25" fmla="*/ 90 h 125"/>
                <a:gd name="T26" fmla="*/ 42 w 53"/>
                <a:gd name="T27" fmla="*/ 99 h 125"/>
                <a:gd name="T28" fmla="*/ 38 w 53"/>
                <a:gd name="T29" fmla="*/ 108 h 125"/>
                <a:gd name="T30" fmla="*/ 34 w 53"/>
                <a:gd name="T31" fmla="*/ 116 h 125"/>
                <a:gd name="T32" fmla="*/ 30 w 53"/>
                <a:gd name="T33" fmla="*/ 125 h 125"/>
                <a:gd name="T34" fmla="*/ 30 w 53"/>
                <a:gd name="T35" fmla="*/ 125 h 125"/>
                <a:gd name="T36" fmla="*/ 31 w 53"/>
                <a:gd name="T37" fmla="*/ 125 h 125"/>
                <a:gd name="T38" fmla="*/ 31 w 53"/>
                <a:gd name="T39" fmla="*/ 125 h 125"/>
                <a:gd name="T40" fmla="*/ 32 w 53"/>
                <a:gd name="T41" fmla="*/ 124 h 125"/>
                <a:gd name="T42" fmla="*/ 37 w 53"/>
                <a:gd name="T43" fmla="*/ 113 h 125"/>
                <a:gd name="T44" fmla="*/ 43 w 53"/>
                <a:gd name="T45" fmla="*/ 103 h 125"/>
                <a:gd name="T46" fmla="*/ 46 w 53"/>
                <a:gd name="T47" fmla="*/ 92 h 125"/>
                <a:gd name="T48" fmla="*/ 49 w 53"/>
                <a:gd name="T49" fmla="*/ 81 h 125"/>
                <a:gd name="T50" fmla="*/ 52 w 53"/>
                <a:gd name="T51" fmla="*/ 70 h 125"/>
                <a:gd name="T52" fmla="*/ 53 w 53"/>
                <a:gd name="T53" fmla="*/ 59 h 125"/>
                <a:gd name="T54" fmla="*/ 52 w 53"/>
                <a:gd name="T55" fmla="*/ 48 h 125"/>
                <a:gd name="T56" fmla="*/ 51 w 53"/>
                <a:gd name="T57" fmla="*/ 36 h 125"/>
                <a:gd name="T58" fmla="*/ 49 w 53"/>
                <a:gd name="T59" fmla="*/ 27 h 125"/>
                <a:gd name="T60" fmla="*/ 45 w 53"/>
                <a:gd name="T61" fmla="*/ 18 h 125"/>
                <a:gd name="T62" fmla="*/ 40 w 53"/>
                <a:gd name="T63" fmla="*/ 12 h 125"/>
                <a:gd name="T64" fmla="*/ 34 w 53"/>
                <a:gd name="T65" fmla="*/ 6 h 125"/>
                <a:gd name="T66" fmla="*/ 28 w 53"/>
                <a:gd name="T67" fmla="*/ 2 h 125"/>
                <a:gd name="T68" fmla="*/ 20 w 53"/>
                <a:gd name="T69" fmla="*/ 0 h 125"/>
                <a:gd name="T70" fmla="*/ 11 w 53"/>
                <a:gd name="T71" fmla="*/ 0 h 125"/>
                <a:gd name="T72" fmla="*/ 2 w 53"/>
                <a:gd name="T73" fmla="*/ 1 h 125"/>
                <a:gd name="T74" fmla="*/ 1 w 53"/>
                <a:gd name="T75" fmla="*/ 2 h 125"/>
                <a:gd name="T76" fmla="*/ 1 w 53"/>
                <a:gd name="T77" fmla="*/ 3 h 125"/>
                <a:gd name="T78" fmla="*/ 0 w 53"/>
                <a:gd name="T79" fmla="*/ 3 h 125"/>
                <a:gd name="T80" fmla="*/ 1 w 53"/>
                <a:gd name="T81" fmla="*/ 3 h 125"/>
                <a:gd name="T82" fmla="*/ 1 w 53"/>
                <a:gd name="T83" fmla="*/ 3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25"/>
                <a:gd name="T128" fmla="*/ 53 w 53"/>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25">
                  <a:moveTo>
                    <a:pt x="1" y="3"/>
                  </a:moveTo>
                  <a:lnTo>
                    <a:pt x="12" y="2"/>
                  </a:lnTo>
                  <a:lnTo>
                    <a:pt x="22" y="4"/>
                  </a:lnTo>
                  <a:lnTo>
                    <a:pt x="30" y="9"/>
                  </a:lnTo>
                  <a:lnTo>
                    <a:pt x="37" y="15"/>
                  </a:lnTo>
                  <a:lnTo>
                    <a:pt x="41" y="24"/>
                  </a:lnTo>
                  <a:lnTo>
                    <a:pt x="45" y="33"/>
                  </a:lnTo>
                  <a:lnTo>
                    <a:pt x="48" y="43"/>
                  </a:lnTo>
                  <a:lnTo>
                    <a:pt x="49" y="53"/>
                  </a:lnTo>
                  <a:lnTo>
                    <a:pt x="50" y="63"/>
                  </a:lnTo>
                  <a:lnTo>
                    <a:pt x="49" y="72"/>
                  </a:lnTo>
                  <a:lnTo>
                    <a:pt x="47" y="81"/>
                  </a:lnTo>
                  <a:lnTo>
                    <a:pt x="45" y="90"/>
                  </a:lnTo>
                  <a:lnTo>
                    <a:pt x="42" y="99"/>
                  </a:lnTo>
                  <a:lnTo>
                    <a:pt x="38" y="108"/>
                  </a:lnTo>
                  <a:lnTo>
                    <a:pt x="34" y="116"/>
                  </a:lnTo>
                  <a:lnTo>
                    <a:pt x="30" y="125"/>
                  </a:lnTo>
                  <a:lnTo>
                    <a:pt x="31" y="125"/>
                  </a:lnTo>
                  <a:lnTo>
                    <a:pt x="32" y="124"/>
                  </a:lnTo>
                  <a:lnTo>
                    <a:pt x="37" y="113"/>
                  </a:lnTo>
                  <a:lnTo>
                    <a:pt x="43" y="103"/>
                  </a:lnTo>
                  <a:lnTo>
                    <a:pt x="46" y="92"/>
                  </a:lnTo>
                  <a:lnTo>
                    <a:pt x="49" y="81"/>
                  </a:lnTo>
                  <a:lnTo>
                    <a:pt x="52" y="70"/>
                  </a:lnTo>
                  <a:lnTo>
                    <a:pt x="53" y="59"/>
                  </a:lnTo>
                  <a:lnTo>
                    <a:pt x="52" y="48"/>
                  </a:lnTo>
                  <a:lnTo>
                    <a:pt x="51" y="36"/>
                  </a:lnTo>
                  <a:lnTo>
                    <a:pt x="49" y="27"/>
                  </a:lnTo>
                  <a:lnTo>
                    <a:pt x="45" y="18"/>
                  </a:lnTo>
                  <a:lnTo>
                    <a:pt x="40" y="12"/>
                  </a:lnTo>
                  <a:lnTo>
                    <a:pt x="34" y="6"/>
                  </a:lnTo>
                  <a:lnTo>
                    <a:pt x="28" y="2"/>
                  </a:lnTo>
                  <a:lnTo>
                    <a:pt x="20" y="0"/>
                  </a:lnTo>
                  <a:lnTo>
                    <a:pt x="11" y="0"/>
                  </a:lnTo>
                  <a:lnTo>
                    <a:pt x="2" y="1"/>
                  </a:lnTo>
                  <a:lnTo>
                    <a:pt x="1" y="2"/>
                  </a:lnTo>
                  <a:lnTo>
                    <a:pt x="1" y="3"/>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0" name="Freeform 40"/>
            <p:cNvSpPr>
              <a:spLocks/>
            </p:cNvSpPr>
            <p:nvPr/>
          </p:nvSpPr>
          <p:spPr bwMode="auto">
            <a:xfrm>
              <a:off x="3322" y="1424"/>
              <a:ext cx="44" cy="40"/>
            </a:xfrm>
            <a:custGeom>
              <a:avLst/>
              <a:gdLst>
                <a:gd name="T0" fmla="*/ 0 w 44"/>
                <a:gd name="T1" fmla="*/ 0 h 40"/>
                <a:gd name="T2" fmla="*/ 3 w 44"/>
                <a:gd name="T3" fmla="*/ 8 h 40"/>
                <a:gd name="T4" fmla="*/ 7 w 44"/>
                <a:gd name="T5" fmla="*/ 16 h 40"/>
                <a:gd name="T6" fmla="*/ 12 w 44"/>
                <a:gd name="T7" fmla="*/ 23 h 40"/>
                <a:gd name="T8" fmla="*/ 18 w 44"/>
                <a:gd name="T9" fmla="*/ 29 h 40"/>
                <a:gd name="T10" fmla="*/ 20 w 44"/>
                <a:gd name="T11" fmla="*/ 31 h 40"/>
                <a:gd name="T12" fmla="*/ 23 w 44"/>
                <a:gd name="T13" fmla="*/ 33 h 40"/>
                <a:gd name="T14" fmla="*/ 27 w 44"/>
                <a:gd name="T15" fmla="*/ 36 h 40"/>
                <a:gd name="T16" fmla="*/ 31 w 44"/>
                <a:gd name="T17" fmla="*/ 38 h 40"/>
                <a:gd name="T18" fmla="*/ 35 w 44"/>
                <a:gd name="T19" fmla="*/ 39 h 40"/>
                <a:gd name="T20" fmla="*/ 39 w 44"/>
                <a:gd name="T21" fmla="*/ 40 h 40"/>
                <a:gd name="T22" fmla="*/ 42 w 44"/>
                <a:gd name="T23" fmla="*/ 39 h 40"/>
                <a:gd name="T24" fmla="*/ 44 w 44"/>
                <a:gd name="T25" fmla="*/ 37 h 40"/>
                <a:gd name="T26" fmla="*/ 44 w 44"/>
                <a:gd name="T27" fmla="*/ 35 h 40"/>
                <a:gd name="T28" fmla="*/ 43 w 44"/>
                <a:gd name="T29" fmla="*/ 32 h 40"/>
                <a:gd name="T30" fmla="*/ 42 w 44"/>
                <a:gd name="T31" fmla="*/ 31 h 40"/>
                <a:gd name="T32" fmla="*/ 39 w 44"/>
                <a:gd name="T33" fmla="*/ 30 h 40"/>
                <a:gd name="T34" fmla="*/ 38 w 44"/>
                <a:gd name="T35" fmla="*/ 30 h 40"/>
                <a:gd name="T36" fmla="*/ 36 w 44"/>
                <a:gd name="T37" fmla="*/ 30 h 40"/>
                <a:gd name="T38" fmla="*/ 34 w 44"/>
                <a:gd name="T39" fmla="*/ 30 h 40"/>
                <a:gd name="T40" fmla="*/ 32 w 44"/>
                <a:gd name="T41" fmla="*/ 30 h 40"/>
                <a:gd name="T42" fmla="*/ 29 w 44"/>
                <a:gd name="T43" fmla="*/ 29 h 40"/>
                <a:gd name="T44" fmla="*/ 27 w 44"/>
                <a:gd name="T45" fmla="*/ 29 h 40"/>
                <a:gd name="T46" fmla="*/ 24 w 44"/>
                <a:gd name="T47" fmla="*/ 27 h 40"/>
                <a:gd name="T48" fmla="*/ 21 w 44"/>
                <a:gd name="T49" fmla="*/ 26 h 40"/>
                <a:gd name="T50" fmla="*/ 15 w 44"/>
                <a:gd name="T51" fmla="*/ 22 h 40"/>
                <a:gd name="T52" fmla="*/ 9 w 44"/>
                <a:gd name="T53" fmla="*/ 15 h 40"/>
                <a:gd name="T54" fmla="*/ 5 w 44"/>
                <a:gd name="T55" fmla="*/ 8 h 40"/>
                <a:gd name="T56" fmla="*/ 2 w 44"/>
                <a:gd name="T57" fmla="*/ 0 h 40"/>
                <a:gd name="T58" fmla="*/ 1 w 44"/>
                <a:gd name="T59" fmla="*/ 0 h 40"/>
                <a:gd name="T60" fmla="*/ 1 w 44"/>
                <a:gd name="T61" fmla="*/ 0 h 40"/>
                <a:gd name="T62" fmla="*/ 0 w 44"/>
                <a:gd name="T63" fmla="*/ 0 h 40"/>
                <a:gd name="T64" fmla="*/ 0 w 44"/>
                <a:gd name="T65" fmla="*/ 0 h 40"/>
                <a:gd name="T66" fmla="*/ 0 w 44"/>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0"/>
                <a:gd name="T104" fmla="*/ 44 w 4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0">
                  <a:moveTo>
                    <a:pt x="0" y="0"/>
                  </a:moveTo>
                  <a:lnTo>
                    <a:pt x="3" y="8"/>
                  </a:lnTo>
                  <a:lnTo>
                    <a:pt x="7" y="16"/>
                  </a:lnTo>
                  <a:lnTo>
                    <a:pt x="12" y="23"/>
                  </a:lnTo>
                  <a:lnTo>
                    <a:pt x="18" y="29"/>
                  </a:lnTo>
                  <a:lnTo>
                    <a:pt x="20" y="31"/>
                  </a:lnTo>
                  <a:lnTo>
                    <a:pt x="23" y="33"/>
                  </a:lnTo>
                  <a:lnTo>
                    <a:pt x="27" y="36"/>
                  </a:lnTo>
                  <a:lnTo>
                    <a:pt x="31" y="38"/>
                  </a:lnTo>
                  <a:lnTo>
                    <a:pt x="35" y="39"/>
                  </a:lnTo>
                  <a:lnTo>
                    <a:pt x="39" y="40"/>
                  </a:lnTo>
                  <a:lnTo>
                    <a:pt x="42" y="39"/>
                  </a:lnTo>
                  <a:lnTo>
                    <a:pt x="44" y="37"/>
                  </a:lnTo>
                  <a:lnTo>
                    <a:pt x="44" y="35"/>
                  </a:lnTo>
                  <a:lnTo>
                    <a:pt x="43" y="32"/>
                  </a:lnTo>
                  <a:lnTo>
                    <a:pt x="42" y="31"/>
                  </a:lnTo>
                  <a:lnTo>
                    <a:pt x="39" y="30"/>
                  </a:lnTo>
                  <a:lnTo>
                    <a:pt x="38" y="30"/>
                  </a:lnTo>
                  <a:lnTo>
                    <a:pt x="36" y="30"/>
                  </a:lnTo>
                  <a:lnTo>
                    <a:pt x="34" y="30"/>
                  </a:lnTo>
                  <a:lnTo>
                    <a:pt x="32" y="30"/>
                  </a:lnTo>
                  <a:lnTo>
                    <a:pt x="29" y="29"/>
                  </a:lnTo>
                  <a:lnTo>
                    <a:pt x="27" y="29"/>
                  </a:lnTo>
                  <a:lnTo>
                    <a:pt x="24" y="27"/>
                  </a:lnTo>
                  <a:lnTo>
                    <a:pt x="21" y="26"/>
                  </a:lnTo>
                  <a:lnTo>
                    <a:pt x="15" y="22"/>
                  </a:lnTo>
                  <a:lnTo>
                    <a:pt x="9" y="15"/>
                  </a:lnTo>
                  <a:lnTo>
                    <a:pt x="5" y="8"/>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1" name="Freeform 41"/>
            <p:cNvSpPr>
              <a:spLocks/>
            </p:cNvSpPr>
            <p:nvPr/>
          </p:nvSpPr>
          <p:spPr bwMode="auto">
            <a:xfrm>
              <a:off x="3316" y="1431"/>
              <a:ext cx="23" cy="20"/>
            </a:xfrm>
            <a:custGeom>
              <a:avLst/>
              <a:gdLst>
                <a:gd name="T0" fmla="*/ 0 w 23"/>
                <a:gd name="T1" fmla="*/ 2 h 20"/>
                <a:gd name="T2" fmla="*/ 3 w 23"/>
                <a:gd name="T3" fmla="*/ 8 h 20"/>
                <a:gd name="T4" fmla="*/ 8 w 23"/>
                <a:gd name="T5" fmla="*/ 13 h 20"/>
                <a:gd name="T6" fmla="*/ 13 w 23"/>
                <a:gd name="T7" fmla="*/ 17 h 20"/>
                <a:gd name="T8" fmla="*/ 20 w 23"/>
                <a:gd name="T9" fmla="*/ 20 h 20"/>
                <a:gd name="T10" fmla="*/ 21 w 23"/>
                <a:gd name="T11" fmla="*/ 20 h 20"/>
                <a:gd name="T12" fmla="*/ 22 w 23"/>
                <a:gd name="T13" fmla="*/ 19 h 20"/>
                <a:gd name="T14" fmla="*/ 23 w 23"/>
                <a:gd name="T15" fmla="*/ 19 h 20"/>
                <a:gd name="T16" fmla="*/ 22 w 23"/>
                <a:gd name="T17" fmla="*/ 18 h 20"/>
                <a:gd name="T18" fmla="*/ 17 w 23"/>
                <a:gd name="T19" fmla="*/ 14 h 20"/>
                <a:gd name="T20" fmla="*/ 12 w 23"/>
                <a:gd name="T21" fmla="*/ 10 h 20"/>
                <a:gd name="T22" fmla="*/ 6 w 23"/>
                <a:gd name="T23" fmla="*/ 5 h 20"/>
                <a:gd name="T24" fmla="*/ 3 w 23"/>
                <a:gd name="T25" fmla="*/ 0 h 20"/>
                <a:gd name="T26" fmla="*/ 2 w 23"/>
                <a:gd name="T27" fmla="*/ 0 h 20"/>
                <a:gd name="T28" fmla="*/ 0 w 23"/>
                <a:gd name="T29" fmla="*/ 1 h 20"/>
                <a:gd name="T30" fmla="*/ 0 w 23"/>
                <a:gd name="T31" fmla="*/ 1 h 20"/>
                <a:gd name="T32" fmla="*/ 0 w 23"/>
                <a:gd name="T33" fmla="*/ 2 h 20"/>
                <a:gd name="T34" fmla="*/ 0 w 23"/>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0" y="2"/>
                  </a:moveTo>
                  <a:lnTo>
                    <a:pt x="3" y="8"/>
                  </a:lnTo>
                  <a:lnTo>
                    <a:pt x="8" y="13"/>
                  </a:lnTo>
                  <a:lnTo>
                    <a:pt x="13" y="17"/>
                  </a:lnTo>
                  <a:lnTo>
                    <a:pt x="20" y="20"/>
                  </a:lnTo>
                  <a:lnTo>
                    <a:pt x="21" y="20"/>
                  </a:lnTo>
                  <a:lnTo>
                    <a:pt x="22" y="19"/>
                  </a:lnTo>
                  <a:lnTo>
                    <a:pt x="23" y="19"/>
                  </a:lnTo>
                  <a:lnTo>
                    <a:pt x="22" y="18"/>
                  </a:lnTo>
                  <a:lnTo>
                    <a:pt x="17" y="14"/>
                  </a:lnTo>
                  <a:lnTo>
                    <a:pt x="12" y="10"/>
                  </a:lnTo>
                  <a:lnTo>
                    <a:pt x="6" y="5"/>
                  </a:lnTo>
                  <a:lnTo>
                    <a:pt x="3" y="0"/>
                  </a:lnTo>
                  <a:lnTo>
                    <a:pt x="2"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2" name="Freeform 42"/>
            <p:cNvSpPr>
              <a:spLocks/>
            </p:cNvSpPr>
            <p:nvPr/>
          </p:nvSpPr>
          <p:spPr bwMode="auto">
            <a:xfrm>
              <a:off x="3344" y="1542"/>
              <a:ext cx="61" cy="26"/>
            </a:xfrm>
            <a:custGeom>
              <a:avLst/>
              <a:gdLst>
                <a:gd name="T0" fmla="*/ 0 w 61"/>
                <a:gd name="T1" fmla="*/ 0 h 26"/>
                <a:gd name="T2" fmla="*/ 2 w 61"/>
                <a:gd name="T3" fmla="*/ 2 h 26"/>
                <a:gd name="T4" fmla="*/ 4 w 61"/>
                <a:gd name="T5" fmla="*/ 5 h 26"/>
                <a:gd name="T6" fmla="*/ 5 w 61"/>
                <a:gd name="T7" fmla="*/ 8 h 26"/>
                <a:gd name="T8" fmla="*/ 8 w 61"/>
                <a:gd name="T9" fmla="*/ 9 h 26"/>
                <a:gd name="T10" fmla="*/ 8 w 61"/>
                <a:gd name="T11" fmla="*/ 10 h 26"/>
                <a:gd name="T12" fmla="*/ 9 w 61"/>
                <a:gd name="T13" fmla="*/ 10 h 26"/>
                <a:gd name="T14" fmla="*/ 10 w 61"/>
                <a:gd name="T15" fmla="*/ 11 h 26"/>
                <a:gd name="T16" fmla="*/ 11 w 61"/>
                <a:gd name="T17" fmla="*/ 11 h 26"/>
                <a:gd name="T18" fmla="*/ 15 w 61"/>
                <a:gd name="T19" fmla="*/ 10 h 26"/>
                <a:gd name="T20" fmla="*/ 20 w 61"/>
                <a:gd name="T21" fmla="*/ 11 h 26"/>
                <a:gd name="T22" fmla="*/ 24 w 61"/>
                <a:gd name="T23" fmla="*/ 12 h 26"/>
                <a:gd name="T24" fmla="*/ 28 w 61"/>
                <a:gd name="T25" fmla="*/ 14 h 26"/>
                <a:gd name="T26" fmla="*/ 31 w 61"/>
                <a:gd name="T27" fmla="*/ 17 h 26"/>
                <a:gd name="T28" fmla="*/ 35 w 61"/>
                <a:gd name="T29" fmla="*/ 20 h 26"/>
                <a:gd name="T30" fmla="*/ 39 w 61"/>
                <a:gd name="T31" fmla="*/ 22 h 26"/>
                <a:gd name="T32" fmla="*/ 43 w 61"/>
                <a:gd name="T33" fmla="*/ 24 h 26"/>
                <a:gd name="T34" fmla="*/ 48 w 61"/>
                <a:gd name="T35" fmla="*/ 26 h 26"/>
                <a:gd name="T36" fmla="*/ 52 w 61"/>
                <a:gd name="T37" fmla="*/ 26 h 26"/>
                <a:gd name="T38" fmla="*/ 57 w 61"/>
                <a:gd name="T39" fmla="*/ 26 h 26"/>
                <a:gd name="T40" fmla="*/ 61 w 61"/>
                <a:gd name="T41" fmla="*/ 25 h 26"/>
                <a:gd name="T42" fmla="*/ 61 w 61"/>
                <a:gd name="T43" fmla="*/ 25 h 26"/>
                <a:gd name="T44" fmla="*/ 61 w 61"/>
                <a:gd name="T45" fmla="*/ 24 h 26"/>
                <a:gd name="T46" fmla="*/ 60 w 61"/>
                <a:gd name="T47" fmla="*/ 24 h 26"/>
                <a:gd name="T48" fmla="*/ 60 w 61"/>
                <a:gd name="T49" fmla="*/ 24 h 26"/>
                <a:gd name="T50" fmla="*/ 55 w 61"/>
                <a:gd name="T51" fmla="*/ 25 h 26"/>
                <a:gd name="T52" fmla="*/ 50 w 61"/>
                <a:gd name="T53" fmla="*/ 25 h 26"/>
                <a:gd name="T54" fmla="*/ 46 w 61"/>
                <a:gd name="T55" fmla="*/ 23 h 26"/>
                <a:gd name="T56" fmla="*/ 41 w 61"/>
                <a:gd name="T57" fmla="*/ 22 h 26"/>
                <a:gd name="T58" fmla="*/ 37 w 61"/>
                <a:gd name="T59" fmla="*/ 19 h 26"/>
                <a:gd name="T60" fmla="*/ 33 w 61"/>
                <a:gd name="T61" fmla="*/ 17 h 26"/>
                <a:gd name="T62" fmla="*/ 29 w 61"/>
                <a:gd name="T63" fmla="*/ 14 h 26"/>
                <a:gd name="T64" fmla="*/ 25 w 61"/>
                <a:gd name="T65" fmla="*/ 12 h 26"/>
                <a:gd name="T66" fmla="*/ 23 w 61"/>
                <a:gd name="T67" fmla="*/ 11 h 26"/>
                <a:gd name="T68" fmla="*/ 22 w 61"/>
                <a:gd name="T69" fmla="*/ 10 h 26"/>
                <a:gd name="T70" fmla="*/ 20 w 61"/>
                <a:gd name="T71" fmla="*/ 10 h 26"/>
                <a:gd name="T72" fmla="*/ 19 w 61"/>
                <a:gd name="T73" fmla="*/ 9 h 26"/>
                <a:gd name="T74" fmla="*/ 17 w 61"/>
                <a:gd name="T75" fmla="*/ 9 h 26"/>
                <a:gd name="T76" fmla="*/ 16 w 61"/>
                <a:gd name="T77" fmla="*/ 9 h 26"/>
                <a:gd name="T78" fmla="*/ 14 w 61"/>
                <a:gd name="T79" fmla="*/ 9 h 26"/>
                <a:gd name="T80" fmla="*/ 12 w 61"/>
                <a:gd name="T81" fmla="*/ 9 h 26"/>
                <a:gd name="T82" fmla="*/ 8 w 61"/>
                <a:gd name="T83" fmla="*/ 9 h 26"/>
                <a:gd name="T84" fmla="*/ 5 w 61"/>
                <a:gd name="T85" fmla="*/ 6 h 26"/>
                <a:gd name="T86" fmla="*/ 3 w 61"/>
                <a:gd name="T87" fmla="*/ 3 h 26"/>
                <a:gd name="T88" fmla="*/ 2 w 61"/>
                <a:gd name="T89" fmla="*/ 0 h 26"/>
                <a:gd name="T90" fmla="*/ 1 w 61"/>
                <a:gd name="T91" fmla="*/ 0 h 26"/>
                <a:gd name="T92" fmla="*/ 1 w 61"/>
                <a:gd name="T93" fmla="*/ 0 h 26"/>
                <a:gd name="T94" fmla="*/ 0 w 61"/>
                <a:gd name="T95" fmla="*/ 0 h 26"/>
                <a:gd name="T96" fmla="*/ 0 w 61"/>
                <a:gd name="T97" fmla="*/ 0 h 26"/>
                <a:gd name="T98" fmla="*/ 0 w 61"/>
                <a:gd name="T99" fmla="*/ 0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
                <a:gd name="T151" fmla="*/ 0 h 26"/>
                <a:gd name="T152" fmla="*/ 61 w 61"/>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 h="26">
                  <a:moveTo>
                    <a:pt x="0" y="0"/>
                  </a:moveTo>
                  <a:lnTo>
                    <a:pt x="2" y="2"/>
                  </a:lnTo>
                  <a:lnTo>
                    <a:pt x="4" y="5"/>
                  </a:lnTo>
                  <a:lnTo>
                    <a:pt x="5" y="8"/>
                  </a:lnTo>
                  <a:lnTo>
                    <a:pt x="8" y="9"/>
                  </a:lnTo>
                  <a:lnTo>
                    <a:pt x="8" y="10"/>
                  </a:lnTo>
                  <a:lnTo>
                    <a:pt x="9" y="10"/>
                  </a:lnTo>
                  <a:lnTo>
                    <a:pt x="10" y="11"/>
                  </a:lnTo>
                  <a:lnTo>
                    <a:pt x="11" y="11"/>
                  </a:lnTo>
                  <a:lnTo>
                    <a:pt x="15" y="10"/>
                  </a:lnTo>
                  <a:lnTo>
                    <a:pt x="20" y="11"/>
                  </a:lnTo>
                  <a:lnTo>
                    <a:pt x="24" y="12"/>
                  </a:lnTo>
                  <a:lnTo>
                    <a:pt x="28" y="14"/>
                  </a:lnTo>
                  <a:lnTo>
                    <a:pt x="31" y="17"/>
                  </a:lnTo>
                  <a:lnTo>
                    <a:pt x="35" y="20"/>
                  </a:lnTo>
                  <a:lnTo>
                    <a:pt x="39" y="22"/>
                  </a:lnTo>
                  <a:lnTo>
                    <a:pt x="43" y="24"/>
                  </a:lnTo>
                  <a:lnTo>
                    <a:pt x="48" y="26"/>
                  </a:lnTo>
                  <a:lnTo>
                    <a:pt x="52" y="26"/>
                  </a:lnTo>
                  <a:lnTo>
                    <a:pt x="57" y="26"/>
                  </a:lnTo>
                  <a:lnTo>
                    <a:pt x="61" y="25"/>
                  </a:lnTo>
                  <a:lnTo>
                    <a:pt x="61" y="24"/>
                  </a:lnTo>
                  <a:lnTo>
                    <a:pt x="60" y="24"/>
                  </a:lnTo>
                  <a:lnTo>
                    <a:pt x="55" y="25"/>
                  </a:lnTo>
                  <a:lnTo>
                    <a:pt x="50" y="25"/>
                  </a:lnTo>
                  <a:lnTo>
                    <a:pt x="46" y="23"/>
                  </a:lnTo>
                  <a:lnTo>
                    <a:pt x="41" y="22"/>
                  </a:lnTo>
                  <a:lnTo>
                    <a:pt x="37" y="19"/>
                  </a:lnTo>
                  <a:lnTo>
                    <a:pt x="33" y="17"/>
                  </a:lnTo>
                  <a:lnTo>
                    <a:pt x="29" y="14"/>
                  </a:lnTo>
                  <a:lnTo>
                    <a:pt x="25" y="12"/>
                  </a:lnTo>
                  <a:lnTo>
                    <a:pt x="23" y="11"/>
                  </a:lnTo>
                  <a:lnTo>
                    <a:pt x="22" y="10"/>
                  </a:lnTo>
                  <a:lnTo>
                    <a:pt x="20" y="10"/>
                  </a:lnTo>
                  <a:lnTo>
                    <a:pt x="19" y="9"/>
                  </a:lnTo>
                  <a:lnTo>
                    <a:pt x="17" y="9"/>
                  </a:lnTo>
                  <a:lnTo>
                    <a:pt x="16" y="9"/>
                  </a:lnTo>
                  <a:lnTo>
                    <a:pt x="14" y="9"/>
                  </a:lnTo>
                  <a:lnTo>
                    <a:pt x="12" y="9"/>
                  </a:lnTo>
                  <a:lnTo>
                    <a:pt x="8" y="9"/>
                  </a:lnTo>
                  <a:lnTo>
                    <a:pt x="5" y="6"/>
                  </a:lnTo>
                  <a:lnTo>
                    <a:pt x="3" y="3"/>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3" name="Freeform 43"/>
            <p:cNvSpPr>
              <a:spLocks/>
            </p:cNvSpPr>
            <p:nvPr/>
          </p:nvSpPr>
          <p:spPr bwMode="auto">
            <a:xfrm>
              <a:off x="3340" y="1539"/>
              <a:ext cx="68" cy="34"/>
            </a:xfrm>
            <a:custGeom>
              <a:avLst/>
              <a:gdLst>
                <a:gd name="T0" fmla="*/ 0 w 68"/>
                <a:gd name="T1" fmla="*/ 1 h 34"/>
                <a:gd name="T2" fmla="*/ 3 w 68"/>
                <a:gd name="T3" fmla="*/ 10 h 34"/>
                <a:gd name="T4" fmla="*/ 6 w 68"/>
                <a:gd name="T5" fmla="*/ 18 h 34"/>
                <a:gd name="T6" fmla="*/ 12 w 68"/>
                <a:gd name="T7" fmla="*/ 24 h 34"/>
                <a:gd name="T8" fmla="*/ 22 w 68"/>
                <a:gd name="T9" fmla="*/ 26 h 34"/>
                <a:gd name="T10" fmla="*/ 26 w 68"/>
                <a:gd name="T11" fmla="*/ 26 h 34"/>
                <a:gd name="T12" fmla="*/ 30 w 68"/>
                <a:gd name="T13" fmla="*/ 26 h 34"/>
                <a:gd name="T14" fmla="*/ 34 w 68"/>
                <a:gd name="T15" fmla="*/ 28 h 34"/>
                <a:gd name="T16" fmla="*/ 38 w 68"/>
                <a:gd name="T17" fmla="*/ 29 h 34"/>
                <a:gd name="T18" fmla="*/ 41 w 68"/>
                <a:gd name="T19" fmla="*/ 31 h 34"/>
                <a:gd name="T20" fmla="*/ 46 w 68"/>
                <a:gd name="T21" fmla="*/ 32 h 34"/>
                <a:gd name="T22" fmla="*/ 50 w 68"/>
                <a:gd name="T23" fmla="*/ 33 h 34"/>
                <a:gd name="T24" fmla="*/ 53 w 68"/>
                <a:gd name="T25" fmla="*/ 34 h 34"/>
                <a:gd name="T26" fmla="*/ 57 w 68"/>
                <a:gd name="T27" fmla="*/ 34 h 34"/>
                <a:gd name="T28" fmla="*/ 61 w 68"/>
                <a:gd name="T29" fmla="*/ 32 h 34"/>
                <a:gd name="T30" fmla="*/ 64 w 68"/>
                <a:gd name="T31" fmla="*/ 31 h 34"/>
                <a:gd name="T32" fmla="*/ 68 w 68"/>
                <a:gd name="T33" fmla="*/ 29 h 34"/>
                <a:gd name="T34" fmla="*/ 68 w 68"/>
                <a:gd name="T35" fmla="*/ 28 h 34"/>
                <a:gd name="T36" fmla="*/ 68 w 68"/>
                <a:gd name="T37" fmla="*/ 28 h 34"/>
                <a:gd name="T38" fmla="*/ 65 w 68"/>
                <a:gd name="T39" fmla="*/ 28 h 34"/>
                <a:gd name="T40" fmla="*/ 65 w 68"/>
                <a:gd name="T41" fmla="*/ 28 h 34"/>
                <a:gd name="T42" fmla="*/ 59 w 68"/>
                <a:gd name="T43" fmla="*/ 30 h 34"/>
                <a:gd name="T44" fmla="*/ 54 w 68"/>
                <a:gd name="T45" fmla="*/ 31 h 34"/>
                <a:gd name="T46" fmla="*/ 50 w 68"/>
                <a:gd name="T47" fmla="*/ 31 h 34"/>
                <a:gd name="T48" fmla="*/ 47 w 68"/>
                <a:gd name="T49" fmla="*/ 29 h 34"/>
                <a:gd name="T50" fmla="*/ 43 w 68"/>
                <a:gd name="T51" fmla="*/ 28 h 34"/>
                <a:gd name="T52" fmla="*/ 38 w 68"/>
                <a:gd name="T53" fmla="*/ 26 h 34"/>
                <a:gd name="T54" fmla="*/ 35 w 68"/>
                <a:gd name="T55" fmla="*/ 25 h 34"/>
                <a:gd name="T56" fmla="*/ 30 w 68"/>
                <a:gd name="T57" fmla="*/ 23 h 34"/>
                <a:gd name="T58" fmla="*/ 23 w 68"/>
                <a:gd name="T59" fmla="*/ 23 h 34"/>
                <a:gd name="T60" fmla="*/ 18 w 68"/>
                <a:gd name="T61" fmla="*/ 21 h 34"/>
                <a:gd name="T62" fmla="*/ 14 w 68"/>
                <a:gd name="T63" fmla="*/ 20 h 34"/>
                <a:gd name="T64" fmla="*/ 10 w 68"/>
                <a:gd name="T65" fmla="*/ 17 h 34"/>
                <a:gd name="T66" fmla="*/ 8 w 68"/>
                <a:gd name="T67" fmla="*/ 15 h 34"/>
                <a:gd name="T68" fmla="*/ 6 w 68"/>
                <a:gd name="T69" fmla="*/ 12 h 34"/>
                <a:gd name="T70" fmla="*/ 4 w 68"/>
                <a:gd name="T71" fmla="*/ 7 h 34"/>
                <a:gd name="T72" fmla="*/ 2 w 68"/>
                <a:gd name="T73" fmla="*/ 1 h 34"/>
                <a:gd name="T74" fmla="*/ 1 w 68"/>
                <a:gd name="T75" fmla="*/ 0 h 34"/>
                <a:gd name="T76" fmla="*/ 1 w 68"/>
                <a:gd name="T77" fmla="*/ 0 h 34"/>
                <a:gd name="T78" fmla="*/ 0 w 68"/>
                <a:gd name="T79" fmla="*/ 0 h 34"/>
                <a:gd name="T80" fmla="*/ 0 w 68"/>
                <a:gd name="T81" fmla="*/ 1 h 34"/>
                <a:gd name="T82" fmla="*/ 0 w 68"/>
                <a:gd name="T83" fmla="*/ 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4"/>
                <a:gd name="T128" fmla="*/ 68 w 68"/>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4">
                  <a:moveTo>
                    <a:pt x="0" y="1"/>
                  </a:moveTo>
                  <a:lnTo>
                    <a:pt x="3" y="10"/>
                  </a:lnTo>
                  <a:lnTo>
                    <a:pt x="6" y="18"/>
                  </a:lnTo>
                  <a:lnTo>
                    <a:pt x="12" y="24"/>
                  </a:lnTo>
                  <a:lnTo>
                    <a:pt x="22" y="26"/>
                  </a:lnTo>
                  <a:lnTo>
                    <a:pt x="26" y="26"/>
                  </a:lnTo>
                  <a:lnTo>
                    <a:pt x="30" y="26"/>
                  </a:lnTo>
                  <a:lnTo>
                    <a:pt x="34" y="28"/>
                  </a:lnTo>
                  <a:lnTo>
                    <a:pt x="38" y="29"/>
                  </a:lnTo>
                  <a:lnTo>
                    <a:pt x="41" y="31"/>
                  </a:lnTo>
                  <a:lnTo>
                    <a:pt x="46" y="32"/>
                  </a:lnTo>
                  <a:lnTo>
                    <a:pt x="50" y="33"/>
                  </a:lnTo>
                  <a:lnTo>
                    <a:pt x="53" y="34"/>
                  </a:lnTo>
                  <a:lnTo>
                    <a:pt x="57" y="34"/>
                  </a:lnTo>
                  <a:lnTo>
                    <a:pt x="61" y="32"/>
                  </a:lnTo>
                  <a:lnTo>
                    <a:pt x="64" y="31"/>
                  </a:lnTo>
                  <a:lnTo>
                    <a:pt x="68" y="29"/>
                  </a:lnTo>
                  <a:lnTo>
                    <a:pt x="68" y="28"/>
                  </a:lnTo>
                  <a:lnTo>
                    <a:pt x="65" y="28"/>
                  </a:lnTo>
                  <a:lnTo>
                    <a:pt x="59" y="30"/>
                  </a:lnTo>
                  <a:lnTo>
                    <a:pt x="54" y="31"/>
                  </a:lnTo>
                  <a:lnTo>
                    <a:pt x="50" y="31"/>
                  </a:lnTo>
                  <a:lnTo>
                    <a:pt x="47" y="29"/>
                  </a:lnTo>
                  <a:lnTo>
                    <a:pt x="43" y="28"/>
                  </a:lnTo>
                  <a:lnTo>
                    <a:pt x="38" y="26"/>
                  </a:lnTo>
                  <a:lnTo>
                    <a:pt x="35" y="25"/>
                  </a:lnTo>
                  <a:lnTo>
                    <a:pt x="30" y="23"/>
                  </a:lnTo>
                  <a:lnTo>
                    <a:pt x="23" y="23"/>
                  </a:lnTo>
                  <a:lnTo>
                    <a:pt x="18" y="21"/>
                  </a:lnTo>
                  <a:lnTo>
                    <a:pt x="14" y="20"/>
                  </a:lnTo>
                  <a:lnTo>
                    <a:pt x="10" y="17"/>
                  </a:lnTo>
                  <a:lnTo>
                    <a:pt x="8" y="15"/>
                  </a:lnTo>
                  <a:lnTo>
                    <a:pt x="6" y="12"/>
                  </a:lnTo>
                  <a:lnTo>
                    <a:pt x="4" y="7"/>
                  </a:lnTo>
                  <a:lnTo>
                    <a:pt x="2" y="1"/>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4" name="Freeform 44"/>
            <p:cNvSpPr>
              <a:spLocks/>
            </p:cNvSpPr>
            <p:nvPr/>
          </p:nvSpPr>
          <p:spPr bwMode="auto">
            <a:xfrm>
              <a:off x="3361" y="1563"/>
              <a:ext cx="34" cy="15"/>
            </a:xfrm>
            <a:custGeom>
              <a:avLst/>
              <a:gdLst>
                <a:gd name="T0" fmla="*/ 0 w 34"/>
                <a:gd name="T1" fmla="*/ 1 h 15"/>
                <a:gd name="T2" fmla="*/ 0 w 34"/>
                <a:gd name="T3" fmla="*/ 6 h 15"/>
                <a:gd name="T4" fmla="*/ 0 w 34"/>
                <a:gd name="T5" fmla="*/ 10 h 15"/>
                <a:gd name="T6" fmla="*/ 3 w 34"/>
                <a:gd name="T7" fmla="*/ 14 h 15"/>
                <a:gd name="T8" fmla="*/ 8 w 34"/>
                <a:gd name="T9" fmla="*/ 15 h 15"/>
                <a:gd name="T10" fmla="*/ 11 w 34"/>
                <a:gd name="T11" fmla="*/ 15 h 15"/>
                <a:gd name="T12" fmla="*/ 14 w 34"/>
                <a:gd name="T13" fmla="*/ 15 h 15"/>
                <a:gd name="T14" fmla="*/ 16 w 34"/>
                <a:gd name="T15" fmla="*/ 14 h 15"/>
                <a:gd name="T16" fmla="*/ 19 w 34"/>
                <a:gd name="T17" fmla="*/ 14 h 15"/>
                <a:gd name="T18" fmla="*/ 23 w 34"/>
                <a:gd name="T19" fmla="*/ 12 h 15"/>
                <a:gd name="T20" fmla="*/ 26 w 34"/>
                <a:gd name="T21" fmla="*/ 12 h 15"/>
                <a:gd name="T22" fmla="*/ 29 w 34"/>
                <a:gd name="T23" fmla="*/ 11 h 15"/>
                <a:gd name="T24" fmla="*/ 33 w 34"/>
                <a:gd name="T25" fmla="*/ 11 h 15"/>
                <a:gd name="T26" fmla="*/ 34 w 34"/>
                <a:gd name="T27" fmla="*/ 11 h 15"/>
                <a:gd name="T28" fmla="*/ 34 w 34"/>
                <a:gd name="T29" fmla="*/ 10 h 15"/>
                <a:gd name="T30" fmla="*/ 34 w 34"/>
                <a:gd name="T31" fmla="*/ 9 h 15"/>
                <a:gd name="T32" fmla="*/ 34 w 34"/>
                <a:gd name="T33" fmla="*/ 9 h 15"/>
                <a:gd name="T34" fmla="*/ 32 w 34"/>
                <a:gd name="T35" fmla="*/ 9 h 15"/>
                <a:gd name="T36" fmla="*/ 30 w 34"/>
                <a:gd name="T37" fmla="*/ 9 h 15"/>
                <a:gd name="T38" fmla="*/ 28 w 34"/>
                <a:gd name="T39" fmla="*/ 9 h 15"/>
                <a:gd name="T40" fmla="*/ 26 w 34"/>
                <a:gd name="T41" fmla="*/ 9 h 15"/>
                <a:gd name="T42" fmla="*/ 23 w 34"/>
                <a:gd name="T43" fmla="*/ 10 h 15"/>
                <a:gd name="T44" fmla="*/ 20 w 34"/>
                <a:gd name="T45" fmla="*/ 11 h 15"/>
                <a:gd name="T46" fmla="*/ 17 w 34"/>
                <a:gd name="T47" fmla="*/ 13 h 15"/>
                <a:gd name="T48" fmla="*/ 14 w 34"/>
                <a:gd name="T49" fmla="*/ 14 h 15"/>
                <a:gd name="T50" fmla="*/ 11 w 34"/>
                <a:gd name="T51" fmla="*/ 14 h 15"/>
                <a:gd name="T52" fmla="*/ 9 w 34"/>
                <a:gd name="T53" fmla="*/ 14 h 15"/>
                <a:gd name="T54" fmla="*/ 6 w 34"/>
                <a:gd name="T55" fmla="*/ 13 h 15"/>
                <a:gd name="T56" fmla="*/ 3 w 34"/>
                <a:gd name="T57" fmla="*/ 12 h 15"/>
                <a:gd name="T58" fmla="*/ 2 w 34"/>
                <a:gd name="T59" fmla="*/ 10 h 15"/>
                <a:gd name="T60" fmla="*/ 1 w 34"/>
                <a:gd name="T61" fmla="*/ 7 h 15"/>
                <a:gd name="T62" fmla="*/ 0 w 34"/>
                <a:gd name="T63" fmla="*/ 3 h 15"/>
                <a:gd name="T64" fmla="*/ 0 w 34"/>
                <a:gd name="T65" fmla="*/ 0 h 15"/>
                <a:gd name="T66" fmla="*/ 0 w 34"/>
                <a:gd name="T67" fmla="*/ 0 h 15"/>
                <a:gd name="T68" fmla="*/ 0 w 34"/>
                <a:gd name="T69" fmla="*/ 0 h 15"/>
                <a:gd name="T70" fmla="*/ 0 w 34"/>
                <a:gd name="T71" fmla="*/ 1 h 15"/>
                <a:gd name="T72" fmla="*/ 0 w 34"/>
                <a:gd name="T73" fmla="*/ 1 h 15"/>
                <a:gd name="T74" fmla="*/ 0 w 34"/>
                <a:gd name="T75" fmla="*/ 1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15"/>
                <a:gd name="T116" fmla="*/ 34 w 34"/>
                <a:gd name="T117" fmla="*/ 15 h 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15">
                  <a:moveTo>
                    <a:pt x="0" y="1"/>
                  </a:moveTo>
                  <a:lnTo>
                    <a:pt x="0" y="6"/>
                  </a:lnTo>
                  <a:lnTo>
                    <a:pt x="0" y="10"/>
                  </a:lnTo>
                  <a:lnTo>
                    <a:pt x="3" y="14"/>
                  </a:lnTo>
                  <a:lnTo>
                    <a:pt x="8" y="15"/>
                  </a:lnTo>
                  <a:lnTo>
                    <a:pt x="11" y="15"/>
                  </a:lnTo>
                  <a:lnTo>
                    <a:pt x="14" y="15"/>
                  </a:lnTo>
                  <a:lnTo>
                    <a:pt x="16" y="14"/>
                  </a:lnTo>
                  <a:lnTo>
                    <a:pt x="19" y="14"/>
                  </a:lnTo>
                  <a:lnTo>
                    <a:pt x="23" y="12"/>
                  </a:lnTo>
                  <a:lnTo>
                    <a:pt x="26" y="12"/>
                  </a:lnTo>
                  <a:lnTo>
                    <a:pt x="29" y="11"/>
                  </a:lnTo>
                  <a:lnTo>
                    <a:pt x="33" y="11"/>
                  </a:lnTo>
                  <a:lnTo>
                    <a:pt x="34" y="11"/>
                  </a:lnTo>
                  <a:lnTo>
                    <a:pt x="34" y="10"/>
                  </a:lnTo>
                  <a:lnTo>
                    <a:pt x="34" y="9"/>
                  </a:lnTo>
                  <a:lnTo>
                    <a:pt x="32" y="9"/>
                  </a:lnTo>
                  <a:lnTo>
                    <a:pt x="30" y="9"/>
                  </a:lnTo>
                  <a:lnTo>
                    <a:pt x="28" y="9"/>
                  </a:lnTo>
                  <a:lnTo>
                    <a:pt x="26" y="9"/>
                  </a:lnTo>
                  <a:lnTo>
                    <a:pt x="23" y="10"/>
                  </a:lnTo>
                  <a:lnTo>
                    <a:pt x="20" y="11"/>
                  </a:lnTo>
                  <a:lnTo>
                    <a:pt x="17" y="13"/>
                  </a:lnTo>
                  <a:lnTo>
                    <a:pt x="14" y="14"/>
                  </a:lnTo>
                  <a:lnTo>
                    <a:pt x="11" y="14"/>
                  </a:lnTo>
                  <a:lnTo>
                    <a:pt x="9" y="14"/>
                  </a:lnTo>
                  <a:lnTo>
                    <a:pt x="6" y="13"/>
                  </a:lnTo>
                  <a:lnTo>
                    <a:pt x="3" y="12"/>
                  </a:lnTo>
                  <a:lnTo>
                    <a:pt x="2" y="10"/>
                  </a:lnTo>
                  <a:lnTo>
                    <a:pt x="1" y="7"/>
                  </a:lnTo>
                  <a:lnTo>
                    <a:pt x="0"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5" name="Freeform 45"/>
            <p:cNvSpPr>
              <a:spLocks/>
            </p:cNvSpPr>
            <p:nvPr/>
          </p:nvSpPr>
          <p:spPr bwMode="auto">
            <a:xfrm>
              <a:off x="3355" y="1571"/>
              <a:ext cx="37" cy="21"/>
            </a:xfrm>
            <a:custGeom>
              <a:avLst/>
              <a:gdLst>
                <a:gd name="T0" fmla="*/ 0 w 37"/>
                <a:gd name="T1" fmla="*/ 0 h 21"/>
                <a:gd name="T2" fmla="*/ 0 w 37"/>
                <a:gd name="T3" fmla="*/ 8 h 21"/>
                <a:gd name="T4" fmla="*/ 3 w 37"/>
                <a:gd name="T5" fmla="*/ 15 h 21"/>
                <a:gd name="T6" fmla="*/ 7 w 37"/>
                <a:gd name="T7" fmla="*/ 19 h 21"/>
                <a:gd name="T8" fmla="*/ 14 w 37"/>
                <a:gd name="T9" fmla="*/ 21 h 21"/>
                <a:gd name="T10" fmla="*/ 17 w 37"/>
                <a:gd name="T11" fmla="*/ 21 h 21"/>
                <a:gd name="T12" fmla="*/ 20 w 37"/>
                <a:gd name="T13" fmla="*/ 21 h 21"/>
                <a:gd name="T14" fmla="*/ 24 w 37"/>
                <a:gd name="T15" fmla="*/ 19 h 21"/>
                <a:gd name="T16" fmla="*/ 28 w 37"/>
                <a:gd name="T17" fmla="*/ 18 h 21"/>
                <a:gd name="T18" fmla="*/ 31 w 37"/>
                <a:gd name="T19" fmla="*/ 15 h 21"/>
                <a:gd name="T20" fmla="*/ 34 w 37"/>
                <a:gd name="T21" fmla="*/ 13 h 21"/>
                <a:gd name="T22" fmla="*/ 36 w 37"/>
                <a:gd name="T23" fmla="*/ 10 h 21"/>
                <a:gd name="T24" fmla="*/ 37 w 37"/>
                <a:gd name="T25" fmla="*/ 7 h 21"/>
                <a:gd name="T26" fmla="*/ 37 w 37"/>
                <a:gd name="T27" fmla="*/ 6 h 21"/>
                <a:gd name="T28" fmla="*/ 35 w 37"/>
                <a:gd name="T29" fmla="*/ 6 h 21"/>
                <a:gd name="T30" fmla="*/ 35 w 37"/>
                <a:gd name="T31" fmla="*/ 7 h 21"/>
                <a:gd name="T32" fmla="*/ 34 w 37"/>
                <a:gd name="T33" fmla="*/ 8 h 21"/>
                <a:gd name="T34" fmla="*/ 32 w 37"/>
                <a:gd name="T35" fmla="*/ 10 h 21"/>
                <a:gd name="T36" fmla="*/ 29 w 37"/>
                <a:gd name="T37" fmla="*/ 12 h 21"/>
                <a:gd name="T38" fmla="*/ 26 w 37"/>
                <a:gd name="T39" fmla="*/ 15 h 21"/>
                <a:gd name="T40" fmla="*/ 23 w 37"/>
                <a:gd name="T41" fmla="*/ 16 h 21"/>
                <a:gd name="T42" fmla="*/ 19 w 37"/>
                <a:gd name="T43" fmla="*/ 18 h 21"/>
                <a:gd name="T44" fmla="*/ 16 w 37"/>
                <a:gd name="T45" fmla="*/ 18 h 21"/>
                <a:gd name="T46" fmla="*/ 12 w 37"/>
                <a:gd name="T47" fmla="*/ 19 h 21"/>
                <a:gd name="T48" fmla="*/ 9 w 37"/>
                <a:gd name="T49" fmla="*/ 18 h 21"/>
                <a:gd name="T50" fmla="*/ 5 w 37"/>
                <a:gd name="T51" fmla="*/ 16 h 21"/>
                <a:gd name="T52" fmla="*/ 2 w 37"/>
                <a:gd name="T53" fmla="*/ 11 h 21"/>
                <a:gd name="T54" fmla="*/ 0 w 37"/>
                <a:gd name="T55" fmla="*/ 6 h 21"/>
                <a:gd name="T56" fmla="*/ 0 w 37"/>
                <a:gd name="T57" fmla="*/ 0 h 21"/>
                <a:gd name="T58" fmla="*/ 0 w 37"/>
                <a:gd name="T59" fmla="*/ 0 h 21"/>
                <a:gd name="T60" fmla="*/ 0 w 37"/>
                <a:gd name="T61" fmla="*/ 0 h 21"/>
                <a:gd name="T62" fmla="*/ 0 w 37"/>
                <a:gd name="T63" fmla="*/ 0 h 21"/>
                <a:gd name="T64" fmla="*/ 0 w 37"/>
                <a:gd name="T65" fmla="*/ 0 h 21"/>
                <a:gd name="T66" fmla="*/ 0 w 37"/>
                <a:gd name="T67" fmla="*/ 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21"/>
                <a:gd name="T104" fmla="*/ 37 w 37"/>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21">
                  <a:moveTo>
                    <a:pt x="0" y="0"/>
                  </a:moveTo>
                  <a:lnTo>
                    <a:pt x="0" y="8"/>
                  </a:lnTo>
                  <a:lnTo>
                    <a:pt x="3" y="15"/>
                  </a:lnTo>
                  <a:lnTo>
                    <a:pt x="7" y="19"/>
                  </a:lnTo>
                  <a:lnTo>
                    <a:pt x="14" y="21"/>
                  </a:lnTo>
                  <a:lnTo>
                    <a:pt x="17" y="21"/>
                  </a:lnTo>
                  <a:lnTo>
                    <a:pt x="20" y="21"/>
                  </a:lnTo>
                  <a:lnTo>
                    <a:pt x="24" y="19"/>
                  </a:lnTo>
                  <a:lnTo>
                    <a:pt x="28" y="18"/>
                  </a:lnTo>
                  <a:lnTo>
                    <a:pt x="31" y="15"/>
                  </a:lnTo>
                  <a:lnTo>
                    <a:pt x="34" y="13"/>
                  </a:lnTo>
                  <a:lnTo>
                    <a:pt x="36" y="10"/>
                  </a:lnTo>
                  <a:lnTo>
                    <a:pt x="37" y="7"/>
                  </a:lnTo>
                  <a:lnTo>
                    <a:pt x="37" y="6"/>
                  </a:lnTo>
                  <a:lnTo>
                    <a:pt x="35" y="6"/>
                  </a:lnTo>
                  <a:lnTo>
                    <a:pt x="35" y="7"/>
                  </a:lnTo>
                  <a:lnTo>
                    <a:pt x="34" y="8"/>
                  </a:lnTo>
                  <a:lnTo>
                    <a:pt x="32" y="10"/>
                  </a:lnTo>
                  <a:lnTo>
                    <a:pt x="29" y="12"/>
                  </a:lnTo>
                  <a:lnTo>
                    <a:pt x="26" y="15"/>
                  </a:lnTo>
                  <a:lnTo>
                    <a:pt x="23" y="16"/>
                  </a:lnTo>
                  <a:lnTo>
                    <a:pt x="19" y="18"/>
                  </a:lnTo>
                  <a:lnTo>
                    <a:pt x="16" y="18"/>
                  </a:lnTo>
                  <a:lnTo>
                    <a:pt x="12" y="19"/>
                  </a:lnTo>
                  <a:lnTo>
                    <a:pt x="9" y="18"/>
                  </a:lnTo>
                  <a:lnTo>
                    <a:pt x="5" y="16"/>
                  </a:lnTo>
                  <a:lnTo>
                    <a:pt x="2" y="11"/>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6" name="Freeform 46"/>
            <p:cNvSpPr>
              <a:spLocks/>
            </p:cNvSpPr>
            <p:nvPr/>
          </p:nvSpPr>
          <p:spPr bwMode="auto">
            <a:xfrm>
              <a:off x="3311" y="1444"/>
              <a:ext cx="44" cy="187"/>
            </a:xfrm>
            <a:custGeom>
              <a:avLst/>
              <a:gdLst>
                <a:gd name="T0" fmla="*/ 25 w 44"/>
                <a:gd name="T1" fmla="*/ 1 h 187"/>
                <a:gd name="T2" fmla="*/ 22 w 44"/>
                <a:gd name="T3" fmla="*/ 8 h 187"/>
                <a:gd name="T4" fmla="*/ 18 w 44"/>
                <a:gd name="T5" fmla="*/ 15 h 187"/>
                <a:gd name="T6" fmla="*/ 14 w 44"/>
                <a:gd name="T7" fmla="*/ 21 h 187"/>
                <a:gd name="T8" fmla="*/ 11 w 44"/>
                <a:gd name="T9" fmla="*/ 28 h 187"/>
                <a:gd name="T10" fmla="*/ 6 w 44"/>
                <a:gd name="T11" fmla="*/ 38 h 187"/>
                <a:gd name="T12" fmla="*/ 3 w 44"/>
                <a:gd name="T13" fmla="*/ 50 h 187"/>
                <a:gd name="T14" fmla="*/ 1 w 44"/>
                <a:gd name="T15" fmla="*/ 61 h 187"/>
                <a:gd name="T16" fmla="*/ 0 w 44"/>
                <a:gd name="T17" fmla="*/ 73 h 187"/>
                <a:gd name="T18" fmla="*/ 1 w 44"/>
                <a:gd name="T19" fmla="*/ 88 h 187"/>
                <a:gd name="T20" fmla="*/ 5 w 44"/>
                <a:gd name="T21" fmla="*/ 102 h 187"/>
                <a:gd name="T22" fmla="*/ 9 w 44"/>
                <a:gd name="T23" fmla="*/ 117 h 187"/>
                <a:gd name="T24" fmla="*/ 16 w 44"/>
                <a:gd name="T25" fmla="*/ 131 h 187"/>
                <a:gd name="T26" fmla="*/ 23 w 44"/>
                <a:gd name="T27" fmla="*/ 145 h 187"/>
                <a:gd name="T28" fmla="*/ 30 w 44"/>
                <a:gd name="T29" fmla="*/ 159 h 187"/>
                <a:gd name="T30" fmla="*/ 37 w 44"/>
                <a:gd name="T31" fmla="*/ 173 h 187"/>
                <a:gd name="T32" fmla="*/ 42 w 44"/>
                <a:gd name="T33" fmla="*/ 187 h 187"/>
                <a:gd name="T34" fmla="*/ 43 w 44"/>
                <a:gd name="T35" fmla="*/ 187 h 187"/>
                <a:gd name="T36" fmla="*/ 43 w 44"/>
                <a:gd name="T37" fmla="*/ 187 h 187"/>
                <a:gd name="T38" fmla="*/ 44 w 44"/>
                <a:gd name="T39" fmla="*/ 186 h 187"/>
                <a:gd name="T40" fmla="*/ 44 w 44"/>
                <a:gd name="T41" fmla="*/ 185 h 187"/>
                <a:gd name="T42" fmla="*/ 41 w 44"/>
                <a:gd name="T43" fmla="*/ 171 h 187"/>
                <a:gd name="T44" fmla="*/ 35 w 44"/>
                <a:gd name="T45" fmla="*/ 157 h 187"/>
                <a:gd name="T46" fmla="*/ 29 w 44"/>
                <a:gd name="T47" fmla="*/ 145 h 187"/>
                <a:gd name="T48" fmla="*/ 23 w 44"/>
                <a:gd name="T49" fmla="*/ 132 h 187"/>
                <a:gd name="T50" fmla="*/ 17 w 44"/>
                <a:gd name="T51" fmla="*/ 119 h 187"/>
                <a:gd name="T52" fmla="*/ 11 w 44"/>
                <a:gd name="T53" fmla="*/ 106 h 187"/>
                <a:gd name="T54" fmla="*/ 7 w 44"/>
                <a:gd name="T55" fmla="*/ 92 h 187"/>
                <a:gd name="T56" fmla="*/ 4 w 44"/>
                <a:gd name="T57" fmla="*/ 78 h 187"/>
                <a:gd name="T58" fmla="*/ 4 w 44"/>
                <a:gd name="T59" fmla="*/ 63 h 187"/>
                <a:gd name="T60" fmla="*/ 7 w 44"/>
                <a:gd name="T61" fmla="*/ 48 h 187"/>
                <a:gd name="T62" fmla="*/ 12 w 44"/>
                <a:gd name="T63" fmla="*/ 33 h 187"/>
                <a:gd name="T64" fmla="*/ 18 w 44"/>
                <a:gd name="T65" fmla="*/ 19 h 187"/>
                <a:gd name="T66" fmla="*/ 20 w 44"/>
                <a:gd name="T67" fmla="*/ 15 h 187"/>
                <a:gd name="T68" fmla="*/ 23 w 44"/>
                <a:gd name="T69" fmla="*/ 11 h 187"/>
                <a:gd name="T70" fmla="*/ 25 w 44"/>
                <a:gd name="T71" fmla="*/ 7 h 187"/>
                <a:gd name="T72" fmla="*/ 26 w 44"/>
                <a:gd name="T73" fmla="*/ 3 h 187"/>
                <a:gd name="T74" fmla="*/ 26 w 44"/>
                <a:gd name="T75" fmla="*/ 2 h 187"/>
                <a:gd name="T76" fmla="*/ 26 w 44"/>
                <a:gd name="T77" fmla="*/ 1 h 187"/>
                <a:gd name="T78" fmla="*/ 26 w 44"/>
                <a:gd name="T79" fmla="*/ 0 h 187"/>
                <a:gd name="T80" fmla="*/ 25 w 44"/>
                <a:gd name="T81" fmla="*/ 1 h 187"/>
                <a:gd name="T82" fmla="*/ 25 w 44"/>
                <a:gd name="T83" fmla="*/ 1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187"/>
                <a:gd name="T128" fmla="*/ 44 w 44"/>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187">
                  <a:moveTo>
                    <a:pt x="25" y="1"/>
                  </a:moveTo>
                  <a:lnTo>
                    <a:pt x="22" y="8"/>
                  </a:lnTo>
                  <a:lnTo>
                    <a:pt x="18" y="15"/>
                  </a:lnTo>
                  <a:lnTo>
                    <a:pt x="14" y="21"/>
                  </a:lnTo>
                  <a:lnTo>
                    <a:pt x="11" y="28"/>
                  </a:lnTo>
                  <a:lnTo>
                    <a:pt x="6" y="38"/>
                  </a:lnTo>
                  <a:lnTo>
                    <a:pt x="3" y="50"/>
                  </a:lnTo>
                  <a:lnTo>
                    <a:pt x="1" y="61"/>
                  </a:lnTo>
                  <a:lnTo>
                    <a:pt x="0" y="73"/>
                  </a:lnTo>
                  <a:lnTo>
                    <a:pt x="1" y="88"/>
                  </a:lnTo>
                  <a:lnTo>
                    <a:pt x="5" y="102"/>
                  </a:lnTo>
                  <a:lnTo>
                    <a:pt x="9" y="117"/>
                  </a:lnTo>
                  <a:lnTo>
                    <a:pt x="16" y="131"/>
                  </a:lnTo>
                  <a:lnTo>
                    <a:pt x="23" y="145"/>
                  </a:lnTo>
                  <a:lnTo>
                    <a:pt x="30" y="159"/>
                  </a:lnTo>
                  <a:lnTo>
                    <a:pt x="37" y="173"/>
                  </a:lnTo>
                  <a:lnTo>
                    <a:pt x="42" y="187"/>
                  </a:lnTo>
                  <a:lnTo>
                    <a:pt x="43" y="187"/>
                  </a:lnTo>
                  <a:lnTo>
                    <a:pt x="44" y="186"/>
                  </a:lnTo>
                  <a:lnTo>
                    <a:pt x="44" y="185"/>
                  </a:lnTo>
                  <a:lnTo>
                    <a:pt x="41" y="171"/>
                  </a:lnTo>
                  <a:lnTo>
                    <a:pt x="35" y="157"/>
                  </a:lnTo>
                  <a:lnTo>
                    <a:pt x="29" y="145"/>
                  </a:lnTo>
                  <a:lnTo>
                    <a:pt x="23" y="132"/>
                  </a:lnTo>
                  <a:lnTo>
                    <a:pt x="17" y="119"/>
                  </a:lnTo>
                  <a:lnTo>
                    <a:pt x="11" y="106"/>
                  </a:lnTo>
                  <a:lnTo>
                    <a:pt x="7" y="92"/>
                  </a:lnTo>
                  <a:lnTo>
                    <a:pt x="4" y="78"/>
                  </a:lnTo>
                  <a:lnTo>
                    <a:pt x="4" y="63"/>
                  </a:lnTo>
                  <a:lnTo>
                    <a:pt x="7" y="48"/>
                  </a:lnTo>
                  <a:lnTo>
                    <a:pt x="12" y="33"/>
                  </a:lnTo>
                  <a:lnTo>
                    <a:pt x="18" y="19"/>
                  </a:lnTo>
                  <a:lnTo>
                    <a:pt x="20" y="15"/>
                  </a:lnTo>
                  <a:lnTo>
                    <a:pt x="23" y="11"/>
                  </a:lnTo>
                  <a:lnTo>
                    <a:pt x="25" y="7"/>
                  </a:lnTo>
                  <a:lnTo>
                    <a:pt x="26" y="3"/>
                  </a:lnTo>
                  <a:lnTo>
                    <a:pt x="26" y="2"/>
                  </a:lnTo>
                  <a:lnTo>
                    <a:pt x="26" y="1"/>
                  </a:lnTo>
                  <a:lnTo>
                    <a:pt x="26"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7" name="Freeform 47"/>
            <p:cNvSpPr>
              <a:spLocks/>
            </p:cNvSpPr>
            <p:nvPr/>
          </p:nvSpPr>
          <p:spPr bwMode="auto">
            <a:xfrm>
              <a:off x="3408" y="1425"/>
              <a:ext cx="56" cy="7"/>
            </a:xfrm>
            <a:custGeom>
              <a:avLst/>
              <a:gdLst>
                <a:gd name="T0" fmla="*/ 54 w 56"/>
                <a:gd name="T1" fmla="*/ 5 h 7"/>
                <a:gd name="T2" fmla="*/ 51 w 56"/>
                <a:gd name="T3" fmla="*/ 4 h 7"/>
                <a:gd name="T4" fmla="*/ 48 w 56"/>
                <a:gd name="T5" fmla="*/ 3 h 7"/>
                <a:gd name="T6" fmla="*/ 46 w 56"/>
                <a:gd name="T7" fmla="*/ 2 h 7"/>
                <a:gd name="T8" fmla="*/ 43 w 56"/>
                <a:gd name="T9" fmla="*/ 1 h 7"/>
                <a:gd name="T10" fmla="*/ 40 w 56"/>
                <a:gd name="T11" fmla="*/ 1 h 7"/>
                <a:gd name="T12" fmla="*/ 37 w 56"/>
                <a:gd name="T13" fmla="*/ 1 h 7"/>
                <a:gd name="T14" fmla="*/ 34 w 56"/>
                <a:gd name="T15" fmla="*/ 0 h 7"/>
                <a:gd name="T16" fmla="*/ 31 w 56"/>
                <a:gd name="T17" fmla="*/ 0 h 7"/>
                <a:gd name="T18" fmla="*/ 27 w 56"/>
                <a:gd name="T19" fmla="*/ 0 h 7"/>
                <a:gd name="T20" fmla="*/ 24 w 56"/>
                <a:gd name="T21" fmla="*/ 0 h 7"/>
                <a:gd name="T22" fmla="*/ 20 w 56"/>
                <a:gd name="T23" fmla="*/ 0 h 7"/>
                <a:gd name="T24" fmla="*/ 17 w 56"/>
                <a:gd name="T25" fmla="*/ 0 h 7"/>
                <a:gd name="T26" fmla="*/ 13 w 56"/>
                <a:gd name="T27" fmla="*/ 1 h 7"/>
                <a:gd name="T28" fmla="*/ 9 w 56"/>
                <a:gd name="T29" fmla="*/ 1 h 7"/>
                <a:gd name="T30" fmla="*/ 6 w 56"/>
                <a:gd name="T31" fmla="*/ 1 h 7"/>
                <a:gd name="T32" fmla="*/ 2 w 56"/>
                <a:gd name="T33" fmla="*/ 1 h 7"/>
                <a:gd name="T34" fmla="*/ 1 w 56"/>
                <a:gd name="T35" fmla="*/ 1 h 7"/>
                <a:gd name="T36" fmla="*/ 0 w 56"/>
                <a:gd name="T37" fmla="*/ 1 h 7"/>
                <a:gd name="T38" fmla="*/ 0 w 56"/>
                <a:gd name="T39" fmla="*/ 3 h 7"/>
                <a:gd name="T40" fmla="*/ 1 w 56"/>
                <a:gd name="T41" fmla="*/ 4 h 7"/>
                <a:gd name="T42" fmla="*/ 4 w 56"/>
                <a:gd name="T43" fmla="*/ 5 h 7"/>
                <a:gd name="T44" fmla="*/ 6 w 56"/>
                <a:gd name="T45" fmla="*/ 6 h 7"/>
                <a:gd name="T46" fmla="*/ 9 w 56"/>
                <a:gd name="T47" fmla="*/ 6 h 7"/>
                <a:gd name="T48" fmla="*/ 12 w 56"/>
                <a:gd name="T49" fmla="*/ 5 h 7"/>
                <a:gd name="T50" fmla="*/ 18 w 56"/>
                <a:gd name="T51" fmla="*/ 4 h 7"/>
                <a:gd name="T52" fmla="*/ 23 w 56"/>
                <a:gd name="T53" fmla="*/ 4 h 7"/>
                <a:gd name="T54" fmla="*/ 28 w 56"/>
                <a:gd name="T55" fmla="*/ 3 h 7"/>
                <a:gd name="T56" fmla="*/ 33 w 56"/>
                <a:gd name="T57" fmla="*/ 3 h 7"/>
                <a:gd name="T58" fmla="*/ 38 w 56"/>
                <a:gd name="T59" fmla="*/ 3 h 7"/>
                <a:gd name="T60" fmla="*/ 43 w 56"/>
                <a:gd name="T61" fmla="*/ 4 h 7"/>
                <a:gd name="T62" fmla="*/ 48 w 56"/>
                <a:gd name="T63" fmla="*/ 5 h 7"/>
                <a:gd name="T64" fmla="*/ 53 w 56"/>
                <a:gd name="T65" fmla="*/ 7 h 7"/>
                <a:gd name="T66" fmla="*/ 55 w 56"/>
                <a:gd name="T67" fmla="*/ 7 h 7"/>
                <a:gd name="T68" fmla="*/ 56 w 56"/>
                <a:gd name="T69" fmla="*/ 7 h 7"/>
                <a:gd name="T70" fmla="*/ 56 w 56"/>
                <a:gd name="T71" fmla="*/ 6 h 7"/>
                <a:gd name="T72" fmla="*/ 54 w 56"/>
                <a:gd name="T73" fmla="*/ 5 h 7"/>
                <a:gd name="T74" fmla="*/ 54 w 56"/>
                <a:gd name="T75" fmla="*/ 5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
                <a:gd name="T116" fmla="*/ 56 w 56"/>
                <a:gd name="T117" fmla="*/ 7 h 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
                  <a:moveTo>
                    <a:pt x="54" y="5"/>
                  </a:moveTo>
                  <a:lnTo>
                    <a:pt x="51" y="4"/>
                  </a:lnTo>
                  <a:lnTo>
                    <a:pt x="48" y="3"/>
                  </a:lnTo>
                  <a:lnTo>
                    <a:pt x="46" y="2"/>
                  </a:lnTo>
                  <a:lnTo>
                    <a:pt x="43" y="1"/>
                  </a:lnTo>
                  <a:lnTo>
                    <a:pt x="40" y="1"/>
                  </a:lnTo>
                  <a:lnTo>
                    <a:pt x="37" y="1"/>
                  </a:lnTo>
                  <a:lnTo>
                    <a:pt x="34" y="0"/>
                  </a:lnTo>
                  <a:lnTo>
                    <a:pt x="31" y="0"/>
                  </a:lnTo>
                  <a:lnTo>
                    <a:pt x="27" y="0"/>
                  </a:lnTo>
                  <a:lnTo>
                    <a:pt x="24" y="0"/>
                  </a:lnTo>
                  <a:lnTo>
                    <a:pt x="20" y="0"/>
                  </a:lnTo>
                  <a:lnTo>
                    <a:pt x="17" y="0"/>
                  </a:lnTo>
                  <a:lnTo>
                    <a:pt x="13" y="1"/>
                  </a:lnTo>
                  <a:lnTo>
                    <a:pt x="9" y="1"/>
                  </a:lnTo>
                  <a:lnTo>
                    <a:pt x="6" y="1"/>
                  </a:lnTo>
                  <a:lnTo>
                    <a:pt x="2" y="1"/>
                  </a:lnTo>
                  <a:lnTo>
                    <a:pt x="1" y="1"/>
                  </a:lnTo>
                  <a:lnTo>
                    <a:pt x="0" y="1"/>
                  </a:lnTo>
                  <a:lnTo>
                    <a:pt x="0" y="3"/>
                  </a:lnTo>
                  <a:lnTo>
                    <a:pt x="1" y="4"/>
                  </a:lnTo>
                  <a:lnTo>
                    <a:pt x="4" y="5"/>
                  </a:lnTo>
                  <a:lnTo>
                    <a:pt x="6" y="6"/>
                  </a:lnTo>
                  <a:lnTo>
                    <a:pt x="9" y="6"/>
                  </a:lnTo>
                  <a:lnTo>
                    <a:pt x="12" y="5"/>
                  </a:lnTo>
                  <a:lnTo>
                    <a:pt x="18" y="4"/>
                  </a:lnTo>
                  <a:lnTo>
                    <a:pt x="23" y="4"/>
                  </a:lnTo>
                  <a:lnTo>
                    <a:pt x="28" y="3"/>
                  </a:lnTo>
                  <a:lnTo>
                    <a:pt x="33" y="3"/>
                  </a:lnTo>
                  <a:lnTo>
                    <a:pt x="38" y="3"/>
                  </a:lnTo>
                  <a:lnTo>
                    <a:pt x="43" y="4"/>
                  </a:lnTo>
                  <a:lnTo>
                    <a:pt x="48" y="5"/>
                  </a:lnTo>
                  <a:lnTo>
                    <a:pt x="53" y="7"/>
                  </a:lnTo>
                  <a:lnTo>
                    <a:pt x="55" y="7"/>
                  </a:lnTo>
                  <a:lnTo>
                    <a:pt x="56" y="7"/>
                  </a:lnTo>
                  <a:lnTo>
                    <a:pt x="56" y="6"/>
                  </a:lnTo>
                  <a:lnTo>
                    <a:pt x="5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8" name="Freeform 48"/>
            <p:cNvSpPr>
              <a:spLocks/>
            </p:cNvSpPr>
            <p:nvPr/>
          </p:nvSpPr>
          <p:spPr bwMode="auto">
            <a:xfrm>
              <a:off x="3414" y="1471"/>
              <a:ext cx="58" cy="19"/>
            </a:xfrm>
            <a:custGeom>
              <a:avLst/>
              <a:gdLst>
                <a:gd name="T0" fmla="*/ 0 w 58"/>
                <a:gd name="T1" fmla="*/ 3 h 19"/>
                <a:gd name="T2" fmla="*/ 5 w 58"/>
                <a:gd name="T3" fmla="*/ 8 h 19"/>
                <a:gd name="T4" fmla="*/ 12 w 58"/>
                <a:gd name="T5" fmla="*/ 12 h 19"/>
                <a:gd name="T6" fmla="*/ 18 w 58"/>
                <a:gd name="T7" fmla="*/ 15 h 19"/>
                <a:gd name="T8" fmla="*/ 26 w 58"/>
                <a:gd name="T9" fmla="*/ 18 h 19"/>
                <a:gd name="T10" fmla="*/ 33 w 58"/>
                <a:gd name="T11" fmla="*/ 19 h 19"/>
                <a:gd name="T12" fmla="*/ 41 w 58"/>
                <a:gd name="T13" fmla="*/ 19 h 19"/>
                <a:gd name="T14" fmla="*/ 48 w 58"/>
                <a:gd name="T15" fmla="*/ 17 h 19"/>
                <a:gd name="T16" fmla="*/ 55 w 58"/>
                <a:gd name="T17" fmla="*/ 14 h 19"/>
                <a:gd name="T18" fmla="*/ 56 w 58"/>
                <a:gd name="T19" fmla="*/ 11 h 19"/>
                <a:gd name="T20" fmla="*/ 58 w 58"/>
                <a:gd name="T21" fmla="*/ 8 h 19"/>
                <a:gd name="T22" fmla="*/ 57 w 58"/>
                <a:gd name="T23" fmla="*/ 6 h 19"/>
                <a:gd name="T24" fmla="*/ 55 w 58"/>
                <a:gd name="T25" fmla="*/ 6 h 19"/>
                <a:gd name="T26" fmla="*/ 51 w 58"/>
                <a:gd name="T27" fmla="*/ 6 h 19"/>
                <a:gd name="T28" fmla="*/ 48 w 58"/>
                <a:gd name="T29" fmla="*/ 7 h 19"/>
                <a:gd name="T30" fmla="*/ 44 w 58"/>
                <a:gd name="T31" fmla="*/ 8 h 19"/>
                <a:gd name="T32" fmla="*/ 41 w 58"/>
                <a:gd name="T33" fmla="*/ 9 h 19"/>
                <a:gd name="T34" fmla="*/ 38 w 58"/>
                <a:gd name="T35" fmla="*/ 10 h 19"/>
                <a:gd name="T36" fmla="*/ 34 w 58"/>
                <a:gd name="T37" fmla="*/ 10 h 19"/>
                <a:gd name="T38" fmla="*/ 30 w 58"/>
                <a:gd name="T39" fmla="*/ 11 h 19"/>
                <a:gd name="T40" fmla="*/ 26 w 58"/>
                <a:gd name="T41" fmla="*/ 11 h 19"/>
                <a:gd name="T42" fmla="*/ 23 w 58"/>
                <a:gd name="T43" fmla="*/ 10 h 19"/>
                <a:gd name="T44" fmla="*/ 20 w 58"/>
                <a:gd name="T45" fmla="*/ 10 h 19"/>
                <a:gd name="T46" fmla="*/ 16 w 58"/>
                <a:gd name="T47" fmla="*/ 8 h 19"/>
                <a:gd name="T48" fmla="*/ 13 w 58"/>
                <a:gd name="T49" fmla="*/ 8 h 19"/>
                <a:gd name="T50" fmla="*/ 10 w 58"/>
                <a:gd name="T51" fmla="*/ 6 h 19"/>
                <a:gd name="T52" fmla="*/ 6 w 58"/>
                <a:gd name="T53" fmla="*/ 4 h 19"/>
                <a:gd name="T54" fmla="*/ 4 w 58"/>
                <a:gd name="T55" fmla="*/ 3 h 19"/>
                <a:gd name="T56" fmla="*/ 1 w 58"/>
                <a:gd name="T57" fmla="*/ 0 h 19"/>
                <a:gd name="T58" fmla="*/ 1 w 58"/>
                <a:gd name="T59" fmla="*/ 0 h 19"/>
                <a:gd name="T60" fmla="*/ 0 w 58"/>
                <a:gd name="T61" fmla="*/ 1 h 19"/>
                <a:gd name="T62" fmla="*/ 0 w 58"/>
                <a:gd name="T63" fmla="*/ 2 h 19"/>
                <a:gd name="T64" fmla="*/ 0 w 58"/>
                <a:gd name="T65" fmla="*/ 3 h 19"/>
                <a:gd name="T66" fmla="*/ 0 w 58"/>
                <a:gd name="T67" fmla="*/ 3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9"/>
                <a:gd name="T104" fmla="*/ 58 w 5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9">
                  <a:moveTo>
                    <a:pt x="0" y="3"/>
                  </a:moveTo>
                  <a:lnTo>
                    <a:pt x="5" y="8"/>
                  </a:lnTo>
                  <a:lnTo>
                    <a:pt x="12" y="12"/>
                  </a:lnTo>
                  <a:lnTo>
                    <a:pt x="18" y="15"/>
                  </a:lnTo>
                  <a:lnTo>
                    <a:pt x="26" y="18"/>
                  </a:lnTo>
                  <a:lnTo>
                    <a:pt x="33" y="19"/>
                  </a:lnTo>
                  <a:lnTo>
                    <a:pt x="41" y="19"/>
                  </a:lnTo>
                  <a:lnTo>
                    <a:pt x="48" y="17"/>
                  </a:lnTo>
                  <a:lnTo>
                    <a:pt x="55" y="14"/>
                  </a:lnTo>
                  <a:lnTo>
                    <a:pt x="56" y="11"/>
                  </a:lnTo>
                  <a:lnTo>
                    <a:pt x="58" y="8"/>
                  </a:lnTo>
                  <a:lnTo>
                    <a:pt x="57" y="6"/>
                  </a:lnTo>
                  <a:lnTo>
                    <a:pt x="55" y="6"/>
                  </a:lnTo>
                  <a:lnTo>
                    <a:pt x="51" y="6"/>
                  </a:lnTo>
                  <a:lnTo>
                    <a:pt x="48" y="7"/>
                  </a:lnTo>
                  <a:lnTo>
                    <a:pt x="44" y="8"/>
                  </a:lnTo>
                  <a:lnTo>
                    <a:pt x="41" y="9"/>
                  </a:lnTo>
                  <a:lnTo>
                    <a:pt x="38" y="10"/>
                  </a:lnTo>
                  <a:lnTo>
                    <a:pt x="34" y="10"/>
                  </a:lnTo>
                  <a:lnTo>
                    <a:pt x="30" y="11"/>
                  </a:lnTo>
                  <a:lnTo>
                    <a:pt x="26" y="11"/>
                  </a:lnTo>
                  <a:lnTo>
                    <a:pt x="23" y="10"/>
                  </a:lnTo>
                  <a:lnTo>
                    <a:pt x="20" y="10"/>
                  </a:lnTo>
                  <a:lnTo>
                    <a:pt x="16" y="8"/>
                  </a:lnTo>
                  <a:lnTo>
                    <a:pt x="13" y="8"/>
                  </a:lnTo>
                  <a:lnTo>
                    <a:pt x="10" y="6"/>
                  </a:lnTo>
                  <a:lnTo>
                    <a:pt x="6" y="4"/>
                  </a:lnTo>
                  <a:lnTo>
                    <a:pt x="4" y="3"/>
                  </a:lnTo>
                  <a:lnTo>
                    <a:pt x="1"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9" name="Freeform 49"/>
            <p:cNvSpPr>
              <a:spLocks/>
            </p:cNvSpPr>
            <p:nvPr/>
          </p:nvSpPr>
          <p:spPr bwMode="auto">
            <a:xfrm>
              <a:off x="3455" y="1482"/>
              <a:ext cx="26" cy="7"/>
            </a:xfrm>
            <a:custGeom>
              <a:avLst/>
              <a:gdLst>
                <a:gd name="T0" fmla="*/ 26 w 26"/>
                <a:gd name="T1" fmla="*/ 0 h 7"/>
                <a:gd name="T2" fmla="*/ 23 w 26"/>
                <a:gd name="T3" fmla="*/ 1 h 7"/>
                <a:gd name="T4" fmla="*/ 21 w 26"/>
                <a:gd name="T5" fmla="*/ 2 h 7"/>
                <a:gd name="T6" fmla="*/ 18 w 26"/>
                <a:gd name="T7" fmla="*/ 3 h 7"/>
                <a:gd name="T8" fmla="*/ 15 w 26"/>
                <a:gd name="T9" fmla="*/ 3 h 7"/>
                <a:gd name="T10" fmla="*/ 12 w 26"/>
                <a:gd name="T11" fmla="*/ 3 h 7"/>
                <a:gd name="T12" fmla="*/ 9 w 26"/>
                <a:gd name="T13" fmla="*/ 1 h 7"/>
                <a:gd name="T14" fmla="*/ 5 w 26"/>
                <a:gd name="T15" fmla="*/ 0 h 7"/>
                <a:gd name="T16" fmla="*/ 2 w 26"/>
                <a:gd name="T17" fmla="*/ 0 h 7"/>
                <a:gd name="T18" fmla="*/ 1 w 26"/>
                <a:gd name="T19" fmla="*/ 0 h 7"/>
                <a:gd name="T20" fmla="*/ 0 w 26"/>
                <a:gd name="T21" fmla="*/ 2 h 7"/>
                <a:gd name="T22" fmla="*/ 0 w 26"/>
                <a:gd name="T23" fmla="*/ 3 h 7"/>
                <a:gd name="T24" fmla="*/ 0 w 26"/>
                <a:gd name="T25" fmla="*/ 5 h 7"/>
                <a:gd name="T26" fmla="*/ 3 w 26"/>
                <a:gd name="T27" fmla="*/ 6 h 7"/>
                <a:gd name="T28" fmla="*/ 6 w 26"/>
                <a:gd name="T29" fmla="*/ 7 h 7"/>
                <a:gd name="T30" fmla="*/ 10 w 26"/>
                <a:gd name="T31" fmla="*/ 7 h 7"/>
                <a:gd name="T32" fmla="*/ 13 w 26"/>
                <a:gd name="T33" fmla="*/ 6 h 7"/>
                <a:gd name="T34" fmla="*/ 17 w 26"/>
                <a:gd name="T35" fmla="*/ 6 h 7"/>
                <a:gd name="T36" fmla="*/ 20 w 26"/>
                <a:gd name="T37" fmla="*/ 5 h 7"/>
                <a:gd name="T38" fmla="*/ 23 w 26"/>
                <a:gd name="T39" fmla="*/ 3 h 7"/>
                <a:gd name="T40" fmla="*/ 25 w 26"/>
                <a:gd name="T41" fmla="*/ 2 h 7"/>
                <a:gd name="T42" fmla="*/ 26 w 26"/>
                <a:gd name="T43" fmla="*/ 1 h 7"/>
                <a:gd name="T44" fmla="*/ 26 w 26"/>
                <a:gd name="T45" fmla="*/ 0 h 7"/>
                <a:gd name="T46" fmla="*/ 26 w 26"/>
                <a:gd name="T47" fmla="*/ 0 h 7"/>
                <a:gd name="T48" fmla="*/ 26 w 26"/>
                <a:gd name="T49" fmla="*/ 0 h 7"/>
                <a:gd name="T50" fmla="*/ 26 w 26"/>
                <a:gd name="T51" fmla="*/ 0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
                <a:gd name="T80" fmla="*/ 26 w 26"/>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
                  <a:moveTo>
                    <a:pt x="26" y="0"/>
                  </a:moveTo>
                  <a:lnTo>
                    <a:pt x="23" y="1"/>
                  </a:lnTo>
                  <a:lnTo>
                    <a:pt x="21" y="2"/>
                  </a:lnTo>
                  <a:lnTo>
                    <a:pt x="18" y="3"/>
                  </a:lnTo>
                  <a:lnTo>
                    <a:pt x="15" y="3"/>
                  </a:lnTo>
                  <a:lnTo>
                    <a:pt x="12" y="3"/>
                  </a:lnTo>
                  <a:lnTo>
                    <a:pt x="9" y="1"/>
                  </a:lnTo>
                  <a:lnTo>
                    <a:pt x="5" y="0"/>
                  </a:lnTo>
                  <a:lnTo>
                    <a:pt x="2" y="0"/>
                  </a:lnTo>
                  <a:lnTo>
                    <a:pt x="1" y="0"/>
                  </a:lnTo>
                  <a:lnTo>
                    <a:pt x="0" y="2"/>
                  </a:lnTo>
                  <a:lnTo>
                    <a:pt x="0" y="3"/>
                  </a:lnTo>
                  <a:lnTo>
                    <a:pt x="0" y="5"/>
                  </a:lnTo>
                  <a:lnTo>
                    <a:pt x="3" y="6"/>
                  </a:lnTo>
                  <a:lnTo>
                    <a:pt x="6" y="7"/>
                  </a:lnTo>
                  <a:lnTo>
                    <a:pt x="10" y="7"/>
                  </a:lnTo>
                  <a:lnTo>
                    <a:pt x="13" y="6"/>
                  </a:lnTo>
                  <a:lnTo>
                    <a:pt x="17" y="6"/>
                  </a:lnTo>
                  <a:lnTo>
                    <a:pt x="20" y="5"/>
                  </a:lnTo>
                  <a:lnTo>
                    <a:pt x="23" y="3"/>
                  </a:lnTo>
                  <a:lnTo>
                    <a:pt x="25" y="2"/>
                  </a:lnTo>
                  <a:lnTo>
                    <a:pt x="26"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0" name="Freeform 50"/>
            <p:cNvSpPr>
              <a:spLocks/>
            </p:cNvSpPr>
            <p:nvPr/>
          </p:nvSpPr>
          <p:spPr bwMode="auto">
            <a:xfrm>
              <a:off x="3349" y="1307"/>
              <a:ext cx="185" cy="226"/>
            </a:xfrm>
            <a:custGeom>
              <a:avLst/>
              <a:gdLst>
                <a:gd name="T0" fmla="*/ 1 w 185"/>
                <a:gd name="T1" fmla="*/ 47 h 226"/>
                <a:gd name="T2" fmla="*/ 4 w 185"/>
                <a:gd name="T3" fmla="*/ 28 h 226"/>
                <a:gd name="T4" fmla="*/ 15 w 185"/>
                <a:gd name="T5" fmla="*/ 13 h 226"/>
                <a:gd name="T6" fmla="*/ 31 w 185"/>
                <a:gd name="T7" fmla="*/ 5 h 226"/>
                <a:gd name="T8" fmla="*/ 50 w 185"/>
                <a:gd name="T9" fmla="*/ 4 h 226"/>
                <a:gd name="T10" fmla="*/ 68 w 185"/>
                <a:gd name="T11" fmla="*/ 11 h 226"/>
                <a:gd name="T12" fmla="*/ 82 w 185"/>
                <a:gd name="T13" fmla="*/ 22 h 226"/>
                <a:gd name="T14" fmla="*/ 93 w 185"/>
                <a:gd name="T15" fmla="*/ 36 h 226"/>
                <a:gd name="T16" fmla="*/ 103 w 185"/>
                <a:gd name="T17" fmla="*/ 66 h 226"/>
                <a:gd name="T18" fmla="*/ 107 w 185"/>
                <a:gd name="T19" fmla="*/ 111 h 226"/>
                <a:gd name="T20" fmla="*/ 112 w 185"/>
                <a:gd name="T21" fmla="*/ 146 h 226"/>
                <a:gd name="T22" fmla="*/ 124 w 185"/>
                <a:gd name="T23" fmla="*/ 181 h 226"/>
                <a:gd name="T24" fmla="*/ 143 w 185"/>
                <a:gd name="T25" fmla="*/ 213 h 226"/>
                <a:gd name="T26" fmla="*/ 169 w 185"/>
                <a:gd name="T27" fmla="*/ 226 h 226"/>
                <a:gd name="T28" fmla="*/ 185 w 185"/>
                <a:gd name="T29" fmla="*/ 221 h 226"/>
                <a:gd name="T30" fmla="*/ 184 w 185"/>
                <a:gd name="T31" fmla="*/ 219 h 226"/>
                <a:gd name="T32" fmla="*/ 168 w 185"/>
                <a:gd name="T33" fmla="*/ 223 h 226"/>
                <a:gd name="T34" fmla="*/ 142 w 185"/>
                <a:gd name="T35" fmla="*/ 209 h 226"/>
                <a:gd name="T36" fmla="*/ 124 w 185"/>
                <a:gd name="T37" fmla="*/ 178 h 226"/>
                <a:gd name="T38" fmla="*/ 113 w 185"/>
                <a:gd name="T39" fmla="*/ 144 h 226"/>
                <a:gd name="T40" fmla="*/ 109 w 185"/>
                <a:gd name="T41" fmla="*/ 107 h 226"/>
                <a:gd name="T42" fmla="*/ 103 w 185"/>
                <a:gd name="T43" fmla="*/ 62 h 226"/>
                <a:gd name="T44" fmla="*/ 93 w 185"/>
                <a:gd name="T45" fmla="*/ 33 h 226"/>
                <a:gd name="T46" fmla="*/ 83 w 185"/>
                <a:gd name="T47" fmla="*/ 19 h 226"/>
                <a:gd name="T48" fmla="*/ 69 w 185"/>
                <a:gd name="T49" fmla="*/ 10 h 226"/>
                <a:gd name="T50" fmla="*/ 54 w 185"/>
                <a:gd name="T51" fmla="*/ 3 h 226"/>
                <a:gd name="T52" fmla="*/ 34 w 185"/>
                <a:gd name="T53" fmla="*/ 0 h 226"/>
                <a:gd name="T54" fmla="*/ 15 w 185"/>
                <a:gd name="T55" fmla="*/ 8 h 226"/>
                <a:gd name="T56" fmla="*/ 4 w 185"/>
                <a:gd name="T57" fmla="*/ 25 h 226"/>
                <a:gd name="T58" fmla="*/ 0 w 185"/>
                <a:gd name="T59" fmla="*/ 46 h 226"/>
                <a:gd name="T60" fmla="*/ 3 w 185"/>
                <a:gd name="T61" fmla="*/ 57 h 226"/>
                <a:gd name="T62" fmla="*/ 3 w 185"/>
                <a:gd name="T63" fmla="*/ 57 h 226"/>
                <a:gd name="T64" fmla="*/ 3 w 185"/>
                <a:gd name="T65" fmla="*/ 57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26"/>
                <a:gd name="T101" fmla="*/ 185 w 18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26">
                  <a:moveTo>
                    <a:pt x="3" y="57"/>
                  </a:moveTo>
                  <a:lnTo>
                    <a:pt x="1" y="47"/>
                  </a:lnTo>
                  <a:lnTo>
                    <a:pt x="2" y="37"/>
                  </a:lnTo>
                  <a:lnTo>
                    <a:pt x="4" y="28"/>
                  </a:lnTo>
                  <a:lnTo>
                    <a:pt x="9" y="20"/>
                  </a:lnTo>
                  <a:lnTo>
                    <a:pt x="15" y="13"/>
                  </a:lnTo>
                  <a:lnTo>
                    <a:pt x="22" y="8"/>
                  </a:lnTo>
                  <a:lnTo>
                    <a:pt x="31" y="5"/>
                  </a:lnTo>
                  <a:lnTo>
                    <a:pt x="41" y="4"/>
                  </a:lnTo>
                  <a:lnTo>
                    <a:pt x="50" y="4"/>
                  </a:lnTo>
                  <a:lnTo>
                    <a:pt x="59" y="7"/>
                  </a:lnTo>
                  <a:lnTo>
                    <a:pt x="68" y="11"/>
                  </a:lnTo>
                  <a:lnTo>
                    <a:pt x="75" y="16"/>
                  </a:lnTo>
                  <a:lnTo>
                    <a:pt x="82" y="22"/>
                  </a:lnTo>
                  <a:lnTo>
                    <a:pt x="88" y="29"/>
                  </a:lnTo>
                  <a:lnTo>
                    <a:pt x="93" y="36"/>
                  </a:lnTo>
                  <a:lnTo>
                    <a:pt x="97" y="44"/>
                  </a:lnTo>
                  <a:lnTo>
                    <a:pt x="103" y="66"/>
                  </a:lnTo>
                  <a:lnTo>
                    <a:pt x="106" y="88"/>
                  </a:lnTo>
                  <a:lnTo>
                    <a:pt x="107" y="111"/>
                  </a:lnTo>
                  <a:lnTo>
                    <a:pt x="109" y="134"/>
                  </a:lnTo>
                  <a:lnTo>
                    <a:pt x="112" y="146"/>
                  </a:lnTo>
                  <a:lnTo>
                    <a:pt x="117" y="164"/>
                  </a:lnTo>
                  <a:lnTo>
                    <a:pt x="124" y="181"/>
                  </a:lnTo>
                  <a:lnTo>
                    <a:pt x="133" y="199"/>
                  </a:lnTo>
                  <a:lnTo>
                    <a:pt x="143" y="213"/>
                  </a:lnTo>
                  <a:lnTo>
                    <a:pt x="155" y="223"/>
                  </a:lnTo>
                  <a:lnTo>
                    <a:pt x="169" y="226"/>
                  </a:lnTo>
                  <a:lnTo>
                    <a:pt x="185" y="221"/>
                  </a:lnTo>
                  <a:lnTo>
                    <a:pt x="185" y="220"/>
                  </a:lnTo>
                  <a:lnTo>
                    <a:pt x="184" y="219"/>
                  </a:lnTo>
                  <a:lnTo>
                    <a:pt x="168" y="223"/>
                  </a:lnTo>
                  <a:lnTo>
                    <a:pt x="154" y="219"/>
                  </a:lnTo>
                  <a:lnTo>
                    <a:pt x="142" y="209"/>
                  </a:lnTo>
                  <a:lnTo>
                    <a:pt x="132" y="196"/>
                  </a:lnTo>
                  <a:lnTo>
                    <a:pt x="124" y="178"/>
                  </a:lnTo>
                  <a:lnTo>
                    <a:pt x="118" y="161"/>
                  </a:lnTo>
                  <a:lnTo>
                    <a:pt x="113" y="144"/>
                  </a:lnTo>
                  <a:lnTo>
                    <a:pt x="111" y="130"/>
                  </a:lnTo>
                  <a:lnTo>
                    <a:pt x="109" y="107"/>
                  </a:lnTo>
                  <a:lnTo>
                    <a:pt x="106" y="84"/>
                  </a:lnTo>
                  <a:lnTo>
                    <a:pt x="103" y="62"/>
                  </a:lnTo>
                  <a:lnTo>
                    <a:pt x="97" y="40"/>
                  </a:lnTo>
                  <a:lnTo>
                    <a:pt x="93" y="33"/>
                  </a:lnTo>
                  <a:lnTo>
                    <a:pt x="89" y="25"/>
                  </a:lnTo>
                  <a:lnTo>
                    <a:pt x="83" y="19"/>
                  </a:lnTo>
                  <a:lnTo>
                    <a:pt x="77" y="14"/>
                  </a:lnTo>
                  <a:lnTo>
                    <a:pt x="69" y="10"/>
                  </a:lnTo>
                  <a:lnTo>
                    <a:pt x="62" y="6"/>
                  </a:lnTo>
                  <a:lnTo>
                    <a:pt x="54" y="3"/>
                  </a:lnTo>
                  <a:lnTo>
                    <a:pt x="46" y="1"/>
                  </a:lnTo>
                  <a:lnTo>
                    <a:pt x="34" y="0"/>
                  </a:lnTo>
                  <a:lnTo>
                    <a:pt x="24" y="3"/>
                  </a:lnTo>
                  <a:lnTo>
                    <a:pt x="15" y="8"/>
                  </a:lnTo>
                  <a:lnTo>
                    <a:pt x="9" y="16"/>
                  </a:lnTo>
                  <a:lnTo>
                    <a:pt x="4" y="25"/>
                  </a:lnTo>
                  <a:lnTo>
                    <a:pt x="1" y="35"/>
                  </a:lnTo>
                  <a:lnTo>
                    <a:pt x="0" y="46"/>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1" name="Freeform 51"/>
            <p:cNvSpPr>
              <a:spLocks/>
            </p:cNvSpPr>
            <p:nvPr/>
          </p:nvSpPr>
          <p:spPr bwMode="auto">
            <a:xfrm>
              <a:off x="3378" y="1338"/>
              <a:ext cx="178" cy="254"/>
            </a:xfrm>
            <a:custGeom>
              <a:avLst/>
              <a:gdLst>
                <a:gd name="T0" fmla="*/ 9 w 178"/>
                <a:gd name="T1" fmla="*/ 6 h 254"/>
                <a:gd name="T2" fmla="*/ 25 w 178"/>
                <a:gd name="T3" fmla="*/ 5 h 254"/>
                <a:gd name="T4" fmla="*/ 39 w 178"/>
                <a:gd name="T5" fmla="*/ 22 h 254"/>
                <a:gd name="T6" fmla="*/ 51 w 178"/>
                <a:gd name="T7" fmla="*/ 42 h 254"/>
                <a:gd name="T8" fmla="*/ 62 w 178"/>
                <a:gd name="T9" fmla="*/ 65 h 254"/>
                <a:gd name="T10" fmla="*/ 71 w 178"/>
                <a:gd name="T11" fmla="*/ 95 h 254"/>
                <a:gd name="T12" fmla="*/ 79 w 178"/>
                <a:gd name="T13" fmla="*/ 126 h 254"/>
                <a:gd name="T14" fmla="*/ 85 w 178"/>
                <a:gd name="T15" fmla="*/ 156 h 254"/>
                <a:gd name="T16" fmla="*/ 92 w 178"/>
                <a:gd name="T17" fmla="*/ 181 h 254"/>
                <a:gd name="T18" fmla="*/ 98 w 178"/>
                <a:gd name="T19" fmla="*/ 201 h 254"/>
                <a:gd name="T20" fmla="*/ 107 w 178"/>
                <a:gd name="T21" fmla="*/ 218 h 254"/>
                <a:gd name="T22" fmla="*/ 119 w 178"/>
                <a:gd name="T23" fmla="*/ 235 h 254"/>
                <a:gd name="T24" fmla="*/ 133 w 178"/>
                <a:gd name="T25" fmla="*/ 248 h 254"/>
                <a:gd name="T26" fmla="*/ 148 w 178"/>
                <a:gd name="T27" fmla="*/ 254 h 254"/>
                <a:gd name="T28" fmla="*/ 162 w 178"/>
                <a:gd name="T29" fmla="*/ 253 h 254"/>
                <a:gd name="T30" fmla="*/ 174 w 178"/>
                <a:gd name="T31" fmla="*/ 244 h 254"/>
                <a:gd name="T32" fmla="*/ 178 w 178"/>
                <a:gd name="T33" fmla="*/ 233 h 254"/>
                <a:gd name="T34" fmla="*/ 173 w 178"/>
                <a:gd name="T35" fmla="*/ 227 h 254"/>
                <a:gd name="T36" fmla="*/ 165 w 178"/>
                <a:gd name="T37" fmla="*/ 239 h 254"/>
                <a:gd name="T38" fmla="*/ 149 w 178"/>
                <a:gd name="T39" fmla="*/ 245 h 254"/>
                <a:gd name="T40" fmla="*/ 132 w 178"/>
                <a:gd name="T41" fmla="*/ 238 h 254"/>
                <a:gd name="T42" fmla="*/ 117 w 178"/>
                <a:gd name="T43" fmla="*/ 224 h 254"/>
                <a:gd name="T44" fmla="*/ 107 w 178"/>
                <a:gd name="T45" fmla="*/ 209 h 254"/>
                <a:gd name="T46" fmla="*/ 101 w 178"/>
                <a:gd name="T47" fmla="*/ 194 h 254"/>
                <a:gd name="T48" fmla="*/ 95 w 178"/>
                <a:gd name="T49" fmla="*/ 177 h 254"/>
                <a:gd name="T50" fmla="*/ 92 w 178"/>
                <a:gd name="T51" fmla="*/ 162 h 254"/>
                <a:gd name="T52" fmla="*/ 86 w 178"/>
                <a:gd name="T53" fmla="*/ 141 h 254"/>
                <a:gd name="T54" fmla="*/ 80 w 178"/>
                <a:gd name="T55" fmla="*/ 115 h 254"/>
                <a:gd name="T56" fmla="*/ 74 w 178"/>
                <a:gd name="T57" fmla="*/ 90 h 254"/>
                <a:gd name="T58" fmla="*/ 65 w 178"/>
                <a:gd name="T59" fmla="*/ 65 h 254"/>
                <a:gd name="T60" fmla="*/ 55 w 178"/>
                <a:gd name="T61" fmla="*/ 44 h 254"/>
                <a:gd name="T62" fmla="*/ 42 w 178"/>
                <a:gd name="T63" fmla="*/ 21 h 254"/>
                <a:gd name="T64" fmla="*/ 26 w 178"/>
                <a:gd name="T65" fmla="*/ 3 h 254"/>
                <a:gd name="T66" fmla="*/ 8 w 178"/>
                <a:gd name="T67" fmla="*/ 3 h 254"/>
                <a:gd name="T68" fmla="*/ 0 w 178"/>
                <a:gd name="T69" fmla="*/ 15 h 254"/>
                <a:gd name="T70" fmla="*/ 0 w 178"/>
                <a:gd name="T71" fmla="*/ 16 h 254"/>
                <a:gd name="T72" fmla="*/ 1 w 178"/>
                <a:gd name="T73" fmla="*/ 16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254"/>
                <a:gd name="T113" fmla="*/ 178 w 178"/>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254">
                  <a:moveTo>
                    <a:pt x="1" y="16"/>
                  </a:moveTo>
                  <a:lnTo>
                    <a:pt x="9" y="6"/>
                  </a:lnTo>
                  <a:lnTo>
                    <a:pt x="17" y="3"/>
                  </a:lnTo>
                  <a:lnTo>
                    <a:pt x="25" y="5"/>
                  </a:lnTo>
                  <a:lnTo>
                    <a:pt x="32" y="12"/>
                  </a:lnTo>
                  <a:lnTo>
                    <a:pt x="39" y="22"/>
                  </a:lnTo>
                  <a:lnTo>
                    <a:pt x="45" y="32"/>
                  </a:lnTo>
                  <a:lnTo>
                    <a:pt x="51" y="42"/>
                  </a:lnTo>
                  <a:lnTo>
                    <a:pt x="55" y="51"/>
                  </a:lnTo>
                  <a:lnTo>
                    <a:pt x="62" y="65"/>
                  </a:lnTo>
                  <a:lnTo>
                    <a:pt x="67" y="80"/>
                  </a:lnTo>
                  <a:lnTo>
                    <a:pt x="71" y="95"/>
                  </a:lnTo>
                  <a:lnTo>
                    <a:pt x="75" y="110"/>
                  </a:lnTo>
                  <a:lnTo>
                    <a:pt x="79" y="126"/>
                  </a:lnTo>
                  <a:lnTo>
                    <a:pt x="82" y="141"/>
                  </a:lnTo>
                  <a:lnTo>
                    <a:pt x="85" y="156"/>
                  </a:lnTo>
                  <a:lnTo>
                    <a:pt x="89" y="172"/>
                  </a:lnTo>
                  <a:lnTo>
                    <a:pt x="92" y="181"/>
                  </a:lnTo>
                  <a:lnTo>
                    <a:pt x="95" y="191"/>
                  </a:lnTo>
                  <a:lnTo>
                    <a:pt x="98" y="201"/>
                  </a:lnTo>
                  <a:lnTo>
                    <a:pt x="103" y="210"/>
                  </a:lnTo>
                  <a:lnTo>
                    <a:pt x="107" y="218"/>
                  </a:lnTo>
                  <a:lnTo>
                    <a:pt x="113" y="227"/>
                  </a:lnTo>
                  <a:lnTo>
                    <a:pt x="119" y="235"/>
                  </a:lnTo>
                  <a:lnTo>
                    <a:pt x="126" y="242"/>
                  </a:lnTo>
                  <a:lnTo>
                    <a:pt x="133" y="248"/>
                  </a:lnTo>
                  <a:lnTo>
                    <a:pt x="140" y="251"/>
                  </a:lnTo>
                  <a:lnTo>
                    <a:pt x="148" y="254"/>
                  </a:lnTo>
                  <a:lnTo>
                    <a:pt x="155" y="254"/>
                  </a:lnTo>
                  <a:lnTo>
                    <a:pt x="162" y="253"/>
                  </a:lnTo>
                  <a:lnTo>
                    <a:pt x="169" y="249"/>
                  </a:lnTo>
                  <a:lnTo>
                    <a:pt x="174" y="244"/>
                  </a:lnTo>
                  <a:lnTo>
                    <a:pt x="178" y="236"/>
                  </a:lnTo>
                  <a:lnTo>
                    <a:pt x="178" y="233"/>
                  </a:lnTo>
                  <a:lnTo>
                    <a:pt x="176" y="230"/>
                  </a:lnTo>
                  <a:lnTo>
                    <a:pt x="173" y="227"/>
                  </a:lnTo>
                  <a:lnTo>
                    <a:pt x="171" y="229"/>
                  </a:lnTo>
                  <a:lnTo>
                    <a:pt x="165" y="239"/>
                  </a:lnTo>
                  <a:lnTo>
                    <a:pt x="157" y="243"/>
                  </a:lnTo>
                  <a:lnTo>
                    <a:pt x="149" y="245"/>
                  </a:lnTo>
                  <a:lnTo>
                    <a:pt x="141" y="242"/>
                  </a:lnTo>
                  <a:lnTo>
                    <a:pt x="132" y="238"/>
                  </a:lnTo>
                  <a:lnTo>
                    <a:pt x="125" y="231"/>
                  </a:lnTo>
                  <a:lnTo>
                    <a:pt x="117" y="224"/>
                  </a:lnTo>
                  <a:lnTo>
                    <a:pt x="112" y="216"/>
                  </a:lnTo>
                  <a:lnTo>
                    <a:pt x="107" y="209"/>
                  </a:lnTo>
                  <a:lnTo>
                    <a:pt x="104" y="201"/>
                  </a:lnTo>
                  <a:lnTo>
                    <a:pt x="101" y="194"/>
                  </a:lnTo>
                  <a:lnTo>
                    <a:pt x="98" y="186"/>
                  </a:lnTo>
                  <a:lnTo>
                    <a:pt x="95" y="177"/>
                  </a:lnTo>
                  <a:lnTo>
                    <a:pt x="93" y="170"/>
                  </a:lnTo>
                  <a:lnTo>
                    <a:pt x="92" y="162"/>
                  </a:lnTo>
                  <a:lnTo>
                    <a:pt x="89" y="153"/>
                  </a:lnTo>
                  <a:lnTo>
                    <a:pt x="86" y="141"/>
                  </a:lnTo>
                  <a:lnTo>
                    <a:pt x="83" y="128"/>
                  </a:lnTo>
                  <a:lnTo>
                    <a:pt x="80" y="115"/>
                  </a:lnTo>
                  <a:lnTo>
                    <a:pt x="77" y="103"/>
                  </a:lnTo>
                  <a:lnTo>
                    <a:pt x="74" y="90"/>
                  </a:lnTo>
                  <a:lnTo>
                    <a:pt x="70" y="78"/>
                  </a:lnTo>
                  <a:lnTo>
                    <a:pt x="65" y="65"/>
                  </a:lnTo>
                  <a:lnTo>
                    <a:pt x="60" y="53"/>
                  </a:lnTo>
                  <a:lnTo>
                    <a:pt x="55" y="44"/>
                  </a:lnTo>
                  <a:lnTo>
                    <a:pt x="49" y="33"/>
                  </a:lnTo>
                  <a:lnTo>
                    <a:pt x="42" y="21"/>
                  </a:lnTo>
                  <a:lnTo>
                    <a:pt x="34" y="11"/>
                  </a:lnTo>
                  <a:lnTo>
                    <a:pt x="26" y="3"/>
                  </a:lnTo>
                  <a:lnTo>
                    <a:pt x="17" y="0"/>
                  </a:lnTo>
                  <a:lnTo>
                    <a:pt x="8" y="3"/>
                  </a:lnTo>
                  <a:lnTo>
                    <a:pt x="0" y="14"/>
                  </a:lnTo>
                  <a:lnTo>
                    <a:pt x="0" y="15"/>
                  </a:lnTo>
                  <a:lnTo>
                    <a:pt x="0"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2" name="Freeform 52"/>
            <p:cNvSpPr>
              <a:spLocks/>
            </p:cNvSpPr>
            <p:nvPr/>
          </p:nvSpPr>
          <p:spPr bwMode="auto">
            <a:xfrm>
              <a:off x="3327" y="1328"/>
              <a:ext cx="34" cy="72"/>
            </a:xfrm>
            <a:custGeom>
              <a:avLst/>
              <a:gdLst>
                <a:gd name="T0" fmla="*/ 34 w 34"/>
                <a:gd name="T1" fmla="*/ 11 h 72"/>
                <a:gd name="T2" fmla="*/ 31 w 34"/>
                <a:gd name="T3" fmla="*/ 6 h 72"/>
                <a:gd name="T4" fmla="*/ 26 w 34"/>
                <a:gd name="T5" fmla="*/ 3 h 72"/>
                <a:gd name="T6" fmla="*/ 22 w 34"/>
                <a:gd name="T7" fmla="*/ 1 h 72"/>
                <a:gd name="T8" fmla="*/ 18 w 34"/>
                <a:gd name="T9" fmla="*/ 0 h 72"/>
                <a:gd name="T10" fmla="*/ 14 w 34"/>
                <a:gd name="T11" fmla="*/ 1 h 72"/>
                <a:gd name="T12" fmla="*/ 10 w 34"/>
                <a:gd name="T13" fmla="*/ 3 h 72"/>
                <a:gd name="T14" fmla="*/ 7 w 34"/>
                <a:gd name="T15" fmla="*/ 7 h 72"/>
                <a:gd name="T16" fmla="*/ 4 w 34"/>
                <a:gd name="T17" fmla="*/ 12 h 72"/>
                <a:gd name="T18" fmla="*/ 0 w 34"/>
                <a:gd name="T19" fmla="*/ 27 h 72"/>
                <a:gd name="T20" fmla="*/ 1 w 34"/>
                <a:gd name="T21" fmla="*/ 43 h 72"/>
                <a:gd name="T22" fmla="*/ 6 w 34"/>
                <a:gd name="T23" fmla="*/ 58 h 72"/>
                <a:gd name="T24" fmla="*/ 13 w 34"/>
                <a:gd name="T25" fmla="*/ 72 h 72"/>
                <a:gd name="T26" fmla="*/ 13 w 34"/>
                <a:gd name="T27" fmla="*/ 72 h 72"/>
                <a:gd name="T28" fmla="*/ 14 w 34"/>
                <a:gd name="T29" fmla="*/ 72 h 72"/>
                <a:gd name="T30" fmla="*/ 15 w 34"/>
                <a:gd name="T31" fmla="*/ 70 h 72"/>
                <a:gd name="T32" fmla="*/ 15 w 34"/>
                <a:gd name="T33" fmla="*/ 69 h 72"/>
                <a:gd name="T34" fmla="*/ 11 w 34"/>
                <a:gd name="T35" fmla="*/ 61 h 72"/>
                <a:gd name="T36" fmla="*/ 7 w 34"/>
                <a:gd name="T37" fmla="*/ 53 h 72"/>
                <a:gd name="T38" fmla="*/ 4 w 34"/>
                <a:gd name="T39" fmla="*/ 44 h 72"/>
                <a:gd name="T40" fmla="*/ 2 w 34"/>
                <a:gd name="T41" fmla="*/ 35 h 72"/>
                <a:gd name="T42" fmla="*/ 2 w 34"/>
                <a:gd name="T43" fmla="*/ 24 h 72"/>
                <a:gd name="T44" fmla="*/ 5 w 34"/>
                <a:gd name="T45" fmla="*/ 13 h 72"/>
                <a:gd name="T46" fmla="*/ 11 w 34"/>
                <a:gd name="T47" fmla="*/ 4 h 72"/>
                <a:gd name="T48" fmla="*/ 21 w 34"/>
                <a:gd name="T49" fmla="*/ 2 h 72"/>
                <a:gd name="T50" fmla="*/ 25 w 34"/>
                <a:gd name="T51" fmla="*/ 3 h 72"/>
                <a:gd name="T52" fmla="*/ 28 w 34"/>
                <a:gd name="T53" fmla="*/ 6 h 72"/>
                <a:gd name="T54" fmla="*/ 31 w 34"/>
                <a:gd name="T55" fmla="*/ 9 h 72"/>
                <a:gd name="T56" fmla="*/ 34 w 34"/>
                <a:gd name="T57" fmla="*/ 12 h 72"/>
                <a:gd name="T58" fmla="*/ 34 w 34"/>
                <a:gd name="T59" fmla="*/ 12 h 72"/>
                <a:gd name="T60" fmla="*/ 34 w 34"/>
                <a:gd name="T61" fmla="*/ 12 h 72"/>
                <a:gd name="T62" fmla="*/ 34 w 34"/>
                <a:gd name="T63" fmla="*/ 11 h 72"/>
                <a:gd name="T64" fmla="*/ 34 w 34"/>
                <a:gd name="T65" fmla="*/ 11 h 72"/>
                <a:gd name="T66" fmla="*/ 34 w 34"/>
                <a:gd name="T67" fmla="*/ 11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4" y="11"/>
                  </a:moveTo>
                  <a:lnTo>
                    <a:pt x="31" y="6"/>
                  </a:lnTo>
                  <a:lnTo>
                    <a:pt x="26" y="3"/>
                  </a:lnTo>
                  <a:lnTo>
                    <a:pt x="22" y="1"/>
                  </a:lnTo>
                  <a:lnTo>
                    <a:pt x="18" y="0"/>
                  </a:lnTo>
                  <a:lnTo>
                    <a:pt x="14" y="1"/>
                  </a:lnTo>
                  <a:lnTo>
                    <a:pt x="10" y="3"/>
                  </a:lnTo>
                  <a:lnTo>
                    <a:pt x="7" y="7"/>
                  </a:lnTo>
                  <a:lnTo>
                    <a:pt x="4" y="12"/>
                  </a:lnTo>
                  <a:lnTo>
                    <a:pt x="0" y="27"/>
                  </a:lnTo>
                  <a:lnTo>
                    <a:pt x="1" y="43"/>
                  </a:lnTo>
                  <a:lnTo>
                    <a:pt x="6" y="58"/>
                  </a:lnTo>
                  <a:lnTo>
                    <a:pt x="13" y="72"/>
                  </a:lnTo>
                  <a:lnTo>
                    <a:pt x="14" y="72"/>
                  </a:lnTo>
                  <a:lnTo>
                    <a:pt x="15" y="70"/>
                  </a:lnTo>
                  <a:lnTo>
                    <a:pt x="15" y="69"/>
                  </a:lnTo>
                  <a:lnTo>
                    <a:pt x="11" y="61"/>
                  </a:lnTo>
                  <a:lnTo>
                    <a:pt x="7" y="53"/>
                  </a:lnTo>
                  <a:lnTo>
                    <a:pt x="4" y="44"/>
                  </a:lnTo>
                  <a:lnTo>
                    <a:pt x="2" y="35"/>
                  </a:lnTo>
                  <a:lnTo>
                    <a:pt x="2" y="24"/>
                  </a:lnTo>
                  <a:lnTo>
                    <a:pt x="5" y="13"/>
                  </a:lnTo>
                  <a:lnTo>
                    <a:pt x="11" y="4"/>
                  </a:lnTo>
                  <a:lnTo>
                    <a:pt x="21" y="2"/>
                  </a:lnTo>
                  <a:lnTo>
                    <a:pt x="25" y="3"/>
                  </a:lnTo>
                  <a:lnTo>
                    <a:pt x="28" y="6"/>
                  </a:lnTo>
                  <a:lnTo>
                    <a:pt x="31" y="9"/>
                  </a:lnTo>
                  <a:lnTo>
                    <a:pt x="34" y="12"/>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3" name="Freeform 53"/>
            <p:cNvSpPr>
              <a:spLocks/>
            </p:cNvSpPr>
            <p:nvPr/>
          </p:nvSpPr>
          <p:spPr bwMode="auto">
            <a:xfrm>
              <a:off x="3413" y="1304"/>
              <a:ext cx="213" cy="348"/>
            </a:xfrm>
            <a:custGeom>
              <a:avLst/>
              <a:gdLst>
                <a:gd name="T0" fmla="*/ 8 w 213"/>
                <a:gd name="T1" fmla="*/ 8 h 348"/>
                <a:gd name="T2" fmla="*/ 24 w 213"/>
                <a:gd name="T3" fmla="*/ 6 h 348"/>
                <a:gd name="T4" fmla="*/ 40 w 213"/>
                <a:gd name="T5" fmla="*/ 4 h 348"/>
                <a:gd name="T6" fmla="*/ 57 w 213"/>
                <a:gd name="T7" fmla="*/ 5 h 348"/>
                <a:gd name="T8" fmla="*/ 73 w 213"/>
                <a:gd name="T9" fmla="*/ 7 h 348"/>
                <a:gd name="T10" fmla="*/ 90 w 213"/>
                <a:gd name="T11" fmla="*/ 10 h 348"/>
                <a:gd name="T12" fmla="*/ 106 w 213"/>
                <a:gd name="T13" fmla="*/ 15 h 348"/>
                <a:gd name="T14" fmla="*/ 121 w 213"/>
                <a:gd name="T15" fmla="*/ 20 h 348"/>
                <a:gd name="T16" fmla="*/ 142 w 213"/>
                <a:gd name="T17" fmla="*/ 31 h 348"/>
                <a:gd name="T18" fmla="*/ 163 w 213"/>
                <a:gd name="T19" fmla="*/ 53 h 348"/>
                <a:gd name="T20" fmla="*/ 178 w 213"/>
                <a:gd name="T21" fmla="*/ 81 h 348"/>
                <a:gd name="T22" fmla="*/ 184 w 213"/>
                <a:gd name="T23" fmla="*/ 112 h 348"/>
                <a:gd name="T24" fmla="*/ 186 w 213"/>
                <a:gd name="T25" fmla="*/ 158 h 348"/>
                <a:gd name="T26" fmla="*/ 190 w 213"/>
                <a:gd name="T27" fmla="*/ 218 h 348"/>
                <a:gd name="T28" fmla="*/ 202 w 213"/>
                <a:gd name="T29" fmla="*/ 258 h 348"/>
                <a:gd name="T30" fmla="*/ 208 w 213"/>
                <a:gd name="T31" fmla="*/ 279 h 348"/>
                <a:gd name="T32" fmla="*/ 211 w 213"/>
                <a:gd name="T33" fmla="*/ 301 h 348"/>
                <a:gd name="T34" fmla="*/ 204 w 213"/>
                <a:gd name="T35" fmla="*/ 321 h 348"/>
                <a:gd name="T36" fmla="*/ 192 w 213"/>
                <a:gd name="T37" fmla="*/ 333 h 348"/>
                <a:gd name="T38" fmla="*/ 178 w 213"/>
                <a:gd name="T39" fmla="*/ 338 h 348"/>
                <a:gd name="T40" fmla="*/ 164 w 213"/>
                <a:gd name="T41" fmla="*/ 339 h 348"/>
                <a:gd name="T42" fmla="*/ 152 w 213"/>
                <a:gd name="T43" fmla="*/ 335 h 348"/>
                <a:gd name="T44" fmla="*/ 146 w 213"/>
                <a:gd name="T45" fmla="*/ 330 h 348"/>
                <a:gd name="T46" fmla="*/ 141 w 213"/>
                <a:gd name="T47" fmla="*/ 335 h 348"/>
                <a:gd name="T48" fmla="*/ 146 w 213"/>
                <a:gd name="T49" fmla="*/ 344 h 348"/>
                <a:gd name="T50" fmla="*/ 163 w 213"/>
                <a:gd name="T51" fmla="*/ 348 h 348"/>
                <a:gd name="T52" fmla="*/ 184 w 213"/>
                <a:gd name="T53" fmla="*/ 341 h 348"/>
                <a:gd name="T54" fmla="*/ 201 w 213"/>
                <a:gd name="T55" fmla="*/ 330 h 348"/>
                <a:gd name="T56" fmla="*/ 211 w 213"/>
                <a:gd name="T57" fmla="*/ 312 h 348"/>
                <a:gd name="T58" fmla="*/ 212 w 213"/>
                <a:gd name="T59" fmla="*/ 286 h 348"/>
                <a:gd name="T60" fmla="*/ 208 w 213"/>
                <a:gd name="T61" fmla="*/ 264 h 348"/>
                <a:gd name="T62" fmla="*/ 201 w 213"/>
                <a:gd name="T63" fmla="*/ 247 h 348"/>
                <a:gd name="T64" fmla="*/ 193 w 213"/>
                <a:gd name="T65" fmla="*/ 225 h 348"/>
                <a:gd name="T66" fmla="*/ 190 w 213"/>
                <a:gd name="T67" fmla="*/ 197 h 348"/>
                <a:gd name="T68" fmla="*/ 189 w 213"/>
                <a:gd name="T69" fmla="*/ 163 h 348"/>
                <a:gd name="T70" fmla="*/ 189 w 213"/>
                <a:gd name="T71" fmla="*/ 125 h 348"/>
                <a:gd name="T72" fmla="*/ 184 w 213"/>
                <a:gd name="T73" fmla="*/ 87 h 348"/>
                <a:gd name="T74" fmla="*/ 167 w 213"/>
                <a:gd name="T75" fmla="*/ 51 h 348"/>
                <a:gd name="T76" fmla="*/ 144 w 213"/>
                <a:gd name="T77" fmla="*/ 27 h 348"/>
                <a:gd name="T78" fmla="*/ 128 w 213"/>
                <a:gd name="T79" fmla="*/ 18 h 348"/>
                <a:gd name="T80" fmla="*/ 110 w 213"/>
                <a:gd name="T81" fmla="*/ 10 h 348"/>
                <a:gd name="T82" fmla="*/ 90 w 213"/>
                <a:gd name="T83" fmla="*/ 4 h 348"/>
                <a:gd name="T84" fmla="*/ 70 w 213"/>
                <a:gd name="T85" fmla="*/ 1 h 348"/>
                <a:gd name="T86" fmla="*/ 49 w 213"/>
                <a:gd name="T87" fmla="*/ 0 h 348"/>
                <a:gd name="T88" fmla="*/ 29 w 213"/>
                <a:gd name="T89" fmla="*/ 1 h 348"/>
                <a:gd name="T90" fmla="*/ 10 w 213"/>
                <a:gd name="T91" fmla="*/ 4 h 348"/>
                <a:gd name="T92" fmla="*/ 1 w 213"/>
                <a:gd name="T93" fmla="*/ 7 h 348"/>
                <a:gd name="T94" fmla="*/ 0 w 213"/>
                <a:gd name="T95" fmla="*/ 10 h 348"/>
                <a:gd name="T96" fmla="*/ 1 w 213"/>
                <a:gd name="T97" fmla="*/ 10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348"/>
                <a:gd name="T149" fmla="*/ 213 w 213"/>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348">
                  <a:moveTo>
                    <a:pt x="1" y="10"/>
                  </a:moveTo>
                  <a:lnTo>
                    <a:pt x="8" y="8"/>
                  </a:lnTo>
                  <a:lnTo>
                    <a:pt x="16" y="7"/>
                  </a:lnTo>
                  <a:lnTo>
                    <a:pt x="24" y="6"/>
                  </a:lnTo>
                  <a:lnTo>
                    <a:pt x="32" y="5"/>
                  </a:lnTo>
                  <a:lnTo>
                    <a:pt x="40" y="4"/>
                  </a:lnTo>
                  <a:lnTo>
                    <a:pt x="48" y="4"/>
                  </a:lnTo>
                  <a:lnTo>
                    <a:pt x="57" y="5"/>
                  </a:lnTo>
                  <a:lnTo>
                    <a:pt x="65" y="6"/>
                  </a:lnTo>
                  <a:lnTo>
                    <a:pt x="73" y="7"/>
                  </a:lnTo>
                  <a:lnTo>
                    <a:pt x="81" y="8"/>
                  </a:lnTo>
                  <a:lnTo>
                    <a:pt x="90" y="10"/>
                  </a:lnTo>
                  <a:lnTo>
                    <a:pt x="98" y="12"/>
                  </a:lnTo>
                  <a:lnTo>
                    <a:pt x="106" y="15"/>
                  </a:lnTo>
                  <a:lnTo>
                    <a:pt x="113" y="17"/>
                  </a:lnTo>
                  <a:lnTo>
                    <a:pt x="121" y="20"/>
                  </a:lnTo>
                  <a:lnTo>
                    <a:pt x="128" y="23"/>
                  </a:lnTo>
                  <a:lnTo>
                    <a:pt x="142" y="31"/>
                  </a:lnTo>
                  <a:lnTo>
                    <a:pt x="154" y="41"/>
                  </a:lnTo>
                  <a:lnTo>
                    <a:pt x="163" y="53"/>
                  </a:lnTo>
                  <a:lnTo>
                    <a:pt x="172" y="66"/>
                  </a:lnTo>
                  <a:lnTo>
                    <a:pt x="178" y="81"/>
                  </a:lnTo>
                  <a:lnTo>
                    <a:pt x="182" y="96"/>
                  </a:lnTo>
                  <a:lnTo>
                    <a:pt x="184" y="112"/>
                  </a:lnTo>
                  <a:lnTo>
                    <a:pt x="186" y="128"/>
                  </a:lnTo>
                  <a:lnTo>
                    <a:pt x="186" y="158"/>
                  </a:lnTo>
                  <a:lnTo>
                    <a:pt x="187" y="189"/>
                  </a:lnTo>
                  <a:lnTo>
                    <a:pt x="190" y="218"/>
                  </a:lnTo>
                  <a:lnTo>
                    <a:pt x="198" y="248"/>
                  </a:lnTo>
                  <a:lnTo>
                    <a:pt x="202" y="258"/>
                  </a:lnTo>
                  <a:lnTo>
                    <a:pt x="205" y="268"/>
                  </a:lnTo>
                  <a:lnTo>
                    <a:pt x="208" y="279"/>
                  </a:lnTo>
                  <a:lnTo>
                    <a:pt x="210" y="290"/>
                  </a:lnTo>
                  <a:lnTo>
                    <a:pt x="211" y="301"/>
                  </a:lnTo>
                  <a:lnTo>
                    <a:pt x="208" y="312"/>
                  </a:lnTo>
                  <a:lnTo>
                    <a:pt x="204" y="321"/>
                  </a:lnTo>
                  <a:lnTo>
                    <a:pt x="196" y="330"/>
                  </a:lnTo>
                  <a:lnTo>
                    <a:pt x="192" y="333"/>
                  </a:lnTo>
                  <a:lnTo>
                    <a:pt x="185" y="336"/>
                  </a:lnTo>
                  <a:lnTo>
                    <a:pt x="178" y="338"/>
                  </a:lnTo>
                  <a:lnTo>
                    <a:pt x="171" y="339"/>
                  </a:lnTo>
                  <a:lnTo>
                    <a:pt x="164" y="339"/>
                  </a:lnTo>
                  <a:lnTo>
                    <a:pt x="157" y="338"/>
                  </a:lnTo>
                  <a:lnTo>
                    <a:pt x="152" y="335"/>
                  </a:lnTo>
                  <a:lnTo>
                    <a:pt x="148" y="331"/>
                  </a:lnTo>
                  <a:lnTo>
                    <a:pt x="146" y="330"/>
                  </a:lnTo>
                  <a:lnTo>
                    <a:pt x="143" y="332"/>
                  </a:lnTo>
                  <a:lnTo>
                    <a:pt x="141" y="335"/>
                  </a:lnTo>
                  <a:lnTo>
                    <a:pt x="141" y="338"/>
                  </a:lnTo>
                  <a:lnTo>
                    <a:pt x="146" y="344"/>
                  </a:lnTo>
                  <a:lnTo>
                    <a:pt x="155" y="348"/>
                  </a:lnTo>
                  <a:lnTo>
                    <a:pt x="163" y="348"/>
                  </a:lnTo>
                  <a:lnTo>
                    <a:pt x="174" y="346"/>
                  </a:lnTo>
                  <a:lnTo>
                    <a:pt x="184" y="341"/>
                  </a:lnTo>
                  <a:lnTo>
                    <a:pt x="193" y="336"/>
                  </a:lnTo>
                  <a:lnTo>
                    <a:pt x="201" y="330"/>
                  </a:lnTo>
                  <a:lnTo>
                    <a:pt x="206" y="324"/>
                  </a:lnTo>
                  <a:lnTo>
                    <a:pt x="211" y="312"/>
                  </a:lnTo>
                  <a:lnTo>
                    <a:pt x="213" y="300"/>
                  </a:lnTo>
                  <a:lnTo>
                    <a:pt x="212" y="286"/>
                  </a:lnTo>
                  <a:lnTo>
                    <a:pt x="210" y="273"/>
                  </a:lnTo>
                  <a:lnTo>
                    <a:pt x="208" y="264"/>
                  </a:lnTo>
                  <a:lnTo>
                    <a:pt x="205" y="255"/>
                  </a:lnTo>
                  <a:lnTo>
                    <a:pt x="201" y="247"/>
                  </a:lnTo>
                  <a:lnTo>
                    <a:pt x="197" y="238"/>
                  </a:lnTo>
                  <a:lnTo>
                    <a:pt x="193" y="225"/>
                  </a:lnTo>
                  <a:lnTo>
                    <a:pt x="190" y="211"/>
                  </a:lnTo>
                  <a:lnTo>
                    <a:pt x="190" y="197"/>
                  </a:lnTo>
                  <a:lnTo>
                    <a:pt x="189" y="182"/>
                  </a:lnTo>
                  <a:lnTo>
                    <a:pt x="189" y="163"/>
                  </a:lnTo>
                  <a:lnTo>
                    <a:pt x="189" y="143"/>
                  </a:lnTo>
                  <a:lnTo>
                    <a:pt x="189" y="125"/>
                  </a:lnTo>
                  <a:lnTo>
                    <a:pt x="188" y="106"/>
                  </a:lnTo>
                  <a:lnTo>
                    <a:pt x="184" y="87"/>
                  </a:lnTo>
                  <a:lnTo>
                    <a:pt x="178" y="69"/>
                  </a:lnTo>
                  <a:lnTo>
                    <a:pt x="167" y="51"/>
                  </a:lnTo>
                  <a:lnTo>
                    <a:pt x="151" y="33"/>
                  </a:lnTo>
                  <a:lnTo>
                    <a:pt x="144" y="27"/>
                  </a:lnTo>
                  <a:lnTo>
                    <a:pt x="137" y="22"/>
                  </a:lnTo>
                  <a:lnTo>
                    <a:pt x="128" y="18"/>
                  </a:lnTo>
                  <a:lnTo>
                    <a:pt x="119" y="14"/>
                  </a:lnTo>
                  <a:lnTo>
                    <a:pt x="110" y="10"/>
                  </a:lnTo>
                  <a:lnTo>
                    <a:pt x="100" y="7"/>
                  </a:lnTo>
                  <a:lnTo>
                    <a:pt x="90" y="4"/>
                  </a:lnTo>
                  <a:lnTo>
                    <a:pt x="80" y="3"/>
                  </a:lnTo>
                  <a:lnTo>
                    <a:pt x="70" y="1"/>
                  </a:lnTo>
                  <a:lnTo>
                    <a:pt x="60" y="1"/>
                  </a:lnTo>
                  <a:lnTo>
                    <a:pt x="49" y="0"/>
                  </a:lnTo>
                  <a:lnTo>
                    <a:pt x="39" y="1"/>
                  </a:lnTo>
                  <a:lnTo>
                    <a:pt x="29" y="1"/>
                  </a:lnTo>
                  <a:lnTo>
                    <a:pt x="20" y="2"/>
                  </a:lnTo>
                  <a:lnTo>
                    <a:pt x="10" y="4"/>
                  </a:lnTo>
                  <a:lnTo>
                    <a:pt x="2" y="7"/>
                  </a:lnTo>
                  <a:lnTo>
                    <a:pt x="1" y="7"/>
                  </a:lnTo>
                  <a:lnTo>
                    <a:pt x="1" y="9"/>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4" name="Freeform 54"/>
            <p:cNvSpPr>
              <a:spLocks/>
            </p:cNvSpPr>
            <p:nvPr/>
          </p:nvSpPr>
          <p:spPr bwMode="auto">
            <a:xfrm>
              <a:off x="3478" y="1542"/>
              <a:ext cx="33" cy="91"/>
            </a:xfrm>
            <a:custGeom>
              <a:avLst/>
              <a:gdLst>
                <a:gd name="T0" fmla="*/ 0 w 33"/>
                <a:gd name="T1" fmla="*/ 3 h 91"/>
                <a:gd name="T2" fmla="*/ 4 w 33"/>
                <a:gd name="T3" fmla="*/ 12 h 91"/>
                <a:gd name="T4" fmla="*/ 7 w 33"/>
                <a:gd name="T5" fmla="*/ 19 h 91"/>
                <a:gd name="T6" fmla="*/ 12 w 33"/>
                <a:gd name="T7" fmla="*/ 26 h 91"/>
                <a:gd name="T8" fmla="*/ 16 w 33"/>
                <a:gd name="T9" fmla="*/ 34 h 91"/>
                <a:gd name="T10" fmla="*/ 19 w 33"/>
                <a:gd name="T11" fmla="*/ 38 h 91"/>
                <a:gd name="T12" fmla="*/ 22 w 33"/>
                <a:gd name="T13" fmla="*/ 44 h 91"/>
                <a:gd name="T14" fmla="*/ 25 w 33"/>
                <a:gd name="T15" fmla="*/ 49 h 91"/>
                <a:gd name="T16" fmla="*/ 26 w 33"/>
                <a:gd name="T17" fmla="*/ 54 h 91"/>
                <a:gd name="T18" fmla="*/ 27 w 33"/>
                <a:gd name="T19" fmla="*/ 58 h 91"/>
                <a:gd name="T20" fmla="*/ 27 w 33"/>
                <a:gd name="T21" fmla="*/ 62 h 91"/>
                <a:gd name="T22" fmla="*/ 28 w 33"/>
                <a:gd name="T23" fmla="*/ 65 h 91"/>
                <a:gd name="T24" fmla="*/ 28 w 33"/>
                <a:gd name="T25" fmla="*/ 68 h 91"/>
                <a:gd name="T26" fmla="*/ 23 w 33"/>
                <a:gd name="T27" fmla="*/ 78 h 91"/>
                <a:gd name="T28" fmla="*/ 19 w 33"/>
                <a:gd name="T29" fmla="*/ 83 h 91"/>
                <a:gd name="T30" fmla="*/ 13 w 33"/>
                <a:gd name="T31" fmla="*/ 82 h 91"/>
                <a:gd name="T32" fmla="*/ 8 w 33"/>
                <a:gd name="T33" fmla="*/ 77 h 91"/>
                <a:gd name="T34" fmla="*/ 7 w 33"/>
                <a:gd name="T35" fmla="*/ 77 h 91"/>
                <a:gd name="T36" fmla="*/ 6 w 33"/>
                <a:gd name="T37" fmla="*/ 77 h 91"/>
                <a:gd name="T38" fmla="*/ 5 w 33"/>
                <a:gd name="T39" fmla="*/ 79 h 91"/>
                <a:gd name="T40" fmla="*/ 5 w 33"/>
                <a:gd name="T41" fmla="*/ 80 h 91"/>
                <a:gd name="T42" fmla="*/ 8 w 33"/>
                <a:gd name="T43" fmla="*/ 87 h 91"/>
                <a:gd name="T44" fmla="*/ 13 w 33"/>
                <a:gd name="T45" fmla="*/ 90 h 91"/>
                <a:gd name="T46" fmla="*/ 16 w 33"/>
                <a:gd name="T47" fmla="*/ 91 h 91"/>
                <a:gd name="T48" fmla="*/ 21 w 33"/>
                <a:gd name="T49" fmla="*/ 89 h 91"/>
                <a:gd name="T50" fmla="*/ 25 w 33"/>
                <a:gd name="T51" fmla="*/ 86 h 91"/>
                <a:gd name="T52" fmla="*/ 28 w 33"/>
                <a:gd name="T53" fmla="*/ 81 h 91"/>
                <a:gd name="T54" fmla="*/ 31 w 33"/>
                <a:gd name="T55" fmla="*/ 76 h 91"/>
                <a:gd name="T56" fmla="*/ 33 w 33"/>
                <a:gd name="T57" fmla="*/ 70 h 91"/>
                <a:gd name="T58" fmla="*/ 33 w 33"/>
                <a:gd name="T59" fmla="*/ 60 h 91"/>
                <a:gd name="T60" fmla="*/ 31 w 33"/>
                <a:gd name="T61" fmla="*/ 50 h 91"/>
                <a:gd name="T62" fmla="*/ 27 w 33"/>
                <a:gd name="T63" fmla="*/ 42 h 91"/>
                <a:gd name="T64" fmla="*/ 23 w 33"/>
                <a:gd name="T65" fmla="*/ 33 h 91"/>
                <a:gd name="T66" fmla="*/ 17 w 33"/>
                <a:gd name="T67" fmla="*/ 25 h 91"/>
                <a:gd name="T68" fmla="*/ 12 w 33"/>
                <a:gd name="T69" fmla="*/ 17 h 91"/>
                <a:gd name="T70" fmla="*/ 7 w 33"/>
                <a:gd name="T71" fmla="*/ 9 h 91"/>
                <a:gd name="T72" fmla="*/ 2 w 33"/>
                <a:gd name="T73" fmla="*/ 0 h 91"/>
                <a:gd name="T74" fmla="*/ 1 w 33"/>
                <a:gd name="T75" fmla="*/ 0 h 91"/>
                <a:gd name="T76" fmla="*/ 1 w 33"/>
                <a:gd name="T77" fmla="*/ 1 h 91"/>
                <a:gd name="T78" fmla="*/ 0 w 33"/>
                <a:gd name="T79" fmla="*/ 3 h 91"/>
                <a:gd name="T80" fmla="*/ 0 w 33"/>
                <a:gd name="T81" fmla="*/ 3 h 91"/>
                <a:gd name="T82" fmla="*/ 0 w 33"/>
                <a:gd name="T83" fmla="*/ 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91"/>
                <a:gd name="T128" fmla="*/ 33 w 33"/>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91">
                  <a:moveTo>
                    <a:pt x="0" y="3"/>
                  </a:moveTo>
                  <a:lnTo>
                    <a:pt x="4" y="12"/>
                  </a:lnTo>
                  <a:lnTo>
                    <a:pt x="7" y="19"/>
                  </a:lnTo>
                  <a:lnTo>
                    <a:pt x="12" y="26"/>
                  </a:lnTo>
                  <a:lnTo>
                    <a:pt x="16" y="34"/>
                  </a:lnTo>
                  <a:lnTo>
                    <a:pt x="19" y="38"/>
                  </a:lnTo>
                  <a:lnTo>
                    <a:pt x="22" y="44"/>
                  </a:lnTo>
                  <a:lnTo>
                    <a:pt x="25" y="49"/>
                  </a:lnTo>
                  <a:lnTo>
                    <a:pt x="26" y="54"/>
                  </a:lnTo>
                  <a:lnTo>
                    <a:pt x="27" y="58"/>
                  </a:lnTo>
                  <a:lnTo>
                    <a:pt x="27" y="62"/>
                  </a:lnTo>
                  <a:lnTo>
                    <a:pt x="28" y="65"/>
                  </a:lnTo>
                  <a:lnTo>
                    <a:pt x="28" y="68"/>
                  </a:lnTo>
                  <a:lnTo>
                    <a:pt x="23" y="78"/>
                  </a:lnTo>
                  <a:lnTo>
                    <a:pt x="19" y="83"/>
                  </a:lnTo>
                  <a:lnTo>
                    <a:pt x="13" y="82"/>
                  </a:lnTo>
                  <a:lnTo>
                    <a:pt x="8" y="77"/>
                  </a:lnTo>
                  <a:lnTo>
                    <a:pt x="7" y="77"/>
                  </a:lnTo>
                  <a:lnTo>
                    <a:pt x="6" y="77"/>
                  </a:lnTo>
                  <a:lnTo>
                    <a:pt x="5" y="79"/>
                  </a:lnTo>
                  <a:lnTo>
                    <a:pt x="5" y="80"/>
                  </a:lnTo>
                  <a:lnTo>
                    <a:pt x="8" y="87"/>
                  </a:lnTo>
                  <a:lnTo>
                    <a:pt x="13" y="90"/>
                  </a:lnTo>
                  <a:lnTo>
                    <a:pt x="16" y="91"/>
                  </a:lnTo>
                  <a:lnTo>
                    <a:pt x="21" y="89"/>
                  </a:lnTo>
                  <a:lnTo>
                    <a:pt x="25" y="86"/>
                  </a:lnTo>
                  <a:lnTo>
                    <a:pt x="28" y="81"/>
                  </a:lnTo>
                  <a:lnTo>
                    <a:pt x="31" y="76"/>
                  </a:lnTo>
                  <a:lnTo>
                    <a:pt x="33" y="70"/>
                  </a:lnTo>
                  <a:lnTo>
                    <a:pt x="33" y="60"/>
                  </a:lnTo>
                  <a:lnTo>
                    <a:pt x="31" y="50"/>
                  </a:lnTo>
                  <a:lnTo>
                    <a:pt x="27" y="42"/>
                  </a:lnTo>
                  <a:lnTo>
                    <a:pt x="23" y="33"/>
                  </a:lnTo>
                  <a:lnTo>
                    <a:pt x="17" y="25"/>
                  </a:lnTo>
                  <a:lnTo>
                    <a:pt x="12" y="17"/>
                  </a:lnTo>
                  <a:lnTo>
                    <a:pt x="7" y="9"/>
                  </a:lnTo>
                  <a:lnTo>
                    <a:pt x="2" y="0"/>
                  </a:lnTo>
                  <a:lnTo>
                    <a:pt x="1"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5" name="Freeform 55"/>
            <p:cNvSpPr>
              <a:spLocks/>
            </p:cNvSpPr>
            <p:nvPr/>
          </p:nvSpPr>
          <p:spPr bwMode="auto">
            <a:xfrm>
              <a:off x="3478" y="1602"/>
              <a:ext cx="102" cy="49"/>
            </a:xfrm>
            <a:custGeom>
              <a:avLst/>
              <a:gdLst>
                <a:gd name="T0" fmla="*/ 101 w 102"/>
                <a:gd name="T1" fmla="*/ 2 h 49"/>
                <a:gd name="T2" fmla="*/ 101 w 102"/>
                <a:gd name="T3" fmla="*/ 14 h 49"/>
                <a:gd name="T4" fmla="*/ 98 w 102"/>
                <a:gd name="T5" fmla="*/ 23 h 49"/>
                <a:gd name="T6" fmla="*/ 92 w 102"/>
                <a:gd name="T7" fmla="*/ 31 h 49"/>
                <a:gd name="T8" fmla="*/ 84 w 102"/>
                <a:gd name="T9" fmla="*/ 37 h 49"/>
                <a:gd name="T10" fmla="*/ 74 w 102"/>
                <a:gd name="T11" fmla="*/ 42 h 49"/>
                <a:gd name="T12" fmla="*/ 64 w 102"/>
                <a:gd name="T13" fmla="*/ 45 h 49"/>
                <a:gd name="T14" fmla="*/ 53 w 102"/>
                <a:gd name="T15" fmla="*/ 46 h 49"/>
                <a:gd name="T16" fmla="*/ 43 w 102"/>
                <a:gd name="T17" fmla="*/ 46 h 49"/>
                <a:gd name="T18" fmla="*/ 37 w 102"/>
                <a:gd name="T19" fmla="*/ 46 h 49"/>
                <a:gd name="T20" fmla="*/ 31 w 102"/>
                <a:gd name="T21" fmla="*/ 44 h 49"/>
                <a:gd name="T22" fmla="*/ 26 w 102"/>
                <a:gd name="T23" fmla="*/ 43 h 49"/>
                <a:gd name="T24" fmla="*/ 20 w 102"/>
                <a:gd name="T25" fmla="*/ 40 h 49"/>
                <a:gd name="T26" fmla="*/ 16 w 102"/>
                <a:gd name="T27" fmla="*/ 37 h 49"/>
                <a:gd name="T28" fmla="*/ 10 w 102"/>
                <a:gd name="T29" fmla="*/ 33 h 49"/>
                <a:gd name="T30" fmla="*/ 6 w 102"/>
                <a:gd name="T31" fmla="*/ 29 h 49"/>
                <a:gd name="T32" fmla="*/ 1 w 102"/>
                <a:gd name="T33" fmla="*/ 25 h 49"/>
                <a:gd name="T34" fmla="*/ 1 w 102"/>
                <a:gd name="T35" fmla="*/ 25 h 49"/>
                <a:gd name="T36" fmla="*/ 1 w 102"/>
                <a:gd name="T37" fmla="*/ 26 h 49"/>
                <a:gd name="T38" fmla="*/ 0 w 102"/>
                <a:gd name="T39" fmla="*/ 27 h 49"/>
                <a:gd name="T40" fmla="*/ 0 w 102"/>
                <a:gd name="T41" fmla="*/ 29 h 49"/>
                <a:gd name="T42" fmla="*/ 13 w 102"/>
                <a:gd name="T43" fmla="*/ 40 h 49"/>
                <a:gd name="T44" fmla="*/ 29 w 102"/>
                <a:gd name="T45" fmla="*/ 47 h 49"/>
                <a:gd name="T46" fmla="*/ 47 w 102"/>
                <a:gd name="T47" fmla="*/ 49 h 49"/>
                <a:gd name="T48" fmla="*/ 65 w 102"/>
                <a:gd name="T49" fmla="*/ 48 h 49"/>
                <a:gd name="T50" fmla="*/ 81 w 102"/>
                <a:gd name="T51" fmla="*/ 43 h 49"/>
                <a:gd name="T52" fmla="*/ 95 w 102"/>
                <a:gd name="T53" fmla="*/ 32 h 49"/>
                <a:gd name="T54" fmla="*/ 102 w 102"/>
                <a:gd name="T55" fmla="*/ 19 h 49"/>
                <a:gd name="T56" fmla="*/ 102 w 102"/>
                <a:gd name="T57" fmla="*/ 0 h 49"/>
                <a:gd name="T58" fmla="*/ 101 w 102"/>
                <a:gd name="T59" fmla="*/ 0 h 49"/>
                <a:gd name="T60" fmla="*/ 101 w 102"/>
                <a:gd name="T61" fmla="*/ 0 h 49"/>
                <a:gd name="T62" fmla="*/ 101 w 102"/>
                <a:gd name="T63" fmla="*/ 1 h 49"/>
                <a:gd name="T64" fmla="*/ 101 w 102"/>
                <a:gd name="T65" fmla="*/ 2 h 49"/>
                <a:gd name="T66" fmla="*/ 101 w 102"/>
                <a:gd name="T67" fmla="*/ 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49"/>
                <a:gd name="T104" fmla="*/ 102 w 10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49">
                  <a:moveTo>
                    <a:pt x="101" y="2"/>
                  </a:moveTo>
                  <a:lnTo>
                    <a:pt x="101" y="14"/>
                  </a:lnTo>
                  <a:lnTo>
                    <a:pt x="98" y="23"/>
                  </a:lnTo>
                  <a:lnTo>
                    <a:pt x="92" y="31"/>
                  </a:lnTo>
                  <a:lnTo>
                    <a:pt x="84" y="37"/>
                  </a:lnTo>
                  <a:lnTo>
                    <a:pt x="74" y="42"/>
                  </a:lnTo>
                  <a:lnTo>
                    <a:pt x="64" y="45"/>
                  </a:lnTo>
                  <a:lnTo>
                    <a:pt x="53" y="46"/>
                  </a:lnTo>
                  <a:lnTo>
                    <a:pt x="43" y="46"/>
                  </a:lnTo>
                  <a:lnTo>
                    <a:pt x="37" y="46"/>
                  </a:lnTo>
                  <a:lnTo>
                    <a:pt x="31" y="44"/>
                  </a:lnTo>
                  <a:lnTo>
                    <a:pt x="26" y="43"/>
                  </a:lnTo>
                  <a:lnTo>
                    <a:pt x="20" y="40"/>
                  </a:lnTo>
                  <a:lnTo>
                    <a:pt x="16" y="37"/>
                  </a:lnTo>
                  <a:lnTo>
                    <a:pt x="10" y="33"/>
                  </a:lnTo>
                  <a:lnTo>
                    <a:pt x="6" y="29"/>
                  </a:lnTo>
                  <a:lnTo>
                    <a:pt x="1" y="25"/>
                  </a:lnTo>
                  <a:lnTo>
                    <a:pt x="1" y="26"/>
                  </a:lnTo>
                  <a:lnTo>
                    <a:pt x="0" y="27"/>
                  </a:lnTo>
                  <a:lnTo>
                    <a:pt x="0" y="29"/>
                  </a:lnTo>
                  <a:lnTo>
                    <a:pt x="13" y="40"/>
                  </a:lnTo>
                  <a:lnTo>
                    <a:pt x="29" y="47"/>
                  </a:lnTo>
                  <a:lnTo>
                    <a:pt x="47" y="49"/>
                  </a:lnTo>
                  <a:lnTo>
                    <a:pt x="65" y="48"/>
                  </a:lnTo>
                  <a:lnTo>
                    <a:pt x="81" y="43"/>
                  </a:lnTo>
                  <a:lnTo>
                    <a:pt x="95" y="32"/>
                  </a:lnTo>
                  <a:lnTo>
                    <a:pt x="102" y="19"/>
                  </a:lnTo>
                  <a:lnTo>
                    <a:pt x="102" y="0"/>
                  </a:lnTo>
                  <a:lnTo>
                    <a:pt x="101" y="0"/>
                  </a:lnTo>
                  <a:lnTo>
                    <a:pt x="101" y="1"/>
                  </a:lnTo>
                  <a:lnTo>
                    <a:pt x="10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6" name="Freeform 56"/>
            <p:cNvSpPr>
              <a:spLocks/>
            </p:cNvSpPr>
            <p:nvPr/>
          </p:nvSpPr>
          <p:spPr bwMode="auto">
            <a:xfrm>
              <a:off x="3386" y="1626"/>
              <a:ext cx="34" cy="87"/>
            </a:xfrm>
            <a:custGeom>
              <a:avLst/>
              <a:gdLst>
                <a:gd name="T0" fmla="*/ 2 w 34"/>
                <a:gd name="T1" fmla="*/ 87 h 87"/>
                <a:gd name="T2" fmla="*/ 7 w 34"/>
                <a:gd name="T3" fmla="*/ 84 h 87"/>
                <a:gd name="T4" fmla="*/ 11 w 34"/>
                <a:gd name="T5" fmla="*/ 82 h 87"/>
                <a:gd name="T6" fmla="*/ 16 w 34"/>
                <a:gd name="T7" fmla="*/ 79 h 87"/>
                <a:gd name="T8" fmla="*/ 19 w 34"/>
                <a:gd name="T9" fmla="*/ 76 h 87"/>
                <a:gd name="T10" fmla="*/ 23 w 34"/>
                <a:gd name="T11" fmla="*/ 73 h 87"/>
                <a:gd name="T12" fmla="*/ 26 w 34"/>
                <a:gd name="T13" fmla="*/ 69 h 87"/>
                <a:gd name="T14" fmla="*/ 28 w 34"/>
                <a:gd name="T15" fmla="*/ 64 h 87"/>
                <a:gd name="T16" fmla="*/ 31 w 34"/>
                <a:gd name="T17" fmla="*/ 59 h 87"/>
                <a:gd name="T18" fmla="*/ 33 w 34"/>
                <a:gd name="T19" fmla="*/ 45 h 87"/>
                <a:gd name="T20" fmla="*/ 34 w 34"/>
                <a:gd name="T21" fmla="*/ 30 h 87"/>
                <a:gd name="T22" fmla="*/ 32 w 34"/>
                <a:gd name="T23" fmla="*/ 14 h 87"/>
                <a:gd name="T24" fmla="*/ 28 w 34"/>
                <a:gd name="T25" fmla="*/ 1 h 87"/>
                <a:gd name="T26" fmla="*/ 27 w 34"/>
                <a:gd name="T27" fmla="*/ 0 h 87"/>
                <a:gd name="T28" fmla="*/ 25 w 34"/>
                <a:gd name="T29" fmla="*/ 0 h 87"/>
                <a:gd name="T30" fmla="*/ 22 w 34"/>
                <a:gd name="T31" fmla="*/ 2 h 87"/>
                <a:gd name="T32" fmla="*/ 21 w 34"/>
                <a:gd name="T33" fmla="*/ 4 h 87"/>
                <a:gd name="T34" fmla="*/ 21 w 34"/>
                <a:gd name="T35" fmla="*/ 15 h 87"/>
                <a:gd name="T36" fmla="*/ 22 w 34"/>
                <a:gd name="T37" fmla="*/ 27 h 87"/>
                <a:gd name="T38" fmla="*/ 24 w 34"/>
                <a:gd name="T39" fmla="*/ 38 h 87"/>
                <a:gd name="T40" fmla="*/ 25 w 34"/>
                <a:gd name="T41" fmla="*/ 49 h 87"/>
                <a:gd name="T42" fmla="*/ 24 w 34"/>
                <a:gd name="T43" fmla="*/ 60 h 87"/>
                <a:gd name="T44" fmla="*/ 21 w 34"/>
                <a:gd name="T45" fmla="*/ 70 h 87"/>
                <a:gd name="T46" fmla="*/ 13 w 34"/>
                <a:gd name="T47" fmla="*/ 79 h 87"/>
                <a:gd name="T48" fmla="*/ 1 w 34"/>
                <a:gd name="T49" fmla="*/ 85 h 87"/>
                <a:gd name="T50" fmla="*/ 0 w 34"/>
                <a:gd name="T51" fmla="*/ 86 h 87"/>
                <a:gd name="T52" fmla="*/ 0 w 34"/>
                <a:gd name="T53" fmla="*/ 87 h 87"/>
                <a:gd name="T54" fmla="*/ 1 w 34"/>
                <a:gd name="T55" fmla="*/ 87 h 87"/>
                <a:gd name="T56" fmla="*/ 2 w 34"/>
                <a:gd name="T57" fmla="*/ 87 h 87"/>
                <a:gd name="T58" fmla="*/ 2 w 34"/>
                <a:gd name="T59" fmla="*/ 87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87"/>
                <a:gd name="T92" fmla="*/ 34 w 34"/>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87">
                  <a:moveTo>
                    <a:pt x="2" y="87"/>
                  </a:moveTo>
                  <a:lnTo>
                    <a:pt x="7" y="84"/>
                  </a:lnTo>
                  <a:lnTo>
                    <a:pt x="11" y="82"/>
                  </a:lnTo>
                  <a:lnTo>
                    <a:pt x="16" y="79"/>
                  </a:lnTo>
                  <a:lnTo>
                    <a:pt x="19" y="76"/>
                  </a:lnTo>
                  <a:lnTo>
                    <a:pt x="23" y="73"/>
                  </a:lnTo>
                  <a:lnTo>
                    <a:pt x="26" y="69"/>
                  </a:lnTo>
                  <a:lnTo>
                    <a:pt x="28" y="64"/>
                  </a:lnTo>
                  <a:lnTo>
                    <a:pt x="31" y="59"/>
                  </a:lnTo>
                  <a:lnTo>
                    <a:pt x="33" y="45"/>
                  </a:lnTo>
                  <a:lnTo>
                    <a:pt x="34" y="30"/>
                  </a:lnTo>
                  <a:lnTo>
                    <a:pt x="32" y="14"/>
                  </a:lnTo>
                  <a:lnTo>
                    <a:pt x="28" y="1"/>
                  </a:lnTo>
                  <a:lnTo>
                    <a:pt x="27" y="0"/>
                  </a:lnTo>
                  <a:lnTo>
                    <a:pt x="25" y="0"/>
                  </a:lnTo>
                  <a:lnTo>
                    <a:pt x="22" y="2"/>
                  </a:lnTo>
                  <a:lnTo>
                    <a:pt x="21" y="4"/>
                  </a:lnTo>
                  <a:lnTo>
                    <a:pt x="21" y="15"/>
                  </a:lnTo>
                  <a:lnTo>
                    <a:pt x="22" y="27"/>
                  </a:lnTo>
                  <a:lnTo>
                    <a:pt x="24" y="38"/>
                  </a:lnTo>
                  <a:lnTo>
                    <a:pt x="25" y="49"/>
                  </a:lnTo>
                  <a:lnTo>
                    <a:pt x="24" y="60"/>
                  </a:lnTo>
                  <a:lnTo>
                    <a:pt x="21" y="70"/>
                  </a:lnTo>
                  <a:lnTo>
                    <a:pt x="13" y="79"/>
                  </a:lnTo>
                  <a:lnTo>
                    <a:pt x="1" y="85"/>
                  </a:lnTo>
                  <a:lnTo>
                    <a:pt x="0" y="86"/>
                  </a:lnTo>
                  <a:lnTo>
                    <a:pt x="0" y="87"/>
                  </a:lnTo>
                  <a:lnTo>
                    <a:pt x="1" y="87"/>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7" name="Freeform 57"/>
            <p:cNvSpPr>
              <a:spLocks/>
            </p:cNvSpPr>
            <p:nvPr/>
          </p:nvSpPr>
          <p:spPr bwMode="auto">
            <a:xfrm>
              <a:off x="3553" y="1656"/>
              <a:ext cx="224" cy="125"/>
            </a:xfrm>
            <a:custGeom>
              <a:avLst/>
              <a:gdLst>
                <a:gd name="T0" fmla="*/ 0 w 224"/>
                <a:gd name="T1" fmla="*/ 1 h 125"/>
                <a:gd name="T2" fmla="*/ 10 w 224"/>
                <a:gd name="T3" fmla="*/ 12 h 125"/>
                <a:gd name="T4" fmla="*/ 21 w 224"/>
                <a:gd name="T5" fmla="*/ 21 h 125"/>
                <a:gd name="T6" fmla="*/ 33 w 224"/>
                <a:gd name="T7" fmla="*/ 29 h 125"/>
                <a:gd name="T8" fmla="*/ 47 w 224"/>
                <a:gd name="T9" fmla="*/ 35 h 125"/>
                <a:gd name="T10" fmla="*/ 59 w 224"/>
                <a:gd name="T11" fmla="*/ 41 h 125"/>
                <a:gd name="T12" fmla="*/ 74 w 224"/>
                <a:gd name="T13" fmla="*/ 46 h 125"/>
                <a:gd name="T14" fmla="*/ 88 w 224"/>
                <a:gd name="T15" fmla="*/ 50 h 125"/>
                <a:gd name="T16" fmla="*/ 102 w 224"/>
                <a:gd name="T17" fmla="*/ 55 h 125"/>
                <a:gd name="T18" fmla="*/ 118 w 224"/>
                <a:gd name="T19" fmla="*/ 61 h 125"/>
                <a:gd name="T20" fmla="*/ 133 w 224"/>
                <a:gd name="T21" fmla="*/ 69 h 125"/>
                <a:gd name="T22" fmla="*/ 148 w 224"/>
                <a:gd name="T23" fmla="*/ 77 h 125"/>
                <a:gd name="T24" fmla="*/ 163 w 224"/>
                <a:gd name="T25" fmla="*/ 86 h 125"/>
                <a:gd name="T26" fmla="*/ 177 w 224"/>
                <a:gd name="T27" fmla="*/ 96 h 125"/>
                <a:gd name="T28" fmla="*/ 192 w 224"/>
                <a:gd name="T29" fmla="*/ 105 h 125"/>
                <a:gd name="T30" fmla="*/ 206 w 224"/>
                <a:gd name="T31" fmla="*/ 115 h 125"/>
                <a:gd name="T32" fmla="*/ 220 w 224"/>
                <a:gd name="T33" fmla="*/ 125 h 125"/>
                <a:gd name="T34" fmla="*/ 221 w 224"/>
                <a:gd name="T35" fmla="*/ 125 h 125"/>
                <a:gd name="T36" fmla="*/ 223 w 224"/>
                <a:gd name="T37" fmla="*/ 125 h 125"/>
                <a:gd name="T38" fmla="*/ 224 w 224"/>
                <a:gd name="T39" fmla="*/ 124 h 125"/>
                <a:gd name="T40" fmla="*/ 224 w 224"/>
                <a:gd name="T41" fmla="*/ 123 h 125"/>
                <a:gd name="T42" fmla="*/ 213 w 224"/>
                <a:gd name="T43" fmla="*/ 115 h 125"/>
                <a:gd name="T44" fmla="*/ 202 w 224"/>
                <a:gd name="T45" fmla="*/ 106 h 125"/>
                <a:gd name="T46" fmla="*/ 191 w 224"/>
                <a:gd name="T47" fmla="*/ 99 h 125"/>
                <a:gd name="T48" fmla="*/ 179 w 224"/>
                <a:gd name="T49" fmla="*/ 90 h 125"/>
                <a:gd name="T50" fmla="*/ 167 w 224"/>
                <a:gd name="T51" fmla="*/ 83 h 125"/>
                <a:gd name="T52" fmla="*/ 155 w 224"/>
                <a:gd name="T53" fmla="*/ 76 h 125"/>
                <a:gd name="T54" fmla="*/ 143 w 224"/>
                <a:gd name="T55" fmla="*/ 69 h 125"/>
                <a:gd name="T56" fmla="*/ 130 w 224"/>
                <a:gd name="T57" fmla="*/ 63 h 125"/>
                <a:gd name="T58" fmla="*/ 122 w 224"/>
                <a:gd name="T59" fmla="*/ 60 h 125"/>
                <a:gd name="T60" fmla="*/ 113 w 224"/>
                <a:gd name="T61" fmla="*/ 56 h 125"/>
                <a:gd name="T62" fmla="*/ 105 w 224"/>
                <a:gd name="T63" fmla="*/ 53 h 125"/>
                <a:gd name="T64" fmla="*/ 96 w 224"/>
                <a:gd name="T65" fmla="*/ 50 h 125"/>
                <a:gd name="T66" fmla="*/ 88 w 224"/>
                <a:gd name="T67" fmla="*/ 48 h 125"/>
                <a:gd name="T68" fmla="*/ 79 w 224"/>
                <a:gd name="T69" fmla="*/ 45 h 125"/>
                <a:gd name="T70" fmla="*/ 71 w 224"/>
                <a:gd name="T71" fmla="*/ 42 h 125"/>
                <a:gd name="T72" fmla="*/ 62 w 224"/>
                <a:gd name="T73" fmla="*/ 39 h 125"/>
                <a:gd name="T74" fmla="*/ 53 w 224"/>
                <a:gd name="T75" fmla="*/ 36 h 125"/>
                <a:gd name="T76" fmla="*/ 45 w 224"/>
                <a:gd name="T77" fmla="*/ 32 h 125"/>
                <a:gd name="T78" fmla="*/ 38 w 224"/>
                <a:gd name="T79" fmla="*/ 28 h 125"/>
                <a:gd name="T80" fmla="*/ 29 w 224"/>
                <a:gd name="T81" fmla="*/ 24 h 125"/>
                <a:gd name="T82" fmla="*/ 22 w 224"/>
                <a:gd name="T83" fmla="*/ 19 h 125"/>
                <a:gd name="T84" fmla="*/ 15 w 224"/>
                <a:gd name="T85" fmla="*/ 13 h 125"/>
                <a:gd name="T86" fmla="*/ 9 w 224"/>
                <a:gd name="T87" fmla="*/ 7 h 125"/>
                <a:gd name="T88" fmla="*/ 2 w 224"/>
                <a:gd name="T89" fmla="*/ 0 h 125"/>
                <a:gd name="T90" fmla="*/ 1 w 224"/>
                <a:gd name="T91" fmla="*/ 0 h 125"/>
                <a:gd name="T92" fmla="*/ 0 w 224"/>
                <a:gd name="T93" fmla="*/ 0 h 125"/>
                <a:gd name="T94" fmla="*/ 0 w 224"/>
                <a:gd name="T95" fmla="*/ 0 h 125"/>
                <a:gd name="T96" fmla="*/ 0 w 224"/>
                <a:gd name="T97" fmla="*/ 1 h 125"/>
                <a:gd name="T98" fmla="*/ 0 w 224"/>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125"/>
                <a:gd name="T152" fmla="*/ 224 w 224"/>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125">
                  <a:moveTo>
                    <a:pt x="0" y="1"/>
                  </a:moveTo>
                  <a:lnTo>
                    <a:pt x="10" y="12"/>
                  </a:lnTo>
                  <a:lnTo>
                    <a:pt x="21" y="21"/>
                  </a:lnTo>
                  <a:lnTo>
                    <a:pt x="33" y="29"/>
                  </a:lnTo>
                  <a:lnTo>
                    <a:pt x="47" y="35"/>
                  </a:lnTo>
                  <a:lnTo>
                    <a:pt x="59" y="41"/>
                  </a:lnTo>
                  <a:lnTo>
                    <a:pt x="74" y="46"/>
                  </a:lnTo>
                  <a:lnTo>
                    <a:pt x="88" y="50"/>
                  </a:lnTo>
                  <a:lnTo>
                    <a:pt x="102" y="55"/>
                  </a:lnTo>
                  <a:lnTo>
                    <a:pt x="118" y="61"/>
                  </a:lnTo>
                  <a:lnTo>
                    <a:pt x="133" y="69"/>
                  </a:lnTo>
                  <a:lnTo>
                    <a:pt x="148" y="77"/>
                  </a:lnTo>
                  <a:lnTo>
                    <a:pt x="163" y="86"/>
                  </a:lnTo>
                  <a:lnTo>
                    <a:pt x="177" y="96"/>
                  </a:lnTo>
                  <a:lnTo>
                    <a:pt x="192" y="105"/>
                  </a:lnTo>
                  <a:lnTo>
                    <a:pt x="206" y="115"/>
                  </a:lnTo>
                  <a:lnTo>
                    <a:pt x="220" y="125"/>
                  </a:lnTo>
                  <a:lnTo>
                    <a:pt x="221" y="125"/>
                  </a:lnTo>
                  <a:lnTo>
                    <a:pt x="223" y="125"/>
                  </a:lnTo>
                  <a:lnTo>
                    <a:pt x="224" y="124"/>
                  </a:lnTo>
                  <a:lnTo>
                    <a:pt x="224" y="123"/>
                  </a:lnTo>
                  <a:lnTo>
                    <a:pt x="213" y="115"/>
                  </a:lnTo>
                  <a:lnTo>
                    <a:pt x="202" y="106"/>
                  </a:lnTo>
                  <a:lnTo>
                    <a:pt x="191" y="99"/>
                  </a:lnTo>
                  <a:lnTo>
                    <a:pt x="179" y="90"/>
                  </a:lnTo>
                  <a:lnTo>
                    <a:pt x="167" y="83"/>
                  </a:lnTo>
                  <a:lnTo>
                    <a:pt x="155" y="76"/>
                  </a:lnTo>
                  <a:lnTo>
                    <a:pt x="143" y="69"/>
                  </a:lnTo>
                  <a:lnTo>
                    <a:pt x="130" y="63"/>
                  </a:lnTo>
                  <a:lnTo>
                    <a:pt x="122" y="60"/>
                  </a:lnTo>
                  <a:lnTo>
                    <a:pt x="113" y="56"/>
                  </a:lnTo>
                  <a:lnTo>
                    <a:pt x="105" y="53"/>
                  </a:lnTo>
                  <a:lnTo>
                    <a:pt x="96" y="50"/>
                  </a:lnTo>
                  <a:lnTo>
                    <a:pt x="88" y="48"/>
                  </a:lnTo>
                  <a:lnTo>
                    <a:pt x="79" y="45"/>
                  </a:lnTo>
                  <a:lnTo>
                    <a:pt x="71" y="42"/>
                  </a:lnTo>
                  <a:lnTo>
                    <a:pt x="62" y="39"/>
                  </a:lnTo>
                  <a:lnTo>
                    <a:pt x="53" y="36"/>
                  </a:lnTo>
                  <a:lnTo>
                    <a:pt x="45" y="32"/>
                  </a:lnTo>
                  <a:lnTo>
                    <a:pt x="38" y="28"/>
                  </a:lnTo>
                  <a:lnTo>
                    <a:pt x="29" y="24"/>
                  </a:lnTo>
                  <a:lnTo>
                    <a:pt x="22" y="19"/>
                  </a:lnTo>
                  <a:lnTo>
                    <a:pt x="15" y="13"/>
                  </a:lnTo>
                  <a:lnTo>
                    <a:pt x="9" y="7"/>
                  </a:lnTo>
                  <a:lnTo>
                    <a:pt x="2" y="0"/>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8" name="Freeform 58"/>
            <p:cNvSpPr>
              <a:spLocks/>
            </p:cNvSpPr>
            <p:nvPr/>
          </p:nvSpPr>
          <p:spPr bwMode="auto">
            <a:xfrm>
              <a:off x="3643" y="1784"/>
              <a:ext cx="123" cy="477"/>
            </a:xfrm>
            <a:custGeom>
              <a:avLst/>
              <a:gdLst>
                <a:gd name="T0" fmla="*/ 120 w 123"/>
                <a:gd name="T1" fmla="*/ 1 h 477"/>
                <a:gd name="T2" fmla="*/ 111 w 123"/>
                <a:gd name="T3" fmla="*/ 32 h 477"/>
                <a:gd name="T4" fmla="*/ 107 w 123"/>
                <a:gd name="T5" fmla="*/ 64 h 477"/>
                <a:gd name="T6" fmla="*/ 105 w 123"/>
                <a:gd name="T7" fmla="*/ 97 h 477"/>
                <a:gd name="T8" fmla="*/ 105 w 123"/>
                <a:gd name="T9" fmla="*/ 129 h 477"/>
                <a:gd name="T10" fmla="*/ 105 w 123"/>
                <a:gd name="T11" fmla="*/ 164 h 477"/>
                <a:gd name="T12" fmla="*/ 104 w 123"/>
                <a:gd name="T13" fmla="*/ 199 h 477"/>
                <a:gd name="T14" fmla="*/ 100 w 123"/>
                <a:gd name="T15" fmla="*/ 234 h 477"/>
                <a:gd name="T16" fmla="*/ 93 w 123"/>
                <a:gd name="T17" fmla="*/ 268 h 477"/>
                <a:gd name="T18" fmla="*/ 88 w 123"/>
                <a:gd name="T19" fmla="*/ 282 h 477"/>
                <a:gd name="T20" fmla="*/ 84 w 123"/>
                <a:gd name="T21" fmla="*/ 297 h 477"/>
                <a:gd name="T22" fmla="*/ 78 w 123"/>
                <a:gd name="T23" fmla="*/ 310 h 477"/>
                <a:gd name="T24" fmla="*/ 72 w 123"/>
                <a:gd name="T25" fmla="*/ 323 h 477"/>
                <a:gd name="T26" fmla="*/ 66 w 123"/>
                <a:gd name="T27" fmla="*/ 337 h 477"/>
                <a:gd name="T28" fmla="*/ 60 w 123"/>
                <a:gd name="T29" fmla="*/ 350 h 477"/>
                <a:gd name="T30" fmla="*/ 53 w 123"/>
                <a:gd name="T31" fmla="*/ 364 h 477"/>
                <a:gd name="T32" fmla="*/ 46 w 123"/>
                <a:gd name="T33" fmla="*/ 377 h 477"/>
                <a:gd name="T34" fmla="*/ 40 w 123"/>
                <a:gd name="T35" fmla="*/ 388 h 477"/>
                <a:gd name="T36" fmla="*/ 33 w 123"/>
                <a:gd name="T37" fmla="*/ 400 h 477"/>
                <a:gd name="T38" fmla="*/ 26 w 123"/>
                <a:gd name="T39" fmla="*/ 412 h 477"/>
                <a:gd name="T40" fmla="*/ 20 w 123"/>
                <a:gd name="T41" fmla="*/ 424 h 477"/>
                <a:gd name="T42" fmla="*/ 14 w 123"/>
                <a:gd name="T43" fmla="*/ 436 h 477"/>
                <a:gd name="T44" fmla="*/ 9 w 123"/>
                <a:gd name="T45" fmla="*/ 448 h 477"/>
                <a:gd name="T46" fmla="*/ 4 w 123"/>
                <a:gd name="T47" fmla="*/ 460 h 477"/>
                <a:gd name="T48" fmla="*/ 0 w 123"/>
                <a:gd name="T49" fmla="*/ 473 h 477"/>
                <a:gd name="T50" fmla="*/ 1 w 123"/>
                <a:gd name="T51" fmla="*/ 475 h 477"/>
                <a:gd name="T52" fmla="*/ 4 w 123"/>
                <a:gd name="T53" fmla="*/ 477 h 477"/>
                <a:gd name="T54" fmla="*/ 7 w 123"/>
                <a:gd name="T55" fmla="*/ 477 h 477"/>
                <a:gd name="T56" fmla="*/ 9 w 123"/>
                <a:gd name="T57" fmla="*/ 475 h 477"/>
                <a:gd name="T58" fmla="*/ 21 w 123"/>
                <a:gd name="T59" fmla="*/ 450 h 477"/>
                <a:gd name="T60" fmla="*/ 34 w 123"/>
                <a:gd name="T61" fmla="*/ 425 h 477"/>
                <a:gd name="T62" fmla="*/ 48 w 123"/>
                <a:gd name="T63" fmla="*/ 400 h 477"/>
                <a:gd name="T64" fmla="*/ 60 w 123"/>
                <a:gd name="T65" fmla="*/ 375 h 477"/>
                <a:gd name="T66" fmla="*/ 73 w 123"/>
                <a:gd name="T67" fmla="*/ 350 h 477"/>
                <a:gd name="T68" fmla="*/ 85 w 123"/>
                <a:gd name="T69" fmla="*/ 324 h 477"/>
                <a:gd name="T70" fmla="*/ 96 w 123"/>
                <a:gd name="T71" fmla="*/ 298 h 477"/>
                <a:gd name="T72" fmla="*/ 104 w 123"/>
                <a:gd name="T73" fmla="*/ 271 h 477"/>
                <a:gd name="T74" fmla="*/ 111 w 123"/>
                <a:gd name="T75" fmla="*/ 237 h 477"/>
                <a:gd name="T76" fmla="*/ 114 w 123"/>
                <a:gd name="T77" fmla="*/ 204 h 477"/>
                <a:gd name="T78" fmla="*/ 114 w 123"/>
                <a:gd name="T79" fmla="*/ 170 h 477"/>
                <a:gd name="T80" fmla="*/ 114 w 123"/>
                <a:gd name="T81" fmla="*/ 136 h 477"/>
                <a:gd name="T82" fmla="*/ 113 w 123"/>
                <a:gd name="T83" fmla="*/ 102 h 477"/>
                <a:gd name="T84" fmla="*/ 114 w 123"/>
                <a:gd name="T85" fmla="*/ 69 h 477"/>
                <a:gd name="T86" fmla="*/ 117 w 123"/>
                <a:gd name="T87" fmla="*/ 35 h 477"/>
                <a:gd name="T88" fmla="*/ 123 w 123"/>
                <a:gd name="T89" fmla="*/ 1 h 477"/>
                <a:gd name="T90" fmla="*/ 123 w 123"/>
                <a:gd name="T91" fmla="*/ 1 h 477"/>
                <a:gd name="T92" fmla="*/ 122 w 123"/>
                <a:gd name="T93" fmla="*/ 0 h 477"/>
                <a:gd name="T94" fmla="*/ 120 w 123"/>
                <a:gd name="T95" fmla="*/ 0 h 477"/>
                <a:gd name="T96" fmla="*/ 120 w 123"/>
                <a:gd name="T97" fmla="*/ 1 h 477"/>
                <a:gd name="T98" fmla="*/ 120 w 123"/>
                <a:gd name="T99" fmla="*/ 1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477"/>
                <a:gd name="T152" fmla="*/ 123 w 123"/>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477">
                  <a:moveTo>
                    <a:pt x="120" y="1"/>
                  </a:moveTo>
                  <a:lnTo>
                    <a:pt x="111" y="32"/>
                  </a:lnTo>
                  <a:lnTo>
                    <a:pt x="107" y="64"/>
                  </a:lnTo>
                  <a:lnTo>
                    <a:pt x="105" y="97"/>
                  </a:lnTo>
                  <a:lnTo>
                    <a:pt x="105" y="129"/>
                  </a:lnTo>
                  <a:lnTo>
                    <a:pt x="105" y="164"/>
                  </a:lnTo>
                  <a:lnTo>
                    <a:pt x="104" y="199"/>
                  </a:lnTo>
                  <a:lnTo>
                    <a:pt x="100" y="234"/>
                  </a:lnTo>
                  <a:lnTo>
                    <a:pt x="93" y="268"/>
                  </a:lnTo>
                  <a:lnTo>
                    <a:pt x="88" y="282"/>
                  </a:lnTo>
                  <a:lnTo>
                    <a:pt x="84" y="297"/>
                  </a:lnTo>
                  <a:lnTo>
                    <a:pt x="78" y="310"/>
                  </a:lnTo>
                  <a:lnTo>
                    <a:pt x="72" y="323"/>
                  </a:lnTo>
                  <a:lnTo>
                    <a:pt x="66" y="337"/>
                  </a:lnTo>
                  <a:lnTo>
                    <a:pt x="60" y="350"/>
                  </a:lnTo>
                  <a:lnTo>
                    <a:pt x="53" y="364"/>
                  </a:lnTo>
                  <a:lnTo>
                    <a:pt x="46" y="377"/>
                  </a:lnTo>
                  <a:lnTo>
                    <a:pt x="40" y="388"/>
                  </a:lnTo>
                  <a:lnTo>
                    <a:pt x="33" y="400"/>
                  </a:lnTo>
                  <a:lnTo>
                    <a:pt x="26" y="412"/>
                  </a:lnTo>
                  <a:lnTo>
                    <a:pt x="20" y="424"/>
                  </a:lnTo>
                  <a:lnTo>
                    <a:pt x="14" y="436"/>
                  </a:lnTo>
                  <a:lnTo>
                    <a:pt x="9" y="448"/>
                  </a:lnTo>
                  <a:lnTo>
                    <a:pt x="4" y="460"/>
                  </a:lnTo>
                  <a:lnTo>
                    <a:pt x="0" y="473"/>
                  </a:lnTo>
                  <a:lnTo>
                    <a:pt x="1" y="475"/>
                  </a:lnTo>
                  <a:lnTo>
                    <a:pt x="4" y="477"/>
                  </a:lnTo>
                  <a:lnTo>
                    <a:pt x="7" y="477"/>
                  </a:lnTo>
                  <a:lnTo>
                    <a:pt x="9" y="475"/>
                  </a:lnTo>
                  <a:lnTo>
                    <a:pt x="21" y="450"/>
                  </a:lnTo>
                  <a:lnTo>
                    <a:pt x="34" y="425"/>
                  </a:lnTo>
                  <a:lnTo>
                    <a:pt x="48" y="400"/>
                  </a:lnTo>
                  <a:lnTo>
                    <a:pt x="60" y="375"/>
                  </a:lnTo>
                  <a:lnTo>
                    <a:pt x="73" y="350"/>
                  </a:lnTo>
                  <a:lnTo>
                    <a:pt x="85" y="324"/>
                  </a:lnTo>
                  <a:lnTo>
                    <a:pt x="96" y="298"/>
                  </a:lnTo>
                  <a:lnTo>
                    <a:pt x="104" y="271"/>
                  </a:lnTo>
                  <a:lnTo>
                    <a:pt x="111" y="237"/>
                  </a:lnTo>
                  <a:lnTo>
                    <a:pt x="114" y="204"/>
                  </a:lnTo>
                  <a:lnTo>
                    <a:pt x="114" y="170"/>
                  </a:lnTo>
                  <a:lnTo>
                    <a:pt x="114" y="136"/>
                  </a:lnTo>
                  <a:lnTo>
                    <a:pt x="113" y="102"/>
                  </a:lnTo>
                  <a:lnTo>
                    <a:pt x="114" y="69"/>
                  </a:lnTo>
                  <a:lnTo>
                    <a:pt x="117" y="35"/>
                  </a:lnTo>
                  <a:lnTo>
                    <a:pt x="123" y="1"/>
                  </a:lnTo>
                  <a:lnTo>
                    <a:pt x="122" y="0"/>
                  </a:lnTo>
                  <a:lnTo>
                    <a:pt x="120" y="0"/>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9" name="Freeform 59"/>
            <p:cNvSpPr>
              <a:spLocks/>
            </p:cNvSpPr>
            <p:nvPr/>
          </p:nvSpPr>
          <p:spPr bwMode="auto">
            <a:xfrm>
              <a:off x="3501" y="1769"/>
              <a:ext cx="227" cy="300"/>
            </a:xfrm>
            <a:custGeom>
              <a:avLst/>
              <a:gdLst>
                <a:gd name="T0" fmla="*/ 225 w 227"/>
                <a:gd name="T1" fmla="*/ 20 h 300"/>
                <a:gd name="T2" fmla="*/ 225 w 227"/>
                <a:gd name="T3" fmla="*/ 3 h 300"/>
                <a:gd name="T4" fmla="*/ 214 w 227"/>
                <a:gd name="T5" fmla="*/ 0 h 300"/>
                <a:gd name="T6" fmla="*/ 202 w 227"/>
                <a:gd name="T7" fmla="*/ 3 h 300"/>
                <a:gd name="T8" fmla="*/ 181 w 227"/>
                <a:gd name="T9" fmla="*/ 10 h 300"/>
                <a:gd name="T10" fmla="*/ 154 w 227"/>
                <a:gd name="T11" fmla="*/ 24 h 300"/>
                <a:gd name="T12" fmla="*/ 129 w 227"/>
                <a:gd name="T13" fmla="*/ 40 h 300"/>
                <a:gd name="T14" fmla="*/ 105 w 227"/>
                <a:gd name="T15" fmla="*/ 59 h 300"/>
                <a:gd name="T16" fmla="*/ 83 w 227"/>
                <a:gd name="T17" fmla="*/ 78 h 300"/>
                <a:gd name="T18" fmla="*/ 55 w 227"/>
                <a:gd name="T19" fmla="*/ 106 h 300"/>
                <a:gd name="T20" fmla="*/ 19 w 227"/>
                <a:gd name="T21" fmla="*/ 155 h 300"/>
                <a:gd name="T22" fmla="*/ 1 w 227"/>
                <a:gd name="T23" fmla="*/ 211 h 300"/>
                <a:gd name="T24" fmla="*/ 2 w 227"/>
                <a:gd name="T25" fmla="*/ 245 h 300"/>
                <a:gd name="T26" fmla="*/ 12 w 227"/>
                <a:gd name="T27" fmla="*/ 267 h 300"/>
                <a:gd name="T28" fmla="*/ 31 w 227"/>
                <a:gd name="T29" fmla="*/ 279 h 300"/>
                <a:gd name="T30" fmla="*/ 41 w 227"/>
                <a:gd name="T31" fmla="*/ 281 h 300"/>
                <a:gd name="T32" fmla="*/ 52 w 227"/>
                <a:gd name="T33" fmla="*/ 280 h 300"/>
                <a:gd name="T34" fmla="*/ 63 w 227"/>
                <a:gd name="T35" fmla="*/ 279 h 300"/>
                <a:gd name="T36" fmla="*/ 75 w 227"/>
                <a:gd name="T37" fmla="*/ 276 h 300"/>
                <a:gd name="T38" fmla="*/ 78 w 227"/>
                <a:gd name="T39" fmla="*/ 275 h 300"/>
                <a:gd name="T40" fmla="*/ 93 w 227"/>
                <a:gd name="T41" fmla="*/ 276 h 300"/>
                <a:gd name="T42" fmla="*/ 93 w 227"/>
                <a:gd name="T43" fmla="*/ 288 h 300"/>
                <a:gd name="T44" fmla="*/ 81 w 227"/>
                <a:gd name="T45" fmla="*/ 297 h 300"/>
                <a:gd name="T46" fmla="*/ 80 w 227"/>
                <a:gd name="T47" fmla="*/ 300 h 300"/>
                <a:gd name="T48" fmla="*/ 93 w 227"/>
                <a:gd name="T49" fmla="*/ 293 h 300"/>
                <a:gd name="T50" fmla="*/ 101 w 227"/>
                <a:gd name="T51" fmla="*/ 277 h 300"/>
                <a:gd name="T52" fmla="*/ 87 w 227"/>
                <a:gd name="T53" fmla="*/ 270 h 300"/>
                <a:gd name="T54" fmla="*/ 64 w 227"/>
                <a:gd name="T55" fmla="*/ 277 h 300"/>
                <a:gd name="T56" fmla="*/ 39 w 227"/>
                <a:gd name="T57" fmla="*/ 279 h 300"/>
                <a:gd name="T58" fmla="*/ 16 w 227"/>
                <a:gd name="T59" fmla="*/ 267 h 300"/>
                <a:gd name="T60" fmla="*/ 4 w 227"/>
                <a:gd name="T61" fmla="*/ 239 h 300"/>
                <a:gd name="T62" fmla="*/ 4 w 227"/>
                <a:gd name="T63" fmla="*/ 208 h 300"/>
                <a:gd name="T64" fmla="*/ 18 w 227"/>
                <a:gd name="T65" fmla="*/ 162 h 300"/>
                <a:gd name="T66" fmla="*/ 50 w 227"/>
                <a:gd name="T67" fmla="*/ 114 h 300"/>
                <a:gd name="T68" fmla="*/ 90 w 227"/>
                <a:gd name="T69" fmla="*/ 73 h 300"/>
                <a:gd name="T70" fmla="*/ 113 w 227"/>
                <a:gd name="T71" fmla="*/ 55 h 300"/>
                <a:gd name="T72" fmla="*/ 136 w 227"/>
                <a:gd name="T73" fmla="*/ 38 h 300"/>
                <a:gd name="T74" fmla="*/ 157 w 227"/>
                <a:gd name="T75" fmla="*/ 24 h 300"/>
                <a:gd name="T76" fmla="*/ 172 w 227"/>
                <a:gd name="T77" fmla="*/ 16 h 300"/>
                <a:gd name="T78" fmla="*/ 186 w 227"/>
                <a:gd name="T79" fmla="*/ 10 h 300"/>
                <a:gd name="T80" fmla="*/ 199 w 227"/>
                <a:gd name="T81" fmla="*/ 4 h 300"/>
                <a:gd name="T82" fmla="*/ 209 w 227"/>
                <a:gd name="T83" fmla="*/ 2 h 300"/>
                <a:gd name="T84" fmla="*/ 217 w 227"/>
                <a:gd name="T85" fmla="*/ 1 h 300"/>
                <a:gd name="T86" fmla="*/ 222 w 227"/>
                <a:gd name="T87" fmla="*/ 18 h 300"/>
                <a:gd name="T88" fmla="*/ 212 w 227"/>
                <a:gd name="T89" fmla="*/ 27 h 300"/>
                <a:gd name="T90" fmla="*/ 213 w 227"/>
                <a:gd name="T91" fmla="*/ 27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300"/>
                <a:gd name="T140" fmla="*/ 227 w 227"/>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300">
                  <a:moveTo>
                    <a:pt x="213" y="27"/>
                  </a:moveTo>
                  <a:lnTo>
                    <a:pt x="220" y="24"/>
                  </a:lnTo>
                  <a:lnTo>
                    <a:pt x="225" y="20"/>
                  </a:lnTo>
                  <a:lnTo>
                    <a:pt x="227" y="14"/>
                  </a:lnTo>
                  <a:lnTo>
                    <a:pt x="226" y="7"/>
                  </a:lnTo>
                  <a:lnTo>
                    <a:pt x="225" y="3"/>
                  </a:lnTo>
                  <a:lnTo>
                    <a:pt x="223" y="1"/>
                  </a:lnTo>
                  <a:lnTo>
                    <a:pt x="219" y="0"/>
                  </a:lnTo>
                  <a:lnTo>
                    <a:pt x="214" y="0"/>
                  </a:lnTo>
                  <a:lnTo>
                    <a:pt x="210" y="1"/>
                  </a:lnTo>
                  <a:lnTo>
                    <a:pt x="205" y="1"/>
                  </a:lnTo>
                  <a:lnTo>
                    <a:pt x="202" y="3"/>
                  </a:lnTo>
                  <a:lnTo>
                    <a:pt x="199" y="4"/>
                  </a:lnTo>
                  <a:lnTo>
                    <a:pt x="190" y="7"/>
                  </a:lnTo>
                  <a:lnTo>
                    <a:pt x="181" y="10"/>
                  </a:lnTo>
                  <a:lnTo>
                    <a:pt x="172" y="15"/>
                  </a:lnTo>
                  <a:lnTo>
                    <a:pt x="163" y="19"/>
                  </a:lnTo>
                  <a:lnTo>
                    <a:pt x="154" y="24"/>
                  </a:lnTo>
                  <a:lnTo>
                    <a:pt x="146" y="29"/>
                  </a:lnTo>
                  <a:lnTo>
                    <a:pt x="137" y="35"/>
                  </a:lnTo>
                  <a:lnTo>
                    <a:pt x="129" y="40"/>
                  </a:lnTo>
                  <a:lnTo>
                    <a:pt x="121" y="46"/>
                  </a:lnTo>
                  <a:lnTo>
                    <a:pt x="113" y="52"/>
                  </a:lnTo>
                  <a:lnTo>
                    <a:pt x="105" y="59"/>
                  </a:lnTo>
                  <a:lnTo>
                    <a:pt x="98" y="65"/>
                  </a:lnTo>
                  <a:lnTo>
                    <a:pt x="90" y="72"/>
                  </a:lnTo>
                  <a:lnTo>
                    <a:pt x="83" y="78"/>
                  </a:lnTo>
                  <a:lnTo>
                    <a:pt x="75" y="85"/>
                  </a:lnTo>
                  <a:lnTo>
                    <a:pt x="69" y="92"/>
                  </a:lnTo>
                  <a:lnTo>
                    <a:pt x="55" y="106"/>
                  </a:lnTo>
                  <a:lnTo>
                    <a:pt x="42" y="121"/>
                  </a:lnTo>
                  <a:lnTo>
                    <a:pt x="30" y="137"/>
                  </a:lnTo>
                  <a:lnTo>
                    <a:pt x="19" y="155"/>
                  </a:lnTo>
                  <a:lnTo>
                    <a:pt x="11" y="172"/>
                  </a:lnTo>
                  <a:lnTo>
                    <a:pt x="4" y="191"/>
                  </a:lnTo>
                  <a:lnTo>
                    <a:pt x="1" y="211"/>
                  </a:lnTo>
                  <a:lnTo>
                    <a:pt x="0" y="231"/>
                  </a:lnTo>
                  <a:lnTo>
                    <a:pt x="1" y="238"/>
                  </a:lnTo>
                  <a:lnTo>
                    <a:pt x="2" y="245"/>
                  </a:lnTo>
                  <a:lnTo>
                    <a:pt x="4" y="253"/>
                  </a:lnTo>
                  <a:lnTo>
                    <a:pt x="8" y="260"/>
                  </a:lnTo>
                  <a:lnTo>
                    <a:pt x="12" y="267"/>
                  </a:lnTo>
                  <a:lnTo>
                    <a:pt x="17" y="273"/>
                  </a:lnTo>
                  <a:lnTo>
                    <a:pt x="24" y="276"/>
                  </a:lnTo>
                  <a:lnTo>
                    <a:pt x="31" y="279"/>
                  </a:lnTo>
                  <a:lnTo>
                    <a:pt x="34" y="280"/>
                  </a:lnTo>
                  <a:lnTo>
                    <a:pt x="37" y="281"/>
                  </a:lnTo>
                  <a:lnTo>
                    <a:pt x="41" y="281"/>
                  </a:lnTo>
                  <a:lnTo>
                    <a:pt x="45" y="281"/>
                  </a:lnTo>
                  <a:lnTo>
                    <a:pt x="48" y="281"/>
                  </a:lnTo>
                  <a:lnTo>
                    <a:pt x="52" y="280"/>
                  </a:lnTo>
                  <a:lnTo>
                    <a:pt x="55" y="280"/>
                  </a:lnTo>
                  <a:lnTo>
                    <a:pt x="58" y="279"/>
                  </a:lnTo>
                  <a:lnTo>
                    <a:pt x="63" y="279"/>
                  </a:lnTo>
                  <a:lnTo>
                    <a:pt x="67" y="277"/>
                  </a:lnTo>
                  <a:lnTo>
                    <a:pt x="71" y="276"/>
                  </a:lnTo>
                  <a:lnTo>
                    <a:pt x="75" y="276"/>
                  </a:lnTo>
                  <a:lnTo>
                    <a:pt x="76" y="275"/>
                  </a:lnTo>
                  <a:lnTo>
                    <a:pt x="78" y="275"/>
                  </a:lnTo>
                  <a:lnTo>
                    <a:pt x="79" y="274"/>
                  </a:lnTo>
                  <a:lnTo>
                    <a:pt x="87" y="274"/>
                  </a:lnTo>
                  <a:lnTo>
                    <a:pt x="93" y="276"/>
                  </a:lnTo>
                  <a:lnTo>
                    <a:pt x="95" y="279"/>
                  </a:lnTo>
                  <a:lnTo>
                    <a:pt x="95" y="283"/>
                  </a:lnTo>
                  <a:lnTo>
                    <a:pt x="93" y="288"/>
                  </a:lnTo>
                  <a:lnTo>
                    <a:pt x="90" y="291"/>
                  </a:lnTo>
                  <a:lnTo>
                    <a:pt x="85" y="295"/>
                  </a:lnTo>
                  <a:lnTo>
                    <a:pt x="81" y="297"/>
                  </a:lnTo>
                  <a:lnTo>
                    <a:pt x="79" y="299"/>
                  </a:lnTo>
                  <a:lnTo>
                    <a:pt x="79" y="300"/>
                  </a:lnTo>
                  <a:lnTo>
                    <a:pt x="80" y="300"/>
                  </a:lnTo>
                  <a:lnTo>
                    <a:pt x="82" y="300"/>
                  </a:lnTo>
                  <a:lnTo>
                    <a:pt x="87" y="297"/>
                  </a:lnTo>
                  <a:lnTo>
                    <a:pt x="93" y="293"/>
                  </a:lnTo>
                  <a:lnTo>
                    <a:pt x="99" y="288"/>
                  </a:lnTo>
                  <a:lnTo>
                    <a:pt x="102" y="282"/>
                  </a:lnTo>
                  <a:lnTo>
                    <a:pt x="101" y="277"/>
                  </a:lnTo>
                  <a:lnTo>
                    <a:pt x="98" y="273"/>
                  </a:lnTo>
                  <a:lnTo>
                    <a:pt x="93" y="270"/>
                  </a:lnTo>
                  <a:lnTo>
                    <a:pt x="87" y="270"/>
                  </a:lnTo>
                  <a:lnTo>
                    <a:pt x="79" y="273"/>
                  </a:lnTo>
                  <a:lnTo>
                    <a:pt x="72" y="275"/>
                  </a:lnTo>
                  <a:lnTo>
                    <a:pt x="64" y="277"/>
                  </a:lnTo>
                  <a:lnTo>
                    <a:pt x="55" y="278"/>
                  </a:lnTo>
                  <a:lnTo>
                    <a:pt x="47" y="279"/>
                  </a:lnTo>
                  <a:lnTo>
                    <a:pt x="39" y="279"/>
                  </a:lnTo>
                  <a:lnTo>
                    <a:pt x="31" y="276"/>
                  </a:lnTo>
                  <a:lnTo>
                    <a:pt x="23" y="273"/>
                  </a:lnTo>
                  <a:lnTo>
                    <a:pt x="16" y="267"/>
                  </a:lnTo>
                  <a:lnTo>
                    <a:pt x="10" y="258"/>
                  </a:lnTo>
                  <a:lnTo>
                    <a:pt x="6" y="249"/>
                  </a:lnTo>
                  <a:lnTo>
                    <a:pt x="4" y="239"/>
                  </a:lnTo>
                  <a:lnTo>
                    <a:pt x="3" y="229"/>
                  </a:lnTo>
                  <a:lnTo>
                    <a:pt x="4" y="218"/>
                  </a:lnTo>
                  <a:lnTo>
                    <a:pt x="4" y="208"/>
                  </a:lnTo>
                  <a:lnTo>
                    <a:pt x="6" y="199"/>
                  </a:lnTo>
                  <a:lnTo>
                    <a:pt x="11" y="180"/>
                  </a:lnTo>
                  <a:lnTo>
                    <a:pt x="18" y="162"/>
                  </a:lnTo>
                  <a:lnTo>
                    <a:pt x="27" y="145"/>
                  </a:lnTo>
                  <a:lnTo>
                    <a:pt x="38" y="129"/>
                  </a:lnTo>
                  <a:lnTo>
                    <a:pt x="50" y="114"/>
                  </a:lnTo>
                  <a:lnTo>
                    <a:pt x="63" y="100"/>
                  </a:lnTo>
                  <a:lnTo>
                    <a:pt x="76" y="86"/>
                  </a:lnTo>
                  <a:lnTo>
                    <a:pt x="90" y="73"/>
                  </a:lnTo>
                  <a:lnTo>
                    <a:pt x="98" y="67"/>
                  </a:lnTo>
                  <a:lnTo>
                    <a:pt x="105" y="61"/>
                  </a:lnTo>
                  <a:lnTo>
                    <a:pt x="113" y="55"/>
                  </a:lnTo>
                  <a:lnTo>
                    <a:pt x="120" y="49"/>
                  </a:lnTo>
                  <a:lnTo>
                    <a:pt x="129" y="43"/>
                  </a:lnTo>
                  <a:lnTo>
                    <a:pt x="136" y="38"/>
                  </a:lnTo>
                  <a:lnTo>
                    <a:pt x="144" y="32"/>
                  </a:lnTo>
                  <a:lnTo>
                    <a:pt x="152" y="27"/>
                  </a:lnTo>
                  <a:lnTo>
                    <a:pt x="157" y="24"/>
                  </a:lnTo>
                  <a:lnTo>
                    <a:pt x="162" y="21"/>
                  </a:lnTo>
                  <a:lnTo>
                    <a:pt x="167" y="18"/>
                  </a:lnTo>
                  <a:lnTo>
                    <a:pt x="172" y="16"/>
                  </a:lnTo>
                  <a:lnTo>
                    <a:pt x="176" y="14"/>
                  </a:lnTo>
                  <a:lnTo>
                    <a:pt x="182" y="12"/>
                  </a:lnTo>
                  <a:lnTo>
                    <a:pt x="186" y="10"/>
                  </a:lnTo>
                  <a:lnTo>
                    <a:pt x="191" y="7"/>
                  </a:lnTo>
                  <a:lnTo>
                    <a:pt x="195" y="6"/>
                  </a:lnTo>
                  <a:lnTo>
                    <a:pt x="199" y="4"/>
                  </a:lnTo>
                  <a:lnTo>
                    <a:pt x="202" y="4"/>
                  </a:lnTo>
                  <a:lnTo>
                    <a:pt x="206" y="2"/>
                  </a:lnTo>
                  <a:lnTo>
                    <a:pt x="209" y="2"/>
                  </a:lnTo>
                  <a:lnTo>
                    <a:pt x="212" y="2"/>
                  </a:lnTo>
                  <a:lnTo>
                    <a:pt x="214" y="2"/>
                  </a:lnTo>
                  <a:lnTo>
                    <a:pt x="217" y="1"/>
                  </a:lnTo>
                  <a:lnTo>
                    <a:pt x="224" y="7"/>
                  </a:lnTo>
                  <a:lnTo>
                    <a:pt x="226" y="12"/>
                  </a:lnTo>
                  <a:lnTo>
                    <a:pt x="222" y="18"/>
                  </a:lnTo>
                  <a:lnTo>
                    <a:pt x="213" y="26"/>
                  </a:lnTo>
                  <a:lnTo>
                    <a:pt x="212" y="26"/>
                  </a:lnTo>
                  <a:lnTo>
                    <a:pt x="212" y="27"/>
                  </a:lnTo>
                  <a:lnTo>
                    <a:pt x="2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0" name="Freeform 60"/>
            <p:cNvSpPr>
              <a:spLocks/>
            </p:cNvSpPr>
            <p:nvPr/>
          </p:nvSpPr>
          <p:spPr bwMode="auto">
            <a:xfrm>
              <a:off x="3387" y="2107"/>
              <a:ext cx="87" cy="85"/>
            </a:xfrm>
            <a:custGeom>
              <a:avLst/>
              <a:gdLst>
                <a:gd name="T0" fmla="*/ 83 w 87"/>
                <a:gd name="T1" fmla="*/ 2 h 85"/>
                <a:gd name="T2" fmla="*/ 85 w 87"/>
                <a:gd name="T3" fmla="*/ 14 h 85"/>
                <a:gd name="T4" fmla="*/ 83 w 87"/>
                <a:gd name="T5" fmla="*/ 25 h 85"/>
                <a:gd name="T6" fmla="*/ 77 w 87"/>
                <a:gd name="T7" fmla="*/ 35 h 85"/>
                <a:gd name="T8" fmla="*/ 68 w 87"/>
                <a:gd name="T9" fmla="*/ 42 h 85"/>
                <a:gd name="T10" fmla="*/ 64 w 87"/>
                <a:gd name="T11" fmla="*/ 44 h 85"/>
                <a:gd name="T12" fmla="*/ 60 w 87"/>
                <a:gd name="T13" fmla="*/ 45 h 85"/>
                <a:gd name="T14" fmla="*/ 56 w 87"/>
                <a:gd name="T15" fmla="*/ 47 h 85"/>
                <a:gd name="T16" fmla="*/ 53 w 87"/>
                <a:gd name="T17" fmla="*/ 48 h 85"/>
                <a:gd name="T18" fmla="*/ 49 w 87"/>
                <a:gd name="T19" fmla="*/ 49 h 85"/>
                <a:gd name="T20" fmla="*/ 45 w 87"/>
                <a:gd name="T21" fmla="*/ 51 h 85"/>
                <a:gd name="T22" fmla="*/ 42 w 87"/>
                <a:gd name="T23" fmla="*/ 52 h 85"/>
                <a:gd name="T24" fmla="*/ 38 w 87"/>
                <a:gd name="T25" fmla="*/ 54 h 85"/>
                <a:gd name="T26" fmla="*/ 33 w 87"/>
                <a:gd name="T27" fmla="*/ 57 h 85"/>
                <a:gd name="T28" fmla="*/ 27 w 87"/>
                <a:gd name="T29" fmla="*/ 60 h 85"/>
                <a:gd name="T30" fmla="*/ 23 w 87"/>
                <a:gd name="T31" fmla="*/ 63 h 85"/>
                <a:gd name="T32" fmla="*/ 18 w 87"/>
                <a:gd name="T33" fmla="*/ 66 h 85"/>
                <a:gd name="T34" fmla="*/ 13 w 87"/>
                <a:gd name="T35" fmla="*/ 71 h 85"/>
                <a:gd name="T36" fmla="*/ 9 w 87"/>
                <a:gd name="T37" fmla="*/ 74 h 85"/>
                <a:gd name="T38" fmla="*/ 5 w 87"/>
                <a:gd name="T39" fmla="*/ 79 h 85"/>
                <a:gd name="T40" fmla="*/ 1 w 87"/>
                <a:gd name="T41" fmla="*/ 83 h 85"/>
                <a:gd name="T42" fmla="*/ 0 w 87"/>
                <a:gd name="T43" fmla="*/ 85 h 85"/>
                <a:gd name="T44" fmla="*/ 1 w 87"/>
                <a:gd name="T45" fmla="*/ 85 h 85"/>
                <a:gd name="T46" fmla="*/ 2 w 87"/>
                <a:gd name="T47" fmla="*/ 85 h 85"/>
                <a:gd name="T48" fmla="*/ 3 w 87"/>
                <a:gd name="T49" fmla="*/ 84 h 85"/>
                <a:gd name="T50" fmla="*/ 8 w 87"/>
                <a:gd name="T51" fmla="*/ 79 h 85"/>
                <a:gd name="T52" fmla="*/ 13 w 87"/>
                <a:gd name="T53" fmla="*/ 74 h 85"/>
                <a:gd name="T54" fmla="*/ 18 w 87"/>
                <a:gd name="T55" fmla="*/ 70 h 85"/>
                <a:gd name="T56" fmla="*/ 23 w 87"/>
                <a:gd name="T57" fmla="*/ 66 h 85"/>
                <a:gd name="T58" fmla="*/ 29 w 87"/>
                <a:gd name="T59" fmla="*/ 63 h 85"/>
                <a:gd name="T60" fmla="*/ 34 w 87"/>
                <a:gd name="T61" fmla="*/ 60 h 85"/>
                <a:gd name="T62" fmla="*/ 40 w 87"/>
                <a:gd name="T63" fmla="*/ 57 h 85"/>
                <a:gd name="T64" fmla="*/ 47 w 87"/>
                <a:gd name="T65" fmla="*/ 54 h 85"/>
                <a:gd name="T66" fmla="*/ 50 w 87"/>
                <a:gd name="T67" fmla="*/ 53 h 85"/>
                <a:gd name="T68" fmla="*/ 53 w 87"/>
                <a:gd name="T69" fmla="*/ 52 h 85"/>
                <a:gd name="T70" fmla="*/ 57 w 87"/>
                <a:gd name="T71" fmla="*/ 51 h 85"/>
                <a:gd name="T72" fmla="*/ 61 w 87"/>
                <a:gd name="T73" fmla="*/ 49 h 85"/>
                <a:gd name="T74" fmla="*/ 65 w 87"/>
                <a:gd name="T75" fmla="*/ 48 h 85"/>
                <a:gd name="T76" fmla="*/ 68 w 87"/>
                <a:gd name="T77" fmla="*/ 46 h 85"/>
                <a:gd name="T78" fmla="*/ 71 w 87"/>
                <a:gd name="T79" fmla="*/ 45 h 85"/>
                <a:gd name="T80" fmla="*/ 74 w 87"/>
                <a:gd name="T81" fmla="*/ 42 h 85"/>
                <a:gd name="T82" fmla="*/ 81 w 87"/>
                <a:gd name="T83" fmla="*/ 33 h 85"/>
                <a:gd name="T84" fmla="*/ 86 w 87"/>
                <a:gd name="T85" fmla="*/ 24 h 85"/>
                <a:gd name="T86" fmla="*/ 87 w 87"/>
                <a:gd name="T87" fmla="*/ 12 h 85"/>
                <a:gd name="T88" fmla="*/ 86 w 87"/>
                <a:gd name="T89" fmla="*/ 0 h 85"/>
                <a:gd name="T90" fmla="*/ 85 w 87"/>
                <a:gd name="T91" fmla="*/ 0 h 85"/>
                <a:gd name="T92" fmla="*/ 84 w 87"/>
                <a:gd name="T93" fmla="*/ 0 h 85"/>
                <a:gd name="T94" fmla="*/ 83 w 87"/>
                <a:gd name="T95" fmla="*/ 1 h 85"/>
                <a:gd name="T96" fmla="*/ 83 w 87"/>
                <a:gd name="T97" fmla="*/ 2 h 85"/>
                <a:gd name="T98" fmla="*/ 83 w 87"/>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85"/>
                <a:gd name="T152" fmla="*/ 87 w 87"/>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85">
                  <a:moveTo>
                    <a:pt x="83" y="2"/>
                  </a:moveTo>
                  <a:lnTo>
                    <a:pt x="85" y="14"/>
                  </a:lnTo>
                  <a:lnTo>
                    <a:pt x="83" y="25"/>
                  </a:lnTo>
                  <a:lnTo>
                    <a:pt x="77" y="35"/>
                  </a:lnTo>
                  <a:lnTo>
                    <a:pt x="68" y="42"/>
                  </a:lnTo>
                  <a:lnTo>
                    <a:pt x="64" y="44"/>
                  </a:lnTo>
                  <a:lnTo>
                    <a:pt x="60" y="45"/>
                  </a:lnTo>
                  <a:lnTo>
                    <a:pt x="56" y="47"/>
                  </a:lnTo>
                  <a:lnTo>
                    <a:pt x="53" y="48"/>
                  </a:lnTo>
                  <a:lnTo>
                    <a:pt x="49" y="49"/>
                  </a:lnTo>
                  <a:lnTo>
                    <a:pt x="45" y="51"/>
                  </a:lnTo>
                  <a:lnTo>
                    <a:pt x="42" y="52"/>
                  </a:lnTo>
                  <a:lnTo>
                    <a:pt x="38" y="54"/>
                  </a:lnTo>
                  <a:lnTo>
                    <a:pt x="33" y="57"/>
                  </a:lnTo>
                  <a:lnTo>
                    <a:pt x="27" y="60"/>
                  </a:lnTo>
                  <a:lnTo>
                    <a:pt x="23" y="63"/>
                  </a:lnTo>
                  <a:lnTo>
                    <a:pt x="18" y="66"/>
                  </a:lnTo>
                  <a:lnTo>
                    <a:pt x="13" y="71"/>
                  </a:lnTo>
                  <a:lnTo>
                    <a:pt x="9" y="74"/>
                  </a:lnTo>
                  <a:lnTo>
                    <a:pt x="5" y="79"/>
                  </a:lnTo>
                  <a:lnTo>
                    <a:pt x="1" y="83"/>
                  </a:lnTo>
                  <a:lnTo>
                    <a:pt x="0" y="85"/>
                  </a:lnTo>
                  <a:lnTo>
                    <a:pt x="1" y="85"/>
                  </a:lnTo>
                  <a:lnTo>
                    <a:pt x="2" y="85"/>
                  </a:lnTo>
                  <a:lnTo>
                    <a:pt x="3" y="84"/>
                  </a:lnTo>
                  <a:lnTo>
                    <a:pt x="8" y="79"/>
                  </a:lnTo>
                  <a:lnTo>
                    <a:pt x="13" y="74"/>
                  </a:lnTo>
                  <a:lnTo>
                    <a:pt x="18" y="70"/>
                  </a:lnTo>
                  <a:lnTo>
                    <a:pt x="23" y="66"/>
                  </a:lnTo>
                  <a:lnTo>
                    <a:pt x="29" y="63"/>
                  </a:lnTo>
                  <a:lnTo>
                    <a:pt x="34" y="60"/>
                  </a:lnTo>
                  <a:lnTo>
                    <a:pt x="40" y="57"/>
                  </a:lnTo>
                  <a:lnTo>
                    <a:pt x="47" y="54"/>
                  </a:lnTo>
                  <a:lnTo>
                    <a:pt x="50" y="53"/>
                  </a:lnTo>
                  <a:lnTo>
                    <a:pt x="53" y="52"/>
                  </a:lnTo>
                  <a:lnTo>
                    <a:pt x="57" y="51"/>
                  </a:lnTo>
                  <a:lnTo>
                    <a:pt x="61" y="49"/>
                  </a:lnTo>
                  <a:lnTo>
                    <a:pt x="65" y="48"/>
                  </a:lnTo>
                  <a:lnTo>
                    <a:pt x="68" y="46"/>
                  </a:lnTo>
                  <a:lnTo>
                    <a:pt x="71" y="45"/>
                  </a:lnTo>
                  <a:lnTo>
                    <a:pt x="74" y="42"/>
                  </a:lnTo>
                  <a:lnTo>
                    <a:pt x="81" y="33"/>
                  </a:lnTo>
                  <a:lnTo>
                    <a:pt x="86" y="24"/>
                  </a:lnTo>
                  <a:lnTo>
                    <a:pt x="87" y="12"/>
                  </a:lnTo>
                  <a:lnTo>
                    <a:pt x="86" y="0"/>
                  </a:lnTo>
                  <a:lnTo>
                    <a:pt x="85" y="0"/>
                  </a:lnTo>
                  <a:lnTo>
                    <a:pt x="84" y="0"/>
                  </a:lnTo>
                  <a:lnTo>
                    <a:pt x="83" y="1"/>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1" name="Freeform 61"/>
            <p:cNvSpPr>
              <a:spLocks/>
            </p:cNvSpPr>
            <p:nvPr/>
          </p:nvSpPr>
          <p:spPr bwMode="auto">
            <a:xfrm>
              <a:off x="3380" y="2128"/>
              <a:ext cx="71" cy="72"/>
            </a:xfrm>
            <a:custGeom>
              <a:avLst/>
              <a:gdLst>
                <a:gd name="T0" fmla="*/ 70 w 71"/>
                <a:gd name="T1" fmla="*/ 0 h 72"/>
                <a:gd name="T2" fmla="*/ 61 w 71"/>
                <a:gd name="T3" fmla="*/ 0 h 72"/>
                <a:gd name="T4" fmla="*/ 52 w 71"/>
                <a:gd name="T5" fmla="*/ 2 h 72"/>
                <a:gd name="T6" fmla="*/ 44 w 71"/>
                <a:gd name="T7" fmla="*/ 4 h 72"/>
                <a:gd name="T8" fmla="*/ 36 w 71"/>
                <a:gd name="T9" fmla="*/ 7 h 72"/>
                <a:gd name="T10" fmla="*/ 28 w 71"/>
                <a:gd name="T11" fmla="*/ 11 h 72"/>
                <a:gd name="T12" fmla="*/ 20 w 71"/>
                <a:gd name="T13" fmla="*/ 16 h 72"/>
                <a:gd name="T14" fmla="*/ 13 w 71"/>
                <a:gd name="T15" fmla="*/ 22 h 72"/>
                <a:gd name="T16" fmla="*/ 8 w 71"/>
                <a:gd name="T17" fmla="*/ 29 h 72"/>
                <a:gd name="T18" fmla="*/ 2 w 71"/>
                <a:gd name="T19" fmla="*/ 40 h 72"/>
                <a:gd name="T20" fmla="*/ 0 w 71"/>
                <a:gd name="T21" fmla="*/ 52 h 72"/>
                <a:gd name="T22" fmla="*/ 2 w 71"/>
                <a:gd name="T23" fmla="*/ 63 h 72"/>
                <a:gd name="T24" fmla="*/ 11 w 71"/>
                <a:gd name="T25" fmla="*/ 72 h 72"/>
                <a:gd name="T26" fmla="*/ 13 w 71"/>
                <a:gd name="T27" fmla="*/ 72 h 72"/>
                <a:gd name="T28" fmla="*/ 13 w 71"/>
                <a:gd name="T29" fmla="*/ 71 h 72"/>
                <a:gd name="T30" fmla="*/ 13 w 71"/>
                <a:gd name="T31" fmla="*/ 68 h 72"/>
                <a:gd name="T32" fmla="*/ 12 w 71"/>
                <a:gd name="T33" fmla="*/ 67 h 72"/>
                <a:gd name="T34" fmla="*/ 5 w 71"/>
                <a:gd name="T35" fmla="*/ 54 h 72"/>
                <a:gd name="T36" fmla="*/ 5 w 71"/>
                <a:gd name="T37" fmla="*/ 43 h 72"/>
                <a:gd name="T38" fmla="*/ 10 w 71"/>
                <a:gd name="T39" fmla="*/ 33 h 72"/>
                <a:gd name="T40" fmla="*/ 20 w 71"/>
                <a:gd name="T41" fmla="*/ 23 h 72"/>
                <a:gd name="T42" fmla="*/ 32 w 71"/>
                <a:gd name="T43" fmla="*/ 15 h 72"/>
                <a:gd name="T44" fmla="*/ 46 w 71"/>
                <a:gd name="T45" fmla="*/ 9 h 72"/>
                <a:gd name="T46" fmla="*/ 59 w 71"/>
                <a:gd name="T47" fmla="*/ 5 h 72"/>
                <a:gd name="T48" fmla="*/ 70 w 71"/>
                <a:gd name="T49" fmla="*/ 3 h 72"/>
                <a:gd name="T50" fmla="*/ 71 w 71"/>
                <a:gd name="T51" fmla="*/ 3 h 72"/>
                <a:gd name="T52" fmla="*/ 71 w 71"/>
                <a:gd name="T53" fmla="*/ 1 h 72"/>
                <a:gd name="T54" fmla="*/ 71 w 71"/>
                <a:gd name="T55" fmla="*/ 0 h 72"/>
                <a:gd name="T56" fmla="*/ 70 w 71"/>
                <a:gd name="T57" fmla="*/ 0 h 72"/>
                <a:gd name="T58" fmla="*/ 70 w 71"/>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72"/>
                <a:gd name="T92" fmla="*/ 71 w 71"/>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72">
                  <a:moveTo>
                    <a:pt x="70" y="0"/>
                  </a:moveTo>
                  <a:lnTo>
                    <a:pt x="61" y="0"/>
                  </a:lnTo>
                  <a:lnTo>
                    <a:pt x="52" y="2"/>
                  </a:lnTo>
                  <a:lnTo>
                    <a:pt x="44" y="4"/>
                  </a:lnTo>
                  <a:lnTo>
                    <a:pt x="36" y="7"/>
                  </a:lnTo>
                  <a:lnTo>
                    <a:pt x="28" y="11"/>
                  </a:lnTo>
                  <a:lnTo>
                    <a:pt x="20" y="16"/>
                  </a:lnTo>
                  <a:lnTo>
                    <a:pt x="13" y="22"/>
                  </a:lnTo>
                  <a:lnTo>
                    <a:pt x="8" y="29"/>
                  </a:lnTo>
                  <a:lnTo>
                    <a:pt x="2" y="40"/>
                  </a:lnTo>
                  <a:lnTo>
                    <a:pt x="0" y="52"/>
                  </a:lnTo>
                  <a:lnTo>
                    <a:pt x="2" y="63"/>
                  </a:lnTo>
                  <a:lnTo>
                    <a:pt x="11" y="72"/>
                  </a:lnTo>
                  <a:lnTo>
                    <a:pt x="13" y="72"/>
                  </a:lnTo>
                  <a:lnTo>
                    <a:pt x="13" y="71"/>
                  </a:lnTo>
                  <a:lnTo>
                    <a:pt x="13" y="68"/>
                  </a:lnTo>
                  <a:lnTo>
                    <a:pt x="12" y="67"/>
                  </a:lnTo>
                  <a:lnTo>
                    <a:pt x="5" y="54"/>
                  </a:lnTo>
                  <a:lnTo>
                    <a:pt x="5" y="43"/>
                  </a:lnTo>
                  <a:lnTo>
                    <a:pt x="10" y="33"/>
                  </a:lnTo>
                  <a:lnTo>
                    <a:pt x="20" y="23"/>
                  </a:lnTo>
                  <a:lnTo>
                    <a:pt x="32" y="15"/>
                  </a:lnTo>
                  <a:lnTo>
                    <a:pt x="46" y="9"/>
                  </a:lnTo>
                  <a:lnTo>
                    <a:pt x="59" y="5"/>
                  </a:lnTo>
                  <a:lnTo>
                    <a:pt x="70" y="3"/>
                  </a:lnTo>
                  <a:lnTo>
                    <a:pt x="71" y="3"/>
                  </a:lnTo>
                  <a:lnTo>
                    <a:pt x="71" y="1"/>
                  </a:lnTo>
                  <a:lnTo>
                    <a:pt x="71"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2" name="Freeform 62"/>
            <p:cNvSpPr>
              <a:spLocks/>
            </p:cNvSpPr>
            <p:nvPr/>
          </p:nvSpPr>
          <p:spPr bwMode="auto">
            <a:xfrm>
              <a:off x="3392" y="2150"/>
              <a:ext cx="52" cy="38"/>
            </a:xfrm>
            <a:custGeom>
              <a:avLst/>
              <a:gdLst>
                <a:gd name="T0" fmla="*/ 50 w 52"/>
                <a:gd name="T1" fmla="*/ 1 h 38"/>
                <a:gd name="T2" fmla="*/ 47 w 52"/>
                <a:gd name="T3" fmla="*/ 7 h 38"/>
                <a:gd name="T4" fmla="*/ 44 w 52"/>
                <a:gd name="T5" fmla="*/ 13 h 38"/>
                <a:gd name="T6" fmla="*/ 40 w 52"/>
                <a:gd name="T7" fmla="*/ 19 h 38"/>
                <a:gd name="T8" fmla="*/ 36 w 52"/>
                <a:gd name="T9" fmla="*/ 24 h 38"/>
                <a:gd name="T10" fmla="*/ 31 w 52"/>
                <a:gd name="T11" fmla="*/ 28 h 38"/>
                <a:gd name="T12" fmla="*/ 27 w 52"/>
                <a:gd name="T13" fmla="*/ 32 h 38"/>
                <a:gd name="T14" fmla="*/ 21 w 52"/>
                <a:gd name="T15" fmla="*/ 34 h 38"/>
                <a:gd name="T16" fmla="*/ 15 w 52"/>
                <a:gd name="T17" fmla="*/ 34 h 38"/>
                <a:gd name="T18" fmla="*/ 12 w 52"/>
                <a:gd name="T19" fmla="*/ 34 h 38"/>
                <a:gd name="T20" fmla="*/ 9 w 52"/>
                <a:gd name="T21" fmla="*/ 34 h 38"/>
                <a:gd name="T22" fmla="*/ 5 w 52"/>
                <a:gd name="T23" fmla="*/ 33 h 38"/>
                <a:gd name="T24" fmla="*/ 2 w 52"/>
                <a:gd name="T25" fmla="*/ 32 h 38"/>
                <a:gd name="T26" fmla="*/ 1 w 52"/>
                <a:gd name="T27" fmla="*/ 32 h 38"/>
                <a:gd name="T28" fmla="*/ 0 w 52"/>
                <a:gd name="T29" fmla="*/ 33 h 38"/>
                <a:gd name="T30" fmla="*/ 0 w 52"/>
                <a:gd name="T31" fmla="*/ 34 h 38"/>
                <a:gd name="T32" fmla="*/ 1 w 52"/>
                <a:gd name="T33" fmla="*/ 34 h 38"/>
                <a:gd name="T34" fmla="*/ 4 w 52"/>
                <a:gd name="T35" fmla="*/ 35 h 38"/>
                <a:gd name="T36" fmla="*/ 7 w 52"/>
                <a:gd name="T37" fmla="*/ 37 h 38"/>
                <a:gd name="T38" fmla="*/ 11 w 52"/>
                <a:gd name="T39" fmla="*/ 37 h 38"/>
                <a:gd name="T40" fmla="*/ 15 w 52"/>
                <a:gd name="T41" fmla="*/ 38 h 38"/>
                <a:gd name="T42" fmla="*/ 19 w 52"/>
                <a:gd name="T43" fmla="*/ 38 h 38"/>
                <a:gd name="T44" fmla="*/ 22 w 52"/>
                <a:gd name="T45" fmla="*/ 37 h 38"/>
                <a:gd name="T46" fmla="*/ 26 w 52"/>
                <a:gd name="T47" fmla="*/ 37 h 38"/>
                <a:gd name="T48" fmla="*/ 29 w 52"/>
                <a:gd name="T49" fmla="*/ 35 h 38"/>
                <a:gd name="T50" fmla="*/ 34 w 52"/>
                <a:gd name="T51" fmla="*/ 32 h 38"/>
                <a:gd name="T52" fmla="*/ 37 w 52"/>
                <a:gd name="T53" fmla="*/ 29 h 38"/>
                <a:gd name="T54" fmla="*/ 41 w 52"/>
                <a:gd name="T55" fmla="*/ 25 h 38"/>
                <a:gd name="T56" fmla="*/ 44 w 52"/>
                <a:gd name="T57" fmla="*/ 20 h 38"/>
                <a:gd name="T58" fmla="*/ 46 w 52"/>
                <a:gd name="T59" fmla="*/ 16 h 38"/>
                <a:gd name="T60" fmla="*/ 48 w 52"/>
                <a:gd name="T61" fmla="*/ 11 h 38"/>
                <a:gd name="T62" fmla="*/ 51 w 52"/>
                <a:gd name="T63" fmla="*/ 6 h 38"/>
                <a:gd name="T64" fmla="*/ 52 w 52"/>
                <a:gd name="T65" fmla="*/ 1 h 38"/>
                <a:gd name="T66" fmla="*/ 52 w 52"/>
                <a:gd name="T67" fmla="*/ 0 h 38"/>
                <a:gd name="T68" fmla="*/ 51 w 52"/>
                <a:gd name="T69" fmla="*/ 0 h 38"/>
                <a:gd name="T70" fmla="*/ 51 w 52"/>
                <a:gd name="T71" fmla="*/ 0 h 38"/>
                <a:gd name="T72" fmla="*/ 50 w 52"/>
                <a:gd name="T73" fmla="*/ 1 h 38"/>
                <a:gd name="T74" fmla="*/ 50 w 52"/>
                <a:gd name="T75" fmla="*/ 1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38"/>
                <a:gd name="T116" fmla="*/ 52 w 52"/>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38">
                  <a:moveTo>
                    <a:pt x="50" y="1"/>
                  </a:moveTo>
                  <a:lnTo>
                    <a:pt x="47" y="7"/>
                  </a:lnTo>
                  <a:lnTo>
                    <a:pt x="44" y="13"/>
                  </a:lnTo>
                  <a:lnTo>
                    <a:pt x="40" y="19"/>
                  </a:lnTo>
                  <a:lnTo>
                    <a:pt x="36" y="24"/>
                  </a:lnTo>
                  <a:lnTo>
                    <a:pt x="31" y="28"/>
                  </a:lnTo>
                  <a:lnTo>
                    <a:pt x="27" y="32"/>
                  </a:lnTo>
                  <a:lnTo>
                    <a:pt x="21" y="34"/>
                  </a:lnTo>
                  <a:lnTo>
                    <a:pt x="15" y="34"/>
                  </a:lnTo>
                  <a:lnTo>
                    <a:pt x="12" y="34"/>
                  </a:lnTo>
                  <a:lnTo>
                    <a:pt x="9" y="34"/>
                  </a:lnTo>
                  <a:lnTo>
                    <a:pt x="5" y="33"/>
                  </a:lnTo>
                  <a:lnTo>
                    <a:pt x="2" y="32"/>
                  </a:lnTo>
                  <a:lnTo>
                    <a:pt x="1" y="32"/>
                  </a:lnTo>
                  <a:lnTo>
                    <a:pt x="0" y="33"/>
                  </a:lnTo>
                  <a:lnTo>
                    <a:pt x="0" y="34"/>
                  </a:lnTo>
                  <a:lnTo>
                    <a:pt x="1" y="34"/>
                  </a:lnTo>
                  <a:lnTo>
                    <a:pt x="4" y="35"/>
                  </a:lnTo>
                  <a:lnTo>
                    <a:pt x="7" y="37"/>
                  </a:lnTo>
                  <a:lnTo>
                    <a:pt x="11" y="37"/>
                  </a:lnTo>
                  <a:lnTo>
                    <a:pt x="15" y="38"/>
                  </a:lnTo>
                  <a:lnTo>
                    <a:pt x="19" y="38"/>
                  </a:lnTo>
                  <a:lnTo>
                    <a:pt x="22" y="37"/>
                  </a:lnTo>
                  <a:lnTo>
                    <a:pt x="26" y="37"/>
                  </a:lnTo>
                  <a:lnTo>
                    <a:pt x="29" y="35"/>
                  </a:lnTo>
                  <a:lnTo>
                    <a:pt x="34" y="32"/>
                  </a:lnTo>
                  <a:lnTo>
                    <a:pt x="37" y="29"/>
                  </a:lnTo>
                  <a:lnTo>
                    <a:pt x="41" y="25"/>
                  </a:lnTo>
                  <a:lnTo>
                    <a:pt x="44" y="20"/>
                  </a:lnTo>
                  <a:lnTo>
                    <a:pt x="46" y="16"/>
                  </a:lnTo>
                  <a:lnTo>
                    <a:pt x="48" y="11"/>
                  </a:lnTo>
                  <a:lnTo>
                    <a:pt x="51" y="6"/>
                  </a:lnTo>
                  <a:lnTo>
                    <a:pt x="52" y="1"/>
                  </a:lnTo>
                  <a:lnTo>
                    <a:pt x="52" y="0"/>
                  </a:lnTo>
                  <a:lnTo>
                    <a:pt x="51"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3" name="Freeform 63"/>
            <p:cNvSpPr>
              <a:spLocks/>
            </p:cNvSpPr>
            <p:nvPr/>
          </p:nvSpPr>
          <p:spPr bwMode="auto">
            <a:xfrm>
              <a:off x="3331" y="2155"/>
              <a:ext cx="57" cy="13"/>
            </a:xfrm>
            <a:custGeom>
              <a:avLst/>
              <a:gdLst>
                <a:gd name="T0" fmla="*/ 56 w 57"/>
                <a:gd name="T1" fmla="*/ 0 h 13"/>
                <a:gd name="T2" fmla="*/ 48 w 57"/>
                <a:gd name="T3" fmla="*/ 0 h 13"/>
                <a:gd name="T4" fmla="*/ 42 w 57"/>
                <a:gd name="T5" fmla="*/ 0 h 13"/>
                <a:gd name="T6" fmla="*/ 34 w 57"/>
                <a:gd name="T7" fmla="*/ 0 h 13"/>
                <a:gd name="T8" fmla="*/ 27 w 57"/>
                <a:gd name="T9" fmla="*/ 0 h 13"/>
                <a:gd name="T10" fmla="*/ 19 w 57"/>
                <a:gd name="T11" fmla="*/ 2 h 13"/>
                <a:gd name="T12" fmla="*/ 12 w 57"/>
                <a:gd name="T13" fmla="*/ 3 h 13"/>
                <a:gd name="T14" fmla="*/ 6 w 57"/>
                <a:gd name="T15" fmla="*/ 6 h 13"/>
                <a:gd name="T16" fmla="*/ 0 w 57"/>
                <a:gd name="T17" fmla="*/ 11 h 13"/>
                <a:gd name="T18" fmla="*/ 0 w 57"/>
                <a:gd name="T19" fmla="*/ 12 h 13"/>
                <a:gd name="T20" fmla="*/ 1 w 57"/>
                <a:gd name="T21" fmla="*/ 13 h 13"/>
                <a:gd name="T22" fmla="*/ 3 w 57"/>
                <a:gd name="T23" fmla="*/ 13 h 13"/>
                <a:gd name="T24" fmla="*/ 3 w 57"/>
                <a:gd name="T25" fmla="*/ 13 h 13"/>
                <a:gd name="T26" fmla="*/ 6 w 57"/>
                <a:gd name="T27" fmla="*/ 12 h 13"/>
                <a:gd name="T28" fmla="*/ 10 w 57"/>
                <a:gd name="T29" fmla="*/ 10 h 13"/>
                <a:gd name="T30" fmla="*/ 13 w 57"/>
                <a:gd name="T31" fmla="*/ 9 h 13"/>
                <a:gd name="T32" fmla="*/ 16 w 57"/>
                <a:gd name="T33" fmla="*/ 8 h 13"/>
                <a:gd name="T34" fmla="*/ 19 w 57"/>
                <a:gd name="T35" fmla="*/ 6 h 13"/>
                <a:gd name="T36" fmla="*/ 23 w 57"/>
                <a:gd name="T37" fmla="*/ 6 h 13"/>
                <a:gd name="T38" fmla="*/ 26 w 57"/>
                <a:gd name="T39" fmla="*/ 4 h 13"/>
                <a:gd name="T40" fmla="*/ 30 w 57"/>
                <a:gd name="T41" fmla="*/ 3 h 13"/>
                <a:gd name="T42" fmla="*/ 33 w 57"/>
                <a:gd name="T43" fmla="*/ 3 h 13"/>
                <a:gd name="T44" fmla="*/ 36 w 57"/>
                <a:gd name="T45" fmla="*/ 2 h 13"/>
                <a:gd name="T46" fmla="*/ 40 w 57"/>
                <a:gd name="T47" fmla="*/ 2 h 13"/>
                <a:gd name="T48" fmla="*/ 43 w 57"/>
                <a:gd name="T49" fmla="*/ 1 h 13"/>
                <a:gd name="T50" fmla="*/ 47 w 57"/>
                <a:gd name="T51" fmla="*/ 1 h 13"/>
                <a:gd name="T52" fmla="*/ 50 w 57"/>
                <a:gd name="T53" fmla="*/ 1 h 13"/>
                <a:gd name="T54" fmla="*/ 53 w 57"/>
                <a:gd name="T55" fmla="*/ 1 h 13"/>
                <a:gd name="T56" fmla="*/ 56 w 57"/>
                <a:gd name="T57" fmla="*/ 1 h 13"/>
                <a:gd name="T58" fmla="*/ 57 w 57"/>
                <a:gd name="T59" fmla="*/ 1 h 13"/>
                <a:gd name="T60" fmla="*/ 56 w 57"/>
                <a:gd name="T61" fmla="*/ 0 h 13"/>
                <a:gd name="T62" fmla="*/ 56 w 57"/>
                <a:gd name="T63" fmla="*/ 0 h 13"/>
                <a:gd name="T64" fmla="*/ 56 w 57"/>
                <a:gd name="T65" fmla="*/ 0 h 13"/>
                <a:gd name="T66" fmla="*/ 56 w 5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3"/>
                <a:gd name="T104" fmla="*/ 57 w 5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3">
                  <a:moveTo>
                    <a:pt x="56" y="0"/>
                  </a:moveTo>
                  <a:lnTo>
                    <a:pt x="48" y="0"/>
                  </a:lnTo>
                  <a:lnTo>
                    <a:pt x="42" y="0"/>
                  </a:lnTo>
                  <a:lnTo>
                    <a:pt x="34" y="0"/>
                  </a:lnTo>
                  <a:lnTo>
                    <a:pt x="27" y="0"/>
                  </a:lnTo>
                  <a:lnTo>
                    <a:pt x="19" y="2"/>
                  </a:lnTo>
                  <a:lnTo>
                    <a:pt x="12" y="3"/>
                  </a:lnTo>
                  <a:lnTo>
                    <a:pt x="6" y="6"/>
                  </a:lnTo>
                  <a:lnTo>
                    <a:pt x="0" y="11"/>
                  </a:lnTo>
                  <a:lnTo>
                    <a:pt x="0" y="12"/>
                  </a:lnTo>
                  <a:lnTo>
                    <a:pt x="1" y="13"/>
                  </a:lnTo>
                  <a:lnTo>
                    <a:pt x="3" y="13"/>
                  </a:lnTo>
                  <a:lnTo>
                    <a:pt x="6" y="12"/>
                  </a:lnTo>
                  <a:lnTo>
                    <a:pt x="10" y="10"/>
                  </a:lnTo>
                  <a:lnTo>
                    <a:pt x="13" y="9"/>
                  </a:lnTo>
                  <a:lnTo>
                    <a:pt x="16" y="8"/>
                  </a:lnTo>
                  <a:lnTo>
                    <a:pt x="19" y="6"/>
                  </a:lnTo>
                  <a:lnTo>
                    <a:pt x="23" y="6"/>
                  </a:lnTo>
                  <a:lnTo>
                    <a:pt x="26" y="4"/>
                  </a:lnTo>
                  <a:lnTo>
                    <a:pt x="30" y="3"/>
                  </a:lnTo>
                  <a:lnTo>
                    <a:pt x="33" y="3"/>
                  </a:lnTo>
                  <a:lnTo>
                    <a:pt x="36" y="2"/>
                  </a:lnTo>
                  <a:lnTo>
                    <a:pt x="40" y="2"/>
                  </a:lnTo>
                  <a:lnTo>
                    <a:pt x="43" y="1"/>
                  </a:lnTo>
                  <a:lnTo>
                    <a:pt x="47" y="1"/>
                  </a:lnTo>
                  <a:lnTo>
                    <a:pt x="50" y="1"/>
                  </a:lnTo>
                  <a:lnTo>
                    <a:pt x="53" y="1"/>
                  </a:lnTo>
                  <a:lnTo>
                    <a:pt x="56" y="1"/>
                  </a:lnTo>
                  <a:lnTo>
                    <a:pt x="57" y="1"/>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4" name="Freeform 64"/>
            <p:cNvSpPr>
              <a:spLocks/>
            </p:cNvSpPr>
            <p:nvPr/>
          </p:nvSpPr>
          <p:spPr bwMode="auto">
            <a:xfrm>
              <a:off x="3331" y="2169"/>
              <a:ext cx="47" cy="12"/>
            </a:xfrm>
            <a:custGeom>
              <a:avLst/>
              <a:gdLst>
                <a:gd name="T0" fmla="*/ 1 w 47"/>
                <a:gd name="T1" fmla="*/ 1 h 12"/>
                <a:gd name="T2" fmla="*/ 6 w 47"/>
                <a:gd name="T3" fmla="*/ 3 h 12"/>
                <a:gd name="T4" fmla="*/ 10 w 47"/>
                <a:gd name="T5" fmla="*/ 3 h 12"/>
                <a:gd name="T6" fmla="*/ 14 w 47"/>
                <a:gd name="T7" fmla="*/ 4 h 12"/>
                <a:gd name="T8" fmla="*/ 18 w 47"/>
                <a:gd name="T9" fmla="*/ 5 h 12"/>
                <a:gd name="T10" fmla="*/ 21 w 47"/>
                <a:gd name="T11" fmla="*/ 6 h 12"/>
                <a:gd name="T12" fmla="*/ 25 w 47"/>
                <a:gd name="T13" fmla="*/ 6 h 12"/>
                <a:gd name="T14" fmla="*/ 27 w 47"/>
                <a:gd name="T15" fmla="*/ 7 h 12"/>
                <a:gd name="T16" fmla="*/ 30 w 47"/>
                <a:gd name="T17" fmla="*/ 8 h 12"/>
                <a:gd name="T18" fmla="*/ 33 w 47"/>
                <a:gd name="T19" fmla="*/ 9 h 12"/>
                <a:gd name="T20" fmla="*/ 36 w 47"/>
                <a:gd name="T21" fmla="*/ 10 h 12"/>
                <a:gd name="T22" fmla="*/ 39 w 47"/>
                <a:gd name="T23" fmla="*/ 11 h 12"/>
                <a:gd name="T24" fmla="*/ 42 w 47"/>
                <a:gd name="T25" fmla="*/ 12 h 12"/>
                <a:gd name="T26" fmla="*/ 44 w 47"/>
                <a:gd name="T27" fmla="*/ 12 h 12"/>
                <a:gd name="T28" fmla="*/ 46 w 47"/>
                <a:gd name="T29" fmla="*/ 11 h 12"/>
                <a:gd name="T30" fmla="*/ 47 w 47"/>
                <a:gd name="T31" fmla="*/ 9 h 12"/>
                <a:gd name="T32" fmla="*/ 47 w 47"/>
                <a:gd name="T33" fmla="*/ 8 h 12"/>
                <a:gd name="T34" fmla="*/ 43 w 47"/>
                <a:gd name="T35" fmla="*/ 5 h 12"/>
                <a:gd name="T36" fmla="*/ 38 w 47"/>
                <a:gd name="T37" fmla="*/ 3 h 12"/>
                <a:gd name="T38" fmla="*/ 32 w 47"/>
                <a:gd name="T39" fmla="*/ 1 h 12"/>
                <a:gd name="T40" fmla="*/ 27 w 47"/>
                <a:gd name="T41" fmla="*/ 1 h 12"/>
                <a:gd name="T42" fmla="*/ 20 w 47"/>
                <a:gd name="T43" fmla="*/ 1 h 12"/>
                <a:gd name="T44" fmla="*/ 14 w 47"/>
                <a:gd name="T45" fmla="*/ 1 h 12"/>
                <a:gd name="T46" fmla="*/ 8 w 47"/>
                <a:gd name="T47" fmla="*/ 1 h 12"/>
                <a:gd name="T48" fmla="*/ 3 w 47"/>
                <a:gd name="T49" fmla="*/ 0 h 12"/>
                <a:gd name="T50" fmla="*/ 2 w 47"/>
                <a:gd name="T51" fmla="*/ 0 h 12"/>
                <a:gd name="T52" fmla="*/ 1 w 47"/>
                <a:gd name="T53" fmla="*/ 1 h 12"/>
                <a:gd name="T54" fmla="*/ 0 w 47"/>
                <a:gd name="T55" fmla="*/ 1 h 12"/>
                <a:gd name="T56" fmla="*/ 1 w 47"/>
                <a:gd name="T57" fmla="*/ 1 h 12"/>
                <a:gd name="T58" fmla="*/ 1 w 47"/>
                <a:gd name="T59" fmla="*/ 1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12"/>
                <a:gd name="T92" fmla="*/ 47 w 47"/>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12">
                  <a:moveTo>
                    <a:pt x="1" y="1"/>
                  </a:moveTo>
                  <a:lnTo>
                    <a:pt x="6" y="3"/>
                  </a:lnTo>
                  <a:lnTo>
                    <a:pt x="10" y="3"/>
                  </a:lnTo>
                  <a:lnTo>
                    <a:pt x="14" y="4"/>
                  </a:lnTo>
                  <a:lnTo>
                    <a:pt x="18" y="5"/>
                  </a:lnTo>
                  <a:lnTo>
                    <a:pt x="21" y="6"/>
                  </a:lnTo>
                  <a:lnTo>
                    <a:pt x="25" y="6"/>
                  </a:lnTo>
                  <a:lnTo>
                    <a:pt x="27" y="7"/>
                  </a:lnTo>
                  <a:lnTo>
                    <a:pt x="30" y="8"/>
                  </a:lnTo>
                  <a:lnTo>
                    <a:pt x="33" y="9"/>
                  </a:lnTo>
                  <a:lnTo>
                    <a:pt x="36" y="10"/>
                  </a:lnTo>
                  <a:lnTo>
                    <a:pt x="39" y="11"/>
                  </a:lnTo>
                  <a:lnTo>
                    <a:pt x="42" y="12"/>
                  </a:lnTo>
                  <a:lnTo>
                    <a:pt x="44" y="12"/>
                  </a:lnTo>
                  <a:lnTo>
                    <a:pt x="46" y="11"/>
                  </a:lnTo>
                  <a:lnTo>
                    <a:pt x="47" y="9"/>
                  </a:lnTo>
                  <a:lnTo>
                    <a:pt x="47" y="8"/>
                  </a:lnTo>
                  <a:lnTo>
                    <a:pt x="43" y="5"/>
                  </a:lnTo>
                  <a:lnTo>
                    <a:pt x="38" y="3"/>
                  </a:lnTo>
                  <a:lnTo>
                    <a:pt x="32" y="1"/>
                  </a:lnTo>
                  <a:lnTo>
                    <a:pt x="27" y="1"/>
                  </a:lnTo>
                  <a:lnTo>
                    <a:pt x="20" y="1"/>
                  </a:lnTo>
                  <a:lnTo>
                    <a:pt x="14" y="1"/>
                  </a:lnTo>
                  <a:lnTo>
                    <a:pt x="8" y="1"/>
                  </a:lnTo>
                  <a:lnTo>
                    <a:pt x="3" y="0"/>
                  </a:lnTo>
                  <a:lnTo>
                    <a:pt x="2" y="0"/>
                  </a:lnTo>
                  <a:lnTo>
                    <a:pt x="1" y="1"/>
                  </a:lnTo>
                  <a:lnTo>
                    <a:pt x="0"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5" name="Freeform 65"/>
            <p:cNvSpPr>
              <a:spLocks/>
            </p:cNvSpPr>
            <p:nvPr/>
          </p:nvSpPr>
          <p:spPr bwMode="auto">
            <a:xfrm>
              <a:off x="3328" y="2172"/>
              <a:ext cx="83" cy="38"/>
            </a:xfrm>
            <a:custGeom>
              <a:avLst/>
              <a:gdLst>
                <a:gd name="T0" fmla="*/ 81 w 83"/>
                <a:gd name="T1" fmla="*/ 16 h 38"/>
                <a:gd name="T2" fmla="*/ 74 w 83"/>
                <a:gd name="T3" fmla="*/ 27 h 38"/>
                <a:gd name="T4" fmla="*/ 65 w 83"/>
                <a:gd name="T5" fmla="*/ 32 h 38"/>
                <a:gd name="T6" fmla="*/ 55 w 83"/>
                <a:gd name="T7" fmla="*/ 31 h 38"/>
                <a:gd name="T8" fmla="*/ 44 w 83"/>
                <a:gd name="T9" fmla="*/ 26 h 38"/>
                <a:gd name="T10" fmla="*/ 33 w 83"/>
                <a:gd name="T11" fmla="*/ 19 h 38"/>
                <a:gd name="T12" fmla="*/ 23 w 83"/>
                <a:gd name="T13" fmla="*/ 12 h 38"/>
                <a:gd name="T14" fmla="*/ 13 w 83"/>
                <a:gd name="T15" fmla="*/ 5 h 38"/>
                <a:gd name="T16" fmla="*/ 4 w 83"/>
                <a:gd name="T17" fmla="*/ 0 h 38"/>
                <a:gd name="T18" fmla="*/ 3 w 83"/>
                <a:gd name="T19" fmla="*/ 0 h 38"/>
                <a:gd name="T20" fmla="*/ 1 w 83"/>
                <a:gd name="T21" fmla="*/ 2 h 38"/>
                <a:gd name="T22" fmla="*/ 0 w 83"/>
                <a:gd name="T23" fmla="*/ 3 h 38"/>
                <a:gd name="T24" fmla="*/ 0 w 83"/>
                <a:gd name="T25" fmla="*/ 3 h 38"/>
                <a:gd name="T26" fmla="*/ 7 w 83"/>
                <a:gd name="T27" fmla="*/ 7 h 38"/>
                <a:gd name="T28" fmla="*/ 14 w 83"/>
                <a:gd name="T29" fmla="*/ 12 h 38"/>
                <a:gd name="T30" fmla="*/ 21 w 83"/>
                <a:gd name="T31" fmla="*/ 17 h 38"/>
                <a:gd name="T32" fmla="*/ 27 w 83"/>
                <a:gd name="T33" fmla="*/ 22 h 38"/>
                <a:gd name="T34" fmla="*/ 34 w 83"/>
                <a:gd name="T35" fmla="*/ 27 h 38"/>
                <a:gd name="T36" fmla="*/ 41 w 83"/>
                <a:gd name="T37" fmla="*/ 32 h 38"/>
                <a:gd name="T38" fmla="*/ 48 w 83"/>
                <a:gd name="T39" fmla="*/ 36 h 38"/>
                <a:gd name="T40" fmla="*/ 56 w 83"/>
                <a:gd name="T41" fmla="*/ 38 h 38"/>
                <a:gd name="T42" fmla="*/ 61 w 83"/>
                <a:gd name="T43" fmla="*/ 38 h 38"/>
                <a:gd name="T44" fmla="*/ 65 w 83"/>
                <a:gd name="T45" fmla="*/ 37 h 38"/>
                <a:gd name="T46" fmla="*/ 69 w 83"/>
                <a:gd name="T47" fmla="*/ 35 h 38"/>
                <a:gd name="T48" fmla="*/ 73 w 83"/>
                <a:gd name="T49" fmla="*/ 32 h 38"/>
                <a:gd name="T50" fmla="*/ 77 w 83"/>
                <a:gd name="T51" fmla="*/ 28 h 38"/>
                <a:gd name="T52" fmla="*/ 80 w 83"/>
                <a:gd name="T53" fmla="*/ 24 h 38"/>
                <a:gd name="T54" fmla="*/ 82 w 83"/>
                <a:gd name="T55" fmla="*/ 20 h 38"/>
                <a:gd name="T56" fmla="*/ 83 w 83"/>
                <a:gd name="T57" fmla="*/ 16 h 38"/>
                <a:gd name="T58" fmla="*/ 83 w 83"/>
                <a:gd name="T59" fmla="*/ 15 h 38"/>
                <a:gd name="T60" fmla="*/ 83 w 83"/>
                <a:gd name="T61" fmla="*/ 15 h 38"/>
                <a:gd name="T62" fmla="*/ 82 w 83"/>
                <a:gd name="T63" fmla="*/ 16 h 38"/>
                <a:gd name="T64" fmla="*/ 81 w 83"/>
                <a:gd name="T65" fmla="*/ 16 h 38"/>
                <a:gd name="T66" fmla="*/ 81 w 83"/>
                <a:gd name="T67" fmla="*/ 1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38"/>
                <a:gd name="T104" fmla="*/ 83 w 8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38">
                  <a:moveTo>
                    <a:pt x="81" y="16"/>
                  </a:moveTo>
                  <a:lnTo>
                    <a:pt x="74" y="27"/>
                  </a:lnTo>
                  <a:lnTo>
                    <a:pt x="65" y="32"/>
                  </a:lnTo>
                  <a:lnTo>
                    <a:pt x="55" y="31"/>
                  </a:lnTo>
                  <a:lnTo>
                    <a:pt x="44" y="26"/>
                  </a:lnTo>
                  <a:lnTo>
                    <a:pt x="33" y="19"/>
                  </a:lnTo>
                  <a:lnTo>
                    <a:pt x="23" y="12"/>
                  </a:lnTo>
                  <a:lnTo>
                    <a:pt x="13" y="5"/>
                  </a:lnTo>
                  <a:lnTo>
                    <a:pt x="4" y="0"/>
                  </a:lnTo>
                  <a:lnTo>
                    <a:pt x="3" y="0"/>
                  </a:lnTo>
                  <a:lnTo>
                    <a:pt x="1" y="2"/>
                  </a:lnTo>
                  <a:lnTo>
                    <a:pt x="0" y="3"/>
                  </a:lnTo>
                  <a:lnTo>
                    <a:pt x="7" y="7"/>
                  </a:lnTo>
                  <a:lnTo>
                    <a:pt x="14" y="12"/>
                  </a:lnTo>
                  <a:lnTo>
                    <a:pt x="21" y="17"/>
                  </a:lnTo>
                  <a:lnTo>
                    <a:pt x="27" y="22"/>
                  </a:lnTo>
                  <a:lnTo>
                    <a:pt x="34" y="27"/>
                  </a:lnTo>
                  <a:lnTo>
                    <a:pt x="41" y="32"/>
                  </a:lnTo>
                  <a:lnTo>
                    <a:pt x="48" y="36"/>
                  </a:lnTo>
                  <a:lnTo>
                    <a:pt x="56" y="38"/>
                  </a:lnTo>
                  <a:lnTo>
                    <a:pt x="61" y="38"/>
                  </a:lnTo>
                  <a:lnTo>
                    <a:pt x="65" y="37"/>
                  </a:lnTo>
                  <a:lnTo>
                    <a:pt x="69" y="35"/>
                  </a:lnTo>
                  <a:lnTo>
                    <a:pt x="73" y="32"/>
                  </a:lnTo>
                  <a:lnTo>
                    <a:pt x="77" y="28"/>
                  </a:lnTo>
                  <a:lnTo>
                    <a:pt x="80" y="24"/>
                  </a:lnTo>
                  <a:lnTo>
                    <a:pt x="82" y="20"/>
                  </a:lnTo>
                  <a:lnTo>
                    <a:pt x="83" y="16"/>
                  </a:lnTo>
                  <a:lnTo>
                    <a:pt x="83" y="15"/>
                  </a:lnTo>
                  <a:lnTo>
                    <a:pt x="82" y="16"/>
                  </a:lnTo>
                  <a:lnTo>
                    <a:pt x="8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6" name="Freeform 66"/>
            <p:cNvSpPr>
              <a:spLocks/>
            </p:cNvSpPr>
            <p:nvPr/>
          </p:nvSpPr>
          <p:spPr bwMode="auto">
            <a:xfrm>
              <a:off x="3313" y="2191"/>
              <a:ext cx="51" cy="22"/>
            </a:xfrm>
            <a:custGeom>
              <a:avLst/>
              <a:gdLst>
                <a:gd name="T0" fmla="*/ 51 w 51"/>
                <a:gd name="T1" fmla="*/ 4 h 22"/>
                <a:gd name="T2" fmla="*/ 44 w 51"/>
                <a:gd name="T3" fmla="*/ 2 h 22"/>
                <a:gd name="T4" fmla="*/ 36 w 51"/>
                <a:gd name="T5" fmla="*/ 0 h 22"/>
                <a:gd name="T6" fmla="*/ 29 w 51"/>
                <a:gd name="T7" fmla="*/ 0 h 22"/>
                <a:gd name="T8" fmla="*/ 21 w 51"/>
                <a:gd name="T9" fmla="*/ 2 h 22"/>
                <a:gd name="T10" fmla="*/ 15 w 51"/>
                <a:gd name="T11" fmla="*/ 4 h 22"/>
                <a:gd name="T12" fmla="*/ 8 w 51"/>
                <a:gd name="T13" fmla="*/ 8 h 22"/>
                <a:gd name="T14" fmla="*/ 3 w 51"/>
                <a:gd name="T15" fmla="*/ 14 h 22"/>
                <a:gd name="T16" fmla="*/ 0 w 51"/>
                <a:gd name="T17" fmla="*/ 21 h 22"/>
                <a:gd name="T18" fmla="*/ 0 w 51"/>
                <a:gd name="T19" fmla="*/ 22 h 22"/>
                <a:gd name="T20" fmla="*/ 1 w 51"/>
                <a:gd name="T21" fmla="*/ 22 h 22"/>
                <a:gd name="T22" fmla="*/ 2 w 51"/>
                <a:gd name="T23" fmla="*/ 21 h 22"/>
                <a:gd name="T24" fmla="*/ 3 w 51"/>
                <a:gd name="T25" fmla="*/ 20 h 22"/>
                <a:gd name="T26" fmla="*/ 5 w 51"/>
                <a:gd name="T27" fmla="*/ 17 h 22"/>
                <a:gd name="T28" fmla="*/ 7 w 51"/>
                <a:gd name="T29" fmla="*/ 14 h 22"/>
                <a:gd name="T30" fmla="*/ 9 w 51"/>
                <a:gd name="T31" fmla="*/ 11 h 22"/>
                <a:gd name="T32" fmla="*/ 12 w 51"/>
                <a:gd name="T33" fmla="*/ 9 h 22"/>
                <a:gd name="T34" fmla="*/ 15 w 51"/>
                <a:gd name="T35" fmla="*/ 7 h 22"/>
                <a:gd name="T36" fmla="*/ 18 w 51"/>
                <a:gd name="T37" fmla="*/ 5 h 22"/>
                <a:gd name="T38" fmla="*/ 21 w 51"/>
                <a:gd name="T39" fmla="*/ 3 h 22"/>
                <a:gd name="T40" fmla="*/ 25 w 51"/>
                <a:gd name="T41" fmla="*/ 2 h 22"/>
                <a:gd name="T42" fmla="*/ 28 w 51"/>
                <a:gd name="T43" fmla="*/ 2 h 22"/>
                <a:gd name="T44" fmla="*/ 31 w 51"/>
                <a:gd name="T45" fmla="*/ 2 h 22"/>
                <a:gd name="T46" fmla="*/ 34 w 51"/>
                <a:gd name="T47" fmla="*/ 2 h 22"/>
                <a:gd name="T48" fmla="*/ 37 w 51"/>
                <a:gd name="T49" fmla="*/ 2 h 22"/>
                <a:gd name="T50" fmla="*/ 40 w 51"/>
                <a:gd name="T51" fmla="*/ 2 h 22"/>
                <a:gd name="T52" fmla="*/ 43 w 51"/>
                <a:gd name="T53" fmla="*/ 3 h 22"/>
                <a:gd name="T54" fmla="*/ 46 w 51"/>
                <a:gd name="T55" fmla="*/ 4 h 22"/>
                <a:gd name="T56" fmla="*/ 49 w 51"/>
                <a:gd name="T57" fmla="*/ 5 h 22"/>
                <a:gd name="T58" fmla="*/ 50 w 51"/>
                <a:gd name="T59" fmla="*/ 5 h 22"/>
                <a:gd name="T60" fmla="*/ 51 w 51"/>
                <a:gd name="T61" fmla="*/ 5 h 22"/>
                <a:gd name="T62" fmla="*/ 51 w 51"/>
                <a:gd name="T63" fmla="*/ 4 h 22"/>
                <a:gd name="T64" fmla="*/ 51 w 51"/>
                <a:gd name="T65" fmla="*/ 4 h 22"/>
                <a:gd name="T66" fmla="*/ 51 w 51"/>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22"/>
                <a:gd name="T104" fmla="*/ 51 w 5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22">
                  <a:moveTo>
                    <a:pt x="51" y="4"/>
                  </a:moveTo>
                  <a:lnTo>
                    <a:pt x="44" y="2"/>
                  </a:lnTo>
                  <a:lnTo>
                    <a:pt x="36" y="0"/>
                  </a:lnTo>
                  <a:lnTo>
                    <a:pt x="29" y="0"/>
                  </a:lnTo>
                  <a:lnTo>
                    <a:pt x="21" y="2"/>
                  </a:lnTo>
                  <a:lnTo>
                    <a:pt x="15" y="4"/>
                  </a:lnTo>
                  <a:lnTo>
                    <a:pt x="8" y="8"/>
                  </a:lnTo>
                  <a:lnTo>
                    <a:pt x="3" y="14"/>
                  </a:lnTo>
                  <a:lnTo>
                    <a:pt x="0" y="21"/>
                  </a:lnTo>
                  <a:lnTo>
                    <a:pt x="0" y="22"/>
                  </a:lnTo>
                  <a:lnTo>
                    <a:pt x="1" y="22"/>
                  </a:lnTo>
                  <a:lnTo>
                    <a:pt x="2" y="21"/>
                  </a:lnTo>
                  <a:lnTo>
                    <a:pt x="3" y="20"/>
                  </a:lnTo>
                  <a:lnTo>
                    <a:pt x="5" y="17"/>
                  </a:lnTo>
                  <a:lnTo>
                    <a:pt x="7" y="14"/>
                  </a:lnTo>
                  <a:lnTo>
                    <a:pt x="9" y="11"/>
                  </a:lnTo>
                  <a:lnTo>
                    <a:pt x="12" y="9"/>
                  </a:lnTo>
                  <a:lnTo>
                    <a:pt x="15" y="7"/>
                  </a:lnTo>
                  <a:lnTo>
                    <a:pt x="18" y="5"/>
                  </a:lnTo>
                  <a:lnTo>
                    <a:pt x="21" y="3"/>
                  </a:lnTo>
                  <a:lnTo>
                    <a:pt x="25" y="2"/>
                  </a:lnTo>
                  <a:lnTo>
                    <a:pt x="28" y="2"/>
                  </a:lnTo>
                  <a:lnTo>
                    <a:pt x="31" y="2"/>
                  </a:lnTo>
                  <a:lnTo>
                    <a:pt x="34" y="2"/>
                  </a:lnTo>
                  <a:lnTo>
                    <a:pt x="37" y="2"/>
                  </a:lnTo>
                  <a:lnTo>
                    <a:pt x="40" y="2"/>
                  </a:lnTo>
                  <a:lnTo>
                    <a:pt x="43" y="3"/>
                  </a:lnTo>
                  <a:lnTo>
                    <a:pt x="46" y="4"/>
                  </a:lnTo>
                  <a:lnTo>
                    <a:pt x="49" y="5"/>
                  </a:lnTo>
                  <a:lnTo>
                    <a:pt x="50" y="5"/>
                  </a:lnTo>
                  <a:lnTo>
                    <a:pt x="51" y="5"/>
                  </a:lnTo>
                  <a:lnTo>
                    <a:pt x="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7" name="Freeform 67"/>
            <p:cNvSpPr>
              <a:spLocks/>
            </p:cNvSpPr>
            <p:nvPr/>
          </p:nvSpPr>
          <p:spPr bwMode="auto">
            <a:xfrm>
              <a:off x="3310" y="2200"/>
              <a:ext cx="71" cy="13"/>
            </a:xfrm>
            <a:custGeom>
              <a:avLst/>
              <a:gdLst>
                <a:gd name="T0" fmla="*/ 1 w 71"/>
                <a:gd name="T1" fmla="*/ 13 h 13"/>
                <a:gd name="T2" fmla="*/ 9 w 71"/>
                <a:gd name="T3" fmla="*/ 11 h 13"/>
                <a:gd name="T4" fmla="*/ 18 w 71"/>
                <a:gd name="T5" fmla="*/ 10 h 13"/>
                <a:gd name="T6" fmla="*/ 26 w 71"/>
                <a:gd name="T7" fmla="*/ 9 h 13"/>
                <a:gd name="T8" fmla="*/ 34 w 71"/>
                <a:gd name="T9" fmla="*/ 8 h 13"/>
                <a:gd name="T10" fmla="*/ 42 w 71"/>
                <a:gd name="T11" fmla="*/ 8 h 13"/>
                <a:gd name="T12" fmla="*/ 51 w 71"/>
                <a:gd name="T13" fmla="*/ 7 h 13"/>
                <a:gd name="T14" fmla="*/ 59 w 71"/>
                <a:gd name="T15" fmla="*/ 6 h 13"/>
                <a:gd name="T16" fmla="*/ 67 w 71"/>
                <a:gd name="T17" fmla="*/ 5 h 13"/>
                <a:gd name="T18" fmla="*/ 68 w 71"/>
                <a:gd name="T19" fmla="*/ 4 h 13"/>
                <a:gd name="T20" fmla="*/ 70 w 71"/>
                <a:gd name="T21" fmla="*/ 2 h 13"/>
                <a:gd name="T22" fmla="*/ 71 w 71"/>
                <a:gd name="T23" fmla="*/ 1 h 13"/>
                <a:gd name="T24" fmla="*/ 69 w 71"/>
                <a:gd name="T25" fmla="*/ 0 h 13"/>
                <a:gd name="T26" fmla="*/ 61 w 71"/>
                <a:gd name="T27" fmla="*/ 0 h 13"/>
                <a:gd name="T28" fmla="*/ 52 w 71"/>
                <a:gd name="T29" fmla="*/ 1 h 13"/>
                <a:gd name="T30" fmla="*/ 44 w 71"/>
                <a:gd name="T31" fmla="*/ 2 h 13"/>
                <a:gd name="T32" fmla="*/ 35 w 71"/>
                <a:gd name="T33" fmla="*/ 3 h 13"/>
                <a:gd name="T34" fmla="*/ 27 w 71"/>
                <a:gd name="T35" fmla="*/ 5 h 13"/>
                <a:gd name="T36" fmla="*/ 18 w 71"/>
                <a:gd name="T37" fmla="*/ 6 h 13"/>
                <a:gd name="T38" fmla="*/ 10 w 71"/>
                <a:gd name="T39" fmla="*/ 8 h 13"/>
                <a:gd name="T40" fmla="*/ 2 w 71"/>
                <a:gd name="T41" fmla="*/ 11 h 13"/>
                <a:gd name="T42" fmla="*/ 1 w 71"/>
                <a:gd name="T43" fmla="*/ 11 h 13"/>
                <a:gd name="T44" fmla="*/ 0 w 71"/>
                <a:gd name="T45" fmla="*/ 12 h 13"/>
                <a:gd name="T46" fmla="*/ 0 w 71"/>
                <a:gd name="T47" fmla="*/ 13 h 13"/>
                <a:gd name="T48" fmla="*/ 1 w 71"/>
                <a:gd name="T49" fmla="*/ 13 h 13"/>
                <a:gd name="T50" fmla="*/ 1 w 71"/>
                <a:gd name="T51" fmla="*/ 1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13"/>
                <a:gd name="T80" fmla="*/ 71 w 71"/>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13">
                  <a:moveTo>
                    <a:pt x="1" y="13"/>
                  </a:moveTo>
                  <a:lnTo>
                    <a:pt x="9" y="11"/>
                  </a:lnTo>
                  <a:lnTo>
                    <a:pt x="18" y="10"/>
                  </a:lnTo>
                  <a:lnTo>
                    <a:pt x="26" y="9"/>
                  </a:lnTo>
                  <a:lnTo>
                    <a:pt x="34" y="8"/>
                  </a:lnTo>
                  <a:lnTo>
                    <a:pt x="42" y="8"/>
                  </a:lnTo>
                  <a:lnTo>
                    <a:pt x="51" y="7"/>
                  </a:lnTo>
                  <a:lnTo>
                    <a:pt x="59" y="6"/>
                  </a:lnTo>
                  <a:lnTo>
                    <a:pt x="67" y="5"/>
                  </a:lnTo>
                  <a:lnTo>
                    <a:pt x="68" y="4"/>
                  </a:lnTo>
                  <a:lnTo>
                    <a:pt x="70" y="2"/>
                  </a:lnTo>
                  <a:lnTo>
                    <a:pt x="71" y="1"/>
                  </a:lnTo>
                  <a:lnTo>
                    <a:pt x="69" y="0"/>
                  </a:lnTo>
                  <a:lnTo>
                    <a:pt x="61" y="0"/>
                  </a:lnTo>
                  <a:lnTo>
                    <a:pt x="52" y="1"/>
                  </a:lnTo>
                  <a:lnTo>
                    <a:pt x="44" y="2"/>
                  </a:lnTo>
                  <a:lnTo>
                    <a:pt x="35" y="3"/>
                  </a:lnTo>
                  <a:lnTo>
                    <a:pt x="27" y="5"/>
                  </a:lnTo>
                  <a:lnTo>
                    <a:pt x="18" y="6"/>
                  </a:lnTo>
                  <a:lnTo>
                    <a:pt x="10" y="8"/>
                  </a:lnTo>
                  <a:lnTo>
                    <a:pt x="2" y="11"/>
                  </a:lnTo>
                  <a:lnTo>
                    <a:pt x="1" y="11"/>
                  </a:lnTo>
                  <a:lnTo>
                    <a:pt x="0" y="12"/>
                  </a:lnTo>
                  <a:lnTo>
                    <a:pt x="0"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8" name="Freeform 68"/>
            <p:cNvSpPr>
              <a:spLocks/>
            </p:cNvSpPr>
            <p:nvPr/>
          </p:nvSpPr>
          <p:spPr bwMode="auto">
            <a:xfrm>
              <a:off x="3414" y="2010"/>
              <a:ext cx="53" cy="90"/>
            </a:xfrm>
            <a:custGeom>
              <a:avLst/>
              <a:gdLst>
                <a:gd name="T0" fmla="*/ 53 w 53"/>
                <a:gd name="T1" fmla="*/ 88 h 90"/>
                <a:gd name="T2" fmla="*/ 51 w 53"/>
                <a:gd name="T3" fmla="*/ 79 h 90"/>
                <a:gd name="T4" fmla="*/ 50 w 53"/>
                <a:gd name="T5" fmla="*/ 70 h 90"/>
                <a:gd name="T6" fmla="*/ 48 w 53"/>
                <a:gd name="T7" fmla="*/ 61 h 90"/>
                <a:gd name="T8" fmla="*/ 41 w 53"/>
                <a:gd name="T9" fmla="*/ 50 h 90"/>
                <a:gd name="T10" fmla="*/ 36 w 53"/>
                <a:gd name="T11" fmla="*/ 47 h 90"/>
                <a:gd name="T12" fmla="*/ 32 w 53"/>
                <a:gd name="T13" fmla="*/ 44 h 90"/>
                <a:gd name="T14" fmla="*/ 26 w 53"/>
                <a:gd name="T15" fmla="*/ 41 h 90"/>
                <a:gd name="T16" fmla="*/ 22 w 53"/>
                <a:gd name="T17" fmla="*/ 38 h 90"/>
                <a:gd name="T18" fmla="*/ 13 w 53"/>
                <a:gd name="T19" fmla="*/ 31 h 90"/>
                <a:gd name="T20" fmla="*/ 8 w 53"/>
                <a:gd name="T21" fmla="*/ 22 h 90"/>
                <a:gd name="T22" fmla="*/ 5 w 53"/>
                <a:gd name="T23" fmla="*/ 12 h 90"/>
                <a:gd name="T24" fmla="*/ 2 w 53"/>
                <a:gd name="T25" fmla="*/ 2 h 90"/>
                <a:gd name="T26" fmla="*/ 1 w 53"/>
                <a:gd name="T27" fmla="*/ 0 h 90"/>
                <a:gd name="T28" fmla="*/ 0 w 53"/>
                <a:gd name="T29" fmla="*/ 0 h 90"/>
                <a:gd name="T30" fmla="*/ 0 w 53"/>
                <a:gd name="T31" fmla="*/ 1 h 90"/>
                <a:gd name="T32" fmla="*/ 0 w 53"/>
                <a:gd name="T33" fmla="*/ 3 h 90"/>
                <a:gd name="T34" fmla="*/ 2 w 53"/>
                <a:gd name="T35" fmla="*/ 12 h 90"/>
                <a:gd name="T36" fmla="*/ 3 w 53"/>
                <a:gd name="T37" fmla="*/ 21 h 90"/>
                <a:gd name="T38" fmla="*/ 7 w 53"/>
                <a:gd name="T39" fmla="*/ 29 h 90"/>
                <a:gd name="T40" fmla="*/ 12 w 53"/>
                <a:gd name="T41" fmla="*/ 38 h 90"/>
                <a:gd name="T42" fmla="*/ 16 w 53"/>
                <a:gd name="T43" fmla="*/ 41 h 90"/>
                <a:gd name="T44" fmla="*/ 20 w 53"/>
                <a:gd name="T45" fmla="*/ 44 h 90"/>
                <a:gd name="T46" fmla="*/ 24 w 53"/>
                <a:gd name="T47" fmla="*/ 46 h 90"/>
                <a:gd name="T48" fmla="*/ 29 w 53"/>
                <a:gd name="T49" fmla="*/ 48 h 90"/>
                <a:gd name="T50" fmla="*/ 33 w 53"/>
                <a:gd name="T51" fmla="*/ 50 h 90"/>
                <a:gd name="T52" fmla="*/ 37 w 53"/>
                <a:gd name="T53" fmla="*/ 53 h 90"/>
                <a:gd name="T54" fmla="*/ 41 w 53"/>
                <a:gd name="T55" fmla="*/ 56 h 90"/>
                <a:gd name="T56" fmla="*/ 44 w 53"/>
                <a:gd name="T57" fmla="*/ 60 h 90"/>
                <a:gd name="T58" fmla="*/ 47 w 53"/>
                <a:gd name="T59" fmla="*/ 67 h 90"/>
                <a:gd name="T60" fmla="*/ 50 w 53"/>
                <a:gd name="T61" fmla="*/ 74 h 90"/>
                <a:gd name="T62" fmla="*/ 51 w 53"/>
                <a:gd name="T63" fmla="*/ 82 h 90"/>
                <a:gd name="T64" fmla="*/ 53 w 53"/>
                <a:gd name="T65" fmla="*/ 89 h 90"/>
                <a:gd name="T66" fmla="*/ 53 w 53"/>
                <a:gd name="T67" fmla="*/ 90 h 90"/>
                <a:gd name="T68" fmla="*/ 53 w 53"/>
                <a:gd name="T69" fmla="*/ 90 h 90"/>
                <a:gd name="T70" fmla="*/ 53 w 53"/>
                <a:gd name="T71" fmla="*/ 89 h 90"/>
                <a:gd name="T72" fmla="*/ 53 w 53"/>
                <a:gd name="T73" fmla="*/ 88 h 90"/>
                <a:gd name="T74" fmla="*/ 53 w 53"/>
                <a:gd name="T75" fmla="*/ 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53" y="88"/>
                  </a:moveTo>
                  <a:lnTo>
                    <a:pt x="51" y="79"/>
                  </a:lnTo>
                  <a:lnTo>
                    <a:pt x="50" y="70"/>
                  </a:lnTo>
                  <a:lnTo>
                    <a:pt x="48" y="61"/>
                  </a:lnTo>
                  <a:lnTo>
                    <a:pt x="41" y="50"/>
                  </a:lnTo>
                  <a:lnTo>
                    <a:pt x="36" y="47"/>
                  </a:lnTo>
                  <a:lnTo>
                    <a:pt x="32" y="44"/>
                  </a:lnTo>
                  <a:lnTo>
                    <a:pt x="26" y="41"/>
                  </a:lnTo>
                  <a:lnTo>
                    <a:pt x="22" y="38"/>
                  </a:lnTo>
                  <a:lnTo>
                    <a:pt x="13" y="31"/>
                  </a:lnTo>
                  <a:lnTo>
                    <a:pt x="8" y="22"/>
                  </a:lnTo>
                  <a:lnTo>
                    <a:pt x="5" y="12"/>
                  </a:lnTo>
                  <a:lnTo>
                    <a:pt x="2" y="2"/>
                  </a:lnTo>
                  <a:lnTo>
                    <a:pt x="1" y="0"/>
                  </a:lnTo>
                  <a:lnTo>
                    <a:pt x="0" y="0"/>
                  </a:lnTo>
                  <a:lnTo>
                    <a:pt x="0" y="1"/>
                  </a:lnTo>
                  <a:lnTo>
                    <a:pt x="0" y="3"/>
                  </a:lnTo>
                  <a:lnTo>
                    <a:pt x="2" y="12"/>
                  </a:lnTo>
                  <a:lnTo>
                    <a:pt x="3" y="21"/>
                  </a:lnTo>
                  <a:lnTo>
                    <a:pt x="7" y="29"/>
                  </a:lnTo>
                  <a:lnTo>
                    <a:pt x="12" y="38"/>
                  </a:lnTo>
                  <a:lnTo>
                    <a:pt x="16" y="41"/>
                  </a:lnTo>
                  <a:lnTo>
                    <a:pt x="20" y="44"/>
                  </a:lnTo>
                  <a:lnTo>
                    <a:pt x="24" y="46"/>
                  </a:lnTo>
                  <a:lnTo>
                    <a:pt x="29" y="48"/>
                  </a:lnTo>
                  <a:lnTo>
                    <a:pt x="33" y="50"/>
                  </a:lnTo>
                  <a:lnTo>
                    <a:pt x="37" y="53"/>
                  </a:lnTo>
                  <a:lnTo>
                    <a:pt x="41" y="56"/>
                  </a:lnTo>
                  <a:lnTo>
                    <a:pt x="44" y="60"/>
                  </a:lnTo>
                  <a:lnTo>
                    <a:pt x="47" y="67"/>
                  </a:lnTo>
                  <a:lnTo>
                    <a:pt x="50" y="74"/>
                  </a:lnTo>
                  <a:lnTo>
                    <a:pt x="51" y="82"/>
                  </a:lnTo>
                  <a:lnTo>
                    <a:pt x="53" y="89"/>
                  </a:lnTo>
                  <a:lnTo>
                    <a:pt x="53" y="90"/>
                  </a:lnTo>
                  <a:lnTo>
                    <a:pt x="53" y="89"/>
                  </a:lnTo>
                  <a:lnTo>
                    <a:pt x="5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9" name="Freeform 69"/>
            <p:cNvSpPr>
              <a:spLocks/>
            </p:cNvSpPr>
            <p:nvPr/>
          </p:nvSpPr>
          <p:spPr bwMode="auto">
            <a:xfrm>
              <a:off x="3399" y="2014"/>
              <a:ext cx="44" cy="87"/>
            </a:xfrm>
            <a:custGeom>
              <a:avLst/>
              <a:gdLst>
                <a:gd name="T0" fmla="*/ 19 w 44"/>
                <a:gd name="T1" fmla="*/ 0 h 87"/>
                <a:gd name="T2" fmla="*/ 9 w 44"/>
                <a:gd name="T3" fmla="*/ 6 h 87"/>
                <a:gd name="T4" fmla="*/ 4 w 44"/>
                <a:gd name="T5" fmla="*/ 16 h 87"/>
                <a:gd name="T6" fmla="*/ 1 w 44"/>
                <a:gd name="T7" fmla="*/ 27 h 87"/>
                <a:gd name="T8" fmla="*/ 0 w 44"/>
                <a:gd name="T9" fmla="*/ 38 h 87"/>
                <a:gd name="T10" fmla="*/ 1 w 44"/>
                <a:gd name="T11" fmla="*/ 45 h 87"/>
                <a:gd name="T12" fmla="*/ 4 w 44"/>
                <a:gd name="T13" fmla="*/ 52 h 87"/>
                <a:gd name="T14" fmla="*/ 9 w 44"/>
                <a:gd name="T15" fmla="*/ 57 h 87"/>
                <a:gd name="T16" fmla="*/ 14 w 44"/>
                <a:gd name="T17" fmla="*/ 61 h 87"/>
                <a:gd name="T18" fmla="*/ 19 w 44"/>
                <a:gd name="T19" fmla="*/ 63 h 87"/>
                <a:gd name="T20" fmla="*/ 24 w 44"/>
                <a:gd name="T21" fmla="*/ 64 h 87"/>
                <a:gd name="T22" fmla="*/ 29 w 44"/>
                <a:gd name="T23" fmla="*/ 67 h 87"/>
                <a:gd name="T24" fmla="*/ 33 w 44"/>
                <a:gd name="T25" fmla="*/ 69 h 87"/>
                <a:gd name="T26" fmla="*/ 36 w 44"/>
                <a:gd name="T27" fmla="*/ 72 h 87"/>
                <a:gd name="T28" fmla="*/ 38 w 44"/>
                <a:gd name="T29" fmla="*/ 76 h 87"/>
                <a:gd name="T30" fmla="*/ 39 w 44"/>
                <a:gd name="T31" fmla="*/ 80 h 87"/>
                <a:gd name="T32" fmla="*/ 41 w 44"/>
                <a:gd name="T33" fmla="*/ 86 h 87"/>
                <a:gd name="T34" fmla="*/ 41 w 44"/>
                <a:gd name="T35" fmla="*/ 87 h 87"/>
                <a:gd name="T36" fmla="*/ 42 w 44"/>
                <a:gd name="T37" fmla="*/ 86 h 87"/>
                <a:gd name="T38" fmla="*/ 43 w 44"/>
                <a:gd name="T39" fmla="*/ 85 h 87"/>
                <a:gd name="T40" fmla="*/ 44 w 44"/>
                <a:gd name="T41" fmla="*/ 84 h 87"/>
                <a:gd name="T42" fmla="*/ 43 w 44"/>
                <a:gd name="T43" fmla="*/ 76 h 87"/>
                <a:gd name="T44" fmla="*/ 40 w 44"/>
                <a:gd name="T45" fmla="*/ 70 h 87"/>
                <a:gd name="T46" fmla="*/ 35 w 44"/>
                <a:gd name="T47" fmla="*/ 64 h 87"/>
                <a:gd name="T48" fmla="*/ 28 w 44"/>
                <a:gd name="T49" fmla="*/ 60 h 87"/>
                <a:gd name="T50" fmla="*/ 22 w 44"/>
                <a:gd name="T51" fmla="*/ 57 h 87"/>
                <a:gd name="T52" fmla="*/ 16 w 44"/>
                <a:gd name="T53" fmla="*/ 54 h 87"/>
                <a:gd name="T54" fmla="*/ 12 w 44"/>
                <a:gd name="T55" fmla="*/ 50 h 87"/>
                <a:gd name="T56" fmla="*/ 7 w 44"/>
                <a:gd name="T57" fmla="*/ 44 h 87"/>
                <a:gd name="T58" fmla="*/ 5 w 44"/>
                <a:gd name="T59" fmla="*/ 34 h 87"/>
                <a:gd name="T60" fmla="*/ 6 w 44"/>
                <a:gd name="T61" fmla="*/ 20 h 87"/>
                <a:gd name="T62" fmla="*/ 11 w 44"/>
                <a:gd name="T63" fmla="*/ 8 h 87"/>
                <a:gd name="T64" fmla="*/ 18 w 44"/>
                <a:gd name="T65" fmla="*/ 1 h 87"/>
                <a:gd name="T66" fmla="*/ 18 w 44"/>
                <a:gd name="T67" fmla="*/ 1 h 87"/>
                <a:gd name="T68" fmla="*/ 19 w 44"/>
                <a:gd name="T69" fmla="*/ 0 h 87"/>
                <a:gd name="T70" fmla="*/ 19 w 44"/>
                <a:gd name="T71" fmla="*/ 0 h 87"/>
                <a:gd name="T72" fmla="*/ 19 w 44"/>
                <a:gd name="T73" fmla="*/ 0 h 87"/>
                <a:gd name="T74" fmla="*/ 19 w 44"/>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87"/>
                <a:gd name="T116" fmla="*/ 44 w 44"/>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87">
                  <a:moveTo>
                    <a:pt x="19" y="0"/>
                  </a:moveTo>
                  <a:lnTo>
                    <a:pt x="9" y="6"/>
                  </a:lnTo>
                  <a:lnTo>
                    <a:pt x="4" y="16"/>
                  </a:lnTo>
                  <a:lnTo>
                    <a:pt x="1" y="27"/>
                  </a:lnTo>
                  <a:lnTo>
                    <a:pt x="0" y="38"/>
                  </a:lnTo>
                  <a:lnTo>
                    <a:pt x="1" y="45"/>
                  </a:lnTo>
                  <a:lnTo>
                    <a:pt x="4" y="52"/>
                  </a:lnTo>
                  <a:lnTo>
                    <a:pt x="9" y="57"/>
                  </a:lnTo>
                  <a:lnTo>
                    <a:pt x="14" y="61"/>
                  </a:lnTo>
                  <a:lnTo>
                    <a:pt x="19" y="63"/>
                  </a:lnTo>
                  <a:lnTo>
                    <a:pt x="24" y="64"/>
                  </a:lnTo>
                  <a:lnTo>
                    <a:pt x="29" y="67"/>
                  </a:lnTo>
                  <a:lnTo>
                    <a:pt x="33" y="69"/>
                  </a:lnTo>
                  <a:lnTo>
                    <a:pt x="36" y="72"/>
                  </a:lnTo>
                  <a:lnTo>
                    <a:pt x="38" y="76"/>
                  </a:lnTo>
                  <a:lnTo>
                    <a:pt x="39" y="80"/>
                  </a:lnTo>
                  <a:lnTo>
                    <a:pt x="41" y="86"/>
                  </a:lnTo>
                  <a:lnTo>
                    <a:pt x="41" y="87"/>
                  </a:lnTo>
                  <a:lnTo>
                    <a:pt x="42" y="86"/>
                  </a:lnTo>
                  <a:lnTo>
                    <a:pt x="43" y="85"/>
                  </a:lnTo>
                  <a:lnTo>
                    <a:pt x="44" y="84"/>
                  </a:lnTo>
                  <a:lnTo>
                    <a:pt x="43" y="76"/>
                  </a:lnTo>
                  <a:lnTo>
                    <a:pt x="40" y="70"/>
                  </a:lnTo>
                  <a:lnTo>
                    <a:pt x="35" y="64"/>
                  </a:lnTo>
                  <a:lnTo>
                    <a:pt x="28" y="60"/>
                  </a:lnTo>
                  <a:lnTo>
                    <a:pt x="22" y="57"/>
                  </a:lnTo>
                  <a:lnTo>
                    <a:pt x="16" y="54"/>
                  </a:lnTo>
                  <a:lnTo>
                    <a:pt x="12" y="50"/>
                  </a:lnTo>
                  <a:lnTo>
                    <a:pt x="7" y="44"/>
                  </a:lnTo>
                  <a:lnTo>
                    <a:pt x="5" y="34"/>
                  </a:lnTo>
                  <a:lnTo>
                    <a:pt x="6" y="20"/>
                  </a:lnTo>
                  <a:lnTo>
                    <a:pt x="11" y="8"/>
                  </a:lnTo>
                  <a:lnTo>
                    <a:pt x="18"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0" name="Freeform 70"/>
            <p:cNvSpPr>
              <a:spLocks/>
            </p:cNvSpPr>
            <p:nvPr/>
          </p:nvSpPr>
          <p:spPr bwMode="auto">
            <a:xfrm>
              <a:off x="3408" y="2068"/>
              <a:ext cx="26" cy="57"/>
            </a:xfrm>
            <a:custGeom>
              <a:avLst/>
              <a:gdLst>
                <a:gd name="T0" fmla="*/ 8 w 26"/>
                <a:gd name="T1" fmla="*/ 57 h 57"/>
                <a:gd name="T2" fmla="*/ 6 w 26"/>
                <a:gd name="T3" fmla="*/ 49 h 57"/>
                <a:gd name="T4" fmla="*/ 4 w 26"/>
                <a:gd name="T5" fmla="*/ 42 h 57"/>
                <a:gd name="T6" fmla="*/ 4 w 26"/>
                <a:gd name="T7" fmla="*/ 35 h 57"/>
                <a:gd name="T8" fmla="*/ 5 w 26"/>
                <a:gd name="T9" fmla="*/ 27 h 57"/>
                <a:gd name="T10" fmla="*/ 8 w 26"/>
                <a:gd name="T11" fmla="*/ 21 h 57"/>
                <a:gd name="T12" fmla="*/ 12 w 26"/>
                <a:gd name="T13" fmla="*/ 15 h 57"/>
                <a:gd name="T14" fmla="*/ 18 w 26"/>
                <a:gd name="T15" fmla="*/ 10 h 57"/>
                <a:gd name="T16" fmla="*/ 24 w 26"/>
                <a:gd name="T17" fmla="*/ 5 h 57"/>
                <a:gd name="T18" fmla="*/ 25 w 26"/>
                <a:gd name="T19" fmla="*/ 4 h 57"/>
                <a:gd name="T20" fmla="*/ 26 w 26"/>
                <a:gd name="T21" fmla="*/ 2 h 57"/>
                <a:gd name="T22" fmla="*/ 26 w 26"/>
                <a:gd name="T23" fmla="*/ 1 h 57"/>
                <a:gd name="T24" fmla="*/ 24 w 26"/>
                <a:gd name="T25" fmla="*/ 0 h 57"/>
                <a:gd name="T26" fmla="*/ 17 w 26"/>
                <a:gd name="T27" fmla="*/ 3 h 57"/>
                <a:gd name="T28" fmla="*/ 11 w 26"/>
                <a:gd name="T29" fmla="*/ 9 h 57"/>
                <a:gd name="T30" fmla="*/ 6 w 26"/>
                <a:gd name="T31" fmla="*/ 16 h 57"/>
                <a:gd name="T32" fmla="*/ 3 w 26"/>
                <a:gd name="T33" fmla="*/ 23 h 57"/>
                <a:gd name="T34" fmla="*/ 0 w 26"/>
                <a:gd name="T35" fmla="*/ 32 h 57"/>
                <a:gd name="T36" fmla="*/ 1 w 26"/>
                <a:gd name="T37" fmla="*/ 40 h 57"/>
                <a:gd name="T38" fmla="*/ 3 w 26"/>
                <a:gd name="T39" fmla="*/ 48 h 57"/>
                <a:gd name="T40" fmla="*/ 7 w 26"/>
                <a:gd name="T41" fmla="*/ 57 h 57"/>
                <a:gd name="T42" fmla="*/ 7 w 26"/>
                <a:gd name="T43" fmla="*/ 57 h 57"/>
                <a:gd name="T44" fmla="*/ 8 w 26"/>
                <a:gd name="T45" fmla="*/ 57 h 57"/>
                <a:gd name="T46" fmla="*/ 8 w 26"/>
                <a:gd name="T47" fmla="*/ 57 h 57"/>
                <a:gd name="T48" fmla="*/ 8 w 26"/>
                <a:gd name="T49" fmla="*/ 57 h 57"/>
                <a:gd name="T50" fmla="*/ 8 w 26"/>
                <a:gd name="T51" fmla="*/ 5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57"/>
                <a:gd name="T80" fmla="*/ 26 w 26"/>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57">
                  <a:moveTo>
                    <a:pt x="8" y="57"/>
                  </a:moveTo>
                  <a:lnTo>
                    <a:pt x="6" y="49"/>
                  </a:lnTo>
                  <a:lnTo>
                    <a:pt x="4" y="42"/>
                  </a:lnTo>
                  <a:lnTo>
                    <a:pt x="4" y="35"/>
                  </a:lnTo>
                  <a:lnTo>
                    <a:pt x="5" y="27"/>
                  </a:lnTo>
                  <a:lnTo>
                    <a:pt x="8" y="21"/>
                  </a:lnTo>
                  <a:lnTo>
                    <a:pt x="12" y="15"/>
                  </a:lnTo>
                  <a:lnTo>
                    <a:pt x="18" y="10"/>
                  </a:lnTo>
                  <a:lnTo>
                    <a:pt x="24" y="5"/>
                  </a:lnTo>
                  <a:lnTo>
                    <a:pt x="25" y="4"/>
                  </a:lnTo>
                  <a:lnTo>
                    <a:pt x="26" y="2"/>
                  </a:lnTo>
                  <a:lnTo>
                    <a:pt x="26" y="1"/>
                  </a:lnTo>
                  <a:lnTo>
                    <a:pt x="24" y="0"/>
                  </a:lnTo>
                  <a:lnTo>
                    <a:pt x="17" y="3"/>
                  </a:lnTo>
                  <a:lnTo>
                    <a:pt x="11" y="9"/>
                  </a:lnTo>
                  <a:lnTo>
                    <a:pt x="6" y="16"/>
                  </a:lnTo>
                  <a:lnTo>
                    <a:pt x="3" y="23"/>
                  </a:lnTo>
                  <a:lnTo>
                    <a:pt x="0" y="32"/>
                  </a:lnTo>
                  <a:lnTo>
                    <a:pt x="1" y="40"/>
                  </a:lnTo>
                  <a:lnTo>
                    <a:pt x="3" y="48"/>
                  </a:lnTo>
                  <a:lnTo>
                    <a:pt x="7" y="57"/>
                  </a:lnTo>
                  <a:lnTo>
                    <a:pt x="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1" name="Freeform 71"/>
            <p:cNvSpPr>
              <a:spLocks/>
            </p:cNvSpPr>
            <p:nvPr/>
          </p:nvSpPr>
          <p:spPr bwMode="auto">
            <a:xfrm>
              <a:off x="3461" y="2072"/>
              <a:ext cx="208" cy="86"/>
            </a:xfrm>
            <a:custGeom>
              <a:avLst/>
              <a:gdLst>
                <a:gd name="T0" fmla="*/ 4 w 208"/>
                <a:gd name="T1" fmla="*/ 6 h 86"/>
                <a:gd name="T2" fmla="*/ 12 w 208"/>
                <a:gd name="T3" fmla="*/ 13 h 86"/>
                <a:gd name="T4" fmla="*/ 21 w 208"/>
                <a:gd name="T5" fmla="*/ 19 h 86"/>
                <a:gd name="T6" fmla="*/ 30 w 208"/>
                <a:gd name="T7" fmla="*/ 23 h 86"/>
                <a:gd name="T8" fmla="*/ 42 w 208"/>
                <a:gd name="T9" fmla="*/ 26 h 86"/>
                <a:gd name="T10" fmla="*/ 57 w 208"/>
                <a:gd name="T11" fmla="*/ 24 h 86"/>
                <a:gd name="T12" fmla="*/ 71 w 208"/>
                <a:gd name="T13" fmla="*/ 21 h 86"/>
                <a:gd name="T14" fmla="*/ 86 w 208"/>
                <a:gd name="T15" fmla="*/ 15 h 86"/>
                <a:gd name="T16" fmla="*/ 104 w 208"/>
                <a:gd name="T17" fmla="*/ 10 h 86"/>
                <a:gd name="T18" fmla="*/ 124 w 208"/>
                <a:gd name="T19" fmla="*/ 9 h 86"/>
                <a:gd name="T20" fmla="*/ 143 w 208"/>
                <a:gd name="T21" fmla="*/ 13 h 86"/>
                <a:gd name="T22" fmla="*/ 162 w 208"/>
                <a:gd name="T23" fmla="*/ 21 h 86"/>
                <a:gd name="T24" fmla="*/ 175 w 208"/>
                <a:gd name="T25" fmla="*/ 29 h 86"/>
                <a:gd name="T26" fmla="*/ 182 w 208"/>
                <a:gd name="T27" fmla="*/ 35 h 86"/>
                <a:gd name="T28" fmla="*/ 188 w 208"/>
                <a:gd name="T29" fmla="*/ 42 h 86"/>
                <a:gd name="T30" fmla="*/ 194 w 208"/>
                <a:gd name="T31" fmla="*/ 49 h 86"/>
                <a:gd name="T32" fmla="*/ 201 w 208"/>
                <a:gd name="T33" fmla="*/ 59 h 86"/>
                <a:gd name="T34" fmla="*/ 202 w 208"/>
                <a:gd name="T35" fmla="*/ 72 h 86"/>
                <a:gd name="T36" fmla="*/ 195 w 208"/>
                <a:gd name="T37" fmla="*/ 80 h 86"/>
                <a:gd name="T38" fmla="*/ 187 w 208"/>
                <a:gd name="T39" fmla="*/ 80 h 86"/>
                <a:gd name="T40" fmla="*/ 179 w 208"/>
                <a:gd name="T41" fmla="*/ 75 h 86"/>
                <a:gd name="T42" fmla="*/ 176 w 208"/>
                <a:gd name="T43" fmla="*/ 68 h 86"/>
                <a:gd name="T44" fmla="*/ 177 w 208"/>
                <a:gd name="T45" fmla="*/ 63 h 86"/>
                <a:gd name="T46" fmla="*/ 176 w 208"/>
                <a:gd name="T47" fmla="*/ 61 h 86"/>
                <a:gd name="T48" fmla="*/ 174 w 208"/>
                <a:gd name="T49" fmla="*/ 65 h 86"/>
                <a:gd name="T50" fmla="*/ 175 w 208"/>
                <a:gd name="T51" fmla="*/ 72 h 86"/>
                <a:gd name="T52" fmla="*/ 180 w 208"/>
                <a:gd name="T53" fmla="*/ 78 h 86"/>
                <a:gd name="T54" fmla="*/ 186 w 208"/>
                <a:gd name="T55" fmla="*/ 83 h 86"/>
                <a:gd name="T56" fmla="*/ 198 w 208"/>
                <a:gd name="T57" fmla="*/ 86 h 86"/>
                <a:gd name="T58" fmla="*/ 206 w 208"/>
                <a:gd name="T59" fmla="*/ 81 h 86"/>
                <a:gd name="T60" fmla="*/ 208 w 208"/>
                <a:gd name="T61" fmla="*/ 71 h 86"/>
                <a:gd name="T62" fmla="*/ 205 w 208"/>
                <a:gd name="T63" fmla="*/ 59 h 86"/>
                <a:gd name="T64" fmla="*/ 195 w 208"/>
                <a:gd name="T65" fmla="*/ 44 h 86"/>
                <a:gd name="T66" fmla="*/ 180 w 208"/>
                <a:gd name="T67" fmla="*/ 27 h 86"/>
                <a:gd name="T68" fmla="*/ 160 w 208"/>
                <a:gd name="T69" fmla="*/ 14 h 86"/>
                <a:gd name="T70" fmla="*/ 139 w 208"/>
                <a:gd name="T71" fmla="*/ 6 h 86"/>
                <a:gd name="T72" fmla="*/ 119 w 208"/>
                <a:gd name="T73" fmla="*/ 4 h 86"/>
                <a:gd name="T74" fmla="*/ 105 w 208"/>
                <a:gd name="T75" fmla="*/ 5 h 86"/>
                <a:gd name="T76" fmla="*/ 92 w 208"/>
                <a:gd name="T77" fmla="*/ 9 h 86"/>
                <a:gd name="T78" fmla="*/ 77 w 208"/>
                <a:gd name="T79" fmla="*/ 12 h 86"/>
                <a:gd name="T80" fmla="*/ 60 w 208"/>
                <a:gd name="T81" fmla="*/ 18 h 86"/>
                <a:gd name="T82" fmla="*/ 42 w 208"/>
                <a:gd name="T83" fmla="*/ 20 h 86"/>
                <a:gd name="T84" fmla="*/ 25 w 208"/>
                <a:gd name="T85" fmla="*/ 16 h 86"/>
                <a:gd name="T86" fmla="*/ 9 w 208"/>
                <a:gd name="T87" fmla="*/ 7 h 86"/>
                <a:gd name="T88" fmla="*/ 0 w 208"/>
                <a:gd name="T89" fmla="*/ 0 h 86"/>
                <a:gd name="T90" fmla="*/ 0 w 208"/>
                <a:gd name="T91" fmla="*/ 2 h 86"/>
                <a:gd name="T92" fmla="*/ 0 w 208"/>
                <a:gd name="T93" fmla="*/ 3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86"/>
                <a:gd name="T143" fmla="*/ 208 w 208"/>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86">
                  <a:moveTo>
                    <a:pt x="0" y="3"/>
                  </a:moveTo>
                  <a:lnTo>
                    <a:pt x="4" y="6"/>
                  </a:lnTo>
                  <a:lnTo>
                    <a:pt x="8" y="9"/>
                  </a:lnTo>
                  <a:lnTo>
                    <a:pt x="12" y="13"/>
                  </a:lnTo>
                  <a:lnTo>
                    <a:pt x="16" y="16"/>
                  </a:lnTo>
                  <a:lnTo>
                    <a:pt x="21" y="19"/>
                  </a:lnTo>
                  <a:lnTo>
                    <a:pt x="25" y="22"/>
                  </a:lnTo>
                  <a:lnTo>
                    <a:pt x="30" y="23"/>
                  </a:lnTo>
                  <a:lnTo>
                    <a:pt x="35" y="25"/>
                  </a:lnTo>
                  <a:lnTo>
                    <a:pt x="42" y="26"/>
                  </a:lnTo>
                  <a:lnTo>
                    <a:pt x="50" y="25"/>
                  </a:lnTo>
                  <a:lnTo>
                    <a:pt x="57" y="24"/>
                  </a:lnTo>
                  <a:lnTo>
                    <a:pt x="65" y="23"/>
                  </a:lnTo>
                  <a:lnTo>
                    <a:pt x="71" y="21"/>
                  </a:lnTo>
                  <a:lnTo>
                    <a:pt x="79" y="18"/>
                  </a:lnTo>
                  <a:lnTo>
                    <a:pt x="86" y="15"/>
                  </a:lnTo>
                  <a:lnTo>
                    <a:pt x="93" y="13"/>
                  </a:lnTo>
                  <a:lnTo>
                    <a:pt x="104" y="10"/>
                  </a:lnTo>
                  <a:lnTo>
                    <a:pt x="113" y="9"/>
                  </a:lnTo>
                  <a:lnTo>
                    <a:pt x="124" y="9"/>
                  </a:lnTo>
                  <a:lnTo>
                    <a:pt x="133" y="11"/>
                  </a:lnTo>
                  <a:lnTo>
                    <a:pt x="143" y="13"/>
                  </a:lnTo>
                  <a:lnTo>
                    <a:pt x="153" y="17"/>
                  </a:lnTo>
                  <a:lnTo>
                    <a:pt x="162" y="21"/>
                  </a:lnTo>
                  <a:lnTo>
                    <a:pt x="171" y="26"/>
                  </a:lnTo>
                  <a:lnTo>
                    <a:pt x="175" y="29"/>
                  </a:lnTo>
                  <a:lnTo>
                    <a:pt x="178" y="32"/>
                  </a:lnTo>
                  <a:lnTo>
                    <a:pt x="182" y="35"/>
                  </a:lnTo>
                  <a:lnTo>
                    <a:pt x="185" y="38"/>
                  </a:lnTo>
                  <a:lnTo>
                    <a:pt x="188" y="42"/>
                  </a:lnTo>
                  <a:lnTo>
                    <a:pt x="191" y="45"/>
                  </a:lnTo>
                  <a:lnTo>
                    <a:pt x="194" y="49"/>
                  </a:lnTo>
                  <a:lnTo>
                    <a:pt x="197" y="53"/>
                  </a:lnTo>
                  <a:lnTo>
                    <a:pt x="201" y="59"/>
                  </a:lnTo>
                  <a:lnTo>
                    <a:pt x="203" y="65"/>
                  </a:lnTo>
                  <a:lnTo>
                    <a:pt x="202" y="72"/>
                  </a:lnTo>
                  <a:lnTo>
                    <a:pt x="198" y="80"/>
                  </a:lnTo>
                  <a:lnTo>
                    <a:pt x="195" y="80"/>
                  </a:lnTo>
                  <a:lnTo>
                    <a:pt x="192" y="80"/>
                  </a:lnTo>
                  <a:lnTo>
                    <a:pt x="187" y="80"/>
                  </a:lnTo>
                  <a:lnTo>
                    <a:pt x="183" y="78"/>
                  </a:lnTo>
                  <a:lnTo>
                    <a:pt x="179" y="75"/>
                  </a:lnTo>
                  <a:lnTo>
                    <a:pt x="177" y="72"/>
                  </a:lnTo>
                  <a:lnTo>
                    <a:pt x="176" y="68"/>
                  </a:lnTo>
                  <a:lnTo>
                    <a:pt x="177" y="64"/>
                  </a:lnTo>
                  <a:lnTo>
                    <a:pt x="177" y="63"/>
                  </a:lnTo>
                  <a:lnTo>
                    <a:pt x="177" y="62"/>
                  </a:lnTo>
                  <a:lnTo>
                    <a:pt x="176" y="61"/>
                  </a:lnTo>
                  <a:lnTo>
                    <a:pt x="174" y="65"/>
                  </a:lnTo>
                  <a:lnTo>
                    <a:pt x="174" y="68"/>
                  </a:lnTo>
                  <a:lnTo>
                    <a:pt x="175" y="72"/>
                  </a:lnTo>
                  <a:lnTo>
                    <a:pt x="177" y="75"/>
                  </a:lnTo>
                  <a:lnTo>
                    <a:pt x="180" y="78"/>
                  </a:lnTo>
                  <a:lnTo>
                    <a:pt x="183" y="81"/>
                  </a:lnTo>
                  <a:lnTo>
                    <a:pt x="186" y="83"/>
                  </a:lnTo>
                  <a:lnTo>
                    <a:pt x="190" y="85"/>
                  </a:lnTo>
                  <a:lnTo>
                    <a:pt x="198" y="86"/>
                  </a:lnTo>
                  <a:lnTo>
                    <a:pt x="203" y="85"/>
                  </a:lnTo>
                  <a:lnTo>
                    <a:pt x="206" y="81"/>
                  </a:lnTo>
                  <a:lnTo>
                    <a:pt x="208" y="77"/>
                  </a:lnTo>
                  <a:lnTo>
                    <a:pt x="208" y="71"/>
                  </a:lnTo>
                  <a:lnTo>
                    <a:pt x="207" y="65"/>
                  </a:lnTo>
                  <a:lnTo>
                    <a:pt x="205" y="59"/>
                  </a:lnTo>
                  <a:lnTo>
                    <a:pt x="203" y="54"/>
                  </a:lnTo>
                  <a:lnTo>
                    <a:pt x="195" y="44"/>
                  </a:lnTo>
                  <a:lnTo>
                    <a:pt x="188" y="35"/>
                  </a:lnTo>
                  <a:lnTo>
                    <a:pt x="180" y="27"/>
                  </a:lnTo>
                  <a:lnTo>
                    <a:pt x="170" y="20"/>
                  </a:lnTo>
                  <a:lnTo>
                    <a:pt x="160" y="14"/>
                  </a:lnTo>
                  <a:lnTo>
                    <a:pt x="150" y="9"/>
                  </a:lnTo>
                  <a:lnTo>
                    <a:pt x="139" y="6"/>
                  </a:lnTo>
                  <a:lnTo>
                    <a:pt x="127" y="4"/>
                  </a:lnTo>
                  <a:lnTo>
                    <a:pt x="119" y="4"/>
                  </a:lnTo>
                  <a:lnTo>
                    <a:pt x="112" y="4"/>
                  </a:lnTo>
                  <a:lnTo>
                    <a:pt x="105" y="5"/>
                  </a:lnTo>
                  <a:lnTo>
                    <a:pt x="98" y="6"/>
                  </a:lnTo>
                  <a:lnTo>
                    <a:pt x="92" y="9"/>
                  </a:lnTo>
                  <a:lnTo>
                    <a:pt x="84" y="10"/>
                  </a:lnTo>
                  <a:lnTo>
                    <a:pt x="77" y="12"/>
                  </a:lnTo>
                  <a:lnTo>
                    <a:pt x="71" y="15"/>
                  </a:lnTo>
                  <a:lnTo>
                    <a:pt x="60" y="18"/>
                  </a:lnTo>
                  <a:lnTo>
                    <a:pt x="51" y="19"/>
                  </a:lnTo>
                  <a:lnTo>
                    <a:pt x="42" y="20"/>
                  </a:lnTo>
                  <a:lnTo>
                    <a:pt x="33" y="18"/>
                  </a:lnTo>
                  <a:lnTo>
                    <a:pt x="25" y="16"/>
                  </a:lnTo>
                  <a:lnTo>
                    <a:pt x="17" y="12"/>
                  </a:lnTo>
                  <a:lnTo>
                    <a:pt x="9" y="7"/>
                  </a:lnTo>
                  <a:lnTo>
                    <a:pt x="0"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2" name="Freeform 72"/>
            <p:cNvSpPr>
              <a:spLocks/>
            </p:cNvSpPr>
            <p:nvPr/>
          </p:nvSpPr>
          <p:spPr bwMode="auto">
            <a:xfrm>
              <a:off x="3442" y="2141"/>
              <a:ext cx="246" cy="111"/>
            </a:xfrm>
            <a:custGeom>
              <a:avLst/>
              <a:gdLst>
                <a:gd name="T0" fmla="*/ 0 w 246"/>
                <a:gd name="T1" fmla="*/ 1 h 111"/>
                <a:gd name="T2" fmla="*/ 10 w 246"/>
                <a:gd name="T3" fmla="*/ 14 h 111"/>
                <a:gd name="T4" fmla="*/ 21 w 246"/>
                <a:gd name="T5" fmla="*/ 26 h 111"/>
                <a:gd name="T6" fmla="*/ 33 w 246"/>
                <a:gd name="T7" fmla="*/ 37 h 111"/>
                <a:gd name="T8" fmla="*/ 45 w 246"/>
                <a:gd name="T9" fmla="*/ 48 h 111"/>
                <a:gd name="T10" fmla="*/ 58 w 246"/>
                <a:gd name="T11" fmla="*/ 58 h 111"/>
                <a:gd name="T12" fmla="*/ 72 w 246"/>
                <a:gd name="T13" fmla="*/ 67 h 111"/>
                <a:gd name="T14" fmla="*/ 86 w 246"/>
                <a:gd name="T15" fmla="*/ 74 h 111"/>
                <a:gd name="T16" fmla="*/ 101 w 246"/>
                <a:gd name="T17" fmla="*/ 80 h 111"/>
                <a:gd name="T18" fmla="*/ 109 w 246"/>
                <a:gd name="T19" fmla="*/ 82 h 111"/>
                <a:gd name="T20" fmla="*/ 118 w 246"/>
                <a:gd name="T21" fmla="*/ 85 h 111"/>
                <a:gd name="T22" fmla="*/ 126 w 246"/>
                <a:gd name="T23" fmla="*/ 87 h 111"/>
                <a:gd name="T24" fmla="*/ 135 w 246"/>
                <a:gd name="T25" fmla="*/ 88 h 111"/>
                <a:gd name="T26" fmla="*/ 143 w 246"/>
                <a:gd name="T27" fmla="*/ 90 h 111"/>
                <a:gd name="T28" fmla="*/ 152 w 246"/>
                <a:gd name="T29" fmla="*/ 91 h 111"/>
                <a:gd name="T30" fmla="*/ 161 w 246"/>
                <a:gd name="T31" fmla="*/ 92 h 111"/>
                <a:gd name="T32" fmla="*/ 170 w 246"/>
                <a:gd name="T33" fmla="*/ 94 h 111"/>
                <a:gd name="T34" fmla="*/ 179 w 246"/>
                <a:gd name="T35" fmla="*/ 95 h 111"/>
                <a:gd name="T36" fmla="*/ 187 w 246"/>
                <a:gd name="T37" fmla="*/ 97 h 111"/>
                <a:gd name="T38" fmla="*/ 195 w 246"/>
                <a:gd name="T39" fmla="*/ 100 h 111"/>
                <a:gd name="T40" fmla="*/ 204 w 246"/>
                <a:gd name="T41" fmla="*/ 103 h 111"/>
                <a:gd name="T42" fmla="*/ 212 w 246"/>
                <a:gd name="T43" fmla="*/ 106 h 111"/>
                <a:gd name="T44" fmla="*/ 220 w 246"/>
                <a:gd name="T45" fmla="*/ 108 h 111"/>
                <a:gd name="T46" fmla="*/ 229 w 246"/>
                <a:gd name="T47" fmla="*/ 110 h 111"/>
                <a:gd name="T48" fmla="*/ 238 w 246"/>
                <a:gd name="T49" fmla="*/ 111 h 111"/>
                <a:gd name="T50" fmla="*/ 241 w 246"/>
                <a:gd name="T51" fmla="*/ 111 h 111"/>
                <a:gd name="T52" fmla="*/ 244 w 246"/>
                <a:gd name="T53" fmla="*/ 108 h 111"/>
                <a:gd name="T54" fmla="*/ 246 w 246"/>
                <a:gd name="T55" fmla="*/ 106 h 111"/>
                <a:gd name="T56" fmla="*/ 244 w 246"/>
                <a:gd name="T57" fmla="*/ 103 h 111"/>
                <a:gd name="T58" fmla="*/ 230 w 246"/>
                <a:gd name="T59" fmla="*/ 98 h 111"/>
                <a:gd name="T60" fmla="*/ 216 w 246"/>
                <a:gd name="T61" fmla="*/ 94 h 111"/>
                <a:gd name="T62" fmla="*/ 202 w 246"/>
                <a:gd name="T63" fmla="*/ 91 h 111"/>
                <a:gd name="T64" fmla="*/ 188 w 246"/>
                <a:gd name="T65" fmla="*/ 88 h 111"/>
                <a:gd name="T66" fmla="*/ 173 w 246"/>
                <a:gd name="T67" fmla="*/ 85 h 111"/>
                <a:gd name="T68" fmla="*/ 158 w 246"/>
                <a:gd name="T69" fmla="*/ 82 h 111"/>
                <a:gd name="T70" fmla="*/ 143 w 246"/>
                <a:gd name="T71" fmla="*/ 80 h 111"/>
                <a:gd name="T72" fmla="*/ 129 w 246"/>
                <a:gd name="T73" fmla="*/ 77 h 111"/>
                <a:gd name="T74" fmla="*/ 120 w 246"/>
                <a:gd name="T75" fmla="*/ 76 h 111"/>
                <a:gd name="T76" fmla="*/ 111 w 246"/>
                <a:gd name="T77" fmla="*/ 73 h 111"/>
                <a:gd name="T78" fmla="*/ 102 w 246"/>
                <a:gd name="T79" fmla="*/ 70 h 111"/>
                <a:gd name="T80" fmla="*/ 93 w 246"/>
                <a:gd name="T81" fmla="*/ 67 h 111"/>
                <a:gd name="T82" fmla="*/ 84 w 246"/>
                <a:gd name="T83" fmla="*/ 63 h 111"/>
                <a:gd name="T84" fmla="*/ 75 w 246"/>
                <a:gd name="T85" fmla="*/ 58 h 111"/>
                <a:gd name="T86" fmla="*/ 67 w 246"/>
                <a:gd name="T87" fmla="*/ 54 h 111"/>
                <a:gd name="T88" fmla="*/ 59 w 246"/>
                <a:gd name="T89" fmla="*/ 49 h 111"/>
                <a:gd name="T90" fmla="*/ 51 w 246"/>
                <a:gd name="T91" fmla="*/ 44 h 111"/>
                <a:gd name="T92" fmla="*/ 43 w 246"/>
                <a:gd name="T93" fmla="*/ 38 h 111"/>
                <a:gd name="T94" fmla="*/ 36 w 246"/>
                <a:gd name="T95" fmla="*/ 32 h 111"/>
                <a:gd name="T96" fmla="*/ 28 w 246"/>
                <a:gd name="T97" fmla="*/ 26 h 111"/>
                <a:gd name="T98" fmla="*/ 21 w 246"/>
                <a:gd name="T99" fmla="*/ 20 h 111"/>
                <a:gd name="T100" fmla="*/ 14 w 246"/>
                <a:gd name="T101" fmla="*/ 14 h 111"/>
                <a:gd name="T102" fmla="*/ 7 w 246"/>
                <a:gd name="T103" fmla="*/ 7 h 111"/>
                <a:gd name="T104" fmla="*/ 1 w 246"/>
                <a:gd name="T105" fmla="*/ 0 h 111"/>
                <a:gd name="T106" fmla="*/ 1 w 246"/>
                <a:gd name="T107" fmla="*/ 0 h 111"/>
                <a:gd name="T108" fmla="*/ 0 w 246"/>
                <a:gd name="T109" fmla="*/ 0 h 111"/>
                <a:gd name="T110" fmla="*/ 0 w 246"/>
                <a:gd name="T111" fmla="*/ 1 h 111"/>
                <a:gd name="T112" fmla="*/ 0 w 246"/>
                <a:gd name="T113" fmla="*/ 1 h 111"/>
                <a:gd name="T114" fmla="*/ 0 w 246"/>
                <a:gd name="T115" fmla="*/ 1 h 1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6"/>
                <a:gd name="T175" fmla="*/ 0 h 111"/>
                <a:gd name="T176" fmla="*/ 246 w 246"/>
                <a:gd name="T177" fmla="*/ 111 h 1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6" h="111">
                  <a:moveTo>
                    <a:pt x="0" y="1"/>
                  </a:moveTo>
                  <a:lnTo>
                    <a:pt x="10" y="14"/>
                  </a:lnTo>
                  <a:lnTo>
                    <a:pt x="21" y="26"/>
                  </a:lnTo>
                  <a:lnTo>
                    <a:pt x="33" y="37"/>
                  </a:lnTo>
                  <a:lnTo>
                    <a:pt x="45" y="48"/>
                  </a:lnTo>
                  <a:lnTo>
                    <a:pt x="58" y="58"/>
                  </a:lnTo>
                  <a:lnTo>
                    <a:pt x="72" y="67"/>
                  </a:lnTo>
                  <a:lnTo>
                    <a:pt x="86" y="74"/>
                  </a:lnTo>
                  <a:lnTo>
                    <a:pt x="101" y="80"/>
                  </a:lnTo>
                  <a:lnTo>
                    <a:pt x="109" y="82"/>
                  </a:lnTo>
                  <a:lnTo>
                    <a:pt x="118" y="85"/>
                  </a:lnTo>
                  <a:lnTo>
                    <a:pt x="126" y="87"/>
                  </a:lnTo>
                  <a:lnTo>
                    <a:pt x="135" y="88"/>
                  </a:lnTo>
                  <a:lnTo>
                    <a:pt x="143" y="90"/>
                  </a:lnTo>
                  <a:lnTo>
                    <a:pt x="152" y="91"/>
                  </a:lnTo>
                  <a:lnTo>
                    <a:pt x="161" y="92"/>
                  </a:lnTo>
                  <a:lnTo>
                    <a:pt x="170" y="94"/>
                  </a:lnTo>
                  <a:lnTo>
                    <a:pt x="179" y="95"/>
                  </a:lnTo>
                  <a:lnTo>
                    <a:pt x="187" y="97"/>
                  </a:lnTo>
                  <a:lnTo>
                    <a:pt x="195" y="100"/>
                  </a:lnTo>
                  <a:lnTo>
                    <a:pt x="204" y="103"/>
                  </a:lnTo>
                  <a:lnTo>
                    <a:pt x="212" y="106"/>
                  </a:lnTo>
                  <a:lnTo>
                    <a:pt x="220" y="108"/>
                  </a:lnTo>
                  <a:lnTo>
                    <a:pt x="229" y="110"/>
                  </a:lnTo>
                  <a:lnTo>
                    <a:pt x="238" y="111"/>
                  </a:lnTo>
                  <a:lnTo>
                    <a:pt x="241" y="111"/>
                  </a:lnTo>
                  <a:lnTo>
                    <a:pt x="244" y="108"/>
                  </a:lnTo>
                  <a:lnTo>
                    <a:pt x="246" y="106"/>
                  </a:lnTo>
                  <a:lnTo>
                    <a:pt x="244" y="103"/>
                  </a:lnTo>
                  <a:lnTo>
                    <a:pt x="230" y="98"/>
                  </a:lnTo>
                  <a:lnTo>
                    <a:pt x="216" y="94"/>
                  </a:lnTo>
                  <a:lnTo>
                    <a:pt x="202" y="91"/>
                  </a:lnTo>
                  <a:lnTo>
                    <a:pt x="188" y="88"/>
                  </a:lnTo>
                  <a:lnTo>
                    <a:pt x="173" y="85"/>
                  </a:lnTo>
                  <a:lnTo>
                    <a:pt x="158" y="82"/>
                  </a:lnTo>
                  <a:lnTo>
                    <a:pt x="143" y="80"/>
                  </a:lnTo>
                  <a:lnTo>
                    <a:pt x="129" y="77"/>
                  </a:lnTo>
                  <a:lnTo>
                    <a:pt x="120" y="76"/>
                  </a:lnTo>
                  <a:lnTo>
                    <a:pt x="111" y="73"/>
                  </a:lnTo>
                  <a:lnTo>
                    <a:pt x="102" y="70"/>
                  </a:lnTo>
                  <a:lnTo>
                    <a:pt x="93" y="67"/>
                  </a:lnTo>
                  <a:lnTo>
                    <a:pt x="84" y="63"/>
                  </a:lnTo>
                  <a:lnTo>
                    <a:pt x="75" y="58"/>
                  </a:lnTo>
                  <a:lnTo>
                    <a:pt x="67" y="54"/>
                  </a:lnTo>
                  <a:lnTo>
                    <a:pt x="59" y="49"/>
                  </a:lnTo>
                  <a:lnTo>
                    <a:pt x="51" y="44"/>
                  </a:lnTo>
                  <a:lnTo>
                    <a:pt x="43" y="38"/>
                  </a:lnTo>
                  <a:lnTo>
                    <a:pt x="36" y="32"/>
                  </a:lnTo>
                  <a:lnTo>
                    <a:pt x="28" y="26"/>
                  </a:lnTo>
                  <a:lnTo>
                    <a:pt x="21" y="20"/>
                  </a:lnTo>
                  <a:lnTo>
                    <a:pt x="14" y="14"/>
                  </a:lnTo>
                  <a:lnTo>
                    <a:pt x="7" y="7"/>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3" name="Freeform 73"/>
            <p:cNvSpPr>
              <a:spLocks/>
            </p:cNvSpPr>
            <p:nvPr/>
          </p:nvSpPr>
          <p:spPr bwMode="auto">
            <a:xfrm>
              <a:off x="3446" y="2066"/>
              <a:ext cx="41" cy="94"/>
            </a:xfrm>
            <a:custGeom>
              <a:avLst/>
              <a:gdLst>
                <a:gd name="T0" fmla="*/ 18 w 41"/>
                <a:gd name="T1" fmla="*/ 15 h 94"/>
                <a:gd name="T2" fmla="*/ 21 w 41"/>
                <a:gd name="T3" fmla="*/ 9 h 94"/>
                <a:gd name="T4" fmla="*/ 25 w 41"/>
                <a:gd name="T5" fmla="*/ 5 h 94"/>
                <a:gd name="T6" fmla="*/ 30 w 41"/>
                <a:gd name="T7" fmla="*/ 5 h 94"/>
                <a:gd name="T8" fmla="*/ 36 w 41"/>
                <a:gd name="T9" fmla="*/ 12 h 94"/>
                <a:gd name="T10" fmla="*/ 36 w 41"/>
                <a:gd name="T11" fmla="*/ 15 h 94"/>
                <a:gd name="T12" fmla="*/ 36 w 41"/>
                <a:gd name="T13" fmla="*/ 17 h 94"/>
                <a:gd name="T14" fmla="*/ 37 w 41"/>
                <a:gd name="T15" fmla="*/ 20 h 94"/>
                <a:gd name="T16" fmla="*/ 37 w 41"/>
                <a:gd name="T17" fmla="*/ 22 h 94"/>
                <a:gd name="T18" fmla="*/ 38 w 41"/>
                <a:gd name="T19" fmla="*/ 30 h 94"/>
                <a:gd name="T20" fmla="*/ 37 w 41"/>
                <a:gd name="T21" fmla="*/ 38 h 94"/>
                <a:gd name="T22" fmla="*/ 35 w 41"/>
                <a:gd name="T23" fmla="*/ 46 h 94"/>
                <a:gd name="T24" fmla="*/ 33 w 41"/>
                <a:gd name="T25" fmla="*/ 53 h 94"/>
                <a:gd name="T26" fmla="*/ 30 w 41"/>
                <a:gd name="T27" fmla="*/ 59 h 94"/>
                <a:gd name="T28" fmla="*/ 27 w 41"/>
                <a:gd name="T29" fmla="*/ 64 h 94"/>
                <a:gd name="T30" fmla="*/ 24 w 41"/>
                <a:gd name="T31" fmla="*/ 68 h 94"/>
                <a:gd name="T32" fmla="*/ 20 w 41"/>
                <a:gd name="T33" fmla="*/ 74 h 94"/>
                <a:gd name="T34" fmla="*/ 16 w 41"/>
                <a:gd name="T35" fmla="*/ 77 h 94"/>
                <a:gd name="T36" fmla="*/ 11 w 41"/>
                <a:gd name="T37" fmla="*/ 81 h 94"/>
                <a:gd name="T38" fmla="*/ 6 w 41"/>
                <a:gd name="T39" fmla="*/ 85 h 94"/>
                <a:gd name="T40" fmla="*/ 1 w 41"/>
                <a:gd name="T41" fmla="*/ 87 h 94"/>
                <a:gd name="T42" fmla="*/ 0 w 41"/>
                <a:gd name="T43" fmla="*/ 89 h 94"/>
                <a:gd name="T44" fmla="*/ 0 w 41"/>
                <a:gd name="T45" fmla="*/ 91 h 94"/>
                <a:gd name="T46" fmla="*/ 0 w 41"/>
                <a:gd name="T47" fmla="*/ 93 h 94"/>
                <a:gd name="T48" fmla="*/ 2 w 41"/>
                <a:gd name="T49" fmla="*/ 94 h 94"/>
                <a:gd name="T50" fmla="*/ 7 w 41"/>
                <a:gd name="T51" fmla="*/ 94 h 94"/>
                <a:gd name="T52" fmla="*/ 12 w 41"/>
                <a:gd name="T53" fmla="*/ 92 h 94"/>
                <a:gd name="T54" fmla="*/ 15 w 41"/>
                <a:gd name="T55" fmla="*/ 89 h 94"/>
                <a:gd name="T56" fmla="*/ 19 w 41"/>
                <a:gd name="T57" fmla="*/ 85 h 94"/>
                <a:gd name="T58" fmla="*/ 23 w 41"/>
                <a:gd name="T59" fmla="*/ 81 h 94"/>
                <a:gd name="T60" fmla="*/ 26 w 41"/>
                <a:gd name="T61" fmla="*/ 77 h 94"/>
                <a:gd name="T62" fmla="*/ 29 w 41"/>
                <a:gd name="T63" fmla="*/ 72 h 94"/>
                <a:gd name="T64" fmla="*/ 31 w 41"/>
                <a:gd name="T65" fmla="*/ 68 h 94"/>
                <a:gd name="T66" fmla="*/ 36 w 41"/>
                <a:gd name="T67" fmla="*/ 58 h 94"/>
                <a:gd name="T68" fmla="*/ 39 w 41"/>
                <a:gd name="T69" fmla="*/ 47 h 94"/>
                <a:gd name="T70" fmla="*/ 41 w 41"/>
                <a:gd name="T71" fmla="*/ 35 h 94"/>
                <a:gd name="T72" fmla="*/ 41 w 41"/>
                <a:gd name="T73" fmla="*/ 24 h 94"/>
                <a:gd name="T74" fmla="*/ 40 w 41"/>
                <a:gd name="T75" fmla="*/ 18 h 94"/>
                <a:gd name="T76" fmla="*/ 37 w 41"/>
                <a:gd name="T77" fmla="*/ 9 h 94"/>
                <a:gd name="T78" fmla="*/ 33 w 41"/>
                <a:gd name="T79" fmla="*/ 2 h 94"/>
                <a:gd name="T80" fmla="*/ 27 w 41"/>
                <a:gd name="T81" fmla="*/ 0 h 94"/>
                <a:gd name="T82" fmla="*/ 22 w 41"/>
                <a:gd name="T83" fmla="*/ 2 h 94"/>
                <a:gd name="T84" fmla="*/ 19 w 41"/>
                <a:gd name="T85" fmla="*/ 5 h 94"/>
                <a:gd name="T86" fmla="*/ 18 w 41"/>
                <a:gd name="T87" fmla="*/ 9 h 94"/>
                <a:gd name="T88" fmla="*/ 18 w 41"/>
                <a:gd name="T89" fmla="*/ 15 h 94"/>
                <a:gd name="T90" fmla="*/ 18 w 41"/>
                <a:gd name="T91" fmla="*/ 16 h 94"/>
                <a:gd name="T92" fmla="*/ 18 w 41"/>
                <a:gd name="T93" fmla="*/ 16 h 94"/>
                <a:gd name="T94" fmla="*/ 18 w 41"/>
                <a:gd name="T95" fmla="*/ 16 h 94"/>
                <a:gd name="T96" fmla="*/ 18 w 41"/>
                <a:gd name="T97" fmla="*/ 15 h 94"/>
                <a:gd name="T98" fmla="*/ 18 w 41"/>
                <a:gd name="T99" fmla="*/ 15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94"/>
                <a:gd name="T152" fmla="*/ 41 w 41"/>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94">
                  <a:moveTo>
                    <a:pt x="18" y="15"/>
                  </a:moveTo>
                  <a:lnTo>
                    <a:pt x="21" y="9"/>
                  </a:lnTo>
                  <a:lnTo>
                    <a:pt x="25" y="5"/>
                  </a:lnTo>
                  <a:lnTo>
                    <a:pt x="30" y="5"/>
                  </a:lnTo>
                  <a:lnTo>
                    <a:pt x="36" y="12"/>
                  </a:lnTo>
                  <a:lnTo>
                    <a:pt x="36" y="15"/>
                  </a:lnTo>
                  <a:lnTo>
                    <a:pt x="36" y="17"/>
                  </a:lnTo>
                  <a:lnTo>
                    <a:pt x="37" y="20"/>
                  </a:lnTo>
                  <a:lnTo>
                    <a:pt x="37" y="22"/>
                  </a:lnTo>
                  <a:lnTo>
                    <a:pt x="38" y="30"/>
                  </a:lnTo>
                  <a:lnTo>
                    <a:pt x="37" y="38"/>
                  </a:lnTo>
                  <a:lnTo>
                    <a:pt x="35" y="46"/>
                  </a:lnTo>
                  <a:lnTo>
                    <a:pt x="33" y="53"/>
                  </a:lnTo>
                  <a:lnTo>
                    <a:pt x="30" y="59"/>
                  </a:lnTo>
                  <a:lnTo>
                    <a:pt x="27" y="64"/>
                  </a:lnTo>
                  <a:lnTo>
                    <a:pt x="24" y="68"/>
                  </a:lnTo>
                  <a:lnTo>
                    <a:pt x="20" y="74"/>
                  </a:lnTo>
                  <a:lnTo>
                    <a:pt x="16" y="77"/>
                  </a:lnTo>
                  <a:lnTo>
                    <a:pt x="11" y="81"/>
                  </a:lnTo>
                  <a:lnTo>
                    <a:pt x="6" y="85"/>
                  </a:lnTo>
                  <a:lnTo>
                    <a:pt x="1" y="87"/>
                  </a:lnTo>
                  <a:lnTo>
                    <a:pt x="0" y="89"/>
                  </a:lnTo>
                  <a:lnTo>
                    <a:pt x="0" y="91"/>
                  </a:lnTo>
                  <a:lnTo>
                    <a:pt x="0" y="93"/>
                  </a:lnTo>
                  <a:lnTo>
                    <a:pt x="2" y="94"/>
                  </a:lnTo>
                  <a:lnTo>
                    <a:pt x="7" y="94"/>
                  </a:lnTo>
                  <a:lnTo>
                    <a:pt x="12" y="92"/>
                  </a:lnTo>
                  <a:lnTo>
                    <a:pt x="15" y="89"/>
                  </a:lnTo>
                  <a:lnTo>
                    <a:pt x="19" y="85"/>
                  </a:lnTo>
                  <a:lnTo>
                    <a:pt x="23" y="81"/>
                  </a:lnTo>
                  <a:lnTo>
                    <a:pt x="26" y="77"/>
                  </a:lnTo>
                  <a:lnTo>
                    <a:pt x="29" y="72"/>
                  </a:lnTo>
                  <a:lnTo>
                    <a:pt x="31" y="68"/>
                  </a:lnTo>
                  <a:lnTo>
                    <a:pt x="36" y="58"/>
                  </a:lnTo>
                  <a:lnTo>
                    <a:pt x="39" y="47"/>
                  </a:lnTo>
                  <a:lnTo>
                    <a:pt x="41" y="35"/>
                  </a:lnTo>
                  <a:lnTo>
                    <a:pt x="41" y="24"/>
                  </a:lnTo>
                  <a:lnTo>
                    <a:pt x="40" y="18"/>
                  </a:lnTo>
                  <a:lnTo>
                    <a:pt x="37" y="9"/>
                  </a:lnTo>
                  <a:lnTo>
                    <a:pt x="33" y="2"/>
                  </a:lnTo>
                  <a:lnTo>
                    <a:pt x="27" y="0"/>
                  </a:lnTo>
                  <a:lnTo>
                    <a:pt x="22" y="2"/>
                  </a:lnTo>
                  <a:lnTo>
                    <a:pt x="19" y="5"/>
                  </a:lnTo>
                  <a:lnTo>
                    <a:pt x="18" y="9"/>
                  </a:lnTo>
                  <a:lnTo>
                    <a:pt x="18" y="15"/>
                  </a:lnTo>
                  <a:lnTo>
                    <a:pt x="18" y="16"/>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4" name="Freeform 74"/>
            <p:cNvSpPr>
              <a:spLocks/>
            </p:cNvSpPr>
            <p:nvPr/>
          </p:nvSpPr>
          <p:spPr bwMode="auto">
            <a:xfrm>
              <a:off x="3456" y="2085"/>
              <a:ext cx="80" cy="106"/>
            </a:xfrm>
            <a:custGeom>
              <a:avLst/>
              <a:gdLst>
                <a:gd name="T0" fmla="*/ 49 w 80"/>
                <a:gd name="T1" fmla="*/ 2 h 106"/>
                <a:gd name="T2" fmla="*/ 56 w 80"/>
                <a:gd name="T3" fmla="*/ 7 h 106"/>
                <a:gd name="T4" fmla="*/ 62 w 80"/>
                <a:gd name="T5" fmla="*/ 12 h 106"/>
                <a:gd name="T6" fmla="*/ 67 w 80"/>
                <a:gd name="T7" fmla="*/ 19 h 106"/>
                <a:gd name="T8" fmla="*/ 70 w 80"/>
                <a:gd name="T9" fmla="*/ 25 h 106"/>
                <a:gd name="T10" fmla="*/ 72 w 80"/>
                <a:gd name="T11" fmla="*/ 32 h 106"/>
                <a:gd name="T12" fmla="*/ 73 w 80"/>
                <a:gd name="T13" fmla="*/ 40 h 106"/>
                <a:gd name="T14" fmla="*/ 74 w 80"/>
                <a:gd name="T15" fmla="*/ 48 h 106"/>
                <a:gd name="T16" fmla="*/ 73 w 80"/>
                <a:gd name="T17" fmla="*/ 56 h 106"/>
                <a:gd name="T18" fmla="*/ 70 w 80"/>
                <a:gd name="T19" fmla="*/ 67 h 106"/>
                <a:gd name="T20" fmla="*/ 64 w 80"/>
                <a:gd name="T21" fmla="*/ 76 h 106"/>
                <a:gd name="T22" fmla="*/ 55 w 80"/>
                <a:gd name="T23" fmla="*/ 85 h 106"/>
                <a:gd name="T24" fmla="*/ 45 w 80"/>
                <a:gd name="T25" fmla="*/ 93 h 106"/>
                <a:gd name="T26" fmla="*/ 35 w 80"/>
                <a:gd name="T27" fmla="*/ 97 h 106"/>
                <a:gd name="T28" fmla="*/ 24 w 80"/>
                <a:gd name="T29" fmla="*/ 98 h 106"/>
                <a:gd name="T30" fmla="*/ 14 w 80"/>
                <a:gd name="T31" fmla="*/ 94 h 106"/>
                <a:gd name="T32" fmla="*/ 7 w 80"/>
                <a:gd name="T33" fmla="*/ 85 h 106"/>
                <a:gd name="T34" fmla="*/ 5 w 80"/>
                <a:gd name="T35" fmla="*/ 85 h 106"/>
                <a:gd name="T36" fmla="*/ 2 w 80"/>
                <a:gd name="T37" fmla="*/ 85 h 106"/>
                <a:gd name="T38" fmla="*/ 1 w 80"/>
                <a:gd name="T39" fmla="*/ 87 h 106"/>
                <a:gd name="T40" fmla="*/ 0 w 80"/>
                <a:gd name="T41" fmla="*/ 90 h 106"/>
                <a:gd name="T42" fmla="*/ 4 w 80"/>
                <a:gd name="T43" fmla="*/ 99 h 106"/>
                <a:gd name="T44" fmla="*/ 11 w 80"/>
                <a:gd name="T45" fmla="*/ 105 h 106"/>
                <a:gd name="T46" fmla="*/ 20 w 80"/>
                <a:gd name="T47" fmla="*/ 106 h 106"/>
                <a:gd name="T48" fmla="*/ 31 w 80"/>
                <a:gd name="T49" fmla="*/ 105 h 106"/>
                <a:gd name="T50" fmla="*/ 41 w 80"/>
                <a:gd name="T51" fmla="*/ 101 h 106"/>
                <a:gd name="T52" fmla="*/ 52 w 80"/>
                <a:gd name="T53" fmla="*/ 96 h 106"/>
                <a:gd name="T54" fmla="*/ 61 w 80"/>
                <a:gd name="T55" fmla="*/ 90 h 106"/>
                <a:gd name="T56" fmla="*/ 67 w 80"/>
                <a:gd name="T57" fmla="*/ 84 h 106"/>
                <a:gd name="T58" fmla="*/ 73 w 80"/>
                <a:gd name="T59" fmla="*/ 73 h 106"/>
                <a:gd name="T60" fmla="*/ 78 w 80"/>
                <a:gd name="T61" fmla="*/ 61 h 106"/>
                <a:gd name="T62" fmla="*/ 80 w 80"/>
                <a:gd name="T63" fmla="*/ 49 h 106"/>
                <a:gd name="T64" fmla="*/ 79 w 80"/>
                <a:gd name="T65" fmla="*/ 37 h 106"/>
                <a:gd name="T66" fmla="*/ 77 w 80"/>
                <a:gd name="T67" fmla="*/ 26 h 106"/>
                <a:gd name="T68" fmla="*/ 71 w 80"/>
                <a:gd name="T69" fmla="*/ 16 h 106"/>
                <a:gd name="T70" fmla="*/ 63 w 80"/>
                <a:gd name="T71" fmla="*/ 8 h 106"/>
                <a:gd name="T72" fmla="*/ 52 w 80"/>
                <a:gd name="T73" fmla="*/ 0 h 106"/>
                <a:gd name="T74" fmla="*/ 51 w 80"/>
                <a:gd name="T75" fmla="*/ 0 h 106"/>
                <a:gd name="T76" fmla="*/ 49 w 80"/>
                <a:gd name="T77" fmla="*/ 1 h 106"/>
                <a:gd name="T78" fmla="*/ 49 w 80"/>
                <a:gd name="T79" fmla="*/ 2 h 106"/>
                <a:gd name="T80" fmla="*/ 49 w 80"/>
                <a:gd name="T81" fmla="*/ 2 h 106"/>
                <a:gd name="T82" fmla="*/ 49 w 80"/>
                <a:gd name="T83" fmla="*/ 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06"/>
                <a:gd name="T128" fmla="*/ 80 w 8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06">
                  <a:moveTo>
                    <a:pt x="49" y="2"/>
                  </a:moveTo>
                  <a:lnTo>
                    <a:pt x="56" y="7"/>
                  </a:lnTo>
                  <a:lnTo>
                    <a:pt x="62" y="12"/>
                  </a:lnTo>
                  <a:lnTo>
                    <a:pt x="67" y="19"/>
                  </a:lnTo>
                  <a:lnTo>
                    <a:pt x="70" y="25"/>
                  </a:lnTo>
                  <a:lnTo>
                    <a:pt x="72" y="32"/>
                  </a:lnTo>
                  <a:lnTo>
                    <a:pt x="73" y="40"/>
                  </a:lnTo>
                  <a:lnTo>
                    <a:pt x="74" y="48"/>
                  </a:lnTo>
                  <a:lnTo>
                    <a:pt x="73" y="56"/>
                  </a:lnTo>
                  <a:lnTo>
                    <a:pt x="70" y="67"/>
                  </a:lnTo>
                  <a:lnTo>
                    <a:pt x="64" y="76"/>
                  </a:lnTo>
                  <a:lnTo>
                    <a:pt x="55" y="85"/>
                  </a:lnTo>
                  <a:lnTo>
                    <a:pt x="45" y="93"/>
                  </a:lnTo>
                  <a:lnTo>
                    <a:pt x="35" y="97"/>
                  </a:lnTo>
                  <a:lnTo>
                    <a:pt x="24" y="98"/>
                  </a:lnTo>
                  <a:lnTo>
                    <a:pt x="14" y="94"/>
                  </a:lnTo>
                  <a:lnTo>
                    <a:pt x="7" y="85"/>
                  </a:lnTo>
                  <a:lnTo>
                    <a:pt x="5" y="85"/>
                  </a:lnTo>
                  <a:lnTo>
                    <a:pt x="2" y="85"/>
                  </a:lnTo>
                  <a:lnTo>
                    <a:pt x="1" y="87"/>
                  </a:lnTo>
                  <a:lnTo>
                    <a:pt x="0" y="90"/>
                  </a:lnTo>
                  <a:lnTo>
                    <a:pt x="4" y="99"/>
                  </a:lnTo>
                  <a:lnTo>
                    <a:pt x="11" y="105"/>
                  </a:lnTo>
                  <a:lnTo>
                    <a:pt x="20" y="106"/>
                  </a:lnTo>
                  <a:lnTo>
                    <a:pt x="31" y="105"/>
                  </a:lnTo>
                  <a:lnTo>
                    <a:pt x="41" y="101"/>
                  </a:lnTo>
                  <a:lnTo>
                    <a:pt x="52" y="96"/>
                  </a:lnTo>
                  <a:lnTo>
                    <a:pt x="61" y="90"/>
                  </a:lnTo>
                  <a:lnTo>
                    <a:pt x="67" y="84"/>
                  </a:lnTo>
                  <a:lnTo>
                    <a:pt x="73" y="73"/>
                  </a:lnTo>
                  <a:lnTo>
                    <a:pt x="78" y="61"/>
                  </a:lnTo>
                  <a:lnTo>
                    <a:pt x="80" y="49"/>
                  </a:lnTo>
                  <a:lnTo>
                    <a:pt x="79" y="37"/>
                  </a:lnTo>
                  <a:lnTo>
                    <a:pt x="77" y="26"/>
                  </a:lnTo>
                  <a:lnTo>
                    <a:pt x="71" y="16"/>
                  </a:lnTo>
                  <a:lnTo>
                    <a:pt x="63" y="8"/>
                  </a:lnTo>
                  <a:lnTo>
                    <a:pt x="52" y="0"/>
                  </a:lnTo>
                  <a:lnTo>
                    <a:pt x="51" y="0"/>
                  </a:lnTo>
                  <a:lnTo>
                    <a:pt x="49" y="1"/>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5" name="Freeform 75"/>
            <p:cNvSpPr>
              <a:spLocks/>
            </p:cNvSpPr>
            <p:nvPr/>
          </p:nvSpPr>
          <p:spPr bwMode="auto">
            <a:xfrm>
              <a:off x="3429" y="2113"/>
              <a:ext cx="23" cy="23"/>
            </a:xfrm>
            <a:custGeom>
              <a:avLst/>
              <a:gdLst>
                <a:gd name="T0" fmla="*/ 21 w 23"/>
                <a:gd name="T1" fmla="*/ 0 h 23"/>
                <a:gd name="T2" fmla="*/ 17 w 23"/>
                <a:gd name="T3" fmla="*/ 2 h 23"/>
                <a:gd name="T4" fmla="*/ 14 w 23"/>
                <a:gd name="T5" fmla="*/ 4 h 23"/>
                <a:gd name="T6" fmla="*/ 10 w 23"/>
                <a:gd name="T7" fmla="*/ 6 h 23"/>
                <a:gd name="T8" fmla="*/ 6 w 23"/>
                <a:gd name="T9" fmla="*/ 9 h 23"/>
                <a:gd name="T10" fmla="*/ 4 w 23"/>
                <a:gd name="T11" fmla="*/ 12 h 23"/>
                <a:gd name="T12" fmla="*/ 3 w 23"/>
                <a:gd name="T13" fmla="*/ 15 h 23"/>
                <a:gd name="T14" fmla="*/ 1 w 23"/>
                <a:gd name="T15" fmla="*/ 18 h 23"/>
                <a:gd name="T16" fmla="*/ 0 w 23"/>
                <a:gd name="T17" fmla="*/ 22 h 23"/>
                <a:gd name="T18" fmla="*/ 0 w 23"/>
                <a:gd name="T19" fmla="*/ 23 h 23"/>
                <a:gd name="T20" fmla="*/ 2 w 23"/>
                <a:gd name="T21" fmla="*/ 23 h 23"/>
                <a:gd name="T22" fmla="*/ 4 w 23"/>
                <a:gd name="T23" fmla="*/ 23 h 23"/>
                <a:gd name="T24" fmla="*/ 5 w 23"/>
                <a:gd name="T25" fmla="*/ 22 h 23"/>
                <a:gd name="T26" fmla="*/ 6 w 23"/>
                <a:gd name="T27" fmla="*/ 19 h 23"/>
                <a:gd name="T28" fmla="*/ 7 w 23"/>
                <a:gd name="T29" fmla="*/ 16 h 23"/>
                <a:gd name="T30" fmla="*/ 8 w 23"/>
                <a:gd name="T31" fmla="*/ 14 h 23"/>
                <a:gd name="T32" fmla="*/ 9 w 23"/>
                <a:gd name="T33" fmla="*/ 11 h 23"/>
                <a:gd name="T34" fmla="*/ 11 w 23"/>
                <a:gd name="T35" fmla="*/ 8 h 23"/>
                <a:gd name="T36" fmla="*/ 14 w 23"/>
                <a:gd name="T37" fmla="*/ 5 h 23"/>
                <a:gd name="T38" fmla="*/ 18 w 23"/>
                <a:gd name="T39" fmla="*/ 3 h 23"/>
                <a:gd name="T40" fmla="*/ 22 w 23"/>
                <a:gd name="T41" fmla="*/ 1 h 23"/>
                <a:gd name="T42" fmla="*/ 23 w 23"/>
                <a:gd name="T43" fmla="*/ 0 h 23"/>
                <a:gd name="T44" fmla="*/ 22 w 23"/>
                <a:gd name="T45" fmla="*/ 0 h 23"/>
                <a:gd name="T46" fmla="*/ 21 w 23"/>
                <a:gd name="T47" fmla="*/ 0 h 23"/>
                <a:gd name="T48" fmla="*/ 21 w 23"/>
                <a:gd name="T49" fmla="*/ 0 h 23"/>
                <a:gd name="T50" fmla="*/ 21 w 23"/>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23"/>
                <a:gd name="T80" fmla="*/ 23 w 23"/>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23">
                  <a:moveTo>
                    <a:pt x="21" y="0"/>
                  </a:moveTo>
                  <a:lnTo>
                    <a:pt x="17" y="2"/>
                  </a:lnTo>
                  <a:lnTo>
                    <a:pt x="14" y="4"/>
                  </a:lnTo>
                  <a:lnTo>
                    <a:pt x="10" y="6"/>
                  </a:lnTo>
                  <a:lnTo>
                    <a:pt x="6" y="9"/>
                  </a:lnTo>
                  <a:lnTo>
                    <a:pt x="4" y="12"/>
                  </a:lnTo>
                  <a:lnTo>
                    <a:pt x="3" y="15"/>
                  </a:lnTo>
                  <a:lnTo>
                    <a:pt x="1" y="18"/>
                  </a:lnTo>
                  <a:lnTo>
                    <a:pt x="0" y="22"/>
                  </a:lnTo>
                  <a:lnTo>
                    <a:pt x="0" y="23"/>
                  </a:lnTo>
                  <a:lnTo>
                    <a:pt x="2" y="23"/>
                  </a:lnTo>
                  <a:lnTo>
                    <a:pt x="4" y="23"/>
                  </a:lnTo>
                  <a:lnTo>
                    <a:pt x="5" y="22"/>
                  </a:lnTo>
                  <a:lnTo>
                    <a:pt x="6" y="19"/>
                  </a:lnTo>
                  <a:lnTo>
                    <a:pt x="7" y="16"/>
                  </a:lnTo>
                  <a:lnTo>
                    <a:pt x="8" y="14"/>
                  </a:lnTo>
                  <a:lnTo>
                    <a:pt x="9" y="11"/>
                  </a:lnTo>
                  <a:lnTo>
                    <a:pt x="11" y="8"/>
                  </a:lnTo>
                  <a:lnTo>
                    <a:pt x="14" y="5"/>
                  </a:lnTo>
                  <a:lnTo>
                    <a:pt x="18" y="3"/>
                  </a:lnTo>
                  <a:lnTo>
                    <a:pt x="22" y="1"/>
                  </a:lnTo>
                  <a:lnTo>
                    <a:pt x="23" y="0"/>
                  </a:lnTo>
                  <a:lnTo>
                    <a:pt x="22"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6" name="Freeform 76"/>
            <p:cNvSpPr>
              <a:spLocks/>
            </p:cNvSpPr>
            <p:nvPr/>
          </p:nvSpPr>
          <p:spPr bwMode="auto">
            <a:xfrm>
              <a:off x="3393" y="2106"/>
              <a:ext cx="18" cy="43"/>
            </a:xfrm>
            <a:custGeom>
              <a:avLst/>
              <a:gdLst>
                <a:gd name="T0" fmla="*/ 17 w 18"/>
                <a:gd name="T1" fmla="*/ 0 h 43"/>
                <a:gd name="T2" fmla="*/ 8 w 18"/>
                <a:gd name="T3" fmla="*/ 7 h 43"/>
                <a:gd name="T4" fmla="*/ 3 w 18"/>
                <a:gd name="T5" fmla="*/ 18 h 43"/>
                <a:gd name="T6" fmla="*/ 0 w 18"/>
                <a:gd name="T7" fmla="*/ 30 h 43"/>
                <a:gd name="T8" fmla="*/ 3 w 18"/>
                <a:gd name="T9" fmla="*/ 41 h 43"/>
                <a:gd name="T10" fmla="*/ 4 w 18"/>
                <a:gd name="T11" fmla="*/ 42 h 43"/>
                <a:gd name="T12" fmla="*/ 6 w 18"/>
                <a:gd name="T13" fmla="*/ 43 h 43"/>
                <a:gd name="T14" fmla="*/ 8 w 18"/>
                <a:gd name="T15" fmla="*/ 43 h 43"/>
                <a:gd name="T16" fmla="*/ 9 w 18"/>
                <a:gd name="T17" fmla="*/ 42 h 43"/>
                <a:gd name="T18" fmla="*/ 8 w 18"/>
                <a:gd name="T19" fmla="*/ 31 h 43"/>
                <a:gd name="T20" fmla="*/ 9 w 18"/>
                <a:gd name="T21" fmla="*/ 20 h 43"/>
                <a:gd name="T22" fmla="*/ 12 w 18"/>
                <a:gd name="T23" fmla="*/ 10 h 43"/>
                <a:gd name="T24" fmla="*/ 18 w 18"/>
                <a:gd name="T25" fmla="*/ 1 h 43"/>
                <a:gd name="T26" fmla="*/ 18 w 18"/>
                <a:gd name="T27" fmla="*/ 1 h 43"/>
                <a:gd name="T28" fmla="*/ 18 w 18"/>
                <a:gd name="T29" fmla="*/ 1 h 43"/>
                <a:gd name="T30" fmla="*/ 17 w 18"/>
                <a:gd name="T31" fmla="*/ 0 h 43"/>
                <a:gd name="T32" fmla="*/ 17 w 18"/>
                <a:gd name="T33" fmla="*/ 0 h 43"/>
                <a:gd name="T34" fmla="*/ 17 w 18"/>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43"/>
                <a:gd name="T56" fmla="*/ 18 w 18"/>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43">
                  <a:moveTo>
                    <a:pt x="17" y="0"/>
                  </a:moveTo>
                  <a:lnTo>
                    <a:pt x="8" y="7"/>
                  </a:lnTo>
                  <a:lnTo>
                    <a:pt x="3" y="18"/>
                  </a:lnTo>
                  <a:lnTo>
                    <a:pt x="0" y="30"/>
                  </a:lnTo>
                  <a:lnTo>
                    <a:pt x="3" y="41"/>
                  </a:lnTo>
                  <a:lnTo>
                    <a:pt x="4" y="42"/>
                  </a:lnTo>
                  <a:lnTo>
                    <a:pt x="6" y="43"/>
                  </a:lnTo>
                  <a:lnTo>
                    <a:pt x="8" y="43"/>
                  </a:lnTo>
                  <a:lnTo>
                    <a:pt x="9" y="42"/>
                  </a:lnTo>
                  <a:lnTo>
                    <a:pt x="8" y="31"/>
                  </a:lnTo>
                  <a:lnTo>
                    <a:pt x="9" y="20"/>
                  </a:lnTo>
                  <a:lnTo>
                    <a:pt x="12" y="10"/>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7" name="Freeform 77"/>
            <p:cNvSpPr>
              <a:spLocks/>
            </p:cNvSpPr>
            <p:nvPr/>
          </p:nvSpPr>
          <p:spPr bwMode="auto">
            <a:xfrm>
              <a:off x="3265" y="1659"/>
              <a:ext cx="140" cy="70"/>
            </a:xfrm>
            <a:custGeom>
              <a:avLst/>
              <a:gdLst>
                <a:gd name="T0" fmla="*/ 139 w 140"/>
                <a:gd name="T1" fmla="*/ 0 h 70"/>
                <a:gd name="T2" fmla="*/ 134 w 140"/>
                <a:gd name="T3" fmla="*/ 10 h 70"/>
                <a:gd name="T4" fmla="*/ 129 w 140"/>
                <a:gd name="T5" fmla="*/ 19 h 70"/>
                <a:gd name="T6" fmla="*/ 122 w 140"/>
                <a:gd name="T7" fmla="*/ 25 h 70"/>
                <a:gd name="T8" fmla="*/ 114 w 140"/>
                <a:gd name="T9" fmla="*/ 31 h 70"/>
                <a:gd name="T10" fmla="*/ 106 w 140"/>
                <a:gd name="T11" fmla="*/ 35 h 70"/>
                <a:gd name="T12" fmla="*/ 96 w 140"/>
                <a:gd name="T13" fmla="*/ 39 h 70"/>
                <a:gd name="T14" fmla="*/ 87 w 140"/>
                <a:gd name="T15" fmla="*/ 41 h 70"/>
                <a:gd name="T16" fmla="*/ 76 w 140"/>
                <a:gd name="T17" fmla="*/ 43 h 70"/>
                <a:gd name="T18" fmla="*/ 66 w 140"/>
                <a:gd name="T19" fmla="*/ 44 h 70"/>
                <a:gd name="T20" fmla="*/ 57 w 140"/>
                <a:gd name="T21" fmla="*/ 46 h 70"/>
                <a:gd name="T22" fmla="*/ 47 w 140"/>
                <a:gd name="T23" fmla="*/ 49 h 70"/>
                <a:gd name="T24" fmla="*/ 37 w 140"/>
                <a:gd name="T25" fmla="*/ 51 h 70"/>
                <a:gd name="T26" fmla="*/ 28 w 140"/>
                <a:gd name="T27" fmla="*/ 54 h 70"/>
                <a:gd name="T28" fmla="*/ 18 w 140"/>
                <a:gd name="T29" fmla="*/ 58 h 70"/>
                <a:gd name="T30" fmla="*/ 9 w 140"/>
                <a:gd name="T31" fmla="*/ 62 h 70"/>
                <a:gd name="T32" fmla="*/ 0 w 140"/>
                <a:gd name="T33" fmla="*/ 66 h 70"/>
                <a:gd name="T34" fmla="*/ 0 w 140"/>
                <a:gd name="T35" fmla="*/ 67 h 70"/>
                <a:gd name="T36" fmla="*/ 1 w 140"/>
                <a:gd name="T37" fmla="*/ 69 h 70"/>
                <a:gd name="T38" fmla="*/ 1 w 140"/>
                <a:gd name="T39" fmla="*/ 70 h 70"/>
                <a:gd name="T40" fmla="*/ 3 w 140"/>
                <a:gd name="T41" fmla="*/ 70 h 70"/>
                <a:gd name="T42" fmla="*/ 14 w 140"/>
                <a:gd name="T43" fmla="*/ 66 h 70"/>
                <a:gd name="T44" fmla="*/ 25 w 140"/>
                <a:gd name="T45" fmla="*/ 63 h 70"/>
                <a:gd name="T46" fmla="*/ 35 w 140"/>
                <a:gd name="T47" fmla="*/ 60 h 70"/>
                <a:gd name="T48" fmla="*/ 46 w 140"/>
                <a:gd name="T49" fmla="*/ 56 h 70"/>
                <a:gd name="T50" fmla="*/ 57 w 140"/>
                <a:gd name="T51" fmla="*/ 53 h 70"/>
                <a:gd name="T52" fmla="*/ 68 w 140"/>
                <a:gd name="T53" fmla="*/ 50 h 70"/>
                <a:gd name="T54" fmla="*/ 79 w 140"/>
                <a:gd name="T55" fmla="*/ 47 h 70"/>
                <a:gd name="T56" fmla="*/ 90 w 140"/>
                <a:gd name="T57" fmla="*/ 45 h 70"/>
                <a:gd name="T58" fmla="*/ 99 w 140"/>
                <a:gd name="T59" fmla="*/ 43 h 70"/>
                <a:gd name="T60" fmla="*/ 108 w 140"/>
                <a:gd name="T61" fmla="*/ 40 h 70"/>
                <a:gd name="T62" fmla="*/ 115 w 140"/>
                <a:gd name="T63" fmla="*/ 35 h 70"/>
                <a:gd name="T64" fmla="*/ 122 w 140"/>
                <a:gd name="T65" fmla="*/ 31 h 70"/>
                <a:gd name="T66" fmla="*/ 128 w 140"/>
                <a:gd name="T67" fmla="*/ 25 h 70"/>
                <a:gd name="T68" fmla="*/ 133 w 140"/>
                <a:gd name="T69" fmla="*/ 17 h 70"/>
                <a:gd name="T70" fmla="*/ 137 w 140"/>
                <a:gd name="T71" fmla="*/ 10 h 70"/>
                <a:gd name="T72" fmla="*/ 140 w 140"/>
                <a:gd name="T73" fmla="*/ 1 h 70"/>
                <a:gd name="T74" fmla="*/ 140 w 140"/>
                <a:gd name="T75" fmla="*/ 1 h 70"/>
                <a:gd name="T76" fmla="*/ 140 w 140"/>
                <a:gd name="T77" fmla="*/ 0 h 70"/>
                <a:gd name="T78" fmla="*/ 139 w 140"/>
                <a:gd name="T79" fmla="*/ 0 h 70"/>
                <a:gd name="T80" fmla="*/ 139 w 140"/>
                <a:gd name="T81" fmla="*/ 0 h 70"/>
                <a:gd name="T82" fmla="*/ 139 w 140"/>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0"/>
                <a:gd name="T128" fmla="*/ 140 w 140"/>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0">
                  <a:moveTo>
                    <a:pt x="139" y="0"/>
                  </a:moveTo>
                  <a:lnTo>
                    <a:pt x="134" y="10"/>
                  </a:lnTo>
                  <a:lnTo>
                    <a:pt x="129" y="19"/>
                  </a:lnTo>
                  <a:lnTo>
                    <a:pt x="122" y="25"/>
                  </a:lnTo>
                  <a:lnTo>
                    <a:pt x="114" y="31"/>
                  </a:lnTo>
                  <a:lnTo>
                    <a:pt x="106" y="35"/>
                  </a:lnTo>
                  <a:lnTo>
                    <a:pt x="96" y="39"/>
                  </a:lnTo>
                  <a:lnTo>
                    <a:pt x="87" y="41"/>
                  </a:lnTo>
                  <a:lnTo>
                    <a:pt x="76" y="43"/>
                  </a:lnTo>
                  <a:lnTo>
                    <a:pt x="66" y="44"/>
                  </a:lnTo>
                  <a:lnTo>
                    <a:pt x="57" y="46"/>
                  </a:lnTo>
                  <a:lnTo>
                    <a:pt x="47" y="49"/>
                  </a:lnTo>
                  <a:lnTo>
                    <a:pt x="37" y="51"/>
                  </a:lnTo>
                  <a:lnTo>
                    <a:pt x="28" y="54"/>
                  </a:lnTo>
                  <a:lnTo>
                    <a:pt x="18" y="58"/>
                  </a:lnTo>
                  <a:lnTo>
                    <a:pt x="9" y="62"/>
                  </a:lnTo>
                  <a:lnTo>
                    <a:pt x="0" y="66"/>
                  </a:lnTo>
                  <a:lnTo>
                    <a:pt x="0" y="67"/>
                  </a:lnTo>
                  <a:lnTo>
                    <a:pt x="1" y="69"/>
                  </a:lnTo>
                  <a:lnTo>
                    <a:pt x="1" y="70"/>
                  </a:lnTo>
                  <a:lnTo>
                    <a:pt x="3" y="70"/>
                  </a:lnTo>
                  <a:lnTo>
                    <a:pt x="14" y="66"/>
                  </a:lnTo>
                  <a:lnTo>
                    <a:pt x="25" y="63"/>
                  </a:lnTo>
                  <a:lnTo>
                    <a:pt x="35" y="60"/>
                  </a:lnTo>
                  <a:lnTo>
                    <a:pt x="46" y="56"/>
                  </a:lnTo>
                  <a:lnTo>
                    <a:pt x="57" y="53"/>
                  </a:lnTo>
                  <a:lnTo>
                    <a:pt x="68" y="50"/>
                  </a:lnTo>
                  <a:lnTo>
                    <a:pt x="79" y="47"/>
                  </a:lnTo>
                  <a:lnTo>
                    <a:pt x="90" y="45"/>
                  </a:lnTo>
                  <a:lnTo>
                    <a:pt x="99" y="43"/>
                  </a:lnTo>
                  <a:lnTo>
                    <a:pt x="108" y="40"/>
                  </a:lnTo>
                  <a:lnTo>
                    <a:pt x="115" y="35"/>
                  </a:lnTo>
                  <a:lnTo>
                    <a:pt x="122" y="31"/>
                  </a:lnTo>
                  <a:lnTo>
                    <a:pt x="128" y="25"/>
                  </a:lnTo>
                  <a:lnTo>
                    <a:pt x="133" y="17"/>
                  </a:lnTo>
                  <a:lnTo>
                    <a:pt x="137" y="10"/>
                  </a:lnTo>
                  <a:lnTo>
                    <a:pt x="140" y="1"/>
                  </a:lnTo>
                  <a:lnTo>
                    <a:pt x="140"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8" name="Freeform 78"/>
            <p:cNvSpPr>
              <a:spLocks/>
            </p:cNvSpPr>
            <p:nvPr/>
          </p:nvSpPr>
          <p:spPr bwMode="auto">
            <a:xfrm>
              <a:off x="3290" y="1479"/>
              <a:ext cx="29" cy="110"/>
            </a:xfrm>
            <a:custGeom>
              <a:avLst/>
              <a:gdLst>
                <a:gd name="T0" fmla="*/ 27 w 29"/>
                <a:gd name="T1" fmla="*/ 0 h 110"/>
                <a:gd name="T2" fmla="*/ 23 w 29"/>
                <a:gd name="T3" fmla="*/ 6 h 110"/>
                <a:gd name="T4" fmla="*/ 20 w 29"/>
                <a:gd name="T5" fmla="*/ 11 h 110"/>
                <a:gd name="T6" fmla="*/ 16 w 29"/>
                <a:gd name="T7" fmla="*/ 16 h 110"/>
                <a:gd name="T8" fmla="*/ 12 w 29"/>
                <a:gd name="T9" fmla="*/ 22 h 110"/>
                <a:gd name="T10" fmla="*/ 9 w 29"/>
                <a:gd name="T11" fmla="*/ 28 h 110"/>
                <a:gd name="T12" fmla="*/ 7 w 29"/>
                <a:gd name="T13" fmla="*/ 34 h 110"/>
                <a:gd name="T14" fmla="*/ 6 w 29"/>
                <a:gd name="T15" fmla="*/ 41 h 110"/>
                <a:gd name="T16" fmla="*/ 6 w 29"/>
                <a:gd name="T17" fmla="*/ 47 h 110"/>
                <a:gd name="T18" fmla="*/ 8 w 29"/>
                <a:gd name="T19" fmla="*/ 53 h 110"/>
                <a:gd name="T20" fmla="*/ 10 w 29"/>
                <a:gd name="T21" fmla="*/ 58 h 110"/>
                <a:gd name="T22" fmla="*/ 13 w 29"/>
                <a:gd name="T23" fmla="*/ 63 h 110"/>
                <a:gd name="T24" fmla="*/ 16 w 29"/>
                <a:gd name="T25" fmla="*/ 69 h 110"/>
                <a:gd name="T26" fmla="*/ 20 w 29"/>
                <a:gd name="T27" fmla="*/ 75 h 110"/>
                <a:gd name="T28" fmla="*/ 23 w 29"/>
                <a:gd name="T29" fmla="*/ 80 h 110"/>
                <a:gd name="T30" fmla="*/ 26 w 29"/>
                <a:gd name="T31" fmla="*/ 86 h 110"/>
                <a:gd name="T32" fmla="*/ 27 w 29"/>
                <a:gd name="T33" fmla="*/ 93 h 110"/>
                <a:gd name="T34" fmla="*/ 27 w 29"/>
                <a:gd name="T35" fmla="*/ 99 h 110"/>
                <a:gd name="T36" fmla="*/ 24 w 29"/>
                <a:gd name="T37" fmla="*/ 104 h 110"/>
                <a:gd name="T38" fmla="*/ 20 w 29"/>
                <a:gd name="T39" fmla="*/ 106 h 110"/>
                <a:gd name="T40" fmla="*/ 15 w 29"/>
                <a:gd name="T41" fmla="*/ 106 h 110"/>
                <a:gd name="T42" fmla="*/ 10 w 29"/>
                <a:gd name="T43" fmla="*/ 104 h 110"/>
                <a:gd name="T44" fmla="*/ 6 w 29"/>
                <a:gd name="T45" fmla="*/ 100 h 110"/>
                <a:gd name="T46" fmla="*/ 3 w 29"/>
                <a:gd name="T47" fmla="*/ 95 h 110"/>
                <a:gd name="T48" fmla="*/ 3 w 29"/>
                <a:gd name="T49" fmla="*/ 87 h 110"/>
                <a:gd name="T50" fmla="*/ 3 w 29"/>
                <a:gd name="T51" fmla="*/ 86 h 110"/>
                <a:gd name="T52" fmla="*/ 2 w 29"/>
                <a:gd name="T53" fmla="*/ 86 h 110"/>
                <a:gd name="T54" fmla="*/ 2 w 29"/>
                <a:gd name="T55" fmla="*/ 86 h 110"/>
                <a:gd name="T56" fmla="*/ 1 w 29"/>
                <a:gd name="T57" fmla="*/ 86 h 110"/>
                <a:gd name="T58" fmla="*/ 0 w 29"/>
                <a:gd name="T59" fmla="*/ 91 h 110"/>
                <a:gd name="T60" fmla="*/ 2 w 29"/>
                <a:gd name="T61" fmla="*/ 96 h 110"/>
                <a:gd name="T62" fmla="*/ 5 w 29"/>
                <a:gd name="T63" fmla="*/ 101 h 110"/>
                <a:gd name="T64" fmla="*/ 9 w 29"/>
                <a:gd name="T65" fmla="*/ 105 h 110"/>
                <a:gd name="T66" fmla="*/ 14 w 29"/>
                <a:gd name="T67" fmla="*/ 109 h 110"/>
                <a:gd name="T68" fmla="*/ 18 w 29"/>
                <a:gd name="T69" fmla="*/ 110 h 110"/>
                <a:gd name="T70" fmla="*/ 23 w 29"/>
                <a:gd name="T71" fmla="*/ 109 h 110"/>
                <a:gd name="T72" fmla="*/ 26 w 29"/>
                <a:gd name="T73" fmla="*/ 105 h 110"/>
                <a:gd name="T74" fmla="*/ 29 w 29"/>
                <a:gd name="T75" fmla="*/ 98 h 110"/>
                <a:gd name="T76" fmla="*/ 29 w 29"/>
                <a:gd name="T77" fmla="*/ 92 h 110"/>
                <a:gd name="T78" fmla="*/ 26 w 29"/>
                <a:gd name="T79" fmla="*/ 86 h 110"/>
                <a:gd name="T80" fmla="*/ 23 w 29"/>
                <a:gd name="T81" fmla="*/ 79 h 110"/>
                <a:gd name="T82" fmla="*/ 18 w 29"/>
                <a:gd name="T83" fmla="*/ 71 h 110"/>
                <a:gd name="T84" fmla="*/ 14 w 29"/>
                <a:gd name="T85" fmla="*/ 62 h 110"/>
                <a:gd name="T86" fmla="*/ 9 w 29"/>
                <a:gd name="T87" fmla="*/ 54 h 110"/>
                <a:gd name="T88" fmla="*/ 8 w 29"/>
                <a:gd name="T89" fmla="*/ 43 h 110"/>
                <a:gd name="T90" fmla="*/ 10 w 29"/>
                <a:gd name="T91" fmla="*/ 32 h 110"/>
                <a:gd name="T92" fmla="*/ 15 w 29"/>
                <a:gd name="T93" fmla="*/ 21 h 110"/>
                <a:gd name="T94" fmla="*/ 21 w 29"/>
                <a:gd name="T95" fmla="*/ 12 h 110"/>
                <a:gd name="T96" fmla="*/ 29 w 29"/>
                <a:gd name="T97" fmla="*/ 2 h 110"/>
                <a:gd name="T98" fmla="*/ 29 w 29"/>
                <a:gd name="T99" fmla="*/ 2 h 110"/>
                <a:gd name="T100" fmla="*/ 28 w 29"/>
                <a:gd name="T101" fmla="*/ 1 h 110"/>
                <a:gd name="T102" fmla="*/ 28 w 29"/>
                <a:gd name="T103" fmla="*/ 0 h 110"/>
                <a:gd name="T104" fmla="*/ 27 w 29"/>
                <a:gd name="T105" fmla="*/ 0 h 110"/>
                <a:gd name="T106" fmla="*/ 27 w 29"/>
                <a:gd name="T107" fmla="*/ 0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110"/>
                <a:gd name="T164" fmla="*/ 29 w 29"/>
                <a:gd name="T165" fmla="*/ 110 h 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110">
                  <a:moveTo>
                    <a:pt x="27" y="0"/>
                  </a:moveTo>
                  <a:lnTo>
                    <a:pt x="23" y="6"/>
                  </a:lnTo>
                  <a:lnTo>
                    <a:pt x="20" y="11"/>
                  </a:lnTo>
                  <a:lnTo>
                    <a:pt x="16" y="16"/>
                  </a:lnTo>
                  <a:lnTo>
                    <a:pt x="12" y="22"/>
                  </a:lnTo>
                  <a:lnTo>
                    <a:pt x="9" y="28"/>
                  </a:lnTo>
                  <a:lnTo>
                    <a:pt x="7" y="34"/>
                  </a:lnTo>
                  <a:lnTo>
                    <a:pt x="6" y="41"/>
                  </a:lnTo>
                  <a:lnTo>
                    <a:pt x="6" y="47"/>
                  </a:lnTo>
                  <a:lnTo>
                    <a:pt x="8" y="53"/>
                  </a:lnTo>
                  <a:lnTo>
                    <a:pt x="10" y="58"/>
                  </a:lnTo>
                  <a:lnTo>
                    <a:pt x="13" y="63"/>
                  </a:lnTo>
                  <a:lnTo>
                    <a:pt x="16" y="69"/>
                  </a:lnTo>
                  <a:lnTo>
                    <a:pt x="20" y="75"/>
                  </a:lnTo>
                  <a:lnTo>
                    <a:pt x="23" y="80"/>
                  </a:lnTo>
                  <a:lnTo>
                    <a:pt x="26" y="86"/>
                  </a:lnTo>
                  <a:lnTo>
                    <a:pt x="27" y="93"/>
                  </a:lnTo>
                  <a:lnTo>
                    <a:pt x="27" y="99"/>
                  </a:lnTo>
                  <a:lnTo>
                    <a:pt x="24" y="104"/>
                  </a:lnTo>
                  <a:lnTo>
                    <a:pt x="20" y="106"/>
                  </a:lnTo>
                  <a:lnTo>
                    <a:pt x="15" y="106"/>
                  </a:lnTo>
                  <a:lnTo>
                    <a:pt x="10" y="104"/>
                  </a:lnTo>
                  <a:lnTo>
                    <a:pt x="6" y="100"/>
                  </a:lnTo>
                  <a:lnTo>
                    <a:pt x="3" y="95"/>
                  </a:lnTo>
                  <a:lnTo>
                    <a:pt x="3" y="87"/>
                  </a:lnTo>
                  <a:lnTo>
                    <a:pt x="3" y="86"/>
                  </a:lnTo>
                  <a:lnTo>
                    <a:pt x="2" y="86"/>
                  </a:lnTo>
                  <a:lnTo>
                    <a:pt x="1" y="86"/>
                  </a:lnTo>
                  <a:lnTo>
                    <a:pt x="0" y="91"/>
                  </a:lnTo>
                  <a:lnTo>
                    <a:pt x="2" y="96"/>
                  </a:lnTo>
                  <a:lnTo>
                    <a:pt x="5" y="101"/>
                  </a:lnTo>
                  <a:lnTo>
                    <a:pt x="9" y="105"/>
                  </a:lnTo>
                  <a:lnTo>
                    <a:pt x="14" y="109"/>
                  </a:lnTo>
                  <a:lnTo>
                    <a:pt x="18" y="110"/>
                  </a:lnTo>
                  <a:lnTo>
                    <a:pt x="23" y="109"/>
                  </a:lnTo>
                  <a:lnTo>
                    <a:pt x="26" y="105"/>
                  </a:lnTo>
                  <a:lnTo>
                    <a:pt x="29" y="98"/>
                  </a:lnTo>
                  <a:lnTo>
                    <a:pt x="29" y="92"/>
                  </a:lnTo>
                  <a:lnTo>
                    <a:pt x="26" y="86"/>
                  </a:lnTo>
                  <a:lnTo>
                    <a:pt x="23" y="79"/>
                  </a:lnTo>
                  <a:lnTo>
                    <a:pt x="18" y="71"/>
                  </a:lnTo>
                  <a:lnTo>
                    <a:pt x="14" y="62"/>
                  </a:lnTo>
                  <a:lnTo>
                    <a:pt x="9" y="54"/>
                  </a:lnTo>
                  <a:lnTo>
                    <a:pt x="8" y="43"/>
                  </a:lnTo>
                  <a:lnTo>
                    <a:pt x="10" y="32"/>
                  </a:lnTo>
                  <a:lnTo>
                    <a:pt x="15" y="21"/>
                  </a:lnTo>
                  <a:lnTo>
                    <a:pt x="21" y="12"/>
                  </a:lnTo>
                  <a:lnTo>
                    <a:pt x="29" y="2"/>
                  </a:lnTo>
                  <a:lnTo>
                    <a:pt x="28" y="1"/>
                  </a:lnTo>
                  <a:lnTo>
                    <a:pt x="28"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9" name="Freeform 79"/>
            <p:cNvSpPr>
              <a:spLocks/>
            </p:cNvSpPr>
            <p:nvPr/>
          </p:nvSpPr>
          <p:spPr bwMode="auto">
            <a:xfrm>
              <a:off x="3289" y="1581"/>
              <a:ext cx="54" cy="20"/>
            </a:xfrm>
            <a:custGeom>
              <a:avLst/>
              <a:gdLst>
                <a:gd name="T0" fmla="*/ 0 w 54"/>
                <a:gd name="T1" fmla="*/ 0 h 20"/>
                <a:gd name="T2" fmla="*/ 5 w 54"/>
                <a:gd name="T3" fmla="*/ 7 h 20"/>
                <a:gd name="T4" fmla="*/ 11 w 54"/>
                <a:gd name="T5" fmla="*/ 12 h 20"/>
                <a:gd name="T6" fmla="*/ 18 w 54"/>
                <a:gd name="T7" fmla="*/ 17 h 20"/>
                <a:gd name="T8" fmla="*/ 25 w 54"/>
                <a:gd name="T9" fmla="*/ 20 h 20"/>
                <a:gd name="T10" fmla="*/ 33 w 54"/>
                <a:gd name="T11" fmla="*/ 20 h 20"/>
                <a:gd name="T12" fmla="*/ 40 w 54"/>
                <a:gd name="T13" fmla="*/ 20 h 20"/>
                <a:gd name="T14" fmla="*/ 48 w 54"/>
                <a:gd name="T15" fmla="*/ 17 h 20"/>
                <a:gd name="T16" fmla="*/ 54 w 54"/>
                <a:gd name="T17" fmla="*/ 12 h 20"/>
                <a:gd name="T18" fmla="*/ 54 w 54"/>
                <a:gd name="T19" fmla="*/ 11 h 20"/>
                <a:gd name="T20" fmla="*/ 54 w 54"/>
                <a:gd name="T21" fmla="*/ 10 h 20"/>
                <a:gd name="T22" fmla="*/ 51 w 54"/>
                <a:gd name="T23" fmla="*/ 8 h 20"/>
                <a:gd name="T24" fmla="*/ 50 w 54"/>
                <a:gd name="T25" fmla="*/ 8 h 20"/>
                <a:gd name="T26" fmla="*/ 45 w 54"/>
                <a:gd name="T27" fmla="*/ 11 h 20"/>
                <a:gd name="T28" fmla="*/ 41 w 54"/>
                <a:gd name="T29" fmla="*/ 14 h 20"/>
                <a:gd name="T30" fmla="*/ 36 w 54"/>
                <a:gd name="T31" fmla="*/ 16 h 20"/>
                <a:gd name="T32" fmla="*/ 31 w 54"/>
                <a:gd name="T33" fmla="*/ 17 h 20"/>
                <a:gd name="T34" fmla="*/ 27 w 54"/>
                <a:gd name="T35" fmla="*/ 17 h 20"/>
                <a:gd name="T36" fmla="*/ 22 w 54"/>
                <a:gd name="T37" fmla="*/ 17 h 20"/>
                <a:gd name="T38" fmla="*/ 18 w 54"/>
                <a:gd name="T39" fmla="*/ 15 h 20"/>
                <a:gd name="T40" fmla="*/ 14 w 54"/>
                <a:gd name="T41" fmla="*/ 13 h 20"/>
                <a:gd name="T42" fmla="*/ 10 w 54"/>
                <a:gd name="T43" fmla="*/ 11 h 20"/>
                <a:gd name="T44" fmla="*/ 7 w 54"/>
                <a:gd name="T45" fmla="*/ 7 h 20"/>
                <a:gd name="T46" fmla="*/ 4 w 54"/>
                <a:gd name="T47" fmla="*/ 4 h 20"/>
                <a:gd name="T48" fmla="*/ 1 w 54"/>
                <a:gd name="T49" fmla="*/ 0 h 20"/>
                <a:gd name="T50" fmla="*/ 1 w 54"/>
                <a:gd name="T51" fmla="*/ 0 h 20"/>
                <a:gd name="T52" fmla="*/ 1 w 54"/>
                <a:gd name="T53" fmla="*/ 0 h 20"/>
                <a:gd name="T54" fmla="*/ 0 w 54"/>
                <a:gd name="T55" fmla="*/ 0 h 20"/>
                <a:gd name="T56" fmla="*/ 0 w 54"/>
                <a:gd name="T57" fmla="*/ 0 h 20"/>
                <a:gd name="T58" fmla="*/ 0 w 54"/>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20"/>
                <a:gd name="T92" fmla="*/ 54 w 54"/>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20">
                  <a:moveTo>
                    <a:pt x="0" y="0"/>
                  </a:moveTo>
                  <a:lnTo>
                    <a:pt x="5" y="7"/>
                  </a:lnTo>
                  <a:lnTo>
                    <a:pt x="11" y="12"/>
                  </a:lnTo>
                  <a:lnTo>
                    <a:pt x="18" y="17"/>
                  </a:lnTo>
                  <a:lnTo>
                    <a:pt x="25" y="20"/>
                  </a:lnTo>
                  <a:lnTo>
                    <a:pt x="33" y="20"/>
                  </a:lnTo>
                  <a:lnTo>
                    <a:pt x="40" y="20"/>
                  </a:lnTo>
                  <a:lnTo>
                    <a:pt x="48" y="17"/>
                  </a:lnTo>
                  <a:lnTo>
                    <a:pt x="54" y="12"/>
                  </a:lnTo>
                  <a:lnTo>
                    <a:pt x="54" y="11"/>
                  </a:lnTo>
                  <a:lnTo>
                    <a:pt x="54" y="10"/>
                  </a:lnTo>
                  <a:lnTo>
                    <a:pt x="51" y="8"/>
                  </a:lnTo>
                  <a:lnTo>
                    <a:pt x="50" y="8"/>
                  </a:lnTo>
                  <a:lnTo>
                    <a:pt x="45" y="11"/>
                  </a:lnTo>
                  <a:lnTo>
                    <a:pt x="41" y="14"/>
                  </a:lnTo>
                  <a:lnTo>
                    <a:pt x="36" y="16"/>
                  </a:lnTo>
                  <a:lnTo>
                    <a:pt x="31" y="17"/>
                  </a:lnTo>
                  <a:lnTo>
                    <a:pt x="27" y="17"/>
                  </a:lnTo>
                  <a:lnTo>
                    <a:pt x="22" y="17"/>
                  </a:lnTo>
                  <a:lnTo>
                    <a:pt x="18" y="15"/>
                  </a:lnTo>
                  <a:lnTo>
                    <a:pt x="14" y="13"/>
                  </a:lnTo>
                  <a:lnTo>
                    <a:pt x="10" y="11"/>
                  </a:lnTo>
                  <a:lnTo>
                    <a:pt x="7" y="7"/>
                  </a:lnTo>
                  <a:lnTo>
                    <a:pt x="4" y="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0" name="Freeform 80"/>
            <p:cNvSpPr>
              <a:spLocks/>
            </p:cNvSpPr>
            <p:nvPr/>
          </p:nvSpPr>
          <p:spPr bwMode="auto">
            <a:xfrm>
              <a:off x="3096" y="1719"/>
              <a:ext cx="194" cy="227"/>
            </a:xfrm>
            <a:custGeom>
              <a:avLst/>
              <a:gdLst>
                <a:gd name="T0" fmla="*/ 194 w 194"/>
                <a:gd name="T1" fmla="*/ 0 h 227"/>
                <a:gd name="T2" fmla="*/ 186 w 194"/>
                <a:gd name="T3" fmla="*/ 3 h 227"/>
                <a:gd name="T4" fmla="*/ 179 w 194"/>
                <a:gd name="T5" fmla="*/ 7 h 227"/>
                <a:gd name="T6" fmla="*/ 173 w 194"/>
                <a:gd name="T7" fmla="*/ 12 h 227"/>
                <a:gd name="T8" fmla="*/ 167 w 194"/>
                <a:gd name="T9" fmla="*/ 16 h 227"/>
                <a:gd name="T10" fmla="*/ 160 w 194"/>
                <a:gd name="T11" fmla="*/ 21 h 227"/>
                <a:gd name="T12" fmla="*/ 155 w 194"/>
                <a:gd name="T13" fmla="*/ 27 h 227"/>
                <a:gd name="T14" fmla="*/ 149 w 194"/>
                <a:gd name="T15" fmla="*/ 33 h 227"/>
                <a:gd name="T16" fmla="*/ 144 w 194"/>
                <a:gd name="T17" fmla="*/ 39 h 227"/>
                <a:gd name="T18" fmla="*/ 139 w 194"/>
                <a:gd name="T19" fmla="*/ 46 h 227"/>
                <a:gd name="T20" fmla="*/ 135 w 194"/>
                <a:gd name="T21" fmla="*/ 54 h 227"/>
                <a:gd name="T22" fmla="*/ 131 w 194"/>
                <a:gd name="T23" fmla="*/ 62 h 227"/>
                <a:gd name="T24" fmla="*/ 128 w 194"/>
                <a:gd name="T25" fmla="*/ 69 h 227"/>
                <a:gd name="T26" fmla="*/ 125 w 194"/>
                <a:gd name="T27" fmla="*/ 78 h 227"/>
                <a:gd name="T28" fmla="*/ 121 w 194"/>
                <a:gd name="T29" fmla="*/ 86 h 227"/>
                <a:gd name="T30" fmla="*/ 118 w 194"/>
                <a:gd name="T31" fmla="*/ 95 h 227"/>
                <a:gd name="T32" fmla="*/ 115 w 194"/>
                <a:gd name="T33" fmla="*/ 103 h 227"/>
                <a:gd name="T34" fmla="*/ 105 w 194"/>
                <a:gd name="T35" fmla="*/ 122 h 227"/>
                <a:gd name="T36" fmla="*/ 94 w 194"/>
                <a:gd name="T37" fmla="*/ 140 h 227"/>
                <a:gd name="T38" fmla="*/ 81 w 194"/>
                <a:gd name="T39" fmla="*/ 156 h 227"/>
                <a:gd name="T40" fmla="*/ 68 w 194"/>
                <a:gd name="T41" fmla="*/ 172 h 227"/>
                <a:gd name="T42" fmla="*/ 52 w 194"/>
                <a:gd name="T43" fmla="*/ 185 h 227"/>
                <a:gd name="T44" fmla="*/ 36 w 194"/>
                <a:gd name="T45" fmla="*/ 199 h 227"/>
                <a:gd name="T46" fmla="*/ 19 w 194"/>
                <a:gd name="T47" fmla="*/ 210 h 227"/>
                <a:gd name="T48" fmla="*/ 1 w 194"/>
                <a:gd name="T49" fmla="*/ 221 h 227"/>
                <a:gd name="T50" fmla="*/ 0 w 194"/>
                <a:gd name="T51" fmla="*/ 222 h 227"/>
                <a:gd name="T52" fmla="*/ 1 w 194"/>
                <a:gd name="T53" fmla="*/ 225 h 227"/>
                <a:gd name="T54" fmla="*/ 2 w 194"/>
                <a:gd name="T55" fmla="*/ 226 h 227"/>
                <a:gd name="T56" fmla="*/ 3 w 194"/>
                <a:gd name="T57" fmla="*/ 227 h 227"/>
                <a:gd name="T58" fmla="*/ 19 w 194"/>
                <a:gd name="T59" fmla="*/ 220 h 227"/>
                <a:gd name="T60" fmla="*/ 34 w 194"/>
                <a:gd name="T61" fmla="*/ 210 h 227"/>
                <a:gd name="T62" fmla="*/ 49 w 194"/>
                <a:gd name="T63" fmla="*/ 198 h 227"/>
                <a:gd name="T64" fmla="*/ 63 w 194"/>
                <a:gd name="T65" fmla="*/ 184 h 227"/>
                <a:gd name="T66" fmla="*/ 75 w 194"/>
                <a:gd name="T67" fmla="*/ 169 h 227"/>
                <a:gd name="T68" fmla="*/ 87 w 194"/>
                <a:gd name="T69" fmla="*/ 154 h 227"/>
                <a:gd name="T70" fmla="*/ 97 w 194"/>
                <a:gd name="T71" fmla="*/ 140 h 227"/>
                <a:gd name="T72" fmla="*/ 106 w 194"/>
                <a:gd name="T73" fmla="*/ 125 h 227"/>
                <a:gd name="T74" fmla="*/ 111 w 194"/>
                <a:gd name="T75" fmla="*/ 116 h 227"/>
                <a:gd name="T76" fmla="*/ 114 w 194"/>
                <a:gd name="T77" fmla="*/ 109 h 227"/>
                <a:gd name="T78" fmla="*/ 118 w 194"/>
                <a:gd name="T79" fmla="*/ 101 h 227"/>
                <a:gd name="T80" fmla="*/ 122 w 194"/>
                <a:gd name="T81" fmla="*/ 92 h 227"/>
                <a:gd name="T82" fmla="*/ 125 w 194"/>
                <a:gd name="T83" fmla="*/ 84 h 227"/>
                <a:gd name="T84" fmla="*/ 129 w 194"/>
                <a:gd name="T85" fmla="*/ 76 h 227"/>
                <a:gd name="T86" fmla="*/ 132 w 194"/>
                <a:gd name="T87" fmla="*/ 68 h 227"/>
                <a:gd name="T88" fmla="*/ 136 w 194"/>
                <a:gd name="T89" fmla="*/ 60 h 227"/>
                <a:gd name="T90" fmla="*/ 141 w 194"/>
                <a:gd name="T91" fmla="*/ 51 h 227"/>
                <a:gd name="T92" fmla="*/ 146 w 194"/>
                <a:gd name="T93" fmla="*/ 42 h 227"/>
                <a:gd name="T94" fmla="*/ 153 w 194"/>
                <a:gd name="T95" fmla="*/ 34 h 227"/>
                <a:gd name="T96" fmla="*/ 160 w 194"/>
                <a:gd name="T97" fmla="*/ 27 h 227"/>
                <a:gd name="T98" fmla="*/ 168 w 194"/>
                <a:gd name="T99" fmla="*/ 20 h 227"/>
                <a:gd name="T100" fmla="*/ 176 w 194"/>
                <a:gd name="T101" fmla="*/ 14 h 227"/>
                <a:gd name="T102" fmla="*/ 185 w 194"/>
                <a:gd name="T103" fmla="*/ 8 h 227"/>
                <a:gd name="T104" fmla="*/ 194 w 194"/>
                <a:gd name="T105" fmla="*/ 3 h 227"/>
                <a:gd name="T106" fmla="*/ 194 w 194"/>
                <a:gd name="T107" fmla="*/ 3 h 227"/>
                <a:gd name="T108" fmla="*/ 194 w 194"/>
                <a:gd name="T109" fmla="*/ 2 h 227"/>
                <a:gd name="T110" fmla="*/ 194 w 194"/>
                <a:gd name="T111" fmla="*/ 0 h 227"/>
                <a:gd name="T112" fmla="*/ 194 w 194"/>
                <a:gd name="T113" fmla="*/ 0 h 227"/>
                <a:gd name="T114" fmla="*/ 194 w 19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27"/>
                <a:gd name="T176" fmla="*/ 194 w 19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27">
                  <a:moveTo>
                    <a:pt x="194" y="0"/>
                  </a:moveTo>
                  <a:lnTo>
                    <a:pt x="186" y="3"/>
                  </a:lnTo>
                  <a:lnTo>
                    <a:pt x="179" y="7"/>
                  </a:lnTo>
                  <a:lnTo>
                    <a:pt x="173" y="12"/>
                  </a:lnTo>
                  <a:lnTo>
                    <a:pt x="167" y="16"/>
                  </a:lnTo>
                  <a:lnTo>
                    <a:pt x="160" y="21"/>
                  </a:lnTo>
                  <a:lnTo>
                    <a:pt x="155" y="27"/>
                  </a:lnTo>
                  <a:lnTo>
                    <a:pt x="149" y="33"/>
                  </a:lnTo>
                  <a:lnTo>
                    <a:pt x="144" y="39"/>
                  </a:lnTo>
                  <a:lnTo>
                    <a:pt x="139" y="46"/>
                  </a:lnTo>
                  <a:lnTo>
                    <a:pt x="135" y="54"/>
                  </a:lnTo>
                  <a:lnTo>
                    <a:pt x="131" y="62"/>
                  </a:lnTo>
                  <a:lnTo>
                    <a:pt x="128" y="69"/>
                  </a:lnTo>
                  <a:lnTo>
                    <a:pt x="125" y="78"/>
                  </a:lnTo>
                  <a:lnTo>
                    <a:pt x="121" y="86"/>
                  </a:lnTo>
                  <a:lnTo>
                    <a:pt x="118" y="95"/>
                  </a:lnTo>
                  <a:lnTo>
                    <a:pt x="115" y="103"/>
                  </a:lnTo>
                  <a:lnTo>
                    <a:pt x="105" y="122"/>
                  </a:lnTo>
                  <a:lnTo>
                    <a:pt x="94" y="140"/>
                  </a:lnTo>
                  <a:lnTo>
                    <a:pt x="81" y="156"/>
                  </a:lnTo>
                  <a:lnTo>
                    <a:pt x="68" y="172"/>
                  </a:lnTo>
                  <a:lnTo>
                    <a:pt x="52" y="185"/>
                  </a:lnTo>
                  <a:lnTo>
                    <a:pt x="36" y="199"/>
                  </a:lnTo>
                  <a:lnTo>
                    <a:pt x="19" y="210"/>
                  </a:lnTo>
                  <a:lnTo>
                    <a:pt x="1" y="221"/>
                  </a:lnTo>
                  <a:lnTo>
                    <a:pt x="0" y="222"/>
                  </a:lnTo>
                  <a:lnTo>
                    <a:pt x="1" y="225"/>
                  </a:lnTo>
                  <a:lnTo>
                    <a:pt x="2" y="226"/>
                  </a:lnTo>
                  <a:lnTo>
                    <a:pt x="3" y="227"/>
                  </a:lnTo>
                  <a:lnTo>
                    <a:pt x="19" y="220"/>
                  </a:lnTo>
                  <a:lnTo>
                    <a:pt x="34" y="210"/>
                  </a:lnTo>
                  <a:lnTo>
                    <a:pt x="49" y="198"/>
                  </a:lnTo>
                  <a:lnTo>
                    <a:pt x="63" y="184"/>
                  </a:lnTo>
                  <a:lnTo>
                    <a:pt x="75" y="169"/>
                  </a:lnTo>
                  <a:lnTo>
                    <a:pt x="87" y="154"/>
                  </a:lnTo>
                  <a:lnTo>
                    <a:pt x="97" y="140"/>
                  </a:lnTo>
                  <a:lnTo>
                    <a:pt x="106" y="125"/>
                  </a:lnTo>
                  <a:lnTo>
                    <a:pt x="111" y="116"/>
                  </a:lnTo>
                  <a:lnTo>
                    <a:pt x="114" y="109"/>
                  </a:lnTo>
                  <a:lnTo>
                    <a:pt x="118" y="101"/>
                  </a:lnTo>
                  <a:lnTo>
                    <a:pt x="122" y="92"/>
                  </a:lnTo>
                  <a:lnTo>
                    <a:pt x="125" y="84"/>
                  </a:lnTo>
                  <a:lnTo>
                    <a:pt x="129" y="76"/>
                  </a:lnTo>
                  <a:lnTo>
                    <a:pt x="132" y="68"/>
                  </a:lnTo>
                  <a:lnTo>
                    <a:pt x="136" y="60"/>
                  </a:lnTo>
                  <a:lnTo>
                    <a:pt x="141" y="51"/>
                  </a:lnTo>
                  <a:lnTo>
                    <a:pt x="146" y="42"/>
                  </a:lnTo>
                  <a:lnTo>
                    <a:pt x="153" y="34"/>
                  </a:lnTo>
                  <a:lnTo>
                    <a:pt x="160" y="27"/>
                  </a:lnTo>
                  <a:lnTo>
                    <a:pt x="168" y="20"/>
                  </a:lnTo>
                  <a:lnTo>
                    <a:pt x="176" y="14"/>
                  </a:lnTo>
                  <a:lnTo>
                    <a:pt x="185" y="8"/>
                  </a:lnTo>
                  <a:lnTo>
                    <a:pt x="194" y="3"/>
                  </a:lnTo>
                  <a:lnTo>
                    <a:pt x="194" y="2"/>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1" name="Freeform 81"/>
            <p:cNvSpPr>
              <a:spLocks/>
            </p:cNvSpPr>
            <p:nvPr/>
          </p:nvSpPr>
          <p:spPr bwMode="auto">
            <a:xfrm>
              <a:off x="3361" y="1657"/>
              <a:ext cx="192" cy="490"/>
            </a:xfrm>
            <a:custGeom>
              <a:avLst/>
              <a:gdLst>
                <a:gd name="T0" fmla="*/ 189 w 192"/>
                <a:gd name="T1" fmla="*/ 1 h 490"/>
                <a:gd name="T2" fmla="*/ 189 w 192"/>
                <a:gd name="T3" fmla="*/ 18 h 490"/>
                <a:gd name="T4" fmla="*/ 186 w 192"/>
                <a:gd name="T5" fmla="*/ 34 h 490"/>
                <a:gd name="T6" fmla="*/ 180 w 192"/>
                <a:gd name="T7" fmla="*/ 49 h 490"/>
                <a:gd name="T8" fmla="*/ 171 w 192"/>
                <a:gd name="T9" fmla="*/ 64 h 490"/>
                <a:gd name="T10" fmla="*/ 160 w 192"/>
                <a:gd name="T11" fmla="*/ 78 h 490"/>
                <a:gd name="T12" fmla="*/ 149 w 192"/>
                <a:gd name="T13" fmla="*/ 91 h 490"/>
                <a:gd name="T14" fmla="*/ 138 w 192"/>
                <a:gd name="T15" fmla="*/ 104 h 490"/>
                <a:gd name="T16" fmla="*/ 127 w 192"/>
                <a:gd name="T17" fmla="*/ 116 h 490"/>
                <a:gd name="T18" fmla="*/ 114 w 192"/>
                <a:gd name="T19" fmla="*/ 129 h 490"/>
                <a:gd name="T20" fmla="*/ 102 w 192"/>
                <a:gd name="T21" fmla="*/ 142 h 490"/>
                <a:gd name="T22" fmla="*/ 90 w 192"/>
                <a:gd name="T23" fmla="*/ 157 h 490"/>
                <a:gd name="T24" fmla="*/ 79 w 192"/>
                <a:gd name="T25" fmla="*/ 171 h 490"/>
                <a:gd name="T26" fmla="*/ 68 w 192"/>
                <a:gd name="T27" fmla="*/ 186 h 490"/>
                <a:gd name="T28" fmla="*/ 59 w 192"/>
                <a:gd name="T29" fmla="*/ 201 h 490"/>
                <a:gd name="T30" fmla="*/ 49 w 192"/>
                <a:gd name="T31" fmla="*/ 216 h 490"/>
                <a:gd name="T32" fmla="*/ 41 w 192"/>
                <a:gd name="T33" fmla="*/ 233 h 490"/>
                <a:gd name="T34" fmla="*/ 34 w 192"/>
                <a:gd name="T35" fmla="*/ 248 h 490"/>
                <a:gd name="T36" fmla="*/ 28 w 192"/>
                <a:gd name="T37" fmla="*/ 263 h 490"/>
                <a:gd name="T38" fmla="*/ 23 w 192"/>
                <a:gd name="T39" fmla="*/ 279 h 490"/>
                <a:gd name="T40" fmla="*/ 18 w 192"/>
                <a:gd name="T41" fmla="*/ 293 h 490"/>
                <a:gd name="T42" fmla="*/ 14 w 192"/>
                <a:gd name="T43" fmla="*/ 309 h 490"/>
                <a:gd name="T44" fmla="*/ 11 w 192"/>
                <a:gd name="T45" fmla="*/ 325 h 490"/>
                <a:gd name="T46" fmla="*/ 8 w 192"/>
                <a:gd name="T47" fmla="*/ 341 h 490"/>
                <a:gd name="T48" fmla="*/ 5 w 192"/>
                <a:gd name="T49" fmla="*/ 356 h 490"/>
                <a:gd name="T50" fmla="*/ 0 w 192"/>
                <a:gd name="T51" fmla="*/ 388 h 490"/>
                <a:gd name="T52" fmla="*/ 0 w 192"/>
                <a:gd name="T53" fmla="*/ 423 h 490"/>
                <a:gd name="T54" fmla="*/ 2 w 192"/>
                <a:gd name="T55" fmla="*/ 457 h 490"/>
                <a:gd name="T56" fmla="*/ 9 w 192"/>
                <a:gd name="T57" fmla="*/ 489 h 490"/>
                <a:gd name="T58" fmla="*/ 10 w 192"/>
                <a:gd name="T59" fmla="*/ 490 h 490"/>
                <a:gd name="T60" fmla="*/ 12 w 192"/>
                <a:gd name="T61" fmla="*/ 490 h 490"/>
                <a:gd name="T62" fmla="*/ 12 w 192"/>
                <a:gd name="T63" fmla="*/ 490 h 490"/>
                <a:gd name="T64" fmla="*/ 13 w 192"/>
                <a:gd name="T65" fmla="*/ 489 h 490"/>
                <a:gd name="T66" fmla="*/ 8 w 192"/>
                <a:gd name="T67" fmla="*/ 455 h 490"/>
                <a:gd name="T68" fmla="*/ 6 w 192"/>
                <a:gd name="T69" fmla="*/ 421 h 490"/>
                <a:gd name="T70" fmla="*/ 6 w 192"/>
                <a:gd name="T71" fmla="*/ 386 h 490"/>
                <a:gd name="T72" fmla="*/ 9 w 192"/>
                <a:gd name="T73" fmla="*/ 352 h 490"/>
                <a:gd name="T74" fmla="*/ 15 w 192"/>
                <a:gd name="T75" fmla="*/ 318 h 490"/>
                <a:gd name="T76" fmla="*/ 24 w 192"/>
                <a:gd name="T77" fmla="*/ 284 h 490"/>
                <a:gd name="T78" fmla="*/ 35 w 192"/>
                <a:gd name="T79" fmla="*/ 252 h 490"/>
                <a:gd name="T80" fmla="*/ 50 w 192"/>
                <a:gd name="T81" fmla="*/ 220 h 490"/>
                <a:gd name="T82" fmla="*/ 58 w 192"/>
                <a:gd name="T83" fmla="*/ 205 h 490"/>
                <a:gd name="T84" fmla="*/ 68 w 192"/>
                <a:gd name="T85" fmla="*/ 190 h 490"/>
                <a:gd name="T86" fmla="*/ 77 w 192"/>
                <a:gd name="T87" fmla="*/ 176 h 490"/>
                <a:gd name="T88" fmla="*/ 88 w 192"/>
                <a:gd name="T89" fmla="*/ 163 h 490"/>
                <a:gd name="T90" fmla="*/ 99 w 192"/>
                <a:gd name="T91" fmla="*/ 149 h 490"/>
                <a:gd name="T92" fmla="*/ 111 w 192"/>
                <a:gd name="T93" fmla="*/ 136 h 490"/>
                <a:gd name="T94" fmla="*/ 122 w 192"/>
                <a:gd name="T95" fmla="*/ 123 h 490"/>
                <a:gd name="T96" fmla="*/ 134 w 192"/>
                <a:gd name="T97" fmla="*/ 110 h 490"/>
                <a:gd name="T98" fmla="*/ 144 w 192"/>
                <a:gd name="T99" fmla="*/ 99 h 490"/>
                <a:gd name="T100" fmla="*/ 156 w 192"/>
                <a:gd name="T101" fmla="*/ 87 h 490"/>
                <a:gd name="T102" fmla="*/ 167 w 192"/>
                <a:gd name="T103" fmla="*/ 74 h 490"/>
                <a:gd name="T104" fmla="*/ 177 w 192"/>
                <a:gd name="T105" fmla="*/ 61 h 490"/>
                <a:gd name="T106" fmla="*/ 184 w 192"/>
                <a:gd name="T107" fmla="*/ 48 h 490"/>
                <a:gd name="T108" fmla="*/ 189 w 192"/>
                <a:gd name="T109" fmla="*/ 33 h 490"/>
                <a:gd name="T110" fmla="*/ 192 w 192"/>
                <a:gd name="T111" fmla="*/ 18 h 490"/>
                <a:gd name="T112" fmla="*/ 190 w 192"/>
                <a:gd name="T113" fmla="*/ 1 h 490"/>
                <a:gd name="T114" fmla="*/ 190 w 192"/>
                <a:gd name="T115" fmla="*/ 0 h 490"/>
                <a:gd name="T116" fmla="*/ 189 w 192"/>
                <a:gd name="T117" fmla="*/ 0 h 490"/>
                <a:gd name="T118" fmla="*/ 189 w 192"/>
                <a:gd name="T119" fmla="*/ 0 h 490"/>
                <a:gd name="T120" fmla="*/ 189 w 192"/>
                <a:gd name="T121" fmla="*/ 1 h 490"/>
                <a:gd name="T122" fmla="*/ 189 w 192"/>
                <a:gd name="T123" fmla="*/ 1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490"/>
                <a:gd name="T188" fmla="*/ 192 w 192"/>
                <a:gd name="T189" fmla="*/ 490 h 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490">
                  <a:moveTo>
                    <a:pt x="189" y="1"/>
                  </a:moveTo>
                  <a:lnTo>
                    <a:pt x="189" y="18"/>
                  </a:lnTo>
                  <a:lnTo>
                    <a:pt x="186" y="34"/>
                  </a:lnTo>
                  <a:lnTo>
                    <a:pt x="180" y="49"/>
                  </a:lnTo>
                  <a:lnTo>
                    <a:pt x="171" y="64"/>
                  </a:lnTo>
                  <a:lnTo>
                    <a:pt x="160" y="78"/>
                  </a:lnTo>
                  <a:lnTo>
                    <a:pt x="149" y="91"/>
                  </a:lnTo>
                  <a:lnTo>
                    <a:pt x="138" y="104"/>
                  </a:lnTo>
                  <a:lnTo>
                    <a:pt x="127" y="116"/>
                  </a:lnTo>
                  <a:lnTo>
                    <a:pt x="114" y="129"/>
                  </a:lnTo>
                  <a:lnTo>
                    <a:pt x="102" y="142"/>
                  </a:lnTo>
                  <a:lnTo>
                    <a:pt x="90" y="157"/>
                  </a:lnTo>
                  <a:lnTo>
                    <a:pt x="79" y="171"/>
                  </a:lnTo>
                  <a:lnTo>
                    <a:pt x="68" y="186"/>
                  </a:lnTo>
                  <a:lnTo>
                    <a:pt x="59" y="201"/>
                  </a:lnTo>
                  <a:lnTo>
                    <a:pt x="49" y="216"/>
                  </a:lnTo>
                  <a:lnTo>
                    <a:pt x="41" y="233"/>
                  </a:lnTo>
                  <a:lnTo>
                    <a:pt x="34" y="248"/>
                  </a:lnTo>
                  <a:lnTo>
                    <a:pt x="28" y="263"/>
                  </a:lnTo>
                  <a:lnTo>
                    <a:pt x="23" y="279"/>
                  </a:lnTo>
                  <a:lnTo>
                    <a:pt x="18" y="293"/>
                  </a:lnTo>
                  <a:lnTo>
                    <a:pt x="14" y="309"/>
                  </a:lnTo>
                  <a:lnTo>
                    <a:pt x="11" y="325"/>
                  </a:lnTo>
                  <a:lnTo>
                    <a:pt x="8" y="341"/>
                  </a:lnTo>
                  <a:lnTo>
                    <a:pt x="5" y="356"/>
                  </a:lnTo>
                  <a:lnTo>
                    <a:pt x="0" y="388"/>
                  </a:lnTo>
                  <a:lnTo>
                    <a:pt x="0" y="423"/>
                  </a:lnTo>
                  <a:lnTo>
                    <a:pt x="2" y="457"/>
                  </a:lnTo>
                  <a:lnTo>
                    <a:pt x="9" y="489"/>
                  </a:lnTo>
                  <a:lnTo>
                    <a:pt x="10" y="490"/>
                  </a:lnTo>
                  <a:lnTo>
                    <a:pt x="12" y="490"/>
                  </a:lnTo>
                  <a:lnTo>
                    <a:pt x="13" y="489"/>
                  </a:lnTo>
                  <a:lnTo>
                    <a:pt x="8" y="455"/>
                  </a:lnTo>
                  <a:lnTo>
                    <a:pt x="6" y="421"/>
                  </a:lnTo>
                  <a:lnTo>
                    <a:pt x="6" y="386"/>
                  </a:lnTo>
                  <a:lnTo>
                    <a:pt x="9" y="352"/>
                  </a:lnTo>
                  <a:lnTo>
                    <a:pt x="15" y="318"/>
                  </a:lnTo>
                  <a:lnTo>
                    <a:pt x="24" y="284"/>
                  </a:lnTo>
                  <a:lnTo>
                    <a:pt x="35" y="252"/>
                  </a:lnTo>
                  <a:lnTo>
                    <a:pt x="50" y="220"/>
                  </a:lnTo>
                  <a:lnTo>
                    <a:pt x="58" y="205"/>
                  </a:lnTo>
                  <a:lnTo>
                    <a:pt x="68" y="190"/>
                  </a:lnTo>
                  <a:lnTo>
                    <a:pt x="77" y="176"/>
                  </a:lnTo>
                  <a:lnTo>
                    <a:pt x="88" y="163"/>
                  </a:lnTo>
                  <a:lnTo>
                    <a:pt x="99" y="149"/>
                  </a:lnTo>
                  <a:lnTo>
                    <a:pt x="111" y="136"/>
                  </a:lnTo>
                  <a:lnTo>
                    <a:pt x="122" y="123"/>
                  </a:lnTo>
                  <a:lnTo>
                    <a:pt x="134" y="110"/>
                  </a:lnTo>
                  <a:lnTo>
                    <a:pt x="144" y="99"/>
                  </a:lnTo>
                  <a:lnTo>
                    <a:pt x="156" y="87"/>
                  </a:lnTo>
                  <a:lnTo>
                    <a:pt x="167" y="74"/>
                  </a:lnTo>
                  <a:lnTo>
                    <a:pt x="177" y="61"/>
                  </a:lnTo>
                  <a:lnTo>
                    <a:pt x="184" y="48"/>
                  </a:lnTo>
                  <a:lnTo>
                    <a:pt x="189" y="33"/>
                  </a:lnTo>
                  <a:lnTo>
                    <a:pt x="192" y="18"/>
                  </a:lnTo>
                  <a:lnTo>
                    <a:pt x="190" y="1"/>
                  </a:lnTo>
                  <a:lnTo>
                    <a:pt x="190" y="0"/>
                  </a:lnTo>
                  <a:lnTo>
                    <a:pt x="189" y="0"/>
                  </a:lnTo>
                  <a:lnTo>
                    <a:pt x="1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2" name="Freeform 82"/>
            <p:cNvSpPr>
              <a:spLocks/>
            </p:cNvSpPr>
            <p:nvPr/>
          </p:nvSpPr>
          <p:spPr bwMode="auto">
            <a:xfrm>
              <a:off x="3345" y="1672"/>
              <a:ext cx="65" cy="322"/>
            </a:xfrm>
            <a:custGeom>
              <a:avLst/>
              <a:gdLst>
                <a:gd name="T0" fmla="*/ 63 w 65"/>
                <a:gd name="T1" fmla="*/ 0 h 322"/>
                <a:gd name="T2" fmla="*/ 51 w 65"/>
                <a:gd name="T3" fmla="*/ 15 h 322"/>
                <a:gd name="T4" fmla="*/ 40 w 65"/>
                <a:gd name="T5" fmla="*/ 33 h 322"/>
                <a:gd name="T6" fmla="*/ 30 w 65"/>
                <a:gd name="T7" fmla="*/ 50 h 322"/>
                <a:gd name="T8" fmla="*/ 22 w 65"/>
                <a:gd name="T9" fmla="*/ 68 h 322"/>
                <a:gd name="T10" fmla="*/ 15 w 65"/>
                <a:gd name="T11" fmla="*/ 86 h 322"/>
                <a:gd name="T12" fmla="*/ 9 w 65"/>
                <a:gd name="T13" fmla="*/ 105 h 322"/>
                <a:gd name="T14" fmla="*/ 4 w 65"/>
                <a:gd name="T15" fmla="*/ 124 h 322"/>
                <a:gd name="T16" fmla="*/ 1 w 65"/>
                <a:gd name="T17" fmla="*/ 145 h 322"/>
                <a:gd name="T18" fmla="*/ 0 w 65"/>
                <a:gd name="T19" fmla="*/ 167 h 322"/>
                <a:gd name="T20" fmla="*/ 1 w 65"/>
                <a:gd name="T21" fmla="*/ 190 h 322"/>
                <a:gd name="T22" fmla="*/ 3 w 65"/>
                <a:gd name="T23" fmla="*/ 212 h 322"/>
                <a:gd name="T24" fmla="*/ 7 w 65"/>
                <a:gd name="T25" fmla="*/ 234 h 322"/>
                <a:gd name="T26" fmla="*/ 12 w 65"/>
                <a:gd name="T27" fmla="*/ 256 h 322"/>
                <a:gd name="T28" fmla="*/ 18 w 65"/>
                <a:gd name="T29" fmla="*/ 278 h 322"/>
                <a:gd name="T30" fmla="*/ 25 w 65"/>
                <a:gd name="T31" fmla="*/ 299 h 322"/>
                <a:gd name="T32" fmla="*/ 31 w 65"/>
                <a:gd name="T33" fmla="*/ 320 h 322"/>
                <a:gd name="T34" fmla="*/ 32 w 65"/>
                <a:gd name="T35" fmla="*/ 321 h 322"/>
                <a:gd name="T36" fmla="*/ 33 w 65"/>
                <a:gd name="T37" fmla="*/ 322 h 322"/>
                <a:gd name="T38" fmla="*/ 35 w 65"/>
                <a:gd name="T39" fmla="*/ 322 h 322"/>
                <a:gd name="T40" fmla="*/ 36 w 65"/>
                <a:gd name="T41" fmla="*/ 320 h 322"/>
                <a:gd name="T42" fmla="*/ 31 w 65"/>
                <a:gd name="T43" fmla="*/ 301 h 322"/>
                <a:gd name="T44" fmla="*/ 25 w 65"/>
                <a:gd name="T45" fmla="*/ 281 h 322"/>
                <a:gd name="T46" fmla="*/ 19 w 65"/>
                <a:gd name="T47" fmla="*/ 263 h 322"/>
                <a:gd name="T48" fmla="*/ 14 w 65"/>
                <a:gd name="T49" fmla="*/ 243 h 322"/>
                <a:gd name="T50" fmla="*/ 10 w 65"/>
                <a:gd name="T51" fmla="*/ 221 h 322"/>
                <a:gd name="T52" fmla="*/ 7 w 65"/>
                <a:gd name="T53" fmla="*/ 198 h 322"/>
                <a:gd name="T54" fmla="*/ 5 w 65"/>
                <a:gd name="T55" fmla="*/ 176 h 322"/>
                <a:gd name="T56" fmla="*/ 5 w 65"/>
                <a:gd name="T57" fmla="*/ 153 h 322"/>
                <a:gd name="T58" fmla="*/ 7 w 65"/>
                <a:gd name="T59" fmla="*/ 133 h 322"/>
                <a:gd name="T60" fmla="*/ 10 w 65"/>
                <a:gd name="T61" fmla="*/ 112 h 322"/>
                <a:gd name="T62" fmla="*/ 16 w 65"/>
                <a:gd name="T63" fmla="*/ 92 h 322"/>
                <a:gd name="T64" fmla="*/ 23 w 65"/>
                <a:gd name="T65" fmla="*/ 72 h 322"/>
                <a:gd name="T66" fmla="*/ 32 w 65"/>
                <a:gd name="T67" fmla="*/ 53 h 322"/>
                <a:gd name="T68" fmla="*/ 42 w 65"/>
                <a:gd name="T69" fmla="*/ 34 h 322"/>
                <a:gd name="T70" fmla="*/ 53 w 65"/>
                <a:gd name="T71" fmla="*/ 16 h 322"/>
                <a:gd name="T72" fmla="*/ 65 w 65"/>
                <a:gd name="T73" fmla="*/ 0 h 322"/>
                <a:gd name="T74" fmla="*/ 65 w 65"/>
                <a:gd name="T75" fmla="*/ 0 h 322"/>
                <a:gd name="T76" fmla="*/ 64 w 65"/>
                <a:gd name="T77" fmla="*/ 0 h 322"/>
                <a:gd name="T78" fmla="*/ 63 w 65"/>
                <a:gd name="T79" fmla="*/ 0 h 322"/>
                <a:gd name="T80" fmla="*/ 63 w 65"/>
                <a:gd name="T81" fmla="*/ 0 h 322"/>
                <a:gd name="T82" fmla="*/ 63 w 65"/>
                <a:gd name="T83" fmla="*/ 0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322"/>
                <a:gd name="T128" fmla="*/ 65 w 65"/>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322">
                  <a:moveTo>
                    <a:pt x="63" y="0"/>
                  </a:moveTo>
                  <a:lnTo>
                    <a:pt x="51" y="15"/>
                  </a:lnTo>
                  <a:lnTo>
                    <a:pt x="40" y="33"/>
                  </a:lnTo>
                  <a:lnTo>
                    <a:pt x="30" y="50"/>
                  </a:lnTo>
                  <a:lnTo>
                    <a:pt x="22" y="68"/>
                  </a:lnTo>
                  <a:lnTo>
                    <a:pt x="15" y="86"/>
                  </a:lnTo>
                  <a:lnTo>
                    <a:pt x="9" y="105"/>
                  </a:lnTo>
                  <a:lnTo>
                    <a:pt x="4" y="124"/>
                  </a:lnTo>
                  <a:lnTo>
                    <a:pt x="1" y="145"/>
                  </a:lnTo>
                  <a:lnTo>
                    <a:pt x="0" y="167"/>
                  </a:lnTo>
                  <a:lnTo>
                    <a:pt x="1" y="190"/>
                  </a:lnTo>
                  <a:lnTo>
                    <a:pt x="3" y="212"/>
                  </a:lnTo>
                  <a:lnTo>
                    <a:pt x="7" y="234"/>
                  </a:lnTo>
                  <a:lnTo>
                    <a:pt x="12" y="256"/>
                  </a:lnTo>
                  <a:lnTo>
                    <a:pt x="18" y="278"/>
                  </a:lnTo>
                  <a:lnTo>
                    <a:pt x="25" y="299"/>
                  </a:lnTo>
                  <a:lnTo>
                    <a:pt x="31" y="320"/>
                  </a:lnTo>
                  <a:lnTo>
                    <a:pt x="32" y="321"/>
                  </a:lnTo>
                  <a:lnTo>
                    <a:pt x="33" y="322"/>
                  </a:lnTo>
                  <a:lnTo>
                    <a:pt x="35" y="322"/>
                  </a:lnTo>
                  <a:lnTo>
                    <a:pt x="36" y="320"/>
                  </a:lnTo>
                  <a:lnTo>
                    <a:pt x="31" y="301"/>
                  </a:lnTo>
                  <a:lnTo>
                    <a:pt x="25" y="281"/>
                  </a:lnTo>
                  <a:lnTo>
                    <a:pt x="19" y="263"/>
                  </a:lnTo>
                  <a:lnTo>
                    <a:pt x="14" y="243"/>
                  </a:lnTo>
                  <a:lnTo>
                    <a:pt x="10" y="221"/>
                  </a:lnTo>
                  <a:lnTo>
                    <a:pt x="7" y="198"/>
                  </a:lnTo>
                  <a:lnTo>
                    <a:pt x="5" y="176"/>
                  </a:lnTo>
                  <a:lnTo>
                    <a:pt x="5" y="153"/>
                  </a:lnTo>
                  <a:lnTo>
                    <a:pt x="7" y="133"/>
                  </a:lnTo>
                  <a:lnTo>
                    <a:pt x="10" y="112"/>
                  </a:lnTo>
                  <a:lnTo>
                    <a:pt x="16" y="92"/>
                  </a:lnTo>
                  <a:lnTo>
                    <a:pt x="23" y="72"/>
                  </a:lnTo>
                  <a:lnTo>
                    <a:pt x="32" y="53"/>
                  </a:lnTo>
                  <a:lnTo>
                    <a:pt x="42" y="34"/>
                  </a:lnTo>
                  <a:lnTo>
                    <a:pt x="53" y="16"/>
                  </a:lnTo>
                  <a:lnTo>
                    <a:pt x="65" y="0"/>
                  </a:lnTo>
                  <a:lnTo>
                    <a:pt x="64"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3" name="Freeform 83"/>
            <p:cNvSpPr>
              <a:spLocks/>
            </p:cNvSpPr>
            <p:nvPr/>
          </p:nvSpPr>
          <p:spPr bwMode="auto">
            <a:xfrm>
              <a:off x="3474" y="1645"/>
              <a:ext cx="116" cy="183"/>
            </a:xfrm>
            <a:custGeom>
              <a:avLst/>
              <a:gdLst>
                <a:gd name="T0" fmla="*/ 67 w 116"/>
                <a:gd name="T1" fmla="*/ 3 h 183"/>
                <a:gd name="T2" fmla="*/ 73 w 116"/>
                <a:gd name="T3" fmla="*/ 7 h 183"/>
                <a:gd name="T4" fmla="*/ 79 w 116"/>
                <a:gd name="T5" fmla="*/ 12 h 183"/>
                <a:gd name="T6" fmla="*/ 85 w 116"/>
                <a:gd name="T7" fmla="*/ 18 h 183"/>
                <a:gd name="T8" fmla="*/ 88 w 116"/>
                <a:gd name="T9" fmla="*/ 24 h 183"/>
                <a:gd name="T10" fmla="*/ 92 w 116"/>
                <a:gd name="T11" fmla="*/ 31 h 183"/>
                <a:gd name="T12" fmla="*/ 95 w 116"/>
                <a:gd name="T13" fmla="*/ 38 h 183"/>
                <a:gd name="T14" fmla="*/ 98 w 116"/>
                <a:gd name="T15" fmla="*/ 45 h 183"/>
                <a:gd name="T16" fmla="*/ 100 w 116"/>
                <a:gd name="T17" fmla="*/ 53 h 183"/>
                <a:gd name="T18" fmla="*/ 105 w 116"/>
                <a:gd name="T19" fmla="*/ 74 h 183"/>
                <a:gd name="T20" fmla="*/ 108 w 116"/>
                <a:gd name="T21" fmla="*/ 95 h 183"/>
                <a:gd name="T22" fmla="*/ 105 w 116"/>
                <a:gd name="T23" fmla="*/ 115 h 183"/>
                <a:gd name="T24" fmla="*/ 96 w 116"/>
                <a:gd name="T25" fmla="*/ 134 h 183"/>
                <a:gd name="T26" fmla="*/ 87 w 116"/>
                <a:gd name="T27" fmla="*/ 145 h 183"/>
                <a:gd name="T28" fmla="*/ 77 w 116"/>
                <a:gd name="T29" fmla="*/ 155 h 183"/>
                <a:gd name="T30" fmla="*/ 66 w 116"/>
                <a:gd name="T31" fmla="*/ 163 h 183"/>
                <a:gd name="T32" fmla="*/ 54 w 116"/>
                <a:gd name="T33" fmla="*/ 169 h 183"/>
                <a:gd name="T34" fmla="*/ 42 w 116"/>
                <a:gd name="T35" fmla="*/ 172 h 183"/>
                <a:gd name="T36" fmla="*/ 29 w 116"/>
                <a:gd name="T37" fmla="*/ 172 h 183"/>
                <a:gd name="T38" fmla="*/ 17 w 116"/>
                <a:gd name="T39" fmla="*/ 168 h 183"/>
                <a:gd name="T40" fmla="*/ 5 w 116"/>
                <a:gd name="T41" fmla="*/ 159 h 183"/>
                <a:gd name="T42" fmla="*/ 3 w 116"/>
                <a:gd name="T43" fmla="*/ 159 h 183"/>
                <a:gd name="T44" fmla="*/ 2 w 116"/>
                <a:gd name="T45" fmla="*/ 160 h 183"/>
                <a:gd name="T46" fmla="*/ 0 w 116"/>
                <a:gd name="T47" fmla="*/ 161 h 183"/>
                <a:gd name="T48" fmla="*/ 0 w 116"/>
                <a:gd name="T49" fmla="*/ 163 h 183"/>
                <a:gd name="T50" fmla="*/ 11 w 116"/>
                <a:gd name="T51" fmla="*/ 176 h 183"/>
                <a:gd name="T52" fmla="*/ 24 w 116"/>
                <a:gd name="T53" fmla="*/ 183 h 183"/>
                <a:gd name="T54" fmla="*/ 38 w 116"/>
                <a:gd name="T55" fmla="*/ 183 h 183"/>
                <a:gd name="T56" fmla="*/ 53 w 116"/>
                <a:gd name="T57" fmla="*/ 178 h 183"/>
                <a:gd name="T58" fmla="*/ 68 w 116"/>
                <a:gd name="T59" fmla="*/ 170 h 183"/>
                <a:gd name="T60" fmla="*/ 82 w 116"/>
                <a:gd name="T61" fmla="*/ 160 h 183"/>
                <a:gd name="T62" fmla="*/ 94 w 116"/>
                <a:gd name="T63" fmla="*/ 148 h 183"/>
                <a:gd name="T64" fmla="*/ 102 w 116"/>
                <a:gd name="T65" fmla="*/ 137 h 183"/>
                <a:gd name="T66" fmla="*/ 111 w 116"/>
                <a:gd name="T67" fmla="*/ 122 h 183"/>
                <a:gd name="T68" fmla="*/ 115 w 116"/>
                <a:gd name="T69" fmla="*/ 105 h 183"/>
                <a:gd name="T70" fmla="*/ 116 w 116"/>
                <a:gd name="T71" fmla="*/ 88 h 183"/>
                <a:gd name="T72" fmla="*/ 114 w 116"/>
                <a:gd name="T73" fmla="*/ 70 h 183"/>
                <a:gd name="T74" fmla="*/ 111 w 116"/>
                <a:gd name="T75" fmla="*/ 60 h 183"/>
                <a:gd name="T76" fmla="*/ 108 w 116"/>
                <a:gd name="T77" fmla="*/ 50 h 183"/>
                <a:gd name="T78" fmla="*/ 104 w 116"/>
                <a:gd name="T79" fmla="*/ 40 h 183"/>
                <a:gd name="T80" fmla="*/ 99 w 116"/>
                <a:gd name="T81" fmla="*/ 30 h 183"/>
                <a:gd name="T82" fmla="*/ 94 w 116"/>
                <a:gd name="T83" fmla="*/ 21 h 183"/>
                <a:gd name="T84" fmla="*/ 87 w 116"/>
                <a:gd name="T85" fmla="*/ 12 h 183"/>
                <a:gd name="T86" fmla="*/ 79 w 116"/>
                <a:gd name="T87" fmla="*/ 6 h 183"/>
                <a:gd name="T88" fmla="*/ 70 w 116"/>
                <a:gd name="T89" fmla="*/ 0 h 183"/>
                <a:gd name="T90" fmla="*/ 68 w 116"/>
                <a:gd name="T91" fmla="*/ 0 h 183"/>
                <a:gd name="T92" fmla="*/ 67 w 116"/>
                <a:gd name="T93" fmla="*/ 1 h 183"/>
                <a:gd name="T94" fmla="*/ 67 w 116"/>
                <a:gd name="T95" fmla="*/ 3 h 183"/>
                <a:gd name="T96" fmla="*/ 67 w 116"/>
                <a:gd name="T97" fmla="*/ 3 h 183"/>
                <a:gd name="T98" fmla="*/ 67 w 116"/>
                <a:gd name="T99" fmla="*/ 3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3"/>
                <a:gd name="T152" fmla="*/ 116 w 116"/>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3">
                  <a:moveTo>
                    <a:pt x="67" y="3"/>
                  </a:moveTo>
                  <a:lnTo>
                    <a:pt x="73" y="7"/>
                  </a:lnTo>
                  <a:lnTo>
                    <a:pt x="79" y="12"/>
                  </a:lnTo>
                  <a:lnTo>
                    <a:pt x="85" y="18"/>
                  </a:lnTo>
                  <a:lnTo>
                    <a:pt x="88" y="24"/>
                  </a:lnTo>
                  <a:lnTo>
                    <a:pt x="92" y="31"/>
                  </a:lnTo>
                  <a:lnTo>
                    <a:pt x="95" y="38"/>
                  </a:lnTo>
                  <a:lnTo>
                    <a:pt x="98" y="45"/>
                  </a:lnTo>
                  <a:lnTo>
                    <a:pt x="100" y="53"/>
                  </a:lnTo>
                  <a:lnTo>
                    <a:pt x="105" y="74"/>
                  </a:lnTo>
                  <a:lnTo>
                    <a:pt x="108" y="95"/>
                  </a:lnTo>
                  <a:lnTo>
                    <a:pt x="105" y="115"/>
                  </a:lnTo>
                  <a:lnTo>
                    <a:pt x="96" y="134"/>
                  </a:lnTo>
                  <a:lnTo>
                    <a:pt x="87" y="145"/>
                  </a:lnTo>
                  <a:lnTo>
                    <a:pt x="77" y="155"/>
                  </a:lnTo>
                  <a:lnTo>
                    <a:pt x="66" y="163"/>
                  </a:lnTo>
                  <a:lnTo>
                    <a:pt x="54" y="169"/>
                  </a:lnTo>
                  <a:lnTo>
                    <a:pt x="42" y="172"/>
                  </a:lnTo>
                  <a:lnTo>
                    <a:pt x="29" y="172"/>
                  </a:lnTo>
                  <a:lnTo>
                    <a:pt x="17" y="168"/>
                  </a:lnTo>
                  <a:lnTo>
                    <a:pt x="5" y="159"/>
                  </a:lnTo>
                  <a:lnTo>
                    <a:pt x="3" y="159"/>
                  </a:lnTo>
                  <a:lnTo>
                    <a:pt x="2" y="160"/>
                  </a:lnTo>
                  <a:lnTo>
                    <a:pt x="0" y="161"/>
                  </a:lnTo>
                  <a:lnTo>
                    <a:pt x="0" y="163"/>
                  </a:lnTo>
                  <a:lnTo>
                    <a:pt x="11" y="176"/>
                  </a:lnTo>
                  <a:lnTo>
                    <a:pt x="24" y="183"/>
                  </a:lnTo>
                  <a:lnTo>
                    <a:pt x="38" y="183"/>
                  </a:lnTo>
                  <a:lnTo>
                    <a:pt x="53" y="178"/>
                  </a:lnTo>
                  <a:lnTo>
                    <a:pt x="68" y="170"/>
                  </a:lnTo>
                  <a:lnTo>
                    <a:pt x="82" y="160"/>
                  </a:lnTo>
                  <a:lnTo>
                    <a:pt x="94" y="148"/>
                  </a:lnTo>
                  <a:lnTo>
                    <a:pt x="102" y="137"/>
                  </a:lnTo>
                  <a:lnTo>
                    <a:pt x="111" y="122"/>
                  </a:lnTo>
                  <a:lnTo>
                    <a:pt x="115" y="105"/>
                  </a:lnTo>
                  <a:lnTo>
                    <a:pt x="116" y="88"/>
                  </a:lnTo>
                  <a:lnTo>
                    <a:pt x="114" y="70"/>
                  </a:lnTo>
                  <a:lnTo>
                    <a:pt x="111" y="60"/>
                  </a:lnTo>
                  <a:lnTo>
                    <a:pt x="108" y="50"/>
                  </a:lnTo>
                  <a:lnTo>
                    <a:pt x="104" y="40"/>
                  </a:lnTo>
                  <a:lnTo>
                    <a:pt x="99" y="30"/>
                  </a:lnTo>
                  <a:lnTo>
                    <a:pt x="94" y="21"/>
                  </a:lnTo>
                  <a:lnTo>
                    <a:pt x="87" y="12"/>
                  </a:lnTo>
                  <a:lnTo>
                    <a:pt x="79" y="6"/>
                  </a:lnTo>
                  <a:lnTo>
                    <a:pt x="70" y="0"/>
                  </a:lnTo>
                  <a:lnTo>
                    <a:pt x="68" y="0"/>
                  </a:lnTo>
                  <a:lnTo>
                    <a:pt x="67" y="1"/>
                  </a:lnTo>
                  <a:lnTo>
                    <a:pt x="6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4" name="Freeform 84"/>
            <p:cNvSpPr>
              <a:spLocks/>
            </p:cNvSpPr>
            <p:nvPr/>
          </p:nvSpPr>
          <p:spPr bwMode="auto">
            <a:xfrm>
              <a:off x="3363" y="1789"/>
              <a:ext cx="153" cy="246"/>
            </a:xfrm>
            <a:custGeom>
              <a:avLst/>
              <a:gdLst>
                <a:gd name="T0" fmla="*/ 116 w 153"/>
                <a:gd name="T1" fmla="*/ 6 h 246"/>
                <a:gd name="T2" fmla="*/ 124 w 153"/>
                <a:gd name="T3" fmla="*/ 3 h 246"/>
                <a:gd name="T4" fmla="*/ 133 w 153"/>
                <a:gd name="T5" fmla="*/ 5 h 246"/>
                <a:gd name="T6" fmla="*/ 142 w 153"/>
                <a:gd name="T7" fmla="*/ 13 h 246"/>
                <a:gd name="T8" fmla="*/ 149 w 153"/>
                <a:gd name="T9" fmla="*/ 28 h 246"/>
                <a:gd name="T10" fmla="*/ 148 w 153"/>
                <a:gd name="T11" fmla="*/ 43 h 246"/>
                <a:gd name="T12" fmla="*/ 142 w 153"/>
                <a:gd name="T13" fmla="*/ 60 h 246"/>
                <a:gd name="T14" fmla="*/ 131 w 153"/>
                <a:gd name="T15" fmla="*/ 78 h 246"/>
                <a:gd name="T16" fmla="*/ 119 w 153"/>
                <a:gd name="T17" fmla="*/ 94 h 246"/>
                <a:gd name="T18" fmla="*/ 105 w 153"/>
                <a:gd name="T19" fmla="*/ 108 h 246"/>
                <a:gd name="T20" fmla="*/ 90 w 153"/>
                <a:gd name="T21" fmla="*/ 119 h 246"/>
                <a:gd name="T22" fmla="*/ 75 w 153"/>
                <a:gd name="T23" fmla="*/ 130 h 246"/>
                <a:gd name="T24" fmla="*/ 54 w 153"/>
                <a:gd name="T25" fmla="*/ 145 h 246"/>
                <a:gd name="T26" fmla="*/ 29 w 153"/>
                <a:gd name="T27" fmla="*/ 168 h 246"/>
                <a:gd name="T28" fmla="*/ 11 w 153"/>
                <a:gd name="T29" fmla="*/ 196 h 246"/>
                <a:gd name="T30" fmla="*/ 1 w 153"/>
                <a:gd name="T31" fmla="*/ 227 h 246"/>
                <a:gd name="T32" fmla="*/ 0 w 153"/>
                <a:gd name="T33" fmla="*/ 244 h 246"/>
                <a:gd name="T34" fmla="*/ 2 w 153"/>
                <a:gd name="T35" fmla="*/ 246 h 246"/>
                <a:gd name="T36" fmla="*/ 4 w 153"/>
                <a:gd name="T37" fmla="*/ 232 h 246"/>
                <a:gd name="T38" fmla="*/ 11 w 153"/>
                <a:gd name="T39" fmla="*/ 207 h 246"/>
                <a:gd name="T40" fmla="*/ 23 w 153"/>
                <a:gd name="T41" fmla="*/ 185 h 246"/>
                <a:gd name="T42" fmla="*/ 39 w 153"/>
                <a:gd name="T43" fmla="*/ 164 h 246"/>
                <a:gd name="T44" fmla="*/ 60 w 153"/>
                <a:gd name="T45" fmla="*/ 147 h 246"/>
                <a:gd name="T46" fmla="*/ 81 w 153"/>
                <a:gd name="T47" fmla="*/ 130 h 246"/>
                <a:gd name="T48" fmla="*/ 103 w 153"/>
                <a:gd name="T49" fmla="*/ 114 h 246"/>
                <a:gd name="T50" fmla="*/ 123 w 153"/>
                <a:gd name="T51" fmla="*/ 95 h 246"/>
                <a:gd name="T52" fmla="*/ 137 w 153"/>
                <a:gd name="T53" fmla="*/ 78 h 246"/>
                <a:gd name="T54" fmla="*/ 147 w 153"/>
                <a:gd name="T55" fmla="*/ 61 h 246"/>
                <a:gd name="T56" fmla="*/ 152 w 153"/>
                <a:gd name="T57" fmla="*/ 41 h 246"/>
                <a:gd name="T58" fmla="*/ 151 w 153"/>
                <a:gd name="T59" fmla="*/ 23 h 246"/>
                <a:gd name="T60" fmla="*/ 142 w 153"/>
                <a:gd name="T61" fmla="*/ 10 h 246"/>
                <a:gd name="T62" fmla="*/ 134 w 153"/>
                <a:gd name="T63" fmla="*/ 4 h 246"/>
                <a:gd name="T64" fmla="*/ 124 w 153"/>
                <a:gd name="T65" fmla="*/ 0 h 246"/>
                <a:gd name="T66" fmla="*/ 114 w 153"/>
                <a:gd name="T67" fmla="*/ 4 h 246"/>
                <a:gd name="T68" fmla="*/ 110 w 153"/>
                <a:gd name="T69" fmla="*/ 8 h 246"/>
                <a:gd name="T70" fmla="*/ 111 w 153"/>
                <a:gd name="T71" fmla="*/ 10 h 246"/>
                <a:gd name="T72" fmla="*/ 111 w 153"/>
                <a:gd name="T73" fmla="*/ 1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46"/>
                <a:gd name="T113" fmla="*/ 153 w 153"/>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46">
                  <a:moveTo>
                    <a:pt x="111" y="10"/>
                  </a:moveTo>
                  <a:lnTo>
                    <a:pt x="116" y="6"/>
                  </a:lnTo>
                  <a:lnTo>
                    <a:pt x="119" y="4"/>
                  </a:lnTo>
                  <a:lnTo>
                    <a:pt x="124" y="3"/>
                  </a:lnTo>
                  <a:lnTo>
                    <a:pt x="128" y="4"/>
                  </a:lnTo>
                  <a:lnTo>
                    <a:pt x="133" y="5"/>
                  </a:lnTo>
                  <a:lnTo>
                    <a:pt x="137" y="9"/>
                  </a:lnTo>
                  <a:lnTo>
                    <a:pt x="142" y="13"/>
                  </a:lnTo>
                  <a:lnTo>
                    <a:pt x="146" y="19"/>
                  </a:lnTo>
                  <a:lnTo>
                    <a:pt x="149" y="28"/>
                  </a:lnTo>
                  <a:lnTo>
                    <a:pt x="149" y="35"/>
                  </a:lnTo>
                  <a:lnTo>
                    <a:pt x="148" y="43"/>
                  </a:lnTo>
                  <a:lnTo>
                    <a:pt x="145" y="50"/>
                  </a:lnTo>
                  <a:lnTo>
                    <a:pt x="142" y="60"/>
                  </a:lnTo>
                  <a:lnTo>
                    <a:pt x="137" y="70"/>
                  </a:lnTo>
                  <a:lnTo>
                    <a:pt x="131" y="78"/>
                  </a:lnTo>
                  <a:lnTo>
                    <a:pt x="125" y="87"/>
                  </a:lnTo>
                  <a:lnTo>
                    <a:pt x="119" y="94"/>
                  </a:lnTo>
                  <a:lnTo>
                    <a:pt x="112" y="101"/>
                  </a:lnTo>
                  <a:lnTo>
                    <a:pt x="105" y="108"/>
                  </a:lnTo>
                  <a:lnTo>
                    <a:pt x="98" y="114"/>
                  </a:lnTo>
                  <a:lnTo>
                    <a:pt x="90" y="119"/>
                  </a:lnTo>
                  <a:lnTo>
                    <a:pt x="82" y="125"/>
                  </a:lnTo>
                  <a:lnTo>
                    <a:pt x="75" y="130"/>
                  </a:lnTo>
                  <a:lnTo>
                    <a:pt x="67" y="135"/>
                  </a:lnTo>
                  <a:lnTo>
                    <a:pt x="54" y="145"/>
                  </a:lnTo>
                  <a:lnTo>
                    <a:pt x="41" y="156"/>
                  </a:lnTo>
                  <a:lnTo>
                    <a:pt x="29" y="168"/>
                  </a:lnTo>
                  <a:lnTo>
                    <a:pt x="19" y="182"/>
                  </a:lnTo>
                  <a:lnTo>
                    <a:pt x="11" y="196"/>
                  </a:lnTo>
                  <a:lnTo>
                    <a:pt x="4" y="211"/>
                  </a:lnTo>
                  <a:lnTo>
                    <a:pt x="1" y="227"/>
                  </a:lnTo>
                  <a:lnTo>
                    <a:pt x="0" y="244"/>
                  </a:lnTo>
                  <a:lnTo>
                    <a:pt x="1" y="245"/>
                  </a:lnTo>
                  <a:lnTo>
                    <a:pt x="2" y="246"/>
                  </a:lnTo>
                  <a:lnTo>
                    <a:pt x="2" y="245"/>
                  </a:lnTo>
                  <a:lnTo>
                    <a:pt x="4" y="232"/>
                  </a:lnTo>
                  <a:lnTo>
                    <a:pt x="7" y="219"/>
                  </a:lnTo>
                  <a:lnTo>
                    <a:pt x="11" y="207"/>
                  </a:lnTo>
                  <a:lnTo>
                    <a:pt x="17" y="196"/>
                  </a:lnTo>
                  <a:lnTo>
                    <a:pt x="23" y="185"/>
                  </a:lnTo>
                  <a:lnTo>
                    <a:pt x="31" y="174"/>
                  </a:lnTo>
                  <a:lnTo>
                    <a:pt x="39" y="164"/>
                  </a:lnTo>
                  <a:lnTo>
                    <a:pt x="49" y="155"/>
                  </a:lnTo>
                  <a:lnTo>
                    <a:pt x="60" y="147"/>
                  </a:lnTo>
                  <a:lnTo>
                    <a:pt x="71" y="138"/>
                  </a:lnTo>
                  <a:lnTo>
                    <a:pt x="81" y="130"/>
                  </a:lnTo>
                  <a:lnTo>
                    <a:pt x="92" y="122"/>
                  </a:lnTo>
                  <a:lnTo>
                    <a:pt x="103" y="114"/>
                  </a:lnTo>
                  <a:lnTo>
                    <a:pt x="113" y="105"/>
                  </a:lnTo>
                  <a:lnTo>
                    <a:pt x="123" y="95"/>
                  </a:lnTo>
                  <a:lnTo>
                    <a:pt x="132" y="84"/>
                  </a:lnTo>
                  <a:lnTo>
                    <a:pt x="137" y="78"/>
                  </a:lnTo>
                  <a:lnTo>
                    <a:pt x="142" y="70"/>
                  </a:lnTo>
                  <a:lnTo>
                    <a:pt x="147" y="61"/>
                  </a:lnTo>
                  <a:lnTo>
                    <a:pt x="151" y="51"/>
                  </a:lnTo>
                  <a:lnTo>
                    <a:pt x="152" y="41"/>
                  </a:lnTo>
                  <a:lnTo>
                    <a:pt x="153" y="32"/>
                  </a:lnTo>
                  <a:lnTo>
                    <a:pt x="151" y="23"/>
                  </a:lnTo>
                  <a:lnTo>
                    <a:pt x="146" y="15"/>
                  </a:lnTo>
                  <a:lnTo>
                    <a:pt x="142" y="10"/>
                  </a:lnTo>
                  <a:lnTo>
                    <a:pt x="139" y="7"/>
                  </a:lnTo>
                  <a:lnTo>
                    <a:pt x="134" y="4"/>
                  </a:lnTo>
                  <a:lnTo>
                    <a:pt x="129" y="1"/>
                  </a:lnTo>
                  <a:lnTo>
                    <a:pt x="124" y="0"/>
                  </a:lnTo>
                  <a:lnTo>
                    <a:pt x="119" y="1"/>
                  </a:lnTo>
                  <a:lnTo>
                    <a:pt x="114" y="4"/>
                  </a:lnTo>
                  <a:lnTo>
                    <a:pt x="110" y="8"/>
                  </a:lnTo>
                  <a:lnTo>
                    <a:pt x="110" y="9"/>
                  </a:lnTo>
                  <a:lnTo>
                    <a:pt x="1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5" name="Freeform 85"/>
            <p:cNvSpPr>
              <a:spLocks/>
            </p:cNvSpPr>
            <p:nvPr/>
          </p:nvSpPr>
          <p:spPr bwMode="auto">
            <a:xfrm>
              <a:off x="3287" y="1683"/>
              <a:ext cx="98" cy="135"/>
            </a:xfrm>
            <a:custGeom>
              <a:avLst/>
              <a:gdLst>
                <a:gd name="T0" fmla="*/ 97 w 98"/>
                <a:gd name="T1" fmla="*/ 0 h 135"/>
                <a:gd name="T2" fmla="*/ 83 w 98"/>
                <a:gd name="T3" fmla="*/ 8 h 135"/>
                <a:gd name="T4" fmla="*/ 68 w 98"/>
                <a:gd name="T5" fmla="*/ 16 h 135"/>
                <a:gd name="T6" fmla="*/ 54 w 98"/>
                <a:gd name="T7" fmla="*/ 25 h 135"/>
                <a:gd name="T8" fmla="*/ 41 w 98"/>
                <a:gd name="T9" fmla="*/ 33 h 135"/>
                <a:gd name="T10" fmla="*/ 29 w 98"/>
                <a:gd name="T11" fmla="*/ 44 h 135"/>
                <a:gd name="T12" fmla="*/ 18 w 98"/>
                <a:gd name="T13" fmla="*/ 56 h 135"/>
                <a:gd name="T14" fmla="*/ 9 w 98"/>
                <a:gd name="T15" fmla="*/ 69 h 135"/>
                <a:gd name="T16" fmla="*/ 2 w 98"/>
                <a:gd name="T17" fmla="*/ 85 h 135"/>
                <a:gd name="T18" fmla="*/ 0 w 98"/>
                <a:gd name="T19" fmla="*/ 96 h 135"/>
                <a:gd name="T20" fmla="*/ 0 w 98"/>
                <a:gd name="T21" fmla="*/ 104 h 135"/>
                <a:gd name="T22" fmla="*/ 2 w 98"/>
                <a:gd name="T23" fmla="*/ 113 h 135"/>
                <a:gd name="T24" fmla="*/ 6 w 98"/>
                <a:gd name="T25" fmla="*/ 120 h 135"/>
                <a:gd name="T26" fmla="*/ 13 w 98"/>
                <a:gd name="T27" fmla="*/ 126 h 135"/>
                <a:gd name="T28" fmla="*/ 20 w 98"/>
                <a:gd name="T29" fmla="*/ 131 h 135"/>
                <a:gd name="T30" fmla="*/ 29 w 98"/>
                <a:gd name="T31" fmla="*/ 134 h 135"/>
                <a:gd name="T32" fmla="*/ 39 w 98"/>
                <a:gd name="T33" fmla="*/ 135 h 135"/>
                <a:gd name="T34" fmla="*/ 41 w 98"/>
                <a:gd name="T35" fmla="*/ 135 h 135"/>
                <a:gd name="T36" fmla="*/ 41 w 98"/>
                <a:gd name="T37" fmla="*/ 134 h 135"/>
                <a:gd name="T38" fmla="*/ 39 w 98"/>
                <a:gd name="T39" fmla="*/ 131 h 135"/>
                <a:gd name="T40" fmla="*/ 38 w 98"/>
                <a:gd name="T41" fmla="*/ 131 h 135"/>
                <a:gd name="T42" fmla="*/ 31 w 98"/>
                <a:gd name="T43" fmla="*/ 128 h 135"/>
                <a:gd name="T44" fmla="*/ 24 w 98"/>
                <a:gd name="T45" fmla="*/ 125 h 135"/>
                <a:gd name="T46" fmla="*/ 19 w 98"/>
                <a:gd name="T47" fmla="*/ 122 h 135"/>
                <a:gd name="T48" fmla="*/ 14 w 98"/>
                <a:gd name="T49" fmla="*/ 119 h 135"/>
                <a:gd name="T50" fmla="*/ 10 w 98"/>
                <a:gd name="T51" fmla="*/ 114 h 135"/>
                <a:gd name="T52" fmla="*/ 8 w 98"/>
                <a:gd name="T53" fmla="*/ 109 h 135"/>
                <a:gd name="T54" fmla="*/ 7 w 98"/>
                <a:gd name="T55" fmla="*/ 102 h 135"/>
                <a:gd name="T56" fmla="*/ 7 w 98"/>
                <a:gd name="T57" fmla="*/ 95 h 135"/>
                <a:gd name="T58" fmla="*/ 9 w 98"/>
                <a:gd name="T59" fmla="*/ 84 h 135"/>
                <a:gd name="T60" fmla="*/ 15 w 98"/>
                <a:gd name="T61" fmla="*/ 75 h 135"/>
                <a:gd name="T62" fmla="*/ 20 w 98"/>
                <a:gd name="T63" fmla="*/ 66 h 135"/>
                <a:gd name="T64" fmla="*/ 26 w 98"/>
                <a:gd name="T65" fmla="*/ 57 h 135"/>
                <a:gd name="T66" fmla="*/ 34 w 98"/>
                <a:gd name="T67" fmla="*/ 47 h 135"/>
                <a:gd name="T68" fmla="*/ 42 w 98"/>
                <a:gd name="T69" fmla="*/ 39 h 135"/>
                <a:gd name="T70" fmla="*/ 50 w 98"/>
                <a:gd name="T71" fmla="*/ 31 h 135"/>
                <a:gd name="T72" fmla="*/ 59 w 98"/>
                <a:gd name="T73" fmla="*/ 25 h 135"/>
                <a:gd name="T74" fmla="*/ 69 w 98"/>
                <a:gd name="T75" fmla="*/ 19 h 135"/>
                <a:gd name="T76" fmla="*/ 79 w 98"/>
                <a:gd name="T77" fmla="*/ 13 h 135"/>
                <a:gd name="T78" fmla="*/ 88 w 98"/>
                <a:gd name="T79" fmla="*/ 7 h 135"/>
                <a:gd name="T80" fmla="*/ 98 w 98"/>
                <a:gd name="T81" fmla="*/ 1 h 135"/>
                <a:gd name="T82" fmla="*/ 98 w 98"/>
                <a:gd name="T83" fmla="*/ 1 h 135"/>
                <a:gd name="T84" fmla="*/ 98 w 98"/>
                <a:gd name="T85" fmla="*/ 0 h 135"/>
                <a:gd name="T86" fmla="*/ 97 w 98"/>
                <a:gd name="T87" fmla="*/ 0 h 135"/>
                <a:gd name="T88" fmla="*/ 97 w 98"/>
                <a:gd name="T89" fmla="*/ 0 h 135"/>
                <a:gd name="T90" fmla="*/ 97 w 98"/>
                <a:gd name="T91" fmla="*/ 0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35"/>
                <a:gd name="T140" fmla="*/ 98 w 98"/>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35">
                  <a:moveTo>
                    <a:pt x="97" y="0"/>
                  </a:moveTo>
                  <a:lnTo>
                    <a:pt x="83" y="8"/>
                  </a:lnTo>
                  <a:lnTo>
                    <a:pt x="68" y="16"/>
                  </a:lnTo>
                  <a:lnTo>
                    <a:pt x="54" y="25"/>
                  </a:lnTo>
                  <a:lnTo>
                    <a:pt x="41" y="33"/>
                  </a:lnTo>
                  <a:lnTo>
                    <a:pt x="29" y="44"/>
                  </a:lnTo>
                  <a:lnTo>
                    <a:pt x="18" y="56"/>
                  </a:lnTo>
                  <a:lnTo>
                    <a:pt x="9" y="69"/>
                  </a:lnTo>
                  <a:lnTo>
                    <a:pt x="2" y="85"/>
                  </a:lnTo>
                  <a:lnTo>
                    <a:pt x="0" y="96"/>
                  </a:lnTo>
                  <a:lnTo>
                    <a:pt x="0" y="104"/>
                  </a:lnTo>
                  <a:lnTo>
                    <a:pt x="2" y="113"/>
                  </a:lnTo>
                  <a:lnTo>
                    <a:pt x="6" y="120"/>
                  </a:lnTo>
                  <a:lnTo>
                    <a:pt x="13" y="126"/>
                  </a:lnTo>
                  <a:lnTo>
                    <a:pt x="20" y="131"/>
                  </a:lnTo>
                  <a:lnTo>
                    <a:pt x="29" y="134"/>
                  </a:lnTo>
                  <a:lnTo>
                    <a:pt x="39" y="135"/>
                  </a:lnTo>
                  <a:lnTo>
                    <a:pt x="41" y="135"/>
                  </a:lnTo>
                  <a:lnTo>
                    <a:pt x="41" y="134"/>
                  </a:lnTo>
                  <a:lnTo>
                    <a:pt x="39" y="131"/>
                  </a:lnTo>
                  <a:lnTo>
                    <a:pt x="38" y="131"/>
                  </a:lnTo>
                  <a:lnTo>
                    <a:pt x="31" y="128"/>
                  </a:lnTo>
                  <a:lnTo>
                    <a:pt x="24" y="125"/>
                  </a:lnTo>
                  <a:lnTo>
                    <a:pt x="19" y="122"/>
                  </a:lnTo>
                  <a:lnTo>
                    <a:pt x="14" y="119"/>
                  </a:lnTo>
                  <a:lnTo>
                    <a:pt x="10" y="114"/>
                  </a:lnTo>
                  <a:lnTo>
                    <a:pt x="8" y="109"/>
                  </a:lnTo>
                  <a:lnTo>
                    <a:pt x="7" y="102"/>
                  </a:lnTo>
                  <a:lnTo>
                    <a:pt x="7" y="95"/>
                  </a:lnTo>
                  <a:lnTo>
                    <a:pt x="9" y="84"/>
                  </a:lnTo>
                  <a:lnTo>
                    <a:pt x="15" y="75"/>
                  </a:lnTo>
                  <a:lnTo>
                    <a:pt x="20" y="66"/>
                  </a:lnTo>
                  <a:lnTo>
                    <a:pt x="26" y="57"/>
                  </a:lnTo>
                  <a:lnTo>
                    <a:pt x="34" y="47"/>
                  </a:lnTo>
                  <a:lnTo>
                    <a:pt x="42" y="39"/>
                  </a:lnTo>
                  <a:lnTo>
                    <a:pt x="50" y="31"/>
                  </a:lnTo>
                  <a:lnTo>
                    <a:pt x="59" y="25"/>
                  </a:lnTo>
                  <a:lnTo>
                    <a:pt x="69" y="19"/>
                  </a:lnTo>
                  <a:lnTo>
                    <a:pt x="79" y="13"/>
                  </a:lnTo>
                  <a:lnTo>
                    <a:pt x="88" y="7"/>
                  </a:lnTo>
                  <a:lnTo>
                    <a:pt x="98" y="1"/>
                  </a:lnTo>
                  <a:lnTo>
                    <a:pt x="98"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6" name="Freeform 86"/>
            <p:cNvSpPr>
              <a:spLocks/>
            </p:cNvSpPr>
            <p:nvPr/>
          </p:nvSpPr>
          <p:spPr bwMode="auto">
            <a:xfrm>
              <a:off x="3297" y="1799"/>
              <a:ext cx="84" cy="194"/>
            </a:xfrm>
            <a:custGeom>
              <a:avLst/>
              <a:gdLst>
                <a:gd name="T0" fmla="*/ 28 w 84"/>
                <a:gd name="T1" fmla="*/ 15 h 194"/>
                <a:gd name="T2" fmla="*/ 29 w 84"/>
                <a:gd name="T3" fmla="*/ 10 h 194"/>
                <a:gd name="T4" fmla="*/ 29 w 84"/>
                <a:gd name="T5" fmla="*/ 3 h 194"/>
                <a:gd name="T6" fmla="*/ 26 w 84"/>
                <a:gd name="T7" fmla="*/ 0 h 194"/>
                <a:gd name="T8" fmla="*/ 20 w 84"/>
                <a:gd name="T9" fmla="*/ 1 h 194"/>
                <a:gd name="T10" fmla="*/ 12 w 84"/>
                <a:gd name="T11" fmla="*/ 7 h 194"/>
                <a:gd name="T12" fmla="*/ 6 w 84"/>
                <a:gd name="T13" fmla="*/ 15 h 194"/>
                <a:gd name="T14" fmla="*/ 2 w 84"/>
                <a:gd name="T15" fmla="*/ 24 h 194"/>
                <a:gd name="T16" fmla="*/ 1 w 84"/>
                <a:gd name="T17" fmla="*/ 34 h 194"/>
                <a:gd name="T18" fmla="*/ 0 w 84"/>
                <a:gd name="T19" fmla="*/ 45 h 194"/>
                <a:gd name="T20" fmla="*/ 2 w 84"/>
                <a:gd name="T21" fmla="*/ 55 h 194"/>
                <a:gd name="T22" fmla="*/ 4 w 84"/>
                <a:gd name="T23" fmla="*/ 65 h 194"/>
                <a:gd name="T24" fmla="*/ 8 w 84"/>
                <a:gd name="T25" fmla="*/ 73 h 194"/>
                <a:gd name="T26" fmla="*/ 16 w 84"/>
                <a:gd name="T27" fmla="*/ 89 h 194"/>
                <a:gd name="T28" fmla="*/ 25 w 84"/>
                <a:gd name="T29" fmla="*/ 104 h 194"/>
                <a:gd name="T30" fmla="*/ 34 w 84"/>
                <a:gd name="T31" fmla="*/ 119 h 194"/>
                <a:gd name="T32" fmla="*/ 44 w 84"/>
                <a:gd name="T33" fmla="*/ 133 h 194"/>
                <a:gd name="T34" fmla="*/ 53 w 84"/>
                <a:gd name="T35" fmla="*/ 148 h 194"/>
                <a:gd name="T36" fmla="*/ 63 w 84"/>
                <a:gd name="T37" fmla="*/ 163 h 194"/>
                <a:gd name="T38" fmla="*/ 71 w 84"/>
                <a:gd name="T39" fmla="*/ 178 h 194"/>
                <a:gd name="T40" fmla="*/ 79 w 84"/>
                <a:gd name="T41" fmla="*/ 193 h 194"/>
                <a:gd name="T42" fmla="*/ 81 w 84"/>
                <a:gd name="T43" fmla="*/ 194 h 194"/>
                <a:gd name="T44" fmla="*/ 82 w 84"/>
                <a:gd name="T45" fmla="*/ 194 h 194"/>
                <a:gd name="T46" fmla="*/ 84 w 84"/>
                <a:gd name="T47" fmla="*/ 194 h 194"/>
                <a:gd name="T48" fmla="*/ 84 w 84"/>
                <a:gd name="T49" fmla="*/ 193 h 194"/>
                <a:gd name="T50" fmla="*/ 79 w 84"/>
                <a:gd name="T51" fmla="*/ 183 h 194"/>
                <a:gd name="T52" fmla="*/ 75 w 84"/>
                <a:gd name="T53" fmla="*/ 173 h 194"/>
                <a:gd name="T54" fmla="*/ 70 w 84"/>
                <a:gd name="T55" fmla="*/ 163 h 194"/>
                <a:gd name="T56" fmla="*/ 64 w 84"/>
                <a:gd name="T57" fmla="*/ 152 h 194"/>
                <a:gd name="T58" fmla="*/ 58 w 84"/>
                <a:gd name="T59" fmla="*/ 142 h 194"/>
                <a:gd name="T60" fmla="*/ 52 w 84"/>
                <a:gd name="T61" fmla="*/ 133 h 194"/>
                <a:gd name="T62" fmla="*/ 45 w 84"/>
                <a:gd name="T63" fmla="*/ 124 h 194"/>
                <a:gd name="T64" fmla="*/ 38 w 84"/>
                <a:gd name="T65" fmla="*/ 115 h 194"/>
                <a:gd name="T66" fmla="*/ 34 w 84"/>
                <a:gd name="T67" fmla="*/ 110 h 194"/>
                <a:gd name="T68" fmla="*/ 30 w 84"/>
                <a:gd name="T69" fmla="*/ 104 h 194"/>
                <a:gd name="T70" fmla="*/ 27 w 84"/>
                <a:gd name="T71" fmla="*/ 98 h 194"/>
                <a:gd name="T72" fmla="*/ 23 w 84"/>
                <a:gd name="T73" fmla="*/ 92 h 194"/>
                <a:gd name="T74" fmla="*/ 20 w 84"/>
                <a:gd name="T75" fmla="*/ 85 h 194"/>
                <a:gd name="T76" fmla="*/ 16 w 84"/>
                <a:gd name="T77" fmla="*/ 79 h 194"/>
                <a:gd name="T78" fmla="*/ 13 w 84"/>
                <a:gd name="T79" fmla="*/ 73 h 194"/>
                <a:gd name="T80" fmla="*/ 10 w 84"/>
                <a:gd name="T81" fmla="*/ 67 h 194"/>
                <a:gd name="T82" fmla="*/ 6 w 84"/>
                <a:gd name="T83" fmla="*/ 57 h 194"/>
                <a:gd name="T84" fmla="*/ 5 w 84"/>
                <a:gd name="T85" fmla="*/ 46 h 194"/>
                <a:gd name="T86" fmla="*/ 7 w 84"/>
                <a:gd name="T87" fmla="*/ 36 h 194"/>
                <a:gd name="T88" fmla="*/ 8 w 84"/>
                <a:gd name="T89" fmla="*/ 25 h 194"/>
                <a:gd name="T90" fmla="*/ 9 w 84"/>
                <a:gd name="T91" fmla="*/ 20 h 194"/>
                <a:gd name="T92" fmla="*/ 11 w 84"/>
                <a:gd name="T93" fmla="*/ 15 h 194"/>
                <a:gd name="T94" fmla="*/ 13 w 84"/>
                <a:gd name="T95" fmla="*/ 11 h 194"/>
                <a:gd name="T96" fmla="*/ 16 w 84"/>
                <a:gd name="T97" fmla="*/ 7 h 194"/>
                <a:gd name="T98" fmla="*/ 22 w 84"/>
                <a:gd name="T99" fmla="*/ 3 h 194"/>
                <a:gd name="T100" fmla="*/ 25 w 84"/>
                <a:gd name="T101" fmla="*/ 2 h 194"/>
                <a:gd name="T102" fmla="*/ 26 w 84"/>
                <a:gd name="T103" fmla="*/ 4 h 194"/>
                <a:gd name="T104" fmla="*/ 28 w 84"/>
                <a:gd name="T105" fmla="*/ 9 h 194"/>
                <a:gd name="T106" fmla="*/ 28 w 84"/>
                <a:gd name="T107" fmla="*/ 10 h 194"/>
                <a:gd name="T108" fmla="*/ 27 w 84"/>
                <a:gd name="T109" fmla="*/ 12 h 194"/>
                <a:gd name="T110" fmla="*/ 27 w 84"/>
                <a:gd name="T111" fmla="*/ 14 h 194"/>
                <a:gd name="T112" fmla="*/ 26 w 84"/>
                <a:gd name="T113" fmla="*/ 15 h 194"/>
                <a:gd name="T114" fmla="*/ 26 w 84"/>
                <a:gd name="T115" fmla="*/ 15 h 194"/>
                <a:gd name="T116" fmla="*/ 27 w 84"/>
                <a:gd name="T117" fmla="*/ 15 h 194"/>
                <a:gd name="T118" fmla="*/ 28 w 84"/>
                <a:gd name="T119" fmla="*/ 15 h 194"/>
                <a:gd name="T120" fmla="*/ 28 w 84"/>
                <a:gd name="T121" fmla="*/ 15 h 194"/>
                <a:gd name="T122" fmla="*/ 28 w 84"/>
                <a:gd name="T123" fmla="*/ 15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94"/>
                <a:gd name="T188" fmla="*/ 84 w 84"/>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94">
                  <a:moveTo>
                    <a:pt x="28" y="15"/>
                  </a:moveTo>
                  <a:lnTo>
                    <a:pt x="29" y="10"/>
                  </a:lnTo>
                  <a:lnTo>
                    <a:pt x="29" y="3"/>
                  </a:lnTo>
                  <a:lnTo>
                    <a:pt x="26" y="0"/>
                  </a:lnTo>
                  <a:lnTo>
                    <a:pt x="20" y="1"/>
                  </a:lnTo>
                  <a:lnTo>
                    <a:pt x="12" y="7"/>
                  </a:lnTo>
                  <a:lnTo>
                    <a:pt x="6" y="15"/>
                  </a:lnTo>
                  <a:lnTo>
                    <a:pt x="2" y="24"/>
                  </a:lnTo>
                  <a:lnTo>
                    <a:pt x="1" y="34"/>
                  </a:lnTo>
                  <a:lnTo>
                    <a:pt x="0" y="45"/>
                  </a:lnTo>
                  <a:lnTo>
                    <a:pt x="2" y="55"/>
                  </a:lnTo>
                  <a:lnTo>
                    <a:pt x="4" y="65"/>
                  </a:lnTo>
                  <a:lnTo>
                    <a:pt x="8" y="73"/>
                  </a:lnTo>
                  <a:lnTo>
                    <a:pt x="16" y="89"/>
                  </a:lnTo>
                  <a:lnTo>
                    <a:pt x="25" y="104"/>
                  </a:lnTo>
                  <a:lnTo>
                    <a:pt x="34" y="119"/>
                  </a:lnTo>
                  <a:lnTo>
                    <a:pt x="44" y="133"/>
                  </a:lnTo>
                  <a:lnTo>
                    <a:pt x="53" y="148"/>
                  </a:lnTo>
                  <a:lnTo>
                    <a:pt x="63" y="163"/>
                  </a:lnTo>
                  <a:lnTo>
                    <a:pt x="71" y="178"/>
                  </a:lnTo>
                  <a:lnTo>
                    <a:pt x="79" y="193"/>
                  </a:lnTo>
                  <a:lnTo>
                    <a:pt x="81" y="194"/>
                  </a:lnTo>
                  <a:lnTo>
                    <a:pt x="82" y="194"/>
                  </a:lnTo>
                  <a:lnTo>
                    <a:pt x="84" y="194"/>
                  </a:lnTo>
                  <a:lnTo>
                    <a:pt x="84" y="193"/>
                  </a:lnTo>
                  <a:lnTo>
                    <a:pt x="79" y="183"/>
                  </a:lnTo>
                  <a:lnTo>
                    <a:pt x="75" y="173"/>
                  </a:lnTo>
                  <a:lnTo>
                    <a:pt x="70" y="163"/>
                  </a:lnTo>
                  <a:lnTo>
                    <a:pt x="64" y="152"/>
                  </a:lnTo>
                  <a:lnTo>
                    <a:pt x="58" y="142"/>
                  </a:lnTo>
                  <a:lnTo>
                    <a:pt x="52" y="133"/>
                  </a:lnTo>
                  <a:lnTo>
                    <a:pt x="45" y="124"/>
                  </a:lnTo>
                  <a:lnTo>
                    <a:pt x="38" y="115"/>
                  </a:lnTo>
                  <a:lnTo>
                    <a:pt x="34" y="110"/>
                  </a:lnTo>
                  <a:lnTo>
                    <a:pt x="30" y="104"/>
                  </a:lnTo>
                  <a:lnTo>
                    <a:pt x="27" y="98"/>
                  </a:lnTo>
                  <a:lnTo>
                    <a:pt x="23" y="92"/>
                  </a:lnTo>
                  <a:lnTo>
                    <a:pt x="20" y="85"/>
                  </a:lnTo>
                  <a:lnTo>
                    <a:pt x="16" y="79"/>
                  </a:lnTo>
                  <a:lnTo>
                    <a:pt x="13" y="73"/>
                  </a:lnTo>
                  <a:lnTo>
                    <a:pt x="10" y="67"/>
                  </a:lnTo>
                  <a:lnTo>
                    <a:pt x="6" y="57"/>
                  </a:lnTo>
                  <a:lnTo>
                    <a:pt x="5" y="46"/>
                  </a:lnTo>
                  <a:lnTo>
                    <a:pt x="7" y="36"/>
                  </a:lnTo>
                  <a:lnTo>
                    <a:pt x="8" y="25"/>
                  </a:lnTo>
                  <a:lnTo>
                    <a:pt x="9" y="20"/>
                  </a:lnTo>
                  <a:lnTo>
                    <a:pt x="11" y="15"/>
                  </a:lnTo>
                  <a:lnTo>
                    <a:pt x="13" y="11"/>
                  </a:lnTo>
                  <a:lnTo>
                    <a:pt x="16" y="7"/>
                  </a:lnTo>
                  <a:lnTo>
                    <a:pt x="22" y="3"/>
                  </a:lnTo>
                  <a:lnTo>
                    <a:pt x="25" y="2"/>
                  </a:lnTo>
                  <a:lnTo>
                    <a:pt x="26" y="4"/>
                  </a:lnTo>
                  <a:lnTo>
                    <a:pt x="28" y="9"/>
                  </a:lnTo>
                  <a:lnTo>
                    <a:pt x="28" y="10"/>
                  </a:lnTo>
                  <a:lnTo>
                    <a:pt x="27" y="12"/>
                  </a:lnTo>
                  <a:lnTo>
                    <a:pt x="27" y="14"/>
                  </a:lnTo>
                  <a:lnTo>
                    <a:pt x="26" y="15"/>
                  </a:lnTo>
                  <a:lnTo>
                    <a:pt x="27" y="15"/>
                  </a:lnTo>
                  <a:lnTo>
                    <a:pt x="2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7" name="Freeform 87"/>
            <p:cNvSpPr>
              <a:spLocks/>
            </p:cNvSpPr>
            <p:nvPr/>
          </p:nvSpPr>
          <p:spPr bwMode="auto">
            <a:xfrm>
              <a:off x="3349" y="1748"/>
              <a:ext cx="172" cy="54"/>
            </a:xfrm>
            <a:custGeom>
              <a:avLst/>
              <a:gdLst>
                <a:gd name="T0" fmla="*/ 0 w 172"/>
                <a:gd name="T1" fmla="*/ 15 h 54"/>
                <a:gd name="T2" fmla="*/ 4 w 172"/>
                <a:gd name="T3" fmla="*/ 22 h 54"/>
                <a:gd name="T4" fmla="*/ 8 w 172"/>
                <a:gd name="T5" fmla="*/ 28 h 54"/>
                <a:gd name="T6" fmla="*/ 12 w 172"/>
                <a:gd name="T7" fmla="*/ 34 h 54"/>
                <a:gd name="T8" fmla="*/ 18 w 172"/>
                <a:gd name="T9" fmla="*/ 39 h 54"/>
                <a:gd name="T10" fmla="*/ 23 w 172"/>
                <a:gd name="T11" fmla="*/ 43 h 54"/>
                <a:gd name="T12" fmla="*/ 29 w 172"/>
                <a:gd name="T13" fmla="*/ 47 h 54"/>
                <a:gd name="T14" fmla="*/ 35 w 172"/>
                <a:gd name="T15" fmla="*/ 50 h 54"/>
                <a:gd name="T16" fmla="*/ 42 w 172"/>
                <a:gd name="T17" fmla="*/ 52 h 54"/>
                <a:gd name="T18" fmla="*/ 50 w 172"/>
                <a:gd name="T19" fmla="*/ 54 h 54"/>
                <a:gd name="T20" fmla="*/ 56 w 172"/>
                <a:gd name="T21" fmla="*/ 54 h 54"/>
                <a:gd name="T22" fmla="*/ 64 w 172"/>
                <a:gd name="T23" fmla="*/ 54 h 54"/>
                <a:gd name="T24" fmla="*/ 71 w 172"/>
                <a:gd name="T25" fmla="*/ 53 h 54"/>
                <a:gd name="T26" fmla="*/ 79 w 172"/>
                <a:gd name="T27" fmla="*/ 52 h 54"/>
                <a:gd name="T28" fmla="*/ 86 w 172"/>
                <a:gd name="T29" fmla="*/ 50 h 54"/>
                <a:gd name="T30" fmla="*/ 93 w 172"/>
                <a:gd name="T31" fmla="*/ 48 h 54"/>
                <a:gd name="T32" fmla="*/ 100 w 172"/>
                <a:gd name="T33" fmla="*/ 46 h 54"/>
                <a:gd name="T34" fmla="*/ 109 w 172"/>
                <a:gd name="T35" fmla="*/ 43 h 54"/>
                <a:gd name="T36" fmla="*/ 119 w 172"/>
                <a:gd name="T37" fmla="*/ 39 h 54"/>
                <a:gd name="T38" fmla="*/ 130 w 172"/>
                <a:gd name="T39" fmla="*/ 34 h 54"/>
                <a:gd name="T40" fmla="*/ 139 w 172"/>
                <a:gd name="T41" fmla="*/ 28 h 54"/>
                <a:gd name="T42" fmla="*/ 150 w 172"/>
                <a:gd name="T43" fmla="*/ 22 h 54"/>
                <a:gd name="T44" fmla="*/ 159 w 172"/>
                <a:gd name="T45" fmla="*/ 16 h 54"/>
                <a:gd name="T46" fmla="*/ 166 w 172"/>
                <a:gd name="T47" fmla="*/ 8 h 54"/>
                <a:gd name="T48" fmla="*/ 172 w 172"/>
                <a:gd name="T49" fmla="*/ 0 h 54"/>
                <a:gd name="T50" fmla="*/ 172 w 172"/>
                <a:gd name="T51" fmla="*/ 0 h 54"/>
                <a:gd name="T52" fmla="*/ 171 w 172"/>
                <a:gd name="T53" fmla="*/ 0 h 54"/>
                <a:gd name="T54" fmla="*/ 171 w 172"/>
                <a:gd name="T55" fmla="*/ 0 h 54"/>
                <a:gd name="T56" fmla="*/ 170 w 172"/>
                <a:gd name="T57" fmla="*/ 1 h 54"/>
                <a:gd name="T58" fmla="*/ 162 w 172"/>
                <a:gd name="T59" fmla="*/ 10 h 54"/>
                <a:gd name="T60" fmla="*/ 153 w 172"/>
                <a:gd name="T61" fmla="*/ 18 h 54"/>
                <a:gd name="T62" fmla="*/ 142 w 172"/>
                <a:gd name="T63" fmla="*/ 26 h 54"/>
                <a:gd name="T64" fmla="*/ 129 w 172"/>
                <a:gd name="T65" fmla="*/ 33 h 54"/>
                <a:gd name="T66" fmla="*/ 116 w 172"/>
                <a:gd name="T67" fmla="*/ 39 h 54"/>
                <a:gd name="T68" fmla="*/ 103 w 172"/>
                <a:gd name="T69" fmla="*/ 44 h 54"/>
                <a:gd name="T70" fmla="*/ 91 w 172"/>
                <a:gd name="T71" fmla="*/ 48 h 54"/>
                <a:gd name="T72" fmla="*/ 80 w 172"/>
                <a:gd name="T73" fmla="*/ 50 h 54"/>
                <a:gd name="T74" fmla="*/ 73 w 172"/>
                <a:gd name="T75" fmla="*/ 51 h 54"/>
                <a:gd name="T76" fmla="*/ 66 w 172"/>
                <a:gd name="T77" fmla="*/ 51 h 54"/>
                <a:gd name="T78" fmla="*/ 59 w 172"/>
                <a:gd name="T79" fmla="*/ 51 h 54"/>
                <a:gd name="T80" fmla="*/ 51 w 172"/>
                <a:gd name="T81" fmla="*/ 51 h 54"/>
                <a:gd name="T82" fmla="*/ 44 w 172"/>
                <a:gd name="T83" fmla="*/ 51 h 54"/>
                <a:gd name="T84" fmla="*/ 38 w 172"/>
                <a:gd name="T85" fmla="*/ 49 h 54"/>
                <a:gd name="T86" fmla="*/ 31 w 172"/>
                <a:gd name="T87" fmla="*/ 46 h 54"/>
                <a:gd name="T88" fmla="*/ 25 w 172"/>
                <a:gd name="T89" fmla="*/ 42 h 54"/>
                <a:gd name="T90" fmla="*/ 21 w 172"/>
                <a:gd name="T91" fmla="*/ 39 h 54"/>
                <a:gd name="T92" fmla="*/ 18 w 172"/>
                <a:gd name="T93" fmla="*/ 36 h 54"/>
                <a:gd name="T94" fmla="*/ 15 w 172"/>
                <a:gd name="T95" fmla="*/ 33 h 54"/>
                <a:gd name="T96" fmla="*/ 12 w 172"/>
                <a:gd name="T97" fmla="*/ 29 h 54"/>
                <a:gd name="T98" fmla="*/ 9 w 172"/>
                <a:gd name="T99" fmla="*/ 25 h 54"/>
                <a:gd name="T100" fmla="*/ 6 w 172"/>
                <a:gd name="T101" fmla="*/ 21 h 54"/>
                <a:gd name="T102" fmla="*/ 4 w 172"/>
                <a:gd name="T103" fmla="*/ 17 h 54"/>
                <a:gd name="T104" fmla="*/ 2 w 172"/>
                <a:gd name="T105" fmla="*/ 13 h 54"/>
                <a:gd name="T106" fmla="*/ 2 w 172"/>
                <a:gd name="T107" fmla="*/ 13 h 54"/>
                <a:gd name="T108" fmla="*/ 1 w 172"/>
                <a:gd name="T109" fmla="*/ 13 h 54"/>
                <a:gd name="T110" fmla="*/ 0 w 172"/>
                <a:gd name="T111" fmla="*/ 14 h 54"/>
                <a:gd name="T112" fmla="*/ 0 w 172"/>
                <a:gd name="T113" fmla="*/ 15 h 54"/>
                <a:gd name="T114" fmla="*/ 0 w 172"/>
                <a:gd name="T115" fmla="*/ 15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
                <a:gd name="T175" fmla="*/ 0 h 54"/>
                <a:gd name="T176" fmla="*/ 172 w 17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 h="54">
                  <a:moveTo>
                    <a:pt x="0" y="15"/>
                  </a:moveTo>
                  <a:lnTo>
                    <a:pt x="4" y="22"/>
                  </a:lnTo>
                  <a:lnTo>
                    <a:pt x="8" y="28"/>
                  </a:lnTo>
                  <a:lnTo>
                    <a:pt x="12" y="34"/>
                  </a:lnTo>
                  <a:lnTo>
                    <a:pt x="18" y="39"/>
                  </a:lnTo>
                  <a:lnTo>
                    <a:pt x="23" y="43"/>
                  </a:lnTo>
                  <a:lnTo>
                    <a:pt x="29" y="47"/>
                  </a:lnTo>
                  <a:lnTo>
                    <a:pt x="35" y="50"/>
                  </a:lnTo>
                  <a:lnTo>
                    <a:pt x="42" y="52"/>
                  </a:lnTo>
                  <a:lnTo>
                    <a:pt x="50" y="54"/>
                  </a:lnTo>
                  <a:lnTo>
                    <a:pt x="56" y="54"/>
                  </a:lnTo>
                  <a:lnTo>
                    <a:pt x="64" y="54"/>
                  </a:lnTo>
                  <a:lnTo>
                    <a:pt x="71" y="53"/>
                  </a:lnTo>
                  <a:lnTo>
                    <a:pt x="79" y="52"/>
                  </a:lnTo>
                  <a:lnTo>
                    <a:pt x="86" y="50"/>
                  </a:lnTo>
                  <a:lnTo>
                    <a:pt x="93" y="48"/>
                  </a:lnTo>
                  <a:lnTo>
                    <a:pt x="100" y="46"/>
                  </a:lnTo>
                  <a:lnTo>
                    <a:pt x="109" y="43"/>
                  </a:lnTo>
                  <a:lnTo>
                    <a:pt x="119" y="39"/>
                  </a:lnTo>
                  <a:lnTo>
                    <a:pt x="130" y="34"/>
                  </a:lnTo>
                  <a:lnTo>
                    <a:pt x="139" y="28"/>
                  </a:lnTo>
                  <a:lnTo>
                    <a:pt x="150" y="22"/>
                  </a:lnTo>
                  <a:lnTo>
                    <a:pt x="159" y="16"/>
                  </a:lnTo>
                  <a:lnTo>
                    <a:pt x="166" y="8"/>
                  </a:lnTo>
                  <a:lnTo>
                    <a:pt x="172" y="0"/>
                  </a:lnTo>
                  <a:lnTo>
                    <a:pt x="171" y="0"/>
                  </a:lnTo>
                  <a:lnTo>
                    <a:pt x="170" y="1"/>
                  </a:lnTo>
                  <a:lnTo>
                    <a:pt x="162" y="10"/>
                  </a:lnTo>
                  <a:lnTo>
                    <a:pt x="153" y="18"/>
                  </a:lnTo>
                  <a:lnTo>
                    <a:pt x="142" y="26"/>
                  </a:lnTo>
                  <a:lnTo>
                    <a:pt x="129" y="33"/>
                  </a:lnTo>
                  <a:lnTo>
                    <a:pt x="116" y="39"/>
                  </a:lnTo>
                  <a:lnTo>
                    <a:pt x="103" y="44"/>
                  </a:lnTo>
                  <a:lnTo>
                    <a:pt x="91" y="48"/>
                  </a:lnTo>
                  <a:lnTo>
                    <a:pt x="80" y="50"/>
                  </a:lnTo>
                  <a:lnTo>
                    <a:pt x="73" y="51"/>
                  </a:lnTo>
                  <a:lnTo>
                    <a:pt x="66" y="51"/>
                  </a:lnTo>
                  <a:lnTo>
                    <a:pt x="59" y="51"/>
                  </a:lnTo>
                  <a:lnTo>
                    <a:pt x="51" y="51"/>
                  </a:lnTo>
                  <a:lnTo>
                    <a:pt x="44" y="51"/>
                  </a:lnTo>
                  <a:lnTo>
                    <a:pt x="38" y="49"/>
                  </a:lnTo>
                  <a:lnTo>
                    <a:pt x="31" y="46"/>
                  </a:lnTo>
                  <a:lnTo>
                    <a:pt x="25" y="42"/>
                  </a:lnTo>
                  <a:lnTo>
                    <a:pt x="21" y="39"/>
                  </a:lnTo>
                  <a:lnTo>
                    <a:pt x="18" y="36"/>
                  </a:lnTo>
                  <a:lnTo>
                    <a:pt x="15" y="33"/>
                  </a:lnTo>
                  <a:lnTo>
                    <a:pt x="12" y="29"/>
                  </a:lnTo>
                  <a:lnTo>
                    <a:pt x="9" y="25"/>
                  </a:lnTo>
                  <a:lnTo>
                    <a:pt x="6" y="21"/>
                  </a:lnTo>
                  <a:lnTo>
                    <a:pt x="4" y="17"/>
                  </a:lnTo>
                  <a:lnTo>
                    <a:pt x="2" y="13"/>
                  </a:lnTo>
                  <a:lnTo>
                    <a:pt x="1" y="13"/>
                  </a:lnTo>
                  <a:lnTo>
                    <a:pt x="0" y="14"/>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8" name="Freeform 88"/>
            <p:cNvSpPr>
              <a:spLocks/>
            </p:cNvSpPr>
            <p:nvPr/>
          </p:nvSpPr>
          <p:spPr bwMode="auto">
            <a:xfrm>
              <a:off x="3244" y="1838"/>
              <a:ext cx="82" cy="528"/>
            </a:xfrm>
            <a:custGeom>
              <a:avLst/>
              <a:gdLst>
                <a:gd name="T0" fmla="*/ 4 w 82"/>
                <a:gd name="T1" fmla="*/ 16 h 528"/>
                <a:gd name="T2" fmla="*/ 0 w 82"/>
                <a:gd name="T3" fmla="*/ 47 h 528"/>
                <a:gd name="T4" fmla="*/ 1 w 82"/>
                <a:gd name="T5" fmla="*/ 72 h 528"/>
                <a:gd name="T6" fmla="*/ 7 w 82"/>
                <a:gd name="T7" fmla="*/ 89 h 528"/>
                <a:gd name="T8" fmla="*/ 16 w 82"/>
                <a:gd name="T9" fmla="*/ 104 h 528"/>
                <a:gd name="T10" fmla="*/ 25 w 82"/>
                <a:gd name="T11" fmla="*/ 119 h 528"/>
                <a:gd name="T12" fmla="*/ 40 w 82"/>
                <a:gd name="T13" fmla="*/ 142 h 528"/>
                <a:gd name="T14" fmla="*/ 59 w 82"/>
                <a:gd name="T15" fmla="*/ 178 h 528"/>
                <a:gd name="T16" fmla="*/ 72 w 82"/>
                <a:gd name="T17" fmla="*/ 214 h 528"/>
                <a:gd name="T18" fmla="*/ 74 w 82"/>
                <a:gd name="T19" fmla="*/ 252 h 528"/>
                <a:gd name="T20" fmla="*/ 66 w 82"/>
                <a:gd name="T21" fmla="*/ 284 h 528"/>
                <a:gd name="T22" fmla="*/ 55 w 82"/>
                <a:gd name="T23" fmla="*/ 311 h 528"/>
                <a:gd name="T24" fmla="*/ 43 w 82"/>
                <a:gd name="T25" fmla="*/ 338 h 528"/>
                <a:gd name="T26" fmla="*/ 31 w 82"/>
                <a:gd name="T27" fmla="*/ 364 h 528"/>
                <a:gd name="T28" fmla="*/ 20 w 82"/>
                <a:gd name="T29" fmla="*/ 396 h 528"/>
                <a:gd name="T30" fmla="*/ 10 w 82"/>
                <a:gd name="T31" fmla="*/ 433 h 528"/>
                <a:gd name="T32" fmla="*/ 3 w 82"/>
                <a:gd name="T33" fmla="*/ 471 h 528"/>
                <a:gd name="T34" fmla="*/ 1 w 82"/>
                <a:gd name="T35" fmla="*/ 509 h 528"/>
                <a:gd name="T36" fmla="*/ 1 w 82"/>
                <a:gd name="T37" fmla="*/ 528 h 528"/>
                <a:gd name="T38" fmla="*/ 3 w 82"/>
                <a:gd name="T39" fmla="*/ 527 h 528"/>
                <a:gd name="T40" fmla="*/ 3 w 82"/>
                <a:gd name="T41" fmla="*/ 508 h 528"/>
                <a:gd name="T42" fmla="*/ 6 w 82"/>
                <a:gd name="T43" fmla="*/ 469 h 528"/>
                <a:gd name="T44" fmla="*/ 13 w 82"/>
                <a:gd name="T45" fmla="*/ 432 h 528"/>
                <a:gd name="T46" fmla="*/ 24 w 82"/>
                <a:gd name="T47" fmla="*/ 394 h 528"/>
                <a:gd name="T48" fmla="*/ 36 w 82"/>
                <a:gd name="T49" fmla="*/ 364 h 528"/>
                <a:gd name="T50" fmla="*/ 48 w 82"/>
                <a:gd name="T51" fmla="*/ 337 h 528"/>
                <a:gd name="T52" fmla="*/ 60 w 82"/>
                <a:gd name="T53" fmla="*/ 312 h 528"/>
                <a:gd name="T54" fmla="*/ 71 w 82"/>
                <a:gd name="T55" fmla="*/ 286 h 528"/>
                <a:gd name="T56" fmla="*/ 80 w 82"/>
                <a:gd name="T57" fmla="*/ 258 h 528"/>
                <a:gd name="T58" fmla="*/ 81 w 82"/>
                <a:gd name="T59" fmla="*/ 230 h 528"/>
                <a:gd name="T60" fmla="*/ 75 w 82"/>
                <a:gd name="T61" fmla="*/ 201 h 528"/>
                <a:gd name="T62" fmla="*/ 64 w 82"/>
                <a:gd name="T63" fmla="*/ 175 h 528"/>
                <a:gd name="T64" fmla="*/ 54 w 82"/>
                <a:gd name="T65" fmla="*/ 152 h 528"/>
                <a:gd name="T66" fmla="*/ 43 w 82"/>
                <a:gd name="T67" fmla="*/ 134 h 528"/>
                <a:gd name="T68" fmla="*/ 31 w 82"/>
                <a:gd name="T69" fmla="*/ 117 h 528"/>
                <a:gd name="T70" fmla="*/ 20 w 82"/>
                <a:gd name="T71" fmla="*/ 99 h 528"/>
                <a:gd name="T72" fmla="*/ 6 w 82"/>
                <a:gd name="T73" fmla="*/ 69 h 528"/>
                <a:gd name="T74" fmla="*/ 6 w 82"/>
                <a:gd name="T75" fmla="*/ 23 h 528"/>
                <a:gd name="T76" fmla="*/ 11 w 82"/>
                <a:gd name="T77" fmla="*/ 0 h 528"/>
                <a:gd name="T78" fmla="*/ 10 w 82"/>
                <a:gd name="T79" fmla="*/ 0 h 528"/>
                <a:gd name="T80" fmla="*/ 9 w 82"/>
                <a:gd name="T81" fmla="*/ 1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528"/>
                <a:gd name="T125" fmla="*/ 82 w 82"/>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528">
                  <a:moveTo>
                    <a:pt x="9" y="1"/>
                  </a:moveTo>
                  <a:lnTo>
                    <a:pt x="4" y="16"/>
                  </a:lnTo>
                  <a:lnTo>
                    <a:pt x="1" y="32"/>
                  </a:lnTo>
                  <a:lnTo>
                    <a:pt x="0" y="47"/>
                  </a:lnTo>
                  <a:lnTo>
                    <a:pt x="0" y="63"/>
                  </a:lnTo>
                  <a:lnTo>
                    <a:pt x="1" y="72"/>
                  </a:lnTo>
                  <a:lnTo>
                    <a:pt x="3" y="81"/>
                  </a:lnTo>
                  <a:lnTo>
                    <a:pt x="7" y="89"/>
                  </a:lnTo>
                  <a:lnTo>
                    <a:pt x="11" y="97"/>
                  </a:lnTo>
                  <a:lnTo>
                    <a:pt x="16" y="104"/>
                  </a:lnTo>
                  <a:lnTo>
                    <a:pt x="21" y="112"/>
                  </a:lnTo>
                  <a:lnTo>
                    <a:pt x="25" y="119"/>
                  </a:lnTo>
                  <a:lnTo>
                    <a:pt x="31" y="127"/>
                  </a:lnTo>
                  <a:lnTo>
                    <a:pt x="40" y="142"/>
                  </a:lnTo>
                  <a:lnTo>
                    <a:pt x="50" y="160"/>
                  </a:lnTo>
                  <a:lnTo>
                    <a:pt x="59" y="178"/>
                  </a:lnTo>
                  <a:lnTo>
                    <a:pt x="66" y="195"/>
                  </a:lnTo>
                  <a:lnTo>
                    <a:pt x="72" y="214"/>
                  </a:lnTo>
                  <a:lnTo>
                    <a:pt x="75" y="234"/>
                  </a:lnTo>
                  <a:lnTo>
                    <a:pt x="74" y="252"/>
                  </a:lnTo>
                  <a:lnTo>
                    <a:pt x="70" y="271"/>
                  </a:lnTo>
                  <a:lnTo>
                    <a:pt x="66" y="284"/>
                  </a:lnTo>
                  <a:lnTo>
                    <a:pt x="61" y="298"/>
                  </a:lnTo>
                  <a:lnTo>
                    <a:pt x="55" y="311"/>
                  </a:lnTo>
                  <a:lnTo>
                    <a:pt x="49" y="325"/>
                  </a:lnTo>
                  <a:lnTo>
                    <a:pt x="43" y="338"/>
                  </a:lnTo>
                  <a:lnTo>
                    <a:pt x="37" y="351"/>
                  </a:lnTo>
                  <a:lnTo>
                    <a:pt x="31" y="364"/>
                  </a:lnTo>
                  <a:lnTo>
                    <a:pt x="26" y="378"/>
                  </a:lnTo>
                  <a:lnTo>
                    <a:pt x="20" y="396"/>
                  </a:lnTo>
                  <a:lnTo>
                    <a:pt x="14" y="414"/>
                  </a:lnTo>
                  <a:lnTo>
                    <a:pt x="10" y="433"/>
                  </a:lnTo>
                  <a:lnTo>
                    <a:pt x="6" y="452"/>
                  </a:lnTo>
                  <a:lnTo>
                    <a:pt x="3" y="471"/>
                  </a:lnTo>
                  <a:lnTo>
                    <a:pt x="1" y="489"/>
                  </a:lnTo>
                  <a:lnTo>
                    <a:pt x="1" y="509"/>
                  </a:lnTo>
                  <a:lnTo>
                    <a:pt x="1" y="528"/>
                  </a:lnTo>
                  <a:lnTo>
                    <a:pt x="2" y="527"/>
                  </a:lnTo>
                  <a:lnTo>
                    <a:pt x="3" y="527"/>
                  </a:lnTo>
                  <a:lnTo>
                    <a:pt x="3" y="508"/>
                  </a:lnTo>
                  <a:lnTo>
                    <a:pt x="4" y="489"/>
                  </a:lnTo>
                  <a:lnTo>
                    <a:pt x="6" y="469"/>
                  </a:lnTo>
                  <a:lnTo>
                    <a:pt x="9" y="450"/>
                  </a:lnTo>
                  <a:lnTo>
                    <a:pt x="13" y="432"/>
                  </a:lnTo>
                  <a:lnTo>
                    <a:pt x="18" y="413"/>
                  </a:lnTo>
                  <a:lnTo>
                    <a:pt x="24" y="394"/>
                  </a:lnTo>
                  <a:lnTo>
                    <a:pt x="31" y="376"/>
                  </a:lnTo>
                  <a:lnTo>
                    <a:pt x="36" y="364"/>
                  </a:lnTo>
                  <a:lnTo>
                    <a:pt x="42" y="350"/>
                  </a:lnTo>
                  <a:lnTo>
                    <a:pt x="48" y="337"/>
                  </a:lnTo>
                  <a:lnTo>
                    <a:pt x="54" y="325"/>
                  </a:lnTo>
                  <a:lnTo>
                    <a:pt x="60" y="312"/>
                  </a:lnTo>
                  <a:lnTo>
                    <a:pt x="66" y="299"/>
                  </a:lnTo>
                  <a:lnTo>
                    <a:pt x="71" y="286"/>
                  </a:lnTo>
                  <a:lnTo>
                    <a:pt x="76" y="272"/>
                  </a:lnTo>
                  <a:lnTo>
                    <a:pt x="80" y="258"/>
                  </a:lnTo>
                  <a:lnTo>
                    <a:pt x="82" y="244"/>
                  </a:lnTo>
                  <a:lnTo>
                    <a:pt x="81" y="230"/>
                  </a:lnTo>
                  <a:lnTo>
                    <a:pt x="79" y="216"/>
                  </a:lnTo>
                  <a:lnTo>
                    <a:pt x="75" y="201"/>
                  </a:lnTo>
                  <a:lnTo>
                    <a:pt x="70" y="188"/>
                  </a:lnTo>
                  <a:lnTo>
                    <a:pt x="64" y="175"/>
                  </a:lnTo>
                  <a:lnTo>
                    <a:pt x="58" y="161"/>
                  </a:lnTo>
                  <a:lnTo>
                    <a:pt x="54" y="152"/>
                  </a:lnTo>
                  <a:lnTo>
                    <a:pt x="49" y="143"/>
                  </a:lnTo>
                  <a:lnTo>
                    <a:pt x="43" y="134"/>
                  </a:lnTo>
                  <a:lnTo>
                    <a:pt x="37" y="125"/>
                  </a:lnTo>
                  <a:lnTo>
                    <a:pt x="31" y="117"/>
                  </a:lnTo>
                  <a:lnTo>
                    <a:pt x="25" y="108"/>
                  </a:lnTo>
                  <a:lnTo>
                    <a:pt x="20" y="99"/>
                  </a:lnTo>
                  <a:lnTo>
                    <a:pt x="15" y="90"/>
                  </a:lnTo>
                  <a:lnTo>
                    <a:pt x="6" y="69"/>
                  </a:lnTo>
                  <a:lnTo>
                    <a:pt x="4" y="46"/>
                  </a:lnTo>
                  <a:lnTo>
                    <a:pt x="6" y="23"/>
                  </a:lnTo>
                  <a:lnTo>
                    <a:pt x="11" y="0"/>
                  </a:lnTo>
                  <a:lnTo>
                    <a:pt x="10"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9" name="Freeform 89"/>
            <p:cNvSpPr>
              <a:spLocks/>
            </p:cNvSpPr>
            <p:nvPr/>
          </p:nvSpPr>
          <p:spPr bwMode="auto">
            <a:xfrm>
              <a:off x="3570" y="2422"/>
              <a:ext cx="61" cy="304"/>
            </a:xfrm>
            <a:custGeom>
              <a:avLst/>
              <a:gdLst>
                <a:gd name="T0" fmla="*/ 0 w 61"/>
                <a:gd name="T1" fmla="*/ 303 h 304"/>
                <a:gd name="T2" fmla="*/ 2 w 61"/>
                <a:gd name="T3" fmla="*/ 283 h 304"/>
                <a:gd name="T4" fmla="*/ 4 w 61"/>
                <a:gd name="T5" fmla="*/ 262 h 304"/>
                <a:gd name="T6" fmla="*/ 6 w 61"/>
                <a:gd name="T7" fmla="*/ 242 h 304"/>
                <a:gd name="T8" fmla="*/ 9 w 61"/>
                <a:gd name="T9" fmla="*/ 221 h 304"/>
                <a:gd name="T10" fmla="*/ 12 w 61"/>
                <a:gd name="T11" fmla="*/ 201 h 304"/>
                <a:gd name="T12" fmla="*/ 16 w 61"/>
                <a:gd name="T13" fmla="*/ 181 h 304"/>
                <a:gd name="T14" fmla="*/ 21 w 61"/>
                <a:gd name="T15" fmla="*/ 162 h 304"/>
                <a:gd name="T16" fmla="*/ 26 w 61"/>
                <a:gd name="T17" fmla="*/ 142 h 304"/>
                <a:gd name="T18" fmla="*/ 31 w 61"/>
                <a:gd name="T19" fmla="*/ 125 h 304"/>
                <a:gd name="T20" fmla="*/ 36 w 61"/>
                <a:gd name="T21" fmla="*/ 108 h 304"/>
                <a:gd name="T22" fmla="*/ 41 w 61"/>
                <a:gd name="T23" fmla="*/ 91 h 304"/>
                <a:gd name="T24" fmla="*/ 46 w 61"/>
                <a:gd name="T25" fmla="*/ 74 h 304"/>
                <a:gd name="T26" fmla="*/ 51 w 61"/>
                <a:gd name="T27" fmla="*/ 57 h 304"/>
                <a:gd name="T28" fmla="*/ 54 w 61"/>
                <a:gd name="T29" fmla="*/ 40 h 304"/>
                <a:gd name="T30" fmla="*/ 58 w 61"/>
                <a:gd name="T31" fmla="*/ 22 h 304"/>
                <a:gd name="T32" fmla="*/ 61 w 61"/>
                <a:gd name="T33" fmla="*/ 5 h 304"/>
                <a:gd name="T34" fmla="*/ 60 w 61"/>
                <a:gd name="T35" fmla="*/ 2 h 304"/>
                <a:gd name="T36" fmla="*/ 59 w 61"/>
                <a:gd name="T37" fmla="*/ 0 h 304"/>
                <a:gd name="T38" fmla="*/ 57 w 61"/>
                <a:gd name="T39" fmla="*/ 1 h 304"/>
                <a:gd name="T40" fmla="*/ 56 w 61"/>
                <a:gd name="T41" fmla="*/ 4 h 304"/>
                <a:gd name="T42" fmla="*/ 53 w 61"/>
                <a:gd name="T43" fmla="*/ 23 h 304"/>
                <a:gd name="T44" fmla="*/ 49 w 61"/>
                <a:gd name="T45" fmla="*/ 42 h 304"/>
                <a:gd name="T46" fmla="*/ 45 w 61"/>
                <a:gd name="T47" fmla="*/ 61 h 304"/>
                <a:gd name="T48" fmla="*/ 40 w 61"/>
                <a:gd name="T49" fmla="*/ 79 h 304"/>
                <a:gd name="T50" fmla="*/ 35 w 61"/>
                <a:gd name="T51" fmla="*/ 98 h 304"/>
                <a:gd name="T52" fmla="*/ 30 w 61"/>
                <a:gd name="T53" fmla="*/ 117 h 304"/>
                <a:gd name="T54" fmla="*/ 24 w 61"/>
                <a:gd name="T55" fmla="*/ 136 h 304"/>
                <a:gd name="T56" fmla="*/ 19 w 61"/>
                <a:gd name="T57" fmla="*/ 155 h 304"/>
                <a:gd name="T58" fmla="*/ 11 w 61"/>
                <a:gd name="T59" fmla="*/ 192 h 304"/>
                <a:gd name="T60" fmla="*/ 6 w 61"/>
                <a:gd name="T61" fmla="*/ 228 h 304"/>
                <a:gd name="T62" fmla="*/ 2 w 61"/>
                <a:gd name="T63" fmla="*/ 266 h 304"/>
                <a:gd name="T64" fmla="*/ 0 w 61"/>
                <a:gd name="T65" fmla="*/ 303 h 304"/>
                <a:gd name="T66" fmla="*/ 0 w 61"/>
                <a:gd name="T67" fmla="*/ 304 h 304"/>
                <a:gd name="T68" fmla="*/ 0 w 61"/>
                <a:gd name="T69" fmla="*/ 304 h 304"/>
                <a:gd name="T70" fmla="*/ 0 w 61"/>
                <a:gd name="T71" fmla="*/ 304 h 304"/>
                <a:gd name="T72" fmla="*/ 0 w 61"/>
                <a:gd name="T73" fmla="*/ 303 h 304"/>
                <a:gd name="T74" fmla="*/ 0 w 61"/>
                <a:gd name="T75" fmla="*/ 303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304"/>
                <a:gd name="T116" fmla="*/ 61 w 61"/>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304">
                  <a:moveTo>
                    <a:pt x="0" y="303"/>
                  </a:moveTo>
                  <a:lnTo>
                    <a:pt x="2" y="283"/>
                  </a:lnTo>
                  <a:lnTo>
                    <a:pt x="4" y="262"/>
                  </a:lnTo>
                  <a:lnTo>
                    <a:pt x="6" y="242"/>
                  </a:lnTo>
                  <a:lnTo>
                    <a:pt x="9" y="221"/>
                  </a:lnTo>
                  <a:lnTo>
                    <a:pt x="12" y="201"/>
                  </a:lnTo>
                  <a:lnTo>
                    <a:pt x="16" y="181"/>
                  </a:lnTo>
                  <a:lnTo>
                    <a:pt x="21" y="162"/>
                  </a:lnTo>
                  <a:lnTo>
                    <a:pt x="26" y="142"/>
                  </a:lnTo>
                  <a:lnTo>
                    <a:pt x="31" y="125"/>
                  </a:lnTo>
                  <a:lnTo>
                    <a:pt x="36" y="108"/>
                  </a:lnTo>
                  <a:lnTo>
                    <a:pt x="41" y="91"/>
                  </a:lnTo>
                  <a:lnTo>
                    <a:pt x="46" y="74"/>
                  </a:lnTo>
                  <a:lnTo>
                    <a:pt x="51" y="57"/>
                  </a:lnTo>
                  <a:lnTo>
                    <a:pt x="54" y="40"/>
                  </a:lnTo>
                  <a:lnTo>
                    <a:pt x="58" y="22"/>
                  </a:lnTo>
                  <a:lnTo>
                    <a:pt x="61" y="5"/>
                  </a:lnTo>
                  <a:lnTo>
                    <a:pt x="60" y="2"/>
                  </a:lnTo>
                  <a:lnTo>
                    <a:pt x="59" y="0"/>
                  </a:lnTo>
                  <a:lnTo>
                    <a:pt x="57" y="1"/>
                  </a:lnTo>
                  <a:lnTo>
                    <a:pt x="56" y="4"/>
                  </a:lnTo>
                  <a:lnTo>
                    <a:pt x="53" y="23"/>
                  </a:lnTo>
                  <a:lnTo>
                    <a:pt x="49" y="42"/>
                  </a:lnTo>
                  <a:lnTo>
                    <a:pt x="45" y="61"/>
                  </a:lnTo>
                  <a:lnTo>
                    <a:pt x="40" y="79"/>
                  </a:lnTo>
                  <a:lnTo>
                    <a:pt x="35" y="98"/>
                  </a:lnTo>
                  <a:lnTo>
                    <a:pt x="30" y="117"/>
                  </a:lnTo>
                  <a:lnTo>
                    <a:pt x="24" y="136"/>
                  </a:lnTo>
                  <a:lnTo>
                    <a:pt x="19" y="155"/>
                  </a:lnTo>
                  <a:lnTo>
                    <a:pt x="11" y="192"/>
                  </a:lnTo>
                  <a:lnTo>
                    <a:pt x="6" y="228"/>
                  </a:lnTo>
                  <a:lnTo>
                    <a:pt x="2" y="266"/>
                  </a:lnTo>
                  <a:lnTo>
                    <a:pt x="0" y="303"/>
                  </a:lnTo>
                  <a:lnTo>
                    <a:pt x="0" y="304"/>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0" name="Freeform 90"/>
            <p:cNvSpPr>
              <a:spLocks/>
            </p:cNvSpPr>
            <p:nvPr/>
          </p:nvSpPr>
          <p:spPr bwMode="auto">
            <a:xfrm>
              <a:off x="3251" y="2347"/>
              <a:ext cx="80" cy="367"/>
            </a:xfrm>
            <a:custGeom>
              <a:avLst/>
              <a:gdLst>
                <a:gd name="T0" fmla="*/ 80 w 80"/>
                <a:gd name="T1" fmla="*/ 367 h 367"/>
                <a:gd name="T2" fmla="*/ 74 w 80"/>
                <a:gd name="T3" fmla="*/ 344 h 367"/>
                <a:gd name="T4" fmla="*/ 69 w 80"/>
                <a:gd name="T5" fmla="*/ 321 h 367"/>
                <a:gd name="T6" fmla="*/ 63 w 80"/>
                <a:gd name="T7" fmla="*/ 298 h 367"/>
                <a:gd name="T8" fmla="*/ 57 w 80"/>
                <a:gd name="T9" fmla="*/ 275 h 367"/>
                <a:gd name="T10" fmla="*/ 52 w 80"/>
                <a:gd name="T11" fmla="*/ 252 h 367"/>
                <a:gd name="T12" fmla="*/ 46 w 80"/>
                <a:gd name="T13" fmla="*/ 229 h 367"/>
                <a:gd name="T14" fmla="*/ 41 w 80"/>
                <a:gd name="T15" fmla="*/ 206 h 367"/>
                <a:gd name="T16" fmla="*/ 36 w 80"/>
                <a:gd name="T17" fmla="*/ 183 h 367"/>
                <a:gd name="T18" fmla="*/ 31 w 80"/>
                <a:gd name="T19" fmla="*/ 160 h 367"/>
                <a:gd name="T20" fmla="*/ 27 w 80"/>
                <a:gd name="T21" fmla="*/ 137 h 367"/>
                <a:gd name="T22" fmla="*/ 23 w 80"/>
                <a:gd name="T23" fmla="*/ 115 h 367"/>
                <a:gd name="T24" fmla="*/ 19 w 80"/>
                <a:gd name="T25" fmla="*/ 92 h 367"/>
                <a:gd name="T26" fmla="*/ 17 w 80"/>
                <a:gd name="T27" fmla="*/ 70 h 367"/>
                <a:gd name="T28" fmla="*/ 15 w 80"/>
                <a:gd name="T29" fmla="*/ 47 h 367"/>
                <a:gd name="T30" fmla="*/ 14 w 80"/>
                <a:gd name="T31" fmla="*/ 24 h 367"/>
                <a:gd name="T32" fmla="*/ 11 w 80"/>
                <a:gd name="T33" fmla="*/ 2 h 367"/>
                <a:gd name="T34" fmla="*/ 9 w 80"/>
                <a:gd name="T35" fmla="*/ 0 h 367"/>
                <a:gd name="T36" fmla="*/ 6 w 80"/>
                <a:gd name="T37" fmla="*/ 0 h 367"/>
                <a:gd name="T38" fmla="*/ 3 w 80"/>
                <a:gd name="T39" fmla="*/ 0 h 367"/>
                <a:gd name="T40" fmla="*/ 2 w 80"/>
                <a:gd name="T41" fmla="*/ 2 h 367"/>
                <a:gd name="T42" fmla="*/ 0 w 80"/>
                <a:gd name="T43" fmla="*/ 23 h 367"/>
                <a:gd name="T44" fmla="*/ 1 w 80"/>
                <a:gd name="T45" fmla="*/ 44 h 367"/>
                <a:gd name="T46" fmla="*/ 3 w 80"/>
                <a:gd name="T47" fmla="*/ 65 h 367"/>
                <a:gd name="T48" fmla="*/ 6 w 80"/>
                <a:gd name="T49" fmla="*/ 86 h 367"/>
                <a:gd name="T50" fmla="*/ 10 w 80"/>
                <a:gd name="T51" fmla="*/ 109 h 367"/>
                <a:gd name="T52" fmla="*/ 15 w 80"/>
                <a:gd name="T53" fmla="*/ 131 h 367"/>
                <a:gd name="T54" fmla="*/ 19 w 80"/>
                <a:gd name="T55" fmla="*/ 154 h 367"/>
                <a:gd name="T56" fmla="*/ 24 w 80"/>
                <a:gd name="T57" fmla="*/ 177 h 367"/>
                <a:gd name="T58" fmla="*/ 30 w 80"/>
                <a:gd name="T59" fmla="*/ 201 h 367"/>
                <a:gd name="T60" fmla="*/ 36 w 80"/>
                <a:gd name="T61" fmla="*/ 225 h 367"/>
                <a:gd name="T62" fmla="*/ 43 w 80"/>
                <a:gd name="T63" fmla="*/ 249 h 367"/>
                <a:gd name="T64" fmla="*/ 51 w 80"/>
                <a:gd name="T65" fmla="*/ 273 h 367"/>
                <a:gd name="T66" fmla="*/ 57 w 80"/>
                <a:gd name="T67" fmla="*/ 296 h 367"/>
                <a:gd name="T68" fmla="*/ 65 w 80"/>
                <a:gd name="T69" fmla="*/ 320 h 367"/>
                <a:gd name="T70" fmla="*/ 71 w 80"/>
                <a:gd name="T71" fmla="*/ 343 h 367"/>
                <a:gd name="T72" fmla="*/ 78 w 80"/>
                <a:gd name="T73" fmla="*/ 367 h 367"/>
                <a:gd name="T74" fmla="*/ 78 w 80"/>
                <a:gd name="T75" fmla="*/ 367 h 367"/>
                <a:gd name="T76" fmla="*/ 80 w 80"/>
                <a:gd name="T77" fmla="*/ 367 h 367"/>
                <a:gd name="T78" fmla="*/ 80 w 80"/>
                <a:gd name="T79" fmla="*/ 367 h 367"/>
                <a:gd name="T80" fmla="*/ 80 w 80"/>
                <a:gd name="T81" fmla="*/ 367 h 367"/>
                <a:gd name="T82" fmla="*/ 80 w 80"/>
                <a:gd name="T83" fmla="*/ 367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67"/>
                <a:gd name="T128" fmla="*/ 80 w 80"/>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67">
                  <a:moveTo>
                    <a:pt x="80" y="367"/>
                  </a:moveTo>
                  <a:lnTo>
                    <a:pt x="74" y="344"/>
                  </a:lnTo>
                  <a:lnTo>
                    <a:pt x="69" y="321"/>
                  </a:lnTo>
                  <a:lnTo>
                    <a:pt x="63" y="298"/>
                  </a:lnTo>
                  <a:lnTo>
                    <a:pt x="57" y="275"/>
                  </a:lnTo>
                  <a:lnTo>
                    <a:pt x="52" y="252"/>
                  </a:lnTo>
                  <a:lnTo>
                    <a:pt x="46" y="229"/>
                  </a:lnTo>
                  <a:lnTo>
                    <a:pt x="41" y="206"/>
                  </a:lnTo>
                  <a:lnTo>
                    <a:pt x="36" y="183"/>
                  </a:lnTo>
                  <a:lnTo>
                    <a:pt x="31" y="160"/>
                  </a:lnTo>
                  <a:lnTo>
                    <a:pt x="27" y="137"/>
                  </a:lnTo>
                  <a:lnTo>
                    <a:pt x="23" y="115"/>
                  </a:lnTo>
                  <a:lnTo>
                    <a:pt x="19" y="92"/>
                  </a:lnTo>
                  <a:lnTo>
                    <a:pt x="17" y="70"/>
                  </a:lnTo>
                  <a:lnTo>
                    <a:pt x="15" y="47"/>
                  </a:lnTo>
                  <a:lnTo>
                    <a:pt x="14" y="24"/>
                  </a:lnTo>
                  <a:lnTo>
                    <a:pt x="11" y="2"/>
                  </a:lnTo>
                  <a:lnTo>
                    <a:pt x="9" y="0"/>
                  </a:lnTo>
                  <a:lnTo>
                    <a:pt x="6" y="0"/>
                  </a:lnTo>
                  <a:lnTo>
                    <a:pt x="3" y="0"/>
                  </a:lnTo>
                  <a:lnTo>
                    <a:pt x="2" y="2"/>
                  </a:lnTo>
                  <a:lnTo>
                    <a:pt x="0" y="23"/>
                  </a:lnTo>
                  <a:lnTo>
                    <a:pt x="1" y="44"/>
                  </a:lnTo>
                  <a:lnTo>
                    <a:pt x="3" y="65"/>
                  </a:lnTo>
                  <a:lnTo>
                    <a:pt x="6" y="86"/>
                  </a:lnTo>
                  <a:lnTo>
                    <a:pt x="10" y="109"/>
                  </a:lnTo>
                  <a:lnTo>
                    <a:pt x="15" y="131"/>
                  </a:lnTo>
                  <a:lnTo>
                    <a:pt x="19" y="154"/>
                  </a:lnTo>
                  <a:lnTo>
                    <a:pt x="24" y="177"/>
                  </a:lnTo>
                  <a:lnTo>
                    <a:pt x="30" y="201"/>
                  </a:lnTo>
                  <a:lnTo>
                    <a:pt x="36" y="225"/>
                  </a:lnTo>
                  <a:lnTo>
                    <a:pt x="43" y="249"/>
                  </a:lnTo>
                  <a:lnTo>
                    <a:pt x="51" y="273"/>
                  </a:lnTo>
                  <a:lnTo>
                    <a:pt x="57" y="296"/>
                  </a:lnTo>
                  <a:lnTo>
                    <a:pt x="65" y="320"/>
                  </a:lnTo>
                  <a:lnTo>
                    <a:pt x="71" y="343"/>
                  </a:lnTo>
                  <a:lnTo>
                    <a:pt x="78" y="367"/>
                  </a:lnTo>
                  <a:lnTo>
                    <a:pt x="80"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1" name="Freeform 91"/>
            <p:cNvSpPr>
              <a:spLocks/>
            </p:cNvSpPr>
            <p:nvPr/>
          </p:nvSpPr>
          <p:spPr bwMode="auto">
            <a:xfrm>
              <a:off x="3378" y="2208"/>
              <a:ext cx="270" cy="234"/>
            </a:xfrm>
            <a:custGeom>
              <a:avLst/>
              <a:gdLst>
                <a:gd name="T0" fmla="*/ 0 w 270"/>
                <a:gd name="T1" fmla="*/ 0 h 234"/>
                <a:gd name="T2" fmla="*/ 2 w 270"/>
                <a:gd name="T3" fmla="*/ 24 h 234"/>
                <a:gd name="T4" fmla="*/ 7 w 270"/>
                <a:gd name="T5" fmla="*/ 45 h 234"/>
                <a:gd name="T6" fmla="*/ 15 w 270"/>
                <a:gd name="T7" fmla="*/ 66 h 234"/>
                <a:gd name="T8" fmla="*/ 26 w 270"/>
                <a:gd name="T9" fmla="*/ 86 h 234"/>
                <a:gd name="T10" fmla="*/ 39 w 270"/>
                <a:gd name="T11" fmla="*/ 106 h 234"/>
                <a:gd name="T12" fmla="*/ 54 w 270"/>
                <a:gd name="T13" fmla="*/ 124 h 234"/>
                <a:gd name="T14" fmla="*/ 69 w 270"/>
                <a:gd name="T15" fmla="*/ 140 h 234"/>
                <a:gd name="T16" fmla="*/ 86 w 270"/>
                <a:gd name="T17" fmla="*/ 156 h 234"/>
                <a:gd name="T18" fmla="*/ 95 w 270"/>
                <a:gd name="T19" fmla="*/ 164 h 234"/>
                <a:gd name="T20" fmla="*/ 104 w 270"/>
                <a:gd name="T21" fmla="*/ 172 h 234"/>
                <a:gd name="T22" fmla="*/ 115 w 270"/>
                <a:gd name="T23" fmla="*/ 181 h 234"/>
                <a:gd name="T24" fmla="*/ 125 w 270"/>
                <a:gd name="T25" fmla="*/ 188 h 234"/>
                <a:gd name="T26" fmla="*/ 136 w 270"/>
                <a:gd name="T27" fmla="*/ 196 h 234"/>
                <a:gd name="T28" fmla="*/ 147 w 270"/>
                <a:gd name="T29" fmla="*/ 202 h 234"/>
                <a:gd name="T30" fmla="*/ 158 w 270"/>
                <a:gd name="T31" fmla="*/ 208 h 234"/>
                <a:gd name="T32" fmla="*/ 169 w 270"/>
                <a:gd name="T33" fmla="*/ 214 h 234"/>
                <a:gd name="T34" fmla="*/ 181 w 270"/>
                <a:gd name="T35" fmla="*/ 219 h 234"/>
                <a:gd name="T36" fmla="*/ 193 w 270"/>
                <a:gd name="T37" fmla="*/ 223 h 234"/>
                <a:gd name="T38" fmla="*/ 206 w 270"/>
                <a:gd name="T39" fmla="*/ 228 h 234"/>
                <a:gd name="T40" fmla="*/ 218 w 270"/>
                <a:gd name="T41" fmla="*/ 231 h 234"/>
                <a:gd name="T42" fmla="*/ 231 w 270"/>
                <a:gd name="T43" fmla="*/ 233 h 234"/>
                <a:gd name="T44" fmla="*/ 243 w 270"/>
                <a:gd name="T45" fmla="*/ 234 h 234"/>
                <a:gd name="T46" fmla="*/ 256 w 270"/>
                <a:gd name="T47" fmla="*/ 234 h 234"/>
                <a:gd name="T48" fmla="*/ 269 w 270"/>
                <a:gd name="T49" fmla="*/ 234 h 234"/>
                <a:gd name="T50" fmla="*/ 270 w 270"/>
                <a:gd name="T51" fmla="*/ 234 h 234"/>
                <a:gd name="T52" fmla="*/ 269 w 270"/>
                <a:gd name="T53" fmla="*/ 231 h 234"/>
                <a:gd name="T54" fmla="*/ 268 w 270"/>
                <a:gd name="T55" fmla="*/ 230 h 234"/>
                <a:gd name="T56" fmla="*/ 266 w 270"/>
                <a:gd name="T57" fmla="*/ 229 h 234"/>
                <a:gd name="T58" fmla="*/ 255 w 270"/>
                <a:gd name="T59" fmla="*/ 228 h 234"/>
                <a:gd name="T60" fmla="*/ 243 w 270"/>
                <a:gd name="T61" fmla="*/ 227 h 234"/>
                <a:gd name="T62" fmla="*/ 232 w 270"/>
                <a:gd name="T63" fmla="*/ 226 h 234"/>
                <a:gd name="T64" fmla="*/ 221 w 270"/>
                <a:gd name="T65" fmla="*/ 225 h 234"/>
                <a:gd name="T66" fmla="*/ 210 w 270"/>
                <a:gd name="T67" fmla="*/ 223 h 234"/>
                <a:gd name="T68" fmla="*/ 198 w 270"/>
                <a:gd name="T69" fmla="*/ 220 h 234"/>
                <a:gd name="T70" fmla="*/ 188 w 270"/>
                <a:gd name="T71" fmla="*/ 217 h 234"/>
                <a:gd name="T72" fmla="*/ 177 w 270"/>
                <a:gd name="T73" fmla="*/ 213 h 234"/>
                <a:gd name="T74" fmla="*/ 166 w 270"/>
                <a:gd name="T75" fmla="*/ 208 h 234"/>
                <a:gd name="T76" fmla="*/ 154 w 270"/>
                <a:gd name="T77" fmla="*/ 202 h 234"/>
                <a:gd name="T78" fmla="*/ 144 w 270"/>
                <a:gd name="T79" fmla="*/ 196 h 234"/>
                <a:gd name="T80" fmla="*/ 133 w 270"/>
                <a:gd name="T81" fmla="*/ 189 h 234"/>
                <a:gd name="T82" fmla="*/ 123 w 270"/>
                <a:gd name="T83" fmla="*/ 181 h 234"/>
                <a:gd name="T84" fmla="*/ 113 w 270"/>
                <a:gd name="T85" fmla="*/ 174 h 234"/>
                <a:gd name="T86" fmla="*/ 103 w 270"/>
                <a:gd name="T87" fmla="*/ 166 h 234"/>
                <a:gd name="T88" fmla="*/ 93 w 270"/>
                <a:gd name="T89" fmla="*/ 158 h 234"/>
                <a:gd name="T90" fmla="*/ 76 w 270"/>
                <a:gd name="T91" fmla="*/ 143 h 234"/>
                <a:gd name="T92" fmla="*/ 60 w 270"/>
                <a:gd name="T93" fmla="*/ 127 h 234"/>
                <a:gd name="T94" fmla="*/ 45 w 270"/>
                <a:gd name="T95" fmla="*/ 109 h 234"/>
                <a:gd name="T96" fmla="*/ 31 w 270"/>
                <a:gd name="T97" fmla="*/ 89 h 234"/>
                <a:gd name="T98" fmla="*/ 19 w 270"/>
                <a:gd name="T99" fmla="*/ 68 h 234"/>
                <a:gd name="T100" fmla="*/ 10 w 270"/>
                <a:gd name="T101" fmla="*/ 47 h 234"/>
                <a:gd name="T102" fmla="*/ 4 w 270"/>
                <a:gd name="T103" fmla="*/ 25 h 234"/>
                <a:gd name="T104" fmla="*/ 2 w 270"/>
                <a:gd name="T105" fmla="*/ 2 h 234"/>
                <a:gd name="T106" fmla="*/ 2 w 270"/>
                <a:gd name="T107" fmla="*/ 1 h 234"/>
                <a:gd name="T108" fmla="*/ 1 w 270"/>
                <a:gd name="T109" fmla="*/ 0 h 234"/>
                <a:gd name="T110" fmla="*/ 0 w 270"/>
                <a:gd name="T111" fmla="*/ 0 h 234"/>
                <a:gd name="T112" fmla="*/ 0 w 270"/>
                <a:gd name="T113" fmla="*/ 0 h 234"/>
                <a:gd name="T114" fmla="*/ 0 w 270"/>
                <a:gd name="T115" fmla="*/ 0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234"/>
                <a:gd name="T176" fmla="*/ 270 w 270"/>
                <a:gd name="T177" fmla="*/ 234 h 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234">
                  <a:moveTo>
                    <a:pt x="0" y="0"/>
                  </a:moveTo>
                  <a:lnTo>
                    <a:pt x="2" y="24"/>
                  </a:lnTo>
                  <a:lnTo>
                    <a:pt x="7" y="45"/>
                  </a:lnTo>
                  <a:lnTo>
                    <a:pt x="15" y="66"/>
                  </a:lnTo>
                  <a:lnTo>
                    <a:pt x="26" y="86"/>
                  </a:lnTo>
                  <a:lnTo>
                    <a:pt x="39" y="106"/>
                  </a:lnTo>
                  <a:lnTo>
                    <a:pt x="54" y="124"/>
                  </a:lnTo>
                  <a:lnTo>
                    <a:pt x="69" y="140"/>
                  </a:lnTo>
                  <a:lnTo>
                    <a:pt x="86" y="156"/>
                  </a:lnTo>
                  <a:lnTo>
                    <a:pt x="95" y="164"/>
                  </a:lnTo>
                  <a:lnTo>
                    <a:pt x="104" y="172"/>
                  </a:lnTo>
                  <a:lnTo>
                    <a:pt x="115" y="181"/>
                  </a:lnTo>
                  <a:lnTo>
                    <a:pt x="125" y="188"/>
                  </a:lnTo>
                  <a:lnTo>
                    <a:pt x="136" y="196"/>
                  </a:lnTo>
                  <a:lnTo>
                    <a:pt x="147" y="202"/>
                  </a:lnTo>
                  <a:lnTo>
                    <a:pt x="158" y="208"/>
                  </a:lnTo>
                  <a:lnTo>
                    <a:pt x="169" y="214"/>
                  </a:lnTo>
                  <a:lnTo>
                    <a:pt x="181" y="219"/>
                  </a:lnTo>
                  <a:lnTo>
                    <a:pt x="193" y="223"/>
                  </a:lnTo>
                  <a:lnTo>
                    <a:pt x="206" y="228"/>
                  </a:lnTo>
                  <a:lnTo>
                    <a:pt x="218" y="231"/>
                  </a:lnTo>
                  <a:lnTo>
                    <a:pt x="231" y="233"/>
                  </a:lnTo>
                  <a:lnTo>
                    <a:pt x="243" y="234"/>
                  </a:lnTo>
                  <a:lnTo>
                    <a:pt x="256" y="234"/>
                  </a:lnTo>
                  <a:lnTo>
                    <a:pt x="269" y="234"/>
                  </a:lnTo>
                  <a:lnTo>
                    <a:pt x="270" y="234"/>
                  </a:lnTo>
                  <a:lnTo>
                    <a:pt x="269" y="231"/>
                  </a:lnTo>
                  <a:lnTo>
                    <a:pt x="268" y="230"/>
                  </a:lnTo>
                  <a:lnTo>
                    <a:pt x="266" y="229"/>
                  </a:lnTo>
                  <a:lnTo>
                    <a:pt x="255" y="228"/>
                  </a:lnTo>
                  <a:lnTo>
                    <a:pt x="243" y="227"/>
                  </a:lnTo>
                  <a:lnTo>
                    <a:pt x="232" y="226"/>
                  </a:lnTo>
                  <a:lnTo>
                    <a:pt x="221" y="225"/>
                  </a:lnTo>
                  <a:lnTo>
                    <a:pt x="210" y="223"/>
                  </a:lnTo>
                  <a:lnTo>
                    <a:pt x="198" y="220"/>
                  </a:lnTo>
                  <a:lnTo>
                    <a:pt x="188" y="217"/>
                  </a:lnTo>
                  <a:lnTo>
                    <a:pt x="177" y="213"/>
                  </a:lnTo>
                  <a:lnTo>
                    <a:pt x="166" y="208"/>
                  </a:lnTo>
                  <a:lnTo>
                    <a:pt x="154" y="202"/>
                  </a:lnTo>
                  <a:lnTo>
                    <a:pt x="144" y="196"/>
                  </a:lnTo>
                  <a:lnTo>
                    <a:pt x="133" y="189"/>
                  </a:lnTo>
                  <a:lnTo>
                    <a:pt x="123" y="181"/>
                  </a:lnTo>
                  <a:lnTo>
                    <a:pt x="113" y="174"/>
                  </a:lnTo>
                  <a:lnTo>
                    <a:pt x="103" y="166"/>
                  </a:lnTo>
                  <a:lnTo>
                    <a:pt x="93" y="158"/>
                  </a:lnTo>
                  <a:lnTo>
                    <a:pt x="76" y="143"/>
                  </a:lnTo>
                  <a:lnTo>
                    <a:pt x="60" y="127"/>
                  </a:lnTo>
                  <a:lnTo>
                    <a:pt x="45" y="109"/>
                  </a:lnTo>
                  <a:lnTo>
                    <a:pt x="31" y="89"/>
                  </a:lnTo>
                  <a:lnTo>
                    <a:pt x="19" y="68"/>
                  </a:lnTo>
                  <a:lnTo>
                    <a:pt x="10" y="47"/>
                  </a:lnTo>
                  <a:lnTo>
                    <a:pt x="4" y="25"/>
                  </a:lnTo>
                  <a:lnTo>
                    <a:pt x="2" y="2"/>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2" name="Freeform 92"/>
            <p:cNvSpPr>
              <a:spLocks/>
            </p:cNvSpPr>
            <p:nvPr/>
          </p:nvSpPr>
          <p:spPr bwMode="auto">
            <a:xfrm>
              <a:off x="3606" y="2200"/>
              <a:ext cx="41" cy="245"/>
            </a:xfrm>
            <a:custGeom>
              <a:avLst/>
              <a:gdLst>
                <a:gd name="T0" fmla="*/ 0 w 41"/>
                <a:gd name="T1" fmla="*/ 1 h 245"/>
                <a:gd name="T2" fmla="*/ 3 w 41"/>
                <a:gd name="T3" fmla="*/ 8 h 245"/>
                <a:gd name="T4" fmla="*/ 6 w 41"/>
                <a:gd name="T5" fmla="*/ 15 h 245"/>
                <a:gd name="T6" fmla="*/ 10 w 41"/>
                <a:gd name="T7" fmla="*/ 22 h 245"/>
                <a:gd name="T8" fmla="*/ 14 w 41"/>
                <a:gd name="T9" fmla="*/ 29 h 245"/>
                <a:gd name="T10" fmla="*/ 17 w 41"/>
                <a:gd name="T11" fmla="*/ 36 h 245"/>
                <a:gd name="T12" fmla="*/ 20 w 41"/>
                <a:gd name="T13" fmla="*/ 44 h 245"/>
                <a:gd name="T14" fmla="*/ 23 w 41"/>
                <a:gd name="T15" fmla="*/ 51 h 245"/>
                <a:gd name="T16" fmla="*/ 25 w 41"/>
                <a:gd name="T17" fmla="*/ 58 h 245"/>
                <a:gd name="T18" fmla="*/ 29 w 41"/>
                <a:gd name="T19" fmla="*/ 73 h 245"/>
                <a:gd name="T20" fmla="*/ 32 w 41"/>
                <a:gd name="T21" fmla="*/ 88 h 245"/>
                <a:gd name="T22" fmla="*/ 35 w 41"/>
                <a:gd name="T23" fmla="*/ 103 h 245"/>
                <a:gd name="T24" fmla="*/ 36 w 41"/>
                <a:gd name="T25" fmla="*/ 118 h 245"/>
                <a:gd name="T26" fmla="*/ 37 w 41"/>
                <a:gd name="T27" fmla="*/ 148 h 245"/>
                <a:gd name="T28" fmla="*/ 35 w 41"/>
                <a:gd name="T29" fmla="*/ 179 h 245"/>
                <a:gd name="T30" fmla="*/ 32 w 41"/>
                <a:gd name="T31" fmla="*/ 210 h 245"/>
                <a:gd name="T32" fmla="*/ 31 w 41"/>
                <a:gd name="T33" fmla="*/ 241 h 245"/>
                <a:gd name="T34" fmla="*/ 32 w 41"/>
                <a:gd name="T35" fmla="*/ 242 h 245"/>
                <a:gd name="T36" fmla="*/ 32 w 41"/>
                <a:gd name="T37" fmla="*/ 244 h 245"/>
                <a:gd name="T38" fmla="*/ 34 w 41"/>
                <a:gd name="T39" fmla="*/ 245 h 245"/>
                <a:gd name="T40" fmla="*/ 35 w 41"/>
                <a:gd name="T41" fmla="*/ 244 h 245"/>
                <a:gd name="T42" fmla="*/ 38 w 41"/>
                <a:gd name="T43" fmla="*/ 211 h 245"/>
                <a:gd name="T44" fmla="*/ 41 w 41"/>
                <a:gd name="T45" fmla="*/ 178 h 245"/>
                <a:gd name="T46" fmla="*/ 41 w 41"/>
                <a:gd name="T47" fmla="*/ 145 h 245"/>
                <a:gd name="T48" fmla="*/ 39 w 41"/>
                <a:gd name="T49" fmla="*/ 112 h 245"/>
                <a:gd name="T50" fmla="*/ 37 w 41"/>
                <a:gd name="T51" fmla="*/ 97 h 245"/>
                <a:gd name="T52" fmla="*/ 34 w 41"/>
                <a:gd name="T53" fmla="*/ 82 h 245"/>
                <a:gd name="T54" fmla="*/ 30 w 41"/>
                <a:gd name="T55" fmla="*/ 67 h 245"/>
                <a:gd name="T56" fmla="*/ 26 w 41"/>
                <a:gd name="T57" fmla="*/ 52 h 245"/>
                <a:gd name="T58" fmla="*/ 24 w 41"/>
                <a:gd name="T59" fmla="*/ 45 h 245"/>
                <a:gd name="T60" fmla="*/ 21 w 41"/>
                <a:gd name="T61" fmla="*/ 38 h 245"/>
                <a:gd name="T62" fmla="*/ 18 w 41"/>
                <a:gd name="T63" fmla="*/ 32 h 245"/>
                <a:gd name="T64" fmla="*/ 15 w 41"/>
                <a:gd name="T65" fmla="*/ 26 h 245"/>
                <a:gd name="T66" fmla="*/ 11 w 41"/>
                <a:gd name="T67" fmla="*/ 20 h 245"/>
                <a:gd name="T68" fmla="*/ 7 w 41"/>
                <a:gd name="T69" fmla="*/ 13 h 245"/>
                <a:gd name="T70" fmla="*/ 4 w 41"/>
                <a:gd name="T71" fmla="*/ 7 h 245"/>
                <a:gd name="T72" fmla="*/ 0 w 41"/>
                <a:gd name="T73" fmla="*/ 1 h 245"/>
                <a:gd name="T74" fmla="*/ 0 w 41"/>
                <a:gd name="T75" fmla="*/ 0 h 245"/>
                <a:gd name="T76" fmla="*/ 0 w 41"/>
                <a:gd name="T77" fmla="*/ 0 h 245"/>
                <a:gd name="T78" fmla="*/ 0 w 41"/>
                <a:gd name="T79" fmla="*/ 0 h 245"/>
                <a:gd name="T80" fmla="*/ 0 w 41"/>
                <a:gd name="T81" fmla="*/ 1 h 245"/>
                <a:gd name="T82" fmla="*/ 0 w 41"/>
                <a:gd name="T83" fmla="*/ 1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45"/>
                <a:gd name="T128" fmla="*/ 41 w 4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45">
                  <a:moveTo>
                    <a:pt x="0" y="1"/>
                  </a:moveTo>
                  <a:lnTo>
                    <a:pt x="3" y="8"/>
                  </a:lnTo>
                  <a:lnTo>
                    <a:pt x="6" y="15"/>
                  </a:lnTo>
                  <a:lnTo>
                    <a:pt x="10" y="22"/>
                  </a:lnTo>
                  <a:lnTo>
                    <a:pt x="14" y="29"/>
                  </a:lnTo>
                  <a:lnTo>
                    <a:pt x="17" y="36"/>
                  </a:lnTo>
                  <a:lnTo>
                    <a:pt x="20" y="44"/>
                  </a:lnTo>
                  <a:lnTo>
                    <a:pt x="23" y="51"/>
                  </a:lnTo>
                  <a:lnTo>
                    <a:pt x="25" y="58"/>
                  </a:lnTo>
                  <a:lnTo>
                    <a:pt x="29" y="73"/>
                  </a:lnTo>
                  <a:lnTo>
                    <a:pt x="32" y="88"/>
                  </a:lnTo>
                  <a:lnTo>
                    <a:pt x="35" y="103"/>
                  </a:lnTo>
                  <a:lnTo>
                    <a:pt x="36" y="118"/>
                  </a:lnTo>
                  <a:lnTo>
                    <a:pt x="37" y="148"/>
                  </a:lnTo>
                  <a:lnTo>
                    <a:pt x="35" y="179"/>
                  </a:lnTo>
                  <a:lnTo>
                    <a:pt x="32" y="210"/>
                  </a:lnTo>
                  <a:lnTo>
                    <a:pt x="31" y="241"/>
                  </a:lnTo>
                  <a:lnTo>
                    <a:pt x="32" y="242"/>
                  </a:lnTo>
                  <a:lnTo>
                    <a:pt x="32" y="244"/>
                  </a:lnTo>
                  <a:lnTo>
                    <a:pt x="34" y="245"/>
                  </a:lnTo>
                  <a:lnTo>
                    <a:pt x="35" y="244"/>
                  </a:lnTo>
                  <a:lnTo>
                    <a:pt x="38" y="211"/>
                  </a:lnTo>
                  <a:lnTo>
                    <a:pt x="41" y="178"/>
                  </a:lnTo>
                  <a:lnTo>
                    <a:pt x="41" y="145"/>
                  </a:lnTo>
                  <a:lnTo>
                    <a:pt x="39" y="112"/>
                  </a:lnTo>
                  <a:lnTo>
                    <a:pt x="37" y="97"/>
                  </a:lnTo>
                  <a:lnTo>
                    <a:pt x="34" y="82"/>
                  </a:lnTo>
                  <a:lnTo>
                    <a:pt x="30" y="67"/>
                  </a:lnTo>
                  <a:lnTo>
                    <a:pt x="26" y="52"/>
                  </a:lnTo>
                  <a:lnTo>
                    <a:pt x="24" y="45"/>
                  </a:lnTo>
                  <a:lnTo>
                    <a:pt x="21" y="38"/>
                  </a:lnTo>
                  <a:lnTo>
                    <a:pt x="18" y="32"/>
                  </a:lnTo>
                  <a:lnTo>
                    <a:pt x="15" y="26"/>
                  </a:lnTo>
                  <a:lnTo>
                    <a:pt x="11" y="20"/>
                  </a:lnTo>
                  <a:lnTo>
                    <a:pt x="7" y="13"/>
                  </a:lnTo>
                  <a:lnTo>
                    <a:pt x="4" y="7"/>
                  </a:lnTo>
                  <a:lnTo>
                    <a:pt x="0" y="1"/>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3" name="Freeform 93"/>
            <p:cNvSpPr>
              <a:spLocks/>
            </p:cNvSpPr>
            <p:nvPr/>
          </p:nvSpPr>
          <p:spPr bwMode="auto">
            <a:xfrm>
              <a:off x="3232" y="2227"/>
              <a:ext cx="135" cy="142"/>
            </a:xfrm>
            <a:custGeom>
              <a:avLst/>
              <a:gdLst>
                <a:gd name="T0" fmla="*/ 0 w 135"/>
                <a:gd name="T1" fmla="*/ 142 h 142"/>
                <a:gd name="T2" fmla="*/ 7 w 135"/>
                <a:gd name="T3" fmla="*/ 141 h 142"/>
                <a:gd name="T4" fmla="*/ 13 w 135"/>
                <a:gd name="T5" fmla="*/ 141 h 142"/>
                <a:gd name="T6" fmla="*/ 19 w 135"/>
                <a:gd name="T7" fmla="*/ 140 h 142"/>
                <a:gd name="T8" fmla="*/ 25 w 135"/>
                <a:gd name="T9" fmla="*/ 139 h 142"/>
                <a:gd name="T10" fmla="*/ 32 w 135"/>
                <a:gd name="T11" fmla="*/ 138 h 142"/>
                <a:gd name="T12" fmla="*/ 38 w 135"/>
                <a:gd name="T13" fmla="*/ 137 h 142"/>
                <a:gd name="T14" fmla="*/ 45 w 135"/>
                <a:gd name="T15" fmla="*/ 135 h 142"/>
                <a:gd name="T16" fmla="*/ 51 w 135"/>
                <a:gd name="T17" fmla="*/ 132 h 142"/>
                <a:gd name="T18" fmla="*/ 57 w 135"/>
                <a:gd name="T19" fmla="*/ 129 h 142"/>
                <a:gd name="T20" fmla="*/ 62 w 135"/>
                <a:gd name="T21" fmla="*/ 126 h 142"/>
                <a:gd name="T22" fmla="*/ 67 w 135"/>
                <a:gd name="T23" fmla="*/ 123 h 142"/>
                <a:gd name="T24" fmla="*/ 73 w 135"/>
                <a:gd name="T25" fmla="*/ 119 h 142"/>
                <a:gd name="T26" fmla="*/ 77 w 135"/>
                <a:gd name="T27" fmla="*/ 115 h 142"/>
                <a:gd name="T28" fmla="*/ 82 w 135"/>
                <a:gd name="T29" fmla="*/ 111 h 142"/>
                <a:gd name="T30" fmla="*/ 87 w 135"/>
                <a:gd name="T31" fmla="*/ 106 h 142"/>
                <a:gd name="T32" fmla="*/ 91 w 135"/>
                <a:gd name="T33" fmla="*/ 102 h 142"/>
                <a:gd name="T34" fmla="*/ 99 w 135"/>
                <a:gd name="T35" fmla="*/ 92 h 142"/>
                <a:gd name="T36" fmla="*/ 108 w 135"/>
                <a:gd name="T37" fmla="*/ 81 h 142"/>
                <a:gd name="T38" fmla="*/ 115 w 135"/>
                <a:gd name="T39" fmla="*/ 69 h 142"/>
                <a:gd name="T40" fmla="*/ 123 w 135"/>
                <a:gd name="T41" fmla="*/ 55 h 142"/>
                <a:gd name="T42" fmla="*/ 128 w 135"/>
                <a:gd name="T43" fmla="*/ 42 h 142"/>
                <a:gd name="T44" fmla="*/ 132 w 135"/>
                <a:gd name="T45" fmla="*/ 28 h 142"/>
                <a:gd name="T46" fmla="*/ 135 w 135"/>
                <a:gd name="T47" fmla="*/ 15 h 142"/>
                <a:gd name="T48" fmla="*/ 135 w 135"/>
                <a:gd name="T49" fmla="*/ 2 h 142"/>
                <a:gd name="T50" fmla="*/ 135 w 135"/>
                <a:gd name="T51" fmla="*/ 0 h 142"/>
                <a:gd name="T52" fmla="*/ 133 w 135"/>
                <a:gd name="T53" fmla="*/ 0 h 142"/>
                <a:gd name="T54" fmla="*/ 131 w 135"/>
                <a:gd name="T55" fmla="*/ 1 h 142"/>
                <a:gd name="T56" fmla="*/ 129 w 135"/>
                <a:gd name="T57" fmla="*/ 3 h 142"/>
                <a:gd name="T58" fmla="*/ 126 w 135"/>
                <a:gd name="T59" fmla="*/ 12 h 142"/>
                <a:gd name="T60" fmla="*/ 123 w 135"/>
                <a:gd name="T61" fmla="*/ 22 h 142"/>
                <a:gd name="T62" fmla="*/ 120 w 135"/>
                <a:gd name="T63" fmla="*/ 31 h 142"/>
                <a:gd name="T64" fmla="*/ 117 w 135"/>
                <a:gd name="T65" fmla="*/ 41 h 142"/>
                <a:gd name="T66" fmla="*/ 115 w 135"/>
                <a:gd name="T67" fmla="*/ 48 h 142"/>
                <a:gd name="T68" fmla="*/ 112 w 135"/>
                <a:gd name="T69" fmla="*/ 55 h 142"/>
                <a:gd name="T70" fmla="*/ 109 w 135"/>
                <a:gd name="T71" fmla="*/ 61 h 142"/>
                <a:gd name="T72" fmla="*/ 106 w 135"/>
                <a:gd name="T73" fmla="*/ 67 h 142"/>
                <a:gd name="T74" fmla="*/ 103 w 135"/>
                <a:gd name="T75" fmla="*/ 73 h 142"/>
                <a:gd name="T76" fmla="*/ 99 w 135"/>
                <a:gd name="T77" fmla="*/ 79 h 142"/>
                <a:gd name="T78" fmla="*/ 95 w 135"/>
                <a:gd name="T79" fmla="*/ 85 h 142"/>
                <a:gd name="T80" fmla="*/ 91 w 135"/>
                <a:gd name="T81" fmla="*/ 91 h 142"/>
                <a:gd name="T82" fmla="*/ 82 w 135"/>
                <a:gd name="T83" fmla="*/ 102 h 142"/>
                <a:gd name="T84" fmla="*/ 72 w 135"/>
                <a:gd name="T85" fmla="*/ 111 h 142"/>
                <a:gd name="T86" fmla="*/ 62 w 135"/>
                <a:gd name="T87" fmla="*/ 118 h 142"/>
                <a:gd name="T88" fmla="*/ 51 w 135"/>
                <a:gd name="T89" fmla="*/ 124 h 142"/>
                <a:gd name="T90" fmla="*/ 39 w 135"/>
                <a:gd name="T91" fmla="*/ 129 h 142"/>
                <a:gd name="T92" fmla="*/ 27 w 135"/>
                <a:gd name="T93" fmla="*/ 133 h 142"/>
                <a:gd name="T94" fmla="*/ 14 w 135"/>
                <a:gd name="T95" fmla="*/ 137 h 142"/>
                <a:gd name="T96" fmla="*/ 1 w 135"/>
                <a:gd name="T97" fmla="*/ 140 h 142"/>
                <a:gd name="T98" fmla="*/ 0 w 135"/>
                <a:gd name="T99" fmla="*/ 141 h 142"/>
                <a:gd name="T100" fmla="*/ 0 w 135"/>
                <a:gd name="T101" fmla="*/ 141 h 142"/>
                <a:gd name="T102" fmla="*/ 0 w 135"/>
                <a:gd name="T103" fmla="*/ 142 h 142"/>
                <a:gd name="T104" fmla="*/ 0 w 135"/>
                <a:gd name="T105" fmla="*/ 142 h 142"/>
                <a:gd name="T106" fmla="*/ 0 w 135"/>
                <a:gd name="T107" fmla="*/ 142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42"/>
                <a:gd name="T164" fmla="*/ 135 w 135"/>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42">
                  <a:moveTo>
                    <a:pt x="0" y="142"/>
                  </a:moveTo>
                  <a:lnTo>
                    <a:pt x="7" y="141"/>
                  </a:lnTo>
                  <a:lnTo>
                    <a:pt x="13" y="141"/>
                  </a:lnTo>
                  <a:lnTo>
                    <a:pt x="19" y="140"/>
                  </a:lnTo>
                  <a:lnTo>
                    <a:pt x="25" y="139"/>
                  </a:lnTo>
                  <a:lnTo>
                    <a:pt x="32" y="138"/>
                  </a:lnTo>
                  <a:lnTo>
                    <a:pt x="38" y="137"/>
                  </a:lnTo>
                  <a:lnTo>
                    <a:pt x="45" y="135"/>
                  </a:lnTo>
                  <a:lnTo>
                    <a:pt x="51" y="132"/>
                  </a:lnTo>
                  <a:lnTo>
                    <a:pt x="57" y="129"/>
                  </a:lnTo>
                  <a:lnTo>
                    <a:pt x="62" y="126"/>
                  </a:lnTo>
                  <a:lnTo>
                    <a:pt x="67" y="123"/>
                  </a:lnTo>
                  <a:lnTo>
                    <a:pt x="73" y="119"/>
                  </a:lnTo>
                  <a:lnTo>
                    <a:pt x="77" y="115"/>
                  </a:lnTo>
                  <a:lnTo>
                    <a:pt x="82" y="111"/>
                  </a:lnTo>
                  <a:lnTo>
                    <a:pt x="87" y="106"/>
                  </a:lnTo>
                  <a:lnTo>
                    <a:pt x="91" y="102"/>
                  </a:lnTo>
                  <a:lnTo>
                    <a:pt x="99" y="92"/>
                  </a:lnTo>
                  <a:lnTo>
                    <a:pt x="108" y="81"/>
                  </a:lnTo>
                  <a:lnTo>
                    <a:pt x="115" y="69"/>
                  </a:lnTo>
                  <a:lnTo>
                    <a:pt x="123" y="55"/>
                  </a:lnTo>
                  <a:lnTo>
                    <a:pt x="128" y="42"/>
                  </a:lnTo>
                  <a:lnTo>
                    <a:pt x="132" y="28"/>
                  </a:lnTo>
                  <a:lnTo>
                    <a:pt x="135" y="15"/>
                  </a:lnTo>
                  <a:lnTo>
                    <a:pt x="135" y="2"/>
                  </a:lnTo>
                  <a:lnTo>
                    <a:pt x="135" y="0"/>
                  </a:lnTo>
                  <a:lnTo>
                    <a:pt x="133" y="0"/>
                  </a:lnTo>
                  <a:lnTo>
                    <a:pt x="131" y="1"/>
                  </a:lnTo>
                  <a:lnTo>
                    <a:pt x="129" y="3"/>
                  </a:lnTo>
                  <a:lnTo>
                    <a:pt x="126" y="12"/>
                  </a:lnTo>
                  <a:lnTo>
                    <a:pt x="123" y="22"/>
                  </a:lnTo>
                  <a:lnTo>
                    <a:pt x="120" y="31"/>
                  </a:lnTo>
                  <a:lnTo>
                    <a:pt x="117" y="41"/>
                  </a:lnTo>
                  <a:lnTo>
                    <a:pt x="115" y="48"/>
                  </a:lnTo>
                  <a:lnTo>
                    <a:pt x="112" y="55"/>
                  </a:lnTo>
                  <a:lnTo>
                    <a:pt x="109" y="61"/>
                  </a:lnTo>
                  <a:lnTo>
                    <a:pt x="106" y="67"/>
                  </a:lnTo>
                  <a:lnTo>
                    <a:pt x="103" y="73"/>
                  </a:lnTo>
                  <a:lnTo>
                    <a:pt x="99" y="79"/>
                  </a:lnTo>
                  <a:lnTo>
                    <a:pt x="95" y="85"/>
                  </a:lnTo>
                  <a:lnTo>
                    <a:pt x="91" y="91"/>
                  </a:lnTo>
                  <a:lnTo>
                    <a:pt x="82" y="102"/>
                  </a:lnTo>
                  <a:lnTo>
                    <a:pt x="72" y="111"/>
                  </a:lnTo>
                  <a:lnTo>
                    <a:pt x="62" y="118"/>
                  </a:lnTo>
                  <a:lnTo>
                    <a:pt x="51" y="124"/>
                  </a:lnTo>
                  <a:lnTo>
                    <a:pt x="39" y="129"/>
                  </a:lnTo>
                  <a:lnTo>
                    <a:pt x="27" y="133"/>
                  </a:lnTo>
                  <a:lnTo>
                    <a:pt x="14" y="137"/>
                  </a:lnTo>
                  <a:lnTo>
                    <a:pt x="1" y="140"/>
                  </a:lnTo>
                  <a:lnTo>
                    <a:pt x="0" y="14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4" name="Freeform 94"/>
            <p:cNvSpPr>
              <a:spLocks/>
            </p:cNvSpPr>
            <p:nvPr/>
          </p:nvSpPr>
          <p:spPr bwMode="auto">
            <a:xfrm>
              <a:off x="2881" y="1893"/>
              <a:ext cx="310" cy="108"/>
            </a:xfrm>
            <a:custGeom>
              <a:avLst/>
              <a:gdLst>
                <a:gd name="T0" fmla="*/ 276 w 310"/>
                <a:gd name="T1" fmla="*/ 93 h 108"/>
                <a:gd name="T2" fmla="*/ 283 w 310"/>
                <a:gd name="T3" fmla="*/ 103 h 108"/>
                <a:gd name="T4" fmla="*/ 294 w 310"/>
                <a:gd name="T5" fmla="*/ 108 h 108"/>
                <a:gd name="T6" fmla="*/ 304 w 310"/>
                <a:gd name="T7" fmla="*/ 106 h 108"/>
                <a:gd name="T8" fmla="*/ 310 w 310"/>
                <a:gd name="T9" fmla="*/ 93 h 108"/>
                <a:gd name="T10" fmla="*/ 302 w 310"/>
                <a:gd name="T11" fmla="*/ 75 h 108"/>
                <a:gd name="T12" fmla="*/ 286 w 310"/>
                <a:gd name="T13" fmla="*/ 59 h 108"/>
                <a:gd name="T14" fmla="*/ 268 w 310"/>
                <a:gd name="T15" fmla="*/ 47 h 108"/>
                <a:gd name="T16" fmla="*/ 254 w 310"/>
                <a:gd name="T17" fmla="*/ 41 h 108"/>
                <a:gd name="T18" fmla="*/ 238 w 310"/>
                <a:gd name="T19" fmla="*/ 37 h 108"/>
                <a:gd name="T20" fmla="*/ 222 w 310"/>
                <a:gd name="T21" fmla="*/ 35 h 108"/>
                <a:gd name="T22" fmla="*/ 206 w 310"/>
                <a:gd name="T23" fmla="*/ 34 h 108"/>
                <a:gd name="T24" fmla="*/ 190 w 310"/>
                <a:gd name="T25" fmla="*/ 34 h 108"/>
                <a:gd name="T26" fmla="*/ 173 w 310"/>
                <a:gd name="T27" fmla="*/ 34 h 108"/>
                <a:gd name="T28" fmla="*/ 157 w 310"/>
                <a:gd name="T29" fmla="*/ 35 h 108"/>
                <a:gd name="T30" fmla="*/ 141 w 310"/>
                <a:gd name="T31" fmla="*/ 36 h 108"/>
                <a:gd name="T32" fmla="*/ 124 w 310"/>
                <a:gd name="T33" fmla="*/ 36 h 108"/>
                <a:gd name="T34" fmla="*/ 106 w 310"/>
                <a:gd name="T35" fmla="*/ 34 h 108"/>
                <a:gd name="T36" fmla="*/ 90 w 310"/>
                <a:gd name="T37" fmla="*/ 32 h 108"/>
                <a:gd name="T38" fmla="*/ 73 w 310"/>
                <a:gd name="T39" fmla="*/ 28 h 108"/>
                <a:gd name="T40" fmla="*/ 57 w 310"/>
                <a:gd name="T41" fmla="*/ 24 h 108"/>
                <a:gd name="T42" fmla="*/ 41 w 310"/>
                <a:gd name="T43" fmla="*/ 18 h 108"/>
                <a:gd name="T44" fmla="*/ 25 w 310"/>
                <a:gd name="T45" fmla="*/ 11 h 108"/>
                <a:gd name="T46" fmla="*/ 10 w 310"/>
                <a:gd name="T47" fmla="*/ 4 h 108"/>
                <a:gd name="T48" fmla="*/ 1 w 310"/>
                <a:gd name="T49" fmla="*/ 0 h 108"/>
                <a:gd name="T50" fmla="*/ 0 w 310"/>
                <a:gd name="T51" fmla="*/ 2 h 108"/>
                <a:gd name="T52" fmla="*/ 10 w 310"/>
                <a:gd name="T53" fmla="*/ 7 h 108"/>
                <a:gd name="T54" fmla="*/ 29 w 310"/>
                <a:gd name="T55" fmla="*/ 17 h 108"/>
                <a:gd name="T56" fmla="*/ 48 w 310"/>
                <a:gd name="T57" fmla="*/ 25 h 108"/>
                <a:gd name="T58" fmla="*/ 68 w 310"/>
                <a:gd name="T59" fmla="*/ 31 h 108"/>
                <a:gd name="T60" fmla="*/ 88 w 310"/>
                <a:gd name="T61" fmla="*/ 35 h 108"/>
                <a:gd name="T62" fmla="*/ 109 w 310"/>
                <a:gd name="T63" fmla="*/ 38 h 108"/>
                <a:gd name="T64" fmla="*/ 130 w 310"/>
                <a:gd name="T65" fmla="*/ 40 h 108"/>
                <a:gd name="T66" fmla="*/ 151 w 310"/>
                <a:gd name="T67" fmla="*/ 40 h 108"/>
                <a:gd name="T68" fmla="*/ 175 w 310"/>
                <a:gd name="T69" fmla="*/ 40 h 108"/>
                <a:gd name="T70" fmla="*/ 200 w 310"/>
                <a:gd name="T71" fmla="*/ 40 h 108"/>
                <a:gd name="T72" fmla="*/ 226 w 310"/>
                <a:gd name="T73" fmla="*/ 43 h 108"/>
                <a:gd name="T74" fmla="*/ 251 w 310"/>
                <a:gd name="T75" fmla="*/ 48 h 108"/>
                <a:gd name="T76" fmla="*/ 267 w 310"/>
                <a:gd name="T77" fmla="*/ 55 h 108"/>
                <a:gd name="T78" fmla="*/ 276 w 310"/>
                <a:gd name="T79" fmla="*/ 60 h 108"/>
                <a:gd name="T80" fmla="*/ 285 w 310"/>
                <a:gd name="T81" fmla="*/ 66 h 108"/>
                <a:gd name="T82" fmla="*/ 291 w 310"/>
                <a:gd name="T83" fmla="*/ 74 h 108"/>
                <a:gd name="T84" fmla="*/ 297 w 310"/>
                <a:gd name="T85" fmla="*/ 81 h 108"/>
                <a:gd name="T86" fmla="*/ 300 w 310"/>
                <a:gd name="T87" fmla="*/ 87 h 108"/>
                <a:gd name="T88" fmla="*/ 302 w 310"/>
                <a:gd name="T89" fmla="*/ 98 h 108"/>
                <a:gd name="T90" fmla="*/ 292 w 310"/>
                <a:gd name="T91" fmla="*/ 102 h 108"/>
                <a:gd name="T92" fmla="*/ 282 w 310"/>
                <a:gd name="T93" fmla="*/ 96 h 108"/>
                <a:gd name="T94" fmla="*/ 278 w 310"/>
                <a:gd name="T95" fmla="*/ 90 h 108"/>
                <a:gd name="T96" fmla="*/ 277 w 310"/>
                <a:gd name="T97" fmla="*/ 85 h 108"/>
                <a:gd name="T98" fmla="*/ 276 w 310"/>
                <a:gd name="T99" fmla="*/ 87 h 108"/>
                <a:gd name="T100" fmla="*/ 276 w 310"/>
                <a:gd name="T101" fmla="*/ 8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
                <a:gd name="T154" fmla="*/ 0 h 108"/>
                <a:gd name="T155" fmla="*/ 310 w 310"/>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 h="108">
                  <a:moveTo>
                    <a:pt x="276" y="87"/>
                  </a:moveTo>
                  <a:lnTo>
                    <a:pt x="276" y="93"/>
                  </a:lnTo>
                  <a:lnTo>
                    <a:pt x="279" y="98"/>
                  </a:lnTo>
                  <a:lnTo>
                    <a:pt x="283" y="103"/>
                  </a:lnTo>
                  <a:lnTo>
                    <a:pt x="288" y="106"/>
                  </a:lnTo>
                  <a:lnTo>
                    <a:pt x="294" y="108"/>
                  </a:lnTo>
                  <a:lnTo>
                    <a:pt x="299" y="108"/>
                  </a:lnTo>
                  <a:lnTo>
                    <a:pt x="304" y="106"/>
                  </a:lnTo>
                  <a:lnTo>
                    <a:pt x="308" y="101"/>
                  </a:lnTo>
                  <a:lnTo>
                    <a:pt x="310" y="93"/>
                  </a:lnTo>
                  <a:lnTo>
                    <a:pt x="308" y="84"/>
                  </a:lnTo>
                  <a:lnTo>
                    <a:pt x="302" y="75"/>
                  </a:lnTo>
                  <a:lnTo>
                    <a:pt x="295" y="66"/>
                  </a:lnTo>
                  <a:lnTo>
                    <a:pt x="286" y="59"/>
                  </a:lnTo>
                  <a:lnTo>
                    <a:pt x="276" y="52"/>
                  </a:lnTo>
                  <a:lnTo>
                    <a:pt x="268" y="47"/>
                  </a:lnTo>
                  <a:lnTo>
                    <a:pt x="261" y="44"/>
                  </a:lnTo>
                  <a:lnTo>
                    <a:pt x="254" y="41"/>
                  </a:lnTo>
                  <a:lnTo>
                    <a:pt x="246" y="39"/>
                  </a:lnTo>
                  <a:lnTo>
                    <a:pt x="238" y="37"/>
                  </a:lnTo>
                  <a:lnTo>
                    <a:pt x="230" y="36"/>
                  </a:lnTo>
                  <a:lnTo>
                    <a:pt x="222" y="35"/>
                  </a:lnTo>
                  <a:lnTo>
                    <a:pt x="214" y="34"/>
                  </a:lnTo>
                  <a:lnTo>
                    <a:pt x="206" y="34"/>
                  </a:lnTo>
                  <a:lnTo>
                    <a:pt x="198" y="34"/>
                  </a:lnTo>
                  <a:lnTo>
                    <a:pt x="190" y="34"/>
                  </a:lnTo>
                  <a:lnTo>
                    <a:pt x="181" y="34"/>
                  </a:lnTo>
                  <a:lnTo>
                    <a:pt x="173" y="34"/>
                  </a:lnTo>
                  <a:lnTo>
                    <a:pt x="165" y="34"/>
                  </a:lnTo>
                  <a:lnTo>
                    <a:pt x="157" y="35"/>
                  </a:lnTo>
                  <a:lnTo>
                    <a:pt x="149" y="35"/>
                  </a:lnTo>
                  <a:lnTo>
                    <a:pt x="141" y="36"/>
                  </a:lnTo>
                  <a:lnTo>
                    <a:pt x="133" y="36"/>
                  </a:lnTo>
                  <a:lnTo>
                    <a:pt x="124" y="36"/>
                  </a:lnTo>
                  <a:lnTo>
                    <a:pt x="115" y="35"/>
                  </a:lnTo>
                  <a:lnTo>
                    <a:pt x="106" y="34"/>
                  </a:lnTo>
                  <a:lnTo>
                    <a:pt x="98" y="34"/>
                  </a:lnTo>
                  <a:lnTo>
                    <a:pt x="90" y="32"/>
                  </a:lnTo>
                  <a:lnTo>
                    <a:pt x="81" y="31"/>
                  </a:lnTo>
                  <a:lnTo>
                    <a:pt x="73" y="28"/>
                  </a:lnTo>
                  <a:lnTo>
                    <a:pt x="65" y="26"/>
                  </a:lnTo>
                  <a:lnTo>
                    <a:pt x="57" y="24"/>
                  </a:lnTo>
                  <a:lnTo>
                    <a:pt x="49" y="21"/>
                  </a:lnTo>
                  <a:lnTo>
                    <a:pt x="41" y="18"/>
                  </a:lnTo>
                  <a:lnTo>
                    <a:pt x="33" y="15"/>
                  </a:lnTo>
                  <a:lnTo>
                    <a:pt x="25" y="11"/>
                  </a:lnTo>
                  <a:lnTo>
                    <a:pt x="18" y="7"/>
                  </a:lnTo>
                  <a:lnTo>
                    <a:pt x="10" y="4"/>
                  </a:lnTo>
                  <a:lnTo>
                    <a:pt x="1" y="0"/>
                  </a:lnTo>
                  <a:lnTo>
                    <a:pt x="0" y="1"/>
                  </a:lnTo>
                  <a:lnTo>
                    <a:pt x="0" y="2"/>
                  </a:lnTo>
                  <a:lnTo>
                    <a:pt x="10" y="7"/>
                  </a:lnTo>
                  <a:lnTo>
                    <a:pt x="19" y="13"/>
                  </a:lnTo>
                  <a:lnTo>
                    <a:pt x="29" y="17"/>
                  </a:lnTo>
                  <a:lnTo>
                    <a:pt x="39" y="21"/>
                  </a:lnTo>
                  <a:lnTo>
                    <a:pt x="48" y="25"/>
                  </a:lnTo>
                  <a:lnTo>
                    <a:pt x="58" y="28"/>
                  </a:lnTo>
                  <a:lnTo>
                    <a:pt x="68" y="31"/>
                  </a:lnTo>
                  <a:lnTo>
                    <a:pt x="78" y="33"/>
                  </a:lnTo>
                  <a:lnTo>
                    <a:pt x="88" y="35"/>
                  </a:lnTo>
                  <a:lnTo>
                    <a:pt x="98" y="37"/>
                  </a:lnTo>
                  <a:lnTo>
                    <a:pt x="109" y="38"/>
                  </a:lnTo>
                  <a:lnTo>
                    <a:pt x="119" y="39"/>
                  </a:lnTo>
                  <a:lnTo>
                    <a:pt x="130" y="40"/>
                  </a:lnTo>
                  <a:lnTo>
                    <a:pt x="140" y="40"/>
                  </a:lnTo>
                  <a:lnTo>
                    <a:pt x="151" y="40"/>
                  </a:lnTo>
                  <a:lnTo>
                    <a:pt x="162" y="40"/>
                  </a:lnTo>
                  <a:lnTo>
                    <a:pt x="175" y="40"/>
                  </a:lnTo>
                  <a:lnTo>
                    <a:pt x="187" y="40"/>
                  </a:lnTo>
                  <a:lnTo>
                    <a:pt x="200" y="40"/>
                  </a:lnTo>
                  <a:lnTo>
                    <a:pt x="214" y="41"/>
                  </a:lnTo>
                  <a:lnTo>
                    <a:pt x="226" y="43"/>
                  </a:lnTo>
                  <a:lnTo>
                    <a:pt x="239" y="45"/>
                  </a:lnTo>
                  <a:lnTo>
                    <a:pt x="251" y="48"/>
                  </a:lnTo>
                  <a:lnTo>
                    <a:pt x="263" y="53"/>
                  </a:lnTo>
                  <a:lnTo>
                    <a:pt x="267" y="55"/>
                  </a:lnTo>
                  <a:lnTo>
                    <a:pt x="272" y="57"/>
                  </a:lnTo>
                  <a:lnTo>
                    <a:pt x="276" y="60"/>
                  </a:lnTo>
                  <a:lnTo>
                    <a:pt x="280" y="63"/>
                  </a:lnTo>
                  <a:lnTo>
                    <a:pt x="285" y="66"/>
                  </a:lnTo>
                  <a:lnTo>
                    <a:pt x="288" y="70"/>
                  </a:lnTo>
                  <a:lnTo>
                    <a:pt x="291" y="74"/>
                  </a:lnTo>
                  <a:lnTo>
                    <a:pt x="295" y="78"/>
                  </a:lnTo>
                  <a:lnTo>
                    <a:pt x="297" y="81"/>
                  </a:lnTo>
                  <a:lnTo>
                    <a:pt x="299" y="84"/>
                  </a:lnTo>
                  <a:lnTo>
                    <a:pt x="300" y="87"/>
                  </a:lnTo>
                  <a:lnTo>
                    <a:pt x="302" y="90"/>
                  </a:lnTo>
                  <a:lnTo>
                    <a:pt x="302" y="98"/>
                  </a:lnTo>
                  <a:lnTo>
                    <a:pt x="299" y="102"/>
                  </a:lnTo>
                  <a:lnTo>
                    <a:pt x="292" y="102"/>
                  </a:lnTo>
                  <a:lnTo>
                    <a:pt x="285" y="99"/>
                  </a:lnTo>
                  <a:lnTo>
                    <a:pt x="282" y="96"/>
                  </a:lnTo>
                  <a:lnTo>
                    <a:pt x="279" y="93"/>
                  </a:lnTo>
                  <a:lnTo>
                    <a:pt x="278" y="90"/>
                  </a:lnTo>
                  <a:lnTo>
                    <a:pt x="277" y="86"/>
                  </a:lnTo>
                  <a:lnTo>
                    <a:pt x="277" y="85"/>
                  </a:lnTo>
                  <a:lnTo>
                    <a:pt x="276" y="86"/>
                  </a:lnTo>
                  <a:lnTo>
                    <a:pt x="27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5" name="Freeform 95"/>
            <p:cNvSpPr>
              <a:spLocks/>
            </p:cNvSpPr>
            <p:nvPr/>
          </p:nvSpPr>
          <p:spPr bwMode="auto">
            <a:xfrm>
              <a:off x="2872" y="1951"/>
              <a:ext cx="307" cy="143"/>
            </a:xfrm>
            <a:custGeom>
              <a:avLst/>
              <a:gdLst>
                <a:gd name="T0" fmla="*/ 8 w 307"/>
                <a:gd name="T1" fmla="*/ 9 h 143"/>
                <a:gd name="T2" fmla="*/ 23 w 307"/>
                <a:gd name="T3" fmla="*/ 23 h 143"/>
                <a:gd name="T4" fmla="*/ 38 w 307"/>
                <a:gd name="T5" fmla="*/ 38 h 143"/>
                <a:gd name="T6" fmla="*/ 54 w 307"/>
                <a:gd name="T7" fmla="*/ 50 h 143"/>
                <a:gd name="T8" fmla="*/ 69 w 307"/>
                <a:gd name="T9" fmla="*/ 63 h 143"/>
                <a:gd name="T10" fmla="*/ 86 w 307"/>
                <a:gd name="T11" fmla="*/ 74 h 143"/>
                <a:gd name="T12" fmla="*/ 104 w 307"/>
                <a:gd name="T13" fmla="*/ 85 h 143"/>
                <a:gd name="T14" fmla="*/ 122 w 307"/>
                <a:gd name="T15" fmla="*/ 93 h 143"/>
                <a:gd name="T16" fmla="*/ 143 w 307"/>
                <a:gd name="T17" fmla="*/ 100 h 143"/>
                <a:gd name="T18" fmla="*/ 164 w 307"/>
                <a:gd name="T19" fmla="*/ 106 h 143"/>
                <a:gd name="T20" fmla="*/ 185 w 307"/>
                <a:gd name="T21" fmla="*/ 109 h 143"/>
                <a:gd name="T22" fmla="*/ 206 w 307"/>
                <a:gd name="T23" fmla="*/ 114 h 143"/>
                <a:gd name="T24" fmla="*/ 228 w 307"/>
                <a:gd name="T25" fmla="*/ 119 h 143"/>
                <a:gd name="T26" fmla="*/ 249 w 307"/>
                <a:gd name="T27" fmla="*/ 126 h 143"/>
                <a:gd name="T28" fmla="*/ 271 w 307"/>
                <a:gd name="T29" fmla="*/ 133 h 143"/>
                <a:gd name="T30" fmla="*/ 293 w 307"/>
                <a:gd name="T31" fmla="*/ 140 h 143"/>
                <a:gd name="T32" fmla="*/ 306 w 307"/>
                <a:gd name="T33" fmla="*/ 142 h 143"/>
                <a:gd name="T34" fmla="*/ 305 w 307"/>
                <a:gd name="T35" fmla="*/ 137 h 143"/>
                <a:gd name="T36" fmla="*/ 294 w 307"/>
                <a:gd name="T37" fmla="*/ 130 h 143"/>
                <a:gd name="T38" fmla="*/ 274 w 307"/>
                <a:gd name="T39" fmla="*/ 122 h 143"/>
                <a:gd name="T40" fmla="*/ 253 w 307"/>
                <a:gd name="T41" fmla="*/ 116 h 143"/>
                <a:gd name="T42" fmla="*/ 232 w 307"/>
                <a:gd name="T43" fmla="*/ 111 h 143"/>
                <a:gd name="T44" fmla="*/ 211 w 307"/>
                <a:gd name="T45" fmla="*/ 107 h 143"/>
                <a:gd name="T46" fmla="*/ 190 w 307"/>
                <a:gd name="T47" fmla="*/ 103 h 143"/>
                <a:gd name="T48" fmla="*/ 170 w 307"/>
                <a:gd name="T49" fmla="*/ 99 h 143"/>
                <a:gd name="T50" fmla="*/ 149 w 307"/>
                <a:gd name="T51" fmla="*/ 94 h 143"/>
                <a:gd name="T52" fmla="*/ 128 w 307"/>
                <a:gd name="T53" fmla="*/ 89 h 143"/>
                <a:gd name="T54" fmla="*/ 108 w 307"/>
                <a:gd name="T55" fmla="*/ 81 h 143"/>
                <a:gd name="T56" fmla="*/ 90 w 307"/>
                <a:gd name="T57" fmla="*/ 71 h 143"/>
                <a:gd name="T58" fmla="*/ 72 w 307"/>
                <a:gd name="T59" fmla="*/ 61 h 143"/>
                <a:gd name="T60" fmla="*/ 55 w 307"/>
                <a:gd name="T61" fmla="*/ 48 h 143"/>
                <a:gd name="T62" fmla="*/ 40 w 307"/>
                <a:gd name="T63" fmla="*/ 35 h 143"/>
                <a:gd name="T64" fmla="*/ 24 w 307"/>
                <a:gd name="T65" fmla="*/ 21 h 143"/>
                <a:gd name="T66" fmla="*/ 8 w 307"/>
                <a:gd name="T67" fmla="*/ 8 h 143"/>
                <a:gd name="T68" fmla="*/ 0 w 307"/>
                <a:gd name="T69" fmla="*/ 0 h 143"/>
                <a:gd name="T70" fmla="*/ 0 w 307"/>
                <a:gd name="T71" fmla="*/ 2 h 143"/>
                <a:gd name="T72" fmla="*/ 1 w 307"/>
                <a:gd name="T73" fmla="*/ 2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143"/>
                <a:gd name="T113" fmla="*/ 307 w 307"/>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143">
                  <a:moveTo>
                    <a:pt x="1" y="2"/>
                  </a:moveTo>
                  <a:lnTo>
                    <a:pt x="8" y="9"/>
                  </a:lnTo>
                  <a:lnTo>
                    <a:pt x="16" y="16"/>
                  </a:lnTo>
                  <a:lnTo>
                    <a:pt x="23" y="23"/>
                  </a:lnTo>
                  <a:lnTo>
                    <a:pt x="31" y="30"/>
                  </a:lnTo>
                  <a:lnTo>
                    <a:pt x="38" y="38"/>
                  </a:lnTo>
                  <a:lnTo>
                    <a:pt x="45" y="44"/>
                  </a:lnTo>
                  <a:lnTo>
                    <a:pt x="54" y="50"/>
                  </a:lnTo>
                  <a:lnTo>
                    <a:pt x="61" y="57"/>
                  </a:lnTo>
                  <a:lnTo>
                    <a:pt x="69" y="63"/>
                  </a:lnTo>
                  <a:lnTo>
                    <a:pt x="78" y="69"/>
                  </a:lnTo>
                  <a:lnTo>
                    <a:pt x="86" y="74"/>
                  </a:lnTo>
                  <a:lnTo>
                    <a:pt x="95" y="79"/>
                  </a:lnTo>
                  <a:lnTo>
                    <a:pt x="104" y="85"/>
                  </a:lnTo>
                  <a:lnTo>
                    <a:pt x="113" y="89"/>
                  </a:lnTo>
                  <a:lnTo>
                    <a:pt x="122" y="93"/>
                  </a:lnTo>
                  <a:lnTo>
                    <a:pt x="132" y="97"/>
                  </a:lnTo>
                  <a:lnTo>
                    <a:pt x="143" y="100"/>
                  </a:lnTo>
                  <a:lnTo>
                    <a:pt x="153" y="103"/>
                  </a:lnTo>
                  <a:lnTo>
                    <a:pt x="164" y="106"/>
                  </a:lnTo>
                  <a:lnTo>
                    <a:pt x="175" y="107"/>
                  </a:lnTo>
                  <a:lnTo>
                    <a:pt x="185" y="109"/>
                  </a:lnTo>
                  <a:lnTo>
                    <a:pt x="196" y="112"/>
                  </a:lnTo>
                  <a:lnTo>
                    <a:pt x="206" y="114"/>
                  </a:lnTo>
                  <a:lnTo>
                    <a:pt x="217" y="116"/>
                  </a:lnTo>
                  <a:lnTo>
                    <a:pt x="228" y="119"/>
                  </a:lnTo>
                  <a:lnTo>
                    <a:pt x="239" y="123"/>
                  </a:lnTo>
                  <a:lnTo>
                    <a:pt x="249" y="126"/>
                  </a:lnTo>
                  <a:lnTo>
                    <a:pt x="261" y="130"/>
                  </a:lnTo>
                  <a:lnTo>
                    <a:pt x="271" y="133"/>
                  </a:lnTo>
                  <a:lnTo>
                    <a:pt x="282" y="137"/>
                  </a:lnTo>
                  <a:lnTo>
                    <a:pt x="293" y="140"/>
                  </a:lnTo>
                  <a:lnTo>
                    <a:pt x="304" y="143"/>
                  </a:lnTo>
                  <a:lnTo>
                    <a:pt x="306" y="142"/>
                  </a:lnTo>
                  <a:lnTo>
                    <a:pt x="307" y="140"/>
                  </a:lnTo>
                  <a:lnTo>
                    <a:pt x="305" y="137"/>
                  </a:lnTo>
                  <a:lnTo>
                    <a:pt x="303" y="135"/>
                  </a:lnTo>
                  <a:lnTo>
                    <a:pt x="294" y="130"/>
                  </a:lnTo>
                  <a:lnTo>
                    <a:pt x="284" y="126"/>
                  </a:lnTo>
                  <a:lnTo>
                    <a:pt x="274" y="122"/>
                  </a:lnTo>
                  <a:lnTo>
                    <a:pt x="264" y="119"/>
                  </a:lnTo>
                  <a:lnTo>
                    <a:pt x="253" y="116"/>
                  </a:lnTo>
                  <a:lnTo>
                    <a:pt x="243" y="114"/>
                  </a:lnTo>
                  <a:lnTo>
                    <a:pt x="232" y="111"/>
                  </a:lnTo>
                  <a:lnTo>
                    <a:pt x="222" y="109"/>
                  </a:lnTo>
                  <a:lnTo>
                    <a:pt x="211" y="107"/>
                  </a:lnTo>
                  <a:lnTo>
                    <a:pt x="201" y="105"/>
                  </a:lnTo>
                  <a:lnTo>
                    <a:pt x="190" y="103"/>
                  </a:lnTo>
                  <a:lnTo>
                    <a:pt x="180" y="101"/>
                  </a:lnTo>
                  <a:lnTo>
                    <a:pt x="170" y="99"/>
                  </a:lnTo>
                  <a:lnTo>
                    <a:pt x="159" y="97"/>
                  </a:lnTo>
                  <a:lnTo>
                    <a:pt x="149" y="94"/>
                  </a:lnTo>
                  <a:lnTo>
                    <a:pt x="138" y="92"/>
                  </a:lnTo>
                  <a:lnTo>
                    <a:pt x="128" y="89"/>
                  </a:lnTo>
                  <a:lnTo>
                    <a:pt x="118" y="85"/>
                  </a:lnTo>
                  <a:lnTo>
                    <a:pt x="108" y="81"/>
                  </a:lnTo>
                  <a:lnTo>
                    <a:pt x="99" y="76"/>
                  </a:lnTo>
                  <a:lnTo>
                    <a:pt x="90" y="71"/>
                  </a:lnTo>
                  <a:lnTo>
                    <a:pt x="81" y="66"/>
                  </a:lnTo>
                  <a:lnTo>
                    <a:pt x="72" y="61"/>
                  </a:lnTo>
                  <a:lnTo>
                    <a:pt x="64" y="55"/>
                  </a:lnTo>
                  <a:lnTo>
                    <a:pt x="55" y="48"/>
                  </a:lnTo>
                  <a:lnTo>
                    <a:pt x="48" y="42"/>
                  </a:lnTo>
                  <a:lnTo>
                    <a:pt x="40" y="35"/>
                  </a:lnTo>
                  <a:lnTo>
                    <a:pt x="31" y="29"/>
                  </a:lnTo>
                  <a:lnTo>
                    <a:pt x="24" y="21"/>
                  </a:lnTo>
                  <a:lnTo>
                    <a:pt x="16" y="14"/>
                  </a:lnTo>
                  <a:lnTo>
                    <a:pt x="8" y="8"/>
                  </a:lnTo>
                  <a:lnTo>
                    <a:pt x="1" y="0"/>
                  </a:lnTo>
                  <a:lnTo>
                    <a:pt x="0" y="0"/>
                  </a:lnTo>
                  <a:lnTo>
                    <a:pt x="0" y="1"/>
                  </a:lnTo>
                  <a:lnTo>
                    <a:pt x="0"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6" name="Freeform 96"/>
            <p:cNvSpPr>
              <a:spLocks/>
            </p:cNvSpPr>
            <p:nvPr/>
          </p:nvSpPr>
          <p:spPr bwMode="auto">
            <a:xfrm>
              <a:off x="3145" y="1979"/>
              <a:ext cx="160" cy="119"/>
            </a:xfrm>
            <a:custGeom>
              <a:avLst/>
              <a:gdLst>
                <a:gd name="T0" fmla="*/ 158 w 160"/>
                <a:gd name="T1" fmla="*/ 1 h 119"/>
                <a:gd name="T2" fmla="*/ 148 w 160"/>
                <a:gd name="T3" fmla="*/ 13 h 119"/>
                <a:gd name="T4" fmla="*/ 138 w 160"/>
                <a:gd name="T5" fmla="*/ 24 h 119"/>
                <a:gd name="T6" fmla="*/ 127 w 160"/>
                <a:gd name="T7" fmla="*/ 34 h 119"/>
                <a:gd name="T8" fmla="*/ 115 w 160"/>
                <a:gd name="T9" fmla="*/ 43 h 119"/>
                <a:gd name="T10" fmla="*/ 103 w 160"/>
                <a:gd name="T11" fmla="*/ 52 h 119"/>
                <a:gd name="T12" fmla="*/ 89 w 160"/>
                <a:gd name="T13" fmla="*/ 60 h 119"/>
                <a:gd name="T14" fmla="*/ 76 w 160"/>
                <a:gd name="T15" fmla="*/ 66 h 119"/>
                <a:gd name="T16" fmla="*/ 61 w 160"/>
                <a:gd name="T17" fmla="*/ 73 h 119"/>
                <a:gd name="T18" fmla="*/ 53 w 160"/>
                <a:gd name="T19" fmla="*/ 76 h 119"/>
                <a:gd name="T20" fmla="*/ 45 w 160"/>
                <a:gd name="T21" fmla="*/ 80 h 119"/>
                <a:gd name="T22" fmla="*/ 35 w 160"/>
                <a:gd name="T23" fmla="*/ 84 h 119"/>
                <a:gd name="T24" fmla="*/ 26 w 160"/>
                <a:gd name="T25" fmla="*/ 90 h 119"/>
                <a:gd name="T26" fmla="*/ 17 w 160"/>
                <a:gd name="T27" fmla="*/ 96 h 119"/>
                <a:gd name="T28" fmla="*/ 9 w 160"/>
                <a:gd name="T29" fmla="*/ 102 h 119"/>
                <a:gd name="T30" fmla="*/ 3 w 160"/>
                <a:gd name="T31" fmla="*/ 110 h 119"/>
                <a:gd name="T32" fmla="*/ 0 w 160"/>
                <a:gd name="T33" fmla="*/ 117 h 119"/>
                <a:gd name="T34" fmla="*/ 1 w 160"/>
                <a:gd name="T35" fmla="*/ 119 h 119"/>
                <a:gd name="T36" fmla="*/ 3 w 160"/>
                <a:gd name="T37" fmla="*/ 118 h 119"/>
                <a:gd name="T38" fmla="*/ 4 w 160"/>
                <a:gd name="T39" fmla="*/ 117 h 119"/>
                <a:gd name="T40" fmla="*/ 6 w 160"/>
                <a:gd name="T41" fmla="*/ 116 h 119"/>
                <a:gd name="T42" fmla="*/ 15 w 160"/>
                <a:gd name="T43" fmla="*/ 106 h 119"/>
                <a:gd name="T44" fmla="*/ 26 w 160"/>
                <a:gd name="T45" fmla="*/ 97 h 119"/>
                <a:gd name="T46" fmla="*/ 37 w 160"/>
                <a:gd name="T47" fmla="*/ 90 h 119"/>
                <a:gd name="T48" fmla="*/ 49 w 160"/>
                <a:gd name="T49" fmla="*/ 84 h 119"/>
                <a:gd name="T50" fmla="*/ 62 w 160"/>
                <a:gd name="T51" fmla="*/ 78 h 119"/>
                <a:gd name="T52" fmla="*/ 74 w 160"/>
                <a:gd name="T53" fmla="*/ 72 h 119"/>
                <a:gd name="T54" fmla="*/ 86 w 160"/>
                <a:gd name="T55" fmla="*/ 66 h 119"/>
                <a:gd name="T56" fmla="*/ 98 w 160"/>
                <a:gd name="T57" fmla="*/ 60 h 119"/>
                <a:gd name="T58" fmla="*/ 107 w 160"/>
                <a:gd name="T59" fmla="*/ 54 h 119"/>
                <a:gd name="T60" fmla="*/ 116 w 160"/>
                <a:gd name="T61" fmla="*/ 48 h 119"/>
                <a:gd name="T62" fmla="*/ 124 w 160"/>
                <a:gd name="T63" fmla="*/ 40 h 119"/>
                <a:gd name="T64" fmla="*/ 133 w 160"/>
                <a:gd name="T65" fmla="*/ 34 h 119"/>
                <a:gd name="T66" fmla="*/ 140 w 160"/>
                <a:gd name="T67" fmla="*/ 25 h 119"/>
                <a:gd name="T68" fmla="*/ 147 w 160"/>
                <a:gd name="T69" fmla="*/ 18 h 119"/>
                <a:gd name="T70" fmla="*/ 154 w 160"/>
                <a:gd name="T71" fmla="*/ 9 h 119"/>
                <a:gd name="T72" fmla="*/ 160 w 160"/>
                <a:gd name="T73" fmla="*/ 1 h 119"/>
                <a:gd name="T74" fmla="*/ 160 w 160"/>
                <a:gd name="T75" fmla="*/ 0 h 119"/>
                <a:gd name="T76" fmla="*/ 160 w 160"/>
                <a:gd name="T77" fmla="*/ 0 h 119"/>
                <a:gd name="T78" fmla="*/ 159 w 160"/>
                <a:gd name="T79" fmla="*/ 0 h 119"/>
                <a:gd name="T80" fmla="*/ 158 w 160"/>
                <a:gd name="T81" fmla="*/ 1 h 119"/>
                <a:gd name="T82" fmla="*/ 158 w 160"/>
                <a:gd name="T83" fmla="*/ 1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9"/>
                <a:gd name="T128" fmla="*/ 160 w 16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9">
                  <a:moveTo>
                    <a:pt x="158" y="1"/>
                  </a:moveTo>
                  <a:lnTo>
                    <a:pt x="148" y="13"/>
                  </a:lnTo>
                  <a:lnTo>
                    <a:pt x="138" y="24"/>
                  </a:lnTo>
                  <a:lnTo>
                    <a:pt x="127" y="34"/>
                  </a:lnTo>
                  <a:lnTo>
                    <a:pt x="115" y="43"/>
                  </a:lnTo>
                  <a:lnTo>
                    <a:pt x="103" y="52"/>
                  </a:lnTo>
                  <a:lnTo>
                    <a:pt x="89" y="60"/>
                  </a:lnTo>
                  <a:lnTo>
                    <a:pt x="76" y="66"/>
                  </a:lnTo>
                  <a:lnTo>
                    <a:pt x="61" y="73"/>
                  </a:lnTo>
                  <a:lnTo>
                    <a:pt x="53" y="76"/>
                  </a:lnTo>
                  <a:lnTo>
                    <a:pt x="45" y="80"/>
                  </a:lnTo>
                  <a:lnTo>
                    <a:pt x="35" y="84"/>
                  </a:lnTo>
                  <a:lnTo>
                    <a:pt x="26" y="90"/>
                  </a:lnTo>
                  <a:lnTo>
                    <a:pt x="17" y="96"/>
                  </a:lnTo>
                  <a:lnTo>
                    <a:pt x="9" y="102"/>
                  </a:lnTo>
                  <a:lnTo>
                    <a:pt x="3" y="110"/>
                  </a:lnTo>
                  <a:lnTo>
                    <a:pt x="0" y="117"/>
                  </a:lnTo>
                  <a:lnTo>
                    <a:pt x="1" y="119"/>
                  </a:lnTo>
                  <a:lnTo>
                    <a:pt x="3" y="118"/>
                  </a:lnTo>
                  <a:lnTo>
                    <a:pt x="4" y="117"/>
                  </a:lnTo>
                  <a:lnTo>
                    <a:pt x="6" y="116"/>
                  </a:lnTo>
                  <a:lnTo>
                    <a:pt x="15" y="106"/>
                  </a:lnTo>
                  <a:lnTo>
                    <a:pt x="26" y="97"/>
                  </a:lnTo>
                  <a:lnTo>
                    <a:pt x="37" y="90"/>
                  </a:lnTo>
                  <a:lnTo>
                    <a:pt x="49" y="84"/>
                  </a:lnTo>
                  <a:lnTo>
                    <a:pt x="62" y="78"/>
                  </a:lnTo>
                  <a:lnTo>
                    <a:pt x="74" y="72"/>
                  </a:lnTo>
                  <a:lnTo>
                    <a:pt x="86" y="66"/>
                  </a:lnTo>
                  <a:lnTo>
                    <a:pt x="98" y="60"/>
                  </a:lnTo>
                  <a:lnTo>
                    <a:pt x="107" y="54"/>
                  </a:lnTo>
                  <a:lnTo>
                    <a:pt x="116" y="48"/>
                  </a:lnTo>
                  <a:lnTo>
                    <a:pt x="124" y="40"/>
                  </a:lnTo>
                  <a:lnTo>
                    <a:pt x="133" y="34"/>
                  </a:lnTo>
                  <a:lnTo>
                    <a:pt x="140" y="25"/>
                  </a:lnTo>
                  <a:lnTo>
                    <a:pt x="147" y="18"/>
                  </a:lnTo>
                  <a:lnTo>
                    <a:pt x="154" y="9"/>
                  </a:lnTo>
                  <a:lnTo>
                    <a:pt x="160" y="1"/>
                  </a:lnTo>
                  <a:lnTo>
                    <a:pt x="160" y="0"/>
                  </a:lnTo>
                  <a:lnTo>
                    <a:pt x="159" y="0"/>
                  </a:lnTo>
                  <a:lnTo>
                    <a:pt x="15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7" name="Freeform 97"/>
            <p:cNvSpPr>
              <a:spLocks/>
            </p:cNvSpPr>
            <p:nvPr/>
          </p:nvSpPr>
          <p:spPr bwMode="auto">
            <a:xfrm>
              <a:off x="2862" y="1881"/>
              <a:ext cx="46" cy="91"/>
            </a:xfrm>
            <a:custGeom>
              <a:avLst/>
              <a:gdLst>
                <a:gd name="T0" fmla="*/ 17 w 46"/>
                <a:gd name="T1" fmla="*/ 4 h 91"/>
                <a:gd name="T2" fmla="*/ 25 w 46"/>
                <a:gd name="T3" fmla="*/ 4 h 91"/>
                <a:gd name="T4" fmla="*/ 31 w 46"/>
                <a:gd name="T5" fmla="*/ 11 h 91"/>
                <a:gd name="T6" fmla="*/ 35 w 46"/>
                <a:gd name="T7" fmla="*/ 20 h 91"/>
                <a:gd name="T8" fmla="*/ 38 w 46"/>
                <a:gd name="T9" fmla="*/ 27 h 91"/>
                <a:gd name="T10" fmla="*/ 39 w 46"/>
                <a:gd name="T11" fmla="*/ 34 h 91"/>
                <a:gd name="T12" fmla="*/ 39 w 46"/>
                <a:gd name="T13" fmla="*/ 41 h 91"/>
                <a:gd name="T14" fmla="*/ 38 w 46"/>
                <a:gd name="T15" fmla="*/ 49 h 91"/>
                <a:gd name="T16" fmla="*/ 38 w 46"/>
                <a:gd name="T17" fmla="*/ 56 h 91"/>
                <a:gd name="T18" fmla="*/ 36 w 46"/>
                <a:gd name="T19" fmla="*/ 61 h 91"/>
                <a:gd name="T20" fmla="*/ 33 w 46"/>
                <a:gd name="T21" fmla="*/ 66 h 91"/>
                <a:gd name="T22" fmla="*/ 30 w 46"/>
                <a:gd name="T23" fmla="*/ 72 h 91"/>
                <a:gd name="T24" fmla="*/ 26 w 46"/>
                <a:gd name="T25" fmla="*/ 76 h 91"/>
                <a:gd name="T26" fmla="*/ 20 w 46"/>
                <a:gd name="T27" fmla="*/ 82 h 91"/>
                <a:gd name="T28" fmla="*/ 17 w 46"/>
                <a:gd name="T29" fmla="*/ 83 h 91"/>
                <a:gd name="T30" fmla="*/ 13 w 46"/>
                <a:gd name="T31" fmla="*/ 80 h 91"/>
                <a:gd name="T32" fmla="*/ 10 w 46"/>
                <a:gd name="T33" fmla="*/ 74 h 91"/>
                <a:gd name="T34" fmla="*/ 8 w 46"/>
                <a:gd name="T35" fmla="*/ 72 h 91"/>
                <a:gd name="T36" fmla="*/ 4 w 46"/>
                <a:gd name="T37" fmla="*/ 71 h 91"/>
                <a:gd name="T38" fmla="*/ 1 w 46"/>
                <a:gd name="T39" fmla="*/ 71 h 91"/>
                <a:gd name="T40" fmla="*/ 0 w 46"/>
                <a:gd name="T41" fmla="*/ 73 h 91"/>
                <a:gd name="T42" fmla="*/ 5 w 46"/>
                <a:gd name="T43" fmla="*/ 84 h 91"/>
                <a:gd name="T44" fmla="*/ 10 w 46"/>
                <a:gd name="T45" fmla="*/ 90 h 91"/>
                <a:gd name="T46" fmla="*/ 17 w 46"/>
                <a:gd name="T47" fmla="*/ 91 h 91"/>
                <a:gd name="T48" fmla="*/ 24 w 46"/>
                <a:gd name="T49" fmla="*/ 89 h 91"/>
                <a:gd name="T50" fmla="*/ 32 w 46"/>
                <a:gd name="T51" fmla="*/ 84 h 91"/>
                <a:gd name="T52" fmla="*/ 38 w 46"/>
                <a:gd name="T53" fmla="*/ 76 h 91"/>
                <a:gd name="T54" fmla="*/ 42 w 46"/>
                <a:gd name="T55" fmla="*/ 67 h 91"/>
                <a:gd name="T56" fmla="*/ 45 w 46"/>
                <a:gd name="T57" fmla="*/ 58 h 91"/>
                <a:gd name="T58" fmla="*/ 46 w 46"/>
                <a:gd name="T59" fmla="*/ 43 h 91"/>
                <a:gd name="T60" fmla="*/ 43 w 46"/>
                <a:gd name="T61" fmla="*/ 31 h 91"/>
                <a:gd name="T62" fmla="*/ 38 w 46"/>
                <a:gd name="T63" fmla="*/ 19 h 91"/>
                <a:gd name="T64" fmla="*/ 32 w 46"/>
                <a:gd name="T65" fmla="*/ 6 h 91"/>
                <a:gd name="T66" fmla="*/ 29 w 46"/>
                <a:gd name="T67" fmla="*/ 1 h 91"/>
                <a:gd name="T68" fmla="*/ 24 w 46"/>
                <a:gd name="T69" fmla="*/ 0 h 91"/>
                <a:gd name="T70" fmla="*/ 19 w 46"/>
                <a:gd name="T71" fmla="*/ 1 h 91"/>
                <a:gd name="T72" fmla="*/ 14 w 46"/>
                <a:gd name="T73" fmla="*/ 3 h 91"/>
                <a:gd name="T74" fmla="*/ 14 w 46"/>
                <a:gd name="T75" fmla="*/ 4 h 91"/>
                <a:gd name="T76" fmla="*/ 15 w 46"/>
                <a:gd name="T77" fmla="*/ 4 h 91"/>
                <a:gd name="T78" fmla="*/ 16 w 46"/>
                <a:gd name="T79" fmla="*/ 4 h 91"/>
                <a:gd name="T80" fmla="*/ 17 w 46"/>
                <a:gd name="T81" fmla="*/ 4 h 91"/>
                <a:gd name="T82" fmla="*/ 17 w 46"/>
                <a:gd name="T83" fmla="*/ 4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91"/>
                <a:gd name="T128" fmla="*/ 46 w 4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91">
                  <a:moveTo>
                    <a:pt x="17" y="4"/>
                  </a:moveTo>
                  <a:lnTo>
                    <a:pt x="25" y="4"/>
                  </a:lnTo>
                  <a:lnTo>
                    <a:pt x="31" y="11"/>
                  </a:lnTo>
                  <a:lnTo>
                    <a:pt x="35" y="20"/>
                  </a:lnTo>
                  <a:lnTo>
                    <a:pt x="38" y="27"/>
                  </a:lnTo>
                  <a:lnTo>
                    <a:pt x="39" y="34"/>
                  </a:lnTo>
                  <a:lnTo>
                    <a:pt x="39" y="41"/>
                  </a:lnTo>
                  <a:lnTo>
                    <a:pt x="38" y="49"/>
                  </a:lnTo>
                  <a:lnTo>
                    <a:pt x="38" y="56"/>
                  </a:lnTo>
                  <a:lnTo>
                    <a:pt x="36" y="61"/>
                  </a:lnTo>
                  <a:lnTo>
                    <a:pt x="33" y="66"/>
                  </a:lnTo>
                  <a:lnTo>
                    <a:pt x="30" y="72"/>
                  </a:lnTo>
                  <a:lnTo>
                    <a:pt x="26" y="76"/>
                  </a:lnTo>
                  <a:lnTo>
                    <a:pt x="20" y="82"/>
                  </a:lnTo>
                  <a:lnTo>
                    <a:pt x="17" y="83"/>
                  </a:lnTo>
                  <a:lnTo>
                    <a:pt x="13" y="80"/>
                  </a:lnTo>
                  <a:lnTo>
                    <a:pt x="10" y="74"/>
                  </a:lnTo>
                  <a:lnTo>
                    <a:pt x="8" y="72"/>
                  </a:lnTo>
                  <a:lnTo>
                    <a:pt x="4" y="71"/>
                  </a:lnTo>
                  <a:lnTo>
                    <a:pt x="1" y="71"/>
                  </a:lnTo>
                  <a:lnTo>
                    <a:pt x="0" y="73"/>
                  </a:lnTo>
                  <a:lnTo>
                    <a:pt x="5" y="84"/>
                  </a:lnTo>
                  <a:lnTo>
                    <a:pt x="10" y="90"/>
                  </a:lnTo>
                  <a:lnTo>
                    <a:pt x="17" y="91"/>
                  </a:lnTo>
                  <a:lnTo>
                    <a:pt x="24" y="89"/>
                  </a:lnTo>
                  <a:lnTo>
                    <a:pt x="32" y="84"/>
                  </a:lnTo>
                  <a:lnTo>
                    <a:pt x="38" y="76"/>
                  </a:lnTo>
                  <a:lnTo>
                    <a:pt x="42" y="67"/>
                  </a:lnTo>
                  <a:lnTo>
                    <a:pt x="45" y="58"/>
                  </a:lnTo>
                  <a:lnTo>
                    <a:pt x="46" y="43"/>
                  </a:lnTo>
                  <a:lnTo>
                    <a:pt x="43" y="31"/>
                  </a:lnTo>
                  <a:lnTo>
                    <a:pt x="38" y="19"/>
                  </a:lnTo>
                  <a:lnTo>
                    <a:pt x="32" y="6"/>
                  </a:lnTo>
                  <a:lnTo>
                    <a:pt x="29" y="1"/>
                  </a:lnTo>
                  <a:lnTo>
                    <a:pt x="24" y="0"/>
                  </a:lnTo>
                  <a:lnTo>
                    <a:pt x="19" y="1"/>
                  </a:lnTo>
                  <a:lnTo>
                    <a:pt x="14" y="3"/>
                  </a:lnTo>
                  <a:lnTo>
                    <a:pt x="14" y="4"/>
                  </a:lnTo>
                  <a:lnTo>
                    <a:pt x="15" y="4"/>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8" name="Freeform 98"/>
            <p:cNvSpPr>
              <a:spLocks/>
            </p:cNvSpPr>
            <p:nvPr/>
          </p:nvSpPr>
          <p:spPr bwMode="auto">
            <a:xfrm>
              <a:off x="2892" y="1899"/>
              <a:ext cx="51" cy="101"/>
            </a:xfrm>
            <a:custGeom>
              <a:avLst/>
              <a:gdLst>
                <a:gd name="T0" fmla="*/ 22 w 51"/>
                <a:gd name="T1" fmla="*/ 1 h 101"/>
                <a:gd name="T2" fmla="*/ 35 w 51"/>
                <a:gd name="T3" fmla="*/ 11 h 101"/>
                <a:gd name="T4" fmla="*/ 43 w 51"/>
                <a:gd name="T5" fmla="*/ 25 h 101"/>
                <a:gd name="T6" fmla="*/ 46 w 51"/>
                <a:gd name="T7" fmla="*/ 40 h 101"/>
                <a:gd name="T8" fmla="*/ 45 w 51"/>
                <a:gd name="T9" fmla="*/ 57 h 101"/>
                <a:gd name="T10" fmla="*/ 40 w 51"/>
                <a:gd name="T11" fmla="*/ 72 h 101"/>
                <a:gd name="T12" fmla="*/ 30 w 51"/>
                <a:gd name="T13" fmla="*/ 85 h 101"/>
                <a:gd name="T14" fmla="*/ 17 w 51"/>
                <a:gd name="T15" fmla="*/ 95 h 101"/>
                <a:gd name="T16" fmla="*/ 2 w 51"/>
                <a:gd name="T17" fmla="*/ 99 h 101"/>
                <a:gd name="T18" fmla="*/ 1 w 51"/>
                <a:gd name="T19" fmla="*/ 99 h 101"/>
                <a:gd name="T20" fmla="*/ 0 w 51"/>
                <a:gd name="T21" fmla="*/ 100 h 101"/>
                <a:gd name="T22" fmla="*/ 0 w 51"/>
                <a:gd name="T23" fmla="*/ 101 h 101"/>
                <a:gd name="T24" fmla="*/ 2 w 51"/>
                <a:gd name="T25" fmla="*/ 101 h 101"/>
                <a:gd name="T26" fmla="*/ 19 w 51"/>
                <a:gd name="T27" fmla="*/ 97 h 101"/>
                <a:gd name="T28" fmla="*/ 33 w 51"/>
                <a:gd name="T29" fmla="*/ 87 h 101"/>
                <a:gd name="T30" fmla="*/ 43 w 51"/>
                <a:gd name="T31" fmla="*/ 74 h 101"/>
                <a:gd name="T32" fmla="*/ 49 w 51"/>
                <a:gd name="T33" fmla="*/ 58 h 101"/>
                <a:gd name="T34" fmla="*/ 51 w 51"/>
                <a:gd name="T35" fmla="*/ 41 h 101"/>
                <a:gd name="T36" fmla="*/ 48 w 51"/>
                <a:gd name="T37" fmla="*/ 25 h 101"/>
                <a:gd name="T38" fmla="*/ 39 w 51"/>
                <a:gd name="T39" fmla="*/ 10 h 101"/>
                <a:gd name="T40" fmla="*/ 25 w 51"/>
                <a:gd name="T41" fmla="*/ 0 h 101"/>
                <a:gd name="T42" fmla="*/ 24 w 51"/>
                <a:gd name="T43" fmla="*/ 0 h 101"/>
                <a:gd name="T44" fmla="*/ 22 w 51"/>
                <a:gd name="T45" fmla="*/ 0 h 101"/>
                <a:gd name="T46" fmla="*/ 22 w 51"/>
                <a:gd name="T47" fmla="*/ 1 h 101"/>
                <a:gd name="T48" fmla="*/ 22 w 51"/>
                <a:gd name="T49" fmla="*/ 1 h 101"/>
                <a:gd name="T50" fmla="*/ 22 w 51"/>
                <a:gd name="T51" fmla="*/ 1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101"/>
                <a:gd name="T80" fmla="*/ 51 w 5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101">
                  <a:moveTo>
                    <a:pt x="22" y="1"/>
                  </a:moveTo>
                  <a:lnTo>
                    <a:pt x="35" y="11"/>
                  </a:lnTo>
                  <a:lnTo>
                    <a:pt x="43" y="25"/>
                  </a:lnTo>
                  <a:lnTo>
                    <a:pt x="46" y="40"/>
                  </a:lnTo>
                  <a:lnTo>
                    <a:pt x="45" y="57"/>
                  </a:lnTo>
                  <a:lnTo>
                    <a:pt x="40" y="72"/>
                  </a:lnTo>
                  <a:lnTo>
                    <a:pt x="30" y="85"/>
                  </a:lnTo>
                  <a:lnTo>
                    <a:pt x="17" y="95"/>
                  </a:lnTo>
                  <a:lnTo>
                    <a:pt x="2" y="99"/>
                  </a:lnTo>
                  <a:lnTo>
                    <a:pt x="1" y="99"/>
                  </a:lnTo>
                  <a:lnTo>
                    <a:pt x="0" y="100"/>
                  </a:lnTo>
                  <a:lnTo>
                    <a:pt x="0" y="101"/>
                  </a:lnTo>
                  <a:lnTo>
                    <a:pt x="2" y="101"/>
                  </a:lnTo>
                  <a:lnTo>
                    <a:pt x="19" y="97"/>
                  </a:lnTo>
                  <a:lnTo>
                    <a:pt x="33" y="87"/>
                  </a:lnTo>
                  <a:lnTo>
                    <a:pt x="43" y="74"/>
                  </a:lnTo>
                  <a:lnTo>
                    <a:pt x="49" y="58"/>
                  </a:lnTo>
                  <a:lnTo>
                    <a:pt x="51" y="41"/>
                  </a:lnTo>
                  <a:lnTo>
                    <a:pt x="48" y="25"/>
                  </a:lnTo>
                  <a:lnTo>
                    <a:pt x="39" y="10"/>
                  </a:lnTo>
                  <a:lnTo>
                    <a:pt x="25" y="0"/>
                  </a:lnTo>
                  <a:lnTo>
                    <a:pt x="24" y="0"/>
                  </a:lnTo>
                  <a:lnTo>
                    <a:pt x="22"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9" name="Freeform 99"/>
            <p:cNvSpPr>
              <a:spLocks/>
            </p:cNvSpPr>
            <p:nvPr/>
          </p:nvSpPr>
          <p:spPr bwMode="auto">
            <a:xfrm>
              <a:off x="2746" y="1748"/>
              <a:ext cx="154" cy="165"/>
            </a:xfrm>
            <a:custGeom>
              <a:avLst/>
              <a:gdLst>
                <a:gd name="T0" fmla="*/ 151 w 154"/>
                <a:gd name="T1" fmla="*/ 159 h 165"/>
                <a:gd name="T2" fmla="*/ 142 w 154"/>
                <a:gd name="T3" fmla="*/ 149 h 165"/>
                <a:gd name="T4" fmla="*/ 133 w 154"/>
                <a:gd name="T5" fmla="*/ 140 h 165"/>
                <a:gd name="T6" fmla="*/ 124 w 154"/>
                <a:gd name="T7" fmla="*/ 131 h 165"/>
                <a:gd name="T8" fmla="*/ 114 w 154"/>
                <a:gd name="T9" fmla="*/ 119 h 165"/>
                <a:gd name="T10" fmla="*/ 103 w 154"/>
                <a:gd name="T11" fmla="*/ 105 h 165"/>
                <a:gd name="T12" fmla="*/ 94 w 154"/>
                <a:gd name="T13" fmla="*/ 89 h 165"/>
                <a:gd name="T14" fmla="*/ 84 w 154"/>
                <a:gd name="T15" fmla="*/ 73 h 165"/>
                <a:gd name="T16" fmla="*/ 77 w 154"/>
                <a:gd name="T17" fmla="*/ 61 h 165"/>
                <a:gd name="T18" fmla="*/ 71 w 154"/>
                <a:gd name="T19" fmla="*/ 51 h 165"/>
                <a:gd name="T20" fmla="*/ 65 w 154"/>
                <a:gd name="T21" fmla="*/ 44 h 165"/>
                <a:gd name="T22" fmla="*/ 57 w 154"/>
                <a:gd name="T23" fmla="*/ 37 h 165"/>
                <a:gd name="T24" fmla="*/ 48 w 154"/>
                <a:gd name="T25" fmla="*/ 34 h 165"/>
                <a:gd name="T26" fmla="*/ 41 w 154"/>
                <a:gd name="T27" fmla="*/ 29 h 165"/>
                <a:gd name="T28" fmla="*/ 33 w 154"/>
                <a:gd name="T29" fmla="*/ 24 h 165"/>
                <a:gd name="T30" fmla="*/ 27 w 154"/>
                <a:gd name="T31" fmla="*/ 19 h 165"/>
                <a:gd name="T32" fmla="*/ 20 w 154"/>
                <a:gd name="T33" fmla="*/ 14 h 165"/>
                <a:gd name="T34" fmla="*/ 14 w 154"/>
                <a:gd name="T35" fmla="*/ 10 h 165"/>
                <a:gd name="T36" fmla="*/ 8 w 154"/>
                <a:gd name="T37" fmla="*/ 7 h 165"/>
                <a:gd name="T38" fmla="*/ 2 w 154"/>
                <a:gd name="T39" fmla="*/ 2 h 165"/>
                <a:gd name="T40" fmla="*/ 0 w 154"/>
                <a:gd name="T41" fmla="*/ 0 h 165"/>
                <a:gd name="T42" fmla="*/ 0 w 154"/>
                <a:gd name="T43" fmla="*/ 2 h 165"/>
                <a:gd name="T44" fmla="*/ 4 w 154"/>
                <a:gd name="T45" fmla="*/ 7 h 165"/>
                <a:gd name="T46" fmla="*/ 15 w 154"/>
                <a:gd name="T47" fmla="*/ 16 h 165"/>
                <a:gd name="T48" fmla="*/ 27 w 154"/>
                <a:gd name="T49" fmla="*/ 23 h 165"/>
                <a:gd name="T50" fmla="*/ 38 w 154"/>
                <a:gd name="T51" fmla="*/ 31 h 165"/>
                <a:gd name="T52" fmla="*/ 47 w 154"/>
                <a:gd name="T53" fmla="*/ 37 h 165"/>
                <a:gd name="T54" fmla="*/ 53 w 154"/>
                <a:gd name="T55" fmla="*/ 40 h 165"/>
                <a:gd name="T56" fmla="*/ 60 w 154"/>
                <a:gd name="T57" fmla="*/ 44 h 165"/>
                <a:gd name="T58" fmla="*/ 67 w 154"/>
                <a:gd name="T59" fmla="*/ 50 h 165"/>
                <a:gd name="T60" fmla="*/ 74 w 154"/>
                <a:gd name="T61" fmla="*/ 60 h 165"/>
                <a:gd name="T62" fmla="*/ 80 w 154"/>
                <a:gd name="T63" fmla="*/ 73 h 165"/>
                <a:gd name="T64" fmla="*/ 92 w 154"/>
                <a:gd name="T65" fmla="*/ 91 h 165"/>
                <a:gd name="T66" fmla="*/ 108 w 154"/>
                <a:gd name="T67" fmla="*/ 113 h 165"/>
                <a:gd name="T68" fmla="*/ 127 w 154"/>
                <a:gd name="T69" fmla="*/ 134 h 165"/>
                <a:gd name="T70" fmla="*/ 145 w 154"/>
                <a:gd name="T71" fmla="*/ 155 h 165"/>
                <a:gd name="T72" fmla="*/ 154 w 154"/>
                <a:gd name="T73" fmla="*/ 165 h 165"/>
                <a:gd name="T74" fmla="*/ 154 w 154"/>
                <a:gd name="T75" fmla="*/ 164 h 165"/>
                <a:gd name="T76" fmla="*/ 154 w 154"/>
                <a:gd name="T77" fmla="*/ 164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65"/>
                <a:gd name="T119" fmla="*/ 154 w 154"/>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65">
                  <a:moveTo>
                    <a:pt x="154" y="164"/>
                  </a:moveTo>
                  <a:lnTo>
                    <a:pt x="151" y="159"/>
                  </a:lnTo>
                  <a:lnTo>
                    <a:pt x="146" y="155"/>
                  </a:lnTo>
                  <a:lnTo>
                    <a:pt x="142" y="149"/>
                  </a:lnTo>
                  <a:lnTo>
                    <a:pt x="137" y="145"/>
                  </a:lnTo>
                  <a:lnTo>
                    <a:pt x="133" y="140"/>
                  </a:lnTo>
                  <a:lnTo>
                    <a:pt x="129" y="136"/>
                  </a:lnTo>
                  <a:lnTo>
                    <a:pt x="124" y="131"/>
                  </a:lnTo>
                  <a:lnTo>
                    <a:pt x="120" y="126"/>
                  </a:lnTo>
                  <a:lnTo>
                    <a:pt x="114" y="119"/>
                  </a:lnTo>
                  <a:lnTo>
                    <a:pt x="109" y="112"/>
                  </a:lnTo>
                  <a:lnTo>
                    <a:pt x="103" y="105"/>
                  </a:lnTo>
                  <a:lnTo>
                    <a:pt x="98" y="97"/>
                  </a:lnTo>
                  <a:lnTo>
                    <a:pt x="94" y="89"/>
                  </a:lnTo>
                  <a:lnTo>
                    <a:pt x="89" y="81"/>
                  </a:lnTo>
                  <a:lnTo>
                    <a:pt x="84" y="73"/>
                  </a:lnTo>
                  <a:lnTo>
                    <a:pt x="80" y="66"/>
                  </a:lnTo>
                  <a:lnTo>
                    <a:pt x="77" y="61"/>
                  </a:lnTo>
                  <a:lnTo>
                    <a:pt x="74" y="56"/>
                  </a:lnTo>
                  <a:lnTo>
                    <a:pt x="71" y="51"/>
                  </a:lnTo>
                  <a:lnTo>
                    <a:pt x="68" y="48"/>
                  </a:lnTo>
                  <a:lnTo>
                    <a:pt x="65" y="44"/>
                  </a:lnTo>
                  <a:lnTo>
                    <a:pt x="62" y="40"/>
                  </a:lnTo>
                  <a:lnTo>
                    <a:pt x="57" y="37"/>
                  </a:lnTo>
                  <a:lnTo>
                    <a:pt x="52" y="35"/>
                  </a:lnTo>
                  <a:lnTo>
                    <a:pt x="48" y="34"/>
                  </a:lnTo>
                  <a:lnTo>
                    <a:pt x="44" y="31"/>
                  </a:lnTo>
                  <a:lnTo>
                    <a:pt x="41" y="29"/>
                  </a:lnTo>
                  <a:lnTo>
                    <a:pt x="37" y="27"/>
                  </a:lnTo>
                  <a:lnTo>
                    <a:pt x="33" y="24"/>
                  </a:lnTo>
                  <a:lnTo>
                    <a:pt x="30" y="22"/>
                  </a:lnTo>
                  <a:lnTo>
                    <a:pt x="27" y="19"/>
                  </a:lnTo>
                  <a:lnTo>
                    <a:pt x="23" y="16"/>
                  </a:lnTo>
                  <a:lnTo>
                    <a:pt x="20" y="14"/>
                  </a:lnTo>
                  <a:lnTo>
                    <a:pt x="17" y="13"/>
                  </a:lnTo>
                  <a:lnTo>
                    <a:pt x="14" y="10"/>
                  </a:lnTo>
                  <a:lnTo>
                    <a:pt x="11" y="9"/>
                  </a:lnTo>
                  <a:lnTo>
                    <a:pt x="8" y="7"/>
                  </a:lnTo>
                  <a:lnTo>
                    <a:pt x="5" y="4"/>
                  </a:lnTo>
                  <a:lnTo>
                    <a:pt x="2" y="2"/>
                  </a:lnTo>
                  <a:lnTo>
                    <a:pt x="0" y="0"/>
                  </a:lnTo>
                  <a:lnTo>
                    <a:pt x="0" y="1"/>
                  </a:lnTo>
                  <a:lnTo>
                    <a:pt x="0" y="2"/>
                  </a:lnTo>
                  <a:lnTo>
                    <a:pt x="0" y="3"/>
                  </a:lnTo>
                  <a:lnTo>
                    <a:pt x="4" y="7"/>
                  </a:lnTo>
                  <a:lnTo>
                    <a:pt x="9" y="12"/>
                  </a:lnTo>
                  <a:lnTo>
                    <a:pt x="15" y="16"/>
                  </a:lnTo>
                  <a:lnTo>
                    <a:pt x="21" y="19"/>
                  </a:lnTo>
                  <a:lnTo>
                    <a:pt x="27" y="23"/>
                  </a:lnTo>
                  <a:lnTo>
                    <a:pt x="32" y="26"/>
                  </a:lnTo>
                  <a:lnTo>
                    <a:pt x="38" y="31"/>
                  </a:lnTo>
                  <a:lnTo>
                    <a:pt x="43" y="34"/>
                  </a:lnTo>
                  <a:lnTo>
                    <a:pt x="47" y="37"/>
                  </a:lnTo>
                  <a:lnTo>
                    <a:pt x="50" y="39"/>
                  </a:lnTo>
                  <a:lnTo>
                    <a:pt x="53" y="40"/>
                  </a:lnTo>
                  <a:lnTo>
                    <a:pt x="57" y="42"/>
                  </a:lnTo>
                  <a:lnTo>
                    <a:pt x="60" y="44"/>
                  </a:lnTo>
                  <a:lnTo>
                    <a:pt x="63" y="46"/>
                  </a:lnTo>
                  <a:lnTo>
                    <a:pt x="67" y="50"/>
                  </a:lnTo>
                  <a:lnTo>
                    <a:pt x="70" y="54"/>
                  </a:lnTo>
                  <a:lnTo>
                    <a:pt x="74" y="60"/>
                  </a:lnTo>
                  <a:lnTo>
                    <a:pt x="77" y="66"/>
                  </a:lnTo>
                  <a:lnTo>
                    <a:pt x="80" y="73"/>
                  </a:lnTo>
                  <a:lnTo>
                    <a:pt x="84" y="79"/>
                  </a:lnTo>
                  <a:lnTo>
                    <a:pt x="92" y="91"/>
                  </a:lnTo>
                  <a:lnTo>
                    <a:pt x="100" y="102"/>
                  </a:lnTo>
                  <a:lnTo>
                    <a:pt x="108" y="113"/>
                  </a:lnTo>
                  <a:lnTo>
                    <a:pt x="117" y="123"/>
                  </a:lnTo>
                  <a:lnTo>
                    <a:pt x="127" y="134"/>
                  </a:lnTo>
                  <a:lnTo>
                    <a:pt x="136" y="144"/>
                  </a:lnTo>
                  <a:lnTo>
                    <a:pt x="145" y="155"/>
                  </a:lnTo>
                  <a:lnTo>
                    <a:pt x="154" y="165"/>
                  </a:lnTo>
                  <a:lnTo>
                    <a:pt x="15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0" name="Freeform 100"/>
            <p:cNvSpPr>
              <a:spLocks/>
            </p:cNvSpPr>
            <p:nvPr/>
          </p:nvSpPr>
          <p:spPr bwMode="auto">
            <a:xfrm>
              <a:off x="2743" y="1746"/>
              <a:ext cx="71" cy="106"/>
            </a:xfrm>
            <a:custGeom>
              <a:avLst/>
              <a:gdLst>
                <a:gd name="T0" fmla="*/ 0 w 71"/>
                <a:gd name="T1" fmla="*/ 0 h 106"/>
                <a:gd name="T2" fmla="*/ 0 w 71"/>
                <a:gd name="T3" fmla="*/ 8 h 106"/>
                <a:gd name="T4" fmla="*/ 0 w 71"/>
                <a:gd name="T5" fmla="*/ 16 h 106"/>
                <a:gd name="T6" fmla="*/ 2 w 71"/>
                <a:gd name="T7" fmla="*/ 24 h 106"/>
                <a:gd name="T8" fmla="*/ 5 w 71"/>
                <a:gd name="T9" fmla="*/ 32 h 106"/>
                <a:gd name="T10" fmla="*/ 8 w 71"/>
                <a:gd name="T11" fmla="*/ 39 h 106"/>
                <a:gd name="T12" fmla="*/ 12 w 71"/>
                <a:gd name="T13" fmla="*/ 46 h 106"/>
                <a:gd name="T14" fmla="*/ 18 w 71"/>
                <a:gd name="T15" fmla="*/ 51 h 106"/>
                <a:gd name="T16" fmla="*/ 24 w 71"/>
                <a:gd name="T17" fmla="*/ 56 h 106"/>
                <a:gd name="T18" fmla="*/ 29 w 71"/>
                <a:gd name="T19" fmla="*/ 59 h 106"/>
                <a:gd name="T20" fmla="*/ 33 w 71"/>
                <a:gd name="T21" fmla="*/ 61 h 106"/>
                <a:gd name="T22" fmla="*/ 37 w 71"/>
                <a:gd name="T23" fmla="*/ 63 h 106"/>
                <a:gd name="T24" fmla="*/ 41 w 71"/>
                <a:gd name="T25" fmla="*/ 66 h 106"/>
                <a:gd name="T26" fmla="*/ 44 w 71"/>
                <a:gd name="T27" fmla="*/ 69 h 106"/>
                <a:gd name="T28" fmla="*/ 47 w 71"/>
                <a:gd name="T29" fmla="*/ 72 h 106"/>
                <a:gd name="T30" fmla="*/ 50 w 71"/>
                <a:gd name="T31" fmla="*/ 76 h 106"/>
                <a:gd name="T32" fmla="*/ 53 w 71"/>
                <a:gd name="T33" fmla="*/ 80 h 106"/>
                <a:gd name="T34" fmla="*/ 57 w 71"/>
                <a:gd name="T35" fmla="*/ 87 h 106"/>
                <a:gd name="T36" fmla="*/ 60 w 71"/>
                <a:gd name="T37" fmla="*/ 93 h 106"/>
                <a:gd name="T38" fmla="*/ 63 w 71"/>
                <a:gd name="T39" fmla="*/ 100 h 106"/>
                <a:gd name="T40" fmla="*/ 67 w 71"/>
                <a:gd name="T41" fmla="*/ 106 h 106"/>
                <a:gd name="T42" fmla="*/ 68 w 71"/>
                <a:gd name="T43" fmla="*/ 106 h 106"/>
                <a:gd name="T44" fmla="*/ 69 w 71"/>
                <a:gd name="T45" fmla="*/ 105 h 106"/>
                <a:gd name="T46" fmla="*/ 70 w 71"/>
                <a:gd name="T47" fmla="*/ 104 h 106"/>
                <a:gd name="T48" fmla="*/ 71 w 71"/>
                <a:gd name="T49" fmla="*/ 103 h 106"/>
                <a:gd name="T50" fmla="*/ 69 w 71"/>
                <a:gd name="T51" fmla="*/ 97 h 106"/>
                <a:gd name="T52" fmla="*/ 67 w 71"/>
                <a:gd name="T53" fmla="*/ 91 h 106"/>
                <a:gd name="T54" fmla="*/ 65 w 71"/>
                <a:gd name="T55" fmla="*/ 85 h 106"/>
                <a:gd name="T56" fmla="*/ 62 w 71"/>
                <a:gd name="T57" fmla="*/ 80 h 106"/>
                <a:gd name="T58" fmla="*/ 59 w 71"/>
                <a:gd name="T59" fmla="*/ 74 h 106"/>
                <a:gd name="T60" fmla="*/ 56 w 71"/>
                <a:gd name="T61" fmla="*/ 68 h 106"/>
                <a:gd name="T62" fmla="*/ 53 w 71"/>
                <a:gd name="T63" fmla="*/ 64 h 106"/>
                <a:gd name="T64" fmla="*/ 48 w 71"/>
                <a:gd name="T65" fmla="*/ 59 h 106"/>
                <a:gd name="T66" fmla="*/ 45 w 71"/>
                <a:gd name="T67" fmla="*/ 57 h 106"/>
                <a:gd name="T68" fmla="*/ 41 w 71"/>
                <a:gd name="T69" fmla="*/ 55 h 106"/>
                <a:gd name="T70" fmla="*/ 38 w 71"/>
                <a:gd name="T71" fmla="*/ 53 h 106"/>
                <a:gd name="T72" fmla="*/ 35 w 71"/>
                <a:gd name="T73" fmla="*/ 50 h 106"/>
                <a:gd name="T74" fmla="*/ 31 w 71"/>
                <a:gd name="T75" fmla="*/ 49 h 106"/>
                <a:gd name="T76" fmla="*/ 28 w 71"/>
                <a:gd name="T77" fmla="*/ 47 h 106"/>
                <a:gd name="T78" fmla="*/ 24 w 71"/>
                <a:gd name="T79" fmla="*/ 44 h 106"/>
                <a:gd name="T80" fmla="*/ 21 w 71"/>
                <a:gd name="T81" fmla="*/ 42 h 106"/>
                <a:gd name="T82" fmla="*/ 13 w 71"/>
                <a:gd name="T83" fmla="*/ 33 h 106"/>
                <a:gd name="T84" fmla="*/ 6 w 71"/>
                <a:gd name="T85" fmla="*/ 23 h 106"/>
                <a:gd name="T86" fmla="*/ 3 w 71"/>
                <a:gd name="T87" fmla="*/ 12 h 106"/>
                <a:gd name="T88" fmla="*/ 2 w 71"/>
                <a:gd name="T89" fmla="*/ 0 h 106"/>
                <a:gd name="T90" fmla="*/ 2 w 71"/>
                <a:gd name="T91" fmla="*/ 0 h 106"/>
                <a:gd name="T92" fmla="*/ 1 w 71"/>
                <a:gd name="T93" fmla="*/ 0 h 106"/>
                <a:gd name="T94" fmla="*/ 0 w 71"/>
                <a:gd name="T95" fmla="*/ 0 h 106"/>
                <a:gd name="T96" fmla="*/ 0 w 71"/>
                <a:gd name="T97" fmla="*/ 0 h 106"/>
                <a:gd name="T98" fmla="*/ 0 w 71"/>
                <a:gd name="T99" fmla="*/ 0 h 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106"/>
                <a:gd name="T152" fmla="*/ 71 w 71"/>
                <a:gd name="T153" fmla="*/ 106 h 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106">
                  <a:moveTo>
                    <a:pt x="0" y="0"/>
                  </a:moveTo>
                  <a:lnTo>
                    <a:pt x="0" y="8"/>
                  </a:lnTo>
                  <a:lnTo>
                    <a:pt x="0" y="16"/>
                  </a:lnTo>
                  <a:lnTo>
                    <a:pt x="2" y="24"/>
                  </a:lnTo>
                  <a:lnTo>
                    <a:pt x="5" y="32"/>
                  </a:lnTo>
                  <a:lnTo>
                    <a:pt x="8" y="39"/>
                  </a:lnTo>
                  <a:lnTo>
                    <a:pt x="12" y="46"/>
                  </a:lnTo>
                  <a:lnTo>
                    <a:pt x="18" y="51"/>
                  </a:lnTo>
                  <a:lnTo>
                    <a:pt x="24" y="56"/>
                  </a:lnTo>
                  <a:lnTo>
                    <a:pt x="29" y="59"/>
                  </a:lnTo>
                  <a:lnTo>
                    <a:pt x="33" y="61"/>
                  </a:lnTo>
                  <a:lnTo>
                    <a:pt x="37" y="63"/>
                  </a:lnTo>
                  <a:lnTo>
                    <a:pt x="41" y="66"/>
                  </a:lnTo>
                  <a:lnTo>
                    <a:pt x="44" y="69"/>
                  </a:lnTo>
                  <a:lnTo>
                    <a:pt x="47" y="72"/>
                  </a:lnTo>
                  <a:lnTo>
                    <a:pt x="50" y="76"/>
                  </a:lnTo>
                  <a:lnTo>
                    <a:pt x="53" y="80"/>
                  </a:lnTo>
                  <a:lnTo>
                    <a:pt x="57" y="87"/>
                  </a:lnTo>
                  <a:lnTo>
                    <a:pt x="60" y="93"/>
                  </a:lnTo>
                  <a:lnTo>
                    <a:pt x="63" y="100"/>
                  </a:lnTo>
                  <a:lnTo>
                    <a:pt x="67" y="106"/>
                  </a:lnTo>
                  <a:lnTo>
                    <a:pt x="68" y="106"/>
                  </a:lnTo>
                  <a:lnTo>
                    <a:pt x="69" y="105"/>
                  </a:lnTo>
                  <a:lnTo>
                    <a:pt x="70" y="104"/>
                  </a:lnTo>
                  <a:lnTo>
                    <a:pt x="71" y="103"/>
                  </a:lnTo>
                  <a:lnTo>
                    <a:pt x="69" y="97"/>
                  </a:lnTo>
                  <a:lnTo>
                    <a:pt x="67" y="91"/>
                  </a:lnTo>
                  <a:lnTo>
                    <a:pt x="65" y="85"/>
                  </a:lnTo>
                  <a:lnTo>
                    <a:pt x="62" y="80"/>
                  </a:lnTo>
                  <a:lnTo>
                    <a:pt x="59" y="74"/>
                  </a:lnTo>
                  <a:lnTo>
                    <a:pt x="56" y="68"/>
                  </a:lnTo>
                  <a:lnTo>
                    <a:pt x="53" y="64"/>
                  </a:lnTo>
                  <a:lnTo>
                    <a:pt x="48" y="59"/>
                  </a:lnTo>
                  <a:lnTo>
                    <a:pt x="45" y="57"/>
                  </a:lnTo>
                  <a:lnTo>
                    <a:pt x="41" y="55"/>
                  </a:lnTo>
                  <a:lnTo>
                    <a:pt x="38" y="53"/>
                  </a:lnTo>
                  <a:lnTo>
                    <a:pt x="35" y="50"/>
                  </a:lnTo>
                  <a:lnTo>
                    <a:pt x="31" y="49"/>
                  </a:lnTo>
                  <a:lnTo>
                    <a:pt x="28" y="47"/>
                  </a:lnTo>
                  <a:lnTo>
                    <a:pt x="24" y="44"/>
                  </a:lnTo>
                  <a:lnTo>
                    <a:pt x="21" y="42"/>
                  </a:lnTo>
                  <a:lnTo>
                    <a:pt x="13" y="33"/>
                  </a:lnTo>
                  <a:lnTo>
                    <a:pt x="6" y="23"/>
                  </a:lnTo>
                  <a:lnTo>
                    <a:pt x="3" y="12"/>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1" name="Freeform 101"/>
            <p:cNvSpPr>
              <a:spLocks/>
            </p:cNvSpPr>
            <p:nvPr/>
          </p:nvSpPr>
          <p:spPr bwMode="auto">
            <a:xfrm>
              <a:off x="2764" y="1863"/>
              <a:ext cx="59" cy="58"/>
            </a:xfrm>
            <a:custGeom>
              <a:avLst/>
              <a:gdLst>
                <a:gd name="T0" fmla="*/ 59 w 59"/>
                <a:gd name="T1" fmla="*/ 16 h 58"/>
                <a:gd name="T2" fmla="*/ 55 w 59"/>
                <a:gd name="T3" fmla="*/ 14 h 58"/>
                <a:gd name="T4" fmla="*/ 50 w 59"/>
                <a:gd name="T5" fmla="*/ 12 h 58"/>
                <a:gd name="T6" fmla="*/ 46 w 59"/>
                <a:gd name="T7" fmla="*/ 10 h 58"/>
                <a:gd name="T8" fmla="*/ 42 w 59"/>
                <a:gd name="T9" fmla="*/ 7 h 58"/>
                <a:gd name="T10" fmla="*/ 40 w 59"/>
                <a:gd name="T11" fmla="*/ 4 h 58"/>
                <a:gd name="T12" fmla="*/ 38 w 59"/>
                <a:gd name="T13" fmla="*/ 2 h 58"/>
                <a:gd name="T14" fmla="*/ 35 w 59"/>
                <a:gd name="T15" fmla="*/ 1 h 58"/>
                <a:gd name="T16" fmla="*/ 32 w 59"/>
                <a:gd name="T17" fmla="*/ 0 h 58"/>
                <a:gd name="T18" fmla="*/ 31 w 59"/>
                <a:gd name="T19" fmla="*/ 0 h 58"/>
                <a:gd name="T20" fmla="*/ 29 w 59"/>
                <a:gd name="T21" fmla="*/ 1 h 58"/>
                <a:gd name="T22" fmla="*/ 28 w 59"/>
                <a:gd name="T23" fmla="*/ 1 h 58"/>
                <a:gd name="T24" fmla="*/ 26 w 59"/>
                <a:gd name="T25" fmla="*/ 2 h 58"/>
                <a:gd name="T26" fmla="*/ 24 w 59"/>
                <a:gd name="T27" fmla="*/ 4 h 58"/>
                <a:gd name="T28" fmla="*/ 21 w 59"/>
                <a:gd name="T29" fmla="*/ 5 h 58"/>
                <a:gd name="T30" fmla="*/ 18 w 59"/>
                <a:gd name="T31" fmla="*/ 7 h 58"/>
                <a:gd name="T32" fmla="*/ 16 w 59"/>
                <a:gd name="T33" fmla="*/ 8 h 58"/>
                <a:gd name="T34" fmla="*/ 12 w 59"/>
                <a:gd name="T35" fmla="*/ 13 h 58"/>
                <a:gd name="T36" fmla="*/ 7 w 59"/>
                <a:gd name="T37" fmla="*/ 18 h 58"/>
                <a:gd name="T38" fmla="*/ 3 w 59"/>
                <a:gd name="T39" fmla="*/ 25 h 58"/>
                <a:gd name="T40" fmla="*/ 0 w 59"/>
                <a:gd name="T41" fmla="*/ 31 h 58"/>
                <a:gd name="T42" fmla="*/ 0 w 59"/>
                <a:gd name="T43" fmla="*/ 34 h 58"/>
                <a:gd name="T44" fmla="*/ 3 w 59"/>
                <a:gd name="T45" fmla="*/ 36 h 58"/>
                <a:gd name="T46" fmla="*/ 5 w 59"/>
                <a:gd name="T47" fmla="*/ 38 h 58"/>
                <a:gd name="T48" fmla="*/ 7 w 59"/>
                <a:gd name="T49" fmla="*/ 40 h 58"/>
                <a:gd name="T50" fmla="*/ 12 w 59"/>
                <a:gd name="T51" fmla="*/ 43 h 58"/>
                <a:gd name="T52" fmla="*/ 16 w 59"/>
                <a:gd name="T53" fmla="*/ 48 h 58"/>
                <a:gd name="T54" fmla="*/ 20 w 59"/>
                <a:gd name="T55" fmla="*/ 53 h 58"/>
                <a:gd name="T56" fmla="*/ 23 w 59"/>
                <a:gd name="T57" fmla="*/ 58 h 58"/>
                <a:gd name="T58" fmla="*/ 23 w 59"/>
                <a:gd name="T59" fmla="*/ 58 h 58"/>
                <a:gd name="T60" fmla="*/ 24 w 59"/>
                <a:gd name="T61" fmla="*/ 58 h 58"/>
                <a:gd name="T62" fmla="*/ 25 w 59"/>
                <a:gd name="T63" fmla="*/ 57 h 58"/>
                <a:gd name="T64" fmla="*/ 26 w 59"/>
                <a:gd name="T65" fmla="*/ 56 h 58"/>
                <a:gd name="T66" fmla="*/ 24 w 59"/>
                <a:gd name="T67" fmla="*/ 50 h 58"/>
                <a:gd name="T68" fmla="*/ 22 w 59"/>
                <a:gd name="T69" fmla="*/ 45 h 58"/>
                <a:gd name="T70" fmla="*/ 18 w 59"/>
                <a:gd name="T71" fmla="*/ 40 h 58"/>
                <a:gd name="T72" fmla="*/ 14 w 59"/>
                <a:gd name="T73" fmla="*/ 37 h 58"/>
                <a:gd name="T74" fmla="*/ 10 w 59"/>
                <a:gd name="T75" fmla="*/ 34 h 58"/>
                <a:gd name="T76" fmla="*/ 8 w 59"/>
                <a:gd name="T77" fmla="*/ 30 h 58"/>
                <a:gd name="T78" fmla="*/ 8 w 59"/>
                <a:gd name="T79" fmla="*/ 26 h 58"/>
                <a:gd name="T80" fmla="*/ 11 w 59"/>
                <a:gd name="T81" fmla="*/ 22 h 58"/>
                <a:gd name="T82" fmla="*/ 13 w 59"/>
                <a:gd name="T83" fmla="*/ 19 h 58"/>
                <a:gd name="T84" fmla="*/ 15 w 59"/>
                <a:gd name="T85" fmla="*/ 16 h 58"/>
                <a:gd name="T86" fmla="*/ 17 w 59"/>
                <a:gd name="T87" fmla="*/ 14 h 58"/>
                <a:gd name="T88" fmla="*/ 20 w 59"/>
                <a:gd name="T89" fmla="*/ 11 h 58"/>
                <a:gd name="T90" fmla="*/ 22 w 59"/>
                <a:gd name="T91" fmla="*/ 9 h 58"/>
                <a:gd name="T92" fmla="*/ 26 w 59"/>
                <a:gd name="T93" fmla="*/ 7 h 58"/>
                <a:gd name="T94" fmla="*/ 29 w 59"/>
                <a:gd name="T95" fmla="*/ 5 h 58"/>
                <a:gd name="T96" fmla="*/ 32 w 59"/>
                <a:gd name="T97" fmla="*/ 4 h 58"/>
                <a:gd name="T98" fmla="*/ 35 w 59"/>
                <a:gd name="T99" fmla="*/ 7 h 58"/>
                <a:gd name="T100" fmla="*/ 38 w 59"/>
                <a:gd name="T101" fmla="*/ 8 h 58"/>
                <a:gd name="T102" fmla="*/ 41 w 59"/>
                <a:gd name="T103" fmla="*/ 10 h 58"/>
                <a:gd name="T104" fmla="*/ 44 w 59"/>
                <a:gd name="T105" fmla="*/ 12 h 58"/>
                <a:gd name="T106" fmla="*/ 47 w 59"/>
                <a:gd name="T107" fmla="*/ 13 h 58"/>
                <a:gd name="T108" fmla="*/ 51 w 59"/>
                <a:gd name="T109" fmla="*/ 14 h 58"/>
                <a:gd name="T110" fmla="*/ 55 w 59"/>
                <a:gd name="T111" fmla="*/ 16 h 58"/>
                <a:gd name="T112" fmla="*/ 59 w 59"/>
                <a:gd name="T113" fmla="*/ 16 h 58"/>
                <a:gd name="T114" fmla="*/ 59 w 59"/>
                <a:gd name="T115" fmla="*/ 16 h 58"/>
                <a:gd name="T116" fmla="*/ 59 w 59"/>
                <a:gd name="T117" fmla="*/ 16 h 58"/>
                <a:gd name="T118" fmla="*/ 59 w 59"/>
                <a:gd name="T119" fmla="*/ 16 h 58"/>
                <a:gd name="T120" fmla="*/ 59 w 59"/>
                <a:gd name="T121" fmla="*/ 16 h 58"/>
                <a:gd name="T122" fmla="*/ 59 w 59"/>
                <a:gd name="T123" fmla="*/ 16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8"/>
                <a:gd name="T188" fmla="*/ 59 w 59"/>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8">
                  <a:moveTo>
                    <a:pt x="59" y="16"/>
                  </a:moveTo>
                  <a:lnTo>
                    <a:pt x="55" y="14"/>
                  </a:lnTo>
                  <a:lnTo>
                    <a:pt x="50" y="12"/>
                  </a:lnTo>
                  <a:lnTo>
                    <a:pt x="46" y="10"/>
                  </a:lnTo>
                  <a:lnTo>
                    <a:pt x="42" y="7"/>
                  </a:lnTo>
                  <a:lnTo>
                    <a:pt x="40" y="4"/>
                  </a:lnTo>
                  <a:lnTo>
                    <a:pt x="38" y="2"/>
                  </a:lnTo>
                  <a:lnTo>
                    <a:pt x="35" y="1"/>
                  </a:lnTo>
                  <a:lnTo>
                    <a:pt x="32" y="0"/>
                  </a:lnTo>
                  <a:lnTo>
                    <a:pt x="31" y="0"/>
                  </a:lnTo>
                  <a:lnTo>
                    <a:pt x="29" y="1"/>
                  </a:lnTo>
                  <a:lnTo>
                    <a:pt x="28" y="1"/>
                  </a:lnTo>
                  <a:lnTo>
                    <a:pt x="26" y="2"/>
                  </a:lnTo>
                  <a:lnTo>
                    <a:pt x="24" y="4"/>
                  </a:lnTo>
                  <a:lnTo>
                    <a:pt x="21" y="5"/>
                  </a:lnTo>
                  <a:lnTo>
                    <a:pt x="18" y="7"/>
                  </a:lnTo>
                  <a:lnTo>
                    <a:pt x="16" y="8"/>
                  </a:lnTo>
                  <a:lnTo>
                    <a:pt x="12" y="13"/>
                  </a:lnTo>
                  <a:lnTo>
                    <a:pt x="7" y="18"/>
                  </a:lnTo>
                  <a:lnTo>
                    <a:pt x="3" y="25"/>
                  </a:lnTo>
                  <a:lnTo>
                    <a:pt x="0" y="31"/>
                  </a:lnTo>
                  <a:lnTo>
                    <a:pt x="0" y="34"/>
                  </a:lnTo>
                  <a:lnTo>
                    <a:pt x="3" y="36"/>
                  </a:lnTo>
                  <a:lnTo>
                    <a:pt x="5" y="38"/>
                  </a:lnTo>
                  <a:lnTo>
                    <a:pt x="7" y="40"/>
                  </a:lnTo>
                  <a:lnTo>
                    <a:pt x="12" y="43"/>
                  </a:lnTo>
                  <a:lnTo>
                    <a:pt x="16" y="48"/>
                  </a:lnTo>
                  <a:lnTo>
                    <a:pt x="20" y="53"/>
                  </a:lnTo>
                  <a:lnTo>
                    <a:pt x="23" y="58"/>
                  </a:lnTo>
                  <a:lnTo>
                    <a:pt x="24" y="58"/>
                  </a:lnTo>
                  <a:lnTo>
                    <a:pt x="25" y="57"/>
                  </a:lnTo>
                  <a:lnTo>
                    <a:pt x="26" y="56"/>
                  </a:lnTo>
                  <a:lnTo>
                    <a:pt x="24" y="50"/>
                  </a:lnTo>
                  <a:lnTo>
                    <a:pt x="22" y="45"/>
                  </a:lnTo>
                  <a:lnTo>
                    <a:pt x="18" y="40"/>
                  </a:lnTo>
                  <a:lnTo>
                    <a:pt x="14" y="37"/>
                  </a:lnTo>
                  <a:lnTo>
                    <a:pt x="10" y="34"/>
                  </a:lnTo>
                  <a:lnTo>
                    <a:pt x="8" y="30"/>
                  </a:lnTo>
                  <a:lnTo>
                    <a:pt x="8" y="26"/>
                  </a:lnTo>
                  <a:lnTo>
                    <a:pt x="11" y="22"/>
                  </a:lnTo>
                  <a:lnTo>
                    <a:pt x="13" y="19"/>
                  </a:lnTo>
                  <a:lnTo>
                    <a:pt x="15" y="16"/>
                  </a:lnTo>
                  <a:lnTo>
                    <a:pt x="17" y="14"/>
                  </a:lnTo>
                  <a:lnTo>
                    <a:pt x="20" y="11"/>
                  </a:lnTo>
                  <a:lnTo>
                    <a:pt x="22" y="9"/>
                  </a:lnTo>
                  <a:lnTo>
                    <a:pt x="26" y="7"/>
                  </a:lnTo>
                  <a:lnTo>
                    <a:pt x="29" y="5"/>
                  </a:lnTo>
                  <a:lnTo>
                    <a:pt x="32" y="4"/>
                  </a:lnTo>
                  <a:lnTo>
                    <a:pt x="35" y="7"/>
                  </a:lnTo>
                  <a:lnTo>
                    <a:pt x="38" y="8"/>
                  </a:lnTo>
                  <a:lnTo>
                    <a:pt x="41" y="10"/>
                  </a:lnTo>
                  <a:lnTo>
                    <a:pt x="44" y="12"/>
                  </a:lnTo>
                  <a:lnTo>
                    <a:pt x="47" y="13"/>
                  </a:lnTo>
                  <a:lnTo>
                    <a:pt x="51" y="14"/>
                  </a:lnTo>
                  <a:lnTo>
                    <a:pt x="55" y="16"/>
                  </a:lnTo>
                  <a:lnTo>
                    <a:pt x="5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2" name="Freeform 102"/>
            <p:cNvSpPr>
              <a:spLocks/>
            </p:cNvSpPr>
            <p:nvPr/>
          </p:nvSpPr>
          <p:spPr bwMode="auto">
            <a:xfrm>
              <a:off x="2786" y="1885"/>
              <a:ext cx="96" cy="65"/>
            </a:xfrm>
            <a:custGeom>
              <a:avLst/>
              <a:gdLst>
                <a:gd name="T0" fmla="*/ 0 w 96"/>
                <a:gd name="T1" fmla="*/ 1 h 65"/>
                <a:gd name="T2" fmla="*/ 1 w 96"/>
                <a:gd name="T3" fmla="*/ 5 h 65"/>
                <a:gd name="T4" fmla="*/ 4 w 96"/>
                <a:gd name="T5" fmla="*/ 9 h 65"/>
                <a:gd name="T6" fmla="*/ 7 w 96"/>
                <a:gd name="T7" fmla="*/ 12 h 65"/>
                <a:gd name="T8" fmla="*/ 10 w 96"/>
                <a:gd name="T9" fmla="*/ 15 h 65"/>
                <a:gd name="T10" fmla="*/ 16 w 96"/>
                <a:gd name="T11" fmla="*/ 23 h 65"/>
                <a:gd name="T12" fmla="*/ 19 w 96"/>
                <a:gd name="T13" fmla="*/ 32 h 65"/>
                <a:gd name="T14" fmla="*/ 22 w 96"/>
                <a:gd name="T15" fmla="*/ 42 h 65"/>
                <a:gd name="T16" fmla="*/ 28 w 96"/>
                <a:gd name="T17" fmla="*/ 50 h 65"/>
                <a:gd name="T18" fmla="*/ 31 w 96"/>
                <a:gd name="T19" fmla="*/ 54 h 65"/>
                <a:gd name="T20" fmla="*/ 34 w 96"/>
                <a:gd name="T21" fmla="*/ 56 h 65"/>
                <a:gd name="T22" fmla="*/ 38 w 96"/>
                <a:gd name="T23" fmla="*/ 59 h 65"/>
                <a:gd name="T24" fmla="*/ 42 w 96"/>
                <a:gd name="T25" fmla="*/ 60 h 65"/>
                <a:gd name="T26" fmla="*/ 46 w 96"/>
                <a:gd name="T27" fmla="*/ 62 h 65"/>
                <a:gd name="T28" fmla="*/ 51 w 96"/>
                <a:gd name="T29" fmla="*/ 63 h 65"/>
                <a:gd name="T30" fmla="*/ 55 w 96"/>
                <a:gd name="T31" fmla="*/ 64 h 65"/>
                <a:gd name="T32" fmla="*/ 60 w 96"/>
                <a:gd name="T33" fmla="*/ 65 h 65"/>
                <a:gd name="T34" fmla="*/ 61 w 96"/>
                <a:gd name="T35" fmla="*/ 65 h 65"/>
                <a:gd name="T36" fmla="*/ 63 w 96"/>
                <a:gd name="T37" fmla="*/ 64 h 65"/>
                <a:gd name="T38" fmla="*/ 65 w 96"/>
                <a:gd name="T39" fmla="*/ 63 h 65"/>
                <a:gd name="T40" fmla="*/ 66 w 96"/>
                <a:gd name="T41" fmla="*/ 62 h 65"/>
                <a:gd name="T42" fmla="*/ 70 w 96"/>
                <a:gd name="T43" fmla="*/ 61 h 65"/>
                <a:gd name="T44" fmla="*/ 74 w 96"/>
                <a:gd name="T45" fmla="*/ 60 h 65"/>
                <a:gd name="T46" fmla="*/ 77 w 96"/>
                <a:gd name="T47" fmla="*/ 60 h 65"/>
                <a:gd name="T48" fmla="*/ 80 w 96"/>
                <a:gd name="T49" fmla="*/ 60 h 65"/>
                <a:gd name="T50" fmla="*/ 83 w 96"/>
                <a:gd name="T51" fmla="*/ 61 h 65"/>
                <a:gd name="T52" fmla="*/ 86 w 96"/>
                <a:gd name="T53" fmla="*/ 62 h 65"/>
                <a:gd name="T54" fmla="*/ 89 w 96"/>
                <a:gd name="T55" fmla="*/ 63 h 65"/>
                <a:gd name="T56" fmla="*/ 93 w 96"/>
                <a:gd name="T57" fmla="*/ 65 h 65"/>
                <a:gd name="T58" fmla="*/ 94 w 96"/>
                <a:gd name="T59" fmla="*/ 65 h 65"/>
                <a:gd name="T60" fmla="*/ 96 w 96"/>
                <a:gd name="T61" fmla="*/ 64 h 65"/>
                <a:gd name="T62" fmla="*/ 96 w 96"/>
                <a:gd name="T63" fmla="*/ 62 h 65"/>
                <a:gd name="T64" fmla="*/ 96 w 96"/>
                <a:gd name="T65" fmla="*/ 59 h 65"/>
                <a:gd name="T66" fmla="*/ 93 w 96"/>
                <a:gd name="T67" fmla="*/ 54 h 65"/>
                <a:gd name="T68" fmla="*/ 90 w 96"/>
                <a:gd name="T69" fmla="*/ 51 h 65"/>
                <a:gd name="T70" fmla="*/ 84 w 96"/>
                <a:gd name="T71" fmla="*/ 49 h 65"/>
                <a:gd name="T72" fmla="*/ 78 w 96"/>
                <a:gd name="T73" fmla="*/ 50 h 65"/>
                <a:gd name="T74" fmla="*/ 73 w 96"/>
                <a:gd name="T75" fmla="*/ 51 h 65"/>
                <a:gd name="T76" fmla="*/ 69 w 96"/>
                <a:gd name="T77" fmla="*/ 53 h 65"/>
                <a:gd name="T78" fmla="*/ 64 w 96"/>
                <a:gd name="T79" fmla="*/ 54 h 65"/>
                <a:gd name="T80" fmla="*/ 60 w 96"/>
                <a:gd name="T81" fmla="*/ 55 h 65"/>
                <a:gd name="T82" fmla="*/ 55 w 96"/>
                <a:gd name="T83" fmla="*/ 56 h 65"/>
                <a:gd name="T84" fmla="*/ 51 w 96"/>
                <a:gd name="T85" fmla="*/ 56 h 65"/>
                <a:gd name="T86" fmla="*/ 46 w 96"/>
                <a:gd name="T87" fmla="*/ 54 h 65"/>
                <a:gd name="T88" fmla="*/ 40 w 96"/>
                <a:gd name="T89" fmla="*/ 52 h 65"/>
                <a:gd name="T90" fmla="*/ 35 w 96"/>
                <a:gd name="T91" fmla="*/ 48 h 65"/>
                <a:gd name="T92" fmla="*/ 31 w 96"/>
                <a:gd name="T93" fmla="*/ 45 h 65"/>
                <a:gd name="T94" fmla="*/ 28 w 96"/>
                <a:gd name="T95" fmla="*/ 40 h 65"/>
                <a:gd name="T96" fmla="*/ 25 w 96"/>
                <a:gd name="T97" fmla="*/ 35 h 65"/>
                <a:gd name="T98" fmla="*/ 22 w 96"/>
                <a:gd name="T99" fmla="*/ 30 h 65"/>
                <a:gd name="T100" fmla="*/ 20 w 96"/>
                <a:gd name="T101" fmla="*/ 24 h 65"/>
                <a:gd name="T102" fmla="*/ 18 w 96"/>
                <a:gd name="T103" fmla="*/ 19 h 65"/>
                <a:gd name="T104" fmla="*/ 15 w 96"/>
                <a:gd name="T105" fmla="*/ 14 h 65"/>
                <a:gd name="T106" fmla="*/ 11 w 96"/>
                <a:gd name="T107" fmla="*/ 10 h 65"/>
                <a:gd name="T108" fmla="*/ 7 w 96"/>
                <a:gd name="T109" fmla="*/ 7 h 65"/>
                <a:gd name="T110" fmla="*/ 4 w 96"/>
                <a:gd name="T111" fmla="*/ 4 h 65"/>
                <a:gd name="T112" fmla="*/ 1 w 96"/>
                <a:gd name="T113" fmla="*/ 0 h 65"/>
                <a:gd name="T114" fmla="*/ 1 w 96"/>
                <a:gd name="T115" fmla="*/ 0 h 65"/>
                <a:gd name="T116" fmla="*/ 1 w 96"/>
                <a:gd name="T117" fmla="*/ 0 h 65"/>
                <a:gd name="T118" fmla="*/ 0 w 96"/>
                <a:gd name="T119" fmla="*/ 0 h 65"/>
                <a:gd name="T120" fmla="*/ 0 w 96"/>
                <a:gd name="T121" fmla="*/ 1 h 65"/>
                <a:gd name="T122" fmla="*/ 0 w 96"/>
                <a:gd name="T123" fmla="*/ 1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65"/>
                <a:gd name="T188" fmla="*/ 96 w 96"/>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65">
                  <a:moveTo>
                    <a:pt x="0" y="1"/>
                  </a:moveTo>
                  <a:lnTo>
                    <a:pt x="1" y="5"/>
                  </a:lnTo>
                  <a:lnTo>
                    <a:pt x="4" y="9"/>
                  </a:lnTo>
                  <a:lnTo>
                    <a:pt x="7" y="12"/>
                  </a:lnTo>
                  <a:lnTo>
                    <a:pt x="10" y="15"/>
                  </a:lnTo>
                  <a:lnTo>
                    <a:pt x="16" y="23"/>
                  </a:lnTo>
                  <a:lnTo>
                    <a:pt x="19" y="32"/>
                  </a:lnTo>
                  <a:lnTo>
                    <a:pt x="22" y="42"/>
                  </a:lnTo>
                  <a:lnTo>
                    <a:pt x="28" y="50"/>
                  </a:lnTo>
                  <a:lnTo>
                    <a:pt x="31" y="54"/>
                  </a:lnTo>
                  <a:lnTo>
                    <a:pt x="34" y="56"/>
                  </a:lnTo>
                  <a:lnTo>
                    <a:pt x="38" y="59"/>
                  </a:lnTo>
                  <a:lnTo>
                    <a:pt x="42" y="60"/>
                  </a:lnTo>
                  <a:lnTo>
                    <a:pt x="46" y="62"/>
                  </a:lnTo>
                  <a:lnTo>
                    <a:pt x="51" y="63"/>
                  </a:lnTo>
                  <a:lnTo>
                    <a:pt x="55" y="64"/>
                  </a:lnTo>
                  <a:lnTo>
                    <a:pt x="60" y="65"/>
                  </a:lnTo>
                  <a:lnTo>
                    <a:pt x="61" y="65"/>
                  </a:lnTo>
                  <a:lnTo>
                    <a:pt x="63" y="64"/>
                  </a:lnTo>
                  <a:lnTo>
                    <a:pt x="65" y="63"/>
                  </a:lnTo>
                  <a:lnTo>
                    <a:pt x="66" y="62"/>
                  </a:lnTo>
                  <a:lnTo>
                    <a:pt x="70" y="61"/>
                  </a:lnTo>
                  <a:lnTo>
                    <a:pt x="74" y="60"/>
                  </a:lnTo>
                  <a:lnTo>
                    <a:pt x="77" y="60"/>
                  </a:lnTo>
                  <a:lnTo>
                    <a:pt x="80" y="60"/>
                  </a:lnTo>
                  <a:lnTo>
                    <a:pt x="83" y="61"/>
                  </a:lnTo>
                  <a:lnTo>
                    <a:pt x="86" y="62"/>
                  </a:lnTo>
                  <a:lnTo>
                    <a:pt x="89" y="63"/>
                  </a:lnTo>
                  <a:lnTo>
                    <a:pt x="93" y="65"/>
                  </a:lnTo>
                  <a:lnTo>
                    <a:pt x="94" y="65"/>
                  </a:lnTo>
                  <a:lnTo>
                    <a:pt x="96" y="64"/>
                  </a:lnTo>
                  <a:lnTo>
                    <a:pt x="96" y="62"/>
                  </a:lnTo>
                  <a:lnTo>
                    <a:pt x="96" y="59"/>
                  </a:lnTo>
                  <a:lnTo>
                    <a:pt x="93" y="54"/>
                  </a:lnTo>
                  <a:lnTo>
                    <a:pt x="90" y="51"/>
                  </a:lnTo>
                  <a:lnTo>
                    <a:pt x="84" y="49"/>
                  </a:lnTo>
                  <a:lnTo>
                    <a:pt x="78" y="50"/>
                  </a:lnTo>
                  <a:lnTo>
                    <a:pt x="73" y="51"/>
                  </a:lnTo>
                  <a:lnTo>
                    <a:pt x="69" y="53"/>
                  </a:lnTo>
                  <a:lnTo>
                    <a:pt x="64" y="54"/>
                  </a:lnTo>
                  <a:lnTo>
                    <a:pt x="60" y="55"/>
                  </a:lnTo>
                  <a:lnTo>
                    <a:pt x="55" y="56"/>
                  </a:lnTo>
                  <a:lnTo>
                    <a:pt x="51" y="56"/>
                  </a:lnTo>
                  <a:lnTo>
                    <a:pt x="46" y="54"/>
                  </a:lnTo>
                  <a:lnTo>
                    <a:pt x="40" y="52"/>
                  </a:lnTo>
                  <a:lnTo>
                    <a:pt x="35" y="48"/>
                  </a:lnTo>
                  <a:lnTo>
                    <a:pt x="31" y="45"/>
                  </a:lnTo>
                  <a:lnTo>
                    <a:pt x="28" y="40"/>
                  </a:lnTo>
                  <a:lnTo>
                    <a:pt x="25" y="35"/>
                  </a:lnTo>
                  <a:lnTo>
                    <a:pt x="22" y="30"/>
                  </a:lnTo>
                  <a:lnTo>
                    <a:pt x="20" y="24"/>
                  </a:lnTo>
                  <a:lnTo>
                    <a:pt x="18" y="19"/>
                  </a:lnTo>
                  <a:lnTo>
                    <a:pt x="15" y="14"/>
                  </a:lnTo>
                  <a:lnTo>
                    <a:pt x="11" y="10"/>
                  </a:lnTo>
                  <a:lnTo>
                    <a:pt x="7" y="7"/>
                  </a:lnTo>
                  <a:lnTo>
                    <a:pt x="4"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3" name="Freeform 103"/>
            <p:cNvSpPr>
              <a:spLocks/>
            </p:cNvSpPr>
            <p:nvPr/>
          </p:nvSpPr>
          <p:spPr bwMode="auto">
            <a:xfrm>
              <a:off x="2784" y="1909"/>
              <a:ext cx="18" cy="16"/>
            </a:xfrm>
            <a:custGeom>
              <a:avLst/>
              <a:gdLst>
                <a:gd name="T0" fmla="*/ 1 w 18"/>
                <a:gd name="T1" fmla="*/ 14 h 16"/>
                <a:gd name="T2" fmla="*/ 4 w 18"/>
                <a:gd name="T3" fmla="*/ 15 h 16"/>
                <a:gd name="T4" fmla="*/ 7 w 18"/>
                <a:gd name="T5" fmla="*/ 16 h 16"/>
                <a:gd name="T6" fmla="*/ 9 w 18"/>
                <a:gd name="T7" fmla="*/ 16 h 16"/>
                <a:gd name="T8" fmla="*/ 12 w 18"/>
                <a:gd name="T9" fmla="*/ 15 h 16"/>
                <a:gd name="T10" fmla="*/ 15 w 18"/>
                <a:gd name="T11" fmla="*/ 13 h 16"/>
                <a:gd name="T12" fmla="*/ 17 w 18"/>
                <a:gd name="T13" fmla="*/ 11 h 16"/>
                <a:gd name="T14" fmla="*/ 18 w 18"/>
                <a:gd name="T15" fmla="*/ 7 h 16"/>
                <a:gd name="T16" fmla="*/ 18 w 18"/>
                <a:gd name="T17" fmla="*/ 4 h 16"/>
                <a:gd name="T18" fmla="*/ 18 w 18"/>
                <a:gd name="T19" fmla="*/ 3 h 16"/>
                <a:gd name="T20" fmla="*/ 17 w 18"/>
                <a:gd name="T21" fmla="*/ 1 h 16"/>
                <a:gd name="T22" fmla="*/ 15 w 18"/>
                <a:gd name="T23" fmla="*/ 0 h 16"/>
                <a:gd name="T24" fmla="*/ 15 w 18"/>
                <a:gd name="T25" fmla="*/ 1 h 16"/>
                <a:gd name="T26" fmla="*/ 14 w 18"/>
                <a:gd name="T27" fmla="*/ 2 h 16"/>
                <a:gd name="T28" fmla="*/ 13 w 18"/>
                <a:gd name="T29" fmla="*/ 3 h 16"/>
                <a:gd name="T30" fmla="*/ 13 w 18"/>
                <a:gd name="T31" fmla="*/ 4 h 16"/>
                <a:gd name="T32" fmla="*/ 12 w 18"/>
                <a:gd name="T33" fmla="*/ 5 h 16"/>
                <a:gd name="T34" fmla="*/ 12 w 18"/>
                <a:gd name="T35" fmla="*/ 6 h 16"/>
                <a:gd name="T36" fmla="*/ 12 w 18"/>
                <a:gd name="T37" fmla="*/ 7 h 16"/>
                <a:gd name="T38" fmla="*/ 11 w 18"/>
                <a:gd name="T39" fmla="*/ 8 h 16"/>
                <a:gd name="T40" fmla="*/ 10 w 18"/>
                <a:gd name="T41" fmla="*/ 9 h 16"/>
                <a:gd name="T42" fmla="*/ 8 w 18"/>
                <a:gd name="T43" fmla="*/ 11 h 16"/>
                <a:gd name="T44" fmla="*/ 6 w 18"/>
                <a:gd name="T45" fmla="*/ 12 h 16"/>
                <a:gd name="T46" fmla="*/ 3 w 18"/>
                <a:gd name="T47" fmla="*/ 12 h 16"/>
                <a:gd name="T48" fmla="*/ 0 w 18"/>
                <a:gd name="T49" fmla="*/ 12 h 16"/>
                <a:gd name="T50" fmla="*/ 0 w 18"/>
                <a:gd name="T51" fmla="*/ 12 h 16"/>
                <a:gd name="T52" fmla="*/ 0 w 18"/>
                <a:gd name="T53" fmla="*/ 12 h 16"/>
                <a:gd name="T54" fmla="*/ 0 w 18"/>
                <a:gd name="T55" fmla="*/ 13 h 16"/>
                <a:gd name="T56" fmla="*/ 1 w 18"/>
                <a:gd name="T57" fmla="*/ 14 h 16"/>
                <a:gd name="T58" fmla="*/ 1 w 18"/>
                <a:gd name="T59" fmla="*/ 14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1" y="14"/>
                  </a:moveTo>
                  <a:lnTo>
                    <a:pt x="4" y="15"/>
                  </a:lnTo>
                  <a:lnTo>
                    <a:pt x="7" y="16"/>
                  </a:lnTo>
                  <a:lnTo>
                    <a:pt x="9" y="16"/>
                  </a:lnTo>
                  <a:lnTo>
                    <a:pt x="12" y="15"/>
                  </a:lnTo>
                  <a:lnTo>
                    <a:pt x="15" y="13"/>
                  </a:lnTo>
                  <a:lnTo>
                    <a:pt x="17" y="11"/>
                  </a:lnTo>
                  <a:lnTo>
                    <a:pt x="18" y="7"/>
                  </a:lnTo>
                  <a:lnTo>
                    <a:pt x="18" y="4"/>
                  </a:lnTo>
                  <a:lnTo>
                    <a:pt x="18" y="3"/>
                  </a:lnTo>
                  <a:lnTo>
                    <a:pt x="17" y="1"/>
                  </a:lnTo>
                  <a:lnTo>
                    <a:pt x="15" y="0"/>
                  </a:lnTo>
                  <a:lnTo>
                    <a:pt x="15" y="1"/>
                  </a:lnTo>
                  <a:lnTo>
                    <a:pt x="14" y="2"/>
                  </a:lnTo>
                  <a:lnTo>
                    <a:pt x="13" y="3"/>
                  </a:lnTo>
                  <a:lnTo>
                    <a:pt x="13" y="4"/>
                  </a:lnTo>
                  <a:lnTo>
                    <a:pt x="12" y="5"/>
                  </a:lnTo>
                  <a:lnTo>
                    <a:pt x="12" y="6"/>
                  </a:lnTo>
                  <a:lnTo>
                    <a:pt x="12" y="7"/>
                  </a:lnTo>
                  <a:lnTo>
                    <a:pt x="11" y="8"/>
                  </a:lnTo>
                  <a:lnTo>
                    <a:pt x="10" y="9"/>
                  </a:lnTo>
                  <a:lnTo>
                    <a:pt x="8" y="11"/>
                  </a:lnTo>
                  <a:lnTo>
                    <a:pt x="6" y="12"/>
                  </a:lnTo>
                  <a:lnTo>
                    <a:pt x="3" y="12"/>
                  </a:lnTo>
                  <a:lnTo>
                    <a:pt x="0" y="12"/>
                  </a:lnTo>
                  <a:lnTo>
                    <a:pt x="0"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4" name="Freeform 104"/>
            <p:cNvSpPr>
              <a:spLocks/>
            </p:cNvSpPr>
            <p:nvPr/>
          </p:nvSpPr>
          <p:spPr bwMode="auto">
            <a:xfrm>
              <a:off x="2812" y="1873"/>
              <a:ext cx="20" cy="9"/>
            </a:xfrm>
            <a:custGeom>
              <a:avLst/>
              <a:gdLst>
                <a:gd name="T0" fmla="*/ 18 w 20"/>
                <a:gd name="T1" fmla="*/ 0 h 9"/>
                <a:gd name="T2" fmla="*/ 17 w 20"/>
                <a:gd name="T3" fmla="*/ 6 h 9"/>
                <a:gd name="T4" fmla="*/ 13 w 20"/>
                <a:gd name="T5" fmla="*/ 7 h 9"/>
                <a:gd name="T6" fmla="*/ 6 w 20"/>
                <a:gd name="T7" fmla="*/ 6 h 9"/>
                <a:gd name="T8" fmla="*/ 1 w 20"/>
                <a:gd name="T9" fmla="*/ 4 h 9"/>
                <a:gd name="T10" fmla="*/ 0 w 20"/>
                <a:gd name="T11" fmla="*/ 4 h 9"/>
                <a:gd name="T12" fmla="*/ 0 w 20"/>
                <a:gd name="T13" fmla="*/ 4 h 9"/>
                <a:gd name="T14" fmla="*/ 0 w 20"/>
                <a:gd name="T15" fmla="*/ 5 h 9"/>
                <a:gd name="T16" fmla="*/ 1 w 20"/>
                <a:gd name="T17" fmla="*/ 5 h 9"/>
                <a:gd name="T18" fmla="*/ 4 w 20"/>
                <a:gd name="T19" fmla="*/ 6 h 9"/>
                <a:gd name="T20" fmla="*/ 7 w 20"/>
                <a:gd name="T21" fmla="*/ 8 h 9"/>
                <a:gd name="T22" fmla="*/ 11 w 20"/>
                <a:gd name="T23" fmla="*/ 9 h 9"/>
                <a:gd name="T24" fmla="*/ 14 w 20"/>
                <a:gd name="T25" fmla="*/ 9 h 9"/>
                <a:gd name="T26" fmla="*/ 17 w 20"/>
                <a:gd name="T27" fmla="*/ 9 h 9"/>
                <a:gd name="T28" fmla="*/ 20 w 20"/>
                <a:gd name="T29" fmla="*/ 8 h 9"/>
                <a:gd name="T30" fmla="*/ 20 w 20"/>
                <a:gd name="T31" fmla="*/ 5 h 9"/>
                <a:gd name="T32" fmla="*/ 20 w 20"/>
                <a:gd name="T33" fmla="*/ 1 h 9"/>
                <a:gd name="T34" fmla="*/ 20 w 20"/>
                <a:gd name="T35" fmla="*/ 0 h 9"/>
                <a:gd name="T36" fmla="*/ 19 w 20"/>
                <a:gd name="T37" fmla="*/ 0 h 9"/>
                <a:gd name="T38" fmla="*/ 18 w 20"/>
                <a:gd name="T39" fmla="*/ 0 h 9"/>
                <a:gd name="T40" fmla="*/ 18 w 20"/>
                <a:gd name="T41" fmla="*/ 0 h 9"/>
                <a:gd name="T42" fmla="*/ 18 w 20"/>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9"/>
                <a:gd name="T68" fmla="*/ 20 w 20"/>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9">
                  <a:moveTo>
                    <a:pt x="18" y="0"/>
                  </a:moveTo>
                  <a:lnTo>
                    <a:pt x="17" y="6"/>
                  </a:lnTo>
                  <a:lnTo>
                    <a:pt x="13" y="7"/>
                  </a:lnTo>
                  <a:lnTo>
                    <a:pt x="6" y="6"/>
                  </a:lnTo>
                  <a:lnTo>
                    <a:pt x="1" y="4"/>
                  </a:lnTo>
                  <a:lnTo>
                    <a:pt x="0" y="4"/>
                  </a:lnTo>
                  <a:lnTo>
                    <a:pt x="0" y="5"/>
                  </a:lnTo>
                  <a:lnTo>
                    <a:pt x="1" y="5"/>
                  </a:lnTo>
                  <a:lnTo>
                    <a:pt x="4" y="6"/>
                  </a:lnTo>
                  <a:lnTo>
                    <a:pt x="7" y="8"/>
                  </a:lnTo>
                  <a:lnTo>
                    <a:pt x="11" y="9"/>
                  </a:lnTo>
                  <a:lnTo>
                    <a:pt x="14" y="9"/>
                  </a:lnTo>
                  <a:lnTo>
                    <a:pt x="17" y="9"/>
                  </a:lnTo>
                  <a:lnTo>
                    <a:pt x="20" y="8"/>
                  </a:lnTo>
                  <a:lnTo>
                    <a:pt x="20" y="5"/>
                  </a:lnTo>
                  <a:lnTo>
                    <a:pt x="20" y="1"/>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5" name="Freeform 105"/>
            <p:cNvSpPr>
              <a:spLocks/>
            </p:cNvSpPr>
            <p:nvPr/>
          </p:nvSpPr>
          <p:spPr bwMode="auto">
            <a:xfrm>
              <a:off x="2748" y="1818"/>
              <a:ext cx="54" cy="68"/>
            </a:xfrm>
            <a:custGeom>
              <a:avLst/>
              <a:gdLst>
                <a:gd name="T0" fmla="*/ 54 w 54"/>
                <a:gd name="T1" fmla="*/ 0 h 68"/>
                <a:gd name="T2" fmla="*/ 46 w 54"/>
                <a:gd name="T3" fmla="*/ 2 h 68"/>
                <a:gd name="T4" fmla="*/ 39 w 54"/>
                <a:gd name="T5" fmla="*/ 3 h 68"/>
                <a:gd name="T6" fmla="*/ 31 w 54"/>
                <a:gd name="T7" fmla="*/ 5 h 68"/>
                <a:gd name="T8" fmla="*/ 23 w 54"/>
                <a:gd name="T9" fmla="*/ 6 h 68"/>
                <a:gd name="T10" fmla="*/ 16 w 54"/>
                <a:gd name="T11" fmla="*/ 8 h 68"/>
                <a:gd name="T12" fmla="*/ 9 w 54"/>
                <a:gd name="T13" fmla="*/ 11 h 68"/>
                <a:gd name="T14" fmla="*/ 4 w 54"/>
                <a:gd name="T15" fmla="*/ 17 h 68"/>
                <a:gd name="T16" fmla="*/ 0 w 54"/>
                <a:gd name="T17" fmla="*/ 23 h 68"/>
                <a:gd name="T18" fmla="*/ 0 w 54"/>
                <a:gd name="T19" fmla="*/ 26 h 68"/>
                <a:gd name="T20" fmla="*/ 0 w 54"/>
                <a:gd name="T21" fmla="*/ 30 h 68"/>
                <a:gd name="T22" fmla="*/ 1 w 54"/>
                <a:gd name="T23" fmla="*/ 33 h 68"/>
                <a:gd name="T24" fmla="*/ 2 w 54"/>
                <a:gd name="T25" fmla="*/ 35 h 68"/>
                <a:gd name="T26" fmla="*/ 6 w 54"/>
                <a:gd name="T27" fmla="*/ 44 h 68"/>
                <a:gd name="T28" fmla="*/ 10 w 54"/>
                <a:gd name="T29" fmla="*/ 51 h 68"/>
                <a:gd name="T30" fmla="*/ 15 w 54"/>
                <a:gd name="T31" fmla="*/ 59 h 68"/>
                <a:gd name="T32" fmla="*/ 19 w 54"/>
                <a:gd name="T33" fmla="*/ 67 h 68"/>
                <a:gd name="T34" fmla="*/ 19 w 54"/>
                <a:gd name="T35" fmla="*/ 68 h 68"/>
                <a:gd name="T36" fmla="*/ 20 w 54"/>
                <a:gd name="T37" fmla="*/ 68 h 68"/>
                <a:gd name="T38" fmla="*/ 21 w 54"/>
                <a:gd name="T39" fmla="*/ 67 h 68"/>
                <a:gd name="T40" fmla="*/ 21 w 54"/>
                <a:gd name="T41" fmla="*/ 65 h 68"/>
                <a:gd name="T42" fmla="*/ 18 w 54"/>
                <a:gd name="T43" fmla="*/ 58 h 68"/>
                <a:gd name="T44" fmla="*/ 14 w 54"/>
                <a:gd name="T45" fmla="*/ 52 h 68"/>
                <a:gd name="T46" fmla="*/ 9 w 54"/>
                <a:gd name="T47" fmla="*/ 44 h 68"/>
                <a:gd name="T48" fmla="*/ 5 w 54"/>
                <a:gd name="T49" fmla="*/ 37 h 68"/>
                <a:gd name="T50" fmla="*/ 2 w 54"/>
                <a:gd name="T51" fmla="*/ 30 h 68"/>
                <a:gd name="T52" fmla="*/ 3 w 54"/>
                <a:gd name="T53" fmla="*/ 24 h 68"/>
                <a:gd name="T54" fmla="*/ 7 w 54"/>
                <a:gd name="T55" fmla="*/ 18 h 68"/>
                <a:gd name="T56" fmla="*/ 15 w 54"/>
                <a:gd name="T57" fmla="*/ 14 h 68"/>
                <a:gd name="T58" fmla="*/ 20 w 54"/>
                <a:gd name="T59" fmla="*/ 12 h 68"/>
                <a:gd name="T60" fmla="*/ 25 w 54"/>
                <a:gd name="T61" fmla="*/ 11 h 68"/>
                <a:gd name="T62" fmla="*/ 30 w 54"/>
                <a:gd name="T63" fmla="*/ 11 h 68"/>
                <a:gd name="T64" fmla="*/ 35 w 54"/>
                <a:gd name="T65" fmla="*/ 9 h 68"/>
                <a:gd name="T66" fmla="*/ 39 w 54"/>
                <a:gd name="T67" fmla="*/ 8 h 68"/>
                <a:gd name="T68" fmla="*/ 45 w 54"/>
                <a:gd name="T69" fmla="*/ 6 h 68"/>
                <a:gd name="T70" fmla="*/ 49 w 54"/>
                <a:gd name="T71" fmla="*/ 5 h 68"/>
                <a:gd name="T72" fmla="*/ 54 w 54"/>
                <a:gd name="T73" fmla="*/ 2 h 68"/>
                <a:gd name="T74" fmla="*/ 54 w 54"/>
                <a:gd name="T75" fmla="*/ 2 h 68"/>
                <a:gd name="T76" fmla="*/ 54 w 54"/>
                <a:gd name="T77" fmla="*/ 1 h 68"/>
                <a:gd name="T78" fmla="*/ 54 w 54"/>
                <a:gd name="T79" fmla="*/ 0 h 68"/>
                <a:gd name="T80" fmla="*/ 54 w 54"/>
                <a:gd name="T81" fmla="*/ 0 h 68"/>
                <a:gd name="T82" fmla="*/ 54 w 5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8"/>
                <a:gd name="T128" fmla="*/ 54 w 5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8">
                  <a:moveTo>
                    <a:pt x="54" y="0"/>
                  </a:moveTo>
                  <a:lnTo>
                    <a:pt x="46" y="2"/>
                  </a:lnTo>
                  <a:lnTo>
                    <a:pt x="39" y="3"/>
                  </a:lnTo>
                  <a:lnTo>
                    <a:pt x="31" y="5"/>
                  </a:lnTo>
                  <a:lnTo>
                    <a:pt x="23" y="6"/>
                  </a:lnTo>
                  <a:lnTo>
                    <a:pt x="16" y="8"/>
                  </a:lnTo>
                  <a:lnTo>
                    <a:pt x="9" y="11"/>
                  </a:lnTo>
                  <a:lnTo>
                    <a:pt x="4" y="17"/>
                  </a:lnTo>
                  <a:lnTo>
                    <a:pt x="0" y="23"/>
                  </a:lnTo>
                  <a:lnTo>
                    <a:pt x="0" y="26"/>
                  </a:lnTo>
                  <a:lnTo>
                    <a:pt x="0" y="30"/>
                  </a:lnTo>
                  <a:lnTo>
                    <a:pt x="1" y="33"/>
                  </a:lnTo>
                  <a:lnTo>
                    <a:pt x="2" y="35"/>
                  </a:lnTo>
                  <a:lnTo>
                    <a:pt x="6" y="44"/>
                  </a:lnTo>
                  <a:lnTo>
                    <a:pt x="10" y="51"/>
                  </a:lnTo>
                  <a:lnTo>
                    <a:pt x="15" y="59"/>
                  </a:lnTo>
                  <a:lnTo>
                    <a:pt x="19" y="67"/>
                  </a:lnTo>
                  <a:lnTo>
                    <a:pt x="19" y="68"/>
                  </a:lnTo>
                  <a:lnTo>
                    <a:pt x="20" y="68"/>
                  </a:lnTo>
                  <a:lnTo>
                    <a:pt x="21" y="67"/>
                  </a:lnTo>
                  <a:lnTo>
                    <a:pt x="21" y="65"/>
                  </a:lnTo>
                  <a:lnTo>
                    <a:pt x="18" y="58"/>
                  </a:lnTo>
                  <a:lnTo>
                    <a:pt x="14" y="52"/>
                  </a:lnTo>
                  <a:lnTo>
                    <a:pt x="9" y="44"/>
                  </a:lnTo>
                  <a:lnTo>
                    <a:pt x="5" y="37"/>
                  </a:lnTo>
                  <a:lnTo>
                    <a:pt x="2" y="30"/>
                  </a:lnTo>
                  <a:lnTo>
                    <a:pt x="3" y="24"/>
                  </a:lnTo>
                  <a:lnTo>
                    <a:pt x="7" y="18"/>
                  </a:lnTo>
                  <a:lnTo>
                    <a:pt x="15" y="14"/>
                  </a:lnTo>
                  <a:lnTo>
                    <a:pt x="20" y="12"/>
                  </a:lnTo>
                  <a:lnTo>
                    <a:pt x="25" y="11"/>
                  </a:lnTo>
                  <a:lnTo>
                    <a:pt x="30" y="11"/>
                  </a:lnTo>
                  <a:lnTo>
                    <a:pt x="35" y="9"/>
                  </a:lnTo>
                  <a:lnTo>
                    <a:pt x="39" y="8"/>
                  </a:lnTo>
                  <a:lnTo>
                    <a:pt x="45" y="6"/>
                  </a:lnTo>
                  <a:lnTo>
                    <a:pt x="49" y="5"/>
                  </a:lnTo>
                  <a:lnTo>
                    <a:pt x="54" y="2"/>
                  </a:lnTo>
                  <a:lnTo>
                    <a:pt x="54" y="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6" name="Freeform 106"/>
            <p:cNvSpPr>
              <a:spLocks/>
            </p:cNvSpPr>
            <p:nvPr/>
          </p:nvSpPr>
          <p:spPr bwMode="auto">
            <a:xfrm>
              <a:off x="2769" y="1843"/>
              <a:ext cx="20" cy="29"/>
            </a:xfrm>
            <a:custGeom>
              <a:avLst/>
              <a:gdLst>
                <a:gd name="T0" fmla="*/ 0 w 20"/>
                <a:gd name="T1" fmla="*/ 1 h 29"/>
                <a:gd name="T2" fmla="*/ 7 w 20"/>
                <a:gd name="T3" fmla="*/ 6 h 29"/>
                <a:gd name="T4" fmla="*/ 12 w 20"/>
                <a:gd name="T5" fmla="*/ 13 h 29"/>
                <a:gd name="T6" fmla="*/ 14 w 20"/>
                <a:gd name="T7" fmla="*/ 20 h 29"/>
                <a:gd name="T8" fmla="*/ 15 w 20"/>
                <a:gd name="T9" fmla="*/ 29 h 29"/>
                <a:gd name="T10" fmla="*/ 16 w 20"/>
                <a:gd name="T11" fmla="*/ 29 h 29"/>
                <a:gd name="T12" fmla="*/ 18 w 20"/>
                <a:gd name="T13" fmla="*/ 29 h 29"/>
                <a:gd name="T14" fmla="*/ 18 w 20"/>
                <a:gd name="T15" fmla="*/ 29 h 29"/>
                <a:gd name="T16" fmla="*/ 19 w 20"/>
                <a:gd name="T17" fmla="*/ 28 h 29"/>
                <a:gd name="T18" fmla="*/ 20 w 20"/>
                <a:gd name="T19" fmla="*/ 19 h 29"/>
                <a:gd name="T20" fmla="*/ 17 w 20"/>
                <a:gd name="T21" fmla="*/ 10 h 29"/>
                <a:gd name="T22" fmla="*/ 10 w 20"/>
                <a:gd name="T23" fmla="*/ 4 h 29"/>
                <a:gd name="T24" fmla="*/ 2 w 20"/>
                <a:gd name="T25" fmla="*/ 0 h 29"/>
                <a:gd name="T26" fmla="*/ 1 w 20"/>
                <a:gd name="T27" fmla="*/ 0 h 29"/>
                <a:gd name="T28" fmla="*/ 1 w 20"/>
                <a:gd name="T29" fmla="*/ 0 h 29"/>
                <a:gd name="T30" fmla="*/ 0 w 20"/>
                <a:gd name="T31" fmla="*/ 1 h 29"/>
                <a:gd name="T32" fmla="*/ 0 w 20"/>
                <a:gd name="T33" fmla="*/ 1 h 29"/>
                <a:gd name="T34" fmla="*/ 0 w 2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9"/>
                <a:gd name="T56" fmla="*/ 20 w 2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9">
                  <a:moveTo>
                    <a:pt x="0" y="1"/>
                  </a:moveTo>
                  <a:lnTo>
                    <a:pt x="7" y="6"/>
                  </a:lnTo>
                  <a:lnTo>
                    <a:pt x="12" y="13"/>
                  </a:lnTo>
                  <a:lnTo>
                    <a:pt x="14" y="20"/>
                  </a:lnTo>
                  <a:lnTo>
                    <a:pt x="15" y="29"/>
                  </a:lnTo>
                  <a:lnTo>
                    <a:pt x="16" y="29"/>
                  </a:lnTo>
                  <a:lnTo>
                    <a:pt x="18" y="29"/>
                  </a:lnTo>
                  <a:lnTo>
                    <a:pt x="19" y="28"/>
                  </a:lnTo>
                  <a:lnTo>
                    <a:pt x="20" y="19"/>
                  </a:lnTo>
                  <a:lnTo>
                    <a:pt x="17" y="10"/>
                  </a:lnTo>
                  <a:lnTo>
                    <a:pt x="10" y="4"/>
                  </a:lnTo>
                  <a:lnTo>
                    <a:pt x="2" y="0"/>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 name="Freeform 107"/>
            <p:cNvSpPr>
              <a:spLocks/>
            </p:cNvSpPr>
            <p:nvPr/>
          </p:nvSpPr>
          <p:spPr bwMode="auto">
            <a:xfrm>
              <a:off x="2737" y="1852"/>
              <a:ext cx="45" cy="59"/>
            </a:xfrm>
            <a:custGeom>
              <a:avLst/>
              <a:gdLst>
                <a:gd name="T0" fmla="*/ 10 w 45"/>
                <a:gd name="T1" fmla="*/ 0 h 59"/>
                <a:gd name="T2" fmla="*/ 9 w 45"/>
                <a:gd name="T3" fmla="*/ 6 h 59"/>
                <a:gd name="T4" fmla="*/ 6 w 45"/>
                <a:gd name="T5" fmla="*/ 11 h 59"/>
                <a:gd name="T6" fmla="*/ 3 w 45"/>
                <a:gd name="T7" fmla="*/ 17 h 59"/>
                <a:gd name="T8" fmla="*/ 0 w 45"/>
                <a:gd name="T9" fmla="*/ 23 h 59"/>
                <a:gd name="T10" fmla="*/ 0 w 45"/>
                <a:gd name="T11" fmla="*/ 27 h 59"/>
                <a:gd name="T12" fmla="*/ 2 w 45"/>
                <a:gd name="T13" fmla="*/ 31 h 59"/>
                <a:gd name="T14" fmla="*/ 4 w 45"/>
                <a:gd name="T15" fmla="*/ 34 h 59"/>
                <a:gd name="T16" fmla="*/ 7 w 45"/>
                <a:gd name="T17" fmla="*/ 37 h 59"/>
                <a:gd name="T18" fmla="*/ 12 w 45"/>
                <a:gd name="T19" fmla="*/ 42 h 59"/>
                <a:gd name="T20" fmla="*/ 18 w 45"/>
                <a:gd name="T21" fmla="*/ 47 h 59"/>
                <a:gd name="T22" fmla="*/ 24 w 45"/>
                <a:gd name="T23" fmla="*/ 51 h 59"/>
                <a:gd name="T24" fmla="*/ 29 w 45"/>
                <a:gd name="T25" fmla="*/ 55 h 59"/>
                <a:gd name="T26" fmla="*/ 33 w 45"/>
                <a:gd name="T27" fmla="*/ 57 h 59"/>
                <a:gd name="T28" fmla="*/ 36 w 45"/>
                <a:gd name="T29" fmla="*/ 59 h 59"/>
                <a:gd name="T30" fmla="*/ 40 w 45"/>
                <a:gd name="T31" fmla="*/ 59 h 59"/>
                <a:gd name="T32" fmla="*/ 44 w 45"/>
                <a:gd name="T33" fmla="*/ 59 h 59"/>
                <a:gd name="T34" fmla="*/ 45 w 45"/>
                <a:gd name="T35" fmla="*/ 58 h 59"/>
                <a:gd name="T36" fmla="*/ 44 w 45"/>
                <a:gd name="T37" fmla="*/ 57 h 59"/>
                <a:gd name="T38" fmla="*/ 43 w 45"/>
                <a:gd name="T39" fmla="*/ 56 h 59"/>
                <a:gd name="T40" fmla="*/ 42 w 45"/>
                <a:gd name="T41" fmla="*/ 56 h 59"/>
                <a:gd name="T42" fmla="*/ 38 w 45"/>
                <a:gd name="T43" fmla="*/ 55 h 59"/>
                <a:gd name="T44" fmla="*/ 33 w 45"/>
                <a:gd name="T45" fmla="*/ 54 h 59"/>
                <a:gd name="T46" fmla="*/ 29 w 45"/>
                <a:gd name="T47" fmla="*/ 51 h 59"/>
                <a:gd name="T48" fmla="*/ 24 w 45"/>
                <a:gd name="T49" fmla="*/ 48 h 59"/>
                <a:gd name="T50" fmla="*/ 21 w 45"/>
                <a:gd name="T51" fmla="*/ 45 h 59"/>
                <a:gd name="T52" fmla="*/ 17 w 45"/>
                <a:gd name="T53" fmla="*/ 42 h 59"/>
                <a:gd name="T54" fmla="*/ 13 w 45"/>
                <a:gd name="T55" fmla="*/ 38 h 59"/>
                <a:gd name="T56" fmla="*/ 10 w 45"/>
                <a:gd name="T57" fmla="*/ 35 h 59"/>
                <a:gd name="T58" fmla="*/ 7 w 45"/>
                <a:gd name="T59" fmla="*/ 30 h 59"/>
                <a:gd name="T60" fmla="*/ 6 w 45"/>
                <a:gd name="T61" fmla="*/ 26 h 59"/>
                <a:gd name="T62" fmla="*/ 7 w 45"/>
                <a:gd name="T63" fmla="*/ 21 h 59"/>
                <a:gd name="T64" fmla="*/ 9 w 45"/>
                <a:gd name="T65" fmla="*/ 16 h 59"/>
                <a:gd name="T66" fmla="*/ 10 w 45"/>
                <a:gd name="T67" fmla="*/ 12 h 59"/>
                <a:gd name="T68" fmla="*/ 11 w 45"/>
                <a:gd name="T69" fmla="*/ 8 h 59"/>
                <a:gd name="T70" fmla="*/ 12 w 45"/>
                <a:gd name="T71" fmla="*/ 5 h 59"/>
                <a:gd name="T72" fmla="*/ 12 w 45"/>
                <a:gd name="T73" fmla="*/ 1 h 59"/>
                <a:gd name="T74" fmla="*/ 12 w 45"/>
                <a:gd name="T75" fmla="*/ 0 h 59"/>
                <a:gd name="T76" fmla="*/ 12 w 45"/>
                <a:gd name="T77" fmla="*/ 0 h 59"/>
                <a:gd name="T78" fmla="*/ 10 w 45"/>
                <a:gd name="T79" fmla="*/ 0 h 59"/>
                <a:gd name="T80" fmla="*/ 10 w 45"/>
                <a:gd name="T81" fmla="*/ 0 h 59"/>
                <a:gd name="T82" fmla="*/ 10 w 45"/>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9"/>
                <a:gd name="T128" fmla="*/ 45 w 45"/>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9">
                  <a:moveTo>
                    <a:pt x="10" y="0"/>
                  </a:moveTo>
                  <a:lnTo>
                    <a:pt x="9" y="6"/>
                  </a:lnTo>
                  <a:lnTo>
                    <a:pt x="6" y="11"/>
                  </a:lnTo>
                  <a:lnTo>
                    <a:pt x="3" y="17"/>
                  </a:lnTo>
                  <a:lnTo>
                    <a:pt x="0" y="23"/>
                  </a:lnTo>
                  <a:lnTo>
                    <a:pt x="0" y="27"/>
                  </a:lnTo>
                  <a:lnTo>
                    <a:pt x="2" y="31"/>
                  </a:lnTo>
                  <a:lnTo>
                    <a:pt x="4" y="34"/>
                  </a:lnTo>
                  <a:lnTo>
                    <a:pt x="7" y="37"/>
                  </a:lnTo>
                  <a:lnTo>
                    <a:pt x="12" y="42"/>
                  </a:lnTo>
                  <a:lnTo>
                    <a:pt x="18" y="47"/>
                  </a:lnTo>
                  <a:lnTo>
                    <a:pt x="24" y="51"/>
                  </a:lnTo>
                  <a:lnTo>
                    <a:pt x="29" y="55"/>
                  </a:lnTo>
                  <a:lnTo>
                    <a:pt x="33" y="57"/>
                  </a:lnTo>
                  <a:lnTo>
                    <a:pt x="36" y="59"/>
                  </a:lnTo>
                  <a:lnTo>
                    <a:pt x="40" y="59"/>
                  </a:lnTo>
                  <a:lnTo>
                    <a:pt x="44" y="59"/>
                  </a:lnTo>
                  <a:lnTo>
                    <a:pt x="45" y="58"/>
                  </a:lnTo>
                  <a:lnTo>
                    <a:pt x="44" y="57"/>
                  </a:lnTo>
                  <a:lnTo>
                    <a:pt x="43" y="56"/>
                  </a:lnTo>
                  <a:lnTo>
                    <a:pt x="42" y="56"/>
                  </a:lnTo>
                  <a:lnTo>
                    <a:pt x="38" y="55"/>
                  </a:lnTo>
                  <a:lnTo>
                    <a:pt x="33" y="54"/>
                  </a:lnTo>
                  <a:lnTo>
                    <a:pt x="29" y="51"/>
                  </a:lnTo>
                  <a:lnTo>
                    <a:pt x="24" y="48"/>
                  </a:lnTo>
                  <a:lnTo>
                    <a:pt x="21" y="45"/>
                  </a:lnTo>
                  <a:lnTo>
                    <a:pt x="17" y="42"/>
                  </a:lnTo>
                  <a:lnTo>
                    <a:pt x="13" y="38"/>
                  </a:lnTo>
                  <a:lnTo>
                    <a:pt x="10" y="35"/>
                  </a:lnTo>
                  <a:lnTo>
                    <a:pt x="7" y="30"/>
                  </a:lnTo>
                  <a:lnTo>
                    <a:pt x="6" y="26"/>
                  </a:lnTo>
                  <a:lnTo>
                    <a:pt x="7" y="21"/>
                  </a:lnTo>
                  <a:lnTo>
                    <a:pt x="9" y="16"/>
                  </a:lnTo>
                  <a:lnTo>
                    <a:pt x="10" y="12"/>
                  </a:lnTo>
                  <a:lnTo>
                    <a:pt x="11" y="8"/>
                  </a:lnTo>
                  <a:lnTo>
                    <a:pt x="12" y="5"/>
                  </a:lnTo>
                  <a:lnTo>
                    <a:pt x="12" y="1"/>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 name="Freeform 108"/>
            <p:cNvSpPr>
              <a:spLocks/>
            </p:cNvSpPr>
            <p:nvPr/>
          </p:nvSpPr>
          <p:spPr bwMode="auto">
            <a:xfrm>
              <a:off x="2739" y="1888"/>
              <a:ext cx="48" cy="38"/>
            </a:xfrm>
            <a:custGeom>
              <a:avLst/>
              <a:gdLst>
                <a:gd name="T0" fmla="*/ 1 w 48"/>
                <a:gd name="T1" fmla="*/ 0 h 38"/>
                <a:gd name="T2" fmla="*/ 0 w 48"/>
                <a:gd name="T3" fmla="*/ 5 h 38"/>
                <a:gd name="T4" fmla="*/ 0 w 48"/>
                <a:gd name="T5" fmla="*/ 10 h 38"/>
                <a:gd name="T6" fmla="*/ 0 w 48"/>
                <a:gd name="T7" fmla="*/ 15 h 38"/>
                <a:gd name="T8" fmla="*/ 2 w 48"/>
                <a:gd name="T9" fmla="*/ 20 h 38"/>
                <a:gd name="T10" fmla="*/ 5 w 48"/>
                <a:gd name="T11" fmla="*/ 23 h 38"/>
                <a:gd name="T12" fmla="*/ 9 w 48"/>
                <a:gd name="T13" fmla="*/ 25 h 38"/>
                <a:gd name="T14" fmla="*/ 13 w 48"/>
                <a:gd name="T15" fmla="*/ 27 h 38"/>
                <a:gd name="T16" fmla="*/ 17 w 48"/>
                <a:gd name="T17" fmla="*/ 29 h 38"/>
                <a:gd name="T18" fmla="*/ 21 w 48"/>
                <a:gd name="T19" fmla="*/ 31 h 38"/>
                <a:gd name="T20" fmla="*/ 25 w 48"/>
                <a:gd name="T21" fmla="*/ 33 h 38"/>
                <a:gd name="T22" fmla="*/ 28 w 48"/>
                <a:gd name="T23" fmla="*/ 35 h 38"/>
                <a:gd name="T24" fmla="*/ 32 w 48"/>
                <a:gd name="T25" fmla="*/ 37 h 38"/>
                <a:gd name="T26" fmla="*/ 36 w 48"/>
                <a:gd name="T27" fmla="*/ 38 h 38"/>
                <a:gd name="T28" fmla="*/ 40 w 48"/>
                <a:gd name="T29" fmla="*/ 38 h 38"/>
                <a:gd name="T30" fmla="*/ 44 w 48"/>
                <a:gd name="T31" fmla="*/ 36 h 38"/>
                <a:gd name="T32" fmla="*/ 48 w 48"/>
                <a:gd name="T33" fmla="*/ 34 h 38"/>
                <a:gd name="T34" fmla="*/ 48 w 48"/>
                <a:gd name="T35" fmla="*/ 33 h 38"/>
                <a:gd name="T36" fmla="*/ 48 w 48"/>
                <a:gd name="T37" fmla="*/ 33 h 38"/>
                <a:gd name="T38" fmla="*/ 46 w 48"/>
                <a:gd name="T39" fmla="*/ 33 h 38"/>
                <a:gd name="T40" fmla="*/ 45 w 48"/>
                <a:gd name="T41" fmla="*/ 33 h 38"/>
                <a:gd name="T42" fmla="*/ 41 w 48"/>
                <a:gd name="T43" fmla="*/ 34 h 38"/>
                <a:gd name="T44" fmla="*/ 37 w 48"/>
                <a:gd name="T45" fmla="*/ 34 h 38"/>
                <a:gd name="T46" fmla="*/ 34 w 48"/>
                <a:gd name="T47" fmla="*/ 33 h 38"/>
                <a:gd name="T48" fmla="*/ 31 w 48"/>
                <a:gd name="T49" fmla="*/ 31 h 38"/>
                <a:gd name="T50" fmla="*/ 28 w 48"/>
                <a:gd name="T51" fmla="*/ 29 h 38"/>
                <a:gd name="T52" fmla="*/ 25 w 48"/>
                <a:gd name="T53" fmla="*/ 27 h 38"/>
                <a:gd name="T54" fmla="*/ 21 w 48"/>
                <a:gd name="T55" fmla="*/ 25 h 38"/>
                <a:gd name="T56" fmla="*/ 17 w 48"/>
                <a:gd name="T57" fmla="*/ 24 h 38"/>
                <a:gd name="T58" fmla="*/ 13 w 48"/>
                <a:gd name="T59" fmla="*/ 22 h 38"/>
                <a:gd name="T60" fmla="*/ 10 w 48"/>
                <a:gd name="T61" fmla="*/ 21 h 38"/>
                <a:gd name="T62" fmla="*/ 7 w 48"/>
                <a:gd name="T63" fmla="*/ 18 h 38"/>
                <a:gd name="T64" fmla="*/ 4 w 48"/>
                <a:gd name="T65" fmla="*/ 15 h 38"/>
                <a:gd name="T66" fmla="*/ 4 w 48"/>
                <a:gd name="T67" fmla="*/ 11 h 38"/>
                <a:gd name="T68" fmla="*/ 3 w 48"/>
                <a:gd name="T69" fmla="*/ 7 h 38"/>
                <a:gd name="T70" fmla="*/ 2 w 48"/>
                <a:gd name="T71" fmla="*/ 3 h 38"/>
                <a:gd name="T72" fmla="*/ 1 w 48"/>
                <a:gd name="T73" fmla="*/ 0 h 38"/>
                <a:gd name="T74" fmla="*/ 1 w 48"/>
                <a:gd name="T75" fmla="*/ 0 h 38"/>
                <a:gd name="T76" fmla="*/ 1 w 48"/>
                <a:gd name="T77" fmla="*/ 0 h 38"/>
                <a:gd name="T78" fmla="*/ 1 w 48"/>
                <a:gd name="T79" fmla="*/ 0 h 38"/>
                <a:gd name="T80" fmla="*/ 1 w 48"/>
                <a:gd name="T81" fmla="*/ 0 h 38"/>
                <a:gd name="T82" fmla="*/ 1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 y="0"/>
                  </a:moveTo>
                  <a:lnTo>
                    <a:pt x="0" y="5"/>
                  </a:lnTo>
                  <a:lnTo>
                    <a:pt x="0" y="10"/>
                  </a:lnTo>
                  <a:lnTo>
                    <a:pt x="0" y="15"/>
                  </a:lnTo>
                  <a:lnTo>
                    <a:pt x="2" y="20"/>
                  </a:lnTo>
                  <a:lnTo>
                    <a:pt x="5" y="23"/>
                  </a:lnTo>
                  <a:lnTo>
                    <a:pt x="9" y="25"/>
                  </a:lnTo>
                  <a:lnTo>
                    <a:pt x="13" y="27"/>
                  </a:lnTo>
                  <a:lnTo>
                    <a:pt x="17" y="29"/>
                  </a:lnTo>
                  <a:lnTo>
                    <a:pt x="21" y="31"/>
                  </a:lnTo>
                  <a:lnTo>
                    <a:pt x="25" y="33"/>
                  </a:lnTo>
                  <a:lnTo>
                    <a:pt x="28" y="35"/>
                  </a:lnTo>
                  <a:lnTo>
                    <a:pt x="32" y="37"/>
                  </a:lnTo>
                  <a:lnTo>
                    <a:pt x="36" y="38"/>
                  </a:lnTo>
                  <a:lnTo>
                    <a:pt x="40" y="38"/>
                  </a:lnTo>
                  <a:lnTo>
                    <a:pt x="44" y="36"/>
                  </a:lnTo>
                  <a:lnTo>
                    <a:pt x="48" y="34"/>
                  </a:lnTo>
                  <a:lnTo>
                    <a:pt x="48" y="33"/>
                  </a:lnTo>
                  <a:lnTo>
                    <a:pt x="46" y="33"/>
                  </a:lnTo>
                  <a:lnTo>
                    <a:pt x="45" y="33"/>
                  </a:lnTo>
                  <a:lnTo>
                    <a:pt x="41" y="34"/>
                  </a:lnTo>
                  <a:lnTo>
                    <a:pt x="37" y="34"/>
                  </a:lnTo>
                  <a:lnTo>
                    <a:pt x="34" y="33"/>
                  </a:lnTo>
                  <a:lnTo>
                    <a:pt x="31" y="31"/>
                  </a:lnTo>
                  <a:lnTo>
                    <a:pt x="28" y="29"/>
                  </a:lnTo>
                  <a:lnTo>
                    <a:pt x="25" y="27"/>
                  </a:lnTo>
                  <a:lnTo>
                    <a:pt x="21" y="25"/>
                  </a:lnTo>
                  <a:lnTo>
                    <a:pt x="17" y="24"/>
                  </a:lnTo>
                  <a:lnTo>
                    <a:pt x="13" y="22"/>
                  </a:lnTo>
                  <a:lnTo>
                    <a:pt x="10" y="21"/>
                  </a:lnTo>
                  <a:lnTo>
                    <a:pt x="7" y="18"/>
                  </a:lnTo>
                  <a:lnTo>
                    <a:pt x="4" y="15"/>
                  </a:lnTo>
                  <a:lnTo>
                    <a:pt x="4" y="11"/>
                  </a:lnTo>
                  <a:lnTo>
                    <a:pt x="3" y="7"/>
                  </a:lnTo>
                  <a:lnTo>
                    <a:pt x="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 name="Freeform 109"/>
            <p:cNvSpPr>
              <a:spLocks/>
            </p:cNvSpPr>
            <p:nvPr/>
          </p:nvSpPr>
          <p:spPr bwMode="auto">
            <a:xfrm>
              <a:off x="2789" y="1923"/>
              <a:ext cx="52" cy="30"/>
            </a:xfrm>
            <a:custGeom>
              <a:avLst/>
              <a:gdLst>
                <a:gd name="T0" fmla="*/ 0 w 52"/>
                <a:gd name="T1" fmla="*/ 1 h 30"/>
                <a:gd name="T2" fmla="*/ 5 w 52"/>
                <a:gd name="T3" fmla="*/ 8 h 30"/>
                <a:gd name="T4" fmla="*/ 10 w 52"/>
                <a:gd name="T5" fmla="*/ 14 h 30"/>
                <a:gd name="T6" fmla="*/ 16 w 52"/>
                <a:gd name="T7" fmla="*/ 21 h 30"/>
                <a:gd name="T8" fmla="*/ 22 w 52"/>
                <a:gd name="T9" fmla="*/ 26 h 30"/>
                <a:gd name="T10" fmla="*/ 25 w 52"/>
                <a:gd name="T11" fmla="*/ 27 h 30"/>
                <a:gd name="T12" fmla="*/ 28 w 52"/>
                <a:gd name="T13" fmla="*/ 29 h 30"/>
                <a:gd name="T14" fmla="*/ 32 w 52"/>
                <a:gd name="T15" fmla="*/ 30 h 30"/>
                <a:gd name="T16" fmla="*/ 37 w 52"/>
                <a:gd name="T17" fmla="*/ 30 h 30"/>
                <a:gd name="T18" fmla="*/ 40 w 52"/>
                <a:gd name="T19" fmla="*/ 30 h 30"/>
                <a:gd name="T20" fmla="*/ 44 w 52"/>
                <a:gd name="T21" fmla="*/ 29 h 30"/>
                <a:gd name="T22" fmla="*/ 48 w 52"/>
                <a:gd name="T23" fmla="*/ 29 h 30"/>
                <a:gd name="T24" fmla="*/ 52 w 52"/>
                <a:gd name="T25" fmla="*/ 28 h 30"/>
                <a:gd name="T26" fmla="*/ 52 w 52"/>
                <a:gd name="T27" fmla="*/ 27 h 30"/>
                <a:gd name="T28" fmla="*/ 52 w 52"/>
                <a:gd name="T29" fmla="*/ 26 h 30"/>
                <a:gd name="T30" fmla="*/ 52 w 52"/>
                <a:gd name="T31" fmla="*/ 25 h 30"/>
                <a:gd name="T32" fmla="*/ 51 w 52"/>
                <a:gd name="T33" fmla="*/ 24 h 30"/>
                <a:gd name="T34" fmla="*/ 47 w 52"/>
                <a:gd name="T35" fmla="*/ 24 h 30"/>
                <a:gd name="T36" fmla="*/ 43 w 52"/>
                <a:gd name="T37" fmla="*/ 24 h 30"/>
                <a:gd name="T38" fmla="*/ 40 w 52"/>
                <a:gd name="T39" fmla="*/ 24 h 30"/>
                <a:gd name="T40" fmla="*/ 36 w 52"/>
                <a:gd name="T41" fmla="*/ 24 h 30"/>
                <a:gd name="T42" fmla="*/ 32 w 52"/>
                <a:gd name="T43" fmla="*/ 24 h 30"/>
                <a:gd name="T44" fmla="*/ 29 w 52"/>
                <a:gd name="T45" fmla="*/ 24 h 30"/>
                <a:gd name="T46" fmla="*/ 25 w 52"/>
                <a:gd name="T47" fmla="*/ 23 h 30"/>
                <a:gd name="T48" fmla="*/ 22 w 52"/>
                <a:gd name="T49" fmla="*/ 21 h 30"/>
                <a:gd name="T50" fmla="*/ 16 w 52"/>
                <a:gd name="T51" fmla="*/ 18 h 30"/>
                <a:gd name="T52" fmla="*/ 10 w 52"/>
                <a:gd name="T53" fmla="*/ 12 h 30"/>
                <a:gd name="T54" fmla="*/ 5 w 52"/>
                <a:gd name="T55" fmla="*/ 6 h 30"/>
                <a:gd name="T56" fmla="*/ 0 w 52"/>
                <a:gd name="T57" fmla="*/ 0 h 30"/>
                <a:gd name="T58" fmla="*/ 0 w 52"/>
                <a:gd name="T59" fmla="*/ 0 h 30"/>
                <a:gd name="T60" fmla="*/ 0 w 52"/>
                <a:gd name="T61" fmla="*/ 1 h 30"/>
                <a:gd name="T62" fmla="*/ 0 w 52"/>
                <a:gd name="T63" fmla="*/ 1 h 30"/>
                <a:gd name="T64" fmla="*/ 0 w 52"/>
                <a:gd name="T65" fmla="*/ 1 h 30"/>
                <a:gd name="T66" fmla="*/ 0 w 52"/>
                <a:gd name="T67" fmla="*/ 1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0"/>
                <a:gd name="T104" fmla="*/ 52 w 52"/>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0">
                  <a:moveTo>
                    <a:pt x="0" y="1"/>
                  </a:moveTo>
                  <a:lnTo>
                    <a:pt x="5" y="8"/>
                  </a:lnTo>
                  <a:lnTo>
                    <a:pt x="10" y="14"/>
                  </a:lnTo>
                  <a:lnTo>
                    <a:pt x="16" y="21"/>
                  </a:lnTo>
                  <a:lnTo>
                    <a:pt x="22" y="26"/>
                  </a:lnTo>
                  <a:lnTo>
                    <a:pt x="25" y="27"/>
                  </a:lnTo>
                  <a:lnTo>
                    <a:pt x="28" y="29"/>
                  </a:lnTo>
                  <a:lnTo>
                    <a:pt x="32" y="30"/>
                  </a:lnTo>
                  <a:lnTo>
                    <a:pt x="37" y="30"/>
                  </a:lnTo>
                  <a:lnTo>
                    <a:pt x="40" y="30"/>
                  </a:lnTo>
                  <a:lnTo>
                    <a:pt x="44" y="29"/>
                  </a:lnTo>
                  <a:lnTo>
                    <a:pt x="48" y="29"/>
                  </a:lnTo>
                  <a:lnTo>
                    <a:pt x="52" y="28"/>
                  </a:lnTo>
                  <a:lnTo>
                    <a:pt x="52" y="27"/>
                  </a:lnTo>
                  <a:lnTo>
                    <a:pt x="52" y="26"/>
                  </a:lnTo>
                  <a:lnTo>
                    <a:pt x="52" y="25"/>
                  </a:lnTo>
                  <a:lnTo>
                    <a:pt x="51" y="24"/>
                  </a:lnTo>
                  <a:lnTo>
                    <a:pt x="47" y="24"/>
                  </a:lnTo>
                  <a:lnTo>
                    <a:pt x="43" y="24"/>
                  </a:lnTo>
                  <a:lnTo>
                    <a:pt x="40" y="24"/>
                  </a:lnTo>
                  <a:lnTo>
                    <a:pt x="36" y="24"/>
                  </a:lnTo>
                  <a:lnTo>
                    <a:pt x="32" y="24"/>
                  </a:lnTo>
                  <a:lnTo>
                    <a:pt x="29" y="24"/>
                  </a:lnTo>
                  <a:lnTo>
                    <a:pt x="25" y="23"/>
                  </a:lnTo>
                  <a:lnTo>
                    <a:pt x="22" y="21"/>
                  </a:lnTo>
                  <a:lnTo>
                    <a:pt x="16" y="18"/>
                  </a:lnTo>
                  <a:lnTo>
                    <a:pt x="10" y="12"/>
                  </a:lnTo>
                  <a:lnTo>
                    <a:pt x="5" y="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0" name="Freeform 110"/>
            <p:cNvSpPr>
              <a:spLocks/>
            </p:cNvSpPr>
            <p:nvPr/>
          </p:nvSpPr>
          <p:spPr bwMode="auto">
            <a:xfrm>
              <a:off x="2796" y="1836"/>
              <a:ext cx="18" cy="31"/>
            </a:xfrm>
            <a:custGeom>
              <a:avLst/>
              <a:gdLst>
                <a:gd name="T0" fmla="*/ 10 w 18"/>
                <a:gd name="T1" fmla="*/ 29 h 31"/>
                <a:gd name="T2" fmla="*/ 6 w 18"/>
                <a:gd name="T3" fmla="*/ 27 h 31"/>
                <a:gd name="T4" fmla="*/ 4 w 18"/>
                <a:gd name="T5" fmla="*/ 24 h 31"/>
                <a:gd name="T6" fmla="*/ 5 w 18"/>
                <a:gd name="T7" fmla="*/ 21 h 31"/>
                <a:gd name="T8" fmla="*/ 6 w 18"/>
                <a:gd name="T9" fmla="*/ 17 h 31"/>
                <a:gd name="T10" fmla="*/ 9 w 18"/>
                <a:gd name="T11" fmla="*/ 14 h 31"/>
                <a:gd name="T12" fmla="*/ 13 w 18"/>
                <a:gd name="T13" fmla="*/ 11 h 31"/>
                <a:gd name="T14" fmla="*/ 16 w 18"/>
                <a:gd name="T15" fmla="*/ 8 h 31"/>
                <a:gd name="T16" fmla="*/ 18 w 18"/>
                <a:gd name="T17" fmla="*/ 6 h 31"/>
                <a:gd name="T18" fmla="*/ 18 w 18"/>
                <a:gd name="T19" fmla="*/ 5 h 31"/>
                <a:gd name="T20" fmla="*/ 18 w 18"/>
                <a:gd name="T21" fmla="*/ 2 h 31"/>
                <a:gd name="T22" fmla="*/ 17 w 18"/>
                <a:gd name="T23" fmla="*/ 1 h 31"/>
                <a:gd name="T24" fmla="*/ 16 w 18"/>
                <a:gd name="T25" fmla="*/ 0 h 31"/>
                <a:gd name="T26" fmla="*/ 11 w 18"/>
                <a:gd name="T27" fmla="*/ 2 h 31"/>
                <a:gd name="T28" fmla="*/ 6 w 18"/>
                <a:gd name="T29" fmla="*/ 6 h 31"/>
                <a:gd name="T30" fmla="*/ 3 w 18"/>
                <a:gd name="T31" fmla="*/ 11 h 31"/>
                <a:gd name="T32" fmla="*/ 1 w 18"/>
                <a:gd name="T33" fmla="*/ 17 h 31"/>
                <a:gd name="T34" fmla="*/ 0 w 18"/>
                <a:gd name="T35" fmla="*/ 22 h 31"/>
                <a:gd name="T36" fmla="*/ 2 w 18"/>
                <a:gd name="T37" fmla="*/ 26 h 31"/>
                <a:gd name="T38" fmla="*/ 5 w 18"/>
                <a:gd name="T39" fmla="*/ 29 h 31"/>
                <a:gd name="T40" fmla="*/ 10 w 18"/>
                <a:gd name="T41" fmla="*/ 31 h 31"/>
                <a:gd name="T42" fmla="*/ 10 w 18"/>
                <a:gd name="T43" fmla="*/ 31 h 31"/>
                <a:gd name="T44" fmla="*/ 10 w 18"/>
                <a:gd name="T45" fmla="*/ 30 h 31"/>
                <a:gd name="T46" fmla="*/ 10 w 18"/>
                <a:gd name="T47" fmla="*/ 29 h 31"/>
                <a:gd name="T48" fmla="*/ 10 w 18"/>
                <a:gd name="T49" fmla="*/ 29 h 31"/>
                <a:gd name="T50" fmla="*/ 10 w 18"/>
                <a:gd name="T51" fmla="*/ 29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31"/>
                <a:gd name="T80" fmla="*/ 18 w 18"/>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31">
                  <a:moveTo>
                    <a:pt x="10" y="29"/>
                  </a:moveTo>
                  <a:lnTo>
                    <a:pt x="6" y="27"/>
                  </a:lnTo>
                  <a:lnTo>
                    <a:pt x="4" y="24"/>
                  </a:lnTo>
                  <a:lnTo>
                    <a:pt x="5" y="21"/>
                  </a:lnTo>
                  <a:lnTo>
                    <a:pt x="6" y="17"/>
                  </a:lnTo>
                  <a:lnTo>
                    <a:pt x="9" y="14"/>
                  </a:lnTo>
                  <a:lnTo>
                    <a:pt x="13" y="11"/>
                  </a:lnTo>
                  <a:lnTo>
                    <a:pt x="16" y="8"/>
                  </a:lnTo>
                  <a:lnTo>
                    <a:pt x="18" y="6"/>
                  </a:lnTo>
                  <a:lnTo>
                    <a:pt x="18" y="5"/>
                  </a:lnTo>
                  <a:lnTo>
                    <a:pt x="18" y="2"/>
                  </a:lnTo>
                  <a:lnTo>
                    <a:pt x="17" y="1"/>
                  </a:lnTo>
                  <a:lnTo>
                    <a:pt x="16" y="0"/>
                  </a:lnTo>
                  <a:lnTo>
                    <a:pt x="11" y="2"/>
                  </a:lnTo>
                  <a:lnTo>
                    <a:pt x="6" y="6"/>
                  </a:lnTo>
                  <a:lnTo>
                    <a:pt x="3" y="11"/>
                  </a:lnTo>
                  <a:lnTo>
                    <a:pt x="1" y="17"/>
                  </a:lnTo>
                  <a:lnTo>
                    <a:pt x="0" y="22"/>
                  </a:lnTo>
                  <a:lnTo>
                    <a:pt x="2" y="26"/>
                  </a:lnTo>
                  <a:lnTo>
                    <a:pt x="5" y="29"/>
                  </a:lnTo>
                  <a:lnTo>
                    <a:pt x="10" y="31"/>
                  </a:lnTo>
                  <a:lnTo>
                    <a:pt x="10" y="30"/>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1" name="Freeform 111"/>
            <p:cNvSpPr>
              <a:spLocks/>
            </p:cNvSpPr>
            <p:nvPr/>
          </p:nvSpPr>
          <p:spPr bwMode="auto">
            <a:xfrm>
              <a:off x="2767" y="1843"/>
              <a:ext cx="38" cy="12"/>
            </a:xfrm>
            <a:custGeom>
              <a:avLst/>
              <a:gdLst>
                <a:gd name="T0" fmla="*/ 0 w 38"/>
                <a:gd name="T1" fmla="*/ 1 h 12"/>
                <a:gd name="T2" fmla="*/ 3 w 38"/>
                <a:gd name="T3" fmla="*/ 5 h 12"/>
                <a:gd name="T4" fmla="*/ 8 w 38"/>
                <a:gd name="T5" fmla="*/ 8 h 12"/>
                <a:gd name="T6" fmla="*/ 13 w 38"/>
                <a:gd name="T7" fmla="*/ 10 h 12"/>
                <a:gd name="T8" fmla="*/ 18 w 38"/>
                <a:gd name="T9" fmla="*/ 12 h 12"/>
                <a:gd name="T10" fmla="*/ 23 w 38"/>
                <a:gd name="T11" fmla="*/ 12 h 12"/>
                <a:gd name="T12" fmla="*/ 29 w 38"/>
                <a:gd name="T13" fmla="*/ 10 h 12"/>
                <a:gd name="T14" fmla="*/ 33 w 38"/>
                <a:gd name="T15" fmla="*/ 8 h 12"/>
                <a:gd name="T16" fmla="*/ 38 w 38"/>
                <a:gd name="T17" fmla="*/ 5 h 12"/>
                <a:gd name="T18" fmla="*/ 38 w 38"/>
                <a:gd name="T19" fmla="*/ 4 h 12"/>
                <a:gd name="T20" fmla="*/ 37 w 38"/>
                <a:gd name="T21" fmla="*/ 4 h 12"/>
                <a:gd name="T22" fmla="*/ 35 w 38"/>
                <a:gd name="T23" fmla="*/ 4 h 12"/>
                <a:gd name="T24" fmla="*/ 35 w 38"/>
                <a:gd name="T25" fmla="*/ 4 h 12"/>
                <a:gd name="T26" fmla="*/ 31 w 38"/>
                <a:gd name="T27" fmla="*/ 4 h 12"/>
                <a:gd name="T28" fmla="*/ 27 w 38"/>
                <a:gd name="T29" fmla="*/ 6 h 12"/>
                <a:gd name="T30" fmla="*/ 23 w 38"/>
                <a:gd name="T31" fmla="*/ 7 h 12"/>
                <a:gd name="T32" fmla="*/ 20 w 38"/>
                <a:gd name="T33" fmla="*/ 8 h 12"/>
                <a:gd name="T34" fmla="*/ 14 w 38"/>
                <a:gd name="T35" fmla="*/ 8 h 12"/>
                <a:gd name="T36" fmla="*/ 10 w 38"/>
                <a:gd name="T37" fmla="*/ 6 h 12"/>
                <a:gd name="T38" fmla="*/ 6 w 38"/>
                <a:gd name="T39" fmla="*/ 4 h 12"/>
                <a:gd name="T40" fmla="*/ 3 w 38"/>
                <a:gd name="T41" fmla="*/ 0 h 12"/>
                <a:gd name="T42" fmla="*/ 3 w 38"/>
                <a:gd name="T43" fmla="*/ 0 h 12"/>
                <a:gd name="T44" fmla="*/ 2 w 38"/>
                <a:gd name="T45" fmla="*/ 0 h 12"/>
                <a:gd name="T46" fmla="*/ 0 w 38"/>
                <a:gd name="T47" fmla="*/ 1 h 12"/>
                <a:gd name="T48" fmla="*/ 0 w 38"/>
                <a:gd name="T49" fmla="*/ 1 h 12"/>
                <a:gd name="T50" fmla="*/ 0 w 38"/>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
                <a:gd name="T80" fmla="*/ 38 w 38"/>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
                  <a:moveTo>
                    <a:pt x="0" y="1"/>
                  </a:moveTo>
                  <a:lnTo>
                    <a:pt x="3" y="5"/>
                  </a:lnTo>
                  <a:lnTo>
                    <a:pt x="8" y="8"/>
                  </a:lnTo>
                  <a:lnTo>
                    <a:pt x="13" y="10"/>
                  </a:lnTo>
                  <a:lnTo>
                    <a:pt x="18" y="12"/>
                  </a:lnTo>
                  <a:lnTo>
                    <a:pt x="23" y="12"/>
                  </a:lnTo>
                  <a:lnTo>
                    <a:pt x="29" y="10"/>
                  </a:lnTo>
                  <a:lnTo>
                    <a:pt x="33" y="8"/>
                  </a:lnTo>
                  <a:lnTo>
                    <a:pt x="38" y="5"/>
                  </a:lnTo>
                  <a:lnTo>
                    <a:pt x="38" y="4"/>
                  </a:lnTo>
                  <a:lnTo>
                    <a:pt x="37" y="4"/>
                  </a:lnTo>
                  <a:lnTo>
                    <a:pt x="35" y="4"/>
                  </a:lnTo>
                  <a:lnTo>
                    <a:pt x="31" y="4"/>
                  </a:lnTo>
                  <a:lnTo>
                    <a:pt x="27" y="6"/>
                  </a:lnTo>
                  <a:lnTo>
                    <a:pt x="23" y="7"/>
                  </a:lnTo>
                  <a:lnTo>
                    <a:pt x="20" y="8"/>
                  </a:lnTo>
                  <a:lnTo>
                    <a:pt x="14" y="8"/>
                  </a:lnTo>
                  <a:lnTo>
                    <a:pt x="10" y="6"/>
                  </a:lnTo>
                  <a:lnTo>
                    <a:pt x="6" y="4"/>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2" name="Freeform 112"/>
            <p:cNvSpPr>
              <a:spLocks/>
            </p:cNvSpPr>
            <p:nvPr/>
          </p:nvSpPr>
          <p:spPr bwMode="auto">
            <a:xfrm>
              <a:off x="2778" y="1891"/>
              <a:ext cx="21" cy="12"/>
            </a:xfrm>
            <a:custGeom>
              <a:avLst/>
              <a:gdLst>
                <a:gd name="T0" fmla="*/ 0 w 21"/>
                <a:gd name="T1" fmla="*/ 3 h 12"/>
                <a:gd name="T2" fmla="*/ 1 w 21"/>
                <a:gd name="T3" fmla="*/ 6 h 12"/>
                <a:gd name="T4" fmla="*/ 3 w 21"/>
                <a:gd name="T5" fmla="*/ 8 h 12"/>
                <a:gd name="T6" fmla="*/ 6 w 21"/>
                <a:gd name="T7" fmla="*/ 10 h 12"/>
                <a:gd name="T8" fmla="*/ 8 w 21"/>
                <a:gd name="T9" fmla="*/ 12 h 12"/>
                <a:gd name="T10" fmla="*/ 9 w 21"/>
                <a:gd name="T11" fmla="*/ 12 h 12"/>
                <a:gd name="T12" fmla="*/ 11 w 21"/>
                <a:gd name="T13" fmla="*/ 12 h 12"/>
                <a:gd name="T14" fmla="*/ 12 w 21"/>
                <a:gd name="T15" fmla="*/ 12 h 12"/>
                <a:gd name="T16" fmla="*/ 13 w 21"/>
                <a:gd name="T17" fmla="*/ 11 h 12"/>
                <a:gd name="T18" fmla="*/ 15 w 21"/>
                <a:gd name="T19" fmla="*/ 11 h 12"/>
                <a:gd name="T20" fmla="*/ 17 w 21"/>
                <a:gd name="T21" fmla="*/ 11 h 12"/>
                <a:gd name="T22" fmla="*/ 18 w 21"/>
                <a:gd name="T23" fmla="*/ 10 h 12"/>
                <a:gd name="T24" fmla="*/ 20 w 21"/>
                <a:gd name="T25" fmla="*/ 9 h 12"/>
                <a:gd name="T26" fmla="*/ 21 w 21"/>
                <a:gd name="T27" fmla="*/ 9 h 12"/>
                <a:gd name="T28" fmla="*/ 21 w 21"/>
                <a:gd name="T29" fmla="*/ 6 h 12"/>
                <a:gd name="T30" fmla="*/ 21 w 21"/>
                <a:gd name="T31" fmla="*/ 5 h 12"/>
                <a:gd name="T32" fmla="*/ 21 w 21"/>
                <a:gd name="T33" fmla="*/ 4 h 12"/>
                <a:gd name="T34" fmla="*/ 18 w 21"/>
                <a:gd name="T35" fmla="*/ 3 h 12"/>
                <a:gd name="T36" fmla="*/ 16 w 21"/>
                <a:gd name="T37" fmla="*/ 4 h 12"/>
                <a:gd name="T38" fmla="*/ 13 w 21"/>
                <a:gd name="T39" fmla="*/ 6 h 12"/>
                <a:gd name="T40" fmla="*/ 11 w 21"/>
                <a:gd name="T41" fmla="*/ 6 h 12"/>
                <a:gd name="T42" fmla="*/ 8 w 21"/>
                <a:gd name="T43" fmla="*/ 6 h 12"/>
                <a:gd name="T44" fmla="*/ 6 w 21"/>
                <a:gd name="T45" fmla="*/ 5 h 12"/>
                <a:gd name="T46" fmla="*/ 3 w 21"/>
                <a:gd name="T47" fmla="*/ 3 h 12"/>
                <a:gd name="T48" fmla="*/ 1 w 21"/>
                <a:gd name="T49" fmla="*/ 0 h 12"/>
                <a:gd name="T50" fmla="*/ 1 w 21"/>
                <a:gd name="T51" fmla="*/ 0 h 12"/>
                <a:gd name="T52" fmla="*/ 1 w 21"/>
                <a:gd name="T53" fmla="*/ 1 h 12"/>
                <a:gd name="T54" fmla="*/ 0 w 21"/>
                <a:gd name="T55" fmla="*/ 2 h 12"/>
                <a:gd name="T56" fmla="*/ 0 w 21"/>
                <a:gd name="T57" fmla="*/ 3 h 12"/>
                <a:gd name="T58" fmla="*/ 0 w 21"/>
                <a:gd name="T59" fmla="*/ 3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2"/>
                <a:gd name="T92" fmla="*/ 21 w 21"/>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2">
                  <a:moveTo>
                    <a:pt x="0" y="3"/>
                  </a:moveTo>
                  <a:lnTo>
                    <a:pt x="1" y="6"/>
                  </a:lnTo>
                  <a:lnTo>
                    <a:pt x="3" y="8"/>
                  </a:lnTo>
                  <a:lnTo>
                    <a:pt x="6" y="10"/>
                  </a:lnTo>
                  <a:lnTo>
                    <a:pt x="8" y="12"/>
                  </a:lnTo>
                  <a:lnTo>
                    <a:pt x="9" y="12"/>
                  </a:lnTo>
                  <a:lnTo>
                    <a:pt x="11" y="12"/>
                  </a:lnTo>
                  <a:lnTo>
                    <a:pt x="12" y="12"/>
                  </a:lnTo>
                  <a:lnTo>
                    <a:pt x="13" y="11"/>
                  </a:lnTo>
                  <a:lnTo>
                    <a:pt x="15" y="11"/>
                  </a:lnTo>
                  <a:lnTo>
                    <a:pt x="17" y="11"/>
                  </a:lnTo>
                  <a:lnTo>
                    <a:pt x="18" y="10"/>
                  </a:lnTo>
                  <a:lnTo>
                    <a:pt x="20" y="9"/>
                  </a:lnTo>
                  <a:lnTo>
                    <a:pt x="21" y="9"/>
                  </a:lnTo>
                  <a:lnTo>
                    <a:pt x="21" y="6"/>
                  </a:lnTo>
                  <a:lnTo>
                    <a:pt x="21" y="5"/>
                  </a:lnTo>
                  <a:lnTo>
                    <a:pt x="21" y="4"/>
                  </a:lnTo>
                  <a:lnTo>
                    <a:pt x="18" y="3"/>
                  </a:lnTo>
                  <a:lnTo>
                    <a:pt x="16" y="4"/>
                  </a:lnTo>
                  <a:lnTo>
                    <a:pt x="13" y="6"/>
                  </a:lnTo>
                  <a:lnTo>
                    <a:pt x="11" y="6"/>
                  </a:lnTo>
                  <a:lnTo>
                    <a:pt x="8" y="6"/>
                  </a:lnTo>
                  <a:lnTo>
                    <a:pt x="6" y="5"/>
                  </a:lnTo>
                  <a:lnTo>
                    <a:pt x="3" y="3"/>
                  </a:lnTo>
                  <a:lnTo>
                    <a:pt x="1" y="0"/>
                  </a:lnTo>
                  <a:lnTo>
                    <a:pt x="1"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3" name="Freeform 113"/>
            <p:cNvSpPr>
              <a:spLocks/>
            </p:cNvSpPr>
            <p:nvPr/>
          </p:nvSpPr>
          <p:spPr bwMode="auto">
            <a:xfrm>
              <a:off x="3443" y="1831"/>
              <a:ext cx="29" cy="45"/>
            </a:xfrm>
            <a:custGeom>
              <a:avLst/>
              <a:gdLst>
                <a:gd name="T0" fmla="*/ 3 w 29"/>
                <a:gd name="T1" fmla="*/ 44 h 45"/>
                <a:gd name="T2" fmla="*/ 4 w 29"/>
                <a:gd name="T3" fmla="*/ 34 h 45"/>
                <a:gd name="T4" fmla="*/ 6 w 29"/>
                <a:gd name="T5" fmla="*/ 22 h 45"/>
                <a:gd name="T6" fmla="*/ 11 w 29"/>
                <a:gd name="T7" fmla="*/ 10 h 45"/>
                <a:gd name="T8" fmla="*/ 20 w 29"/>
                <a:gd name="T9" fmla="*/ 7 h 45"/>
                <a:gd name="T10" fmla="*/ 21 w 29"/>
                <a:gd name="T11" fmla="*/ 10 h 45"/>
                <a:gd name="T12" fmla="*/ 21 w 29"/>
                <a:gd name="T13" fmla="*/ 15 h 45"/>
                <a:gd name="T14" fmla="*/ 21 w 29"/>
                <a:gd name="T15" fmla="*/ 20 h 45"/>
                <a:gd name="T16" fmla="*/ 20 w 29"/>
                <a:gd name="T17" fmla="*/ 24 h 45"/>
                <a:gd name="T18" fmla="*/ 18 w 29"/>
                <a:gd name="T19" fmla="*/ 27 h 45"/>
                <a:gd name="T20" fmla="*/ 16 w 29"/>
                <a:gd name="T21" fmla="*/ 31 h 45"/>
                <a:gd name="T22" fmla="*/ 15 w 29"/>
                <a:gd name="T23" fmla="*/ 33 h 45"/>
                <a:gd name="T24" fmla="*/ 13 w 29"/>
                <a:gd name="T25" fmla="*/ 37 h 45"/>
                <a:gd name="T26" fmla="*/ 13 w 29"/>
                <a:gd name="T27" fmla="*/ 39 h 45"/>
                <a:gd name="T28" fmla="*/ 14 w 29"/>
                <a:gd name="T29" fmla="*/ 41 h 45"/>
                <a:gd name="T30" fmla="*/ 15 w 29"/>
                <a:gd name="T31" fmla="*/ 42 h 45"/>
                <a:gd name="T32" fmla="*/ 17 w 29"/>
                <a:gd name="T33" fmla="*/ 43 h 45"/>
                <a:gd name="T34" fmla="*/ 21 w 29"/>
                <a:gd name="T35" fmla="*/ 42 h 45"/>
                <a:gd name="T36" fmla="*/ 25 w 29"/>
                <a:gd name="T37" fmla="*/ 36 h 45"/>
                <a:gd name="T38" fmla="*/ 27 w 29"/>
                <a:gd name="T39" fmla="*/ 31 h 45"/>
                <a:gd name="T40" fmla="*/ 28 w 29"/>
                <a:gd name="T41" fmla="*/ 26 h 45"/>
                <a:gd name="T42" fmla="*/ 29 w 29"/>
                <a:gd name="T43" fmla="*/ 20 h 45"/>
                <a:gd name="T44" fmla="*/ 28 w 29"/>
                <a:gd name="T45" fmla="*/ 14 h 45"/>
                <a:gd name="T46" fmla="*/ 27 w 29"/>
                <a:gd name="T47" fmla="*/ 8 h 45"/>
                <a:gd name="T48" fmla="*/ 23 w 29"/>
                <a:gd name="T49" fmla="*/ 3 h 45"/>
                <a:gd name="T50" fmla="*/ 18 w 29"/>
                <a:gd name="T51" fmla="*/ 0 h 45"/>
                <a:gd name="T52" fmla="*/ 13 w 29"/>
                <a:gd name="T53" fmla="*/ 1 h 45"/>
                <a:gd name="T54" fmla="*/ 9 w 29"/>
                <a:gd name="T55" fmla="*/ 3 h 45"/>
                <a:gd name="T56" fmla="*/ 6 w 29"/>
                <a:gd name="T57" fmla="*/ 7 h 45"/>
                <a:gd name="T58" fmla="*/ 3 w 29"/>
                <a:gd name="T59" fmla="*/ 16 h 45"/>
                <a:gd name="T60" fmla="*/ 1 w 29"/>
                <a:gd name="T61" fmla="*/ 24 h 45"/>
                <a:gd name="T62" fmla="*/ 0 w 29"/>
                <a:gd name="T63" fmla="*/ 33 h 45"/>
                <a:gd name="T64" fmla="*/ 0 w 29"/>
                <a:gd name="T65" fmla="*/ 42 h 45"/>
                <a:gd name="T66" fmla="*/ 1 w 29"/>
                <a:gd name="T67" fmla="*/ 42 h 45"/>
                <a:gd name="T68" fmla="*/ 2 w 29"/>
                <a:gd name="T69" fmla="*/ 44 h 45"/>
                <a:gd name="T70" fmla="*/ 3 w 29"/>
                <a:gd name="T71" fmla="*/ 45 h 45"/>
                <a:gd name="T72" fmla="*/ 3 w 29"/>
                <a:gd name="T73" fmla="*/ 44 h 45"/>
                <a:gd name="T74" fmla="*/ 3 w 29"/>
                <a:gd name="T75" fmla="*/ 44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45"/>
                <a:gd name="T116" fmla="*/ 29 w 29"/>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45">
                  <a:moveTo>
                    <a:pt x="3" y="44"/>
                  </a:moveTo>
                  <a:lnTo>
                    <a:pt x="4" y="34"/>
                  </a:lnTo>
                  <a:lnTo>
                    <a:pt x="6" y="22"/>
                  </a:lnTo>
                  <a:lnTo>
                    <a:pt x="11" y="10"/>
                  </a:lnTo>
                  <a:lnTo>
                    <a:pt x="20" y="7"/>
                  </a:lnTo>
                  <a:lnTo>
                    <a:pt x="21" y="10"/>
                  </a:lnTo>
                  <a:lnTo>
                    <a:pt x="21" y="15"/>
                  </a:lnTo>
                  <a:lnTo>
                    <a:pt x="21" y="20"/>
                  </a:lnTo>
                  <a:lnTo>
                    <a:pt x="20" y="24"/>
                  </a:lnTo>
                  <a:lnTo>
                    <a:pt x="18" y="27"/>
                  </a:lnTo>
                  <a:lnTo>
                    <a:pt x="16" y="31"/>
                  </a:lnTo>
                  <a:lnTo>
                    <a:pt x="15" y="33"/>
                  </a:lnTo>
                  <a:lnTo>
                    <a:pt x="13" y="37"/>
                  </a:lnTo>
                  <a:lnTo>
                    <a:pt x="13" y="39"/>
                  </a:lnTo>
                  <a:lnTo>
                    <a:pt x="14" y="41"/>
                  </a:lnTo>
                  <a:lnTo>
                    <a:pt x="15" y="42"/>
                  </a:lnTo>
                  <a:lnTo>
                    <a:pt x="17" y="43"/>
                  </a:lnTo>
                  <a:lnTo>
                    <a:pt x="21" y="42"/>
                  </a:lnTo>
                  <a:lnTo>
                    <a:pt x="25" y="36"/>
                  </a:lnTo>
                  <a:lnTo>
                    <a:pt x="27" y="31"/>
                  </a:lnTo>
                  <a:lnTo>
                    <a:pt x="28" y="26"/>
                  </a:lnTo>
                  <a:lnTo>
                    <a:pt x="29" y="20"/>
                  </a:lnTo>
                  <a:lnTo>
                    <a:pt x="28" y="14"/>
                  </a:lnTo>
                  <a:lnTo>
                    <a:pt x="27" y="8"/>
                  </a:lnTo>
                  <a:lnTo>
                    <a:pt x="23" y="3"/>
                  </a:lnTo>
                  <a:lnTo>
                    <a:pt x="18" y="0"/>
                  </a:lnTo>
                  <a:lnTo>
                    <a:pt x="13" y="1"/>
                  </a:lnTo>
                  <a:lnTo>
                    <a:pt x="9" y="3"/>
                  </a:lnTo>
                  <a:lnTo>
                    <a:pt x="6" y="7"/>
                  </a:lnTo>
                  <a:lnTo>
                    <a:pt x="3" y="16"/>
                  </a:lnTo>
                  <a:lnTo>
                    <a:pt x="1" y="24"/>
                  </a:lnTo>
                  <a:lnTo>
                    <a:pt x="0" y="33"/>
                  </a:lnTo>
                  <a:lnTo>
                    <a:pt x="0" y="42"/>
                  </a:lnTo>
                  <a:lnTo>
                    <a:pt x="1" y="42"/>
                  </a:lnTo>
                  <a:lnTo>
                    <a:pt x="2" y="44"/>
                  </a:lnTo>
                  <a:lnTo>
                    <a:pt x="3" y="45"/>
                  </a:lnTo>
                  <a:lnTo>
                    <a:pt x="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4" name="Freeform 114"/>
            <p:cNvSpPr>
              <a:spLocks/>
            </p:cNvSpPr>
            <p:nvPr/>
          </p:nvSpPr>
          <p:spPr bwMode="auto">
            <a:xfrm>
              <a:off x="3424" y="1869"/>
              <a:ext cx="46" cy="10"/>
            </a:xfrm>
            <a:custGeom>
              <a:avLst/>
              <a:gdLst>
                <a:gd name="T0" fmla="*/ 3 w 46"/>
                <a:gd name="T1" fmla="*/ 10 h 10"/>
                <a:gd name="T2" fmla="*/ 8 w 46"/>
                <a:gd name="T3" fmla="*/ 9 h 10"/>
                <a:gd name="T4" fmla="*/ 13 w 46"/>
                <a:gd name="T5" fmla="*/ 7 h 10"/>
                <a:gd name="T6" fmla="*/ 18 w 46"/>
                <a:gd name="T7" fmla="*/ 6 h 10"/>
                <a:gd name="T8" fmla="*/ 22 w 46"/>
                <a:gd name="T9" fmla="*/ 4 h 10"/>
                <a:gd name="T10" fmla="*/ 28 w 46"/>
                <a:gd name="T11" fmla="*/ 4 h 10"/>
                <a:gd name="T12" fmla="*/ 33 w 46"/>
                <a:gd name="T13" fmla="*/ 4 h 10"/>
                <a:gd name="T14" fmla="*/ 38 w 46"/>
                <a:gd name="T15" fmla="*/ 5 h 10"/>
                <a:gd name="T16" fmla="*/ 43 w 46"/>
                <a:gd name="T17" fmla="*/ 6 h 10"/>
                <a:gd name="T18" fmla="*/ 44 w 46"/>
                <a:gd name="T19" fmla="*/ 6 h 10"/>
                <a:gd name="T20" fmla="*/ 46 w 46"/>
                <a:gd name="T21" fmla="*/ 5 h 10"/>
                <a:gd name="T22" fmla="*/ 46 w 46"/>
                <a:gd name="T23" fmla="*/ 4 h 10"/>
                <a:gd name="T24" fmla="*/ 46 w 46"/>
                <a:gd name="T25" fmla="*/ 4 h 10"/>
                <a:gd name="T26" fmla="*/ 40 w 46"/>
                <a:gd name="T27" fmla="*/ 1 h 10"/>
                <a:gd name="T28" fmla="*/ 34 w 46"/>
                <a:gd name="T29" fmla="*/ 0 h 10"/>
                <a:gd name="T30" fmla="*/ 28 w 46"/>
                <a:gd name="T31" fmla="*/ 0 h 10"/>
                <a:gd name="T32" fmla="*/ 22 w 46"/>
                <a:gd name="T33" fmla="*/ 1 h 10"/>
                <a:gd name="T34" fmla="*/ 16 w 46"/>
                <a:gd name="T35" fmla="*/ 3 h 10"/>
                <a:gd name="T36" fmla="*/ 11 w 46"/>
                <a:gd name="T37" fmla="*/ 4 h 10"/>
                <a:gd name="T38" fmla="*/ 5 w 46"/>
                <a:gd name="T39" fmla="*/ 7 h 10"/>
                <a:gd name="T40" fmla="*/ 1 w 46"/>
                <a:gd name="T41" fmla="*/ 10 h 10"/>
                <a:gd name="T42" fmla="*/ 0 w 46"/>
                <a:gd name="T43" fmla="*/ 10 h 10"/>
                <a:gd name="T44" fmla="*/ 1 w 46"/>
                <a:gd name="T45" fmla="*/ 10 h 10"/>
                <a:gd name="T46" fmla="*/ 2 w 46"/>
                <a:gd name="T47" fmla="*/ 10 h 10"/>
                <a:gd name="T48" fmla="*/ 3 w 46"/>
                <a:gd name="T49" fmla="*/ 10 h 10"/>
                <a:gd name="T50" fmla="*/ 3 w 46"/>
                <a:gd name="T51" fmla="*/ 1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0"/>
                <a:gd name="T80" fmla="*/ 46 w 46"/>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0">
                  <a:moveTo>
                    <a:pt x="3" y="10"/>
                  </a:moveTo>
                  <a:lnTo>
                    <a:pt x="8" y="9"/>
                  </a:lnTo>
                  <a:lnTo>
                    <a:pt x="13" y="7"/>
                  </a:lnTo>
                  <a:lnTo>
                    <a:pt x="18" y="6"/>
                  </a:lnTo>
                  <a:lnTo>
                    <a:pt x="22" y="4"/>
                  </a:lnTo>
                  <a:lnTo>
                    <a:pt x="28" y="4"/>
                  </a:lnTo>
                  <a:lnTo>
                    <a:pt x="33" y="4"/>
                  </a:lnTo>
                  <a:lnTo>
                    <a:pt x="38" y="5"/>
                  </a:lnTo>
                  <a:lnTo>
                    <a:pt x="43" y="6"/>
                  </a:lnTo>
                  <a:lnTo>
                    <a:pt x="44" y="6"/>
                  </a:lnTo>
                  <a:lnTo>
                    <a:pt x="46" y="5"/>
                  </a:lnTo>
                  <a:lnTo>
                    <a:pt x="46" y="4"/>
                  </a:lnTo>
                  <a:lnTo>
                    <a:pt x="40" y="1"/>
                  </a:lnTo>
                  <a:lnTo>
                    <a:pt x="34" y="0"/>
                  </a:lnTo>
                  <a:lnTo>
                    <a:pt x="28" y="0"/>
                  </a:lnTo>
                  <a:lnTo>
                    <a:pt x="22" y="1"/>
                  </a:lnTo>
                  <a:lnTo>
                    <a:pt x="16" y="3"/>
                  </a:lnTo>
                  <a:lnTo>
                    <a:pt x="11" y="4"/>
                  </a:lnTo>
                  <a:lnTo>
                    <a:pt x="5" y="7"/>
                  </a:lnTo>
                  <a:lnTo>
                    <a:pt x="1" y="10"/>
                  </a:lnTo>
                  <a:lnTo>
                    <a:pt x="0" y="10"/>
                  </a:lnTo>
                  <a:lnTo>
                    <a:pt x="1" y="10"/>
                  </a:lnTo>
                  <a:lnTo>
                    <a:pt x="2"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5" name="Freeform 115"/>
            <p:cNvSpPr>
              <a:spLocks/>
            </p:cNvSpPr>
            <p:nvPr/>
          </p:nvSpPr>
          <p:spPr bwMode="auto">
            <a:xfrm>
              <a:off x="3429" y="1877"/>
              <a:ext cx="37" cy="14"/>
            </a:xfrm>
            <a:custGeom>
              <a:avLst/>
              <a:gdLst>
                <a:gd name="T0" fmla="*/ 3 w 37"/>
                <a:gd name="T1" fmla="*/ 14 h 14"/>
                <a:gd name="T2" fmla="*/ 7 w 37"/>
                <a:gd name="T3" fmla="*/ 13 h 14"/>
                <a:gd name="T4" fmla="*/ 11 w 37"/>
                <a:gd name="T5" fmla="*/ 12 h 14"/>
                <a:gd name="T6" fmla="*/ 15 w 37"/>
                <a:gd name="T7" fmla="*/ 11 h 14"/>
                <a:gd name="T8" fmla="*/ 19 w 37"/>
                <a:gd name="T9" fmla="*/ 11 h 14"/>
                <a:gd name="T10" fmla="*/ 23 w 37"/>
                <a:gd name="T11" fmla="*/ 10 h 14"/>
                <a:gd name="T12" fmla="*/ 27 w 37"/>
                <a:gd name="T13" fmla="*/ 10 h 14"/>
                <a:gd name="T14" fmla="*/ 31 w 37"/>
                <a:gd name="T15" fmla="*/ 10 h 14"/>
                <a:gd name="T16" fmla="*/ 35 w 37"/>
                <a:gd name="T17" fmla="*/ 11 h 14"/>
                <a:gd name="T18" fmla="*/ 37 w 37"/>
                <a:gd name="T19" fmla="*/ 10 h 14"/>
                <a:gd name="T20" fmla="*/ 37 w 37"/>
                <a:gd name="T21" fmla="*/ 8 h 14"/>
                <a:gd name="T22" fmla="*/ 37 w 37"/>
                <a:gd name="T23" fmla="*/ 6 h 14"/>
                <a:gd name="T24" fmla="*/ 36 w 37"/>
                <a:gd name="T25" fmla="*/ 5 h 14"/>
                <a:gd name="T26" fmla="*/ 32 w 37"/>
                <a:gd name="T27" fmla="*/ 2 h 14"/>
                <a:gd name="T28" fmla="*/ 29 w 37"/>
                <a:gd name="T29" fmla="*/ 1 h 14"/>
                <a:gd name="T30" fmla="*/ 24 w 37"/>
                <a:gd name="T31" fmla="*/ 0 h 14"/>
                <a:gd name="T32" fmla="*/ 20 w 37"/>
                <a:gd name="T33" fmla="*/ 1 h 14"/>
                <a:gd name="T34" fmla="*/ 14 w 37"/>
                <a:gd name="T35" fmla="*/ 2 h 14"/>
                <a:gd name="T36" fmla="*/ 10 w 37"/>
                <a:gd name="T37" fmla="*/ 3 h 14"/>
                <a:gd name="T38" fmla="*/ 6 w 37"/>
                <a:gd name="T39" fmla="*/ 5 h 14"/>
                <a:gd name="T40" fmla="*/ 2 w 37"/>
                <a:gd name="T41" fmla="*/ 6 h 14"/>
                <a:gd name="T42" fmla="*/ 0 w 37"/>
                <a:gd name="T43" fmla="*/ 8 h 14"/>
                <a:gd name="T44" fmla="*/ 0 w 37"/>
                <a:gd name="T45" fmla="*/ 11 h 14"/>
                <a:gd name="T46" fmla="*/ 1 w 37"/>
                <a:gd name="T47" fmla="*/ 14 h 14"/>
                <a:gd name="T48" fmla="*/ 3 w 37"/>
                <a:gd name="T49" fmla="*/ 14 h 14"/>
                <a:gd name="T50" fmla="*/ 3 w 37"/>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4"/>
                <a:gd name="T80" fmla="*/ 37 w 37"/>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4">
                  <a:moveTo>
                    <a:pt x="3" y="14"/>
                  </a:moveTo>
                  <a:lnTo>
                    <a:pt x="7" y="13"/>
                  </a:lnTo>
                  <a:lnTo>
                    <a:pt x="11" y="12"/>
                  </a:lnTo>
                  <a:lnTo>
                    <a:pt x="15" y="11"/>
                  </a:lnTo>
                  <a:lnTo>
                    <a:pt x="19" y="11"/>
                  </a:lnTo>
                  <a:lnTo>
                    <a:pt x="23" y="10"/>
                  </a:lnTo>
                  <a:lnTo>
                    <a:pt x="27" y="10"/>
                  </a:lnTo>
                  <a:lnTo>
                    <a:pt x="31" y="10"/>
                  </a:lnTo>
                  <a:lnTo>
                    <a:pt x="35" y="11"/>
                  </a:lnTo>
                  <a:lnTo>
                    <a:pt x="37" y="10"/>
                  </a:lnTo>
                  <a:lnTo>
                    <a:pt x="37" y="8"/>
                  </a:lnTo>
                  <a:lnTo>
                    <a:pt x="37" y="6"/>
                  </a:lnTo>
                  <a:lnTo>
                    <a:pt x="36" y="5"/>
                  </a:lnTo>
                  <a:lnTo>
                    <a:pt x="32" y="2"/>
                  </a:lnTo>
                  <a:lnTo>
                    <a:pt x="29" y="1"/>
                  </a:lnTo>
                  <a:lnTo>
                    <a:pt x="24" y="0"/>
                  </a:lnTo>
                  <a:lnTo>
                    <a:pt x="20" y="1"/>
                  </a:lnTo>
                  <a:lnTo>
                    <a:pt x="14" y="2"/>
                  </a:lnTo>
                  <a:lnTo>
                    <a:pt x="10" y="3"/>
                  </a:lnTo>
                  <a:lnTo>
                    <a:pt x="6" y="5"/>
                  </a:lnTo>
                  <a:lnTo>
                    <a:pt x="2" y="6"/>
                  </a:lnTo>
                  <a:lnTo>
                    <a:pt x="0" y="8"/>
                  </a:lnTo>
                  <a:lnTo>
                    <a:pt x="0" y="11"/>
                  </a:lnTo>
                  <a:lnTo>
                    <a:pt x="1"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6" name="Freeform 116"/>
            <p:cNvSpPr>
              <a:spLocks/>
            </p:cNvSpPr>
            <p:nvPr/>
          </p:nvSpPr>
          <p:spPr bwMode="auto">
            <a:xfrm>
              <a:off x="3440" y="1877"/>
              <a:ext cx="60" cy="182"/>
            </a:xfrm>
            <a:custGeom>
              <a:avLst/>
              <a:gdLst>
                <a:gd name="T0" fmla="*/ 5 w 60"/>
                <a:gd name="T1" fmla="*/ 3 h 182"/>
                <a:gd name="T2" fmla="*/ 11 w 60"/>
                <a:gd name="T3" fmla="*/ 15 h 182"/>
                <a:gd name="T4" fmla="*/ 13 w 60"/>
                <a:gd name="T5" fmla="*/ 27 h 182"/>
                <a:gd name="T6" fmla="*/ 11 w 60"/>
                <a:gd name="T7" fmla="*/ 39 h 182"/>
                <a:gd name="T8" fmla="*/ 7 w 60"/>
                <a:gd name="T9" fmla="*/ 51 h 182"/>
                <a:gd name="T10" fmla="*/ 3 w 60"/>
                <a:gd name="T11" fmla="*/ 64 h 182"/>
                <a:gd name="T12" fmla="*/ 0 w 60"/>
                <a:gd name="T13" fmla="*/ 76 h 182"/>
                <a:gd name="T14" fmla="*/ 0 w 60"/>
                <a:gd name="T15" fmla="*/ 89 h 182"/>
                <a:gd name="T16" fmla="*/ 3 w 60"/>
                <a:gd name="T17" fmla="*/ 102 h 182"/>
                <a:gd name="T18" fmla="*/ 6 w 60"/>
                <a:gd name="T19" fmla="*/ 106 h 182"/>
                <a:gd name="T20" fmla="*/ 9 w 60"/>
                <a:gd name="T21" fmla="*/ 111 h 182"/>
                <a:gd name="T22" fmla="*/ 13 w 60"/>
                <a:gd name="T23" fmla="*/ 115 h 182"/>
                <a:gd name="T24" fmla="*/ 18 w 60"/>
                <a:gd name="T25" fmla="*/ 118 h 182"/>
                <a:gd name="T26" fmla="*/ 26 w 60"/>
                <a:gd name="T27" fmla="*/ 124 h 182"/>
                <a:gd name="T28" fmla="*/ 33 w 60"/>
                <a:gd name="T29" fmla="*/ 130 h 182"/>
                <a:gd name="T30" fmla="*/ 39 w 60"/>
                <a:gd name="T31" fmla="*/ 136 h 182"/>
                <a:gd name="T32" fmla="*/ 45 w 60"/>
                <a:gd name="T33" fmla="*/ 142 h 182"/>
                <a:gd name="T34" fmla="*/ 50 w 60"/>
                <a:gd name="T35" fmla="*/ 150 h 182"/>
                <a:gd name="T36" fmla="*/ 53 w 60"/>
                <a:gd name="T37" fmla="*/ 158 h 182"/>
                <a:gd name="T38" fmla="*/ 55 w 60"/>
                <a:gd name="T39" fmla="*/ 167 h 182"/>
                <a:gd name="T40" fmla="*/ 56 w 60"/>
                <a:gd name="T41" fmla="*/ 177 h 182"/>
                <a:gd name="T42" fmla="*/ 57 w 60"/>
                <a:gd name="T43" fmla="*/ 179 h 182"/>
                <a:gd name="T44" fmla="*/ 58 w 60"/>
                <a:gd name="T45" fmla="*/ 180 h 182"/>
                <a:gd name="T46" fmla="*/ 59 w 60"/>
                <a:gd name="T47" fmla="*/ 182 h 182"/>
                <a:gd name="T48" fmla="*/ 60 w 60"/>
                <a:gd name="T49" fmla="*/ 181 h 182"/>
                <a:gd name="T50" fmla="*/ 60 w 60"/>
                <a:gd name="T51" fmla="*/ 170 h 182"/>
                <a:gd name="T52" fmla="*/ 59 w 60"/>
                <a:gd name="T53" fmla="*/ 160 h 182"/>
                <a:gd name="T54" fmla="*/ 56 w 60"/>
                <a:gd name="T55" fmla="*/ 151 h 182"/>
                <a:gd name="T56" fmla="*/ 51 w 60"/>
                <a:gd name="T57" fmla="*/ 142 h 182"/>
                <a:gd name="T58" fmla="*/ 45 w 60"/>
                <a:gd name="T59" fmla="*/ 135 h 182"/>
                <a:gd name="T60" fmla="*/ 38 w 60"/>
                <a:gd name="T61" fmla="*/ 128 h 182"/>
                <a:gd name="T62" fmla="*/ 30 w 60"/>
                <a:gd name="T63" fmla="*/ 122 h 182"/>
                <a:gd name="T64" fmla="*/ 21 w 60"/>
                <a:gd name="T65" fmla="*/ 117 h 182"/>
                <a:gd name="T66" fmla="*/ 14 w 60"/>
                <a:gd name="T67" fmla="*/ 112 h 182"/>
                <a:gd name="T68" fmla="*/ 8 w 60"/>
                <a:gd name="T69" fmla="*/ 105 h 182"/>
                <a:gd name="T70" fmla="*/ 4 w 60"/>
                <a:gd name="T71" fmla="*/ 97 h 182"/>
                <a:gd name="T72" fmla="*/ 3 w 60"/>
                <a:gd name="T73" fmla="*/ 89 h 182"/>
                <a:gd name="T74" fmla="*/ 2 w 60"/>
                <a:gd name="T75" fmla="*/ 81 h 182"/>
                <a:gd name="T76" fmla="*/ 3 w 60"/>
                <a:gd name="T77" fmla="*/ 73 h 182"/>
                <a:gd name="T78" fmla="*/ 6 w 60"/>
                <a:gd name="T79" fmla="*/ 64 h 182"/>
                <a:gd name="T80" fmla="*/ 9 w 60"/>
                <a:gd name="T81" fmla="*/ 57 h 182"/>
                <a:gd name="T82" fmla="*/ 12 w 60"/>
                <a:gd name="T83" fmla="*/ 51 h 182"/>
                <a:gd name="T84" fmla="*/ 15 w 60"/>
                <a:gd name="T85" fmla="*/ 46 h 182"/>
                <a:gd name="T86" fmla="*/ 18 w 60"/>
                <a:gd name="T87" fmla="*/ 41 h 182"/>
                <a:gd name="T88" fmla="*/ 18 w 60"/>
                <a:gd name="T89" fmla="*/ 34 h 182"/>
                <a:gd name="T90" fmla="*/ 18 w 60"/>
                <a:gd name="T91" fmla="*/ 25 h 182"/>
                <a:gd name="T92" fmla="*/ 15 w 60"/>
                <a:gd name="T93" fmla="*/ 16 h 182"/>
                <a:gd name="T94" fmla="*/ 12 w 60"/>
                <a:gd name="T95" fmla="*/ 8 h 182"/>
                <a:gd name="T96" fmla="*/ 6 w 60"/>
                <a:gd name="T97" fmla="*/ 1 h 182"/>
                <a:gd name="T98" fmla="*/ 4 w 60"/>
                <a:gd name="T99" fmla="*/ 0 h 182"/>
                <a:gd name="T100" fmla="*/ 4 w 60"/>
                <a:gd name="T101" fmla="*/ 1 h 182"/>
                <a:gd name="T102" fmla="*/ 4 w 60"/>
                <a:gd name="T103" fmla="*/ 2 h 182"/>
                <a:gd name="T104" fmla="*/ 5 w 60"/>
                <a:gd name="T105" fmla="*/ 3 h 182"/>
                <a:gd name="T106" fmla="*/ 5 w 60"/>
                <a:gd name="T107" fmla="*/ 3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182"/>
                <a:gd name="T164" fmla="*/ 60 w 60"/>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182">
                  <a:moveTo>
                    <a:pt x="5" y="3"/>
                  </a:moveTo>
                  <a:lnTo>
                    <a:pt x="11" y="15"/>
                  </a:lnTo>
                  <a:lnTo>
                    <a:pt x="13" y="27"/>
                  </a:lnTo>
                  <a:lnTo>
                    <a:pt x="11" y="39"/>
                  </a:lnTo>
                  <a:lnTo>
                    <a:pt x="7" y="51"/>
                  </a:lnTo>
                  <a:lnTo>
                    <a:pt x="3" y="64"/>
                  </a:lnTo>
                  <a:lnTo>
                    <a:pt x="0" y="76"/>
                  </a:lnTo>
                  <a:lnTo>
                    <a:pt x="0" y="89"/>
                  </a:lnTo>
                  <a:lnTo>
                    <a:pt x="3" y="102"/>
                  </a:lnTo>
                  <a:lnTo>
                    <a:pt x="6" y="106"/>
                  </a:lnTo>
                  <a:lnTo>
                    <a:pt x="9" y="111"/>
                  </a:lnTo>
                  <a:lnTo>
                    <a:pt x="13" y="115"/>
                  </a:lnTo>
                  <a:lnTo>
                    <a:pt x="18" y="118"/>
                  </a:lnTo>
                  <a:lnTo>
                    <a:pt x="26" y="124"/>
                  </a:lnTo>
                  <a:lnTo>
                    <a:pt x="33" y="130"/>
                  </a:lnTo>
                  <a:lnTo>
                    <a:pt x="39" y="136"/>
                  </a:lnTo>
                  <a:lnTo>
                    <a:pt x="45" y="142"/>
                  </a:lnTo>
                  <a:lnTo>
                    <a:pt x="50" y="150"/>
                  </a:lnTo>
                  <a:lnTo>
                    <a:pt x="53" y="158"/>
                  </a:lnTo>
                  <a:lnTo>
                    <a:pt x="55" y="167"/>
                  </a:lnTo>
                  <a:lnTo>
                    <a:pt x="56" y="177"/>
                  </a:lnTo>
                  <a:lnTo>
                    <a:pt x="57" y="179"/>
                  </a:lnTo>
                  <a:lnTo>
                    <a:pt x="58" y="180"/>
                  </a:lnTo>
                  <a:lnTo>
                    <a:pt x="59" y="182"/>
                  </a:lnTo>
                  <a:lnTo>
                    <a:pt x="60" y="181"/>
                  </a:lnTo>
                  <a:lnTo>
                    <a:pt x="60" y="170"/>
                  </a:lnTo>
                  <a:lnTo>
                    <a:pt x="59" y="160"/>
                  </a:lnTo>
                  <a:lnTo>
                    <a:pt x="56" y="151"/>
                  </a:lnTo>
                  <a:lnTo>
                    <a:pt x="51" y="142"/>
                  </a:lnTo>
                  <a:lnTo>
                    <a:pt x="45" y="135"/>
                  </a:lnTo>
                  <a:lnTo>
                    <a:pt x="38" y="128"/>
                  </a:lnTo>
                  <a:lnTo>
                    <a:pt x="30" y="122"/>
                  </a:lnTo>
                  <a:lnTo>
                    <a:pt x="21" y="117"/>
                  </a:lnTo>
                  <a:lnTo>
                    <a:pt x="14" y="112"/>
                  </a:lnTo>
                  <a:lnTo>
                    <a:pt x="8" y="105"/>
                  </a:lnTo>
                  <a:lnTo>
                    <a:pt x="4" y="97"/>
                  </a:lnTo>
                  <a:lnTo>
                    <a:pt x="3" y="89"/>
                  </a:lnTo>
                  <a:lnTo>
                    <a:pt x="2" y="81"/>
                  </a:lnTo>
                  <a:lnTo>
                    <a:pt x="3" y="73"/>
                  </a:lnTo>
                  <a:lnTo>
                    <a:pt x="6" y="64"/>
                  </a:lnTo>
                  <a:lnTo>
                    <a:pt x="9" y="57"/>
                  </a:lnTo>
                  <a:lnTo>
                    <a:pt x="12" y="51"/>
                  </a:lnTo>
                  <a:lnTo>
                    <a:pt x="15" y="46"/>
                  </a:lnTo>
                  <a:lnTo>
                    <a:pt x="18" y="41"/>
                  </a:lnTo>
                  <a:lnTo>
                    <a:pt x="18" y="34"/>
                  </a:lnTo>
                  <a:lnTo>
                    <a:pt x="18" y="25"/>
                  </a:lnTo>
                  <a:lnTo>
                    <a:pt x="15" y="16"/>
                  </a:lnTo>
                  <a:lnTo>
                    <a:pt x="12" y="8"/>
                  </a:lnTo>
                  <a:lnTo>
                    <a:pt x="6" y="1"/>
                  </a:lnTo>
                  <a:lnTo>
                    <a:pt x="4" y="0"/>
                  </a:lnTo>
                  <a:lnTo>
                    <a:pt x="4" y="1"/>
                  </a:lnTo>
                  <a:lnTo>
                    <a:pt x="4" y="2"/>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89" name="Rectangle 112"/>
          <p:cNvSpPr>
            <a:spLocks noChangeArrowheads="1"/>
          </p:cNvSpPr>
          <p:nvPr/>
        </p:nvSpPr>
        <p:spPr bwMode="auto">
          <a:xfrm>
            <a:off x="539750" y="3141663"/>
            <a:ext cx="47529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Does your own conduct show that you care about standards and regulations just as much as you expect everyone else to. </a:t>
            </a:r>
          </a:p>
        </p:txBody>
      </p:sp>
      <p:sp>
        <p:nvSpPr>
          <p:cNvPr id="41990" name="Rectangle 113"/>
          <p:cNvSpPr>
            <a:spLocks noChangeArrowheads="1"/>
          </p:cNvSpPr>
          <p:nvPr/>
        </p:nvSpPr>
        <p:spPr bwMode="auto">
          <a:xfrm>
            <a:off x="611188" y="4149725"/>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Could decisions you take be perceived by some as unfair or unjust? </a:t>
            </a:r>
          </a:p>
        </p:txBody>
      </p:sp>
      <p:sp>
        <p:nvSpPr>
          <p:cNvPr id="41991" name="Rectangle 115"/>
          <p:cNvSpPr>
            <a:spLocks noChangeArrowheads="1"/>
          </p:cNvSpPr>
          <p:nvPr/>
        </p:nvSpPr>
        <p:spPr bwMode="auto">
          <a:xfrm>
            <a:off x="611188" y="4868863"/>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Do you understand the pressures upon, or morale of, the employees within your department? </a:t>
            </a:r>
          </a:p>
        </p:txBody>
      </p:sp>
      <p:sp>
        <p:nvSpPr>
          <p:cNvPr id="41992" name="TextBox 2"/>
          <p:cNvSpPr txBox="1">
            <a:spLocks noChangeArrowheads="1"/>
          </p:cNvSpPr>
          <p:nvPr/>
        </p:nvSpPr>
        <p:spPr bwMode="auto">
          <a:xfrm>
            <a:off x="3203575" y="692150"/>
            <a:ext cx="4321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solidFill>
                  <a:schemeClr val="bg1"/>
                </a:solidFill>
                <a:latin typeface="Calibri" charset="0"/>
              </a:rPr>
              <a:t>Think now about your own part of the business............</a:t>
            </a:r>
          </a:p>
        </p:txBody>
      </p:sp>
      <p:sp>
        <p:nvSpPr>
          <p:cNvPr id="41993" name="Rectangle 118"/>
          <p:cNvSpPr>
            <a:spLocks noChangeArrowheads="1"/>
          </p:cNvSpPr>
          <p:nvPr/>
        </p:nvSpPr>
        <p:spPr bwMode="auto">
          <a:xfrm>
            <a:off x="611188" y="5661025"/>
            <a:ext cx="64087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Could you be inadvertently giving the message that ‘anything goes’ or that ‘the end justifies the means’ when it comes to generating profit?</a:t>
            </a:r>
          </a:p>
        </p:txBody>
      </p:sp>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2555776" y="548680"/>
            <a:ext cx="4968552" cy="1296144"/>
          </a:xfrm>
          <a:prstGeom prst="cloudCallout">
            <a:avLst/>
          </a:prstGeom>
          <a:solidFill>
            <a:schemeClr val="accent1"/>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035" name="TextBox 6"/>
          <p:cNvSpPr txBox="1">
            <a:spLocks noChangeArrowheads="1"/>
          </p:cNvSpPr>
          <p:nvPr/>
        </p:nvSpPr>
        <p:spPr bwMode="auto">
          <a:xfrm>
            <a:off x="107950" y="2133600"/>
            <a:ext cx="561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latin typeface="Calibri" charset="0"/>
              </a:rPr>
              <a:t>What motives could there be for people to commit fraud </a:t>
            </a:r>
          </a:p>
          <a:p>
            <a:pPr eaLnBrk="1" hangingPunct="1"/>
            <a:r>
              <a:rPr lang="en-GB" altLang="en-US" b="1">
                <a:latin typeface="Calibri" charset="0"/>
              </a:rPr>
              <a:t>against our organisation?</a:t>
            </a:r>
          </a:p>
        </p:txBody>
      </p:sp>
      <p:grpSp>
        <p:nvGrpSpPr>
          <p:cNvPr id="44036" name="Group 5"/>
          <p:cNvGrpSpPr>
            <a:grpSpLocks noChangeAspect="1"/>
          </p:cNvGrpSpPr>
          <p:nvPr>
            <p:custDataLst>
              <p:tags r:id="rId2"/>
            </p:custDataLst>
          </p:nvPr>
        </p:nvGrpSpPr>
        <p:grpSpPr bwMode="auto">
          <a:xfrm>
            <a:off x="5508625" y="2060575"/>
            <a:ext cx="2879725" cy="3938588"/>
            <a:chOff x="2737" y="1304"/>
            <a:chExt cx="1040" cy="1422"/>
          </a:xfrm>
        </p:grpSpPr>
        <p:sp>
          <p:nvSpPr>
            <p:cNvPr id="44040" name="Freeform 7"/>
            <p:cNvSpPr>
              <a:spLocks/>
            </p:cNvSpPr>
            <p:nvPr/>
          </p:nvSpPr>
          <p:spPr bwMode="auto">
            <a:xfrm>
              <a:off x="3320" y="1347"/>
              <a:ext cx="224" cy="446"/>
            </a:xfrm>
            <a:custGeom>
              <a:avLst/>
              <a:gdLst>
                <a:gd name="T0" fmla="*/ 63 w 224"/>
                <a:gd name="T1" fmla="*/ 3 h 446"/>
                <a:gd name="T2" fmla="*/ 47 w 224"/>
                <a:gd name="T3" fmla="*/ 15 h 446"/>
                <a:gd name="T4" fmla="*/ 29 w 224"/>
                <a:gd name="T5" fmla="*/ 40 h 446"/>
                <a:gd name="T6" fmla="*/ 22 w 224"/>
                <a:gd name="T7" fmla="*/ 79 h 446"/>
                <a:gd name="T8" fmla="*/ 26 w 224"/>
                <a:gd name="T9" fmla="*/ 105 h 446"/>
                <a:gd name="T10" fmla="*/ 16 w 224"/>
                <a:gd name="T11" fmla="*/ 118 h 446"/>
                <a:gd name="T12" fmla="*/ 5 w 224"/>
                <a:gd name="T13" fmla="*/ 140 h 446"/>
                <a:gd name="T14" fmla="*/ 0 w 224"/>
                <a:gd name="T15" fmla="*/ 171 h 446"/>
                <a:gd name="T16" fmla="*/ 10 w 224"/>
                <a:gd name="T17" fmla="*/ 209 h 446"/>
                <a:gd name="T18" fmla="*/ 22 w 224"/>
                <a:gd name="T19" fmla="*/ 240 h 446"/>
                <a:gd name="T20" fmla="*/ 32 w 224"/>
                <a:gd name="T21" fmla="*/ 263 h 446"/>
                <a:gd name="T22" fmla="*/ 40 w 224"/>
                <a:gd name="T23" fmla="*/ 278 h 446"/>
                <a:gd name="T24" fmla="*/ 88 w 224"/>
                <a:gd name="T25" fmla="*/ 275 h 446"/>
                <a:gd name="T26" fmla="*/ 94 w 224"/>
                <a:gd name="T27" fmla="*/ 300 h 446"/>
                <a:gd name="T28" fmla="*/ 94 w 224"/>
                <a:gd name="T29" fmla="*/ 335 h 446"/>
                <a:gd name="T30" fmla="*/ 85 w 224"/>
                <a:gd name="T31" fmla="*/ 349 h 446"/>
                <a:gd name="T32" fmla="*/ 71 w 224"/>
                <a:gd name="T33" fmla="*/ 367 h 446"/>
                <a:gd name="T34" fmla="*/ 58 w 224"/>
                <a:gd name="T35" fmla="*/ 388 h 446"/>
                <a:gd name="T36" fmla="*/ 49 w 224"/>
                <a:gd name="T37" fmla="*/ 406 h 446"/>
                <a:gd name="T38" fmla="*/ 47 w 224"/>
                <a:gd name="T39" fmla="*/ 420 h 446"/>
                <a:gd name="T40" fmla="*/ 51 w 224"/>
                <a:gd name="T41" fmla="*/ 431 h 446"/>
                <a:gd name="T42" fmla="*/ 61 w 224"/>
                <a:gd name="T43" fmla="*/ 440 h 446"/>
                <a:gd name="T44" fmla="*/ 76 w 224"/>
                <a:gd name="T45" fmla="*/ 445 h 446"/>
                <a:gd name="T46" fmla="*/ 88 w 224"/>
                <a:gd name="T47" fmla="*/ 446 h 446"/>
                <a:gd name="T48" fmla="*/ 103 w 224"/>
                <a:gd name="T49" fmla="*/ 445 h 446"/>
                <a:gd name="T50" fmla="*/ 120 w 224"/>
                <a:gd name="T51" fmla="*/ 440 h 446"/>
                <a:gd name="T52" fmla="*/ 140 w 224"/>
                <a:gd name="T53" fmla="*/ 432 h 446"/>
                <a:gd name="T54" fmla="*/ 160 w 224"/>
                <a:gd name="T55" fmla="*/ 420 h 446"/>
                <a:gd name="T56" fmla="*/ 181 w 224"/>
                <a:gd name="T57" fmla="*/ 402 h 446"/>
                <a:gd name="T58" fmla="*/ 200 w 224"/>
                <a:gd name="T59" fmla="*/ 376 h 446"/>
                <a:gd name="T60" fmla="*/ 218 w 224"/>
                <a:gd name="T61" fmla="*/ 344 h 446"/>
                <a:gd name="T62" fmla="*/ 224 w 224"/>
                <a:gd name="T63" fmla="*/ 326 h 446"/>
                <a:gd name="T64" fmla="*/ 216 w 224"/>
                <a:gd name="T65" fmla="*/ 309 h 446"/>
                <a:gd name="T66" fmla="*/ 203 w 224"/>
                <a:gd name="T67" fmla="*/ 308 h 446"/>
                <a:gd name="T68" fmla="*/ 189 w 224"/>
                <a:gd name="T69" fmla="*/ 307 h 446"/>
                <a:gd name="T70" fmla="*/ 177 w 224"/>
                <a:gd name="T71" fmla="*/ 304 h 446"/>
                <a:gd name="T72" fmla="*/ 166 w 224"/>
                <a:gd name="T73" fmla="*/ 298 h 446"/>
                <a:gd name="T74" fmla="*/ 156 w 224"/>
                <a:gd name="T75" fmla="*/ 279 h 446"/>
                <a:gd name="T76" fmla="*/ 162 w 224"/>
                <a:gd name="T77" fmla="*/ 269 h 446"/>
                <a:gd name="T78" fmla="*/ 169 w 224"/>
                <a:gd name="T79" fmla="*/ 269 h 446"/>
                <a:gd name="T80" fmla="*/ 177 w 224"/>
                <a:gd name="T81" fmla="*/ 266 h 446"/>
                <a:gd name="T82" fmla="*/ 182 w 224"/>
                <a:gd name="T83" fmla="*/ 260 h 446"/>
                <a:gd name="T84" fmla="*/ 179 w 224"/>
                <a:gd name="T85" fmla="*/ 249 h 446"/>
                <a:gd name="T86" fmla="*/ 170 w 224"/>
                <a:gd name="T87" fmla="*/ 234 h 446"/>
                <a:gd name="T88" fmla="*/ 160 w 224"/>
                <a:gd name="T89" fmla="*/ 218 h 446"/>
                <a:gd name="T90" fmla="*/ 151 w 224"/>
                <a:gd name="T91" fmla="*/ 201 h 446"/>
                <a:gd name="T92" fmla="*/ 145 w 224"/>
                <a:gd name="T93" fmla="*/ 180 h 446"/>
                <a:gd name="T94" fmla="*/ 138 w 224"/>
                <a:gd name="T95" fmla="*/ 151 h 446"/>
                <a:gd name="T96" fmla="*/ 128 w 224"/>
                <a:gd name="T97" fmla="*/ 114 h 446"/>
                <a:gd name="T98" fmla="*/ 116 w 224"/>
                <a:gd name="T99" fmla="*/ 77 h 446"/>
                <a:gd name="T100" fmla="*/ 106 w 224"/>
                <a:gd name="T101" fmla="*/ 50 h 446"/>
                <a:gd name="T102" fmla="*/ 97 w 224"/>
                <a:gd name="T103" fmla="*/ 29 h 446"/>
                <a:gd name="T104" fmla="*/ 88 w 224"/>
                <a:gd name="T105" fmla="*/ 12 h 446"/>
                <a:gd name="T106" fmla="*/ 79 w 224"/>
                <a:gd name="T107" fmla="*/ 2 h 446"/>
                <a:gd name="T108" fmla="*/ 66 w 224"/>
                <a:gd name="T109" fmla="*/ 2 h 4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446"/>
                <a:gd name="T167" fmla="*/ 224 w 224"/>
                <a:gd name="T168" fmla="*/ 446 h 4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446">
                  <a:moveTo>
                    <a:pt x="66" y="2"/>
                  </a:moveTo>
                  <a:lnTo>
                    <a:pt x="63" y="3"/>
                  </a:lnTo>
                  <a:lnTo>
                    <a:pt x="57" y="8"/>
                  </a:lnTo>
                  <a:lnTo>
                    <a:pt x="47" y="15"/>
                  </a:lnTo>
                  <a:lnTo>
                    <a:pt x="38" y="26"/>
                  </a:lnTo>
                  <a:lnTo>
                    <a:pt x="29" y="40"/>
                  </a:lnTo>
                  <a:lnTo>
                    <a:pt x="23" y="58"/>
                  </a:lnTo>
                  <a:lnTo>
                    <a:pt x="22" y="79"/>
                  </a:lnTo>
                  <a:lnTo>
                    <a:pt x="27" y="103"/>
                  </a:lnTo>
                  <a:lnTo>
                    <a:pt x="26" y="105"/>
                  </a:lnTo>
                  <a:lnTo>
                    <a:pt x="21" y="109"/>
                  </a:lnTo>
                  <a:lnTo>
                    <a:pt x="16" y="118"/>
                  </a:lnTo>
                  <a:lnTo>
                    <a:pt x="10" y="127"/>
                  </a:lnTo>
                  <a:lnTo>
                    <a:pt x="5" y="140"/>
                  </a:lnTo>
                  <a:lnTo>
                    <a:pt x="1" y="155"/>
                  </a:lnTo>
                  <a:lnTo>
                    <a:pt x="0" y="171"/>
                  </a:lnTo>
                  <a:lnTo>
                    <a:pt x="4" y="190"/>
                  </a:lnTo>
                  <a:lnTo>
                    <a:pt x="10" y="209"/>
                  </a:lnTo>
                  <a:lnTo>
                    <a:pt x="16" y="225"/>
                  </a:lnTo>
                  <a:lnTo>
                    <a:pt x="22" y="240"/>
                  </a:lnTo>
                  <a:lnTo>
                    <a:pt x="27" y="253"/>
                  </a:lnTo>
                  <a:lnTo>
                    <a:pt x="32" y="263"/>
                  </a:lnTo>
                  <a:lnTo>
                    <a:pt x="37" y="272"/>
                  </a:lnTo>
                  <a:lnTo>
                    <a:pt x="40" y="278"/>
                  </a:lnTo>
                  <a:lnTo>
                    <a:pt x="41" y="282"/>
                  </a:lnTo>
                  <a:lnTo>
                    <a:pt x="88" y="275"/>
                  </a:lnTo>
                  <a:lnTo>
                    <a:pt x="90" y="282"/>
                  </a:lnTo>
                  <a:lnTo>
                    <a:pt x="94" y="300"/>
                  </a:lnTo>
                  <a:lnTo>
                    <a:pt x="96" y="321"/>
                  </a:lnTo>
                  <a:lnTo>
                    <a:pt x="94" y="335"/>
                  </a:lnTo>
                  <a:lnTo>
                    <a:pt x="90" y="341"/>
                  </a:lnTo>
                  <a:lnTo>
                    <a:pt x="85" y="349"/>
                  </a:lnTo>
                  <a:lnTo>
                    <a:pt x="78" y="358"/>
                  </a:lnTo>
                  <a:lnTo>
                    <a:pt x="71" y="367"/>
                  </a:lnTo>
                  <a:lnTo>
                    <a:pt x="64" y="378"/>
                  </a:lnTo>
                  <a:lnTo>
                    <a:pt x="58" y="388"/>
                  </a:lnTo>
                  <a:lnTo>
                    <a:pt x="53" y="398"/>
                  </a:lnTo>
                  <a:lnTo>
                    <a:pt x="49" y="406"/>
                  </a:lnTo>
                  <a:lnTo>
                    <a:pt x="47" y="413"/>
                  </a:lnTo>
                  <a:lnTo>
                    <a:pt x="47" y="420"/>
                  </a:lnTo>
                  <a:lnTo>
                    <a:pt x="48" y="426"/>
                  </a:lnTo>
                  <a:lnTo>
                    <a:pt x="51" y="431"/>
                  </a:lnTo>
                  <a:lnTo>
                    <a:pt x="55" y="436"/>
                  </a:lnTo>
                  <a:lnTo>
                    <a:pt x="61" y="440"/>
                  </a:lnTo>
                  <a:lnTo>
                    <a:pt x="68" y="443"/>
                  </a:lnTo>
                  <a:lnTo>
                    <a:pt x="76" y="445"/>
                  </a:lnTo>
                  <a:lnTo>
                    <a:pt x="82" y="446"/>
                  </a:lnTo>
                  <a:lnTo>
                    <a:pt x="88" y="446"/>
                  </a:lnTo>
                  <a:lnTo>
                    <a:pt x="94" y="446"/>
                  </a:lnTo>
                  <a:lnTo>
                    <a:pt x="103" y="445"/>
                  </a:lnTo>
                  <a:lnTo>
                    <a:pt x="111" y="443"/>
                  </a:lnTo>
                  <a:lnTo>
                    <a:pt x="120" y="440"/>
                  </a:lnTo>
                  <a:lnTo>
                    <a:pt x="129" y="438"/>
                  </a:lnTo>
                  <a:lnTo>
                    <a:pt x="140" y="432"/>
                  </a:lnTo>
                  <a:lnTo>
                    <a:pt x="150" y="427"/>
                  </a:lnTo>
                  <a:lnTo>
                    <a:pt x="160" y="420"/>
                  </a:lnTo>
                  <a:lnTo>
                    <a:pt x="171" y="411"/>
                  </a:lnTo>
                  <a:lnTo>
                    <a:pt x="181" y="402"/>
                  </a:lnTo>
                  <a:lnTo>
                    <a:pt x="191" y="390"/>
                  </a:lnTo>
                  <a:lnTo>
                    <a:pt x="200" y="376"/>
                  </a:lnTo>
                  <a:lnTo>
                    <a:pt x="209" y="361"/>
                  </a:lnTo>
                  <a:lnTo>
                    <a:pt x="218" y="344"/>
                  </a:lnTo>
                  <a:lnTo>
                    <a:pt x="220" y="339"/>
                  </a:lnTo>
                  <a:lnTo>
                    <a:pt x="224" y="326"/>
                  </a:lnTo>
                  <a:lnTo>
                    <a:pt x="224" y="314"/>
                  </a:lnTo>
                  <a:lnTo>
                    <a:pt x="216" y="309"/>
                  </a:lnTo>
                  <a:lnTo>
                    <a:pt x="209" y="309"/>
                  </a:lnTo>
                  <a:lnTo>
                    <a:pt x="203" y="308"/>
                  </a:lnTo>
                  <a:lnTo>
                    <a:pt x="196" y="308"/>
                  </a:lnTo>
                  <a:lnTo>
                    <a:pt x="189" y="307"/>
                  </a:lnTo>
                  <a:lnTo>
                    <a:pt x="183" y="305"/>
                  </a:lnTo>
                  <a:lnTo>
                    <a:pt x="177" y="304"/>
                  </a:lnTo>
                  <a:lnTo>
                    <a:pt x="171" y="301"/>
                  </a:lnTo>
                  <a:lnTo>
                    <a:pt x="166" y="298"/>
                  </a:lnTo>
                  <a:lnTo>
                    <a:pt x="159" y="289"/>
                  </a:lnTo>
                  <a:lnTo>
                    <a:pt x="156" y="279"/>
                  </a:lnTo>
                  <a:lnTo>
                    <a:pt x="157" y="272"/>
                  </a:lnTo>
                  <a:lnTo>
                    <a:pt x="162" y="269"/>
                  </a:lnTo>
                  <a:lnTo>
                    <a:pt x="165" y="269"/>
                  </a:lnTo>
                  <a:lnTo>
                    <a:pt x="169" y="269"/>
                  </a:lnTo>
                  <a:lnTo>
                    <a:pt x="174" y="269"/>
                  </a:lnTo>
                  <a:lnTo>
                    <a:pt x="177" y="266"/>
                  </a:lnTo>
                  <a:lnTo>
                    <a:pt x="180" y="264"/>
                  </a:lnTo>
                  <a:lnTo>
                    <a:pt x="182" y="260"/>
                  </a:lnTo>
                  <a:lnTo>
                    <a:pt x="181" y="256"/>
                  </a:lnTo>
                  <a:lnTo>
                    <a:pt x="179" y="249"/>
                  </a:lnTo>
                  <a:lnTo>
                    <a:pt x="174" y="242"/>
                  </a:lnTo>
                  <a:lnTo>
                    <a:pt x="170" y="234"/>
                  </a:lnTo>
                  <a:lnTo>
                    <a:pt x="165" y="227"/>
                  </a:lnTo>
                  <a:lnTo>
                    <a:pt x="160" y="218"/>
                  </a:lnTo>
                  <a:lnTo>
                    <a:pt x="156" y="210"/>
                  </a:lnTo>
                  <a:lnTo>
                    <a:pt x="151" y="201"/>
                  </a:lnTo>
                  <a:lnTo>
                    <a:pt x="148" y="192"/>
                  </a:lnTo>
                  <a:lnTo>
                    <a:pt x="145" y="180"/>
                  </a:lnTo>
                  <a:lnTo>
                    <a:pt x="142" y="167"/>
                  </a:lnTo>
                  <a:lnTo>
                    <a:pt x="138" y="151"/>
                  </a:lnTo>
                  <a:lnTo>
                    <a:pt x="133" y="132"/>
                  </a:lnTo>
                  <a:lnTo>
                    <a:pt x="128" y="114"/>
                  </a:lnTo>
                  <a:lnTo>
                    <a:pt x="122" y="95"/>
                  </a:lnTo>
                  <a:lnTo>
                    <a:pt x="116" y="77"/>
                  </a:lnTo>
                  <a:lnTo>
                    <a:pt x="110" y="61"/>
                  </a:lnTo>
                  <a:lnTo>
                    <a:pt x="106" y="50"/>
                  </a:lnTo>
                  <a:lnTo>
                    <a:pt x="101" y="39"/>
                  </a:lnTo>
                  <a:lnTo>
                    <a:pt x="97" y="29"/>
                  </a:lnTo>
                  <a:lnTo>
                    <a:pt x="93" y="20"/>
                  </a:lnTo>
                  <a:lnTo>
                    <a:pt x="88" y="12"/>
                  </a:lnTo>
                  <a:lnTo>
                    <a:pt x="84" y="6"/>
                  </a:lnTo>
                  <a:lnTo>
                    <a:pt x="79" y="2"/>
                  </a:lnTo>
                  <a:lnTo>
                    <a:pt x="73" y="0"/>
                  </a:lnTo>
                  <a:lnTo>
                    <a:pt x="66" y="2"/>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1" name="Freeform 8"/>
            <p:cNvSpPr>
              <a:spLocks/>
            </p:cNvSpPr>
            <p:nvPr/>
          </p:nvSpPr>
          <p:spPr bwMode="auto">
            <a:xfrm>
              <a:off x="3322" y="2027"/>
              <a:ext cx="156" cy="182"/>
            </a:xfrm>
            <a:custGeom>
              <a:avLst/>
              <a:gdLst>
                <a:gd name="T0" fmla="*/ 153 w 156"/>
                <a:gd name="T1" fmla="*/ 68 h 182"/>
                <a:gd name="T2" fmla="*/ 148 w 156"/>
                <a:gd name="T3" fmla="*/ 65 h 182"/>
                <a:gd name="T4" fmla="*/ 138 w 156"/>
                <a:gd name="T5" fmla="*/ 49 h 182"/>
                <a:gd name="T6" fmla="*/ 129 w 156"/>
                <a:gd name="T7" fmla="*/ 42 h 182"/>
                <a:gd name="T8" fmla="*/ 120 w 156"/>
                <a:gd name="T9" fmla="*/ 36 h 182"/>
                <a:gd name="T10" fmla="*/ 110 w 156"/>
                <a:gd name="T11" fmla="*/ 30 h 182"/>
                <a:gd name="T12" fmla="*/ 99 w 156"/>
                <a:gd name="T13" fmla="*/ 19 h 182"/>
                <a:gd name="T14" fmla="*/ 92 w 156"/>
                <a:gd name="T15" fmla="*/ 7 h 182"/>
                <a:gd name="T16" fmla="*/ 91 w 156"/>
                <a:gd name="T17" fmla="*/ 1 h 182"/>
                <a:gd name="T18" fmla="*/ 86 w 156"/>
                <a:gd name="T19" fmla="*/ 6 h 182"/>
                <a:gd name="T20" fmla="*/ 83 w 156"/>
                <a:gd name="T21" fmla="*/ 17 h 182"/>
                <a:gd name="T22" fmla="*/ 91 w 156"/>
                <a:gd name="T23" fmla="*/ 31 h 182"/>
                <a:gd name="T24" fmla="*/ 102 w 156"/>
                <a:gd name="T25" fmla="*/ 41 h 182"/>
                <a:gd name="T26" fmla="*/ 106 w 156"/>
                <a:gd name="T27" fmla="*/ 48 h 182"/>
                <a:gd name="T28" fmla="*/ 99 w 156"/>
                <a:gd name="T29" fmla="*/ 57 h 182"/>
                <a:gd name="T30" fmla="*/ 95 w 156"/>
                <a:gd name="T31" fmla="*/ 71 h 182"/>
                <a:gd name="T32" fmla="*/ 93 w 156"/>
                <a:gd name="T33" fmla="*/ 83 h 182"/>
                <a:gd name="T34" fmla="*/ 83 w 156"/>
                <a:gd name="T35" fmla="*/ 98 h 182"/>
                <a:gd name="T36" fmla="*/ 83 w 156"/>
                <a:gd name="T37" fmla="*/ 112 h 182"/>
                <a:gd name="T38" fmla="*/ 81 w 156"/>
                <a:gd name="T39" fmla="*/ 120 h 182"/>
                <a:gd name="T40" fmla="*/ 72 w 156"/>
                <a:gd name="T41" fmla="*/ 131 h 182"/>
                <a:gd name="T42" fmla="*/ 64 w 156"/>
                <a:gd name="T43" fmla="*/ 134 h 182"/>
                <a:gd name="T44" fmla="*/ 50 w 156"/>
                <a:gd name="T45" fmla="*/ 135 h 182"/>
                <a:gd name="T46" fmla="*/ 36 w 156"/>
                <a:gd name="T47" fmla="*/ 137 h 182"/>
                <a:gd name="T48" fmla="*/ 21 w 156"/>
                <a:gd name="T49" fmla="*/ 140 h 182"/>
                <a:gd name="T50" fmla="*/ 12 w 156"/>
                <a:gd name="T51" fmla="*/ 142 h 182"/>
                <a:gd name="T52" fmla="*/ 12 w 156"/>
                <a:gd name="T53" fmla="*/ 145 h 182"/>
                <a:gd name="T54" fmla="*/ 18 w 156"/>
                <a:gd name="T55" fmla="*/ 152 h 182"/>
                <a:gd name="T56" fmla="*/ 29 w 156"/>
                <a:gd name="T57" fmla="*/ 160 h 182"/>
                <a:gd name="T58" fmla="*/ 36 w 156"/>
                <a:gd name="T59" fmla="*/ 167 h 182"/>
                <a:gd name="T60" fmla="*/ 36 w 156"/>
                <a:gd name="T61" fmla="*/ 168 h 182"/>
                <a:gd name="T62" fmla="*/ 28 w 156"/>
                <a:gd name="T63" fmla="*/ 167 h 182"/>
                <a:gd name="T64" fmla="*/ 17 w 156"/>
                <a:gd name="T65" fmla="*/ 169 h 182"/>
                <a:gd name="T66" fmla="*/ 5 w 156"/>
                <a:gd name="T67" fmla="*/ 175 h 182"/>
                <a:gd name="T68" fmla="*/ 2 w 156"/>
                <a:gd name="T69" fmla="*/ 182 h 182"/>
                <a:gd name="T70" fmla="*/ 14 w 156"/>
                <a:gd name="T71" fmla="*/ 180 h 182"/>
                <a:gd name="T72" fmla="*/ 30 w 156"/>
                <a:gd name="T73" fmla="*/ 178 h 182"/>
                <a:gd name="T74" fmla="*/ 45 w 156"/>
                <a:gd name="T75" fmla="*/ 176 h 182"/>
                <a:gd name="T76" fmla="*/ 51 w 156"/>
                <a:gd name="T77" fmla="*/ 177 h 182"/>
                <a:gd name="T78" fmla="*/ 56 w 156"/>
                <a:gd name="T79" fmla="*/ 178 h 182"/>
                <a:gd name="T80" fmla="*/ 63 w 156"/>
                <a:gd name="T81" fmla="*/ 178 h 182"/>
                <a:gd name="T82" fmla="*/ 70 w 156"/>
                <a:gd name="T83" fmla="*/ 176 h 182"/>
                <a:gd name="T84" fmla="*/ 80 w 156"/>
                <a:gd name="T85" fmla="*/ 169 h 182"/>
                <a:gd name="T86" fmla="*/ 86 w 156"/>
                <a:gd name="T87" fmla="*/ 163 h 182"/>
                <a:gd name="T88" fmla="*/ 89 w 156"/>
                <a:gd name="T89" fmla="*/ 160 h 182"/>
                <a:gd name="T90" fmla="*/ 99 w 156"/>
                <a:gd name="T91" fmla="*/ 150 h 182"/>
                <a:gd name="T92" fmla="*/ 108 w 156"/>
                <a:gd name="T93" fmla="*/ 135 h 182"/>
                <a:gd name="T94" fmla="*/ 115 w 156"/>
                <a:gd name="T95" fmla="*/ 125 h 182"/>
                <a:gd name="T96" fmla="*/ 123 w 156"/>
                <a:gd name="T97" fmla="*/ 123 h 182"/>
                <a:gd name="T98" fmla="*/ 130 w 156"/>
                <a:gd name="T99" fmla="*/ 121 h 182"/>
                <a:gd name="T100" fmla="*/ 136 w 156"/>
                <a:gd name="T101" fmla="*/ 116 h 182"/>
                <a:gd name="T102" fmla="*/ 142 w 156"/>
                <a:gd name="T103" fmla="*/ 109 h 182"/>
                <a:gd name="T104" fmla="*/ 150 w 156"/>
                <a:gd name="T105" fmla="*/ 94 h 182"/>
                <a:gd name="T106" fmla="*/ 156 w 156"/>
                <a:gd name="T107" fmla="*/ 74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82"/>
                <a:gd name="T164" fmla="*/ 156 w 156"/>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82">
                  <a:moveTo>
                    <a:pt x="154" y="68"/>
                  </a:moveTo>
                  <a:lnTo>
                    <a:pt x="153" y="68"/>
                  </a:lnTo>
                  <a:lnTo>
                    <a:pt x="151" y="68"/>
                  </a:lnTo>
                  <a:lnTo>
                    <a:pt x="148" y="65"/>
                  </a:lnTo>
                  <a:lnTo>
                    <a:pt x="143" y="57"/>
                  </a:lnTo>
                  <a:lnTo>
                    <a:pt x="138" y="49"/>
                  </a:lnTo>
                  <a:lnTo>
                    <a:pt x="133" y="45"/>
                  </a:lnTo>
                  <a:lnTo>
                    <a:pt x="129" y="42"/>
                  </a:lnTo>
                  <a:lnTo>
                    <a:pt x="124" y="39"/>
                  </a:lnTo>
                  <a:lnTo>
                    <a:pt x="120" y="36"/>
                  </a:lnTo>
                  <a:lnTo>
                    <a:pt x="116" y="33"/>
                  </a:lnTo>
                  <a:lnTo>
                    <a:pt x="110" y="30"/>
                  </a:lnTo>
                  <a:lnTo>
                    <a:pt x="104" y="24"/>
                  </a:lnTo>
                  <a:lnTo>
                    <a:pt x="99" y="19"/>
                  </a:lnTo>
                  <a:lnTo>
                    <a:pt x="95" y="14"/>
                  </a:lnTo>
                  <a:lnTo>
                    <a:pt x="92" y="7"/>
                  </a:lnTo>
                  <a:lnTo>
                    <a:pt x="92" y="0"/>
                  </a:lnTo>
                  <a:lnTo>
                    <a:pt x="91" y="1"/>
                  </a:lnTo>
                  <a:lnTo>
                    <a:pt x="89" y="3"/>
                  </a:lnTo>
                  <a:lnTo>
                    <a:pt x="86" y="6"/>
                  </a:lnTo>
                  <a:lnTo>
                    <a:pt x="83" y="11"/>
                  </a:lnTo>
                  <a:lnTo>
                    <a:pt x="83" y="17"/>
                  </a:lnTo>
                  <a:lnTo>
                    <a:pt x="85" y="24"/>
                  </a:lnTo>
                  <a:lnTo>
                    <a:pt x="91" y="31"/>
                  </a:lnTo>
                  <a:lnTo>
                    <a:pt x="101" y="39"/>
                  </a:lnTo>
                  <a:lnTo>
                    <a:pt x="102" y="41"/>
                  </a:lnTo>
                  <a:lnTo>
                    <a:pt x="104" y="44"/>
                  </a:lnTo>
                  <a:lnTo>
                    <a:pt x="106" y="48"/>
                  </a:lnTo>
                  <a:lnTo>
                    <a:pt x="104" y="53"/>
                  </a:lnTo>
                  <a:lnTo>
                    <a:pt x="99" y="57"/>
                  </a:lnTo>
                  <a:lnTo>
                    <a:pt x="95" y="64"/>
                  </a:lnTo>
                  <a:lnTo>
                    <a:pt x="95" y="71"/>
                  </a:lnTo>
                  <a:lnTo>
                    <a:pt x="96" y="80"/>
                  </a:lnTo>
                  <a:lnTo>
                    <a:pt x="93" y="83"/>
                  </a:lnTo>
                  <a:lnTo>
                    <a:pt x="87" y="89"/>
                  </a:lnTo>
                  <a:lnTo>
                    <a:pt x="83" y="98"/>
                  </a:lnTo>
                  <a:lnTo>
                    <a:pt x="83" y="110"/>
                  </a:lnTo>
                  <a:lnTo>
                    <a:pt x="83" y="112"/>
                  </a:lnTo>
                  <a:lnTo>
                    <a:pt x="83" y="115"/>
                  </a:lnTo>
                  <a:lnTo>
                    <a:pt x="81" y="120"/>
                  </a:lnTo>
                  <a:lnTo>
                    <a:pt x="77" y="127"/>
                  </a:lnTo>
                  <a:lnTo>
                    <a:pt x="72" y="131"/>
                  </a:lnTo>
                  <a:lnTo>
                    <a:pt x="68" y="134"/>
                  </a:lnTo>
                  <a:lnTo>
                    <a:pt x="64" y="134"/>
                  </a:lnTo>
                  <a:lnTo>
                    <a:pt x="56" y="134"/>
                  </a:lnTo>
                  <a:lnTo>
                    <a:pt x="50" y="135"/>
                  </a:lnTo>
                  <a:lnTo>
                    <a:pt x="43" y="136"/>
                  </a:lnTo>
                  <a:lnTo>
                    <a:pt x="36" y="137"/>
                  </a:lnTo>
                  <a:lnTo>
                    <a:pt x="28" y="138"/>
                  </a:lnTo>
                  <a:lnTo>
                    <a:pt x="21" y="140"/>
                  </a:lnTo>
                  <a:lnTo>
                    <a:pt x="15" y="141"/>
                  </a:lnTo>
                  <a:lnTo>
                    <a:pt x="12" y="142"/>
                  </a:lnTo>
                  <a:lnTo>
                    <a:pt x="10" y="143"/>
                  </a:lnTo>
                  <a:lnTo>
                    <a:pt x="12" y="145"/>
                  </a:lnTo>
                  <a:lnTo>
                    <a:pt x="15" y="148"/>
                  </a:lnTo>
                  <a:lnTo>
                    <a:pt x="18" y="152"/>
                  </a:lnTo>
                  <a:lnTo>
                    <a:pt x="24" y="157"/>
                  </a:lnTo>
                  <a:lnTo>
                    <a:pt x="29" y="160"/>
                  </a:lnTo>
                  <a:lnTo>
                    <a:pt x="33" y="164"/>
                  </a:lnTo>
                  <a:lnTo>
                    <a:pt x="36" y="167"/>
                  </a:lnTo>
                  <a:lnTo>
                    <a:pt x="37" y="168"/>
                  </a:lnTo>
                  <a:lnTo>
                    <a:pt x="36" y="168"/>
                  </a:lnTo>
                  <a:lnTo>
                    <a:pt x="33" y="167"/>
                  </a:lnTo>
                  <a:lnTo>
                    <a:pt x="28" y="167"/>
                  </a:lnTo>
                  <a:lnTo>
                    <a:pt x="23" y="167"/>
                  </a:lnTo>
                  <a:lnTo>
                    <a:pt x="17" y="169"/>
                  </a:lnTo>
                  <a:lnTo>
                    <a:pt x="11" y="172"/>
                  </a:lnTo>
                  <a:lnTo>
                    <a:pt x="5" y="175"/>
                  </a:lnTo>
                  <a:lnTo>
                    <a:pt x="0" y="182"/>
                  </a:lnTo>
                  <a:lnTo>
                    <a:pt x="2" y="182"/>
                  </a:lnTo>
                  <a:lnTo>
                    <a:pt x="7" y="181"/>
                  </a:lnTo>
                  <a:lnTo>
                    <a:pt x="14" y="180"/>
                  </a:lnTo>
                  <a:lnTo>
                    <a:pt x="22" y="179"/>
                  </a:lnTo>
                  <a:lnTo>
                    <a:pt x="30" y="178"/>
                  </a:lnTo>
                  <a:lnTo>
                    <a:pt x="38" y="177"/>
                  </a:lnTo>
                  <a:lnTo>
                    <a:pt x="45" y="176"/>
                  </a:lnTo>
                  <a:lnTo>
                    <a:pt x="48" y="176"/>
                  </a:lnTo>
                  <a:lnTo>
                    <a:pt x="51" y="177"/>
                  </a:lnTo>
                  <a:lnTo>
                    <a:pt x="53" y="178"/>
                  </a:lnTo>
                  <a:lnTo>
                    <a:pt x="56" y="178"/>
                  </a:lnTo>
                  <a:lnTo>
                    <a:pt x="60" y="178"/>
                  </a:lnTo>
                  <a:lnTo>
                    <a:pt x="63" y="178"/>
                  </a:lnTo>
                  <a:lnTo>
                    <a:pt x="66" y="178"/>
                  </a:lnTo>
                  <a:lnTo>
                    <a:pt x="70" y="176"/>
                  </a:lnTo>
                  <a:lnTo>
                    <a:pt x="74" y="174"/>
                  </a:lnTo>
                  <a:lnTo>
                    <a:pt x="80" y="169"/>
                  </a:lnTo>
                  <a:lnTo>
                    <a:pt x="84" y="165"/>
                  </a:lnTo>
                  <a:lnTo>
                    <a:pt x="86" y="163"/>
                  </a:lnTo>
                  <a:lnTo>
                    <a:pt x="87" y="161"/>
                  </a:lnTo>
                  <a:lnTo>
                    <a:pt x="89" y="160"/>
                  </a:lnTo>
                  <a:lnTo>
                    <a:pt x="94" y="156"/>
                  </a:lnTo>
                  <a:lnTo>
                    <a:pt x="99" y="150"/>
                  </a:lnTo>
                  <a:lnTo>
                    <a:pt x="104" y="143"/>
                  </a:lnTo>
                  <a:lnTo>
                    <a:pt x="108" y="135"/>
                  </a:lnTo>
                  <a:lnTo>
                    <a:pt x="111" y="129"/>
                  </a:lnTo>
                  <a:lnTo>
                    <a:pt x="115" y="125"/>
                  </a:lnTo>
                  <a:lnTo>
                    <a:pt x="120" y="124"/>
                  </a:lnTo>
                  <a:lnTo>
                    <a:pt x="123" y="123"/>
                  </a:lnTo>
                  <a:lnTo>
                    <a:pt x="127" y="122"/>
                  </a:lnTo>
                  <a:lnTo>
                    <a:pt x="130" y="121"/>
                  </a:lnTo>
                  <a:lnTo>
                    <a:pt x="133" y="119"/>
                  </a:lnTo>
                  <a:lnTo>
                    <a:pt x="136" y="116"/>
                  </a:lnTo>
                  <a:lnTo>
                    <a:pt x="139" y="113"/>
                  </a:lnTo>
                  <a:lnTo>
                    <a:pt x="142" y="109"/>
                  </a:lnTo>
                  <a:lnTo>
                    <a:pt x="145" y="104"/>
                  </a:lnTo>
                  <a:lnTo>
                    <a:pt x="150" y="94"/>
                  </a:lnTo>
                  <a:lnTo>
                    <a:pt x="154" y="83"/>
                  </a:lnTo>
                  <a:lnTo>
                    <a:pt x="156" y="74"/>
                  </a:lnTo>
                  <a:lnTo>
                    <a:pt x="154" y="68"/>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2" name="Freeform 9"/>
            <p:cNvSpPr>
              <a:spLocks/>
            </p:cNvSpPr>
            <p:nvPr/>
          </p:nvSpPr>
          <p:spPr bwMode="auto">
            <a:xfrm>
              <a:off x="2745" y="1762"/>
              <a:ext cx="151" cy="194"/>
            </a:xfrm>
            <a:custGeom>
              <a:avLst/>
              <a:gdLst>
                <a:gd name="T0" fmla="*/ 7 w 151"/>
                <a:gd name="T1" fmla="*/ 1 h 194"/>
                <a:gd name="T2" fmla="*/ 15 w 151"/>
                <a:gd name="T3" fmla="*/ 7 h 194"/>
                <a:gd name="T4" fmla="*/ 28 w 151"/>
                <a:gd name="T5" fmla="*/ 15 h 194"/>
                <a:gd name="T6" fmla="*/ 42 w 151"/>
                <a:gd name="T7" fmla="*/ 23 h 194"/>
                <a:gd name="T8" fmla="*/ 53 w 151"/>
                <a:gd name="T9" fmla="*/ 29 h 194"/>
                <a:gd name="T10" fmla="*/ 61 w 151"/>
                <a:gd name="T11" fmla="*/ 34 h 194"/>
                <a:gd name="T12" fmla="*/ 66 w 151"/>
                <a:gd name="T13" fmla="*/ 41 h 194"/>
                <a:gd name="T14" fmla="*/ 69 w 151"/>
                <a:gd name="T15" fmla="*/ 48 h 194"/>
                <a:gd name="T16" fmla="*/ 75 w 151"/>
                <a:gd name="T17" fmla="*/ 57 h 194"/>
                <a:gd name="T18" fmla="*/ 90 w 151"/>
                <a:gd name="T19" fmla="*/ 79 h 194"/>
                <a:gd name="T20" fmla="*/ 111 w 151"/>
                <a:gd name="T21" fmla="*/ 105 h 194"/>
                <a:gd name="T22" fmla="*/ 130 w 151"/>
                <a:gd name="T23" fmla="*/ 129 h 194"/>
                <a:gd name="T24" fmla="*/ 142 w 151"/>
                <a:gd name="T25" fmla="*/ 146 h 194"/>
                <a:gd name="T26" fmla="*/ 151 w 151"/>
                <a:gd name="T27" fmla="*/ 163 h 194"/>
                <a:gd name="T28" fmla="*/ 149 w 151"/>
                <a:gd name="T29" fmla="*/ 182 h 194"/>
                <a:gd name="T30" fmla="*/ 144 w 151"/>
                <a:gd name="T31" fmla="*/ 194 h 194"/>
                <a:gd name="T32" fmla="*/ 134 w 151"/>
                <a:gd name="T33" fmla="*/ 188 h 194"/>
                <a:gd name="T34" fmla="*/ 128 w 151"/>
                <a:gd name="T35" fmla="*/ 182 h 194"/>
                <a:gd name="T36" fmla="*/ 120 w 151"/>
                <a:gd name="T37" fmla="*/ 178 h 194"/>
                <a:gd name="T38" fmla="*/ 112 w 151"/>
                <a:gd name="T39" fmla="*/ 178 h 194"/>
                <a:gd name="T40" fmla="*/ 102 w 151"/>
                <a:gd name="T41" fmla="*/ 181 h 194"/>
                <a:gd name="T42" fmla="*/ 93 w 151"/>
                <a:gd name="T43" fmla="*/ 182 h 194"/>
                <a:gd name="T44" fmla="*/ 82 w 151"/>
                <a:gd name="T45" fmla="*/ 179 h 194"/>
                <a:gd name="T46" fmla="*/ 73 w 151"/>
                <a:gd name="T47" fmla="*/ 176 h 194"/>
                <a:gd name="T48" fmla="*/ 62 w 151"/>
                <a:gd name="T49" fmla="*/ 168 h 194"/>
                <a:gd name="T50" fmla="*/ 54 w 151"/>
                <a:gd name="T51" fmla="*/ 159 h 194"/>
                <a:gd name="T52" fmla="*/ 46 w 151"/>
                <a:gd name="T53" fmla="*/ 155 h 194"/>
                <a:gd name="T54" fmla="*/ 40 w 151"/>
                <a:gd name="T55" fmla="*/ 153 h 194"/>
                <a:gd name="T56" fmla="*/ 36 w 151"/>
                <a:gd name="T57" fmla="*/ 153 h 194"/>
                <a:gd name="T58" fmla="*/ 30 w 151"/>
                <a:gd name="T59" fmla="*/ 151 h 194"/>
                <a:gd name="T60" fmla="*/ 24 w 151"/>
                <a:gd name="T61" fmla="*/ 150 h 194"/>
                <a:gd name="T62" fmla="*/ 18 w 151"/>
                <a:gd name="T63" fmla="*/ 147 h 194"/>
                <a:gd name="T64" fmla="*/ 13 w 151"/>
                <a:gd name="T65" fmla="*/ 145 h 194"/>
                <a:gd name="T66" fmla="*/ 7 w 151"/>
                <a:gd name="T67" fmla="*/ 141 h 194"/>
                <a:gd name="T68" fmla="*/ 0 w 151"/>
                <a:gd name="T69" fmla="*/ 132 h 194"/>
                <a:gd name="T70" fmla="*/ 3 w 151"/>
                <a:gd name="T71" fmla="*/ 118 h 194"/>
                <a:gd name="T72" fmla="*/ 8 w 151"/>
                <a:gd name="T73" fmla="*/ 105 h 194"/>
                <a:gd name="T74" fmla="*/ 9 w 151"/>
                <a:gd name="T75" fmla="*/ 95 h 194"/>
                <a:gd name="T76" fmla="*/ 8 w 151"/>
                <a:gd name="T77" fmla="*/ 82 h 194"/>
                <a:gd name="T78" fmla="*/ 17 w 151"/>
                <a:gd name="T79" fmla="*/ 74 h 194"/>
                <a:gd name="T80" fmla="*/ 29 w 151"/>
                <a:gd name="T81" fmla="*/ 71 h 194"/>
                <a:gd name="T82" fmla="*/ 38 w 151"/>
                <a:gd name="T83" fmla="*/ 68 h 194"/>
                <a:gd name="T84" fmla="*/ 48 w 151"/>
                <a:gd name="T85" fmla="*/ 66 h 194"/>
                <a:gd name="T86" fmla="*/ 55 w 151"/>
                <a:gd name="T87" fmla="*/ 64 h 194"/>
                <a:gd name="T88" fmla="*/ 63 w 151"/>
                <a:gd name="T89" fmla="*/ 61 h 194"/>
                <a:gd name="T90" fmla="*/ 60 w 151"/>
                <a:gd name="T91" fmla="*/ 54 h 194"/>
                <a:gd name="T92" fmla="*/ 52 w 151"/>
                <a:gd name="T93" fmla="*/ 44 h 194"/>
                <a:gd name="T94" fmla="*/ 45 w 151"/>
                <a:gd name="T95" fmla="*/ 39 h 194"/>
                <a:gd name="T96" fmla="*/ 38 w 151"/>
                <a:gd name="T97" fmla="*/ 34 h 194"/>
                <a:gd name="T98" fmla="*/ 31 w 151"/>
                <a:gd name="T99" fmla="*/ 30 h 194"/>
                <a:gd name="T100" fmla="*/ 23 w 151"/>
                <a:gd name="T101" fmla="*/ 25 h 194"/>
                <a:gd name="T102" fmla="*/ 14 w 151"/>
                <a:gd name="T103" fmla="*/ 17 h 194"/>
                <a:gd name="T104" fmla="*/ 7 w 151"/>
                <a:gd name="T105" fmla="*/ 10 h 194"/>
                <a:gd name="T106" fmla="*/ 4 w 151"/>
                <a:gd name="T107" fmla="*/ 3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94"/>
                <a:gd name="T164" fmla="*/ 151 w 15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94">
                  <a:moveTo>
                    <a:pt x="6" y="0"/>
                  </a:moveTo>
                  <a:lnTo>
                    <a:pt x="7" y="1"/>
                  </a:lnTo>
                  <a:lnTo>
                    <a:pt x="10" y="3"/>
                  </a:lnTo>
                  <a:lnTo>
                    <a:pt x="15" y="7"/>
                  </a:lnTo>
                  <a:lnTo>
                    <a:pt x="21" y="11"/>
                  </a:lnTo>
                  <a:lnTo>
                    <a:pt x="28" y="15"/>
                  </a:lnTo>
                  <a:lnTo>
                    <a:pt x="34" y="20"/>
                  </a:lnTo>
                  <a:lnTo>
                    <a:pt x="42" y="23"/>
                  </a:lnTo>
                  <a:lnTo>
                    <a:pt x="48" y="26"/>
                  </a:lnTo>
                  <a:lnTo>
                    <a:pt x="53" y="29"/>
                  </a:lnTo>
                  <a:lnTo>
                    <a:pt x="57" y="31"/>
                  </a:lnTo>
                  <a:lnTo>
                    <a:pt x="61" y="34"/>
                  </a:lnTo>
                  <a:lnTo>
                    <a:pt x="64" y="37"/>
                  </a:lnTo>
                  <a:lnTo>
                    <a:pt x="66" y="41"/>
                  </a:lnTo>
                  <a:lnTo>
                    <a:pt x="68" y="44"/>
                  </a:lnTo>
                  <a:lnTo>
                    <a:pt x="69" y="48"/>
                  </a:lnTo>
                  <a:lnTo>
                    <a:pt x="71" y="51"/>
                  </a:lnTo>
                  <a:lnTo>
                    <a:pt x="75" y="57"/>
                  </a:lnTo>
                  <a:lnTo>
                    <a:pt x="81" y="66"/>
                  </a:lnTo>
                  <a:lnTo>
                    <a:pt x="90" y="79"/>
                  </a:lnTo>
                  <a:lnTo>
                    <a:pt x="101" y="92"/>
                  </a:lnTo>
                  <a:lnTo>
                    <a:pt x="111" y="105"/>
                  </a:lnTo>
                  <a:lnTo>
                    <a:pt x="122" y="118"/>
                  </a:lnTo>
                  <a:lnTo>
                    <a:pt x="130" y="129"/>
                  </a:lnTo>
                  <a:lnTo>
                    <a:pt x="135" y="136"/>
                  </a:lnTo>
                  <a:lnTo>
                    <a:pt x="142" y="146"/>
                  </a:lnTo>
                  <a:lnTo>
                    <a:pt x="148" y="154"/>
                  </a:lnTo>
                  <a:lnTo>
                    <a:pt x="151" y="163"/>
                  </a:lnTo>
                  <a:lnTo>
                    <a:pt x="151" y="173"/>
                  </a:lnTo>
                  <a:lnTo>
                    <a:pt x="149" y="182"/>
                  </a:lnTo>
                  <a:lnTo>
                    <a:pt x="147" y="191"/>
                  </a:lnTo>
                  <a:lnTo>
                    <a:pt x="144" y="194"/>
                  </a:lnTo>
                  <a:lnTo>
                    <a:pt x="138" y="192"/>
                  </a:lnTo>
                  <a:lnTo>
                    <a:pt x="134" y="188"/>
                  </a:lnTo>
                  <a:lnTo>
                    <a:pt x="131" y="185"/>
                  </a:lnTo>
                  <a:lnTo>
                    <a:pt x="128" y="182"/>
                  </a:lnTo>
                  <a:lnTo>
                    <a:pt x="124" y="180"/>
                  </a:lnTo>
                  <a:lnTo>
                    <a:pt x="120" y="178"/>
                  </a:lnTo>
                  <a:lnTo>
                    <a:pt x="116" y="177"/>
                  </a:lnTo>
                  <a:lnTo>
                    <a:pt x="112" y="178"/>
                  </a:lnTo>
                  <a:lnTo>
                    <a:pt x="107" y="179"/>
                  </a:lnTo>
                  <a:lnTo>
                    <a:pt x="102" y="181"/>
                  </a:lnTo>
                  <a:lnTo>
                    <a:pt x="98" y="182"/>
                  </a:lnTo>
                  <a:lnTo>
                    <a:pt x="93" y="182"/>
                  </a:lnTo>
                  <a:lnTo>
                    <a:pt x="87" y="181"/>
                  </a:lnTo>
                  <a:lnTo>
                    <a:pt x="82" y="179"/>
                  </a:lnTo>
                  <a:lnTo>
                    <a:pt x="78" y="178"/>
                  </a:lnTo>
                  <a:lnTo>
                    <a:pt x="73" y="176"/>
                  </a:lnTo>
                  <a:lnTo>
                    <a:pt x="69" y="173"/>
                  </a:lnTo>
                  <a:lnTo>
                    <a:pt x="62" y="168"/>
                  </a:lnTo>
                  <a:lnTo>
                    <a:pt x="58" y="163"/>
                  </a:lnTo>
                  <a:lnTo>
                    <a:pt x="54" y="159"/>
                  </a:lnTo>
                  <a:lnTo>
                    <a:pt x="49" y="156"/>
                  </a:lnTo>
                  <a:lnTo>
                    <a:pt x="46" y="155"/>
                  </a:lnTo>
                  <a:lnTo>
                    <a:pt x="43" y="154"/>
                  </a:lnTo>
                  <a:lnTo>
                    <a:pt x="40" y="153"/>
                  </a:lnTo>
                  <a:lnTo>
                    <a:pt x="38" y="153"/>
                  </a:lnTo>
                  <a:lnTo>
                    <a:pt x="36" y="153"/>
                  </a:lnTo>
                  <a:lnTo>
                    <a:pt x="33" y="152"/>
                  </a:lnTo>
                  <a:lnTo>
                    <a:pt x="30" y="151"/>
                  </a:lnTo>
                  <a:lnTo>
                    <a:pt x="27" y="150"/>
                  </a:lnTo>
                  <a:lnTo>
                    <a:pt x="24" y="150"/>
                  </a:lnTo>
                  <a:lnTo>
                    <a:pt x="21" y="149"/>
                  </a:lnTo>
                  <a:lnTo>
                    <a:pt x="18" y="147"/>
                  </a:lnTo>
                  <a:lnTo>
                    <a:pt x="16" y="147"/>
                  </a:lnTo>
                  <a:lnTo>
                    <a:pt x="13" y="145"/>
                  </a:lnTo>
                  <a:lnTo>
                    <a:pt x="10" y="143"/>
                  </a:lnTo>
                  <a:lnTo>
                    <a:pt x="7" y="141"/>
                  </a:lnTo>
                  <a:lnTo>
                    <a:pt x="4" y="138"/>
                  </a:lnTo>
                  <a:lnTo>
                    <a:pt x="0" y="132"/>
                  </a:lnTo>
                  <a:lnTo>
                    <a:pt x="1" y="125"/>
                  </a:lnTo>
                  <a:lnTo>
                    <a:pt x="3" y="118"/>
                  </a:lnTo>
                  <a:lnTo>
                    <a:pt x="6" y="111"/>
                  </a:lnTo>
                  <a:lnTo>
                    <a:pt x="8" y="105"/>
                  </a:lnTo>
                  <a:lnTo>
                    <a:pt x="9" y="100"/>
                  </a:lnTo>
                  <a:lnTo>
                    <a:pt x="9" y="95"/>
                  </a:lnTo>
                  <a:lnTo>
                    <a:pt x="8" y="88"/>
                  </a:lnTo>
                  <a:lnTo>
                    <a:pt x="8" y="82"/>
                  </a:lnTo>
                  <a:lnTo>
                    <a:pt x="12" y="77"/>
                  </a:lnTo>
                  <a:lnTo>
                    <a:pt x="17" y="74"/>
                  </a:lnTo>
                  <a:lnTo>
                    <a:pt x="25" y="72"/>
                  </a:lnTo>
                  <a:lnTo>
                    <a:pt x="29" y="71"/>
                  </a:lnTo>
                  <a:lnTo>
                    <a:pt x="34" y="70"/>
                  </a:lnTo>
                  <a:lnTo>
                    <a:pt x="38" y="68"/>
                  </a:lnTo>
                  <a:lnTo>
                    <a:pt x="43" y="67"/>
                  </a:lnTo>
                  <a:lnTo>
                    <a:pt x="48" y="66"/>
                  </a:lnTo>
                  <a:lnTo>
                    <a:pt x="51" y="64"/>
                  </a:lnTo>
                  <a:lnTo>
                    <a:pt x="55" y="64"/>
                  </a:lnTo>
                  <a:lnTo>
                    <a:pt x="59" y="63"/>
                  </a:lnTo>
                  <a:lnTo>
                    <a:pt x="63" y="61"/>
                  </a:lnTo>
                  <a:lnTo>
                    <a:pt x="63" y="58"/>
                  </a:lnTo>
                  <a:lnTo>
                    <a:pt x="60" y="54"/>
                  </a:lnTo>
                  <a:lnTo>
                    <a:pt x="55" y="47"/>
                  </a:lnTo>
                  <a:lnTo>
                    <a:pt x="52" y="44"/>
                  </a:lnTo>
                  <a:lnTo>
                    <a:pt x="49" y="41"/>
                  </a:lnTo>
                  <a:lnTo>
                    <a:pt x="45" y="39"/>
                  </a:lnTo>
                  <a:lnTo>
                    <a:pt x="42" y="37"/>
                  </a:lnTo>
                  <a:lnTo>
                    <a:pt x="38" y="34"/>
                  </a:lnTo>
                  <a:lnTo>
                    <a:pt x="34" y="32"/>
                  </a:lnTo>
                  <a:lnTo>
                    <a:pt x="31" y="30"/>
                  </a:lnTo>
                  <a:lnTo>
                    <a:pt x="27" y="28"/>
                  </a:lnTo>
                  <a:lnTo>
                    <a:pt x="23" y="25"/>
                  </a:lnTo>
                  <a:lnTo>
                    <a:pt x="19" y="21"/>
                  </a:lnTo>
                  <a:lnTo>
                    <a:pt x="14" y="17"/>
                  </a:lnTo>
                  <a:lnTo>
                    <a:pt x="10" y="14"/>
                  </a:lnTo>
                  <a:lnTo>
                    <a:pt x="7" y="10"/>
                  </a:lnTo>
                  <a:lnTo>
                    <a:pt x="4" y="6"/>
                  </a:lnTo>
                  <a:lnTo>
                    <a:pt x="4" y="3"/>
                  </a:lnTo>
                  <a:lnTo>
                    <a:pt x="6" y="0"/>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3" name="Freeform 10"/>
            <p:cNvSpPr>
              <a:spLocks/>
            </p:cNvSpPr>
            <p:nvPr/>
          </p:nvSpPr>
          <p:spPr bwMode="auto">
            <a:xfrm>
              <a:off x="3361" y="1562"/>
              <a:ext cx="28" cy="15"/>
            </a:xfrm>
            <a:custGeom>
              <a:avLst/>
              <a:gdLst>
                <a:gd name="T0" fmla="*/ 0 w 28"/>
                <a:gd name="T1" fmla="*/ 1 h 15"/>
                <a:gd name="T2" fmla="*/ 0 w 28"/>
                <a:gd name="T3" fmla="*/ 3 h 15"/>
                <a:gd name="T4" fmla="*/ 1 w 28"/>
                <a:gd name="T5" fmla="*/ 8 h 15"/>
                <a:gd name="T6" fmla="*/ 3 w 28"/>
                <a:gd name="T7" fmla="*/ 12 h 15"/>
                <a:gd name="T8" fmla="*/ 5 w 28"/>
                <a:gd name="T9" fmla="*/ 15 h 15"/>
                <a:gd name="T10" fmla="*/ 9 w 28"/>
                <a:gd name="T11" fmla="*/ 15 h 15"/>
                <a:gd name="T12" fmla="*/ 13 w 28"/>
                <a:gd name="T13" fmla="*/ 15 h 15"/>
                <a:gd name="T14" fmla="*/ 17 w 28"/>
                <a:gd name="T15" fmla="*/ 14 h 15"/>
                <a:gd name="T16" fmla="*/ 20 w 28"/>
                <a:gd name="T17" fmla="*/ 13 h 15"/>
                <a:gd name="T18" fmla="*/ 23 w 28"/>
                <a:gd name="T19" fmla="*/ 12 h 15"/>
                <a:gd name="T20" fmla="*/ 25 w 28"/>
                <a:gd name="T21" fmla="*/ 11 h 15"/>
                <a:gd name="T22" fmla="*/ 27 w 28"/>
                <a:gd name="T23" fmla="*/ 10 h 15"/>
                <a:gd name="T24" fmla="*/ 28 w 28"/>
                <a:gd name="T25" fmla="*/ 10 h 15"/>
                <a:gd name="T26" fmla="*/ 27 w 28"/>
                <a:gd name="T27" fmla="*/ 9 h 15"/>
                <a:gd name="T28" fmla="*/ 25 w 28"/>
                <a:gd name="T29" fmla="*/ 9 h 15"/>
                <a:gd name="T30" fmla="*/ 22 w 28"/>
                <a:gd name="T31" fmla="*/ 6 h 15"/>
                <a:gd name="T32" fmla="*/ 17 w 28"/>
                <a:gd name="T33" fmla="*/ 4 h 15"/>
                <a:gd name="T34" fmla="*/ 13 w 28"/>
                <a:gd name="T35" fmla="*/ 3 h 15"/>
                <a:gd name="T36" fmla="*/ 9 w 28"/>
                <a:gd name="T37" fmla="*/ 1 h 15"/>
                <a:gd name="T38" fmla="*/ 4 w 28"/>
                <a:gd name="T39" fmla="*/ 0 h 15"/>
                <a:gd name="T40" fmla="*/ 0 w 28"/>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5"/>
                <a:gd name="T65" fmla="*/ 28 w 2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5">
                  <a:moveTo>
                    <a:pt x="0" y="1"/>
                  </a:moveTo>
                  <a:lnTo>
                    <a:pt x="0" y="3"/>
                  </a:lnTo>
                  <a:lnTo>
                    <a:pt x="1" y="8"/>
                  </a:lnTo>
                  <a:lnTo>
                    <a:pt x="3" y="12"/>
                  </a:lnTo>
                  <a:lnTo>
                    <a:pt x="5" y="15"/>
                  </a:lnTo>
                  <a:lnTo>
                    <a:pt x="9" y="15"/>
                  </a:lnTo>
                  <a:lnTo>
                    <a:pt x="13" y="15"/>
                  </a:lnTo>
                  <a:lnTo>
                    <a:pt x="17" y="14"/>
                  </a:lnTo>
                  <a:lnTo>
                    <a:pt x="20" y="13"/>
                  </a:lnTo>
                  <a:lnTo>
                    <a:pt x="23" y="12"/>
                  </a:lnTo>
                  <a:lnTo>
                    <a:pt x="25" y="11"/>
                  </a:lnTo>
                  <a:lnTo>
                    <a:pt x="27" y="10"/>
                  </a:lnTo>
                  <a:lnTo>
                    <a:pt x="28" y="10"/>
                  </a:lnTo>
                  <a:lnTo>
                    <a:pt x="27" y="9"/>
                  </a:lnTo>
                  <a:lnTo>
                    <a:pt x="25" y="9"/>
                  </a:lnTo>
                  <a:lnTo>
                    <a:pt x="22" y="6"/>
                  </a:lnTo>
                  <a:lnTo>
                    <a:pt x="17" y="4"/>
                  </a:lnTo>
                  <a:lnTo>
                    <a:pt x="13" y="3"/>
                  </a:lnTo>
                  <a:lnTo>
                    <a:pt x="9" y="1"/>
                  </a:lnTo>
                  <a:lnTo>
                    <a:pt x="4" y="0"/>
                  </a:lnTo>
                  <a:lnTo>
                    <a:pt x="0" y="1"/>
                  </a:lnTo>
                  <a:close/>
                </a:path>
              </a:pathLst>
            </a:custGeom>
            <a:solidFill>
              <a:srgbClr val="C13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4" name="Freeform 11"/>
            <p:cNvSpPr>
              <a:spLocks/>
            </p:cNvSpPr>
            <p:nvPr/>
          </p:nvSpPr>
          <p:spPr bwMode="auto">
            <a:xfrm>
              <a:off x="3342" y="1540"/>
              <a:ext cx="57" cy="31"/>
            </a:xfrm>
            <a:custGeom>
              <a:avLst/>
              <a:gdLst>
                <a:gd name="T0" fmla="*/ 0 w 57"/>
                <a:gd name="T1" fmla="*/ 1 h 31"/>
                <a:gd name="T2" fmla="*/ 1 w 57"/>
                <a:gd name="T3" fmla="*/ 4 h 31"/>
                <a:gd name="T4" fmla="*/ 4 w 57"/>
                <a:gd name="T5" fmla="*/ 11 h 31"/>
                <a:gd name="T6" fmla="*/ 9 w 57"/>
                <a:gd name="T7" fmla="*/ 19 h 31"/>
                <a:gd name="T8" fmla="*/ 17 w 57"/>
                <a:gd name="T9" fmla="*/ 23 h 31"/>
                <a:gd name="T10" fmla="*/ 22 w 57"/>
                <a:gd name="T11" fmla="*/ 24 h 31"/>
                <a:gd name="T12" fmla="*/ 27 w 57"/>
                <a:gd name="T13" fmla="*/ 25 h 31"/>
                <a:gd name="T14" fmla="*/ 31 w 57"/>
                <a:gd name="T15" fmla="*/ 26 h 31"/>
                <a:gd name="T16" fmla="*/ 35 w 57"/>
                <a:gd name="T17" fmla="*/ 28 h 31"/>
                <a:gd name="T18" fmla="*/ 39 w 57"/>
                <a:gd name="T19" fmla="*/ 28 h 31"/>
                <a:gd name="T20" fmla="*/ 42 w 57"/>
                <a:gd name="T21" fmla="*/ 29 h 31"/>
                <a:gd name="T22" fmla="*/ 44 w 57"/>
                <a:gd name="T23" fmla="*/ 30 h 31"/>
                <a:gd name="T24" fmla="*/ 45 w 57"/>
                <a:gd name="T25" fmla="*/ 31 h 31"/>
                <a:gd name="T26" fmla="*/ 48 w 57"/>
                <a:gd name="T27" fmla="*/ 31 h 31"/>
                <a:gd name="T28" fmla="*/ 51 w 57"/>
                <a:gd name="T29" fmla="*/ 31 h 31"/>
                <a:gd name="T30" fmla="*/ 55 w 57"/>
                <a:gd name="T31" fmla="*/ 31 h 31"/>
                <a:gd name="T32" fmla="*/ 57 w 57"/>
                <a:gd name="T33" fmla="*/ 31 h 31"/>
                <a:gd name="T34" fmla="*/ 57 w 57"/>
                <a:gd name="T35" fmla="*/ 30 h 31"/>
                <a:gd name="T36" fmla="*/ 54 w 57"/>
                <a:gd name="T37" fmla="*/ 28 h 31"/>
                <a:gd name="T38" fmla="*/ 50 w 57"/>
                <a:gd name="T39" fmla="*/ 28 h 31"/>
                <a:gd name="T40" fmla="*/ 46 w 57"/>
                <a:gd name="T41" fmla="*/ 27 h 31"/>
                <a:gd name="T42" fmla="*/ 45 w 57"/>
                <a:gd name="T43" fmla="*/ 25 h 31"/>
                <a:gd name="T44" fmla="*/ 42 w 57"/>
                <a:gd name="T45" fmla="*/ 24 h 31"/>
                <a:gd name="T46" fmla="*/ 39 w 57"/>
                <a:gd name="T47" fmla="*/ 22 h 31"/>
                <a:gd name="T48" fmla="*/ 36 w 57"/>
                <a:gd name="T49" fmla="*/ 20 h 31"/>
                <a:gd name="T50" fmla="*/ 32 w 57"/>
                <a:gd name="T51" fmla="*/ 18 h 31"/>
                <a:gd name="T52" fmla="*/ 29 w 57"/>
                <a:gd name="T53" fmla="*/ 16 h 31"/>
                <a:gd name="T54" fmla="*/ 26 w 57"/>
                <a:gd name="T55" fmla="*/ 15 h 31"/>
                <a:gd name="T56" fmla="*/ 24 w 57"/>
                <a:gd name="T57" fmla="*/ 14 h 31"/>
                <a:gd name="T58" fmla="*/ 21 w 57"/>
                <a:gd name="T59" fmla="*/ 12 h 31"/>
                <a:gd name="T60" fmla="*/ 17 w 57"/>
                <a:gd name="T61" fmla="*/ 11 h 31"/>
                <a:gd name="T62" fmla="*/ 14 w 57"/>
                <a:gd name="T63" fmla="*/ 11 h 31"/>
                <a:gd name="T64" fmla="*/ 11 w 57"/>
                <a:gd name="T65" fmla="*/ 11 h 31"/>
                <a:gd name="T66" fmla="*/ 9 w 57"/>
                <a:gd name="T67" fmla="*/ 11 h 31"/>
                <a:gd name="T68" fmla="*/ 7 w 57"/>
                <a:gd name="T69" fmla="*/ 10 h 31"/>
                <a:gd name="T70" fmla="*/ 7 w 57"/>
                <a:gd name="T71" fmla="*/ 8 h 31"/>
                <a:gd name="T72" fmla="*/ 5 w 57"/>
                <a:gd name="T73" fmla="*/ 6 h 31"/>
                <a:gd name="T74" fmla="*/ 4 w 57"/>
                <a:gd name="T75" fmla="*/ 3 h 31"/>
                <a:gd name="T76" fmla="*/ 1 w 57"/>
                <a:gd name="T77" fmla="*/ 1 h 31"/>
                <a:gd name="T78" fmla="*/ 1 w 57"/>
                <a:gd name="T79" fmla="*/ 0 h 31"/>
                <a:gd name="T80" fmla="*/ 0 w 57"/>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1"/>
                <a:gd name="T125" fmla="*/ 57 w 57"/>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1">
                  <a:moveTo>
                    <a:pt x="0" y="1"/>
                  </a:moveTo>
                  <a:lnTo>
                    <a:pt x="1" y="4"/>
                  </a:lnTo>
                  <a:lnTo>
                    <a:pt x="4" y="11"/>
                  </a:lnTo>
                  <a:lnTo>
                    <a:pt x="9" y="19"/>
                  </a:lnTo>
                  <a:lnTo>
                    <a:pt x="17" y="23"/>
                  </a:lnTo>
                  <a:lnTo>
                    <a:pt x="22" y="24"/>
                  </a:lnTo>
                  <a:lnTo>
                    <a:pt x="27" y="25"/>
                  </a:lnTo>
                  <a:lnTo>
                    <a:pt x="31" y="26"/>
                  </a:lnTo>
                  <a:lnTo>
                    <a:pt x="35" y="28"/>
                  </a:lnTo>
                  <a:lnTo>
                    <a:pt x="39" y="28"/>
                  </a:lnTo>
                  <a:lnTo>
                    <a:pt x="42" y="29"/>
                  </a:lnTo>
                  <a:lnTo>
                    <a:pt x="44" y="30"/>
                  </a:lnTo>
                  <a:lnTo>
                    <a:pt x="45" y="31"/>
                  </a:lnTo>
                  <a:lnTo>
                    <a:pt x="48" y="31"/>
                  </a:lnTo>
                  <a:lnTo>
                    <a:pt x="51" y="31"/>
                  </a:lnTo>
                  <a:lnTo>
                    <a:pt x="55" y="31"/>
                  </a:lnTo>
                  <a:lnTo>
                    <a:pt x="57" y="31"/>
                  </a:lnTo>
                  <a:lnTo>
                    <a:pt x="57" y="30"/>
                  </a:lnTo>
                  <a:lnTo>
                    <a:pt x="54" y="28"/>
                  </a:lnTo>
                  <a:lnTo>
                    <a:pt x="50" y="28"/>
                  </a:lnTo>
                  <a:lnTo>
                    <a:pt x="46" y="27"/>
                  </a:lnTo>
                  <a:lnTo>
                    <a:pt x="45" y="25"/>
                  </a:lnTo>
                  <a:lnTo>
                    <a:pt x="42" y="24"/>
                  </a:lnTo>
                  <a:lnTo>
                    <a:pt x="39" y="22"/>
                  </a:lnTo>
                  <a:lnTo>
                    <a:pt x="36" y="20"/>
                  </a:lnTo>
                  <a:lnTo>
                    <a:pt x="32" y="18"/>
                  </a:lnTo>
                  <a:lnTo>
                    <a:pt x="29" y="16"/>
                  </a:lnTo>
                  <a:lnTo>
                    <a:pt x="26" y="15"/>
                  </a:lnTo>
                  <a:lnTo>
                    <a:pt x="24" y="14"/>
                  </a:lnTo>
                  <a:lnTo>
                    <a:pt x="21" y="12"/>
                  </a:lnTo>
                  <a:lnTo>
                    <a:pt x="17" y="11"/>
                  </a:lnTo>
                  <a:lnTo>
                    <a:pt x="14" y="11"/>
                  </a:lnTo>
                  <a:lnTo>
                    <a:pt x="11" y="11"/>
                  </a:lnTo>
                  <a:lnTo>
                    <a:pt x="9" y="11"/>
                  </a:lnTo>
                  <a:lnTo>
                    <a:pt x="7" y="10"/>
                  </a:lnTo>
                  <a:lnTo>
                    <a:pt x="7" y="8"/>
                  </a:lnTo>
                  <a:lnTo>
                    <a:pt x="5" y="6"/>
                  </a:lnTo>
                  <a:lnTo>
                    <a:pt x="4" y="3"/>
                  </a:lnTo>
                  <a:lnTo>
                    <a:pt x="1" y="1"/>
                  </a:lnTo>
                  <a:lnTo>
                    <a:pt x="1" y="0"/>
                  </a:lnTo>
                  <a:lnTo>
                    <a:pt x="0" y="1"/>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5" name="Freeform 12"/>
            <p:cNvSpPr>
              <a:spLocks/>
            </p:cNvSpPr>
            <p:nvPr/>
          </p:nvSpPr>
          <p:spPr bwMode="auto">
            <a:xfrm>
              <a:off x="3356" y="1561"/>
              <a:ext cx="46" cy="30"/>
            </a:xfrm>
            <a:custGeom>
              <a:avLst/>
              <a:gdLst>
                <a:gd name="T0" fmla="*/ 46 w 46"/>
                <a:gd name="T1" fmla="*/ 10 h 30"/>
                <a:gd name="T2" fmla="*/ 45 w 46"/>
                <a:gd name="T3" fmla="*/ 10 h 30"/>
                <a:gd name="T4" fmla="*/ 42 w 46"/>
                <a:gd name="T5" fmla="*/ 13 h 30"/>
                <a:gd name="T6" fmla="*/ 37 w 46"/>
                <a:gd name="T7" fmla="*/ 17 h 30"/>
                <a:gd name="T8" fmla="*/ 33 w 46"/>
                <a:gd name="T9" fmla="*/ 21 h 30"/>
                <a:gd name="T10" fmla="*/ 28 w 46"/>
                <a:gd name="T11" fmla="*/ 24 h 30"/>
                <a:gd name="T12" fmla="*/ 23 w 46"/>
                <a:gd name="T13" fmla="*/ 27 h 30"/>
                <a:gd name="T14" fmla="*/ 18 w 46"/>
                <a:gd name="T15" fmla="*/ 29 h 30"/>
                <a:gd name="T16" fmla="*/ 14 w 46"/>
                <a:gd name="T17" fmla="*/ 30 h 30"/>
                <a:gd name="T18" fmla="*/ 9 w 46"/>
                <a:gd name="T19" fmla="*/ 29 h 30"/>
                <a:gd name="T20" fmla="*/ 5 w 46"/>
                <a:gd name="T21" fmla="*/ 28 h 30"/>
                <a:gd name="T22" fmla="*/ 3 w 46"/>
                <a:gd name="T23" fmla="*/ 25 h 30"/>
                <a:gd name="T24" fmla="*/ 1 w 46"/>
                <a:gd name="T25" fmla="*/ 21 h 30"/>
                <a:gd name="T26" fmla="*/ 0 w 46"/>
                <a:gd name="T27" fmla="*/ 16 h 30"/>
                <a:gd name="T28" fmla="*/ 1 w 46"/>
                <a:gd name="T29" fmla="*/ 10 h 30"/>
                <a:gd name="T30" fmla="*/ 2 w 46"/>
                <a:gd name="T31" fmla="*/ 4 h 30"/>
                <a:gd name="T32" fmla="*/ 3 w 46"/>
                <a:gd name="T33" fmla="*/ 1 h 30"/>
                <a:gd name="T34" fmla="*/ 4 w 46"/>
                <a:gd name="T35" fmla="*/ 0 h 30"/>
                <a:gd name="T36" fmla="*/ 4 w 46"/>
                <a:gd name="T37" fmla="*/ 1 h 30"/>
                <a:gd name="T38" fmla="*/ 4 w 46"/>
                <a:gd name="T39" fmla="*/ 4 h 30"/>
                <a:gd name="T40" fmla="*/ 5 w 46"/>
                <a:gd name="T41" fmla="*/ 6 h 30"/>
                <a:gd name="T42" fmla="*/ 5 w 46"/>
                <a:gd name="T43" fmla="*/ 8 h 30"/>
                <a:gd name="T44" fmla="*/ 5 w 46"/>
                <a:gd name="T45" fmla="*/ 12 h 30"/>
                <a:gd name="T46" fmla="*/ 8 w 46"/>
                <a:gd name="T47" fmla="*/ 15 h 30"/>
                <a:gd name="T48" fmla="*/ 14 w 46"/>
                <a:gd name="T49" fmla="*/ 16 h 30"/>
                <a:gd name="T50" fmla="*/ 20 w 46"/>
                <a:gd name="T51" fmla="*/ 15 h 30"/>
                <a:gd name="T52" fmla="*/ 25 w 46"/>
                <a:gd name="T53" fmla="*/ 13 h 30"/>
                <a:gd name="T54" fmla="*/ 29 w 46"/>
                <a:gd name="T55" fmla="*/ 12 h 30"/>
                <a:gd name="T56" fmla="*/ 33 w 46"/>
                <a:gd name="T57" fmla="*/ 10 h 30"/>
                <a:gd name="T58" fmla="*/ 37 w 46"/>
                <a:gd name="T59" fmla="*/ 10 h 30"/>
                <a:gd name="T60" fmla="*/ 42 w 46"/>
                <a:gd name="T61" fmla="*/ 9 h 30"/>
                <a:gd name="T62" fmla="*/ 46 w 46"/>
                <a:gd name="T63" fmla="*/ 9 h 30"/>
                <a:gd name="T64" fmla="*/ 46 w 46"/>
                <a:gd name="T65" fmla="*/ 1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46" y="10"/>
                  </a:moveTo>
                  <a:lnTo>
                    <a:pt x="45" y="10"/>
                  </a:lnTo>
                  <a:lnTo>
                    <a:pt x="42" y="13"/>
                  </a:lnTo>
                  <a:lnTo>
                    <a:pt x="37" y="17"/>
                  </a:lnTo>
                  <a:lnTo>
                    <a:pt x="33" y="21"/>
                  </a:lnTo>
                  <a:lnTo>
                    <a:pt x="28" y="24"/>
                  </a:lnTo>
                  <a:lnTo>
                    <a:pt x="23" y="27"/>
                  </a:lnTo>
                  <a:lnTo>
                    <a:pt x="18" y="29"/>
                  </a:lnTo>
                  <a:lnTo>
                    <a:pt x="14" y="30"/>
                  </a:lnTo>
                  <a:lnTo>
                    <a:pt x="9" y="29"/>
                  </a:lnTo>
                  <a:lnTo>
                    <a:pt x="5" y="28"/>
                  </a:lnTo>
                  <a:lnTo>
                    <a:pt x="3" y="25"/>
                  </a:lnTo>
                  <a:lnTo>
                    <a:pt x="1" y="21"/>
                  </a:lnTo>
                  <a:lnTo>
                    <a:pt x="0" y="16"/>
                  </a:lnTo>
                  <a:lnTo>
                    <a:pt x="1" y="10"/>
                  </a:lnTo>
                  <a:lnTo>
                    <a:pt x="2" y="4"/>
                  </a:lnTo>
                  <a:lnTo>
                    <a:pt x="3" y="1"/>
                  </a:lnTo>
                  <a:lnTo>
                    <a:pt x="4" y="0"/>
                  </a:lnTo>
                  <a:lnTo>
                    <a:pt x="4" y="1"/>
                  </a:lnTo>
                  <a:lnTo>
                    <a:pt x="4" y="4"/>
                  </a:lnTo>
                  <a:lnTo>
                    <a:pt x="5" y="6"/>
                  </a:lnTo>
                  <a:lnTo>
                    <a:pt x="5" y="8"/>
                  </a:lnTo>
                  <a:lnTo>
                    <a:pt x="5" y="12"/>
                  </a:lnTo>
                  <a:lnTo>
                    <a:pt x="8" y="15"/>
                  </a:lnTo>
                  <a:lnTo>
                    <a:pt x="14" y="16"/>
                  </a:lnTo>
                  <a:lnTo>
                    <a:pt x="20" y="15"/>
                  </a:lnTo>
                  <a:lnTo>
                    <a:pt x="25" y="13"/>
                  </a:lnTo>
                  <a:lnTo>
                    <a:pt x="29" y="12"/>
                  </a:lnTo>
                  <a:lnTo>
                    <a:pt x="33" y="10"/>
                  </a:lnTo>
                  <a:lnTo>
                    <a:pt x="37" y="10"/>
                  </a:lnTo>
                  <a:lnTo>
                    <a:pt x="42" y="9"/>
                  </a:lnTo>
                  <a:lnTo>
                    <a:pt x="46" y="9"/>
                  </a:lnTo>
                  <a:lnTo>
                    <a:pt x="46" y="10"/>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6" name="Freeform 13"/>
            <p:cNvSpPr>
              <a:spLocks/>
            </p:cNvSpPr>
            <p:nvPr/>
          </p:nvSpPr>
          <p:spPr bwMode="auto">
            <a:xfrm>
              <a:off x="3356" y="1314"/>
              <a:ext cx="261" cy="331"/>
            </a:xfrm>
            <a:custGeom>
              <a:avLst/>
              <a:gdLst>
                <a:gd name="T0" fmla="*/ 1 w 261"/>
                <a:gd name="T1" fmla="*/ 28 h 331"/>
                <a:gd name="T2" fmla="*/ 6 w 261"/>
                <a:gd name="T3" fmla="*/ 17 h 331"/>
                <a:gd name="T4" fmla="*/ 19 w 261"/>
                <a:gd name="T5" fmla="*/ 6 h 331"/>
                <a:gd name="T6" fmla="*/ 38 w 261"/>
                <a:gd name="T7" fmla="*/ 3 h 331"/>
                <a:gd name="T8" fmla="*/ 53 w 261"/>
                <a:gd name="T9" fmla="*/ 6 h 331"/>
                <a:gd name="T10" fmla="*/ 70 w 261"/>
                <a:gd name="T11" fmla="*/ 3 h 331"/>
                <a:gd name="T12" fmla="*/ 97 w 261"/>
                <a:gd name="T13" fmla="*/ 0 h 331"/>
                <a:gd name="T14" fmla="*/ 130 w 261"/>
                <a:gd name="T15" fmla="*/ 3 h 331"/>
                <a:gd name="T16" fmla="*/ 162 w 261"/>
                <a:gd name="T17" fmla="*/ 11 h 331"/>
                <a:gd name="T18" fmla="*/ 192 w 261"/>
                <a:gd name="T19" fmla="*/ 26 h 331"/>
                <a:gd name="T20" fmla="*/ 217 w 261"/>
                <a:gd name="T21" fmla="*/ 46 h 331"/>
                <a:gd name="T22" fmla="*/ 232 w 261"/>
                <a:gd name="T23" fmla="*/ 76 h 331"/>
                <a:gd name="T24" fmla="*/ 235 w 261"/>
                <a:gd name="T25" fmla="*/ 136 h 331"/>
                <a:gd name="T26" fmla="*/ 238 w 261"/>
                <a:gd name="T27" fmla="*/ 201 h 331"/>
                <a:gd name="T28" fmla="*/ 250 w 261"/>
                <a:gd name="T29" fmla="*/ 240 h 331"/>
                <a:gd name="T30" fmla="*/ 259 w 261"/>
                <a:gd name="T31" fmla="*/ 266 h 331"/>
                <a:gd name="T32" fmla="*/ 261 w 261"/>
                <a:gd name="T33" fmla="*/ 290 h 331"/>
                <a:gd name="T34" fmla="*/ 253 w 261"/>
                <a:gd name="T35" fmla="*/ 310 h 331"/>
                <a:gd name="T36" fmla="*/ 244 w 261"/>
                <a:gd name="T37" fmla="*/ 317 h 331"/>
                <a:gd name="T38" fmla="*/ 241 w 261"/>
                <a:gd name="T39" fmla="*/ 319 h 331"/>
                <a:gd name="T40" fmla="*/ 236 w 261"/>
                <a:gd name="T41" fmla="*/ 321 h 331"/>
                <a:gd name="T42" fmla="*/ 227 w 261"/>
                <a:gd name="T43" fmla="*/ 322 h 331"/>
                <a:gd name="T44" fmla="*/ 224 w 261"/>
                <a:gd name="T45" fmla="*/ 317 h 331"/>
                <a:gd name="T46" fmla="*/ 228 w 261"/>
                <a:gd name="T47" fmla="*/ 297 h 331"/>
                <a:gd name="T48" fmla="*/ 221 w 261"/>
                <a:gd name="T49" fmla="*/ 287 h 331"/>
                <a:gd name="T50" fmla="*/ 215 w 261"/>
                <a:gd name="T51" fmla="*/ 305 h 331"/>
                <a:gd name="T52" fmla="*/ 199 w 261"/>
                <a:gd name="T53" fmla="*/ 325 h 331"/>
                <a:gd name="T54" fmla="*/ 167 w 261"/>
                <a:gd name="T55" fmla="*/ 329 h 331"/>
                <a:gd name="T56" fmla="*/ 147 w 261"/>
                <a:gd name="T57" fmla="*/ 319 h 331"/>
                <a:gd name="T58" fmla="*/ 153 w 261"/>
                <a:gd name="T59" fmla="*/ 314 h 331"/>
                <a:gd name="T60" fmla="*/ 161 w 261"/>
                <a:gd name="T61" fmla="*/ 304 h 331"/>
                <a:gd name="T62" fmla="*/ 161 w 261"/>
                <a:gd name="T63" fmla="*/ 287 h 331"/>
                <a:gd name="T64" fmla="*/ 158 w 261"/>
                <a:gd name="T65" fmla="*/ 278 h 331"/>
                <a:gd name="T66" fmla="*/ 171 w 261"/>
                <a:gd name="T67" fmla="*/ 281 h 331"/>
                <a:gd name="T68" fmla="*/ 188 w 261"/>
                <a:gd name="T69" fmla="*/ 278 h 331"/>
                <a:gd name="T70" fmla="*/ 203 w 261"/>
                <a:gd name="T71" fmla="*/ 265 h 331"/>
                <a:gd name="T72" fmla="*/ 205 w 261"/>
                <a:gd name="T73" fmla="*/ 249 h 331"/>
                <a:gd name="T74" fmla="*/ 197 w 261"/>
                <a:gd name="T75" fmla="*/ 244 h 331"/>
                <a:gd name="T76" fmla="*/ 187 w 261"/>
                <a:gd name="T77" fmla="*/ 254 h 331"/>
                <a:gd name="T78" fmla="*/ 173 w 261"/>
                <a:gd name="T79" fmla="*/ 260 h 331"/>
                <a:gd name="T80" fmla="*/ 152 w 261"/>
                <a:gd name="T81" fmla="*/ 254 h 331"/>
                <a:gd name="T82" fmla="*/ 131 w 261"/>
                <a:gd name="T83" fmla="*/ 225 h 331"/>
                <a:gd name="T84" fmla="*/ 121 w 261"/>
                <a:gd name="T85" fmla="*/ 200 h 331"/>
                <a:gd name="T86" fmla="*/ 129 w 261"/>
                <a:gd name="T87" fmla="*/ 208 h 331"/>
                <a:gd name="T88" fmla="*/ 144 w 261"/>
                <a:gd name="T89" fmla="*/ 219 h 331"/>
                <a:gd name="T90" fmla="*/ 163 w 261"/>
                <a:gd name="T91" fmla="*/ 223 h 331"/>
                <a:gd name="T92" fmla="*/ 176 w 261"/>
                <a:gd name="T93" fmla="*/ 219 h 331"/>
                <a:gd name="T94" fmla="*/ 181 w 261"/>
                <a:gd name="T95" fmla="*/ 211 h 331"/>
                <a:gd name="T96" fmla="*/ 172 w 261"/>
                <a:gd name="T97" fmla="*/ 208 h 331"/>
                <a:gd name="T98" fmla="*/ 155 w 261"/>
                <a:gd name="T99" fmla="*/ 204 h 331"/>
                <a:gd name="T100" fmla="*/ 135 w 261"/>
                <a:gd name="T101" fmla="*/ 189 h 331"/>
                <a:gd name="T102" fmla="*/ 117 w 261"/>
                <a:gd name="T103" fmla="*/ 160 h 331"/>
                <a:gd name="T104" fmla="*/ 105 w 261"/>
                <a:gd name="T105" fmla="*/ 112 h 331"/>
                <a:gd name="T106" fmla="*/ 86 w 261"/>
                <a:gd name="T107" fmla="*/ 67 h 331"/>
                <a:gd name="T108" fmla="*/ 64 w 261"/>
                <a:gd name="T109" fmla="*/ 35 h 331"/>
                <a:gd name="T110" fmla="*/ 40 w 261"/>
                <a:gd name="T111" fmla="*/ 23 h 331"/>
                <a:gd name="T112" fmla="*/ 28 w 261"/>
                <a:gd name="T113" fmla="*/ 27 h 331"/>
                <a:gd name="T114" fmla="*/ 19 w 261"/>
                <a:gd name="T115" fmla="*/ 36 h 331"/>
                <a:gd name="T116" fmla="*/ 11 w 261"/>
                <a:gd name="T117" fmla="*/ 43 h 331"/>
                <a:gd name="T118" fmla="*/ 1 w 261"/>
                <a:gd name="T119" fmla="*/ 41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
                <a:gd name="T181" fmla="*/ 0 h 331"/>
                <a:gd name="T182" fmla="*/ 261 w 261"/>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 h="331">
                  <a:moveTo>
                    <a:pt x="0" y="29"/>
                  </a:moveTo>
                  <a:lnTo>
                    <a:pt x="1" y="28"/>
                  </a:lnTo>
                  <a:lnTo>
                    <a:pt x="3" y="23"/>
                  </a:lnTo>
                  <a:lnTo>
                    <a:pt x="6" y="17"/>
                  </a:lnTo>
                  <a:lnTo>
                    <a:pt x="11" y="11"/>
                  </a:lnTo>
                  <a:lnTo>
                    <a:pt x="19" y="6"/>
                  </a:lnTo>
                  <a:lnTo>
                    <a:pt x="27" y="3"/>
                  </a:lnTo>
                  <a:lnTo>
                    <a:pt x="38" y="3"/>
                  </a:lnTo>
                  <a:lnTo>
                    <a:pt x="51" y="7"/>
                  </a:lnTo>
                  <a:lnTo>
                    <a:pt x="53" y="6"/>
                  </a:lnTo>
                  <a:lnTo>
                    <a:pt x="60" y="5"/>
                  </a:lnTo>
                  <a:lnTo>
                    <a:pt x="70" y="3"/>
                  </a:lnTo>
                  <a:lnTo>
                    <a:pt x="83" y="1"/>
                  </a:lnTo>
                  <a:lnTo>
                    <a:pt x="97" y="0"/>
                  </a:lnTo>
                  <a:lnTo>
                    <a:pt x="114" y="0"/>
                  </a:lnTo>
                  <a:lnTo>
                    <a:pt x="130" y="3"/>
                  </a:lnTo>
                  <a:lnTo>
                    <a:pt x="147" y="6"/>
                  </a:lnTo>
                  <a:lnTo>
                    <a:pt x="162" y="11"/>
                  </a:lnTo>
                  <a:lnTo>
                    <a:pt x="178" y="18"/>
                  </a:lnTo>
                  <a:lnTo>
                    <a:pt x="192" y="26"/>
                  </a:lnTo>
                  <a:lnTo>
                    <a:pt x="206" y="35"/>
                  </a:lnTo>
                  <a:lnTo>
                    <a:pt x="217" y="46"/>
                  </a:lnTo>
                  <a:lnTo>
                    <a:pt x="226" y="59"/>
                  </a:lnTo>
                  <a:lnTo>
                    <a:pt x="232" y="76"/>
                  </a:lnTo>
                  <a:lnTo>
                    <a:pt x="235" y="95"/>
                  </a:lnTo>
                  <a:lnTo>
                    <a:pt x="235" y="136"/>
                  </a:lnTo>
                  <a:lnTo>
                    <a:pt x="235" y="171"/>
                  </a:lnTo>
                  <a:lnTo>
                    <a:pt x="238" y="201"/>
                  </a:lnTo>
                  <a:lnTo>
                    <a:pt x="245" y="227"/>
                  </a:lnTo>
                  <a:lnTo>
                    <a:pt x="250" y="240"/>
                  </a:lnTo>
                  <a:lnTo>
                    <a:pt x="256" y="253"/>
                  </a:lnTo>
                  <a:lnTo>
                    <a:pt x="259" y="266"/>
                  </a:lnTo>
                  <a:lnTo>
                    <a:pt x="261" y="278"/>
                  </a:lnTo>
                  <a:lnTo>
                    <a:pt x="261" y="290"/>
                  </a:lnTo>
                  <a:lnTo>
                    <a:pt x="259" y="301"/>
                  </a:lnTo>
                  <a:lnTo>
                    <a:pt x="253" y="310"/>
                  </a:lnTo>
                  <a:lnTo>
                    <a:pt x="245" y="317"/>
                  </a:lnTo>
                  <a:lnTo>
                    <a:pt x="244" y="317"/>
                  </a:lnTo>
                  <a:lnTo>
                    <a:pt x="244" y="318"/>
                  </a:lnTo>
                  <a:lnTo>
                    <a:pt x="241" y="319"/>
                  </a:lnTo>
                  <a:lnTo>
                    <a:pt x="239" y="320"/>
                  </a:lnTo>
                  <a:lnTo>
                    <a:pt x="236" y="321"/>
                  </a:lnTo>
                  <a:lnTo>
                    <a:pt x="232" y="322"/>
                  </a:lnTo>
                  <a:lnTo>
                    <a:pt x="227" y="322"/>
                  </a:lnTo>
                  <a:lnTo>
                    <a:pt x="222" y="321"/>
                  </a:lnTo>
                  <a:lnTo>
                    <a:pt x="224" y="317"/>
                  </a:lnTo>
                  <a:lnTo>
                    <a:pt x="228" y="308"/>
                  </a:lnTo>
                  <a:lnTo>
                    <a:pt x="228" y="297"/>
                  </a:lnTo>
                  <a:lnTo>
                    <a:pt x="222" y="284"/>
                  </a:lnTo>
                  <a:lnTo>
                    <a:pt x="221" y="287"/>
                  </a:lnTo>
                  <a:lnTo>
                    <a:pt x="220" y="296"/>
                  </a:lnTo>
                  <a:lnTo>
                    <a:pt x="215" y="305"/>
                  </a:lnTo>
                  <a:lnTo>
                    <a:pt x="209" y="317"/>
                  </a:lnTo>
                  <a:lnTo>
                    <a:pt x="199" y="325"/>
                  </a:lnTo>
                  <a:lnTo>
                    <a:pt x="185" y="331"/>
                  </a:lnTo>
                  <a:lnTo>
                    <a:pt x="167" y="329"/>
                  </a:lnTo>
                  <a:lnTo>
                    <a:pt x="145" y="320"/>
                  </a:lnTo>
                  <a:lnTo>
                    <a:pt x="147" y="319"/>
                  </a:lnTo>
                  <a:lnTo>
                    <a:pt x="149" y="317"/>
                  </a:lnTo>
                  <a:lnTo>
                    <a:pt x="153" y="314"/>
                  </a:lnTo>
                  <a:lnTo>
                    <a:pt x="157" y="310"/>
                  </a:lnTo>
                  <a:lnTo>
                    <a:pt x="161" y="304"/>
                  </a:lnTo>
                  <a:lnTo>
                    <a:pt x="162" y="296"/>
                  </a:lnTo>
                  <a:lnTo>
                    <a:pt x="161" y="287"/>
                  </a:lnTo>
                  <a:lnTo>
                    <a:pt x="157" y="278"/>
                  </a:lnTo>
                  <a:lnTo>
                    <a:pt x="158" y="278"/>
                  </a:lnTo>
                  <a:lnTo>
                    <a:pt x="164" y="280"/>
                  </a:lnTo>
                  <a:lnTo>
                    <a:pt x="171" y="281"/>
                  </a:lnTo>
                  <a:lnTo>
                    <a:pt x="179" y="281"/>
                  </a:lnTo>
                  <a:lnTo>
                    <a:pt x="188" y="278"/>
                  </a:lnTo>
                  <a:lnTo>
                    <a:pt x="196" y="274"/>
                  </a:lnTo>
                  <a:lnTo>
                    <a:pt x="203" y="265"/>
                  </a:lnTo>
                  <a:lnTo>
                    <a:pt x="206" y="251"/>
                  </a:lnTo>
                  <a:lnTo>
                    <a:pt x="205" y="249"/>
                  </a:lnTo>
                  <a:lnTo>
                    <a:pt x="202" y="245"/>
                  </a:lnTo>
                  <a:lnTo>
                    <a:pt x="197" y="244"/>
                  </a:lnTo>
                  <a:lnTo>
                    <a:pt x="191" y="249"/>
                  </a:lnTo>
                  <a:lnTo>
                    <a:pt x="187" y="254"/>
                  </a:lnTo>
                  <a:lnTo>
                    <a:pt x="181" y="258"/>
                  </a:lnTo>
                  <a:lnTo>
                    <a:pt x="173" y="260"/>
                  </a:lnTo>
                  <a:lnTo>
                    <a:pt x="163" y="260"/>
                  </a:lnTo>
                  <a:lnTo>
                    <a:pt x="152" y="254"/>
                  </a:lnTo>
                  <a:lnTo>
                    <a:pt x="141" y="243"/>
                  </a:lnTo>
                  <a:lnTo>
                    <a:pt x="131" y="225"/>
                  </a:lnTo>
                  <a:lnTo>
                    <a:pt x="120" y="198"/>
                  </a:lnTo>
                  <a:lnTo>
                    <a:pt x="121" y="200"/>
                  </a:lnTo>
                  <a:lnTo>
                    <a:pt x="125" y="204"/>
                  </a:lnTo>
                  <a:lnTo>
                    <a:pt x="129" y="208"/>
                  </a:lnTo>
                  <a:lnTo>
                    <a:pt x="136" y="213"/>
                  </a:lnTo>
                  <a:lnTo>
                    <a:pt x="144" y="219"/>
                  </a:lnTo>
                  <a:lnTo>
                    <a:pt x="153" y="222"/>
                  </a:lnTo>
                  <a:lnTo>
                    <a:pt x="163" y="223"/>
                  </a:lnTo>
                  <a:lnTo>
                    <a:pt x="173" y="221"/>
                  </a:lnTo>
                  <a:lnTo>
                    <a:pt x="176" y="219"/>
                  </a:lnTo>
                  <a:lnTo>
                    <a:pt x="179" y="216"/>
                  </a:lnTo>
                  <a:lnTo>
                    <a:pt x="181" y="211"/>
                  </a:lnTo>
                  <a:lnTo>
                    <a:pt x="177" y="209"/>
                  </a:lnTo>
                  <a:lnTo>
                    <a:pt x="172" y="208"/>
                  </a:lnTo>
                  <a:lnTo>
                    <a:pt x="164" y="207"/>
                  </a:lnTo>
                  <a:lnTo>
                    <a:pt x="155" y="204"/>
                  </a:lnTo>
                  <a:lnTo>
                    <a:pt x="145" y="198"/>
                  </a:lnTo>
                  <a:lnTo>
                    <a:pt x="135" y="189"/>
                  </a:lnTo>
                  <a:lnTo>
                    <a:pt x="126" y="177"/>
                  </a:lnTo>
                  <a:lnTo>
                    <a:pt x="117" y="160"/>
                  </a:lnTo>
                  <a:lnTo>
                    <a:pt x="111" y="137"/>
                  </a:lnTo>
                  <a:lnTo>
                    <a:pt x="105" y="112"/>
                  </a:lnTo>
                  <a:lnTo>
                    <a:pt x="96" y="88"/>
                  </a:lnTo>
                  <a:lnTo>
                    <a:pt x="86" y="67"/>
                  </a:lnTo>
                  <a:lnTo>
                    <a:pt x="75" y="49"/>
                  </a:lnTo>
                  <a:lnTo>
                    <a:pt x="64" y="35"/>
                  </a:lnTo>
                  <a:lnTo>
                    <a:pt x="52" y="26"/>
                  </a:lnTo>
                  <a:lnTo>
                    <a:pt x="40" y="23"/>
                  </a:lnTo>
                  <a:lnTo>
                    <a:pt x="30" y="26"/>
                  </a:lnTo>
                  <a:lnTo>
                    <a:pt x="28" y="27"/>
                  </a:lnTo>
                  <a:lnTo>
                    <a:pt x="24" y="32"/>
                  </a:lnTo>
                  <a:lnTo>
                    <a:pt x="19" y="36"/>
                  </a:lnTo>
                  <a:lnTo>
                    <a:pt x="16" y="40"/>
                  </a:lnTo>
                  <a:lnTo>
                    <a:pt x="11" y="43"/>
                  </a:lnTo>
                  <a:lnTo>
                    <a:pt x="6" y="44"/>
                  </a:lnTo>
                  <a:lnTo>
                    <a:pt x="1" y="41"/>
                  </a:lnTo>
                  <a:lnTo>
                    <a:pt x="0" y="29"/>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7" name="Freeform 14"/>
            <p:cNvSpPr>
              <a:spLocks/>
            </p:cNvSpPr>
            <p:nvPr/>
          </p:nvSpPr>
          <p:spPr bwMode="auto">
            <a:xfrm>
              <a:off x="3333" y="1334"/>
              <a:ext cx="15" cy="44"/>
            </a:xfrm>
            <a:custGeom>
              <a:avLst/>
              <a:gdLst>
                <a:gd name="T0" fmla="*/ 15 w 15"/>
                <a:gd name="T1" fmla="*/ 33 h 44"/>
                <a:gd name="T2" fmla="*/ 14 w 15"/>
                <a:gd name="T3" fmla="*/ 30 h 44"/>
                <a:gd name="T4" fmla="*/ 13 w 15"/>
                <a:gd name="T5" fmla="*/ 21 h 44"/>
                <a:gd name="T6" fmla="*/ 13 w 15"/>
                <a:gd name="T7" fmla="*/ 11 h 44"/>
                <a:gd name="T8" fmla="*/ 13 w 15"/>
                <a:gd name="T9" fmla="*/ 3 h 44"/>
                <a:gd name="T10" fmla="*/ 12 w 15"/>
                <a:gd name="T11" fmla="*/ 0 h 44"/>
                <a:gd name="T12" fmla="*/ 7 w 15"/>
                <a:gd name="T13" fmla="*/ 3 h 44"/>
                <a:gd name="T14" fmla="*/ 2 w 15"/>
                <a:gd name="T15" fmla="*/ 9 h 44"/>
                <a:gd name="T16" fmla="*/ 0 w 15"/>
                <a:gd name="T17" fmla="*/ 21 h 44"/>
                <a:gd name="T18" fmla="*/ 1 w 15"/>
                <a:gd name="T19" fmla="*/ 34 h 44"/>
                <a:gd name="T20" fmla="*/ 4 w 15"/>
                <a:gd name="T21" fmla="*/ 43 h 44"/>
                <a:gd name="T22" fmla="*/ 9 w 15"/>
                <a:gd name="T23" fmla="*/ 44 h 44"/>
                <a:gd name="T24" fmla="*/ 15 w 15"/>
                <a:gd name="T25" fmla="*/ 3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4"/>
                <a:gd name="T41" fmla="*/ 15 w 1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4">
                  <a:moveTo>
                    <a:pt x="15" y="33"/>
                  </a:moveTo>
                  <a:lnTo>
                    <a:pt x="14" y="30"/>
                  </a:lnTo>
                  <a:lnTo>
                    <a:pt x="13" y="21"/>
                  </a:lnTo>
                  <a:lnTo>
                    <a:pt x="13" y="11"/>
                  </a:lnTo>
                  <a:lnTo>
                    <a:pt x="13" y="3"/>
                  </a:lnTo>
                  <a:lnTo>
                    <a:pt x="12" y="0"/>
                  </a:lnTo>
                  <a:lnTo>
                    <a:pt x="7" y="3"/>
                  </a:lnTo>
                  <a:lnTo>
                    <a:pt x="2" y="9"/>
                  </a:lnTo>
                  <a:lnTo>
                    <a:pt x="0" y="21"/>
                  </a:lnTo>
                  <a:lnTo>
                    <a:pt x="1" y="34"/>
                  </a:lnTo>
                  <a:lnTo>
                    <a:pt x="4" y="43"/>
                  </a:lnTo>
                  <a:lnTo>
                    <a:pt x="9" y="44"/>
                  </a:lnTo>
                  <a:lnTo>
                    <a:pt x="15" y="33"/>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8" name="Freeform 15"/>
            <p:cNvSpPr>
              <a:spLocks/>
            </p:cNvSpPr>
            <p:nvPr/>
          </p:nvSpPr>
          <p:spPr bwMode="auto">
            <a:xfrm>
              <a:off x="3300" y="1499"/>
              <a:ext cx="31" cy="94"/>
            </a:xfrm>
            <a:custGeom>
              <a:avLst/>
              <a:gdLst>
                <a:gd name="T0" fmla="*/ 9 w 31"/>
                <a:gd name="T1" fmla="*/ 0 h 94"/>
                <a:gd name="T2" fmla="*/ 7 w 31"/>
                <a:gd name="T3" fmla="*/ 2 h 94"/>
                <a:gd name="T4" fmla="*/ 2 w 31"/>
                <a:gd name="T5" fmla="*/ 9 h 94"/>
                <a:gd name="T6" fmla="*/ 0 w 31"/>
                <a:gd name="T7" fmla="*/ 19 h 94"/>
                <a:gd name="T8" fmla="*/ 5 w 31"/>
                <a:gd name="T9" fmla="*/ 32 h 94"/>
                <a:gd name="T10" fmla="*/ 9 w 31"/>
                <a:gd name="T11" fmla="*/ 40 h 94"/>
                <a:gd name="T12" fmla="*/ 13 w 31"/>
                <a:gd name="T13" fmla="*/ 51 h 94"/>
                <a:gd name="T14" fmla="*/ 17 w 31"/>
                <a:gd name="T15" fmla="*/ 61 h 94"/>
                <a:gd name="T16" fmla="*/ 20 w 31"/>
                <a:gd name="T17" fmla="*/ 72 h 94"/>
                <a:gd name="T18" fmla="*/ 20 w 31"/>
                <a:gd name="T19" fmla="*/ 81 h 94"/>
                <a:gd name="T20" fmla="*/ 19 w 31"/>
                <a:gd name="T21" fmla="*/ 87 h 94"/>
                <a:gd name="T22" fmla="*/ 14 w 31"/>
                <a:gd name="T23" fmla="*/ 91 h 94"/>
                <a:gd name="T24" fmla="*/ 6 w 31"/>
                <a:gd name="T25" fmla="*/ 90 h 94"/>
                <a:gd name="T26" fmla="*/ 7 w 31"/>
                <a:gd name="T27" fmla="*/ 90 h 94"/>
                <a:gd name="T28" fmla="*/ 8 w 31"/>
                <a:gd name="T29" fmla="*/ 92 h 94"/>
                <a:gd name="T30" fmla="*/ 10 w 31"/>
                <a:gd name="T31" fmla="*/ 93 h 94"/>
                <a:gd name="T32" fmla="*/ 14 w 31"/>
                <a:gd name="T33" fmla="*/ 93 h 94"/>
                <a:gd name="T34" fmla="*/ 18 w 31"/>
                <a:gd name="T35" fmla="*/ 94 h 94"/>
                <a:gd name="T36" fmla="*/ 22 w 31"/>
                <a:gd name="T37" fmla="*/ 93 h 94"/>
                <a:gd name="T38" fmla="*/ 26 w 31"/>
                <a:gd name="T39" fmla="*/ 92 h 94"/>
                <a:gd name="T40" fmla="*/ 31 w 31"/>
                <a:gd name="T41" fmla="*/ 89 h 94"/>
                <a:gd name="T42" fmla="*/ 30 w 31"/>
                <a:gd name="T43" fmla="*/ 86 h 94"/>
                <a:gd name="T44" fmla="*/ 27 w 31"/>
                <a:gd name="T45" fmla="*/ 77 h 94"/>
                <a:gd name="T46" fmla="*/ 23 w 31"/>
                <a:gd name="T47" fmla="*/ 64 h 94"/>
                <a:gd name="T48" fmla="*/ 19 w 31"/>
                <a:gd name="T49" fmla="*/ 49 h 94"/>
                <a:gd name="T50" fmla="*/ 14 w 31"/>
                <a:gd name="T51" fmla="*/ 34 h 94"/>
                <a:gd name="T52" fmla="*/ 11 w 31"/>
                <a:gd name="T53" fmla="*/ 19 h 94"/>
                <a:gd name="T54" fmla="*/ 9 w 31"/>
                <a:gd name="T55" fmla="*/ 7 h 94"/>
                <a:gd name="T56" fmla="*/ 9 w 3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94"/>
                <a:gd name="T89" fmla="*/ 31 w 31"/>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94">
                  <a:moveTo>
                    <a:pt x="9" y="0"/>
                  </a:moveTo>
                  <a:lnTo>
                    <a:pt x="7" y="2"/>
                  </a:lnTo>
                  <a:lnTo>
                    <a:pt x="2" y="9"/>
                  </a:lnTo>
                  <a:lnTo>
                    <a:pt x="0" y="19"/>
                  </a:lnTo>
                  <a:lnTo>
                    <a:pt x="5" y="32"/>
                  </a:lnTo>
                  <a:lnTo>
                    <a:pt x="9" y="40"/>
                  </a:lnTo>
                  <a:lnTo>
                    <a:pt x="13" y="51"/>
                  </a:lnTo>
                  <a:lnTo>
                    <a:pt x="17" y="61"/>
                  </a:lnTo>
                  <a:lnTo>
                    <a:pt x="20" y="72"/>
                  </a:lnTo>
                  <a:lnTo>
                    <a:pt x="20" y="81"/>
                  </a:lnTo>
                  <a:lnTo>
                    <a:pt x="19" y="87"/>
                  </a:lnTo>
                  <a:lnTo>
                    <a:pt x="14" y="91"/>
                  </a:lnTo>
                  <a:lnTo>
                    <a:pt x="6" y="90"/>
                  </a:lnTo>
                  <a:lnTo>
                    <a:pt x="7" y="90"/>
                  </a:lnTo>
                  <a:lnTo>
                    <a:pt x="8" y="92"/>
                  </a:lnTo>
                  <a:lnTo>
                    <a:pt x="10" y="93"/>
                  </a:lnTo>
                  <a:lnTo>
                    <a:pt x="14" y="93"/>
                  </a:lnTo>
                  <a:lnTo>
                    <a:pt x="18" y="94"/>
                  </a:lnTo>
                  <a:lnTo>
                    <a:pt x="22" y="93"/>
                  </a:lnTo>
                  <a:lnTo>
                    <a:pt x="26" y="92"/>
                  </a:lnTo>
                  <a:lnTo>
                    <a:pt x="31" y="89"/>
                  </a:lnTo>
                  <a:lnTo>
                    <a:pt x="30" y="86"/>
                  </a:lnTo>
                  <a:lnTo>
                    <a:pt x="27" y="77"/>
                  </a:lnTo>
                  <a:lnTo>
                    <a:pt x="23" y="64"/>
                  </a:lnTo>
                  <a:lnTo>
                    <a:pt x="19" y="49"/>
                  </a:lnTo>
                  <a:lnTo>
                    <a:pt x="14" y="34"/>
                  </a:lnTo>
                  <a:lnTo>
                    <a:pt x="11" y="19"/>
                  </a:lnTo>
                  <a:lnTo>
                    <a:pt x="9" y="7"/>
                  </a:lnTo>
                  <a:lnTo>
                    <a:pt x="9" y="0"/>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9" name="Freeform 16"/>
            <p:cNvSpPr>
              <a:spLocks/>
            </p:cNvSpPr>
            <p:nvPr/>
          </p:nvSpPr>
          <p:spPr bwMode="auto">
            <a:xfrm>
              <a:off x="3450" y="1844"/>
              <a:ext cx="12" cy="25"/>
            </a:xfrm>
            <a:custGeom>
              <a:avLst/>
              <a:gdLst>
                <a:gd name="T0" fmla="*/ 0 w 12"/>
                <a:gd name="T1" fmla="*/ 25 h 25"/>
                <a:gd name="T2" fmla="*/ 0 w 12"/>
                <a:gd name="T3" fmla="*/ 23 h 25"/>
                <a:gd name="T4" fmla="*/ 0 w 12"/>
                <a:gd name="T5" fmla="*/ 17 h 25"/>
                <a:gd name="T6" fmla="*/ 2 w 12"/>
                <a:gd name="T7" fmla="*/ 9 h 25"/>
                <a:gd name="T8" fmla="*/ 6 w 12"/>
                <a:gd name="T9" fmla="*/ 2 h 25"/>
                <a:gd name="T10" fmla="*/ 11 w 12"/>
                <a:gd name="T11" fmla="*/ 0 h 25"/>
                <a:gd name="T12" fmla="*/ 12 w 12"/>
                <a:gd name="T13" fmla="*/ 3 h 25"/>
                <a:gd name="T14" fmla="*/ 12 w 12"/>
                <a:gd name="T15" fmla="*/ 9 h 25"/>
                <a:gd name="T16" fmla="*/ 11 w 12"/>
                <a:gd name="T17" fmla="*/ 15 h 25"/>
                <a:gd name="T18" fmla="*/ 8 w 12"/>
                <a:gd name="T19" fmla="*/ 20 h 25"/>
                <a:gd name="T20" fmla="*/ 6 w 12"/>
                <a:gd name="T21" fmla="*/ 23 h 25"/>
                <a:gd name="T22" fmla="*/ 3 w 12"/>
                <a:gd name="T23" fmla="*/ 25 h 25"/>
                <a:gd name="T24" fmla="*/ 0 w 12"/>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5"/>
                <a:gd name="T41" fmla="*/ 12 w 1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5">
                  <a:moveTo>
                    <a:pt x="0" y="25"/>
                  </a:moveTo>
                  <a:lnTo>
                    <a:pt x="0" y="23"/>
                  </a:lnTo>
                  <a:lnTo>
                    <a:pt x="0" y="17"/>
                  </a:lnTo>
                  <a:lnTo>
                    <a:pt x="2" y="9"/>
                  </a:lnTo>
                  <a:lnTo>
                    <a:pt x="6" y="2"/>
                  </a:lnTo>
                  <a:lnTo>
                    <a:pt x="11" y="0"/>
                  </a:lnTo>
                  <a:lnTo>
                    <a:pt x="12" y="3"/>
                  </a:lnTo>
                  <a:lnTo>
                    <a:pt x="12" y="9"/>
                  </a:lnTo>
                  <a:lnTo>
                    <a:pt x="11" y="15"/>
                  </a:lnTo>
                  <a:lnTo>
                    <a:pt x="8" y="20"/>
                  </a:lnTo>
                  <a:lnTo>
                    <a:pt x="6" y="23"/>
                  </a:lnTo>
                  <a:lnTo>
                    <a:pt x="3" y="25"/>
                  </a:lnTo>
                  <a:lnTo>
                    <a:pt x="0" y="2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0" name="Freeform 24"/>
            <p:cNvSpPr>
              <a:spLocks/>
            </p:cNvSpPr>
            <p:nvPr/>
          </p:nvSpPr>
          <p:spPr bwMode="auto">
            <a:xfrm>
              <a:off x="3355" y="1796"/>
              <a:ext cx="92" cy="143"/>
            </a:xfrm>
            <a:custGeom>
              <a:avLst/>
              <a:gdLst>
                <a:gd name="T0" fmla="*/ 92 w 92"/>
                <a:gd name="T1" fmla="*/ 9 h 143"/>
                <a:gd name="T2" fmla="*/ 89 w 92"/>
                <a:gd name="T3" fmla="*/ 12 h 143"/>
                <a:gd name="T4" fmla="*/ 82 w 92"/>
                <a:gd name="T5" fmla="*/ 20 h 143"/>
                <a:gd name="T6" fmla="*/ 71 w 92"/>
                <a:gd name="T7" fmla="*/ 32 h 143"/>
                <a:gd name="T8" fmla="*/ 59 w 92"/>
                <a:gd name="T9" fmla="*/ 48 h 143"/>
                <a:gd name="T10" fmla="*/ 47 w 92"/>
                <a:gd name="T11" fmla="*/ 68 h 143"/>
                <a:gd name="T12" fmla="*/ 35 w 92"/>
                <a:gd name="T13" fmla="*/ 90 h 143"/>
                <a:gd name="T14" fmla="*/ 25 w 92"/>
                <a:gd name="T15" fmla="*/ 116 h 143"/>
                <a:gd name="T16" fmla="*/ 20 w 92"/>
                <a:gd name="T17" fmla="*/ 143 h 143"/>
                <a:gd name="T18" fmla="*/ 18 w 92"/>
                <a:gd name="T19" fmla="*/ 140 h 143"/>
                <a:gd name="T20" fmla="*/ 15 w 92"/>
                <a:gd name="T21" fmla="*/ 132 h 143"/>
                <a:gd name="T22" fmla="*/ 10 w 92"/>
                <a:gd name="T23" fmla="*/ 119 h 143"/>
                <a:gd name="T24" fmla="*/ 6 w 92"/>
                <a:gd name="T25" fmla="*/ 102 h 143"/>
                <a:gd name="T26" fmla="*/ 2 w 92"/>
                <a:gd name="T27" fmla="*/ 81 h 143"/>
                <a:gd name="T28" fmla="*/ 0 w 92"/>
                <a:gd name="T29" fmla="*/ 57 h 143"/>
                <a:gd name="T30" fmla="*/ 1 w 92"/>
                <a:gd name="T31" fmla="*/ 30 h 143"/>
                <a:gd name="T32" fmla="*/ 6 w 92"/>
                <a:gd name="T33" fmla="*/ 0 h 143"/>
                <a:gd name="T34" fmla="*/ 8 w 92"/>
                <a:gd name="T35" fmla="*/ 1 h 143"/>
                <a:gd name="T36" fmla="*/ 12 w 92"/>
                <a:gd name="T37" fmla="*/ 6 h 143"/>
                <a:gd name="T38" fmla="*/ 20 w 92"/>
                <a:gd name="T39" fmla="*/ 11 h 143"/>
                <a:gd name="T40" fmla="*/ 29 w 92"/>
                <a:gd name="T41" fmla="*/ 15 h 143"/>
                <a:gd name="T42" fmla="*/ 41 w 92"/>
                <a:gd name="T43" fmla="*/ 19 h 143"/>
                <a:gd name="T44" fmla="*/ 56 w 92"/>
                <a:gd name="T45" fmla="*/ 21 h 143"/>
                <a:gd name="T46" fmla="*/ 74 w 92"/>
                <a:gd name="T47" fmla="*/ 18 h 143"/>
                <a:gd name="T48" fmla="*/ 92 w 92"/>
                <a:gd name="T49" fmla="*/ 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43"/>
                <a:gd name="T77" fmla="*/ 92 w 92"/>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43">
                  <a:moveTo>
                    <a:pt x="92" y="9"/>
                  </a:moveTo>
                  <a:lnTo>
                    <a:pt x="89" y="12"/>
                  </a:lnTo>
                  <a:lnTo>
                    <a:pt x="82" y="20"/>
                  </a:lnTo>
                  <a:lnTo>
                    <a:pt x="71" y="32"/>
                  </a:lnTo>
                  <a:lnTo>
                    <a:pt x="59" y="48"/>
                  </a:lnTo>
                  <a:lnTo>
                    <a:pt x="47" y="68"/>
                  </a:lnTo>
                  <a:lnTo>
                    <a:pt x="35" y="90"/>
                  </a:lnTo>
                  <a:lnTo>
                    <a:pt x="25" y="116"/>
                  </a:lnTo>
                  <a:lnTo>
                    <a:pt x="20" y="143"/>
                  </a:lnTo>
                  <a:lnTo>
                    <a:pt x="18" y="140"/>
                  </a:lnTo>
                  <a:lnTo>
                    <a:pt x="15" y="132"/>
                  </a:lnTo>
                  <a:lnTo>
                    <a:pt x="10" y="119"/>
                  </a:lnTo>
                  <a:lnTo>
                    <a:pt x="6" y="102"/>
                  </a:lnTo>
                  <a:lnTo>
                    <a:pt x="2" y="81"/>
                  </a:lnTo>
                  <a:lnTo>
                    <a:pt x="0" y="57"/>
                  </a:lnTo>
                  <a:lnTo>
                    <a:pt x="1" y="30"/>
                  </a:lnTo>
                  <a:lnTo>
                    <a:pt x="6" y="0"/>
                  </a:lnTo>
                  <a:lnTo>
                    <a:pt x="8" y="1"/>
                  </a:lnTo>
                  <a:lnTo>
                    <a:pt x="12" y="6"/>
                  </a:lnTo>
                  <a:lnTo>
                    <a:pt x="20" y="11"/>
                  </a:lnTo>
                  <a:lnTo>
                    <a:pt x="29" y="15"/>
                  </a:lnTo>
                  <a:lnTo>
                    <a:pt x="41" y="19"/>
                  </a:lnTo>
                  <a:lnTo>
                    <a:pt x="56" y="21"/>
                  </a:lnTo>
                  <a:lnTo>
                    <a:pt x="74" y="18"/>
                  </a:lnTo>
                  <a:lnTo>
                    <a:pt x="9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1" name="Freeform 25"/>
            <p:cNvSpPr>
              <a:spLocks/>
            </p:cNvSpPr>
            <p:nvPr/>
          </p:nvSpPr>
          <p:spPr bwMode="auto">
            <a:xfrm>
              <a:off x="3462" y="2108"/>
              <a:ext cx="62" cy="67"/>
            </a:xfrm>
            <a:custGeom>
              <a:avLst/>
              <a:gdLst>
                <a:gd name="T0" fmla="*/ 32 w 62"/>
                <a:gd name="T1" fmla="*/ 0 h 67"/>
                <a:gd name="T2" fmla="*/ 32 w 62"/>
                <a:gd name="T3" fmla="*/ 2 h 67"/>
                <a:gd name="T4" fmla="*/ 31 w 62"/>
                <a:gd name="T5" fmla="*/ 6 h 67"/>
                <a:gd name="T6" fmla="*/ 29 w 62"/>
                <a:gd name="T7" fmla="*/ 14 h 67"/>
                <a:gd name="T8" fmla="*/ 26 w 62"/>
                <a:gd name="T9" fmla="*/ 21 h 67"/>
                <a:gd name="T10" fmla="*/ 23 w 62"/>
                <a:gd name="T11" fmla="*/ 30 h 67"/>
                <a:gd name="T12" fmla="*/ 18 w 62"/>
                <a:gd name="T13" fmla="*/ 38 h 67"/>
                <a:gd name="T14" fmla="*/ 12 w 62"/>
                <a:gd name="T15" fmla="*/ 45 h 67"/>
                <a:gd name="T16" fmla="*/ 5 w 62"/>
                <a:gd name="T17" fmla="*/ 50 h 67"/>
                <a:gd name="T18" fmla="*/ 1 w 62"/>
                <a:gd name="T19" fmla="*/ 54 h 67"/>
                <a:gd name="T20" fmla="*/ 0 w 62"/>
                <a:gd name="T21" fmla="*/ 57 h 67"/>
                <a:gd name="T22" fmla="*/ 4 w 62"/>
                <a:gd name="T23" fmla="*/ 60 h 67"/>
                <a:gd name="T24" fmla="*/ 9 w 62"/>
                <a:gd name="T25" fmla="*/ 62 h 67"/>
                <a:gd name="T26" fmla="*/ 16 w 62"/>
                <a:gd name="T27" fmla="*/ 64 h 67"/>
                <a:gd name="T28" fmla="*/ 22 w 62"/>
                <a:gd name="T29" fmla="*/ 65 h 67"/>
                <a:gd name="T30" fmla="*/ 27 w 62"/>
                <a:gd name="T31" fmla="*/ 67 h 67"/>
                <a:gd name="T32" fmla="*/ 29 w 62"/>
                <a:gd name="T33" fmla="*/ 67 h 67"/>
                <a:gd name="T34" fmla="*/ 31 w 62"/>
                <a:gd name="T35" fmla="*/ 66 h 67"/>
                <a:gd name="T36" fmla="*/ 37 w 62"/>
                <a:gd name="T37" fmla="*/ 64 h 67"/>
                <a:gd name="T38" fmla="*/ 45 w 62"/>
                <a:gd name="T39" fmla="*/ 60 h 67"/>
                <a:gd name="T40" fmla="*/ 52 w 62"/>
                <a:gd name="T41" fmla="*/ 53 h 67"/>
                <a:gd name="T42" fmla="*/ 59 w 62"/>
                <a:gd name="T43" fmla="*/ 44 h 67"/>
                <a:gd name="T44" fmla="*/ 62 w 62"/>
                <a:gd name="T45" fmla="*/ 33 h 67"/>
                <a:gd name="T46" fmla="*/ 61 w 62"/>
                <a:gd name="T47" fmla="*/ 18 h 67"/>
                <a:gd name="T48" fmla="*/ 52 w 62"/>
                <a:gd name="T49" fmla="*/ 0 h 67"/>
                <a:gd name="T50" fmla="*/ 32 w 62"/>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32" y="0"/>
                  </a:moveTo>
                  <a:lnTo>
                    <a:pt x="32" y="2"/>
                  </a:lnTo>
                  <a:lnTo>
                    <a:pt x="31" y="6"/>
                  </a:lnTo>
                  <a:lnTo>
                    <a:pt x="29" y="14"/>
                  </a:lnTo>
                  <a:lnTo>
                    <a:pt x="26" y="21"/>
                  </a:lnTo>
                  <a:lnTo>
                    <a:pt x="23" y="30"/>
                  </a:lnTo>
                  <a:lnTo>
                    <a:pt x="18" y="38"/>
                  </a:lnTo>
                  <a:lnTo>
                    <a:pt x="12" y="45"/>
                  </a:lnTo>
                  <a:lnTo>
                    <a:pt x="5" y="50"/>
                  </a:lnTo>
                  <a:lnTo>
                    <a:pt x="1" y="54"/>
                  </a:lnTo>
                  <a:lnTo>
                    <a:pt x="0" y="57"/>
                  </a:lnTo>
                  <a:lnTo>
                    <a:pt x="4" y="60"/>
                  </a:lnTo>
                  <a:lnTo>
                    <a:pt x="9" y="62"/>
                  </a:lnTo>
                  <a:lnTo>
                    <a:pt x="16" y="64"/>
                  </a:lnTo>
                  <a:lnTo>
                    <a:pt x="22" y="65"/>
                  </a:lnTo>
                  <a:lnTo>
                    <a:pt x="27" y="67"/>
                  </a:lnTo>
                  <a:lnTo>
                    <a:pt x="29" y="67"/>
                  </a:lnTo>
                  <a:lnTo>
                    <a:pt x="31" y="66"/>
                  </a:lnTo>
                  <a:lnTo>
                    <a:pt x="37" y="64"/>
                  </a:lnTo>
                  <a:lnTo>
                    <a:pt x="45" y="60"/>
                  </a:lnTo>
                  <a:lnTo>
                    <a:pt x="52" y="53"/>
                  </a:lnTo>
                  <a:lnTo>
                    <a:pt x="59" y="44"/>
                  </a:lnTo>
                  <a:lnTo>
                    <a:pt x="62" y="33"/>
                  </a:lnTo>
                  <a:lnTo>
                    <a:pt x="61" y="18"/>
                  </a:lnTo>
                  <a:lnTo>
                    <a:pt x="5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6"/>
            <p:cNvSpPr>
              <a:spLocks/>
            </p:cNvSpPr>
            <p:nvPr/>
          </p:nvSpPr>
          <p:spPr bwMode="auto">
            <a:xfrm>
              <a:off x="2893" y="1919"/>
              <a:ext cx="42" cy="70"/>
            </a:xfrm>
            <a:custGeom>
              <a:avLst/>
              <a:gdLst>
                <a:gd name="T0" fmla="*/ 23 w 42"/>
                <a:gd name="T1" fmla="*/ 0 h 70"/>
                <a:gd name="T2" fmla="*/ 23 w 42"/>
                <a:gd name="T3" fmla="*/ 2 h 70"/>
                <a:gd name="T4" fmla="*/ 24 w 42"/>
                <a:gd name="T5" fmla="*/ 8 h 70"/>
                <a:gd name="T6" fmla="*/ 24 w 42"/>
                <a:gd name="T7" fmla="*/ 15 h 70"/>
                <a:gd name="T8" fmla="*/ 23 w 42"/>
                <a:gd name="T9" fmla="*/ 24 h 70"/>
                <a:gd name="T10" fmla="*/ 20 w 42"/>
                <a:gd name="T11" fmla="*/ 34 h 70"/>
                <a:gd name="T12" fmla="*/ 16 w 42"/>
                <a:gd name="T13" fmla="*/ 42 h 70"/>
                <a:gd name="T14" fmla="*/ 10 w 42"/>
                <a:gd name="T15" fmla="*/ 49 h 70"/>
                <a:gd name="T16" fmla="*/ 0 w 42"/>
                <a:gd name="T17" fmla="*/ 53 h 70"/>
                <a:gd name="T18" fmla="*/ 20 w 42"/>
                <a:gd name="T19" fmla="*/ 70 h 70"/>
                <a:gd name="T20" fmla="*/ 22 w 42"/>
                <a:gd name="T21" fmla="*/ 67 h 70"/>
                <a:gd name="T22" fmla="*/ 27 w 42"/>
                <a:gd name="T23" fmla="*/ 61 h 70"/>
                <a:gd name="T24" fmla="*/ 33 w 42"/>
                <a:gd name="T25" fmla="*/ 52 h 70"/>
                <a:gd name="T26" fmla="*/ 39 w 42"/>
                <a:gd name="T27" fmla="*/ 42 h 70"/>
                <a:gd name="T28" fmla="*/ 42 w 42"/>
                <a:gd name="T29" fmla="*/ 31 h 70"/>
                <a:gd name="T30" fmla="*/ 42 w 42"/>
                <a:gd name="T31" fmla="*/ 19 h 70"/>
                <a:gd name="T32" fmla="*/ 36 w 42"/>
                <a:gd name="T33" fmla="*/ 8 h 70"/>
                <a:gd name="T34" fmla="*/ 23 w 42"/>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70"/>
                <a:gd name="T56" fmla="*/ 42 w 42"/>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70">
                  <a:moveTo>
                    <a:pt x="23" y="0"/>
                  </a:moveTo>
                  <a:lnTo>
                    <a:pt x="23" y="2"/>
                  </a:lnTo>
                  <a:lnTo>
                    <a:pt x="24" y="8"/>
                  </a:lnTo>
                  <a:lnTo>
                    <a:pt x="24" y="15"/>
                  </a:lnTo>
                  <a:lnTo>
                    <a:pt x="23" y="24"/>
                  </a:lnTo>
                  <a:lnTo>
                    <a:pt x="20" y="34"/>
                  </a:lnTo>
                  <a:lnTo>
                    <a:pt x="16" y="42"/>
                  </a:lnTo>
                  <a:lnTo>
                    <a:pt x="10" y="49"/>
                  </a:lnTo>
                  <a:lnTo>
                    <a:pt x="0" y="53"/>
                  </a:lnTo>
                  <a:lnTo>
                    <a:pt x="20" y="70"/>
                  </a:lnTo>
                  <a:lnTo>
                    <a:pt x="22" y="67"/>
                  </a:lnTo>
                  <a:lnTo>
                    <a:pt x="27" y="61"/>
                  </a:lnTo>
                  <a:lnTo>
                    <a:pt x="33" y="52"/>
                  </a:lnTo>
                  <a:lnTo>
                    <a:pt x="39" y="42"/>
                  </a:lnTo>
                  <a:lnTo>
                    <a:pt x="42" y="31"/>
                  </a:lnTo>
                  <a:lnTo>
                    <a:pt x="42" y="19"/>
                  </a:lnTo>
                  <a:lnTo>
                    <a:pt x="36"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3" name="Freeform 27"/>
            <p:cNvSpPr>
              <a:spLocks/>
            </p:cNvSpPr>
            <p:nvPr/>
          </p:nvSpPr>
          <p:spPr bwMode="auto">
            <a:xfrm>
              <a:off x="3488" y="1683"/>
              <a:ext cx="86" cy="123"/>
            </a:xfrm>
            <a:custGeom>
              <a:avLst/>
              <a:gdLst>
                <a:gd name="T0" fmla="*/ 76 w 86"/>
                <a:gd name="T1" fmla="*/ 0 h 123"/>
                <a:gd name="T2" fmla="*/ 75 w 86"/>
                <a:gd name="T3" fmla="*/ 3 h 123"/>
                <a:gd name="T4" fmla="*/ 74 w 86"/>
                <a:gd name="T5" fmla="*/ 10 h 123"/>
                <a:gd name="T6" fmla="*/ 69 w 86"/>
                <a:gd name="T7" fmla="*/ 22 h 123"/>
                <a:gd name="T8" fmla="*/ 62 w 86"/>
                <a:gd name="T9" fmla="*/ 37 h 123"/>
                <a:gd name="T10" fmla="*/ 53 w 86"/>
                <a:gd name="T11" fmla="*/ 54 h 123"/>
                <a:gd name="T12" fmla="*/ 39 w 86"/>
                <a:gd name="T13" fmla="*/ 72 h 123"/>
                <a:gd name="T14" fmla="*/ 22 w 86"/>
                <a:gd name="T15" fmla="*/ 92 h 123"/>
                <a:gd name="T16" fmla="*/ 0 w 86"/>
                <a:gd name="T17" fmla="*/ 110 h 123"/>
                <a:gd name="T18" fmla="*/ 0 w 86"/>
                <a:gd name="T19" fmla="*/ 111 h 123"/>
                <a:gd name="T20" fmla="*/ 4 w 86"/>
                <a:gd name="T21" fmla="*/ 114 h 123"/>
                <a:gd name="T22" fmla="*/ 9 w 86"/>
                <a:gd name="T23" fmla="*/ 118 h 123"/>
                <a:gd name="T24" fmla="*/ 16 w 86"/>
                <a:gd name="T25" fmla="*/ 122 h 123"/>
                <a:gd name="T26" fmla="*/ 24 w 86"/>
                <a:gd name="T27" fmla="*/ 123 h 123"/>
                <a:gd name="T28" fmla="*/ 35 w 86"/>
                <a:gd name="T29" fmla="*/ 122 h 123"/>
                <a:gd name="T30" fmla="*/ 46 w 86"/>
                <a:gd name="T31" fmla="*/ 116 h 123"/>
                <a:gd name="T32" fmla="*/ 59 w 86"/>
                <a:gd name="T33" fmla="*/ 106 h 123"/>
                <a:gd name="T34" fmla="*/ 71 w 86"/>
                <a:gd name="T35" fmla="*/ 93 h 123"/>
                <a:gd name="T36" fmla="*/ 80 w 86"/>
                <a:gd name="T37" fmla="*/ 80 h 123"/>
                <a:gd name="T38" fmla="*/ 84 w 86"/>
                <a:gd name="T39" fmla="*/ 67 h 123"/>
                <a:gd name="T40" fmla="*/ 86 w 86"/>
                <a:gd name="T41" fmla="*/ 54 h 123"/>
                <a:gd name="T42" fmla="*/ 86 w 86"/>
                <a:gd name="T43" fmla="*/ 41 h 123"/>
                <a:gd name="T44" fmla="*/ 84 w 86"/>
                <a:gd name="T45" fmla="*/ 28 h 123"/>
                <a:gd name="T46" fmla="*/ 80 w 86"/>
                <a:gd name="T47" fmla="*/ 14 h 123"/>
                <a:gd name="T48" fmla="*/ 76 w 86"/>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23"/>
                <a:gd name="T77" fmla="*/ 86 w 86"/>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23">
                  <a:moveTo>
                    <a:pt x="76" y="0"/>
                  </a:moveTo>
                  <a:lnTo>
                    <a:pt x="75" y="3"/>
                  </a:lnTo>
                  <a:lnTo>
                    <a:pt x="74" y="10"/>
                  </a:lnTo>
                  <a:lnTo>
                    <a:pt x="69" y="22"/>
                  </a:lnTo>
                  <a:lnTo>
                    <a:pt x="62" y="37"/>
                  </a:lnTo>
                  <a:lnTo>
                    <a:pt x="53" y="54"/>
                  </a:lnTo>
                  <a:lnTo>
                    <a:pt x="39" y="72"/>
                  </a:lnTo>
                  <a:lnTo>
                    <a:pt x="22" y="92"/>
                  </a:lnTo>
                  <a:lnTo>
                    <a:pt x="0" y="110"/>
                  </a:lnTo>
                  <a:lnTo>
                    <a:pt x="0" y="111"/>
                  </a:lnTo>
                  <a:lnTo>
                    <a:pt x="4" y="114"/>
                  </a:lnTo>
                  <a:lnTo>
                    <a:pt x="9" y="118"/>
                  </a:lnTo>
                  <a:lnTo>
                    <a:pt x="16" y="122"/>
                  </a:lnTo>
                  <a:lnTo>
                    <a:pt x="24" y="123"/>
                  </a:lnTo>
                  <a:lnTo>
                    <a:pt x="35" y="122"/>
                  </a:lnTo>
                  <a:lnTo>
                    <a:pt x="46" y="116"/>
                  </a:lnTo>
                  <a:lnTo>
                    <a:pt x="59" y="106"/>
                  </a:lnTo>
                  <a:lnTo>
                    <a:pt x="71" y="93"/>
                  </a:lnTo>
                  <a:lnTo>
                    <a:pt x="80" y="80"/>
                  </a:lnTo>
                  <a:lnTo>
                    <a:pt x="84" y="67"/>
                  </a:lnTo>
                  <a:lnTo>
                    <a:pt x="86" y="54"/>
                  </a:lnTo>
                  <a:lnTo>
                    <a:pt x="86" y="41"/>
                  </a:lnTo>
                  <a:lnTo>
                    <a:pt x="84" y="28"/>
                  </a:lnTo>
                  <a:lnTo>
                    <a:pt x="80" y="14"/>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4" name="Freeform 28"/>
            <p:cNvSpPr>
              <a:spLocks/>
            </p:cNvSpPr>
            <p:nvPr/>
          </p:nvSpPr>
          <p:spPr bwMode="auto">
            <a:xfrm>
              <a:off x="3375" y="1696"/>
              <a:ext cx="345" cy="442"/>
            </a:xfrm>
            <a:custGeom>
              <a:avLst/>
              <a:gdLst>
                <a:gd name="T0" fmla="*/ 216 w 345"/>
                <a:gd name="T1" fmla="*/ 4 h 442"/>
                <a:gd name="T2" fmla="*/ 222 w 345"/>
                <a:gd name="T3" fmla="*/ 28 h 442"/>
                <a:gd name="T4" fmla="*/ 222 w 345"/>
                <a:gd name="T5" fmla="*/ 65 h 442"/>
                <a:gd name="T6" fmla="*/ 210 w 345"/>
                <a:gd name="T7" fmla="*/ 100 h 442"/>
                <a:gd name="T8" fmla="*/ 181 w 345"/>
                <a:gd name="T9" fmla="*/ 123 h 442"/>
                <a:gd name="T10" fmla="*/ 161 w 345"/>
                <a:gd name="T11" fmla="*/ 133 h 442"/>
                <a:gd name="T12" fmla="*/ 154 w 345"/>
                <a:gd name="T13" fmla="*/ 135 h 442"/>
                <a:gd name="T14" fmla="*/ 152 w 345"/>
                <a:gd name="T15" fmla="*/ 133 h 442"/>
                <a:gd name="T16" fmla="*/ 151 w 345"/>
                <a:gd name="T17" fmla="*/ 136 h 442"/>
                <a:gd name="T18" fmla="*/ 144 w 345"/>
                <a:gd name="T19" fmla="*/ 157 h 442"/>
                <a:gd name="T20" fmla="*/ 128 w 345"/>
                <a:gd name="T21" fmla="*/ 187 h 442"/>
                <a:gd name="T22" fmla="*/ 102 w 345"/>
                <a:gd name="T23" fmla="*/ 216 h 442"/>
                <a:gd name="T24" fmla="*/ 67 w 345"/>
                <a:gd name="T25" fmla="*/ 235 h 442"/>
                <a:gd name="T26" fmla="*/ 32 w 345"/>
                <a:gd name="T27" fmla="*/ 262 h 442"/>
                <a:gd name="T28" fmla="*/ 7 w 345"/>
                <a:gd name="T29" fmla="*/ 310 h 442"/>
                <a:gd name="T30" fmla="*/ 0 w 345"/>
                <a:gd name="T31" fmla="*/ 388 h 442"/>
                <a:gd name="T32" fmla="*/ 8 w 345"/>
                <a:gd name="T33" fmla="*/ 441 h 442"/>
                <a:gd name="T34" fmla="*/ 20 w 345"/>
                <a:gd name="T35" fmla="*/ 434 h 442"/>
                <a:gd name="T36" fmla="*/ 33 w 345"/>
                <a:gd name="T37" fmla="*/ 422 h 442"/>
                <a:gd name="T38" fmla="*/ 40 w 345"/>
                <a:gd name="T39" fmla="*/ 407 h 442"/>
                <a:gd name="T40" fmla="*/ 33 w 345"/>
                <a:gd name="T41" fmla="*/ 391 h 442"/>
                <a:gd name="T42" fmla="*/ 21 w 345"/>
                <a:gd name="T43" fmla="*/ 367 h 442"/>
                <a:gd name="T44" fmla="*/ 16 w 345"/>
                <a:gd name="T45" fmla="*/ 340 h 442"/>
                <a:gd name="T46" fmla="*/ 27 w 345"/>
                <a:gd name="T47" fmla="*/ 314 h 442"/>
                <a:gd name="T48" fmla="*/ 42 w 345"/>
                <a:gd name="T49" fmla="*/ 304 h 442"/>
                <a:gd name="T50" fmla="*/ 44 w 345"/>
                <a:gd name="T51" fmla="*/ 314 h 442"/>
                <a:gd name="T52" fmla="*/ 51 w 345"/>
                <a:gd name="T53" fmla="*/ 329 h 442"/>
                <a:gd name="T54" fmla="*/ 65 w 345"/>
                <a:gd name="T55" fmla="*/ 346 h 442"/>
                <a:gd name="T56" fmla="*/ 86 w 345"/>
                <a:gd name="T57" fmla="*/ 359 h 442"/>
                <a:gd name="T58" fmla="*/ 100 w 345"/>
                <a:gd name="T59" fmla="*/ 374 h 442"/>
                <a:gd name="T60" fmla="*/ 110 w 345"/>
                <a:gd name="T61" fmla="*/ 387 h 442"/>
                <a:gd name="T62" fmla="*/ 122 w 345"/>
                <a:gd name="T63" fmla="*/ 393 h 442"/>
                <a:gd name="T64" fmla="*/ 140 w 345"/>
                <a:gd name="T65" fmla="*/ 388 h 442"/>
                <a:gd name="T66" fmla="*/ 156 w 345"/>
                <a:gd name="T67" fmla="*/ 382 h 442"/>
                <a:gd name="T68" fmla="*/ 168 w 345"/>
                <a:gd name="T69" fmla="*/ 376 h 442"/>
                <a:gd name="T70" fmla="*/ 180 w 345"/>
                <a:gd name="T71" fmla="*/ 371 h 442"/>
                <a:gd name="T72" fmla="*/ 191 w 345"/>
                <a:gd name="T73" fmla="*/ 367 h 442"/>
                <a:gd name="T74" fmla="*/ 193 w 345"/>
                <a:gd name="T75" fmla="*/ 364 h 442"/>
                <a:gd name="T76" fmla="*/ 185 w 345"/>
                <a:gd name="T77" fmla="*/ 362 h 442"/>
                <a:gd name="T78" fmla="*/ 166 w 345"/>
                <a:gd name="T79" fmla="*/ 361 h 442"/>
                <a:gd name="T80" fmla="*/ 137 w 345"/>
                <a:gd name="T81" fmla="*/ 354 h 442"/>
                <a:gd name="T82" fmla="*/ 118 w 345"/>
                <a:gd name="T83" fmla="*/ 328 h 442"/>
                <a:gd name="T84" fmla="*/ 113 w 345"/>
                <a:gd name="T85" fmla="*/ 289 h 442"/>
                <a:gd name="T86" fmla="*/ 122 w 345"/>
                <a:gd name="T87" fmla="*/ 246 h 442"/>
                <a:gd name="T88" fmla="*/ 138 w 345"/>
                <a:gd name="T89" fmla="*/ 216 h 442"/>
                <a:gd name="T90" fmla="*/ 155 w 345"/>
                <a:gd name="T91" fmla="*/ 194 h 442"/>
                <a:gd name="T92" fmla="*/ 177 w 345"/>
                <a:gd name="T93" fmla="*/ 170 h 442"/>
                <a:gd name="T94" fmla="*/ 202 w 345"/>
                <a:gd name="T95" fmla="*/ 145 h 442"/>
                <a:gd name="T96" fmla="*/ 231 w 345"/>
                <a:gd name="T97" fmla="*/ 121 h 442"/>
                <a:gd name="T98" fmla="*/ 262 w 345"/>
                <a:gd name="T99" fmla="*/ 99 h 442"/>
                <a:gd name="T100" fmla="*/ 295 w 345"/>
                <a:gd name="T101" fmla="*/ 80 h 442"/>
                <a:gd name="T102" fmla="*/ 328 w 345"/>
                <a:gd name="T103" fmla="*/ 65 h 442"/>
                <a:gd name="T104" fmla="*/ 344 w 345"/>
                <a:gd name="T105" fmla="*/ 59 h 442"/>
                <a:gd name="T106" fmla="*/ 337 w 345"/>
                <a:gd name="T107" fmla="*/ 56 h 442"/>
                <a:gd name="T108" fmla="*/ 323 w 345"/>
                <a:gd name="T109" fmla="*/ 49 h 442"/>
                <a:gd name="T110" fmla="*/ 306 w 345"/>
                <a:gd name="T111" fmla="*/ 40 h 442"/>
                <a:gd name="T112" fmla="*/ 286 w 345"/>
                <a:gd name="T113" fmla="*/ 30 h 442"/>
                <a:gd name="T114" fmla="*/ 264 w 345"/>
                <a:gd name="T115" fmla="*/ 20 h 442"/>
                <a:gd name="T116" fmla="*/ 243 w 345"/>
                <a:gd name="T117" fmla="*/ 11 h 442"/>
                <a:gd name="T118" fmla="*/ 224 w 345"/>
                <a:gd name="T119" fmla="*/ 3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42"/>
                <a:gd name="T182" fmla="*/ 345 w 345"/>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42">
                  <a:moveTo>
                    <a:pt x="216" y="0"/>
                  </a:moveTo>
                  <a:lnTo>
                    <a:pt x="216" y="4"/>
                  </a:lnTo>
                  <a:lnTo>
                    <a:pt x="219" y="14"/>
                  </a:lnTo>
                  <a:lnTo>
                    <a:pt x="222" y="28"/>
                  </a:lnTo>
                  <a:lnTo>
                    <a:pt x="223" y="45"/>
                  </a:lnTo>
                  <a:lnTo>
                    <a:pt x="222" y="65"/>
                  </a:lnTo>
                  <a:lnTo>
                    <a:pt x="218" y="83"/>
                  </a:lnTo>
                  <a:lnTo>
                    <a:pt x="210" y="100"/>
                  </a:lnTo>
                  <a:lnTo>
                    <a:pt x="195" y="113"/>
                  </a:lnTo>
                  <a:lnTo>
                    <a:pt x="181" y="123"/>
                  </a:lnTo>
                  <a:lnTo>
                    <a:pt x="169" y="129"/>
                  </a:lnTo>
                  <a:lnTo>
                    <a:pt x="161" y="133"/>
                  </a:lnTo>
                  <a:lnTo>
                    <a:pt x="157" y="134"/>
                  </a:lnTo>
                  <a:lnTo>
                    <a:pt x="154" y="135"/>
                  </a:lnTo>
                  <a:lnTo>
                    <a:pt x="152" y="134"/>
                  </a:lnTo>
                  <a:lnTo>
                    <a:pt x="152" y="133"/>
                  </a:lnTo>
                  <a:lnTo>
                    <a:pt x="151" y="136"/>
                  </a:lnTo>
                  <a:lnTo>
                    <a:pt x="148" y="145"/>
                  </a:lnTo>
                  <a:lnTo>
                    <a:pt x="144" y="157"/>
                  </a:lnTo>
                  <a:lnTo>
                    <a:pt x="137" y="171"/>
                  </a:lnTo>
                  <a:lnTo>
                    <a:pt x="128" y="187"/>
                  </a:lnTo>
                  <a:lnTo>
                    <a:pt x="116" y="202"/>
                  </a:lnTo>
                  <a:lnTo>
                    <a:pt x="102" y="216"/>
                  </a:lnTo>
                  <a:lnTo>
                    <a:pt x="86" y="226"/>
                  </a:lnTo>
                  <a:lnTo>
                    <a:pt x="67" y="235"/>
                  </a:lnTo>
                  <a:lnTo>
                    <a:pt x="49" y="247"/>
                  </a:lnTo>
                  <a:lnTo>
                    <a:pt x="32" y="262"/>
                  </a:lnTo>
                  <a:lnTo>
                    <a:pt x="18" y="283"/>
                  </a:lnTo>
                  <a:lnTo>
                    <a:pt x="7" y="310"/>
                  </a:lnTo>
                  <a:lnTo>
                    <a:pt x="0" y="344"/>
                  </a:lnTo>
                  <a:lnTo>
                    <a:pt x="0" y="388"/>
                  </a:lnTo>
                  <a:lnTo>
                    <a:pt x="6" y="442"/>
                  </a:lnTo>
                  <a:lnTo>
                    <a:pt x="8" y="441"/>
                  </a:lnTo>
                  <a:lnTo>
                    <a:pt x="13" y="438"/>
                  </a:lnTo>
                  <a:lnTo>
                    <a:pt x="20" y="434"/>
                  </a:lnTo>
                  <a:lnTo>
                    <a:pt x="27" y="429"/>
                  </a:lnTo>
                  <a:lnTo>
                    <a:pt x="33" y="422"/>
                  </a:lnTo>
                  <a:lnTo>
                    <a:pt x="38" y="415"/>
                  </a:lnTo>
                  <a:lnTo>
                    <a:pt x="40" y="407"/>
                  </a:lnTo>
                  <a:lnTo>
                    <a:pt x="38" y="399"/>
                  </a:lnTo>
                  <a:lnTo>
                    <a:pt x="33" y="391"/>
                  </a:lnTo>
                  <a:lnTo>
                    <a:pt x="27" y="379"/>
                  </a:lnTo>
                  <a:lnTo>
                    <a:pt x="21" y="367"/>
                  </a:lnTo>
                  <a:lnTo>
                    <a:pt x="17" y="354"/>
                  </a:lnTo>
                  <a:lnTo>
                    <a:pt x="16" y="340"/>
                  </a:lnTo>
                  <a:lnTo>
                    <a:pt x="19" y="327"/>
                  </a:lnTo>
                  <a:lnTo>
                    <a:pt x="27" y="314"/>
                  </a:lnTo>
                  <a:lnTo>
                    <a:pt x="42" y="302"/>
                  </a:lnTo>
                  <a:lnTo>
                    <a:pt x="42" y="304"/>
                  </a:lnTo>
                  <a:lnTo>
                    <a:pt x="43" y="308"/>
                  </a:lnTo>
                  <a:lnTo>
                    <a:pt x="44" y="314"/>
                  </a:lnTo>
                  <a:lnTo>
                    <a:pt x="47" y="321"/>
                  </a:lnTo>
                  <a:lnTo>
                    <a:pt x="51" y="329"/>
                  </a:lnTo>
                  <a:lnTo>
                    <a:pt x="57" y="337"/>
                  </a:lnTo>
                  <a:lnTo>
                    <a:pt x="65" y="346"/>
                  </a:lnTo>
                  <a:lnTo>
                    <a:pt x="76" y="352"/>
                  </a:lnTo>
                  <a:lnTo>
                    <a:pt x="86" y="359"/>
                  </a:lnTo>
                  <a:lnTo>
                    <a:pt x="95" y="367"/>
                  </a:lnTo>
                  <a:lnTo>
                    <a:pt x="100" y="374"/>
                  </a:lnTo>
                  <a:lnTo>
                    <a:pt x="105" y="381"/>
                  </a:lnTo>
                  <a:lnTo>
                    <a:pt x="110" y="387"/>
                  </a:lnTo>
                  <a:lnTo>
                    <a:pt x="115" y="391"/>
                  </a:lnTo>
                  <a:lnTo>
                    <a:pt x="122" y="393"/>
                  </a:lnTo>
                  <a:lnTo>
                    <a:pt x="130" y="391"/>
                  </a:lnTo>
                  <a:lnTo>
                    <a:pt x="140" y="388"/>
                  </a:lnTo>
                  <a:lnTo>
                    <a:pt x="148" y="385"/>
                  </a:lnTo>
                  <a:lnTo>
                    <a:pt x="156" y="382"/>
                  </a:lnTo>
                  <a:lnTo>
                    <a:pt x="163" y="379"/>
                  </a:lnTo>
                  <a:lnTo>
                    <a:pt x="168" y="376"/>
                  </a:lnTo>
                  <a:lnTo>
                    <a:pt x="174" y="374"/>
                  </a:lnTo>
                  <a:lnTo>
                    <a:pt x="180" y="371"/>
                  </a:lnTo>
                  <a:lnTo>
                    <a:pt x="186" y="369"/>
                  </a:lnTo>
                  <a:lnTo>
                    <a:pt x="191" y="367"/>
                  </a:lnTo>
                  <a:lnTo>
                    <a:pt x="193" y="365"/>
                  </a:lnTo>
                  <a:lnTo>
                    <a:pt x="193" y="364"/>
                  </a:lnTo>
                  <a:lnTo>
                    <a:pt x="191" y="363"/>
                  </a:lnTo>
                  <a:lnTo>
                    <a:pt x="185" y="362"/>
                  </a:lnTo>
                  <a:lnTo>
                    <a:pt x="178" y="361"/>
                  </a:lnTo>
                  <a:lnTo>
                    <a:pt x="166" y="361"/>
                  </a:lnTo>
                  <a:lnTo>
                    <a:pt x="153" y="359"/>
                  </a:lnTo>
                  <a:lnTo>
                    <a:pt x="137" y="354"/>
                  </a:lnTo>
                  <a:lnTo>
                    <a:pt x="126" y="343"/>
                  </a:lnTo>
                  <a:lnTo>
                    <a:pt x="118" y="328"/>
                  </a:lnTo>
                  <a:lnTo>
                    <a:pt x="114" y="310"/>
                  </a:lnTo>
                  <a:lnTo>
                    <a:pt x="113" y="289"/>
                  </a:lnTo>
                  <a:lnTo>
                    <a:pt x="116" y="267"/>
                  </a:lnTo>
                  <a:lnTo>
                    <a:pt x="122" y="246"/>
                  </a:lnTo>
                  <a:lnTo>
                    <a:pt x="132" y="226"/>
                  </a:lnTo>
                  <a:lnTo>
                    <a:pt x="138" y="216"/>
                  </a:lnTo>
                  <a:lnTo>
                    <a:pt x="146" y="205"/>
                  </a:lnTo>
                  <a:lnTo>
                    <a:pt x="155" y="194"/>
                  </a:lnTo>
                  <a:lnTo>
                    <a:pt x="166" y="182"/>
                  </a:lnTo>
                  <a:lnTo>
                    <a:pt x="177" y="170"/>
                  </a:lnTo>
                  <a:lnTo>
                    <a:pt x="189" y="157"/>
                  </a:lnTo>
                  <a:lnTo>
                    <a:pt x="202" y="145"/>
                  </a:lnTo>
                  <a:lnTo>
                    <a:pt x="216" y="133"/>
                  </a:lnTo>
                  <a:lnTo>
                    <a:pt x="231" y="121"/>
                  </a:lnTo>
                  <a:lnTo>
                    <a:pt x="246" y="109"/>
                  </a:lnTo>
                  <a:lnTo>
                    <a:pt x="262" y="99"/>
                  </a:lnTo>
                  <a:lnTo>
                    <a:pt x="278" y="89"/>
                  </a:lnTo>
                  <a:lnTo>
                    <a:pt x="295" y="80"/>
                  </a:lnTo>
                  <a:lnTo>
                    <a:pt x="311" y="72"/>
                  </a:lnTo>
                  <a:lnTo>
                    <a:pt x="328" y="65"/>
                  </a:lnTo>
                  <a:lnTo>
                    <a:pt x="345" y="60"/>
                  </a:lnTo>
                  <a:lnTo>
                    <a:pt x="344" y="59"/>
                  </a:lnTo>
                  <a:lnTo>
                    <a:pt x="341" y="58"/>
                  </a:lnTo>
                  <a:lnTo>
                    <a:pt x="337" y="56"/>
                  </a:lnTo>
                  <a:lnTo>
                    <a:pt x="331" y="53"/>
                  </a:lnTo>
                  <a:lnTo>
                    <a:pt x="323" y="49"/>
                  </a:lnTo>
                  <a:lnTo>
                    <a:pt x="315" y="44"/>
                  </a:lnTo>
                  <a:lnTo>
                    <a:pt x="306" y="40"/>
                  </a:lnTo>
                  <a:lnTo>
                    <a:pt x="296" y="35"/>
                  </a:lnTo>
                  <a:lnTo>
                    <a:pt x="286" y="30"/>
                  </a:lnTo>
                  <a:lnTo>
                    <a:pt x="275" y="25"/>
                  </a:lnTo>
                  <a:lnTo>
                    <a:pt x="264" y="20"/>
                  </a:lnTo>
                  <a:lnTo>
                    <a:pt x="254" y="15"/>
                  </a:lnTo>
                  <a:lnTo>
                    <a:pt x="243" y="11"/>
                  </a:lnTo>
                  <a:lnTo>
                    <a:pt x="234" y="7"/>
                  </a:lnTo>
                  <a:lnTo>
                    <a:pt x="224" y="3"/>
                  </a:lnTo>
                  <a:lnTo>
                    <a:pt x="21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5" name="Freeform 29"/>
            <p:cNvSpPr>
              <a:spLocks/>
            </p:cNvSpPr>
            <p:nvPr/>
          </p:nvSpPr>
          <p:spPr bwMode="auto">
            <a:xfrm>
              <a:off x="3508" y="1773"/>
              <a:ext cx="245" cy="453"/>
            </a:xfrm>
            <a:custGeom>
              <a:avLst/>
              <a:gdLst>
                <a:gd name="T0" fmla="*/ 230 w 245"/>
                <a:gd name="T1" fmla="*/ 6 h 453"/>
                <a:gd name="T2" fmla="*/ 223 w 245"/>
                <a:gd name="T3" fmla="*/ 23 h 453"/>
                <a:gd name="T4" fmla="*/ 205 w 245"/>
                <a:gd name="T5" fmla="*/ 34 h 453"/>
                <a:gd name="T6" fmla="*/ 197 w 245"/>
                <a:gd name="T7" fmla="*/ 25 h 453"/>
                <a:gd name="T8" fmla="*/ 201 w 245"/>
                <a:gd name="T9" fmla="*/ 10 h 453"/>
                <a:gd name="T10" fmla="*/ 194 w 245"/>
                <a:gd name="T11" fmla="*/ 7 h 453"/>
                <a:gd name="T12" fmla="*/ 172 w 245"/>
                <a:gd name="T13" fmla="*/ 17 h 453"/>
                <a:gd name="T14" fmla="*/ 140 w 245"/>
                <a:gd name="T15" fmla="*/ 35 h 453"/>
                <a:gd name="T16" fmla="*/ 102 w 245"/>
                <a:gd name="T17" fmla="*/ 62 h 453"/>
                <a:gd name="T18" fmla="*/ 65 w 245"/>
                <a:gd name="T19" fmla="*/ 97 h 453"/>
                <a:gd name="T20" fmla="*/ 33 w 245"/>
                <a:gd name="T21" fmla="*/ 139 h 453"/>
                <a:gd name="T22" fmla="*/ 4 w 245"/>
                <a:gd name="T23" fmla="*/ 217 h 453"/>
                <a:gd name="T24" fmla="*/ 18 w 245"/>
                <a:gd name="T25" fmla="*/ 260 h 453"/>
                <a:gd name="T26" fmla="*/ 66 w 245"/>
                <a:gd name="T27" fmla="*/ 265 h 453"/>
                <a:gd name="T28" fmla="*/ 100 w 245"/>
                <a:gd name="T29" fmla="*/ 269 h 453"/>
                <a:gd name="T30" fmla="*/ 103 w 245"/>
                <a:gd name="T31" fmla="*/ 284 h 453"/>
                <a:gd name="T32" fmla="*/ 101 w 245"/>
                <a:gd name="T33" fmla="*/ 293 h 453"/>
                <a:gd name="T34" fmla="*/ 121 w 245"/>
                <a:gd name="T35" fmla="*/ 305 h 453"/>
                <a:gd name="T36" fmla="*/ 140 w 245"/>
                <a:gd name="T37" fmla="*/ 322 h 453"/>
                <a:gd name="T38" fmla="*/ 155 w 245"/>
                <a:gd name="T39" fmla="*/ 343 h 453"/>
                <a:gd name="T40" fmla="*/ 163 w 245"/>
                <a:gd name="T41" fmla="*/ 362 h 453"/>
                <a:gd name="T42" fmla="*/ 163 w 245"/>
                <a:gd name="T43" fmla="*/ 386 h 453"/>
                <a:gd name="T44" fmla="*/ 142 w 245"/>
                <a:gd name="T45" fmla="*/ 392 h 453"/>
                <a:gd name="T46" fmla="*/ 122 w 245"/>
                <a:gd name="T47" fmla="*/ 376 h 453"/>
                <a:gd name="T48" fmla="*/ 119 w 245"/>
                <a:gd name="T49" fmla="*/ 359 h 453"/>
                <a:gd name="T50" fmla="*/ 126 w 245"/>
                <a:gd name="T51" fmla="*/ 358 h 453"/>
                <a:gd name="T52" fmla="*/ 137 w 245"/>
                <a:gd name="T53" fmla="*/ 364 h 453"/>
                <a:gd name="T54" fmla="*/ 146 w 245"/>
                <a:gd name="T55" fmla="*/ 367 h 453"/>
                <a:gd name="T56" fmla="*/ 142 w 245"/>
                <a:gd name="T57" fmla="*/ 355 h 453"/>
                <a:gd name="T58" fmla="*/ 122 w 245"/>
                <a:gd name="T59" fmla="*/ 334 h 453"/>
                <a:gd name="T60" fmla="*/ 88 w 245"/>
                <a:gd name="T61" fmla="*/ 320 h 453"/>
                <a:gd name="T62" fmla="*/ 55 w 245"/>
                <a:gd name="T63" fmla="*/ 320 h 453"/>
                <a:gd name="T64" fmla="*/ 34 w 245"/>
                <a:gd name="T65" fmla="*/ 324 h 453"/>
                <a:gd name="T66" fmla="*/ 31 w 245"/>
                <a:gd name="T67" fmla="*/ 328 h 453"/>
                <a:gd name="T68" fmla="*/ 38 w 245"/>
                <a:gd name="T69" fmla="*/ 361 h 453"/>
                <a:gd name="T70" fmla="*/ 19 w 245"/>
                <a:gd name="T71" fmla="*/ 405 h 453"/>
                <a:gd name="T72" fmla="*/ 3 w 245"/>
                <a:gd name="T73" fmla="*/ 416 h 453"/>
                <a:gd name="T74" fmla="*/ 13 w 245"/>
                <a:gd name="T75" fmla="*/ 421 h 453"/>
                <a:gd name="T76" fmla="*/ 33 w 245"/>
                <a:gd name="T77" fmla="*/ 429 h 453"/>
                <a:gd name="T78" fmla="*/ 62 w 245"/>
                <a:gd name="T79" fmla="*/ 438 h 453"/>
                <a:gd name="T80" fmla="*/ 101 w 245"/>
                <a:gd name="T81" fmla="*/ 447 h 453"/>
                <a:gd name="T82" fmla="*/ 134 w 245"/>
                <a:gd name="T83" fmla="*/ 450 h 453"/>
                <a:gd name="T84" fmla="*/ 153 w 245"/>
                <a:gd name="T85" fmla="*/ 426 h 453"/>
                <a:gd name="T86" fmla="*/ 175 w 245"/>
                <a:gd name="T87" fmla="*/ 389 h 453"/>
                <a:gd name="T88" fmla="*/ 193 w 245"/>
                <a:gd name="T89" fmla="*/ 350 h 453"/>
                <a:gd name="T90" fmla="*/ 221 w 245"/>
                <a:gd name="T91" fmla="*/ 266 h 453"/>
                <a:gd name="T92" fmla="*/ 234 w 245"/>
                <a:gd name="T93" fmla="*/ 100 h 453"/>
                <a:gd name="T94" fmla="*/ 241 w 245"/>
                <a:gd name="T95" fmla="*/ 31 h 453"/>
                <a:gd name="T96" fmla="*/ 239 w 245"/>
                <a:gd name="T97" fmla="*/ 2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453"/>
                <a:gd name="T149" fmla="*/ 245 w 245"/>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453">
                  <a:moveTo>
                    <a:pt x="231" y="0"/>
                  </a:moveTo>
                  <a:lnTo>
                    <a:pt x="231" y="2"/>
                  </a:lnTo>
                  <a:lnTo>
                    <a:pt x="230" y="6"/>
                  </a:lnTo>
                  <a:lnTo>
                    <a:pt x="228" y="11"/>
                  </a:lnTo>
                  <a:lnTo>
                    <a:pt x="226" y="17"/>
                  </a:lnTo>
                  <a:lnTo>
                    <a:pt x="223" y="23"/>
                  </a:lnTo>
                  <a:lnTo>
                    <a:pt x="219" y="29"/>
                  </a:lnTo>
                  <a:lnTo>
                    <a:pt x="213" y="32"/>
                  </a:lnTo>
                  <a:lnTo>
                    <a:pt x="205" y="34"/>
                  </a:lnTo>
                  <a:lnTo>
                    <a:pt x="199" y="32"/>
                  </a:lnTo>
                  <a:lnTo>
                    <a:pt x="197" y="29"/>
                  </a:lnTo>
                  <a:lnTo>
                    <a:pt x="197" y="25"/>
                  </a:lnTo>
                  <a:lnTo>
                    <a:pt x="198" y="20"/>
                  </a:lnTo>
                  <a:lnTo>
                    <a:pt x="200" y="14"/>
                  </a:lnTo>
                  <a:lnTo>
                    <a:pt x="201" y="10"/>
                  </a:lnTo>
                  <a:lnTo>
                    <a:pt x="201" y="7"/>
                  </a:lnTo>
                  <a:lnTo>
                    <a:pt x="198" y="6"/>
                  </a:lnTo>
                  <a:lnTo>
                    <a:pt x="194" y="7"/>
                  </a:lnTo>
                  <a:lnTo>
                    <a:pt x="189" y="9"/>
                  </a:lnTo>
                  <a:lnTo>
                    <a:pt x="181" y="12"/>
                  </a:lnTo>
                  <a:lnTo>
                    <a:pt x="172" y="17"/>
                  </a:lnTo>
                  <a:lnTo>
                    <a:pt x="163" y="21"/>
                  </a:lnTo>
                  <a:lnTo>
                    <a:pt x="152" y="28"/>
                  </a:lnTo>
                  <a:lnTo>
                    <a:pt x="140" y="35"/>
                  </a:lnTo>
                  <a:lnTo>
                    <a:pt x="128" y="43"/>
                  </a:lnTo>
                  <a:lnTo>
                    <a:pt x="116" y="52"/>
                  </a:lnTo>
                  <a:lnTo>
                    <a:pt x="102" y="62"/>
                  </a:lnTo>
                  <a:lnTo>
                    <a:pt x="89" y="73"/>
                  </a:lnTo>
                  <a:lnTo>
                    <a:pt x="77" y="84"/>
                  </a:lnTo>
                  <a:lnTo>
                    <a:pt x="65" y="97"/>
                  </a:lnTo>
                  <a:lnTo>
                    <a:pt x="54" y="110"/>
                  </a:lnTo>
                  <a:lnTo>
                    <a:pt x="43" y="124"/>
                  </a:lnTo>
                  <a:lnTo>
                    <a:pt x="33" y="139"/>
                  </a:lnTo>
                  <a:lnTo>
                    <a:pt x="18" y="168"/>
                  </a:lnTo>
                  <a:lnTo>
                    <a:pt x="9" y="195"/>
                  </a:lnTo>
                  <a:lnTo>
                    <a:pt x="4" y="217"/>
                  </a:lnTo>
                  <a:lnTo>
                    <a:pt x="4" y="236"/>
                  </a:lnTo>
                  <a:lnTo>
                    <a:pt x="9" y="251"/>
                  </a:lnTo>
                  <a:lnTo>
                    <a:pt x="18" y="260"/>
                  </a:lnTo>
                  <a:lnTo>
                    <a:pt x="32" y="266"/>
                  </a:lnTo>
                  <a:lnTo>
                    <a:pt x="49" y="266"/>
                  </a:lnTo>
                  <a:lnTo>
                    <a:pt x="66" y="265"/>
                  </a:lnTo>
                  <a:lnTo>
                    <a:pt x="81" y="265"/>
                  </a:lnTo>
                  <a:lnTo>
                    <a:pt x="92" y="266"/>
                  </a:lnTo>
                  <a:lnTo>
                    <a:pt x="100" y="269"/>
                  </a:lnTo>
                  <a:lnTo>
                    <a:pt x="104" y="273"/>
                  </a:lnTo>
                  <a:lnTo>
                    <a:pt x="105" y="278"/>
                  </a:lnTo>
                  <a:lnTo>
                    <a:pt x="103" y="284"/>
                  </a:lnTo>
                  <a:lnTo>
                    <a:pt x="98" y="290"/>
                  </a:lnTo>
                  <a:lnTo>
                    <a:pt x="98" y="291"/>
                  </a:lnTo>
                  <a:lnTo>
                    <a:pt x="101" y="293"/>
                  </a:lnTo>
                  <a:lnTo>
                    <a:pt x="107" y="297"/>
                  </a:lnTo>
                  <a:lnTo>
                    <a:pt x="116" y="302"/>
                  </a:lnTo>
                  <a:lnTo>
                    <a:pt x="121" y="305"/>
                  </a:lnTo>
                  <a:lnTo>
                    <a:pt x="128" y="310"/>
                  </a:lnTo>
                  <a:lnTo>
                    <a:pt x="133" y="316"/>
                  </a:lnTo>
                  <a:lnTo>
                    <a:pt x="140" y="322"/>
                  </a:lnTo>
                  <a:lnTo>
                    <a:pt x="146" y="329"/>
                  </a:lnTo>
                  <a:lnTo>
                    <a:pt x="151" y="337"/>
                  </a:lnTo>
                  <a:lnTo>
                    <a:pt x="155" y="343"/>
                  </a:lnTo>
                  <a:lnTo>
                    <a:pt x="158" y="349"/>
                  </a:lnTo>
                  <a:lnTo>
                    <a:pt x="160" y="355"/>
                  </a:lnTo>
                  <a:lnTo>
                    <a:pt x="163" y="362"/>
                  </a:lnTo>
                  <a:lnTo>
                    <a:pt x="164" y="371"/>
                  </a:lnTo>
                  <a:lnTo>
                    <a:pt x="164" y="379"/>
                  </a:lnTo>
                  <a:lnTo>
                    <a:pt x="163" y="386"/>
                  </a:lnTo>
                  <a:lnTo>
                    <a:pt x="159" y="391"/>
                  </a:lnTo>
                  <a:lnTo>
                    <a:pt x="152" y="394"/>
                  </a:lnTo>
                  <a:lnTo>
                    <a:pt x="142" y="392"/>
                  </a:lnTo>
                  <a:lnTo>
                    <a:pt x="133" y="388"/>
                  </a:lnTo>
                  <a:lnTo>
                    <a:pt x="126" y="382"/>
                  </a:lnTo>
                  <a:lnTo>
                    <a:pt x="122" y="376"/>
                  </a:lnTo>
                  <a:lnTo>
                    <a:pt x="119" y="370"/>
                  </a:lnTo>
                  <a:lnTo>
                    <a:pt x="119" y="364"/>
                  </a:lnTo>
                  <a:lnTo>
                    <a:pt x="119" y="359"/>
                  </a:lnTo>
                  <a:lnTo>
                    <a:pt x="121" y="357"/>
                  </a:lnTo>
                  <a:lnTo>
                    <a:pt x="123" y="357"/>
                  </a:lnTo>
                  <a:lnTo>
                    <a:pt x="126" y="358"/>
                  </a:lnTo>
                  <a:lnTo>
                    <a:pt x="129" y="361"/>
                  </a:lnTo>
                  <a:lnTo>
                    <a:pt x="133" y="363"/>
                  </a:lnTo>
                  <a:lnTo>
                    <a:pt x="137" y="364"/>
                  </a:lnTo>
                  <a:lnTo>
                    <a:pt x="141" y="366"/>
                  </a:lnTo>
                  <a:lnTo>
                    <a:pt x="144" y="367"/>
                  </a:lnTo>
                  <a:lnTo>
                    <a:pt x="146" y="367"/>
                  </a:lnTo>
                  <a:lnTo>
                    <a:pt x="147" y="364"/>
                  </a:lnTo>
                  <a:lnTo>
                    <a:pt x="145" y="361"/>
                  </a:lnTo>
                  <a:lnTo>
                    <a:pt x="142" y="355"/>
                  </a:lnTo>
                  <a:lnTo>
                    <a:pt x="137" y="348"/>
                  </a:lnTo>
                  <a:lnTo>
                    <a:pt x="130" y="340"/>
                  </a:lnTo>
                  <a:lnTo>
                    <a:pt x="122" y="334"/>
                  </a:lnTo>
                  <a:lnTo>
                    <a:pt x="111" y="327"/>
                  </a:lnTo>
                  <a:lnTo>
                    <a:pt x="100" y="322"/>
                  </a:lnTo>
                  <a:lnTo>
                    <a:pt x="88" y="320"/>
                  </a:lnTo>
                  <a:lnTo>
                    <a:pt x="76" y="319"/>
                  </a:lnTo>
                  <a:lnTo>
                    <a:pt x="65" y="319"/>
                  </a:lnTo>
                  <a:lnTo>
                    <a:pt x="55" y="320"/>
                  </a:lnTo>
                  <a:lnTo>
                    <a:pt x="47" y="321"/>
                  </a:lnTo>
                  <a:lnTo>
                    <a:pt x="39" y="322"/>
                  </a:lnTo>
                  <a:lnTo>
                    <a:pt x="34" y="324"/>
                  </a:lnTo>
                  <a:lnTo>
                    <a:pt x="31" y="325"/>
                  </a:lnTo>
                  <a:lnTo>
                    <a:pt x="30" y="325"/>
                  </a:lnTo>
                  <a:lnTo>
                    <a:pt x="31" y="328"/>
                  </a:lnTo>
                  <a:lnTo>
                    <a:pt x="33" y="336"/>
                  </a:lnTo>
                  <a:lnTo>
                    <a:pt x="36" y="348"/>
                  </a:lnTo>
                  <a:lnTo>
                    <a:pt x="38" y="361"/>
                  </a:lnTo>
                  <a:lnTo>
                    <a:pt x="36" y="376"/>
                  </a:lnTo>
                  <a:lnTo>
                    <a:pt x="30" y="391"/>
                  </a:lnTo>
                  <a:lnTo>
                    <a:pt x="19" y="405"/>
                  </a:lnTo>
                  <a:lnTo>
                    <a:pt x="0" y="415"/>
                  </a:lnTo>
                  <a:lnTo>
                    <a:pt x="1" y="415"/>
                  </a:lnTo>
                  <a:lnTo>
                    <a:pt x="3" y="416"/>
                  </a:lnTo>
                  <a:lnTo>
                    <a:pt x="5" y="417"/>
                  </a:lnTo>
                  <a:lnTo>
                    <a:pt x="9" y="420"/>
                  </a:lnTo>
                  <a:lnTo>
                    <a:pt x="13" y="421"/>
                  </a:lnTo>
                  <a:lnTo>
                    <a:pt x="18" y="424"/>
                  </a:lnTo>
                  <a:lnTo>
                    <a:pt x="25" y="426"/>
                  </a:lnTo>
                  <a:lnTo>
                    <a:pt x="33" y="429"/>
                  </a:lnTo>
                  <a:lnTo>
                    <a:pt x="42" y="432"/>
                  </a:lnTo>
                  <a:lnTo>
                    <a:pt x="51" y="435"/>
                  </a:lnTo>
                  <a:lnTo>
                    <a:pt x="62" y="438"/>
                  </a:lnTo>
                  <a:lnTo>
                    <a:pt x="74" y="441"/>
                  </a:lnTo>
                  <a:lnTo>
                    <a:pt x="87" y="444"/>
                  </a:lnTo>
                  <a:lnTo>
                    <a:pt x="101" y="447"/>
                  </a:lnTo>
                  <a:lnTo>
                    <a:pt x="116" y="450"/>
                  </a:lnTo>
                  <a:lnTo>
                    <a:pt x="133" y="453"/>
                  </a:lnTo>
                  <a:lnTo>
                    <a:pt x="134" y="450"/>
                  </a:lnTo>
                  <a:lnTo>
                    <a:pt x="139" y="445"/>
                  </a:lnTo>
                  <a:lnTo>
                    <a:pt x="145" y="436"/>
                  </a:lnTo>
                  <a:lnTo>
                    <a:pt x="153" y="426"/>
                  </a:lnTo>
                  <a:lnTo>
                    <a:pt x="160" y="414"/>
                  </a:lnTo>
                  <a:lnTo>
                    <a:pt x="169" y="401"/>
                  </a:lnTo>
                  <a:lnTo>
                    <a:pt x="175" y="389"/>
                  </a:lnTo>
                  <a:lnTo>
                    <a:pt x="180" y="378"/>
                  </a:lnTo>
                  <a:lnTo>
                    <a:pt x="185" y="366"/>
                  </a:lnTo>
                  <a:lnTo>
                    <a:pt x="193" y="350"/>
                  </a:lnTo>
                  <a:lnTo>
                    <a:pt x="202" y="329"/>
                  </a:lnTo>
                  <a:lnTo>
                    <a:pt x="212" y="302"/>
                  </a:lnTo>
                  <a:lnTo>
                    <a:pt x="221" y="266"/>
                  </a:lnTo>
                  <a:lnTo>
                    <a:pt x="228" y="222"/>
                  </a:lnTo>
                  <a:lnTo>
                    <a:pt x="233" y="167"/>
                  </a:lnTo>
                  <a:lnTo>
                    <a:pt x="234" y="100"/>
                  </a:lnTo>
                  <a:lnTo>
                    <a:pt x="235" y="89"/>
                  </a:lnTo>
                  <a:lnTo>
                    <a:pt x="238" y="61"/>
                  </a:lnTo>
                  <a:lnTo>
                    <a:pt x="241" y="31"/>
                  </a:lnTo>
                  <a:lnTo>
                    <a:pt x="245" y="12"/>
                  </a:lnTo>
                  <a:lnTo>
                    <a:pt x="244" y="6"/>
                  </a:lnTo>
                  <a:lnTo>
                    <a:pt x="239" y="2"/>
                  </a:lnTo>
                  <a:lnTo>
                    <a:pt x="234" y="0"/>
                  </a:lnTo>
                  <a:lnTo>
                    <a:pt x="23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6" name="Freeform 30"/>
            <p:cNvSpPr>
              <a:spLocks/>
            </p:cNvSpPr>
            <p:nvPr/>
          </p:nvSpPr>
          <p:spPr bwMode="auto">
            <a:xfrm>
              <a:off x="3387" y="2171"/>
              <a:ext cx="249" cy="259"/>
            </a:xfrm>
            <a:custGeom>
              <a:avLst/>
              <a:gdLst>
                <a:gd name="T0" fmla="*/ 0 w 249"/>
                <a:gd name="T1" fmla="*/ 53 h 259"/>
                <a:gd name="T2" fmla="*/ 4 w 249"/>
                <a:gd name="T3" fmla="*/ 67 h 259"/>
                <a:gd name="T4" fmla="*/ 15 w 249"/>
                <a:gd name="T5" fmla="*/ 92 h 259"/>
                <a:gd name="T6" fmla="*/ 32 w 249"/>
                <a:gd name="T7" fmla="*/ 124 h 259"/>
                <a:gd name="T8" fmla="*/ 59 w 249"/>
                <a:gd name="T9" fmla="*/ 160 h 259"/>
                <a:gd name="T10" fmla="*/ 95 w 249"/>
                <a:gd name="T11" fmla="*/ 195 h 259"/>
                <a:gd name="T12" fmla="*/ 144 w 249"/>
                <a:gd name="T13" fmla="*/ 227 h 259"/>
                <a:gd name="T14" fmla="*/ 206 w 249"/>
                <a:gd name="T15" fmla="*/ 251 h 259"/>
                <a:gd name="T16" fmla="*/ 243 w 249"/>
                <a:gd name="T17" fmla="*/ 255 h 259"/>
                <a:gd name="T18" fmla="*/ 248 w 249"/>
                <a:gd name="T19" fmla="*/ 223 h 259"/>
                <a:gd name="T20" fmla="*/ 249 w 249"/>
                <a:gd name="T21" fmla="*/ 168 h 259"/>
                <a:gd name="T22" fmla="*/ 239 w 249"/>
                <a:gd name="T23" fmla="*/ 103 h 259"/>
                <a:gd name="T24" fmla="*/ 226 w 249"/>
                <a:gd name="T25" fmla="*/ 70 h 259"/>
                <a:gd name="T26" fmla="*/ 218 w 249"/>
                <a:gd name="T27" fmla="*/ 69 h 259"/>
                <a:gd name="T28" fmla="*/ 204 w 249"/>
                <a:gd name="T29" fmla="*/ 66 h 259"/>
                <a:gd name="T30" fmla="*/ 186 w 249"/>
                <a:gd name="T31" fmla="*/ 61 h 259"/>
                <a:gd name="T32" fmla="*/ 165 w 249"/>
                <a:gd name="T33" fmla="*/ 56 h 259"/>
                <a:gd name="T34" fmla="*/ 145 w 249"/>
                <a:gd name="T35" fmla="*/ 49 h 259"/>
                <a:gd name="T36" fmla="*/ 125 w 249"/>
                <a:gd name="T37" fmla="*/ 43 h 259"/>
                <a:gd name="T38" fmla="*/ 110 w 249"/>
                <a:gd name="T39" fmla="*/ 34 h 259"/>
                <a:gd name="T40" fmla="*/ 94 w 249"/>
                <a:gd name="T41" fmla="*/ 23 h 259"/>
                <a:gd name="T42" fmla="*/ 79 w 249"/>
                <a:gd name="T43" fmla="*/ 9 h 259"/>
                <a:gd name="T44" fmla="*/ 68 w 249"/>
                <a:gd name="T45" fmla="*/ 1 h 259"/>
                <a:gd name="T46" fmla="*/ 59 w 249"/>
                <a:gd name="T47" fmla="*/ 1 h 259"/>
                <a:gd name="T48" fmla="*/ 51 w 249"/>
                <a:gd name="T49" fmla="*/ 10 h 259"/>
                <a:gd name="T50" fmla="*/ 42 w 249"/>
                <a:gd name="T51" fmla="*/ 18 h 259"/>
                <a:gd name="T52" fmla="*/ 35 w 249"/>
                <a:gd name="T53" fmla="*/ 22 h 259"/>
                <a:gd name="T54" fmla="*/ 29 w 249"/>
                <a:gd name="T55" fmla="*/ 28 h 259"/>
                <a:gd name="T56" fmla="*/ 25 w 249"/>
                <a:gd name="T57" fmla="*/ 34 h 259"/>
                <a:gd name="T58" fmla="*/ 17 w 249"/>
                <a:gd name="T59" fmla="*/ 41 h 259"/>
                <a:gd name="T60" fmla="*/ 7 w 249"/>
                <a:gd name="T61" fmla="*/ 47 h 259"/>
                <a:gd name="T62" fmla="*/ 0 w 249"/>
                <a:gd name="T63" fmla="*/ 50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59"/>
                <a:gd name="T98" fmla="*/ 249 w 249"/>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59">
                  <a:moveTo>
                    <a:pt x="0" y="51"/>
                  </a:moveTo>
                  <a:lnTo>
                    <a:pt x="0" y="53"/>
                  </a:lnTo>
                  <a:lnTo>
                    <a:pt x="2" y="58"/>
                  </a:lnTo>
                  <a:lnTo>
                    <a:pt x="4" y="67"/>
                  </a:lnTo>
                  <a:lnTo>
                    <a:pt x="9" y="78"/>
                  </a:lnTo>
                  <a:lnTo>
                    <a:pt x="15" y="92"/>
                  </a:lnTo>
                  <a:lnTo>
                    <a:pt x="22" y="108"/>
                  </a:lnTo>
                  <a:lnTo>
                    <a:pt x="32" y="124"/>
                  </a:lnTo>
                  <a:lnTo>
                    <a:pt x="44" y="142"/>
                  </a:lnTo>
                  <a:lnTo>
                    <a:pt x="59" y="160"/>
                  </a:lnTo>
                  <a:lnTo>
                    <a:pt x="75" y="178"/>
                  </a:lnTo>
                  <a:lnTo>
                    <a:pt x="95" y="195"/>
                  </a:lnTo>
                  <a:lnTo>
                    <a:pt x="118" y="212"/>
                  </a:lnTo>
                  <a:lnTo>
                    <a:pt x="144" y="227"/>
                  </a:lnTo>
                  <a:lnTo>
                    <a:pt x="173" y="241"/>
                  </a:lnTo>
                  <a:lnTo>
                    <a:pt x="206" y="251"/>
                  </a:lnTo>
                  <a:lnTo>
                    <a:pt x="243" y="259"/>
                  </a:lnTo>
                  <a:lnTo>
                    <a:pt x="243" y="255"/>
                  </a:lnTo>
                  <a:lnTo>
                    <a:pt x="246" y="242"/>
                  </a:lnTo>
                  <a:lnTo>
                    <a:pt x="248" y="223"/>
                  </a:lnTo>
                  <a:lnTo>
                    <a:pt x="249" y="197"/>
                  </a:lnTo>
                  <a:lnTo>
                    <a:pt x="249" y="168"/>
                  </a:lnTo>
                  <a:lnTo>
                    <a:pt x="246" y="137"/>
                  </a:lnTo>
                  <a:lnTo>
                    <a:pt x="239" y="103"/>
                  </a:lnTo>
                  <a:lnTo>
                    <a:pt x="227" y="70"/>
                  </a:lnTo>
                  <a:lnTo>
                    <a:pt x="226" y="70"/>
                  </a:lnTo>
                  <a:lnTo>
                    <a:pt x="222" y="70"/>
                  </a:lnTo>
                  <a:lnTo>
                    <a:pt x="218" y="69"/>
                  </a:lnTo>
                  <a:lnTo>
                    <a:pt x="211" y="67"/>
                  </a:lnTo>
                  <a:lnTo>
                    <a:pt x="204" y="66"/>
                  </a:lnTo>
                  <a:lnTo>
                    <a:pt x="195" y="64"/>
                  </a:lnTo>
                  <a:lnTo>
                    <a:pt x="186" y="61"/>
                  </a:lnTo>
                  <a:lnTo>
                    <a:pt x="175" y="58"/>
                  </a:lnTo>
                  <a:lnTo>
                    <a:pt x="165" y="56"/>
                  </a:lnTo>
                  <a:lnTo>
                    <a:pt x="154" y="53"/>
                  </a:lnTo>
                  <a:lnTo>
                    <a:pt x="145" y="49"/>
                  </a:lnTo>
                  <a:lnTo>
                    <a:pt x="134" y="46"/>
                  </a:lnTo>
                  <a:lnTo>
                    <a:pt x="125" y="43"/>
                  </a:lnTo>
                  <a:lnTo>
                    <a:pt x="117" y="39"/>
                  </a:lnTo>
                  <a:lnTo>
                    <a:pt x="110" y="34"/>
                  </a:lnTo>
                  <a:lnTo>
                    <a:pt x="104" y="31"/>
                  </a:lnTo>
                  <a:lnTo>
                    <a:pt x="94" y="23"/>
                  </a:lnTo>
                  <a:lnTo>
                    <a:pt x="86" y="16"/>
                  </a:lnTo>
                  <a:lnTo>
                    <a:pt x="79" y="9"/>
                  </a:lnTo>
                  <a:lnTo>
                    <a:pt x="73" y="4"/>
                  </a:lnTo>
                  <a:lnTo>
                    <a:pt x="68" y="1"/>
                  </a:lnTo>
                  <a:lnTo>
                    <a:pt x="62" y="0"/>
                  </a:lnTo>
                  <a:lnTo>
                    <a:pt x="59" y="1"/>
                  </a:lnTo>
                  <a:lnTo>
                    <a:pt x="55" y="5"/>
                  </a:lnTo>
                  <a:lnTo>
                    <a:pt x="51" y="10"/>
                  </a:lnTo>
                  <a:lnTo>
                    <a:pt x="47" y="14"/>
                  </a:lnTo>
                  <a:lnTo>
                    <a:pt x="42" y="18"/>
                  </a:lnTo>
                  <a:lnTo>
                    <a:pt x="39" y="20"/>
                  </a:lnTo>
                  <a:lnTo>
                    <a:pt x="35" y="22"/>
                  </a:lnTo>
                  <a:lnTo>
                    <a:pt x="32" y="25"/>
                  </a:lnTo>
                  <a:lnTo>
                    <a:pt x="29" y="28"/>
                  </a:lnTo>
                  <a:lnTo>
                    <a:pt x="27" y="31"/>
                  </a:lnTo>
                  <a:lnTo>
                    <a:pt x="25" y="34"/>
                  </a:lnTo>
                  <a:lnTo>
                    <a:pt x="21" y="38"/>
                  </a:lnTo>
                  <a:lnTo>
                    <a:pt x="17" y="41"/>
                  </a:lnTo>
                  <a:lnTo>
                    <a:pt x="12" y="44"/>
                  </a:lnTo>
                  <a:lnTo>
                    <a:pt x="7" y="47"/>
                  </a:lnTo>
                  <a:lnTo>
                    <a:pt x="3" y="49"/>
                  </a:lnTo>
                  <a:lnTo>
                    <a:pt x="0" y="50"/>
                  </a:lnTo>
                  <a:lnTo>
                    <a:pt x="0" y="51"/>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7" name="Freeform 31"/>
            <p:cNvSpPr>
              <a:spLocks/>
            </p:cNvSpPr>
            <p:nvPr/>
          </p:nvSpPr>
          <p:spPr bwMode="auto">
            <a:xfrm>
              <a:off x="3461" y="1802"/>
              <a:ext cx="44" cy="79"/>
            </a:xfrm>
            <a:custGeom>
              <a:avLst/>
              <a:gdLst>
                <a:gd name="T0" fmla="*/ 6 w 44"/>
                <a:gd name="T1" fmla="*/ 9 h 79"/>
                <a:gd name="T2" fmla="*/ 7 w 44"/>
                <a:gd name="T3" fmla="*/ 8 h 79"/>
                <a:gd name="T4" fmla="*/ 10 w 44"/>
                <a:gd name="T5" fmla="*/ 6 h 79"/>
                <a:gd name="T6" fmla="*/ 14 w 44"/>
                <a:gd name="T7" fmla="*/ 3 h 79"/>
                <a:gd name="T8" fmla="*/ 18 w 44"/>
                <a:gd name="T9" fmla="*/ 1 h 79"/>
                <a:gd name="T10" fmla="*/ 24 w 44"/>
                <a:gd name="T11" fmla="*/ 0 h 79"/>
                <a:gd name="T12" fmla="*/ 29 w 44"/>
                <a:gd name="T13" fmla="*/ 0 h 79"/>
                <a:gd name="T14" fmla="*/ 35 w 44"/>
                <a:gd name="T15" fmla="*/ 3 h 79"/>
                <a:gd name="T16" fmla="*/ 39 w 44"/>
                <a:gd name="T17" fmla="*/ 9 h 79"/>
                <a:gd name="T18" fmla="*/ 43 w 44"/>
                <a:gd name="T19" fmla="*/ 16 h 79"/>
                <a:gd name="T20" fmla="*/ 44 w 44"/>
                <a:gd name="T21" fmla="*/ 24 h 79"/>
                <a:gd name="T22" fmla="*/ 43 w 44"/>
                <a:gd name="T23" fmla="*/ 33 h 79"/>
                <a:gd name="T24" fmla="*/ 40 w 44"/>
                <a:gd name="T25" fmla="*/ 42 h 79"/>
                <a:gd name="T26" fmla="*/ 36 w 44"/>
                <a:gd name="T27" fmla="*/ 51 h 79"/>
                <a:gd name="T28" fmla="*/ 30 w 44"/>
                <a:gd name="T29" fmla="*/ 61 h 79"/>
                <a:gd name="T30" fmla="*/ 21 w 44"/>
                <a:gd name="T31" fmla="*/ 70 h 79"/>
                <a:gd name="T32" fmla="*/ 12 w 44"/>
                <a:gd name="T33" fmla="*/ 79 h 79"/>
                <a:gd name="T34" fmla="*/ 12 w 44"/>
                <a:gd name="T35" fmla="*/ 77 h 79"/>
                <a:gd name="T36" fmla="*/ 14 w 44"/>
                <a:gd name="T37" fmla="*/ 71 h 79"/>
                <a:gd name="T38" fmla="*/ 15 w 44"/>
                <a:gd name="T39" fmla="*/ 62 h 79"/>
                <a:gd name="T40" fmla="*/ 16 w 44"/>
                <a:gd name="T41" fmla="*/ 53 h 79"/>
                <a:gd name="T42" fmla="*/ 16 w 44"/>
                <a:gd name="T43" fmla="*/ 42 h 79"/>
                <a:gd name="T44" fmla="*/ 14 w 44"/>
                <a:gd name="T45" fmla="*/ 34 h 79"/>
                <a:gd name="T46" fmla="*/ 9 w 44"/>
                <a:gd name="T47" fmla="*/ 27 h 79"/>
                <a:gd name="T48" fmla="*/ 2 w 44"/>
                <a:gd name="T49" fmla="*/ 24 h 79"/>
                <a:gd name="T50" fmla="*/ 1 w 44"/>
                <a:gd name="T51" fmla="*/ 24 h 79"/>
                <a:gd name="T52" fmla="*/ 0 w 44"/>
                <a:gd name="T53" fmla="*/ 21 h 79"/>
                <a:gd name="T54" fmla="*/ 0 w 44"/>
                <a:gd name="T55" fmla="*/ 16 h 79"/>
                <a:gd name="T56" fmla="*/ 6 w 44"/>
                <a:gd name="T57" fmla="*/ 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79"/>
                <a:gd name="T89" fmla="*/ 44 w 44"/>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79">
                  <a:moveTo>
                    <a:pt x="6" y="9"/>
                  </a:moveTo>
                  <a:lnTo>
                    <a:pt x="7" y="8"/>
                  </a:lnTo>
                  <a:lnTo>
                    <a:pt x="10" y="6"/>
                  </a:lnTo>
                  <a:lnTo>
                    <a:pt x="14" y="3"/>
                  </a:lnTo>
                  <a:lnTo>
                    <a:pt x="18" y="1"/>
                  </a:lnTo>
                  <a:lnTo>
                    <a:pt x="24" y="0"/>
                  </a:lnTo>
                  <a:lnTo>
                    <a:pt x="29" y="0"/>
                  </a:lnTo>
                  <a:lnTo>
                    <a:pt x="35" y="3"/>
                  </a:lnTo>
                  <a:lnTo>
                    <a:pt x="39" y="9"/>
                  </a:lnTo>
                  <a:lnTo>
                    <a:pt x="43" y="16"/>
                  </a:lnTo>
                  <a:lnTo>
                    <a:pt x="44" y="24"/>
                  </a:lnTo>
                  <a:lnTo>
                    <a:pt x="43" y="33"/>
                  </a:lnTo>
                  <a:lnTo>
                    <a:pt x="40" y="42"/>
                  </a:lnTo>
                  <a:lnTo>
                    <a:pt x="36" y="51"/>
                  </a:lnTo>
                  <a:lnTo>
                    <a:pt x="30" y="61"/>
                  </a:lnTo>
                  <a:lnTo>
                    <a:pt x="21" y="70"/>
                  </a:lnTo>
                  <a:lnTo>
                    <a:pt x="12" y="79"/>
                  </a:lnTo>
                  <a:lnTo>
                    <a:pt x="12" y="77"/>
                  </a:lnTo>
                  <a:lnTo>
                    <a:pt x="14" y="71"/>
                  </a:lnTo>
                  <a:lnTo>
                    <a:pt x="15" y="62"/>
                  </a:lnTo>
                  <a:lnTo>
                    <a:pt x="16" y="53"/>
                  </a:lnTo>
                  <a:lnTo>
                    <a:pt x="16" y="42"/>
                  </a:lnTo>
                  <a:lnTo>
                    <a:pt x="14" y="34"/>
                  </a:lnTo>
                  <a:lnTo>
                    <a:pt x="9" y="27"/>
                  </a:lnTo>
                  <a:lnTo>
                    <a:pt x="2" y="24"/>
                  </a:lnTo>
                  <a:lnTo>
                    <a:pt x="1" y="24"/>
                  </a:lnTo>
                  <a:lnTo>
                    <a:pt x="0" y="21"/>
                  </a:lnTo>
                  <a:lnTo>
                    <a:pt x="0" y="16"/>
                  </a:lnTo>
                  <a:lnTo>
                    <a:pt x="6" y="9"/>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8" name="Freeform 32"/>
            <p:cNvSpPr>
              <a:spLocks/>
            </p:cNvSpPr>
            <p:nvPr/>
          </p:nvSpPr>
          <p:spPr bwMode="auto">
            <a:xfrm>
              <a:off x="3385" y="1852"/>
              <a:ext cx="62" cy="100"/>
            </a:xfrm>
            <a:custGeom>
              <a:avLst/>
              <a:gdLst>
                <a:gd name="T0" fmla="*/ 51 w 62"/>
                <a:gd name="T1" fmla="*/ 0 h 100"/>
                <a:gd name="T2" fmla="*/ 50 w 62"/>
                <a:gd name="T3" fmla="*/ 2 h 100"/>
                <a:gd name="T4" fmla="*/ 46 w 62"/>
                <a:gd name="T5" fmla="*/ 7 h 100"/>
                <a:gd name="T6" fmla="*/ 40 w 62"/>
                <a:gd name="T7" fmla="*/ 16 h 100"/>
                <a:gd name="T8" fmla="*/ 33 w 62"/>
                <a:gd name="T9" fmla="*/ 27 h 100"/>
                <a:gd name="T10" fmla="*/ 25 w 62"/>
                <a:gd name="T11" fmla="*/ 42 h 100"/>
                <a:gd name="T12" fmla="*/ 17 w 62"/>
                <a:gd name="T13" fmla="*/ 60 h 100"/>
                <a:gd name="T14" fmla="*/ 8 w 62"/>
                <a:gd name="T15" fmla="*/ 79 h 100"/>
                <a:gd name="T16" fmla="*/ 0 w 62"/>
                <a:gd name="T17" fmla="*/ 100 h 100"/>
                <a:gd name="T18" fmla="*/ 2 w 62"/>
                <a:gd name="T19" fmla="*/ 98 h 100"/>
                <a:gd name="T20" fmla="*/ 8 w 62"/>
                <a:gd name="T21" fmla="*/ 93 h 100"/>
                <a:gd name="T22" fmla="*/ 17 w 62"/>
                <a:gd name="T23" fmla="*/ 87 h 100"/>
                <a:gd name="T24" fmla="*/ 27 w 62"/>
                <a:gd name="T25" fmla="*/ 78 h 100"/>
                <a:gd name="T26" fmla="*/ 38 w 62"/>
                <a:gd name="T27" fmla="*/ 70 h 100"/>
                <a:gd name="T28" fmla="*/ 48 w 62"/>
                <a:gd name="T29" fmla="*/ 63 h 100"/>
                <a:gd name="T30" fmla="*/ 55 w 62"/>
                <a:gd name="T31" fmla="*/ 57 h 100"/>
                <a:gd name="T32" fmla="*/ 61 w 62"/>
                <a:gd name="T33" fmla="*/ 53 h 100"/>
                <a:gd name="T34" fmla="*/ 62 w 62"/>
                <a:gd name="T35" fmla="*/ 51 h 100"/>
                <a:gd name="T36" fmla="*/ 61 w 62"/>
                <a:gd name="T37" fmla="*/ 48 h 100"/>
                <a:gd name="T38" fmla="*/ 59 w 62"/>
                <a:gd name="T39" fmla="*/ 46 h 100"/>
                <a:gd name="T40" fmla="*/ 55 w 62"/>
                <a:gd name="T41" fmla="*/ 43 h 100"/>
                <a:gd name="T42" fmla="*/ 53 w 62"/>
                <a:gd name="T43" fmla="*/ 41 h 100"/>
                <a:gd name="T44" fmla="*/ 49 w 62"/>
                <a:gd name="T45" fmla="*/ 38 h 100"/>
                <a:gd name="T46" fmla="*/ 47 w 62"/>
                <a:gd name="T47" fmla="*/ 35 h 100"/>
                <a:gd name="T48" fmla="*/ 46 w 62"/>
                <a:gd name="T49" fmla="*/ 31 h 100"/>
                <a:gd name="T50" fmla="*/ 47 w 62"/>
                <a:gd name="T51" fmla="*/ 22 h 100"/>
                <a:gd name="T52" fmla="*/ 49 w 62"/>
                <a:gd name="T53" fmla="*/ 12 h 100"/>
                <a:gd name="T54" fmla="*/ 50 w 62"/>
                <a:gd name="T55" fmla="*/ 4 h 100"/>
                <a:gd name="T56" fmla="*/ 51 w 62"/>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00"/>
                <a:gd name="T89" fmla="*/ 62 w 62"/>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00">
                  <a:moveTo>
                    <a:pt x="51" y="0"/>
                  </a:moveTo>
                  <a:lnTo>
                    <a:pt x="50" y="2"/>
                  </a:lnTo>
                  <a:lnTo>
                    <a:pt x="46" y="7"/>
                  </a:lnTo>
                  <a:lnTo>
                    <a:pt x="40" y="16"/>
                  </a:lnTo>
                  <a:lnTo>
                    <a:pt x="33" y="27"/>
                  </a:lnTo>
                  <a:lnTo>
                    <a:pt x="25" y="42"/>
                  </a:lnTo>
                  <a:lnTo>
                    <a:pt x="17" y="60"/>
                  </a:lnTo>
                  <a:lnTo>
                    <a:pt x="8" y="79"/>
                  </a:lnTo>
                  <a:lnTo>
                    <a:pt x="0" y="100"/>
                  </a:lnTo>
                  <a:lnTo>
                    <a:pt x="2" y="98"/>
                  </a:lnTo>
                  <a:lnTo>
                    <a:pt x="8" y="93"/>
                  </a:lnTo>
                  <a:lnTo>
                    <a:pt x="17" y="87"/>
                  </a:lnTo>
                  <a:lnTo>
                    <a:pt x="27" y="78"/>
                  </a:lnTo>
                  <a:lnTo>
                    <a:pt x="38" y="70"/>
                  </a:lnTo>
                  <a:lnTo>
                    <a:pt x="48" y="63"/>
                  </a:lnTo>
                  <a:lnTo>
                    <a:pt x="55" y="57"/>
                  </a:lnTo>
                  <a:lnTo>
                    <a:pt x="61" y="53"/>
                  </a:lnTo>
                  <a:lnTo>
                    <a:pt x="62" y="51"/>
                  </a:lnTo>
                  <a:lnTo>
                    <a:pt x="61" y="48"/>
                  </a:lnTo>
                  <a:lnTo>
                    <a:pt x="59" y="46"/>
                  </a:lnTo>
                  <a:lnTo>
                    <a:pt x="55" y="43"/>
                  </a:lnTo>
                  <a:lnTo>
                    <a:pt x="53" y="41"/>
                  </a:lnTo>
                  <a:lnTo>
                    <a:pt x="49" y="38"/>
                  </a:lnTo>
                  <a:lnTo>
                    <a:pt x="47" y="35"/>
                  </a:lnTo>
                  <a:lnTo>
                    <a:pt x="46" y="31"/>
                  </a:lnTo>
                  <a:lnTo>
                    <a:pt x="47" y="22"/>
                  </a:lnTo>
                  <a:lnTo>
                    <a:pt x="49" y="12"/>
                  </a:lnTo>
                  <a:lnTo>
                    <a:pt x="50" y="4"/>
                  </a:lnTo>
                  <a:lnTo>
                    <a:pt x="5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9" name="Freeform 33"/>
            <p:cNvSpPr>
              <a:spLocks/>
            </p:cNvSpPr>
            <p:nvPr/>
          </p:nvSpPr>
          <p:spPr bwMode="auto">
            <a:xfrm>
              <a:off x="3310" y="1807"/>
              <a:ext cx="38" cy="115"/>
            </a:xfrm>
            <a:custGeom>
              <a:avLst/>
              <a:gdLst>
                <a:gd name="T0" fmla="*/ 28 w 38"/>
                <a:gd name="T1" fmla="*/ 0 h 115"/>
                <a:gd name="T2" fmla="*/ 27 w 38"/>
                <a:gd name="T3" fmla="*/ 0 h 115"/>
                <a:gd name="T4" fmla="*/ 21 w 38"/>
                <a:gd name="T5" fmla="*/ 1 h 115"/>
                <a:gd name="T6" fmla="*/ 15 w 38"/>
                <a:gd name="T7" fmla="*/ 4 h 115"/>
                <a:gd name="T8" fmla="*/ 9 w 38"/>
                <a:gd name="T9" fmla="*/ 7 h 115"/>
                <a:gd name="T10" fmla="*/ 3 w 38"/>
                <a:gd name="T11" fmla="*/ 14 h 115"/>
                <a:gd name="T12" fmla="*/ 0 w 38"/>
                <a:gd name="T13" fmla="*/ 24 h 115"/>
                <a:gd name="T14" fmla="*/ 0 w 38"/>
                <a:gd name="T15" fmla="*/ 37 h 115"/>
                <a:gd name="T16" fmla="*/ 5 w 38"/>
                <a:gd name="T17" fmla="*/ 55 h 115"/>
                <a:gd name="T18" fmla="*/ 12 w 38"/>
                <a:gd name="T19" fmla="*/ 72 h 115"/>
                <a:gd name="T20" fmla="*/ 18 w 38"/>
                <a:gd name="T21" fmla="*/ 86 h 115"/>
                <a:gd name="T22" fmla="*/ 24 w 38"/>
                <a:gd name="T23" fmla="*/ 96 h 115"/>
                <a:gd name="T24" fmla="*/ 29 w 38"/>
                <a:gd name="T25" fmla="*/ 105 h 115"/>
                <a:gd name="T26" fmla="*/ 33 w 38"/>
                <a:gd name="T27" fmla="*/ 110 h 115"/>
                <a:gd name="T28" fmla="*/ 36 w 38"/>
                <a:gd name="T29" fmla="*/ 113 h 115"/>
                <a:gd name="T30" fmla="*/ 37 w 38"/>
                <a:gd name="T31" fmla="*/ 114 h 115"/>
                <a:gd name="T32" fmla="*/ 38 w 38"/>
                <a:gd name="T33" fmla="*/ 115 h 115"/>
                <a:gd name="T34" fmla="*/ 35 w 38"/>
                <a:gd name="T35" fmla="*/ 102 h 115"/>
                <a:gd name="T36" fmla="*/ 30 w 38"/>
                <a:gd name="T37" fmla="*/ 69 h 115"/>
                <a:gd name="T38" fmla="*/ 26 w 38"/>
                <a:gd name="T39" fmla="*/ 32 h 115"/>
                <a:gd name="T40" fmla="*/ 28 w 38"/>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15"/>
                <a:gd name="T65" fmla="*/ 38 w 38"/>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15">
                  <a:moveTo>
                    <a:pt x="28" y="0"/>
                  </a:moveTo>
                  <a:lnTo>
                    <a:pt x="27" y="0"/>
                  </a:lnTo>
                  <a:lnTo>
                    <a:pt x="21" y="1"/>
                  </a:lnTo>
                  <a:lnTo>
                    <a:pt x="15" y="4"/>
                  </a:lnTo>
                  <a:lnTo>
                    <a:pt x="9" y="7"/>
                  </a:lnTo>
                  <a:lnTo>
                    <a:pt x="3" y="14"/>
                  </a:lnTo>
                  <a:lnTo>
                    <a:pt x="0" y="24"/>
                  </a:lnTo>
                  <a:lnTo>
                    <a:pt x="0" y="37"/>
                  </a:lnTo>
                  <a:lnTo>
                    <a:pt x="5" y="55"/>
                  </a:lnTo>
                  <a:lnTo>
                    <a:pt x="12" y="72"/>
                  </a:lnTo>
                  <a:lnTo>
                    <a:pt x="18" y="86"/>
                  </a:lnTo>
                  <a:lnTo>
                    <a:pt x="24" y="96"/>
                  </a:lnTo>
                  <a:lnTo>
                    <a:pt x="29" y="105"/>
                  </a:lnTo>
                  <a:lnTo>
                    <a:pt x="33" y="110"/>
                  </a:lnTo>
                  <a:lnTo>
                    <a:pt x="36" y="113"/>
                  </a:lnTo>
                  <a:lnTo>
                    <a:pt x="37" y="114"/>
                  </a:lnTo>
                  <a:lnTo>
                    <a:pt x="38" y="115"/>
                  </a:lnTo>
                  <a:lnTo>
                    <a:pt x="35" y="102"/>
                  </a:lnTo>
                  <a:lnTo>
                    <a:pt x="30" y="69"/>
                  </a:lnTo>
                  <a:lnTo>
                    <a:pt x="26" y="32"/>
                  </a:lnTo>
                  <a:lnTo>
                    <a:pt x="28"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0" name="Freeform 34"/>
            <p:cNvSpPr>
              <a:spLocks/>
            </p:cNvSpPr>
            <p:nvPr/>
          </p:nvSpPr>
          <p:spPr bwMode="auto">
            <a:xfrm>
              <a:off x="3303" y="1699"/>
              <a:ext cx="76" cy="115"/>
            </a:xfrm>
            <a:custGeom>
              <a:avLst/>
              <a:gdLst>
                <a:gd name="T0" fmla="*/ 76 w 76"/>
                <a:gd name="T1" fmla="*/ 0 h 115"/>
                <a:gd name="T2" fmla="*/ 75 w 76"/>
                <a:gd name="T3" fmla="*/ 1 h 115"/>
                <a:gd name="T4" fmla="*/ 70 w 76"/>
                <a:gd name="T5" fmla="*/ 3 h 115"/>
                <a:gd name="T6" fmla="*/ 64 w 76"/>
                <a:gd name="T7" fmla="*/ 7 h 115"/>
                <a:gd name="T8" fmla="*/ 57 w 76"/>
                <a:gd name="T9" fmla="*/ 11 h 115"/>
                <a:gd name="T10" fmla="*/ 48 w 76"/>
                <a:gd name="T11" fmla="*/ 17 h 115"/>
                <a:gd name="T12" fmla="*/ 38 w 76"/>
                <a:gd name="T13" fmla="*/ 24 h 115"/>
                <a:gd name="T14" fmla="*/ 29 w 76"/>
                <a:gd name="T15" fmla="*/ 32 h 115"/>
                <a:gd name="T16" fmla="*/ 20 w 76"/>
                <a:gd name="T17" fmla="*/ 41 h 115"/>
                <a:gd name="T18" fmla="*/ 12 w 76"/>
                <a:gd name="T19" fmla="*/ 50 h 115"/>
                <a:gd name="T20" fmla="*/ 6 w 76"/>
                <a:gd name="T21" fmla="*/ 59 h 115"/>
                <a:gd name="T22" fmla="*/ 2 w 76"/>
                <a:gd name="T23" fmla="*/ 68 h 115"/>
                <a:gd name="T24" fmla="*/ 0 w 76"/>
                <a:gd name="T25" fmla="*/ 78 h 115"/>
                <a:gd name="T26" fmla="*/ 2 w 76"/>
                <a:gd name="T27" fmla="*/ 88 h 115"/>
                <a:gd name="T28" fmla="*/ 7 w 76"/>
                <a:gd name="T29" fmla="*/ 97 h 115"/>
                <a:gd name="T30" fmla="*/ 17 w 76"/>
                <a:gd name="T31" fmla="*/ 106 h 115"/>
                <a:gd name="T32" fmla="*/ 31 w 76"/>
                <a:gd name="T33" fmla="*/ 115 h 115"/>
                <a:gd name="T34" fmla="*/ 32 w 76"/>
                <a:gd name="T35" fmla="*/ 112 h 115"/>
                <a:gd name="T36" fmla="*/ 34 w 76"/>
                <a:gd name="T37" fmla="*/ 104 h 115"/>
                <a:gd name="T38" fmla="*/ 37 w 76"/>
                <a:gd name="T39" fmla="*/ 91 h 115"/>
                <a:gd name="T40" fmla="*/ 40 w 76"/>
                <a:gd name="T41" fmla="*/ 76 h 115"/>
                <a:gd name="T42" fmla="*/ 46 w 76"/>
                <a:gd name="T43" fmla="*/ 57 h 115"/>
                <a:gd name="T44" fmla="*/ 55 w 76"/>
                <a:gd name="T45" fmla="*/ 38 h 115"/>
                <a:gd name="T46" fmla="*/ 64 w 76"/>
                <a:gd name="T47" fmla="*/ 19 h 115"/>
                <a:gd name="T48" fmla="*/ 76 w 76"/>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15"/>
                <a:gd name="T77" fmla="*/ 76 w 76"/>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15">
                  <a:moveTo>
                    <a:pt x="76" y="0"/>
                  </a:moveTo>
                  <a:lnTo>
                    <a:pt x="75" y="1"/>
                  </a:lnTo>
                  <a:lnTo>
                    <a:pt x="70" y="3"/>
                  </a:lnTo>
                  <a:lnTo>
                    <a:pt x="64" y="7"/>
                  </a:lnTo>
                  <a:lnTo>
                    <a:pt x="57" y="11"/>
                  </a:lnTo>
                  <a:lnTo>
                    <a:pt x="48" y="17"/>
                  </a:lnTo>
                  <a:lnTo>
                    <a:pt x="38" y="24"/>
                  </a:lnTo>
                  <a:lnTo>
                    <a:pt x="29" y="32"/>
                  </a:lnTo>
                  <a:lnTo>
                    <a:pt x="20" y="41"/>
                  </a:lnTo>
                  <a:lnTo>
                    <a:pt x="12" y="50"/>
                  </a:lnTo>
                  <a:lnTo>
                    <a:pt x="6" y="59"/>
                  </a:lnTo>
                  <a:lnTo>
                    <a:pt x="2" y="68"/>
                  </a:lnTo>
                  <a:lnTo>
                    <a:pt x="0" y="78"/>
                  </a:lnTo>
                  <a:lnTo>
                    <a:pt x="2" y="88"/>
                  </a:lnTo>
                  <a:lnTo>
                    <a:pt x="7" y="97"/>
                  </a:lnTo>
                  <a:lnTo>
                    <a:pt x="17" y="106"/>
                  </a:lnTo>
                  <a:lnTo>
                    <a:pt x="31" y="115"/>
                  </a:lnTo>
                  <a:lnTo>
                    <a:pt x="32" y="112"/>
                  </a:lnTo>
                  <a:lnTo>
                    <a:pt x="34" y="104"/>
                  </a:lnTo>
                  <a:lnTo>
                    <a:pt x="37" y="91"/>
                  </a:lnTo>
                  <a:lnTo>
                    <a:pt x="40" y="76"/>
                  </a:lnTo>
                  <a:lnTo>
                    <a:pt x="46" y="57"/>
                  </a:lnTo>
                  <a:lnTo>
                    <a:pt x="55" y="38"/>
                  </a:lnTo>
                  <a:lnTo>
                    <a:pt x="64" y="19"/>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1" name="Freeform 35"/>
            <p:cNvSpPr>
              <a:spLocks/>
            </p:cNvSpPr>
            <p:nvPr/>
          </p:nvSpPr>
          <p:spPr bwMode="auto">
            <a:xfrm>
              <a:off x="2929" y="1725"/>
              <a:ext cx="437" cy="624"/>
            </a:xfrm>
            <a:custGeom>
              <a:avLst/>
              <a:gdLst>
                <a:gd name="T0" fmla="*/ 364 w 437"/>
                <a:gd name="T1" fmla="*/ 17 h 624"/>
                <a:gd name="T2" fmla="*/ 352 w 437"/>
                <a:gd name="T3" fmla="*/ 73 h 624"/>
                <a:gd name="T4" fmla="*/ 358 w 437"/>
                <a:gd name="T5" fmla="*/ 101 h 624"/>
                <a:gd name="T6" fmla="*/ 367 w 437"/>
                <a:gd name="T7" fmla="*/ 152 h 624"/>
                <a:gd name="T8" fmla="*/ 415 w 437"/>
                <a:gd name="T9" fmla="*/ 219 h 624"/>
                <a:gd name="T10" fmla="*/ 434 w 437"/>
                <a:gd name="T11" fmla="*/ 256 h 624"/>
                <a:gd name="T12" fmla="*/ 429 w 437"/>
                <a:gd name="T13" fmla="*/ 284 h 624"/>
                <a:gd name="T14" fmla="*/ 428 w 437"/>
                <a:gd name="T15" fmla="*/ 386 h 624"/>
                <a:gd name="T16" fmla="*/ 419 w 437"/>
                <a:gd name="T17" fmla="*/ 430 h 624"/>
                <a:gd name="T18" fmla="*/ 393 w 437"/>
                <a:gd name="T19" fmla="*/ 453 h 624"/>
                <a:gd name="T20" fmla="*/ 400 w 437"/>
                <a:gd name="T21" fmla="*/ 465 h 624"/>
                <a:gd name="T22" fmla="*/ 379 w 437"/>
                <a:gd name="T23" fmla="*/ 481 h 624"/>
                <a:gd name="T24" fmla="*/ 435 w 437"/>
                <a:gd name="T25" fmla="*/ 492 h 624"/>
                <a:gd name="T26" fmla="*/ 398 w 437"/>
                <a:gd name="T27" fmla="*/ 574 h 624"/>
                <a:gd name="T28" fmla="*/ 332 w 437"/>
                <a:gd name="T29" fmla="*/ 620 h 624"/>
                <a:gd name="T30" fmla="*/ 339 w 437"/>
                <a:gd name="T31" fmla="*/ 536 h 624"/>
                <a:gd name="T32" fmla="*/ 393 w 437"/>
                <a:gd name="T33" fmla="*/ 400 h 624"/>
                <a:gd name="T34" fmla="*/ 403 w 437"/>
                <a:gd name="T35" fmla="*/ 343 h 624"/>
                <a:gd name="T36" fmla="*/ 365 w 437"/>
                <a:gd name="T37" fmla="*/ 247 h 624"/>
                <a:gd name="T38" fmla="*/ 331 w 437"/>
                <a:gd name="T39" fmla="*/ 189 h 624"/>
                <a:gd name="T40" fmla="*/ 330 w 437"/>
                <a:gd name="T41" fmla="*/ 103 h 624"/>
                <a:gd name="T42" fmla="*/ 309 w 437"/>
                <a:gd name="T43" fmla="*/ 141 h 624"/>
                <a:gd name="T44" fmla="*/ 315 w 437"/>
                <a:gd name="T45" fmla="*/ 201 h 624"/>
                <a:gd name="T46" fmla="*/ 352 w 437"/>
                <a:gd name="T47" fmla="*/ 263 h 624"/>
                <a:gd name="T48" fmla="*/ 346 w 437"/>
                <a:gd name="T49" fmla="*/ 272 h 624"/>
                <a:gd name="T50" fmla="*/ 325 w 437"/>
                <a:gd name="T51" fmla="*/ 291 h 624"/>
                <a:gd name="T52" fmla="*/ 281 w 437"/>
                <a:gd name="T53" fmla="*/ 319 h 624"/>
                <a:gd name="T54" fmla="*/ 225 w 437"/>
                <a:gd name="T55" fmla="*/ 343 h 624"/>
                <a:gd name="T56" fmla="*/ 169 w 437"/>
                <a:gd name="T57" fmla="*/ 326 h 624"/>
                <a:gd name="T58" fmla="*/ 100 w 437"/>
                <a:gd name="T59" fmla="*/ 311 h 624"/>
                <a:gd name="T60" fmla="*/ 27 w 437"/>
                <a:gd name="T61" fmla="*/ 280 h 624"/>
                <a:gd name="T62" fmla="*/ 2 w 437"/>
                <a:gd name="T63" fmla="*/ 264 h 624"/>
                <a:gd name="T64" fmla="*/ 20 w 437"/>
                <a:gd name="T65" fmla="*/ 239 h 624"/>
                <a:gd name="T66" fmla="*/ 21 w 437"/>
                <a:gd name="T67" fmla="*/ 207 h 624"/>
                <a:gd name="T68" fmla="*/ 45 w 437"/>
                <a:gd name="T69" fmla="*/ 209 h 624"/>
                <a:gd name="T70" fmla="*/ 87 w 437"/>
                <a:gd name="T71" fmla="*/ 213 h 624"/>
                <a:gd name="T72" fmla="*/ 130 w 437"/>
                <a:gd name="T73" fmla="*/ 216 h 624"/>
                <a:gd name="T74" fmla="*/ 161 w 437"/>
                <a:gd name="T75" fmla="*/ 217 h 624"/>
                <a:gd name="T76" fmla="*/ 205 w 437"/>
                <a:gd name="T77" fmla="*/ 225 h 624"/>
                <a:gd name="T78" fmla="*/ 238 w 437"/>
                <a:gd name="T79" fmla="*/ 249 h 624"/>
                <a:gd name="T80" fmla="*/ 232 w 437"/>
                <a:gd name="T81" fmla="*/ 254 h 624"/>
                <a:gd name="T82" fmla="*/ 225 w 437"/>
                <a:gd name="T83" fmla="*/ 268 h 624"/>
                <a:gd name="T84" fmla="*/ 239 w 437"/>
                <a:gd name="T85" fmla="*/ 280 h 624"/>
                <a:gd name="T86" fmla="*/ 258 w 437"/>
                <a:gd name="T87" fmla="*/ 279 h 624"/>
                <a:gd name="T88" fmla="*/ 262 w 437"/>
                <a:gd name="T89" fmla="*/ 243 h 624"/>
                <a:gd name="T90" fmla="*/ 216 w 437"/>
                <a:gd name="T91" fmla="*/ 202 h 624"/>
                <a:gd name="T92" fmla="*/ 252 w 437"/>
                <a:gd name="T93" fmla="*/ 164 h 624"/>
                <a:gd name="T94" fmla="*/ 295 w 437"/>
                <a:gd name="T95" fmla="*/ 79 h 624"/>
                <a:gd name="T96" fmla="*/ 323 w 437"/>
                <a:gd name="T97" fmla="*/ 34 h 6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7"/>
                <a:gd name="T148" fmla="*/ 0 h 624"/>
                <a:gd name="T149" fmla="*/ 437 w 437"/>
                <a:gd name="T150" fmla="*/ 624 h 6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7" h="624">
                  <a:moveTo>
                    <a:pt x="381" y="0"/>
                  </a:moveTo>
                  <a:lnTo>
                    <a:pt x="378" y="2"/>
                  </a:lnTo>
                  <a:lnTo>
                    <a:pt x="373" y="8"/>
                  </a:lnTo>
                  <a:lnTo>
                    <a:pt x="364" y="17"/>
                  </a:lnTo>
                  <a:lnTo>
                    <a:pt x="355" y="29"/>
                  </a:lnTo>
                  <a:lnTo>
                    <a:pt x="349" y="42"/>
                  </a:lnTo>
                  <a:lnTo>
                    <a:pt x="347" y="57"/>
                  </a:lnTo>
                  <a:lnTo>
                    <a:pt x="352" y="73"/>
                  </a:lnTo>
                  <a:lnTo>
                    <a:pt x="364" y="88"/>
                  </a:lnTo>
                  <a:lnTo>
                    <a:pt x="364" y="89"/>
                  </a:lnTo>
                  <a:lnTo>
                    <a:pt x="361" y="94"/>
                  </a:lnTo>
                  <a:lnTo>
                    <a:pt x="358" y="101"/>
                  </a:lnTo>
                  <a:lnTo>
                    <a:pt x="357" y="110"/>
                  </a:lnTo>
                  <a:lnTo>
                    <a:pt x="357" y="122"/>
                  </a:lnTo>
                  <a:lnTo>
                    <a:pt x="361" y="137"/>
                  </a:lnTo>
                  <a:lnTo>
                    <a:pt x="367" y="152"/>
                  </a:lnTo>
                  <a:lnTo>
                    <a:pt x="380" y="170"/>
                  </a:lnTo>
                  <a:lnTo>
                    <a:pt x="394" y="188"/>
                  </a:lnTo>
                  <a:lnTo>
                    <a:pt x="406" y="205"/>
                  </a:lnTo>
                  <a:lnTo>
                    <a:pt x="415" y="219"/>
                  </a:lnTo>
                  <a:lnTo>
                    <a:pt x="423" y="232"/>
                  </a:lnTo>
                  <a:lnTo>
                    <a:pt x="428" y="243"/>
                  </a:lnTo>
                  <a:lnTo>
                    <a:pt x="432" y="251"/>
                  </a:lnTo>
                  <a:lnTo>
                    <a:pt x="434" y="256"/>
                  </a:lnTo>
                  <a:lnTo>
                    <a:pt x="435" y="258"/>
                  </a:lnTo>
                  <a:lnTo>
                    <a:pt x="434" y="261"/>
                  </a:lnTo>
                  <a:lnTo>
                    <a:pt x="432" y="270"/>
                  </a:lnTo>
                  <a:lnTo>
                    <a:pt x="429" y="284"/>
                  </a:lnTo>
                  <a:lnTo>
                    <a:pt x="426" y="302"/>
                  </a:lnTo>
                  <a:lnTo>
                    <a:pt x="424" y="326"/>
                  </a:lnTo>
                  <a:lnTo>
                    <a:pt x="425" y="355"/>
                  </a:lnTo>
                  <a:lnTo>
                    <a:pt x="428" y="386"/>
                  </a:lnTo>
                  <a:lnTo>
                    <a:pt x="435" y="422"/>
                  </a:lnTo>
                  <a:lnTo>
                    <a:pt x="432" y="423"/>
                  </a:lnTo>
                  <a:lnTo>
                    <a:pt x="426" y="426"/>
                  </a:lnTo>
                  <a:lnTo>
                    <a:pt x="419" y="430"/>
                  </a:lnTo>
                  <a:lnTo>
                    <a:pt x="410" y="436"/>
                  </a:lnTo>
                  <a:lnTo>
                    <a:pt x="402" y="442"/>
                  </a:lnTo>
                  <a:lnTo>
                    <a:pt x="396" y="447"/>
                  </a:lnTo>
                  <a:lnTo>
                    <a:pt x="393" y="453"/>
                  </a:lnTo>
                  <a:lnTo>
                    <a:pt x="396" y="457"/>
                  </a:lnTo>
                  <a:lnTo>
                    <a:pt x="405" y="463"/>
                  </a:lnTo>
                  <a:lnTo>
                    <a:pt x="404" y="464"/>
                  </a:lnTo>
                  <a:lnTo>
                    <a:pt x="400" y="465"/>
                  </a:lnTo>
                  <a:lnTo>
                    <a:pt x="396" y="467"/>
                  </a:lnTo>
                  <a:lnTo>
                    <a:pt x="390" y="471"/>
                  </a:lnTo>
                  <a:lnTo>
                    <a:pt x="384" y="475"/>
                  </a:lnTo>
                  <a:lnTo>
                    <a:pt x="379" y="481"/>
                  </a:lnTo>
                  <a:lnTo>
                    <a:pt x="376" y="488"/>
                  </a:lnTo>
                  <a:lnTo>
                    <a:pt x="376" y="497"/>
                  </a:lnTo>
                  <a:lnTo>
                    <a:pt x="437" y="486"/>
                  </a:lnTo>
                  <a:lnTo>
                    <a:pt x="435" y="492"/>
                  </a:lnTo>
                  <a:lnTo>
                    <a:pt x="431" y="506"/>
                  </a:lnTo>
                  <a:lnTo>
                    <a:pt x="423" y="526"/>
                  </a:lnTo>
                  <a:lnTo>
                    <a:pt x="412" y="549"/>
                  </a:lnTo>
                  <a:lnTo>
                    <a:pt x="398" y="574"/>
                  </a:lnTo>
                  <a:lnTo>
                    <a:pt x="380" y="596"/>
                  </a:lnTo>
                  <a:lnTo>
                    <a:pt x="358" y="613"/>
                  </a:lnTo>
                  <a:lnTo>
                    <a:pt x="333" y="624"/>
                  </a:lnTo>
                  <a:lnTo>
                    <a:pt x="332" y="620"/>
                  </a:lnTo>
                  <a:lnTo>
                    <a:pt x="331" y="610"/>
                  </a:lnTo>
                  <a:lnTo>
                    <a:pt x="331" y="592"/>
                  </a:lnTo>
                  <a:lnTo>
                    <a:pt x="334" y="568"/>
                  </a:lnTo>
                  <a:lnTo>
                    <a:pt x="339" y="536"/>
                  </a:lnTo>
                  <a:lnTo>
                    <a:pt x="350" y="498"/>
                  </a:lnTo>
                  <a:lnTo>
                    <a:pt x="367" y="453"/>
                  </a:lnTo>
                  <a:lnTo>
                    <a:pt x="391" y="403"/>
                  </a:lnTo>
                  <a:lnTo>
                    <a:pt x="393" y="400"/>
                  </a:lnTo>
                  <a:lnTo>
                    <a:pt x="396" y="393"/>
                  </a:lnTo>
                  <a:lnTo>
                    <a:pt x="400" y="381"/>
                  </a:lnTo>
                  <a:lnTo>
                    <a:pt x="403" y="365"/>
                  </a:lnTo>
                  <a:lnTo>
                    <a:pt x="403" y="343"/>
                  </a:lnTo>
                  <a:lnTo>
                    <a:pt x="398" y="317"/>
                  </a:lnTo>
                  <a:lnTo>
                    <a:pt x="387" y="286"/>
                  </a:lnTo>
                  <a:lnTo>
                    <a:pt x="368" y="250"/>
                  </a:lnTo>
                  <a:lnTo>
                    <a:pt x="365" y="247"/>
                  </a:lnTo>
                  <a:lnTo>
                    <a:pt x="358" y="240"/>
                  </a:lnTo>
                  <a:lnTo>
                    <a:pt x="349" y="227"/>
                  </a:lnTo>
                  <a:lnTo>
                    <a:pt x="340" y="210"/>
                  </a:lnTo>
                  <a:lnTo>
                    <a:pt x="331" y="189"/>
                  </a:lnTo>
                  <a:lnTo>
                    <a:pt x="325" y="164"/>
                  </a:lnTo>
                  <a:lnTo>
                    <a:pt x="325" y="136"/>
                  </a:lnTo>
                  <a:lnTo>
                    <a:pt x="331" y="105"/>
                  </a:lnTo>
                  <a:lnTo>
                    <a:pt x="330" y="103"/>
                  </a:lnTo>
                  <a:lnTo>
                    <a:pt x="327" y="102"/>
                  </a:lnTo>
                  <a:lnTo>
                    <a:pt x="322" y="107"/>
                  </a:lnTo>
                  <a:lnTo>
                    <a:pt x="313" y="127"/>
                  </a:lnTo>
                  <a:lnTo>
                    <a:pt x="309" y="141"/>
                  </a:lnTo>
                  <a:lnTo>
                    <a:pt x="307" y="154"/>
                  </a:lnTo>
                  <a:lnTo>
                    <a:pt x="307" y="169"/>
                  </a:lnTo>
                  <a:lnTo>
                    <a:pt x="310" y="184"/>
                  </a:lnTo>
                  <a:lnTo>
                    <a:pt x="315" y="201"/>
                  </a:lnTo>
                  <a:lnTo>
                    <a:pt x="324" y="219"/>
                  </a:lnTo>
                  <a:lnTo>
                    <a:pt x="336" y="239"/>
                  </a:lnTo>
                  <a:lnTo>
                    <a:pt x="352" y="262"/>
                  </a:lnTo>
                  <a:lnTo>
                    <a:pt x="352" y="263"/>
                  </a:lnTo>
                  <a:lnTo>
                    <a:pt x="352" y="264"/>
                  </a:lnTo>
                  <a:lnTo>
                    <a:pt x="351" y="266"/>
                  </a:lnTo>
                  <a:lnTo>
                    <a:pt x="349" y="268"/>
                  </a:lnTo>
                  <a:lnTo>
                    <a:pt x="346" y="272"/>
                  </a:lnTo>
                  <a:lnTo>
                    <a:pt x="343" y="276"/>
                  </a:lnTo>
                  <a:lnTo>
                    <a:pt x="338" y="280"/>
                  </a:lnTo>
                  <a:lnTo>
                    <a:pt x="332" y="285"/>
                  </a:lnTo>
                  <a:lnTo>
                    <a:pt x="325" y="291"/>
                  </a:lnTo>
                  <a:lnTo>
                    <a:pt x="316" y="297"/>
                  </a:lnTo>
                  <a:lnTo>
                    <a:pt x="307" y="304"/>
                  </a:lnTo>
                  <a:lnTo>
                    <a:pt x="295" y="311"/>
                  </a:lnTo>
                  <a:lnTo>
                    <a:pt x="281" y="319"/>
                  </a:lnTo>
                  <a:lnTo>
                    <a:pt x="266" y="327"/>
                  </a:lnTo>
                  <a:lnTo>
                    <a:pt x="248" y="335"/>
                  </a:lnTo>
                  <a:lnTo>
                    <a:pt x="228" y="344"/>
                  </a:lnTo>
                  <a:lnTo>
                    <a:pt x="225" y="343"/>
                  </a:lnTo>
                  <a:lnTo>
                    <a:pt x="216" y="340"/>
                  </a:lnTo>
                  <a:lnTo>
                    <a:pt x="203" y="335"/>
                  </a:lnTo>
                  <a:lnTo>
                    <a:pt x="187" y="330"/>
                  </a:lnTo>
                  <a:lnTo>
                    <a:pt x="169" y="326"/>
                  </a:lnTo>
                  <a:lnTo>
                    <a:pt x="151" y="320"/>
                  </a:lnTo>
                  <a:lnTo>
                    <a:pt x="133" y="317"/>
                  </a:lnTo>
                  <a:lnTo>
                    <a:pt x="116" y="314"/>
                  </a:lnTo>
                  <a:lnTo>
                    <a:pt x="100" y="311"/>
                  </a:lnTo>
                  <a:lnTo>
                    <a:pt x="81" y="305"/>
                  </a:lnTo>
                  <a:lnTo>
                    <a:pt x="62" y="297"/>
                  </a:lnTo>
                  <a:lnTo>
                    <a:pt x="43" y="289"/>
                  </a:lnTo>
                  <a:lnTo>
                    <a:pt x="27" y="280"/>
                  </a:lnTo>
                  <a:lnTo>
                    <a:pt x="12" y="273"/>
                  </a:lnTo>
                  <a:lnTo>
                    <a:pt x="3" y="268"/>
                  </a:lnTo>
                  <a:lnTo>
                    <a:pt x="0" y="266"/>
                  </a:lnTo>
                  <a:lnTo>
                    <a:pt x="2" y="264"/>
                  </a:lnTo>
                  <a:lnTo>
                    <a:pt x="6" y="261"/>
                  </a:lnTo>
                  <a:lnTo>
                    <a:pt x="10" y="255"/>
                  </a:lnTo>
                  <a:lnTo>
                    <a:pt x="15" y="248"/>
                  </a:lnTo>
                  <a:lnTo>
                    <a:pt x="20" y="239"/>
                  </a:lnTo>
                  <a:lnTo>
                    <a:pt x="23" y="229"/>
                  </a:lnTo>
                  <a:lnTo>
                    <a:pt x="23" y="218"/>
                  </a:lnTo>
                  <a:lnTo>
                    <a:pt x="20" y="207"/>
                  </a:lnTo>
                  <a:lnTo>
                    <a:pt x="21" y="207"/>
                  </a:lnTo>
                  <a:lnTo>
                    <a:pt x="24" y="208"/>
                  </a:lnTo>
                  <a:lnTo>
                    <a:pt x="30" y="208"/>
                  </a:lnTo>
                  <a:lnTo>
                    <a:pt x="37" y="208"/>
                  </a:lnTo>
                  <a:lnTo>
                    <a:pt x="45" y="209"/>
                  </a:lnTo>
                  <a:lnTo>
                    <a:pt x="55" y="210"/>
                  </a:lnTo>
                  <a:lnTo>
                    <a:pt x="65" y="211"/>
                  </a:lnTo>
                  <a:lnTo>
                    <a:pt x="76" y="211"/>
                  </a:lnTo>
                  <a:lnTo>
                    <a:pt x="87" y="213"/>
                  </a:lnTo>
                  <a:lnTo>
                    <a:pt x="98" y="214"/>
                  </a:lnTo>
                  <a:lnTo>
                    <a:pt x="110" y="214"/>
                  </a:lnTo>
                  <a:lnTo>
                    <a:pt x="120" y="215"/>
                  </a:lnTo>
                  <a:lnTo>
                    <a:pt x="130" y="216"/>
                  </a:lnTo>
                  <a:lnTo>
                    <a:pt x="139" y="216"/>
                  </a:lnTo>
                  <a:lnTo>
                    <a:pt x="145" y="216"/>
                  </a:lnTo>
                  <a:lnTo>
                    <a:pt x="151" y="216"/>
                  </a:lnTo>
                  <a:lnTo>
                    <a:pt x="161" y="217"/>
                  </a:lnTo>
                  <a:lnTo>
                    <a:pt x="172" y="218"/>
                  </a:lnTo>
                  <a:lnTo>
                    <a:pt x="183" y="219"/>
                  </a:lnTo>
                  <a:lnTo>
                    <a:pt x="195" y="222"/>
                  </a:lnTo>
                  <a:lnTo>
                    <a:pt x="205" y="225"/>
                  </a:lnTo>
                  <a:lnTo>
                    <a:pt x="215" y="229"/>
                  </a:lnTo>
                  <a:lnTo>
                    <a:pt x="223" y="234"/>
                  </a:lnTo>
                  <a:lnTo>
                    <a:pt x="229" y="238"/>
                  </a:lnTo>
                  <a:lnTo>
                    <a:pt x="238" y="249"/>
                  </a:lnTo>
                  <a:lnTo>
                    <a:pt x="243" y="259"/>
                  </a:lnTo>
                  <a:lnTo>
                    <a:pt x="243" y="264"/>
                  </a:lnTo>
                  <a:lnTo>
                    <a:pt x="239" y="260"/>
                  </a:lnTo>
                  <a:lnTo>
                    <a:pt x="232" y="254"/>
                  </a:lnTo>
                  <a:lnTo>
                    <a:pt x="226" y="253"/>
                  </a:lnTo>
                  <a:lnTo>
                    <a:pt x="222" y="257"/>
                  </a:lnTo>
                  <a:lnTo>
                    <a:pt x="223" y="264"/>
                  </a:lnTo>
                  <a:lnTo>
                    <a:pt x="225" y="268"/>
                  </a:lnTo>
                  <a:lnTo>
                    <a:pt x="228" y="272"/>
                  </a:lnTo>
                  <a:lnTo>
                    <a:pt x="231" y="275"/>
                  </a:lnTo>
                  <a:lnTo>
                    <a:pt x="234" y="278"/>
                  </a:lnTo>
                  <a:lnTo>
                    <a:pt x="239" y="280"/>
                  </a:lnTo>
                  <a:lnTo>
                    <a:pt x="243" y="281"/>
                  </a:lnTo>
                  <a:lnTo>
                    <a:pt x="248" y="282"/>
                  </a:lnTo>
                  <a:lnTo>
                    <a:pt x="253" y="282"/>
                  </a:lnTo>
                  <a:lnTo>
                    <a:pt x="258" y="279"/>
                  </a:lnTo>
                  <a:lnTo>
                    <a:pt x="263" y="273"/>
                  </a:lnTo>
                  <a:lnTo>
                    <a:pt x="266" y="266"/>
                  </a:lnTo>
                  <a:lnTo>
                    <a:pt x="266" y="255"/>
                  </a:lnTo>
                  <a:lnTo>
                    <a:pt x="262" y="243"/>
                  </a:lnTo>
                  <a:lnTo>
                    <a:pt x="253" y="231"/>
                  </a:lnTo>
                  <a:lnTo>
                    <a:pt x="237" y="217"/>
                  </a:lnTo>
                  <a:lnTo>
                    <a:pt x="213" y="203"/>
                  </a:lnTo>
                  <a:lnTo>
                    <a:pt x="216" y="202"/>
                  </a:lnTo>
                  <a:lnTo>
                    <a:pt x="221" y="198"/>
                  </a:lnTo>
                  <a:lnTo>
                    <a:pt x="229" y="191"/>
                  </a:lnTo>
                  <a:lnTo>
                    <a:pt x="240" y="180"/>
                  </a:lnTo>
                  <a:lnTo>
                    <a:pt x="252" y="164"/>
                  </a:lnTo>
                  <a:lnTo>
                    <a:pt x="266" y="142"/>
                  </a:lnTo>
                  <a:lnTo>
                    <a:pt x="280" y="116"/>
                  </a:lnTo>
                  <a:lnTo>
                    <a:pt x="294" y="82"/>
                  </a:lnTo>
                  <a:lnTo>
                    <a:pt x="295" y="79"/>
                  </a:lnTo>
                  <a:lnTo>
                    <a:pt x="298" y="71"/>
                  </a:lnTo>
                  <a:lnTo>
                    <a:pt x="303" y="61"/>
                  </a:lnTo>
                  <a:lnTo>
                    <a:pt x="311" y="48"/>
                  </a:lnTo>
                  <a:lnTo>
                    <a:pt x="323" y="34"/>
                  </a:lnTo>
                  <a:lnTo>
                    <a:pt x="338" y="21"/>
                  </a:lnTo>
                  <a:lnTo>
                    <a:pt x="358" y="9"/>
                  </a:lnTo>
                  <a:lnTo>
                    <a:pt x="38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2" name="Freeform 36"/>
            <p:cNvSpPr>
              <a:spLocks/>
            </p:cNvSpPr>
            <p:nvPr/>
          </p:nvSpPr>
          <p:spPr bwMode="auto">
            <a:xfrm>
              <a:off x="3269" y="2252"/>
              <a:ext cx="335" cy="428"/>
            </a:xfrm>
            <a:custGeom>
              <a:avLst/>
              <a:gdLst>
                <a:gd name="T0" fmla="*/ 57 w 335"/>
                <a:gd name="T1" fmla="*/ 405 h 428"/>
                <a:gd name="T2" fmla="*/ 43 w 335"/>
                <a:gd name="T3" fmla="*/ 348 h 428"/>
                <a:gd name="T4" fmla="*/ 23 w 335"/>
                <a:gd name="T5" fmla="*/ 259 h 428"/>
                <a:gd name="T6" fmla="*/ 6 w 335"/>
                <a:gd name="T7" fmla="*/ 165 h 428"/>
                <a:gd name="T8" fmla="*/ 4 w 335"/>
                <a:gd name="T9" fmla="*/ 123 h 428"/>
                <a:gd name="T10" fmla="*/ 30 w 335"/>
                <a:gd name="T11" fmla="*/ 114 h 428"/>
                <a:gd name="T12" fmla="*/ 66 w 335"/>
                <a:gd name="T13" fmla="*/ 88 h 428"/>
                <a:gd name="T14" fmla="*/ 96 w 335"/>
                <a:gd name="T15" fmla="*/ 37 h 428"/>
                <a:gd name="T16" fmla="*/ 105 w 335"/>
                <a:gd name="T17" fmla="*/ 2 h 428"/>
                <a:gd name="T18" fmla="*/ 111 w 335"/>
                <a:gd name="T19" fmla="*/ 15 h 428"/>
                <a:gd name="T20" fmla="*/ 123 w 335"/>
                <a:gd name="T21" fmla="*/ 39 h 428"/>
                <a:gd name="T22" fmla="*/ 142 w 335"/>
                <a:gd name="T23" fmla="*/ 69 h 428"/>
                <a:gd name="T24" fmla="*/ 169 w 335"/>
                <a:gd name="T25" fmla="*/ 102 h 428"/>
                <a:gd name="T26" fmla="*/ 204 w 335"/>
                <a:gd name="T27" fmla="*/ 136 h 428"/>
                <a:gd name="T28" fmla="*/ 249 w 335"/>
                <a:gd name="T29" fmla="*/ 166 h 428"/>
                <a:gd name="T30" fmla="*/ 304 w 335"/>
                <a:gd name="T31" fmla="*/ 191 h 428"/>
                <a:gd name="T32" fmla="*/ 334 w 335"/>
                <a:gd name="T33" fmla="*/ 205 h 428"/>
                <a:gd name="T34" fmla="*/ 325 w 335"/>
                <a:gd name="T35" fmla="*/ 236 h 428"/>
                <a:gd name="T36" fmla="*/ 312 w 335"/>
                <a:gd name="T37" fmla="*/ 284 h 428"/>
                <a:gd name="T38" fmla="*/ 301 w 335"/>
                <a:gd name="T39" fmla="*/ 334 h 428"/>
                <a:gd name="T40" fmla="*/ 296 w 335"/>
                <a:gd name="T41" fmla="*/ 374 h 428"/>
                <a:gd name="T42" fmla="*/ 291 w 335"/>
                <a:gd name="T43" fmla="*/ 404 h 428"/>
                <a:gd name="T44" fmla="*/ 284 w 335"/>
                <a:gd name="T45" fmla="*/ 424 h 428"/>
                <a:gd name="T46" fmla="*/ 272 w 335"/>
                <a:gd name="T47" fmla="*/ 428 h 428"/>
                <a:gd name="T48" fmla="*/ 257 w 335"/>
                <a:gd name="T49" fmla="*/ 419 h 428"/>
                <a:gd name="T50" fmla="*/ 239 w 335"/>
                <a:gd name="T51" fmla="*/ 414 h 428"/>
                <a:gd name="T52" fmla="*/ 219 w 335"/>
                <a:gd name="T53" fmla="*/ 410 h 428"/>
                <a:gd name="T54" fmla="*/ 194 w 335"/>
                <a:gd name="T55" fmla="*/ 409 h 428"/>
                <a:gd name="T56" fmla="*/ 170 w 335"/>
                <a:gd name="T57" fmla="*/ 407 h 428"/>
                <a:gd name="T58" fmla="*/ 147 w 335"/>
                <a:gd name="T59" fmla="*/ 408 h 428"/>
                <a:gd name="T60" fmla="*/ 127 w 335"/>
                <a:gd name="T61" fmla="*/ 409 h 428"/>
                <a:gd name="T62" fmla="*/ 114 w 335"/>
                <a:gd name="T63" fmla="*/ 411 h 428"/>
                <a:gd name="T64" fmla="*/ 104 w 335"/>
                <a:gd name="T65" fmla="*/ 415 h 428"/>
                <a:gd name="T66" fmla="*/ 89 w 335"/>
                <a:gd name="T67" fmla="*/ 421 h 428"/>
                <a:gd name="T68" fmla="*/ 74 w 335"/>
                <a:gd name="T69" fmla="*/ 424 h 428"/>
                <a:gd name="T70" fmla="*/ 63 w 335"/>
                <a:gd name="T71" fmla="*/ 420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428"/>
                <a:gd name="T110" fmla="*/ 335 w 335"/>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428">
                  <a:moveTo>
                    <a:pt x="59" y="413"/>
                  </a:moveTo>
                  <a:lnTo>
                    <a:pt x="57" y="405"/>
                  </a:lnTo>
                  <a:lnTo>
                    <a:pt x="51" y="382"/>
                  </a:lnTo>
                  <a:lnTo>
                    <a:pt x="43" y="348"/>
                  </a:lnTo>
                  <a:lnTo>
                    <a:pt x="33" y="306"/>
                  </a:lnTo>
                  <a:lnTo>
                    <a:pt x="23" y="259"/>
                  </a:lnTo>
                  <a:lnTo>
                    <a:pt x="13" y="211"/>
                  </a:lnTo>
                  <a:lnTo>
                    <a:pt x="6" y="165"/>
                  </a:lnTo>
                  <a:lnTo>
                    <a:pt x="0" y="124"/>
                  </a:lnTo>
                  <a:lnTo>
                    <a:pt x="4" y="123"/>
                  </a:lnTo>
                  <a:lnTo>
                    <a:pt x="15" y="120"/>
                  </a:lnTo>
                  <a:lnTo>
                    <a:pt x="30" y="114"/>
                  </a:lnTo>
                  <a:lnTo>
                    <a:pt x="48" y="104"/>
                  </a:lnTo>
                  <a:lnTo>
                    <a:pt x="66" y="88"/>
                  </a:lnTo>
                  <a:lnTo>
                    <a:pt x="83" y="66"/>
                  </a:lnTo>
                  <a:lnTo>
                    <a:pt x="96" y="37"/>
                  </a:lnTo>
                  <a:lnTo>
                    <a:pt x="104" y="0"/>
                  </a:lnTo>
                  <a:lnTo>
                    <a:pt x="105" y="2"/>
                  </a:lnTo>
                  <a:lnTo>
                    <a:pt x="107" y="7"/>
                  </a:lnTo>
                  <a:lnTo>
                    <a:pt x="111" y="15"/>
                  </a:lnTo>
                  <a:lnTo>
                    <a:pt x="116" y="26"/>
                  </a:lnTo>
                  <a:lnTo>
                    <a:pt x="123" y="39"/>
                  </a:lnTo>
                  <a:lnTo>
                    <a:pt x="131" y="53"/>
                  </a:lnTo>
                  <a:lnTo>
                    <a:pt x="142" y="69"/>
                  </a:lnTo>
                  <a:lnTo>
                    <a:pt x="154" y="85"/>
                  </a:lnTo>
                  <a:lnTo>
                    <a:pt x="169" y="102"/>
                  </a:lnTo>
                  <a:lnTo>
                    <a:pt x="186" y="119"/>
                  </a:lnTo>
                  <a:lnTo>
                    <a:pt x="204" y="136"/>
                  </a:lnTo>
                  <a:lnTo>
                    <a:pt x="225" y="152"/>
                  </a:lnTo>
                  <a:lnTo>
                    <a:pt x="249" y="166"/>
                  </a:lnTo>
                  <a:lnTo>
                    <a:pt x="275" y="180"/>
                  </a:lnTo>
                  <a:lnTo>
                    <a:pt x="304" y="191"/>
                  </a:lnTo>
                  <a:lnTo>
                    <a:pt x="335" y="200"/>
                  </a:lnTo>
                  <a:lnTo>
                    <a:pt x="334" y="205"/>
                  </a:lnTo>
                  <a:lnTo>
                    <a:pt x="330" y="217"/>
                  </a:lnTo>
                  <a:lnTo>
                    <a:pt x="325" y="236"/>
                  </a:lnTo>
                  <a:lnTo>
                    <a:pt x="319" y="258"/>
                  </a:lnTo>
                  <a:lnTo>
                    <a:pt x="312" y="284"/>
                  </a:lnTo>
                  <a:lnTo>
                    <a:pt x="306" y="309"/>
                  </a:lnTo>
                  <a:lnTo>
                    <a:pt x="301" y="334"/>
                  </a:lnTo>
                  <a:lnTo>
                    <a:pt x="298" y="355"/>
                  </a:lnTo>
                  <a:lnTo>
                    <a:pt x="296" y="374"/>
                  </a:lnTo>
                  <a:lnTo>
                    <a:pt x="293" y="390"/>
                  </a:lnTo>
                  <a:lnTo>
                    <a:pt x="291" y="404"/>
                  </a:lnTo>
                  <a:lnTo>
                    <a:pt x="288" y="415"/>
                  </a:lnTo>
                  <a:lnTo>
                    <a:pt x="284" y="424"/>
                  </a:lnTo>
                  <a:lnTo>
                    <a:pt x="279" y="428"/>
                  </a:lnTo>
                  <a:lnTo>
                    <a:pt x="272" y="428"/>
                  </a:lnTo>
                  <a:lnTo>
                    <a:pt x="263" y="423"/>
                  </a:lnTo>
                  <a:lnTo>
                    <a:pt x="257" y="419"/>
                  </a:lnTo>
                  <a:lnTo>
                    <a:pt x="248" y="417"/>
                  </a:lnTo>
                  <a:lnTo>
                    <a:pt x="239" y="414"/>
                  </a:lnTo>
                  <a:lnTo>
                    <a:pt x="229" y="412"/>
                  </a:lnTo>
                  <a:lnTo>
                    <a:pt x="219" y="410"/>
                  </a:lnTo>
                  <a:lnTo>
                    <a:pt x="207" y="409"/>
                  </a:lnTo>
                  <a:lnTo>
                    <a:pt x="194" y="409"/>
                  </a:lnTo>
                  <a:lnTo>
                    <a:pt x="182" y="408"/>
                  </a:lnTo>
                  <a:lnTo>
                    <a:pt x="170" y="407"/>
                  </a:lnTo>
                  <a:lnTo>
                    <a:pt x="158" y="407"/>
                  </a:lnTo>
                  <a:lnTo>
                    <a:pt x="147" y="408"/>
                  </a:lnTo>
                  <a:lnTo>
                    <a:pt x="137" y="408"/>
                  </a:lnTo>
                  <a:lnTo>
                    <a:pt x="127" y="409"/>
                  </a:lnTo>
                  <a:lnTo>
                    <a:pt x="120" y="409"/>
                  </a:lnTo>
                  <a:lnTo>
                    <a:pt x="114" y="411"/>
                  </a:lnTo>
                  <a:lnTo>
                    <a:pt x="110" y="412"/>
                  </a:lnTo>
                  <a:lnTo>
                    <a:pt x="104" y="415"/>
                  </a:lnTo>
                  <a:lnTo>
                    <a:pt x="97" y="418"/>
                  </a:lnTo>
                  <a:lnTo>
                    <a:pt x="89" y="421"/>
                  </a:lnTo>
                  <a:lnTo>
                    <a:pt x="82" y="423"/>
                  </a:lnTo>
                  <a:lnTo>
                    <a:pt x="74" y="424"/>
                  </a:lnTo>
                  <a:lnTo>
                    <a:pt x="68" y="423"/>
                  </a:lnTo>
                  <a:lnTo>
                    <a:pt x="63" y="420"/>
                  </a:lnTo>
                  <a:lnTo>
                    <a:pt x="59" y="413"/>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3" name="Freeform 37"/>
            <p:cNvSpPr>
              <a:spLocks/>
            </p:cNvSpPr>
            <p:nvPr/>
          </p:nvSpPr>
          <p:spPr bwMode="auto">
            <a:xfrm>
              <a:off x="3331" y="1363"/>
              <a:ext cx="30" cy="81"/>
            </a:xfrm>
            <a:custGeom>
              <a:avLst/>
              <a:gdLst>
                <a:gd name="T0" fmla="*/ 29 w 30"/>
                <a:gd name="T1" fmla="*/ 0 h 81"/>
                <a:gd name="T2" fmla="*/ 26 w 30"/>
                <a:gd name="T3" fmla="*/ 4 h 81"/>
                <a:gd name="T4" fmla="*/ 22 w 30"/>
                <a:gd name="T5" fmla="*/ 8 h 81"/>
                <a:gd name="T6" fmla="*/ 19 w 30"/>
                <a:gd name="T7" fmla="*/ 12 h 81"/>
                <a:gd name="T8" fmla="*/ 16 w 30"/>
                <a:gd name="T9" fmla="*/ 16 h 81"/>
                <a:gd name="T10" fmla="*/ 12 w 30"/>
                <a:gd name="T11" fmla="*/ 20 h 81"/>
                <a:gd name="T12" fmla="*/ 10 w 30"/>
                <a:gd name="T13" fmla="*/ 25 h 81"/>
                <a:gd name="T14" fmla="*/ 7 w 30"/>
                <a:gd name="T15" fmla="*/ 29 h 81"/>
                <a:gd name="T16" fmla="*/ 5 w 30"/>
                <a:gd name="T17" fmla="*/ 34 h 81"/>
                <a:gd name="T18" fmla="*/ 1 w 30"/>
                <a:gd name="T19" fmla="*/ 45 h 81"/>
                <a:gd name="T20" fmla="*/ 0 w 30"/>
                <a:gd name="T21" fmla="*/ 57 h 81"/>
                <a:gd name="T22" fmla="*/ 1 w 30"/>
                <a:gd name="T23" fmla="*/ 69 h 81"/>
                <a:gd name="T24" fmla="*/ 4 w 30"/>
                <a:gd name="T25" fmla="*/ 80 h 81"/>
                <a:gd name="T26" fmla="*/ 5 w 30"/>
                <a:gd name="T27" fmla="*/ 81 h 81"/>
                <a:gd name="T28" fmla="*/ 6 w 30"/>
                <a:gd name="T29" fmla="*/ 80 h 81"/>
                <a:gd name="T30" fmla="*/ 8 w 30"/>
                <a:gd name="T31" fmla="*/ 79 h 81"/>
                <a:gd name="T32" fmla="*/ 8 w 30"/>
                <a:gd name="T33" fmla="*/ 78 h 81"/>
                <a:gd name="T34" fmla="*/ 6 w 30"/>
                <a:gd name="T35" fmla="*/ 67 h 81"/>
                <a:gd name="T36" fmla="*/ 4 w 30"/>
                <a:gd name="T37" fmla="*/ 55 h 81"/>
                <a:gd name="T38" fmla="*/ 5 w 30"/>
                <a:gd name="T39" fmla="*/ 44 h 81"/>
                <a:gd name="T40" fmla="*/ 8 w 30"/>
                <a:gd name="T41" fmla="*/ 33 h 81"/>
                <a:gd name="T42" fmla="*/ 10 w 30"/>
                <a:gd name="T43" fmla="*/ 28 h 81"/>
                <a:gd name="T44" fmla="*/ 12 w 30"/>
                <a:gd name="T45" fmla="*/ 24 h 81"/>
                <a:gd name="T46" fmla="*/ 15 w 30"/>
                <a:gd name="T47" fmla="*/ 20 h 81"/>
                <a:gd name="T48" fmla="*/ 18 w 30"/>
                <a:gd name="T49" fmla="*/ 16 h 81"/>
                <a:gd name="T50" fmla="*/ 21 w 30"/>
                <a:gd name="T51" fmla="*/ 12 h 81"/>
                <a:gd name="T52" fmla="*/ 24 w 30"/>
                <a:gd name="T53" fmla="*/ 8 h 81"/>
                <a:gd name="T54" fmla="*/ 27 w 30"/>
                <a:gd name="T55" fmla="*/ 4 h 81"/>
                <a:gd name="T56" fmla="*/ 30 w 30"/>
                <a:gd name="T57" fmla="*/ 0 h 81"/>
                <a:gd name="T58" fmla="*/ 30 w 30"/>
                <a:gd name="T59" fmla="*/ 0 h 81"/>
                <a:gd name="T60" fmla="*/ 30 w 30"/>
                <a:gd name="T61" fmla="*/ 0 h 81"/>
                <a:gd name="T62" fmla="*/ 30 w 30"/>
                <a:gd name="T63" fmla="*/ 0 h 81"/>
                <a:gd name="T64" fmla="*/ 29 w 30"/>
                <a:gd name="T65" fmla="*/ 0 h 81"/>
                <a:gd name="T66" fmla="*/ 29 w 30"/>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81"/>
                <a:gd name="T104" fmla="*/ 30 w 30"/>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81">
                  <a:moveTo>
                    <a:pt x="29" y="0"/>
                  </a:moveTo>
                  <a:lnTo>
                    <a:pt x="26" y="4"/>
                  </a:lnTo>
                  <a:lnTo>
                    <a:pt x="22" y="8"/>
                  </a:lnTo>
                  <a:lnTo>
                    <a:pt x="19" y="12"/>
                  </a:lnTo>
                  <a:lnTo>
                    <a:pt x="16" y="16"/>
                  </a:lnTo>
                  <a:lnTo>
                    <a:pt x="12" y="20"/>
                  </a:lnTo>
                  <a:lnTo>
                    <a:pt x="10" y="25"/>
                  </a:lnTo>
                  <a:lnTo>
                    <a:pt x="7" y="29"/>
                  </a:lnTo>
                  <a:lnTo>
                    <a:pt x="5" y="34"/>
                  </a:lnTo>
                  <a:lnTo>
                    <a:pt x="1" y="45"/>
                  </a:lnTo>
                  <a:lnTo>
                    <a:pt x="0" y="57"/>
                  </a:lnTo>
                  <a:lnTo>
                    <a:pt x="1" y="69"/>
                  </a:lnTo>
                  <a:lnTo>
                    <a:pt x="4" y="80"/>
                  </a:lnTo>
                  <a:lnTo>
                    <a:pt x="5" y="81"/>
                  </a:lnTo>
                  <a:lnTo>
                    <a:pt x="6" y="80"/>
                  </a:lnTo>
                  <a:lnTo>
                    <a:pt x="8" y="79"/>
                  </a:lnTo>
                  <a:lnTo>
                    <a:pt x="8" y="78"/>
                  </a:lnTo>
                  <a:lnTo>
                    <a:pt x="6" y="67"/>
                  </a:lnTo>
                  <a:lnTo>
                    <a:pt x="4" y="55"/>
                  </a:lnTo>
                  <a:lnTo>
                    <a:pt x="5" y="44"/>
                  </a:lnTo>
                  <a:lnTo>
                    <a:pt x="8" y="33"/>
                  </a:lnTo>
                  <a:lnTo>
                    <a:pt x="10" y="28"/>
                  </a:lnTo>
                  <a:lnTo>
                    <a:pt x="12" y="24"/>
                  </a:lnTo>
                  <a:lnTo>
                    <a:pt x="15" y="20"/>
                  </a:lnTo>
                  <a:lnTo>
                    <a:pt x="18" y="16"/>
                  </a:lnTo>
                  <a:lnTo>
                    <a:pt x="21" y="12"/>
                  </a:lnTo>
                  <a:lnTo>
                    <a:pt x="24" y="8"/>
                  </a:lnTo>
                  <a:lnTo>
                    <a:pt x="27" y="4"/>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4" name="Freeform 38"/>
            <p:cNvSpPr>
              <a:spLocks/>
            </p:cNvSpPr>
            <p:nvPr/>
          </p:nvSpPr>
          <p:spPr bwMode="auto">
            <a:xfrm>
              <a:off x="3352" y="1554"/>
              <a:ext cx="145" cy="85"/>
            </a:xfrm>
            <a:custGeom>
              <a:avLst/>
              <a:gdLst>
                <a:gd name="T0" fmla="*/ 145 w 145"/>
                <a:gd name="T1" fmla="*/ 0 h 85"/>
                <a:gd name="T2" fmla="*/ 139 w 145"/>
                <a:gd name="T3" fmla="*/ 11 h 85"/>
                <a:gd name="T4" fmla="*/ 133 w 145"/>
                <a:gd name="T5" fmla="*/ 20 h 85"/>
                <a:gd name="T6" fmla="*/ 127 w 145"/>
                <a:gd name="T7" fmla="*/ 29 h 85"/>
                <a:gd name="T8" fmla="*/ 120 w 145"/>
                <a:gd name="T9" fmla="*/ 36 h 85"/>
                <a:gd name="T10" fmla="*/ 112 w 145"/>
                <a:gd name="T11" fmla="*/ 42 h 85"/>
                <a:gd name="T12" fmla="*/ 103 w 145"/>
                <a:gd name="T13" fmla="*/ 47 h 85"/>
                <a:gd name="T14" fmla="*/ 94 w 145"/>
                <a:gd name="T15" fmla="*/ 51 h 85"/>
                <a:gd name="T16" fmla="*/ 85 w 145"/>
                <a:gd name="T17" fmla="*/ 55 h 85"/>
                <a:gd name="T18" fmla="*/ 74 w 145"/>
                <a:gd name="T19" fmla="*/ 58 h 85"/>
                <a:gd name="T20" fmla="*/ 65 w 145"/>
                <a:gd name="T21" fmla="*/ 60 h 85"/>
                <a:gd name="T22" fmla="*/ 54 w 145"/>
                <a:gd name="T23" fmla="*/ 62 h 85"/>
                <a:gd name="T24" fmla="*/ 44 w 145"/>
                <a:gd name="T25" fmla="*/ 65 h 85"/>
                <a:gd name="T26" fmla="*/ 33 w 145"/>
                <a:gd name="T27" fmla="*/ 67 h 85"/>
                <a:gd name="T28" fmla="*/ 23 w 145"/>
                <a:gd name="T29" fmla="*/ 69 h 85"/>
                <a:gd name="T30" fmla="*/ 12 w 145"/>
                <a:gd name="T31" fmla="*/ 71 h 85"/>
                <a:gd name="T32" fmla="*/ 2 w 145"/>
                <a:gd name="T33" fmla="*/ 74 h 85"/>
                <a:gd name="T34" fmla="*/ 0 w 145"/>
                <a:gd name="T35" fmla="*/ 77 h 85"/>
                <a:gd name="T36" fmla="*/ 0 w 145"/>
                <a:gd name="T37" fmla="*/ 79 h 85"/>
                <a:gd name="T38" fmla="*/ 0 w 145"/>
                <a:gd name="T39" fmla="*/ 82 h 85"/>
                <a:gd name="T40" fmla="*/ 2 w 145"/>
                <a:gd name="T41" fmla="*/ 84 h 85"/>
                <a:gd name="T42" fmla="*/ 6 w 145"/>
                <a:gd name="T43" fmla="*/ 85 h 85"/>
                <a:gd name="T44" fmla="*/ 12 w 145"/>
                <a:gd name="T45" fmla="*/ 85 h 85"/>
                <a:gd name="T46" fmla="*/ 17 w 145"/>
                <a:gd name="T47" fmla="*/ 84 h 85"/>
                <a:gd name="T48" fmla="*/ 22 w 145"/>
                <a:gd name="T49" fmla="*/ 83 h 85"/>
                <a:gd name="T50" fmla="*/ 26 w 145"/>
                <a:gd name="T51" fmla="*/ 82 h 85"/>
                <a:gd name="T52" fmla="*/ 32 w 145"/>
                <a:gd name="T53" fmla="*/ 80 h 85"/>
                <a:gd name="T54" fmla="*/ 37 w 145"/>
                <a:gd name="T55" fmla="*/ 79 h 85"/>
                <a:gd name="T56" fmla="*/ 41 w 145"/>
                <a:gd name="T57" fmla="*/ 78 h 85"/>
                <a:gd name="T58" fmla="*/ 48 w 145"/>
                <a:gd name="T59" fmla="*/ 77 h 85"/>
                <a:gd name="T60" fmla="*/ 55 w 145"/>
                <a:gd name="T61" fmla="*/ 75 h 85"/>
                <a:gd name="T62" fmla="*/ 62 w 145"/>
                <a:gd name="T63" fmla="*/ 74 h 85"/>
                <a:gd name="T64" fmla="*/ 68 w 145"/>
                <a:gd name="T65" fmla="*/ 72 h 85"/>
                <a:gd name="T66" fmla="*/ 75 w 145"/>
                <a:gd name="T67" fmla="*/ 70 h 85"/>
                <a:gd name="T68" fmla="*/ 82 w 145"/>
                <a:gd name="T69" fmla="*/ 68 h 85"/>
                <a:gd name="T70" fmla="*/ 88 w 145"/>
                <a:gd name="T71" fmla="*/ 65 h 85"/>
                <a:gd name="T72" fmla="*/ 94 w 145"/>
                <a:gd name="T73" fmla="*/ 62 h 85"/>
                <a:gd name="T74" fmla="*/ 103 w 145"/>
                <a:gd name="T75" fmla="*/ 57 h 85"/>
                <a:gd name="T76" fmla="*/ 111 w 145"/>
                <a:gd name="T77" fmla="*/ 51 h 85"/>
                <a:gd name="T78" fmla="*/ 118 w 145"/>
                <a:gd name="T79" fmla="*/ 44 h 85"/>
                <a:gd name="T80" fmla="*/ 125 w 145"/>
                <a:gd name="T81" fmla="*/ 37 h 85"/>
                <a:gd name="T82" fmla="*/ 131 w 145"/>
                <a:gd name="T83" fmla="*/ 29 h 85"/>
                <a:gd name="T84" fmla="*/ 137 w 145"/>
                <a:gd name="T85" fmla="*/ 20 h 85"/>
                <a:gd name="T86" fmla="*/ 142 w 145"/>
                <a:gd name="T87" fmla="*/ 11 h 85"/>
                <a:gd name="T88" fmla="*/ 145 w 145"/>
                <a:gd name="T89" fmla="*/ 2 h 85"/>
                <a:gd name="T90" fmla="*/ 145 w 145"/>
                <a:gd name="T91" fmla="*/ 1 h 85"/>
                <a:gd name="T92" fmla="*/ 145 w 145"/>
                <a:gd name="T93" fmla="*/ 0 h 85"/>
                <a:gd name="T94" fmla="*/ 145 w 145"/>
                <a:gd name="T95" fmla="*/ 0 h 85"/>
                <a:gd name="T96" fmla="*/ 145 w 145"/>
                <a:gd name="T97" fmla="*/ 0 h 85"/>
                <a:gd name="T98" fmla="*/ 145 w 145"/>
                <a:gd name="T99" fmla="*/ 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85"/>
                <a:gd name="T152" fmla="*/ 145 w 145"/>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85">
                  <a:moveTo>
                    <a:pt x="145" y="0"/>
                  </a:moveTo>
                  <a:lnTo>
                    <a:pt x="139" y="11"/>
                  </a:lnTo>
                  <a:lnTo>
                    <a:pt x="133" y="20"/>
                  </a:lnTo>
                  <a:lnTo>
                    <a:pt x="127" y="29"/>
                  </a:lnTo>
                  <a:lnTo>
                    <a:pt x="120" y="36"/>
                  </a:lnTo>
                  <a:lnTo>
                    <a:pt x="112" y="42"/>
                  </a:lnTo>
                  <a:lnTo>
                    <a:pt x="103" y="47"/>
                  </a:lnTo>
                  <a:lnTo>
                    <a:pt x="94" y="51"/>
                  </a:lnTo>
                  <a:lnTo>
                    <a:pt x="85" y="55"/>
                  </a:lnTo>
                  <a:lnTo>
                    <a:pt x="74" y="58"/>
                  </a:lnTo>
                  <a:lnTo>
                    <a:pt x="65" y="60"/>
                  </a:lnTo>
                  <a:lnTo>
                    <a:pt x="54" y="62"/>
                  </a:lnTo>
                  <a:lnTo>
                    <a:pt x="44" y="65"/>
                  </a:lnTo>
                  <a:lnTo>
                    <a:pt x="33" y="67"/>
                  </a:lnTo>
                  <a:lnTo>
                    <a:pt x="23" y="69"/>
                  </a:lnTo>
                  <a:lnTo>
                    <a:pt x="12" y="71"/>
                  </a:lnTo>
                  <a:lnTo>
                    <a:pt x="2" y="74"/>
                  </a:lnTo>
                  <a:lnTo>
                    <a:pt x="0" y="77"/>
                  </a:lnTo>
                  <a:lnTo>
                    <a:pt x="0" y="79"/>
                  </a:lnTo>
                  <a:lnTo>
                    <a:pt x="0" y="82"/>
                  </a:lnTo>
                  <a:lnTo>
                    <a:pt x="2" y="84"/>
                  </a:lnTo>
                  <a:lnTo>
                    <a:pt x="6" y="85"/>
                  </a:lnTo>
                  <a:lnTo>
                    <a:pt x="12" y="85"/>
                  </a:lnTo>
                  <a:lnTo>
                    <a:pt x="17" y="84"/>
                  </a:lnTo>
                  <a:lnTo>
                    <a:pt x="22" y="83"/>
                  </a:lnTo>
                  <a:lnTo>
                    <a:pt x="26" y="82"/>
                  </a:lnTo>
                  <a:lnTo>
                    <a:pt x="32" y="80"/>
                  </a:lnTo>
                  <a:lnTo>
                    <a:pt x="37" y="79"/>
                  </a:lnTo>
                  <a:lnTo>
                    <a:pt x="41" y="78"/>
                  </a:lnTo>
                  <a:lnTo>
                    <a:pt x="48" y="77"/>
                  </a:lnTo>
                  <a:lnTo>
                    <a:pt x="55" y="75"/>
                  </a:lnTo>
                  <a:lnTo>
                    <a:pt x="62" y="74"/>
                  </a:lnTo>
                  <a:lnTo>
                    <a:pt x="68" y="72"/>
                  </a:lnTo>
                  <a:lnTo>
                    <a:pt x="75" y="70"/>
                  </a:lnTo>
                  <a:lnTo>
                    <a:pt x="82" y="68"/>
                  </a:lnTo>
                  <a:lnTo>
                    <a:pt x="88" y="65"/>
                  </a:lnTo>
                  <a:lnTo>
                    <a:pt x="94" y="62"/>
                  </a:lnTo>
                  <a:lnTo>
                    <a:pt x="103" y="57"/>
                  </a:lnTo>
                  <a:lnTo>
                    <a:pt x="111" y="51"/>
                  </a:lnTo>
                  <a:lnTo>
                    <a:pt x="118" y="44"/>
                  </a:lnTo>
                  <a:lnTo>
                    <a:pt x="125" y="37"/>
                  </a:lnTo>
                  <a:lnTo>
                    <a:pt x="131" y="29"/>
                  </a:lnTo>
                  <a:lnTo>
                    <a:pt x="137" y="20"/>
                  </a:lnTo>
                  <a:lnTo>
                    <a:pt x="142" y="11"/>
                  </a:lnTo>
                  <a:lnTo>
                    <a:pt x="145" y="2"/>
                  </a:lnTo>
                  <a:lnTo>
                    <a:pt x="145" y="1"/>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5" name="Freeform 39"/>
            <p:cNvSpPr>
              <a:spLocks/>
            </p:cNvSpPr>
            <p:nvPr/>
          </p:nvSpPr>
          <p:spPr bwMode="auto">
            <a:xfrm>
              <a:off x="3312" y="1402"/>
              <a:ext cx="53" cy="125"/>
            </a:xfrm>
            <a:custGeom>
              <a:avLst/>
              <a:gdLst>
                <a:gd name="T0" fmla="*/ 1 w 53"/>
                <a:gd name="T1" fmla="*/ 3 h 125"/>
                <a:gd name="T2" fmla="*/ 12 w 53"/>
                <a:gd name="T3" fmla="*/ 2 h 125"/>
                <a:gd name="T4" fmla="*/ 22 w 53"/>
                <a:gd name="T5" fmla="*/ 4 h 125"/>
                <a:gd name="T6" fmla="*/ 30 w 53"/>
                <a:gd name="T7" fmla="*/ 9 h 125"/>
                <a:gd name="T8" fmla="*/ 37 w 53"/>
                <a:gd name="T9" fmla="*/ 15 h 125"/>
                <a:gd name="T10" fmla="*/ 41 w 53"/>
                <a:gd name="T11" fmla="*/ 24 h 125"/>
                <a:gd name="T12" fmla="*/ 45 w 53"/>
                <a:gd name="T13" fmla="*/ 33 h 125"/>
                <a:gd name="T14" fmla="*/ 48 w 53"/>
                <a:gd name="T15" fmla="*/ 43 h 125"/>
                <a:gd name="T16" fmla="*/ 49 w 53"/>
                <a:gd name="T17" fmla="*/ 53 h 125"/>
                <a:gd name="T18" fmla="*/ 50 w 53"/>
                <a:gd name="T19" fmla="*/ 63 h 125"/>
                <a:gd name="T20" fmla="*/ 49 w 53"/>
                <a:gd name="T21" fmla="*/ 72 h 125"/>
                <a:gd name="T22" fmla="*/ 47 w 53"/>
                <a:gd name="T23" fmla="*/ 81 h 125"/>
                <a:gd name="T24" fmla="*/ 45 w 53"/>
                <a:gd name="T25" fmla="*/ 90 h 125"/>
                <a:gd name="T26" fmla="*/ 42 w 53"/>
                <a:gd name="T27" fmla="*/ 99 h 125"/>
                <a:gd name="T28" fmla="*/ 38 w 53"/>
                <a:gd name="T29" fmla="*/ 108 h 125"/>
                <a:gd name="T30" fmla="*/ 34 w 53"/>
                <a:gd name="T31" fmla="*/ 116 h 125"/>
                <a:gd name="T32" fmla="*/ 30 w 53"/>
                <a:gd name="T33" fmla="*/ 125 h 125"/>
                <a:gd name="T34" fmla="*/ 30 w 53"/>
                <a:gd name="T35" fmla="*/ 125 h 125"/>
                <a:gd name="T36" fmla="*/ 31 w 53"/>
                <a:gd name="T37" fmla="*/ 125 h 125"/>
                <a:gd name="T38" fmla="*/ 31 w 53"/>
                <a:gd name="T39" fmla="*/ 125 h 125"/>
                <a:gd name="T40" fmla="*/ 32 w 53"/>
                <a:gd name="T41" fmla="*/ 124 h 125"/>
                <a:gd name="T42" fmla="*/ 37 w 53"/>
                <a:gd name="T43" fmla="*/ 113 h 125"/>
                <a:gd name="T44" fmla="*/ 43 w 53"/>
                <a:gd name="T45" fmla="*/ 103 h 125"/>
                <a:gd name="T46" fmla="*/ 46 w 53"/>
                <a:gd name="T47" fmla="*/ 92 h 125"/>
                <a:gd name="T48" fmla="*/ 49 w 53"/>
                <a:gd name="T49" fmla="*/ 81 h 125"/>
                <a:gd name="T50" fmla="*/ 52 w 53"/>
                <a:gd name="T51" fmla="*/ 70 h 125"/>
                <a:gd name="T52" fmla="*/ 53 w 53"/>
                <a:gd name="T53" fmla="*/ 59 h 125"/>
                <a:gd name="T54" fmla="*/ 52 w 53"/>
                <a:gd name="T55" fmla="*/ 48 h 125"/>
                <a:gd name="T56" fmla="*/ 51 w 53"/>
                <a:gd name="T57" fmla="*/ 36 h 125"/>
                <a:gd name="T58" fmla="*/ 49 w 53"/>
                <a:gd name="T59" fmla="*/ 27 h 125"/>
                <a:gd name="T60" fmla="*/ 45 w 53"/>
                <a:gd name="T61" fmla="*/ 18 h 125"/>
                <a:gd name="T62" fmla="*/ 40 w 53"/>
                <a:gd name="T63" fmla="*/ 12 h 125"/>
                <a:gd name="T64" fmla="*/ 34 w 53"/>
                <a:gd name="T65" fmla="*/ 6 h 125"/>
                <a:gd name="T66" fmla="*/ 28 w 53"/>
                <a:gd name="T67" fmla="*/ 2 h 125"/>
                <a:gd name="T68" fmla="*/ 20 w 53"/>
                <a:gd name="T69" fmla="*/ 0 h 125"/>
                <a:gd name="T70" fmla="*/ 11 w 53"/>
                <a:gd name="T71" fmla="*/ 0 h 125"/>
                <a:gd name="T72" fmla="*/ 2 w 53"/>
                <a:gd name="T73" fmla="*/ 1 h 125"/>
                <a:gd name="T74" fmla="*/ 1 w 53"/>
                <a:gd name="T75" fmla="*/ 2 h 125"/>
                <a:gd name="T76" fmla="*/ 1 w 53"/>
                <a:gd name="T77" fmla="*/ 3 h 125"/>
                <a:gd name="T78" fmla="*/ 0 w 53"/>
                <a:gd name="T79" fmla="*/ 3 h 125"/>
                <a:gd name="T80" fmla="*/ 1 w 53"/>
                <a:gd name="T81" fmla="*/ 3 h 125"/>
                <a:gd name="T82" fmla="*/ 1 w 53"/>
                <a:gd name="T83" fmla="*/ 3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25"/>
                <a:gd name="T128" fmla="*/ 53 w 53"/>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25">
                  <a:moveTo>
                    <a:pt x="1" y="3"/>
                  </a:moveTo>
                  <a:lnTo>
                    <a:pt x="12" y="2"/>
                  </a:lnTo>
                  <a:lnTo>
                    <a:pt x="22" y="4"/>
                  </a:lnTo>
                  <a:lnTo>
                    <a:pt x="30" y="9"/>
                  </a:lnTo>
                  <a:lnTo>
                    <a:pt x="37" y="15"/>
                  </a:lnTo>
                  <a:lnTo>
                    <a:pt x="41" y="24"/>
                  </a:lnTo>
                  <a:lnTo>
                    <a:pt x="45" y="33"/>
                  </a:lnTo>
                  <a:lnTo>
                    <a:pt x="48" y="43"/>
                  </a:lnTo>
                  <a:lnTo>
                    <a:pt x="49" y="53"/>
                  </a:lnTo>
                  <a:lnTo>
                    <a:pt x="50" y="63"/>
                  </a:lnTo>
                  <a:lnTo>
                    <a:pt x="49" y="72"/>
                  </a:lnTo>
                  <a:lnTo>
                    <a:pt x="47" y="81"/>
                  </a:lnTo>
                  <a:lnTo>
                    <a:pt x="45" y="90"/>
                  </a:lnTo>
                  <a:lnTo>
                    <a:pt x="42" y="99"/>
                  </a:lnTo>
                  <a:lnTo>
                    <a:pt x="38" y="108"/>
                  </a:lnTo>
                  <a:lnTo>
                    <a:pt x="34" y="116"/>
                  </a:lnTo>
                  <a:lnTo>
                    <a:pt x="30" y="125"/>
                  </a:lnTo>
                  <a:lnTo>
                    <a:pt x="31" y="125"/>
                  </a:lnTo>
                  <a:lnTo>
                    <a:pt x="32" y="124"/>
                  </a:lnTo>
                  <a:lnTo>
                    <a:pt x="37" y="113"/>
                  </a:lnTo>
                  <a:lnTo>
                    <a:pt x="43" y="103"/>
                  </a:lnTo>
                  <a:lnTo>
                    <a:pt x="46" y="92"/>
                  </a:lnTo>
                  <a:lnTo>
                    <a:pt x="49" y="81"/>
                  </a:lnTo>
                  <a:lnTo>
                    <a:pt x="52" y="70"/>
                  </a:lnTo>
                  <a:lnTo>
                    <a:pt x="53" y="59"/>
                  </a:lnTo>
                  <a:lnTo>
                    <a:pt x="52" y="48"/>
                  </a:lnTo>
                  <a:lnTo>
                    <a:pt x="51" y="36"/>
                  </a:lnTo>
                  <a:lnTo>
                    <a:pt x="49" y="27"/>
                  </a:lnTo>
                  <a:lnTo>
                    <a:pt x="45" y="18"/>
                  </a:lnTo>
                  <a:lnTo>
                    <a:pt x="40" y="12"/>
                  </a:lnTo>
                  <a:lnTo>
                    <a:pt x="34" y="6"/>
                  </a:lnTo>
                  <a:lnTo>
                    <a:pt x="28" y="2"/>
                  </a:lnTo>
                  <a:lnTo>
                    <a:pt x="20" y="0"/>
                  </a:lnTo>
                  <a:lnTo>
                    <a:pt x="11" y="0"/>
                  </a:lnTo>
                  <a:lnTo>
                    <a:pt x="2" y="1"/>
                  </a:lnTo>
                  <a:lnTo>
                    <a:pt x="1" y="2"/>
                  </a:lnTo>
                  <a:lnTo>
                    <a:pt x="1" y="3"/>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6" name="Freeform 40"/>
            <p:cNvSpPr>
              <a:spLocks/>
            </p:cNvSpPr>
            <p:nvPr/>
          </p:nvSpPr>
          <p:spPr bwMode="auto">
            <a:xfrm>
              <a:off x="3322" y="1424"/>
              <a:ext cx="44" cy="40"/>
            </a:xfrm>
            <a:custGeom>
              <a:avLst/>
              <a:gdLst>
                <a:gd name="T0" fmla="*/ 0 w 44"/>
                <a:gd name="T1" fmla="*/ 0 h 40"/>
                <a:gd name="T2" fmla="*/ 3 w 44"/>
                <a:gd name="T3" fmla="*/ 8 h 40"/>
                <a:gd name="T4" fmla="*/ 7 w 44"/>
                <a:gd name="T5" fmla="*/ 16 h 40"/>
                <a:gd name="T6" fmla="*/ 12 w 44"/>
                <a:gd name="T7" fmla="*/ 23 h 40"/>
                <a:gd name="T8" fmla="*/ 18 w 44"/>
                <a:gd name="T9" fmla="*/ 29 h 40"/>
                <a:gd name="T10" fmla="*/ 20 w 44"/>
                <a:gd name="T11" fmla="*/ 31 h 40"/>
                <a:gd name="T12" fmla="*/ 23 w 44"/>
                <a:gd name="T13" fmla="*/ 33 h 40"/>
                <a:gd name="T14" fmla="*/ 27 w 44"/>
                <a:gd name="T15" fmla="*/ 36 h 40"/>
                <a:gd name="T16" fmla="*/ 31 w 44"/>
                <a:gd name="T17" fmla="*/ 38 h 40"/>
                <a:gd name="T18" fmla="*/ 35 w 44"/>
                <a:gd name="T19" fmla="*/ 39 h 40"/>
                <a:gd name="T20" fmla="*/ 39 w 44"/>
                <a:gd name="T21" fmla="*/ 40 h 40"/>
                <a:gd name="T22" fmla="*/ 42 w 44"/>
                <a:gd name="T23" fmla="*/ 39 h 40"/>
                <a:gd name="T24" fmla="*/ 44 w 44"/>
                <a:gd name="T25" fmla="*/ 37 h 40"/>
                <a:gd name="T26" fmla="*/ 44 w 44"/>
                <a:gd name="T27" fmla="*/ 35 h 40"/>
                <a:gd name="T28" fmla="*/ 43 w 44"/>
                <a:gd name="T29" fmla="*/ 32 h 40"/>
                <a:gd name="T30" fmla="*/ 42 w 44"/>
                <a:gd name="T31" fmla="*/ 31 h 40"/>
                <a:gd name="T32" fmla="*/ 39 w 44"/>
                <a:gd name="T33" fmla="*/ 30 h 40"/>
                <a:gd name="T34" fmla="*/ 38 w 44"/>
                <a:gd name="T35" fmla="*/ 30 h 40"/>
                <a:gd name="T36" fmla="*/ 36 w 44"/>
                <a:gd name="T37" fmla="*/ 30 h 40"/>
                <a:gd name="T38" fmla="*/ 34 w 44"/>
                <a:gd name="T39" fmla="*/ 30 h 40"/>
                <a:gd name="T40" fmla="*/ 32 w 44"/>
                <a:gd name="T41" fmla="*/ 30 h 40"/>
                <a:gd name="T42" fmla="*/ 29 w 44"/>
                <a:gd name="T43" fmla="*/ 29 h 40"/>
                <a:gd name="T44" fmla="*/ 27 w 44"/>
                <a:gd name="T45" fmla="*/ 29 h 40"/>
                <a:gd name="T46" fmla="*/ 24 w 44"/>
                <a:gd name="T47" fmla="*/ 27 h 40"/>
                <a:gd name="T48" fmla="*/ 21 w 44"/>
                <a:gd name="T49" fmla="*/ 26 h 40"/>
                <a:gd name="T50" fmla="*/ 15 w 44"/>
                <a:gd name="T51" fmla="*/ 22 h 40"/>
                <a:gd name="T52" fmla="*/ 9 w 44"/>
                <a:gd name="T53" fmla="*/ 15 h 40"/>
                <a:gd name="T54" fmla="*/ 5 w 44"/>
                <a:gd name="T55" fmla="*/ 8 h 40"/>
                <a:gd name="T56" fmla="*/ 2 w 44"/>
                <a:gd name="T57" fmla="*/ 0 h 40"/>
                <a:gd name="T58" fmla="*/ 1 w 44"/>
                <a:gd name="T59" fmla="*/ 0 h 40"/>
                <a:gd name="T60" fmla="*/ 1 w 44"/>
                <a:gd name="T61" fmla="*/ 0 h 40"/>
                <a:gd name="T62" fmla="*/ 0 w 44"/>
                <a:gd name="T63" fmla="*/ 0 h 40"/>
                <a:gd name="T64" fmla="*/ 0 w 44"/>
                <a:gd name="T65" fmla="*/ 0 h 40"/>
                <a:gd name="T66" fmla="*/ 0 w 44"/>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0"/>
                <a:gd name="T104" fmla="*/ 44 w 4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0">
                  <a:moveTo>
                    <a:pt x="0" y="0"/>
                  </a:moveTo>
                  <a:lnTo>
                    <a:pt x="3" y="8"/>
                  </a:lnTo>
                  <a:lnTo>
                    <a:pt x="7" y="16"/>
                  </a:lnTo>
                  <a:lnTo>
                    <a:pt x="12" y="23"/>
                  </a:lnTo>
                  <a:lnTo>
                    <a:pt x="18" y="29"/>
                  </a:lnTo>
                  <a:lnTo>
                    <a:pt x="20" y="31"/>
                  </a:lnTo>
                  <a:lnTo>
                    <a:pt x="23" y="33"/>
                  </a:lnTo>
                  <a:lnTo>
                    <a:pt x="27" y="36"/>
                  </a:lnTo>
                  <a:lnTo>
                    <a:pt x="31" y="38"/>
                  </a:lnTo>
                  <a:lnTo>
                    <a:pt x="35" y="39"/>
                  </a:lnTo>
                  <a:lnTo>
                    <a:pt x="39" y="40"/>
                  </a:lnTo>
                  <a:lnTo>
                    <a:pt x="42" y="39"/>
                  </a:lnTo>
                  <a:lnTo>
                    <a:pt x="44" y="37"/>
                  </a:lnTo>
                  <a:lnTo>
                    <a:pt x="44" y="35"/>
                  </a:lnTo>
                  <a:lnTo>
                    <a:pt x="43" y="32"/>
                  </a:lnTo>
                  <a:lnTo>
                    <a:pt x="42" y="31"/>
                  </a:lnTo>
                  <a:lnTo>
                    <a:pt x="39" y="30"/>
                  </a:lnTo>
                  <a:lnTo>
                    <a:pt x="38" y="30"/>
                  </a:lnTo>
                  <a:lnTo>
                    <a:pt x="36" y="30"/>
                  </a:lnTo>
                  <a:lnTo>
                    <a:pt x="34" y="30"/>
                  </a:lnTo>
                  <a:lnTo>
                    <a:pt x="32" y="30"/>
                  </a:lnTo>
                  <a:lnTo>
                    <a:pt x="29" y="29"/>
                  </a:lnTo>
                  <a:lnTo>
                    <a:pt x="27" y="29"/>
                  </a:lnTo>
                  <a:lnTo>
                    <a:pt x="24" y="27"/>
                  </a:lnTo>
                  <a:lnTo>
                    <a:pt x="21" y="26"/>
                  </a:lnTo>
                  <a:lnTo>
                    <a:pt x="15" y="22"/>
                  </a:lnTo>
                  <a:lnTo>
                    <a:pt x="9" y="15"/>
                  </a:lnTo>
                  <a:lnTo>
                    <a:pt x="5" y="8"/>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7" name="Freeform 41"/>
            <p:cNvSpPr>
              <a:spLocks/>
            </p:cNvSpPr>
            <p:nvPr/>
          </p:nvSpPr>
          <p:spPr bwMode="auto">
            <a:xfrm>
              <a:off x="3316" y="1431"/>
              <a:ext cx="23" cy="20"/>
            </a:xfrm>
            <a:custGeom>
              <a:avLst/>
              <a:gdLst>
                <a:gd name="T0" fmla="*/ 0 w 23"/>
                <a:gd name="T1" fmla="*/ 2 h 20"/>
                <a:gd name="T2" fmla="*/ 3 w 23"/>
                <a:gd name="T3" fmla="*/ 8 h 20"/>
                <a:gd name="T4" fmla="*/ 8 w 23"/>
                <a:gd name="T5" fmla="*/ 13 h 20"/>
                <a:gd name="T6" fmla="*/ 13 w 23"/>
                <a:gd name="T7" fmla="*/ 17 h 20"/>
                <a:gd name="T8" fmla="*/ 20 w 23"/>
                <a:gd name="T9" fmla="*/ 20 h 20"/>
                <a:gd name="T10" fmla="*/ 21 w 23"/>
                <a:gd name="T11" fmla="*/ 20 h 20"/>
                <a:gd name="T12" fmla="*/ 22 w 23"/>
                <a:gd name="T13" fmla="*/ 19 h 20"/>
                <a:gd name="T14" fmla="*/ 23 w 23"/>
                <a:gd name="T15" fmla="*/ 19 h 20"/>
                <a:gd name="T16" fmla="*/ 22 w 23"/>
                <a:gd name="T17" fmla="*/ 18 h 20"/>
                <a:gd name="T18" fmla="*/ 17 w 23"/>
                <a:gd name="T19" fmla="*/ 14 h 20"/>
                <a:gd name="T20" fmla="*/ 12 w 23"/>
                <a:gd name="T21" fmla="*/ 10 h 20"/>
                <a:gd name="T22" fmla="*/ 6 w 23"/>
                <a:gd name="T23" fmla="*/ 5 h 20"/>
                <a:gd name="T24" fmla="*/ 3 w 23"/>
                <a:gd name="T25" fmla="*/ 0 h 20"/>
                <a:gd name="T26" fmla="*/ 2 w 23"/>
                <a:gd name="T27" fmla="*/ 0 h 20"/>
                <a:gd name="T28" fmla="*/ 0 w 23"/>
                <a:gd name="T29" fmla="*/ 1 h 20"/>
                <a:gd name="T30" fmla="*/ 0 w 23"/>
                <a:gd name="T31" fmla="*/ 1 h 20"/>
                <a:gd name="T32" fmla="*/ 0 w 23"/>
                <a:gd name="T33" fmla="*/ 2 h 20"/>
                <a:gd name="T34" fmla="*/ 0 w 23"/>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0" y="2"/>
                  </a:moveTo>
                  <a:lnTo>
                    <a:pt x="3" y="8"/>
                  </a:lnTo>
                  <a:lnTo>
                    <a:pt x="8" y="13"/>
                  </a:lnTo>
                  <a:lnTo>
                    <a:pt x="13" y="17"/>
                  </a:lnTo>
                  <a:lnTo>
                    <a:pt x="20" y="20"/>
                  </a:lnTo>
                  <a:lnTo>
                    <a:pt x="21" y="20"/>
                  </a:lnTo>
                  <a:lnTo>
                    <a:pt x="22" y="19"/>
                  </a:lnTo>
                  <a:lnTo>
                    <a:pt x="23" y="19"/>
                  </a:lnTo>
                  <a:lnTo>
                    <a:pt x="22" y="18"/>
                  </a:lnTo>
                  <a:lnTo>
                    <a:pt x="17" y="14"/>
                  </a:lnTo>
                  <a:lnTo>
                    <a:pt x="12" y="10"/>
                  </a:lnTo>
                  <a:lnTo>
                    <a:pt x="6" y="5"/>
                  </a:lnTo>
                  <a:lnTo>
                    <a:pt x="3" y="0"/>
                  </a:lnTo>
                  <a:lnTo>
                    <a:pt x="2"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8" name="Freeform 42"/>
            <p:cNvSpPr>
              <a:spLocks/>
            </p:cNvSpPr>
            <p:nvPr/>
          </p:nvSpPr>
          <p:spPr bwMode="auto">
            <a:xfrm>
              <a:off x="3344" y="1542"/>
              <a:ext cx="61" cy="26"/>
            </a:xfrm>
            <a:custGeom>
              <a:avLst/>
              <a:gdLst>
                <a:gd name="T0" fmla="*/ 0 w 61"/>
                <a:gd name="T1" fmla="*/ 0 h 26"/>
                <a:gd name="T2" fmla="*/ 2 w 61"/>
                <a:gd name="T3" fmla="*/ 2 h 26"/>
                <a:gd name="T4" fmla="*/ 4 w 61"/>
                <a:gd name="T5" fmla="*/ 5 h 26"/>
                <a:gd name="T6" fmla="*/ 5 w 61"/>
                <a:gd name="T7" fmla="*/ 8 h 26"/>
                <a:gd name="T8" fmla="*/ 8 w 61"/>
                <a:gd name="T9" fmla="*/ 9 h 26"/>
                <a:gd name="T10" fmla="*/ 8 w 61"/>
                <a:gd name="T11" fmla="*/ 10 h 26"/>
                <a:gd name="T12" fmla="*/ 9 w 61"/>
                <a:gd name="T13" fmla="*/ 10 h 26"/>
                <a:gd name="T14" fmla="*/ 10 w 61"/>
                <a:gd name="T15" fmla="*/ 11 h 26"/>
                <a:gd name="T16" fmla="*/ 11 w 61"/>
                <a:gd name="T17" fmla="*/ 11 h 26"/>
                <a:gd name="T18" fmla="*/ 15 w 61"/>
                <a:gd name="T19" fmla="*/ 10 h 26"/>
                <a:gd name="T20" fmla="*/ 20 w 61"/>
                <a:gd name="T21" fmla="*/ 11 h 26"/>
                <a:gd name="T22" fmla="*/ 24 w 61"/>
                <a:gd name="T23" fmla="*/ 12 h 26"/>
                <a:gd name="T24" fmla="*/ 28 w 61"/>
                <a:gd name="T25" fmla="*/ 14 h 26"/>
                <a:gd name="T26" fmla="*/ 31 w 61"/>
                <a:gd name="T27" fmla="*/ 17 h 26"/>
                <a:gd name="T28" fmla="*/ 35 w 61"/>
                <a:gd name="T29" fmla="*/ 20 h 26"/>
                <a:gd name="T30" fmla="*/ 39 w 61"/>
                <a:gd name="T31" fmla="*/ 22 h 26"/>
                <a:gd name="T32" fmla="*/ 43 w 61"/>
                <a:gd name="T33" fmla="*/ 24 h 26"/>
                <a:gd name="T34" fmla="*/ 48 w 61"/>
                <a:gd name="T35" fmla="*/ 26 h 26"/>
                <a:gd name="T36" fmla="*/ 52 w 61"/>
                <a:gd name="T37" fmla="*/ 26 h 26"/>
                <a:gd name="T38" fmla="*/ 57 w 61"/>
                <a:gd name="T39" fmla="*/ 26 h 26"/>
                <a:gd name="T40" fmla="*/ 61 w 61"/>
                <a:gd name="T41" fmla="*/ 25 h 26"/>
                <a:gd name="T42" fmla="*/ 61 w 61"/>
                <a:gd name="T43" fmla="*/ 25 h 26"/>
                <a:gd name="T44" fmla="*/ 61 w 61"/>
                <a:gd name="T45" fmla="*/ 24 h 26"/>
                <a:gd name="T46" fmla="*/ 60 w 61"/>
                <a:gd name="T47" fmla="*/ 24 h 26"/>
                <a:gd name="T48" fmla="*/ 60 w 61"/>
                <a:gd name="T49" fmla="*/ 24 h 26"/>
                <a:gd name="T50" fmla="*/ 55 w 61"/>
                <a:gd name="T51" fmla="*/ 25 h 26"/>
                <a:gd name="T52" fmla="*/ 50 w 61"/>
                <a:gd name="T53" fmla="*/ 25 h 26"/>
                <a:gd name="T54" fmla="*/ 46 w 61"/>
                <a:gd name="T55" fmla="*/ 23 h 26"/>
                <a:gd name="T56" fmla="*/ 41 w 61"/>
                <a:gd name="T57" fmla="*/ 22 h 26"/>
                <a:gd name="T58" fmla="*/ 37 w 61"/>
                <a:gd name="T59" fmla="*/ 19 h 26"/>
                <a:gd name="T60" fmla="*/ 33 w 61"/>
                <a:gd name="T61" fmla="*/ 17 h 26"/>
                <a:gd name="T62" fmla="*/ 29 w 61"/>
                <a:gd name="T63" fmla="*/ 14 h 26"/>
                <a:gd name="T64" fmla="*/ 25 w 61"/>
                <a:gd name="T65" fmla="*/ 12 h 26"/>
                <a:gd name="T66" fmla="*/ 23 w 61"/>
                <a:gd name="T67" fmla="*/ 11 h 26"/>
                <a:gd name="T68" fmla="*/ 22 w 61"/>
                <a:gd name="T69" fmla="*/ 10 h 26"/>
                <a:gd name="T70" fmla="*/ 20 w 61"/>
                <a:gd name="T71" fmla="*/ 10 h 26"/>
                <a:gd name="T72" fmla="*/ 19 w 61"/>
                <a:gd name="T73" fmla="*/ 9 h 26"/>
                <a:gd name="T74" fmla="*/ 17 w 61"/>
                <a:gd name="T75" fmla="*/ 9 h 26"/>
                <a:gd name="T76" fmla="*/ 16 w 61"/>
                <a:gd name="T77" fmla="*/ 9 h 26"/>
                <a:gd name="T78" fmla="*/ 14 w 61"/>
                <a:gd name="T79" fmla="*/ 9 h 26"/>
                <a:gd name="T80" fmla="*/ 12 w 61"/>
                <a:gd name="T81" fmla="*/ 9 h 26"/>
                <a:gd name="T82" fmla="*/ 8 w 61"/>
                <a:gd name="T83" fmla="*/ 9 h 26"/>
                <a:gd name="T84" fmla="*/ 5 w 61"/>
                <a:gd name="T85" fmla="*/ 6 h 26"/>
                <a:gd name="T86" fmla="*/ 3 w 61"/>
                <a:gd name="T87" fmla="*/ 3 h 26"/>
                <a:gd name="T88" fmla="*/ 2 w 61"/>
                <a:gd name="T89" fmla="*/ 0 h 26"/>
                <a:gd name="T90" fmla="*/ 1 w 61"/>
                <a:gd name="T91" fmla="*/ 0 h 26"/>
                <a:gd name="T92" fmla="*/ 1 w 61"/>
                <a:gd name="T93" fmla="*/ 0 h 26"/>
                <a:gd name="T94" fmla="*/ 0 w 61"/>
                <a:gd name="T95" fmla="*/ 0 h 26"/>
                <a:gd name="T96" fmla="*/ 0 w 61"/>
                <a:gd name="T97" fmla="*/ 0 h 26"/>
                <a:gd name="T98" fmla="*/ 0 w 61"/>
                <a:gd name="T99" fmla="*/ 0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
                <a:gd name="T151" fmla="*/ 0 h 26"/>
                <a:gd name="T152" fmla="*/ 61 w 61"/>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 h="26">
                  <a:moveTo>
                    <a:pt x="0" y="0"/>
                  </a:moveTo>
                  <a:lnTo>
                    <a:pt x="2" y="2"/>
                  </a:lnTo>
                  <a:lnTo>
                    <a:pt x="4" y="5"/>
                  </a:lnTo>
                  <a:lnTo>
                    <a:pt x="5" y="8"/>
                  </a:lnTo>
                  <a:lnTo>
                    <a:pt x="8" y="9"/>
                  </a:lnTo>
                  <a:lnTo>
                    <a:pt x="8" y="10"/>
                  </a:lnTo>
                  <a:lnTo>
                    <a:pt x="9" y="10"/>
                  </a:lnTo>
                  <a:lnTo>
                    <a:pt x="10" y="11"/>
                  </a:lnTo>
                  <a:lnTo>
                    <a:pt x="11" y="11"/>
                  </a:lnTo>
                  <a:lnTo>
                    <a:pt x="15" y="10"/>
                  </a:lnTo>
                  <a:lnTo>
                    <a:pt x="20" y="11"/>
                  </a:lnTo>
                  <a:lnTo>
                    <a:pt x="24" y="12"/>
                  </a:lnTo>
                  <a:lnTo>
                    <a:pt x="28" y="14"/>
                  </a:lnTo>
                  <a:lnTo>
                    <a:pt x="31" y="17"/>
                  </a:lnTo>
                  <a:lnTo>
                    <a:pt x="35" y="20"/>
                  </a:lnTo>
                  <a:lnTo>
                    <a:pt x="39" y="22"/>
                  </a:lnTo>
                  <a:lnTo>
                    <a:pt x="43" y="24"/>
                  </a:lnTo>
                  <a:lnTo>
                    <a:pt x="48" y="26"/>
                  </a:lnTo>
                  <a:lnTo>
                    <a:pt x="52" y="26"/>
                  </a:lnTo>
                  <a:lnTo>
                    <a:pt x="57" y="26"/>
                  </a:lnTo>
                  <a:lnTo>
                    <a:pt x="61" y="25"/>
                  </a:lnTo>
                  <a:lnTo>
                    <a:pt x="61" y="24"/>
                  </a:lnTo>
                  <a:lnTo>
                    <a:pt x="60" y="24"/>
                  </a:lnTo>
                  <a:lnTo>
                    <a:pt x="55" y="25"/>
                  </a:lnTo>
                  <a:lnTo>
                    <a:pt x="50" y="25"/>
                  </a:lnTo>
                  <a:lnTo>
                    <a:pt x="46" y="23"/>
                  </a:lnTo>
                  <a:lnTo>
                    <a:pt x="41" y="22"/>
                  </a:lnTo>
                  <a:lnTo>
                    <a:pt x="37" y="19"/>
                  </a:lnTo>
                  <a:lnTo>
                    <a:pt x="33" y="17"/>
                  </a:lnTo>
                  <a:lnTo>
                    <a:pt x="29" y="14"/>
                  </a:lnTo>
                  <a:lnTo>
                    <a:pt x="25" y="12"/>
                  </a:lnTo>
                  <a:lnTo>
                    <a:pt x="23" y="11"/>
                  </a:lnTo>
                  <a:lnTo>
                    <a:pt x="22" y="10"/>
                  </a:lnTo>
                  <a:lnTo>
                    <a:pt x="20" y="10"/>
                  </a:lnTo>
                  <a:lnTo>
                    <a:pt x="19" y="9"/>
                  </a:lnTo>
                  <a:lnTo>
                    <a:pt x="17" y="9"/>
                  </a:lnTo>
                  <a:lnTo>
                    <a:pt x="16" y="9"/>
                  </a:lnTo>
                  <a:lnTo>
                    <a:pt x="14" y="9"/>
                  </a:lnTo>
                  <a:lnTo>
                    <a:pt x="12" y="9"/>
                  </a:lnTo>
                  <a:lnTo>
                    <a:pt x="8" y="9"/>
                  </a:lnTo>
                  <a:lnTo>
                    <a:pt x="5" y="6"/>
                  </a:lnTo>
                  <a:lnTo>
                    <a:pt x="3" y="3"/>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9" name="Freeform 43"/>
            <p:cNvSpPr>
              <a:spLocks/>
            </p:cNvSpPr>
            <p:nvPr/>
          </p:nvSpPr>
          <p:spPr bwMode="auto">
            <a:xfrm>
              <a:off x="3340" y="1539"/>
              <a:ext cx="68" cy="34"/>
            </a:xfrm>
            <a:custGeom>
              <a:avLst/>
              <a:gdLst>
                <a:gd name="T0" fmla="*/ 0 w 68"/>
                <a:gd name="T1" fmla="*/ 1 h 34"/>
                <a:gd name="T2" fmla="*/ 3 w 68"/>
                <a:gd name="T3" fmla="*/ 10 h 34"/>
                <a:gd name="T4" fmla="*/ 6 w 68"/>
                <a:gd name="T5" fmla="*/ 18 h 34"/>
                <a:gd name="T6" fmla="*/ 12 w 68"/>
                <a:gd name="T7" fmla="*/ 24 h 34"/>
                <a:gd name="T8" fmla="*/ 22 w 68"/>
                <a:gd name="T9" fmla="*/ 26 h 34"/>
                <a:gd name="T10" fmla="*/ 26 w 68"/>
                <a:gd name="T11" fmla="*/ 26 h 34"/>
                <a:gd name="T12" fmla="*/ 30 w 68"/>
                <a:gd name="T13" fmla="*/ 26 h 34"/>
                <a:gd name="T14" fmla="*/ 34 w 68"/>
                <a:gd name="T15" fmla="*/ 28 h 34"/>
                <a:gd name="T16" fmla="*/ 38 w 68"/>
                <a:gd name="T17" fmla="*/ 29 h 34"/>
                <a:gd name="T18" fmla="*/ 41 w 68"/>
                <a:gd name="T19" fmla="*/ 31 h 34"/>
                <a:gd name="T20" fmla="*/ 46 w 68"/>
                <a:gd name="T21" fmla="*/ 32 h 34"/>
                <a:gd name="T22" fmla="*/ 50 w 68"/>
                <a:gd name="T23" fmla="*/ 33 h 34"/>
                <a:gd name="T24" fmla="*/ 53 w 68"/>
                <a:gd name="T25" fmla="*/ 34 h 34"/>
                <a:gd name="T26" fmla="*/ 57 w 68"/>
                <a:gd name="T27" fmla="*/ 34 h 34"/>
                <a:gd name="T28" fmla="*/ 61 w 68"/>
                <a:gd name="T29" fmla="*/ 32 h 34"/>
                <a:gd name="T30" fmla="*/ 64 w 68"/>
                <a:gd name="T31" fmla="*/ 31 h 34"/>
                <a:gd name="T32" fmla="*/ 68 w 68"/>
                <a:gd name="T33" fmla="*/ 29 h 34"/>
                <a:gd name="T34" fmla="*/ 68 w 68"/>
                <a:gd name="T35" fmla="*/ 28 h 34"/>
                <a:gd name="T36" fmla="*/ 68 w 68"/>
                <a:gd name="T37" fmla="*/ 28 h 34"/>
                <a:gd name="T38" fmla="*/ 65 w 68"/>
                <a:gd name="T39" fmla="*/ 28 h 34"/>
                <a:gd name="T40" fmla="*/ 65 w 68"/>
                <a:gd name="T41" fmla="*/ 28 h 34"/>
                <a:gd name="T42" fmla="*/ 59 w 68"/>
                <a:gd name="T43" fmla="*/ 30 h 34"/>
                <a:gd name="T44" fmla="*/ 54 w 68"/>
                <a:gd name="T45" fmla="*/ 31 h 34"/>
                <a:gd name="T46" fmla="*/ 50 w 68"/>
                <a:gd name="T47" fmla="*/ 31 h 34"/>
                <a:gd name="T48" fmla="*/ 47 w 68"/>
                <a:gd name="T49" fmla="*/ 29 h 34"/>
                <a:gd name="T50" fmla="*/ 43 w 68"/>
                <a:gd name="T51" fmla="*/ 28 h 34"/>
                <a:gd name="T52" fmla="*/ 38 w 68"/>
                <a:gd name="T53" fmla="*/ 26 h 34"/>
                <a:gd name="T54" fmla="*/ 35 w 68"/>
                <a:gd name="T55" fmla="*/ 25 h 34"/>
                <a:gd name="T56" fmla="*/ 30 w 68"/>
                <a:gd name="T57" fmla="*/ 23 h 34"/>
                <a:gd name="T58" fmla="*/ 23 w 68"/>
                <a:gd name="T59" fmla="*/ 23 h 34"/>
                <a:gd name="T60" fmla="*/ 18 w 68"/>
                <a:gd name="T61" fmla="*/ 21 h 34"/>
                <a:gd name="T62" fmla="*/ 14 w 68"/>
                <a:gd name="T63" fmla="*/ 20 h 34"/>
                <a:gd name="T64" fmla="*/ 10 w 68"/>
                <a:gd name="T65" fmla="*/ 17 h 34"/>
                <a:gd name="T66" fmla="*/ 8 w 68"/>
                <a:gd name="T67" fmla="*/ 15 h 34"/>
                <a:gd name="T68" fmla="*/ 6 w 68"/>
                <a:gd name="T69" fmla="*/ 12 h 34"/>
                <a:gd name="T70" fmla="*/ 4 w 68"/>
                <a:gd name="T71" fmla="*/ 7 h 34"/>
                <a:gd name="T72" fmla="*/ 2 w 68"/>
                <a:gd name="T73" fmla="*/ 1 h 34"/>
                <a:gd name="T74" fmla="*/ 1 w 68"/>
                <a:gd name="T75" fmla="*/ 0 h 34"/>
                <a:gd name="T76" fmla="*/ 1 w 68"/>
                <a:gd name="T77" fmla="*/ 0 h 34"/>
                <a:gd name="T78" fmla="*/ 0 w 68"/>
                <a:gd name="T79" fmla="*/ 0 h 34"/>
                <a:gd name="T80" fmla="*/ 0 w 68"/>
                <a:gd name="T81" fmla="*/ 1 h 34"/>
                <a:gd name="T82" fmla="*/ 0 w 68"/>
                <a:gd name="T83" fmla="*/ 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4"/>
                <a:gd name="T128" fmla="*/ 68 w 68"/>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4">
                  <a:moveTo>
                    <a:pt x="0" y="1"/>
                  </a:moveTo>
                  <a:lnTo>
                    <a:pt x="3" y="10"/>
                  </a:lnTo>
                  <a:lnTo>
                    <a:pt x="6" y="18"/>
                  </a:lnTo>
                  <a:lnTo>
                    <a:pt x="12" y="24"/>
                  </a:lnTo>
                  <a:lnTo>
                    <a:pt x="22" y="26"/>
                  </a:lnTo>
                  <a:lnTo>
                    <a:pt x="26" y="26"/>
                  </a:lnTo>
                  <a:lnTo>
                    <a:pt x="30" y="26"/>
                  </a:lnTo>
                  <a:lnTo>
                    <a:pt x="34" y="28"/>
                  </a:lnTo>
                  <a:lnTo>
                    <a:pt x="38" y="29"/>
                  </a:lnTo>
                  <a:lnTo>
                    <a:pt x="41" y="31"/>
                  </a:lnTo>
                  <a:lnTo>
                    <a:pt x="46" y="32"/>
                  </a:lnTo>
                  <a:lnTo>
                    <a:pt x="50" y="33"/>
                  </a:lnTo>
                  <a:lnTo>
                    <a:pt x="53" y="34"/>
                  </a:lnTo>
                  <a:lnTo>
                    <a:pt x="57" y="34"/>
                  </a:lnTo>
                  <a:lnTo>
                    <a:pt x="61" y="32"/>
                  </a:lnTo>
                  <a:lnTo>
                    <a:pt x="64" y="31"/>
                  </a:lnTo>
                  <a:lnTo>
                    <a:pt x="68" y="29"/>
                  </a:lnTo>
                  <a:lnTo>
                    <a:pt x="68" y="28"/>
                  </a:lnTo>
                  <a:lnTo>
                    <a:pt x="65" y="28"/>
                  </a:lnTo>
                  <a:lnTo>
                    <a:pt x="59" y="30"/>
                  </a:lnTo>
                  <a:lnTo>
                    <a:pt x="54" y="31"/>
                  </a:lnTo>
                  <a:lnTo>
                    <a:pt x="50" y="31"/>
                  </a:lnTo>
                  <a:lnTo>
                    <a:pt x="47" y="29"/>
                  </a:lnTo>
                  <a:lnTo>
                    <a:pt x="43" y="28"/>
                  </a:lnTo>
                  <a:lnTo>
                    <a:pt x="38" y="26"/>
                  </a:lnTo>
                  <a:lnTo>
                    <a:pt x="35" y="25"/>
                  </a:lnTo>
                  <a:lnTo>
                    <a:pt x="30" y="23"/>
                  </a:lnTo>
                  <a:lnTo>
                    <a:pt x="23" y="23"/>
                  </a:lnTo>
                  <a:lnTo>
                    <a:pt x="18" y="21"/>
                  </a:lnTo>
                  <a:lnTo>
                    <a:pt x="14" y="20"/>
                  </a:lnTo>
                  <a:lnTo>
                    <a:pt x="10" y="17"/>
                  </a:lnTo>
                  <a:lnTo>
                    <a:pt x="8" y="15"/>
                  </a:lnTo>
                  <a:lnTo>
                    <a:pt x="6" y="12"/>
                  </a:lnTo>
                  <a:lnTo>
                    <a:pt x="4" y="7"/>
                  </a:lnTo>
                  <a:lnTo>
                    <a:pt x="2" y="1"/>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0" name="Freeform 44"/>
            <p:cNvSpPr>
              <a:spLocks/>
            </p:cNvSpPr>
            <p:nvPr/>
          </p:nvSpPr>
          <p:spPr bwMode="auto">
            <a:xfrm>
              <a:off x="3361" y="1563"/>
              <a:ext cx="34" cy="15"/>
            </a:xfrm>
            <a:custGeom>
              <a:avLst/>
              <a:gdLst>
                <a:gd name="T0" fmla="*/ 0 w 34"/>
                <a:gd name="T1" fmla="*/ 1 h 15"/>
                <a:gd name="T2" fmla="*/ 0 w 34"/>
                <a:gd name="T3" fmla="*/ 6 h 15"/>
                <a:gd name="T4" fmla="*/ 0 w 34"/>
                <a:gd name="T5" fmla="*/ 10 h 15"/>
                <a:gd name="T6" fmla="*/ 3 w 34"/>
                <a:gd name="T7" fmla="*/ 14 h 15"/>
                <a:gd name="T8" fmla="*/ 8 w 34"/>
                <a:gd name="T9" fmla="*/ 15 h 15"/>
                <a:gd name="T10" fmla="*/ 11 w 34"/>
                <a:gd name="T11" fmla="*/ 15 h 15"/>
                <a:gd name="T12" fmla="*/ 14 w 34"/>
                <a:gd name="T13" fmla="*/ 15 h 15"/>
                <a:gd name="T14" fmla="*/ 16 w 34"/>
                <a:gd name="T15" fmla="*/ 14 h 15"/>
                <a:gd name="T16" fmla="*/ 19 w 34"/>
                <a:gd name="T17" fmla="*/ 14 h 15"/>
                <a:gd name="T18" fmla="*/ 23 w 34"/>
                <a:gd name="T19" fmla="*/ 12 h 15"/>
                <a:gd name="T20" fmla="*/ 26 w 34"/>
                <a:gd name="T21" fmla="*/ 12 h 15"/>
                <a:gd name="T22" fmla="*/ 29 w 34"/>
                <a:gd name="T23" fmla="*/ 11 h 15"/>
                <a:gd name="T24" fmla="*/ 33 w 34"/>
                <a:gd name="T25" fmla="*/ 11 h 15"/>
                <a:gd name="T26" fmla="*/ 34 w 34"/>
                <a:gd name="T27" fmla="*/ 11 h 15"/>
                <a:gd name="T28" fmla="*/ 34 w 34"/>
                <a:gd name="T29" fmla="*/ 10 h 15"/>
                <a:gd name="T30" fmla="*/ 34 w 34"/>
                <a:gd name="T31" fmla="*/ 9 h 15"/>
                <a:gd name="T32" fmla="*/ 34 w 34"/>
                <a:gd name="T33" fmla="*/ 9 h 15"/>
                <a:gd name="T34" fmla="*/ 32 w 34"/>
                <a:gd name="T35" fmla="*/ 9 h 15"/>
                <a:gd name="T36" fmla="*/ 30 w 34"/>
                <a:gd name="T37" fmla="*/ 9 h 15"/>
                <a:gd name="T38" fmla="*/ 28 w 34"/>
                <a:gd name="T39" fmla="*/ 9 h 15"/>
                <a:gd name="T40" fmla="*/ 26 w 34"/>
                <a:gd name="T41" fmla="*/ 9 h 15"/>
                <a:gd name="T42" fmla="*/ 23 w 34"/>
                <a:gd name="T43" fmla="*/ 10 h 15"/>
                <a:gd name="T44" fmla="*/ 20 w 34"/>
                <a:gd name="T45" fmla="*/ 11 h 15"/>
                <a:gd name="T46" fmla="*/ 17 w 34"/>
                <a:gd name="T47" fmla="*/ 13 h 15"/>
                <a:gd name="T48" fmla="*/ 14 w 34"/>
                <a:gd name="T49" fmla="*/ 14 h 15"/>
                <a:gd name="T50" fmla="*/ 11 w 34"/>
                <a:gd name="T51" fmla="*/ 14 h 15"/>
                <a:gd name="T52" fmla="*/ 9 w 34"/>
                <a:gd name="T53" fmla="*/ 14 h 15"/>
                <a:gd name="T54" fmla="*/ 6 w 34"/>
                <a:gd name="T55" fmla="*/ 13 h 15"/>
                <a:gd name="T56" fmla="*/ 3 w 34"/>
                <a:gd name="T57" fmla="*/ 12 h 15"/>
                <a:gd name="T58" fmla="*/ 2 w 34"/>
                <a:gd name="T59" fmla="*/ 10 h 15"/>
                <a:gd name="T60" fmla="*/ 1 w 34"/>
                <a:gd name="T61" fmla="*/ 7 h 15"/>
                <a:gd name="T62" fmla="*/ 0 w 34"/>
                <a:gd name="T63" fmla="*/ 3 h 15"/>
                <a:gd name="T64" fmla="*/ 0 w 34"/>
                <a:gd name="T65" fmla="*/ 0 h 15"/>
                <a:gd name="T66" fmla="*/ 0 w 34"/>
                <a:gd name="T67" fmla="*/ 0 h 15"/>
                <a:gd name="T68" fmla="*/ 0 w 34"/>
                <a:gd name="T69" fmla="*/ 0 h 15"/>
                <a:gd name="T70" fmla="*/ 0 w 34"/>
                <a:gd name="T71" fmla="*/ 1 h 15"/>
                <a:gd name="T72" fmla="*/ 0 w 34"/>
                <a:gd name="T73" fmla="*/ 1 h 15"/>
                <a:gd name="T74" fmla="*/ 0 w 34"/>
                <a:gd name="T75" fmla="*/ 1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15"/>
                <a:gd name="T116" fmla="*/ 34 w 34"/>
                <a:gd name="T117" fmla="*/ 15 h 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15">
                  <a:moveTo>
                    <a:pt x="0" y="1"/>
                  </a:moveTo>
                  <a:lnTo>
                    <a:pt x="0" y="6"/>
                  </a:lnTo>
                  <a:lnTo>
                    <a:pt x="0" y="10"/>
                  </a:lnTo>
                  <a:lnTo>
                    <a:pt x="3" y="14"/>
                  </a:lnTo>
                  <a:lnTo>
                    <a:pt x="8" y="15"/>
                  </a:lnTo>
                  <a:lnTo>
                    <a:pt x="11" y="15"/>
                  </a:lnTo>
                  <a:lnTo>
                    <a:pt x="14" y="15"/>
                  </a:lnTo>
                  <a:lnTo>
                    <a:pt x="16" y="14"/>
                  </a:lnTo>
                  <a:lnTo>
                    <a:pt x="19" y="14"/>
                  </a:lnTo>
                  <a:lnTo>
                    <a:pt x="23" y="12"/>
                  </a:lnTo>
                  <a:lnTo>
                    <a:pt x="26" y="12"/>
                  </a:lnTo>
                  <a:lnTo>
                    <a:pt x="29" y="11"/>
                  </a:lnTo>
                  <a:lnTo>
                    <a:pt x="33" y="11"/>
                  </a:lnTo>
                  <a:lnTo>
                    <a:pt x="34" y="11"/>
                  </a:lnTo>
                  <a:lnTo>
                    <a:pt x="34" y="10"/>
                  </a:lnTo>
                  <a:lnTo>
                    <a:pt x="34" y="9"/>
                  </a:lnTo>
                  <a:lnTo>
                    <a:pt x="32" y="9"/>
                  </a:lnTo>
                  <a:lnTo>
                    <a:pt x="30" y="9"/>
                  </a:lnTo>
                  <a:lnTo>
                    <a:pt x="28" y="9"/>
                  </a:lnTo>
                  <a:lnTo>
                    <a:pt x="26" y="9"/>
                  </a:lnTo>
                  <a:lnTo>
                    <a:pt x="23" y="10"/>
                  </a:lnTo>
                  <a:lnTo>
                    <a:pt x="20" y="11"/>
                  </a:lnTo>
                  <a:lnTo>
                    <a:pt x="17" y="13"/>
                  </a:lnTo>
                  <a:lnTo>
                    <a:pt x="14" y="14"/>
                  </a:lnTo>
                  <a:lnTo>
                    <a:pt x="11" y="14"/>
                  </a:lnTo>
                  <a:lnTo>
                    <a:pt x="9" y="14"/>
                  </a:lnTo>
                  <a:lnTo>
                    <a:pt x="6" y="13"/>
                  </a:lnTo>
                  <a:lnTo>
                    <a:pt x="3" y="12"/>
                  </a:lnTo>
                  <a:lnTo>
                    <a:pt x="2" y="10"/>
                  </a:lnTo>
                  <a:lnTo>
                    <a:pt x="1" y="7"/>
                  </a:lnTo>
                  <a:lnTo>
                    <a:pt x="0"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1" name="Freeform 45"/>
            <p:cNvSpPr>
              <a:spLocks/>
            </p:cNvSpPr>
            <p:nvPr/>
          </p:nvSpPr>
          <p:spPr bwMode="auto">
            <a:xfrm>
              <a:off x="3355" y="1571"/>
              <a:ext cx="37" cy="21"/>
            </a:xfrm>
            <a:custGeom>
              <a:avLst/>
              <a:gdLst>
                <a:gd name="T0" fmla="*/ 0 w 37"/>
                <a:gd name="T1" fmla="*/ 0 h 21"/>
                <a:gd name="T2" fmla="*/ 0 w 37"/>
                <a:gd name="T3" fmla="*/ 8 h 21"/>
                <a:gd name="T4" fmla="*/ 3 w 37"/>
                <a:gd name="T5" fmla="*/ 15 h 21"/>
                <a:gd name="T6" fmla="*/ 7 w 37"/>
                <a:gd name="T7" fmla="*/ 19 h 21"/>
                <a:gd name="T8" fmla="*/ 14 w 37"/>
                <a:gd name="T9" fmla="*/ 21 h 21"/>
                <a:gd name="T10" fmla="*/ 17 w 37"/>
                <a:gd name="T11" fmla="*/ 21 h 21"/>
                <a:gd name="T12" fmla="*/ 20 w 37"/>
                <a:gd name="T13" fmla="*/ 21 h 21"/>
                <a:gd name="T14" fmla="*/ 24 w 37"/>
                <a:gd name="T15" fmla="*/ 19 h 21"/>
                <a:gd name="T16" fmla="*/ 28 w 37"/>
                <a:gd name="T17" fmla="*/ 18 h 21"/>
                <a:gd name="T18" fmla="*/ 31 w 37"/>
                <a:gd name="T19" fmla="*/ 15 h 21"/>
                <a:gd name="T20" fmla="*/ 34 w 37"/>
                <a:gd name="T21" fmla="*/ 13 h 21"/>
                <a:gd name="T22" fmla="*/ 36 w 37"/>
                <a:gd name="T23" fmla="*/ 10 h 21"/>
                <a:gd name="T24" fmla="*/ 37 w 37"/>
                <a:gd name="T25" fmla="*/ 7 h 21"/>
                <a:gd name="T26" fmla="*/ 37 w 37"/>
                <a:gd name="T27" fmla="*/ 6 h 21"/>
                <a:gd name="T28" fmla="*/ 35 w 37"/>
                <a:gd name="T29" fmla="*/ 6 h 21"/>
                <a:gd name="T30" fmla="*/ 35 w 37"/>
                <a:gd name="T31" fmla="*/ 7 h 21"/>
                <a:gd name="T32" fmla="*/ 34 w 37"/>
                <a:gd name="T33" fmla="*/ 8 h 21"/>
                <a:gd name="T34" fmla="*/ 32 w 37"/>
                <a:gd name="T35" fmla="*/ 10 h 21"/>
                <a:gd name="T36" fmla="*/ 29 w 37"/>
                <a:gd name="T37" fmla="*/ 12 h 21"/>
                <a:gd name="T38" fmla="*/ 26 w 37"/>
                <a:gd name="T39" fmla="*/ 15 h 21"/>
                <a:gd name="T40" fmla="*/ 23 w 37"/>
                <a:gd name="T41" fmla="*/ 16 h 21"/>
                <a:gd name="T42" fmla="*/ 19 w 37"/>
                <a:gd name="T43" fmla="*/ 18 h 21"/>
                <a:gd name="T44" fmla="*/ 16 w 37"/>
                <a:gd name="T45" fmla="*/ 18 h 21"/>
                <a:gd name="T46" fmla="*/ 12 w 37"/>
                <a:gd name="T47" fmla="*/ 19 h 21"/>
                <a:gd name="T48" fmla="*/ 9 w 37"/>
                <a:gd name="T49" fmla="*/ 18 h 21"/>
                <a:gd name="T50" fmla="*/ 5 w 37"/>
                <a:gd name="T51" fmla="*/ 16 h 21"/>
                <a:gd name="T52" fmla="*/ 2 w 37"/>
                <a:gd name="T53" fmla="*/ 11 h 21"/>
                <a:gd name="T54" fmla="*/ 0 w 37"/>
                <a:gd name="T55" fmla="*/ 6 h 21"/>
                <a:gd name="T56" fmla="*/ 0 w 37"/>
                <a:gd name="T57" fmla="*/ 0 h 21"/>
                <a:gd name="T58" fmla="*/ 0 w 37"/>
                <a:gd name="T59" fmla="*/ 0 h 21"/>
                <a:gd name="T60" fmla="*/ 0 w 37"/>
                <a:gd name="T61" fmla="*/ 0 h 21"/>
                <a:gd name="T62" fmla="*/ 0 w 37"/>
                <a:gd name="T63" fmla="*/ 0 h 21"/>
                <a:gd name="T64" fmla="*/ 0 w 37"/>
                <a:gd name="T65" fmla="*/ 0 h 21"/>
                <a:gd name="T66" fmla="*/ 0 w 37"/>
                <a:gd name="T67" fmla="*/ 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21"/>
                <a:gd name="T104" fmla="*/ 37 w 37"/>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21">
                  <a:moveTo>
                    <a:pt x="0" y="0"/>
                  </a:moveTo>
                  <a:lnTo>
                    <a:pt x="0" y="8"/>
                  </a:lnTo>
                  <a:lnTo>
                    <a:pt x="3" y="15"/>
                  </a:lnTo>
                  <a:lnTo>
                    <a:pt x="7" y="19"/>
                  </a:lnTo>
                  <a:lnTo>
                    <a:pt x="14" y="21"/>
                  </a:lnTo>
                  <a:lnTo>
                    <a:pt x="17" y="21"/>
                  </a:lnTo>
                  <a:lnTo>
                    <a:pt x="20" y="21"/>
                  </a:lnTo>
                  <a:lnTo>
                    <a:pt x="24" y="19"/>
                  </a:lnTo>
                  <a:lnTo>
                    <a:pt x="28" y="18"/>
                  </a:lnTo>
                  <a:lnTo>
                    <a:pt x="31" y="15"/>
                  </a:lnTo>
                  <a:lnTo>
                    <a:pt x="34" y="13"/>
                  </a:lnTo>
                  <a:lnTo>
                    <a:pt x="36" y="10"/>
                  </a:lnTo>
                  <a:lnTo>
                    <a:pt x="37" y="7"/>
                  </a:lnTo>
                  <a:lnTo>
                    <a:pt x="37" y="6"/>
                  </a:lnTo>
                  <a:lnTo>
                    <a:pt x="35" y="6"/>
                  </a:lnTo>
                  <a:lnTo>
                    <a:pt x="35" y="7"/>
                  </a:lnTo>
                  <a:lnTo>
                    <a:pt x="34" y="8"/>
                  </a:lnTo>
                  <a:lnTo>
                    <a:pt x="32" y="10"/>
                  </a:lnTo>
                  <a:lnTo>
                    <a:pt x="29" y="12"/>
                  </a:lnTo>
                  <a:lnTo>
                    <a:pt x="26" y="15"/>
                  </a:lnTo>
                  <a:lnTo>
                    <a:pt x="23" y="16"/>
                  </a:lnTo>
                  <a:lnTo>
                    <a:pt x="19" y="18"/>
                  </a:lnTo>
                  <a:lnTo>
                    <a:pt x="16" y="18"/>
                  </a:lnTo>
                  <a:lnTo>
                    <a:pt x="12" y="19"/>
                  </a:lnTo>
                  <a:lnTo>
                    <a:pt x="9" y="18"/>
                  </a:lnTo>
                  <a:lnTo>
                    <a:pt x="5" y="16"/>
                  </a:lnTo>
                  <a:lnTo>
                    <a:pt x="2" y="11"/>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2" name="Freeform 46"/>
            <p:cNvSpPr>
              <a:spLocks/>
            </p:cNvSpPr>
            <p:nvPr/>
          </p:nvSpPr>
          <p:spPr bwMode="auto">
            <a:xfrm>
              <a:off x="3311" y="1444"/>
              <a:ext cx="44" cy="187"/>
            </a:xfrm>
            <a:custGeom>
              <a:avLst/>
              <a:gdLst>
                <a:gd name="T0" fmla="*/ 25 w 44"/>
                <a:gd name="T1" fmla="*/ 1 h 187"/>
                <a:gd name="T2" fmla="*/ 22 w 44"/>
                <a:gd name="T3" fmla="*/ 8 h 187"/>
                <a:gd name="T4" fmla="*/ 18 w 44"/>
                <a:gd name="T5" fmla="*/ 15 h 187"/>
                <a:gd name="T6" fmla="*/ 14 w 44"/>
                <a:gd name="T7" fmla="*/ 21 h 187"/>
                <a:gd name="T8" fmla="*/ 11 w 44"/>
                <a:gd name="T9" fmla="*/ 28 h 187"/>
                <a:gd name="T10" fmla="*/ 6 w 44"/>
                <a:gd name="T11" fmla="*/ 38 h 187"/>
                <a:gd name="T12" fmla="*/ 3 w 44"/>
                <a:gd name="T13" fmla="*/ 50 h 187"/>
                <a:gd name="T14" fmla="*/ 1 w 44"/>
                <a:gd name="T15" fmla="*/ 61 h 187"/>
                <a:gd name="T16" fmla="*/ 0 w 44"/>
                <a:gd name="T17" fmla="*/ 73 h 187"/>
                <a:gd name="T18" fmla="*/ 1 w 44"/>
                <a:gd name="T19" fmla="*/ 88 h 187"/>
                <a:gd name="T20" fmla="*/ 5 w 44"/>
                <a:gd name="T21" fmla="*/ 102 h 187"/>
                <a:gd name="T22" fmla="*/ 9 w 44"/>
                <a:gd name="T23" fmla="*/ 117 h 187"/>
                <a:gd name="T24" fmla="*/ 16 w 44"/>
                <a:gd name="T25" fmla="*/ 131 h 187"/>
                <a:gd name="T26" fmla="*/ 23 w 44"/>
                <a:gd name="T27" fmla="*/ 145 h 187"/>
                <a:gd name="T28" fmla="*/ 30 w 44"/>
                <a:gd name="T29" fmla="*/ 159 h 187"/>
                <a:gd name="T30" fmla="*/ 37 w 44"/>
                <a:gd name="T31" fmla="*/ 173 h 187"/>
                <a:gd name="T32" fmla="*/ 42 w 44"/>
                <a:gd name="T33" fmla="*/ 187 h 187"/>
                <a:gd name="T34" fmla="*/ 43 w 44"/>
                <a:gd name="T35" fmla="*/ 187 h 187"/>
                <a:gd name="T36" fmla="*/ 43 w 44"/>
                <a:gd name="T37" fmla="*/ 187 h 187"/>
                <a:gd name="T38" fmla="*/ 44 w 44"/>
                <a:gd name="T39" fmla="*/ 186 h 187"/>
                <a:gd name="T40" fmla="*/ 44 w 44"/>
                <a:gd name="T41" fmla="*/ 185 h 187"/>
                <a:gd name="T42" fmla="*/ 41 w 44"/>
                <a:gd name="T43" fmla="*/ 171 h 187"/>
                <a:gd name="T44" fmla="*/ 35 w 44"/>
                <a:gd name="T45" fmla="*/ 157 h 187"/>
                <a:gd name="T46" fmla="*/ 29 w 44"/>
                <a:gd name="T47" fmla="*/ 145 h 187"/>
                <a:gd name="T48" fmla="*/ 23 w 44"/>
                <a:gd name="T49" fmla="*/ 132 h 187"/>
                <a:gd name="T50" fmla="*/ 17 w 44"/>
                <a:gd name="T51" fmla="*/ 119 h 187"/>
                <a:gd name="T52" fmla="*/ 11 w 44"/>
                <a:gd name="T53" fmla="*/ 106 h 187"/>
                <a:gd name="T54" fmla="*/ 7 w 44"/>
                <a:gd name="T55" fmla="*/ 92 h 187"/>
                <a:gd name="T56" fmla="*/ 4 w 44"/>
                <a:gd name="T57" fmla="*/ 78 h 187"/>
                <a:gd name="T58" fmla="*/ 4 w 44"/>
                <a:gd name="T59" fmla="*/ 63 h 187"/>
                <a:gd name="T60" fmla="*/ 7 w 44"/>
                <a:gd name="T61" fmla="*/ 48 h 187"/>
                <a:gd name="T62" fmla="*/ 12 w 44"/>
                <a:gd name="T63" fmla="*/ 33 h 187"/>
                <a:gd name="T64" fmla="*/ 18 w 44"/>
                <a:gd name="T65" fmla="*/ 19 h 187"/>
                <a:gd name="T66" fmla="*/ 20 w 44"/>
                <a:gd name="T67" fmla="*/ 15 h 187"/>
                <a:gd name="T68" fmla="*/ 23 w 44"/>
                <a:gd name="T69" fmla="*/ 11 h 187"/>
                <a:gd name="T70" fmla="*/ 25 w 44"/>
                <a:gd name="T71" fmla="*/ 7 h 187"/>
                <a:gd name="T72" fmla="*/ 26 w 44"/>
                <a:gd name="T73" fmla="*/ 3 h 187"/>
                <a:gd name="T74" fmla="*/ 26 w 44"/>
                <a:gd name="T75" fmla="*/ 2 h 187"/>
                <a:gd name="T76" fmla="*/ 26 w 44"/>
                <a:gd name="T77" fmla="*/ 1 h 187"/>
                <a:gd name="T78" fmla="*/ 26 w 44"/>
                <a:gd name="T79" fmla="*/ 0 h 187"/>
                <a:gd name="T80" fmla="*/ 25 w 44"/>
                <a:gd name="T81" fmla="*/ 1 h 187"/>
                <a:gd name="T82" fmla="*/ 25 w 44"/>
                <a:gd name="T83" fmla="*/ 1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187"/>
                <a:gd name="T128" fmla="*/ 44 w 44"/>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187">
                  <a:moveTo>
                    <a:pt x="25" y="1"/>
                  </a:moveTo>
                  <a:lnTo>
                    <a:pt x="22" y="8"/>
                  </a:lnTo>
                  <a:lnTo>
                    <a:pt x="18" y="15"/>
                  </a:lnTo>
                  <a:lnTo>
                    <a:pt x="14" y="21"/>
                  </a:lnTo>
                  <a:lnTo>
                    <a:pt x="11" y="28"/>
                  </a:lnTo>
                  <a:lnTo>
                    <a:pt x="6" y="38"/>
                  </a:lnTo>
                  <a:lnTo>
                    <a:pt x="3" y="50"/>
                  </a:lnTo>
                  <a:lnTo>
                    <a:pt x="1" y="61"/>
                  </a:lnTo>
                  <a:lnTo>
                    <a:pt x="0" y="73"/>
                  </a:lnTo>
                  <a:lnTo>
                    <a:pt x="1" y="88"/>
                  </a:lnTo>
                  <a:lnTo>
                    <a:pt x="5" y="102"/>
                  </a:lnTo>
                  <a:lnTo>
                    <a:pt x="9" y="117"/>
                  </a:lnTo>
                  <a:lnTo>
                    <a:pt x="16" y="131"/>
                  </a:lnTo>
                  <a:lnTo>
                    <a:pt x="23" y="145"/>
                  </a:lnTo>
                  <a:lnTo>
                    <a:pt x="30" y="159"/>
                  </a:lnTo>
                  <a:lnTo>
                    <a:pt x="37" y="173"/>
                  </a:lnTo>
                  <a:lnTo>
                    <a:pt x="42" y="187"/>
                  </a:lnTo>
                  <a:lnTo>
                    <a:pt x="43" y="187"/>
                  </a:lnTo>
                  <a:lnTo>
                    <a:pt x="44" y="186"/>
                  </a:lnTo>
                  <a:lnTo>
                    <a:pt x="44" y="185"/>
                  </a:lnTo>
                  <a:lnTo>
                    <a:pt x="41" y="171"/>
                  </a:lnTo>
                  <a:lnTo>
                    <a:pt x="35" y="157"/>
                  </a:lnTo>
                  <a:lnTo>
                    <a:pt x="29" y="145"/>
                  </a:lnTo>
                  <a:lnTo>
                    <a:pt x="23" y="132"/>
                  </a:lnTo>
                  <a:lnTo>
                    <a:pt x="17" y="119"/>
                  </a:lnTo>
                  <a:lnTo>
                    <a:pt x="11" y="106"/>
                  </a:lnTo>
                  <a:lnTo>
                    <a:pt x="7" y="92"/>
                  </a:lnTo>
                  <a:lnTo>
                    <a:pt x="4" y="78"/>
                  </a:lnTo>
                  <a:lnTo>
                    <a:pt x="4" y="63"/>
                  </a:lnTo>
                  <a:lnTo>
                    <a:pt x="7" y="48"/>
                  </a:lnTo>
                  <a:lnTo>
                    <a:pt x="12" y="33"/>
                  </a:lnTo>
                  <a:lnTo>
                    <a:pt x="18" y="19"/>
                  </a:lnTo>
                  <a:lnTo>
                    <a:pt x="20" y="15"/>
                  </a:lnTo>
                  <a:lnTo>
                    <a:pt x="23" y="11"/>
                  </a:lnTo>
                  <a:lnTo>
                    <a:pt x="25" y="7"/>
                  </a:lnTo>
                  <a:lnTo>
                    <a:pt x="26" y="3"/>
                  </a:lnTo>
                  <a:lnTo>
                    <a:pt x="26" y="2"/>
                  </a:lnTo>
                  <a:lnTo>
                    <a:pt x="26" y="1"/>
                  </a:lnTo>
                  <a:lnTo>
                    <a:pt x="26"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3" name="Freeform 47"/>
            <p:cNvSpPr>
              <a:spLocks/>
            </p:cNvSpPr>
            <p:nvPr/>
          </p:nvSpPr>
          <p:spPr bwMode="auto">
            <a:xfrm>
              <a:off x="3408" y="1425"/>
              <a:ext cx="56" cy="7"/>
            </a:xfrm>
            <a:custGeom>
              <a:avLst/>
              <a:gdLst>
                <a:gd name="T0" fmla="*/ 54 w 56"/>
                <a:gd name="T1" fmla="*/ 5 h 7"/>
                <a:gd name="T2" fmla="*/ 51 w 56"/>
                <a:gd name="T3" fmla="*/ 4 h 7"/>
                <a:gd name="T4" fmla="*/ 48 w 56"/>
                <a:gd name="T5" fmla="*/ 3 h 7"/>
                <a:gd name="T6" fmla="*/ 46 w 56"/>
                <a:gd name="T7" fmla="*/ 2 h 7"/>
                <a:gd name="T8" fmla="*/ 43 w 56"/>
                <a:gd name="T9" fmla="*/ 1 h 7"/>
                <a:gd name="T10" fmla="*/ 40 w 56"/>
                <a:gd name="T11" fmla="*/ 1 h 7"/>
                <a:gd name="T12" fmla="*/ 37 w 56"/>
                <a:gd name="T13" fmla="*/ 1 h 7"/>
                <a:gd name="T14" fmla="*/ 34 w 56"/>
                <a:gd name="T15" fmla="*/ 0 h 7"/>
                <a:gd name="T16" fmla="*/ 31 w 56"/>
                <a:gd name="T17" fmla="*/ 0 h 7"/>
                <a:gd name="T18" fmla="*/ 27 w 56"/>
                <a:gd name="T19" fmla="*/ 0 h 7"/>
                <a:gd name="T20" fmla="*/ 24 w 56"/>
                <a:gd name="T21" fmla="*/ 0 h 7"/>
                <a:gd name="T22" fmla="*/ 20 w 56"/>
                <a:gd name="T23" fmla="*/ 0 h 7"/>
                <a:gd name="T24" fmla="*/ 17 w 56"/>
                <a:gd name="T25" fmla="*/ 0 h 7"/>
                <a:gd name="T26" fmla="*/ 13 w 56"/>
                <a:gd name="T27" fmla="*/ 1 h 7"/>
                <a:gd name="T28" fmla="*/ 9 w 56"/>
                <a:gd name="T29" fmla="*/ 1 h 7"/>
                <a:gd name="T30" fmla="*/ 6 w 56"/>
                <a:gd name="T31" fmla="*/ 1 h 7"/>
                <a:gd name="T32" fmla="*/ 2 w 56"/>
                <a:gd name="T33" fmla="*/ 1 h 7"/>
                <a:gd name="T34" fmla="*/ 1 w 56"/>
                <a:gd name="T35" fmla="*/ 1 h 7"/>
                <a:gd name="T36" fmla="*/ 0 w 56"/>
                <a:gd name="T37" fmla="*/ 1 h 7"/>
                <a:gd name="T38" fmla="*/ 0 w 56"/>
                <a:gd name="T39" fmla="*/ 3 h 7"/>
                <a:gd name="T40" fmla="*/ 1 w 56"/>
                <a:gd name="T41" fmla="*/ 4 h 7"/>
                <a:gd name="T42" fmla="*/ 4 w 56"/>
                <a:gd name="T43" fmla="*/ 5 h 7"/>
                <a:gd name="T44" fmla="*/ 6 w 56"/>
                <a:gd name="T45" fmla="*/ 6 h 7"/>
                <a:gd name="T46" fmla="*/ 9 w 56"/>
                <a:gd name="T47" fmla="*/ 6 h 7"/>
                <a:gd name="T48" fmla="*/ 12 w 56"/>
                <a:gd name="T49" fmla="*/ 5 h 7"/>
                <a:gd name="T50" fmla="*/ 18 w 56"/>
                <a:gd name="T51" fmla="*/ 4 h 7"/>
                <a:gd name="T52" fmla="*/ 23 w 56"/>
                <a:gd name="T53" fmla="*/ 4 h 7"/>
                <a:gd name="T54" fmla="*/ 28 w 56"/>
                <a:gd name="T55" fmla="*/ 3 h 7"/>
                <a:gd name="T56" fmla="*/ 33 w 56"/>
                <a:gd name="T57" fmla="*/ 3 h 7"/>
                <a:gd name="T58" fmla="*/ 38 w 56"/>
                <a:gd name="T59" fmla="*/ 3 h 7"/>
                <a:gd name="T60" fmla="*/ 43 w 56"/>
                <a:gd name="T61" fmla="*/ 4 h 7"/>
                <a:gd name="T62" fmla="*/ 48 w 56"/>
                <a:gd name="T63" fmla="*/ 5 h 7"/>
                <a:gd name="T64" fmla="*/ 53 w 56"/>
                <a:gd name="T65" fmla="*/ 7 h 7"/>
                <a:gd name="T66" fmla="*/ 55 w 56"/>
                <a:gd name="T67" fmla="*/ 7 h 7"/>
                <a:gd name="T68" fmla="*/ 56 w 56"/>
                <a:gd name="T69" fmla="*/ 7 h 7"/>
                <a:gd name="T70" fmla="*/ 56 w 56"/>
                <a:gd name="T71" fmla="*/ 6 h 7"/>
                <a:gd name="T72" fmla="*/ 54 w 56"/>
                <a:gd name="T73" fmla="*/ 5 h 7"/>
                <a:gd name="T74" fmla="*/ 54 w 56"/>
                <a:gd name="T75" fmla="*/ 5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
                <a:gd name="T116" fmla="*/ 56 w 56"/>
                <a:gd name="T117" fmla="*/ 7 h 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
                  <a:moveTo>
                    <a:pt x="54" y="5"/>
                  </a:moveTo>
                  <a:lnTo>
                    <a:pt x="51" y="4"/>
                  </a:lnTo>
                  <a:lnTo>
                    <a:pt x="48" y="3"/>
                  </a:lnTo>
                  <a:lnTo>
                    <a:pt x="46" y="2"/>
                  </a:lnTo>
                  <a:lnTo>
                    <a:pt x="43" y="1"/>
                  </a:lnTo>
                  <a:lnTo>
                    <a:pt x="40" y="1"/>
                  </a:lnTo>
                  <a:lnTo>
                    <a:pt x="37" y="1"/>
                  </a:lnTo>
                  <a:lnTo>
                    <a:pt x="34" y="0"/>
                  </a:lnTo>
                  <a:lnTo>
                    <a:pt x="31" y="0"/>
                  </a:lnTo>
                  <a:lnTo>
                    <a:pt x="27" y="0"/>
                  </a:lnTo>
                  <a:lnTo>
                    <a:pt x="24" y="0"/>
                  </a:lnTo>
                  <a:lnTo>
                    <a:pt x="20" y="0"/>
                  </a:lnTo>
                  <a:lnTo>
                    <a:pt x="17" y="0"/>
                  </a:lnTo>
                  <a:lnTo>
                    <a:pt x="13" y="1"/>
                  </a:lnTo>
                  <a:lnTo>
                    <a:pt x="9" y="1"/>
                  </a:lnTo>
                  <a:lnTo>
                    <a:pt x="6" y="1"/>
                  </a:lnTo>
                  <a:lnTo>
                    <a:pt x="2" y="1"/>
                  </a:lnTo>
                  <a:lnTo>
                    <a:pt x="1" y="1"/>
                  </a:lnTo>
                  <a:lnTo>
                    <a:pt x="0" y="1"/>
                  </a:lnTo>
                  <a:lnTo>
                    <a:pt x="0" y="3"/>
                  </a:lnTo>
                  <a:lnTo>
                    <a:pt x="1" y="4"/>
                  </a:lnTo>
                  <a:lnTo>
                    <a:pt x="4" y="5"/>
                  </a:lnTo>
                  <a:lnTo>
                    <a:pt x="6" y="6"/>
                  </a:lnTo>
                  <a:lnTo>
                    <a:pt x="9" y="6"/>
                  </a:lnTo>
                  <a:lnTo>
                    <a:pt x="12" y="5"/>
                  </a:lnTo>
                  <a:lnTo>
                    <a:pt x="18" y="4"/>
                  </a:lnTo>
                  <a:lnTo>
                    <a:pt x="23" y="4"/>
                  </a:lnTo>
                  <a:lnTo>
                    <a:pt x="28" y="3"/>
                  </a:lnTo>
                  <a:lnTo>
                    <a:pt x="33" y="3"/>
                  </a:lnTo>
                  <a:lnTo>
                    <a:pt x="38" y="3"/>
                  </a:lnTo>
                  <a:lnTo>
                    <a:pt x="43" y="4"/>
                  </a:lnTo>
                  <a:lnTo>
                    <a:pt x="48" y="5"/>
                  </a:lnTo>
                  <a:lnTo>
                    <a:pt x="53" y="7"/>
                  </a:lnTo>
                  <a:lnTo>
                    <a:pt x="55" y="7"/>
                  </a:lnTo>
                  <a:lnTo>
                    <a:pt x="56" y="7"/>
                  </a:lnTo>
                  <a:lnTo>
                    <a:pt x="56" y="6"/>
                  </a:lnTo>
                  <a:lnTo>
                    <a:pt x="5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4" name="Freeform 48"/>
            <p:cNvSpPr>
              <a:spLocks/>
            </p:cNvSpPr>
            <p:nvPr/>
          </p:nvSpPr>
          <p:spPr bwMode="auto">
            <a:xfrm>
              <a:off x="3414" y="1471"/>
              <a:ext cx="58" cy="19"/>
            </a:xfrm>
            <a:custGeom>
              <a:avLst/>
              <a:gdLst>
                <a:gd name="T0" fmla="*/ 0 w 58"/>
                <a:gd name="T1" fmla="*/ 3 h 19"/>
                <a:gd name="T2" fmla="*/ 5 w 58"/>
                <a:gd name="T3" fmla="*/ 8 h 19"/>
                <a:gd name="T4" fmla="*/ 12 w 58"/>
                <a:gd name="T5" fmla="*/ 12 h 19"/>
                <a:gd name="T6" fmla="*/ 18 w 58"/>
                <a:gd name="T7" fmla="*/ 15 h 19"/>
                <a:gd name="T8" fmla="*/ 26 w 58"/>
                <a:gd name="T9" fmla="*/ 18 h 19"/>
                <a:gd name="T10" fmla="*/ 33 w 58"/>
                <a:gd name="T11" fmla="*/ 19 h 19"/>
                <a:gd name="T12" fmla="*/ 41 w 58"/>
                <a:gd name="T13" fmla="*/ 19 h 19"/>
                <a:gd name="T14" fmla="*/ 48 w 58"/>
                <a:gd name="T15" fmla="*/ 17 h 19"/>
                <a:gd name="T16" fmla="*/ 55 w 58"/>
                <a:gd name="T17" fmla="*/ 14 h 19"/>
                <a:gd name="T18" fmla="*/ 56 w 58"/>
                <a:gd name="T19" fmla="*/ 11 h 19"/>
                <a:gd name="T20" fmla="*/ 58 w 58"/>
                <a:gd name="T21" fmla="*/ 8 h 19"/>
                <a:gd name="T22" fmla="*/ 57 w 58"/>
                <a:gd name="T23" fmla="*/ 6 h 19"/>
                <a:gd name="T24" fmla="*/ 55 w 58"/>
                <a:gd name="T25" fmla="*/ 6 h 19"/>
                <a:gd name="T26" fmla="*/ 51 w 58"/>
                <a:gd name="T27" fmla="*/ 6 h 19"/>
                <a:gd name="T28" fmla="*/ 48 w 58"/>
                <a:gd name="T29" fmla="*/ 7 h 19"/>
                <a:gd name="T30" fmla="*/ 44 w 58"/>
                <a:gd name="T31" fmla="*/ 8 h 19"/>
                <a:gd name="T32" fmla="*/ 41 w 58"/>
                <a:gd name="T33" fmla="*/ 9 h 19"/>
                <a:gd name="T34" fmla="*/ 38 w 58"/>
                <a:gd name="T35" fmla="*/ 10 h 19"/>
                <a:gd name="T36" fmla="*/ 34 w 58"/>
                <a:gd name="T37" fmla="*/ 10 h 19"/>
                <a:gd name="T38" fmla="*/ 30 w 58"/>
                <a:gd name="T39" fmla="*/ 11 h 19"/>
                <a:gd name="T40" fmla="*/ 26 w 58"/>
                <a:gd name="T41" fmla="*/ 11 h 19"/>
                <a:gd name="T42" fmla="*/ 23 w 58"/>
                <a:gd name="T43" fmla="*/ 10 h 19"/>
                <a:gd name="T44" fmla="*/ 20 w 58"/>
                <a:gd name="T45" fmla="*/ 10 h 19"/>
                <a:gd name="T46" fmla="*/ 16 w 58"/>
                <a:gd name="T47" fmla="*/ 8 h 19"/>
                <a:gd name="T48" fmla="*/ 13 w 58"/>
                <a:gd name="T49" fmla="*/ 8 h 19"/>
                <a:gd name="T50" fmla="*/ 10 w 58"/>
                <a:gd name="T51" fmla="*/ 6 h 19"/>
                <a:gd name="T52" fmla="*/ 6 w 58"/>
                <a:gd name="T53" fmla="*/ 4 h 19"/>
                <a:gd name="T54" fmla="*/ 4 w 58"/>
                <a:gd name="T55" fmla="*/ 3 h 19"/>
                <a:gd name="T56" fmla="*/ 1 w 58"/>
                <a:gd name="T57" fmla="*/ 0 h 19"/>
                <a:gd name="T58" fmla="*/ 1 w 58"/>
                <a:gd name="T59" fmla="*/ 0 h 19"/>
                <a:gd name="T60" fmla="*/ 0 w 58"/>
                <a:gd name="T61" fmla="*/ 1 h 19"/>
                <a:gd name="T62" fmla="*/ 0 w 58"/>
                <a:gd name="T63" fmla="*/ 2 h 19"/>
                <a:gd name="T64" fmla="*/ 0 w 58"/>
                <a:gd name="T65" fmla="*/ 3 h 19"/>
                <a:gd name="T66" fmla="*/ 0 w 58"/>
                <a:gd name="T67" fmla="*/ 3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9"/>
                <a:gd name="T104" fmla="*/ 58 w 5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9">
                  <a:moveTo>
                    <a:pt x="0" y="3"/>
                  </a:moveTo>
                  <a:lnTo>
                    <a:pt x="5" y="8"/>
                  </a:lnTo>
                  <a:lnTo>
                    <a:pt x="12" y="12"/>
                  </a:lnTo>
                  <a:lnTo>
                    <a:pt x="18" y="15"/>
                  </a:lnTo>
                  <a:lnTo>
                    <a:pt x="26" y="18"/>
                  </a:lnTo>
                  <a:lnTo>
                    <a:pt x="33" y="19"/>
                  </a:lnTo>
                  <a:lnTo>
                    <a:pt x="41" y="19"/>
                  </a:lnTo>
                  <a:lnTo>
                    <a:pt x="48" y="17"/>
                  </a:lnTo>
                  <a:lnTo>
                    <a:pt x="55" y="14"/>
                  </a:lnTo>
                  <a:lnTo>
                    <a:pt x="56" y="11"/>
                  </a:lnTo>
                  <a:lnTo>
                    <a:pt x="58" y="8"/>
                  </a:lnTo>
                  <a:lnTo>
                    <a:pt x="57" y="6"/>
                  </a:lnTo>
                  <a:lnTo>
                    <a:pt x="55" y="6"/>
                  </a:lnTo>
                  <a:lnTo>
                    <a:pt x="51" y="6"/>
                  </a:lnTo>
                  <a:lnTo>
                    <a:pt x="48" y="7"/>
                  </a:lnTo>
                  <a:lnTo>
                    <a:pt x="44" y="8"/>
                  </a:lnTo>
                  <a:lnTo>
                    <a:pt x="41" y="9"/>
                  </a:lnTo>
                  <a:lnTo>
                    <a:pt x="38" y="10"/>
                  </a:lnTo>
                  <a:lnTo>
                    <a:pt x="34" y="10"/>
                  </a:lnTo>
                  <a:lnTo>
                    <a:pt x="30" y="11"/>
                  </a:lnTo>
                  <a:lnTo>
                    <a:pt x="26" y="11"/>
                  </a:lnTo>
                  <a:lnTo>
                    <a:pt x="23" y="10"/>
                  </a:lnTo>
                  <a:lnTo>
                    <a:pt x="20" y="10"/>
                  </a:lnTo>
                  <a:lnTo>
                    <a:pt x="16" y="8"/>
                  </a:lnTo>
                  <a:lnTo>
                    <a:pt x="13" y="8"/>
                  </a:lnTo>
                  <a:lnTo>
                    <a:pt x="10" y="6"/>
                  </a:lnTo>
                  <a:lnTo>
                    <a:pt x="6" y="4"/>
                  </a:lnTo>
                  <a:lnTo>
                    <a:pt x="4" y="3"/>
                  </a:lnTo>
                  <a:lnTo>
                    <a:pt x="1"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5" name="Freeform 49"/>
            <p:cNvSpPr>
              <a:spLocks/>
            </p:cNvSpPr>
            <p:nvPr/>
          </p:nvSpPr>
          <p:spPr bwMode="auto">
            <a:xfrm>
              <a:off x="3455" y="1482"/>
              <a:ext cx="26" cy="7"/>
            </a:xfrm>
            <a:custGeom>
              <a:avLst/>
              <a:gdLst>
                <a:gd name="T0" fmla="*/ 26 w 26"/>
                <a:gd name="T1" fmla="*/ 0 h 7"/>
                <a:gd name="T2" fmla="*/ 23 w 26"/>
                <a:gd name="T3" fmla="*/ 1 h 7"/>
                <a:gd name="T4" fmla="*/ 21 w 26"/>
                <a:gd name="T5" fmla="*/ 2 h 7"/>
                <a:gd name="T6" fmla="*/ 18 w 26"/>
                <a:gd name="T7" fmla="*/ 3 h 7"/>
                <a:gd name="T8" fmla="*/ 15 w 26"/>
                <a:gd name="T9" fmla="*/ 3 h 7"/>
                <a:gd name="T10" fmla="*/ 12 w 26"/>
                <a:gd name="T11" fmla="*/ 3 h 7"/>
                <a:gd name="T12" fmla="*/ 9 w 26"/>
                <a:gd name="T13" fmla="*/ 1 h 7"/>
                <a:gd name="T14" fmla="*/ 5 w 26"/>
                <a:gd name="T15" fmla="*/ 0 h 7"/>
                <a:gd name="T16" fmla="*/ 2 w 26"/>
                <a:gd name="T17" fmla="*/ 0 h 7"/>
                <a:gd name="T18" fmla="*/ 1 w 26"/>
                <a:gd name="T19" fmla="*/ 0 h 7"/>
                <a:gd name="T20" fmla="*/ 0 w 26"/>
                <a:gd name="T21" fmla="*/ 2 h 7"/>
                <a:gd name="T22" fmla="*/ 0 w 26"/>
                <a:gd name="T23" fmla="*/ 3 h 7"/>
                <a:gd name="T24" fmla="*/ 0 w 26"/>
                <a:gd name="T25" fmla="*/ 5 h 7"/>
                <a:gd name="T26" fmla="*/ 3 w 26"/>
                <a:gd name="T27" fmla="*/ 6 h 7"/>
                <a:gd name="T28" fmla="*/ 6 w 26"/>
                <a:gd name="T29" fmla="*/ 7 h 7"/>
                <a:gd name="T30" fmla="*/ 10 w 26"/>
                <a:gd name="T31" fmla="*/ 7 h 7"/>
                <a:gd name="T32" fmla="*/ 13 w 26"/>
                <a:gd name="T33" fmla="*/ 6 h 7"/>
                <a:gd name="T34" fmla="*/ 17 w 26"/>
                <a:gd name="T35" fmla="*/ 6 h 7"/>
                <a:gd name="T36" fmla="*/ 20 w 26"/>
                <a:gd name="T37" fmla="*/ 5 h 7"/>
                <a:gd name="T38" fmla="*/ 23 w 26"/>
                <a:gd name="T39" fmla="*/ 3 h 7"/>
                <a:gd name="T40" fmla="*/ 25 w 26"/>
                <a:gd name="T41" fmla="*/ 2 h 7"/>
                <a:gd name="T42" fmla="*/ 26 w 26"/>
                <a:gd name="T43" fmla="*/ 1 h 7"/>
                <a:gd name="T44" fmla="*/ 26 w 26"/>
                <a:gd name="T45" fmla="*/ 0 h 7"/>
                <a:gd name="T46" fmla="*/ 26 w 26"/>
                <a:gd name="T47" fmla="*/ 0 h 7"/>
                <a:gd name="T48" fmla="*/ 26 w 26"/>
                <a:gd name="T49" fmla="*/ 0 h 7"/>
                <a:gd name="T50" fmla="*/ 26 w 26"/>
                <a:gd name="T51" fmla="*/ 0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
                <a:gd name="T80" fmla="*/ 26 w 26"/>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
                  <a:moveTo>
                    <a:pt x="26" y="0"/>
                  </a:moveTo>
                  <a:lnTo>
                    <a:pt x="23" y="1"/>
                  </a:lnTo>
                  <a:lnTo>
                    <a:pt x="21" y="2"/>
                  </a:lnTo>
                  <a:lnTo>
                    <a:pt x="18" y="3"/>
                  </a:lnTo>
                  <a:lnTo>
                    <a:pt x="15" y="3"/>
                  </a:lnTo>
                  <a:lnTo>
                    <a:pt x="12" y="3"/>
                  </a:lnTo>
                  <a:lnTo>
                    <a:pt x="9" y="1"/>
                  </a:lnTo>
                  <a:lnTo>
                    <a:pt x="5" y="0"/>
                  </a:lnTo>
                  <a:lnTo>
                    <a:pt x="2" y="0"/>
                  </a:lnTo>
                  <a:lnTo>
                    <a:pt x="1" y="0"/>
                  </a:lnTo>
                  <a:lnTo>
                    <a:pt x="0" y="2"/>
                  </a:lnTo>
                  <a:lnTo>
                    <a:pt x="0" y="3"/>
                  </a:lnTo>
                  <a:lnTo>
                    <a:pt x="0" y="5"/>
                  </a:lnTo>
                  <a:lnTo>
                    <a:pt x="3" y="6"/>
                  </a:lnTo>
                  <a:lnTo>
                    <a:pt x="6" y="7"/>
                  </a:lnTo>
                  <a:lnTo>
                    <a:pt x="10" y="7"/>
                  </a:lnTo>
                  <a:lnTo>
                    <a:pt x="13" y="6"/>
                  </a:lnTo>
                  <a:lnTo>
                    <a:pt x="17" y="6"/>
                  </a:lnTo>
                  <a:lnTo>
                    <a:pt x="20" y="5"/>
                  </a:lnTo>
                  <a:lnTo>
                    <a:pt x="23" y="3"/>
                  </a:lnTo>
                  <a:lnTo>
                    <a:pt x="25" y="2"/>
                  </a:lnTo>
                  <a:lnTo>
                    <a:pt x="26"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6" name="Freeform 50"/>
            <p:cNvSpPr>
              <a:spLocks/>
            </p:cNvSpPr>
            <p:nvPr/>
          </p:nvSpPr>
          <p:spPr bwMode="auto">
            <a:xfrm>
              <a:off x="3349" y="1307"/>
              <a:ext cx="185" cy="226"/>
            </a:xfrm>
            <a:custGeom>
              <a:avLst/>
              <a:gdLst>
                <a:gd name="T0" fmla="*/ 1 w 185"/>
                <a:gd name="T1" fmla="*/ 47 h 226"/>
                <a:gd name="T2" fmla="*/ 4 w 185"/>
                <a:gd name="T3" fmla="*/ 28 h 226"/>
                <a:gd name="T4" fmla="*/ 15 w 185"/>
                <a:gd name="T5" fmla="*/ 13 h 226"/>
                <a:gd name="T6" fmla="*/ 31 w 185"/>
                <a:gd name="T7" fmla="*/ 5 h 226"/>
                <a:gd name="T8" fmla="*/ 50 w 185"/>
                <a:gd name="T9" fmla="*/ 4 h 226"/>
                <a:gd name="T10" fmla="*/ 68 w 185"/>
                <a:gd name="T11" fmla="*/ 11 h 226"/>
                <a:gd name="T12" fmla="*/ 82 w 185"/>
                <a:gd name="T13" fmla="*/ 22 h 226"/>
                <a:gd name="T14" fmla="*/ 93 w 185"/>
                <a:gd name="T15" fmla="*/ 36 h 226"/>
                <a:gd name="T16" fmla="*/ 103 w 185"/>
                <a:gd name="T17" fmla="*/ 66 h 226"/>
                <a:gd name="T18" fmla="*/ 107 w 185"/>
                <a:gd name="T19" fmla="*/ 111 h 226"/>
                <a:gd name="T20" fmla="*/ 112 w 185"/>
                <a:gd name="T21" fmla="*/ 146 h 226"/>
                <a:gd name="T22" fmla="*/ 124 w 185"/>
                <a:gd name="T23" fmla="*/ 181 h 226"/>
                <a:gd name="T24" fmla="*/ 143 w 185"/>
                <a:gd name="T25" fmla="*/ 213 h 226"/>
                <a:gd name="T26" fmla="*/ 169 w 185"/>
                <a:gd name="T27" fmla="*/ 226 h 226"/>
                <a:gd name="T28" fmla="*/ 185 w 185"/>
                <a:gd name="T29" fmla="*/ 221 h 226"/>
                <a:gd name="T30" fmla="*/ 184 w 185"/>
                <a:gd name="T31" fmla="*/ 219 h 226"/>
                <a:gd name="T32" fmla="*/ 168 w 185"/>
                <a:gd name="T33" fmla="*/ 223 h 226"/>
                <a:gd name="T34" fmla="*/ 142 w 185"/>
                <a:gd name="T35" fmla="*/ 209 h 226"/>
                <a:gd name="T36" fmla="*/ 124 w 185"/>
                <a:gd name="T37" fmla="*/ 178 h 226"/>
                <a:gd name="T38" fmla="*/ 113 w 185"/>
                <a:gd name="T39" fmla="*/ 144 h 226"/>
                <a:gd name="T40" fmla="*/ 109 w 185"/>
                <a:gd name="T41" fmla="*/ 107 h 226"/>
                <a:gd name="T42" fmla="*/ 103 w 185"/>
                <a:gd name="T43" fmla="*/ 62 h 226"/>
                <a:gd name="T44" fmla="*/ 93 w 185"/>
                <a:gd name="T45" fmla="*/ 33 h 226"/>
                <a:gd name="T46" fmla="*/ 83 w 185"/>
                <a:gd name="T47" fmla="*/ 19 h 226"/>
                <a:gd name="T48" fmla="*/ 69 w 185"/>
                <a:gd name="T49" fmla="*/ 10 h 226"/>
                <a:gd name="T50" fmla="*/ 54 w 185"/>
                <a:gd name="T51" fmla="*/ 3 h 226"/>
                <a:gd name="T52" fmla="*/ 34 w 185"/>
                <a:gd name="T53" fmla="*/ 0 h 226"/>
                <a:gd name="T54" fmla="*/ 15 w 185"/>
                <a:gd name="T55" fmla="*/ 8 h 226"/>
                <a:gd name="T56" fmla="*/ 4 w 185"/>
                <a:gd name="T57" fmla="*/ 25 h 226"/>
                <a:gd name="T58" fmla="*/ 0 w 185"/>
                <a:gd name="T59" fmla="*/ 46 h 226"/>
                <a:gd name="T60" fmla="*/ 3 w 185"/>
                <a:gd name="T61" fmla="*/ 57 h 226"/>
                <a:gd name="T62" fmla="*/ 3 w 185"/>
                <a:gd name="T63" fmla="*/ 57 h 226"/>
                <a:gd name="T64" fmla="*/ 3 w 185"/>
                <a:gd name="T65" fmla="*/ 57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26"/>
                <a:gd name="T101" fmla="*/ 185 w 18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26">
                  <a:moveTo>
                    <a:pt x="3" y="57"/>
                  </a:moveTo>
                  <a:lnTo>
                    <a:pt x="1" y="47"/>
                  </a:lnTo>
                  <a:lnTo>
                    <a:pt x="2" y="37"/>
                  </a:lnTo>
                  <a:lnTo>
                    <a:pt x="4" y="28"/>
                  </a:lnTo>
                  <a:lnTo>
                    <a:pt x="9" y="20"/>
                  </a:lnTo>
                  <a:lnTo>
                    <a:pt x="15" y="13"/>
                  </a:lnTo>
                  <a:lnTo>
                    <a:pt x="22" y="8"/>
                  </a:lnTo>
                  <a:lnTo>
                    <a:pt x="31" y="5"/>
                  </a:lnTo>
                  <a:lnTo>
                    <a:pt x="41" y="4"/>
                  </a:lnTo>
                  <a:lnTo>
                    <a:pt x="50" y="4"/>
                  </a:lnTo>
                  <a:lnTo>
                    <a:pt x="59" y="7"/>
                  </a:lnTo>
                  <a:lnTo>
                    <a:pt x="68" y="11"/>
                  </a:lnTo>
                  <a:lnTo>
                    <a:pt x="75" y="16"/>
                  </a:lnTo>
                  <a:lnTo>
                    <a:pt x="82" y="22"/>
                  </a:lnTo>
                  <a:lnTo>
                    <a:pt x="88" y="29"/>
                  </a:lnTo>
                  <a:lnTo>
                    <a:pt x="93" y="36"/>
                  </a:lnTo>
                  <a:lnTo>
                    <a:pt x="97" y="44"/>
                  </a:lnTo>
                  <a:lnTo>
                    <a:pt x="103" y="66"/>
                  </a:lnTo>
                  <a:lnTo>
                    <a:pt x="106" y="88"/>
                  </a:lnTo>
                  <a:lnTo>
                    <a:pt x="107" y="111"/>
                  </a:lnTo>
                  <a:lnTo>
                    <a:pt x="109" y="134"/>
                  </a:lnTo>
                  <a:lnTo>
                    <a:pt x="112" y="146"/>
                  </a:lnTo>
                  <a:lnTo>
                    <a:pt x="117" y="164"/>
                  </a:lnTo>
                  <a:lnTo>
                    <a:pt x="124" y="181"/>
                  </a:lnTo>
                  <a:lnTo>
                    <a:pt x="133" y="199"/>
                  </a:lnTo>
                  <a:lnTo>
                    <a:pt x="143" y="213"/>
                  </a:lnTo>
                  <a:lnTo>
                    <a:pt x="155" y="223"/>
                  </a:lnTo>
                  <a:lnTo>
                    <a:pt x="169" y="226"/>
                  </a:lnTo>
                  <a:lnTo>
                    <a:pt x="185" y="221"/>
                  </a:lnTo>
                  <a:lnTo>
                    <a:pt x="185" y="220"/>
                  </a:lnTo>
                  <a:lnTo>
                    <a:pt x="184" y="219"/>
                  </a:lnTo>
                  <a:lnTo>
                    <a:pt x="168" y="223"/>
                  </a:lnTo>
                  <a:lnTo>
                    <a:pt x="154" y="219"/>
                  </a:lnTo>
                  <a:lnTo>
                    <a:pt x="142" y="209"/>
                  </a:lnTo>
                  <a:lnTo>
                    <a:pt x="132" y="196"/>
                  </a:lnTo>
                  <a:lnTo>
                    <a:pt x="124" y="178"/>
                  </a:lnTo>
                  <a:lnTo>
                    <a:pt x="118" y="161"/>
                  </a:lnTo>
                  <a:lnTo>
                    <a:pt x="113" y="144"/>
                  </a:lnTo>
                  <a:lnTo>
                    <a:pt x="111" y="130"/>
                  </a:lnTo>
                  <a:lnTo>
                    <a:pt x="109" y="107"/>
                  </a:lnTo>
                  <a:lnTo>
                    <a:pt x="106" y="84"/>
                  </a:lnTo>
                  <a:lnTo>
                    <a:pt x="103" y="62"/>
                  </a:lnTo>
                  <a:lnTo>
                    <a:pt x="97" y="40"/>
                  </a:lnTo>
                  <a:lnTo>
                    <a:pt x="93" y="33"/>
                  </a:lnTo>
                  <a:lnTo>
                    <a:pt x="89" y="25"/>
                  </a:lnTo>
                  <a:lnTo>
                    <a:pt x="83" y="19"/>
                  </a:lnTo>
                  <a:lnTo>
                    <a:pt x="77" y="14"/>
                  </a:lnTo>
                  <a:lnTo>
                    <a:pt x="69" y="10"/>
                  </a:lnTo>
                  <a:lnTo>
                    <a:pt x="62" y="6"/>
                  </a:lnTo>
                  <a:lnTo>
                    <a:pt x="54" y="3"/>
                  </a:lnTo>
                  <a:lnTo>
                    <a:pt x="46" y="1"/>
                  </a:lnTo>
                  <a:lnTo>
                    <a:pt x="34" y="0"/>
                  </a:lnTo>
                  <a:lnTo>
                    <a:pt x="24" y="3"/>
                  </a:lnTo>
                  <a:lnTo>
                    <a:pt x="15" y="8"/>
                  </a:lnTo>
                  <a:lnTo>
                    <a:pt x="9" y="16"/>
                  </a:lnTo>
                  <a:lnTo>
                    <a:pt x="4" y="25"/>
                  </a:lnTo>
                  <a:lnTo>
                    <a:pt x="1" y="35"/>
                  </a:lnTo>
                  <a:lnTo>
                    <a:pt x="0" y="46"/>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7" name="Freeform 51"/>
            <p:cNvSpPr>
              <a:spLocks/>
            </p:cNvSpPr>
            <p:nvPr/>
          </p:nvSpPr>
          <p:spPr bwMode="auto">
            <a:xfrm>
              <a:off x="3378" y="1338"/>
              <a:ext cx="178" cy="254"/>
            </a:xfrm>
            <a:custGeom>
              <a:avLst/>
              <a:gdLst>
                <a:gd name="T0" fmla="*/ 9 w 178"/>
                <a:gd name="T1" fmla="*/ 6 h 254"/>
                <a:gd name="T2" fmla="*/ 25 w 178"/>
                <a:gd name="T3" fmla="*/ 5 h 254"/>
                <a:gd name="T4" fmla="*/ 39 w 178"/>
                <a:gd name="T5" fmla="*/ 22 h 254"/>
                <a:gd name="T6" fmla="*/ 51 w 178"/>
                <a:gd name="T7" fmla="*/ 42 h 254"/>
                <a:gd name="T8" fmla="*/ 62 w 178"/>
                <a:gd name="T9" fmla="*/ 65 h 254"/>
                <a:gd name="T10" fmla="*/ 71 w 178"/>
                <a:gd name="T11" fmla="*/ 95 h 254"/>
                <a:gd name="T12" fmla="*/ 79 w 178"/>
                <a:gd name="T13" fmla="*/ 126 h 254"/>
                <a:gd name="T14" fmla="*/ 85 w 178"/>
                <a:gd name="T15" fmla="*/ 156 h 254"/>
                <a:gd name="T16" fmla="*/ 92 w 178"/>
                <a:gd name="T17" fmla="*/ 181 h 254"/>
                <a:gd name="T18" fmla="*/ 98 w 178"/>
                <a:gd name="T19" fmla="*/ 201 h 254"/>
                <a:gd name="T20" fmla="*/ 107 w 178"/>
                <a:gd name="T21" fmla="*/ 218 h 254"/>
                <a:gd name="T22" fmla="*/ 119 w 178"/>
                <a:gd name="T23" fmla="*/ 235 h 254"/>
                <a:gd name="T24" fmla="*/ 133 w 178"/>
                <a:gd name="T25" fmla="*/ 248 h 254"/>
                <a:gd name="T26" fmla="*/ 148 w 178"/>
                <a:gd name="T27" fmla="*/ 254 h 254"/>
                <a:gd name="T28" fmla="*/ 162 w 178"/>
                <a:gd name="T29" fmla="*/ 253 h 254"/>
                <a:gd name="T30" fmla="*/ 174 w 178"/>
                <a:gd name="T31" fmla="*/ 244 h 254"/>
                <a:gd name="T32" fmla="*/ 178 w 178"/>
                <a:gd name="T33" fmla="*/ 233 h 254"/>
                <a:gd name="T34" fmla="*/ 173 w 178"/>
                <a:gd name="T35" fmla="*/ 227 h 254"/>
                <a:gd name="T36" fmla="*/ 165 w 178"/>
                <a:gd name="T37" fmla="*/ 239 h 254"/>
                <a:gd name="T38" fmla="*/ 149 w 178"/>
                <a:gd name="T39" fmla="*/ 245 h 254"/>
                <a:gd name="T40" fmla="*/ 132 w 178"/>
                <a:gd name="T41" fmla="*/ 238 h 254"/>
                <a:gd name="T42" fmla="*/ 117 w 178"/>
                <a:gd name="T43" fmla="*/ 224 h 254"/>
                <a:gd name="T44" fmla="*/ 107 w 178"/>
                <a:gd name="T45" fmla="*/ 209 h 254"/>
                <a:gd name="T46" fmla="*/ 101 w 178"/>
                <a:gd name="T47" fmla="*/ 194 h 254"/>
                <a:gd name="T48" fmla="*/ 95 w 178"/>
                <a:gd name="T49" fmla="*/ 177 h 254"/>
                <a:gd name="T50" fmla="*/ 92 w 178"/>
                <a:gd name="T51" fmla="*/ 162 h 254"/>
                <a:gd name="T52" fmla="*/ 86 w 178"/>
                <a:gd name="T53" fmla="*/ 141 h 254"/>
                <a:gd name="T54" fmla="*/ 80 w 178"/>
                <a:gd name="T55" fmla="*/ 115 h 254"/>
                <a:gd name="T56" fmla="*/ 74 w 178"/>
                <a:gd name="T57" fmla="*/ 90 h 254"/>
                <a:gd name="T58" fmla="*/ 65 w 178"/>
                <a:gd name="T59" fmla="*/ 65 h 254"/>
                <a:gd name="T60" fmla="*/ 55 w 178"/>
                <a:gd name="T61" fmla="*/ 44 h 254"/>
                <a:gd name="T62" fmla="*/ 42 w 178"/>
                <a:gd name="T63" fmla="*/ 21 h 254"/>
                <a:gd name="T64" fmla="*/ 26 w 178"/>
                <a:gd name="T65" fmla="*/ 3 h 254"/>
                <a:gd name="T66" fmla="*/ 8 w 178"/>
                <a:gd name="T67" fmla="*/ 3 h 254"/>
                <a:gd name="T68" fmla="*/ 0 w 178"/>
                <a:gd name="T69" fmla="*/ 15 h 254"/>
                <a:gd name="T70" fmla="*/ 0 w 178"/>
                <a:gd name="T71" fmla="*/ 16 h 254"/>
                <a:gd name="T72" fmla="*/ 1 w 178"/>
                <a:gd name="T73" fmla="*/ 16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254"/>
                <a:gd name="T113" fmla="*/ 178 w 178"/>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254">
                  <a:moveTo>
                    <a:pt x="1" y="16"/>
                  </a:moveTo>
                  <a:lnTo>
                    <a:pt x="9" y="6"/>
                  </a:lnTo>
                  <a:lnTo>
                    <a:pt x="17" y="3"/>
                  </a:lnTo>
                  <a:lnTo>
                    <a:pt x="25" y="5"/>
                  </a:lnTo>
                  <a:lnTo>
                    <a:pt x="32" y="12"/>
                  </a:lnTo>
                  <a:lnTo>
                    <a:pt x="39" y="22"/>
                  </a:lnTo>
                  <a:lnTo>
                    <a:pt x="45" y="32"/>
                  </a:lnTo>
                  <a:lnTo>
                    <a:pt x="51" y="42"/>
                  </a:lnTo>
                  <a:lnTo>
                    <a:pt x="55" y="51"/>
                  </a:lnTo>
                  <a:lnTo>
                    <a:pt x="62" y="65"/>
                  </a:lnTo>
                  <a:lnTo>
                    <a:pt x="67" y="80"/>
                  </a:lnTo>
                  <a:lnTo>
                    <a:pt x="71" y="95"/>
                  </a:lnTo>
                  <a:lnTo>
                    <a:pt x="75" y="110"/>
                  </a:lnTo>
                  <a:lnTo>
                    <a:pt x="79" y="126"/>
                  </a:lnTo>
                  <a:lnTo>
                    <a:pt x="82" y="141"/>
                  </a:lnTo>
                  <a:lnTo>
                    <a:pt x="85" y="156"/>
                  </a:lnTo>
                  <a:lnTo>
                    <a:pt x="89" y="172"/>
                  </a:lnTo>
                  <a:lnTo>
                    <a:pt x="92" y="181"/>
                  </a:lnTo>
                  <a:lnTo>
                    <a:pt x="95" y="191"/>
                  </a:lnTo>
                  <a:lnTo>
                    <a:pt x="98" y="201"/>
                  </a:lnTo>
                  <a:lnTo>
                    <a:pt x="103" y="210"/>
                  </a:lnTo>
                  <a:lnTo>
                    <a:pt x="107" y="218"/>
                  </a:lnTo>
                  <a:lnTo>
                    <a:pt x="113" y="227"/>
                  </a:lnTo>
                  <a:lnTo>
                    <a:pt x="119" y="235"/>
                  </a:lnTo>
                  <a:lnTo>
                    <a:pt x="126" y="242"/>
                  </a:lnTo>
                  <a:lnTo>
                    <a:pt x="133" y="248"/>
                  </a:lnTo>
                  <a:lnTo>
                    <a:pt x="140" y="251"/>
                  </a:lnTo>
                  <a:lnTo>
                    <a:pt x="148" y="254"/>
                  </a:lnTo>
                  <a:lnTo>
                    <a:pt x="155" y="254"/>
                  </a:lnTo>
                  <a:lnTo>
                    <a:pt x="162" y="253"/>
                  </a:lnTo>
                  <a:lnTo>
                    <a:pt x="169" y="249"/>
                  </a:lnTo>
                  <a:lnTo>
                    <a:pt x="174" y="244"/>
                  </a:lnTo>
                  <a:lnTo>
                    <a:pt x="178" y="236"/>
                  </a:lnTo>
                  <a:lnTo>
                    <a:pt x="178" y="233"/>
                  </a:lnTo>
                  <a:lnTo>
                    <a:pt x="176" y="230"/>
                  </a:lnTo>
                  <a:lnTo>
                    <a:pt x="173" y="227"/>
                  </a:lnTo>
                  <a:lnTo>
                    <a:pt x="171" y="229"/>
                  </a:lnTo>
                  <a:lnTo>
                    <a:pt x="165" y="239"/>
                  </a:lnTo>
                  <a:lnTo>
                    <a:pt x="157" y="243"/>
                  </a:lnTo>
                  <a:lnTo>
                    <a:pt x="149" y="245"/>
                  </a:lnTo>
                  <a:lnTo>
                    <a:pt x="141" y="242"/>
                  </a:lnTo>
                  <a:lnTo>
                    <a:pt x="132" y="238"/>
                  </a:lnTo>
                  <a:lnTo>
                    <a:pt x="125" y="231"/>
                  </a:lnTo>
                  <a:lnTo>
                    <a:pt x="117" y="224"/>
                  </a:lnTo>
                  <a:lnTo>
                    <a:pt x="112" y="216"/>
                  </a:lnTo>
                  <a:lnTo>
                    <a:pt x="107" y="209"/>
                  </a:lnTo>
                  <a:lnTo>
                    <a:pt x="104" y="201"/>
                  </a:lnTo>
                  <a:lnTo>
                    <a:pt x="101" y="194"/>
                  </a:lnTo>
                  <a:lnTo>
                    <a:pt x="98" y="186"/>
                  </a:lnTo>
                  <a:lnTo>
                    <a:pt x="95" y="177"/>
                  </a:lnTo>
                  <a:lnTo>
                    <a:pt x="93" y="170"/>
                  </a:lnTo>
                  <a:lnTo>
                    <a:pt x="92" y="162"/>
                  </a:lnTo>
                  <a:lnTo>
                    <a:pt x="89" y="153"/>
                  </a:lnTo>
                  <a:lnTo>
                    <a:pt x="86" y="141"/>
                  </a:lnTo>
                  <a:lnTo>
                    <a:pt x="83" y="128"/>
                  </a:lnTo>
                  <a:lnTo>
                    <a:pt x="80" y="115"/>
                  </a:lnTo>
                  <a:lnTo>
                    <a:pt x="77" y="103"/>
                  </a:lnTo>
                  <a:lnTo>
                    <a:pt x="74" y="90"/>
                  </a:lnTo>
                  <a:lnTo>
                    <a:pt x="70" y="78"/>
                  </a:lnTo>
                  <a:lnTo>
                    <a:pt x="65" y="65"/>
                  </a:lnTo>
                  <a:lnTo>
                    <a:pt x="60" y="53"/>
                  </a:lnTo>
                  <a:lnTo>
                    <a:pt x="55" y="44"/>
                  </a:lnTo>
                  <a:lnTo>
                    <a:pt x="49" y="33"/>
                  </a:lnTo>
                  <a:lnTo>
                    <a:pt x="42" y="21"/>
                  </a:lnTo>
                  <a:lnTo>
                    <a:pt x="34" y="11"/>
                  </a:lnTo>
                  <a:lnTo>
                    <a:pt x="26" y="3"/>
                  </a:lnTo>
                  <a:lnTo>
                    <a:pt x="17" y="0"/>
                  </a:lnTo>
                  <a:lnTo>
                    <a:pt x="8" y="3"/>
                  </a:lnTo>
                  <a:lnTo>
                    <a:pt x="0" y="14"/>
                  </a:lnTo>
                  <a:lnTo>
                    <a:pt x="0" y="15"/>
                  </a:lnTo>
                  <a:lnTo>
                    <a:pt x="0"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8" name="Freeform 52"/>
            <p:cNvSpPr>
              <a:spLocks/>
            </p:cNvSpPr>
            <p:nvPr/>
          </p:nvSpPr>
          <p:spPr bwMode="auto">
            <a:xfrm>
              <a:off x="3327" y="1328"/>
              <a:ext cx="34" cy="72"/>
            </a:xfrm>
            <a:custGeom>
              <a:avLst/>
              <a:gdLst>
                <a:gd name="T0" fmla="*/ 34 w 34"/>
                <a:gd name="T1" fmla="*/ 11 h 72"/>
                <a:gd name="T2" fmla="*/ 31 w 34"/>
                <a:gd name="T3" fmla="*/ 6 h 72"/>
                <a:gd name="T4" fmla="*/ 26 w 34"/>
                <a:gd name="T5" fmla="*/ 3 h 72"/>
                <a:gd name="T6" fmla="*/ 22 w 34"/>
                <a:gd name="T7" fmla="*/ 1 h 72"/>
                <a:gd name="T8" fmla="*/ 18 w 34"/>
                <a:gd name="T9" fmla="*/ 0 h 72"/>
                <a:gd name="T10" fmla="*/ 14 w 34"/>
                <a:gd name="T11" fmla="*/ 1 h 72"/>
                <a:gd name="T12" fmla="*/ 10 w 34"/>
                <a:gd name="T13" fmla="*/ 3 h 72"/>
                <a:gd name="T14" fmla="*/ 7 w 34"/>
                <a:gd name="T15" fmla="*/ 7 h 72"/>
                <a:gd name="T16" fmla="*/ 4 w 34"/>
                <a:gd name="T17" fmla="*/ 12 h 72"/>
                <a:gd name="T18" fmla="*/ 0 w 34"/>
                <a:gd name="T19" fmla="*/ 27 h 72"/>
                <a:gd name="T20" fmla="*/ 1 w 34"/>
                <a:gd name="T21" fmla="*/ 43 h 72"/>
                <a:gd name="T22" fmla="*/ 6 w 34"/>
                <a:gd name="T23" fmla="*/ 58 h 72"/>
                <a:gd name="T24" fmla="*/ 13 w 34"/>
                <a:gd name="T25" fmla="*/ 72 h 72"/>
                <a:gd name="T26" fmla="*/ 13 w 34"/>
                <a:gd name="T27" fmla="*/ 72 h 72"/>
                <a:gd name="T28" fmla="*/ 14 w 34"/>
                <a:gd name="T29" fmla="*/ 72 h 72"/>
                <a:gd name="T30" fmla="*/ 15 w 34"/>
                <a:gd name="T31" fmla="*/ 70 h 72"/>
                <a:gd name="T32" fmla="*/ 15 w 34"/>
                <a:gd name="T33" fmla="*/ 69 h 72"/>
                <a:gd name="T34" fmla="*/ 11 w 34"/>
                <a:gd name="T35" fmla="*/ 61 h 72"/>
                <a:gd name="T36" fmla="*/ 7 w 34"/>
                <a:gd name="T37" fmla="*/ 53 h 72"/>
                <a:gd name="T38" fmla="*/ 4 w 34"/>
                <a:gd name="T39" fmla="*/ 44 h 72"/>
                <a:gd name="T40" fmla="*/ 2 w 34"/>
                <a:gd name="T41" fmla="*/ 35 h 72"/>
                <a:gd name="T42" fmla="*/ 2 w 34"/>
                <a:gd name="T43" fmla="*/ 24 h 72"/>
                <a:gd name="T44" fmla="*/ 5 w 34"/>
                <a:gd name="T45" fmla="*/ 13 h 72"/>
                <a:gd name="T46" fmla="*/ 11 w 34"/>
                <a:gd name="T47" fmla="*/ 4 h 72"/>
                <a:gd name="T48" fmla="*/ 21 w 34"/>
                <a:gd name="T49" fmla="*/ 2 h 72"/>
                <a:gd name="T50" fmla="*/ 25 w 34"/>
                <a:gd name="T51" fmla="*/ 3 h 72"/>
                <a:gd name="T52" fmla="*/ 28 w 34"/>
                <a:gd name="T53" fmla="*/ 6 h 72"/>
                <a:gd name="T54" fmla="*/ 31 w 34"/>
                <a:gd name="T55" fmla="*/ 9 h 72"/>
                <a:gd name="T56" fmla="*/ 34 w 34"/>
                <a:gd name="T57" fmla="*/ 12 h 72"/>
                <a:gd name="T58" fmla="*/ 34 w 34"/>
                <a:gd name="T59" fmla="*/ 12 h 72"/>
                <a:gd name="T60" fmla="*/ 34 w 34"/>
                <a:gd name="T61" fmla="*/ 12 h 72"/>
                <a:gd name="T62" fmla="*/ 34 w 34"/>
                <a:gd name="T63" fmla="*/ 11 h 72"/>
                <a:gd name="T64" fmla="*/ 34 w 34"/>
                <a:gd name="T65" fmla="*/ 11 h 72"/>
                <a:gd name="T66" fmla="*/ 34 w 34"/>
                <a:gd name="T67" fmla="*/ 11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4" y="11"/>
                  </a:moveTo>
                  <a:lnTo>
                    <a:pt x="31" y="6"/>
                  </a:lnTo>
                  <a:lnTo>
                    <a:pt x="26" y="3"/>
                  </a:lnTo>
                  <a:lnTo>
                    <a:pt x="22" y="1"/>
                  </a:lnTo>
                  <a:lnTo>
                    <a:pt x="18" y="0"/>
                  </a:lnTo>
                  <a:lnTo>
                    <a:pt x="14" y="1"/>
                  </a:lnTo>
                  <a:lnTo>
                    <a:pt x="10" y="3"/>
                  </a:lnTo>
                  <a:lnTo>
                    <a:pt x="7" y="7"/>
                  </a:lnTo>
                  <a:lnTo>
                    <a:pt x="4" y="12"/>
                  </a:lnTo>
                  <a:lnTo>
                    <a:pt x="0" y="27"/>
                  </a:lnTo>
                  <a:lnTo>
                    <a:pt x="1" y="43"/>
                  </a:lnTo>
                  <a:lnTo>
                    <a:pt x="6" y="58"/>
                  </a:lnTo>
                  <a:lnTo>
                    <a:pt x="13" y="72"/>
                  </a:lnTo>
                  <a:lnTo>
                    <a:pt x="14" y="72"/>
                  </a:lnTo>
                  <a:lnTo>
                    <a:pt x="15" y="70"/>
                  </a:lnTo>
                  <a:lnTo>
                    <a:pt x="15" y="69"/>
                  </a:lnTo>
                  <a:lnTo>
                    <a:pt x="11" y="61"/>
                  </a:lnTo>
                  <a:lnTo>
                    <a:pt x="7" y="53"/>
                  </a:lnTo>
                  <a:lnTo>
                    <a:pt x="4" y="44"/>
                  </a:lnTo>
                  <a:lnTo>
                    <a:pt x="2" y="35"/>
                  </a:lnTo>
                  <a:lnTo>
                    <a:pt x="2" y="24"/>
                  </a:lnTo>
                  <a:lnTo>
                    <a:pt x="5" y="13"/>
                  </a:lnTo>
                  <a:lnTo>
                    <a:pt x="11" y="4"/>
                  </a:lnTo>
                  <a:lnTo>
                    <a:pt x="21" y="2"/>
                  </a:lnTo>
                  <a:lnTo>
                    <a:pt x="25" y="3"/>
                  </a:lnTo>
                  <a:lnTo>
                    <a:pt x="28" y="6"/>
                  </a:lnTo>
                  <a:lnTo>
                    <a:pt x="31" y="9"/>
                  </a:lnTo>
                  <a:lnTo>
                    <a:pt x="34" y="12"/>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9" name="Freeform 53"/>
            <p:cNvSpPr>
              <a:spLocks/>
            </p:cNvSpPr>
            <p:nvPr/>
          </p:nvSpPr>
          <p:spPr bwMode="auto">
            <a:xfrm>
              <a:off x="3413" y="1304"/>
              <a:ext cx="213" cy="348"/>
            </a:xfrm>
            <a:custGeom>
              <a:avLst/>
              <a:gdLst>
                <a:gd name="T0" fmla="*/ 8 w 213"/>
                <a:gd name="T1" fmla="*/ 8 h 348"/>
                <a:gd name="T2" fmla="*/ 24 w 213"/>
                <a:gd name="T3" fmla="*/ 6 h 348"/>
                <a:gd name="T4" fmla="*/ 40 w 213"/>
                <a:gd name="T5" fmla="*/ 4 h 348"/>
                <a:gd name="T6" fmla="*/ 57 w 213"/>
                <a:gd name="T7" fmla="*/ 5 h 348"/>
                <a:gd name="T8" fmla="*/ 73 w 213"/>
                <a:gd name="T9" fmla="*/ 7 h 348"/>
                <a:gd name="T10" fmla="*/ 90 w 213"/>
                <a:gd name="T11" fmla="*/ 10 h 348"/>
                <a:gd name="T12" fmla="*/ 106 w 213"/>
                <a:gd name="T13" fmla="*/ 15 h 348"/>
                <a:gd name="T14" fmla="*/ 121 w 213"/>
                <a:gd name="T15" fmla="*/ 20 h 348"/>
                <a:gd name="T16" fmla="*/ 142 w 213"/>
                <a:gd name="T17" fmla="*/ 31 h 348"/>
                <a:gd name="T18" fmla="*/ 163 w 213"/>
                <a:gd name="T19" fmla="*/ 53 h 348"/>
                <a:gd name="T20" fmla="*/ 178 w 213"/>
                <a:gd name="T21" fmla="*/ 81 h 348"/>
                <a:gd name="T22" fmla="*/ 184 w 213"/>
                <a:gd name="T23" fmla="*/ 112 h 348"/>
                <a:gd name="T24" fmla="*/ 186 w 213"/>
                <a:gd name="T25" fmla="*/ 158 h 348"/>
                <a:gd name="T26" fmla="*/ 190 w 213"/>
                <a:gd name="T27" fmla="*/ 218 h 348"/>
                <a:gd name="T28" fmla="*/ 202 w 213"/>
                <a:gd name="T29" fmla="*/ 258 h 348"/>
                <a:gd name="T30" fmla="*/ 208 w 213"/>
                <a:gd name="T31" fmla="*/ 279 h 348"/>
                <a:gd name="T32" fmla="*/ 211 w 213"/>
                <a:gd name="T33" fmla="*/ 301 h 348"/>
                <a:gd name="T34" fmla="*/ 204 w 213"/>
                <a:gd name="T35" fmla="*/ 321 h 348"/>
                <a:gd name="T36" fmla="*/ 192 w 213"/>
                <a:gd name="T37" fmla="*/ 333 h 348"/>
                <a:gd name="T38" fmla="*/ 178 w 213"/>
                <a:gd name="T39" fmla="*/ 338 h 348"/>
                <a:gd name="T40" fmla="*/ 164 w 213"/>
                <a:gd name="T41" fmla="*/ 339 h 348"/>
                <a:gd name="T42" fmla="*/ 152 w 213"/>
                <a:gd name="T43" fmla="*/ 335 h 348"/>
                <a:gd name="T44" fmla="*/ 146 w 213"/>
                <a:gd name="T45" fmla="*/ 330 h 348"/>
                <a:gd name="T46" fmla="*/ 141 w 213"/>
                <a:gd name="T47" fmla="*/ 335 h 348"/>
                <a:gd name="T48" fmla="*/ 146 w 213"/>
                <a:gd name="T49" fmla="*/ 344 h 348"/>
                <a:gd name="T50" fmla="*/ 163 w 213"/>
                <a:gd name="T51" fmla="*/ 348 h 348"/>
                <a:gd name="T52" fmla="*/ 184 w 213"/>
                <a:gd name="T53" fmla="*/ 341 h 348"/>
                <a:gd name="T54" fmla="*/ 201 w 213"/>
                <a:gd name="T55" fmla="*/ 330 h 348"/>
                <a:gd name="T56" fmla="*/ 211 w 213"/>
                <a:gd name="T57" fmla="*/ 312 h 348"/>
                <a:gd name="T58" fmla="*/ 212 w 213"/>
                <a:gd name="T59" fmla="*/ 286 h 348"/>
                <a:gd name="T60" fmla="*/ 208 w 213"/>
                <a:gd name="T61" fmla="*/ 264 h 348"/>
                <a:gd name="T62" fmla="*/ 201 w 213"/>
                <a:gd name="T63" fmla="*/ 247 h 348"/>
                <a:gd name="T64" fmla="*/ 193 w 213"/>
                <a:gd name="T65" fmla="*/ 225 h 348"/>
                <a:gd name="T66" fmla="*/ 190 w 213"/>
                <a:gd name="T67" fmla="*/ 197 h 348"/>
                <a:gd name="T68" fmla="*/ 189 w 213"/>
                <a:gd name="T69" fmla="*/ 163 h 348"/>
                <a:gd name="T70" fmla="*/ 189 w 213"/>
                <a:gd name="T71" fmla="*/ 125 h 348"/>
                <a:gd name="T72" fmla="*/ 184 w 213"/>
                <a:gd name="T73" fmla="*/ 87 h 348"/>
                <a:gd name="T74" fmla="*/ 167 w 213"/>
                <a:gd name="T75" fmla="*/ 51 h 348"/>
                <a:gd name="T76" fmla="*/ 144 w 213"/>
                <a:gd name="T77" fmla="*/ 27 h 348"/>
                <a:gd name="T78" fmla="*/ 128 w 213"/>
                <a:gd name="T79" fmla="*/ 18 h 348"/>
                <a:gd name="T80" fmla="*/ 110 w 213"/>
                <a:gd name="T81" fmla="*/ 10 h 348"/>
                <a:gd name="T82" fmla="*/ 90 w 213"/>
                <a:gd name="T83" fmla="*/ 4 h 348"/>
                <a:gd name="T84" fmla="*/ 70 w 213"/>
                <a:gd name="T85" fmla="*/ 1 h 348"/>
                <a:gd name="T86" fmla="*/ 49 w 213"/>
                <a:gd name="T87" fmla="*/ 0 h 348"/>
                <a:gd name="T88" fmla="*/ 29 w 213"/>
                <a:gd name="T89" fmla="*/ 1 h 348"/>
                <a:gd name="T90" fmla="*/ 10 w 213"/>
                <a:gd name="T91" fmla="*/ 4 h 348"/>
                <a:gd name="T92" fmla="*/ 1 w 213"/>
                <a:gd name="T93" fmla="*/ 7 h 348"/>
                <a:gd name="T94" fmla="*/ 0 w 213"/>
                <a:gd name="T95" fmla="*/ 10 h 348"/>
                <a:gd name="T96" fmla="*/ 1 w 213"/>
                <a:gd name="T97" fmla="*/ 10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348"/>
                <a:gd name="T149" fmla="*/ 213 w 213"/>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348">
                  <a:moveTo>
                    <a:pt x="1" y="10"/>
                  </a:moveTo>
                  <a:lnTo>
                    <a:pt x="8" y="8"/>
                  </a:lnTo>
                  <a:lnTo>
                    <a:pt x="16" y="7"/>
                  </a:lnTo>
                  <a:lnTo>
                    <a:pt x="24" y="6"/>
                  </a:lnTo>
                  <a:lnTo>
                    <a:pt x="32" y="5"/>
                  </a:lnTo>
                  <a:lnTo>
                    <a:pt x="40" y="4"/>
                  </a:lnTo>
                  <a:lnTo>
                    <a:pt x="48" y="4"/>
                  </a:lnTo>
                  <a:lnTo>
                    <a:pt x="57" y="5"/>
                  </a:lnTo>
                  <a:lnTo>
                    <a:pt x="65" y="6"/>
                  </a:lnTo>
                  <a:lnTo>
                    <a:pt x="73" y="7"/>
                  </a:lnTo>
                  <a:lnTo>
                    <a:pt x="81" y="8"/>
                  </a:lnTo>
                  <a:lnTo>
                    <a:pt x="90" y="10"/>
                  </a:lnTo>
                  <a:lnTo>
                    <a:pt x="98" y="12"/>
                  </a:lnTo>
                  <a:lnTo>
                    <a:pt x="106" y="15"/>
                  </a:lnTo>
                  <a:lnTo>
                    <a:pt x="113" y="17"/>
                  </a:lnTo>
                  <a:lnTo>
                    <a:pt x="121" y="20"/>
                  </a:lnTo>
                  <a:lnTo>
                    <a:pt x="128" y="23"/>
                  </a:lnTo>
                  <a:lnTo>
                    <a:pt x="142" y="31"/>
                  </a:lnTo>
                  <a:lnTo>
                    <a:pt x="154" y="41"/>
                  </a:lnTo>
                  <a:lnTo>
                    <a:pt x="163" y="53"/>
                  </a:lnTo>
                  <a:lnTo>
                    <a:pt x="172" y="66"/>
                  </a:lnTo>
                  <a:lnTo>
                    <a:pt x="178" y="81"/>
                  </a:lnTo>
                  <a:lnTo>
                    <a:pt x="182" y="96"/>
                  </a:lnTo>
                  <a:lnTo>
                    <a:pt x="184" y="112"/>
                  </a:lnTo>
                  <a:lnTo>
                    <a:pt x="186" y="128"/>
                  </a:lnTo>
                  <a:lnTo>
                    <a:pt x="186" y="158"/>
                  </a:lnTo>
                  <a:lnTo>
                    <a:pt x="187" y="189"/>
                  </a:lnTo>
                  <a:lnTo>
                    <a:pt x="190" y="218"/>
                  </a:lnTo>
                  <a:lnTo>
                    <a:pt x="198" y="248"/>
                  </a:lnTo>
                  <a:lnTo>
                    <a:pt x="202" y="258"/>
                  </a:lnTo>
                  <a:lnTo>
                    <a:pt x="205" y="268"/>
                  </a:lnTo>
                  <a:lnTo>
                    <a:pt x="208" y="279"/>
                  </a:lnTo>
                  <a:lnTo>
                    <a:pt x="210" y="290"/>
                  </a:lnTo>
                  <a:lnTo>
                    <a:pt x="211" y="301"/>
                  </a:lnTo>
                  <a:lnTo>
                    <a:pt x="208" y="312"/>
                  </a:lnTo>
                  <a:lnTo>
                    <a:pt x="204" y="321"/>
                  </a:lnTo>
                  <a:lnTo>
                    <a:pt x="196" y="330"/>
                  </a:lnTo>
                  <a:lnTo>
                    <a:pt x="192" y="333"/>
                  </a:lnTo>
                  <a:lnTo>
                    <a:pt x="185" y="336"/>
                  </a:lnTo>
                  <a:lnTo>
                    <a:pt x="178" y="338"/>
                  </a:lnTo>
                  <a:lnTo>
                    <a:pt x="171" y="339"/>
                  </a:lnTo>
                  <a:lnTo>
                    <a:pt x="164" y="339"/>
                  </a:lnTo>
                  <a:lnTo>
                    <a:pt x="157" y="338"/>
                  </a:lnTo>
                  <a:lnTo>
                    <a:pt x="152" y="335"/>
                  </a:lnTo>
                  <a:lnTo>
                    <a:pt x="148" y="331"/>
                  </a:lnTo>
                  <a:lnTo>
                    <a:pt x="146" y="330"/>
                  </a:lnTo>
                  <a:lnTo>
                    <a:pt x="143" y="332"/>
                  </a:lnTo>
                  <a:lnTo>
                    <a:pt x="141" y="335"/>
                  </a:lnTo>
                  <a:lnTo>
                    <a:pt x="141" y="338"/>
                  </a:lnTo>
                  <a:lnTo>
                    <a:pt x="146" y="344"/>
                  </a:lnTo>
                  <a:lnTo>
                    <a:pt x="155" y="348"/>
                  </a:lnTo>
                  <a:lnTo>
                    <a:pt x="163" y="348"/>
                  </a:lnTo>
                  <a:lnTo>
                    <a:pt x="174" y="346"/>
                  </a:lnTo>
                  <a:lnTo>
                    <a:pt x="184" y="341"/>
                  </a:lnTo>
                  <a:lnTo>
                    <a:pt x="193" y="336"/>
                  </a:lnTo>
                  <a:lnTo>
                    <a:pt x="201" y="330"/>
                  </a:lnTo>
                  <a:lnTo>
                    <a:pt x="206" y="324"/>
                  </a:lnTo>
                  <a:lnTo>
                    <a:pt x="211" y="312"/>
                  </a:lnTo>
                  <a:lnTo>
                    <a:pt x="213" y="300"/>
                  </a:lnTo>
                  <a:lnTo>
                    <a:pt x="212" y="286"/>
                  </a:lnTo>
                  <a:lnTo>
                    <a:pt x="210" y="273"/>
                  </a:lnTo>
                  <a:lnTo>
                    <a:pt x="208" y="264"/>
                  </a:lnTo>
                  <a:lnTo>
                    <a:pt x="205" y="255"/>
                  </a:lnTo>
                  <a:lnTo>
                    <a:pt x="201" y="247"/>
                  </a:lnTo>
                  <a:lnTo>
                    <a:pt x="197" y="238"/>
                  </a:lnTo>
                  <a:lnTo>
                    <a:pt x="193" y="225"/>
                  </a:lnTo>
                  <a:lnTo>
                    <a:pt x="190" y="211"/>
                  </a:lnTo>
                  <a:lnTo>
                    <a:pt x="190" y="197"/>
                  </a:lnTo>
                  <a:lnTo>
                    <a:pt x="189" y="182"/>
                  </a:lnTo>
                  <a:lnTo>
                    <a:pt x="189" y="163"/>
                  </a:lnTo>
                  <a:lnTo>
                    <a:pt x="189" y="143"/>
                  </a:lnTo>
                  <a:lnTo>
                    <a:pt x="189" y="125"/>
                  </a:lnTo>
                  <a:lnTo>
                    <a:pt x="188" y="106"/>
                  </a:lnTo>
                  <a:lnTo>
                    <a:pt x="184" y="87"/>
                  </a:lnTo>
                  <a:lnTo>
                    <a:pt x="178" y="69"/>
                  </a:lnTo>
                  <a:lnTo>
                    <a:pt x="167" y="51"/>
                  </a:lnTo>
                  <a:lnTo>
                    <a:pt x="151" y="33"/>
                  </a:lnTo>
                  <a:lnTo>
                    <a:pt x="144" y="27"/>
                  </a:lnTo>
                  <a:lnTo>
                    <a:pt x="137" y="22"/>
                  </a:lnTo>
                  <a:lnTo>
                    <a:pt x="128" y="18"/>
                  </a:lnTo>
                  <a:lnTo>
                    <a:pt x="119" y="14"/>
                  </a:lnTo>
                  <a:lnTo>
                    <a:pt x="110" y="10"/>
                  </a:lnTo>
                  <a:lnTo>
                    <a:pt x="100" y="7"/>
                  </a:lnTo>
                  <a:lnTo>
                    <a:pt x="90" y="4"/>
                  </a:lnTo>
                  <a:lnTo>
                    <a:pt x="80" y="3"/>
                  </a:lnTo>
                  <a:lnTo>
                    <a:pt x="70" y="1"/>
                  </a:lnTo>
                  <a:lnTo>
                    <a:pt x="60" y="1"/>
                  </a:lnTo>
                  <a:lnTo>
                    <a:pt x="49" y="0"/>
                  </a:lnTo>
                  <a:lnTo>
                    <a:pt x="39" y="1"/>
                  </a:lnTo>
                  <a:lnTo>
                    <a:pt x="29" y="1"/>
                  </a:lnTo>
                  <a:lnTo>
                    <a:pt x="20" y="2"/>
                  </a:lnTo>
                  <a:lnTo>
                    <a:pt x="10" y="4"/>
                  </a:lnTo>
                  <a:lnTo>
                    <a:pt x="2" y="7"/>
                  </a:lnTo>
                  <a:lnTo>
                    <a:pt x="1" y="7"/>
                  </a:lnTo>
                  <a:lnTo>
                    <a:pt x="1" y="9"/>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0" name="Freeform 54"/>
            <p:cNvSpPr>
              <a:spLocks/>
            </p:cNvSpPr>
            <p:nvPr/>
          </p:nvSpPr>
          <p:spPr bwMode="auto">
            <a:xfrm>
              <a:off x="3478" y="1542"/>
              <a:ext cx="33" cy="91"/>
            </a:xfrm>
            <a:custGeom>
              <a:avLst/>
              <a:gdLst>
                <a:gd name="T0" fmla="*/ 0 w 33"/>
                <a:gd name="T1" fmla="*/ 3 h 91"/>
                <a:gd name="T2" fmla="*/ 4 w 33"/>
                <a:gd name="T3" fmla="*/ 12 h 91"/>
                <a:gd name="T4" fmla="*/ 7 w 33"/>
                <a:gd name="T5" fmla="*/ 19 h 91"/>
                <a:gd name="T6" fmla="*/ 12 w 33"/>
                <a:gd name="T7" fmla="*/ 26 h 91"/>
                <a:gd name="T8" fmla="*/ 16 w 33"/>
                <a:gd name="T9" fmla="*/ 34 h 91"/>
                <a:gd name="T10" fmla="*/ 19 w 33"/>
                <a:gd name="T11" fmla="*/ 38 h 91"/>
                <a:gd name="T12" fmla="*/ 22 w 33"/>
                <a:gd name="T13" fmla="*/ 44 h 91"/>
                <a:gd name="T14" fmla="*/ 25 w 33"/>
                <a:gd name="T15" fmla="*/ 49 h 91"/>
                <a:gd name="T16" fmla="*/ 26 w 33"/>
                <a:gd name="T17" fmla="*/ 54 h 91"/>
                <a:gd name="T18" fmla="*/ 27 w 33"/>
                <a:gd name="T19" fmla="*/ 58 h 91"/>
                <a:gd name="T20" fmla="*/ 27 w 33"/>
                <a:gd name="T21" fmla="*/ 62 h 91"/>
                <a:gd name="T22" fmla="*/ 28 w 33"/>
                <a:gd name="T23" fmla="*/ 65 h 91"/>
                <a:gd name="T24" fmla="*/ 28 w 33"/>
                <a:gd name="T25" fmla="*/ 68 h 91"/>
                <a:gd name="T26" fmla="*/ 23 w 33"/>
                <a:gd name="T27" fmla="*/ 78 h 91"/>
                <a:gd name="T28" fmla="*/ 19 w 33"/>
                <a:gd name="T29" fmla="*/ 83 h 91"/>
                <a:gd name="T30" fmla="*/ 13 w 33"/>
                <a:gd name="T31" fmla="*/ 82 h 91"/>
                <a:gd name="T32" fmla="*/ 8 w 33"/>
                <a:gd name="T33" fmla="*/ 77 h 91"/>
                <a:gd name="T34" fmla="*/ 7 w 33"/>
                <a:gd name="T35" fmla="*/ 77 h 91"/>
                <a:gd name="T36" fmla="*/ 6 w 33"/>
                <a:gd name="T37" fmla="*/ 77 h 91"/>
                <a:gd name="T38" fmla="*/ 5 w 33"/>
                <a:gd name="T39" fmla="*/ 79 h 91"/>
                <a:gd name="T40" fmla="*/ 5 w 33"/>
                <a:gd name="T41" fmla="*/ 80 h 91"/>
                <a:gd name="T42" fmla="*/ 8 w 33"/>
                <a:gd name="T43" fmla="*/ 87 h 91"/>
                <a:gd name="T44" fmla="*/ 13 w 33"/>
                <a:gd name="T45" fmla="*/ 90 h 91"/>
                <a:gd name="T46" fmla="*/ 16 w 33"/>
                <a:gd name="T47" fmla="*/ 91 h 91"/>
                <a:gd name="T48" fmla="*/ 21 w 33"/>
                <a:gd name="T49" fmla="*/ 89 h 91"/>
                <a:gd name="T50" fmla="*/ 25 w 33"/>
                <a:gd name="T51" fmla="*/ 86 h 91"/>
                <a:gd name="T52" fmla="*/ 28 w 33"/>
                <a:gd name="T53" fmla="*/ 81 h 91"/>
                <a:gd name="T54" fmla="*/ 31 w 33"/>
                <a:gd name="T55" fmla="*/ 76 h 91"/>
                <a:gd name="T56" fmla="*/ 33 w 33"/>
                <a:gd name="T57" fmla="*/ 70 h 91"/>
                <a:gd name="T58" fmla="*/ 33 w 33"/>
                <a:gd name="T59" fmla="*/ 60 h 91"/>
                <a:gd name="T60" fmla="*/ 31 w 33"/>
                <a:gd name="T61" fmla="*/ 50 h 91"/>
                <a:gd name="T62" fmla="*/ 27 w 33"/>
                <a:gd name="T63" fmla="*/ 42 h 91"/>
                <a:gd name="T64" fmla="*/ 23 w 33"/>
                <a:gd name="T65" fmla="*/ 33 h 91"/>
                <a:gd name="T66" fmla="*/ 17 w 33"/>
                <a:gd name="T67" fmla="*/ 25 h 91"/>
                <a:gd name="T68" fmla="*/ 12 w 33"/>
                <a:gd name="T69" fmla="*/ 17 h 91"/>
                <a:gd name="T70" fmla="*/ 7 w 33"/>
                <a:gd name="T71" fmla="*/ 9 h 91"/>
                <a:gd name="T72" fmla="*/ 2 w 33"/>
                <a:gd name="T73" fmla="*/ 0 h 91"/>
                <a:gd name="T74" fmla="*/ 1 w 33"/>
                <a:gd name="T75" fmla="*/ 0 h 91"/>
                <a:gd name="T76" fmla="*/ 1 w 33"/>
                <a:gd name="T77" fmla="*/ 1 h 91"/>
                <a:gd name="T78" fmla="*/ 0 w 33"/>
                <a:gd name="T79" fmla="*/ 3 h 91"/>
                <a:gd name="T80" fmla="*/ 0 w 33"/>
                <a:gd name="T81" fmla="*/ 3 h 91"/>
                <a:gd name="T82" fmla="*/ 0 w 33"/>
                <a:gd name="T83" fmla="*/ 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91"/>
                <a:gd name="T128" fmla="*/ 33 w 33"/>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91">
                  <a:moveTo>
                    <a:pt x="0" y="3"/>
                  </a:moveTo>
                  <a:lnTo>
                    <a:pt x="4" y="12"/>
                  </a:lnTo>
                  <a:lnTo>
                    <a:pt x="7" y="19"/>
                  </a:lnTo>
                  <a:lnTo>
                    <a:pt x="12" y="26"/>
                  </a:lnTo>
                  <a:lnTo>
                    <a:pt x="16" y="34"/>
                  </a:lnTo>
                  <a:lnTo>
                    <a:pt x="19" y="38"/>
                  </a:lnTo>
                  <a:lnTo>
                    <a:pt x="22" y="44"/>
                  </a:lnTo>
                  <a:lnTo>
                    <a:pt x="25" y="49"/>
                  </a:lnTo>
                  <a:lnTo>
                    <a:pt x="26" y="54"/>
                  </a:lnTo>
                  <a:lnTo>
                    <a:pt x="27" y="58"/>
                  </a:lnTo>
                  <a:lnTo>
                    <a:pt x="27" y="62"/>
                  </a:lnTo>
                  <a:lnTo>
                    <a:pt x="28" y="65"/>
                  </a:lnTo>
                  <a:lnTo>
                    <a:pt x="28" y="68"/>
                  </a:lnTo>
                  <a:lnTo>
                    <a:pt x="23" y="78"/>
                  </a:lnTo>
                  <a:lnTo>
                    <a:pt x="19" y="83"/>
                  </a:lnTo>
                  <a:lnTo>
                    <a:pt x="13" y="82"/>
                  </a:lnTo>
                  <a:lnTo>
                    <a:pt x="8" y="77"/>
                  </a:lnTo>
                  <a:lnTo>
                    <a:pt x="7" y="77"/>
                  </a:lnTo>
                  <a:lnTo>
                    <a:pt x="6" y="77"/>
                  </a:lnTo>
                  <a:lnTo>
                    <a:pt x="5" y="79"/>
                  </a:lnTo>
                  <a:lnTo>
                    <a:pt x="5" y="80"/>
                  </a:lnTo>
                  <a:lnTo>
                    <a:pt x="8" y="87"/>
                  </a:lnTo>
                  <a:lnTo>
                    <a:pt x="13" y="90"/>
                  </a:lnTo>
                  <a:lnTo>
                    <a:pt x="16" y="91"/>
                  </a:lnTo>
                  <a:lnTo>
                    <a:pt x="21" y="89"/>
                  </a:lnTo>
                  <a:lnTo>
                    <a:pt x="25" y="86"/>
                  </a:lnTo>
                  <a:lnTo>
                    <a:pt x="28" y="81"/>
                  </a:lnTo>
                  <a:lnTo>
                    <a:pt x="31" y="76"/>
                  </a:lnTo>
                  <a:lnTo>
                    <a:pt x="33" y="70"/>
                  </a:lnTo>
                  <a:lnTo>
                    <a:pt x="33" y="60"/>
                  </a:lnTo>
                  <a:lnTo>
                    <a:pt x="31" y="50"/>
                  </a:lnTo>
                  <a:lnTo>
                    <a:pt x="27" y="42"/>
                  </a:lnTo>
                  <a:lnTo>
                    <a:pt x="23" y="33"/>
                  </a:lnTo>
                  <a:lnTo>
                    <a:pt x="17" y="25"/>
                  </a:lnTo>
                  <a:lnTo>
                    <a:pt x="12" y="17"/>
                  </a:lnTo>
                  <a:lnTo>
                    <a:pt x="7" y="9"/>
                  </a:lnTo>
                  <a:lnTo>
                    <a:pt x="2" y="0"/>
                  </a:lnTo>
                  <a:lnTo>
                    <a:pt x="1"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1" name="Freeform 55"/>
            <p:cNvSpPr>
              <a:spLocks/>
            </p:cNvSpPr>
            <p:nvPr/>
          </p:nvSpPr>
          <p:spPr bwMode="auto">
            <a:xfrm>
              <a:off x="3478" y="1602"/>
              <a:ext cx="102" cy="49"/>
            </a:xfrm>
            <a:custGeom>
              <a:avLst/>
              <a:gdLst>
                <a:gd name="T0" fmla="*/ 101 w 102"/>
                <a:gd name="T1" fmla="*/ 2 h 49"/>
                <a:gd name="T2" fmla="*/ 101 w 102"/>
                <a:gd name="T3" fmla="*/ 14 h 49"/>
                <a:gd name="T4" fmla="*/ 98 w 102"/>
                <a:gd name="T5" fmla="*/ 23 h 49"/>
                <a:gd name="T6" fmla="*/ 92 w 102"/>
                <a:gd name="T7" fmla="*/ 31 h 49"/>
                <a:gd name="T8" fmla="*/ 84 w 102"/>
                <a:gd name="T9" fmla="*/ 37 h 49"/>
                <a:gd name="T10" fmla="*/ 74 w 102"/>
                <a:gd name="T11" fmla="*/ 42 h 49"/>
                <a:gd name="T12" fmla="*/ 64 w 102"/>
                <a:gd name="T13" fmla="*/ 45 h 49"/>
                <a:gd name="T14" fmla="*/ 53 w 102"/>
                <a:gd name="T15" fmla="*/ 46 h 49"/>
                <a:gd name="T16" fmla="*/ 43 w 102"/>
                <a:gd name="T17" fmla="*/ 46 h 49"/>
                <a:gd name="T18" fmla="*/ 37 w 102"/>
                <a:gd name="T19" fmla="*/ 46 h 49"/>
                <a:gd name="T20" fmla="*/ 31 w 102"/>
                <a:gd name="T21" fmla="*/ 44 h 49"/>
                <a:gd name="T22" fmla="*/ 26 w 102"/>
                <a:gd name="T23" fmla="*/ 43 h 49"/>
                <a:gd name="T24" fmla="*/ 20 w 102"/>
                <a:gd name="T25" fmla="*/ 40 h 49"/>
                <a:gd name="T26" fmla="*/ 16 w 102"/>
                <a:gd name="T27" fmla="*/ 37 h 49"/>
                <a:gd name="T28" fmla="*/ 10 w 102"/>
                <a:gd name="T29" fmla="*/ 33 h 49"/>
                <a:gd name="T30" fmla="*/ 6 w 102"/>
                <a:gd name="T31" fmla="*/ 29 h 49"/>
                <a:gd name="T32" fmla="*/ 1 w 102"/>
                <a:gd name="T33" fmla="*/ 25 h 49"/>
                <a:gd name="T34" fmla="*/ 1 w 102"/>
                <a:gd name="T35" fmla="*/ 25 h 49"/>
                <a:gd name="T36" fmla="*/ 1 w 102"/>
                <a:gd name="T37" fmla="*/ 26 h 49"/>
                <a:gd name="T38" fmla="*/ 0 w 102"/>
                <a:gd name="T39" fmla="*/ 27 h 49"/>
                <a:gd name="T40" fmla="*/ 0 w 102"/>
                <a:gd name="T41" fmla="*/ 29 h 49"/>
                <a:gd name="T42" fmla="*/ 13 w 102"/>
                <a:gd name="T43" fmla="*/ 40 h 49"/>
                <a:gd name="T44" fmla="*/ 29 w 102"/>
                <a:gd name="T45" fmla="*/ 47 h 49"/>
                <a:gd name="T46" fmla="*/ 47 w 102"/>
                <a:gd name="T47" fmla="*/ 49 h 49"/>
                <a:gd name="T48" fmla="*/ 65 w 102"/>
                <a:gd name="T49" fmla="*/ 48 h 49"/>
                <a:gd name="T50" fmla="*/ 81 w 102"/>
                <a:gd name="T51" fmla="*/ 43 h 49"/>
                <a:gd name="T52" fmla="*/ 95 w 102"/>
                <a:gd name="T53" fmla="*/ 32 h 49"/>
                <a:gd name="T54" fmla="*/ 102 w 102"/>
                <a:gd name="T55" fmla="*/ 19 h 49"/>
                <a:gd name="T56" fmla="*/ 102 w 102"/>
                <a:gd name="T57" fmla="*/ 0 h 49"/>
                <a:gd name="T58" fmla="*/ 101 w 102"/>
                <a:gd name="T59" fmla="*/ 0 h 49"/>
                <a:gd name="T60" fmla="*/ 101 w 102"/>
                <a:gd name="T61" fmla="*/ 0 h 49"/>
                <a:gd name="T62" fmla="*/ 101 w 102"/>
                <a:gd name="T63" fmla="*/ 1 h 49"/>
                <a:gd name="T64" fmla="*/ 101 w 102"/>
                <a:gd name="T65" fmla="*/ 2 h 49"/>
                <a:gd name="T66" fmla="*/ 101 w 102"/>
                <a:gd name="T67" fmla="*/ 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49"/>
                <a:gd name="T104" fmla="*/ 102 w 10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49">
                  <a:moveTo>
                    <a:pt x="101" y="2"/>
                  </a:moveTo>
                  <a:lnTo>
                    <a:pt x="101" y="14"/>
                  </a:lnTo>
                  <a:lnTo>
                    <a:pt x="98" y="23"/>
                  </a:lnTo>
                  <a:lnTo>
                    <a:pt x="92" y="31"/>
                  </a:lnTo>
                  <a:lnTo>
                    <a:pt x="84" y="37"/>
                  </a:lnTo>
                  <a:lnTo>
                    <a:pt x="74" y="42"/>
                  </a:lnTo>
                  <a:lnTo>
                    <a:pt x="64" y="45"/>
                  </a:lnTo>
                  <a:lnTo>
                    <a:pt x="53" y="46"/>
                  </a:lnTo>
                  <a:lnTo>
                    <a:pt x="43" y="46"/>
                  </a:lnTo>
                  <a:lnTo>
                    <a:pt x="37" y="46"/>
                  </a:lnTo>
                  <a:lnTo>
                    <a:pt x="31" y="44"/>
                  </a:lnTo>
                  <a:lnTo>
                    <a:pt x="26" y="43"/>
                  </a:lnTo>
                  <a:lnTo>
                    <a:pt x="20" y="40"/>
                  </a:lnTo>
                  <a:lnTo>
                    <a:pt x="16" y="37"/>
                  </a:lnTo>
                  <a:lnTo>
                    <a:pt x="10" y="33"/>
                  </a:lnTo>
                  <a:lnTo>
                    <a:pt x="6" y="29"/>
                  </a:lnTo>
                  <a:lnTo>
                    <a:pt x="1" y="25"/>
                  </a:lnTo>
                  <a:lnTo>
                    <a:pt x="1" y="26"/>
                  </a:lnTo>
                  <a:lnTo>
                    <a:pt x="0" y="27"/>
                  </a:lnTo>
                  <a:lnTo>
                    <a:pt x="0" y="29"/>
                  </a:lnTo>
                  <a:lnTo>
                    <a:pt x="13" y="40"/>
                  </a:lnTo>
                  <a:lnTo>
                    <a:pt x="29" y="47"/>
                  </a:lnTo>
                  <a:lnTo>
                    <a:pt x="47" y="49"/>
                  </a:lnTo>
                  <a:lnTo>
                    <a:pt x="65" y="48"/>
                  </a:lnTo>
                  <a:lnTo>
                    <a:pt x="81" y="43"/>
                  </a:lnTo>
                  <a:lnTo>
                    <a:pt x="95" y="32"/>
                  </a:lnTo>
                  <a:lnTo>
                    <a:pt x="102" y="19"/>
                  </a:lnTo>
                  <a:lnTo>
                    <a:pt x="102" y="0"/>
                  </a:lnTo>
                  <a:lnTo>
                    <a:pt x="101" y="0"/>
                  </a:lnTo>
                  <a:lnTo>
                    <a:pt x="101" y="1"/>
                  </a:lnTo>
                  <a:lnTo>
                    <a:pt x="10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2" name="Freeform 56"/>
            <p:cNvSpPr>
              <a:spLocks/>
            </p:cNvSpPr>
            <p:nvPr/>
          </p:nvSpPr>
          <p:spPr bwMode="auto">
            <a:xfrm>
              <a:off x="3386" y="1626"/>
              <a:ext cx="34" cy="87"/>
            </a:xfrm>
            <a:custGeom>
              <a:avLst/>
              <a:gdLst>
                <a:gd name="T0" fmla="*/ 2 w 34"/>
                <a:gd name="T1" fmla="*/ 87 h 87"/>
                <a:gd name="T2" fmla="*/ 7 w 34"/>
                <a:gd name="T3" fmla="*/ 84 h 87"/>
                <a:gd name="T4" fmla="*/ 11 w 34"/>
                <a:gd name="T5" fmla="*/ 82 h 87"/>
                <a:gd name="T6" fmla="*/ 16 w 34"/>
                <a:gd name="T7" fmla="*/ 79 h 87"/>
                <a:gd name="T8" fmla="*/ 19 w 34"/>
                <a:gd name="T9" fmla="*/ 76 h 87"/>
                <a:gd name="T10" fmla="*/ 23 w 34"/>
                <a:gd name="T11" fmla="*/ 73 h 87"/>
                <a:gd name="T12" fmla="*/ 26 w 34"/>
                <a:gd name="T13" fmla="*/ 69 h 87"/>
                <a:gd name="T14" fmla="*/ 28 w 34"/>
                <a:gd name="T15" fmla="*/ 64 h 87"/>
                <a:gd name="T16" fmla="*/ 31 w 34"/>
                <a:gd name="T17" fmla="*/ 59 h 87"/>
                <a:gd name="T18" fmla="*/ 33 w 34"/>
                <a:gd name="T19" fmla="*/ 45 h 87"/>
                <a:gd name="T20" fmla="*/ 34 w 34"/>
                <a:gd name="T21" fmla="*/ 30 h 87"/>
                <a:gd name="T22" fmla="*/ 32 w 34"/>
                <a:gd name="T23" fmla="*/ 14 h 87"/>
                <a:gd name="T24" fmla="*/ 28 w 34"/>
                <a:gd name="T25" fmla="*/ 1 h 87"/>
                <a:gd name="T26" fmla="*/ 27 w 34"/>
                <a:gd name="T27" fmla="*/ 0 h 87"/>
                <a:gd name="T28" fmla="*/ 25 w 34"/>
                <a:gd name="T29" fmla="*/ 0 h 87"/>
                <a:gd name="T30" fmla="*/ 22 w 34"/>
                <a:gd name="T31" fmla="*/ 2 h 87"/>
                <a:gd name="T32" fmla="*/ 21 w 34"/>
                <a:gd name="T33" fmla="*/ 4 h 87"/>
                <a:gd name="T34" fmla="*/ 21 w 34"/>
                <a:gd name="T35" fmla="*/ 15 h 87"/>
                <a:gd name="T36" fmla="*/ 22 w 34"/>
                <a:gd name="T37" fmla="*/ 27 h 87"/>
                <a:gd name="T38" fmla="*/ 24 w 34"/>
                <a:gd name="T39" fmla="*/ 38 h 87"/>
                <a:gd name="T40" fmla="*/ 25 w 34"/>
                <a:gd name="T41" fmla="*/ 49 h 87"/>
                <a:gd name="T42" fmla="*/ 24 w 34"/>
                <a:gd name="T43" fmla="*/ 60 h 87"/>
                <a:gd name="T44" fmla="*/ 21 w 34"/>
                <a:gd name="T45" fmla="*/ 70 h 87"/>
                <a:gd name="T46" fmla="*/ 13 w 34"/>
                <a:gd name="T47" fmla="*/ 79 h 87"/>
                <a:gd name="T48" fmla="*/ 1 w 34"/>
                <a:gd name="T49" fmla="*/ 85 h 87"/>
                <a:gd name="T50" fmla="*/ 0 w 34"/>
                <a:gd name="T51" fmla="*/ 86 h 87"/>
                <a:gd name="T52" fmla="*/ 0 w 34"/>
                <a:gd name="T53" fmla="*/ 87 h 87"/>
                <a:gd name="T54" fmla="*/ 1 w 34"/>
                <a:gd name="T55" fmla="*/ 87 h 87"/>
                <a:gd name="T56" fmla="*/ 2 w 34"/>
                <a:gd name="T57" fmla="*/ 87 h 87"/>
                <a:gd name="T58" fmla="*/ 2 w 34"/>
                <a:gd name="T59" fmla="*/ 87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87"/>
                <a:gd name="T92" fmla="*/ 34 w 34"/>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87">
                  <a:moveTo>
                    <a:pt x="2" y="87"/>
                  </a:moveTo>
                  <a:lnTo>
                    <a:pt x="7" y="84"/>
                  </a:lnTo>
                  <a:lnTo>
                    <a:pt x="11" y="82"/>
                  </a:lnTo>
                  <a:lnTo>
                    <a:pt x="16" y="79"/>
                  </a:lnTo>
                  <a:lnTo>
                    <a:pt x="19" y="76"/>
                  </a:lnTo>
                  <a:lnTo>
                    <a:pt x="23" y="73"/>
                  </a:lnTo>
                  <a:lnTo>
                    <a:pt x="26" y="69"/>
                  </a:lnTo>
                  <a:lnTo>
                    <a:pt x="28" y="64"/>
                  </a:lnTo>
                  <a:lnTo>
                    <a:pt x="31" y="59"/>
                  </a:lnTo>
                  <a:lnTo>
                    <a:pt x="33" y="45"/>
                  </a:lnTo>
                  <a:lnTo>
                    <a:pt x="34" y="30"/>
                  </a:lnTo>
                  <a:lnTo>
                    <a:pt x="32" y="14"/>
                  </a:lnTo>
                  <a:lnTo>
                    <a:pt x="28" y="1"/>
                  </a:lnTo>
                  <a:lnTo>
                    <a:pt x="27" y="0"/>
                  </a:lnTo>
                  <a:lnTo>
                    <a:pt x="25" y="0"/>
                  </a:lnTo>
                  <a:lnTo>
                    <a:pt x="22" y="2"/>
                  </a:lnTo>
                  <a:lnTo>
                    <a:pt x="21" y="4"/>
                  </a:lnTo>
                  <a:lnTo>
                    <a:pt x="21" y="15"/>
                  </a:lnTo>
                  <a:lnTo>
                    <a:pt x="22" y="27"/>
                  </a:lnTo>
                  <a:lnTo>
                    <a:pt x="24" y="38"/>
                  </a:lnTo>
                  <a:lnTo>
                    <a:pt x="25" y="49"/>
                  </a:lnTo>
                  <a:lnTo>
                    <a:pt x="24" y="60"/>
                  </a:lnTo>
                  <a:lnTo>
                    <a:pt x="21" y="70"/>
                  </a:lnTo>
                  <a:lnTo>
                    <a:pt x="13" y="79"/>
                  </a:lnTo>
                  <a:lnTo>
                    <a:pt x="1" y="85"/>
                  </a:lnTo>
                  <a:lnTo>
                    <a:pt x="0" y="86"/>
                  </a:lnTo>
                  <a:lnTo>
                    <a:pt x="0" y="87"/>
                  </a:lnTo>
                  <a:lnTo>
                    <a:pt x="1" y="87"/>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3" name="Freeform 57"/>
            <p:cNvSpPr>
              <a:spLocks/>
            </p:cNvSpPr>
            <p:nvPr/>
          </p:nvSpPr>
          <p:spPr bwMode="auto">
            <a:xfrm>
              <a:off x="3553" y="1656"/>
              <a:ext cx="224" cy="125"/>
            </a:xfrm>
            <a:custGeom>
              <a:avLst/>
              <a:gdLst>
                <a:gd name="T0" fmla="*/ 0 w 224"/>
                <a:gd name="T1" fmla="*/ 1 h 125"/>
                <a:gd name="T2" fmla="*/ 10 w 224"/>
                <a:gd name="T3" fmla="*/ 12 h 125"/>
                <a:gd name="T4" fmla="*/ 21 w 224"/>
                <a:gd name="T5" fmla="*/ 21 h 125"/>
                <a:gd name="T6" fmla="*/ 33 w 224"/>
                <a:gd name="T7" fmla="*/ 29 h 125"/>
                <a:gd name="T8" fmla="*/ 47 w 224"/>
                <a:gd name="T9" fmla="*/ 35 h 125"/>
                <a:gd name="T10" fmla="*/ 59 w 224"/>
                <a:gd name="T11" fmla="*/ 41 h 125"/>
                <a:gd name="T12" fmla="*/ 74 w 224"/>
                <a:gd name="T13" fmla="*/ 46 h 125"/>
                <a:gd name="T14" fmla="*/ 88 w 224"/>
                <a:gd name="T15" fmla="*/ 50 h 125"/>
                <a:gd name="T16" fmla="*/ 102 w 224"/>
                <a:gd name="T17" fmla="*/ 55 h 125"/>
                <a:gd name="T18" fmla="*/ 118 w 224"/>
                <a:gd name="T19" fmla="*/ 61 h 125"/>
                <a:gd name="T20" fmla="*/ 133 w 224"/>
                <a:gd name="T21" fmla="*/ 69 h 125"/>
                <a:gd name="T22" fmla="*/ 148 w 224"/>
                <a:gd name="T23" fmla="*/ 77 h 125"/>
                <a:gd name="T24" fmla="*/ 163 w 224"/>
                <a:gd name="T25" fmla="*/ 86 h 125"/>
                <a:gd name="T26" fmla="*/ 177 w 224"/>
                <a:gd name="T27" fmla="*/ 96 h 125"/>
                <a:gd name="T28" fmla="*/ 192 w 224"/>
                <a:gd name="T29" fmla="*/ 105 h 125"/>
                <a:gd name="T30" fmla="*/ 206 w 224"/>
                <a:gd name="T31" fmla="*/ 115 h 125"/>
                <a:gd name="T32" fmla="*/ 220 w 224"/>
                <a:gd name="T33" fmla="*/ 125 h 125"/>
                <a:gd name="T34" fmla="*/ 221 w 224"/>
                <a:gd name="T35" fmla="*/ 125 h 125"/>
                <a:gd name="T36" fmla="*/ 223 w 224"/>
                <a:gd name="T37" fmla="*/ 125 h 125"/>
                <a:gd name="T38" fmla="*/ 224 w 224"/>
                <a:gd name="T39" fmla="*/ 124 h 125"/>
                <a:gd name="T40" fmla="*/ 224 w 224"/>
                <a:gd name="T41" fmla="*/ 123 h 125"/>
                <a:gd name="T42" fmla="*/ 213 w 224"/>
                <a:gd name="T43" fmla="*/ 115 h 125"/>
                <a:gd name="T44" fmla="*/ 202 w 224"/>
                <a:gd name="T45" fmla="*/ 106 h 125"/>
                <a:gd name="T46" fmla="*/ 191 w 224"/>
                <a:gd name="T47" fmla="*/ 99 h 125"/>
                <a:gd name="T48" fmla="*/ 179 w 224"/>
                <a:gd name="T49" fmla="*/ 90 h 125"/>
                <a:gd name="T50" fmla="*/ 167 w 224"/>
                <a:gd name="T51" fmla="*/ 83 h 125"/>
                <a:gd name="T52" fmla="*/ 155 w 224"/>
                <a:gd name="T53" fmla="*/ 76 h 125"/>
                <a:gd name="T54" fmla="*/ 143 w 224"/>
                <a:gd name="T55" fmla="*/ 69 h 125"/>
                <a:gd name="T56" fmla="*/ 130 w 224"/>
                <a:gd name="T57" fmla="*/ 63 h 125"/>
                <a:gd name="T58" fmla="*/ 122 w 224"/>
                <a:gd name="T59" fmla="*/ 60 h 125"/>
                <a:gd name="T60" fmla="*/ 113 w 224"/>
                <a:gd name="T61" fmla="*/ 56 h 125"/>
                <a:gd name="T62" fmla="*/ 105 w 224"/>
                <a:gd name="T63" fmla="*/ 53 h 125"/>
                <a:gd name="T64" fmla="*/ 96 w 224"/>
                <a:gd name="T65" fmla="*/ 50 h 125"/>
                <a:gd name="T66" fmla="*/ 88 w 224"/>
                <a:gd name="T67" fmla="*/ 48 h 125"/>
                <a:gd name="T68" fmla="*/ 79 w 224"/>
                <a:gd name="T69" fmla="*/ 45 h 125"/>
                <a:gd name="T70" fmla="*/ 71 w 224"/>
                <a:gd name="T71" fmla="*/ 42 h 125"/>
                <a:gd name="T72" fmla="*/ 62 w 224"/>
                <a:gd name="T73" fmla="*/ 39 h 125"/>
                <a:gd name="T74" fmla="*/ 53 w 224"/>
                <a:gd name="T75" fmla="*/ 36 h 125"/>
                <a:gd name="T76" fmla="*/ 45 w 224"/>
                <a:gd name="T77" fmla="*/ 32 h 125"/>
                <a:gd name="T78" fmla="*/ 38 w 224"/>
                <a:gd name="T79" fmla="*/ 28 h 125"/>
                <a:gd name="T80" fmla="*/ 29 w 224"/>
                <a:gd name="T81" fmla="*/ 24 h 125"/>
                <a:gd name="T82" fmla="*/ 22 w 224"/>
                <a:gd name="T83" fmla="*/ 19 h 125"/>
                <a:gd name="T84" fmla="*/ 15 w 224"/>
                <a:gd name="T85" fmla="*/ 13 h 125"/>
                <a:gd name="T86" fmla="*/ 9 w 224"/>
                <a:gd name="T87" fmla="*/ 7 h 125"/>
                <a:gd name="T88" fmla="*/ 2 w 224"/>
                <a:gd name="T89" fmla="*/ 0 h 125"/>
                <a:gd name="T90" fmla="*/ 1 w 224"/>
                <a:gd name="T91" fmla="*/ 0 h 125"/>
                <a:gd name="T92" fmla="*/ 0 w 224"/>
                <a:gd name="T93" fmla="*/ 0 h 125"/>
                <a:gd name="T94" fmla="*/ 0 w 224"/>
                <a:gd name="T95" fmla="*/ 0 h 125"/>
                <a:gd name="T96" fmla="*/ 0 w 224"/>
                <a:gd name="T97" fmla="*/ 1 h 125"/>
                <a:gd name="T98" fmla="*/ 0 w 224"/>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125"/>
                <a:gd name="T152" fmla="*/ 224 w 224"/>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125">
                  <a:moveTo>
                    <a:pt x="0" y="1"/>
                  </a:moveTo>
                  <a:lnTo>
                    <a:pt x="10" y="12"/>
                  </a:lnTo>
                  <a:lnTo>
                    <a:pt x="21" y="21"/>
                  </a:lnTo>
                  <a:lnTo>
                    <a:pt x="33" y="29"/>
                  </a:lnTo>
                  <a:lnTo>
                    <a:pt x="47" y="35"/>
                  </a:lnTo>
                  <a:lnTo>
                    <a:pt x="59" y="41"/>
                  </a:lnTo>
                  <a:lnTo>
                    <a:pt x="74" y="46"/>
                  </a:lnTo>
                  <a:lnTo>
                    <a:pt x="88" y="50"/>
                  </a:lnTo>
                  <a:lnTo>
                    <a:pt x="102" y="55"/>
                  </a:lnTo>
                  <a:lnTo>
                    <a:pt x="118" y="61"/>
                  </a:lnTo>
                  <a:lnTo>
                    <a:pt x="133" y="69"/>
                  </a:lnTo>
                  <a:lnTo>
                    <a:pt x="148" y="77"/>
                  </a:lnTo>
                  <a:lnTo>
                    <a:pt x="163" y="86"/>
                  </a:lnTo>
                  <a:lnTo>
                    <a:pt x="177" y="96"/>
                  </a:lnTo>
                  <a:lnTo>
                    <a:pt x="192" y="105"/>
                  </a:lnTo>
                  <a:lnTo>
                    <a:pt x="206" y="115"/>
                  </a:lnTo>
                  <a:lnTo>
                    <a:pt x="220" y="125"/>
                  </a:lnTo>
                  <a:lnTo>
                    <a:pt x="221" y="125"/>
                  </a:lnTo>
                  <a:lnTo>
                    <a:pt x="223" y="125"/>
                  </a:lnTo>
                  <a:lnTo>
                    <a:pt x="224" y="124"/>
                  </a:lnTo>
                  <a:lnTo>
                    <a:pt x="224" y="123"/>
                  </a:lnTo>
                  <a:lnTo>
                    <a:pt x="213" y="115"/>
                  </a:lnTo>
                  <a:lnTo>
                    <a:pt x="202" y="106"/>
                  </a:lnTo>
                  <a:lnTo>
                    <a:pt x="191" y="99"/>
                  </a:lnTo>
                  <a:lnTo>
                    <a:pt x="179" y="90"/>
                  </a:lnTo>
                  <a:lnTo>
                    <a:pt x="167" y="83"/>
                  </a:lnTo>
                  <a:lnTo>
                    <a:pt x="155" y="76"/>
                  </a:lnTo>
                  <a:lnTo>
                    <a:pt x="143" y="69"/>
                  </a:lnTo>
                  <a:lnTo>
                    <a:pt x="130" y="63"/>
                  </a:lnTo>
                  <a:lnTo>
                    <a:pt x="122" y="60"/>
                  </a:lnTo>
                  <a:lnTo>
                    <a:pt x="113" y="56"/>
                  </a:lnTo>
                  <a:lnTo>
                    <a:pt x="105" y="53"/>
                  </a:lnTo>
                  <a:lnTo>
                    <a:pt x="96" y="50"/>
                  </a:lnTo>
                  <a:lnTo>
                    <a:pt x="88" y="48"/>
                  </a:lnTo>
                  <a:lnTo>
                    <a:pt x="79" y="45"/>
                  </a:lnTo>
                  <a:lnTo>
                    <a:pt x="71" y="42"/>
                  </a:lnTo>
                  <a:lnTo>
                    <a:pt x="62" y="39"/>
                  </a:lnTo>
                  <a:lnTo>
                    <a:pt x="53" y="36"/>
                  </a:lnTo>
                  <a:lnTo>
                    <a:pt x="45" y="32"/>
                  </a:lnTo>
                  <a:lnTo>
                    <a:pt x="38" y="28"/>
                  </a:lnTo>
                  <a:lnTo>
                    <a:pt x="29" y="24"/>
                  </a:lnTo>
                  <a:lnTo>
                    <a:pt x="22" y="19"/>
                  </a:lnTo>
                  <a:lnTo>
                    <a:pt x="15" y="13"/>
                  </a:lnTo>
                  <a:lnTo>
                    <a:pt x="9" y="7"/>
                  </a:lnTo>
                  <a:lnTo>
                    <a:pt x="2" y="0"/>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4" name="Freeform 58"/>
            <p:cNvSpPr>
              <a:spLocks/>
            </p:cNvSpPr>
            <p:nvPr/>
          </p:nvSpPr>
          <p:spPr bwMode="auto">
            <a:xfrm>
              <a:off x="3643" y="1784"/>
              <a:ext cx="123" cy="477"/>
            </a:xfrm>
            <a:custGeom>
              <a:avLst/>
              <a:gdLst>
                <a:gd name="T0" fmla="*/ 120 w 123"/>
                <a:gd name="T1" fmla="*/ 1 h 477"/>
                <a:gd name="T2" fmla="*/ 111 w 123"/>
                <a:gd name="T3" fmla="*/ 32 h 477"/>
                <a:gd name="T4" fmla="*/ 107 w 123"/>
                <a:gd name="T5" fmla="*/ 64 h 477"/>
                <a:gd name="T6" fmla="*/ 105 w 123"/>
                <a:gd name="T7" fmla="*/ 97 h 477"/>
                <a:gd name="T8" fmla="*/ 105 w 123"/>
                <a:gd name="T9" fmla="*/ 129 h 477"/>
                <a:gd name="T10" fmla="*/ 105 w 123"/>
                <a:gd name="T11" fmla="*/ 164 h 477"/>
                <a:gd name="T12" fmla="*/ 104 w 123"/>
                <a:gd name="T13" fmla="*/ 199 h 477"/>
                <a:gd name="T14" fmla="*/ 100 w 123"/>
                <a:gd name="T15" fmla="*/ 234 h 477"/>
                <a:gd name="T16" fmla="*/ 93 w 123"/>
                <a:gd name="T17" fmla="*/ 268 h 477"/>
                <a:gd name="T18" fmla="*/ 88 w 123"/>
                <a:gd name="T19" fmla="*/ 282 h 477"/>
                <a:gd name="T20" fmla="*/ 84 w 123"/>
                <a:gd name="T21" fmla="*/ 297 h 477"/>
                <a:gd name="T22" fmla="*/ 78 w 123"/>
                <a:gd name="T23" fmla="*/ 310 h 477"/>
                <a:gd name="T24" fmla="*/ 72 w 123"/>
                <a:gd name="T25" fmla="*/ 323 h 477"/>
                <a:gd name="T26" fmla="*/ 66 w 123"/>
                <a:gd name="T27" fmla="*/ 337 h 477"/>
                <a:gd name="T28" fmla="*/ 60 w 123"/>
                <a:gd name="T29" fmla="*/ 350 h 477"/>
                <a:gd name="T30" fmla="*/ 53 w 123"/>
                <a:gd name="T31" fmla="*/ 364 h 477"/>
                <a:gd name="T32" fmla="*/ 46 w 123"/>
                <a:gd name="T33" fmla="*/ 377 h 477"/>
                <a:gd name="T34" fmla="*/ 40 w 123"/>
                <a:gd name="T35" fmla="*/ 388 h 477"/>
                <a:gd name="T36" fmla="*/ 33 w 123"/>
                <a:gd name="T37" fmla="*/ 400 h 477"/>
                <a:gd name="T38" fmla="*/ 26 w 123"/>
                <a:gd name="T39" fmla="*/ 412 h 477"/>
                <a:gd name="T40" fmla="*/ 20 w 123"/>
                <a:gd name="T41" fmla="*/ 424 h 477"/>
                <a:gd name="T42" fmla="*/ 14 w 123"/>
                <a:gd name="T43" fmla="*/ 436 h 477"/>
                <a:gd name="T44" fmla="*/ 9 w 123"/>
                <a:gd name="T45" fmla="*/ 448 h 477"/>
                <a:gd name="T46" fmla="*/ 4 w 123"/>
                <a:gd name="T47" fmla="*/ 460 h 477"/>
                <a:gd name="T48" fmla="*/ 0 w 123"/>
                <a:gd name="T49" fmla="*/ 473 h 477"/>
                <a:gd name="T50" fmla="*/ 1 w 123"/>
                <a:gd name="T51" fmla="*/ 475 h 477"/>
                <a:gd name="T52" fmla="*/ 4 w 123"/>
                <a:gd name="T53" fmla="*/ 477 h 477"/>
                <a:gd name="T54" fmla="*/ 7 w 123"/>
                <a:gd name="T55" fmla="*/ 477 h 477"/>
                <a:gd name="T56" fmla="*/ 9 w 123"/>
                <a:gd name="T57" fmla="*/ 475 h 477"/>
                <a:gd name="T58" fmla="*/ 21 w 123"/>
                <a:gd name="T59" fmla="*/ 450 h 477"/>
                <a:gd name="T60" fmla="*/ 34 w 123"/>
                <a:gd name="T61" fmla="*/ 425 h 477"/>
                <a:gd name="T62" fmla="*/ 48 w 123"/>
                <a:gd name="T63" fmla="*/ 400 h 477"/>
                <a:gd name="T64" fmla="*/ 60 w 123"/>
                <a:gd name="T65" fmla="*/ 375 h 477"/>
                <a:gd name="T66" fmla="*/ 73 w 123"/>
                <a:gd name="T67" fmla="*/ 350 h 477"/>
                <a:gd name="T68" fmla="*/ 85 w 123"/>
                <a:gd name="T69" fmla="*/ 324 h 477"/>
                <a:gd name="T70" fmla="*/ 96 w 123"/>
                <a:gd name="T71" fmla="*/ 298 h 477"/>
                <a:gd name="T72" fmla="*/ 104 w 123"/>
                <a:gd name="T73" fmla="*/ 271 h 477"/>
                <a:gd name="T74" fmla="*/ 111 w 123"/>
                <a:gd name="T75" fmla="*/ 237 h 477"/>
                <a:gd name="T76" fmla="*/ 114 w 123"/>
                <a:gd name="T77" fmla="*/ 204 h 477"/>
                <a:gd name="T78" fmla="*/ 114 w 123"/>
                <a:gd name="T79" fmla="*/ 170 h 477"/>
                <a:gd name="T80" fmla="*/ 114 w 123"/>
                <a:gd name="T81" fmla="*/ 136 h 477"/>
                <a:gd name="T82" fmla="*/ 113 w 123"/>
                <a:gd name="T83" fmla="*/ 102 h 477"/>
                <a:gd name="T84" fmla="*/ 114 w 123"/>
                <a:gd name="T85" fmla="*/ 69 h 477"/>
                <a:gd name="T86" fmla="*/ 117 w 123"/>
                <a:gd name="T87" fmla="*/ 35 h 477"/>
                <a:gd name="T88" fmla="*/ 123 w 123"/>
                <a:gd name="T89" fmla="*/ 1 h 477"/>
                <a:gd name="T90" fmla="*/ 123 w 123"/>
                <a:gd name="T91" fmla="*/ 1 h 477"/>
                <a:gd name="T92" fmla="*/ 122 w 123"/>
                <a:gd name="T93" fmla="*/ 0 h 477"/>
                <a:gd name="T94" fmla="*/ 120 w 123"/>
                <a:gd name="T95" fmla="*/ 0 h 477"/>
                <a:gd name="T96" fmla="*/ 120 w 123"/>
                <a:gd name="T97" fmla="*/ 1 h 477"/>
                <a:gd name="T98" fmla="*/ 120 w 123"/>
                <a:gd name="T99" fmla="*/ 1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477"/>
                <a:gd name="T152" fmla="*/ 123 w 123"/>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477">
                  <a:moveTo>
                    <a:pt x="120" y="1"/>
                  </a:moveTo>
                  <a:lnTo>
                    <a:pt x="111" y="32"/>
                  </a:lnTo>
                  <a:lnTo>
                    <a:pt x="107" y="64"/>
                  </a:lnTo>
                  <a:lnTo>
                    <a:pt x="105" y="97"/>
                  </a:lnTo>
                  <a:lnTo>
                    <a:pt x="105" y="129"/>
                  </a:lnTo>
                  <a:lnTo>
                    <a:pt x="105" y="164"/>
                  </a:lnTo>
                  <a:lnTo>
                    <a:pt x="104" y="199"/>
                  </a:lnTo>
                  <a:lnTo>
                    <a:pt x="100" y="234"/>
                  </a:lnTo>
                  <a:lnTo>
                    <a:pt x="93" y="268"/>
                  </a:lnTo>
                  <a:lnTo>
                    <a:pt x="88" y="282"/>
                  </a:lnTo>
                  <a:lnTo>
                    <a:pt x="84" y="297"/>
                  </a:lnTo>
                  <a:lnTo>
                    <a:pt x="78" y="310"/>
                  </a:lnTo>
                  <a:lnTo>
                    <a:pt x="72" y="323"/>
                  </a:lnTo>
                  <a:lnTo>
                    <a:pt x="66" y="337"/>
                  </a:lnTo>
                  <a:lnTo>
                    <a:pt x="60" y="350"/>
                  </a:lnTo>
                  <a:lnTo>
                    <a:pt x="53" y="364"/>
                  </a:lnTo>
                  <a:lnTo>
                    <a:pt x="46" y="377"/>
                  </a:lnTo>
                  <a:lnTo>
                    <a:pt x="40" y="388"/>
                  </a:lnTo>
                  <a:lnTo>
                    <a:pt x="33" y="400"/>
                  </a:lnTo>
                  <a:lnTo>
                    <a:pt x="26" y="412"/>
                  </a:lnTo>
                  <a:lnTo>
                    <a:pt x="20" y="424"/>
                  </a:lnTo>
                  <a:lnTo>
                    <a:pt x="14" y="436"/>
                  </a:lnTo>
                  <a:lnTo>
                    <a:pt x="9" y="448"/>
                  </a:lnTo>
                  <a:lnTo>
                    <a:pt x="4" y="460"/>
                  </a:lnTo>
                  <a:lnTo>
                    <a:pt x="0" y="473"/>
                  </a:lnTo>
                  <a:lnTo>
                    <a:pt x="1" y="475"/>
                  </a:lnTo>
                  <a:lnTo>
                    <a:pt x="4" y="477"/>
                  </a:lnTo>
                  <a:lnTo>
                    <a:pt x="7" y="477"/>
                  </a:lnTo>
                  <a:lnTo>
                    <a:pt x="9" y="475"/>
                  </a:lnTo>
                  <a:lnTo>
                    <a:pt x="21" y="450"/>
                  </a:lnTo>
                  <a:lnTo>
                    <a:pt x="34" y="425"/>
                  </a:lnTo>
                  <a:lnTo>
                    <a:pt x="48" y="400"/>
                  </a:lnTo>
                  <a:lnTo>
                    <a:pt x="60" y="375"/>
                  </a:lnTo>
                  <a:lnTo>
                    <a:pt x="73" y="350"/>
                  </a:lnTo>
                  <a:lnTo>
                    <a:pt x="85" y="324"/>
                  </a:lnTo>
                  <a:lnTo>
                    <a:pt x="96" y="298"/>
                  </a:lnTo>
                  <a:lnTo>
                    <a:pt x="104" y="271"/>
                  </a:lnTo>
                  <a:lnTo>
                    <a:pt x="111" y="237"/>
                  </a:lnTo>
                  <a:lnTo>
                    <a:pt x="114" y="204"/>
                  </a:lnTo>
                  <a:lnTo>
                    <a:pt x="114" y="170"/>
                  </a:lnTo>
                  <a:lnTo>
                    <a:pt x="114" y="136"/>
                  </a:lnTo>
                  <a:lnTo>
                    <a:pt x="113" y="102"/>
                  </a:lnTo>
                  <a:lnTo>
                    <a:pt x="114" y="69"/>
                  </a:lnTo>
                  <a:lnTo>
                    <a:pt x="117" y="35"/>
                  </a:lnTo>
                  <a:lnTo>
                    <a:pt x="123" y="1"/>
                  </a:lnTo>
                  <a:lnTo>
                    <a:pt x="122" y="0"/>
                  </a:lnTo>
                  <a:lnTo>
                    <a:pt x="120" y="0"/>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5" name="Freeform 59"/>
            <p:cNvSpPr>
              <a:spLocks/>
            </p:cNvSpPr>
            <p:nvPr/>
          </p:nvSpPr>
          <p:spPr bwMode="auto">
            <a:xfrm>
              <a:off x="3501" y="1769"/>
              <a:ext cx="227" cy="300"/>
            </a:xfrm>
            <a:custGeom>
              <a:avLst/>
              <a:gdLst>
                <a:gd name="T0" fmla="*/ 225 w 227"/>
                <a:gd name="T1" fmla="*/ 20 h 300"/>
                <a:gd name="T2" fmla="*/ 225 w 227"/>
                <a:gd name="T3" fmla="*/ 3 h 300"/>
                <a:gd name="T4" fmla="*/ 214 w 227"/>
                <a:gd name="T5" fmla="*/ 0 h 300"/>
                <a:gd name="T6" fmla="*/ 202 w 227"/>
                <a:gd name="T7" fmla="*/ 3 h 300"/>
                <a:gd name="T8" fmla="*/ 181 w 227"/>
                <a:gd name="T9" fmla="*/ 10 h 300"/>
                <a:gd name="T10" fmla="*/ 154 w 227"/>
                <a:gd name="T11" fmla="*/ 24 h 300"/>
                <a:gd name="T12" fmla="*/ 129 w 227"/>
                <a:gd name="T13" fmla="*/ 40 h 300"/>
                <a:gd name="T14" fmla="*/ 105 w 227"/>
                <a:gd name="T15" fmla="*/ 59 h 300"/>
                <a:gd name="T16" fmla="*/ 83 w 227"/>
                <a:gd name="T17" fmla="*/ 78 h 300"/>
                <a:gd name="T18" fmla="*/ 55 w 227"/>
                <a:gd name="T19" fmla="*/ 106 h 300"/>
                <a:gd name="T20" fmla="*/ 19 w 227"/>
                <a:gd name="T21" fmla="*/ 155 h 300"/>
                <a:gd name="T22" fmla="*/ 1 w 227"/>
                <a:gd name="T23" fmla="*/ 211 h 300"/>
                <a:gd name="T24" fmla="*/ 2 w 227"/>
                <a:gd name="T25" fmla="*/ 245 h 300"/>
                <a:gd name="T26" fmla="*/ 12 w 227"/>
                <a:gd name="T27" fmla="*/ 267 h 300"/>
                <a:gd name="T28" fmla="*/ 31 w 227"/>
                <a:gd name="T29" fmla="*/ 279 h 300"/>
                <a:gd name="T30" fmla="*/ 41 w 227"/>
                <a:gd name="T31" fmla="*/ 281 h 300"/>
                <a:gd name="T32" fmla="*/ 52 w 227"/>
                <a:gd name="T33" fmla="*/ 280 h 300"/>
                <a:gd name="T34" fmla="*/ 63 w 227"/>
                <a:gd name="T35" fmla="*/ 279 h 300"/>
                <a:gd name="T36" fmla="*/ 75 w 227"/>
                <a:gd name="T37" fmla="*/ 276 h 300"/>
                <a:gd name="T38" fmla="*/ 78 w 227"/>
                <a:gd name="T39" fmla="*/ 275 h 300"/>
                <a:gd name="T40" fmla="*/ 93 w 227"/>
                <a:gd name="T41" fmla="*/ 276 h 300"/>
                <a:gd name="T42" fmla="*/ 93 w 227"/>
                <a:gd name="T43" fmla="*/ 288 h 300"/>
                <a:gd name="T44" fmla="*/ 81 w 227"/>
                <a:gd name="T45" fmla="*/ 297 h 300"/>
                <a:gd name="T46" fmla="*/ 80 w 227"/>
                <a:gd name="T47" fmla="*/ 300 h 300"/>
                <a:gd name="T48" fmla="*/ 93 w 227"/>
                <a:gd name="T49" fmla="*/ 293 h 300"/>
                <a:gd name="T50" fmla="*/ 101 w 227"/>
                <a:gd name="T51" fmla="*/ 277 h 300"/>
                <a:gd name="T52" fmla="*/ 87 w 227"/>
                <a:gd name="T53" fmla="*/ 270 h 300"/>
                <a:gd name="T54" fmla="*/ 64 w 227"/>
                <a:gd name="T55" fmla="*/ 277 h 300"/>
                <a:gd name="T56" fmla="*/ 39 w 227"/>
                <a:gd name="T57" fmla="*/ 279 h 300"/>
                <a:gd name="T58" fmla="*/ 16 w 227"/>
                <a:gd name="T59" fmla="*/ 267 h 300"/>
                <a:gd name="T60" fmla="*/ 4 w 227"/>
                <a:gd name="T61" fmla="*/ 239 h 300"/>
                <a:gd name="T62" fmla="*/ 4 w 227"/>
                <a:gd name="T63" fmla="*/ 208 h 300"/>
                <a:gd name="T64" fmla="*/ 18 w 227"/>
                <a:gd name="T65" fmla="*/ 162 h 300"/>
                <a:gd name="T66" fmla="*/ 50 w 227"/>
                <a:gd name="T67" fmla="*/ 114 h 300"/>
                <a:gd name="T68" fmla="*/ 90 w 227"/>
                <a:gd name="T69" fmla="*/ 73 h 300"/>
                <a:gd name="T70" fmla="*/ 113 w 227"/>
                <a:gd name="T71" fmla="*/ 55 h 300"/>
                <a:gd name="T72" fmla="*/ 136 w 227"/>
                <a:gd name="T73" fmla="*/ 38 h 300"/>
                <a:gd name="T74" fmla="*/ 157 w 227"/>
                <a:gd name="T75" fmla="*/ 24 h 300"/>
                <a:gd name="T76" fmla="*/ 172 w 227"/>
                <a:gd name="T77" fmla="*/ 16 h 300"/>
                <a:gd name="T78" fmla="*/ 186 w 227"/>
                <a:gd name="T79" fmla="*/ 10 h 300"/>
                <a:gd name="T80" fmla="*/ 199 w 227"/>
                <a:gd name="T81" fmla="*/ 4 h 300"/>
                <a:gd name="T82" fmla="*/ 209 w 227"/>
                <a:gd name="T83" fmla="*/ 2 h 300"/>
                <a:gd name="T84" fmla="*/ 217 w 227"/>
                <a:gd name="T85" fmla="*/ 1 h 300"/>
                <a:gd name="T86" fmla="*/ 222 w 227"/>
                <a:gd name="T87" fmla="*/ 18 h 300"/>
                <a:gd name="T88" fmla="*/ 212 w 227"/>
                <a:gd name="T89" fmla="*/ 27 h 300"/>
                <a:gd name="T90" fmla="*/ 213 w 227"/>
                <a:gd name="T91" fmla="*/ 27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300"/>
                <a:gd name="T140" fmla="*/ 227 w 227"/>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300">
                  <a:moveTo>
                    <a:pt x="213" y="27"/>
                  </a:moveTo>
                  <a:lnTo>
                    <a:pt x="220" y="24"/>
                  </a:lnTo>
                  <a:lnTo>
                    <a:pt x="225" y="20"/>
                  </a:lnTo>
                  <a:lnTo>
                    <a:pt x="227" y="14"/>
                  </a:lnTo>
                  <a:lnTo>
                    <a:pt x="226" y="7"/>
                  </a:lnTo>
                  <a:lnTo>
                    <a:pt x="225" y="3"/>
                  </a:lnTo>
                  <a:lnTo>
                    <a:pt x="223" y="1"/>
                  </a:lnTo>
                  <a:lnTo>
                    <a:pt x="219" y="0"/>
                  </a:lnTo>
                  <a:lnTo>
                    <a:pt x="214" y="0"/>
                  </a:lnTo>
                  <a:lnTo>
                    <a:pt x="210" y="1"/>
                  </a:lnTo>
                  <a:lnTo>
                    <a:pt x="205" y="1"/>
                  </a:lnTo>
                  <a:lnTo>
                    <a:pt x="202" y="3"/>
                  </a:lnTo>
                  <a:lnTo>
                    <a:pt x="199" y="4"/>
                  </a:lnTo>
                  <a:lnTo>
                    <a:pt x="190" y="7"/>
                  </a:lnTo>
                  <a:lnTo>
                    <a:pt x="181" y="10"/>
                  </a:lnTo>
                  <a:lnTo>
                    <a:pt x="172" y="15"/>
                  </a:lnTo>
                  <a:lnTo>
                    <a:pt x="163" y="19"/>
                  </a:lnTo>
                  <a:lnTo>
                    <a:pt x="154" y="24"/>
                  </a:lnTo>
                  <a:lnTo>
                    <a:pt x="146" y="29"/>
                  </a:lnTo>
                  <a:lnTo>
                    <a:pt x="137" y="35"/>
                  </a:lnTo>
                  <a:lnTo>
                    <a:pt x="129" y="40"/>
                  </a:lnTo>
                  <a:lnTo>
                    <a:pt x="121" y="46"/>
                  </a:lnTo>
                  <a:lnTo>
                    <a:pt x="113" y="52"/>
                  </a:lnTo>
                  <a:lnTo>
                    <a:pt x="105" y="59"/>
                  </a:lnTo>
                  <a:lnTo>
                    <a:pt x="98" y="65"/>
                  </a:lnTo>
                  <a:lnTo>
                    <a:pt x="90" y="72"/>
                  </a:lnTo>
                  <a:lnTo>
                    <a:pt x="83" y="78"/>
                  </a:lnTo>
                  <a:lnTo>
                    <a:pt x="75" y="85"/>
                  </a:lnTo>
                  <a:lnTo>
                    <a:pt x="69" y="92"/>
                  </a:lnTo>
                  <a:lnTo>
                    <a:pt x="55" y="106"/>
                  </a:lnTo>
                  <a:lnTo>
                    <a:pt x="42" y="121"/>
                  </a:lnTo>
                  <a:lnTo>
                    <a:pt x="30" y="137"/>
                  </a:lnTo>
                  <a:lnTo>
                    <a:pt x="19" y="155"/>
                  </a:lnTo>
                  <a:lnTo>
                    <a:pt x="11" y="172"/>
                  </a:lnTo>
                  <a:lnTo>
                    <a:pt x="4" y="191"/>
                  </a:lnTo>
                  <a:lnTo>
                    <a:pt x="1" y="211"/>
                  </a:lnTo>
                  <a:lnTo>
                    <a:pt x="0" y="231"/>
                  </a:lnTo>
                  <a:lnTo>
                    <a:pt x="1" y="238"/>
                  </a:lnTo>
                  <a:lnTo>
                    <a:pt x="2" y="245"/>
                  </a:lnTo>
                  <a:lnTo>
                    <a:pt x="4" y="253"/>
                  </a:lnTo>
                  <a:lnTo>
                    <a:pt x="8" y="260"/>
                  </a:lnTo>
                  <a:lnTo>
                    <a:pt x="12" y="267"/>
                  </a:lnTo>
                  <a:lnTo>
                    <a:pt x="17" y="273"/>
                  </a:lnTo>
                  <a:lnTo>
                    <a:pt x="24" y="276"/>
                  </a:lnTo>
                  <a:lnTo>
                    <a:pt x="31" y="279"/>
                  </a:lnTo>
                  <a:lnTo>
                    <a:pt x="34" y="280"/>
                  </a:lnTo>
                  <a:lnTo>
                    <a:pt x="37" y="281"/>
                  </a:lnTo>
                  <a:lnTo>
                    <a:pt x="41" y="281"/>
                  </a:lnTo>
                  <a:lnTo>
                    <a:pt x="45" y="281"/>
                  </a:lnTo>
                  <a:lnTo>
                    <a:pt x="48" y="281"/>
                  </a:lnTo>
                  <a:lnTo>
                    <a:pt x="52" y="280"/>
                  </a:lnTo>
                  <a:lnTo>
                    <a:pt x="55" y="280"/>
                  </a:lnTo>
                  <a:lnTo>
                    <a:pt x="58" y="279"/>
                  </a:lnTo>
                  <a:lnTo>
                    <a:pt x="63" y="279"/>
                  </a:lnTo>
                  <a:lnTo>
                    <a:pt x="67" y="277"/>
                  </a:lnTo>
                  <a:lnTo>
                    <a:pt x="71" y="276"/>
                  </a:lnTo>
                  <a:lnTo>
                    <a:pt x="75" y="276"/>
                  </a:lnTo>
                  <a:lnTo>
                    <a:pt x="76" y="275"/>
                  </a:lnTo>
                  <a:lnTo>
                    <a:pt x="78" y="275"/>
                  </a:lnTo>
                  <a:lnTo>
                    <a:pt x="79" y="274"/>
                  </a:lnTo>
                  <a:lnTo>
                    <a:pt x="87" y="274"/>
                  </a:lnTo>
                  <a:lnTo>
                    <a:pt x="93" y="276"/>
                  </a:lnTo>
                  <a:lnTo>
                    <a:pt x="95" y="279"/>
                  </a:lnTo>
                  <a:lnTo>
                    <a:pt x="95" y="283"/>
                  </a:lnTo>
                  <a:lnTo>
                    <a:pt x="93" y="288"/>
                  </a:lnTo>
                  <a:lnTo>
                    <a:pt x="90" y="291"/>
                  </a:lnTo>
                  <a:lnTo>
                    <a:pt x="85" y="295"/>
                  </a:lnTo>
                  <a:lnTo>
                    <a:pt x="81" y="297"/>
                  </a:lnTo>
                  <a:lnTo>
                    <a:pt x="79" y="299"/>
                  </a:lnTo>
                  <a:lnTo>
                    <a:pt x="79" y="300"/>
                  </a:lnTo>
                  <a:lnTo>
                    <a:pt x="80" y="300"/>
                  </a:lnTo>
                  <a:lnTo>
                    <a:pt x="82" y="300"/>
                  </a:lnTo>
                  <a:lnTo>
                    <a:pt x="87" y="297"/>
                  </a:lnTo>
                  <a:lnTo>
                    <a:pt x="93" y="293"/>
                  </a:lnTo>
                  <a:lnTo>
                    <a:pt x="99" y="288"/>
                  </a:lnTo>
                  <a:lnTo>
                    <a:pt x="102" y="282"/>
                  </a:lnTo>
                  <a:lnTo>
                    <a:pt x="101" y="277"/>
                  </a:lnTo>
                  <a:lnTo>
                    <a:pt x="98" y="273"/>
                  </a:lnTo>
                  <a:lnTo>
                    <a:pt x="93" y="270"/>
                  </a:lnTo>
                  <a:lnTo>
                    <a:pt x="87" y="270"/>
                  </a:lnTo>
                  <a:lnTo>
                    <a:pt x="79" y="273"/>
                  </a:lnTo>
                  <a:lnTo>
                    <a:pt x="72" y="275"/>
                  </a:lnTo>
                  <a:lnTo>
                    <a:pt x="64" y="277"/>
                  </a:lnTo>
                  <a:lnTo>
                    <a:pt x="55" y="278"/>
                  </a:lnTo>
                  <a:lnTo>
                    <a:pt x="47" y="279"/>
                  </a:lnTo>
                  <a:lnTo>
                    <a:pt x="39" y="279"/>
                  </a:lnTo>
                  <a:lnTo>
                    <a:pt x="31" y="276"/>
                  </a:lnTo>
                  <a:lnTo>
                    <a:pt x="23" y="273"/>
                  </a:lnTo>
                  <a:lnTo>
                    <a:pt x="16" y="267"/>
                  </a:lnTo>
                  <a:lnTo>
                    <a:pt x="10" y="258"/>
                  </a:lnTo>
                  <a:lnTo>
                    <a:pt x="6" y="249"/>
                  </a:lnTo>
                  <a:lnTo>
                    <a:pt x="4" y="239"/>
                  </a:lnTo>
                  <a:lnTo>
                    <a:pt x="3" y="229"/>
                  </a:lnTo>
                  <a:lnTo>
                    <a:pt x="4" y="218"/>
                  </a:lnTo>
                  <a:lnTo>
                    <a:pt x="4" y="208"/>
                  </a:lnTo>
                  <a:lnTo>
                    <a:pt x="6" y="199"/>
                  </a:lnTo>
                  <a:lnTo>
                    <a:pt x="11" y="180"/>
                  </a:lnTo>
                  <a:lnTo>
                    <a:pt x="18" y="162"/>
                  </a:lnTo>
                  <a:lnTo>
                    <a:pt x="27" y="145"/>
                  </a:lnTo>
                  <a:lnTo>
                    <a:pt x="38" y="129"/>
                  </a:lnTo>
                  <a:lnTo>
                    <a:pt x="50" y="114"/>
                  </a:lnTo>
                  <a:lnTo>
                    <a:pt x="63" y="100"/>
                  </a:lnTo>
                  <a:lnTo>
                    <a:pt x="76" y="86"/>
                  </a:lnTo>
                  <a:lnTo>
                    <a:pt x="90" y="73"/>
                  </a:lnTo>
                  <a:lnTo>
                    <a:pt x="98" y="67"/>
                  </a:lnTo>
                  <a:lnTo>
                    <a:pt x="105" y="61"/>
                  </a:lnTo>
                  <a:lnTo>
                    <a:pt x="113" y="55"/>
                  </a:lnTo>
                  <a:lnTo>
                    <a:pt x="120" y="49"/>
                  </a:lnTo>
                  <a:lnTo>
                    <a:pt x="129" y="43"/>
                  </a:lnTo>
                  <a:lnTo>
                    <a:pt x="136" y="38"/>
                  </a:lnTo>
                  <a:lnTo>
                    <a:pt x="144" y="32"/>
                  </a:lnTo>
                  <a:lnTo>
                    <a:pt x="152" y="27"/>
                  </a:lnTo>
                  <a:lnTo>
                    <a:pt x="157" y="24"/>
                  </a:lnTo>
                  <a:lnTo>
                    <a:pt x="162" y="21"/>
                  </a:lnTo>
                  <a:lnTo>
                    <a:pt x="167" y="18"/>
                  </a:lnTo>
                  <a:lnTo>
                    <a:pt x="172" y="16"/>
                  </a:lnTo>
                  <a:lnTo>
                    <a:pt x="176" y="14"/>
                  </a:lnTo>
                  <a:lnTo>
                    <a:pt x="182" y="12"/>
                  </a:lnTo>
                  <a:lnTo>
                    <a:pt x="186" y="10"/>
                  </a:lnTo>
                  <a:lnTo>
                    <a:pt x="191" y="7"/>
                  </a:lnTo>
                  <a:lnTo>
                    <a:pt x="195" y="6"/>
                  </a:lnTo>
                  <a:lnTo>
                    <a:pt x="199" y="4"/>
                  </a:lnTo>
                  <a:lnTo>
                    <a:pt x="202" y="4"/>
                  </a:lnTo>
                  <a:lnTo>
                    <a:pt x="206" y="2"/>
                  </a:lnTo>
                  <a:lnTo>
                    <a:pt x="209" y="2"/>
                  </a:lnTo>
                  <a:lnTo>
                    <a:pt x="212" y="2"/>
                  </a:lnTo>
                  <a:lnTo>
                    <a:pt x="214" y="2"/>
                  </a:lnTo>
                  <a:lnTo>
                    <a:pt x="217" y="1"/>
                  </a:lnTo>
                  <a:lnTo>
                    <a:pt x="224" y="7"/>
                  </a:lnTo>
                  <a:lnTo>
                    <a:pt x="226" y="12"/>
                  </a:lnTo>
                  <a:lnTo>
                    <a:pt x="222" y="18"/>
                  </a:lnTo>
                  <a:lnTo>
                    <a:pt x="213" y="26"/>
                  </a:lnTo>
                  <a:lnTo>
                    <a:pt x="212" y="26"/>
                  </a:lnTo>
                  <a:lnTo>
                    <a:pt x="212" y="27"/>
                  </a:lnTo>
                  <a:lnTo>
                    <a:pt x="2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6" name="Freeform 60"/>
            <p:cNvSpPr>
              <a:spLocks/>
            </p:cNvSpPr>
            <p:nvPr/>
          </p:nvSpPr>
          <p:spPr bwMode="auto">
            <a:xfrm>
              <a:off x="3387" y="2107"/>
              <a:ext cx="87" cy="85"/>
            </a:xfrm>
            <a:custGeom>
              <a:avLst/>
              <a:gdLst>
                <a:gd name="T0" fmla="*/ 83 w 87"/>
                <a:gd name="T1" fmla="*/ 2 h 85"/>
                <a:gd name="T2" fmla="*/ 85 w 87"/>
                <a:gd name="T3" fmla="*/ 14 h 85"/>
                <a:gd name="T4" fmla="*/ 83 w 87"/>
                <a:gd name="T5" fmla="*/ 25 h 85"/>
                <a:gd name="T6" fmla="*/ 77 w 87"/>
                <a:gd name="T7" fmla="*/ 35 h 85"/>
                <a:gd name="T8" fmla="*/ 68 w 87"/>
                <a:gd name="T9" fmla="*/ 42 h 85"/>
                <a:gd name="T10" fmla="*/ 64 w 87"/>
                <a:gd name="T11" fmla="*/ 44 h 85"/>
                <a:gd name="T12" fmla="*/ 60 w 87"/>
                <a:gd name="T13" fmla="*/ 45 h 85"/>
                <a:gd name="T14" fmla="*/ 56 w 87"/>
                <a:gd name="T15" fmla="*/ 47 h 85"/>
                <a:gd name="T16" fmla="*/ 53 w 87"/>
                <a:gd name="T17" fmla="*/ 48 h 85"/>
                <a:gd name="T18" fmla="*/ 49 w 87"/>
                <a:gd name="T19" fmla="*/ 49 h 85"/>
                <a:gd name="T20" fmla="*/ 45 w 87"/>
                <a:gd name="T21" fmla="*/ 51 h 85"/>
                <a:gd name="T22" fmla="*/ 42 w 87"/>
                <a:gd name="T23" fmla="*/ 52 h 85"/>
                <a:gd name="T24" fmla="*/ 38 w 87"/>
                <a:gd name="T25" fmla="*/ 54 h 85"/>
                <a:gd name="T26" fmla="*/ 33 w 87"/>
                <a:gd name="T27" fmla="*/ 57 h 85"/>
                <a:gd name="T28" fmla="*/ 27 w 87"/>
                <a:gd name="T29" fmla="*/ 60 h 85"/>
                <a:gd name="T30" fmla="*/ 23 w 87"/>
                <a:gd name="T31" fmla="*/ 63 h 85"/>
                <a:gd name="T32" fmla="*/ 18 w 87"/>
                <a:gd name="T33" fmla="*/ 66 h 85"/>
                <a:gd name="T34" fmla="*/ 13 w 87"/>
                <a:gd name="T35" fmla="*/ 71 h 85"/>
                <a:gd name="T36" fmla="*/ 9 w 87"/>
                <a:gd name="T37" fmla="*/ 74 h 85"/>
                <a:gd name="T38" fmla="*/ 5 w 87"/>
                <a:gd name="T39" fmla="*/ 79 h 85"/>
                <a:gd name="T40" fmla="*/ 1 w 87"/>
                <a:gd name="T41" fmla="*/ 83 h 85"/>
                <a:gd name="T42" fmla="*/ 0 w 87"/>
                <a:gd name="T43" fmla="*/ 85 h 85"/>
                <a:gd name="T44" fmla="*/ 1 w 87"/>
                <a:gd name="T45" fmla="*/ 85 h 85"/>
                <a:gd name="T46" fmla="*/ 2 w 87"/>
                <a:gd name="T47" fmla="*/ 85 h 85"/>
                <a:gd name="T48" fmla="*/ 3 w 87"/>
                <a:gd name="T49" fmla="*/ 84 h 85"/>
                <a:gd name="T50" fmla="*/ 8 w 87"/>
                <a:gd name="T51" fmla="*/ 79 h 85"/>
                <a:gd name="T52" fmla="*/ 13 w 87"/>
                <a:gd name="T53" fmla="*/ 74 h 85"/>
                <a:gd name="T54" fmla="*/ 18 w 87"/>
                <a:gd name="T55" fmla="*/ 70 h 85"/>
                <a:gd name="T56" fmla="*/ 23 w 87"/>
                <a:gd name="T57" fmla="*/ 66 h 85"/>
                <a:gd name="T58" fmla="*/ 29 w 87"/>
                <a:gd name="T59" fmla="*/ 63 h 85"/>
                <a:gd name="T60" fmla="*/ 34 w 87"/>
                <a:gd name="T61" fmla="*/ 60 h 85"/>
                <a:gd name="T62" fmla="*/ 40 w 87"/>
                <a:gd name="T63" fmla="*/ 57 h 85"/>
                <a:gd name="T64" fmla="*/ 47 w 87"/>
                <a:gd name="T65" fmla="*/ 54 h 85"/>
                <a:gd name="T66" fmla="*/ 50 w 87"/>
                <a:gd name="T67" fmla="*/ 53 h 85"/>
                <a:gd name="T68" fmla="*/ 53 w 87"/>
                <a:gd name="T69" fmla="*/ 52 h 85"/>
                <a:gd name="T70" fmla="*/ 57 w 87"/>
                <a:gd name="T71" fmla="*/ 51 h 85"/>
                <a:gd name="T72" fmla="*/ 61 w 87"/>
                <a:gd name="T73" fmla="*/ 49 h 85"/>
                <a:gd name="T74" fmla="*/ 65 w 87"/>
                <a:gd name="T75" fmla="*/ 48 h 85"/>
                <a:gd name="T76" fmla="*/ 68 w 87"/>
                <a:gd name="T77" fmla="*/ 46 h 85"/>
                <a:gd name="T78" fmla="*/ 71 w 87"/>
                <a:gd name="T79" fmla="*/ 45 h 85"/>
                <a:gd name="T80" fmla="*/ 74 w 87"/>
                <a:gd name="T81" fmla="*/ 42 h 85"/>
                <a:gd name="T82" fmla="*/ 81 w 87"/>
                <a:gd name="T83" fmla="*/ 33 h 85"/>
                <a:gd name="T84" fmla="*/ 86 w 87"/>
                <a:gd name="T85" fmla="*/ 24 h 85"/>
                <a:gd name="T86" fmla="*/ 87 w 87"/>
                <a:gd name="T87" fmla="*/ 12 h 85"/>
                <a:gd name="T88" fmla="*/ 86 w 87"/>
                <a:gd name="T89" fmla="*/ 0 h 85"/>
                <a:gd name="T90" fmla="*/ 85 w 87"/>
                <a:gd name="T91" fmla="*/ 0 h 85"/>
                <a:gd name="T92" fmla="*/ 84 w 87"/>
                <a:gd name="T93" fmla="*/ 0 h 85"/>
                <a:gd name="T94" fmla="*/ 83 w 87"/>
                <a:gd name="T95" fmla="*/ 1 h 85"/>
                <a:gd name="T96" fmla="*/ 83 w 87"/>
                <a:gd name="T97" fmla="*/ 2 h 85"/>
                <a:gd name="T98" fmla="*/ 83 w 87"/>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85"/>
                <a:gd name="T152" fmla="*/ 87 w 87"/>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85">
                  <a:moveTo>
                    <a:pt x="83" y="2"/>
                  </a:moveTo>
                  <a:lnTo>
                    <a:pt x="85" y="14"/>
                  </a:lnTo>
                  <a:lnTo>
                    <a:pt x="83" y="25"/>
                  </a:lnTo>
                  <a:lnTo>
                    <a:pt x="77" y="35"/>
                  </a:lnTo>
                  <a:lnTo>
                    <a:pt x="68" y="42"/>
                  </a:lnTo>
                  <a:lnTo>
                    <a:pt x="64" y="44"/>
                  </a:lnTo>
                  <a:lnTo>
                    <a:pt x="60" y="45"/>
                  </a:lnTo>
                  <a:lnTo>
                    <a:pt x="56" y="47"/>
                  </a:lnTo>
                  <a:lnTo>
                    <a:pt x="53" y="48"/>
                  </a:lnTo>
                  <a:lnTo>
                    <a:pt x="49" y="49"/>
                  </a:lnTo>
                  <a:lnTo>
                    <a:pt x="45" y="51"/>
                  </a:lnTo>
                  <a:lnTo>
                    <a:pt x="42" y="52"/>
                  </a:lnTo>
                  <a:lnTo>
                    <a:pt x="38" y="54"/>
                  </a:lnTo>
                  <a:lnTo>
                    <a:pt x="33" y="57"/>
                  </a:lnTo>
                  <a:lnTo>
                    <a:pt x="27" y="60"/>
                  </a:lnTo>
                  <a:lnTo>
                    <a:pt x="23" y="63"/>
                  </a:lnTo>
                  <a:lnTo>
                    <a:pt x="18" y="66"/>
                  </a:lnTo>
                  <a:lnTo>
                    <a:pt x="13" y="71"/>
                  </a:lnTo>
                  <a:lnTo>
                    <a:pt x="9" y="74"/>
                  </a:lnTo>
                  <a:lnTo>
                    <a:pt x="5" y="79"/>
                  </a:lnTo>
                  <a:lnTo>
                    <a:pt x="1" y="83"/>
                  </a:lnTo>
                  <a:lnTo>
                    <a:pt x="0" y="85"/>
                  </a:lnTo>
                  <a:lnTo>
                    <a:pt x="1" y="85"/>
                  </a:lnTo>
                  <a:lnTo>
                    <a:pt x="2" y="85"/>
                  </a:lnTo>
                  <a:lnTo>
                    <a:pt x="3" y="84"/>
                  </a:lnTo>
                  <a:lnTo>
                    <a:pt x="8" y="79"/>
                  </a:lnTo>
                  <a:lnTo>
                    <a:pt x="13" y="74"/>
                  </a:lnTo>
                  <a:lnTo>
                    <a:pt x="18" y="70"/>
                  </a:lnTo>
                  <a:lnTo>
                    <a:pt x="23" y="66"/>
                  </a:lnTo>
                  <a:lnTo>
                    <a:pt x="29" y="63"/>
                  </a:lnTo>
                  <a:lnTo>
                    <a:pt x="34" y="60"/>
                  </a:lnTo>
                  <a:lnTo>
                    <a:pt x="40" y="57"/>
                  </a:lnTo>
                  <a:lnTo>
                    <a:pt x="47" y="54"/>
                  </a:lnTo>
                  <a:lnTo>
                    <a:pt x="50" y="53"/>
                  </a:lnTo>
                  <a:lnTo>
                    <a:pt x="53" y="52"/>
                  </a:lnTo>
                  <a:lnTo>
                    <a:pt x="57" y="51"/>
                  </a:lnTo>
                  <a:lnTo>
                    <a:pt x="61" y="49"/>
                  </a:lnTo>
                  <a:lnTo>
                    <a:pt x="65" y="48"/>
                  </a:lnTo>
                  <a:lnTo>
                    <a:pt x="68" y="46"/>
                  </a:lnTo>
                  <a:lnTo>
                    <a:pt x="71" y="45"/>
                  </a:lnTo>
                  <a:lnTo>
                    <a:pt x="74" y="42"/>
                  </a:lnTo>
                  <a:lnTo>
                    <a:pt x="81" y="33"/>
                  </a:lnTo>
                  <a:lnTo>
                    <a:pt x="86" y="24"/>
                  </a:lnTo>
                  <a:lnTo>
                    <a:pt x="87" y="12"/>
                  </a:lnTo>
                  <a:lnTo>
                    <a:pt x="86" y="0"/>
                  </a:lnTo>
                  <a:lnTo>
                    <a:pt x="85" y="0"/>
                  </a:lnTo>
                  <a:lnTo>
                    <a:pt x="84" y="0"/>
                  </a:lnTo>
                  <a:lnTo>
                    <a:pt x="83" y="1"/>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7" name="Freeform 61"/>
            <p:cNvSpPr>
              <a:spLocks/>
            </p:cNvSpPr>
            <p:nvPr/>
          </p:nvSpPr>
          <p:spPr bwMode="auto">
            <a:xfrm>
              <a:off x="3380" y="2128"/>
              <a:ext cx="71" cy="72"/>
            </a:xfrm>
            <a:custGeom>
              <a:avLst/>
              <a:gdLst>
                <a:gd name="T0" fmla="*/ 70 w 71"/>
                <a:gd name="T1" fmla="*/ 0 h 72"/>
                <a:gd name="T2" fmla="*/ 61 w 71"/>
                <a:gd name="T3" fmla="*/ 0 h 72"/>
                <a:gd name="T4" fmla="*/ 52 w 71"/>
                <a:gd name="T5" fmla="*/ 2 h 72"/>
                <a:gd name="T6" fmla="*/ 44 w 71"/>
                <a:gd name="T7" fmla="*/ 4 h 72"/>
                <a:gd name="T8" fmla="*/ 36 w 71"/>
                <a:gd name="T9" fmla="*/ 7 h 72"/>
                <a:gd name="T10" fmla="*/ 28 w 71"/>
                <a:gd name="T11" fmla="*/ 11 h 72"/>
                <a:gd name="T12" fmla="*/ 20 w 71"/>
                <a:gd name="T13" fmla="*/ 16 h 72"/>
                <a:gd name="T14" fmla="*/ 13 w 71"/>
                <a:gd name="T15" fmla="*/ 22 h 72"/>
                <a:gd name="T16" fmla="*/ 8 w 71"/>
                <a:gd name="T17" fmla="*/ 29 h 72"/>
                <a:gd name="T18" fmla="*/ 2 w 71"/>
                <a:gd name="T19" fmla="*/ 40 h 72"/>
                <a:gd name="T20" fmla="*/ 0 w 71"/>
                <a:gd name="T21" fmla="*/ 52 h 72"/>
                <a:gd name="T22" fmla="*/ 2 w 71"/>
                <a:gd name="T23" fmla="*/ 63 h 72"/>
                <a:gd name="T24" fmla="*/ 11 w 71"/>
                <a:gd name="T25" fmla="*/ 72 h 72"/>
                <a:gd name="T26" fmla="*/ 13 w 71"/>
                <a:gd name="T27" fmla="*/ 72 h 72"/>
                <a:gd name="T28" fmla="*/ 13 w 71"/>
                <a:gd name="T29" fmla="*/ 71 h 72"/>
                <a:gd name="T30" fmla="*/ 13 w 71"/>
                <a:gd name="T31" fmla="*/ 68 h 72"/>
                <a:gd name="T32" fmla="*/ 12 w 71"/>
                <a:gd name="T33" fmla="*/ 67 h 72"/>
                <a:gd name="T34" fmla="*/ 5 w 71"/>
                <a:gd name="T35" fmla="*/ 54 h 72"/>
                <a:gd name="T36" fmla="*/ 5 w 71"/>
                <a:gd name="T37" fmla="*/ 43 h 72"/>
                <a:gd name="T38" fmla="*/ 10 w 71"/>
                <a:gd name="T39" fmla="*/ 33 h 72"/>
                <a:gd name="T40" fmla="*/ 20 w 71"/>
                <a:gd name="T41" fmla="*/ 23 h 72"/>
                <a:gd name="T42" fmla="*/ 32 w 71"/>
                <a:gd name="T43" fmla="*/ 15 h 72"/>
                <a:gd name="T44" fmla="*/ 46 w 71"/>
                <a:gd name="T45" fmla="*/ 9 h 72"/>
                <a:gd name="T46" fmla="*/ 59 w 71"/>
                <a:gd name="T47" fmla="*/ 5 h 72"/>
                <a:gd name="T48" fmla="*/ 70 w 71"/>
                <a:gd name="T49" fmla="*/ 3 h 72"/>
                <a:gd name="T50" fmla="*/ 71 w 71"/>
                <a:gd name="T51" fmla="*/ 3 h 72"/>
                <a:gd name="T52" fmla="*/ 71 w 71"/>
                <a:gd name="T53" fmla="*/ 1 h 72"/>
                <a:gd name="T54" fmla="*/ 71 w 71"/>
                <a:gd name="T55" fmla="*/ 0 h 72"/>
                <a:gd name="T56" fmla="*/ 70 w 71"/>
                <a:gd name="T57" fmla="*/ 0 h 72"/>
                <a:gd name="T58" fmla="*/ 70 w 71"/>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72"/>
                <a:gd name="T92" fmla="*/ 71 w 71"/>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72">
                  <a:moveTo>
                    <a:pt x="70" y="0"/>
                  </a:moveTo>
                  <a:lnTo>
                    <a:pt x="61" y="0"/>
                  </a:lnTo>
                  <a:lnTo>
                    <a:pt x="52" y="2"/>
                  </a:lnTo>
                  <a:lnTo>
                    <a:pt x="44" y="4"/>
                  </a:lnTo>
                  <a:lnTo>
                    <a:pt x="36" y="7"/>
                  </a:lnTo>
                  <a:lnTo>
                    <a:pt x="28" y="11"/>
                  </a:lnTo>
                  <a:lnTo>
                    <a:pt x="20" y="16"/>
                  </a:lnTo>
                  <a:lnTo>
                    <a:pt x="13" y="22"/>
                  </a:lnTo>
                  <a:lnTo>
                    <a:pt x="8" y="29"/>
                  </a:lnTo>
                  <a:lnTo>
                    <a:pt x="2" y="40"/>
                  </a:lnTo>
                  <a:lnTo>
                    <a:pt x="0" y="52"/>
                  </a:lnTo>
                  <a:lnTo>
                    <a:pt x="2" y="63"/>
                  </a:lnTo>
                  <a:lnTo>
                    <a:pt x="11" y="72"/>
                  </a:lnTo>
                  <a:lnTo>
                    <a:pt x="13" y="72"/>
                  </a:lnTo>
                  <a:lnTo>
                    <a:pt x="13" y="71"/>
                  </a:lnTo>
                  <a:lnTo>
                    <a:pt x="13" y="68"/>
                  </a:lnTo>
                  <a:lnTo>
                    <a:pt x="12" y="67"/>
                  </a:lnTo>
                  <a:lnTo>
                    <a:pt x="5" y="54"/>
                  </a:lnTo>
                  <a:lnTo>
                    <a:pt x="5" y="43"/>
                  </a:lnTo>
                  <a:lnTo>
                    <a:pt x="10" y="33"/>
                  </a:lnTo>
                  <a:lnTo>
                    <a:pt x="20" y="23"/>
                  </a:lnTo>
                  <a:lnTo>
                    <a:pt x="32" y="15"/>
                  </a:lnTo>
                  <a:lnTo>
                    <a:pt x="46" y="9"/>
                  </a:lnTo>
                  <a:lnTo>
                    <a:pt x="59" y="5"/>
                  </a:lnTo>
                  <a:lnTo>
                    <a:pt x="70" y="3"/>
                  </a:lnTo>
                  <a:lnTo>
                    <a:pt x="71" y="3"/>
                  </a:lnTo>
                  <a:lnTo>
                    <a:pt x="71" y="1"/>
                  </a:lnTo>
                  <a:lnTo>
                    <a:pt x="71"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8" name="Freeform 62"/>
            <p:cNvSpPr>
              <a:spLocks/>
            </p:cNvSpPr>
            <p:nvPr/>
          </p:nvSpPr>
          <p:spPr bwMode="auto">
            <a:xfrm>
              <a:off x="3392" y="2150"/>
              <a:ext cx="52" cy="38"/>
            </a:xfrm>
            <a:custGeom>
              <a:avLst/>
              <a:gdLst>
                <a:gd name="T0" fmla="*/ 50 w 52"/>
                <a:gd name="T1" fmla="*/ 1 h 38"/>
                <a:gd name="T2" fmla="*/ 47 w 52"/>
                <a:gd name="T3" fmla="*/ 7 h 38"/>
                <a:gd name="T4" fmla="*/ 44 w 52"/>
                <a:gd name="T5" fmla="*/ 13 h 38"/>
                <a:gd name="T6" fmla="*/ 40 w 52"/>
                <a:gd name="T7" fmla="*/ 19 h 38"/>
                <a:gd name="T8" fmla="*/ 36 w 52"/>
                <a:gd name="T9" fmla="*/ 24 h 38"/>
                <a:gd name="T10" fmla="*/ 31 w 52"/>
                <a:gd name="T11" fmla="*/ 28 h 38"/>
                <a:gd name="T12" fmla="*/ 27 w 52"/>
                <a:gd name="T13" fmla="*/ 32 h 38"/>
                <a:gd name="T14" fmla="*/ 21 w 52"/>
                <a:gd name="T15" fmla="*/ 34 h 38"/>
                <a:gd name="T16" fmla="*/ 15 w 52"/>
                <a:gd name="T17" fmla="*/ 34 h 38"/>
                <a:gd name="T18" fmla="*/ 12 w 52"/>
                <a:gd name="T19" fmla="*/ 34 h 38"/>
                <a:gd name="T20" fmla="*/ 9 w 52"/>
                <a:gd name="T21" fmla="*/ 34 h 38"/>
                <a:gd name="T22" fmla="*/ 5 w 52"/>
                <a:gd name="T23" fmla="*/ 33 h 38"/>
                <a:gd name="T24" fmla="*/ 2 w 52"/>
                <a:gd name="T25" fmla="*/ 32 h 38"/>
                <a:gd name="T26" fmla="*/ 1 w 52"/>
                <a:gd name="T27" fmla="*/ 32 h 38"/>
                <a:gd name="T28" fmla="*/ 0 w 52"/>
                <a:gd name="T29" fmla="*/ 33 h 38"/>
                <a:gd name="T30" fmla="*/ 0 w 52"/>
                <a:gd name="T31" fmla="*/ 34 h 38"/>
                <a:gd name="T32" fmla="*/ 1 w 52"/>
                <a:gd name="T33" fmla="*/ 34 h 38"/>
                <a:gd name="T34" fmla="*/ 4 w 52"/>
                <a:gd name="T35" fmla="*/ 35 h 38"/>
                <a:gd name="T36" fmla="*/ 7 w 52"/>
                <a:gd name="T37" fmla="*/ 37 h 38"/>
                <a:gd name="T38" fmla="*/ 11 w 52"/>
                <a:gd name="T39" fmla="*/ 37 h 38"/>
                <a:gd name="T40" fmla="*/ 15 w 52"/>
                <a:gd name="T41" fmla="*/ 38 h 38"/>
                <a:gd name="T42" fmla="*/ 19 w 52"/>
                <a:gd name="T43" fmla="*/ 38 h 38"/>
                <a:gd name="T44" fmla="*/ 22 w 52"/>
                <a:gd name="T45" fmla="*/ 37 h 38"/>
                <a:gd name="T46" fmla="*/ 26 w 52"/>
                <a:gd name="T47" fmla="*/ 37 h 38"/>
                <a:gd name="T48" fmla="*/ 29 w 52"/>
                <a:gd name="T49" fmla="*/ 35 h 38"/>
                <a:gd name="T50" fmla="*/ 34 w 52"/>
                <a:gd name="T51" fmla="*/ 32 h 38"/>
                <a:gd name="T52" fmla="*/ 37 w 52"/>
                <a:gd name="T53" fmla="*/ 29 h 38"/>
                <a:gd name="T54" fmla="*/ 41 w 52"/>
                <a:gd name="T55" fmla="*/ 25 h 38"/>
                <a:gd name="T56" fmla="*/ 44 w 52"/>
                <a:gd name="T57" fmla="*/ 20 h 38"/>
                <a:gd name="T58" fmla="*/ 46 w 52"/>
                <a:gd name="T59" fmla="*/ 16 h 38"/>
                <a:gd name="T60" fmla="*/ 48 w 52"/>
                <a:gd name="T61" fmla="*/ 11 h 38"/>
                <a:gd name="T62" fmla="*/ 51 w 52"/>
                <a:gd name="T63" fmla="*/ 6 h 38"/>
                <a:gd name="T64" fmla="*/ 52 w 52"/>
                <a:gd name="T65" fmla="*/ 1 h 38"/>
                <a:gd name="T66" fmla="*/ 52 w 52"/>
                <a:gd name="T67" fmla="*/ 0 h 38"/>
                <a:gd name="T68" fmla="*/ 51 w 52"/>
                <a:gd name="T69" fmla="*/ 0 h 38"/>
                <a:gd name="T70" fmla="*/ 51 w 52"/>
                <a:gd name="T71" fmla="*/ 0 h 38"/>
                <a:gd name="T72" fmla="*/ 50 w 52"/>
                <a:gd name="T73" fmla="*/ 1 h 38"/>
                <a:gd name="T74" fmla="*/ 50 w 52"/>
                <a:gd name="T75" fmla="*/ 1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38"/>
                <a:gd name="T116" fmla="*/ 52 w 52"/>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38">
                  <a:moveTo>
                    <a:pt x="50" y="1"/>
                  </a:moveTo>
                  <a:lnTo>
                    <a:pt x="47" y="7"/>
                  </a:lnTo>
                  <a:lnTo>
                    <a:pt x="44" y="13"/>
                  </a:lnTo>
                  <a:lnTo>
                    <a:pt x="40" y="19"/>
                  </a:lnTo>
                  <a:lnTo>
                    <a:pt x="36" y="24"/>
                  </a:lnTo>
                  <a:lnTo>
                    <a:pt x="31" y="28"/>
                  </a:lnTo>
                  <a:lnTo>
                    <a:pt x="27" y="32"/>
                  </a:lnTo>
                  <a:lnTo>
                    <a:pt x="21" y="34"/>
                  </a:lnTo>
                  <a:lnTo>
                    <a:pt x="15" y="34"/>
                  </a:lnTo>
                  <a:lnTo>
                    <a:pt x="12" y="34"/>
                  </a:lnTo>
                  <a:lnTo>
                    <a:pt x="9" y="34"/>
                  </a:lnTo>
                  <a:lnTo>
                    <a:pt x="5" y="33"/>
                  </a:lnTo>
                  <a:lnTo>
                    <a:pt x="2" y="32"/>
                  </a:lnTo>
                  <a:lnTo>
                    <a:pt x="1" y="32"/>
                  </a:lnTo>
                  <a:lnTo>
                    <a:pt x="0" y="33"/>
                  </a:lnTo>
                  <a:lnTo>
                    <a:pt x="0" y="34"/>
                  </a:lnTo>
                  <a:lnTo>
                    <a:pt x="1" y="34"/>
                  </a:lnTo>
                  <a:lnTo>
                    <a:pt x="4" y="35"/>
                  </a:lnTo>
                  <a:lnTo>
                    <a:pt x="7" y="37"/>
                  </a:lnTo>
                  <a:lnTo>
                    <a:pt x="11" y="37"/>
                  </a:lnTo>
                  <a:lnTo>
                    <a:pt x="15" y="38"/>
                  </a:lnTo>
                  <a:lnTo>
                    <a:pt x="19" y="38"/>
                  </a:lnTo>
                  <a:lnTo>
                    <a:pt x="22" y="37"/>
                  </a:lnTo>
                  <a:lnTo>
                    <a:pt x="26" y="37"/>
                  </a:lnTo>
                  <a:lnTo>
                    <a:pt x="29" y="35"/>
                  </a:lnTo>
                  <a:lnTo>
                    <a:pt x="34" y="32"/>
                  </a:lnTo>
                  <a:lnTo>
                    <a:pt x="37" y="29"/>
                  </a:lnTo>
                  <a:lnTo>
                    <a:pt x="41" y="25"/>
                  </a:lnTo>
                  <a:lnTo>
                    <a:pt x="44" y="20"/>
                  </a:lnTo>
                  <a:lnTo>
                    <a:pt x="46" y="16"/>
                  </a:lnTo>
                  <a:lnTo>
                    <a:pt x="48" y="11"/>
                  </a:lnTo>
                  <a:lnTo>
                    <a:pt x="51" y="6"/>
                  </a:lnTo>
                  <a:lnTo>
                    <a:pt x="52" y="1"/>
                  </a:lnTo>
                  <a:lnTo>
                    <a:pt x="52" y="0"/>
                  </a:lnTo>
                  <a:lnTo>
                    <a:pt x="51"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9" name="Freeform 63"/>
            <p:cNvSpPr>
              <a:spLocks/>
            </p:cNvSpPr>
            <p:nvPr/>
          </p:nvSpPr>
          <p:spPr bwMode="auto">
            <a:xfrm>
              <a:off x="3331" y="2155"/>
              <a:ext cx="57" cy="13"/>
            </a:xfrm>
            <a:custGeom>
              <a:avLst/>
              <a:gdLst>
                <a:gd name="T0" fmla="*/ 56 w 57"/>
                <a:gd name="T1" fmla="*/ 0 h 13"/>
                <a:gd name="T2" fmla="*/ 48 w 57"/>
                <a:gd name="T3" fmla="*/ 0 h 13"/>
                <a:gd name="T4" fmla="*/ 42 w 57"/>
                <a:gd name="T5" fmla="*/ 0 h 13"/>
                <a:gd name="T6" fmla="*/ 34 w 57"/>
                <a:gd name="T7" fmla="*/ 0 h 13"/>
                <a:gd name="T8" fmla="*/ 27 w 57"/>
                <a:gd name="T9" fmla="*/ 0 h 13"/>
                <a:gd name="T10" fmla="*/ 19 w 57"/>
                <a:gd name="T11" fmla="*/ 2 h 13"/>
                <a:gd name="T12" fmla="*/ 12 w 57"/>
                <a:gd name="T13" fmla="*/ 3 h 13"/>
                <a:gd name="T14" fmla="*/ 6 w 57"/>
                <a:gd name="T15" fmla="*/ 6 h 13"/>
                <a:gd name="T16" fmla="*/ 0 w 57"/>
                <a:gd name="T17" fmla="*/ 11 h 13"/>
                <a:gd name="T18" fmla="*/ 0 w 57"/>
                <a:gd name="T19" fmla="*/ 12 h 13"/>
                <a:gd name="T20" fmla="*/ 1 w 57"/>
                <a:gd name="T21" fmla="*/ 13 h 13"/>
                <a:gd name="T22" fmla="*/ 3 w 57"/>
                <a:gd name="T23" fmla="*/ 13 h 13"/>
                <a:gd name="T24" fmla="*/ 3 w 57"/>
                <a:gd name="T25" fmla="*/ 13 h 13"/>
                <a:gd name="T26" fmla="*/ 6 w 57"/>
                <a:gd name="T27" fmla="*/ 12 h 13"/>
                <a:gd name="T28" fmla="*/ 10 w 57"/>
                <a:gd name="T29" fmla="*/ 10 h 13"/>
                <a:gd name="T30" fmla="*/ 13 w 57"/>
                <a:gd name="T31" fmla="*/ 9 h 13"/>
                <a:gd name="T32" fmla="*/ 16 w 57"/>
                <a:gd name="T33" fmla="*/ 8 h 13"/>
                <a:gd name="T34" fmla="*/ 19 w 57"/>
                <a:gd name="T35" fmla="*/ 6 h 13"/>
                <a:gd name="T36" fmla="*/ 23 w 57"/>
                <a:gd name="T37" fmla="*/ 6 h 13"/>
                <a:gd name="T38" fmla="*/ 26 w 57"/>
                <a:gd name="T39" fmla="*/ 4 h 13"/>
                <a:gd name="T40" fmla="*/ 30 w 57"/>
                <a:gd name="T41" fmla="*/ 3 h 13"/>
                <a:gd name="T42" fmla="*/ 33 w 57"/>
                <a:gd name="T43" fmla="*/ 3 h 13"/>
                <a:gd name="T44" fmla="*/ 36 w 57"/>
                <a:gd name="T45" fmla="*/ 2 h 13"/>
                <a:gd name="T46" fmla="*/ 40 w 57"/>
                <a:gd name="T47" fmla="*/ 2 h 13"/>
                <a:gd name="T48" fmla="*/ 43 w 57"/>
                <a:gd name="T49" fmla="*/ 1 h 13"/>
                <a:gd name="T50" fmla="*/ 47 w 57"/>
                <a:gd name="T51" fmla="*/ 1 h 13"/>
                <a:gd name="T52" fmla="*/ 50 w 57"/>
                <a:gd name="T53" fmla="*/ 1 h 13"/>
                <a:gd name="T54" fmla="*/ 53 w 57"/>
                <a:gd name="T55" fmla="*/ 1 h 13"/>
                <a:gd name="T56" fmla="*/ 56 w 57"/>
                <a:gd name="T57" fmla="*/ 1 h 13"/>
                <a:gd name="T58" fmla="*/ 57 w 57"/>
                <a:gd name="T59" fmla="*/ 1 h 13"/>
                <a:gd name="T60" fmla="*/ 56 w 57"/>
                <a:gd name="T61" fmla="*/ 0 h 13"/>
                <a:gd name="T62" fmla="*/ 56 w 57"/>
                <a:gd name="T63" fmla="*/ 0 h 13"/>
                <a:gd name="T64" fmla="*/ 56 w 57"/>
                <a:gd name="T65" fmla="*/ 0 h 13"/>
                <a:gd name="T66" fmla="*/ 56 w 5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3"/>
                <a:gd name="T104" fmla="*/ 57 w 5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3">
                  <a:moveTo>
                    <a:pt x="56" y="0"/>
                  </a:moveTo>
                  <a:lnTo>
                    <a:pt x="48" y="0"/>
                  </a:lnTo>
                  <a:lnTo>
                    <a:pt x="42" y="0"/>
                  </a:lnTo>
                  <a:lnTo>
                    <a:pt x="34" y="0"/>
                  </a:lnTo>
                  <a:lnTo>
                    <a:pt x="27" y="0"/>
                  </a:lnTo>
                  <a:lnTo>
                    <a:pt x="19" y="2"/>
                  </a:lnTo>
                  <a:lnTo>
                    <a:pt x="12" y="3"/>
                  </a:lnTo>
                  <a:lnTo>
                    <a:pt x="6" y="6"/>
                  </a:lnTo>
                  <a:lnTo>
                    <a:pt x="0" y="11"/>
                  </a:lnTo>
                  <a:lnTo>
                    <a:pt x="0" y="12"/>
                  </a:lnTo>
                  <a:lnTo>
                    <a:pt x="1" y="13"/>
                  </a:lnTo>
                  <a:lnTo>
                    <a:pt x="3" y="13"/>
                  </a:lnTo>
                  <a:lnTo>
                    <a:pt x="6" y="12"/>
                  </a:lnTo>
                  <a:lnTo>
                    <a:pt x="10" y="10"/>
                  </a:lnTo>
                  <a:lnTo>
                    <a:pt x="13" y="9"/>
                  </a:lnTo>
                  <a:lnTo>
                    <a:pt x="16" y="8"/>
                  </a:lnTo>
                  <a:lnTo>
                    <a:pt x="19" y="6"/>
                  </a:lnTo>
                  <a:lnTo>
                    <a:pt x="23" y="6"/>
                  </a:lnTo>
                  <a:lnTo>
                    <a:pt x="26" y="4"/>
                  </a:lnTo>
                  <a:lnTo>
                    <a:pt x="30" y="3"/>
                  </a:lnTo>
                  <a:lnTo>
                    <a:pt x="33" y="3"/>
                  </a:lnTo>
                  <a:lnTo>
                    <a:pt x="36" y="2"/>
                  </a:lnTo>
                  <a:lnTo>
                    <a:pt x="40" y="2"/>
                  </a:lnTo>
                  <a:lnTo>
                    <a:pt x="43" y="1"/>
                  </a:lnTo>
                  <a:lnTo>
                    <a:pt x="47" y="1"/>
                  </a:lnTo>
                  <a:lnTo>
                    <a:pt x="50" y="1"/>
                  </a:lnTo>
                  <a:lnTo>
                    <a:pt x="53" y="1"/>
                  </a:lnTo>
                  <a:lnTo>
                    <a:pt x="56" y="1"/>
                  </a:lnTo>
                  <a:lnTo>
                    <a:pt x="57" y="1"/>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0" name="Freeform 64"/>
            <p:cNvSpPr>
              <a:spLocks/>
            </p:cNvSpPr>
            <p:nvPr/>
          </p:nvSpPr>
          <p:spPr bwMode="auto">
            <a:xfrm>
              <a:off x="3331" y="2169"/>
              <a:ext cx="47" cy="12"/>
            </a:xfrm>
            <a:custGeom>
              <a:avLst/>
              <a:gdLst>
                <a:gd name="T0" fmla="*/ 1 w 47"/>
                <a:gd name="T1" fmla="*/ 1 h 12"/>
                <a:gd name="T2" fmla="*/ 6 w 47"/>
                <a:gd name="T3" fmla="*/ 3 h 12"/>
                <a:gd name="T4" fmla="*/ 10 w 47"/>
                <a:gd name="T5" fmla="*/ 3 h 12"/>
                <a:gd name="T6" fmla="*/ 14 w 47"/>
                <a:gd name="T7" fmla="*/ 4 h 12"/>
                <a:gd name="T8" fmla="*/ 18 w 47"/>
                <a:gd name="T9" fmla="*/ 5 h 12"/>
                <a:gd name="T10" fmla="*/ 21 w 47"/>
                <a:gd name="T11" fmla="*/ 6 h 12"/>
                <a:gd name="T12" fmla="*/ 25 w 47"/>
                <a:gd name="T13" fmla="*/ 6 h 12"/>
                <a:gd name="T14" fmla="*/ 27 w 47"/>
                <a:gd name="T15" fmla="*/ 7 h 12"/>
                <a:gd name="T16" fmla="*/ 30 w 47"/>
                <a:gd name="T17" fmla="*/ 8 h 12"/>
                <a:gd name="T18" fmla="*/ 33 w 47"/>
                <a:gd name="T19" fmla="*/ 9 h 12"/>
                <a:gd name="T20" fmla="*/ 36 w 47"/>
                <a:gd name="T21" fmla="*/ 10 h 12"/>
                <a:gd name="T22" fmla="*/ 39 w 47"/>
                <a:gd name="T23" fmla="*/ 11 h 12"/>
                <a:gd name="T24" fmla="*/ 42 w 47"/>
                <a:gd name="T25" fmla="*/ 12 h 12"/>
                <a:gd name="T26" fmla="*/ 44 w 47"/>
                <a:gd name="T27" fmla="*/ 12 h 12"/>
                <a:gd name="T28" fmla="*/ 46 w 47"/>
                <a:gd name="T29" fmla="*/ 11 h 12"/>
                <a:gd name="T30" fmla="*/ 47 w 47"/>
                <a:gd name="T31" fmla="*/ 9 h 12"/>
                <a:gd name="T32" fmla="*/ 47 w 47"/>
                <a:gd name="T33" fmla="*/ 8 h 12"/>
                <a:gd name="T34" fmla="*/ 43 w 47"/>
                <a:gd name="T35" fmla="*/ 5 h 12"/>
                <a:gd name="T36" fmla="*/ 38 w 47"/>
                <a:gd name="T37" fmla="*/ 3 h 12"/>
                <a:gd name="T38" fmla="*/ 32 w 47"/>
                <a:gd name="T39" fmla="*/ 1 h 12"/>
                <a:gd name="T40" fmla="*/ 27 w 47"/>
                <a:gd name="T41" fmla="*/ 1 h 12"/>
                <a:gd name="T42" fmla="*/ 20 w 47"/>
                <a:gd name="T43" fmla="*/ 1 h 12"/>
                <a:gd name="T44" fmla="*/ 14 w 47"/>
                <a:gd name="T45" fmla="*/ 1 h 12"/>
                <a:gd name="T46" fmla="*/ 8 w 47"/>
                <a:gd name="T47" fmla="*/ 1 h 12"/>
                <a:gd name="T48" fmla="*/ 3 w 47"/>
                <a:gd name="T49" fmla="*/ 0 h 12"/>
                <a:gd name="T50" fmla="*/ 2 w 47"/>
                <a:gd name="T51" fmla="*/ 0 h 12"/>
                <a:gd name="T52" fmla="*/ 1 w 47"/>
                <a:gd name="T53" fmla="*/ 1 h 12"/>
                <a:gd name="T54" fmla="*/ 0 w 47"/>
                <a:gd name="T55" fmla="*/ 1 h 12"/>
                <a:gd name="T56" fmla="*/ 1 w 47"/>
                <a:gd name="T57" fmla="*/ 1 h 12"/>
                <a:gd name="T58" fmla="*/ 1 w 47"/>
                <a:gd name="T59" fmla="*/ 1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12"/>
                <a:gd name="T92" fmla="*/ 47 w 47"/>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12">
                  <a:moveTo>
                    <a:pt x="1" y="1"/>
                  </a:moveTo>
                  <a:lnTo>
                    <a:pt x="6" y="3"/>
                  </a:lnTo>
                  <a:lnTo>
                    <a:pt x="10" y="3"/>
                  </a:lnTo>
                  <a:lnTo>
                    <a:pt x="14" y="4"/>
                  </a:lnTo>
                  <a:lnTo>
                    <a:pt x="18" y="5"/>
                  </a:lnTo>
                  <a:lnTo>
                    <a:pt x="21" y="6"/>
                  </a:lnTo>
                  <a:lnTo>
                    <a:pt x="25" y="6"/>
                  </a:lnTo>
                  <a:lnTo>
                    <a:pt x="27" y="7"/>
                  </a:lnTo>
                  <a:lnTo>
                    <a:pt x="30" y="8"/>
                  </a:lnTo>
                  <a:lnTo>
                    <a:pt x="33" y="9"/>
                  </a:lnTo>
                  <a:lnTo>
                    <a:pt x="36" y="10"/>
                  </a:lnTo>
                  <a:lnTo>
                    <a:pt x="39" y="11"/>
                  </a:lnTo>
                  <a:lnTo>
                    <a:pt x="42" y="12"/>
                  </a:lnTo>
                  <a:lnTo>
                    <a:pt x="44" y="12"/>
                  </a:lnTo>
                  <a:lnTo>
                    <a:pt x="46" y="11"/>
                  </a:lnTo>
                  <a:lnTo>
                    <a:pt x="47" y="9"/>
                  </a:lnTo>
                  <a:lnTo>
                    <a:pt x="47" y="8"/>
                  </a:lnTo>
                  <a:lnTo>
                    <a:pt x="43" y="5"/>
                  </a:lnTo>
                  <a:lnTo>
                    <a:pt x="38" y="3"/>
                  </a:lnTo>
                  <a:lnTo>
                    <a:pt x="32" y="1"/>
                  </a:lnTo>
                  <a:lnTo>
                    <a:pt x="27" y="1"/>
                  </a:lnTo>
                  <a:lnTo>
                    <a:pt x="20" y="1"/>
                  </a:lnTo>
                  <a:lnTo>
                    <a:pt x="14" y="1"/>
                  </a:lnTo>
                  <a:lnTo>
                    <a:pt x="8" y="1"/>
                  </a:lnTo>
                  <a:lnTo>
                    <a:pt x="3" y="0"/>
                  </a:lnTo>
                  <a:lnTo>
                    <a:pt x="2" y="0"/>
                  </a:lnTo>
                  <a:lnTo>
                    <a:pt x="1" y="1"/>
                  </a:lnTo>
                  <a:lnTo>
                    <a:pt x="0"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1" name="Freeform 65"/>
            <p:cNvSpPr>
              <a:spLocks/>
            </p:cNvSpPr>
            <p:nvPr/>
          </p:nvSpPr>
          <p:spPr bwMode="auto">
            <a:xfrm>
              <a:off x="3328" y="2172"/>
              <a:ext cx="83" cy="38"/>
            </a:xfrm>
            <a:custGeom>
              <a:avLst/>
              <a:gdLst>
                <a:gd name="T0" fmla="*/ 81 w 83"/>
                <a:gd name="T1" fmla="*/ 16 h 38"/>
                <a:gd name="T2" fmla="*/ 74 w 83"/>
                <a:gd name="T3" fmla="*/ 27 h 38"/>
                <a:gd name="T4" fmla="*/ 65 w 83"/>
                <a:gd name="T5" fmla="*/ 32 h 38"/>
                <a:gd name="T6" fmla="*/ 55 w 83"/>
                <a:gd name="T7" fmla="*/ 31 h 38"/>
                <a:gd name="T8" fmla="*/ 44 w 83"/>
                <a:gd name="T9" fmla="*/ 26 h 38"/>
                <a:gd name="T10" fmla="*/ 33 w 83"/>
                <a:gd name="T11" fmla="*/ 19 h 38"/>
                <a:gd name="T12" fmla="*/ 23 w 83"/>
                <a:gd name="T13" fmla="*/ 12 h 38"/>
                <a:gd name="T14" fmla="*/ 13 w 83"/>
                <a:gd name="T15" fmla="*/ 5 h 38"/>
                <a:gd name="T16" fmla="*/ 4 w 83"/>
                <a:gd name="T17" fmla="*/ 0 h 38"/>
                <a:gd name="T18" fmla="*/ 3 w 83"/>
                <a:gd name="T19" fmla="*/ 0 h 38"/>
                <a:gd name="T20" fmla="*/ 1 w 83"/>
                <a:gd name="T21" fmla="*/ 2 h 38"/>
                <a:gd name="T22" fmla="*/ 0 w 83"/>
                <a:gd name="T23" fmla="*/ 3 h 38"/>
                <a:gd name="T24" fmla="*/ 0 w 83"/>
                <a:gd name="T25" fmla="*/ 3 h 38"/>
                <a:gd name="T26" fmla="*/ 7 w 83"/>
                <a:gd name="T27" fmla="*/ 7 h 38"/>
                <a:gd name="T28" fmla="*/ 14 w 83"/>
                <a:gd name="T29" fmla="*/ 12 h 38"/>
                <a:gd name="T30" fmla="*/ 21 w 83"/>
                <a:gd name="T31" fmla="*/ 17 h 38"/>
                <a:gd name="T32" fmla="*/ 27 w 83"/>
                <a:gd name="T33" fmla="*/ 22 h 38"/>
                <a:gd name="T34" fmla="*/ 34 w 83"/>
                <a:gd name="T35" fmla="*/ 27 h 38"/>
                <a:gd name="T36" fmla="*/ 41 w 83"/>
                <a:gd name="T37" fmla="*/ 32 h 38"/>
                <a:gd name="T38" fmla="*/ 48 w 83"/>
                <a:gd name="T39" fmla="*/ 36 h 38"/>
                <a:gd name="T40" fmla="*/ 56 w 83"/>
                <a:gd name="T41" fmla="*/ 38 h 38"/>
                <a:gd name="T42" fmla="*/ 61 w 83"/>
                <a:gd name="T43" fmla="*/ 38 h 38"/>
                <a:gd name="T44" fmla="*/ 65 w 83"/>
                <a:gd name="T45" fmla="*/ 37 h 38"/>
                <a:gd name="T46" fmla="*/ 69 w 83"/>
                <a:gd name="T47" fmla="*/ 35 h 38"/>
                <a:gd name="T48" fmla="*/ 73 w 83"/>
                <a:gd name="T49" fmla="*/ 32 h 38"/>
                <a:gd name="T50" fmla="*/ 77 w 83"/>
                <a:gd name="T51" fmla="*/ 28 h 38"/>
                <a:gd name="T52" fmla="*/ 80 w 83"/>
                <a:gd name="T53" fmla="*/ 24 h 38"/>
                <a:gd name="T54" fmla="*/ 82 w 83"/>
                <a:gd name="T55" fmla="*/ 20 h 38"/>
                <a:gd name="T56" fmla="*/ 83 w 83"/>
                <a:gd name="T57" fmla="*/ 16 h 38"/>
                <a:gd name="T58" fmla="*/ 83 w 83"/>
                <a:gd name="T59" fmla="*/ 15 h 38"/>
                <a:gd name="T60" fmla="*/ 83 w 83"/>
                <a:gd name="T61" fmla="*/ 15 h 38"/>
                <a:gd name="T62" fmla="*/ 82 w 83"/>
                <a:gd name="T63" fmla="*/ 16 h 38"/>
                <a:gd name="T64" fmla="*/ 81 w 83"/>
                <a:gd name="T65" fmla="*/ 16 h 38"/>
                <a:gd name="T66" fmla="*/ 81 w 83"/>
                <a:gd name="T67" fmla="*/ 1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38"/>
                <a:gd name="T104" fmla="*/ 83 w 8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38">
                  <a:moveTo>
                    <a:pt x="81" y="16"/>
                  </a:moveTo>
                  <a:lnTo>
                    <a:pt x="74" y="27"/>
                  </a:lnTo>
                  <a:lnTo>
                    <a:pt x="65" y="32"/>
                  </a:lnTo>
                  <a:lnTo>
                    <a:pt x="55" y="31"/>
                  </a:lnTo>
                  <a:lnTo>
                    <a:pt x="44" y="26"/>
                  </a:lnTo>
                  <a:lnTo>
                    <a:pt x="33" y="19"/>
                  </a:lnTo>
                  <a:lnTo>
                    <a:pt x="23" y="12"/>
                  </a:lnTo>
                  <a:lnTo>
                    <a:pt x="13" y="5"/>
                  </a:lnTo>
                  <a:lnTo>
                    <a:pt x="4" y="0"/>
                  </a:lnTo>
                  <a:lnTo>
                    <a:pt x="3" y="0"/>
                  </a:lnTo>
                  <a:lnTo>
                    <a:pt x="1" y="2"/>
                  </a:lnTo>
                  <a:lnTo>
                    <a:pt x="0" y="3"/>
                  </a:lnTo>
                  <a:lnTo>
                    <a:pt x="7" y="7"/>
                  </a:lnTo>
                  <a:lnTo>
                    <a:pt x="14" y="12"/>
                  </a:lnTo>
                  <a:lnTo>
                    <a:pt x="21" y="17"/>
                  </a:lnTo>
                  <a:lnTo>
                    <a:pt x="27" y="22"/>
                  </a:lnTo>
                  <a:lnTo>
                    <a:pt x="34" y="27"/>
                  </a:lnTo>
                  <a:lnTo>
                    <a:pt x="41" y="32"/>
                  </a:lnTo>
                  <a:lnTo>
                    <a:pt x="48" y="36"/>
                  </a:lnTo>
                  <a:lnTo>
                    <a:pt x="56" y="38"/>
                  </a:lnTo>
                  <a:lnTo>
                    <a:pt x="61" y="38"/>
                  </a:lnTo>
                  <a:lnTo>
                    <a:pt x="65" y="37"/>
                  </a:lnTo>
                  <a:lnTo>
                    <a:pt x="69" y="35"/>
                  </a:lnTo>
                  <a:lnTo>
                    <a:pt x="73" y="32"/>
                  </a:lnTo>
                  <a:lnTo>
                    <a:pt x="77" y="28"/>
                  </a:lnTo>
                  <a:lnTo>
                    <a:pt x="80" y="24"/>
                  </a:lnTo>
                  <a:lnTo>
                    <a:pt x="82" y="20"/>
                  </a:lnTo>
                  <a:lnTo>
                    <a:pt x="83" y="16"/>
                  </a:lnTo>
                  <a:lnTo>
                    <a:pt x="83" y="15"/>
                  </a:lnTo>
                  <a:lnTo>
                    <a:pt x="82" y="16"/>
                  </a:lnTo>
                  <a:lnTo>
                    <a:pt x="8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2" name="Freeform 66"/>
            <p:cNvSpPr>
              <a:spLocks/>
            </p:cNvSpPr>
            <p:nvPr/>
          </p:nvSpPr>
          <p:spPr bwMode="auto">
            <a:xfrm>
              <a:off x="3313" y="2191"/>
              <a:ext cx="51" cy="22"/>
            </a:xfrm>
            <a:custGeom>
              <a:avLst/>
              <a:gdLst>
                <a:gd name="T0" fmla="*/ 51 w 51"/>
                <a:gd name="T1" fmla="*/ 4 h 22"/>
                <a:gd name="T2" fmla="*/ 44 w 51"/>
                <a:gd name="T3" fmla="*/ 2 h 22"/>
                <a:gd name="T4" fmla="*/ 36 w 51"/>
                <a:gd name="T5" fmla="*/ 0 h 22"/>
                <a:gd name="T6" fmla="*/ 29 w 51"/>
                <a:gd name="T7" fmla="*/ 0 h 22"/>
                <a:gd name="T8" fmla="*/ 21 w 51"/>
                <a:gd name="T9" fmla="*/ 2 h 22"/>
                <a:gd name="T10" fmla="*/ 15 w 51"/>
                <a:gd name="T11" fmla="*/ 4 h 22"/>
                <a:gd name="T12" fmla="*/ 8 w 51"/>
                <a:gd name="T13" fmla="*/ 8 h 22"/>
                <a:gd name="T14" fmla="*/ 3 w 51"/>
                <a:gd name="T15" fmla="*/ 14 h 22"/>
                <a:gd name="T16" fmla="*/ 0 w 51"/>
                <a:gd name="T17" fmla="*/ 21 h 22"/>
                <a:gd name="T18" fmla="*/ 0 w 51"/>
                <a:gd name="T19" fmla="*/ 22 h 22"/>
                <a:gd name="T20" fmla="*/ 1 w 51"/>
                <a:gd name="T21" fmla="*/ 22 h 22"/>
                <a:gd name="T22" fmla="*/ 2 w 51"/>
                <a:gd name="T23" fmla="*/ 21 h 22"/>
                <a:gd name="T24" fmla="*/ 3 w 51"/>
                <a:gd name="T25" fmla="*/ 20 h 22"/>
                <a:gd name="T26" fmla="*/ 5 w 51"/>
                <a:gd name="T27" fmla="*/ 17 h 22"/>
                <a:gd name="T28" fmla="*/ 7 w 51"/>
                <a:gd name="T29" fmla="*/ 14 h 22"/>
                <a:gd name="T30" fmla="*/ 9 w 51"/>
                <a:gd name="T31" fmla="*/ 11 h 22"/>
                <a:gd name="T32" fmla="*/ 12 w 51"/>
                <a:gd name="T33" fmla="*/ 9 h 22"/>
                <a:gd name="T34" fmla="*/ 15 w 51"/>
                <a:gd name="T35" fmla="*/ 7 h 22"/>
                <a:gd name="T36" fmla="*/ 18 w 51"/>
                <a:gd name="T37" fmla="*/ 5 h 22"/>
                <a:gd name="T38" fmla="*/ 21 w 51"/>
                <a:gd name="T39" fmla="*/ 3 h 22"/>
                <a:gd name="T40" fmla="*/ 25 w 51"/>
                <a:gd name="T41" fmla="*/ 2 h 22"/>
                <a:gd name="T42" fmla="*/ 28 w 51"/>
                <a:gd name="T43" fmla="*/ 2 h 22"/>
                <a:gd name="T44" fmla="*/ 31 w 51"/>
                <a:gd name="T45" fmla="*/ 2 h 22"/>
                <a:gd name="T46" fmla="*/ 34 w 51"/>
                <a:gd name="T47" fmla="*/ 2 h 22"/>
                <a:gd name="T48" fmla="*/ 37 w 51"/>
                <a:gd name="T49" fmla="*/ 2 h 22"/>
                <a:gd name="T50" fmla="*/ 40 w 51"/>
                <a:gd name="T51" fmla="*/ 2 h 22"/>
                <a:gd name="T52" fmla="*/ 43 w 51"/>
                <a:gd name="T53" fmla="*/ 3 h 22"/>
                <a:gd name="T54" fmla="*/ 46 w 51"/>
                <a:gd name="T55" fmla="*/ 4 h 22"/>
                <a:gd name="T56" fmla="*/ 49 w 51"/>
                <a:gd name="T57" fmla="*/ 5 h 22"/>
                <a:gd name="T58" fmla="*/ 50 w 51"/>
                <a:gd name="T59" fmla="*/ 5 h 22"/>
                <a:gd name="T60" fmla="*/ 51 w 51"/>
                <a:gd name="T61" fmla="*/ 5 h 22"/>
                <a:gd name="T62" fmla="*/ 51 w 51"/>
                <a:gd name="T63" fmla="*/ 4 h 22"/>
                <a:gd name="T64" fmla="*/ 51 w 51"/>
                <a:gd name="T65" fmla="*/ 4 h 22"/>
                <a:gd name="T66" fmla="*/ 51 w 51"/>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22"/>
                <a:gd name="T104" fmla="*/ 51 w 5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22">
                  <a:moveTo>
                    <a:pt x="51" y="4"/>
                  </a:moveTo>
                  <a:lnTo>
                    <a:pt x="44" y="2"/>
                  </a:lnTo>
                  <a:lnTo>
                    <a:pt x="36" y="0"/>
                  </a:lnTo>
                  <a:lnTo>
                    <a:pt x="29" y="0"/>
                  </a:lnTo>
                  <a:lnTo>
                    <a:pt x="21" y="2"/>
                  </a:lnTo>
                  <a:lnTo>
                    <a:pt x="15" y="4"/>
                  </a:lnTo>
                  <a:lnTo>
                    <a:pt x="8" y="8"/>
                  </a:lnTo>
                  <a:lnTo>
                    <a:pt x="3" y="14"/>
                  </a:lnTo>
                  <a:lnTo>
                    <a:pt x="0" y="21"/>
                  </a:lnTo>
                  <a:lnTo>
                    <a:pt x="0" y="22"/>
                  </a:lnTo>
                  <a:lnTo>
                    <a:pt x="1" y="22"/>
                  </a:lnTo>
                  <a:lnTo>
                    <a:pt x="2" y="21"/>
                  </a:lnTo>
                  <a:lnTo>
                    <a:pt x="3" y="20"/>
                  </a:lnTo>
                  <a:lnTo>
                    <a:pt x="5" y="17"/>
                  </a:lnTo>
                  <a:lnTo>
                    <a:pt x="7" y="14"/>
                  </a:lnTo>
                  <a:lnTo>
                    <a:pt x="9" y="11"/>
                  </a:lnTo>
                  <a:lnTo>
                    <a:pt x="12" y="9"/>
                  </a:lnTo>
                  <a:lnTo>
                    <a:pt x="15" y="7"/>
                  </a:lnTo>
                  <a:lnTo>
                    <a:pt x="18" y="5"/>
                  </a:lnTo>
                  <a:lnTo>
                    <a:pt x="21" y="3"/>
                  </a:lnTo>
                  <a:lnTo>
                    <a:pt x="25" y="2"/>
                  </a:lnTo>
                  <a:lnTo>
                    <a:pt x="28" y="2"/>
                  </a:lnTo>
                  <a:lnTo>
                    <a:pt x="31" y="2"/>
                  </a:lnTo>
                  <a:lnTo>
                    <a:pt x="34" y="2"/>
                  </a:lnTo>
                  <a:lnTo>
                    <a:pt x="37" y="2"/>
                  </a:lnTo>
                  <a:lnTo>
                    <a:pt x="40" y="2"/>
                  </a:lnTo>
                  <a:lnTo>
                    <a:pt x="43" y="3"/>
                  </a:lnTo>
                  <a:lnTo>
                    <a:pt x="46" y="4"/>
                  </a:lnTo>
                  <a:lnTo>
                    <a:pt x="49" y="5"/>
                  </a:lnTo>
                  <a:lnTo>
                    <a:pt x="50" y="5"/>
                  </a:lnTo>
                  <a:lnTo>
                    <a:pt x="51" y="5"/>
                  </a:lnTo>
                  <a:lnTo>
                    <a:pt x="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3" name="Freeform 67"/>
            <p:cNvSpPr>
              <a:spLocks/>
            </p:cNvSpPr>
            <p:nvPr/>
          </p:nvSpPr>
          <p:spPr bwMode="auto">
            <a:xfrm>
              <a:off x="3310" y="2200"/>
              <a:ext cx="71" cy="13"/>
            </a:xfrm>
            <a:custGeom>
              <a:avLst/>
              <a:gdLst>
                <a:gd name="T0" fmla="*/ 1 w 71"/>
                <a:gd name="T1" fmla="*/ 13 h 13"/>
                <a:gd name="T2" fmla="*/ 9 w 71"/>
                <a:gd name="T3" fmla="*/ 11 h 13"/>
                <a:gd name="T4" fmla="*/ 18 w 71"/>
                <a:gd name="T5" fmla="*/ 10 h 13"/>
                <a:gd name="T6" fmla="*/ 26 w 71"/>
                <a:gd name="T7" fmla="*/ 9 h 13"/>
                <a:gd name="T8" fmla="*/ 34 w 71"/>
                <a:gd name="T9" fmla="*/ 8 h 13"/>
                <a:gd name="T10" fmla="*/ 42 w 71"/>
                <a:gd name="T11" fmla="*/ 8 h 13"/>
                <a:gd name="T12" fmla="*/ 51 w 71"/>
                <a:gd name="T13" fmla="*/ 7 h 13"/>
                <a:gd name="T14" fmla="*/ 59 w 71"/>
                <a:gd name="T15" fmla="*/ 6 h 13"/>
                <a:gd name="T16" fmla="*/ 67 w 71"/>
                <a:gd name="T17" fmla="*/ 5 h 13"/>
                <a:gd name="T18" fmla="*/ 68 w 71"/>
                <a:gd name="T19" fmla="*/ 4 h 13"/>
                <a:gd name="T20" fmla="*/ 70 w 71"/>
                <a:gd name="T21" fmla="*/ 2 h 13"/>
                <a:gd name="T22" fmla="*/ 71 w 71"/>
                <a:gd name="T23" fmla="*/ 1 h 13"/>
                <a:gd name="T24" fmla="*/ 69 w 71"/>
                <a:gd name="T25" fmla="*/ 0 h 13"/>
                <a:gd name="T26" fmla="*/ 61 w 71"/>
                <a:gd name="T27" fmla="*/ 0 h 13"/>
                <a:gd name="T28" fmla="*/ 52 w 71"/>
                <a:gd name="T29" fmla="*/ 1 h 13"/>
                <a:gd name="T30" fmla="*/ 44 w 71"/>
                <a:gd name="T31" fmla="*/ 2 h 13"/>
                <a:gd name="T32" fmla="*/ 35 w 71"/>
                <a:gd name="T33" fmla="*/ 3 h 13"/>
                <a:gd name="T34" fmla="*/ 27 w 71"/>
                <a:gd name="T35" fmla="*/ 5 h 13"/>
                <a:gd name="T36" fmla="*/ 18 w 71"/>
                <a:gd name="T37" fmla="*/ 6 h 13"/>
                <a:gd name="T38" fmla="*/ 10 w 71"/>
                <a:gd name="T39" fmla="*/ 8 h 13"/>
                <a:gd name="T40" fmla="*/ 2 w 71"/>
                <a:gd name="T41" fmla="*/ 11 h 13"/>
                <a:gd name="T42" fmla="*/ 1 w 71"/>
                <a:gd name="T43" fmla="*/ 11 h 13"/>
                <a:gd name="T44" fmla="*/ 0 w 71"/>
                <a:gd name="T45" fmla="*/ 12 h 13"/>
                <a:gd name="T46" fmla="*/ 0 w 71"/>
                <a:gd name="T47" fmla="*/ 13 h 13"/>
                <a:gd name="T48" fmla="*/ 1 w 71"/>
                <a:gd name="T49" fmla="*/ 13 h 13"/>
                <a:gd name="T50" fmla="*/ 1 w 71"/>
                <a:gd name="T51" fmla="*/ 1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13"/>
                <a:gd name="T80" fmla="*/ 71 w 71"/>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13">
                  <a:moveTo>
                    <a:pt x="1" y="13"/>
                  </a:moveTo>
                  <a:lnTo>
                    <a:pt x="9" y="11"/>
                  </a:lnTo>
                  <a:lnTo>
                    <a:pt x="18" y="10"/>
                  </a:lnTo>
                  <a:lnTo>
                    <a:pt x="26" y="9"/>
                  </a:lnTo>
                  <a:lnTo>
                    <a:pt x="34" y="8"/>
                  </a:lnTo>
                  <a:lnTo>
                    <a:pt x="42" y="8"/>
                  </a:lnTo>
                  <a:lnTo>
                    <a:pt x="51" y="7"/>
                  </a:lnTo>
                  <a:lnTo>
                    <a:pt x="59" y="6"/>
                  </a:lnTo>
                  <a:lnTo>
                    <a:pt x="67" y="5"/>
                  </a:lnTo>
                  <a:lnTo>
                    <a:pt x="68" y="4"/>
                  </a:lnTo>
                  <a:lnTo>
                    <a:pt x="70" y="2"/>
                  </a:lnTo>
                  <a:lnTo>
                    <a:pt x="71" y="1"/>
                  </a:lnTo>
                  <a:lnTo>
                    <a:pt x="69" y="0"/>
                  </a:lnTo>
                  <a:lnTo>
                    <a:pt x="61" y="0"/>
                  </a:lnTo>
                  <a:lnTo>
                    <a:pt x="52" y="1"/>
                  </a:lnTo>
                  <a:lnTo>
                    <a:pt x="44" y="2"/>
                  </a:lnTo>
                  <a:lnTo>
                    <a:pt x="35" y="3"/>
                  </a:lnTo>
                  <a:lnTo>
                    <a:pt x="27" y="5"/>
                  </a:lnTo>
                  <a:lnTo>
                    <a:pt x="18" y="6"/>
                  </a:lnTo>
                  <a:lnTo>
                    <a:pt x="10" y="8"/>
                  </a:lnTo>
                  <a:lnTo>
                    <a:pt x="2" y="11"/>
                  </a:lnTo>
                  <a:lnTo>
                    <a:pt x="1" y="11"/>
                  </a:lnTo>
                  <a:lnTo>
                    <a:pt x="0" y="12"/>
                  </a:lnTo>
                  <a:lnTo>
                    <a:pt x="0"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4" name="Freeform 68"/>
            <p:cNvSpPr>
              <a:spLocks/>
            </p:cNvSpPr>
            <p:nvPr/>
          </p:nvSpPr>
          <p:spPr bwMode="auto">
            <a:xfrm>
              <a:off x="3414" y="2010"/>
              <a:ext cx="53" cy="90"/>
            </a:xfrm>
            <a:custGeom>
              <a:avLst/>
              <a:gdLst>
                <a:gd name="T0" fmla="*/ 53 w 53"/>
                <a:gd name="T1" fmla="*/ 88 h 90"/>
                <a:gd name="T2" fmla="*/ 51 w 53"/>
                <a:gd name="T3" fmla="*/ 79 h 90"/>
                <a:gd name="T4" fmla="*/ 50 w 53"/>
                <a:gd name="T5" fmla="*/ 70 h 90"/>
                <a:gd name="T6" fmla="*/ 48 w 53"/>
                <a:gd name="T7" fmla="*/ 61 h 90"/>
                <a:gd name="T8" fmla="*/ 41 w 53"/>
                <a:gd name="T9" fmla="*/ 50 h 90"/>
                <a:gd name="T10" fmla="*/ 36 w 53"/>
                <a:gd name="T11" fmla="*/ 47 h 90"/>
                <a:gd name="T12" fmla="*/ 32 w 53"/>
                <a:gd name="T13" fmla="*/ 44 h 90"/>
                <a:gd name="T14" fmla="*/ 26 w 53"/>
                <a:gd name="T15" fmla="*/ 41 h 90"/>
                <a:gd name="T16" fmla="*/ 22 w 53"/>
                <a:gd name="T17" fmla="*/ 38 h 90"/>
                <a:gd name="T18" fmla="*/ 13 w 53"/>
                <a:gd name="T19" fmla="*/ 31 h 90"/>
                <a:gd name="T20" fmla="*/ 8 w 53"/>
                <a:gd name="T21" fmla="*/ 22 h 90"/>
                <a:gd name="T22" fmla="*/ 5 w 53"/>
                <a:gd name="T23" fmla="*/ 12 h 90"/>
                <a:gd name="T24" fmla="*/ 2 w 53"/>
                <a:gd name="T25" fmla="*/ 2 h 90"/>
                <a:gd name="T26" fmla="*/ 1 w 53"/>
                <a:gd name="T27" fmla="*/ 0 h 90"/>
                <a:gd name="T28" fmla="*/ 0 w 53"/>
                <a:gd name="T29" fmla="*/ 0 h 90"/>
                <a:gd name="T30" fmla="*/ 0 w 53"/>
                <a:gd name="T31" fmla="*/ 1 h 90"/>
                <a:gd name="T32" fmla="*/ 0 w 53"/>
                <a:gd name="T33" fmla="*/ 3 h 90"/>
                <a:gd name="T34" fmla="*/ 2 w 53"/>
                <a:gd name="T35" fmla="*/ 12 h 90"/>
                <a:gd name="T36" fmla="*/ 3 w 53"/>
                <a:gd name="T37" fmla="*/ 21 h 90"/>
                <a:gd name="T38" fmla="*/ 7 w 53"/>
                <a:gd name="T39" fmla="*/ 29 h 90"/>
                <a:gd name="T40" fmla="*/ 12 w 53"/>
                <a:gd name="T41" fmla="*/ 38 h 90"/>
                <a:gd name="T42" fmla="*/ 16 w 53"/>
                <a:gd name="T43" fmla="*/ 41 h 90"/>
                <a:gd name="T44" fmla="*/ 20 w 53"/>
                <a:gd name="T45" fmla="*/ 44 h 90"/>
                <a:gd name="T46" fmla="*/ 24 w 53"/>
                <a:gd name="T47" fmla="*/ 46 h 90"/>
                <a:gd name="T48" fmla="*/ 29 w 53"/>
                <a:gd name="T49" fmla="*/ 48 h 90"/>
                <a:gd name="T50" fmla="*/ 33 w 53"/>
                <a:gd name="T51" fmla="*/ 50 h 90"/>
                <a:gd name="T52" fmla="*/ 37 w 53"/>
                <a:gd name="T53" fmla="*/ 53 h 90"/>
                <a:gd name="T54" fmla="*/ 41 w 53"/>
                <a:gd name="T55" fmla="*/ 56 h 90"/>
                <a:gd name="T56" fmla="*/ 44 w 53"/>
                <a:gd name="T57" fmla="*/ 60 h 90"/>
                <a:gd name="T58" fmla="*/ 47 w 53"/>
                <a:gd name="T59" fmla="*/ 67 h 90"/>
                <a:gd name="T60" fmla="*/ 50 w 53"/>
                <a:gd name="T61" fmla="*/ 74 h 90"/>
                <a:gd name="T62" fmla="*/ 51 w 53"/>
                <a:gd name="T63" fmla="*/ 82 h 90"/>
                <a:gd name="T64" fmla="*/ 53 w 53"/>
                <a:gd name="T65" fmla="*/ 89 h 90"/>
                <a:gd name="T66" fmla="*/ 53 w 53"/>
                <a:gd name="T67" fmla="*/ 90 h 90"/>
                <a:gd name="T68" fmla="*/ 53 w 53"/>
                <a:gd name="T69" fmla="*/ 90 h 90"/>
                <a:gd name="T70" fmla="*/ 53 w 53"/>
                <a:gd name="T71" fmla="*/ 89 h 90"/>
                <a:gd name="T72" fmla="*/ 53 w 53"/>
                <a:gd name="T73" fmla="*/ 88 h 90"/>
                <a:gd name="T74" fmla="*/ 53 w 53"/>
                <a:gd name="T75" fmla="*/ 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53" y="88"/>
                  </a:moveTo>
                  <a:lnTo>
                    <a:pt x="51" y="79"/>
                  </a:lnTo>
                  <a:lnTo>
                    <a:pt x="50" y="70"/>
                  </a:lnTo>
                  <a:lnTo>
                    <a:pt x="48" y="61"/>
                  </a:lnTo>
                  <a:lnTo>
                    <a:pt x="41" y="50"/>
                  </a:lnTo>
                  <a:lnTo>
                    <a:pt x="36" y="47"/>
                  </a:lnTo>
                  <a:lnTo>
                    <a:pt x="32" y="44"/>
                  </a:lnTo>
                  <a:lnTo>
                    <a:pt x="26" y="41"/>
                  </a:lnTo>
                  <a:lnTo>
                    <a:pt x="22" y="38"/>
                  </a:lnTo>
                  <a:lnTo>
                    <a:pt x="13" y="31"/>
                  </a:lnTo>
                  <a:lnTo>
                    <a:pt x="8" y="22"/>
                  </a:lnTo>
                  <a:lnTo>
                    <a:pt x="5" y="12"/>
                  </a:lnTo>
                  <a:lnTo>
                    <a:pt x="2" y="2"/>
                  </a:lnTo>
                  <a:lnTo>
                    <a:pt x="1" y="0"/>
                  </a:lnTo>
                  <a:lnTo>
                    <a:pt x="0" y="0"/>
                  </a:lnTo>
                  <a:lnTo>
                    <a:pt x="0" y="1"/>
                  </a:lnTo>
                  <a:lnTo>
                    <a:pt x="0" y="3"/>
                  </a:lnTo>
                  <a:lnTo>
                    <a:pt x="2" y="12"/>
                  </a:lnTo>
                  <a:lnTo>
                    <a:pt x="3" y="21"/>
                  </a:lnTo>
                  <a:lnTo>
                    <a:pt x="7" y="29"/>
                  </a:lnTo>
                  <a:lnTo>
                    <a:pt x="12" y="38"/>
                  </a:lnTo>
                  <a:lnTo>
                    <a:pt x="16" y="41"/>
                  </a:lnTo>
                  <a:lnTo>
                    <a:pt x="20" y="44"/>
                  </a:lnTo>
                  <a:lnTo>
                    <a:pt x="24" y="46"/>
                  </a:lnTo>
                  <a:lnTo>
                    <a:pt x="29" y="48"/>
                  </a:lnTo>
                  <a:lnTo>
                    <a:pt x="33" y="50"/>
                  </a:lnTo>
                  <a:lnTo>
                    <a:pt x="37" y="53"/>
                  </a:lnTo>
                  <a:lnTo>
                    <a:pt x="41" y="56"/>
                  </a:lnTo>
                  <a:lnTo>
                    <a:pt x="44" y="60"/>
                  </a:lnTo>
                  <a:lnTo>
                    <a:pt x="47" y="67"/>
                  </a:lnTo>
                  <a:lnTo>
                    <a:pt x="50" y="74"/>
                  </a:lnTo>
                  <a:lnTo>
                    <a:pt x="51" y="82"/>
                  </a:lnTo>
                  <a:lnTo>
                    <a:pt x="53" y="89"/>
                  </a:lnTo>
                  <a:lnTo>
                    <a:pt x="53" y="90"/>
                  </a:lnTo>
                  <a:lnTo>
                    <a:pt x="53" y="89"/>
                  </a:lnTo>
                  <a:lnTo>
                    <a:pt x="5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5" name="Freeform 69"/>
            <p:cNvSpPr>
              <a:spLocks/>
            </p:cNvSpPr>
            <p:nvPr/>
          </p:nvSpPr>
          <p:spPr bwMode="auto">
            <a:xfrm>
              <a:off x="3399" y="2014"/>
              <a:ext cx="44" cy="87"/>
            </a:xfrm>
            <a:custGeom>
              <a:avLst/>
              <a:gdLst>
                <a:gd name="T0" fmla="*/ 19 w 44"/>
                <a:gd name="T1" fmla="*/ 0 h 87"/>
                <a:gd name="T2" fmla="*/ 9 w 44"/>
                <a:gd name="T3" fmla="*/ 6 h 87"/>
                <a:gd name="T4" fmla="*/ 4 w 44"/>
                <a:gd name="T5" fmla="*/ 16 h 87"/>
                <a:gd name="T6" fmla="*/ 1 w 44"/>
                <a:gd name="T7" fmla="*/ 27 h 87"/>
                <a:gd name="T8" fmla="*/ 0 w 44"/>
                <a:gd name="T9" fmla="*/ 38 h 87"/>
                <a:gd name="T10" fmla="*/ 1 w 44"/>
                <a:gd name="T11" fmla="*/ 45 h 87"/>
                <a:gd name="T12" fmla="*/ 4 w 44"/>
                <a:gd name="T13" fmla="*/ 52 h 87"/>
                <a:gd name="T14" fmla="*/ 9 w 44"/>
                <a:gd name="T15" fmla="*/ 57 h 87"/>
                <a:gd name="T16" fmla="*/ 14 w 44"/>
                <a:gd name="T17" fmla="*/ 61 h 87"/>
                <a:gd name="T18" fmla="*/ 19 w 44"/>
                <a:gd name="T19" fmla="*/ 63 h 87"/>
                <a:gd name="T20" fmla="*/ 24 w 44"/>
                <a:gd name="T21" fmla="*/ 64 h 87"/>
                <a:gd name="T22" fmla="*/ 29 w 44"/>
                <a:gd name="T23" fmla="*/ 67 h 87"/>
                <a:gd name="T24" fmla="*/ 33 w 44"/>
                <a:gd name="T25" fmla="*/ 69 h 87"/>
                <a:gd name="T26" fmla="*/ 36 w 44"/>
                <a:gd name="T27" fmla="*/ 72 h 87"/>
                <a:gd name="T28" fmla="*/ 38 w 44"/>
                <a:gd name="T29" fmla="*/ 76 h 87"/>
                <a:gd name="T30" fmla="*/ 39 w 44"/>
                <a:gd name="T31" fmla="*/ 80 h 87"/>
                <a:gd name="T32" fmla="*/ 41 w 44"/>
                <a:gd name="T33" fmla="*/ 86 h 87"/>
                <a:gd name="T34" fmla="*/ 41 w 44"/>
                <a:gd name="T35" fmla="*/ 87 h 87"/>
                <a:gd name="T36" fmla="*/ 42 w 44"/>
                <a:gd name="T37" fmla="*/ 86 h 87"/>
                <a:gd name="T38" fmla="*/ 43 w 44"/>
                <a:gd name="T39" fmla="*/ 85 h 87"/>
                <a:gd name="T40" fmla="*/ 44 w 44"/>
                <a:gd name="T41" fmla="*/ 84 h 87"/>
                <a:gd name="T42" fmla="*/ 43 w 44"/>
                <a:gd name="T43" fmla="*/ 76 h 87"/>
                <a:gd name="T44" fmla="*/ 40 w 44"/>
                <a:gd name="T45" fmla="*/ 70 h 87"/>
                <a:gd name="T46" fmla="*/ 35 w 44"/>
                <a:gd name="T47" fmla="*/ 64 h 87"/>
                <a:gd name="T48" fmla="*/ 28 w 44"/>
                <a:gd name="T49" fmla="*/ 60 h 87"/>
                <a:gd name="T50" fmla="*/ 22 w 44"/>
                <a:gd name="T51" fmla="*/ 57 h 87"/>
                <a:gd name="T52" fmla="*/ 16 w 44"/>
                <a:gd name="T53" fmla="*/ 54 h 87"/>
                <a:gd name="T54" fmla="*/ 12 w 44"/>
                <a:gd name="T55" fmla="*/ 50 h 87"/>
                <a:gd name="T56" fmla="*/ 7 w 44"/>
                <a:gd name="T57" fmla="*/ 44 h 87"/>
                <a:gd name="T58" fmla="*/ 5 w 44"/>
                <a:gd name="T59" fmla="*/ 34 h 87"/>
                <a:gd name="T60" fmla="*/ 6 w 44"/>
                <a:gd name="T61" fmla="*/ 20 h 87"/>
                <a:gd name="T62" fmla="*/ 11 w 44"/>
                <a:gd name="T63" fmla="*/ 8 h 87"/>
                <a:gd name="T64" fmla="*/ 18 w 44"/>
                <a:gd name="T65" fmla="*/ 1 h 87"/>
                <a:gd name="T66" fmla="*/ 18 w 44"/>
                <a:gd name="T67" fmla="*/ 1 h 87"/>
                <a:gd name="T68" fmla="*/ 19 w 44"/>
                <a:gd name="T69" fmla="*/ 0 h 87"/>
                <a:gd name="T70" fmla="*/ 19 w 44"/>
                <a:gd name="T71" fmla="*/ 0 h 87"/>
                <a:gd name="T72" fmla="*/ 19 w 44"/>
                <a:gd name="T73" fmla="*/ 0 h 87"/>
                <a:gd name="T74" fmla="*/ 19 w 44"/>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87"/>
                <a:gd name="T116" fmla="*/ 44 w 44"/>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87">
                  <a:moveTo>
                    <a:pt x="19" y="0"/>
                  </a:moveTo>
                  <a:lnTo>
                    <a:pt x="9" y="6"/>
                  </a:lnTo>
                  <a:lnTo>
                    <a:pt x="4" y="16"/>
                  </a:lnTo>
                  <a:lnTo>
                    <a:pt x="1" y="27"/>
                  </a:lnTo>
                  <a:lnTo>
                    <a:pt x="0" y="38"/>
                  </a:lnTo>
                  <a:lnTo>
                    <a:pt x="1" y="45"/>
                  </a:lnTo>
                  <a:lnTo>
                    <a:pt x="4" y="52"/>
                  </a:lnTo>
                  <a:lnTo>
                    <a:pt x="9" y="57"/>
                  </a:lnTo>
                  <a:lnTo>
                    <a:pt x="14" y="61"/>
                  </a:lnTo>
                  <a:lnTo>
                    <a:pt x="19" y="63"/>
                  </a:lnTo>
                  <a:lnTo>
                    <a:pt x="24" y="64"/>
                  </a:lnTo>
                  <a:lnTo>
                    <a:pt x="29" y="67"/>
                  </a:lnTo>
                  <a:lnTo>
                    <a:pt x="33" y="69"/>
                  </a:lnTo>
                  <a:lnTo>
                    <a:pt x="36" y="72"/>
                  </a:lnTo>
                  <a:lnTo>
                    <a:pt x="38" y="76"/>
                  </a:lnTo>
                  <a:lnTo>
                    <a:pt x="39" y="80"/>
                  </a:lnTo>
                  <a:lnTo>
                    <a:pt x="41" y="86"/>
                  </a:lnTo>
                  <a:lnTo>
                    <a:pt x="41" y="87"/>
                  </a:lnTo>
                  <a:lnTo>
                    <a:pt x="42" y="86"/>
                  </a:lnTo>
                  <a:lnTo>
                    <a:pt x="43" y="85"/>
                  </a:lnTo>
                  <a:lnTo>
                    <a:pt x="44" y="84"/>
                  </a:lnTo>
                  <a:lnTo>
                    <a:pt x="43" y="76"/>
                  </a:lnTo>
                  <a:lnTo>
                    <a:pt x="40" y="70"/>
                  </a:lnTo>
                  <a:lnTo>
                    <a:pt x="35" y="64"/>
                  </a:lnTo>
                  <a:lnTo>
                    <a:pt x="28" y="60"/>
                  </a:lnTo>
                  <a:lnTo>
                    <a:pt x="22" y="57"/>
                  </a:lnTo>
                  <a:lnTo>
                    <a:pt x="16" y="54"/>
                  </a:lnTo>
                  <a:lnTo>
                    <a:pt x="12" y="50"/>
                  </a:lnTo>
                  <a:lnTo>
                    <a:pt x="7" y="44"/>
                  </a:lnTo>
                  <a:lnTo>
                    <a:pt x="5" y="34"/>
                  </a:lnTo>
                  <a:lnTo>
                    <a:pt x="6" y="20"/>
                  </a:lnTo>
                  <a:lnTo>
                    <a:pt x="11" y="8"/>
                  </a:lnTo>
                  <a:lnTo>
                    <a:pt x="18"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6" name="Freeform 70"/>
            <p:cNvSpPr>
              <a:spLocks/>
            </p:cNvSpPr>
            <p:nvPr/>
          </p:nvSpPr>
          <p:spPr bwMode="auto">
            <a:xfrm>
              <a:off x="3408" y="2068"/>
              <a:ext cx="26" cy="57"/>
            </a:xfrm>
            <a:custGeom>
              <a:avLst/>
              <a:gdLst>
                <a:gd name="T0" fmla="*/ 8 w 26"/>
                <a:gd name="T1" fmla="*/ 57 h 57"/>
                <a:gd name="T2" fmla="*/ 6 w 26"/>
                <a:gd name="T3" fmla="*/ 49 h 57"/>
                <a:gd name="T4" fmla="*/ 4 w 26"/>
                <a:gd name="T5" fmla="*/ 42 h 57"/>
                <a:gd name="T6" fmla="*/ 4 w 26"/>
                <a:gd name="T7" fmla="*/ 35 h 57"/>
                <a:gd name="T8" fmla="*/ 5 w 26"/>
                <a:gd name="T9" fmla="*/ 27 h 57"/>
                <a:gd name="T10" fmla="*/ 8 w 26"/>
                <a:gd name="T11" fmla="*/ 21 h 57"/>
                <a:gd name="T12" fmla="*/ 12 w 26"/>
                <a:gd name="T13" fmla="*/ 15 h 57"/>
                <a:gd name="T14" fmla="*/ 18 w 26"/>
                <a:gd name="T15" fmla="*/ 10 h 57"/>
                <a:gd name="T16" fmla="*/ 24 w 26"/>
                <a:gd name="T17" fmla="*/ 5 h 57"/>
                <a:gd name="T18" fmla="*/ 25 w 26"/>
                <a:gd name="T19" fmla="*/ 4 h 57"/>
                <a:gd name="T20" fmla="*/ 26 w 26"/>
                <a:gd name="T21" fmla="*/ 2 h 57"/>
                <a:gd name="T22" fmla="*/ 26 w 26"/>
                <a:gd name="T23" fmla="*/ 1 h 57"/>
                <a:gd name="T24" fmla="*/ 24 w 26"/>
                <a:gd name="T25" fmla="*/ 0 h 57"/>
                <a:gd name="T26" fmla="*/ 17 w 26"/>
                <a:gd name="T27" fmla="*/ 3 h 57"/>
                <a:gd name="T28" fmla="*/ 11 w 26"/>
                <a:gd name="T29" fmla="*/ 9 h 57"/>
                <a:gd name="T30" fmla="*/ 6 w 26"/>
                <a:gd name="T31" fmla="*/ 16 h 57"/>
                <a:gd name="T32" fmla="*/ 3 w 26"/>
                <a:gd name="T33" fmla="*/ 23 h 57"/>
                <a:gd name="T34" fmla="*/ 0 w 26"/>
                <a:gd name="T35" fmla="*/ 32 h 57"/>
                <a:gd name="T36" fmla="*/ 1 w 26"/>
                <a:gd name="T37" fmla="*/ 40 h 57"/>
                <a:gd name="T38" fmla="*/ 3 w 26"/>
                <a:gd name="T39" fmla="*/ 48 h 57"/>
                <a:gd name="T40" fmla="*/ 7 w 26"/>
                <a:gd name="T41" fmla="*/ 57 h 57"/>
                <a:gd name="T42" fmla="*/ 7 w 26"/>
                <a:gd name="T43" fmla="*/ 57 h 57"/>
                <a:gd name="T44" fmla="*/ 8 w 26"/>
                <a:gd name="T45" fmla="*/ 57 h 57"/>
                <a:gd name="T46" fmla="*/ 8 w 26"/>
                <a:gd name="T47" fmla="*/ 57 h 57"/>
                <a:gd name="T48" fmla="*/ 8 w 26"/>
                <a:gd name="T49" fmla="*/ 57 h 57"/>
                <a:gd name="T50" fmla="*/ 8 w 26"/>
                <a:gd name="T51" fmla="*/ 5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57"/>
                <a:gd name="T80" fmla="*/ 26 w 26"/>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57">
                  <a:moveTo>
                    <a:pt x="8" y="57"/>
                  </a:moveTo>
                  <a:lnTo>
                    <a:pt x="6" y="49"/>
                  </a:lnTo>
                  <a:lnTo>
                    <a:pt x="4" y="42"/>
                  </a:lnTo>
                  <a:lnTo>
                    <a:pt x="4" y="35"/>
                  </a:lnTo>
                  <a:lnTo>
                    <a:pt x="5" y="27"/>
                  </a:lnTo>
                  <a:lnTo>
                    <a:pt x="8" y="21"/>
                  </a:lnTo>
                  <a:lnTo>
                    <a:pt x="12" y="15"/>
                  </a:lnTo>
                  <a:lnTo>
                    <a:pt x="18" y="10"/>
                  </a:lnTo>
                  <a:lnTo>
                    <a:pt x="24" y="5"/>
                  </a:lnTo>
                  <a:lnTo>
                    <a:pt x="25" y="4"/>
                  </a:lnTo>
                  <a:lnTo>
                    <a:pt x="26" y="2"/>
                  </a:lnTo>
                  <a:lnTo>
                    <a:pt x="26" y="1"/>
                  </a:lnTo>
                  <a:lnTo>
                    <a:pt x="24" y="0"/>
                  </a:lnTo>
                  <a:lnTo>
                    <a:pt x="17" y="3"/>
                  </a:lnTo>
                  <a:lnTo>
                    <a:pt x="11" y="9"/>
                  </a:lnTo>
                  <a:lnTo>
                    <a:pt x="6" y="16"/>
                  </a:lnTo>
                  <a:lnTo>
                    <a:pt x="3" y="23"/>
                  </a:lnTo>
                  <a:lnTo>
                    <a:pt x="0" y="32"/>
                  </a:lnTo>
                  <a:lnTo>
                    <a:pt x="1" y="40"/>
                  </a:lnTo>
                  <a:lnTo>
                    <a:pt x="3" y="48"/>
                  </a:lnTo>
                  <a:lnTo>
                    <a:pt x="7" y="57"/>
                  </a:lnTo>
                  <a:lnTo>
                    <a:pt x="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7" name="Freeform 71"/>
            <p:cNvSpPr>
              <a:spLocks/>
            </p:cNvSpPr>
            <p:nvPr/>
          </p:nvSpPr>
          <p:spPr bwMode="auto">
            <a:xfrm>
              <a:off x="3461" y="2072"/>
              <a:ext cx="208" cy="86"/>
            </a:xfrm>
            <a:custGeom>
              <a:avLst/>
              <a:gdLst>
                <a:gd name="T0" fmla="*/ 4 w 208"/>
                <a:gd name="T1" fmla="*/ 6 h 86"/>
                <a:gd name="T2" fmla="*/ 12 w 208"/>
                <a:gd name="T3" fmla="*/ 13 h 86"/>
                <a:gd name="T4" fmla="*/ 21 w 208"/>
                <a:gd name="T5" fmla="*/ 19 h 86"/>
                <a:gd name="T6" fmla="*/ 30 w 208"/>
                <a:gd name="T7" fmla="*/ 23 h 86"/>
                <a:gd name="T8" fmla="*/ 42 w 208"/>
                <a:gd name="T9" fmla="*/ 26 h 86"/>
                <a:gd name="T10" fmla="*/ 57 w 208"/>
                <a:gd name="T11" fmla="*/ 24 h 86"/>
                <a:gd name="T12" fmla="*/ 71 w 208"/>
                <a:gd name="T13" fmla="*/ 21 h 86"/>
                <a:gd name="T14" fmla="*/ 86 w 208"/>
                <a:gd name="T15" fmla="*/ 15 h 86"/>
                <a:gd name="T16" fmla="*/ 104 w 208"/>
                <a:gd name="T17" fmla="*/ 10 h 86"/>
                <a:gd name="T18" fmla="*/ 124 w 208"/>
                <a:gd name="T19" fmla="*/ 9 h 86"/>
                <a:gd name="T20" fmla="*/ 143 w 208"/>
                <a:gd name="T21" fmla="*/ 13 h 86"/>
                <a:gd name="T22" fmla="*/ 162 w 208"/>
                <a:gd name="T23" fmla="*/ 21 h 86"/>
                <a:gd name="T24" fmla="*/ 175 w 208"/>
                <a:gd name="T25" fmla="*/ 29 h 86"/>
                <a:gd name="T26" fmla="*/ 182 w 208"/>
                <a:gd name="T27" fmla="*/ 35 h 86"/>
                <a:gd name="T28" fmla="*/ 188 w 208"/>
                <a:gd name="T29" fmla="*/ 42 h 86"/>
                <a:gd name="T30" fmla="*/ 194 w 208"/>
                <a:gd name="T31" fmla="*/ 49 h 86"/>
                <a:gd name="T32" fmla="*/ 201 w 208"/>
                <a:gd name="T33" fmla="*/ 59 h 86"/>
                <a:gd name="T34" fmla="*/ 202 w 208"/>
                <a:gd name="T35" fmla="*/ 72 h 86"/>
                <a:gd name="T36" fmla="*/ 195 w 208"/>
                <a:gd name="T37" fmla="*/ 80 h 86"/>
                <a:gd name="T38" fmla="*/ 187 w 208"/>
                <a:gd name="T39" fmla="*/ 80 h 86"/>
                <a:gd name="T40" fmla="*/ 179 w 208"/>
                <a:gd name="T41" fmla="*/ 75 h 86"/>
                <a:gd name="T42" fmla="*/ 176 w 208"/>
                <a:gd name="T43" fmla="*/ 68 h 86"/>
                <a:gd name="T44" fmla="*/ 177 w 208"/>
                <a:gd name="T45" fmla="*/ 63 h 86"/>
                <a:gd name="T46" fmla="*/ 176 w 208"/>
                <a:gd name="T47" fmla="*/ 61 h 86"/>
                <a:gd name="T48" fmla="*/ 174 w 208"/>
                <a:gd name="T49" fmla="*/ 65 h 86"/>
                <a:gd name="T50" fmla="*/ 175 w 208"/>
                <a:gd name="T51" fmla="*/ 72 h 86"/>
                <a:gd name="T52" fmla="*/ 180 w 208"/>
                <a:gd name="T53" fmla="*/ 78 h 86"/>
                <a:gd name="T54" fmla="*/ 186 w 208"/>
                <a:gd name="T55" fmla="*/ 83 h 86"/>
                <a:gd name="T56" fmla="*/ 198 w 208"/>
                <a:gd name="T57" fmla="*/ 86 h 86"/>
                <a:gd name="T58" fmla="*/ 206 w 208"/>
                <a:gd name="T59" fmla="*/ 81 h 86"/>
                <a:gd name="T60" fmla="*/ 208 w 208"/>
                <a:gd name="T61" fmla="*/ 71 h 86"/>
                <a:gd name="T62" fmla="*/ 205 w 208"/>
                <a:gd name="T63" fmla="*/ 59 h 86"/>
                <a:gd name="T64" fmla="*/ 195 w 208"/>
                <a:gd name="T65" fmla="*/ 44 h 86"/>
                <a:gd name="T66" fmla="*/ 180 w 208"/>
                <a:gd name="T67" fmla="*/ 27 h 86"/>
                <a:gd name="T68" fmla="*/ 160 w 208"/>
                <a:gd name="T69" fmla="*/ 14 h 86"/>
                <a:gd name="T70" fmla="*/ 139 w 208"/>
                <a:gd name="T71" fmla="*/ 6 h 86"/>
                <a:gd name="T72" fmla="*/ 119 w 208"/>
                <a:gd name="T73" fmla="*/ 4 h 86"/>
                <a:gd name="T74" fmla="*/ 105 w 208"/>
                <a:gd name="T75" fmla="*/ 5 h 86"/>
                <a:gd name="T76" fmla="*/ 92 w 208"/>
                <a:gd name="T77" fmla="*/ 9 h 86"/>
                <a:gd name="T78" fmla="*/ 77 w 208"/>
                <a:gd name="T79" fmla="*/ 12 h 86"/>
                <a:gd name="T80" fmla="*/ 60 w 208"/>
                <a:gd name="T81" fmla="*/ 18 h 86"/>
                <a:gd name="T82" fmla="*/ 42 w 208"/>
                <a:gd name="T83" fmla="*/ 20 h 86"/>
                <a:gd name="T84" fmla="*/ 25 w 208"/>
                <a:gd name="T85" fmla="*/ 16 h 86"/>
                <a:gd name="T86" fmla="*/ 9 w 208"/>
                <a:gd name="T87" fmla="*/ 7 h 86"/>
                <a:gd name="T88" fmla="*/ 0 w 208"/>
                <a:gd name="T89" fmla="*/ 0 h 86"/>
                <a:gd name="T90" fmla="*/ 0 w 208"/>
                <a:gd name="T91" fmla="*/ 2 h 86"/>
                <a:gd name="T92" fmla="*/ 0 w 208"/>
                <a:gd name="T93" fmla="*/ 3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86"/>
                <a:gd name="T143" fmla="*/ 208 w 208"/>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86">
                  <a:moveTo>
                    <a:pt x="0" y="3"/>
                  </a:moveTo>
                  <a:lnTo>
                    <a:pt x="4" y="6"/>
                  </a:lnTo>
                  <a:lnTo>
                    <a:pt x="8" y="9"/>
                  </a:lnTo>
                  <a:lnTo>
                    <a:pt x="12" y="13"/>
                  </a:lnTo>
                  <a:lnTo>
                    <a:pt x="16" y="16"/>
                  </a:lnTo>
                  <a:lnTo>
                    <a:pt x="21" y="19"/>
                  </a:lnTo>
                  <a:lnTo>
                    <a:pt x="25" y="22"/>
                  </a:lnTo>
                  <a:lnTo>
                    <a:pt x="30" y="23"/>
                  </a:lnTo>
                  <a:lnTo>
                    <a:pt x="35" y="25"/>
                  </a:lnTo>
                  <a:lnTo>
                    <a:pt x="42" y="26"/>
                  </a:lnTo>
                  <a:lnTo>
                    <a:pt x="50" y="25"/>
                  </a:lnTo>
                  <a:lnTo>
                    <a:pt x="57" y="24"/>
                  </a:lnTo>
                  <a:lnTo>
                    <a:pt x="65" y="23"/>
                  </a:lnTo>
                  <a:lnTo>
                    <a:pt x="71" y="21"/>
                  </a:lnTo>
                  <a:lnTo>
                    <a:pt x="79" y="18"/>
                  </a:lnTo>
                  <a:lnTo>
                    <a:pt x="86" y="15"/>
                  </a:lnTo>
                  <a:lnTo>
                    <a:pt x="93" y="13"/>
                  </a:lnTo>
                  <a:lnTo>
                    <a:pt x="104" y="10"/>
                  </a:lnTo>
                  <a:lnTo>
                    <a:pt x="113" y="9"/>
                  </a:lnTo>
                  <a:lnTo>
                    <a:pt x="124" y="9"/>
                  </a:lnTo>
                  <a:lnTo>
                    <a:pt x="133" y="11"/>
                  </a:lnTo>
                  <a:lnTo>
                    <a:pt x="143" y="13"/>
                  </a:lnTo>
                  <a:lnTo>
                    <a:pt x="153" y="17"/>
                  </a:lnTo>
                  <a:lnTo>
                    <a:pt x="162" y="21"/>
                  </a:lnTo>
                  <a:lnTo>
                    <a:pt x="171" y="26"/>
                  </a:lnTo>
                  <a:lnTo>
                    <a:pt x="175" y="29"/>
                  </a:lnTo>
                  <a:lnTo>
                    <a:pt x="178" y="32"/>
                  </a:lnTo>
                  <a:lnTo>
                    <a:pt x="182" y="35"/>
                  </a:lnTo>
                  <a:lnTo>
                    <a:pt x="185" y="38"/>
                  </a:lnTo>
                  <a:lnTo>
                    <a:pt x="188" y="42"/>
                  </a:lnTo>
                  <a:lnTo>
                    <a:pt x="191" y="45"/>
                  </a:lnTo>
                  <a:lnTo>
                    <a:pt x="194" y="49"/>
                  </a:lnTo>
                  <a:lnTo>
                    <a:pt x="197" y="53"/>
                  </a:lnTo>
                  <a:lnTo>
                    <a:pt x="201" y="59"/>
                  </a:lnTo>
                  <a:lnTo>
                    <a:pt x="203" y="65"/>
                  </a:lnTo>
                  <a:lnTo>
                    <a:pt x="202" y="72"/>
                  </a:lnTo>
                  <a:lnTo>
                    <a:pt x="198" y="80"/>
                  </a:lnTo>
                  <a:lnTo>
                    <a:pt x="195" y="80"/>
                  </a:lnTo>
                  <a:lnTo>
                    <a:pt x="192" y="80"/>
                  </a:lnTo>
                  <a:lnTo>
                    <a:pt x="187" y="80"/>
                  </a:lnTo>
                  <a:lnTo>
                    <a:pt x="183" y="78"/>
                  </a:lnTo>
                  <a:lnTo>
                    <a:pt x="179" y="75"/>
                  </a:lnTo>
                  <a:lnTo>
                    <a:pt x="177" y="72"/>
                  </a:lnTo>
                  <a:lnTo>
                    <a:pt x="176" y="68"/>
                  </a:lnTo>
                  <a:lnTo>
                    <a:pt x="177" y="64"/>
                  </a:lnTo>
                  <a:lnTo>
                    <a:pt x="177" y="63"/>
                  </a:lnTo>
                  <a:lnTo>
                    <a:pt x="177" y="62"/>
                  </a:lnTo>
                  <a:lnTo>
                    <a:pt x="176" y="61"/>
                  </a:lnTo>
                  <a:lnTo>
                    <a:pt x="174" y="65"/>
                  </a:lnTo>
                  <a:lnTo>
                    <a:pt x="174" y="68"/>
                  </a:lnTo>
                  <a:lnTo>
                    <a:pt x="175" y="72"/>
                  </a:lnTo>
                  <a:lnTo>
                    <a:pt x="177" y="75"/>
                  </a:lnTo>
                  <a:lnTo>
                    <a:pt x="180" y="78"/>
                  </a:lnTo>
                  <a:lnTo>
                    <a:pt x="183" y="81"/>
                  </a:lnTo>
                  <a:lnTo>
                    <a:pt x="186" y="83"/>
                  </a:lnTo>
                  <a:lnTo>
                    <a:pt x="190" y="85"/>
                  </a:lnTo>
                  <a:lnTo>
                    <a:pt x="198" y="86"/>
                  </a:lnTo>
                  <a:lnTo>
                    <a:pt x="203" y="85"/>
                  </a:lnTo>
                  <a:lnTo>
                    <a:pt x="206" y="81"/>
                  </a:lnTo>
                  <a:lnTo>
                    <a:pt x="208" y="77"/>
                  </a:lnTo>
                  <a:lnTo>
                    <a:pt x="208" y="71"/>
                  </a:lnTo>
                  <a:lnTo>
                    <a:pt x="207" y="65"/>
                  </a:lnTo>
                  <a:lnTo>
                    <a:pt x="205" y="59"/>
                  </a:lnTo>
                  <a:lnTo>
                    <a:pt x="203" y="54"/>
                  </a:lnTo>
                  <a:lnTo>
                    <a:pt x="195" y="44"/>
                  </a:lnTo>
                  <a:lnTo>
                    <a:pt x="188" y="35"/>
                  </a:lnTo>
                  <a:lnTo>
                    <a:pt x="180" y="27"/>
                  </a:lnTo>
                  <a:lnTo>
                    <a:pt x="170" y="20"/>
                  </a:lnTo>
                  <a:lnTo>
                    <a:pt x="160" y="14"/>
                  </a:lnTo>
                  <a:lnTo>
                    <a:pt x="150" y="9"/>
                  </a:lnTo>
                  <a:lnTo>
                    <a:pt x="139" y="6"/>
                  </a:lnTo>
                  <a:lnTo>
                    <a:pt x="127" y="4"/>
                  </a:lnTo>
                  <a:lnTo>
                    <a:pt x="119" y="4"/>
                  </a:lnTo>
                  <a:lnTo>
                    <a:pt x="112" y="4"/>
                  </a:lnTo>
                  <a:lnTo>
                    <a:pt x="105" y="5"/>
                  </a:lnTo>
                  <a:lnTo>
                    <a:pt x="98" y="6"/>
                  </a:lnTo>
                  <a:lnTo>
                    <a:pt x="92" y="9"/>
                  </a:lnTo>
                  <a:lnTo>
                    <a:pt x="84" y="10"/>
                  </a:lnTo>
                  <a:lnTo>
                    <a:pt x="77" y="12"/>
                  </a:lnTo>
                  <a:lnTo>
                    <a:pt x="71" y="15"/>
                  </a:lnTo>
                  <a:lnTo>
                    <a:pt x="60" y="18"/>
                  </a:lnTo>
                  <a:lnTo>
                    <a:pt x="51" y="19"/>
                  </a:lnTo>
                  <a:lnTo>
                    <a:pt x="42" y="20"/>
                  </a:lnTo>
                  <a:lnTo>
                    <a:pt x="33" y="18"/>
                  </a:lnTo>
                  <a:lnTo>
                    <a:pt x="25" y="16"/>
                  </a:lnTo>
                  <a:lnTo>
                    <a:pt x="17" y="12"/>
                  </a:lnTo>
                  <a:lnTo>
                    <a:pt x="9" y="7"/>
                  </a:lnTo>
                  <a:lnTo>
                    <a:pt x="0"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8" name="Freeform 72"/>
            <p:cNvSpPr>
              <a:spLocks/>
            </p:cNvSpPr>
            <p:nvPr/>
          </p:nvSpPr>
          <p:spPr bwMode="auto">
            <a:xfrm>
              <a:off x="3442" y="2141"/>
              <a:ext cx="246" cy="111"/>
            </a:xfrm>
            <a:custGeom>
              <a:avLst/>
              <a:gdLst>
                <a:gd name="T0" fmla="*/ 0 w 246"/>
                <a:gd name="T1" fmla="*/ 1 h 111"/>
                <a:gd name="T2" fmla="*/ 10 w 246"/>
                <a:gd name="T3" fmla="*/ 14 h 111"/>
                <a:gd name="T4" fmla="*/ 21 w 246"/>
                <a:gd name="T5" fmla="*/ 26 h 111"/>
                <a:gd name="T6" fmla="*/ 33 w 246"/>
                <a:gd name="T7" fmla="*/ 37 h 111"/>
                <a:gd name="T8" fmla="*/ 45 w 246"/>
                <a:gd name="T9" fmla="*/ 48 h 111"/>
                <a:gd name="T10" fmla="*/ 58 w 246"/>
                <a:gd name="T11" fmla="*/ 58 h 111"/>
                <a:gd name="T12" fmla="*/ 72 w 246"/>
                <a:gd name="T13" fmla="*/ 67 h 111"/>
                <a:gd name="T14" fmla="*/ 86 w 246"/>
                <a:gd name="T15" fmla="*/ 74 h 111"/>
                <a:gd name="T16" fmla="*/ 101 w 246"/>
                <a:gd name="T17" fmla="*/ 80 h 111"/>
                <a:gd name="T18" fmla="*/ 109 w 246"/>
                <a:gd name="T19" fmla="*/ 82 h 111"/>
                <a:gd name="T20" fmla="*/ 118 w 246"/>
                <a:gd name="T21" fmla="*/ 85 h 111"/>
                <a:gd name="T22" fmla="*/ 126 w 246"/>
                <a:gd name="T23" fmla="*/ 87 h 111"/>
                <a:gd name="T24" fmla="*/ 135 w 246"/>
                <a:gd name="T25" fmla="*/ 88 h 111"/>
                <a:gd name="T26" fmla="*/ 143 w 246"/>
                <a:gd name="T27" fmla="*/ 90 h 111"/>
                <a:gd name="T28" fmla="*/ 152 w 246"/>
                <a:gd name="T29" fmla="*/ 91 h 111"/>
                <a:gd name="T30" fmla="*/ 161 w 246"/>
                <a:gd name="T31" fmla="*/ 92 h 111"/>
                <a:gd name="T32" fmla="*/ 170 w 246"/>
                <a:gd name="T33" fmla="*/ 94 h 111"/>
                <a:gd name="T34" fmla="*/ 179 w 246"/>
                <a:gd name="T35" fmla="*/ 95 h 111"/>
                <a:gd name="T36" fmla="*/ 187 w 246"/>
                <a:gd name="T37" fmla="*/ 97 h 111"/>
                <a:gd name="T38" fmla="*/ 195 w 246"/>
                <a:gd name="T39" fmla="*/ 100 h 111"/>
                <a:gd name="T40" fmla="*/ 204 w 246"/>
                <a:gd name="T41" fmla="*/ 103 h 111"/>
                <a:gd name="T42" fmla="*/ 212 w 246"/>
                <a:gd name="T43" fmla="*/ 106 h 111"/>
                <a:gd name="T44" fmla="*/ 220 w 246"/>
                <a:gd name="T45" fmla="*/ 108 h 111"/>
                <a:gd name="T46" fmla="*/ 229 w 246"/>
                <a:gd name="T47" fmla="*/ 110 h 111"/>
                <a:gd name="T48" fmla="*/ 238 w 246"/>
                <a:gd name="T49" fmla="*/ 111 h 111"/>
                <a:gd name="T50" fmla="*/ 241 w 246"/>
                <a:gd name="T51" fmla="*/ 111 h 111"/>
                <a:gd name="T52" fmla="*/ 244 w 246"/>
                <a:gd name="T53" fmla="*/ 108 h 111"/>
                <a:gd name="T54" fmla="*/ 246 w 246"/>
                <a:gd name="T55" fmla="*/ 106 h 111"/>
                <a:gd name="T56" fmla="*/ 244 w 246"/>
                <a:gd name="T57" fmla="*/ 103 h 111"/>
                <a:gd name="T58" fmla="*/ 230 w 246"/>
                <a:gd name="T59" fmla="*/ 98 h 111"/>
                <a:gd name="T60" fmla="*/ 216 w 246"/>
                <a:gd name="T61" fmla="*/ 94 h 111"/>
                <a:gd name="T62" fmla="*/ 202 w 246"/>
                <a:gd name="T63" fmla="*/ 91 h 111"/>
                <a:gd name="T64" fmla="*/ 188 w 246"/>
                <a:gd name="T65" fmla="*/ 88 h 111"/>
                <a:gd name="T66" fmla="*/ 173 w 246"/>
                <a:gd name="T67" fmla="*/ 85 h 111"/>
                <a:gd name="T68" fmla="*/ 158 w 246"/>
                <a:gd name="T69" fmla="*/ 82 h 111"/>
                <a:gd name="T70" fmla="*/ 143 w 246"/>
                <a:gd name="T71" fmla="*/ 80 h 111"/>
                <a:gd name="T72" fmla="*/ 129 w 246"/>
                <a:gd name="T73" fmla="*/ 77 h 111"/>
                <a:gd name="T74" fmla="*/ 120 w 246"/>
                <a:gd name="T75" fmla="*/ 76 h 111"/>
                <a:gd name="T76" fmla="*/ 111 w 246"/>
                <a:gd name="T77" fmla="*/ 73 h 111"/>
                <a:gd name="T78" fmla="*/ 102 w 246"/>
                <a:gd name="T79" fmla="*/ 70 h 111"/>
                <a:gd name="T80" fmla="*/ 93 w 246"/>
                <a:gd name="T81" fmla="*/ 67 h 111"/>
                <a:gd name="T82" fmla="*/ 84 w 246"/>
                <a:gd name="T83" fmla="*/ 63 h 111"/>
                <a:gd name="T84" fmla="*/ 75 w 246"/>
                <a:gd name="T85" fmla="*/ 58 h 111"/>
                <a:gd name="T86" fmla="*/ 67 w 246"/>
                <a:gd name="T87" fmla="*/ 54 h 111"/>
                <a:gd name="T88" fmla="*/ 59 w 246"/>
                <a:gd name="T89" fmla="*/ 49 h 111"/>
                <a:gd name="T90" fmla="*/ 51 w 246"/>
                <a:gd name="T91" fmla="*/ 44 h 111"/>
                <a:gd name="T92" fmla="*/ 43 w 246"/>
                <a:gd name="T93" fmla="*/ 38 h 111"/>
                <a:gd name="T94" fmla="*/ 36 w 246"/>
                <a:gd name="T95" fmla="*/ 32 h 111"/>
                <a:gd name="T96" fmla="*/ 28 w 246"/>
                <a:gd name="T97" fmla="*/ 26 h 111"/>
                <a:gd name="T98" fmla="*/ 21 w 246"/>
                <a:gd name="T99" fmla="*/ 20 h 111"/>
                <a:gd name="T100" fmla="*/ 14 w 246"/>
                <a:gd name="T101" fmla="*/ 14 h 111"/>
                <a:gd name="T102" fmla="*/ 7 w 246"/>
                <a:gd name="T103" fmla="*/ 7 h 111"/>
                <a:gd name="T104" fmla="*/ 1 w 246"/>
                <a:gd name="T105" fmla="*/ 0 h 111"/>
                <a:gd name="T106" fmla="*/ 1 w 246"/>
                <a:gd name="T107" fmla="*/ 0 h 111"/>
                <a:gd name="T108" fmla="*/ 0 w 246"/>
                <a:gd name="T109" fmla="*/ 0 h 111"/>
                <a:gd name="T110" fmla="*/ 0 w 246"/>
                <a:gd name="T111" fmla="*/ 1 h 111"/>
                <a:gd name="T112" fmla="*/ 0 w 246"/>
                <a:gd name="T113" fmla="*/ 1 h 111"/>
                <a:gd name="T114" fmla="*/ 0 w 246"/>
                <a:gd name="T115" fmla="*/ 1 h 1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6"/>
                <a:gd name="T175" fmla="*/ 0 h 111"/>
                <a:gd name="T176" fmla="*/ 246 w 246"/>
                <a:gd name="T177" fmla="*/ 111 h 1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6" h="111">
                  <a:moveTo>
                    <a:pt x="0" y="1"/>
                  </a:moveTo>
                  <a:lnTo>
                    <a:pt x="10" y="14"/>
                  </a:lnTo>
                  <a:lnTo>
                    <a:pt x="21" y="26"/>
                  </a:lnTo>
                  <a:lnTo>
                    <a:pt x="33" y="37"/>
                  </a:lnTo>
                  <a:lnTo>
                    <a:pt x="45" y="48"/>
                  </a:lnTo>
                  <a:lnTo>
                    <a:pt x="58" y="58"/>
                  </a:lnTo>
                  <a:lnTo>
                    <a:pt x="72" y="67"/>
                  </a:lnTo>
                  <a:lnTo>
                    <a:pt x="86" y="74"/>
                  </a:lnTo>
                  <a:lnTo>
                    <a:pt x="101" y="80"/>
                  </a:lnTo>
                  <a:lnTo>
                    <a:pt x="109" y="82"/>
                  </a:lnTo>
                  <a:lnTo>
                    <a:pt x="118" y="85"/>
                  </a:lnTo>
                  <a:lnTo>
                    <a:pt x="126" y="87"/>
                  </a:lnTo>
                  <a:lnTo>
                    <a:pt x="135" y="88"/>
                  </a:lnTo>
                  <a:lnTo>
                    <a:pt x="143" y="90"/>
                  </a:lnTo>
                  <a:lnTo>
                    <a:pt x="152" y="91"/>
                  </a:lnTo>
                  <a:lnTo>
                    <a:pt x="161" y="92"/>
                  </a:lnTo>
                  <a:lnTo>
                    <a:pt x="170" y="94"/>
                  </a:lnTo>
                  <a:lnTo>
                    <a:pt x="179" y="95"/>
                  </a:lnTo>
                  <a:lnTo>
                    <a:pt x="187" y="97"/>
                  </a:lnTo>
                  <a:lnTo>
                    <a:pt x="195" y="100"/>
                  </a:lnTo>
                  <a:lnTo>
                    <a:pt x="204" y="103"/>
                  </a:lnTo>
                  <a:lnTo>
                    <a:pt x="212" y="106"/>
                  </a:lnTo>
                  <a:lnTo>
                    <a:pt x="220" y="108"/>
                  </a:lnTo>
                  <a:lnTo>
                    <a:pt x="229" y="110"/>
                  </a:lnTo>
                  <a:lnTo>
                    <a:pt x="238" y="111"/>
                  </a:lnTo>
                  <a:lnTo>
                    <a:pt x="241" y="111"/>
                  </a:lnTo>
                  <a:lnTo>
                    <a:pt x="244" y="108"/>
                  </a:lnTo>
                  <a:lnTo>
                    <a:pt x="246" y="106"/>
                  </a:lnTo>
                  <a:lnTo>
                    <a:pt x="244" y="103"/>
                  </a:lnTo>
                  <a:lnTo>
                    <a:pt x="230" y="98"/>
                  </a:lnTo>
                  <a:lnTo>
                    <a:pt x="216" y="94"/>
                  </a:lnTo>
                  <a:lnTo>
                    <a:pt x="202" y="91"/>
                  </a:lnTo>
                  <a:lnTo>
                    <a:pt x="188" y="88"/>
                  </a:lnTo>
                  <a:lnTo>
                    <a:pt x="173" y="85"/>
                  </a:lnTo>
                  <a:lnTo>
                    <a:pt x="158" y="82"/>
                  </a:lnTo>
                  <a:lnTo>
                    <a:pt x="143" y="80"/>
                  </a:lnTo>
                  <a:lnTo>
                    <a:pt x="129" y="77"/>
                  </a:lnTo>
                  <a:lnTo>
                    <a:pt x="120" y="76"/>
                  </a:lnTo>
                  <a:lnTo>
                    <a:pt x="111" y="73"/>
                  </a:lnTo>
                  <a:lnTo>
                    <a:pt x="102" y="70"/>
                  </a:lnTo>
                  <a:lnTo>
                    <a:pt x="93" y="67"/>
                  </a:lnTo>
                  <a:lnTo>
                    <a:pt x="84" y="63"/>
                  </a:lnTo>
                  <a:lnTo>
                    <a:pt x="75" y="58"/>
                  </a:lnTo>
                  <a:lnTo>
                    <a:pt x="67" y="54"/>
                  </a:lnTo>
                  <a:lnTo>
                    <a:pt x="59" y="49"/>
                  </a:lnTo>
                  <a:lnTo>
                    <a:pt x="51" y="44"/>
                  </a:lnTo>
                  <a:lnTo>
                    <a:pt x="43" y="38"/>
                  </a:lnTo>
                  <a:lnTo>
                    <a:pt x="36" y="32"/>
                  </a:lnTo>
                  <a:lnTo>
                    <a:pt x="28" y="26"/>
                  </a:lnTo>
                  <a:lnTo>
                    <a:pt x="21" y="20"/>
                  </a:lnTo>
                  <a:lnTo>
                    <a:pt x="14" y="14"/>
                  </a:lnTo>
                  <a:lnTo>
                    <a:pt x="7" y="7"/>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99" name="Freeform 73"/>
            <p:cNvSpPr>
              <a:spLocks/>
            </p:cNvSpPr>
            <p:nvPr/>
          </p:nvSpPr>
          <p:spPr bwMode="auto">
            <a:xfrm>
              <a:off x="3446" y="2066"/>
              <a:ext cx="41" cy="94"/>
            </a:xfrm>
            <a:custGeom>
              <a:avLst/>
              <a:gdLst>
                <a:gd name="T0" fmla="*/ 18 w 41"/>
                <a:gd name="T1" fmla="*/ 15 h 94"/>
                <a:gd name="T2" fmla="*/ 21 w 41"/>
                <a:gd name="T3" fmla="*/ 9 h 94"/>
                <a:gd name="T4" fmla="*/ 25 w 41"/>
                <a:gd name="T5" fmla="*/ 5 h 94"/>
                <a:gd name="T6" fmla="*/ 30 w 41"/>
                <a:gd name="T7" fmla="*/ 5 h 94"/>
                <a:gd name="T8" fmla="*/ 36 w 41"/>
                <a:gd name="T9" fmla="*/ 12 h 94"/>
                <a:gd name="T10" fmla="*/ 36 w 41"/>
                <a:gd name="T11" fmla="*/ 15 h 94"/>
                <a:gd name="T12" fmla="*/ 36 w 41"/>
                <a:gd name="T13" fmla="*/ 17 h 94"/>
                <a:gd name="T14" fmla="*/ 37 w 41"/>
                <a:gd name="T15" fmla="*/ 20 h 94"/>
                <a:gd name="T16" fmla="*/ 37 w 41"/>
                <a:gd name="T17" fmla="*/ 22 h 94"/>
                <a:gd name="T18" fmla="*/ 38 w 41"/>
                <a:gd name="T19" fmla="*/ 30 h 94"/>
                <a:gd name="T20" fmla="*/ 37 w 41"/>
                <a:gd name="T21" fmla="*/ 38 h 94"/>
                <a:gd name="T22" fmla="*/ 35 w 41"/>
                <a:gd name="T23" fmla="*/ 46 h 94"/>
                <a:gd name="T24" fmla="*/ 33 w 41"/>
                <a:gd name="T25" fmla="*/ 53 h 94"/>
                <a:gd name="T26" fmla="*/ 30 w 41"/>
                <a:gd name="T27" fmla="*/ 59 h 94"/>
                <a:gd name="T28" fmla="*/ 27 w 41"/>
                <a:gd name="T29" fmla="*/ 64 h 94"/>
                <a:gd name="T30" fmla="*/ 24 w 41"/>
                <a:gd name="T31" fmla="*/ 68 h 94"/>
                <a:gd name="T32" fmla="*/ 20 w 41"/>
                <a:gd name="T33" fmla="*/ 74 h 94"/>
                <a:gd name="T34" fmla="*/ 16 w 41"/>
                <a:gd name="T35" fmla="*/ 77 h 94"/>
                <a:gd name="T36" fmla="*/ 11 w 41"/>
                <a:gd name="T37" fmla="*/ 81 h 94"/>
                <a:gd name="T38" fmla="*/ 6 w 41"/>
                <a:gd name="T39" fmla="*/ 85 h 94"/>
                <a:gd name="T40" fmla="*/ 1 w 41"/>
                <a:gd name="T41" fmla="*/ 87 h 94"/>
                <a:gd name="T42" fmla="*/ 0 w 41"/>
                <a:gd name="T43" fmla="*/ 89 h 94"/>
                <a:gd name="T44" fmla="*/ 0 w 41"/>
                <a:gd name="T45" fmla="*/ 91 h 94"/>
                <a:gd name="T46" fmla="*/ 0 w 41"/>
                <a:gd name="T47" fmla="*/ 93 h 94"/>
                <a:gd name="T48" fmla="*/ 2 w 41"/>
                <a:gd name="T49" fmla="*/ 94 h 94"/>
                <a:gd name="T50" fmla="*/ 7 w 41"/>
                <a:gd name="T51" fmla="*/ 94 h 94"/>
                <a:gd name="T52" fmla="*/ 12 w 41"/>
                <a:gd name="T53" fmla="*/ 92 h 94"/>
                <a:gd name="T54" fmla="*/ 15 w 41"/>
                <a:gd name="T55" fmla="*/ 89 h 94"/>
                <a:gd name="T56" fmla="*/ 19 w 41"/>
                <a:gd name="T57" fmla="*/ 85 h 94"/>
                <a:gd name="T58" fmla="*/ 23 w 41"/>
                <a:gd name="T59" fmla="*/ 81 h 94"/>
                <a:gd name="T60" fmla="*/ 26 w 41"/>
                <a:gd name="T61" fmla="*/ 77 h 94"/>
                <a:gd name="T62" fmla="*/ 29 w 41"/>
                <a:gd name="T63" fmla="*/ 72 h 94"/>
                <a:gd name="T64" fmla="*/ 31 w 41"/>
                <a:gd name="T65" fmla="*/ 68 h 94"/>
                <a:gd name="T66" fmla="*/ 36 w 41"/>
                <a:gd name="T67" fmla="*/ 58 h 94"/>
                <a:gd name="T68" fmla="*/ 39 w 41"/>
                <a:gd name="T69" fmla="*/ 47 h 94"/>
                <a:gd name="T70" fmla="*/ 41 w 41"/>
                <a:gd name="T71" fmla="*/ 35 h 94"/>
                <a:gd name="T72" fmla="*/ 41 w 41"/>
                <a:gd name="T73" fmla="*/ 24 h 94"/>
                <a:gd name="T74" fmla="*/ 40 w 41"/>
                <a:gd name="T75" fmla="*/ 18 h 94"/>
                <a:gd name="T76" fmla="*/ 37 w 41"/>
                <a:gd name="T77" fmla="*/ 9 h 94"/>
                <a:gd name="T78" fmla="*/ 33 w 41"/>
                <a:gd name="T79" fmla="*/ 2 h 94"/>
                <a:gd name="T80" fmla="*/ 27 w 41"/>
                <a:gd name="T81" fmla="*/ 0 h 94"/>
                <a:gd name="T82" fmla="*/ 22 w 41"/>
                <a:gd name="T83" fmla="*/ 2 h 94"/>
                <a:gd name="T84" fmla="*/ 19 w 41"/>
                <a:gd name="T85" fmla="*/ 5 h 94"/>
                <a:gd name="T86" fmla="*/ 18 w 41"/>
                <a:gd name="T87" fmla="*/ 9 h 94"/>
                <a:gd name="T88" fmla="*/ 18 w 41"/>
                <a:gd name="T89" fmla="*/ 15 h 94"/>
                <a:gd name="T90" fmla="*/ 18 w 41"/>
                <a:gd name="T91" fmla="*/ 16 h 94"/>
                <a:gd name="T92" fmla="*/ 18 w 41"/>
                <a:gd name="T93" fmla="*/ 16 h 94"/>
                <a:gd name="T94" fmla="*/ 18 w 41"/>
                <a:gd name="T95" fmla="*/ 16 h 94"/>
                <a:gd name="T96" fmla="*/ 18 w 41"/>
                <a:gd name="T97" fmla="*/ 15 h 94"/>
                <a:gd name="T98" fmla="*/ 18 w 41"/>
                <a:gd name="T99" fmla="*/ 15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94"/>
                <a:gd name="T152" fmla="*/ 41 w 41"/>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94">
                  <a:moveTo>
                    <a:pt x="18" y="15"/>
                  </a:moveTo>
                  <a:lnTo>
                    <a:pt x="21" y="9"/>
                  </a:lnTo>
                  <a:lnTo>
                    <a:pt x="25" y="5"/>
                  </a:lnTo>
                  <a:lnTo>
                    <a:pt x="30" y="5"/>
                  </a:lnTo>
                  <a:lnTo>
                    <a:pt x="36" y="12"/>
                  </a:lnTo>
                  <a:lnTo>
                    <a:pt x="36" y="15"/>
                  </a:lnTo>
                  <a:lnTo>
                    <a:pt x="36" y="17"/>
                  </a:lnTo>
                  <a:lnTo>
                    <a:pt x="37" y="20"/>
                  </a:lnTo>
                  <a:lnTo>
                    <a:pt x="37" y="22"/>
                  </a:lnTo>
                  <a:lnTo>
                    <a:pt x="38" y="30"/>
                  </a:lnTo>
                  <a:lnTo>
                    <a:pt x="37" y="38"/>
                  </a:lnTo>
                  <a:lnTo>
                    <a:pt x="35" y="46"/>
                  </a:lnTo>
                  <a:lnTo>
                    <a:pt x="33" y="53"/>
                  </a:lnTo>
                  <a:lnTo>
                    <a:pt x="30" y="59"/>
                  </a:lnTo>
                  <a:lnTo>
                    <a:pt x="27" y="64"/>
                  </a:lnTo>
                  <a:lnTo>
                    <a:pt x="24" y="68"/>
                  </a:lnTo>
                  <a:lnTo>
                    <a:pt x="20" y="74"/>
                  </a:lnTo>
                  <a:lnTo>
                    <a:pt x="16" y="77"/>
                  </a:lnTo>
                  <a:lnTo>
                    <a:pt x="11" y="81"/>
                  </a:lnTo>
                  <a:lnTo>
                    <a:pt x="6" y="85"/>
                  </a:lnTo>
                  <a:lnTo>
                    <a:pt x="1" y="87"/>
                  </a:lnTo>
                  <a:lnTo>
                    <a:pt x="0" y="89"/>
                  </a:lnTo>
                  <a:lnTo>
                    <a:pt x="0" y="91"/>
                  </a:lnTo>
                  <a:lnTo>
                    <a:pt x="0" y="93"/>
                  </a:lnTo>
                  <a:lnTo>
                    <a:pt x="2" y="94"/>
                  </a:lnTo>
                  <a:lnTo>
                    <a:pt x="7" y="94"/>
                  </a:lnTo>
                  <a:lnTo>
                    <a:pt x="12" y="92"/>
                  </a:lnTo>
                  <a:lnTo>
                    <a:pt x="15" y="89"/>
                  </a:lnTo>
                  <a:lnTo>
                    <a:pt x="19" y="85"/>
                  </a:lnTo>
                  <a:lnTo>
                    <a:pt x="23" y="81"/>
                  </a:lnTo>
                  <a:lnTo>
                    <a:pt x="26" y="77"/>
                  </a:lnTo>
                  <a:lnTo>
                    <a:pt x="29" y="72"/>
                  </a:lnTo>
                  <a:lnTo>
                    <a:pt x="31" y="68"/>
                  </a:lnTo>
                  <a:lnTo>
                    <a:pt x="36" y="58"/>
                  </a:lnTo>
                  <a:lnTo>
                    <a:pt x="39" y="47"/>
                  </a:lnTo>
                  <a:lnTo>
                    <a:pt x="41" y="35"/>
                  </a:lnTo>
                  <a:lnTo>
                    <a:pt x="41" y="24"/>
                  </a:lnTo>
                  <a:lnTo>
                    <a:pt x="40" y="18"/>
                  </a:lnTo>
                  <a:lnTo>
                    <a:pt x="37" y="9"/>
                  </a:lnTo>
                  <a:lnTo>
                    <a:pt x="33" y="2"/>
                  </a:lnTo>
                  <a:lnTo>
                    <a:pt x="27" y="0"/>
                  </a:lnTo>
                  <a:lnTo>
                    <a:pt x="22" y="2"/>
                  </a:lnTo>
                  <a:lnTo>
                    <a:pt x="19" y="5"/>
                  </a:lnTo>
                  <a:lnTo>
                    <a:pt x="18" y="9"/>
                  </a:lnTo>
                  <a:lnTo>
                    <a:pt x="18" y="15"/>
                  </a:lnTo>
                  <a:lnTo>
                    <a:pt x="18" y="16"/>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0" name="Freeform 74"/>
            <p:cNvSpPr>
              <a:spLocks/>
            </p:cNvSpPr>
            <p:nvPr/>
          </p:nvSpPr>
          <p:spPr bwMode="auto">
            <a:xfrm>
              <a:off x="3456" y="2085"/>
              <a:ext cx="80" cy="106"/>
            </a:xfrm>
            <a:custGeom>
              <a:avLst/>
              <a:gdLst>
                <a:gd name="T0" fmla="*/ 49 w 80"/>
                <a:gd name="T1" fmla="*/ 2 h 106"/>
                <a:gd name="T2" fmla="*/ 56 w 80"/>
                <a:gd name="T3" fmla="*/ 7 h 106"/>
                <a:gd name="T4" fmla="*/ 62 w 80"/>
                <a:gd name="T5" fmla="*/ 12 h 106"/>
                <a:gd name="T6" fmla="*/ 67 w 80"/>
                <a:gd name="T7" fmla="*/ 19 h 106"/>
                <a:gd name="T8" fmla="*/ 70 w 80"/>
                <a:gd name="T9" fmla="*/ 25 h 106"/>
                <a:gd name="T10" fmla="*/ 72 w 80"/>
                <a:gd name="T11" fmla="*/ 32 h 106"/>
                <a:gd name="T12" fmla="*/ 73 w 80"/>
                <a:gd name="T13" fmla="*/ 40 h 106"/>
                <a:gd name="T14" fmla="*/ 74 w 80"/>
                <a:gd name="T15" fmla="*/ 48 h 106"/>
                <a:gd name="T16" fmla="*/ 73 w 80"/>
                <a:gd name="T17" fmla="*/ 56 h 106"/>
                <a:gd name="T18" fmla="*/ 70 w 80"/>
                <a:gd name="T19" fmla="*/ 67 h 106"/>
                <a:gd name="T20" fmla="*/ 64 w 80"/>
                <a:gd name="T21" fmla="*/ 76 h 106"/>
                <a:gd name="T22" fmla="*/ 55 w 80"/>
                <a:gd name="T23" fmla="*/ 85 h 106"/>
                <a:gd name="T24" fmla="*/ 45 w 80"/>
                <a:gd name="T25" fmla="*/ 93 h 106"/>
                <a:gd name="T26" fmla="*/ 35 w 80"/>
                <a:gd name="T27" fmla="*/ 97 h 106"/>
                <a:gd name="T28" fmla="*/ 24 w 80"/>
                <a:gd name="T29" fmla="*/ 98 h 106"/>
                <a:gd name="T30" fmla="*/ 14 w 80"/>
                <a:gd name="T31" fmla="*/ 94 h 106"/>
                <a:gd name="T32" fmla="*/ 7 w 80"/>
                <a:gd name="T33" fmla="*/ 85 h 106"/>
                <a:gd name="T34" fmla="*/ 5 w 80"/>
                <a:gd name="T35" fmla="*/ 85 h 106"/>
                <a:gd name="T36" fmla="*/ 2 w 80"/>
                <a:gd name="T37" fmla="*/ 85 h 106"/>
                <a:gd name="T38" fmla="*/ 1 w 80"/>
                <a:gd name="T39" fmla="*/ 87 h 106"/>
                <a:gd name="T40" fmla="*/ 0 w 80"/>
                <a:gd name="T41" fmla="*/ 90 h 106"/>
                <a:gd name="T42" fmla="*/ 4 w 80"/>
                <a:gd name="T43" fmla="*/ 99 h 106"/>
                <a:gd name="T44" fmla="*/ 11 w 80"/>
                <a:gd name="T45" fmla="*/ 105 h 106"/>
                <a:gd name="T46" fmla="*/ 20 w 80"/>
                <a:gd name="T47" fmla="*/ 106 h 106"/>
                <a:gd name="T48" fmla="*/ 31 w 80"/>
                <a:gd name="T49" fmla="*/ 105 h 106"/>
                <a:gd name="T50" fmla="*/ 41 w 80"/>
                <a:gd name="T51" fmla="*/ 101 h 106"/>
                <a:gd name="T52" fmla="*/ 52 w 80"/>
                <a:gd name="T53" fmla="*/ 96 h 106"/>
                <a:gd name="T54" fmla="*/ 61 w 80"/>
                <a:gd name="T55" fmla="*/ 90 h 106"/>
                <a:gd name="T56" fmla="*/ 67 w 80"/>
                <a:gd name="T57" fmla="*/ 84 h 106"/>
                <a:gd name="T58" fmla="*/ 73 w 80"/>
                <a:gd name="T59" fmla="*/ 73 h 106"/>
                <a:gd name="T60" fmla="*/ 78 w 80"/>
                <a:gd name="T61" fmla="*/ 61 h 106"/>
                <a:gd name="T62" fmla="*/ 80 w 80"/>
                <a:gd name="T63" fmla="*/ 49 h 106"/>
                <a:gd name="T64" fmla="*/ 79 w 80"/>
                <a:gd name="T65" fmla="*/ 37 h 106"/>
                <a:gd name="T66" fmla="*/ 77 w 80"/>
                <a:gd name="T67" fmla="*/ 26 h 106"/>
                <a:gd name="T68" fmla="*/ 71 w 80"/>
                <a:gd name="T69" fmla="*/ 16 h 106"/>
                <a:gd name="T70" fmla="*/ 63 w 80"/>
                <a:gd name="T71" fmla="*/ 8 h 106"/>
                <a:gd name="T72" fmla="*/ 52 w 80"/>
                <a:gd name="T73" fmla="*/ 0 h 106"/>
                <a:gd name="T74" fmla="*/ 51 w 80"/>
                <a:gd name="T75" fmla="*/ 0 h 106"/>
                <a:gd name="T76" fmla="*/ 49 w 80"/>
                <a:gd name="T77" fmla="*/ 1 h 106"/>
                <a:gd name="T78" fmla="*/ 49 w 80"/>
                <a:gd name="T79" fmla="*/ 2 h 106"/>
                <a:gd name="T80" fmla="*/ 49 w 80"/>
                <a:gd name="T81" fmla="*/ 2 h 106"/>
                <a:gd name="T82" fmla="*/ 49 w 80"/>
                <a:gd name="T83" fmla="*/ 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06"/>
                <a:gd name="T128" fmla="*/ 80 w 8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06">
                  <a:moveTo>
                    <a:pt x="49" y="2"/>
                  </a:moveTo>
                  <a:lnTo>
                    <a:pt x="56" y="7"/>
                  </a:lnTo>
                  <a:lnTo>
                    <a:pt x="62" y="12"/>
                  </a:lnTo>
                  <a:lnTo>
                    <a:pt x="67" y="19"/>
                  </a:lnTo>
                  <a:lnTo>
                    <a:pt x="70" y="25"/>
                  </a:lnTo>
                  <a:lnTo>
                    <a:pt x="72" y="32"/>
                  </a:lnTo>
                  <a:lnTo>
                    <a:pt x="73" y="40"/>
                  </a:lnTo>
                  <a:lnTo>
                    <a:pt x="74" y="48"/>
                  </a:lnTo>
                  <a:lnTo>
                    <a:pt x="73" y="56"/>
                  </a:lnTo>
                  <a:lnTo>
                    <a:pt x="70" y="67"/>
                  </a:lnTo>
                  <a:lnTo>
                    <a:pt x="64" y="76"/>
                  </a:lnTo>
                  <a:lnTo>
                    <a:pt x="55" y="85"/>
                  </a:lnTo>
                  <a:lnTo>
                    <a:pt x="45" y="93"/>
                  </a:lnTo>
                  <a:lnTo>
                    <a:pt x="35" y="97"/>
                  </a:lnTo>
                  <a:lnTo>
                    <a:pt x="24" y="98"/>
                  </a:lnTo>
                  <a:lnTo>
                    <a:pt x="14" y="94"/>
                  </a:lnTo>
                  <a:lnTo>
                    <a:pt x="7" y="85"/>
                  </a:lnTo>
                  <a:lnTo>
                    <a:pt x="5" y="85"/>
                  </a:lnTo>
                  <a:lnTo>
                    <a:pt x="2" y="85"/>
                  </a:lnTo>
                  <a:lnTo>
                    <a:pt x="1" y="87"/>
                  </a:lnTo>
                  <a:lnTo>
                    <a:pt x="0" y="90"/>
                  </a:lnTo>
                  <a:lnTo>
                    <a:pt x="4" y="99"/>
                  </a:lnTo>
                  <a:lnTo>
                    <a:pt x="11" y="105"/>
                  </a:lnTo>
                  <a:lnTo>
                    <a:pt x="20" y="106"/>
                  </a:lnTo>
                  <a:lnTo>
                    <a:pt x="31" y="105"/>
                  </a:lnTo>
                  <a:lnTo>
                    <a:pt x="41" y="101"/>
                  </a:lnTo>
                  <a:lnTo>
                    <a:pt x="52" y="96"/>
                  </a:lnTo>
                  <a:lnTo>
                    <a:pt x="61" y="90"/>
                  </a:lnTo>
                  <a:lnTo>
                    <a:pt x="67" y="84"/>
                  </a:lnTo>
                  <a:lnTo>
                    <a:pt x="73" y="73"/>
                  </a:lnTo>
                  <a:lnTo>
                    <a:pt x="78" y="61"/>
                  </a:lnTo>
                  <a:lnTo>
                    <a:pt x="80" y="49"/>
                  </a:lnTo>
                  <a:lnTo>
                    <a:pt x="79" y="37"/>
                  </a:lnTo>
                  <a:lnTo>
                    <a:pt x="77" y="26"/>
                  </a:lnTo>
                  <a:lnTo>
                    <a:pt x="71" y="16"/>
                  </a:lnTo>
                  <a:lnTo>
                    <a:pt x="63" y="8"/>
                  </a:lnTo>
                  <a:lnTo>
                    <a:pt x="52" y="0"/>
                  </a:lnTo>
                  <a:lnTo>
                    <a:pt x="51" y="0"/>
                  </a:lnTo>
                  <a:lnTo>
                    <a:pt x="49" y="1"/>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1" name="Freeform 75"/>
            <p:cNvSpPr>
              <a:spLocks/>
            </p:cNvSpPr>
            <p:nvPr/>
          </p:nvSpPr>
          <p:spPr bwMode="auto">
            <a:xfrm>
              <a:off x="3429" y="2113"/>
              <a:ext cx="23" cy="23"/>
            </a:xfrm>
            <a:custGeom>
              <a:avLst/>
              <a:gdLst>
                <a:gd name="T0" fmla="*/ 21 w 23"/>
                <a:gd name="T1" fmla="*/ 0 h 23"/>
                <a:gd name="T2" fmla="*/ 17 w 23"/>
                <a:gd name="T3" fmla="*/ 2 h 23"/>
                <a:gd name="T4" fmla="*/ 14 w 23"/>
                <a:gd name="T5" fmla="*/ 4 h 23"/>
                <a:gd name="T6" fmla="*/ 10 w 23"/>
                <a:gd name="T7" fmla="*/ 6 h 23"/>
                <a:gd name="T8" fmla="*/ 6 w 23"/>
                <a:gd name="T9" fmla="*/ 9 h 23"/>
                <a:gd name="T10" fmla="*/ 4 w 23"/>
                <a:gd name="T11" fmla="*/ 12 h 23"/>
                <a:gd name="T12" fmla="*/ 3 w 23"/>
                <a:gd name="T13" fmla="*/ 15 h 23"/>
                <a:gd name="T14" fmla="*/ 1 w 23"/>
                <a:gd name="T15" fmla="*/ 18 h 23"/>
                <a:gd name="T16" fmla="*/ 0 w 23"/>
                <a:gd name="T17" fmla="*/ 22 h 23"/>
                <a:gd name="T18" fmla="*/ 0 w 23"/>
                <a:gd name="T19" fmla="*/ 23 h 23"/>
                <a:gd name="T20" fmla="*/ 2 w 23"/>
                <a:gd name="T21" fmla="*/ 23 h 23"/>
                <a:gd name="T22" fmla="*/ 4 w 23"/>
                <a:gd name="T23" fmla="*/ 23 h 23"/>
                <a:gd name="T24" fmla="*/ 5 w 23"/>
                <a:gd name="T25" fmla="*/ 22 h 23"/>
                <a:gd name="T26" fmla="*/ 6 w 23"/>
                <a:gd name="T27" fmla="*/ 19 h 23"/>
                <a:gd name="T28" fmla="*/ 7 w 23"/>
                <a:gd name="T29" fmla="*/ 16 h 23"/>
                <a:gd name="T30" fmla="*/ 8 w 23"/>
                <a:gd name="T31" fmla="*/ 14 h 23"/>
                <a:gd name="T32" fmla="*/ 9 w 23"/>
                <a:gd name="T33" fmla="*/ 11 h 23"/>
                <a:gd name="T34" fmla="*/ 11 w 23"/>
                <a:gd name="T35" fmla="*/ 8 h 23"/>
                <a:gd name="T36" fmla="*/ 14 w 23"/>
                <a:gd name="T37" fmla="*/ 5 h 23"/>
                <a:gd name="T38" fmla="*/ 18 w 23"/>
                <a:gd name="T39" fmla="*/ 3 h 23"/>
                <a:gd name="T40" fmla="*/ 22 w 23"/>
                <a:gd name="T41" fmla="*/ 1 h 23"/>
                <a:gd name="T42" fmla="*/ 23 w 23"/>
                <a:gd name="T43" fmla="*/ 0 h 23"/>
                <a:gd name="T44" fmla="*/ 22 w 23"/>
                <a:gd name="T45" fmla="*/ 0 h 23"/>
                <a:gd name="T46" fmla="*/ 21 w 23"/>
                <a:gd name="T47" fmla="*/ 0 h 23"/>
                <a:gd name="T48" fmla="*/ 21 w 23"/>
                <a:gd name="T49" fmla="*/ 0 h 23"/>
                <a:gd name="T50" fmla="*/ 21 w 23"/>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23"/>
                <a:gd name="T80" fmla="*/ 23 w 23"/>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23">
                  <a:moveTo>
                    <a:pt x="21" y="0"/>
                  </a:moveTo>
                  <a:lnTo>
                    <a:pt x="17" y="2"/>
                  </a:lnTo>
                  <a:lnTo>
                    <a:pt x="14" y="4"/>
                  </a:lnTo>
                  <a:lnTo>
                    <a:pt x="10" y="6"/>
                  </a:lnTo>
                  <a:lnTo>
                    <a:pt x="6" y="9"/>
                  </a:lnTo>
                  <a:lnTo>
                    <a:pt x="4" y="12"/>
                  </a:lnTo>
                  <a:lnTo>
                    <a:pt x="3" y="15"/>
                  </a:lnTo>
                  <a:lnTo>
                    <a:pt x="1" y="18"/>
                  </a:lnTo>
                  <a:lnTo>
                    <a:pt x="0" y="22"/>
                  </a:lnTo>
                  <a:lnTo>
                    <a:pt x="0" y="23"/>
                  </a:lnTo>
                  <a:lnTo>
                    <a:pt x="2" y="23"/>
                  </a:lnTo>
                  <a:lnTo>
                    <a:pt x="4" y="23"/>
                  </a:lnTo>
                  <a:lnTo>
                    <a:pt x="5" y="22"/>
                  </a:lnTo>
                  <a:lnTo>
                    <a:pt x="6" y="19"/>
                  </a:lnTo>
                  <a:lnTo>
                    <a:pt x="7" y="16"/>
                  </a:lnTo>
                  <a:lnTo>
                    <a:pt x="8" y="14"/>
                  </a:lnTo>
                  <a:lnTo>
                    <a:pt x="9" y="11"/>
                  </a:lnTo>
                  <a:lnTo>
                    <a:pt x="11" y="8"/>
                  </a:lnTo>
                  <a:lnTo>
                    <a:pt x="14" y="5"/>
                  </a:lnTo>
                  <a:lnTo>
                    <a:pt x="18" y="3"/>
                  </a:lnTo>
                  <a:lnTo>
                    <a:pt x="22" y="1"/>
                  </a:lnTo>
                  <a:lnTo>
                    <a:pt x="23" y="0"/>
                  </a:lnTo>
                  <a:lnTo>
                    <a:pt x="22"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2" name="Freeform 76"/>
            <p:cNvSpPr>
              <a:spLocks/>
            </p:cNvSpPr>
            <p:nvPr/>
          </p:nvSpPr>
          <p:spPr bwMode="auto">
            <a:xfrm>
              <a:off x="3393" y="2106"/>
              <a:ext cx="18" cy="43"/>
            </a:xfrm>
            <a:custGeom>
              <a:avLst/>
              <a:gdLst>
                <a:gd name="T0" fmla="*/ 17 w 18"/>
                <a:gd name="T1" fmla="*/ 0 h 43"/>
                <a:gd name="T2" fmla="*/ 8 w 18"/>
                <a:gd name="T3" fmla="*/ 7 h 43"/>
                <a:gd name="T4" fmla="*/ 3 w 18"/>
                <a:gd name="T5" fmla="*/ 18 h 43"/>
                <a:gd name="T6" fmla="*/ 0 w 18"/>
                <a:gd name="T7" fmla="*/ 30 h 43"/>
                <a:gd name="T8" fmla="*/ 3 w 18"/>
                <a:gd name="T9" fmla="*/ 41 h 43"/>
                <a:gd name="T10" fmla="*/ 4 w 18"/>
                <a:gd name="T11" fmla="*/ 42 h 43"/>
                <a:gd name="T12" fmla="*/ 6 w 18"/>
                <a:gd name="T13" fmla="*/ 43 h 43"/>
                <a:gd name="T14" fmla="*/ 8 w 18"/>
                <a:gd name="T15" fmla="*/ 43 h 43"/>
                <a:gd name="T16" fmla="*/ 9 w 18"/>
                <a:gd name="T17" fmla="*/ 42 h 43"/>
                <a:gd name="T18" fmla="*/ 8 w 18"/>
                <a:gd name="T19" fmla="*/ 31 h 43"/>
                <a:gd name="T20" fmla="*/ 9 w 18"/>
                <a:gd name="T21" fmla="*/ 20 h 43"/>
                <a:gd name="T22" fmla="*/ 12 w 18"/>
                <a:gd name="T23" fmla="*/ 10 h 43"/>
                <a:gd name="T24" fmla="*/ 18 w 18"/>
                <a:gd name="T25" fmla="*/ 1 h 43"/>
                <a:gd name="T26" fmla="*/ 18 w 18"/>
                <a:gd name="T27" fmla="*/ 1 h 43"/>
                <a:gd name="T28" fmla="*/ 18 w 18"/>
                <a:gd name="T29" fmla="*/ 1 h 43"/>
                <a:gd name="T30" fmla="*/ 17 w 18"/>
                <a:gd name="T31" fmla="*/ 0 h 43"/>
                <a:gd name="T32" fmla="*/ 17 w 18"/>
                <a:gd name="T33" fmla="*/ 0 h 43"/>
                <a:gd name="T34" fmla="*/ 17 w 18"/>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43"/>
                <a:gd name="T56" fmla="*/ 18 w 18"/>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43">
                  <a:moveTo>
                    <a:pt x="17" y="0"/>
                  </a:moveTo>
                  <a:lnTo>
                    <a:pt x="8" y="7"/>
                  </a:lnTo>
                  <a:lnTo>
                    <a:pt x="3" y="18"/>
                  </a:lnTo>
                  <a:lnTo>
                    <a:pt x="0" y="30"/>
                  </a:lnTo>
                  <a:lnTo>
                    <a:pt x="3" y="41"/>
                  </a:lnTo>
                  <a:lnTo>
                    <a:pt x="4" y="42"/>
                  </a:lnTo>
                  <a:lnTo>
                    <a:pt x="6" y="43"/>
                  </a:lnTo>
                  <a:lnTo>
                    <a:pt x="8" y="43"/>
                  </a:lnTo>
                  <a:lnTo>
                    <a:pt x="9" y="42"/>
                  </a:lnTo>
                  <a:lnTo>
                    <a:pt x="8" y="31"/>
                  </a:lnTo>
                  <a:lnTo>
                    <a:pt x="9" y="20"/>
                  </a:lnTo>
                  <a:lnTo>
                    <a:pt x="12" y="10"/>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3" name="Freeform 77"/>
            <p:cNvSpPr>
              <a:spLocks/>
            </p:cNvSpPr>
            <p:nvPr/>
          </p:nvSpPr>
          <p:spPr bwMode="auto">
            <a:xfrm>
              <a:off x="3265" y="1659"/>
              <a:ext cx="140" cy="70"/>
            </a:xfrm>
            <a:custGeom>
              <a:avLst/>
              <a:gdLst>
                <a:gd name="T0" fmla="*/ 139 w 140"/>
                <a:gd name="T1" fmla="*/ 0 h 70"/>
                <a:gd name="T2" fmla="*/ 134 w 140"/>
                <a:gd name="T3" fmla="*/ 10 h 70"/>
                <a:gd name="T4" fmla="*/ 129 w 140"/>
                <a:gd name="T5" fmla="*/ 19 h 70"/>
                <a:gd name="T6" fmla="*/ 122 w 140"/>
                <a:gd name="T7" fmla="*/ 25 h 70"/>
                <a:gd name="T8" fmla="*/ 114 w 140"/>
                <a:gd name="T9" fmla="*/ 31 h 70"/>
                <a:gd name="T10" fmla="*/ 106 w 140"/>
                <a:gd name="T11" fmla="*/ 35 h 70"/>
                <a:gd name="T12" fmla="*/ 96 w 140"/>
                <a:gd name="T13" fmla="*/ 39 h 70"/>
                <a:gd name="T14" fmla="*/ 87 w 140"/>
                <a:gd name="T15" fmla="*/ 41 h 70"/>
                <a:gd name="T16" fmla="*/ 76 w 140"/>
                <a:gd name="T17" fmla="*/ 43 h 70"/>
                <a:gd name="T18" fmla="*/ 66 w 140"/>
                <a:gd name="T19" fmla="*/ 44 h 70"/>
                <a:gd name="T20" fmla="*/ 57 w 140"/>
                <a:gd name="T21" fmla="*/ 46 h 70"/>
                <a:gd name="T22" fmla="*/ 47 w 140"/>
                <a:gd name="T23" fmla="*/ 49 h 70"/>
                <a:gd name="T24" fmla="*/ 37 w 140"/>
                <a:gd name="T25" fmla="*/ 51 h 70"/>
                <a:gd name="T26" fmla="*/ 28 w 140"/>
                <a:gd name="T27" fmla="*/ 54 h 70"/>
                <a:gd name="T28" fmla="*/ 18 w 140"/>
                <a:gd name="T29" fmla="*/ 58 h 70"/>
                <a:gd name="T30" fmla="*/ 9 w 140"/>
                <a:gd name="T31" fmla="*/ 62 h 70"/>
                <a:gd name="T32" fmla="*/ 0 w 140"/>
                <a:gd name="T33" fmla="*/ 66 h 70"/>
                <a:gd name="T34" fmla="*/ 0 w 140"/>
                <a:gd name="T35" fmla="*/ 67 h 70"/>
                <a:gd name="T36" fmla="*/ 1 w 140"/>
                <a:gd name="T37" fmla="*/ 69 h 70"/>
                <a:gd name="T38" fmla="*/ 1 w 140"/>
                <a:gd name="T39" fmla="*/ 70 h 70"/>
                <a:gd name="T40" fmla="*/ 3 w 140"/>
                <a:gd name="T41" fmla="*/ 70 h 70"/>
                <a:gd name="T42" fmla="*/ 14 w 140"/>
                <a:gd name="T43" fmla="*/ 66 h 70"/>
                <a:gd name="T44" fmla="*/ 25 w 140"/>
                <a:gd name="T45" fmla="*/ 63 h 70"/>
                <a:gd name="T46" fmla="*/ 35 w 140"/>
                <a:gd name="T47" fmla="*/ 60 h 70"/>
                <a:gd name="T48" fmla="*/ 46 w 140"/>
                <a:gd name="T49" fmla="*/ 56 h 70"/>
                <a:gd name="T50" fmla="*/ 57 w 140"/>
                <a:gd name="T51" fmla="*/ 53 h 70"/>
                <a:gd name="T52" fmla="*/ 68 w 140"/>
                <a:gd name="T53" fmla="*/ 50 h 70"/>
                <a:gd name="T54" fmla="*/ 79 w 140"/>
                <a:gd name="T55" fmla="*/ 47 h 70"/>
                <a:gd name="T56" fmla="*/ 90 w 140"/>
                <a:gd name="T57" fmla="*/ 45 h 70"/>
                <a:gd name="T58" fmla="*/ 99 w 140"/>
                <a:gd name="T59" fmla="*/ 43 h 70"/>
                <a:gd name="T60" fmla="*/ 108 w 140"/>
                <a:gd name="T61" fmla="*/ 40 h 70"/>
                <a:gd name="T62" fmla="*/ 115 w 140"/>
                <a:gd name="T63" fmla="*/ 35 h 70"/>
                <a:gd name="T64" fmla="*/ 122 w 140"/>
                <a:gd name="T65" fmla="*/ 31 h 70"/>
                <a:gd name="T66" fmla="*/ 128 w 140"/>
                <a:gd name="T67" fmla="*/ 25 h 70"/>
                <a:gd name="T68" fmla="*/ 133 w 140"/>
                <a:gd name="T69" fmla="*/ 17 h 70"/>
                <a:gd name="T70" fmla="*/ 137 w 140"/>
                <a:gd name="T71" fmla="*/ 10 h 70"/>
                <a:gd name="T72" fmla="*/ 140 w 140"/>
                <a:gd name="T73" fmla="*/ 1 h 70"/>
                <a:gd name="T74" fmla="*/ 140 w 140"/>
                <a:gd name="T75" fmla="*/ 1 h 70"/>
                <a:gd name="T76" fmla="*/ 140 w 140"/>
                <a:gd name="T77" fmla="*/ 0 h 70"/>
                <a:gd name="T78" fmla="*/ 139 w 140"/>
                <a:gd name="T79" fmla="*/ 0 h 70"/>
                <a:gd name="T80" fmla="*/ 139 w 140"/>
                <a:gd name="T81" fmla="*/ 0 h 70"/>
                <a:gd name="T82" fmla="*/ 139 w 140"/>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0"/>
                <a:gd name="T128" fmla="*/ 140 w 140"/>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0">
                  <a:moveTo>
                    <a:pt x="139" y="0"/>
                  </a:moveTo>
                  <a:lnTo>
                    <a:pt x="134" y="10"/>
                  </a:lnTo>
                  <a:lnTo>
                    <a:pt x="129" y="19"/>
                  </a:lnTo>
                  <a:lnTo>
                    <a:pt x="122" y="25"/>
                  </a:lnTo>
                  <a:lnTo>
                    <a:pt x="114" y="31"/>
                  </a:lnTo>
                  <a:lnTo>
                    <a:pt x="106" y="35"/>
                  </a:lnTo>
                  <a:lnTo>
                    <a:pt x="96" y="39"/>
                  </a:lnTo>
                  <a:lnTo>
                    <a:pt x="87" y="41"/>
                  </a:lnTo>
                  <a:lnTo>
                    <a:pt x="76" y="43"/>
                  </a:lnTo>
                  <a:lnTo>
                    <a:pt x="66" y="44"/>
                  </a:lnTo>
                  <a:lnTo>
                    <a:pt x="57" y="46"/>
                  </a:lnTo>
                  <a:lnTo>
                    <a:pt x="47" y="49"/>
                  </a:lnTo>
                  <a:lnTo>
                    <a:pt x="37" y="51"/>
                  </a:lnTo>
                  <a:lnTo>
                    <a:pt x="28" y="54"/>
                  </a:lnTo>
                  <a:lnTo>
                    <a:pt x="18" y="58"/>
                  </a:lnTo>
                  <a:lnTo>
                    <a:pt x="9" y="62"/>
                  </a:lnTo>
                  <a:lnTo>
                    <a:pt x="0" y="66"/>
                  </a:lnTo>
                  <a:lnTo>
                    <a:pt x="0" y="67"/>
                  </a:lnTo>
                  <a:lnTo>
                    <a:pt x="1" y="69"/>
                  </a:lnTo>
                  <a:lnTo>
                    <a:pt x="1" y="70"/>
                  </a:lnTo>
                  <a:lnTo>
                    <a:pt x="3" y="70"/>
                  </a:lnTo>
                  <a:lnTo>
                    <a:pt x="14" y="66"/>
                  </a:lnTo>
                  <a:lnTo>
                    <a:pt x="25" y="63"/>
                  </a:lnTo>
                  <a:lnTo>
                    <a:pt x="35" y="60"/>
                  </a:lnTo>
                  <a:lnTo>
                    <a:pt x="46" y="56"/>
                  </a:lnTo>
                  <a:lnTo>
                    <a:pt x="57" y="53"/>
                  </a:lnTo>
                  <a:lnTo>
                    <a:pt x="68" y="50"/>
                  </a:lnTo>
                  <a:lnTo>
                    <a:pt x="79" y="47"/>
                  </a:lnTo>
                  <a:lnTo>
                    <a:pt x="90" y="45"/>
                  </a:lnTo>
                  <a:lnTo>
                    <a:pt x="99" y="43"/>
                  </a:lnTo>
                  <a:lnTo>
                    <a:pt x="108" y="40"/>
                  </a:lnTo>
                  <a:lnTo>
                    <a:pt x="115" y="35"/>
                  </a:lnTo>
                  <a:lnTo>
                    <a:pt x="122" y="31"/>
                  </a:lnTo>
                  <a:lnTo>
                    <a:pt x="128" y="25"/>
                  </a:lnTo>
                  <a:lnTo>
                    <a:pt x="133" y="17"/>
                  </a:lnTo>
                  <a:lnTo>
                    <a:pt x="137" y="10"/>
                  </a:lnTo>
                  <a:lnTo>
                    <a:pt x="140" y="1"/>
                  </a:lnTo>
                  <a:lnTo>
                    <a:pt x="140"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4" name="Freeform 78"/>
            <p:cNvSpPr>
              <a:spLocks/>
            </p:cNvSpPr>
            <p:nvPr/>
          </p:nvSpPr>
          <p:spPr bwMode="auto">
            <a:xfrm>
              <a:off x="3290" y="1479"/>
              <a:ext cx="29" cy="110"/>
            </a:xfrm>
            <a:custGeom>
              <a:avLst/>
              <a:gdLst>
                <a:gd name="T0" fmla="*/ 27 w 29"/>
                <a:gd name="T1" fmla="*/ 0 h 110"/>
                <a:gd name="T2" fmla="*/ 23 w 29"/>
                <a:gd name="T3" fmla="*/ 6 h 110"/>
                <a:gd name="T4" fmla="*/ 20 w 29"/>
                <a:gd name="T5" fmla="*/ 11 h 110"/>
                <a:gd name="T6" fmla="*/ 16 w 29"/>
                <a:gd name="T7" fmla="*/ 16 h 110"/>
                <a:gd name="T8" fmla="*/ 12 w 29"/>
                <a:gd name="T9" fmla="*/ 22 h 110"/>
                <a:gd name="T10" fmla="*/ 9 w 29"/>
                <a:gd name="T11" fmla="*/ 28 h 110"/>
                <a:gd name="T12" fmla="*/ 7 w 29"/>
                <a:gd name="T13" fmla="*/ 34 h 110"/>
                <a:gd name="T14" fmla="*/ 6 w 29"/>
                <a:gd name="T15" fmla="*/ 41 h 110"/>
                <a:gd name="T16" fmla="*/ 6 w 29"/>
                <a:gd name="T17" fmla="*/ 47 h 110"/>
                <a:gd name="T18" fmla="*/ 8 w 29"/>
                <a:gd name="T19" fmla="*/ 53 h 110"/>
                <a:gd name="T20" fmla="*/ 10 w 29"/>
                <a:gd name="T21" fmla="*/ 58 h 110"/>
                <a:gd name="T22" fmla="*/ 13 w 29"/>
                <a:gd name="T23" fmla="*/ 63 h 110"/>
                <a:gd name="T24" fmla="*/ 16 w 29"/>
                <a:gd name="T25" fmla="*/ 69 h 110"/>
                <a:gd name="T26" fmla="*/ 20 w 29"/>
                <a:gd name="T27" fmla="*/ 75 h 110"/>
                <a:gd name="T28" fmla="*/ 23 w 29"/>
                <a:gd name="T29" fmla="*/ 80 h 110"/>
                <a:gd name="T30" fmla="*/ 26 w 29"/>
                <a:gd name="T31" fmla="*/ 86 h 110"/>
                <a:gd name="T32" fmla="*/ 27 w 29"/>
                <a:gd name="T33" fmla="*/ 93 h 110"/>
                <a:gd name="T34" fmla="*/ 27 w 29"/>
                <a:gd name="T35" fmla="*/ 99 h 110"/>
                <a:gd name="T36" fmla="*/ 24 w 29"/>
                <a:gd name="T37" fmla="*/ 104 h 110"/>
                <a:gd name="T38" fmla="*/ 20 w 29"/>
                <a:gd name="T39" fmla="*/ 106 h 110"/>
                <a:gd name="T40" fmla="*/ 15 w 29"/>
                <a:gd name="T41" fmla="*/ 106 h 110"/>
                <a:gd name="T42" fmla="*/ 10 w 29"/>
                <a:gd name="T43" fmla="*/ 104 h 110"/>
                <a:gd name="T44" fmla="*/ 6 w 29"/>
                <a:gd name="T45" fmla="*/ 100 h 110"/>
                <a:gd name="T46" fmla="*/ 3 w 29"/>
                <a:gd name="T47" fmla="*/ 95 h 110"/>
                <a:gd name="T48" fmla="*/ 3 w 29"/>
                <a:gd name="T49" fmla="*/ 87 h 110"/>
                <a:gd name="T50" fmla="*/ 3 w 29"/>
                <a:gd name="T51" fmla="*/ 86 h 110"/>
                <a:gd name="T52" fmla="*/ 2 w 29"/>
                <a:gd name="T53" fmla="*/ 86 h 110"/>
                <a:gd name="T54" fmla="*/ 2 w 29"/>
                <a:gd name="T55" fmla="*/ 86 h 110"/>
                <a:gd name="T56" fmla="*/ 1 w 29"/>
                <a:gd name="T57" fmla="*/ 86 h 110"/>
                <a:gd name="T58" fmla="*/ 0 w 29"/>
                <a:gd name="T59" fmla="*/ 91 h 110"/>
                <a:gd name="T60" fmla="*/ 2 w 29"/>
                <a:gd name="T61" fmla="*/ 96 h 110"/>
                <a:gd name="T62" fmla="*/ 5 w 29"/>
                <a:gd name="T63" fmla="*/ 101 h 110"/>
                <a:gd name="T64" fmla="*/ 9 w 29"/>
                <a:gd name="T65" fmla="*/ 105 h 110"/>
                <a:gd name="T66" fmla="*/ 14 w 29"/>
                <a:gd name="T67" fmla="*/ 109 h 110"/>
                <a:gd name="T68" fmla="*/ 18 w 29"/>
                <a:gd name="T69" fmla="*/ 110 h 110"/>
                <a:gd name="T70" fmla="*/ 23 w 29"/>
                <a:gd name="T71" fmla="*/ 109 h 110"/>
                <a:gd name="T72" fmla="*/ 26 w 29"/>
                <a:gd name="T73" fmla="*/ 105 h 110"/>
                <a:gd name="T74" fmla="*/ 29 w 29"/>
                <a:gd name="T75" fmla="*/ 98 h 110"/>
                <a:gd name="T76" fmla="*/ 29 w 29"/>
                <a:gd name="T77" fmla="*/ 92 h 110"/>
                <a:gd name="T78" fmla="*/ 26 w 29"/>
                <a:gd name="T79" fmla="*/ 86 h 110"/>
                <a:gd name="T80" fmla="*/ 23 w 29"/>
                <a:gd name="T81" fmla="*/ 79 h 110"/>
                <a:gd name="T82" fmla="*/ 18 w 29"/>
                <a:gd name="T83" fmla="*/ 71 h 110"/>
                <a:gd name="T84" fmla="*/ 14 w 29"/>
                <a:gd name="T85" fmla="*/ 62 h 110"/>
                <a:gd name="T86" fmla="*/ 9 w 29"/>
                <a:gd name="T87" fmla="*/ 54 h 110"/>
                <a:gd name="T88" fmla="*/ 8 w 29"/>
                <a:gd name="T89" fmla="*/ 43 h 110"/>
                <a:gd name="T90" fmla="*/ 10 w 29"/>
                <a:gd name="T91" fmla="*/ 32 h 110"/>
                <a:gd name="T92" fmla="*/ 15 w 29"/>
                <a:gd name="T93" fmla="*/ 21 h 110"/>
                <a:gd name="T94" fmla="*/ 21 w 29"/>
                <a:gd name="T95" fmla="*/ 12 h 110"/>
                <a:gd name="T96" fmla="*/ 29 w 29"/>
                <a:gd name="T97" fmla="*/ 2 h 110"/>
                <a:gd name="T98" fmla="*/ 29 w 29"/>
                <a:gd name="T99" fmla="*/ 2 h 110"/>
                <a:gd name="T100" fmla="*/ 28 w 29"/>
                <a:gd name="T101" fmla="*/ 1 h 110"/>
                <a:gd name="T102" fmla="*/ 28 w 29"/>
                <a:gd name="T103" fmla="*/ 0 h 110"/>
                <a:gd name="T104" fmla="*/ 27 w 29"/>
                <a:gd name="T105" fmla="*/ 0 h 110"/>
                <a:gd name="T106" fmla="*/ 27 w 29"/>
                <a:gd name="T107" fmla="*/ 0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110"/>
                <a:gd name="T164" fmla="*/ 29 w 29"/>
                <a:gd name="T165" fmla="*/ 110 h 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110">
                  <a:moveTo>
                    <a:pt x="27" y="0"/>
                  </a:moveTo>
                  <a:lnTo>
                    <a:pt x="23" y="6"/>
                  </a:lnTo>
                  <a:lnTo>
                    <a:pt x="20" y="11"/>
                  </a:lnTo>
                  <a:lnTo>
                    <a:pt x="16" y="16"/>
                  </a:lnTo>
                  <a:lnTo>
                    <a:pt x="12" y="22"/>
                  </a:lnTo>
                  <a:lnTo>
                    <a:pt x="9" y="28"/>
                  </a:lnTo>
                  <a:lnTo>
                    <a:pt x="7" y="34"/>
                  </a:lnTo>
                  <a:lnTo>
                    <a:pt x="6" y="41"/>
                  </a:lnTo>
                  <a:lnTo>
                    <a:pt x="6" y="47"/>
                  </a:lnTo>
                  <a:lnTo>
                    <a:pt x="8" y="53"/>
                  </a:lnTo>
                  <a:lnTo>
                    <a:pt x="10" y="58"/>
                  </a:lnTo>
                  <a:lnTo>
                    <a:pt x="13" y="63"/>
                  </a:lnTo>
                  <a:lnTo>
                    <a:pt x="16" y="69"/>
                  </a:lnTo>
                  <a:lnTo>
                    <a:pt x="20" y="75"/>
                  </a:lnTo>
                  <a:lnTo>
                    <a:pt x="23" y="80"/>
                  </a:lnTo>
                  <a:lnTo>
                    <a:pt x="26" y="86"/>
                  </a:lnTo>
                  <a:lnTo>
                    <a:pt x="27" y="93"/>
                  </a:lnTo>
                  <a:lnTo>
                    <a:pt x="27" y="99"/>
                  </a:lnTo>
                  <a:lnTo>
                    <a:pt x="24" y="104"/>
                  </a:lnTo>
                  <a:lnTo>
                    <a:pt x="20" y="106"/>
                  </a:lnTo>
                  <a:lnTo>
                    <a:pt x="15" y="106"/>
                  </a:lnTo>
                  <a:lnTo>
                    <a:pt x="10" y="104"/>
                  </a:lnTo>
                  <a:lnTo>
                    <a:pt x="6" y="100"/>
                  </a:lnTo>
                  <a:lnTo>
                    <a:pt x="3" y="95"/>
                  </a:lnTo>
                  <a:lnTo>
                    <a:pt x="3" y="87"/>
                  </a:lnTo>
                  <a:lnTo>
                    <a:pt x="3" y="86"/>
                  </a:lnTo>
                  <a:lnTo>
                    <a:pt x="2" y="86"/>
                  </a:lnTo>
                  <a:lnTo>
                    <a:pt x="1" y="86"/>
                  </a:lnTo>
                  <a:lnTo>
                    <a:pt x="0" y="91"/>
                  </a:lnTo>
                  <a:lnTo>
                    <a:pt x="2" y="96"/>
                  </a:lnTo>
                  <a:lnTo>
                    <a:pt x="5" y="101"/>
                  </a:lnTo>
                  <a:lnTo>
                    <a:pt x="9" y="105"/>
                  </a:lnTo>
                  <a:lnTo>
                    <a:pt x="14" y="109"/>
                  </a:lnTo>
                  <a:lnTo>
                    <a:pt x="18" y="110"/>
                  </a:lnTo>
                  <a:lnTo>
                    <a:pt x="23" y="109"/>
                  </a:lnTo>
                  <a:lnTo>
                    <a:pt x="26" y="105"/>
                  </a:lnTo>
                  <a:lnTo>
                    <a:pt x="29" y="98"/>
                  </a:lnTo>
                  <a:lnTo>
                    <a:pt x="29" y="92"/>
                  </a:lnTo>
                  <a:lnTo>
                    <a:pt x="26" y="86"/>
                  </a:lnTo>
                  <a:lnTo>
                    <a:pt x="23" y="79"/>
                  </a:lnTo>
                  <a:lnTo>
                    <a:pt x="18" y="71"/>
                  </a:lnTo>
                  <a:lnTo>
                    <a:pt x="14" y="62"/>
                  </a:lnTo>
                  <a:lnTo>
                    <a:pt x="9" y="54"/>
                  </a:lnTo>
                  <a:lnTo>
                    <a:pt x="8" y="43"/>
                  </a:lnTo>
                  <a:lnTo>
                    <a:pt x="10" y="32"/>
                  </a:lnTo>
                  <a:lnTo>
                    <a:pt x="15" y="21"/>
                  </a:lnTo>
                  <a:lnTo>
                    <a:pt x="21" y="12"/>
                  </a:lnTo>
                  <a:lnTo>
                    <a:pt x="29" y="2"/>
                  </a:lnTo>
                  <a:lnTo>
                    <a:pt x="28" y="1"/>
                  </a:lnTo>
                  <a:lnTo>
                    <a:pt x="28"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5" name="Freeform 79"/>
            <p:cNvSpPr>
              <a:spLocks/>
            </p:cNvSpPr>
            <p:nvPr/>
          </p:nvSpPr>
          <p:spPr bwMode="auto">
            <a:xfrm>
              <a:off x="3289" y="1581"/>
              <a:ext cx="54" cy="20"/>
            </a:xfrm>
            <a:custGeom>
              <a:avLst/>
              <a:gdLst>
                <a:gd name="T0" fmla="*/ 0 w 54"/>
                <a:gd name="T1" fmla="*/ 0 h 20"/>
                <a:gd name="T2" fmla="*/ 5 w 54"/>
                <a:gd name="T3" fmla="*/ 7 h 20"/>
                <a:gd name="T4" fmla="*/ 11 w 54"/>
                <a:gd name="T5" fmla="*/ 12 h 20"/>
                <a:gd name="T6" fmla="*/ 18 w 54"/>
                <a:gd name="T7" fmla="*/ 17 h 20"/>
                <a:gd name="T8" fmla="*/ 25 w 54"/>
                <a:gd name="T9" fmla="*/ 20 h 20"/>
                <a:gd name="T10" fmla="*/ 33 w 54"/>
                <a:gd name="T11" fmla="*/ 20 h 20"/>
                <a:gd name="T12" fmla="*/ 40 w 54"/>
                <a:gd name="T13" fmla="*/ 20 h 20"/>
                <a:gd name="T14" fmla="*/ 48 w 54"/>
                <a:gd name="T15" fmla="*/ 17 h 20"/>
                <a:gd name="T16" fmla="*/ 54 w 54"/>
                <a:gd name="T17" fmla="*/ 12 h 20"/>
                <a:gd name="T18" fmla="*/ 54 w 54"/>
                <a:gd name="T19" fmla="*/ 11 h 20"/>
                <a:gd name="T20" fmla="*/ 54 w 54"/>
                <a:gd name="T21" fmla="*/ 10 h 20"/>
                <a:gd name="T22" fmla="*/ 51 w 54"/>
                <a:gd name="T23" fmla="*/ 8 h 20"/>
                <a:gd name="T24" fmla="*/ 50 w 54"/>
                <a:gd name="T25" fmla="*/ 8 h 20"/>
                <a:gd name="T26" fmla="*/ 45 w 54"/>
                <a:gd name="T27" fmla="*/ 11 h 20"/>
                <a:gd name="T28" fmla="*/ 41 w 54"/>
                <a:gd name="T29" fmla="*/ 14 h 20"/>
                <a:gd name="T30" fmla="*/ 36 w 54"/>
                <a:gd name="T31" fmla="*/ 16 h 20"/>
                <a:gd name="T32" fmla="*/ 31 w 54"/>
                <a:gd name="T33" fmla="*/ 17 h 20"/>
                <a:gd name="T34" fmla="*/ 27 w 54"/>
                <a:gd name="T35" fmla="*/ 17 h 20"/>
                <a:gd name="T36" fmla="*/ 22 w 54"/>
                <a:gd name="T37" fmla="*/ 17 h 20"/>
                <a:gd name="T38" fmla="*/ 18 w 54"/>
                <a:gd name="T39" fmla="*/ 15 h 20"/>
                <a:gd name="T40" fmla="*/ 14 w 54"/>
                <a:gd name="T41" fmla="*/ 13 h 20"/>
                <a:gd name="T42" fmla="*/ 10 w 54"/>
                <a:gd name="T43" fmla="*/ 11 h 20"/>
                <a:gd name="T44" fmla="*/ 7 w 54"/>
                <a:gd name="T45" fmla="*/ 7 h 20"/>
                <a:gd name="T46" fmla="*/ 4 w 54"/>
                <a:gd name="T47" fmla="*/ 4 h 20"/>
                <a:gd name="T48" fmla="*/ 1 w 54"/>
                <a:gd name="T49" fmla="*/ 0 h 20"/>
                <a:gd name="T50" fmla="*/ 1 w 54"/>
                <a:gd name="T51" fmla="*/ 0 h 20"/>
                <a:gd name="T52" fmla="*/ 1 w 54"/>
                <a:gd name="T53" fmla="*/ 0 h 20"/>
                <a:gd name="T54" fmla="*/ 0 w 54"/>
                <a:gd name="T55" fmla="*/ 0 h 20"/>
                <a:gd name="T56" fmla="*/ 0 w 54"/>
                <a:gd name="T57" fmla="*/ 0 h 20"/>
                <a:gd name="T58" fmla="*/ 0 w 54"/>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20"/>
                <a:gd name="T92" fmla="*/ 54 w 54"/>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20">
                  <a:moveTo>
                    <a:pt x="0" y="0"/>
                  </a:moveTo>
                  <a:lnTo>
                    <a:pt x="5" y="7"/>
                  </a:lnTo>
                  <a:lnTo>
                    <a:pt x="11" y="12"/>
                  </a:lnTo>
                  <a:lnTo>
                    <a:pt x="18" y="17"/>
                  </a:lnTo>
                  <a:lnTo>
                    <a:pt x="25" y="20"/>
                  </a:lnTo>
                  <a:lnTo>
                    <a:pt x="33" y="20"/>
                  </a:lnTo>
                  <a:lnTo>
                    <a:pt x="40" y="20"/>
                  </a:lnTo>
                  <a:lnTo>
                    <a:pt x="48" y="17"/>
                  </a:lnTo>
                  <a:lnTo>
                    <a:pt x="54" y="12"/>
                  </a:lnTo>
                  <a:lnTo>
                    <a:pt x="54" y="11"/>
                  </a:lnTo>
                  <a:lnTo>
                    <a:pt x="54" y="10"/>
                  </a:lnTo>
                  <a:lnTo>
                    <a:pt x="51" y="8"/>
                  </a:lnTo>
                  <a:lnTo>
                    <a:pt x="50" y="8"/>
                  </a:lnTo>
                  <a:lnTo>
                    <a:pt x="45" y="11"/>
                  </a:lnTo>
                  <a:lnTo>
                    <a:pt x="41" y="14"/>
                  </a:lnTo>
                  <a:lnTo>
                    <a:pt x="36" y="16"/>
                  </a:lnTo>
                  <a:lnTo>
                    <a:pt x="31" y="17"/>
                  </a:lnTo>
                  <a:lnTo>
                    <a:pt x="27" y="17"/>
                  </a:lnTo>
                  <a:lnTo>
                    <a:pt x="22" y="17"/>
                  </a:lnTo>
                  <a:lnTo>
                    <a:pt x="18" y="15"/>
                  </a:lnTo>
                  <a:lnTo>
                    <a:pt x="14" y="13"/>
                  </a:lnTo>
                  <a:lnTo>
                    <a:pt x="10" y="11"/>
                  </a:lnTo>
                  <a:lnTo>
                    <a:pt x="7" y="7"/>
                  </a:lnTo>
                  <a:lnTo>
                    <a:pt x="4" y="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6" name="Freeform 80"/>
            <p:cNvSpPr>
              <a:spLocks/>
            </p:cNvSpPr>
            <p:nvPr/>
          </p:nvSpPr>
          <p:spPr bwMode="auto">
            <a:xfrm>
              <a:off x="3096" y="1719"/>
              <a:ext cx="194" cy="227"/>
            </a:xfrm>
            <a:custGeom>
              <a:avLst/>
              <a:gdLst>
                <a:gd name="T0" fmla="*/ 194 w 194"/>
                <a:gd name="T1" fmla="*/ 0 h 227"/>
                <a:gd name="T2" fmla="*/ 186 w 194"/>
                <a:gd name="T3" fmla="*/ 3 h 227"/>
                <a:gd name="T4" fmla="*/ 179 w 194"/>
                <a:gd name="T5" fmla="*/ 7 h 227"/>
                <a:gd name="T6" fmla="*/ 173 w 194"/>
                <a:gd name="T7" fmla="*/ 12 h 227"/>
                <a:gd name="T8" fmla="*/ 167 w 194"/>
                <a:gd name="T9" fmla="*/ 16 h 227"/>
                <a:gd name="T10" fmla="*/ 160 w 194"/>
                <a:gd name="T11" fmla="*/ 21 h 227"/>
                <a:gd name="T12" fmla="*/ 155 w 194"/>
                <a:gd name="T13" fmla="*/ 27 h 227"/>
                <a:gd name="T14" fmla="*/ 149 w 194"/>
                <a:gd name="T15" fmla="*/ 33 h 227"/>
                <a:gd name="T16" fmla="*/ 144 w 194"/>
                <a:gd name="T17" fmla="*/ 39 h 227"/>
                <a:gd name="T18" fmla="*/ 139 w 194"/>
                <a:gd name="T19" fmla="*/ 46 h 227"/>
                <a:gd name="T20" fmla="*/ 135 w 194"/>
                <a:gd name="T21" fmla="*/ 54 h 227"/>
                <a:gd name="T22" fmla="*/ 131 w 194"/>
                <a:gd name="T23" fmla="*/ 62 h 227"/>
                <a:gd name="T24" fmla="*/ 128 w 194"/>
                <a:gd name="T25" fmla="*/ 69 h 227"/>
                <a:gd name="T26" fmla="*/ 125 w 194"/>
                <a:gd name="T27" fmla="*/ 78 h 227"/>
                <a:gd name="T28" fmla="*/ 121 w 194"/>
                <a:gd name="T29" fmla="*/ 86 h 227"/>
                <a:gd name="T30" fmla="*/ 118 w 194"/>
                <a:gd name="T31" fmla="*/ 95 h 227"/>
                <a:gd name="T32" fmla="*/ 115 w 194"/>
                <a:gd name="T33" fmla="*/ 103 h 227"/>
                <a:gd name="T34" fmla="*/ 105 w 194"/>
                <a:gd name="T35" fmla="*/ 122 h 227"/>
                <a:gd name="T36" fmla="*/ 94 w 194"/>
                <a:gd name="T37" fmla="*/ 140 h 227"/>
                <a:gd name="T38" fmla="*/ 81 w 194"/>
                <a:gd name="T39" fmla="*/ 156 h 227"/>
                <a:gd name="T40" fmla="*/ 68 w 194"/>
                <a:gd name="T41" fmla="*/ 172 h 227"/>
                <a:gd name="T42" fmla="*/ 52 w 194"/>
                <a:gd name="T43" fmla="*/ 185 h 227"/>
                <a:gd name="T44" fmla="*/ 36 w 194"/>
                <a:gd name="T45" fmla="*/ 199 h 227"/>
                <a:gd name="T46" fmla="*/ 19 w 194"/>
                <a:gd name="T47" fmla="*/ 210 h 227"/>
                <a:gd name="T48" fmla="*/ 1 w 194"/>
                <a:gd name="T49" fmla="*/ 221 h 227"/>
                <a:gd name="T50" fmla="*/ 0 w 194"/>
                <a:gd name="T51" fmla="*/ 222 h 227"/>
                <a:gd name="T52" fmla="*/ 1 w 194"/>
                <a:gd name="T53" fmla="*/ 225 h 227"/>
                <a:gd name="T54" fmla="*/ 2 w 194"/>
                <a:gd name="T55" fmla="*/ 226 h 227"/>
                <a:gd name="T56" fmla="*/ 3 w 194"/>
                <a:gd name="T57" fmla="*/ 227 h 227"/>
                <a:gd name="T58" fmla="*/ 19 w 194"/>
                <a:gd name="T59" fmla="*/ 220 h 227"/>
                <a:gd name="T60" fmla="*/ 34 w 194"/>
                <a:gd name="T61" fmla="*/ 210 h 227"/>
                <a:gd name="T62" fmla="*/ 49 w 194"/>
                <a:gd name="T63" fmla="*/ 198 h 227"/>
                <a:gd name="T64" fmla="*/ 63 w 194"/>
                <a:gd name="T65" fmla="*/ 184 h 227"/>
                <a:gd name="T66" fmla="*/ 75 w 194"/>
                <a:gd name="T67" fmla="*/ 169 h 227"/>
                <a:gd name="T68" fmla="*/ 87 w 194"/>
                <a:gd name="T69" fmla="*/ 154 h 227"/>
                <a:gd name="T70" fmla="*/ 97 w 194"/>
                <a:gd name="T71" fmla="*/ 140 h 227"/>
                <a:gd name="T72" fmla="*/ 106 w 194"/>
                <a:gd name="T73" fmla="*/ 125 h 227"/>
                <a:gd name="T74" fmla="*/ 111 w 194"/>
                <a:gd name="T75" fmla="*/ 116 h 227"/>
                <a:gd name="T76" fmla="*/ 114 w 194"/>
                <a:gd name="T77" fmla="*/ 109 h 227"/>
                <a:gd name="T78" fmla="*/ 118 w 194"/>
                <a:gd name="T79" fmla="*/ 101 h 227"/>
                <a:gd name="T80" fmla="*/ 122 w 194"/>
                <a:gd name="T81" fmla="*/ 92 h 227"/>
                <a:gd name="T82" fmla="*/ 125 w 194"/>
                <a:gd name="T83" fmla="*/ 84 h 227"/>
                <a:gd name="T84" fmla="*/ 129 w 194"/>
                <a:gd name="T85" fmla="*/ 76 h 227"/>
                <a:gd name="T86" fmla="*/ 132 w 194"/>
                <a:gd name="T87" fmla="*/ 68 h 227"/>
                <a:gd name="T88" fmla="*/ 136 w 194"/>
                <a:gd name="T89" fmla="*/ 60 h 227"/>
                <a:gd name="T90" fmla="*/ 141 w 194"/>
                <a:gd name="T91" fmla="*/ 51 h 227"/>
                <a:gd name="T92" fmla="*/ 146 w 194"/>
                <a:gd name="T93" fmla="*/ 42 h 227"/>
                <a:gd name="T94" fmla="*/ 153 w 194"/>
                <a:gd name="T95" fmla="*/ 34 h 227"/>
                <a:gd name="T96" fmla="*/ 160 w 194"/>
                <a:gd name="T97" fmla="*/ 27 h 227"/>
                <a:gd name="T98" fmla="*/ 168 w 194"/>
                <a:gd name="T99" fmla="*/ 20 h 227"/>
                <a:gd name="T100" fmla="*/ 176 w 194"/>
                <a:gd name="T101" fmla="*/ 14 h 227"/>
                <a:gd name="T102" fmla="*/ 185 w 194"/>
                <a:gd name="T103" fmla="*/ 8 h 227"/>
                <a:gd name="T104" fmla="*/ 194 w 194"/>
                <a:gd name="T105" fmla="*/ 3 h 227"/>
                <a:gd name="T106" fmla="*/ 194 w 194"/>
                <a:gd name="T107" fmla="*/ 3 h 227"/>
                <a:gd name="T108" fmla="*/ 194 w 194"/>
                <a:gd name="T109" fmla="*/ 2 h 227"/>
                <a:gd name="T110" fmla="*/ 194 w 194"/>
                <a:gd name="T111" fmla="*/ 0 h 227"/>
                <a:gd name="T112" fmla="*/ 194 w 194"/>
                <a:gd name="T113" fmla="*/ 0 h 227"/>
                <a:gd name="T114" fmla="*/ 194 w 19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27"/>
                <a:gd name="T176" fmla="*/ 194 w 19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27">
                  <a:moveTo>
                    <a:pt x="194" y="0"/>
                  </a:moveTo>
                  <a:lnTo>
                    <a:pt x="186" y="3"/>
                  </a:lnTo>
                  <a:lnTo>
                    <a:pt x="179" y="7"/>
                  </a:lnTo>
                  <a:lnTo>
                    <a:pt x="173" y="12"/>
                  </a:lnTo>
                  <a:lnTo>
                    <a:pt x="167" y="16"/>
                  </a:lnTo>
                  <a:lnTo>
                    <a:pt x="160" y="21"/>
                  </a:lnTo>
                  <a:lnTo>
                    <a:pt x="155" y="27"/>
                  </a:lnTo>
                  <a:lnTo>
                    <a:pt x="149" y="33"/>
                  </a:lnTo>
                  <a:lnTo>
                    <a:pt x="144" y="39"/>
                  </a:lnTo>
                  <a:lnTo>
                    <a:pt x="139" y="46"/>
                  </a:lnTo>
                  <a:lnTo>
                    <a:pt x="135" y="54"/>
                  </a:lnTo>
                  <a:lnTo>
                    <a:pt x="131" y="62"/>
                  </a:lnTo>
                  <a:lnTo>
                    <a:pt x="128" y="69"/>
                  </a:lnTo>
                  <a:lnTo>
                    <a:pt x="125" y="78"/>
                  </a:lnTo>
                  <a:lnTo>
                    <a:pt x="121" y="86"/>
                  </a:lnTo>
                  <a:lnTo>
                    <a:pt x="118" y="95"/>
                  </a:lnTo>
                  <a:lnTo>
                    <a:pt x="115" y="103"/>
                  </a:lnTo>
                  <a:lnTo>
                    <a:pt x="105" y="122"/>
                  </a:lnTo>
                  <a:lnTo>
                    <a:pt x="94" y="140"/>
                  </a:lnTo>
                  <a:lnTo>
                    <a:pt x="81" y="156"/>
                  </a:lnTo>
                  <a:lnTo>
                    <a:pt x="68" y="172"/>
                  </a:lnTo>
                  <a:lnTo>
                    <a:pt x="52" y="185"/>
                  </a:lnTo>
                  <a:lnTo>
                    <a:pt x="36" y="199"/>
                  </a:lnTo>
                  <a:lnTo>
                    <a:pt x="19" y="210"/>
                  </a:lnTo>
                  <a:lnTo>
                    <a:pt x="1" y="221"/>
                  </a:lnTo>
                  <a:lnTo>
                    <a:pt x="0" y="222"/>
                  </a:lnTo>
                  <a:lnTo>
                    <a:pt x="1" y="225"/>
                  </a:lnTo>
                  <a:lnTo>
                    <a:pt x="2" y="226"/>
                  </a:lnTo>
                  <a:lnTo>
                    <a:pt x="3" y="227"/>
                  </a:lnTo>
                  <a:lnTo>
                    <a:pt x="19" y="220"/>
                  </a:lnTo>
                  <a:lnTo>
                    <a:pt x="34" y="210"/>
                  </a:lnTo>
                  <a:lnTo>
                    <a:pt x="49" y="198"/>
                  </a:lnTo>
                  <a:lnTo>
                    <a:pt x="63" y="184"/>
                  </a:lnTo>
                  <a:lnTo>
                    <a:pt x="75" y="169"/>
                  </a:lnTo>
                  <a:lnTo>
                    <a:pt x="87" y="154"/>
                  </a:lnTo>
                  <a:lnTo>
                    <a:pt x="97" y="140"/>
                  </a:lnTo>
                  <a:lnTo>
                    <a:pt x="106" y="125"/>
                  </a:lnTo>
                  <a:lnTo>
                    <a:pt x="111" y="116"/>
                  </a:lnTo>
                  <a:lnTo>
                    <a:pt x="114" y="109"/>
                  </a:lnTo>
                  <a:lnTo>
                    <a:pt x="118" y="101"/>
                  </a:lnTo>
                  <a:lnTo>
                    <a:pt x="122" y="92"/>
                  </a:lnTo>
                  <a:lnTo>
                    <a:pt x="125" y="84"/>
                  </a:lnTo>
                  <a:lnTo>
                    <a:pt x="129" y="76"/>
                  </a:lnTo>
                  <a:lnTo>
                    <a:pt x="132" y="68"/>
                  </a:lnTo>
                  <a:lnTo>
                    <a:pt x="136" y="60"/>
                  </a:lnTo>
                  <a:lnTo>
                    <a:pt x="141" y="51"/>
                  </a:lnTo>
                  <a:lnTo>
                    <a:pt x="146" y="42"/>
                  </a:lnTo>
                  <a:lnTo>
                    <a:pt x="153" y="34"/>
                  </a:lnTo>
                  <a:lnTo>
                    <a:pt x="160" y="27"/>
                  </a:lnTo>
                  <a:lnTo>
                    <a:pt x="168" y="20"/>
                  </a:lnTo>
                  <a:lnTo>
                    <a:pt x="176" y="14"/>
                  </a:lnTo>
                  <a:lnTo>
                    <a:pt x="185" y="8"/>
                  </a:lnTo>
                  <a:lnTo>
                    <a:pt x="194" y="3"/>
                  </a:lnTo>
                  <a:lnTo>
                    <a:pt x="194" y="2"/>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7" name="Freeform 81"/>
            <p:cNvSpPr>
              <a:spLocks/>
            </p:cNvSpPr>
            <p:nvPr/>
          </p:nvSpPr>
          <p:spPr bwMode="auto">
            <a:xfrm>
              <a:off x="3361" y="1657"/>
              <a:ext cx="192" cy="490"/>
            </a:xfrm>
            <a:custGeom>
              <a:avLst/>
              <a:gdLst>
                <a:gd name="T0" fmla="*/ 189 w 192"/>
                <a:gd name="T1" fmla="*/ 1 h 490"/>
                <a:gd name="T2" fmla="*/ 189 w 192"/>
                <a:gd name="T3" fmla="*/ 18 h 490"/>
                <a:gd name="T4" fmla="*/ 186 w 192"/>
                <a:gd name="T5" fmla="*/ 34 h 490"/>
                <a:gd name="T6" fmla="*/ 180 w 192"/>
                <a:gd name="T7" fmla="*/ 49 h 490"/>
                <a:gd name="T8" fmla="*/ 171 w 192"/>
                <a:gd name="T9" fmla="*/ 64 h 490"/>
                <a:gd name="T10" fmla="*/ 160 w 192"/>
                <a:gd name="T11" fmla="*/ 78 h 490"/>
                <a:gd name="T12" fmla="*/ 149 w 192"/>
                <a:gd name="T13" fmla="*/ 91 h 490"/>
                <a:gd name="T14" fmla="*/ 138 w 192"/>
                <a:gd name="T15" fmla="*/ 104 h 490"/>
                <a:gd name="T16" fmla="*/ 127 w 192"/>
                <a:gd name="T17" fmla="*/ 116 h 490"/>
                <a:gd name="T18" fmla="*/ 114 w 192"/>
                <a:gd name="T19" fmla="*/ 129 h 490"/>
                <a:gd name="T20" fmla="*/ 102 w 192"/>
                <a:gd name="T21" fmla="*/ 142 h 490"/>
                <a:gd name="T22" fmla="*/ 90 w 192"/>
                <a:gd name="T23" fmla="*/ 157 h 490"/>
                <a:gd name="T24" fmla="*/ 79 w 192"/>
                <a:gd name="T25" fmla="*/ 171 h 490"/>
                <a:gd name="T26" fmla="*/ 68 w 192"/>
                <a:gd name="T27" fmla="*/ 186 h 490"/>
                <a:gd name="T28" fmla="*/ 59 w 192"/>
                <a:gd name="T29" fmla="*/ 201 h 490"/>
                <a:gd name="T30" fmla="*/ 49 w 192"/>
                <a:gd name="T31" fmla="*/ 216 h 490"/>
                <a:gd name="T32" fmla="*/ 41 w 192"/>
                <a:gd name="T33" fmla="*/ 233 h 490"/>
                <a:gd name="T34" fmla="*/ 34 w 192"/>
                <a:gd name="T35" fmla="*/ 248 h 490"/>
                <a:gd name="T36" fmla="*/ 28 w 192"/>
                <a:gd name="T37" fmla="*/ 263 h 490"/>
                <a:gd name="T38" fmla="*/ 23 w 192"/>
                <a:gd name="T39" fmla="*/ 279 h 490"/>
                <a:gd name="T40" fmla="*/ 18 w 192"/>
                <a:gd name="T41" fmla="*/ 293 h 490"/>
                <a:gd name="T42" fmla="*/ 14 w 192"/>
                <a:gd name="T43" fmla="*/ 309 h 490"/>
                <a:gd name="T44" fmla="*/ 11 w 192"/>
                <a:gd name="T45" fmla="*/ 325 h 490"/>
                <a:gd name="T46" fmla="*/ 8 w 192"/>
                <a:gd name="T47" fmla="*/ 341 h 490"/>
                <a:gd name="T48" fmla="*/ 5 w 192"/>
                <a:gd name="T49" fmla="*/ 356 h 490"/>
                <a:gd name="T50" fmla="*/ 0 w 192"/>
                <a:gd name="T51" fmla="*/ 388 h 490"/>
                <a:gd name="T52" fmla="*/ 0 w 192"/>
                <a:gd name="T53" fmla="*/ 423 h 490"/>
                <a:gd name="T54" fmla="*/ 2 w 192"/>
                <a:gd name="T55" fmla="*/ 457 h 490"/>
                <a:gd name="T56" fmla="*/ 9 w 192"/>
                <a:gd name="T57" fmla="*/ 489 h 490"/>
                <a:gd name="T58" fmla="*/ 10 w 192"/>
                <a:gd name="T59" fmla="*/ 490 h 490"/>
                <a:gd name="T60" fmla="*/ 12 w 192"/>
                <a:gd name="T61" fmla="*/ 490 h 490"/>
                <a:gd name="T62" fmla="*/ 12 w 192"/>
                <a:gd name="T63" fmla="*/ 490 h 490"/>
                <a:gd name="T64" fmla="*/ 13 w 192"/>
                <a:gd name="T65" fmla="*/ 489 h 490"/>
                <a:gd name="T66" fmla="*/ 8 w 192"/>
                <a:gd name="T67" fmla="*/ 455 h 490"/>
                <a:gd name="T68" fmla="*/ 6 w 192"/>
                <a:gd name="T69" fmla="*/ 421 h 490"/>
                <a:gd name="T70" fmla="*/ 6 w 192"/>
                <a:gd name="T71" fmla="*/ 386 h 490"/>
                <a:gd name="T72" fmla="*/ 9 w 192"/>
                <a:gd name="T73" fmla="*/ 352 h 490"/>
                <a:gd name="T74" fmla="*/ 15 w 192"/>
                <a:gd name="T75" fmla="*/ 318 h 490"/>
                <a:gd name="T76" fmla="*/ 24 w 192"/>
                <a:gd name="T77" fmla="*/ 284 h 490"/>
                <a:gd name="T78" fmla="*/ 35 w 192"/>
                <a:gd name="T79" fmla="*/ 252 h 490"/>
                <a:gd name="T80" fmla="*/ 50 w 192"/>
                <a:gd name="T81" fmla="*/ 220 h 490"/>
                <a:gd name="T82" fmla="*/ 58 w 192"/>
                <a:gd name="T83" fmla="*/ 205 h 490"/>
                <a:gd name="T84" fmla="*/ 68 w 192"/>
                <a:gd name="T85" fmla="*/ 190 h 490"/>
                <a:gd name="T86" fmla="*/ 77 w 192"/>
                <a:gd name="T87" fmla="*/ 176 h 490"/>
                <a:gd name="T88" fmla="*/ 88 w 192"/>
                <a:gd name="T89" fmla="*/ 163 h 490"/>
                <a:gd name="T90" fmla="*/ 99 w 192"/>
                <a:gd name="T91" fmla="*/ 149 h 490"/>
                <a:gd name="T92" fmla="*/ 111 w 192"/>
                <a:gd name="T93" fmla="*/ 136 h 490"/>
                <a:gd name="T94" fmla="*/ 122 w 192"/>
                <a:gd name="T95" fmla="*/ 123 h 490"/>
                <a:gd name="T96" fmla="*/ 134 w 192"/>
                <a:gd name="T97" fmla="*/ 110 h 490"/>
                <a:gd name="T98" fmla="*/ 144 w 192"/>
                <a:gd name="T99" fmla="*/ 99 h 490"/>
                <a:gd name="T100" fmla="*/ 156 w 192"/>
                <a:gd name="T101" fmla="*/ 87 h 490"/>
                <a:gd name="T102" fmla="*/ 167 w 192"/>
                <a:gd name="T103" fmla="*/ 74 h 490"/>
                <a:gd name="T104" fmla="*/ 177 w 192"/>
                <a:gd name="T105" fmla="*/ 61 h 490"/>
                <a:gd name="T106" fmla="*/ 184 w 192"/>
                <a:gd name="T107" fmla="*/ 48 h 490"/>
                <a:gd name="T108" fmla="*/ 189 w 192"/>
                <a:gd name="T109" fmla="*/ 33 h 490"/>
                <a:gd name="T110" fmla="*/ 192 w 192"/>
                <a:gd name="T111" fmla="*/ 18 h 490"/>
                <a:gd name="T112" fmla="*/ 190 w 192"/>
                <a:gd name="T113" fmla="*/ 1 h 490"/>
                <a:gd name="T114" fmla="*/ 190 w 192"/>
                <a:gd name="T115" fmla="*/ 0 h 490"/>
                <a:gd name="T116" fmla="*/ 189 w 192"/>
                <a:gd name="T117" fmla="*/ 0 h 490"/>
                <a:gd name="T118" fmla="*/ 189 w 192"/>
                <a:gd name="T119" fmla="*/ 0 h 490"/>
                <a:gd name="T120" fmla="*/ 189 w 192"/>
                <a:gd name="T121" fmla="*/ 1 h 490"/>
                <a:gd name="T122" fmla="*/ 189 w 192"/>
                <a:gd name="T123" fmla="*/ 1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490"/>
                <a:gd name="T188" fmla="*/ 192 w 192"/>
                <a:gd name="T189" fmla="*/ 490 h 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490">
                  <a:moveTo>
                    <a:pt x="189" y="1"/>
                  </a:moveTo>
                  <a:lnTo>
                    <a:pt x="189" y="18"/>
                  </a:lnTo>
                  <a:lnTo>
                    <a:pt x="186" y="34"/>
                  </a:lnTo>
                  <a:lnTo>
                    <a:pt x="180" y="49"/>
                  </a:lnTo>
                  <a:lnTo>
                    <a:pt x="171" y="64"/>
                  </a:lnTo>
                  <a:lnTo>
                    <a:pt x="160" y="78"/>
                  </a:lnTo>
                  <a:lnTo>
                    <a:pt x="149" y="91"/>
                  </a:lnTo>
                  <a:lnTo>
                    <a:pt x="138" y="104"/>
                  </a:lnTo>
                  <a:lnTo>
                    <a:pt x="127" y="116"/>
                  </a:lnTo>
                  <a:lnTo>
                    <a:pt x="114" y="129"/>
                  </a:lnTo>
                  <a:lnTo>
                    <a:pt x="102" y="142"/>
                  </a:lnTo>
                  <a:lnTo>
                    <a:pt x="90" y="157"/>
                  </a:lnTo>
                  <a:lnTo>
                    <a:pt x="79" y="171"/>
                  </a:lnTo>
                  <a:lnTo>
                    <a:pt x="68" y="186"/>
                  </a:lnTo>
                  <a:lnTo>
                    <a:pt x="59" y="201"/>
                  </a:lnTo>
                  <a:lnTo>
                    <a:pt x="49" y="216"/>
                  </a:lnTo>
                  <a:lnTo>
                    <a:pt x="41" y="233"/>
                  </a:lnTo>
                  <a:lnTo>
                    <a:pt x="34" y="248"/>
                  </a:lnTo>
                  <a:lnTo>
                    <a:pt x="28" y="263"/>
                  </a:lnTo>
                  <a:lnTo>
                    <a:pt x="23" y="279"/>
                  </a:lnTo>
                  <a:lnTo>
                    <a:pt x="18" y="293"/>
                  </a:lnTo>
                  <a:lnTo>
                    <a:pt x="14" y="309"/>
                  </a:lnTo>
                  <a:lnTo>
                    <a:pt x="11" y="325"/>
                  </a:lnTo>
                  <a:lnTo>
                    <a:pt x="8" y="341"/>
                  </a:lnTo>
                  <a:lnTo>
                    <a:pt x="5" y="356"/>
                  </a:lnTo>
                  <a:lnTo>
                    <a:pt x="0" y="388"/>
                  </a:lnTo>
                  <a:lnTo>
                    <a:pt x="0" y="423"/>
                  </a:lnTo>
                  <a:lnTo>
                    <a:pt x="2" y="457"/>
                  </a:lnTo>
                  <a:lnTo>
                    <a:pt x="9" y="489"/>
                  </a:lnTo>
                  <a:lnTo>
                    <a:pt x="10" y="490"/>
                  </a:lnTo>
                  <a:lnTo>
                    <a:pt x="12" y="490"/>
                  </a:lnTo>
                  <a:lnTo>
                    <a:pt x="13" y="489"/>
                  </a:lnTo>
                  <a:lnTo>
                    <a:pt x="8" y="455"/>
                  </a:lnTo>
                  <a:lnTo>
                    <a:pt x="6" y="421"/>
                  </a:lnTo>
                  <a:lnTo>
                    <a:pt x="6" y="386"/>
                  </a:lnTo>
                  <a:lnTo>
                    <a:pt x="9" y="352"/>
                  </a:lnTo>
                  <a:lnTo>
                    <a:pt x="15" y="318"/>
                  </a:lnTo>
                  <a:lnTo>
                    <a:pt x="24" y="284"/>
                  </a:lnTo>
                  <a:lnTo>
                    <a:pt x="35" y="252"/>
                  </a:lnTo>
                  <a:lnTo>
                    <a:pt x="50" y="220"/>
                  </a:lnTo>
                  <a:lnTo>
                    <a:pt x="58" y="205"/>
                  </a:lnTo>
                  <a:lnTo>
                    <a:pt x="68" y="190"/>
                  </a:lnTo>
                  <a:lnTo>
                    <a:pt x="77" y="176"/>
                  </a:lnTo>
                  <a:lnTo>
                    <a:pt x="88" y="163"/>
                  </a:lnTo>
                  <a:lnTo>
                    <a:pt x="99" y="149"/>
                  </a:lnTo>
                  <a:lnTo>
                    <a:pt x="111" y="136"/>
                  </a:lnTo>
                  <a:lnTo>
                    <a:pt x="122" y="123"/>
                  </a:lnTo>
                  <a:lnTo>
                    <a:pt x="134" y="110"/>
                  </a:lnTo>
                  <a:lnTo>
                    <a:pt x="144" y="99"/>
                  </a:lnTo>
                  <a:lnTo>
                    <a:pt x="156" y="87"/>
                  </a:lnTo>
                  <a:lnTo>
                    <a:pt x="167" y="74"/>
                  </a:lnTo>
                  <a:lnTo>
                    <a:pt x="177" y="61"/>
                  </a:lnTo>
                  <a:lnTo>
                    <a:pt x="184" y="48"/>
                  </a:lnTo>
                  <a:lnTo>
                    <a:pt x="189" y="33"/>
                  </a:lnTo>
                  <a:lnTo>
                    <a:pt x="192" y="18"/>
                  </a:lnTo>
                  <a:lnTo>
                    <a:pt x="190" y="1"/>
                  </a:lnTo>
                  <a:lnTo>
                    <a:pt x="190" y="0"/>
                  </a:lnTo>
                  <a:lnTo>
                    <a:pt x="189" y="0"/>
                  </a:lnTo>
                  <a:lnTo>
                    <a:pt x="1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8" name="Freeform 82"/>
            <p:cNvSpPr>
              <a:spLocks/>
            </p:cNvSpPr>
            <p:nvPr/>
          </p:nvSpPr>
          <p:spPr bwMode="auto">
            <a:xfrm>
              <a:off x="3345" y="1672"/>
              <a:ext cx="65" cy="322"/>
            </a:xfrm>
            <a:custGeom>
              <a:avLst/>
              <a:gdLst>
                <a:gd name="T0" fmla="*/ 63 w 65"/>
                <a:gd name="T1" fmla="*/ 0 h 322"/>
                <a:gd name="T2" fmla="*/ 51 w 65"/>
                <a:gd name="T3" fmla="*/ 15 h 322"/>
                <a:gd name="T4" fmla="*/ 40 w 65"/>
                <a:gd name="T5" fmla="*/ 33 h 322"/>
                <a:gd name="T6" fmla="*/ 30 w 65"/>
                <a:gd name="T7" fmla="*/ 50 h 322"/>
                <a:gd name="T8" fmla="*/ 22 w 65"/>
                <a:gd name="T9" fmla="*/ 68 h 322"/>
                <a:gd name="T10" fmla="*/ 15 w 65"/>
                <a:gd name="T11" fmla="*/ 86 h 322"/>
                <a:gd name="T12" fmla="*/ 9 w 65"/>
                <a:gd name="T13" fmla="*/ 105 h 322"/>
                <a:gd name="T14" fmla="*/ 4 w 65"/>
                <a:gd name="T15" fmla="*/ 124 h 322"/>
                <a:gd name="T16" fmla="*/ 1 w 65"/>
                <a:gd name="T17" fmla="*/ 145 h 322"/>
                <a:gd name="T18" fmla="*/ 0 w 65"/>
                <a:gd name="T19" fmla="*/ 167 h 322"/>
                <a:gd name="T20" fmla="*/ 1 w 65"/>
                <a:gd name="T21" fmla="*/ 190 h 322"/>
                <a:gd name="T22" fmla="*/ 3 w 65"/>
                <a:gd name="T23" fmla="*/ 212 h 322"/>
                <a:gd name="T24" fmla="*/ 7 w 65"/>
                <a:gd name="T25" fmla="*/ 234 h 322"/>
                <a:gd name="T26" fmla="*/ 12 w 65"/>
                <a:gd name="T27" fmla="*/ 256 h 322"/>
                <a:gd name="T28" fmla="*/ 18 w 65"/>
                <a:gd name="T29" fmla="*/ 278 h 322"/>
                <a:gd name="T30" fmla="*/ 25 w 65"/>
                <a:gd name="T31" fmla="*/ 299 h 322"/>
                <a:gd name="T32" fmla="*/ 31 w 65"/>
                <a:gd name="T33" fmla="*/ 320 h 322"/>
                <a:gd name="T34" fmla="*/ 32 w 65"/>
                <a:gd name="T35" fmla="*/ 321 h 322"/>
                <a:gd name="T36" fmla="*/ 33 w 65"/>
                <a:gd name="T37" fmla="*/ 322 h 322"/>
                <a:gd name="T38" fmla="*/ 35 w 65"/>
                <a:gd name="T39" fmla="*/ 322 h 322"/>
                <a:gd name="T40" fmla="*/ 36 w 65"/>
                <a:gd name="T41" fmla="*/ 320 h 322"/>
                <a:gd name="T42" fmla="*/ 31 w 65"/>
                <a:gd name="T43" fmla="*/ 301 h 322"/>
                <a:gd name="T44" fmla="*/ 25 w 65"/>
                <a:gd name="T45" fmla="*/ 281 h 322"/>
                <a:gd name="T46" fmla="*/ 19 w 65"/>
                <a:gd name="T47" fmla="*/ 263 h 322"/>
                <a:gd name="T48" fmla="*/ 14 w 65"/>
                <a:gd name="T49" fmla="*/ 243 h 322"/>
                <a:gd name="T50" fmla="*/ 10 w 65"/>
                <a:gd name="T51" fmla="*/ 221 h 322"/>
                <a:gd name="T52" fmla="*/ 7 w 65"/>
                <a:gd name="T53" fmla="*/ 198 h 322"/>
                <a:gd name="T54" fmla="*/ 5 w 65"/>
                <a:gd name="T55" fmla="*/ 176 h 322"/>
                <a:gd name="T56" fmla="*/ 5 w 65"/>
                <a:gd name="T57" fmla="*/ 153 h 322"/>
                <a:gd name="T58" fmla="*/ 7 w 65"/>
                <a:gd name="T59" fmla="*/ 133 h 322"/>
                <a:gd name="T60" fmla="*/ 10 w 65"/>
                <a:gd name="T61" fmla="*/ 112 h 322"/>
                <a:gd name="T62" fmla="*/ 16 w 65"/>
                <a:gd name="T63" fmla="*/ 92 h 322"/>
                <a:gd name="T64" fmla="*/ 23 w 65"/>
                <a:gd name="T65" fmla="*/ 72 h 322"/>
                <a:gd name="T66" fmla="*/ 32 w 65"/>
                <a:gd name="T67" fmla="*/ 53 h 322"/>
                <a:gd name="T68" fmla="*/ 42 w 65"/>
                <a:gd name="T69" fmla="*/ 34 h 322"/>
                <a:gd name="T70" fmla="*/ 53 w 65"/>
                <a:gd name="T71" fmla="*/ 16 h 322"/>
                <a:gd name="T72" fmla="*/ 65 w 65"/>
                <a:gd name="T73" fmla="*/ 0 h 322"/>
                <a:gd name="T74" fmla="*/ 65 w 65"/>
                <a:gd name="T75" fmla="*/ 0 h 322"/>
                <a:gd name="T76" fmla="*/ 64 w 65"/>
                <a:gd name="T77" fmla="*/ 0 h 322"/>
                <a:gd name="T78" fmla="*/ 63 w 65"/>
                <a:gd name="T79" fmla="*/ 0 h 322"/>
                <a:gd name="T80" fmla="*/ 63 w 65"/>
                <a:gd name="T81" fmla="*/ 0 h 322"/>
                <a:gd name="T82" fmla="*/ 63 w 65"/>
                <a:gd name="T83" fmla="*/ 0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322"/>
                <a:gd name="T128" fmla="*/ 65 w 65"/>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322">
                  <a:moveTo>
                    <a:pt x="63" y="0"/>
                  </a:moveTo>
                  <a:lnTo>
                    <a:pt x="51" y="15"/>
                  </a:lnTo>
                  <a:lnTo>
                    <a:pt x="40" y="33"/>
                  </a:lnTo>
                  <a:lnTo>
                    <a:pt x="30" y="50"/>
                  </a:lnTo>
                  <a:lnTo>
                    <a:pt x="22" y="68"/>
                  </a:lnTo>
                  <a:lnTo>
                    <a:pt x="15" y="86"/>
                  </a:lnTo>
                  <a:lnTo>
                    <a:pt x="9" y="105"/>
                  </a:lnTo>
                  <a:lnTo>
                    <a:pt x="4" y="124"/>
                  </a:lnTo>
                  <a:lnTo>
                    <a:pt x="1" y="145"/>
                  </a:lnTo>
                  <a:lnTo>
                    <a:pt x="0" y="167"/>
                  </a:lnTo>
                  <a:lnTo>
                    <a:pt x="1" y="190"/>
                  </a:lnTo>
                  <a:lnTo>
                    <a:pt x="3" y="212"/>
                  </a:lnTo>
                  <a:lnTo>
                    <a:pt x="7" y="234"/>
                  </a:lnTo>
                  <a:lnTo>
                    <a:pt x="12" y="256"/>
                  </a:lnTo>
                  <a:lnTo>
                    <a:pt x="18" y="278"/>
                  </a:lnTo>
                  <a:lnTo>
                    <a:pt x="25" y="299"/>
                  </a:lnTo>
                  <a:lnTo>
                    <a:pt x="31" y="320"/>
                  </a:lnTo>
                  <a:lnTo>
                    <a:pt x="32" y="321"/>
                  </a:lnTo>
                  <a:lnTo>
                    <a:pt x="33" y="322"/>
                  </a:lnTo>
                  <a:lnTo>
                    <a:pt x="35" y="322"/>
                  </a:lnTo>
                  <a:lnTo>
                    <a:pt x="36" y="320"/>
                  </a:lnTo>
                  <a:lnTo>
                    <a:pt x="31" y="301"/>
                  </a:lnTo>
                  <a:lnTo>
                    <a:pt x="25" y="281"/>
                  </a:lnTo>
                  <a:lnTo>
                    <a:pt x="19" y="263"/>
                  </a:lnTo>
                  <a:lnTo>
                    <a:pt x="14" y="243"/>
                  </a:lnTo>
                  <a:lnTo>
                    <a:pt x="10" y="221"/>
                  </a:lnTo>
                  <a:lnTo>
                    <a:pt x="7" y="198"/>
                  </a:lnTo>
                  <a:lnTo>
                    <a:pt x="5" y="176"/>
                  </a:lnTo>
                  <a:lnTo>
                    <a:pt x="5" y="153"/>
                  </a:lnTo>
                  <a:lnTo>
                    <a:pt x="7" y="133"/>
                  </a:lnTo>
                  <a:lnTo>
                    <a:pt x="10" y="112"/>
                  </a:lnTo>
                  <a:lnTo>
                    <a:pt x="16" y="92"/>
                  </a:lnTo>
                  <a:lnTo>
                    <a:pt x="23" y="72"/>
                  </a:lnTo>
                  <a:lnTo>
                    <a:pt x="32" y="53"/>
                  </a:lnTo>
                  <a:lnTo>
                    <a:pt x="42" y="34"/>
                  </a:lnTo>
                  <a:lnTo>
                    <a:pt x="53" y="16"/>
                  </a:lnTo>
                  <a:lnTo>
                    <a:pt x="65" y="0"/>
                  </a:lnTo>
                  <a:lnTo>
                    <a:pt x="64"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9" name="Freeform 83"/>
            <p:cNvSpPr>
              <a:spLocks/>
            </p:cNvSpPr>
            <p:nvPr/>
          </p:nvSpPr>
          <p:spPr bwMode="auto">
            <a:xfrm>
              <a:off x="3474" y="1645"/>
              <a:ext cx="116" cy="183"/>
            </a:xfrm>
            <a:custGeom>
              <a:avLst/>
              <a:gdLst>
                <a:gd name="T0" fmla="*/ 67 w 116"/>
                <a:gd name="T1" fmla="*/ 3 h 183"/>
                <a:gd name="T2" fmla="*/ 73 w 116"/>
                <a:gd name="T3" fmla="*/ 7 h 183"/>
                <a:gd name="T4" fmla="*/ 79 w 116"/>
                <a:gd name="T5" fmla="*/ 12 h 183"/>
                <a:gd name="T6" fmla="*/ 85 w 116"/>
                <a:gd name="T7" fmla="*/ 18 h 183"/>
                <a:gd name="T8" fmla="*/ 88 w 116"/>
                <a:gd name="T9" fmla="*/ 24 h 183"/>
                <a:gd name="T10" fmla="*/ 92 w 116"/>
                <a:gd name="T11" fmla="*/ 31 h 183"/>
                <a:gd name="T12" fmla="*/ 95 w 116"/>
                <a:gd name="T13" fmla="*/ 38 h 183"/>
                <a:gd name="T14" fmla="*/ 98 w 116"/>
                <a:gd name="T15" fmla="*/ 45 h 183"/>
                <a:gd name="T16" fmla="*/ 100 w 116"/>
                <a:gd name="T17" fmla="*/ 53 h 183"/>
                <a:gd name="T18" fmla="*/ 105 w 116"/>
                <a:gd name="T19" fmla="*/ 74 h 183"/>
                <a:gd name="T20" fmla="*/ 108 w 116"/>
                <a:gd name="T21" fmla="*/ 95 h 183"/>
                <a:gd name="T22" fmla="*/ 105 w 116"/>
                <a:gd name="T23" fmla="*/ 115 h 183"/>
                <a:gd name="T24" fmla="*/ 96 w 116"/>
                <a:gd name="T25" fmla="*/ 134 h 183"/>
                <a:gd name="T26" fmla="*/ 87 w 116"/>
                <a:gd name="T27" fmla="*/ 145 h 183"/>
                <a:gd name="T28" fmla="*/ 77 w 116"/>
                <a:gd name="T29" fmla="*/ 155 h 183"/>
                <a:gd name="T30" fmla="*/ 66 w 116"/>
                <a:gd name="T31" fmla="*/ 163 h 183"/>
                <a:gd name="T32" fmla="*/ 54 w 116"/>
                <a:gd name="T33" fmla="*/ 169 h 183"/>
                <a:gd name="T34" fmla="*/ 42 w 116"/>
                <a:gd name="T35" fmla="*/ 172 h 183"/>
                <a:gd name="T36" fmla="*/ 29 w 116"/>
                <a:gd name="T37" fmla="*/ 172 h 183"/>
                <a:gd name="T38" fmla="*/ 17 w 116"/>
                <a:gd name="T39" fmla="*/ 168 h 183"/>
                <a:gd name="T40" fmla="*/ 5 w 116"/>
                <a:gd name="T41" fmla="*/ 159 h 183"/>
                <a:gd name="T42" fmla="*/ 3 w 116"/>
                <a:gd name="T43" fmla="*/ 159 h 183"/>
                <a:gd name="T44" fmla="*/ 2 w 116"/>
                <a:gd name="T45" fmla="*/ 160 h 183"/>
                <a:gd name="T46" fmla="*/ 0 w 116"/>
                <a:gd name="T47" fmla="*/ 161 h 183"/>
                <a:gd name="T48" fmla="*/ 0 w 116"/>
                <a:gd name="T49" fmla="*/ 163 h 183"/>
                <a:gd name="T50" fmla="*/ 11 w 116"/>
                <a:gd name="T51" fmla="*/ 176 h 183"/>
                <a:gd name="T52" fmla="*/ 24 w 116"/>
                <a:gd name="T53" fmla="*/ 183 h 183"/>
                <a:gd name="T54" fmla="*/ 38 w 116"/>
                <a:gd name="T55" fmla="*/ 183 h 183"/>
                <a:gd name="T56" fmla="*/ 53 w 116"/>
                <a:gd name="T57" fmla="*/ 178 h 183"/>
                <a:gd name="T58" fmla="*/ 68 w 116"/>
                <a:gd name="T59" fmla="*/ 170 h 183"/>
                <a:gd name="T60" fmla="*/ 82 w 116"/>
                <a:gd name="T61" fmla="*/ 160 h 183"/>
                <a:gd name="T62" fmla="*/ 94 w 116"/>
                <a:gd name="T63" fmla="*/ 148 h 183"/>
                <a:gd name="T64" fmla="*/ 102 w 116"/>
                <a:gd name="T65" fmla="*/ 137 h 183"/>
                <a:gd name="T66" fmla="*/ 111 w 116"/>
                <a:gd name="T67" fmla="*/ 122 h 183"/>
                <a:gd name="T68" fmla="*/ 115 w 116"/>
                <a:gd name="T69" fmla="*/ 105 h 183"/>
                <a:gd name="T70" fmla="*/ 116 w 116"/>
                <a:gd name="T71" fmla="*/ 88 h 183"/>
                <a:gd name="T72" fmla="*/ 114 w 116"/>
                <a:gd name="T73" fmla="*/ 70 h 183"/>
                <a:gd name="T74" fmla="*/ 111 w 116"/>
                <a:gd name="T75" fmla="*/ 60 h 183"/>
                <a:gd name="T76" fmla="*/ 108 w 116"/>
                <a:gd name="T77" fmla="*/ 50 h 183"/>
                <a:gd name="T78" fmla="*/ 104 w 116"/>
                <a:gd name="T79" fmla="*/ 40 h 183"/>
                <a:gd name="T80" fmla="*/ 99 w 116"/>
                <a:gd name="T81" fmla="*/ 30 h 183"/>
                <a:gd name="T82" fmla="*/ 94 w 116"/>
                <a:gd name="T83" fmla="*/ 21 h 183"/>
                <a:gd name="T84" fmla="*/ 87 w 116"/>
                <a:gd name="T85" fmla="*/ 12 h 183"/>
                <a:gd name="T86" fmla="*/ 79 w 116"/>
                <a:gd name="T87" fmla="*/ 6 h 183"/>
                <a:gd name="T88" fmla="*/ 70 w 116"/>
                <a:gd name="T89" fmla="*/ 0 h 183"/>
                <a:gd name="T90" fmla="*/ 68 w 116"/>
                <a:gd name="T91" fmla="*/ 0 h 183"/>
                <a:gd name="T92" fmla="*/ 67 w 116"/>
                <a:gd name="T93" fmla="*/ 1 h 183"/>
                <a:gd name="T94" fmla="*/ 67 w 116"/>
                <a:gd name="T95" fmla="*/ 3 h 183"/>
                <a:gd name="T96" fmla="*/ 67 w 116"/>
                <a:gd name="T97" fmla="*/ 3 h 183"/>
                <a:gd name="T98" fmla="*/ 67 w 116"/>
                <a:gd name="T99" fmla="*/ 3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3"/>
                <a:gd name="T152" fmla="*/ 116 w 116"/>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3">
                  <a:moveTo>
                    <a:pt x="67" y="3"/>
                  </a:moveTo>
                  <a:lnTo>
                    <a:pt x="73" y="7"/>
                  </a:lnTo>
                  <a:lnTo>
                    <a:pt x="79" y="12"/>
                  </a:lnTo>
                  <a:lnTo>
                    <a:pt x="85" y="18"/>
                  </a:lnTo>
                  <a:lnTo>
                    <a:pt x="88" y="24"/>
                  </a:lnTo>
                  <a:lnTo>
                    <a:pt x="92" y="31"/>
                  </a:lnTo>
                  <a:lnTo>
                    <a:pt x="95" y="38"/>
                  </a:lnTo>
                  <a:lnTo>
                    <a:pt x="98" y="45"/>
                  </a:lnTo>
                  <a:lnTo>
                    <a:pt x="100" y="53"/>
                  </a:lnTo>
                  <a:lnTo>
                    <a:pt x="105" y="74"/>
                  </a:lnTo>
                  <a:lnTo>
                    <a:pt x="108" y="95"/>
                  </a:lnTo>
                  <a:lnTo>
                    <a:pt x="105" y="115"/>
                  </a:lnTo>
                  <a:lnTo>
                    <a:pt x="96" y="134"/>
                  </a:lnTo>
                  <a:lnTo>
                    <a:pt x="87" y="145"/>
                  </a:lnTo>
                  <a:lnTo>
                    <a:pt x="77" y="155"/>
                  </a:lnTo>
                  <a:lnTo>
                    <a:pt x="66" y="163"/>
                  </a:lnTo>
                  <a:lnTo>
                    <a:pt x="54" y="169"/>
                  </a:lnTo>
                  <a:lnTo>
                    <a:pt x="42" y="172"/>
                  </a:lnTo>
                  <a:lnTo>
                    <a:pt x="29" y="172"/>
                  </a:lnTo>
                  <a:lnTo>
                    <a:pt x="17" y="168"/>
                  </a:lnTo>
                  <a:lnTo>
                    <a:pt x="5" y="159"/>
                  </a:lnTo>
                  <a:lnTo>
                    <a:pt x="3" y="159"/>
                  </a:lnTo>
                  <a:lnTo>
                    <a:pt x="2" y="160"/>
                  </a:lnTo>
                  <a:lnTo>
                    <a:pt x="0" y="161"/>
                  </a:lnTo>
                  <a:lnTo>
                    <a:pt x="0" y="163"/>
                  </a:lnTo>
                  <a:lnTo>
                    <a:pt x="11" y="176"/>
                  </a:lnTo>
                  <a:lnTo>
                    <a:pt x="24" y="183"/>
                  </a:lnTo>
                  <a:lnTo>
                    <a:pt x="38" y="183"/>
                  </a:lnTo>
                  <a:lnTo>
                    <a:pt x="53" y="178"/>
                  </a:lnTo>
                  <a:lnTo>
                    <a:pt x="68" y="170"/>
                  </a:lnTo>
                  <a:lnTo>
                    <a:pt x="82" y="160"/>
                  </a:lnTo>
                  <a:lnTo>
                    <a:pt x="94" y="148"/>
                  </a:lnTo>
                  <a:lnTo>
                    <a:pt x="102" y="137"/>
                  </a:lnTo>
                  <a:lnTo>
                    <a:pt x="111" y="122"/>
                  </a:lnTo>
                  <a:lnTo>
                    <a:pt x="115" y="105"/>
                  </a:lnTo>
                  <a:lnTo>
                    <a:pt x="116" y="88"/>
                  </a:lnTo>
                  <a:lnTo>
                    <a:pt x="114" y="70"/>
                  </a:lnTo>
                  <a:lnTo>
                    <a:pt x="111" y="60"/>
                  </a:lnTo>
                  <a:lnTo>
                    <a:pt x="108" y="50"/>
                  </a:lnTo>
                  <a:lnTo>
                    <a:pt x="104" y="40"/>
                  </a:lnTo>
                  <a:lnTo>
                    <a:pt x="99" y="30"/>
                  </a:lnTo>
                  <a:lnTo>
                    <a:pt x="94" y="21"/>
                  </a:lnTo>
                  <a:lnTo>
                    <a:pt x="87" y="12"/>
                  </a:lnTo>
                  <a:lnTo>
                    <a:pt x="79" y="6"/>
                  </a:lnTo>
                  <a:lnTo>
                    <a:pt x="70" y="0"/>
                  </a:lnTo>
                  <a:lnTo>
                    <a:pt x="68" y="0"/>
                  </a:lnTo>
                  <a:lnTo>
                    <a:pt x="67" y="1"/>
                  </a:lnTo>
                  <a:lnTo>
                    <a:pt x="6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0" name="Freeform 84"/>
            <p:cNvSpPr>
              <a:spLocks/>
            </p:cNvSpPr>
            <p:nvPr/>
          </p:nvSpPr>
          <p:spPr bwMode="auto">
            <a:xfrm>
              <a:off x="3363" y="1789"/>
              <a:ext cx="153" cy="246"/>
            </a:xfrm>
            <a:custGeom>
              <a:avLst/>
              <a:gdLst>
                <a:gd name="T0" fmla="*/ 116 w 153"/>
                <a:gd name="T1" fmla="*/ 6 h 246"/>
                <a:gd name="T2" fmla="*/ 124 w 153"/>
                <a:gd name="T3" fmla="*/ 3 h 246"/>
                <a:gd name="T4" fmla="*/ 133 w 153"/>
                <a:gd name="T5" fmla="*/ 5 h 246"/>
                <a:gd name="T6" fmla="*/ 142 w 153"/>
                <a:gd name="T7" fmla="*/ 13 h 246"/>
                <a:gd name="T8" fmla="*/ 149 w 153"/>
                <a:gd name="T9" fmla="*/ 28 h 246"/>
                <a:gd name="T10" fmla="*/ 148 w 153"/>
                <a:gd name="T11" fmla="*/ 43 h 246"/>
                <a:gd name="T12" fmla="*/ 142 w 153"/>
                <a:gd name="T13" fmla="*/ 60 h 246"/>
                <a:gd name="T14" fmla="*/ 131 w 153"/>
                <a:gd name="T15" fmla="*/ 78 h 246"/>
                <a:gd name="T16" fmla="*/ 119 w 153"/>
                <a:gd name="T17" fmla="*/ 94 h 246"/>
                <a:gd name="T18" fmla="*/ 105 w 153"/>
                <a:gd name="T19" fmla="*/ 108 h 246"/>
                <a:gd name="T20" fmla="*/ 90 w 153"/>
                <a:gd name="T21" fmla="*/ 119 h 246"/>
                <a:gd name="T22" fmla="*/ 75 w 153"/>
                <a:gd name="T23" fmla="*/ 130 h 246"/>
                <a:gd name="T24" fmla="*/ 54 w 153"/>
                <a:gd name="T25" fmla="*/ 145 h 246"/>
                <a:gd name="T26" fmla="*/ 29 w 153"/>
                <a:gd name="T27" fmla="*/ 168 h 246"/>
                <a:gd name="T28" fmla="*/ 11 w 153"/>
                <a:gd name="T29" fmla="*/ 196 h 246"/>
                <a:gd name="T30" fmla="*/ 1 w 153"/>
                <a:gd name="T31" fmla="*/ 227 h 246"/>
                <a:gd name="T32" fmla="*/ 0 w 153"/>
                <a:gd name="T33" fmla="*/ 244 h 246"/>
                <a:gd name="T34" fmla="*/ 2 w 153"/>
                <a:gd name="T35" fmla="*/ 246 h 246"/>
                <a:gd name="T36" fmla="*/ 4 w 153"/>
                <a:gd name="T37" fmla="*/ 232 h 246"/>
                <a:gd name="T38" fmla="*/ 11 w 153"/>
                <a:gd name="T39" fmla="*/ 207 h 246"/>
                <a:gd name="T40" fmla="*/ 23 w 153"/>
                <a:gd name="T41" fmla="*/ 185 h 246"/>
                <a:gd name="T42" fmla="*/ 39 w 153"/>
                <a:gd name="T43" fmla="*/ 164 h 246"/>
                <a:gd name="T44" fmla="*/ 60 w 153"/>
                <a:gd name="T45" fmla="*/ 147 h 246"/>
                <a:gd name="T46" fmla="*/ 81 w 153"/>
                <a:gd name="T47" fmla="*/ 130 h 246"/>
                <a:gd name="T48" fmla="*/ 103 w 153"/>
                <a:gd name="T49" fmla="*/ 114 h 246"/>
                <a:gd name="T50" fmla="*/ 123 w 153"/>
                <a:gd name="T51" fmla="*/ 95 h 246"/>
                <a:gd name="T52" fmla="*/ 137 w 153"/>
                <a:gd name="T53" fmla="*/ 78 h 246"/>
                <a:gd name="T54" fmla="*/ 147 w 153"/>
                <a:gd name="T55" fmla="*/ 61 h 246"/>
                <a:gd name="T56" fmla="*/ 152 w 153"/>
                <a:gd name="T57" fmla="*/ 41 h 246"/>
                <a:gd name="T58" fmla="*/ 151 w 153"/>
                <a:gd name="T59" fmla="*/ 23 h 246"/>
                <a:gd name="T60" fmla="*/ 142 w 153"/>
                <a:gd name="T61" fmla="*/ 10 h 246"/>
                <a:gd name="T62" fmla="*/ 134 w 153"/>
                <a:gd name="T63" fmla="*/ 4 h 246"/>
                <a:gd name="T64" fmla="*/ 124 w 153"/>
                <a:gd name="T65" fmla="*/ 0 h 246"/>
                <a:gd name="T66" fmla="*/ 114 w 153"/>
                <a:gd name="T67" fmla="*/ 4 h 246"/>
                <a:gd name="T68" fmla="*/ 110 w 153"/>
                <a:gd name="T69" fmla="*/ 8 h 246"/>
                <a:gd name="T70" fmla="*/ 111 w 153"/>
                <a:gd name="T71" fmla="*/ 10 h 246"/>
                <a:gd name="T72" fmla="*/ 111 w 153"/>
                <a:gd name="T73" fmla="*/ 1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46"/>
                <a:gd name="T113" fmla="*/ 153 w 153"/>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46">
                  <a:moveTo>
                    <a:pt x="111" y="10"/>
                  </a:moveTo>
                  <a:lnTo>
                    <a:pt x="116" y="6"/>
                  </a:lnTo>
                  <a:lnTo>
                    <a:pt x="119" y="4"/>
                  </a:lnTo>
                  <a:lnTo>
                    <a:pt x="124" y="3"/>
                  </a:lnTo>
                  <a:lnTo>
                    <a:pt x="128" y="4"/>
                  </a:lnTo>
                  <a:lnTo>
                    <a:pt x="133" y="5"/>
                  </a:lnTo>
                  <a:lnTo>
                    <a:pt x="137" y="9"/>
                  </a:lnTo>
                  <a:lnTo>
                    <a:pt x="142" y="13"/>
                  </a:lnTo>
                  <a:lnTo>
                    <a:pt x="146" y="19"/>
                  </a:lnTo>
                  <a:lnTo>
                    <a:pt x="149" y="28"/>
                  </a:lnTo>
                  <a:lnTo>
                    <a:pt x="149" y="35"/>
                  </a:lnTo>
                  <a:lnTo>
                    <a:pt x="148" y="43"/>
                  </a:lnTo>
                  <a:lnTo>
                    <a:pt x="145" y="50"/>
                  </a:lnTo>
                  <a:lnTo>
                    <a:pt x="142" y="60"/>
                  </a:lnTo>
                  <a:lnTo>
                    <a:pt x="137" y="70"/>
                  </a:lnTo>
                  <a:lnTo>
                    <a:pt x="131" y="78"/>
                  </a:lnTo>
                  <a:lnTo>
                    <a:pt x="125" y="87"/>
                  </a:lnTo>
                  <a:lnTo>
                    <a:pt x="119" y="94"/>
                  </a:lnTo>
                  <a:lnTo>
                    <a:pt x="112" y="101"/>
                  </a:lnTo>
                  <a:lnTo>
                    <a:pt x="105" y="108"/>
                  </a:lnTo>
                  <a:lnTo>
                    <a:pt x="98" y="114"/>
                  </a:lnTo>
                  <a:lnTo>
                    <a:pt x="90" y="119"/>
                  </a:lnTo>
                  <a:lnTo>
                    <a:pt x="82" y="125"/>
                  </a:lnTo>
                  <a:lnTo>
                    <a:pt x="75" y="130"/>
                  </a:lnTo>
                  <a:lnTo>
                    <a:pt x="67" y="135"/>
                  </a:lnTo>
                  <a:lnTo>
                    <a:pt x="54" y="145"/>
                  </a:lnTo>
                  <a:lnTo>
                    <a:pt x="41" y="156"/>
                  </a:lnTo>
                  <a:lnTo>
                    <a:pt x="29" y="168"/>
                  </a:lnTo>
                  <a:lnTo>
                    <a:pt x="19" y="182"/>
                  </a:lnTo>
                  <a:lnTo>
                    <a:pt x="11" y="196"/>
                  </a:lnTo>
                  <a:lnTo>
                    <a:pt x="4" y="211"/>
                  </a:lnTo>
                  <a:lnTo>
                    <a:pt x="1" y="227"/>
                  </a:lnTo>
                  <a:lnTo>
                    <a:pt x="0" y="244"/>
                  </a:lnTo>
                  <a:lnTo>
                    <a:pt x="1" y="245"/>
                  </a:lnTo>
                  <a:lnTo>
                    <a:pt x="2" y="246"/>
                  </a:lnTo>
                  <a:lnTo>
                    <a:pt x="2" y="245"/>
                  </a:lnTo>
                  <a:lnTo>
                    <a:pt x="4" y="232"/>
                  </a:lnTo>
                  <a:lnTo>
                    <a:pt x="7" y="219"/>
                  </a:lnTo>
                  <a:lnTo>
                    <a:pt x="11" y="207"/>
                  </a:lnTo>
                  <a:lnTo>
                    <a:pt x="17" y="196"/>
                  </a:lnTo>
                  <a:lnTo>
                    <a:pt x="23" y="185"/>
                  </a:lnTo>
                  <a:lnTo>
                    <a:pt x="31" y="174"/>
                  </a:lnTo>
                  <a:lnTo>
                    <a:pt x="39" y="164"/>
                  </a:lnTo>
                  <a:lnTo>
                    <a:pt x="49" y="155"/>
                  </a:lnTo>
                  <a:lnTo>
                    <a:pt x="60" y="147"/>
                  </a:lnTo>
                  <a:lnTo>
                    <a:pt x="71" y="138"/>
                  </a:lnTo>
                  <a:lnTo>
                    <a:pt x="81" y="130"/>
                  </a:lnTo>
                  <a:lnTo>
                    <a:pt x="92" y="122"/>
                  </a:lnTo>
                  <a:lnTo>
                    <a:pt x="103" y="114"/>
                  </a:lnTo>
                  <a:lnTo>
                    <a:pt x="113" y="105"/>
                  </a:lnTo>
                  <a:lnTo>
                    <a:pt x="123" y="95"/>
                  </a:lnTo>
                  <a:lnTo>
                    <a:pt x="132" y="84"/>
                  </a:lnTo>
                  <a:lnTo>
                    <a:pt x="137" y="78"/>
                  </a:lnTo>
                  <a:lnTo>
                    <a:pt x="142" y="70"/>
                  </a:lnTo>
                  <a:lnTo>
                    <a:pt x="147" y="61"/>
                  </a:lnTo>
                  <a:lnTo>
                    <a:pt x="151" y="51"/>
                  </a:lnTo>
                  <a:lnTo>
                    <a:pt x="152" y="41"/>
                  </a:lnTo>
                  <a:lnTo>
                    <a:pt x="153" y="32"/>
                  </a:lnTo>
                  <a:lnTo>
                    <a:pt x="151" y="23"/>
                  </a:lnTo>
                  <a:lnTo>
                    <a:pt x="146" y="15"/>
                  </a:lnTo>
                  <a:lnTo>
                    <a:pt x="142" y="10"/>
                  </a:lnTo>
                  <a:lnTo>
                    <a:pt x="139" y="7"/>
                  </a:lnTo>
                  <a:lnTo>
                    <a:pt x="134" y="4"/>
                  </a:lnTo>
                  <a:lnTo>
                    <a:pt x="129" y="1"/>
                  </a:lnTo>
                  <a:lnTo>
                    <a:pt x="124" y="0"/>
                  </a:lnTo>
                  <a:lnTo>
                    <a:pt x="119" y="1"/>
                  </a:lnTo>
                  <a:lnTo>
                    <a:pt x="114" y="4"/>
                  </a:lnTo>
                  <a:lnTo>
                    <a:pt x="110" y="8"/>
                  </a:lnTo>
                  <a:lnTo>
                    <a:pt x="110" y="9"/>
                  </a:lnTo>
                  <a:lnTo>
                    <a:pt x="1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1" name="Freeform 85"/>
            <p:cNvSpPr>
              <a:spLocks/>
            </p:cNvSpPr>
            <p:nvPr/>
          </p:nvSpPr>
          <p:spPr bwMode="auto">
            <a:xfrm>
              <a:off x="3287" y="1683"/>
              <a:ext cx="98" cy="135"/>
            </a:xfrm>
            <a:custGeom>
              <a:avLst/>
              <a:gdLst>
                <a:gd name="T0" fmla="*/ 97 w 98"/>
                <a:gd name="T1" fmla="*/ 0 h 135"/>
                <a:gd name="T2" fmla="*/ 83 w 98"/>
                <a:gd name="T3" fmla="*/ 8 h 135"/>
                <a:gd name="T4" fmla="*/ 68 w 98"/>
                <a:gd name="T5" fmla="*/ 16 h 135"/>
                <a:gd name="T6" fmla="*/ 54 w 98"/>
                <a:gd name="T7" fmla="*/ 25 h 135"/>
                <a:gd name="T8" fmla="*/ 41 w 98"/>
                <a:gd name="T9" fmla="*/ 33 h 135"/>
                <a:gd name="T10" fmla="*/ 29 w 98"/>
                <a:gd name="T11" fmla="*/ 44 h 135"/>
                <a:gd name="T12" fmla="*/ 18 w 98"/>
                <a:gd name="T13" fmla="*/ 56 h 135"/>
                <a:gd name="T14" fmla="*/ 9 w 98"/>
                <a:gd name="T15" fmla="*/ 69 h 135"/>
                <a:gd name="T16" fmla="*/ 2 w 98"/>
                <a:gd name="T17" fmla="*/ 85 h 135"/>
                <a:gd name="T18" fmla="*/ 0 w 98"/>
                <a:gd name="T19" fmla="*/ 96 h 135"/>
                <a:gd name="T20" fmla="*/ 0 w 98"/>
                <a:gd name="T21" fmla="*/ 104 h 135"/>
                <a:gd name="T22" fmla="*/ 2 w 98"/>
                <a:gd name="T23" fmla="*/ 113 h 135"/>
                <a:gd name="T24" fmla="*/ 6 w 98"/>
                <a:gd name="T25" fmla="*/ 120 h 135"/>
                <a:gd name="T26" fmla="*/ 13 w 98"/>
                <a:gd name="T27" fmla="*/ 126 h 135"/>
                <a:gd name="T28" fmla="*/ 20 w 98"/>
                <a:gd name="T29" fmla="*/ 131 h 135"/>
                <a:gd name="T30" fmla="*/ 29 w 98"/>
                <a:gd name="T31" fmla="*/ 134 h 135"/>
                <a:gd name="T32" fmla="*/ 39 w 98"/>
                <a:gd name="T33" fmla="*/ 135 h 135"/>
                <a:gd name="T34" fmla="*/ 41 w 98"/>
                <a:gd name="T35" fmla="*/ 135 h 135"/>
                <a:gd name="T36" fmla="*/ 41 w 98"/>
                <a:gd name="T37" fmla="*/ 134 h 135"/>
                <a:gd name="T38" fmla="*/ 39 w 98"/>
                <a:gd name="T39" fmla="*/ 131 h 135"/>
                <a:gd name="T40" fmla="*/ 38 w 98"/>
                <a:gd name="T41" fmla="*/ 131 h 135"/>
                <a:gd name="T42" fmla="*/ 31 w 98"/>
                <a:gd name="T43" fmla="*/ 128 h 135"/>
                <a:gd name="T44" fmla="*/ 24 w 98"/>
                <a:gd name="T45" fmla="*/ 125 h 135"/>
                <a:gd name="T46" fmla="*/ 19 w 98"/>
                <a:gd name="T47" fmla="*/ 122 h 135"/>
                <a:gd name="T48" fmla="*/ 14 w 98"/>
                <a:gd name="T49" fmla="*/ 119 h 135"/>
                <a:gd name="T50" fmla="*/ 10 w 98"/>
                <a:gd name="T51" fmla="*/ 114 h 135"/>
                <a:gd name="T52" fmla="*/ 8 w 98"/>
                <a:gd name="T53" fmla="*/ 109 h 135"/>
                <a:gd name="T54" fmla="*/ 7 w 98"/>
                <a:gd name="T55" fmla="*/ 102 h 135"/>
                <a:gd name="T56" fmla="*/ 7 w 98"/>
                <a:gd name="T57" fmla="*/ 95 h 135"/>
                <a:gd name="T58" fmla="*/ 9 w 98"/>
                <a:gd name="T59" fmla="*/ 84 h 135"/>
                <a:gd name="T60" fmla="*/ 15 w 98"/>
                <a:gd name="T61" fmla="*/ 75 h 135"/>
                <a:gd name="T62" fmla="*/ 20 w 98"/>
                <a:gd name="T63" fmla="*/ 66 h 135"/>
                <a:gd name="T64" fmla="*/ 26 w 98"/>
                <a:gd name="T65" fmla="*/ 57 h 135"/>
                <a:gd name="T66" fmla="*/ 34 w 98"/>
                <a:gd name="T67" fmla="*/ 47 h 135"/>
                <a:gd name="T68" fmla="*/ 42 w 98"/>
                <a:gd name="T69" fmla="*/ 39 h 135"/>
                <a:gd name="T70" fmla="*/ 50 w 98"/>
                <a:gd name="T71" fmla="*/ 31 h 135"/>
                <a:gd name="T72" fmla="*/ 59 w 98"/>
                <a:gd name="T73" fmla="*/ 25 h 135"/>
                <a:gd name="T74" fmla="*/ 69 w 98"/>
                <a:gd name="T75" fmla="*/ 19 h 135"/>
                <a:gd name="T76" fmla="*/ 79 w 98"/>
                <a:gd name="T77" fmla="*/ 13 h 135"/>
                <a:gd name="T78" fmla="*/ 88 w 98"/>
                <a:gd name="T79" fmla="*/ 7 h 135"/>
                <a:gd name="T80" fmla="*/ 98 w 98"/>
                <a:gd name="T81" fmla="*/ 1 h 135"/>
                <a:gd name="T82" fmla="*/ 98 w 98"/>
                <a:gd name="T83" fmla="*/ 1 h 135"/>
                <a:gd name="T84" fmla="*/ 98 w 98"/>
                <a:gd name="T85" fmla="*/ 0 h 135"/>
                <a:gd name="T86" fmla="*/ 97 w 98"/>
                <a:gd name="T87" fmla="*/ 0 h 135"/>
                <a:gd name="T88" fmla="*/ 97 w 98"/>
                <a:gd name="T89" fmla="*/ 0 h 135"/>
                <a:gd name="T90" fmla="*/ 97 w 98"/>
                <a:gd name="T91" fmla="*/ 0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35"/>
                <a:gd name="T140" fmla="*/ 98 w 98"/>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35">
                  <a:moveTo>
                    <a:pt x="97" y="0"/>
                  </a:moveTo>
                  <a:lnTo>
                    <a:pt x="83" y="8"/>
                  </a:lnTo>
                  <a:lnTo>
                    <a:pt x="68" y="16"/>
                  </a:lnTo>
                  <a:lnTo>
                    <a:pt x="54" y="25"/>
                  </a:lnTo>
                  <a:lnTo>
                    <a:pt x="41" y="33"/>
                  </a:lnTo>
                  <a:lnTo>
                    <a:pt x="29" y="44"/>
                  </a:lnTo>
                  <a:lnTo>
                    <a:pt x="18" y="56"/>
                  </a:lnTo>
                  <a:lnTo>
                    <a:pt x="9" y="69"/>
                  </a:lnTo>
                  <a:lnTo>
                    <a:pt x="2" y="85"/>
                  </a:lnTo>
                  <a:lnTo>
                    <a:pt x="0" y="96"/>
                  </a:lnTo>
                  <a:lnTo>
                    <a:pt x="0" y="104"/>
                  </a:lnTo>
                  <a:lnTo>
                    <a:pt x="2" y="113"/>
                  </a:lnTo>
                  <a:lnTo>
                    <a:pt x="6" y="120"/>
                  </a:lnTo>
                  <a:lnTo>
                    <a:pt x="13" y="126"/>
                  </a:lnTo>
                  <a:lnTo>
                    <a:pt x="20" y="131"/>
                  </a:lnTo>
                  <a:lnTo>
                    <a:pt x="29" y="134"/>
                  </a:lnTo>
                  <a:lnTo>
                    <a:pt x="39" y="135"/>
                  </a:lnTo>
                  <a:lnTo>
                    <a:pt x="41" y="135"/>
                  </a:lnTo>
                  <a:lnTo>
                    <a:pt x="41" y="134"/>
                  </a:lnTo>
                  <a:lnTo>
                    <a:pt x="39" y="131"/>
                  </a:lnTo>
                  <a:lnTo>
                    <a:pt x="38" y="131"/>
                  </a:lnTo>
                  <a:lnTo>
                    <a:pt x="31" y="128"/>
                  </a:lnTo>
                  <a:lnTo>
                    <a:pt x="24" y="125"/>
                  </a:lnTo>
                  <a:lnTo>
                    <a:pt x="19" y="122"/>
                  </a:lnTo>
                  <a:lnTo>
                    <a:pt x="14" y="119"/>
                  </a:lnTo>
                  <a:lnTo>
                    <a:pt x="10" y="114"/>
                  </a:lnTo>
                  <a:lnTo>
                    <a:pt x="8" y="109"/>
                  </a:lnTo>
                  <a:lnTo>
                    <a:pt x="7" y="102"/>
                  </a:lnTo>
                  <a:lnTo>
                    <a:pt x="7" y="95"/>
                  </a:lnTo>
                  <a:lnTo>
                    <a:pt x="9" y="84"/>
                  </a:lnTo>
                  <a:lnTo>
                    <a:pt x="15" y="75"/>
                  </a:lnTo>
                  <a:lnTo>
                    <a:pt x="20" y="66"/>
                  </a:lnTo>
                  <a:lnTo>
                    <a:pt x="26" y="57"/>
                  </a:lnTo>
                  <a:lnTo>
                    <a:pt x="34" y="47"/>
                  </a:lnTo>
                  <a:lnTo>
                    <a:pt x="42" y="39"/>
                  </a:lnTo>
                  <a:lnTo>
                    <a:pt x="50" y="31"/>
                  </a:lnTo>
                  <a:lnTo>
                    <a:pt x="59" y="25"/>
                  </a:lnTo>
                  <a:lnTo>
                    <a:pt x="69" y="19"/>
                  </a:lnTo>
                  <a:lnTo>
                    <a:pt x="79" y="13"/>
                  </a:lnTo>
                  <a:lnTo>
                    <a:pt x="88" y="7"/>
                  </a:lnTo>
                  <a:lnTo>
                    <a:pt x="98" y="1"/>
                  </a:lnTo>
                  <a:lnTo>
                    <a:pt x="98"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2" name="Freeform 86"/>
            <p:cNvSpPr>
              <a:spLocks/>
            </p:cNvSpPr>
            <p:nvPr/>
          </p:nvSpPr>
          <p:spPr bwMode="auto">
            <a:xfrm>
              <a:off x="3297" y="1799"/>
              <a:ext cx="84" cy="194"/>
            </a:xfrm>
            <a:custGeom>
              <a:avLst/>
              <a:gdLst>
                <a:gd name="T0" fmla="*/ 28 w 84"/>
                <a:gd name="T1" fmla="*/ 15 h 194"/>
                <a:gd name="T2" fmla="*/ 29 w 84"/>
                <a:gd name="T3" fmla="*/ 10 h 194"/>
                <a:gd name="T4" fmla="*/ 29 w 84"/>
                <a:gd name="T5" fmla="*/ 3 h 194"/>
                <a:gd name="T6" fmla="*/ 26 w 84"/>
                <a:gd name="T7" fmla="*/ 0 h 194"/>
                <a:gd name="T8" fmla="*/ 20 w 84"/>
                <a:gd name="T9" fmla="*/ 1 h 194"/>
                <a:gd name="T10" fmla="*/ 12 w 84"/>
                <a:gd name="T11" fmla="*/ 7 h 194"/>
                <a:gd name="T12" fmla="*/ 6 w 84"/>
                <a:gd name="T13" fmla="*/ 15 h 194"/>
                <a:gd name="T14" fmla="*/ 2 w 84"/>
                <a:gd name="T15" fmla="*/ 24 h 194"/>
                <a:gd name="T16" fmla="*/ 1 w 84"/>
                <a:gd name="T17" fmla="*/ 34 h 194"/>
                <a:gd name="T18" fmla="*/ 0 w 84"/>
                <a:gd name="T19" fmla="*/ 45 h 194"/>
                <a:gd name="T20" fmla="*/ 2 w 84"/>
                <a:gd name="T21" fmla="*/ 55 h 194"/>
                <a:gd name="T22" fmla="*/ 4 w 84"/>
                <a:gd name="T23" fmla="*/ 65 h 194"/>
                <a:gd name="T24" fmla="*/ 8 w 84"/>
                <a:gd name="T25" fmla="*/ 73 h 194"/>
                <a:gd name="T26" fmla="*/ 16 w 84"/>
                <a:gd name="T27" fmla="*/ 89 h 194"/>
                <a:gd name="T28" fmla="*/ 25 w 84"/>
                <a:gd name="T29" fmla="*/ 104 h 194"/>
                <a:gd name="T30" fmla="*/ 34 w 84"/>
                <a:gd name="T31" fmla="*/ 119 h 194"/>
                <a:gd name="T32" fmla="*/ 44 w 84"/>
                <a:gd name="T33" fmla="*/ 133 h 194"/>
                <a:gd name="T34" fmla="*/ 53 w 84"/>
                <a:gd name="T35" fmla="*/ 148 h 194"/>
                <a:gd name="T36" fmla="*/ 63 w 84"/>
                <a:gd name="T37" fmla="*/ 163 h 194"/>
                <a:gd name="T38" fmla="*/ 71 w 84"/>
                <a:gd name="T39" fmla="*/ 178 h 194"/>
                <a:gd name="T40" fmla="*/ 79 w 84"/>
                <a:gd name="T41" fmla="*/ 193 h 194"/>
                <a:gd name="T42" fmla="*/ 81 w 84"/>
                <a:gd name="T43" fmla="*/ 194 h 194"/>
                <a:gd name="T44" fmla="*/ 82 w 84"/>
                <a:gd name="T45" fmla="*/ 194 h 194"/>
                <a:gd name="T46" fmla="*/ 84 w 84"/>
                <a:gd name="T47" fmla="*/ 194 h 194"/>
                <a:gd name="T48" fmla="*/ 84 w 84"/>
                <a:gd name="T49" fmla="*/ 193 h 194"/>
                <a:gd name="T50" fmla="*/ 79 w 84"/>
                <a:gd name="T51" fmla="*/ 183 h 194"/>
                <a:gd name="T52" fmla="*/ 75 w 84"/>
                <a:gd name="T53" fmla="*/ 173 h 194"/>
                <a:gd name="T54" fmla="*/ 70 w 84"/>
                <a:gd name="T55" fmla="*/ 163 h 194"/>
                <a:gd name="T56" fmla="*/ 64 w 84"/>
                <a:gd name="T57" fmla="*/ 152 h 194"/>
                <a:gd name="T58" fmla="*/ 58 w 84"/>
                <a:gd name="T59" fmla="*/ 142 h 194"/>
                <a:gd name="T60" fmla="*/ 52 w 84"/>
                <a:gd name="T61" fmla="*/ 133 h 194"/>
                <a:gd name="T62" fmla="*/ 45 w 84"/>
                <a:gd name="T63" fmla="*/ 124 h 194"/>
                <a:gd name="T64" fmla="*/ 38 w 84"/>
                <a:gd name="T65" fmla="*/ 115 h 194"/>
                <a:gd name="T66" fmla="*/ 34 w 84"/>
                <a:gd name="T67" fmla="*/ 110 h 194"/>
                <a:gd name="T68" fmla="*/ 30 w 84"/>
                <a:gd name="T69" fmla="*/ 104 h 194"/>
                <a:gd name="T70" fmla="*/ 27 w 84"/>
                <a:gd name="T71" fmla="*/ 98 h 194"/>
                <a:gd name="T72" fmla="*/ 23 w 84"/>
                <a:gd name="T73" fmla="*/ 92 h 194"/>
                <a:gd name="T74" fmla="*/ 20 w 84"/>
                <a:gd name="T75" fmla="*/ 85 h 194"/>
                <a:gd name="T76" fmla="*/ 16 w 84"/>
                <a:gd name="T77" fmla="*/ 79 h 194"/>
                <a:gd name="T78" fmla="*/ 13 w 84"/>
                <a:gd name="T79" fmla="*/ 73 h 194"/>
                <a:gd name="T80" fmla="*/ 10 w 84"/>
                <a:gd name="T81" fmla="*/ 67 h 194"/>
                <a:gd name="T82" fmla="*/ 6 w 84"/>
                <a:gd name="T83" fmla="*/ 57 h 194"/>
                <a:gd name="T84" fmla="*/ 5 w 84"/>
                <a:gd name="T85" fmla="*/ 46 h 194"/>
                <a:gd name="T86" fmla="*/ 7 w 84"/>
                <a:gd name="T87" fmla="*/ 36 h 194"/>
                <a:gd name="T88" fmla="*/ 8 w 84"/>
                <a:gd name="T89" fmla="*/ 25 h 194"/>
                <a:gd name="T90" fmla="*/ 9 w 84"/>
                <a:gd name="T91" fmla="*/ 20 h 194"/>
                <a:gd name="T92" fmla="*/ 11 w 84"/>
                <a:gd name="T93" fmla="*/ 15 h 194"/>
                <a:gd name="T94" fmla="*/ 13 w 84"/>
                <a:gd name="T95" fmla="*/ 11 h 194"/>
                <a:gd name="T96" fmla="*/ 16 w 84"/>
                <a:gd name="T97" fmla="*/ 7 h 194"/>
                <a:gd name="T98" fmla="*/ 22 w 84"/>
                <a:gd name="T99" fmla="*/ 3 h 194"/>
                <a:gd name="T100" fmla="*/ 25 w 84"/>
                <a:gd name="T101" fmla="*/ 2 h 194"/>
                <a:gd name="T102" fmla="*/ 26 w 84"/>
                <a:gd name="T103" fmla="*/ 4 h 194"/>
                <a:gd name="T104" fmla="*/ 28 w 84"/>
                <a:gd name="T105" fmla="*/ 9 h 194"/>
                <a:gd name="T106" fmla="*/ 28 w 84"/>
                <a:gd name="T107" fmla="*/ 10 h 194"/>
                <a:gd name="T108" fmla="*/ 27 w 84"/>
                <a:gd name="T109" fmla="*/ 12 h 194"/>
                <a:gd name="T110" fmla="*/ 27 w 84"/>
                <a:gd name="T111" fmla="*/ 14 h 194"/>
                <a:gd name="T112" fmla="*/ 26 w 84"/>
                <a:gd name="T113" fmla="*/ 15 h 194"/>
                <a:gd name="T114" fmla="*/ 26 w 84"/>
                <a:gd name="T115" fmla="*/ 15 h 194"/>
                <a:gd name="T116" fmla="*/ 27 w 84"/>
                <a:gd name="T117" fmla="*/ 15 h 194"/>
                <a:gd name="T118" fmla="*/ 28 w 84"/>
                <a:gd name="T119" fmla="*/ 15 h 194"/>
                <a:gd name="T120" fmla="*/ 28 w 84"/>
                <a:gd name="T121" fmla="*/ 15 h 194"/>
                <a:gd name="T122" fmla="*/ 28 w 84"/>
                <a:gd name="T123" fmla="*/ 15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94"/>
                <a:gd name="T188" fmla="*/ 84 w 84"/>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94">
                  <a:moveTo>
                    <a:pt x="28" y="15"/>
                  </a:moveTo>
                  <a:lnTo>
                    <a:pt x="29" y="10"/>
                  </a:lnTo>
                  <a:lnTo>
                    <a:pt x="29" y="3"/>
                  </a:lnTo>
                  <a:lnTo>
                    <a:pt x="26" y="0"/>
                  </a:lnTo>
                  <a:lnTo>
                    <a:pt x="20" y="1"/>
                  </a:lnTo>
                  <a:lnTo>
                    <a:pt x="12" y="7"/>
                  </a:lnTo>
                  <a:lnTo>
                    <a:pt x="6" y="15"/>
                  </a:lnTo>
                  <a:lnTo>
                    <a:pt x="2" y="24"/>
                  </a:lnTo>
                  <a:lnTo>
                    <a:pt x="1" y="34"/>
                  </a:lnTo>
                  <a:lnTo>
                    <a:pt x="0" y="45"/>
                  </a:lnTo>
                  <a:lnTo>
                    <a:pt x="2" y="55"/>
                  </a:lnTo>
                  <a:lnTo>
                    <a:pt x="4" y="65"/>
                  </a:lnTo>
                  <a:lnTo>
                    <a:pt x="8" y="73"/>
                  </a:lnTo>
                  <a:lnTo>
                    <a:pt x="16" y="89"/>
                  </a:lnTo>
                  <a:lnTo>
                    <a:pt x="25" y="104"/>
                  </a:lnTo>
                  <a:lnTo>
                    <a:pt x="34" y="119"/>
                  </a:lnTo>
                  <a:lnTo>
                    <a:pt x="44" y="133"/>
                  </a:lnTo>
                  <a:lnTo>
                    <a:pt x="53" y="148"/>
                  </a:lnTo>
                  <a:lnTo>
                    <a:pt x="63" y="163"/>
                  </a:lnTo>
                  <a:lnTo>
                    <a:pt x="71" y="178"/>
                  </a:lnTo>
                  <a:lnTo>
                    <a:pt x="79" y="193"/>
                  </a:lnTo>
                  <a:lnTo>
                    <a:pt x="81" y="194"/>
                  </a:lnTo>
                  <a:lnTo>
                    <a:pt x="82" y="194"/>
                  </a:lnTo>
                  <a:lnTo>
                    <a:pt x="84" y="194"/>
                  </a:lnTo>
                  <a:lnTo>
                    <a:pt x="84" y="193"/>
                  </a:lnTo>
                  <a:lnTo>
                    <a:pt x="79" y="183"/>
                  </a:lnTo>
                  <a:lnTo>
                    <a:pt x="75" y="173"/>
                  </a:lnTo>
                  <a:lnTo>
                    <a:pt x="70" y="163"/>
                  </a:lnTo>
                  <a:lnTo>
                    <a:pt x="64" y="152"/>
                  </a:lnTo>
                  <a:lnTo>
                    <a:pt x="58" y="142"/>
                  </a:lnTo>
                  <a:lnTo>
                    <a:pt x="52" y="133"/>
                  </a:lnTo>
                  <a:lnTo>
                    <a:pt x="45" y="124"/>
                  </a:lnTo>
                  <a:lnTo>
                    <a:pt x="38" y="115"/>
                  </a:lnTo>
                  <a:lnTo>
                    <a:pt x="34" y="110"/>
                  </a:lnTo>
                  <a:lnTo>
                    <a:pt x="30" y="104"/>
                  </a:lnTo>
                  <a:lnTo>
                    <a:pt x="27" y="98"/>
                  </a:lnTo>
                  <a:lnTo>
                    <a:pt x="23" y="92"/>
                  </a:lnTo>
                  <a:lnTo>
                    <a:pt x="20" y="85"/>
                  </a:lnTo>
                  <a:lnTo>
                    <a:pt x="16" y="79"/>
                  </a:lnTo>
                  <a:lnTo>
                    <a:pt x="13" y="73"/>
                  </a:lnTo>
                  <a:lnTo>
                    <a:pt x="10" y="67"/>
                  </a:lnTo>
                  <a:lnTo>
                    <a:pt x="6" y="57"/>
                  </a:lnTo>
                  <a:lnTo>
                    <a:pt x="5" y="46"/>
                  </a:lnTo>
                  <a:lnTo>
                    <a:pt x="7" y="36"/>
                  </a:lnTo>
                  <a:lnTo>
                    <a:pt x="8" y="25"/>
                  </a:lnTo>
                  <a:lnTo>
                    <a:pt x="9" y="20"/>
                  </a:lnTo>
                  <a:lnTo>
                    <a:pt x="11" y="15"/>
                  </a:lnTo>
                  <a:lnTo>
                    <a:pt x="13" y="11"/>
                  </a:lnTo>
                  <a:lnTo>
                    <a:pt x="16" y="7"/>
                  </a:lnTo>
                  <a:lnTo>
                    <a:pt x="22" y="3"/>
                  </a:lnTo>
                  <a:lnTo>
                    <a:pt x="25" y="2"/>
                  </a:lnTo>
                  <a:lnTo>
                    <a:pt x="26" y="4"/>
                  </a:lnTo>
                  <a:lnTo>
                    <a:pt x="28" y="9"/>
                  </a:lnTo>
                  <a:lnTo>
                    <a:pt x="28" y="10"/>
                  </a:lnTo>
                  <a:lnTo>
                    <a:pt x="27" y="12"/>
                  </a:lnTo>
                  <a:lnTo>
                    <a:pt x="27" y="14"/>
                  </a:lnTo>
                  <a:lnTo>
                    <a:pt x="26" y="15"/>
                  </a:lnTo>
                  <a:lnTo>
                    <a:pt x="27" y="15"/>
                  </a:lnTo>
                  <a:lnTo>
                    <a:pt x="2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3" name="Freeform 87"/>
            <p:cNvSpPr>
              <a:spLocks/>
            </p:cNvSpPr>
            <p:nvPr/>
          </p:nvSpPr>
          <p:spPr bwMode="auto">
            <a:xfrm>
              <a:off x="3349" y="1748"/>
              <a:ext cx="172" cy="54"/>
            </a:xfrm>
            <a:custGeom>
              <a:avLst/>
              <a:gdLst>
                <a:gd name="T0" fmla="*/ 0 w 172"/>
                <a:gd name="T1" fmla="*/ 15 h 54"/>
                <a:gd name="T2" fmla="*/ 4 w 172"/>
                <a:gd name="T3" fmla="*/ 22 h 54"/>
                <a:gd name="T4" fmla="*/ 8 w 172"/>
                <a:gd name="T5" fmla="*/ 28 h 54"/>
                <a:gd name="T6" fmla="*/ 12 w 172"/>
                <a:gd name="T7" fmla="*/ 34 h 54"/>
                <a:gd name="T8" fmla="*/ 18 w 172"/>
                <a:gd name="T9" fmla="*/ 39 h 54"/>
                <a:gd name="T10" fmla="*/ 23 w 172"/>
                <a:gd name="T11" fmla="*/ 43 h 54"/>
                <a:gd name="T12" fmla="*/ 29 w 172"/>
                <a:gd name="T13" fmla="*/ 47 h 54"/>
                <a:gd name="T14" fmla="*/ 35 w 172"/>
                <a:gd name="T15" fmla="*/ 50 h 54"/>
                <a:gd name="T16" fmla="*/ 42 w 172"/>
                <a:gd name="T17" fmla="*/ 52 h 54"/>
                <a:gd name="T18" fmla="*/ 50 w 172"/>
                <a:gd name="T19" fmla="*/ 54 h 54"/>
                <a:gd name="T20" fmla="*/ 56 w 172"/>
                <a:gd name="T21" fmla="*/ 54 h 54"/>
                <a:gd name="T22" fmla="*/ 64 w 172"/>
                <a:gd name="T23" fmla="*/ 54 h 54"/>
                <a:gd name="T24" fmla="*/ 71 w 172"/>
                <a:gd name="T25" fmla="*/ 53 h 54"/>
                <a:gd name="T26" fmla="*/ 79 w 172"/>
                <a:gd name="T27" fmla="*/ 52 h 54"/>
                <a:gd name="T28" fmla="*/ 86 w 172"/>
                <a:gd name="T29" fmla="*/ 50 h 54"/>
                <a:gd name="T30" fmla="*/ 93 w 172"/>
                <a:gd name="T31" fmla="*/ 48 h 54"/>
                <a:gd name="T32" fmla="*/ 100 w 172"/>
                <a:gd name="T33" fmla="*/ 46 h 54"/>
                <a:gd name="T34" fmla="*/ 109 w 172"/>
                <a:gd name="T35" fmla="*/ 43 h 54"/>
                <a:gd name="T36" fmla="*/ 119 w 172"/>
                <a:gd name="T37" fmla="*/ 39 h 54"/>
                <a:gd name="T38" fmla="*/ 130 w 172"/>
                <a:gd name="T39" fmla="*/ 34 h 54"/>
                <a:gd name="T40" fmla="*/ 139 w 172"/>
                <a:gd name="T41" fmla="*/ 28 h 54"/>
                <a:gd name="T42" fmla="*/ 150 w 172"/>
                <a:gd name="T43" fmla="*/ 22 h 54"/>
                <a:gd name="T44" fmla="*/ 159 w 172"/>
                <a:gd name="T45" fmla="*/ 16 h 54"/>
                <a:gd name="T46" fmla="*/ 166 w 172"/>
                <a:gd name="T47" fmla="*/ 8 h 54"/>
                <a:gd name="T48" fmla="*/ 172 w 172"/>
                <a:gd name="T49" fmla="*/ 0 h 54"/>
                <a:gd name="T50" fmla="*/ 172 w 172"/>
                <a:gd name="T51" fmla="*/ 0 h 54"/>
                <a:gd name="T52" fmla="*/ 171 w 172"/>
                <a:gd name="T53" fmla="*/ 0 h 54"/>
                <a:gd name="T54" fmla="*/ 171 w 172"/>
                <a:gd name="T55" fmla="*/ 0 h 54"/>
                <a:gd name="T56" fmla="*/ 170 w 172"/>
                <a:gd name="T57" fmla="*/ 1 h 54"/>
                <a:gd name="T58" fmla="*/ 162 w 172"/>
                <a:gd name="T59" fmla="*/ 10 h 54"/>
                <a:gd name="T60" fmla="*/ 153 w 172"/>
                <a:gd name="T61" fmla="*/ 18 h 54"/>
                <a:gd name="T62" fmla="*/ 142 w 172"/>
                <a:gd name="T63" fmla="*/ 26 h 54"/>
                <a:gd name="T64" fmla="*/ 129 w 172"/>
                <a:gd name="T65" fmla="*/ 33 h 54"/>
                <a:gd name="T66" fmla="*/ 116 w 172"/>
                <a:gd name="T67" fmla="*/ 39 h 54"/>
                <a:gd name="T68" fmla="*/ 103 w 172"/>
                <a:gd name="T69" fmla="*/ 44 h 54"/>
                <a:gd name="T70" fmla="*/ 91 w 172"/>
                <a:gd name="T71" fmla="*/ 48 h 54"/>
                <a:gd name="T72" fmla="*/ 80 w 172"/>
                <a:gd name="T73" fmla="*/ 50 h 54"/>
                <a:gd name="T74" fmla="*/ 73 w 172"/>
                <a:gd name="T75" fmla="*/ 51 h 54"/>
                <a:gd name="T76" fmla="*/ 66 w 172"/>
                <a:gd name="T77" fmla="*/ 51 h 54"/>
                <a:gd name="T78" fmla="*/ 59 w 172"/>
                <a:gd name="T79" fmla="*/ 51 h 54"/>
                <a:gd name="T80" fmla="*/ 51 w 172"/>
                <a:gd name="T81" fmla="*/ 51 h 54"/>
                <a:gd name="T82" fmla="*/ 44 w 172"/>
                <a:gd name="T83" fmla="*/ 51 h 54"/>
                <a:gd name="T84" fmla="*/ 38 w 172"/>
                <a:gd name="T85" fmla="*/ 49 h 54"/>
                <a:gd name="T86" fmla="*/ 31 w 172"/>
                <a:gd name="T87" fmla="*/ 46 h 54"/>
                <a:gd name="T88" fmla="*/ 25 w 172"/>
                <a:gd name="T89" fmla="*/ 42 h 54"/>
                <a:gd name="T90" fmla="*/ 21 w 172"/>
                <a:gd name="T91" fmla="*/ 39 h 54"/>
                <a:gd name="T92" fmla="*/ 18 w 172"/>
                <a:gd name="T93" fmla="*/ 36 h 54"/>
                <a:gd name="T94" fmla="*/ 15 w 172"/>
                <a:gd name="T95" fmla="*/ 33 h 54"/>
                <a:gd name="T96" fmla="*/ 12 w 172"/>
                <a:gd name="T97" fmla="*/ 29 h 54"/>
                <a:gd name="T98" fmla="*/ 9 w 172"/>
                <a:gd name="T99" fmla="*/ 25 h 54"/>
                <a:gd name="T100" fmla="*/ 6 w 172"/>
                <a:gd name="T101" fmla="*/ 21 h 54"/>
                <a:gd name="T102" fmla="*/ 4 w 172"/>
                <a:gd name="T103" fmla="*/ 17 h 54"/>
                <a:gd name="T104" fmla="*/ 2 w 172"/>
                <a:gd name="T105" fmla="*/ 13 h 54"/>
                <a:gd name="T106" fmla="*/ 2 w 172"/>
                <a:gd name="T107" fmla="*/ 13 h 54"/>
                <a:gd name="T108" fmla="*/ 1 w 172"/>
                <a:gd name="T109" fmla="*/ 13 h 54"/>
                <a:gd name="T110" fmla="*/ 0 w 172"/>
                <a:gd name="T111" fmla="*/ 14 h 54"/>
                <a:gd name="T112" fmla="*/ 0 w 172"/>
                <a:gd name="T113" fmla="*/ 15 h 54"/>
                <a:gd name="T114" fmla="*/ 0 w 172"/>
                <a:gd name="T115" fmla="*/ 15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
                <a:gd name="T175" fmla="*/ 0 h 54"/>
                <a:gd name="T176" fmla="*/ 172 w 17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 h="54">
                  <a:moveTo>
                    <a:pt x="0" y="15"/>
                  </a:moveTo>
                  <a:lnTo>
                    <a:pt x="4" y="22"/>
                  </a:lnTo>
                  <a:lnTo>
                    <a:pt x="8" y="28"/>
                  </a:lnTo>
                  <a:lnTo>
                    <a:pt x="12" y="34"/>
                  </a:lnTo>
                  <a:lnTo>
                    <a:pt x="18" y="39"/>
                  </a:lnTo>
                  <a:lnTo>
                    <a:pt x="23" y="43"/>
                  </a:lnTo>
                  <a:lnTo>
                    <a:pt x="29" y="47"/>
                  </a:lnTo>
                  <a:lnTo>
                    <a:pt x="35" y="50"/>
                  </a:lnTo>
                  <a:lnTo>
                    <a:pt x="42" y="52"/>
                  </a:lnTo>
                  <a:lnTo>
                    <a:pt x="50" y="54"/>
                  </a:lnTo>
                  <a:lnTo>
                    <a:pt x="56" y="54"/>
                  </a:lnTo>
                  <a:lnTo>
                    <a:pt x="64" y="54"/>
                  </a:lnTo>
                  <a:lnTo>
                    <a:pt x="71" y="53"/>
                  </a:lnTo>
                  <a:lnTo>
                    <a:pt x="79" y="52"/>
                  </a:lnTo>
                  <a:lnTo>
                    <a:pt x="86" y="50"/>
                  </a:lnTo>
                  <a:lnTo>
                    <a:pt x="93" y="48"/>
                  </a:lnTo>
                  <a:lnTo>
                    <a:pt x="100" y="46"/>
                  </a:lnTo>
                  <a:lnTo>
                    <a:pt x="109" y="43"/>
                  </a:lnTo>
                  <a:lnTo>
                    <a:pt x="119" y="39"/>
                  </a:lnTo>
                  <a:lnTo>
                    <a:pt x="130" y="34"/>
                  </a:lnTo>
                  <a:lnTo>
                    <a:pt x="139" y="28"/>
                  </a:lnTo>
                  <a:lnTo>
                    <a:pt x="150" y="22"/>
                  </a:lnTo>
                  <a:lnTo>
                    <a:pt x="159" y="16"/>
                  </a:lnTo>
                  <a:lnTo>
                    <a:pt x="166" y="8"/>
                  </a:lnTo>
                  <a:lnTo>
                    <a:pt x="172" y="0"/>
                  </a:lnTo>
                  <a:lnTo>
                    <a:pt x="171" y="0"/>
                  </a:lnTo>
                  <a:lnTo>
                    <a:pt x="170" y="1"/>
                  </a:lnTo>
                  <a:lnTo>
                    <a:pt x="162" y="10"/>
                  </a:lnTo>
                  <a:lnTo>
                    <a:pt x="153" y="18"/>
                  </a:lnTo>
                  <a:lnTo>
                    <a:pt x="142" y="26"/>
                  </a:lnTo>
                  <a:lnTo>
                    <a:pt x="129" y="33"/>
                  </a:lnTo>
                  <a:lnTo>
                    <a:pt x="116" y="39"/>
                  </a:lnTo>
                  <a:lnTo>
                    <a:pt x="103" y="44"/>
                  </a:lnTo>
                  <a:lnTo>
                    <a:pt x="91" y="48"/>
                  </a:lnTo>
                  <a:lnTo>
                    <a:pt x="80" y="50"/>
                  </a:lnTo>
                  <a:lnTo>
                    <a:pt x="73" y="51"/>
                  </a:lnTo>
                  <a:lnTo>
                    <a:pt x="66" y="51"/>
                  </a:lnTo>
                  <a:lnTo>
                    <a:pt x="59" y="51"/>
                  </a:lnTo>
                  <a:lnTo>
                    <a:pt x="51" y="51"/>
                  </a:lnTo>
                  <a:lnTo>
                    <a:pt x="44" y="51"/>
                  </a:lnTo>
                  <a:lnTo>
                    <a:pt x="38" y="49"/>
                  </a:lnTo>
                  <a:lnTo>
                    <a:pt x="31" y="46"/>
                  </a:lnTo>
                  <a:lnTo>
                    <a:pt x="25" y="42"/>
                  </a:lnTo>
                  <a:lnTo>
                    <a:pt x="21" y="39"/>
                  </a:lnTo>
                  <a:lnTo>
                    <a:pt x="18" y="36"/>
                  </a:lnTo>
                  <a:lnTo>
                    <a:pt x="15" y="33"/>
                  </a:lnTo>
                  <a:lnTo>
                    <a:pt x="12" y="29"/>
                  </a:lnTo>
                  <a:lnTo>
                    <a:pt x="9" y="25"/>
                  </a:lnTo>
                  <a:lnTo>
                    <a:pt x="6" y="21"/>
                  </a:lnTo>
                  <a:lnTo>
                    <a:pt x="4" y="17"/>
                  </a:lnTo>
                  <a:lnTo>
                    <a:pt x="2" y="13"/>
                  </a:lnTo>
                  <a:lnTo>
                    <a:pt x="1" y="13"/>
                  </a:lnTo>
                  <a:lnTo>
                    <a:pt x="0" y="14"/>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4" name="Freeform 88"/>
            <p:cNvSpPr>
              <a:spLocks/>
            </p:cNvSpPr>
            <p:nvPr/>
          </p:nvSpPr>
          <p:spPr bwMode="auto">
            <a:xfrm>
              <a:off x="3244" y="1838"/>
              <a:ext cx="82" cy="528"/>
            </a:xfrm>
            <a:custGeom>
              <a:avLst/>
              <a:gdLst>
                <a:gd name="T0" fmla="*/ 4 w 82"/>
                <a:gd name="T1" fmla="*/ 16 h 528"/>
                <a:gd name="T2" fmla="*/ 0 w 82"/>
                <a:gd name="T3" fmla="*/ 47 h 528"/>
                <a:gd name="T4" fmla="*/ 1 w 82"/>
                <a:gd name="T5" fmla="*/ 72 h 528"/>
                <a:gd name="T6" fmla="*/ 7 w 82"/>
                <a:gd name="T7" fmla="*/ 89 h 528"/>
                <a:gd name="T8" fmla="*/ 16 w 82"/>
                <a:gd name="T9" fmla="*/ 104 h 528"/>
                <a:gd name="T10" fmla="*/ 25 w 82"/>
                <a:gd name="T11" fmla="*/ 119 h 528"/>
                <a:gd name="T12" fmla="*/ 40 w 82"/>
                <a:gd name="T13" fmla="*/ 142 h 528"/>
                <a:gd name="T14" fmla="*/ 59 w 82"/>
                <a:gd name="T15" fmla="*/ 178 h 528"/>
                <a:gd name="T16" fmla="*/ 72 w 82"/>
                <a:gd name="T17" fmla="*/ 214 h 528"/>
                <a:gd name="T18" fmla="*/ 74 w 82"/>
                <a:gd name="T19" fmla="*/ 252 h 528"/>
                <a:gd name="T20" fmla="*/ 66 w 82"/>
                <a:gd name="T21" fmla="*/ 284 h 528"/>
                <a:gd name="T22" fmla="*/ 55 w 82"/>
                <a:gd name="T23" fmla="*/ 311 h 528"/>
                <a:gd name="T24" fmla="*/ 43 w 82"/>
                <a:gd name="T25" fmla="*/ 338 h 528"/>
                <a:gd name="T26" fmla="*/ 31 w 82"/>
                <a:gd name="T27" fmla="*/ 364 h 528"/>
                <a:gd name="T28" fmla="*/ 20 w 82"/>
                <a:gd name="T29" fmla="*/ 396 h 528"/>
                <a:gd name="T30" fmla="*/ 10 w 82"/>
                <a:gd name="T31" fmla="*/ 433 h 528"/>
                <a:gd name="T32" fmla="*/ 3 w 82"/>
                <a:gd name="T33" fmla="*/ 471 h 528"/>
                <a:gd name="T34" fmla="*/ 1 w 82"/>
                <a:gd name="T35" fmla="*/ 509 h 528"/>
                <a:gd name="T36" fmla="*/ 1 w 82"/>
                <a:gd name="T37" fmla="*/ 528 h 528"/>
                <a:gd name="T38" fmla="*/ 3 w 82"/>
                <a:gd name="T39" fmla="*/ 527 h 528"/>
                <a:gd name="T40" fmla="*/ 3 w 82"/>
                <a:gd name="T41" fmla="*/ 508 h 528"/>
                <a:gd name="T42" fmla="*/ 6 w 82"/>
                <a:gd name="T43" fmla="*/ 469 h 528"/>
                <a:gd name="T44" fmla="*/ 13 w 82"/>
                <a:gd name="T45" fmla="*/ 432 h 528"/>
                <a:gd name="T46" fmla="*/ 24 w 82"/>
                <a:gd name="T47" fmla="*/ 394 h 528"/>
                <a:gd name="T48" fmla="*/ 36 w 82"/>
                <a:gd name="T49" fmla="*/ 364 h 528"/>
                <a:gd name="T50" fmla="*/ 48 w 82"/>
                <a:gd name="T51" fmla="*/ 337 h 528"/>
                <a:gd name="T52" fmla="*/ 60 w 82"/>
                <a:gd name="T53" fmla="*/ 312 h 528"/>
                <a:gd name="T54" fmla="*/ 71 w 82"/>
                <a:gd name="T55" fmla="*/ 286 h 528"/>
                <a:gd name="T56" fmla="*/ 80 w 82"/>
                <a:gd name="T57" fmla="*/ 258 h 528"/>
                <a:gd name="T58" fmla="*/ 81 w 82"/>
                <a:gd name="T59" fmla="*/ 230 h 528"/>
                <a:gd name="T60" fmla="*/ 75 w 82"/>
                <a:gd name="T61" fmla="*/ 201 h 528"/>
                <a:gd name="T62" fmla="*/ 64 w 82"/>
                <a:gd name="T63" fmla="*/ 175 h 528"/>
                <a:gd name="T64" fmla="*/ 54 w 82"/>
                <a:gd name="T65" fmla="*/ 152 h 528"/>
                <a:gd name="T66" fmla="*/ 43 w 82"/>
                <a:gd name="T67" fmla="*/ 134 h 528"/>
                <a:gd name="T68" fmla="*/ 31 w 82"/>
                <a:gd name="T69" fmla="*/ 117 h 528"/>
                <a:gd name="T70" fmla="*/ 20 w 82"/>
                <a:gd name="T71" fmla="*/ 99 h 528"/>
                <a:gd name="T72" fmla="*/ 6 w 82"/>
                <a:gd name="T73" fmla="*/ 69 h 528"/>
                <a:gd name="T74" fmla="*/ 6 w 82"/>
                <a:gd name="T75" fmla="*/ 23 h 528"/>
                <a:gd name="T76" fmla="*/ 11 w 82"/>
                <a:gd name="T77" fmla="*/ 0 h 528"/>
                <a:gd name="T78" fmla="*/ 10 w 82"/>
                <a:gd name="T79" fmla="*/ 0 h 528"/>
                <a:gd name="T80" fmla="*/ 9 w 82"/>
                <a:gd name="T81" fmla="*/ 1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528"/>
                <a:gd name="T125" fmla="*/ 82 w 82"/>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528">
                  <a:moveTo>
                    <a:pt x="9" y="1"/>
                  </a:moveTo>
                  <a:lnTo>
                    <a:pt x="4" y="16"/>
                  </a:lnTo>
                  <a:lnTo>
                    <a:pt x="1" y="32"/>
                  </a:lnTo>
                  <a:lnTo>
                    <a:pt x="0" y="47"/>
                  </a:lnTo>
                  <a:lnTo>
                    <a:pt x="0" y="63"/>
                  </a:lnTo>
                  <a:lnTo>
                    <a:pt x="1" y="72"/>
                  </a:lnTo>
                  <a:lnTo>
                    <a:pt x="3" y="81"/>
                  </a:lnTo>
                  <a:lnTo>
                    <a:pt x="7" y="89"/>
                  </a:lnTo>
                  <a:lnTo>
                    <a:pt x="11" y="97"/>
                  </a:lnTo>
                  <a:lnTo>
                    <a:pt x="16" y="104"/>
                  </a:lnTo>
                  <a:lnTo>
                    <a:pt x="21" y="112"/>
                  </a:lnTo>
                  <a:lnTo>
                    <a:pt x="25" y="119"/>
                  </a:lnTo>
                  <a:lnTo>
                    <a:pt x="31" y="127"/>
                  </a:lnTo>
                  <a:lnTo>
                    <a:pt x="40" y="142"/>
                  </a:lnTo>
                  <a:lnTo>
                    <a:pt x="50" y="160"/>
                  </a:lnTo>
                  <a:lnTo>
                    <a:pt x="59" y="178"/>
                  </a:lnTo>
                  <a:lnTo>
                    <a:pt x="66" y="195"/>
                  </a:lnTo>
                  <a:lnTo>
                    <a:pt x="72" y="214"/>
                  </a:lnTo>
                  <a:lnTo>
                    <a:pt x="75" y="234"/>
                  </a:lnTo>
                  <a:lnTo>
                    <a:pt x="74" y="252"/>
                  </a:lnTo>
                  <a:lnTo>
                    <a:pt x="70" y="271"/>
                  </a:lnTo>
                  <a:lnTo>
                    <a:pt x="66" y="284"/>
                  </a:lnTo>
                  <a:lnTo>
                    <a:pt x="61" y="298"/>
                  </a:lnTo>
                  <a:lnTo>
                    <a:pt x="55" y="311"/>
                  </a:lnTo>
                  <a:lnTo>
                    <a:pt x="49" y="325"/>
                  </a:lnTo>
                  <a:lnTo>
                    <a:pt x="43" y="338"/>
                  </a:lnTo>
                  <a:lnTo>
                    <a:pt x="37" y="351"/>
                  </a:lnTo>
                  <a:lnTo>
                    <a:pt x="31" y="364"/>
                  </a:lnTo>
                  <a:lnTo>
                    <a:pt x="26" y="378"/>
                  </a:lnTo>
                  <a:lnTo>
                    <a:pt x="20" y="396"/>
                  </a:lnTo>
                  <a:lnTo>
                    <a:pt x="14" y="414"/>
                  </a:lnTo>
                  <a:lnTo>
                    <a:pt x="10" y="433"/>
                  </a:lnTo>
                  <a:lnTo>
                    <a:pt x="6" y="452"/>
                  </a:lnTo>
                  <a:lnTo>
                    <a:pt x="3" y="471"/>
                  </a:lnTo>
                  <a:lnTo>
                    <a:pt x="1" y="489"/>
                  </a:lnTo>
                  <a:lnTo>
                    <a:pt x="1" y="509"/>
                  </a:lnTo>
                  <a:lnTo>
                    <a:pt x="1" y="528"/>
                  </a:lnTo>
                  <a:lnTo>
                    <a:pt x="2" y="527"/>
                  </a:lnTo>
                  <a:lnTo>
                    <a:pt x="3" y="527"/>
                  </a:lnTo>
                  <a:lnTo>
                    <a:pt x="3" y="508"/>
                  </a:lnTo>
                  <a:lnTo>
                    <a:pt x="4" y="489"/>
                  </a:lnTo>
                  <a:lnTo>
                    <a:pt x="6" y="469"/>
                  </a:lnTo>
                  <a:lnTo>
                    <a:pt x="9" y="450"/>
                  </a:lnTo>
                  <a:lnTo>
                    <a:pt x="13" y="432"/>
                  </a:lnTo>
                  <a:lnTo>
                    <a:pt x="18" y="413"/>
                  </a:lnTo>
                  <a:lnTo>
                    <a:pt x="24" y="394"/>
                  </a:lnTo>
                  <a:lnTo>
                    <a:pt x="31" y="376"/>
                  </a:lnTo>
                  <a:lnTo>
                    <a:pt x="36" y="364"/>
                  </a:lnTo>
                  <a:lnTo>
                    <a:pt x="42" y="350"/>
                  </a:lnTo>
                  <a:lnTo>
                    <a:pt x="48" y="337"/>
                  </a:lnTo>
                  <a:lnTo>
                    <a:pt x="54" y="325"/>
                  </a:lnTo>
                  <a:lnTo>
                    <a:pt x="60" y="312"/>
                  </a:lnTo>
                  <a:lnTo>
                    <a:pt x="66" y="299"/>
                  </a:lnTo>
                  <a:lnTo>
                    <a:pt x="71" y="286"/>
                  </a:lnTo>
                  <a:lnTo>
                    <a:pt x="76" y="272"/>
                  </a:lnTo>
                  <a:lnTo>
                    <a:pt x="80" y="258"/>
                  </a:lnTo>
                  <a:lnTo>
                    <a:pt x="82" y="244"/>
                  </a:lnTo>
                  <a:lnTo>
                    <a:pt x="81" y="230"/>
                  </a:lnTo>
                  <a:lnTo>
                    <a:pt x="79" y="216"/>
                  </a:lnTo>
                  <a:lnTo>
                    <a:pt x="75" y="201"/>
                  </a:lnTo>
                  <a:lnTo>
                    <a:pt x="70" y="188"/>
                  </a:lnTo>
                  <a:lnTo>
                    <a:pt x="64" y="175"/>
                  </a:lnTo>
                  <a:lnTo>
                    <a:pt x="58" y="161"/>
                  </a:lnTo>
                  <a:lnTo>
                    <a:pt x="54" y="152"/>
                  </a:lnTo>
                  <a:lnTo>
                    <a:pt x="49" y="143"/>
                  </a:lnTo>
                  <a:lnTo>
                    <a:pt x="43" y="134"/>
                  </a:lnTo>
                  <a:lnTo>
                    <a:pt x="37" y="125"/>
                  </a:lnTo>
                  <a:lnTo>
                    <a:pt x="31" y="117"/>
                  </a:lnTo>
                  <a:lnTo>
                    <a:pt x="25" y="108"/>
                  </a:lnTo>
                  <a:lnTo>
                    <a:pt x="20" y="99"/>
                  </a:lnTo>
                  <a:lnTo>
                    <a:pt x="15" y="90"/>
                  </a:lnTo>
                  <a:lnTo>
                    <a:pt x="6" y="69"/>
                  </a:lnTo>
                  <a:lnTo>
                    <a:pt x="4" y="46"/>
                  </a:lnTo>
                  <a:lnTo>
                    <a:pt x="6" y="23"/>
                  </a:lnTo>
                  <a:lnTo>
                    <a:pt x="11" y="0"/>
                  </a:lnTo>
                  <a:lnTo>
                    <a:pt x="10"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5" name="Freeform 89"/>
            <p:cNvSpPr>
              <a:spLocks/>
            </p:cNvSpPr>
            <p:nvPr/>
          </p:nvSpPr>
          <p:spPr bwMode="auto">
            <a:xfrm>
              <a:off x="3570" y="2422"/>
              <a:ext cx="61" cy="304"/>
            </a:xfrm>
            <a:custGeom>
              <a:avLst/>
              <a:gdLst>
                <a:gd name="T0" fmla="*/ 0 w 61"/>
                <a:gd name="T1" fmla="*/ 303 h 304"/>
                <a:gd name="T2" fmla="*/ 2 w 61"/>
                <a:gd name="T3" fmla="*/ 283 h 304"/>
                <a:gd name="T4" fmla="*/ 4 w 61"/>
                <a:gd name="T5" fmla="*/ 262 h 304"/>
                <a:gd name="T6" fmla="*/ 6 w 61"/>
                <a:gd name="T7" fmla="*/ 242 h 304"/>
                <a:gd name="T8" fmla="*/ 9 w 61"/>
                <a:gd name="T9" fmla="*/ 221 h 304"/>
                <a:gd name="T10" fmla="*/ 12 w 61"/>
                <a:gd name="T11" fmla="*/ 201 h 304"/>
                <a:gd name="T12" fmla="*/ 16 w 61"/>
                <a:gd name="T13" fmla="*/ 181 h 304"/>
                <a:gd name="T14" fmla="*/ 21 w 61"/>
                <a:gd name="T15" fmla="*/ 162 h 304"/>
                <a:gd name="T16" fmla="*/ 26 w 61"/>
                <a:gd name="T17" fmla="*/ 142 h 304"/>
                <a:gd name="T18" fmla="*/ 31 w 61"/>
                <a:gd name="T19" fmla="*/ 125 h 304"/>
                <a:gd name="T20" fmla="*/ 36 w 61"/>
                <a:gd name="T21" fmla="*/ 108 h 304"/>
                <a:gd name="T22" fmla="*/ 41 w 61"/>
                <a:gd name="T23" fmla="*/ 91 h 304"/>
                <a:gd name="T24" fmla="*/ 46 w 61"/>
                <a:gd name="T25" fmla="*/ 74 h 304"/>
                <a:gd name="T26" fmla="*/ 51 w 61"/>
                <a:gd name="T27" fmla="*/ 57 h 304"/>
                <a:gd name="T28" fmla="*/ 54 w 61"/>
                <a:gd name="T29" fmla="*/ 40 h 304"/>
                <a:gd name="T30" fmla="*/ 58 w 61"/>
                <a:gd name="T31" fmla="*/ 22 h 304"/>
                <a:gd name="T32" fmla="*/ 61 w 61"/>
                <a:gd name="T33" fmla="*/ 5 h 304"/>
                <a:gd name="T34" fmla="*/ 60 w 61"/>
                <a:gd name="T35" fmla="*/ 2 h 304"/>
                <a:gd name="T36" fmla="*/ 59 w 61"/>
                <a:gd name="T37" fmla="*/ 0 h 304"/>
                <a:gd name="T38" fmla="*/ 57 w 61"/>
                <a:gd name="T39" fmla="*/ 1 h 304"/>
                <a:gd name="T40" fmla="*/ 56 w 61"/>
                <a:gd name="T41" fmla="*/ 4 h 304"/>
                <a:gd name="T42" fmla="*/ 53 w 61"/>
                <a:gd name="T43" fmla="*/ 23 h 304"/>
                <a:gd name="T44" fmla="*/ 49 w 61"/>
                <a:gd name="T45" fmla="*/ 42 h 304"/>
                <a:gd name="T46" fmla="*/ 45 w 61"/>
                <a:gd name="T47" fmla="*/ 61 h 304"/>
                <a:gd name="T48" fmla="*/ 40 w 61"/>
                <a:gd name="T49" fmla="*/ 79 h 304"/>
                <a:gd name="T50" fmla="*/ 35 w 61"/>
                <a:gd name="T51" fmla="*/ 98 h 304"/>
                <a:gd name="T52" fmla="*/ 30 w 61"/>
                <a:gd name="T53" fmla="*/ 117 h 304"/>
                <a:gd name="T54" fmla="*/ 24 w 61"/>
                <a:gd name="T55" fmla="*/ 136 h 304"/>
                <a:gd name="T56" fmla="*/ 19 w 61"/>
                <a:gd name="T57" fmla="*/ 155 h 304"/>
                <a:gd name="T58" fmla="*/ 11 w 61"/>
                <a:gd name="T59" fmla="*/ 192 h 304"/>
                <a:gd name="T60" fmla="*/ 6 w 61"/>
                <a:gd name="T61" fmla="*/ 228 h 304"/>
                <a:gd name="T62" fmla="*/ 2 w 61"/>
                <a:gd name="T63" fmla="*/ 266 h 304"/>
                <a:gd name="T64" fmla="*/ 0 w 61"/>
                <a:gd name="T65" fmla="*/ 303 h 304"/>
                <a:gd name="T66" fmla="*/ 0 w 61"/>
                <a:gd name="T67" fmla="*/ 304 h 304"/>
                <a:gd name="T68" fmla="*/ 0 w 61"/>
                <a:gd name="T69" fmla="*/ 304 h 304"/>
                <a:gd name="T70" fmla="*/ 0 w 61"/>
                <a:gd name="T71" fmla="*/ 304 h 304"/>
                <a:gd name="T72" fmla="*/ 0 w 61"/>
                <a:gd name="T73" fmla="*/ 303 h 304"/>
                <a:gd name="T74" fmla="*/ 0 w 61"/>
                <a:gd name="T75" fmla="*/ 303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304"/>
                <a:gd name="T116" fmla="*/ 61 w 61"/>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304">
                  <a:moveTo>
                    <a:pt x="0" y="303"/>
                  </a:moveTo>
                  <a:lnTo>
                    <a:pt x="2" y="283"/>
                  </a:lnTo>
                  <a:lnTo>
                    <a:pt x="4" y="262"/>
                  </a:lnTo>
                  <a:lnTo>
                    <a:pt x="6" y="242"/>
                  </a:lnTo>
                  <a:lnTo>
                    <a:pt x="9" y="221"/>
                  </a:lnTo>
                  <a:lnTo>
                    <a:pt x="12" y="201"/>
                  </a:lnTo>
                  <a:lnTo>
                    <a:pt x="16" y="181"/>
                  </a:lnTo>
                  <a:lnTo>
                    <a:pt x="21" y="162"/>
                  </a:lnTo>
                  <a:lnTo>
                    <a:pt x="26" y="142"/>
                  </a:lnTo>
                  <a:lnTo>
                    <a:pt x="31" y="125"/>
                  </a:lnTo>
                  <a:lnTo>
                    <a:pt x="36" y="108"/>
                  </a:lnTo>
                  <a:lnTo>
                    <a:pt x="41" y="91"/>
                  </a:lnTo>
                  <a:lnTo>
                    <a:pt x="46" y="74"/>
                  </a:lnTo>
                  <a:lnTo>
                    <a:pt x="51" y="57"/>
                  </a:lnTo>
                  <a:lnTo>
                    <a:pt x="54" y="40"/>
                  </a:lnTo>
                  <a:lnTo>
                    <a:pt x="58" y="22"/>
                  </a:lnTo>
                  <a:lnTo>
                    <a:pt x="61" y="5"/>
                  </a:lnTo>
                  <a:lnTo>
                    <a:pt x="60" y="2"/>
                  </a:lnTo>
                  <a:lnTo>
                    <a:pt x="59" y="0"/>
                  </a:lnTo>
                  <a:lnTo>
                    <a:pt x="57" y="1"/>
                  </a:lnTo>
                  <a:lnTo>
                    <a:pt x="56" y="4"/>
                  </a:lnTo>
                  <a:lnTo>
                    <a:pt x="53" y="23"/>
                  </a:lnTo>
                  <a:lnTo>
                    <a:pt x="49" y="42"/>
                  </a:lnTo>
                  <a:lnTo>
                    <a:pt x="45" y="61"/>
                  </a:lnTo>
                  <a:lnTo>
                    <a:pt x="40" y="79"/>
                  </a:lnTo>
                  <a:lnTo>
                    <a:pt x="35" y="98"/>
                  </a:lnTo>
                  <a:lnTo>
                    <a:pt x="30" y="117"/>
                  </a:lnTo>
                  <a:lnTo>
                    <a:pt x="24" y="136"/>
                  </a:lnTo>
                  <a:lnTo>
                    <a:pt x="19" y="155"/>
                  </a:lnTo>
                  <a:lnTo>
                    <a:pt x="11" y="192"/>
                  </a:lnTo>
                  <a:lnTo>
                    <a:pt x="6" y="228"/>
                  </a:lnTo>
                  <a:lnTo>
                    <a:pt x="2" y="266"/>
                  </a:lnTo>
                  <a:lnTo>
                    <a:pt x="0" y="303"/>
                  </a:lnTo>
                  <a:lnTo>
                    <a:pt x="0" y="304"/>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6" name="Freeform 90"/>
            <p:cNvSpPr>
              <a:spLocks/>
            </p:cNvSpPr>
            <p:nvPr/>
          </p:nvSpPr>
          <p:spPr bwMode="auto">
            <a:xfrm>
              <a:off x="3251" y="2347"/>
              <a:ext cx="80" cy="367"/>
            </a:xfrm>
            <a:custGeom>
              <a:avLst/>
              <a:gdLst>
                <a:gd name="T0" fmla="*/ 80 w 80"/>
                <a:gd name="T1" fmla="*/ 367 h 367"/>
                <a:gd name="T2" fmla="*/ 74 w 80"/>
                <a:gd name="T3" fmla="*/ 344 h 367"/>
                <a:gd name="T4" fmla="*/ 69 w 80"/>
                <a:gd name="T5" fmla="*/ 321 h 367"/>
                <a:gd name="T6" fmla="*/ 63 w 80"/>
                <a:gd name="T7" fmla="*/ 298 h 367"/>
                <a:gd name="T8" fmla="*/ 57 w 80"/>
                <a:gd name="T9" fmla="*/ 275 h 367"/>
                <a:gd name="T10" fmla="*/ 52 w 80"/>
                <a:gd name="T11" fmla="*/ 252 h 367"/>
                <a:gd name="T12" fmla="*/ 46 w 80"/>
                <a:gd name="T13" fmla="*/ 229 h 367"/>
                <a:gd name="T14" fmla="*/ 41 w 80"/>
                <a:gd name="T15" fmla="*/ 206 h 367"/>
                <a:gd name="T16" fmla="*/ 36 w 80"/>
                <a:gd name="T17" fmla="*/ 183 h 367"/>
                <a:gd name="T18" fmla="*/ 31 w 80"/>
                <a:gd name="T19" fmla="*/ 160 h 367"/>
                <a:gd name="T20" fmla="*/ 27 w 80"/>
                <a:gd name="T21" fmla="*/ 137 h 367"/>
                <a:gd name="T22" fmla="*/ 23 w 80"/>
                <a:gd name="T23" fmla="*/ 115 h 367"/>
                <a:gd name="T24" fmla="*/ 19 w 80"/>
                <a:gd name="T25" fmla="*/ 92 h 367"/>
                <a:gd name="T26" fmla="*/ 17 w 80"/>
                <a:gd name="T27" fmla="*/ 70 h 367"/>
                <a:gd name="T28" fmla="*/ 15 w 80"/>
                <a:gd name="T29" fmla="*/ 47 h 367"/>
                <a:gd name="T30" fmla="*/ 14 w 80"/>
                <a:gd name="T31" fmla="*/ 24 h 367"/>
                <a:gd name="T32" fmla="*/ 11 w 80"/>
                <a:gd name="T33" fmla="*/ 2 h 367"/>
                <a:gd name="T34" fmla="*/ 9 w 80"/>
                <a:gd name="T35" fmla="*/ 0 h 367"/>
                <a:gd name="T36" fmla="*/ 6 w 80"/>
                <a:gd name="T37" fmla="*/ 0 h 367"/>
                <a:gd name="T38" fmla="*/ 3 w 80"/>
                <a:gd name="T39" fmla="*/ 0 h 367"/>
                <a:gd name="T40" fmla="*/ 2 w 80"/>
                <a:gd name="T41" fmla="*/ 2 h 367"/>
                <a:gd name="T42" fmla="*/ 0 w 80"/>
                <a:gd name="T43" fmla="*/ 23 h 367"/>
                <a:gd name="T44" fmla="*/ 1 w 80"/>
                <a:gd name="T45" fmla="*/ 44 h 367"/>
                <a:gd name="T46" fmla="*/ 3 w 80"/>
                <a:gd name="T47" fmla="*/ 65 h 367"/>
                <a:gd name="T48" fmla="*/ 6 w 80"/>
                <a:gd name="T49" fmla="*/ 86 h 367"/>
                <a:gd name="T50" fmla="*/ 10 w 80"/>
                <a:gd name="T51" fmla="*/ 109 h 367"/>
                <a:gd name="T52" fmla="*/ 15 w 80"/>
                <a:gd name="T53" fmla="*/ 131 h 367"/>
                <a:gd name="T54" fmla="*/ 19 w 80"/>
                <a:gd name="T55" fmla="*/ 154 h 367"/>
                <a:gd name="T56" fmla="*/ 24 w 80"/>
                <a:gd name="T57" fmla="*/ 177 h 367"/>
                <a:gd name="T58" fmla="*/ 30 w 80"/>
                <a:gd name="T59" fmla="*/ 201 h 367"/>
                <a:gd name="T60" fmla="*/ 36 w 80"/>
                <a:gd name="T61" fmla="*/ 225 h 367"/>
                <a:gd name="T62" fmla="*/ 43 w 80"/>
                <a:gd name="T63" fmla="*/ 249 h 367"/>
                <a:gd name="T64" fmla="*/ 51 w 80"/>
                <a:gd name="T65" fmla="*/ 273 h 367"/>
                <a:gd name="T66" fmla="*/ 57 w 80"/>
                <a:gd name="T67" fmla="*/ 296 h 367"/>
                <a:gd name="T68" fmla="*/ 65 w 80"/>
                <a:gd name="T69" fmla="*/ 320 h 367"/>
                <a:gd name="T70" fmla="*/ 71 w 80"/>
                <a:gd name="T71" fmla="*/ 343 h 367"/>
                <a:gd name="T72" fmla="*/ 78 w 80"/>
                <a:gd name="T73" fmla="*/ 367 h 367"/>
                <a:gd name="T74" fmla="*/ 78 w 80"/>
                <a:gd name="T75" fmla="*/ 367 h 367"/>
                <a:gd name="T76" fmla="*/ 80 w 80"/>
                <a:gd name="T77" fmla="*/ 367 h 367"/>
                <a:gd name="T78" fmla="*/ 80 w 80"/>
                <a:gd name="T79" fmla="*/ 367 h 367"/>
                <a:gd name="T80" fmla="*/ 80 w 80"/>
                <a:gd name="T81" fmla="*/ 367 h 367"/>
                <a:gd name="T82" fmla="*/ 80 w 80"/>
                <a:gd name="T83" fmla="*/ 367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67"/>
                <a:gd name="T128" fmla="*/ 80 w 80"/>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67">
                  <a:moveTo>
                    <a:pt x="80" y="367"/>
                  </a:moveTo>
                  <a:lnTo>
                    <a:pt x="74" y="344"/>
                  </a:lnTo>
                  <a:lnTo>
                    <a:pt x="69" y="321"/>
                  </a:lnTo>
                  <a:lnTo>
                    <a:pt x="63" y="298"/>
                  </a:lnTo>
                  <a:lnTo>
                    <a:pt x="57" y="275"/>
                  </a:lnTo>
                  <a:lnTo>
                    <a:pt x="52" y="252"/>
                  </a:lnTo>
                  <a:lnTo>
                    <a:pt x="46" y="229"/>
                  </a:lnTo>
                  <a:lnTo>
                    <a:pt x="41" y="206"/>
                  </a:lnTo>
                  <a:lnTo>
                    <a:pt x="36" y="183"/>
                  </a:lnTo>
                  <a:lnTo>
                    <a:pt x="31" y="160"/>
                  </a:lnTo>
                  <a:lnTo>
                    <a:pt x="27" y="137"/>
                  </a:lnTo>
                  <a:lnTo>
                    <a:pt x="23" y="115"/>
                  </a:lnTo>
                  <a:lnTo>
                    <a:pt x="19" y="92"/>
                  </a:lnTo>
                  <a:lnTo>
                    <a:pt x="17" y="70"/>
                  </a:lnTo>
                  <a:lnTo>
                    <a:pt x="15" y="47"/>
                  </a:lnTo>
                  <a:lnTo>
                    <a:pt x="14" y="24"/>
                  </a:lnTo>
                  <a:lnTo>
                    <a:pt x="11" y="2"/>
                  </a:lnTo>
                  <a:lnTo>
                    <a:pt x="9" y="0"/>
                  </a:lnTo>
                  <a:lnTo>
                    <a:pt x="6" y="0"/>
                  </a:lnTo>
                  <a:lnTo>
                    <a:pt x="3" y="0"/>
                  </a:lnTo>
                  <a:lnTo>
                    <a:pt x="2" y="2"/>
                  </a:lnTo>
                  <a:lnTo>
                    <a:pt x="0" y="23"/>
                  </a:lnTo>
                  <a:lnTo>
                    <a:pt x="1" y="44"/>
                  </a:lnTo>
                  <a:lnTo>
                    <a:pt x="3" y="65"/>
                  </a:lnTo>
                  <a:lnTo>
                    <a:pt x="6" y="86"/>
                  </a:lnTo>
                  <a:lnTo>
                    <a:pt x="10" y="109"/>
                  </a:lnTo>
                  <a:lnTo>
                    <a:pt x="15" y="131"/>
                  </a:lnTo>
                  <a:lnTo>
                    <a:pt x="19" y="154"/>
                  </a:lnTo>
                  <a:lnTo>
                    <a:pt x="24" y="177"/>
                  </a:lnTo>
                  <a:lnTo>
                    <a:pt x="30" y="201"/>
                  </a:lnTo>
                  <a:lnTo>
                    <a:pt x="36" y="225"/>
                  </a:lnTo>
                  <a:lnTo>
                    <a:pt x="43" y="249"/>
                  </a:lnTo>
                  <a:lnTo>
                    <a:pt x="51" y="273"/>
                  </a:lnTo>
                  <a:lnTo>
                    <a:pt x="57" y="296"/>
                  </a:lnTo>
                  <a:lnTo>
                    <a:pt x="65" y="320"/>
                  </a:lnTo>
                  <a:lnTo>
                    <a:pt x="71" y="343"/>
                  </a:lnTo>
                  <a:lnTo>
                    <a:pt x="78" y="367"/>
                  </a:lnTo>
                  <a:lnTo>
                    <a:pt x="80"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7" name="Freeform 91"/>
            <p:cNvSpPr>
              <a:spLocks/>
            </p:cNvSpPr>
            <p:nvPr/>
          </p:nvSpPr>
          <p:spPr bwMode="auto">
            <a:xfrm>
              <a:off x="3378" y="2208"/>
              <a:ext cx="270" cy="234"/>
            </a:xfrm>
            <a:custGeom>
              <a:avLst/>
              <a:gdLst>
                <a:gd name="T0" fmla="*/ 0 w 270"/>
                <a:gd name="T1" fmla="*/ 0 h 234"/>
                <a:gd name="T2" fmla="*/ 2 w 270"/>
                <a:gd name="T3" fmla="*/ 24 h 234"/>
                <a:gd name="T4" fmla="*/ 7 w 270"/>
                <a:gd name="T5" fmla="*/ 45 h 234"/>
                <a:gd name="T6" fmla="*/ 15 w 270"/>
                <a:gd name="T7" fmla="*/ 66 h 234"/>
                <a:gd name="T8" fmla="*/ 26 w 270"/>
                <a:gd name="T9" fmla="*/ 86 h 234"/>
                <a:gd name="T10" fmla="*/ 39 w 270"/>
                <a:gd name="T11" fmla="*/ 106 h 234"/>
                <a:gd name="T12" fmla="*/ 54 w 270"/>
                <a:gd name="T13" fmla="*/ 124 h 234"/>
                <a:gd name="T14" fmla="*/ 69 w 270"/>
                <a:gd name="T15" fmla="*/ 140 h 234"/>
                <a:gd name="T16" fmla="*/ 86 w 270"/>
                <a:gd name="T17" fmla="*/ 156 h 234"/>
                <a:gd name="T18" fmla="*/ 95 w 270"/>
                <a:gd name="T19" fmla="*/ 164 h 234"/>
                <a:gd name="T20" fmla="*/ 104 w 270"/>
                <a:gd name="T21" fmla="*/ 172 h 234"/>
                <a:gd name="T22" fmla="*/ 115 w 270"/>
                <a:gd name="T23" fmla="*/ 181 h 234"/>
                <a:gd name="T24" fmla="*/ 125 w 270"/>
                <a:gd name="T25" fmla="*/ 188 h 234"/>
                <a:gd name="T26" fmla="*/ 136 w 270"/>
                <a:gd name="T27" fmla="*/ 196 h 234"/>
                <a:gd name="T28" fmla="*/ 147 w 270"/>
                <a:gd name="T29" fmla="*/ 202 h 234"/>
                <a:gd name="T30" fmla="*/ 158 w 270"/>
                <a:gd name="T31" fmla="*/ 208 h 234"/>
                <a:gd name="T32" fmla="*/ 169 w 270"/>
                <a:gd name="T33" fmla="*/ 214 h 234"/>
                <a:gd name="T34" fmla="*/ 181 w 270"/>
                <a:gd name="T35" fmla="*/ 219 h 234"/>
                <a:gd name="T36" fmla="*/ 193 w 270"/>
                <a:gd name="T37" fmla="*/ 223 h 234"/>
                <a:gd name="T38" fmla="*/ 206 w 270"/>
                <a:gd name="T39" fmla="*/ 228 h 234"/>
                <a:gd name="T40" fmla="*/ 218 w 270"/>
                <a:gd name="T41" fmla="*/ 231 h 234"/>
                <a:gd name="T42" fmla="*/ 231 w 270"/>
                <a:gd name="T43" fmla="*/ 233 h 234"/>
                <a:gd name="T44" fmla="*/ 243 w 270"/>
                <a:gd name="T45" fmla="*/ 234 h 234"/>
                <a:gd name="T46" fmla="*/ 256 w 270"/>
                <a:gd name="T47" fmla="*/ 234 h 234"/>
                <a:gd name="T48" fmla="*/ 269 w 270"/>
                <a:gd name="T49" fmla="*/ 234 h 234"/>
                <a:gd name="T50" fmla="*/ 270 w 270"/>
                <a:gd name="T51" fmla="*/ 234 h 234"/>
                <a:gd name="T52" fmla="*/ 269 w 270"/>
                <a:gd name="T53" fmla="*/ 231 h 234"/>
                <a:gd name="T54" fmla="*/ 268 w 270"/>
                <a:gd name="T55" fmla="*/ 230 h 234"/>
                <a:gd name="T56" fmla="*/ 266 w 270"/>
                <a:gd name="T57" fmla="*/ 229 h 234"/>
                <a:gd name="T58" fmla="*/ 255 w 270"/>
                <a:gd name="T59" fmla="*/ 228 h 234"/>
                <a:gd name="T60" fmla="*/ 243 w 270"/>
                <a:gd name="T61" fmla="*/ 227 h 234"/>
                <a:gd name="T62" fmla="*/ 232 w 270"/>
                <a:gd name="T63" fmla="*/ 226 h 234"/>
                <a:gd name="T64" fmla="*/ 221 w 270"/>
                <a:gd name="T65" fmla="*/ 225 h 234"/>
                <a:gd name="T66" fmla="*/ 210 w 270"/>
                <a:gd name="T67" fmla="*/ 223 h 234"/>
                <a:gd name="T68" fmla="*/ 198 w 270"/>
                <a:gd name="T69" fmla="*/ 220 h 234"/>
                <a:gd name="T70" fmla="*/ 188 w 270"/>
                <a:gd name="T71" fmla="*/ 217 h 234"/>
                <a:gd name="T72" fmla="*/ 177 w 270"/>
                <a:gd name="T73" fmla="*/ 213 h 234"/>
                <a:gd name="T74" fmla="*/ 166 w 270"/>
                <a:gd name="T75" fmla="*/ 208 h 234"/>
                <a:gd name="T76" fmla="*/ 154 w 270"/>
                <a:gd name="T77" fmla="*/ 202 h 234"/>
                <a:gd name="T78" fmla="*/ 144 w 270"/>
                <a:gd name="T79" fmla="*/ 196 h 234"/>
                <a:gd name="T80" fmla="*/ 133 w 270"/>
                <a:gd name="T81" fmla="*/ 189 h 234"/>
                <a:gd name="T82" fmla="*/ 123 w 270"/>
                <a:gd name="T83" fmla="*/ 181 h 234"/>
                <a:gd name="T84" fmla="*/ 113 w 270"/>
                <a:gd name="T85" fmla="*/ 174 h 234"/>
                <a:gd name="T86" fmla="*/ 103 w 270"/>
                <a:gd name="T87" fmla="*/ 166 h 234"/>
                <a:gd name="T88" fmla="*/ 93 w 270"/>
                <a:gd name="T89" fmla="*/ 158 h 234"/>
                <a:gd name="T90" fmla="*/ 76 w 270"/>
                <a:gd name="T91" fmla="*/ 143 h 234"/>
                <a:gd name="T92" fmla="*/ 60 w 270"/>
                <a:gd name="T93" fmla="*/ 127 h 234"/>
                <a:gd name="T94" fmla="*/ 45 w 270"/>
                <a:gd name="T95" fmla="*/ 109 h 234"/>
                <a:gd name="T96" fmla="*/ 31 w 270"/>
                <a:gd name="T97" fmla="*/ 89 h 234"/>
                <a:gd name="T98" fmla="*/ 19 w 270"/>
                <a:gd name="T99" fmla="*/ 68 h 234"/>
                <a:gd name="T100" fmla="*/ 10 w 270"/>
                <a:gd name="T101" fmla="*/ 47 h 234"/>
                <a:gd name="T102" fmla="*/ 4 w 270"/>
                <a:gd name="T103" fmla="*/ 25 h 234"/>
                <a:gd name="T104" fmla="*/ 2 w 270"/>
                <a:gd name="T105" fmla="*/ 2 h 234"/>
                <a:gd name="T106" fmla="*/ 2 w 270"/>
                <a:gd name="T107" fmla="*/ 1 h 234"/>
                <a:gd name="T108" fmla="*/ 1 w 270"/>
                <a:gd name="T109" fmla="*/ 0 h 234"/>
                <a:gd name="T110" fmla="*/ 0 w 270"/>
                <a:gd name="T111" fmla="*/ 0 h 234"/>
                <a:gd name="T112" fmla="*/ 0 w 270"/>
                <a:gd name="T113" fmla="*/ 0 h 234"/>
                <a:gd name="T114" fmla="*/ 0 w 270"/>
                <a:gd name="T115" fmla="*/ 0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234"/>
                <a:gd name="T176" fmla="*/ 270 w 270"/>
                <a:gd name="T177" fmla="*/ 234 h 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234">
                  <a:moveTo>
                    <a:pt x="0" y="0"/>
                  </a:moveTo>
                  <a:lnTo>
                    <a:pt x="2" y="24"/>
                  </a:lnTo>
                  <a:lnTo>
                    <a:pt x="7" y="45"/>
                  </a:lnTo>
                  <a:lnTo>
                    <a:pt x="15" y="66"/>
                  </a:lnTo>
                  <a:lnTo>
                    <a:pt x="26" y="86"/>
                  </a:lnTo>
                  <a:lnTo>
                    <a:pt x="39" y="106"/>
                  </a:lnTo>
                  <a:lnTo>
                    <a:pt x="54" y="124"/>
                  </a:lnTo>
                  <a:lnTo>
                    <a:pt x="69" y="140"/>
                  </a:lnTo>
                  <a:lnTo>
                    <a:pt x="86" y="156"/>
                  </a:lnTo>
                  <a:lnTo>
                    <a:pt x="95" y="164"/>
                  </a:lnTo>
                  <a:lnTo>
                    <a:pt x="104" y="172"/>
                  </a:lnTo>
                  <a:lnTo>
                    <a:pt x="115" y="181"/>
                  </a:lnTo>
                  <a:lnTo>
                    <a:pt x="125" y="188"/>
                  </a:lnTo>
                  <a:lnTo>
                    <a:pt x="136" y="196"/>
                  </a:lnTo>
                  <a:lnTo>
                    <a:pt x="147" y="202"/>
                  </a:lnTo>
                  <a:lnTo>
                    <a:pt x="158" y="208"/>
                  </a:lnTo>
                  <a:lnTo>
                    <a:pt x="169" y="214"/>
                  </a:lnTo>
                  <a:lnTo>
                    <a:pt x="181" y="219"/>
                  </a:lnTo>
                  <a:lnTo>
                    <a:pt x="193" y="223"/>
                  </a:lnTo>
                  <a:lnTo>
                    <a:pt x="206" y="228"/>
                  </a:lnTo>
                  <a:lnTo>
                    <a:pt x="218" y="231"/>
                  </a:lnTo>
                  <a:lnTo>
                    <a:pt x="231" y="233"/>
                  </a:lnTo>
                  <a:lnTo>
                    <a:pt x="243" y="234"/>
                  </a:lnTo>
                  <a:lnTo>
                    <a:pt x="256" y="234"/>
                  </a:lnTo>
                  <a:lnTo>
                    <a:pt x="269" y="234"/>
                  </a:lnTo>
                  <a:lnTo>
                    <a:pt x="270" y="234"/>
                  </a:lnTo>
                  <a:lnTo>
                    <a:pt x="269" y="231"/>
                  </a:lnTo>
                  <a:lnTo>
                    <a:pt x="268" y="230"/>
                  </a:lnTo>
                  <a:lnTo>
                    <a:pt x="266" y="229"/>
                  </a:lnTo>
                  <a:lnTo>
                    <a:pt x="255" y="228"/>
                  </a:lnTo>
                  <a:lnTo>
                    <a:pt x="243" y="227"/>
                  </a:lnTo>
                  <a:lnTo>
                    <a:pt x="232" y="226"/>
                  </a:lnTo>
                  <a:lnTo>
                    <a:pt x="221" y="225"/>
                  </a:lnTo>
                  <a:lnTo>
                    <a:pt x="210" y="223"/>
                  </a:lnTo>
                  <a:lnTo>
                    <a:pt x="198" y="220"/>
                  </a:lnTo>
                  <a:lnTo>
                    <a:pt x="188" y="217"/>
                  </a:lnTo>
                  <a:lnTo>
                    <a:pt x="177" y="213"/>
                  </a:lnTo>
                  <a:lnTo>
                    <a:pt x="166" y="208"/>
                  </a:lnTo>
                  <a:lnTo>
                    <a:pt x="154" y="202"/>
                  </a:lnTo>
                  <a:lnTo>
                    <a:pt x="144" y="196"/>
                  </a:lnTo>
                  <a:lnTo>
                    <a:pt x="133" y="189"/>
                  </a:lnTo>
                  <a:lnTo>
                    <a:pt x="123" y="181"/>
                  </a:lnTo>
                  <a:lnTo>
                    <a:pt x="113" y="174"/>
                  </a:lnTo>
                  <a:lnTo>
                    <a:pt x="103" y="166"/>
                  </a:lnTo>
                  <a:lnTo>
                    <a:pt x="93" y="158"/>
                  </a:lnTo>
                  <a:lnTo>
                    <a:pt x="76" y="143"/>
                  </a:lnTo>
                  <a:lnTo>
                    <a:pt x="60" y="127"/>
                  </a:lnTo>
                  <a:lnTo>
                    <a:pt x="45" y="109"/>
                  </a:lnTo>
                  <a:lnTo>
                    <a:pt x="31" y="89"/>
                  </a:lnTo>
                  <a:lnTo>
                    <a:pt x="19" y="68"/>
                  </a:lnTo>
                  <a:lnTo>
                    <a:pt x="10" y="47"/>
                  </a:lnTo>
                  <a:lnTo>
                    <a:pt x="4" y="25"/>
                  </a:lnTo>
                  <a:lnTo>
                    <a:pt x="2" y="2"/>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8" name="Freeform 92"/>
            <p:cNvSpPr>
              <a:spLocks/>
            </p:cNvSpPr>
            <p:nvPr/>
          </p:nvSpPr>
          <p:spPr bwMode="auto">
            <a:xfrm>
              <a:off x="3606" y="2200"/>
              <a:ext cx="41" cy="245"/>
            </a:xfrm>
            <a:custGeom>
              <a:avLst/>
              <a:gdLst>
                <a:gd name="T0" fmla="*/ 0 w 41"/>
                <a:gd name="T1" fmla="*/ 1 h 245"/>
                <a:gd name="T2" fmla="*/ 3 w 41"/>
                <a:gd name="T3" fmla="*/ 8 h 245"/>
                <a:gd name="T4" fmla="*/ 6 w 41"/>
                <a:gd name="T5" fmla="*/ 15 h 245"/>
                <a:gd name="T6" fmla="*/ 10 w 41"/>
                <a:gd name="T7" fmla="*/ 22 h 245"/>
                <a:gd name="T8" fmla="*/ 14 w 41"/>
                <a:gd name="T9" fmla="*/ 29 h 245"/>
                <a:gd name="T10" fmla="*/ 17 w 41"/>
                <a:gd name="T11" fmla="*/ 36 h 245"/>
                <a:gd name="T12" fmla="*/ 20 w 41"/>
                <a:gd name="T13" fmla="*/ 44 h 245"/>
                <a:gd name="T14" fmla="*/ 23 w 41"/>
                <a:gd name="T15" fmla="*/ 51 h 245"/>
                <a:gd name="T16" fmla="*/ 25 w 41"/>
                <a:gd name="T17" fmla="*/ 58 h 245"/>
                <a:gd name="T18" fmla="*/ 29 w 41"/>
                <a:gd name="T19" fmla="*/ 73 h 245"/>
                <a:gd name="T20" fmla="*/ 32 w 41"/>
                <a:gd name="T21" fmla="*/ 88 h 245"/>
                <a:gd name="T22" fmla="*/ 35 w 41"/>
                <a:gd name="T23" fmla="*/ 103 h 245"/>
                <a:gd name="T24" fmla="*/ 36 w 41"/>
                <a:gd name="T25" fmla="*/ 118 h 245"/>
                <a:gd name="T26" fmla="*/ 37 w 41"/>
                <a:gd name="T27" fmla="*/ 148 h 245"/>
                <a:gd name="T28" fmla="*/ 35 w 41"/>
                <a:gd name="T29" fmla="*/ 179 h 245"/>
                <a:gd name="T30" fmla="*/ 32 w 41"/>
                <a:gd name="T31" fmla="*/ 210 h 245"/>
                <a:gd name="T32" fmla="*/ 31 w 41"/>
                <a:gd name="T33" fmla="*/ 241 h 245"/>
                <a:gd name="T34" fmla="*/ 32 w 41"/>
                <a:gd name="T35" fmla="*/ 242 h 245"/>
                <a:gd name="T36" fmla="*/ 32 w 41"/>
                <a:gd name="T37" fmla="*/ 244 h 245"/>
                <a:gd name="T38" fmla="*/ 34 w 41"/>
                <a:gd name="T39" fmla="*/ 245 h 245"/>
                <a:gd name="T40" fmla="*/ 35 w 41"/>
                <a:gd name="T41" fmla="*/ 244 h 245"/>
                <a:gd name="T42" fmla="*/ 38 w 41"/>
                <a:gd name="T43" fmla="*/ 211 h 245"/>
                <a:gd name="T44" fmla="*/ 41 w 41"/>
                <a:gd name="T45" fmla="*/ 178 h 245"/>
                <a:gd name="T46" fmla="*/ 41 w 41"/>
                <a:gd name="T47" fmla="*/ 145 h 245"/>
                <a:gd name="T48" fmla="*/ 39 w 41"/>
                <a:gd name="T49" fmla="*/ 112 h 245"/>
                <a:gd name="T50" fmla="*/ 37 w 41"/>
                <a:gd name="T51" fmla="*/ 97 h 245"/>
                <a:gd name="T52" fmla="*/ 34 w 41"/>
                <a:gd name="T53" fmla="*/ 82 h 245"/>
                <a:gd name="T54" fmla="*/ 30 w 41"/>
                <a:gd name="T55" fmla="*/ 67 h 245"/>
                <a:gd name="T56" fmla="*/ 26 w 41"/>
                <a:gd name="T57" fmla="*/ 52 h 245"/>
                <a:gd name="T58" fmla="*/ 24 w 41"/>
                <a:gd name="T59" fmla="*/ 45 h 245"/>
                <a:gd name="T60" fmla="*/ 21 w 41"/>
                <a:gd name="T61" fmla="*/ 38 h 245"/>
                <a:gd name="T62" fmla="*/ 18 w 41"/>
                <a:gd name="T63" fmla="*/ 32 h 245"/>
                <a:gd name="T64" fmla="*/ 15 w 41"/>
                <a:gd name="T65" fmla="*/ 26 h 245"/>
                <a:gd name="T66" fmla="*/ 11 w 41"/>
                <a:gd name="T67" fmla="*/ 20 h 245"/>
                <a:gd name="T68" fmla="*/ 7 w 41"/>
                <a:gd name="T69" fmla="*/ 13 h 245"/>
                <a:gd name="T70" fmla="*/ 4 w 41"/>
                <a:gd name="T71" fmla="*/ 7 h 245"/>
                <a:gd name="T72" fmla="*/ 0 w 41"/>
                <a:gd name="T73" fmla="*/ 1 h 245"/>
                <a:gd name="T74" fmla="*/ 0 w 41"/>
                <a:gd name="T75" fmla="*/ 0 h 245"/>
                <a:gd name="T76" fmla="*/ 0 w 41"/>
                <a:gd name="T77" fmla="*/ 0 h 245"/>
                <a:gd name="T78" fmla="*/ 0 w 41"/>
                <a:gd name="T79" fmla="*/ 0 h 245"/>
                <a:gd name="T80" fmla="*/ 0 w 41"/>
                <a:gd name="T81" fmla="*/ 1 h 245"/>
                <a:gd name="T82" fmla="*/ 0 w 41"/>
                <a:gd name="T83" fmla="*/ 1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45"/>
                <a:gd name="T128" fmla="*/ 41 w 4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45">
                  <a:moveTo>
                    <a:pt x="0" y="1"/>
                  </a:moveTo>
                  <a:lnTo>
                    <a:pt x="3" y="8"/>
                  </a:lnTo>
                  <a:lnTo>
                    <a:pt x="6" y="15"/>
                  </a:lnTo>
                  <a:lnTo>
                    <a:pt x="10" y="22"/>
                  </a:lnTo>
                  <a:lnTo>
                    <a:pt x="14" y="29"/>
                  </a:lnTo>
                  <a:lnTo>
                    <a:pt x="17" y="36"/>
                  </a:lnTo>
                  <a:lnTo>
                    <a:pt x="20" y="44"/>
                  </a:lnTo>
                  <a:lnTo>
                    <a:pt x="23" y="51"/>
                  </a:lnTo>
                  <a:lnTo>
                    <a:pt x="25" y="58"/>
                  </a:lnTo>
                  <a:lnTo>
                    <a:pt x="29" y="73"/>
                  </a:lnTo>
                  <a:lnTo>
                    <a:pt x="32" y="88"/>
                  </a:lnTo>
                  <a:lnTo>
                    <a:pt x="35" y="103"/>
                  </a:lnTo>
                  <a:lnTo>
                    <a:pt x="36" y="118"/>
                  </a:lnTo>
                  <a:lnTo>
                    <a:pt x="37" y="148"/>
                  </a:lnTo>
                  <a:lnTo>
                    <a:pt x="35" y="179"/>
                  </a:lnTo>
                  <a:lnTo>
                    <a:pt x="32" y="210"/>
                  </a:lnTo>
                  <a:lnTo>
                    <a:pt x="31" y="241"/>
                  </a:lnTo>
                  <a:lnTo>
                    <a:pt x="32" y="242"/>
                  </a:lnTo>
                  <a:lnTo>
                    <a:pt x="32" y="244"/>
                  </a:lnTo>
                  <a:lnTo>
                    <a:pt x="34" y="245"/>
                  </a:lnTo>
                  <a:lnTo>
                    <a:pt x="35" y="244"/>
                  </a:lnTo>
                  <a:lnTo>
                    <a:pt x="38" y="211"/>
                  </a:lnTo>
                  <a:lnTo>
                    <a:pt x="41" y="178"/>
                  </a:lnTo>
                  <a:lnTo>
                    <a:pt x="41" y="145"/>
                  </a:lnTo>
                  <a:lnTo>
                    <a:pt x="39" y="112"/>
                  </a:lnTo>
                  <a:lnTo>
                    <a:pt x="37" y="97"/>
                  </a:lnTo>
                  <a:lnTo>
                    <a:pt x="34" y="82"/>
                  </a:lnTo>
                  <a:lnTo>
                    <a:pt x="30" y="67"/>
                  </a:lnTo>
                  <a:lnTo>
                    <a:pt x="26" y="52"/>
                  </a:lnTo>
                  <a:lnTo>
                    <a:pt x="24" y="45"/>
                  </a:lnTo>
                  <a:lnTo>
                    <a:pt x="21" y="38"/>
                  </a:lnTo>
                  <a:lnTo>
                    <a:pt x="18" y="32"/>
                  </a:lnTo>
                  <a:lnTo>
                    <a:pt x="15" y="26"/>
                  </a:lnTo>
                  <a:lnTo>
                    <a:pt x="11" y="20"/>
                  </a:lnTo>
                  <a:lnTo>
                    <a:pt x="7" y="13"/>
                  </a:lnTo>
                  <a:lnTo>
                    <a:pt x="4" y="7"/>
                  </a:lnTo>
                  <a:lnTo>
                    <a:pt x="0" y="1"/>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9" name="Freeform 93"/>
            <p:cNvSpPr>
              <a:spLocks/>
            </p:cNvSpPr>
            <p:nvPr/>
          </p:nvSpPr>
          <p:spPr bwMode="auto">
            <a:xfrm>
              <a:off x="3232" y="2227"/>
              <a:ext cx="135" cy="142"/>
            </a:xfrm>
            <a:custGeom>
              <a:avLst/>
              <a:gdLst>
                <a:gd name="T0" fmla="*/ 0 w 135"/>
                <a:gd name="T1" fmla="*/ 142 h 142"/>
                <a:gd name="T2" fmla="*/ 7 w 135"/>
                <a:gd name="T3" fmla="*/ 141 h 142"/>
                <a:gd name="T4" fmla="*/ 13 w 135"/>
                <a:gd name="T5" fmla="*/ 141 h 142"/>
                <a:gd name="T6" fmla="*/ 19 w 135"/>
                <a:gd name="T7" fmla="*/ 140 h 142"/>
                <a:gd name="T8" fmla="*/ 25 w 135"/>
                <a:gd name="T9" fmla="*/ 139 h 142"/>
                <a:gd name="T10" fmla="*/ 32 w 135"/>
                <a:gd name="T11" fmla="*/ 138 h 142"/>
                <a:gd name="T12" fmla="*/ 38 w 135"/>
                <a:gd name="T13" fmla="*/ 137 h 142"/>
                <a:gd name="T14" fmla="*/ 45 w 135"/>
                <a:gd name="T15" fmla="*/ 135 h 142"/>
                <a:gd name="T16" fmla="*/ 51 w 135"/>
                <a:gd name="T17" fmla="*/ 132 h 142"/>
                <a:gd name="T18" fmla="*/ 57 w 135"/>
                <a:gd name="T19" fmla="*/ 129 h 142"/>
                <a:gd name="T20" fmla="*/ 62 w 135"/>
                <a:gd name="T21" fmla="*/ 126 h 142"/>
                <a:gd name="T22" fmla="*/ 67 w 135"/>
                <a:gd name="T23" fmla="*/ 123 h 142"/>
                <a:gd name="T24" fmla="*/ 73 w 135"/>
                <a:gd name="T25" fmla="*/ 119 h 142"/>
                <a:gd name="T26" fmla="*/ 77 w 135"/>
                <a:gd name="T27" fmla="*/ 115 h 142"/>
                <a:gd name="T28" fmla="*/ 82 w 135"/>
                <a:gd name="T29" fmla="*/ 111 h 142"/>
                <a:gd name="T30" fmla="*/ 87 w 135"/>
                <a:gd name="T31" fmla="*/ 106 h 142"/>
                <a:gd name="T32" fmla="*/ 91 w 135"/>
                <a:gd name="T33" fmla="*/ 102 h 142"/>
                <a:gd name="T34" fmla="*/ 99 w 135"/>
                <a:gd name="T35" fmla="*/ 92 h 142"/>
                <a:gd name="T36" fmla="*/ 108 w 135"/>
                <a:gd name="T37" fmla="*/ 81 h 142"/>
                <a:gd name="T38" fmla="*/ 115 w 135"/>
                <a:gd name="T39" fmla="*/ 69 h 142"/>
                <a:gd name="T40" fmla="*/ 123 w 135"/>
                <a:gd name="T41" fmla="*/ 55 h 142"/>
                <a:gd name="T42" fmla="*/ 128 w 135"/>
                <a:gd name="T43" fmla="*/ 42 h 142"/>
                <a:gd name="T44" fmla="*/ 132 w 135"/>
                <a:gd name="T45" fmla="*/ 28 h 142"/>
                <a:gd name="T46" fmla="*/ 135 w 135"/>
                <a:gd name="T47" fmla="*/ 15 h 142"/>
                <a:gd name="T48" fmla="*/ 135 w 135"/>
                <a:gd name="T49" fmla="*/ 2 h 142"/>
                <a:gd name="T50" fmla="*/ 135 w 135"/>
                <a:gd name="T51" fmla="*/ 0 h 142"/>
                <a:gd name="T52" fmla="*/ 133 w 135"/>
                <a:gd name="T53" fmla="*/ 0 h 142"/>
                <a:gd name="T54" fmla="*/ 131 w 135"/>
                <a:gd name="T55" fmla="*/ 1 h 142"/>
                <a:gd name="T56" fmla="*/ 129 w 135"/>
                <a:gd name="T57" fmla="*/ 3 h 142"/>
                <a:gd name="T58" fmla="*/ 126 w 135"/>
                <a:gd name="T59" fmla="*/ 12 h 142"/>
                <a:gd name="T60" fmla="*/ 123 w 135"/>
                <a:gd name="T61" fmla="*/ 22 h 142"/>
                <a:gd name="T62" fmla="*/ 120 w 135"/>
                <a:gd name="T63" fmla="*/ 31 h 142"/>
                <a:gd name="T64" fmla="*/ 117 w 135"/>
                <a:gd name="T65" fmla="*/ 41 h 142"/>
                <a:gd name="T66" fmla="*/ 115 w 135"/>
                <a:gd name="T67" fmla="*/ 48 h 142"/>
                <a:gd name="T68" fmla="*/ 112 w 135"/>
                <a:gd name="T69" fmla="*/ 55 h 142"/>
                <a:gd name="T70" fmla="*/ 109 w 135"/>
                <a:gd name="T71" fmla="*/ 61 h 142"/>
                <a:gd name="T72" fmla="*/ 106 w 135"/>
                <a:gd name="T73" fmla="*/ 67 h 142"/>
                <a:gd name="T74" fmla="*/ 103 w 135"/>
                <a:gd name="T75" fmla="*/ 73 h 142"/>
                <a:gd name="T76" fmla="*/ 99 w 135"/>
                <a:gd name="T77" fmla="*/ 79 h 142"/>
                <a:gd name="T78" fmla="*/ 95 w 135"/>
                <a:gd name="T79" fmla="*/ 85 h 142"/>
                <a:gd name="T80" fmla="*/ 91 w 135"/>
                <a:gd name="T81" fmla="*/ 91 h 142"/>
                <a:gd name="T82" fmla="*/ 82 w 135"/>
                <a:gd name="T83" fmla="*/ 102 h 142"/>
                <a:gd name="T84" fmla="*/ 72 w 135"/>
                <a:gd name="T85" fmla="*/ 111 h 142"/>
                <a:gd name="T86" fmla="*/ 62 w 135"/>
                <a:gd name="T87" fmla="*/ 118 h 142"/>
                <a:gd name="T88" fmla="*/ 51 w 135"/>
                <a:gd name="T89" fmla="*/ 124 h 142"/>
                <a:gd name="T90" fmla="*/ 39 w 135"/>
                <a:gd name="T91" fmla="*/ 129 h 142"/>
                <a:gd name="T92" fmla="*/ 27 w 135"/>
                <a:gd name="T93" fmla="*/ 133 h 142"/>
                <a:gd name="T94" fmla="*/ 14 w 135"/>
                <a:gd name="T95" fmla="*/ 137 h 142"/>
                <a:gd name="T96" fmla="*/ 1 w 135"/>
                <a:gd name="T97" fmla="*/ 140 h 142"/>
                <a:gd name="T98" fmla="*/ 0 w 135"/>
                <a:gd name="T99" fmla="*/ 141 h 142"/>
                <a:gd name="T100" fmla="*/ 0 w 135"/>
                <a:gd name="T101" fmla="*/ 141 h 142"/>
                <a:gd name="T102" fmla="*/ 0 w 135"/>
                <a:gd name="T103" fmla="*/ 142 h 142"/>
                <a:gd name="T104" fmla="*/ 0 w 135"/>
                <a:gd name="T105" fmla="*/ 142 h 142"/>
                <a:gd name="T106" fmla="*/ 0 w 135"/>
                <a:gd name="T107" fmla="*/ 142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42"/>
                <a:gd name="T164" fmla="*/ 135 w 135"/>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42">
                  <a:moveTo>
                    <a:pt x="0" y="142"/>
                  </a:moveTo>
                  <a:lnTo>
                    <a:pt x="7" y="141"/>
                  </a:lnTo>
                  <a:lnTo>
                    <a:pt x="13" y="141"/>
                  </a:lnTo>
                  <a:lnTo>
                    <a:pt x="19" y="140"/>
                  </a:lnTo>
                  <a:lnTo>
                    <a:pt x="25" y="139"/>
                  </a:lnTo>
                  <a:lnTo>
                    <a:pt x="32" y="138"/>
                  </a:lnTo>
                  <a:lnTo>
                    <a:pt x="38" y="137"/>
                  </a:lnTo>
                  <a:lnTo>
                    <a:pt x="45" y="135"/>
                  </a:lnTo>
                  <a:lnTo>
                    <a:pt x="51" y="132"/>
                  </a:lnTo>
                  <a:lnTo>
                    <a:pt x="57" y="129"/>
                  </a:lnTo>
                  <a:lnTo>
                    <a:pt x="62" y="126"/>
                  </a:lnTo>
                  <a:lnTo>
                    <a:pt x="67" y="123"/>
                  </a:lnTo>
                  <a:lnTo>
                    <a:pt x="73" y="119"/>
                  </a:lnTo>
                  <a:lnTo>
                    <a:pt x="77" y="115"/>
                  </a:lnTo>
                  <a:lnTo>
                    <a:pt x="82" y="111"/>
                  </a:lnTo>
                  <a:lnTo>
                    <a:pt x="87" y="106"/>
                  </a:lnTo>
                  <a:lnTo>
                    <a:pt x="91" y="102"/>
                  </a:lnTo>
                  <a:lnTo>
                    <a:pt x="99" y="92"/>
                  </a:lnTo>
                  <a:lnTo>
                    <a:pt x="108" y="81"/>
                  </a:lnTo>
                  <a:lnTo>
                    <a:pt x="115" y="69"/>
                  </a:lnTo>
                  <a:lnTo>
                    <a:pt x="123" y="55"/>
                  </a:lnTo>
                  <a:lnTo>
                    <a:pt x="128" y="42"/>
                  </a:lnTo>
                  <a:lnTo>
                    <a:pt x="132" y="28"/>
                  </a:lnTo>
                  <a:lnTo>
                    <a:pt x="135" y="15"/>
                  </a:lnTo>
                  <a:lnTo>
                    <a:pt x="135" y="2"/>
                  </a:lnTo>
                  <a:lnTo>
                    <a:pt x="135" y="0"/>
                  </a:lnTo>
                  <a:lnTo>
                    <a:pt x="133" y="0"/>
                  </a:lnTo>
                  <a:lnTo>
                    <a:pt x="131" y="1"/>
                  </a:lnTo>
                  <a:lnTo>
                    <a:pt x="129" y="3"/>
                  </a:lnTo>
                  <a:lnTo>
                    <a:pt x="126" y="12"/>
                  </a:lnTo>
                  <a:lnTo>
                    <a:pt x="123" y="22"/>
                  </a:lnTo>
                  <a:lnTo>
                    <a:pt x="120" y="31"/>
                  </a:lnTo>
                  <a:lnTo>
                    <a:pt x="117" y="41"/>
                  </a:lnTo>
                  <a:lnTo>
                    <a:pt x="115" y="48"/>
                  </a:lnTo>
                  <a:lnTo>
                    <a:pt x="112" y="55"/>
                  </a:lnTo>
                  <a:lnTo>
                    <a:pt x="109" y="61"/>
                  </a:lnTo>
                  <a:lnTo>
                    <a:pt x="106" y="67"/>
                  </a:lnTo>
                  <a:lnTo>
                    <a:pt x="103" y="73"/>
                  </a:lnTo>
                  <a:lnTo>
                    <a:pt x="99" y="79"/>
                  </a:lnTo>
                  <a:lnTo>
                    <a:pt x="95" y="85"/>
                  </a:lnTo>
                  <a:lnTo>
                    <a:pt x="91" y="91"/>
                  </a:lnTo>
                  <a:lnTo>
                    <a:pt x="82" y="102"/>
                  </a:lnTo>
                  <a:lnTo>
                    <a:pt x="72" y="111"/>
                  </a:lnTo>
                  <a:lnTo>
                    <a:pt x="62" y="118"/>
                  </a:lnTo>
                  <a:lnTo>
                    <a:pt x="51" y="124"/>
                  </a:lnTo>
                  <a:lnTo>
                    <a:pt x="39" y="129"/>
                  </a:lnTo>
                  <a:lnTo>
                    <a:pt x="27" y="133"/>
                  </a:lnTo>
                  <a:lnTo>
                    <a:pt x="14" y="137"/>
                  </a:lnTo>
                  <a:lnTo>
                    <a:pt x="1" y="140"/>
                  </a:lnTo>
                  <a:lnTo>
                    <a:pt x="0" y="14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0" name="Freeform 94"/>
            <p:cNvSpPr>
              <a:spLocks/>
            </p:cNvSpPr>
            <p:nvPr/>
          </p:nvSpPr>
          <p:spPr bwMode="auto">
            <a:xfrm>
              <a:off x="2881" y="1893"/>
              <a:ext cx="310" cy="108"/>
            </a:xfrm>
            <a:custGeom>
              <a:avLst/>
              <a:gdLst>
                <a:gd name="T0" fmla="*/ 276 w 310"/>
                <a:gd name="T1" fmla="*/ 93 h 108"/>
                <a:gd name="T2" fmla="*/ 283 w 310"/>
                <a:gd name="T3" fmla="*/ 103 h 108"/>
                <a:gd name="T4" fmla="*/ 294 w 310"/>
                <a:gd name="T5" fmla="*/ 108 h 108"/>
                <a:gd name="T6" fmla="*/ 304 w 310"/>
                <a:gd name="T7" fmla="*/ 106 h 108"/>
                <a:gd name="T8" fmla="*/ 310 w 310"/>
                <a:gd name="T9" fmla="*/ 93 h 108"/>
                <a:gd name="T10" fmla="*/ 302 w 310"/>
                <a:gd name="T11" fmla="*/ 75 h 108"/>
                <a:gd name="T12" fmla="*/ 286 w 310"/>
                <a:gd name="T13" fmla="*/ 59 h 108"/>
                <a:gd name="T14" fmla="*/ 268 w 310"/>
                <a:gd name="T15" fmla="*/ 47 h 108"/>
                <a:gd name="T16" fmla="*/ 254 w 310"/>
                <a:gd name="T17" fmla="*/ 41 h 108"/>
                <a:gd name="T18" fmla="*/ 238 w 310"/>
                <a:gd name="T19" fmla="*/ 37 h 108"/>
                <a:gd name="T20" fmla="*/ 222 w 310"/>
                <a:gd name="T21" fmla="*/ 35 h 108"/>
                <a:gd name="T22" fmla="*/ 206 w 310"/>
                <a:gd name="T23" fmla="*/ 34 h 108"/>
                <a:gd name="T24" fmla="*/ 190 w 310"/>
                <a:gd name="T25" fmla="*/ 34 h 108"/>
                <a:gd name="T26" fmla="*/ 173 w 310"/>
                <a:gd name="T27" fmla="*/ 34 h 108"/>
                <a:gd name="T28" fmla="*/ 157 w 310"/>
                <a:gd name="T29" fmla="*/ 35 h 108"/>
                <a:gd name="T30" fmla="*/ 141 w 310"/>
                <a:gd name="T31" fmla="*/ 36 h 108"/>
                <a:gd name="T32" fmla="*/ 124 w 310"/>
                <a:gd name="T33" fmla="*/ 36 h 108"/>
                <a:gd name="T34" fmla="*/ 106 w 310"/>
                <a:gd name="T35" fmla="*/ 34 h 108"/>
                <a:gd name="T36" fmla="*/ 90 w 310"/>
                <a:gd name="T37" fmla="*/ 32 h 108"/>
                <a:gd name="T38" fmla="*/ 73 w 310"/>
                <a:gd name="T39" fmla="*/ 28 h 108"/>
                <a:gd name="T40" fmla="*/ 57 w 310"/>
                <a:gd name="T41" fmla="*/ 24 h 108"/>
                <a:gd name="T42" fmla="*/ 41 w 310"/>
                <a:gd name="T43" fmla="*/ 18 h 108"/>
                <a:gd name="T44" fmla="*/ 25 w 310"/>
                <a:gd name="T45" fmla="*/ 11 h 108"/>
                <a:gd name="T46" fmla="*/ 10 w 310"/>
                <a:gd name="T47" fmla="*/ 4 h 108"/>
                <a:gd name="T48" fmla="*/ 1 w 310"/>
                <a:gd name="T49" fmla="*/ 0 h 108"/>
                <a:gd name="T50" fmla="*/ 0 w 310"/>
                <a:gd name="T51" fmla="*/ 2 h 108"/>
                <a:gd name="T52" fmla="*/ 10 w 310"/>
                <a:gd name="T53" fmla="*/ 7 h 108"/>
                <a:gd name="T54" fmla="*/ 29 w 310"/>
                <a:gd name="T55" fmla="*/ 17 h 108"/>
                <a:gd name="T56" fmla="*/ 48 w 310"/>
                <a:gd name="T57" fmla="*/ 25 h 108"/>
                <a:gd name="T58" fmla="*/ 68 w 310"/>
                <a:gd name="T59" fmla="*/ 31 h 108"/>
                <a:gd name="T60" fmla="*/ 88 w 310"/>
                <a:gd name="T61" fmla="*/ 35 h 108"/>
                <a:gd name="T62" fmla="*/ 109 w 310"/>
                <a:gd name="T63" fmla="*/ 38 h 108"/>
                <a:gd name="T64" fmla="*/ 130 w 310"/>
                <a:gd name="T65" fmla="*/ 40 h 108"/>
                <a:gd name="T66" fmla="*/ 151 w 310"/>
                <a:gd name="T67" fmla="*/ 40 h 108"/>
                <a:gd name="T68" fmla="*/ 175 w 310"/>
                <a:gd name="T69" fmla="*/ 40 h 108"/>
                <a:gd name="T70" fmla="*/ 200 w 310"/>
                <a:gd name="T71" fmla="*/ 40 h 108"/>
                <a:gd name="T72" fmla="*/ 226 w 310"/>
                <a:gd name="T73" fmla="*/ 43 h 108"/>
                <a:gd name="T74" fmla="*/ 251 w 310"/>
                <a:gd name="T75" fmla="*/ 48 h 108"/>
                <a:gd name="T76" fmla="*/ 267 w 310"/>
                <a:gd name="T77" fmla="*/ 55 h 108"/>
                <a:gd name="T78" fmla="*/ 276 w 310"/>
                <a:gd name="T79" fmla="*/ 60 h 108"/>
                <a:gd name="T80" fmla="*/ 285 w 310"/>
                <a:gd name="T81" fmla="*/ 66 h 108"/>
                <a:gd name="T82" fmla="*/ 291 w 310"/>
                <a:gd name="T83" fmla="*/ 74 h 108"/>
                <a:gd name="T84" fmla="*/ 297 w 310"/>
                <a:gd name="T85" fmla="*/ 81 h 108"/>
                <a:gd name="T86" fmla="*/ 300 w 310"/>
                <a:gd name="T87" fmla="*/ 87 h 108"/>
                <a:gd name="T88" fmla="*/ 302 w 310"/>
                <a:gd name="T89" fmla="*/ 98 h 108"/>
                <a:gd name="T90" fmla="*/ 292 w 310"/>
                <a:gd name="T91" fmla="*/ 102 h 108"/>
                <a:gd name="T92" fmla="*/ 282 w 310"/>
                <a:gd name="T93" fmla="*/ 96 h 108"/>
                <a:gd name="T94" fmla="*/ 278 w 310"/>
                <a:gd name="T95" fmla="*/ 90 h 108"/>
                <a:gd name="T96" fmla="*/ 277 w 310"/>
                <a:gd name="T97" fmla="*/ 85 h 108"/>
                <a:gd name="T98" fmla="*/ 276 w 310"/>
                <a:gd name="T99" fmla="*/ 87 h 108"/>
                <a:gd name="T100" fmla="*/ 276 w 310"/>
                <a:gd name="T101" fmla="*/ 8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
                <a:gd name="T154" fmla="*/ 0 h 108"/>
                <a:gd name="T155" fmla="*/ 310 w 310"/>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 h="108">
                  <a:moveTo>
                    <a:pt x="276" y="87"/>
                  </a:moveTo>
                  <a:lnTo>
                    <a:pt x="276" y="93"/>
                  </a:lnTo>
                  <a:lnTo>
                    <a:pt x="279" y="98"/>
                  </a:lnTo>
                  <a:lnTo>
                    <a:pt x="283" y="103"/>
                  </a:lnTo>
                  <a:lnTo>
                    <a:pt x="288" y="106"/>
                  </a:lnTo>
                  <a:lnTo>
                    <a:pt x="294" y="108"/>
                  </a:lnTo>
                  <a:lnTo>
                    <a:pt x="299" y="108"/>
                  </a:lnTo>
                  <a:lnTo>
                    <a:pt x="304" y="106"/>
                  </a:lnTo>
                  <a:lnTo>
                    <a:pt x="308" y="101"/>
                  </a:lnTo>
                  <a:lnTo>
                    <a:pt x="310" y="93"/>
                  </a:lnTo>
                  <a:lnTo>
                    <a:pt x="308" y="84"/>
                  </a:lnTo>
                  <a:lnTo>
                    <a:pt x="302" y="75"/>
                  </a:lnTo>
                  <a:lnTo>
                    <a:pt x="295" y="66"/>
                  </a:lnTo>
                  <a:lnTo>
                    <a:pt x="286" y="59"/>
                  </a:lnTo>
                  <a:lnTo>
                    <a:pt x="276" y="52"/>
                  </a:lnTo>
                  <a:lnTo>
                    <a:pt x="268" y="47"/>
                  </a:lnTo>
                  <a:lnTo>
                    <a:pt x="261" y="44"/>
                  </a:lnTo>
                  <a:lnTo>
                    <a:pt x="254" y="41"/>
                  </a:lnTo>
                  <a:lnTo>
                    <a:pt x="246" y="39"/>
                  </a:lnTo>
                  <a:lnTo>
                    <a:pt x="238" y="37"/>
                  </a:lnTo>
                  <a:lnTo>
                    <a:pt x="230" y="36"/>
                  </a:lnTo>
                  <a:lnTo>
                    <a:pt x="222" y="35"/>
                  </a:lnTo>
                  <a:lnTo>
                    <a:pt x="214" y="34"/>
                  </a:lnTo>
                  <a:lnTo>
                    <a:pt x="206" y="34"/>
                  </a:lnTo>
                  <a:lnTo>
                    <a:pt x="198" y="34"/>
                  </a:lnTo>
                  <a:lnTo>
                    <a:pt x="190" y="34"/>
                  </a:lnTo>
                  <a:lnTo>
                    <a:pt x="181" y="34"/>
                  </a:lnTo>
                  <a:lnTo>
                    <a:pt x="173" y="34"/>
                  </a:lnTo>
                  <a:lnTo>
                    <a:pt x="165" y="34"/>
                  </a:lnTo>
                  <a:lnTo>
                    <a:pt x="157" y="35"/>
                  </a:lnTo>
                  <a:lnTo>
                    <a:pt x="149" y="35"/>
                  </a:lnTo>
                  <a:lnTo>
                    <a:pt x="141" y="36"/>
                  </a:lnTo>
                  <a:lnTo>
                    <a:pt x="133" y="36"/>
                  </a:lnTo>
                  <a:lnTo>
                    <a:pt x="124" y="36"/>
                  </a:lnTo>
                  <a:lnTo>
                    <a:pt x="115" y="35"/>
                  </a:lnTo>
                  <a:lnTo>
                    <a:pt x="106" y="34"/>
                  </a:lnTo>
                  <a:lnTo>
                    <a:pt x="98" y="34"/>
                  </a:lnTo>
                  <a:lnTo>
                    <a:pt x="90" y="32"/>
                  </a:lnTo>
                  <a:lnTo>
                    <a:pt x="81" y="31"/>
                  </a:lnTo>
                  <a:lnTo>
                    <a:pt x="73" y="28"/>
                  </a:lnTo>
                  <a:lnTo>
                    <a:pt x="65" y="26"/>
                  </a:lnTo>
                  <a:lnTo>
                    <a:pt x="57" y="24"/>
                  </a:lnTo>
                  <a:lnTo>
                    <a:pt x="49" y="21"/>
                  </a:lnTo>
                  <a:lnTo>
                    <a:pt x="41" y="18"/>
                  </a:lnTo>
                  <a:lnTo>
                    <a:pt x="33" y="15"/>
                  </a:lnTo>
                  <a:lnTo>
                    <a:pt x="25" y="11"/>
                  </a:lnTo>
                  <a:lnTo>
                    <a:pt x="18" y="7"/>
                  </a:lnTo>
                  <a:lnTo>
                    <a:pt x="10" y="4"/>
                  </a:lnTo>
                  <a:lnTo>
                    <a:pt x="1" y="0"/>
                  </a:lnTo>
                  <a:lnTo>
                    <a:pt x="0" y="1"/>
                  </a:lnTo>
                  <a:lnTo>
                    <a:pt x="0" y="2"/>
                  </a:lnTo>
                  <a:lnTo>
                    <a:pt x="10" y="7"/>
                  </a:lnTo>
                  <a:lnTo>
                    <a:pt x="19" y="13"/>
                  </a:lnTo>
                  <a:lnTo>
                    <a:pt x="29" y="17"/>
                  </a:lnTo>
                  <a:lnTo>
                    <a:pt x="39" y="21"/>
                  </a:lnTo>
                  <a:lnTo>
                    <a:pt x="48" y="25"/>
                  </a:lnTo>
                  <a:lnTo>
                    <a:pt x="58" y="28"/>
                  </a:lnTo>
                  <a:lnTo>
                    <a:pt x="68" y="31"/>
                  </a:lnTo>
                  <a:lnTo>
                    <a:pt x="78" y="33"/>
                  </a:lnTo>
                  <a:lnTo>
                    <a:pt x="88" y="35"/>
                  </a:lnTo>
                  <a:lnTo>
                    <a:pt x="98" y="37"/>
                  </a:lnTo>
                  <a:lnTo>
                    <a:pt x="109" y="38"/>
                  </a:lnTo>
                  <a:lnTo>
                    <a:pt x="119" y="39"/>
                  </a:lnTo>
                  <a:lnTo>
                    <a:pt x="130" y="40"/>
                  </a:lnTo>
                  <a:lnTo>
                    <a:pt x="140" y="40"/>
                  </a:lnTo>
                  <a:lnTo>
                    <a:pt x="151" y="40"/>
                  </a:lnTo>
                  <a:lnTo>
                    <a:pt x="162" y="40"/>
                  </a:lnTo>
                  <a:lnTo>
                    <a:pt x="175" y="40"/>
                  </a:lnTo>
                  <a:lnTo>
                    <a:pt x="187" y="40"/>
                  </a:lnTo>
                  <a:lnTo>
                    <a:pt x="200" y="40"/>
                  </a:lnTo>
                  <a:lnTo>
                    <a:pt x="214" y="41"/>
                  </a:lnTo>
                  <a:lnTo>
                    <a:pt x="226" y="43"/>
                  </a:lnTo>
                  <a:lnTo>
                    <a:pt x="239" y="45"/>
                  </a:lnTo>
                  <a:lnTo>
                    <a:pt x="251" y="48"/>
                  </a:lnTo>
                  <a:lnTo>
                    <a:pt x="263" y="53"/>
                  </a:lnTo>
                  <a:lnTo>
                    <a:pt x="267" y="55"/>
                  </a:lnTo>
                  <a:lnTo>
                    <a:pt x="272" y="57"/>
                  </a:lnTo>
                  <a:lnTo>
                    <a:pt x="276" y="60"/>
                  </a:lnTo>
                  <a:lnTo>
                    <a:pt x="280" y="63"/>
                  </a:lnTo>
                  <a:lnTo>
                    <a:pt x="285" y="66"/>
                  </a:lnTo>
                  <a:lnTo>
                    <a:pt x="288" y="70"/>
                  </a:lnTo>
                  <a:lnTo>
                    <a:pt x="291" y="74"/>
                  </a:lnTo>
                  <a:lnTo>
                    <a:pt x="295" y="78"/>
                  </a:lnTo>
                  <a:lnTo>
                    <a:pt x="297" y="81"/>
                  </a:lnTo>
                  <a:lnTo>
                    <a:pt x="299" y="84"/>
                  </a:lnTo>
                  <a:lnTo>
                    <a:pt x="300" y="87"/>
                  </a:lnTo>
                  <a:lnTo>
                    <a:pt x="302" y="90"/>
                  </a:lnTo>
                  <a:lnTo>
                    <a:pt x="302" y="98"/>
                  </a:lnTo>
                  <a:lnTo>
                    <a:pt x="299" y="102"/>
                  </a:lnTo>
                  <a:lnTo>
                    <a:pt x="292" y="102"/>
                  </a:lnTo>
                  <a:lnTo>
                    <a:pt x="285" y="99"/>
                  </a:lnTo>
                  <a:lnTo>
                    <a:pt x="282" y="96"/>
                  </a:lnTo>
                  <a:lnTo>
                    <a:pt x="279" y="93"/>
                  </a:lnTo>
                  <a:lnTo>
                    <a:pt x="278" y="90"/>
                  </a:lnTo>
                  <a:lnTo>
                    <a:pt x="277" y="86"/>
                  </a:lnTo>
                  <a:lnTo>
                    <a:pt x="277" y="85"/>
                  </a:lnTo>
                  <a:lnTo>
                    <a:pt x="276" y="86"/>
                  </a:lnTo>
                  <a:lnTo>
                    <a:pt x="27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1" name="Freeform 95"/>
            <p:cNvSpPr>
              <a:spLocks/>
            </p:cNvSpPr>
            <p:nvPr/>
          </p:nvSpPr>
          <p:spPr bwMode="auto">
            <a:xfrm>
              <a:off x="2872" y="1951"/>
              <a:ext cx="307" cy="143"/>
            </a:xfrm>
            <a:custGeom>
              <a:avLst/>
              <a:gdLst>
                <a:gd name="T0" fmla="*/ 8 w 307"/>
                <a:gd name="T1" fmla="*/ 9 h 143"/>
                <a:gd name="T2" fmla="*/ 23 w 307"/>
                <a:gd name="T3" fmla="*/ 23 h 143"/>
                <a:gd name="T4" fmla="*/ 38 w 307"/>
                <a:gd name="T5" fmla="*/ 38 h 143"/>
                <a:gd name="T6" fmla="*/ 54 w 307"/>
                <a:gd name="T7" fmla="*/ 50 h 143"/>
                <a:gd name="T8" fmla="*/ 69 w 307"/>
                <a:gd name="T9" fmla="*/ 63 h 143"/>
                <a:gd name="T10" fmla="*/ 86 w 307"/>
                <a:gd name="T11" fmla="*/ 74 h 143"/>
                <a:gd name="T12" fmla="*/ 104 w 307"/>
                <a:gd name="T13" fmla="*/ 85 h 143"/>
                <a:gd name="T14" fmla="*/ 122 w 307"/>
                <a:gd name="T15" fmla="*/ 93 h 143"/>
                <a:gd name="T16" fmla="*/ 143 w 307"/>
                <a:gd name="T17" fmla="*/ 100 h 143"/>
                <a:gd name="T18" fmla="*/ 164 w 307"/>
                <a:gd name="T19" fmla="*/ 106 h 143"/>
                <a:gd name="T20" fmla="*/ 185 w 307"/>
                <a:gd name="T21" fmla="*/ 109 h 143"/>
                <a:gd name="T22" fmla="*/ 206 w 307"/>
                <a:gd name="T23" fmla="*/ 114 h 143"/>
                <a:gd name="T24" fmla="*/ 228 w 307"/>
                <a:gd name="T25" fmla="*/ 119 h 143"/>
                <a:gd name="T26" fmla="*/ 249 w 307"/>
                <a:gd name="T27" fmla="*/ 126 h 143"/>
                <a:gd name="T28" fmla="*/ 271 w 307"/>
                <a:gd name="T29" fmla="*/ 133 h 143"/>
                <a:gd name="T30" fmla="*/ 293 w 307"/>
                <a:gd name="T31" fmla="*/ 140 h 143"/>
                <a:gd name="T32" fmla="*/ 306 w 307"/>
                <a:gd name="T33" fmla="*/ 142 h 143"/>
                <a:gd name="T34" fmla="*/ 305 w 307"/>
                <a:gd name="T35" fmla="*/ 137 h 143"/>
                <a:gd name="T36" fmla="*/ 294 w 307"/>
                <a:gd name="T37" fmla="*/ 130 h 143"/>
                <a:gd name="T38" fmla="*/ 274 w 307"/>
                <a:gd name="T39" fmla="*/ 122 h 143"/>
                <a:gd name="T40" fmla="*/ 253 w 307"/>
                <a:gd name="T41" fmla="*/ 116 h 143"/>
                <a:gd name="T42" fmla="*/ 232 w 307"/>
                <a:gd name="T43" fmla="*/ 111 h 143"/>
                <a:gd name="T44" fmla="*/ 211 w 307"/>
                <a:gd name="T45" fmla="*/ 107 h 143"/>
                <a:gd name="T46" fmla="*/ 190 w 307"/>
                <a:gd name="T47" fmla="*/ 103 h 143"/>
                <a:gd name="T48" fmla="*/ 170 w 307"/>
                <a:gd name="T49" fmla="*/ 99 h 143"/>
                <a:gd name="T50" fmla="*/ 149 w 307"/>
                <a:gd name="T51" fmla="*/ 94 h 143"/>
                <a:gd name="T52" fmla="*/ 128 w 307"/>
                <a:gd name="T53" fmla="*/ 89 h 143"/>
                <a:gd name="T54" fmla="*/ 108 w 307"/>
                <a:gd name="T55" fmla="*/ 81 h 143"/>
                <a:gd name="T56" fmla="*/ 90 w 307"/>
                <a:gd name="T57" fmla="*/ 71 h 143"/>
                <a:gd name="T58" fmla="*/ 72 w 307"/>
                <a:gd name="T59" fmla="*/ 61 h 143"/>
                <a:gd name="T60" fmla="*/ 55 w 307"/>
                <a:gd name="T61" fmla="*/ 48 h 143"/>
                <a:gd name="T62" fmla="*/ 40 w 307"/>
                <a:gd name="T63" fmla="*/ 35 h 143"/>
                <a:gd name="T64" fmla="*/ 24 w 307"/>
                <a:gd name="T65" fmla="*/ 21 h 143"/>
                <a:gd name="T66" fmla="*/ 8 w 307"/>
                <a:gd name="T67" fmla="*/ 8 h 143"/>
                <a:gd name="T68" fmla="*/ 0 w 307"/>
                <a:gd name="T69" fmla="*/ 0 h 143"/>
                <a:gd name="T70" fmla="*/ 0 w 307"/>
                <a:gd name="T71" fmla="*/ 2 h 143"/>
                <a:gd name="T72" fmla="*/ 1 w 307"/>
                <a:gd name="T73" fmla="*/ 2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143"/>
                <a:gd name="T113" fmla="*/ 307 w 307"/>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143">
                  <a:moveTo>
                    <a:pt x="1" y="2"/>
                  </a:moveTo>
                  <a:lnTo>
                    <a:pt x="8" y="9"/>
                  </a:lnTo>
                  <a:lnTo>
                    <a:pt x="16" y="16"/>
                  </a:lnTo>
                  <a:lnTo>
                    <a:pt x="23" y="23"/>
                  </a:lnTo>
                  <a:lnTo>
                    <a:pt x="31" y="30"/>
                  </a:lnTo>
                  <a:lnTo>
                    <a:pt x="38" y="38"/>
                  </a:lnTo>
                  <a:lnTo>
                    <a:pt x="45" y="44"/>
                  </a:lnTo>
                  <a:lnTo>
                    <a:pt x="54" y="50"/>
                  </a:lnTo>
                  <a:lnTo>
                    <a:pt x="61" y="57"/>
                  </a:lnTo>
                  <a:lnTo>
                    <a:pt x="69" y="63"/>
                  </a:lnTo>
                  <a:lnTo>
                    <a:pt x="78" y="69"/>
                  </a:lnTo>
                  <a:lnTo>
                    <a:pt x="86" y="74"/>
                  </a:lnTo>
                  <a:lnTo>
                    <a:pt x="95" y="79"/>
                  </a:lnTo>
                  <a:lnTo>
                    <a:pt x="104" y="85"/>
                  </a:lnTo>
                  <a:lnTo>
                    <a:pt x="113" y="89"/>
                  </a:lnTo>
                  <a:lnTo>
                    <a:pt x="122" y="93"/>
                  </a:lnTo>
                  <a:lnTo>
                    <a:pt x="132" y="97"/>
                  </a:lnTo>
                  <a:lnTo>
                    <a:pt x="143" y="100"/>
                  </a:lnTo>
                  <a:lnTo>
                    <a:pt x="153" y="103"/>
                  </a:lnTo>
                  <a:lnTo>
                    <a:pt x="164" y="106"/>
                  </a:lnTo>
                  <a:lnTo>
                    <a:pt x="175" y="107"/>
                  </a:lnTo>
                  <a:lnTo>
                    <a:pt x="185" y="109"/>
                  </a:lnTo>
                  <a:lnTo>
                    <a:pt x="196" y="112"/>
                  </a:lnTo>
                  <a:lnTo>
                    <a:pt x="206" y="114"/>
                  </a:lnTo>
                  <a:lnTo>
                    <a:pt x="217" y="116"/>
                  </a:lnTo>
                  <a:lnTo>
                    <a:pt x="228" y="119"/>
                  </a:lnTo>
                  <a:lnTo>
                    <a:pt x="239" y="123"/>
                  </a:lnTo>
                  <a:lnTo>
                    <a:pt x="249" y="126"/>
                  </a:lnTo>
                  <a:lnTo>
                    <a:pt x="261" y="130"/>
                  </a:lnTo>
                  <a:lnTo>
                    <a:pt x="271" y="133"/>
                  </a:lnTo>
                  <a:lnTo>
                    <a:pt x="282" y="137"/>
                  </a:lnTo>
                  <a:lnTo>
                    <a:pt x="293" y="140"/>
                  </a:lnTo>
                  <a:lnTo>
                    <a:pt x="304" y="143"/>
                  </a:lnTo>
                  <a:lnTo>
                    <a:pt x="306" y="142"/>
                  </a:lnTo>
                  <a:lnTo>
                    <a:pt x="307" y="140"/>
                  </a:lnTo>
                  <a:lnTo>
                    <a:pt x="305" y="137"/>
                  </a:lnTo>
                  <a:lnTo>
                    <a:pt x="303" y="135"/>
                  </a:lnTo>
                  <a:lnTo>
                    <a:pt x="294" y="130"/>
                  </a:lnTo>
                  <a:lnTo>
                    <a:pt x="284" y="126"/>
                  </a:lnTo>
                  <a:lnTo>
                    <a:pt x="274" y="122"/>
                  </a:lnTo>
                  <a:lnTo>
                    <a:pt x="264" y="119"/>
                  </a:lnTo>
                  <a:lnTo>
                    <a:pt x="253" y="116"/>
                  </a:lnTo>
                  <a:lnTo>
                    <a:pt x="243" y="114"/>
                  </a:lnTo>
                  <a:lnTo>
                    <a:pt x="232" y="111"/>
                  </a:lnTo>
                  <a:lnTo>
                    <a:pt x="222" y="109"/>
                  </a:lnTo>
                  <a:lnTo>
                    <a:pt x="211" y="107"/>
                  </a:lnTo>
                  <a:lnTo>
                    <a:pt x="201" y="105"/>
                  </a:lnTo>
                  <a:lnTo>
                    <a:pt x="190" y="103"/>
                  </a:lnTo>
                  <a:lnTo>
                    <a:pt x="180" y="101"/>
                  </a:lnTo>
                  <a:lnTo>
                    <a:pt x="170" y="99"/>
                  </a:lnTo>
                  <a:lnTo>
                    <a:pt x="159" y="97"/>
                  </a:lnTo>
                  <a:lnTo>
                    <a:pt x="149" y="94"/>
                  </a:lnTo>
                  <a:lnTo>
                    <a:pt x="138" y="92"/>
                  </a:lnTo>
                  <a:lnTo>
                    <a:pt x="128" y="89"/>
                  </a:lnTo>
                  <a:lnTo>
                    <a:pt x="118" y="85"/>
                  </a:lnTo>
                  <a:lnTo>
                    <a:pt x="108" y="81"/>
                  </a:lnTo>
                  <a:lnTo>
                    <a:pt x="99" y="76"/>
                  </a:lnTo>
                  <a:lnTo>
                    <a:pt x="90" y="71"/>
                  </a:lnTo>
                  <a:lnTo>
                    <a:pt x="81" y="66"/>
                  </a:lnTo>
                  <a:lnTo>
                    <a:pt x="72" y="61"/>
                  </a:lnTo>
                  <a:lnTo>
                    <a:pt x="64" y="55"/>
                  </a:lnTo>
                  <a:lnTo>
                    <a:pt x="55" y="48"/>
                  </a:lnTo>
                  <a:lnTo>
                    <a:pt x="48" y="42"/>
                  </a:lnTo>
                  <a:lnTo>
                    <a:pt x="40" y="35"/>
                  </a:lnTo>
                  <a:lnTo>
                    <a:pt x="31" y="29"/>
                  </a:lnTo>
                  <a:lnTo>
                    <a:pt x="24" y="21"/>
                  </a:lnTo>
                  <a:lnTo>
                    <a:pt x="16" y="14"/>
                  </a:lnTo>
                  <a:lnTo>
                    <a:pt x="8" y="8"/>
                  </a:lnTo>
                  <a:lnTo>
                    <a:pt x="1" y="0"/>
                  </a:lnTo>
                  <a:lnTo>
                    <a:pt x="0" y="0"/>
                  </a:lnTo>
                  <a:lnTo>
                    <a:pt x="0" y="1"/>
                  </a:lnTo>
                  <a:lnTo>
                    <a:pt x="0"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2" name="Freeform 96"/>
            <p:cNvSpPr>
              <a:spLocks/>
            </p:cNvSpPr>
            <p:nvPr/>
          </p:nvSpPr>
          <p:spPr bwMode="auto">
            <a:xfrm>
              <a:off x="3145" y="1979"/>
              <a:ext cx="160" cy="119"/>
            </a:xfrm>
            <a:custGeom>
              <a:avLst/>
              <a:gdLst>
                <a:gd name="T0" fmla="*/ 158 w 160"/>
                <a:gd name="T1" fmla="*/ 1 h 119"/>
                <a:gd name="T2" fmla="*/ 148 w 160"/>
                <a:gd name="T3" fmla="*/ 13 h 119"/>
                <a:gd name="T4" fmla="*/ 138 w 160"/>
                <a:gd name="T5" fmla="*/ 24 h 119"/>
                <a:gd name="T6" fmla="*/ 127 w 160"/>
                <a:gd name="T7" fmla="*/ 34 h 119"/>
                <a:gd name="T8" fmla="*/ 115 w 160"/>
                <a:gd name="T9" fmla="*/ 43 h 119"/>
                <a:gd name="T10" fmla="*/ 103 w 160"/>
                <a:gd name="T11" fmla="*/ 52 h 119"/>
                <a:gd name="T12" fmla="*/ 89 w 160"/>
                <a:gd name="T13" fmla="*/ 60 h 119"/>
                <a:gd name="T14" fmla="*/ 76 w 160"/>
                <a:gd name="T15" fmla="*/ 66 h 119"/>
                <a:gd name="T16" fmla="*/ 61 w 160"/>
                <a:gd name="T17" fmla="*/ 73 h 119"/>
                <a:gd name="T18" fmla="*/ 53 w 160"/>
                <a:gd name="T19" fmla="*/ 76 h 119"/>
                <a:gd name="T20" fmla="*/ 45 w 160"/>
                <a:gd name="T21" fmla="*/ 80 h 119"/>
                <a:gd name="T22" fmla="*/ 35 w 160"/>
                <a:gd name="T23" fmla="*/ 84 h 119"/>
                <a:gd name="T24" fmla="*/ 26 w 160"/>
                <a:gd name="T25" fmla="*/ 90 h 119"/>
                <a:gd name="T26" fmla="*/ 17 w 160"/>
                <a:gd name="T27" fmla="*/ 96 h 119"/>
                <a:gd name="T28" fmla="*/ 9 w 160"/>
                <a:gd name="T29" fmla="*/ 102 h 119"/>
                <a:gd name="T30" fmla="*/ 3 w 160"/>
                <a:gd name="T31" fmla="*/ 110 h 119"/>
                <a:gd name="T32" fmla="*/ 0 w 160"/>
                <a:gd name="T33" fmla="*/ 117 h 119"/>
                <a:gd name="T34" fmla="*/ 1 w 160"/>
                <a:gd name="T35" fmla="*/ 119 h 119"/>
                <a:gd name="T36" fmla="*/ 3 w 160"/>
                <a:gd name="T37" fmla="*/ 118 h 119"/>
                <a:gd name="T38" fmla="*/ 4 w 160"/>
                <a:gd name="T39" fmla="*/ 117 h 119"/>
                <a:gd name="T40" fmla="*/ 6 w 160"/>
                <a:gd name="T41" fmla="*/ 116 h 119"/>
                <a:gd name="T42" fmla="*/ 15 w 160"/>
                <a:gd name="T43" fmla="*/ 106 h 119"/>
                <a:gd name="T44" fmla="*/ 26 w 160"/>
                <a:gd name="T45" fmla="*/ 97 h 119"/>
                <a:gd name="T46" fmla="*/ 37 w 160"/>
                <a:gd name="T47" fmla="*/ 90 h 119"/>
                <a:gd name="T48" fmla="*/ 49 w 160"/>
                <a:gd name="T49" fmla="*/ 84 h 119"/>
                <a:gd name="T50" fmla="*/ 62 w 160"/>
                <a:gd name="T51" fmla="*/ 78 h 119"/>
                <a:gd name="T52" fmla="*/ 74 w 160"/>
                <a:gd name="T53" fmla="*/ 72 h 119"/>
                <a:gd name="T54" fmla="*/ 86 w 160"/>
                <a:gd name="T55" fmla="*/ 66 h 119"/>
                <a:gd name="T56" fmla="*/ 98 w 160"/>
                <a:gd name="T57" fmla="*/ 60 h 119"/>
                <a:gd name="T58" fmla="*/ 107 w 160"/>
                <a:gd name="T59" fmla="*/ 54 h 119"/>
                <a:gd name="T60" fmla="*/ 116 w 160"/>
                <a:gd name="T61" fmla="*/ 48 h 119"/>
                <a:gd name="T62" fmla="*/ 124 w 160"/>
                <a:gd name="T63" fmla="*/ 40 h 119"/>
                <a:gd name="T64" fmla="*/ 133 w 160"/>
                <a:gd name="T65" fmla="*/ 34 h 119"/>
                <a:gd name="T66" fmla="*/ 140 w 160"/>
                <a:gd name="T67" fmla="*/ 25 h 119"/>
                <a:gd name="T68" fmla="*/ 147 w 160"/>
                <a:gd name="T69" fmla="*/ 18 h 119"/>
                <a:gd name="T70" fmla="*/ 154 w 160"/>
                <a:gd name="T71" fmla="*/ 9 h 119"/>
                <a:gd name="T72" fmla="*/ 160 w 160"/>
                <a:gd name="T73" fmla="*/ 1 h 119"/>
                <a:gd name="T74" fmla="*/ 160 w 160"/>
                <a:gd name="T75" fmla="*/ 0 h 119"/>
                <a:gd name="T76" fmla="*/ 160 w 160"/>
                <a:gd name="T77" fmla="*/ 0 h 119"/>
                <a:gd name="T78" fmla="*/ 159 w 160"/>
                <a:gd name="T79" fmla="*/ 0 h 119"/>
                <a:gd name="T80" fmla="*/ 158 w 160"/>
                <a:gd name="T81" fmla="*/ 1 h 119"/>
                <a:gd name="T82" fmla="*/ 158 w 160"/>
                <a:gd name="T83" fmla="*/ 1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9"/>
                <a:gd name="T128" fmla="*/ 160 w 16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9">
                  <a:moveTo>
                    <a:pt x="158" y="1"/>
                  </a:moveTo>
                  <a:lnTo>
                    <a:pt x="148" y="13"/>
                  </a:lnTo>
                  <a:lnTo>
                    <a:pt x="138" y="24"/>
                  </a:lnTo>
                  <a:lnTo>
                    <a:pt x="127" y="34"/>
                  </a:lnTo>
                  <a:lnTo>
                    <a:pt x="115" y="43"/>
                  </a:lnTo>
                  <a:lnTo>
                    <a:pt x="103" y="52"/>
                  </a:lnTo>
                  <a:lnTo>
                    <a:pt x="89" y="60"/>
                  </a:lnTo>
                  <a:lnTo>
                    <a:pt x="76" y="66"/>
                  </a:lnTo>
                  <a:lnTo>
                    <a:pt x="61" y="73"/>
                  </a:lnTo>
                  <a:lnTo>
                    <a:pt x="53" y="76"/>
                  </a:lnTo>
                  <a:lnTo>
                    <a:pt x="45" y="80"/>
                  </a:lnTo>
                  <a:lnTo>
                    <a:pt x="35" y="84"/>
                  </a:lnTo>
                  <a:lnTo>
                    <a:pt x="26" y="90"/>
                  </a:lnTo>
                  <a:lnTo>
                    <a:pt x="17" y="96"/>
                  </a:lnTo>
                  <a:lnTo>
                    <a:pt x="9" y="102"/>
                  </a:lnTo>
                  <a:lnTo>
                    <a:pt x="3" y="110"/>
                  </a:lnTo>
                  <a:lnTo>
                    <a:pt x="0" y="117"/>
                  </a:lnTo>
                  <a:lnTo>
                    <a:pt x="1" y="119"/>
                  </a:lnTo>
                  <a:lnTo>
                    <a:pt x="3" y="118"/>
                  </a:lnTo>
                  <a:lnTo>
                    <a:pt x="4" y="117"/>
                  </a:lnTo>
                  <a:lnTo>
                    <a:pt x="6" y="116"/>
                  </a:lnTo>
                  <a:lnTo>
                    <a:pt x="15" y="106"/>
                  </a:lnTo>
                  <a:lnTo>
                    <a:pt x="26" y="97"/>
                  </a:lnTo>
                  <a:lnTo>
                    <a:pt x="37" y="90"/>
                  </a:lnTo>
                  <a:lnTo>
                    <a:pt x="49" y="84"/>
                  </a:lnTo>
                  <a:lnTo>
                    <a:pt x="62" y="78"/>
                  </a:lnTo>
                  <a:lnTo>
                    <a:pt x="74" y="72"/>
                  </a:lnTo>
                  <a:lnTo>
                    <a:pt x="86" y="66"/>
                  </a:lnTo>
                  <a:lnTo>
                    <a:pt x="98" y="60"/>
                  </a:lnTo>
                  <a:lnTo>
                    <a:pt x="107" y="54"/>
                  </a:lnTo>
                  <a:lnTo>
                    <a:pt x="116" y="48"/>
                  </a:lnTo>
                  <a:lnTo>
                    <a:pt x="124" y="40"/>
                  </a:lnTo>
                  <a:lnTo>
                    <a:pt x="133" y="34"/>
                  </a:lnTo>
                  <a:lnTo>
                    <a:pt x="140" y="25"/>
                  </a:lnTo>
                  <a:lnTo>
                    <a:pt x="147" y="18"/>
                  </a:lnTo>
                  <a:lnTo>
                    <a:pt x="154" y="9"/>
                  </a:lnTo>
                  <a:lnTo>
                    <a:pt x="160" y="1"/>
                  </a:lnTo>
                  <a:lnTo>
                    <a:pt x="160" y="0"/>
                  </a:lnTo>
                  <a:lnTo>
                    <a:pt x="159" y="0"/>
                  </a:lnTo>
                  <a:lnTo>
                    <a:pt x="15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3" name="Freeform 97"/>
            <p:cNvSpPr>
              <a:spLocks/>
            </p:cNvSpPr>
            <p:nvPr/>
          </p:nvSpPr>
          <p:spPr bwMode="auto">
            <a:xfrm>
              <a:off x="2862" y="1881"/>
              <a:ext cx="46" cy="91"/>
            </a:xfrm>
            <a:custGeom>
              <a:avLst/>
              <a:gdLst>
                <a:gd name="T0" fmla="*/ 17 w 46"/>
                <a:gd name="T1" fmla="*/ 4 h 91"/>
                <a:gd name="T2" fmla="*/ 25 w 46"/>
                <a:gd name="T3" fmla="*/ 4 h 91"/>
                <a:gd name="T4" fmla="*/ 31 w 46"/>
                <a:gd name="T5" fmla="*/ 11 h 91"/>
                <a:gd name="T6" fmla="*/ 35 w 46"/>
                <a:gd name="T7" fmla="*/ 20 h 91"/>
                <a:gd name="T8" fmla="*/ 38 w 46"/>
                <a:gd name="T9" fmla="*/ 27 h 91"/>
                <a:gd name="T10" fmla="*/ 39 w 46"/>
                <a:gd name="T11" fmla="*/ 34 h 91"/>
                <a:gd name="T12" fmla="*/ 39 w 46"/>
                <a:gd name="T13" fmla="*/ 41 h 91"/>
                <a:gd name="T14" fmla="*/ 38 w 46"/>
                <a:gd name="T15" fmla="*/ 49 h 91"/>
                <a:gd name="T16" fmla="*/ 38 w 46"/>
                <a:gd name="T17" fmla="*/ 56 h 91"/>
                <a:gd name="T18" fmla="*/ 36 w 46"/>
                <a:gd name="T19" fmla="*/ 61 h 91"/>
                <a:gd name="T20" fmla="*/ 33 w 46"/>
                <a:gd name="T21" fmla="*/ 66 h 91"/>
                <a:gd name="T22" fmla="*/ 30 w 46"/>
                <a:gd name="T23" fmla="*/ 72 h 91"/>
                <a:gd name="T24" fmla="*/ 26 w 46"/>
                <a:gd name="T25" fmla="*/ 76 h 91"/>
                <a:gd name="T26" fmla="*/ 20 w 46"/>
                <a:gd name="T27" fmla="*/ 82 h 91"/>
                <a:gd name="T28" fmla="*/ 17 w 46"/>
                <a:gd name="T29" fmla="*/ 83 h 91"/>
                <a:gd name="T30" fmla="*/ 13 w 46"/>
                <a:gd name="T31" fmla="*/ 80 h 91"/>
                <a:gd name="T32" fmla="*/ 10 w 46"/>
                <a:gd name="T33" fmla="*/ 74 h 91"/>
                <a:gd name="T34" fmla="*/ 8 w 46"/>
                <a:gd name="T35" fmla="*/ 72 h 91"/>
                <a:gd name="T36" fmla="*/ 4 w 46"/>
                <a:gd name="T37" fmla="*/ 71 h 91"/>
                <a:gd name="T38" fmla="*/ 1 w 46"/>
                <a:gd name="T39" fmla="*/ 71 h 91"/>
                <a:gd name="T40" fmla="*/ 0 w 46"/>
                <a:gd name="T41" fmla="*/ 73 h 91"/>
                <a:gd name="T42" fmla="*/ 5 w 46"/>
                <a:gd name="T43" fmla="*/ 84 h 91"/>
                <a:gd name="T44" fmla="*/ 10 w 46"/>
                <a:gd name="T45" fmla="*/ 90 h 91"/>
                <a:gd name="T46" fmla="*/ 17 w 46"/>
                <a:gd name="T47" fmla="*/ 91 h 91"/>
                <a:gd name="T48" fmla="*/ 24 w 46"/>
                <a:gd name="T49" fmla="*/ 89 h 91"/>
                <a:gd name="T50" fmla="*/ 32 w 46"/>
                <a:gd name="T51" fmla="*/ 84 h 91"/>
                <a:gd name="T52" fmla="*/ 38 w 46"/>
                <a:gd name="T53" fmla="*/ 76 h 91"/>
                <a:gd name="T54" fmla="*/ 42 w 46"/>
                <a:gd name="T55" fmla="*/ 67 h 91"/>
                <a:gd name="T56" fmla="*/ 45 w 46"/>
                <a:gd name="T57" fmla="*/ 58 h 91"/>
                <a:gd name="T58" fmla="*/ 46 w 46"/>
                <a:gd name="T59" fmla="*/ 43 h 91"/>
                <a:gd name="T60" fmla="*/ 43 w 46"/>
                <a:gd name="T61" fmla="*/ 31 h 91"/>
                <a:gd name="T62" fmla="*/ 38 w 46"/>
                <a:gd name="T63" fmla="*/ 19 h 91"/>
                <a:gd name="T64" fmla="*/ 32 w 46"/>
                <a:gd name="T65" fmla="*/ 6 h 91"/>
                <a:gd name="T66" fmla="*/ 29 w 46"/>
                <a:gd name="T67" fmla="*/ 1 h 91"/>
                <a:gd name="T68" fmla="*/ 24 w 46"/>
                <a:gd name="T69" fmla="*/ 0 h 91"/>
                <a:gd name="T70" fmla="*/ 19 w 46"/>
                <a:gd name="T71" fmla="*/ 1 h 91"/>
                <a:gd name="T72" fmla="*/ 14 w 46"/>
                <a:gd name="T73" fmla="*/ 3 h 91"/>
                <a:gd name="T74" fmla="*/ 14 w 46"/>
                <a:gd name="T75" fmla="*/ 4 h 91"/>
                <a:gd name="T76" fmla="*/ 15 w 46"/>
                <a:gd name="T77" fmla="*/ 4 h 91"/>
                <a:gd name="T78" fmla="*/ 16 w 46"/>
                <a:gd name="T79" fmla="*/ 4 h 91"/>
                <a:gd name="T80" fmla="*/ 17 w 46"/>
                <a:gd name="T81" fmla="*/ 4 h 91"/>
                <a:gd name="T82" fmla="*/ 17 w 46"/>
                <a:gd name="T83" fmla="*/ 4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91"/>
                <a:gd name="T128" fmla="*/ 46 w 4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91">
                  <a:moveTo>
                    <a:pt x="17" y="4"/>
                  </a:moveTo>
                  <a:lnTo>
                    <a:pt x="25" y="4"/>
                  </a:lnTo>
                  <a:lnTo>
                    <a:pt x="31" y="11"/>
                  </a:lnTo>
                  <a:lnTo>
                    <a:pt x="35" y="20"/>
                  </a:lnTo>
                  <a:lnTo>
                    <a:pt x="38" y="27"/>
                  </a:lnTo>
                  <a:lnTo>
                    <a:pt x="39" y="34"/>
                  </a:lnTo>
                  <a:lnTo>
                    <a:pt x="39" y="41"/>
                  </a:lnTo>
                  <a:lnTo>
                    <a:pt x="38" y="49"/>
                  </a:lnTo>
                  <a:lnTo>
                    <a:pt x="38" y="56"/>
                  </a:lnTo>
                  <a:lnTo>
                    <a:pt x="36" y="61"/>
                  </a:lnTo>
                  <a:lnTo>
                    <a:pt x="33" y="66"/>
                  </a:lnTo>
                  <a:lnTo>
                    <a:pt x="30" y="72"/>
                  </a:lnTo>
                  <a:lnTo>
                    <a:pt x="26" y="76"/>
                  </a:lnTo>
                  <a:lnTo>
                    <a:pt x="20" y="82"/>
                  </a:lnTo>
                  <a:lnTo>
                    <a:pt x="17" y="83"/>
                  </a:lnTo>
                  <a:lnTo>
                    <a:pt x="13" y="80"/>
                  </a:lnTo>
                  <a:lnTo>
                    <a:pt x="10" y="74"/>
                  </a:lnTo>
                  <a:lnTo>
                    <a:pt x="8" y="72"/>
                  </a:lnTo>
                  <a:lnTo>
                    <a:pt x="4" y="71"/>
                  </a:lnTo>
                  <a:lnTo>
                    <a:pt x="1" y="71"/>
                  </a:lnTo>
                  <a:lnTo>
                    <a:pt x="0" y="73"/>
                  </a:lnTo>
                  <a:lnTo>
                    <a:pt x="5" y="84"/>
                  </a:lnTo>
                  <a:lnTo>
                    <a:pt x="10" y="90"/>
                  </a:lnTo>
                  <a:lnTo>
                    <a:pt x="17" y="91"/>
                  </a:lnTo>
                  <a:lnTo>
                    <a:pt x="24" y="89"/>
                  </a:lnTo>
                  <a:lnTo>
                    <a:pt x="32" y="84"/>
                  </a:lnTo>
                  <a:lnTo>
                    <a:pt x="38" y="76"/>
                  </a:lnTo>
                  <a:lnTo>
                    <a:pt x="42" y="67"/>
                  </a:lnTo>
                  <a:lnTo>
                    <a:pt x="45" y="58"/>
                  </a:lnTo>
                  <a:lnTo>
                    <a:pt x="46" y="43"/>
                  </a:lnTo>
                  <a:lnTo>
                    <a:pt x="43" y="31"/>
                  </a:lnTo>
                  <a:lnTo>
                    <a:pt x="38" y="19"/>
                  </a:lnTo>
                  <a:lnTo>
                    <a:pt x="32" y="6"/>
                  </a:lnTo>
                  <a:lnTo>
                    <a:pt x="29" y="1"/>
                  </a:lnTo>
                  <a:lnTo>
                    <a:pt x="24" y="0"/>
                  </a:lnTo>
                  <a:lnTo>
                    <a:pt x="19" y="1"/>
                  </a:lnTo>
                  <a:lnTo>
                    <a:pt x="14" y="3"/>
                  </a:lnTo>
                  <a:lnTo>
                    <a:pt x="14" y="4"/>
                  </a:lnTo>
                  <a:lnTo>
                    <a:pt x="15" y="4"/>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4" name="Freeform 98"/>
            <p:cNvSpPr>
              <a:spLocks/>
            </p:cNvSpPr>
            <p:nvPr/>
          </p:nvSpPr>
          <p:spPr bwMode="auto">
            <a:xfrm>
              <a:off x="2892" y="1899"/>
              <a:ext cx="51" cy="101"/>
            </a:xfrm>
            <a:custGeom>
              <a:avLst/>
              <a:gdLst>
                <a:gd name="T0" fmla="*/ 22 w 51"/>
                <a:gd name="T1" fmla="*/ 1 h 101"/>
                <a:gd name="T2" fmla="*/ 35 w 51"/>
                <a:gd name="T3" fmla="*/ 11 h 101"/>
                <a:gd name="T4" fmla="*/ 43 w 51"/>
                <a:gd name="T5" fmla="*/ 25 h 101"/>
                <a:gd name="T6" fmla="*/ 46 w 51"/>
                <a:gd name="T7" fmla="*/ 40 h 101"/>
                <a:gd name="T8" fmla="*/ 45 w 51"/>
                <a:gd name="T9" fmla="*/ 57 h 101"/>
                <a:gd name="T10" fmla="*/ 40 w 51"/>
                <a:gd name="T11" fmla="*/ 72 h 101"/>
                <a:gd name="T12" fmla="*/ 30 w 51"/>
                <a:gd name="T13" fmla="*/ 85 h 101"/>
                <a:gd name="T14" fmla="*/ 17 w 51"/>
                <a:gd name="T15" fmla="*/ 95 h 101"/>
                <a:gd name="T16" fmla="*/ 2 w 51"/>
                <a:gd name="T17" fmla="*/ 99 h 101"/>
                <a:gd name="T18" fmla="*/ 1 w 51"/>
                <a:gd name="T19" fmla="*/ 99 h 101"/>
                <a:gd name="T20" fmla="*/ 0 w 51"/>
                <a:gd name="T21" fmla="*/ 100 h 101"/>
                <a:gd name="T22" fmla="*/ 0 w 51"/>
                <a:gd name="T23" fmla="*/ 101 h 101"/>
                <a:gd name="T24" fmla="*/ 2 w 51"/>
                <a:gd name="T25" fmla="*/ 101 h 101"/>
                <a:gd name="T26" fmla="*/ 19 w 51"/>
                <a:gd name="T27" fmla="*/ 97 h 101"/>
                <a:gd name="T28" fmla="*/ 33 w 51"/>
                <a:gd name="T29" fmla="*/ 87 h 101"/>
                <a:gd name="T30" fmla="*/ 43 w 51"/>
                <a:gd name="T31" fmla="*/ 74 h 101"/>
                <a:gd name="T32" fmla="*/ 49 w 51"/>
                <a:gd name="T33" fmla="*/ 58 h 101"/>
                <a:gd name="T34" fmla="*/ 51 w 51"/>
                <a:gd name="T35" fmla="*/ 41 h 101"/>
                <a:gd name="T36" fmla="*/ 48 w 51"/>
                <a:gd name="T37" fmla="*/ 25 h 101"/>
                <a:gd name="T38" fmla="*/ 39 w 51"/>
                <a:gd name="T39" fmla="*/ 10 h 101"/>
                <a:gd name="T40" fmla="*/ 25 w 51"/>
                <a:gd name="T41" fmla="*/ 0 h 101"/>
                <a:gd name="T42" fmla="*/ 24 w 51"/>
                <a:gd name="T43" fmla="*/ 0 h 101"/>
                <a:gd name="T44" fmla="*/ 22 w 51"/>
                <a:gd name="T45" fmla="*/ 0 h 101"/>
                <a:gd name="T46" fmla="*/ 22 w 51"/>
                <a:gd name="T47" fmla="*/ 1 h 101"/>
                <a:gd name="T48" fmla="*/ 22 w 51"/>
                <a:gd name="T49" fmla="*/ 1 h 101"/>
                <a:gd name="T50" fmla="*/ 22 w 51"/>
                <a:gd name="T51" fmla="*/ 1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101"/>
                <a:gd name="T80" fmla="*/ 51 w 5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101">
                  <a:moveTo>
                    <a:pt x="22" y="1"/>
                  </a:moveTo>
                  <a:lnTo>
                    <a:pt x="35" y="11"/>
                  </a:lnTo>
                  <a:lnTo>
                    <a:pt x="43" y="25"/>
                  </a:lnTo>
                  <a:lnTo>
                    <a:pt x="46" y="40"/>
                  </a:lnTo>
                  <a:lnTo>
                    <a:pt x="45" y="57"/>
                  </a:lnTo>
                  <a:lnTo>
                    <a:pt x="40" y="72"/>
                  </a:lnTo>
                  <a:lnTo>
                    <a:pt x="30" y="85"/>
                  </a:lnTo>
                  <a:lnTo>
                    <a:pt x="17" y="95"/>
                  </a:lnTo>
                  <a:lnTo>
                    <a:pt x="2" y="99"/>
                  </a:lnTo>
                  <a:lnTo>
                    <a:pt x="1" y="99"/>
                  </a:lnTo>
                  <a:lnTo>
                    <a:pt x="0" y="100"/>
                  </a:lnTo>
                  <a:lnTo>
                    <a:pt x="0" y="101"/>
                  </a:lnTo>
                  <a:lnTo>
                    <a:pt x="2" y="101"/>
                  </a:lnTo>
                  <a:lnTo>
                    <a:pt x="19" y="97"/>
                  </a:lnTo>
                  <a:lnTo>
                    <a:pt x="33" y="87"/>
                  </a:lnTo>
                  <a:lnTo>
                    <a:pt x="43" y="74"/>
                  </a:lnTo>
                  <a:lnTo>
                    <a:pt x="49" y="58"/>
                  </a:lnTo>
                  <a:lnTo>
                    <a:pt x="51" y="41"/>
                  </a:lnTo>
                  <a:lnTo>
                    <a:pt x="48" y="25"/>
                  </a:lnTo>
                  <a:lnTo>
                    <a:pt x="39" y="10"/>
                  </a:lnTo>
                  <a:lnTo>
                    <a:pt x="25" y="0"/>
                  </a:lnTo>
                  <a:lnTo>
                    <a:pt x="24" y="0"/>
                  </a:lnTo>
                  <a:lnTo>
                    <a:pt x="22"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5" name="Freeform 99"/>
            <p:cNvSpPr>
              <a:spLocks/>
            </p:cNvSpPr>
            <p:nvPr/>
          </p:nvSpPr>
          <p:spPr bwMode="auto">
            <a:xfrm>
              <a:off x="2746" y="1748"/>
              <a:ext cx="154" cy="165"/>
            </a:xfrm>
            <a:custGeom>
              <a:avLst/>
              <a:gdLst>
                <a:gd name="T0" fmla="*/ 151 w 154"/>
                <a:gd name="T1" fmla="*/ 159 h 165"/>
                <a:gd name="T2" fmla="*/ 142 w 154"/>
                <a:gd name="T3" fmla="*/ 149 h 165"/>
                <a:gd name="T4" fmla="*/ 133 w 154"/>
                <a:gd name="T5" fmla="*/ 140 h 165"/>
                <a:gd name="T6" fmla="*/ 124 w 154"/>
                <a:gd name="T7" fmla="*/ 131 h 165"/>
                <a:gd name="T8" fmla="*/ 114 w 154"/>
                <a:gd name="T9" fmla="*/ 119 h 165"/>
                <a:gd name="T10" fmla="*/ 103 w 154"/>
                <a:gd name="T11" fmla="*/ 105 h 165"/>
                <a:gd name="T12" fmla="*/ 94 w 154"/>
                <a:gd name="T13" fmla="*/ 89 h 165"/>
                <a:gd name="T14" fmla="*/ 84 w 154"/>
                <a:gd name="T15" fmla="*/ 73 h 165"/>
                <a:gd name="T16" fmla="*/ 77 w 154"/>
                <a:gd name="T17" fmla="*/ 61 h 165"/>
                <a:gd name="T18" fmla="*/ 71 w 154"/>
                <a:gd name="T19" fmla="*/ 51 h 165"/>
                <a:gd name="T20" fmla="*/ 65 w 154"/>
                <a:gd name="T21" fmla="*/ 44 h 165"/>
                <a:gd name="T22" fmla="*/ 57 w 154"/>
                <a:gd name="T23" fmla="*/ 37 h 165"/>
                <a:gd name="T24" fmla="*/ 48 w 154"/>
                <a:gd name="T25" fmla="*/ 34 h 165"/>
                <a:gd name="T26" fmla="*/ 41 w 154"/>
                <a:gd name="T27" fmla="*/ 29 h 165"/>
                <a:gd name="T28" fmla="*/ 33 w 154"/>
                <a:gd name="T29" fmla="*/ 24 h 165"/>
                <a:gd name="T30" fmla="*/ 27 w 154"/>
                <a:gd name="T31" fmla="*/ 19 h 165"/>
                <a:gd name="T32" fmla="*/ 20 w 154"/>
                <a:gd name="T33" fmla="*/ 14 h 165"/>
                <a:gd name="T34" fmla="*/ 14 w 154"/>
                <a:gd name="T35" fmla="*/ 10 h 165"/>
                <a:gd name="T36" fmla="*/ 8 w 154"/>
                <a:gd name="T37" fmla="*/ 7 h 165"/>
                <a:gd name="T38" fmla="*/ 2 w 154"/>
                <a:gd name="T39" fmla="*/ 2 h 165"/>
                <a:gd name="T40" fmla="*/ 0 w 154"/>
                <a:gd name="T41" fmla="*/ 0 h 165"/>
                <a:gd name="T42" fmla="*/ 0 w 154"/>
                <a:gd name="T43" fmla="*/ 2 h 165"/>
                <a:gd name="T44" fmla="*/ 4 w 154"/>
                <a:gd name="T45" fmla="*/ 7 h 165"/>
                <a:gd name="T46" fmla="*/ 15 w 154"/>
                <a:gd name="T47" fmla="*/ 16 h 165"/>
                <a:gd name="T48" fmla="*/ 27 w 154"/>
                <a:gd name="T49" fmla="*/ 23 h 165"/>
                <a:gd name="T50" fmla="*/ 38 w 154"/>
                <a:gd name="T51" fmla="*/ 31 h 165"/>
                <a:gd name="T52" fmla="*/ 47 w 154"/>
                <a:gd name="T53" fmla="*/ 37 h 165"/>
                <a:gd name="T54" fmla="*/ 53 w 154"/>
                <a:gd name="T55" fmla="*/ 40 h 165"/>
                <a:gd name="T56" fmla="*/ 60 w 154"/>
                <a:gd name="T57" fmla="*/ 44 h 165"/>
                <a:gd name="T58" fmla="*/ 67 w 154"/>
                <a:gd name="T59" fmla="*/ 50 h 165"/>
                <a:gd name="T60" fmla="*/ 74 w 154"/>
                <a:gd name="T61" fmla="*/ 60 h 165"/>
                <a:gd name="T62" fmla="*/ 80 w 154"/>
                <a:gd name="T63" fmla="*/ 73 h 165"/>
                <a:gd name="T64" fmla="*/ 92 w 154"/>
                <a:gd name="T65" fmla="*/ 91 h 165"/>
                <a:gd name="T66" fmla="*/ 108 w 154"/>
                <a:gd name="T67" fmla="*/ 113 h 165"/>
                <a:gd name="T68" fmla="*/ 127 w 154"/>
                <a:gd name="T69" fmla="*/ 134 h 165"/>
                <a:gd name="T70" fmla="*/ 145 w 154"/>
                <a:gd name="T71" fmla="*/ 155 h 165"/>
                <a:gd name="T72" fmla="*/ 154 w 154"/>
                <a:gd name="T73" fmla="*/ 165 h 165"/>
                <a:gd name="T74" fmla="*/ 154 w 154"/>
                <a:gd name="T75" fmla="*/ 164 h 165"/>
                <a:gd name="T76" fmla="*/ 154 w 154"/>
                <a:gd name="T77" fmla="*/ 164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65"/>
                <a:gd name="T119" fmla="*/ 154 w 154"/>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65">
                  <a:moveTo>
                    <a:pt x="154" y="164"/>
                  </a:moveTo>
                  <a:lnTo>
                    <a:pt x="151" y="159"/>
                  </a:lnTo>
                  <a:lnTo>
                    <a:pt x="146" y="155"/>
                  </a:lnTo>
                  <a:lnTo>
                    <a:pt x="142" y="149"/>
                  </a:lnTo>
                  <a:lnTo>
                    <a:pt x="137" y="145"/>
                  </a:lnTo>
                  <a:lnTo>
                    <a:pt x="133" y="140"/>
                  </a:lnTo>
                  <a:lnTo>
                    <a:pt x="129" y="136"/>
                  </a:lnTo>
                  <a:lnTo>
                    <a:pt x="124" y="131"/>
                  </a:lnTo>
                  <a:lnTo>
                    <a:pt x="120" y="126"/>
                  </a:lnTo>
                  <a:lnTo>
                    <a:pt x="114" y="119"/>
                  </a:lnTo>
                  <a:lnTo>
                    <a:pt x="109" y="112"/>
                  </a:lnTo>
                  <a:lnTo>
                    <a:pt x="103" y="105"/>
                  </a:lnTo>
                  <a:lnTo>
                    <a:pt x="98" y="97"/>
                  </a:lnTo>
                  <a:lnTo>
                    <a:pt x="94" y="89"/>
                  </a:lnTo>
                  <a:lnTo>
                    <a:pt x="89" y="81"/>
                  </a:lnTo>
                  <a:lnTo>
                    <a:pt x="84" y="73"/>
                  </a:lnTo>
                  <a:lnTo>
                    <a:pt x="80" y="66"/>
                  </a:lnTo>
                  <a:lnTo>
                    <a:pt x="77" y="61"/>
                  </a:lnTo>
                  <a:lnTo>
                    <a:pt x="74" y="56"/>
                  </a:lnTo>
                  <a:lnTo>
                    <a:pt x="71" y="51"/>
                  </a:lnTo>
                  <a:lnTo>
                    <a:pt x="68" y="48"/>
                  </a:lnTo>
                  <a:lnTo>
                    <a:pt x="65" y="44"/>
                  </a:lnTo>
                  <a:lnTo>
                    <a:pt x="62" y="40"/>
                  </a:lnTo>
                  <a:lnTo>
                    <a:pt x="57" y="37"/>
                  </a:lnTo>
                  <a:lnTo>
                    <a:pt x="52" y="35"/>
                  </a:lnTo>
                  <a:lnTo>
                    <a:pt x="48" y="34"/>
                  </a:lnTo>
                  <a:lnTo>
                    <a:pt x="44" y="31"/>
                  </a:lnTo>
                  <a:lnTo>
                    <a:pt x="41" y="29"/>
                  </a:lnTo>
                  <a:lnTo>
                    <a:pt x="37" y="27"/>
                  </a:lnTo>
                  <a:lnTo>
                    <a:pt x="33" y="24"/>
                  </a:lnTo>
                  <a:lnTo>
                    <a:pt x="30" y="22"/>
                  </a:lnTo>
                  <a:lnTo>
                    <a:pt x="27" y="19"/>
                  </a:lnTo>
                  <a:lnTo>
                    <a:pt x="23" y="16"/>
                  </a:lnTo>
                  <a:lnTo>
                    <a:pt x="20" y="14"/>
                  </a:lnTo>
                  <a:lnTo>
                    <a:pt x="17" y="13"/>
                  </a:lnTo>
                  <a:lnTo>
                    <a:pt x="14" y="10"/>
                  </a:lnTo>
                  <a:lnTo>
                    <a:pt x="11" y="9"/>
                  </a:lnTo>
                  <a:lnTo>
                    <a:pt x="8" y="7"/>
                  </a:lnTo>
                  <a:lnTo>
                    <a:pt x="5" y="4"/>
                  </a:lnTo>
                  <a:lnTo>
                    <a:pt x="2" y="2"/>
                  </a:lnTo>
                  <a:lnTo>
                    <a:pt x="0" y="0"/>
                  </a:lnTo>
                  <a:lnTo>
                    <a:pt x="0" y="1"/>
                  </a:lnTo>
                  <a:lnTo>
                    <a:pt x="0" y="2"/>
                  </a:lnTo>
                  <a:lnTo>
                    <a:pt x="0" y="3"/>
                  </a:lnTo>
                  <a:lnTo>
                    <a:pt x="4" y="7"/>
                  </a:lnTo>
                  <a:lnTo>
                    <a:pt x="9" y="12"/>
                  </a:lnTo>
                  <a:lnTo>
                    <a:pt x="15" y="16"/>
                  </a:lnTo>
                  <a:lnTo>
                    <a:pt x="21" y="19"/>
                  </a:lnTo>
                  <a:lnTo>
                    <a:pt x="27" y="23"/>
                  </a:lnTo>
                  <a:lnTo>
                    <a:pt x="32" y="26"/>
                  </a:lnTo>
                  <a:lnTo>
                    <a:pt x="38" y="31"/>
                  </a:lnTo>
                  <a:lnTo>
                    <a:pt x="43" y="34"/>
                  </a:lnTo>
                  <a:lnTo>
                    <a:pt x="47" y="37"/>
                  </a:lnTo>
                  <a:lnTo>
                    <a:pt x="50" y="39"/>
                  </a:lnTo>
                  <a:lnTo>
                    <a:pt x="53" y="40"/>
                  </a:lnTo>
                  <a:lnTo>
                    <a:pt x="57" y="42"/>
                  </a:lnTo>
                  <a:lnTo>
                    <a:pt x="60" y="44"/>
                  </a:lnTo>
                  <a:lnTo>
                    <a:pt x="63" y="46"/>
                  </a:lnTo>
                  <a:lnTo>
                    <a:pt x="67" y="50"/>
                  </a:lnTo>
                  <a:lnTo>
                    <a:pt x="70" y="54"/>
                  </a:lnTo>
                  <a:lnTo>
                    <a:pt x="74" y="60"/>
                  </a:lnTo>
                  <a:lnTo>
                    <a:pt x="77" y="66"/>
                  </a:lnTo>
                  <a:lnTo>
                    <a:pt x="80" y="73"/>
                  </a:lnTo>
                  <a:lnTo>
                    <a:pt x="84" y="79"/>
                  </a:lnTo>
                  <a:lnTo>
                    <a:pt x="92" y="91"/>
                  </a:lnTo>
                  <a:lnTo>
                    <a:pt x="100" y="102"/>
                  </a:lnTo>
                  <a:lnTo>
                    <a:pt x="108" y="113"/>
                  </a:lnTo>
                  <a:lnTo>
                    <a:pt x="117" y="123"/>
                  </a:lnTo>
                  <a:lnTo>
                    <a:pt x="127" y="134"/>
                  </a:lnTo>
                  <a:lnTo>
                    <a:pt x="136" y="144"/>
                  </a:lnTo>
                  <a:lnTo>
                    <a:pt x="145" y="155"/>
                  </a:lnTo>
                  <a:lnTo>
                    <a:pt x="154" y="165"/>
                  </a:lnTo>
                  <a:lnTo>
                    <a:pt x="15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6" name="Freeform 100"/>
            <p:cNvSpPr>
              <a:spLocks/>
            </p:cNvSpPr>
            <p:nvPr/>
          </p:nvSpPr>
          <p:spPr bwMode="auto">
            <a:xfrm>
              <a:off x="2743" y="1746"/>
              <a:ext cx="71" cy="106"/>
            </a:xfrm>
            <a:custGeom>
              <a:avLst/>
              <a:gdLst>
                <a:gd name="T0" fmla="*/ 0 w 71"/>
                <a:gd name="T1" fmla="*/ 0 h 106"/>
                <a:gd name="T2" fmla="*/ 0 w 71"/>
                <a:gd name="T3" fmla="*/ 8 h 106"/>
                <a:gd name="T4" fmla="*/ 0 w 71"/>
                <a:gd name="T5" fmla="*/ 16 h 106"/>
                <a:gd name="T6" fmla="*/ 2 w 71"/>
                <a:gd name="T7" fmla="*/ 24 h 106"/>
                <a:gd name="T8" fmla="*/ 5 w 71"/>
                <a:gd name="T9" fmla="*/ 32 h 106"/>
                <a:gd name="T10" fmla="*/ 8 w 71"/>
                <a:gd name="T11" fmla="*/ 39 h 106"/>
                <a:gd name="T12" fmla="*/ 12 w 71"/>
                <a:gd name="T13" fmla="*/ 46 h 106"/>
                <a:gd name="T14" fmla="*/ 18 w 71"/>
                <a:gd name="T15" fmla="*/ 51 h 106"/>
                <a:gd name="T16" fmla="*/ 24 w 71"/>
                <a:gd name="T17" fmla="*/ 56 h 106"/>
                <a:gd name="T18" fmla="*/ 29 w 71"/>
                <a:gd name="T19" fmla="*/ 59 h 106"/>
                <a:gd name="T20" fmla="*/ 33 w 71"/>
                <a:gd name="T21" fmla="*/ 61 h 106"/>
                <a:gd name="T22" fmla="*/ 37 w 71"/>
                <a:gd name="T23" fmla="*/ 63 h 106"/>
                <a:gd name="T24" fmla="*/ 41 w 71"/>
                <a:gd name="T25" fmla="*/ 66 h 106"/>
                <a:gd name="T26" fmla="*/ 44 w 71"/>
                <a:gd name="T27" fmla="*/ 69 h 106"/>
                <a:gd name="T28" fmla="*/ 47 w 71"/>
                <a:gd name="T29" fmla="*/ 72 h 106"/>
                <a:gd name="T30" fmla="*/ 50 w 71"/>
                <a:gd name="T31" fmla="*/ 76 h 106"/>
                <a:gd name="T32" fmla="*/ 53 w 71"/>
                <a:gd name="T33" fmla="*/ 80 h 106"/>
                <a:gd name="T34" fmla="*/ 57 w 71"/>
                <a:gd name="T35" fmla="*/ 87 h 106"/>
                <a:gd name="T36" fmla="*/ 60 w 71"/>
                <a:gd name="T37" fmla="*/ 93 h 106"/>
                <a:gd name="T38" fmla="*/ 63 w 71"/>
                <a:gd name="T39" fmla="*/ 100 h 106"/>
                <a:gd name="T40" fmla="*/ 67 w 71"/>
                <a:gd name="T41" fmla="*/ 106 h 106"/>
                <a:gd name="T42" fmla="*/ 68 w 71"/>
                <a:gd name="T43" fmla="*/ 106 h 106"/>
                <a:gd name="T44" fmla="*/ 69 w 71"/>
                <a:gd name="T45" fmla="*/ 105 h 106"/>
                <a:gd name="T46" fmla="*/ 70 w 71"/>
                <a:gd name="T47" fmla="*/ 104 h 106"/>
                <a:gd name="T48" fmla="*/ 71 w 71"/>
                <a:gd name="T49" fmla="*/ 103 h 106"/>
                <a:gd name="T50" fmla="*/ 69 w 71"/>
                <a:gd name="T51" fmla="*/ 97 h 106"/>
                <a:gd name="T52" fmla="*/ 67 w 71"/>
                <a:gd name="T53" fmla="*/ 91 h 106"/>
                <a:gd name="T54" fmla="*/ 65 w 71"/>
                <a:gd name="T55" fmla="*/ 85 h 106"/>
                <a:gd name="T56" fmla="*/ 62 w 71"/>
                <a:gd name="T57" fmla="*/ 80 h 106"/>
                <a:gd name="T58" fmla="*/ 59 w 71"/>
                <a:gd name="T59" fmla="*/ 74 h 106"/>
                <a:gd name="T60" fmla="*/ 56 w 71"/>
                <a:gd name="T61" fmla="*/ 68 h 106"/>
                <a:gd name="T62" fmla="*/ 53 w 71"/>
                <a:gd name="T63" fmla="*/ 64 h 106"/>
                <a:gd name="T64" fmla="*/ 48 w 71"/>
                <a:gd name="T65" fmla="*/ 59 h 106"/>
                <a:gd name="T66" fmla="*/ 45 w 71"/>
                <a:gd name="T67" fmla="*/ 57 h 106"/>
                <a:gd name="T68" fmla="*/ 41 w 71"/>
                <a:gd name="T69" fmla="*/ 55 h 106"/>
                <a:gd name="T70" fmla="*/ 38 w 71"/>
                <a:gd name="T71" fmla="*/ 53 h 106"/>
                <a:gd name="T72" fmla="*/ 35 w 71"/>
                <a:gd name="T73" fmla="*/ 50 h 106"/>
                <a:gd name="T74" fmla="*/ 31 w 71"/>
                <a:gd name="T75" fmla="*/ 49 h 106"/>
                <a:gd name="T76" fmla="*/ 28 w 71"/>
                <a:gd name="T77" fmla="*/ 47 h 106"/>
                <a:gd name="T78" fmla="*/ 24 w 71"/>
                <a:gd name="T79" fmla="*/ 44 h 106"/>
                <a:gd name="T80" fmla="*/ 21 w 71"/>
                <a:gd name="T81" fmla="*/ 42 h 106"/>
                <a:gd name="T82" fmla="*/ 13 w 71"/>
                <a:gd name="T83" fmla="*/ 33 h 106"/>
                <a:gd name="T84" fmla="*/ 6 w 71"/>
                <a:gd name="T85" fmla="*/ 23 h 106"/>
                <a:gd name="T86" fmla="*/ 3 w 71"/>
                <a:gd name="T87" fmla="*/ 12 h 106"/>
                <a:gd name="T88" fmla="*/ 2 w 71"/>
                <a:gd name="T89" fmla="*/ 0 h 106"/>
                <a:gd name="T90" fmla="*/ 2 w 71"/>
                <a:gd name="T91" fmla="*/ 0 h 106"/>
                <a:gd name="T92" fmla="*/ 1 w 71"/>
                <a:gd name="T93" fmla="*/ 0 h 106"/>
                <a:gd name="T94" fmla="*/ 0 w 71"/>
                <a:gd name="T95" fmla="*/ 0 h 106"/>
                <a:gd name="T96" fmla="*/ 0 w 71"/>
                <a:gd name="T97" fmla="*/ 0 h 106"/>
                <a:gd name="T98" fmla="*/ 0 w 71"/>
                <a:gd name="T99" fmla="*/ 0 h 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106"/>
                <a:gd name="T152" fmla="*/ 71 w 71"/>
                <a:gd name="T153" fmla="*/ 106 h 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106">
                  <a:moveTo>
                    <a:pt x="0" y="0"/>
                  </a:moveTo>
                  <a:lnTo>
                    <a:pt x="0" y="8"/>
                  </a:lnTo>
                  <a:lnTo>
                    <a:pt x="0" y="16"/>
                  </a:lnTo>
                  <a:lnTo>
                    <a:pt x="2" y="24"/>
                  </a:lnTo>
                  <a:lnTo>
                    <a:pt x="5" y="32"/>
                  </a:lnTo>
                  <a:lnTo>
                    <a:pt x="8" y="39"/>
                  </a:lnTo>
                  <a:lnTo>
                    <a:pt x="12" y="46"/>
                  </a:lnTo>
                  <a:lnTo>
                    <a:pt x="18" y="51"/>
                  </a:lnTo>
                  <a:lnTo>
                    <a:pt x="24" y="56"/>
                  </a:lnTo>
                  <a:lnTo>
                    <a:pt x="29" y="59"/>
                  </a:lnTo>
                  <a:lnTo>
                    <a:pt x="33" y="61"/>
                  </a:lnTo>
                  <a:lnTo>
                    <a:pt x="37" y="63"/>
                  </a:lnTo>
                  <a:lnTo>
                    <a:pt x="41" y="66"/>
                  </a:lnTo>
                  <a:lnTo>
                    <a:pt x="44" y="69"/>
                  </a:lnTo>
                  <a:lnTo>
                    <a:pt x="47" y="72"/>
                  </a:lnTo>
                  <a:lnTo>
                    <a:pt x="50" y="76"/>
                  </a:lnTo>
                  <a:lnTo>
                    <a:pt x="53" y="80"/>
                  </a:lnTo>
                  <a:lnTo>
                    <a:pt x="57" y="87"/>
                  </a:lnTo>
                  <a:lnTo>
                    <a:pt x="60" y="93"/>
                  </a:lnTo>
                  <a:lnTo>
                    <a:pt x="63" y="100"/>
                  </a:lnTo>
                  <a:lnTo>
                    <a:pt x="67" y="106"/>
                  </a:lnTo>
                  <a:lnTo>
                    <a:pt x="68" y="106"/>
                  </a:lnTo>
                  <a:lnTo>
                    <a:pt x="69" y="105"/>
                  </a:lnTo>
                  <a:lnTo>
                    <a:pt x="70" y="104"/>
                  </a:lnTo>
                  <a:lnTo>
                    <a:pt x="71" y="103"/>
                  </a:lnTo>
                  <a:lnTo>
                    <a:pt x="69" y="97"/>
                  </a:lnTo>
                  <a:lnTo>
                    <a:pt x="67" y="91"/>
                  </a:lnTo>
                  <a:lnTo>
                    <a:pt x="65" y="85"/>
                  </a:lnTo>
                  <a:lnTo>
                    <a:pt x="62" y="80"/>
                  </a:lnTo>
                  <a:lnTo>
                    <a:pt x="59" y="74"/>
                  </a:lnTo>
                  <a:lnTo>
                    <a:pt x="56" y="68"/>
                  </a:lnTo>
                  <a:lnTo>
                    <a:pt x="53" y="64"/>
                  </a:lnTo>
                  <a:lnTo>
                    <a:pt x="48" y="59"/>
                  </a:lnTo>
                  <a:lnTo>
                    <a:pt x="45" y="57"/>
                  </a:lnTo>
                  <a:lnTo>
                    <a:pt x="41" y="55"/>
                  </a:lnTo>
                  <a:lnTo>
                    <a:pt x="38" y="53"/>
                  </a:lnTo>
                  <a:lnTo>
                    <a:pt x="35" y="50"/>
                  </a:lnTo>
                  <a:lnTo>
                    <a:pt x="31" y="49"/>
                  </a:lnTo>
                  <a:lnTo>
                    <a:pt x="28" y="47"/>
                  </a:lnTo>
                  <a:lnTo>
                    <a:pt x="24" y="44"/>
                  </a:lnTo>
                  <a:lnTo>
                    <a:pt x="21" y="42"/>
                  </a:lnTo>
                  <a:lnTo>
                    <a:pt x="13" y="33"/>
                  </a:lnTo>
                  <a:lnTo>
                    <a:pt x="6" y="23"/>
                  </a:lnTo>
                  <a:lnTo>
                    <a:pt x="3" y="12"/>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7" name="Freeform 101"/>
            <p:cNvSpPr>
              <a:spLocks/>
            </p:cNvSpPr>
            <p:nvPr/>
          </p:nvSpPr>
          <p:spPr bwMode="auto">
            <a:xfrm>
              <a:off x="2764" y="1863"/>
              <a:ext cx="59" cy="58"/>
            </a:xfrm>
            <a:custGeom>
              <a:avLst/>
              <a:gdLst>
                <a:gd name="T0" fmla="*/ 59 w 59"/>
                <a:gd name="T1" fmla="*/ 16 h 58"/>
                <a:gd name="T2" fmla="*/ 55 w 59"/>
                <a:gd name="T3" fmla="*/ 14 h 58"/>
                <a:gd name="T4" fmla="*/ 50 w 59"/>
                <a:gd name="T5" fmla="*/ 12 h 58"/>
                <a:gd name="T6" fmla="*/ 46 w 59"/>
                <a:gd name="T7" fmla="*/ 10 h 58"/>
                <a:gd name="T8" fmla="*/ 42 w 59"/>
                <a:gd name="T9" fmla="*/ 7 h 58"/>
                <a:gd name="T10" fmla="*/ 40 w 59"/>
                <a:gd name="T11" fmla="*/ 4 h 58"/>
                <a:gd name="T12" fmla="*/ 38 w 59"/>
                <a:gd name="T13" fmla="*/ 2 h 58"/>
                <a:gd name="T14" fmla="*/ 35 w 59"/>
                <a:gd name="T15" fmla="*/ 1 h 58"/>
                <a:gd name="T16" fmla="*/ 32 w 59"/>
                <a:gd name="T17" fmla="*/ 0 h 58"/>
                <a:gd name="T18" fmla="*/ 31 w 59"/>
                <a:gd name="T19" fmla="*/ 0 h 58"/>
                <a:gd name="T20" fmla="*/ 29 w 59"/>
                <a:gd name="T21" fmla="*/ 1 h 58"/>
                <a:gd name="T22" fmla="*/ 28 w 59"/>
                <a:gd name="T23" fmla="*/ 1 h 58"/>
                <a:gd name="T24" fmla="*/ 26 w 59"/>
                <a:gd name="T25" fmla="*/ 2 h 58"/>
                <a:gd name="T26" fmla="*/ 24 w 59"/>
                <a:gd name="T27" fmla="*/ 4 h 58"/>
                <a:gd name="T28" fmla="*/ 21 w 59"/>
                <a:gd name="T29" fmla="*/ 5 h 58"/>
                <a:gd name="T30" fmla="*/ 18 w 59"/>
                <a:gd name="T31" fmla="*/ 7 h 58"/>
                <a:gd name="T32" fmla="*/ 16 w 59"/>
                <a:gd name="T33" fmla="*/ 8 h 58"/>
                <a:gd name="T34" fmla="*/ 12 w 59"/>
                <a:gd name="T35" fmla="*/ 13 h 58"/>
                <a:gd name="T36" fmla="*/ 7 w 59"/>
                <a:gd name="T37" fmla="*/ 18 h 58"/>
                <a:gd name="T38" fmla="*/ 3 w 59"/>
                <a:gd name="T39" fmla="*/ 25 h 58"/>
                <a:gd name="T40" fmla="*/ 0 w 59"/>
                <a:gd name="T41" fmla="*/ 31 h 58"/>
                <a:gd name="T42" fmla="*/ 0 w 59"/>
                <a:gd name="T43" fmla="*/ 34 h 58"/>
                <a:gd name="T44" fmla="*/ 3 w 59"/>
                <a:gd name="T45" fmla="*/ 36 h 58"/>
                <a:gd name="T46" fmla="*/ 5 w 59"/>
                <a:gd name="T47" fmla="*/ 38 h 58"/>
                <a:gd name="T48" fmla="*/ 7 w 59"/>
                <a:gd name="T49" fmla="*/ 40 h 58"/>
                <a:gd name="T50" fmla="*/ 12 w 59"/>
                <a:gd name="T51" fmla="*/ 43 h 58"/>
                <a:gd name="T52" fmla="*/ 16 w 59"/>
                <a:gd name="T53" fmla="*/ 48 h 58"/>
                <a:gd name="T54" fmla="*/ 20 w 59"/>
                <a:gd name="T55" fmla="*/ 53 h 58"/>
                <a:gd name="T56" fmla="*/ 23 w 59"/>
                <a:gd name="T57" fmla="*/ 58 h 58"/>
                <a:gd name="T58" fmla="*/ 23 w 59"/>
                <a:gd name="T59" fmla="*/ 58 h 58"/>
                <a:gd name="T60" fmla="*/ 24 w 59"/>
                <a:gd name="T61" fmla="*/ 58 h 58"/>
                <a:gd name="T62" fmla="*/ 25 w 59"/>
                <a:gd name="T63" fmla="*/ 57 h 58"/>
                <a:gd name="T64" fmla="*/ 26 w 59"/>
                <a:gd name="T65" fmla="*/ 56 h 58"/>
                <a:gd name="T66" fmla="*/ 24 w 59"/>
                <a:gd name="T67" fmla="*/ 50 h 58"/>
                <a:gd name="T68" fmla="*/ 22 w 59"/>
                <a:gd name="T69" fmla="*/ 45 h 58"/>
                <a:gd name="T70" fmla="*/ 18 w 59"/>
                <a:gd name="T71" fmla="*/ 40 h 58"/>
                <a:gd name="T72" fmla="*/ 14 w 59"/>
                <a:gd name="T73" fmla="*/ 37 h 58"/>
                <a:gd name="T74" fmla="*/ 10 w 59"/>
                <a:gd name="T75" fmla="*/ 34 h 58"/>
                <a:gd name="T76" fmla="*/ 8 w 59"/>
                <a:gd name="T77" fmla="*/ 30 h 58"/>
                <a:gd name="T78" fmla="*/ 8 w 59"/>
                <a:gd name="T79" fmla="*/ 26 h 58"/>
                <a:gd name="T80" fmla="*/ 11 w 59"/>
                <a:gd name="T81" fmla="*/ 22 h 58"/>
                <a:gd name="T82" fmla="*/ 13 w 59"/>
                <a:gd name="T83" fmla="*/ 19 h 58"/>
                <a:gd name="T84" fmla="*/ 15 w 59"/>
                <a:gd name="T85" fmla="*/ 16 h 58"/>
                <a:gd name="T86" fmla="*/ 17 w 59"/>
                <a:gd name="T87" fmla="*/ 14 h 58"/>
                <a:gd name="T88" fmla="*/ 20 w 59"/>
                <a:gd name="T89" fmla="*/ 11 h 58"/>
                <a:gd name="T90" fmla="*/ 22 w 59"/>
                <a:gd name="T91" fmla="*/ 9 h 58"/>
                <a:gd name="T92" fmla="*/ 26 w 59"/>
                <a:gd name="T93" fmla="*/ 7 h 58"/>
                <a:gd name="T94" fmla="*/ 29 w 59"/>
                <a:gd name="T95" fmla="*/ 5 h 58"/>
                <a:gd name="T96" fmla="*/ 32 w 59"/>
                <a:gd name="T97" fmla="*/ 4 h 58"/>
                <a:gd name="T98" fmla="*/ 35 w 59"/>
                <a:gd name="T99" fmla="*/ 7 h 58"/>
                <a:gd name="T100" fmla="*/ 38 w 59"/>
                <a:gd name="T101" fmla="*/ 8 h 58"/>
                <a:gd name="T102" fmla="*/ 41 w 59"/>
                <a:gd name="T103" fmla="*/ 10 h 58"/>
                <a:gd name="T104" fmla="*/ 44 w 59"/>
                <a:gd name="T105" fmla="*/ 12 h 58"/>
                <a:gd name="T106" fmla="*/ 47 w 59"/>
                <a:gd name="T107" fmla="*/ 13 h 58"/>
                <a:gd name="T108" fmla="*/ 51 w 59"/>
                <a:gd name="T109" fmla="*/ 14 h 58"/>
                <a:gd name="T110" fmla="*/ 55 w 59"/>
                <a:gd name="T111" fmla="*/ 16 h 58"/>
                <a:gd name="T112" fmla="*/ 59 w 59"/>
                <a:gd name="T113" fmla="*/ 16 h 58"/>
                <a:gd name="T114" fmla="*/ 59 w 59"/>
                <a:gd name="T115" fmla="*/ 16 h 58"/>
                <a:gd name="T116" fmla="*/ 59 w 59"/>
                <a:gd name="T117" fmla="*/ 16 h 58"/>
                <a:gd name="T118" fmla="*/ 59 w 59"/>
                <a:gd name="T119" fmla="*/ 16 h 58"/>
                <a:gd name="T120" fmla="*/ 59 w 59"/>
                <a:gd name="T121" fmla="*/ 16 h 58"/>
                <a:gd name="T122" fmla="*/ 59 w 59"/>
                <a:gd name="T123" fmla="*/ 16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8"/>
                <a:gd name="T188" fmla="*/ 59 w 59"/>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8">
                  <a:moveTo>
                    <a:pt x="59" y="16"/>
                  </a:moveTo>
                  <a:lnTo>
                    <a:pt x="55" y="14"/>
                  </a:lnTo>
                  <a:lnTo>
                    <a:pt x="50" y="12"/>
                  </a:lnTo>
                  <a:lnTo>
                    <a:pt x="46" y="10"/>
                  </a:lnTo>
                  <a:lnTo>
                    <a:pt x="42" y="7"/>
                  </a:lnTo>
                  <a:lnTo>
                    <a:pt x="40" y="4"/>
                  </a:lnTo>
                  <a:lnTo>
                    <a:pt x="38" y="2"/>
                  </a:lnTo>
                  <a:lnTo>
                    <a:pt x="35" y="1"/>
                  </a:lnTo>
                  <a:lnTo>
                    <a:pt x="32" y="0"/>
                  </a:lnTo>
                  <a:lnTo>
                    <a:pt x="31" y="0"/>
                  </a:lnTo>
                  <a:lnTo>
                    <a:pt x="29" y="1"/>
                  </a:lnTo>
                  <a:lnTo>
                    <a:pt x="28" y="1"/>
                  </a:lnTo>
                  <a:lnTo>
                    <a:pt x="26" y="2"/>
                  </a:lnTo>
                  <a:lnTo>
                    <a:pt x="24" y="4"/>
                  </a:lnTo>
                  <a:lnTo>
                    <a:pt x="21" y="5"/>
                  </a:lnTo>
                  <a:lnTo>
                    <a:pt x="18" y="7"/>
                  </a:lnTo>
                  <a:lnTo>
                    <a:pt x="16" y="8"/>
                  </a:lnTo>
                  <a:lnTo>
                    <a:pt x="12" y="13"/>
                  </a:lnTo>
                  <a:lnTo>
                    <a:pt x="7" y="18"/>
                  </a:lnTo>
                  <a:lnTo>
                    <a:pt x="3" y="25"/>
                  </a:lnTo>
                  <a:lnTo>
                    <a:pt x="0" y="31"/>
                  </a:lnTo>
                  <a:lnTo>
                    <a:pt x="0" y="34"/>
                  </a:lnTo>
                  <a:lnTo>
                    <a:pt x="3" y="36"/>
                  </a:lnTo>
                  <a:lnTo>
                    <a:pt x="5" y="38"/>
                  </a:lnTo>
                  <a:lnTo>
                    <a:pt x="7" y="40"/>
                  </a:lnTo>
                  <a:lnTo>
                    <a:pt x="12" y="43"/>
                  </a:lnTo>
                  <a:lnTo>
                    <a:pt x="16" y="48"/>
                  </a:lnTo>
                  <a:lnTo>
                    <a:pt x="20" y="53"/>
                  </a:lnTo>
                  <a:lnTo>
                    <a:pt x="23" y="58"/>
                  </a:lnTo>
                  <a:lnTo>
                    <a:pt x="24" y="58"/>
                  </a:lnTo>
                  <a:lnTo>
                    <a:pt x="25" y="57"/>
                  </a:lnTo>
                  <a:lnTo>
                    <a:pt x="26" y="56"/>
                  </a:lnTo>
                  <a:lnTo>
                    <a:pt x="24" y="50"/>
                  </a:lnTo>
                  <a:lnTo>
                    <a:pt x="22" y="45"/>
                  </a:lnTo>
                  <a:lnTo>
                    <a:pt x="18" y="40"/>
                  </a:lnTo>
                  <a:lnTo>
                    <a:pt x="14" y="37"/>
                  </a:lnTo>
                  <a:lnTo>
                    <a:pt x="10" y="34"/>
                  </a:lnTo>
                  <a:lnTo>
                    <a:pt x="8" y="30"/>
                  </a:lnTo>
                  <a:lnTo>
                    <a:pt x="8" y="26"/>
                  </a:lnTo>
                  <a:lnTo>
                    <a:pt x="11" y="22"/>
                  </a:lnTo>
                  <a:lnTo>
                    <a:pt x="13" y="19"/>
                  </a:lnTo>
                  <a:lnTo>
                    <a:pt x="15" y="16"/>
                  </a:lnTo>
                  <a:lnTo>
                    <a:pt x="17" y="14"/>
                  </a:lnTo>
                  <a:lnTo>
                    <a:pt x="20" y="11"/>
                  </a:lnTo>
                  <a:lnTo>
                    <a:pt x="22" y="9"/>
                  </a:lnTo>
                  <a:lnTo>
                    <a:pt x="26" y="7"/>
                  </a:lnTo>
                  <a:lnTo>
                    <a:pt x="29" y="5"/>
                  </a:lnTo>
                  <a:lnTo>
                    <a:pt x="32" y="4"/>
                  </a:lnTo>
                  <a:lnTo>
                    <a:pt x="35" y="7"/>
                  </a:lnTo>
                  <a:lnTo>
                    <a:pt x="38" y="8"/>
                  </a:lnTo>
                  <a:lnTo>
                    <a:pt x="41" y="10"/>
                  </a:lnTo>
                  <a:lnTo>
                    <a:pt x="44" y="12"/>
                  </a:lnTo>
                  <a:lnTo>
                    <a:pt x="47" y="13"/>
                  </a:lnTo>
                  <a:lnTo>
                    <a:pt x="51" y="14"/>
                  </a:lnTo>
                  <a:lnTo>
                    <a:pt x="55" y="16"/>
                  </a:lnTo>
                  <a:lnTo>
                    <a:pt x="5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8" name="Freeform 102"/>
            <p:cNvSpPr>
              <a:spLocks/>
            </p:cNvSpPr>
            <p:nvPr/>
          </p:nvSpPr>
          <p:spPr bwMode="auto">
            <a:xfrm>
              <a:off x="2786" y="1885"/>
              <a:ext cx="96" cy="65"/>
            </a:xfrm>
            <a:custGeom>
              <a:avLst/>
              <a:gdLst>
                <a:gd name="T0" fmla="*/ 0 w 96"/>
                <a:gd name="T1" fmla="*/ 1 h 65"/>
                <a:gd name="T2" fmla="*/ 1 w 96"/>
                <a:gd name="T3" fmla="*/ 5 h 65"/>
                <a:gd name="T4" fmla="*/ 4 w 96"/>
                <a:gd name="T5" fmla="*/ 9 h 65"/>
                <a:gd name="T6" fmla="*/ 7 w 96"/>
                <a:gd name="T7" fmla="*/ 12 h 65"/>
                <a:gd name="T8" fmla="*/ 10 w 96"/>
                <a:gd name="T9" fmla="*/ 15 h 65"/>
                <a:gd name="T10" fmla="*/ 16 w 96"/>
                <a:gd name="T11" fmla="*/ 23 h 65"/>
                <a:gd name="T12" fmla="*/ 19 w 96"/>
                <a:gd name="T13" fmla="*/ 32 h 65"/>
                <a:gd name="T14" fmla="*/ 22 w 96"/>
                <a:gd name="T15" fmla="*/ 42 h 65"/>
                <a:gd name="T16" fmla="*/ 28 w 96"/>
                <a:gd name="T17" fmla="*/ 50 h 65"/>
                <a:gd name="T18" fmla="*/ 31 w 96"/>
                <a:gd name="T19" fmla="*/ 54 h 65"/>
                <a:gd name="T20" fmla="*/ 34 w 96"/>
                <a:gd name="T21" fmla="*/ 56 h 65"/>
                <a:gd name="T22" fmla="*/ 38 w 96"/>
                <a:gd name="T23" fmla="*/ 59 h 65"/>
                <a:gd name="T24" fmla="*/ 42 w 96"/>
                <a:gd name="T25" fmla="*/ 60 h 65"/>
                <a:gd name="T26" fmla="*/ 46 w 96"/>
                <a:gd name="T27" fmla="*/ 62 h 65"/>
                <a:gd name="T28" fmla="*/ 51 w 96"/>
                <a:gd name="T29" fmla="*/ 63 h 65"/>
                <a:gd name="T30" fmla="*/ 55 w 96"/>
                <a:gd name="T31" fmla="*/ 64 h 65"/>
                <a:gd name="T32" fmla="*/ 60 w 96"/>
                <a:gd name="T33" fmla="*/ 65 h 65"/>
                <a:gd name="T34" fmla="*/ 61 w 96"/>
                <a:gd name="T35" fmla="*/ 65 h 65"/>
                <a:gd name="T36" fmla="*/ 63 w 96"/>
                <a:gd name="T37" fmla="*/ 64 h 65"/>
                <a:gd name="T38" fmla="*/ 65 w 96"/>
                <a:gd name="T39" fmla="*/ 63 h 65"/>
                <a:gd name="T40" fmla="*/ 66 w 96"/>
                <a:gd name="T41" fmla="*/ 62 h 65"/>
                <a:gd name="T42" fmla="*/ 70 w 96"/>
                <a:gd name="T43" fmla="*/ 61 h 65"/>
                <a:gd name="T44" fmla="*/ 74 w 96"/>
                <a:gd name="T45" fmla="*/ 60 h 65"/>
                <a:gd name="T46" fmla="*/ 77 w 96"/>
                <a:gd name="T47" fmla="*/ 60 h 65"/>
                <a:gd name="T48" fmla="*/ 80 w 96"/>
                <a:gd name="T49" fmla="*/ 60 h 65"/>
                <a:gd name="T50" fmla="*/ 83 w 96"/>
                <a:gd name="T51" fmla="*/ 61 h 65"/>
                <a:gd name="T52" fmla="*/ 86 w 96"/>
                <a:gd name="T53" fmla="*/ 62 h 65"/>
                <a:gd name="T54" fmla="*/ 89 w 96"/>
                <a:gd name="T55" fmla="*/ 63 h 65"/>
                <a:gd name="T56" fmla="*/ 93 w 96"/>
                <a:gd name="T57" fmla="*/ 65 h 65"/>
                <a:gd name="T58" fmla="*/ 94 w 96"/>
                <a:gd name="T59" fmla="*/ 65 h 65"/>
                <a:gd name="T60" fmla="*/ 96 w 96"/>
                <a:gd name="T61" fmla="*/ 64 h 65"/>
                <a:gd name="T62" fmla="*/ 96 w 96"/>
                <a:gd name="T63" fmla="*/ 62 h 65"/>
                <a:gd name="T64" fmla="*/ 96 w 96"/>
                <a:gd name="T65" fmla="*/ 59 h 65"/>
                <a:gd name="T66" fmla="*/ 93 w 96"/>
                <a:gd name="T67" fmla="*/ 54 h 65"/>
                <a:gd name="T68" fmla="*/ 90 w 96"/>
                <a:gd name="T69" fmla="*/ 51 h 65"/>
                <a:gd name="T70" fmla="*/ 84 w 96"/>
                <a:gd name="T71" fmla="*/ 49 h 65"/>
                <a:gd name="T72" fmla="*/ 78 w 96"/>
                <a:gd name="T73" fmla="*/ 50 h 65"/>
                <a:gd name="T74" fmla="*/ 73 w 96"/>
                <a:gd name="T75" fmla="*/ 51 h 65"/>
                <a:gd name="T76" fmla="*/ 69 w 96"/>
                <a:gd name="T77" fmla="*/ 53 h 65"/>
                <a:gd name="T78" fmla="*/ 64 w 96"/>
                <a:gd name="T79" fmla="*/ 54 h 65"/>
                <a:gd name="T80" fmla="*/ 60 w 96"/>
                <a:gd name="T81" fmla="*/ 55 h 65"/>
                <a:gd name="T82" fmla="*/ 55 w 96"/>
                <a:gd name="T83" fmla="*/ 56 h 65"/>
                <a:gd name="T84" fmla="*/ 51 w 96"/>
                <a:gd name="T85" fmla="*/ 56 h 65"/>
                <a:gd name="T86" fmla="*/ 46 w 96"/>
                <a:gd name="T87" fmla="*/ 54 h 65"/>
                <a:gd name="T88" fmla="*/ 40 w 96"/>
                <a:gd name="T89" fmla="*/ 52 h 65"/>
                <a:gd name="T90" fmla="*/ 35 w 96"/>
                <a:gd name="T91" fmla="*/ 48 h 65"/>
                <a:gd name="T92" fmla="*/ 31 w 96"/>
                <a:gd name="T93" fmla="*/ 45 h 65"/>
                <a:gd name="T94" fmla="*/ 28 w 96"/>
                <a:gd name="T95" fmla="*/ 40 h 65"/>
                <a:gd name="T96" fmla="*/ 25 w 96"/>
                <a:gd name="T97" fmla="*/ 35 h 65"/>
                <a:gd name="T98" fmla="*/ 22 w 96"/>
                <a:gd name="T99" fmla="*/ 30 h 65"/>
                <a:gd name="T100" fmla="*/ 20 w 96"/>
                <a:gd name="T101" fmla="*/ 24 h 65"/>
                <a:gd name="T102" fmla="*/ 18 w 96"/>
                <a:gd name="T103" fmla="*/ 19 h 65"/>
                <a:gd name="T104" fmla="*/ 15 w 96"/>
                <a:gd name="T105" fmla="*/ 14 h 65"/>
                <a:gd name="T106" fmla="*/ 11 w 96"/>
                <a:gd name="T107" fmla="*/ 10 h 65"/>
                <a:gd name="T108" fmla="*/ 7 w 96"/>
                <a:gd name="T109" fmla="*/ 7 h 65"/>
                <a:gd name="T110" fmla="*/ 4 w 96"/>
                <a:gd name="T111" fmla="*/ 4 h 65"/>
                <a:gd name="T112" fmla="*/ 1 w 96"/>
                <a:gd name="T113" fmla="*/ 0 h 65"/>
                <a:gd name="T114" fmla="*/ 1 w 96"/>
                <a:gd name="T115" fmla="*/ 0 h 65"/>
                <a:gd name="T116" fmla="*/ 1 w 96"/>
                <a:gd name="T117" fmla="*/ 0 h 65"/>
                <a:gd name="T118" fmla="*/ 0 w 96"/>
                <a:gd name="T119" fmla="*/ 0 h 65"/>
                <a:gd name="T120" fmla="*/ 0 w 96"/>
                <a:gd name="T121" fmla="*/ 1 h 65"/>
                <a:gd name="T122" fmla="*/ 0 w 96"/>
                <a:gd name="T123" fmla="*/ 1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65"/>
                <a:gd name="T188" fmla="*/ 96 w 96"/>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65">
                  <a:moveTo>
                    <a:pt x="0" y="1"/>
                  </a:moveTo>
                  <a:lnTo>
                    <a:pt x="1" y="5"/>
                  </a:lnTo>
                  <a:lnTo>
                    <a:pt x="4" y="9"/>
                  </a:lnTo>
                  <a:lnTo>
                    <a:pt x="7" y="12"/>
                  </a:lnTo>
                  <a:lnTo>
                    <a:pt x="10" y="15"/>
                  </a:lnTo>
                  <a:lnTo>
                    <a:pt x="16" y="23"/>
                  </a:lnTo>
                  <a:lnTo>
                    <a:pt x="19" y="32"/>
                  </a:lnTo>
                  <a:lnTo>
                    <a:pt x="22" y="42"/>
                  </a:lnTo>
                  <a:lnTo>
                    <a:pt x="28" y="50"/>
                  </a:lnTo>
                  <a:lnTo>
                    <a:pt x="31" y="54"/>
                  </a:lnTo>
                  <a:lnTo>
                    <a:pt x="34" y="56"/>
                  </a:lnTo>
                  <a:lnTo>
                    <a:pt x="38" y="59"/>
                  </a:lnTo>
                  <a:lnTo>
                    <a:pt x="42" y="60"/>
                  </a:lnTo>
                  <a:lnTo>
                    <a:pt x="46" y="62"/>
                  </a:lnTo>
                  <a:lnTo>
                    <a:pt x="51" y="63"/>
                  </a:lnTo>
                  <a:lnTo>
                    <a:pt x="55" y="64"/>
                  </a:lnTo>
                  <a:lnTo>
                    <a:pt x="60" y="65"/>
                  </a:lnTo>
                  <a:lnTo>
                    <a:pt x="61" y="65"/>
                  </a:lnTo>
                  <a:lnTo>
                    <a:pt x="63" y="64"/>
                  </a:lnTo>
                  <a:lnTo>
                    <a:pt x="65" y="63"/>
                  </a:lnTo>
                  <a:lnTo>
                    <a:pt x="66" y="62"/>
                  </a:lnTo>
                  <a:lnTo>
                    <a:pt x="70" y="61"/>
                  </a:lnTo>
                  <a:lnTo>
                    <a:pt x="74" y="60"/>
                  </a:lnTo>
                  <a:lnTo>
                    <a:pt x="77" y="60"/>
                  </a:lnTo>
                  <a:lnTo>
                    <a:pt x="80" y="60"/>
                  </a:lnTo>
                  <a:lnTo>
                    <a:pt x="83" y="61"/>
                  </a:lnTo>
                  <a:lnTo>
                    <a:pt x="86" y="62"/>
                  </a:lnTo>
                  <a:lnTo>
                    <a:pt x="89" y="63"/>
                  </a:lnTo>
                  <a:lnTo>
                    <a:pt x="93" y="65"/>
                  </a:lnTo>
                  <a:lnTo>
                    <a:pt x="94" y="65"/>
                  </a:lnTo>
                  <a:lnTo>
                    <a:pt x="96" y="64"/>
                  </a:lnTo>
                  <a:lnTo>
                    <a:pt x="96" y="62"/>
                  </a:lnTo>
                  <a:lnTo>
                    <a:pt x="96" y="59"/>
                  </a:lnTo>
                  <a:lnTo>
                    <a:pt x="93" y="54"/>
                  </a:lnTo>
                  <a:lnTo>
                    <a:pt x="90" y="51"/>
                  </a:lnTo>
                  <a:lnTo>
                    <a:pt x="84" y="49"/>
                  </a:lnTo>
                  <a:lnTo>
                    <a:pt x="78" y="50"/>
                  </a:lnTo>
                  <a:lnTo>
                    <a:pt x="73" y="51"/>
                  </a:lnTo>
                  <a:lnTo>
                    <a:pt x="69" y="53"/>
                  </a:lnTo>
                  <a:lnTo>
                    <a:pt x="64" y="54"/>
                  </a:lnTo>
                  <a:lnTo>
                    <a:pt x="60" y="55"/>
                  </a:lnTo>
                  <a:lnTo>
                    <a:pt x="55" y="56"/>
                  </a:lnTo>
                  <a:lnTo>
                    <a:pt x="51" y="56"/>
                  </a:lnTo>
                  <a:lnTo>
                    <a:pt x="46" y="54"/>
                  </a:lnTo>
                  <a:lnTo>
                    <a:pt x="40" y="52"/>
                  </a:lnTo>
                  <a:lnTo>
                    <a:pt x="35" y="48"/>
                  </a:lnTo>
                  <a:lnTo>
                    <a:pt x="31" y="45"/>
                  </a:lnTo>
                  <a:lnTo>
                    <a:pt x="28" y="40"/>
                  </a:lnTo>
                  <a:lnTo>
                    <a:pt x="25" y="35"/>
                  </a:lnTo>
                  <a:lnTo>
                    <a:pt x="22" y="30"/>
                  </a:lnTo>
                  <a:lnTo>
                    <a:pt x="20" y="24"/>
                  </a:lnTo>
                  <a:lnTo>
                    <a:pt x="18" y="19"/>
                  </a:lnTo>
                  <a:lnTo>
                    <a:pt x="15" y="14"/>
                  </a:lnTo>
                  <a:lnTo>
                    <a:pt x="11" y="10"/>
                  </a:lnTo>
                  <a:lnTo>
                    <a:pt x="7" y="7"/>
                  </a:lnTo>
                  <a:lnTo>
                    <a:pt x="4"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9" name="Freeform 103"/>
            <p:cNvSpPr>
              <a:spLocks/>
            </p:cNvSpPr>
            <p:nvPr/>
          </p:nvSpPr>
          <p:spPr bwMode="auto">
            <a:xfrm>
              <a:off x="2784" y="1909"/>
              <a:ext cx="18" cy="16"/>
            </a:xfrm>
            <a:custGeom>
              <a:avLst/>
              <a:gdLst>
                <a:gd name="T0" fmla="*/ 1 w 18"/>
                <a:gd name="T1" fmla="*/ 14 h 16"/>
                <a:gd name="T2" fmla="*/ 4 w 18"/>
                <a:gd name="T3" fmla="*/ 15 h 16"/>
                <a:gd name="T4" fmla="*/ 7 w 18"/>
                <a:gd name="T5" fmla="*/ 16 h 16"/>
                <a:gd name="T6" fmla="*/ 9 w 18"/>
                <a:gd name="T7" fmla="*/ 16 h 16"/>
                <a:gd name="T8" fmla="*/ 12 w 18"/>
                <a:gd name="T9" fmla="*/ 15 h 16"/>
                <a:gd name="T10" fmla="*/ 15 w 18"/>
                <a:gd name="T11" fmla="*/ 13 h 16"/>
                <a:gd name="T12" fmla="*/ 17 w 18"/>
                <a:gd name="T13" fmla="*/ 11 h 16"/>
                <a:gd name="T14" fmla="*/ 18 w 18"/>
                <a:gd name="T15" fmla="*/ 7 h 16"/>
                <a:gd name="T16" fmla="*/ 18 w 18"/>
                <a:gd name="T17" fmla="*/ 4 h 16"/>
                <a:gd name="T18" fmla="*/ 18 w 18"/>
                <a:gd name="T19" fmla="*/ 3 h 16"/>
                <a:gd name="T20" fmla="*/ 17 w 18"/>
                <a:gd name="T21" fmla="*/ 1 h 16"/>
                <a:gd name="T22" fmla="*/ 15 w 18"/>
                <a:gd name="T23" fmla="*/ 0 h 16"/>
                <a:gd name="T24" fmla="*/ 15 w 18"/>
                <a:gd name="T25" fmla="*/ 1 h 16"/>
                <a:gd name="T26" fmla="*/ 14 w 18"/>
                <a:gd name="T27" fmla="*/ 2 h 16"/>
                <a:gd name="T28" fmla="*/ 13 w 18"/>
                <a:gd name="T29" fmla="*/ 3 h 16"/>
                <a:gd name="T30" fmla="*/ 13 w 18"/>
                <a:gd name="T31" fmla="*/ 4 h 16"/>
                <a:gd name="T32" fmla="*/ 12 w 18"/>
                <a:gd name="T33" fmla="*/ 5 h 16"/>
                <a:gd name="T34" fmla="*/ 12 w 18"/>
                <a:gd name="T35" fmla="*/ 6 h 16"/>
                <a:gd name="T36" fmla="*/ 12 w 18"/>
                <a:gd name="T37" fmla="*/ 7 h 16"/>
                <a:gd name="T38" fmla="*/ 11 w 18"/>
                <a:gd name="T39" fmla="*/ 8 h 16"/>
                <a:gd name="T40" fmla="*/ 10 w 18"/>
                <a:gd name="T41" fmla="*/ 9 h 16"/>
                <a:gd name="T42" fmla="*/ 8 w 18"/>
                <a:gd name="T43" fmla="*/ 11 h 16"/>
                <a:gd name="T44" fmla="*/ 6 w 18"/>
                <a:gd name="T45" fmla="*/ 12 h 16"/>
                <a:gd name="T46" fmla="*/ 3 w 18"/>
                <a:gd name="T47" fmla="*/ 12 h 16"/>
                <a:gd name="T48" fmla="*/ 0 w 18"/>
                <a:gd name="T49" fmla="*/ 12 h 16"/>
                <a:gd name="T50" fmla="*/ 0 w 18"/>
                <a:gd name="T51" fmla="*/ 12 h 16"/>
                <a:gd name="T52" fmla="*/ 0 w 18"/>
                <a:gd name="T53" fmla="*/ 12 h 16"/>
                <a:gd name="T54" fmla="*/ 0 w 18"/>
                <a:gd name="T55" fmla="*/ 13 h 16"/>
                <a:gd name="T56" fmla="*/ 1 w 18"/>
                <a:gd name="T57" fmla="*/ 14 h 16"/>
                <a:gd name="T58" fmla="*/ 1 w 18"/>
                <a:gd name="T59" fmla="*/ 14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1" y="14"/>
                  </a:moveTo>
                  <a:lnTo>
                    <a:pt x="4" y="15"/>
                  </a:lnTo>
                  <a:lnTo>
                    <a:pt x="7" y="16"/>
                  </a:lnTo>
                  <a:lnTo>
                    <a:pt x="9" y="16"/>
                  </a:lnTo>
                  <a:lnTo>
                    <a:pt x="12" y="15"/>
                  </a:lnTo>
                  <a:lnTo>
                    <a:pt x="15" y="13"/>
                  </a:lnTo>
                  <a:lnTo>
                    <a:pt x="17" y="11"/>
                  </a:lnTo>
                  <a:lnTo>
                    <a:pt x="18" y="7"/>
                  </a:lnTo>
                  <a:lnTo>
                    <a:pt x="18" y="4"/>
                  </a:lnTo>
                  <a:lnTo>
                    <a:pt x="18" y="3"/>
                  </a:lnTo>
                  <a:lnTo>
                    <a:pt x="17" y="1"/>
                  </a:lnTo>
                  <a:lnTo>
                    <a:pt x="15" y="0"/>
                  </a:lnTo>
                  <a:lnTo>
                    <a:pt x="15" y="1"/>
                  </a:lnTo>
                  <a:lnTo>
                    <a:pt x="14" y="2"/>
                  </a:lnTo>
                  <a:lnTo>
                    <a:pt x="13" y="3"/>
                  </a:lnTo>
                  <a:lnTo>
                    <a:pt x="13" y="4"/>
                  </a:lnTo>
                  <a:lnTo>
                    <a:pt x="12" y="5"/>
                  </a:lnTo>
                  <a:lnTo>
                    <a:pt x="12" y="6"/>
                  </a:lnTo>
                  <a:lnTo>
                    <a:pt x="12" y="7"/>
                  </a:lnTo>
                  <a:lnTo>
                    <a:pt x="11" y="8"/>
                  </a:lnTo>
                  <a:lnTo>
                    <a:pt x="10" y="9"/>
                  </a:lnTo>
                  <a:lnTo>
                    <a:pt x="8" y="11"/>
                  </a:lnTo>
                  <a:lnTo>
                    <a:pt x="6" y="12"/>
                  </a:lnTo>
                  <a:lnTo>
                    <a:pt x="3" y="12"/>
                  </a:lnTo>
                  <a:lnTo>
                    <a:pt x="0" y="12"/>
                  </a:lnTo>
                  <a:lnTo>
                    <a:pt x="0"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0" name="Freeform 104"/>
            <p:cNvSpPr>
              <a:spLocks/>
            </p:cNvSpPr>
            <p:nvPr/>
          </p:nvSpPr>
          <p:spPr bwMode="auto">
            <a:xfrm>
              <a:off x="2812" y="1873"/>
              <a:ext cx="20" cy="9"/>
            </a:xfrm>
            <a:custGeom>
              <a:avLst/>
              <a:gdLst>
                <a:gd name="T0" fmla="*/ 18 w 20"/>
                <a:gd name="T1" fmla="*/ 0 h 9"/>
                <a:gd name="T2" fmla="*/ 17 w 20"/>
                <a:gd name="T3" fmla="*/ 6 h 9"/>
                <a:gd name="T4" fmla="*/ 13 w 20"/>
                <a:gd name="T5" fmla="*/ 7 h 9"/>
                <a:gd name="T6" fmla="*/ 6 w 20"/>
                <a:gd name="T7" fmla="*/ 6 h 9"/>
                <a:gd name="T8" fmla="*/ 1 w 20"/>
                <a:gd name="T9" fmla="*/ 4 h 9"/>
                <a:gd name="T10" fmla="*/ 0 w 20"/>
                <a:gd name="T11" fmla="*/ 4 h 9"/>
                <a:gd name="T12" fmla="*/ 0 w 20"/>
                <a:gd name="T13" fmla="*/ 4 h 9"/>
                <a:gd name="T14" fmla="*/ 0 w 20"/>
                <a:gd name="T15" fmla="*/ 5 h 9"/>
                <a:gd name="T16" fmla="*/ 1 w 20"/>
                <a:gd name="T17" fmla="*/ 5 h 9"/>
                <a:gd name="T18" fmla="*/ 4 w 20"/>
                <a:gd name="T19" fmla="*/ 6 h 9"/>
                <a:gd name="T20" fmla="*/ 7 w 20"/>
                <a:gd name="T21" fmla="*/ 8 h 9"/>
                <a:gd name="T22" fmla="*/ 11 w 20"/>
                <a:gd name="T23" fmla="*/ 9 h 9"/>
                <a:gd name="T24" fmla="*/ 14 w 20"/>
                <a:gd name="T25" fmla="*/ 9 h 9"/>
                <a:gd name="T26" fmla="*/ 17 w 20"/>
                <a:gd name="T27" fmla="*/ 9 h 9"/>
                <a:gd name="T28" fmla="*/ 20 w 20"/>
                <a:gd name="T29" fmla="*/ 8 h 9"/>
                <a:gd name="T30" fmla="*/ 20 w 20"/>
                <a:gd name="T31" fmla="*/ 5 h 9"/>
                <a:gd name="T32" fmla="*/ 20 w 20"/>
                <a:gd name="T33" fmla="*/ 1 h 9"/>
                <a:gd name="T34" fmla="*/ 20 w 20"/>
                <a:gd name="T35" fmla="*/ 0 h 9"/>
                <a:gd name="T36" fmla="*/ 19 w 20"/>
                <a:gd name="T37" fmla="*/ 0 h 9"/>
                <a:gd name="T38" fmla="*/ 18 w 20"/>
                <a:gd name="T39" fmla="*/ 0 h 9"/>
                <a:gd name="T40" fmla="*/ 18 w 20"/>
                <a:gd name="T41" fmla="*/ 0 h 9"/>
                <a:gd name="T42" fmla="*/ 18 w 20"/>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9"/>
                <a:gd name="T68" fmla="*/ 20 w 20"/>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9">
                  <a:moveTo>
                    <a:pt x="18" y="0"/>
                  </a:moveTo>
                  <a:lnTo>
                    <a:pt x="17" y="6"/>
                  </a:lnTo>
                  <a:lnTo>
                    <a:pt x="13" y="7"/>
                  </a:lnTo>
                  <a:lnTo>
                    <a:pt x="6" y="6"/>
                  </a:lnTo>
                  <a:lnTo>
                    <a:pt x="1" y="4"/>
                  </a:lnTo>
                  <a:lnTo>
                    <a:pt x="0" y="4"/>
                  </a:lnTo>
                  <a:lnTo>
                    <a:pt x="0" y="5"/>
                  </a:lnTo>
                  <a:lnTo>
                    <a:pt x="1" y="5"/>
                  </a:lnTo>
                  <a:lnTo>
                    <a:pt x="4" y="6"/>
                  </a:lnTo>
                  <a:lnTo>
                    <a:pt x="7" y="8"/>
                  </a:lnTo>
                  <a:lnTo>
                    <a:pt x="11" y="9"/>
                  </a:lnTo>
                  <a:lnTo>
                    <a:pt x="14" y="9"/>
                  </a:lnTo>
                  <a:lnTo>
                    <a:pt x="17" y="9"/>
                  </a:lnTo>
                  <a:lnTo>
                    <a:pt x="20" y="8"/>
                  </a:lnTo>
                  <a:lnTo>
                    <a:pt x="20" y="5"/>
                  </a:lnTo>
                  <a:lnTo>
                    <a:pt x="20" y="1"/>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1" name="Freeform 105"/>
            <p:cNvSpPr>
              <a:spLocks/>
            </p:cNvSpPr>
            <p:nvPr/>
          </p:nvSpPr>
          <p:spPr bwMode="auto">
            <a:xfrm>
              <a:off x="2748" y="1818"/>
              <a:ext cx="54" cy="68"/>
            </a:xfrm>
            <a:custGeom>
              <a:avLst/>
              <a:gdLst>
                <a:gd name="T0" fmla="*/ 54 w 54"/>
                <a:gd name="T1" fmla="*/ 0 h 68"/>
                <a:gd name="T2" fmla="*/ 46 w 54"/>
                <a:gd name="T3" fmla="*/ 2 h 68"/>
                <a:gd name="T4" fmla="*/ 39 w 54"/>
                <a:gd name="T5" fmla="*/ 3 h 68"/>
                <a:gd name="T6" fmla="*/ 31 w 54"/>
                <a:gd name="T7" fmla="*/ 5 h 68"/>
                <a:gd name="T8" fmla="*/ 23 w 54"/>
                <a:gd name="T9" fmla="*/ 6 h 68"/>
                <a:gd name="T10" fmla="*/ 16 w 54"/>
                <a:gd name="T11" fmla="*/ 8 h 68"/>
                <a:gd name="T12" fmla="*/ 9 w 54"/>
                <a:gd name="T13" fmla="*/ 11 h 68"/>
                <a:gd name="T14" fmla="*/ 4 w 54"/>
                <a:gd name="T15" fmla="*/ 17 h 68"/>
                <a:gd name="T16" fmla="*/ 0 w 54"/>
                <a:gd name="T17" fmla="*/ 23 h 68"/>
                <a:gd name="T18" fmla="*/ 0 w 54"/>
                <a:gd name="T19" fmla="*/ 26 h 68"/>
                <a:gd name="T20" fmla="*/ 0 w 54"/>
                <a:gd name="T21" fmla="*/ 30 h 68"/>
                <a:gd name="T22" fmla="*/ 1 w 54"/>
                <a:gd name="T23" fmla="*/ 33 h 68"/>
                <a:gd name="T24" fmla="*/ 2 w 54"/>
                <a:gd name="T25" fmla="*/ 35 h 68"/>
                <a:gd name="T26" fmla="*/ 6 w 54"/>
                <a:gd name="T27" fmla="*/ 44 h 68"/>
                <a:gd name="T28" fmla="*/ 10 w 54"/>
                <a:gd name="T29" fmla="*/ 51 h 68"/>
                <a:gd name="T30" fmla="*/ 15 w 54"/>
                <a:gd name="T31" fmla="*/ 59 h 68"/>
                <a:gd name="T32" fmla="*/ 19 w 54"/>
                <a:gd name="T33" fmla="*/ 67 h 68"/>
                <a:gd name="T34" fmla="*/ 19 w 54"/>
                <a:gd name="T35" fmla="*/ 68 h 68"/>
                <a:gd name="T36" fmla="*/ 20 w 54"/>
                <a:gd name="T37" fmla="*/ 68 h 68"/>
                <a:gd name="T38" fmla="*/ 21 w 54"/>
                <a:gd name="T39" fmla="*/ 67 h 68"/>
                <a:gd name="T40" fmla="*/ 21 w 54"/>
                <a:gd name="T41" fmla="*/ 65 h 68"/>
                <a:gd name="T42" fmla="*/ 18 w 54"/>
                <a:gd name="T43" fmla="*/ 58 h 68"/>
                <a:gd name="T44" fmla="*/ 14 w 54"/>
                <a:gd name="T45" fmla="*/ 52 h 68"/>
                <a:gd name="T46" fmla="*/ 9 w 54"/>
                <a:gd name="T47" fmla="*/ 44 h 68"/>
                <a:gd name="T48" fmla="*/ 5 w 54"/>
                <a:gd name="T49" fmla="*/ 37 h 68"/>
                <a:gd name="T50" fmla="*/ 2 w 54"/>
                <a:gd name="T51" fmla="*/ 30 h 68"/>
                <a:gd name="T52" fmla="*/ 3 w 54"/>
                <a:gd name="T53" fmla="*/ 24 h 68"/>
                <a:gd name="T54" fmla="*/ 7 w 54"/>
                <a:gd name="T55" fmla="*/ 18 h 68"/>
                <a:gd name="T56" fmla="*/ 15 w 54"/>
                <a:gd name="T57" fmla="*/ 14 h 68"/>
                <a:gd name="T58" fmla="*/ 20 w 54"/>
                <a:gd name="T59" fmla="*/ 12 h 68"/>
                <a:gd name="T60" fmla="*/ 25 w 54"/>
                <a:gd name="T61" fmla="*/ 11 h 68"/>
                <a:gd name="T62" fmla="*/ 30 w 54"/>
                <a:gd name="T63" fmla="*/ 11 h 68"/>
                <a:gd name="T64" fmla="*/ 35 w 54"/>
                <a:gd name="T65" fmla="*/ 9 h 68"/>
                <a:gd name="T66" fmla="*/ 39 w 54"/>
                <a:gd name="T67" fmla="*/ 8 h 68"/>
                <a:gd name="T68" fmla="*/ 45 w 54"/>
                <a:gd name="T69" fmla="*/ 6 h 68"/>
                <a:gd name="T70" fmla="*/ 49 w 54"/>
                <a:gd name="T71" fmla="*/ 5 h 68"/>
                <a:gd name="T72" fmla="*/ 54 w 54"/>
                <a:gd name="T73" fmla="*/ 2 h 68"/>
                <a:gd name="T74" fmla="*/ 54 w 54"/>
                <a:gd name="T75" fmla="*/ 2 h 68"/>
                <a:gd name="T76" fmla="*/ 54 w 54"/>
                <a:gd name="T77" fmla="*/ 1 h 68"/>
                <a:gd name="T78" fmla="*/ 54 w 54"/>
                <a:gd name="T79" fmla="*/ 0 h 68"/>
                <a:gd name="T80" fmla="*/ 54 w 54"/>
                <a:gd name="T81" fmla="*/ 0 h 68"/>
                <a:gd name="T82" fmla="*/ 54 w 5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8"/>
                <a:gd name="T128" fmla="*/ 54 w 5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8">
                  <a:moveTo>
                    <a:pt x="54" y="0"/>
                  </a:moveTo>
                  <a:lnTo>
                    <a:pt x="46" y="2"/>
                  </a:lnTo>
                  <a:lnTo>
                    <a:pt x="39" y="3"/>
                  </a:lnTo>
                  <a:lnTo>
                    <a:pt x="31" y="5"/>
                  </a:lnTo>
                  <a:lnTo>
                    <a:pt x="23" y="6"/>
                  </a:lnTo>
                  <a:lnTo>
                    <a:pt x="16" y="8"/>
                  </a:lnTo>
                  <a:lnTo>
                    <a:pt x="9" y="11"/>
                  </a:lnTo>
                  <a:lnTo>
                    <a:pt x="4" y="17"/>
                  </a:lnTo>
                  <a:lnTo>
                    <a:pt x="0" y="23"/>
                  </a:lnTo>
                  <a:lnTo>
                    <a:pt x="0" y="26"/>
                  </a:lnTo>
                  <a:lnTo>
                    <a:pt x="0" y="30"/>
                  </a:lnTo>
                  <a:lnTo>
                    <a:pt x="1" y="33"/>
                  </a:lnTo>
                  <a:lnTo>
                    <a:pt x="2" y="35"/>
                  </a:lnTo>
                  <a:lnTo>
                    <a:pt x="6" y="44"/>
                  </a:lnTo>
                  <a:lnTo>
                    <a:pt x="10" y="51"/>
                  </a:lnTo>
                  <a:lnTo>
                    <a:pt x="15" y="59"/>
                  </a:lnTo>
                  <a:lnTo>
                    <a:pt x="19" y="67"/>
                  </a:lnTo>
                  <a:lnTo>
                    <a:pt x="19" y="68"/>
                  </a:lnTo>
                  <a:lnTo>
                    <a:pt x="20" y="68"/>
                  </a:lnTo>
                  <a:lnTo>
                    <a:pt x="21" y="67"/>
                  </a:lnTo>
                  <a:lnTo>
                    <a:pt x="21" y="65"/>
                  </a:lnTo>
                  <a:lnTo>
                    <a:pt x="18" y="58"/>
                  </a:lnTo>
                  <a:lnTo>
                    <a:pt x="14" y="52"/>
                  </a:lnTo>
                  <a:lnTo>
                    <a:pt x="9" y="44"/>
                  </a:lnTo>
                  <a:lnTo>
                    <a:pt x="5" y="37"/>
                  </a:lnTo>
                  <a:lnTo>
                    <a:pt x="2" y="30"/>
                  </a:lnTo>
                  <a:lnTo>
                    <a:pt x="3" y="24"/>
                  </a:lnTo>
                  <a:lnTo>
                    <a:pt x="7" y="18"/>
                  </a:lnTo>
                  <a:lnTo>
                    <a:pt x="15" y="14"/>
                  </a:lnTo>
                  <a:lnTo>
                    <a:pt x="20" y="12"/>
                  </a:lnTo>
                  <a:lnTo>
                    <a:pt x="25" y="11"/>
                  </a:lnTo>
                  <a:lnTo>
                    <a:pt x="30" y="11"/>
                  </a:lnTo>
                  <a:lnTo>
                    <a:pt x="35" y="9"/>
                  </a:lnTo>
                  <a:lnTo>
                    <a:pt x="39" y="8"/>
                  </a:lnTo>
                  <a:lnTo>
                    <a:pt x="45" y="6"/>
                  </a:lnTo>
                  <a:lnTo>
                    <a:pt x="49" y="5"/>
                  </a:lnTo>
                  <a:lnTo>
                    <a:pt x="54" y="2"/>
                  </a:lnTo>
                  <a:lnTo>
                    <a:pt x="54" y="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2" name="Freeform 106"/>
            <p:cNvSpPr>
              <a:spLocks/>
            </p:cNvSpPr>
            <p:nvPr/>
          </p:nvSpPr>
          <p:spPr bwMode="auto">
            <a:xfrm>
              <a:off x="2769" y="1843"/>
              <a:ext cx="20" cy="29"/>
            </a:xfrm>
            <a:custGeom>
              <a:avLst/>
              <a:gdLst>
                <a:gd name="T0" fmla="*/ 0 w 20"/>
                <a:gd name="T1" fmla="*/ 1 h 29"/>
                <a:gd name="T2" fmla="*/ 7 w 20"/>
                <a:gd name="T3" fmla="*/ 6 h 29"/>
                <a:gd name="T4" fmla="*/ 12 w 20"/>
                <a:gd name="T5" fmla="*/ 13 h 29"/>
                <a:gd name="T6" fmla="*/ 14 w 20"/>
                <a:gd name="T7" fmla="*/ 20 h 29"/>
                <a:gd name="T8" fmla="*/ 15 w 20"/>
                <a:gd name="T9" fmla="*/ 29 h 29"/>
                <a:gd name="T10" fmla="*/ 16 w 20"/>
                <a:gd name="T11" fmla="*/ 29 h 29"/>
                <a:gd name="T12" fmla="*/ 18 w 20"/>
                <a:gd name="T13" fmla="*/ 29 h 29"/>
                <a:gd name="T14" fmla="*/ 18 w 20"/>
                <a:gd name="T15" fmla="*/ 29 h 29"/>
                <a:gd name="T16" fmla="*/ 19 w 20"/>
                <a:gd name="T17" fmla="*/ 28 h 29"/>
                <a:gd name="T18" fmla="*/ 20 w 20"/>
                <a:gd name="T19" fmla="*/ 19 h 29"/>
                <a:gd name="T20" fmla="*/ 17 w 20"/>
                <a:gd name="T21" fmla="*/ 10 h 29"/>
                <a:gd name="T22" fmla="*/ 10 w 20"/>
                <a:gd name="T23" fmla="*/ 4 h 29"/>
                <a:gd name="T24" fmla="*/ 2 w 20"/>
                <a:gd name="T25" fmla="*/ 0 h 29"/>
                <a:gd name="T26" fmla="*/ 1 w 20"/>
                <a:gd name="T27" fmla="*/ 0 h 29"/>
                <a:gd name="T28" fmla="*/ 1 w 20"/>
                <a:gd name="T29" fmla="*/ 0 h 29"/>
                <a:gd name="T30" fmla="*/ 0 w 20"/>
                <a:gd name="T31" fmla="*/ 1 h 29"/>
                <a:gd name="T32" fmla="*/ 0 w 20"/>
                <a:gd name="T33" fmla="*/ 1 h 29"/>
                <a:gd name="T34" fmla="*/ 0 w 2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9"/>
                <a:gd name="T56" fmla="*/ 20 w 2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9">
                  <a:moveTo>
                    <a:pt x="0" y="1"/>
                  </a:moveTo>
                  <a:lnTo>
                    <a:pt x="7" y="6"/>
                  </a:lnTo>
                  <a:lnTo>
                    <a:pt x="12" y="13"/>
                  </a:lnTo>
                  <a:lnTo>
                    <a:pt x="14" y="20"/>
                  </a:lnTo>
                  <a:lnTo>
                    <a:pt x="15" y="29"/>
                  </a:lnTo>
                  <a:lnTo>
                    <a:pt x="16" y="29"/>
                  </a:lnTo>
                  <a:lnTo>
                    <a:pt x="18" y="29"/>
                  </a:lnTo>
                  <a:lnTo>
                    <a:pt x="19" y="28"/>
                  </a:lnTo>
                  <a:lnTo>
                    <a:pt x="20" y="19"/>
                  </a:lnTo>
                  <a:lnTo>
                    <a:pt x="17" y="10"/>
                  </a:lnTo>
                  <a:lnTo>
                    <a:pt x="10" y="4"/>
                  </a:lnTo>
                  <a:lnTo>
                    <a:pt x="2" y="0"/>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3" name="Freeform 107"/>
            <p:cNvSpPr>
              <a:spLocks/>
            </p:cNvSpPr>
            <p:nvPr/>
          </p:nvSpPr>
          <p:spPr bwMode="auto">
            <a:xfrm>
              <a:off x="2737" y="1852"/>
              <a:ext cx="45" cy="59"/>
            </a:xfrm>
            <a:custGeom>
              <a:avLst/>
              <a:gdLst>
                <a:gd name="T0" fmla="*/ 10 w 45"/>
                <a:gd name="T1" fmla="*/ 0 h 59"/>
                <a:gd name="T2" fmla="*/ 9 w 45"/>
                <a:gd name="T3" fmla="*/ 6 h 59"/>
                <a:gd name="T4" fmla="*/ 6 w 45"/>
                <a:gd name="T5" fmla="*/ 11 h 59"/>
                <a:gd name="T6" fmla="*/ 3 w 45"/>
                <a:gd name="T7" fmla="*/ 17 h 59"/>
                <a:gd name="T8" fmla="*/ 0 w 45"/>
                <a:gd name="T9" fmla="*/ 23 h 59"/>
                <a:gd name="T10" fmla="*/ 0 w 45"/>
                <a:gd name="T11" fmla="*/ 27 h 59"/>
                <a:gd name="T12" fmla="*/ 2 w 45"/>
                <a:gd name="T13" fmla="*/ 31 h 59"/>
                <a:gd name="T14" fmla="*/ 4 w 45"/>
                <a:gd name="T15" fmla="*/ 34 h 59"/>
                <a:gd name="T16" fmla="*/ 7 w 45"/>
                <a:gd name="T17" fmla="*/ 37 h 59"/>
                <a:gd name="T18" fmla="*/ 12 w 45"/>
                <a:gd name="T19" fmla="*/ 42 h 59"/>
                <a:gd name="T20" fmla="*/ 18 w 45"/>
                <a:gd name="T21" fmla="*/ 47 h 59"/>
                <a:gd name="T22" fmla="*/ 24 w 45"/>
                <a:gd name="T23" fmla="*/ 51 h 59"/>
                <a:gd name="T24" fmla="*/ 29 w 45"/>
                <a:gd name="T25" fmla="*/ 55 h 59"/>
                <a:gd name="T26" fmla="*/ 33 w 45"/>
                <a:gd name="T27" fmla="*/ 57 h 59"/>
                <a:gd name="T28" fmla="*/ 36 w 45"/>
                <a:gd name="T29" fmla="*/ 59 h 59"/>
                <a:gd name="T30" fmla="*/ 40 w 45"/>
                <a:gd name="T31" fmla="*/ 59 h 59"/>
                <a:gd name="T32" fmla="*/ 44 w 45"/>
                <a:gd name="T33" fmla="*/ 59 h 59"/>
                <a:gd name="T34" fmla="*/ 45 w 45"/>
                <a:gd name="T35" fmla="*/ 58 h 59"/>
                <a:gd name="T36" fmla="*/ 44 w 45"/>
                <a:gd name="T37" fmla="*/ 57 h 59"/>
                <a:gd name="T38" fmla="*/ 43 w 45"/>
                <a:gd name="T39" fmla="*/ 56 h 59"/>
                <a:gd name="T40" fmla="*/ 42 w 45"/>
                <a:gd name="T41" fmla="*/ 56 h 59"/>
                <a:gd name="T42" fmla="*/ 38 w 45"/>
                <a:gd name="T43" fmla="*/ 55 h 59"/>
                <a:gd name="T44" fmla="*/ 33 w 45"/>
                <a:gd name="T45" fmla="*/ 54 h 59"/>
                <a:gd name="T46" fmla="*/ 29 w 45"/>
                <a:gd name="T47" fmla="*/ 51 h 59"/>
                <a:gd name="T48" fmla="*/ 24 w 45"/>
                <a:gd name="T49" fmla="*/ 48 h 59"/>
                <a:gd name="T50" fmla="*/ 21 w 45"/>
                <a:gd name="T51" fmla="*/ 45 h 59"/>
                <a:gd name="T52" fmla="*/ 17 w 45"/>
                <a:gd name="T53" fmla="*/ 42 h 59"/>
                <a:gd name="T54" fmla="*/ 13 w 45"/>
                <a:gd name="T55" fmla="*/ 38 h 59"/>
                <a:gd name="T56" fmla="*/ 10 w 45"/>
                <a:gd name="T57" fmla="*/ 35 h 59"/>
                <a:gd name="T58" fmla="*/ 7 w 45"/>
                <a:gd name="T59" fmla="*/ 30 h 59"/>
                <a:gd name="T60" fmla="*/ 6 w 45"/>
                <a:gd name="T61" fmla="*/ 26 h 59"/>
                <a:gd name="T62" fmla="*/ 7 w 45"/>
                <a:gd name="T63" fmla="*/ 21 h 59"/>
                <a:gd name="T64" fmla="*/ 9 w 45"/>
                <a:gd name="T65" fmla="*/ 16 h 59"/>
                <a:gd name="T66" fmla="*/ 10 w 45"/>
                <a:gd name="T67" fmla="*/ 12 h 59"/>
                <a:gd name="T68" fmla="*/ 11 w 45"/>
                <a:gd name="T69" fmla="*/ 8 h 59"/>
                <a:gd name="T70" fmla="*/ 12 w 45"/>
                <a:gd name="T71" fmla="*/ 5 h 59"/>
                <a:gd name="T72" fmla="*/ 12 w 45"/>
                <a:gd name="T73" fmla="*/ 1 h 59"/>
                <a:gd name="T74" fmla="*/ 12 w 45"/>
                <a:gd name="T75" fmla="*/ 0 h 59"/>
                <a:gd name="T76" fmla="*/ 12 w 45"/>
                <a:gd name="T77" fmla="*/ 0 h 59"/>
                <a:gd name="T78" fmla="*/ 10 w 45"/>
                <a:gd name="T79" fmla="*/ 0 h 59"/>
                <a:gd name="T80" fmla="*/ 10 w 45"/>
                <a:gd name="T81" fmla="*/ 0 h 59"/>
                <a:gd name="T82" fmla="*/ 10 w 45"/>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9"/>
                <a:gd name="T128" fmla="*/ 45 w 45"/>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9">
                  <a:moveTo>
                    <a:pt x="10" y="0"/>
                  </a:moveTo>
                  <a:lnTo>
                    <a:pt x="9" y="6"/>
                  </a:lnTo>
                  <a:lnTo>
                    <a:pt x="6" y="11"/>
                  </a:lnTo>
                  <a:lnTo>
                    <a:pt x="3" y="17"/>
                  </a:lnTo>
                  <a:lnTo>
                    <a:pt x="0" y="23"/>
                  </a:lnTo>
                  <a:lnTo>
                    <a:pt x="0" y="27"/>
                  </a:lnTo>
                  <a:lnTo>
                    <a:pt x="2" y="31"/>
                  </a:lnTo>
                  <a:lnTo>
                    <a:pt x="4" y="34"/>
                  </a:lnTo>
                  <a:lnTo>
                    <a:pt x="7" y="37"/>
                  </a:lnTo>
                  <a:lnTo>
                    <a:pt x="12" y="42"/>
                  </a:lnTo>
                  <a:lnTo>
                    <a:pt x="18" y="47"/>
                  </a:lnTo>
                  <a:lnTo>
                    <a:pt x="24" y="51"/>
                  </a:lnTo>
                  <a:lnTo>
                    <a:pt x="29" y="55"/>
                  </a:lnTo>
                  <a:lnTo>
                    <a:pt x="33" y="57"/>
                  </a:lnTo>
                  <a:lnTo>
                    <a:pt x="36" y="59"/>
                  </a:lnTo>
                  <a:lnTo>
                    <a:pt x="40" y="59"/>
                  </a:lnTo>
                  <a:lnTo>
                    <a:pt x="44" y="59"/>
                  </a:lnTo>
                  <a:lnTo>
                    <a:pt x="45" y="58"/>
                  </a:lnTo>
                  <a:lnTo>
                    <a:pt x="44" y="57"/>
                  </a:lnTo>
                  <a:lnTo>
                    <a:pt x="43" y="56"/>
                  </a:lnTo>
                  <a:lnTo>
                    <a:pt x="42" y="56"/>
                  </a:lnTo>
                  <a:lnTo>
                    <a:pt x="38" y="55"/>
                  </a:lnTo>
                  <a:lnTo>
                    <a:pt x="33" y="54"/>
                  </a:lnTo>
                  <a:lnTo>
                    <a:pt x="29" y="51"/>
                  </a:lnTo>
                  <a:lnTo>
                    <a:pt x="24" y="48"/>
                  </a:lnTo>
                  <a:lnTo>
                    <a:pt x="21" y="45"/>
                  </a:lnTo>
                  <a:lnTo>
                    <a:pt x="17" y="42"/>
                  </a:lnTo>
                  <a:lnTo>
                    <a:pt x="13" y="38"/>
                  </a:lnTo>
                  <a:lnTo>
                    <a:pt x="10" y="35"/>
                  </a:lnTo>
                  <a:lnTo>
                    <a:pt x="7" y="30"/>
                  </a:lnTo>
                  <a:lnTo>
                    <a:pt x="6" y="26"/>
                  </a:lnTo>
                  <a:lnTo>
                    <a:pt x="7" y="21"/>
                  </a:lnTo>
                  <a:lnTo>
                    <a:pt x="9" y="16"/>
                  </a:lnTo>
                  <a:lnTo>
                    <a:pt x="10" y="12"/>
                  </a:lnTo>
                  <a:lnTo>
                    <a:pt x="11" y="8"/>
                  </a:lnTo>
                  <a:lnTo>
                    <a:pt x="12" y="5"/>
                  </a:lnTo>
                  <a:lnTo>
                    <a:pt x="12" y="1"/>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4" name="Freeform 108"/>
            <p:cNvSpPr>
              <a:spLocks/>
            </p:cNvSpPr>
            <p:nvPr/>
          </p:nvSpPr>
          <p:spPr bwMode="auto">
            <a:xfrm>
              <a:off x="2739" y="1888"/>
              <a:ext cx="48" cy="38"/>
            </a:xfrm>
            <a:custGeom>
              <a:avLst/>
              <a:gdLst>
                <a:gd name="T0" fmla="*/ 1 w 48"/>
                <a:gd name="T1" fmla="*/ 0 h 38"/>
                <a:gd name="T2" fmla="*/ 0 w 48"/>
                <a:gd name="T3" fmla="*/ 5 h 38"/>
                <a:gd name="T4" fmla="*/ 0 w 48"/>
                <a:gd name="T5" fmla="*/ 10 h 38"/>
                <a:gd name="T6" fmla="*/ 0 w 48"/>
                <a:gd name="T7" fmla="*/ 15 h 38"/>
                <a:gd name="T8" fmla="*/ 2 w 48"/>
                <a:gd name="T9" fmla="*/ 20 h 38"/>
                <a:gd name="T10" fmla="*/ 5 w 48"/>
                <a:gd name="T11" fmla="*/ 23 h 38"/>
                <a:gd name="T12" fmla="*/ 9 w 48"/>
                <a:gd name="T13" fmla="*/ 25 h 38"/>
                <a:gd name="T14" fmla="*/ 13 w 48"/>
                <a:gd name="T15" fmla="*/ 27 h 38"/>
                <a:gd name="T16" fmla="*/ 17 w 48"/>
                <a:gd name="T17" fmla="*/ 29 h 38"/>
                <a:gd name="T18" fmla="*/ 21 w 48"/>
                <a:gd name="T19" fmla="*/ 31 h 38"/>
                <a:gd name="T20" fmla="*/ 25 w 48"/>
                <a:gd name="T21" fmla="*/ 33 h 38"/>
                <a:gd name="T22" fmla="*/ 28 w 48"/>
                <a:gd name="T23" fmla="*/ 35 h 38"/>
                <a:gd name="T24" fmla="*/ 32 w 48"/>
                <a:gd name="T25" fmla="*/ 37 h 38"/>
                <a:gd name="T26" fmla="*/ 36 w 48"/>
                <a:gd name="T27" fmla="*/ 38 h 38"/>
                <a:gd name="T28" fmla="*/ 40 w 48"/>
                <a:gd name="T29" fmla="*/ 38 h 38"/>
                <a:gd name="T30" fmla="*/ 44 w 48"/>
                <a:gd name="T31" fmla="*/ 36 h 38"/>
                <a:gd name="T32" fmla="*/ 48 w 48"/>
                <a:gd name="T33" fmla="*/ 34 h 38"/>
                <a:gd name="T34" fmla="*/ 48 w 48"/>
                <a:gd name="T35" fmla="*/ 33 h 38"/>
                <a:gd name="T36" fmla="*/ 48 w 48"/>
                <a:gd name="T37" fmla="*/ 33 h 38"/>
                <a:gd name="T38" fmla="*/ 46 w 48"/>
                <a:gd name="T39" fmla="*/ 33 h 38"/>
                <a:gd name="T40" fmla="*/ 45 w 48"/>
                <a:gd name="T41" fmla="*/ 33 h 38"/>
                <a:gd name="T42" fmla="*/ 41 w 48"/>
                <a:gd name="T43" fmla="*/ 34 h 38"/>
                <a:gd name="T44" fmla="*/ 37 w 48"/>
                <a:gd name="T45" fmla="*/ 34 h 38"/>
                <a:gd name="T46" fmla="*/ 34 w 48"/>
                <a:gd name="T47" fmla="*/ 33 h 38"/>
                <a:gd name="T48" fmla="*/ 31 w 48"/>
                <a:gd name="T49" fmla="*/ 31 h 38"/>
                <a:gd name="T50" fmla="*/ 28 w 48"/>
                <a:gd name="T51" fmla="*/ 29 h 38"/>
                <a:gd name="T52" fmla="*/ 25 w 48"/>
                <a:gd name="T53" fmla="*/ 27 h 38"/>
                <a:gd name="T54" fmla="*/ 21 w 48"/>
                <a:gd name="T55" fmla="*/ 25 h 38"/>
                <a:gd name="T56" fmla="*/ 17 w 48"/>
                <a:gd name="T57" fmla="*/ 24 h 38"/>
                <a:gd name="T58" fmla="*/ 13 w 48"/>
                <a:gd name="T59" fmla="*/ 22 h 38"/>
                <a:gd name="T60" fmla="*/ 10 w 48"/>
                <a:gd name="T61" fmla="*/ 21 h 38"/>
                <a:gd name="T62" fmla="*/ 7 w 48"/>
                <a:gd name="T63" fmla="*/ 18 h 38"/>
                <a:gd name="T64" fmla="*/ 4 w 48"/>
                <a:gd name="T65" fmla="*/ 15 h 38"/>
                <a:gd name="T66" fmla="*/ 4 w 48"/>
                <a:gd name="T67" fmla="*/ 11 h 38"/>
                <a:gd name="T68" fmla="*/ 3 w 48"/>
                <a:gd name="T69" fmla="*/ 7 h 38"/>
                <a:gd name="T70" fmla="*/ 2 w 48"/>
                <a:gd name="T71" fmla="*/ 3 h 38"/>
                <a:gd name="T72" fmla="*/ 1 w 48"/>
                <a:gd name="T73" fmla="*/ 0 h 38"/>
                <a:gd name="T74" fmla="*/ 1 w 48"/>
                <a:gd name="T75" fmla="*/ 0 h 38"/>
                <a:gd name="T76" fmla="*/ 1 w 48"/>
                <a:gd name="T77" fmla="*/ 0 h 38"/>
                <a:gd name="T78" fmla="*/ 1 w 48"/>
                <a:gd name="T79" fmla="*/ 0 h 38"/>
                <a:gd name="T80" fmla="*/ 1 w 48"/>
                <a:gd name="T81" fmla="*/ 0 h 38"/>
                <a:gd name="T82" fmla="*/ 1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 y="0"/>
                  </a:moveTo>
                  <a:lnTo>
                    <a:pt x="0" y="5"/>
                  </a:lnTo>
                  <a:lnTo>
                    <a:pt x="0" y="10"/>
                  </a:lnTo>
                  <a:lnTo>
                    <a:pt x="0" y="15"/>
                  </a:lnTo>
                  <a:lnTo>
                    <a:pt x="2" y="20"/>
                  </a:lnTo>
                  <a:lnTo>
                    <a:pt x="5" y="23"/>
                  </a:lnTo>
                  <a:lnTo>
                    <a:pt x="9" y="25"/>
                  </a:lnTo>
                  <a:lnTo>
                    <a:pt x="13" y="27"/>
                  </a:lnTo>
                  <a:lnTo>
                    <a:pt x="17" y="29"/>
                  </a:lnTo>
                  <a:lnTo>
                    <a:pt x="21" y="31"/>
                  </a:lnTo>
                  <a:lnTo>
                    <a:pt x="25" y="33"/>
                  </a:lnTo>
                  <a:lnTo>
                    <a:pt x="28" y="35"/>
                  </a:lnTo>
                  <a:lnTo>
                    <a:pt x="32" y="37"/>
                  </a:lnTo>
                  <a:lnTo>
                    <a:pt x="36" y="38"/>
                  </a:lnTo>
                  <a:lnTo>
                    <a:pt x="40" y="38"/>
                  </a:lnTo>
                  <a:lnTo>
                    <a:pt x="44" y="36"/>
                  </a:lnTo>
                  <a:lnTo>
                    <a:pt x="48" y="34"/>
                  </a:lnTo>
                  <a:lnTo>
                    <a:pt x="48" y="33"/>
                  </a:lnTo>
                  <a:lnTo>
                    <a:pt x="46" y="33"/>
                  </a:lnTo>
                  <a:lnTo>
                    <a:pt x="45" y="33"/>
                  </a:lnTo>
                  <a:lnTo>
                    <a:pt x="41" y="34"/>
                  </a:lnTo>
                  <a:lnTo>
                    <a:pt x="37" y="34"/>
                  </a:lnTo>
                  <a:lnTo>
                    <a:pt x="34" y="33"/>
                  </a:lnTo>
                  <a:lnTo>
                    <a:pt x="31" y="31"/>
                  </a:lnTo>
                  <a:lnTo>
                    <a:pt x="28" y="29"/>
                  </a:lnTo>
                  <a:lnTo>
                    <a:pt x="25" y="27"/>
                  </a:lnTo>
                  <a:lnTo>
                    <a:pt x="21" y="25"/>
                  </a:lnTo>
                  <a:lnTo>
                    <a:pt x="17" y="24"/>
                  </a:lnTo>
                  <a:lnTo>
                    <a:pt x="13" y="22"/>
                  </a:lnTo>
                  <a:lnTo>
                    <a:pt x="10" y="21"/>
                  </a:lnTo>
                  <a:lnTo>
                    <a:pt x="7" y="18"/>
                  </a:lnTo>
                  <a:lnTo>
                    <a:pt x="4" y="15"/>
                  </a:lnTo>
                  <a:lnTo>
                    <a:pt x="4" y="11"/>
                  </a:lnTo>
                  <a:lnTo>
                    <a:pt x="3" y="7"/>
                  </a:lnTo>
                  <a:lnTo>
                    <a:pt x="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5" name="Freeform 109"/>
            <p:cNvSpPr>
              <a:spLocks/>
            </p:cNvSpPr>
            <p:nvPr/>
          </p:nvSpPr>
          <p:spPr bwMode="auto">
            <a:xfrm>
              <a:off x="2789" y="1923"/>
              <a:ext cx="52" cy="30"/>
            </a:xfrm>
            <a:custGeom>
              <a:avLst/>
              <a:gdLst>
                <a:gd name="T0" fmla="*/ 0 w 52"/>
                <a:gd name="T1" fmla="*/ 1 h 30"/>
                <a:gd name="T2" fmla="*/ 5 w 52"/>
                <a:gd name="T3" fmla="*/ 8 h 30"/>
                <a:gd name="T4" fmla="*/ 10 w 52"/>
                <a:gd name="T5" fmla="*/ 14 h 30"/>
                <a:gd name="T6" fmla="*/ 16 w 52"/>
                <a:gd name="T7" fmla="*/ 21 h 30"/>
                <a:gd name="T8" fmla="*/ 22 w 52"/>
                <a:gd name="T9" fmla="*/ 26 h 30"/>
                <a:gd name="T10" fmla="*/ 25 w 52"/>
                <a:gd name="T11" fmla="*/ 27 h 30"/>
                <a:gd name="T12" fmla="*/ 28 w 52"/>
                <a:gd name="T13" fmla="*/ 29 h 30"/>
                <a:gd name="T14" fmla="*/ 32 w 52"/>
                <a:gd name="T15" fmla="*/ 30 h 30"/>
                <a:gd name="T16" fmla="*/ 37 w 52"/>
                <a:gd name="T17" fmla="*/ 30 h 30"/>
                <a:gd name="T18" fmla="*/ 40 w 52"/>
                <a:gd name="T19" fmla="*/ 30 h 30"/>
                <a:gd name="T20" fmla="*/ 44 w 52"/>
                <a:gd name="T21" fmla="*/ 29 h 30"/>
                <a:gd name="T22" fmla="*/ 48 w 52"/>
                <a:gd name="T23" fmla="*/ 29 h 30"/>
                <a:gd name="T24" fmla="*/ 52 w 52"/>
                <a:gd name="T25" fmla="*/ 28 h 30"/>
                <a:gd name="T26" fmla="*/ 52 w 52"/>
                <a:gd name="T27" fmla="*/ 27 h 30"/>
                <a:gd name="T28" fmla="*/ 52 w 52"/>
                <a:gd name="T29" fmla="*/ 26 h 30"/>
                <a:gd name="T30" fmla="*/ 52 w 52"/>
                <a:gd name="T31" fmla="*/ 25 h 30"/>
                <a:gd name="T32" fmla="*/ 51 w 52"/>
                <a:gd name="T33" fmla="*/ 24 h 30"/>
                <a:gd name="T34" fmla="*/ 47 w 52"/>
                <a:gd name="T35" fmla="*/ 24 h 30"/>
                <a:gd name="T36" fmla="*/ 43 w 52"/>
                <a:gd name="T37" fmla="*/ 24 h 30"/>
                <a:gd name="T38" fmla="*/ 40 w 52"/>
                <a:gd name="T39" fmla="*/ 24 h 30"/>
                <a:gd name="T40" fmla="*/ 36 w 52"/>
                <a:gd name="T41" fmla="*/ 24 h 30"/>
                <a:gd name="T42" fmla="*/ 32 w 52"/>
                <a:gd name="T43" fmla="*/ 24 h 30"/>
                <a:gd name="T44" fmla="*/ 29 w 52"/>
                <a:gd name="T45" fmla="*/ 24 h 30"/>
                <a:gd name="T46" fmla="*/ 25 w 52"/>
                <a:gd name="T47" fmla="*/ 23 h 30"/>
                <a:gd name="T48" fmla="*/ 22 w 52"/>
                <a:gd name="T49" fmla="*/ 21 h 30"/>
                <a:gd name="T50" fmla="*/ 16 w 52"/>
                <a:gd name="T51" fmla="*/ 18 h 30"/>
                <a:gd name="T52" fmla="*/ 10 w 52"/>
                <a:gd name="T53" fmla="*/ 12 h 30"/>
                <a:gd name="T54" fmla="*/ 5 w 52"/>
                <a:gd name="T55" fmla="*/ 6 h 30"/>
                <a:gd name="T56" fmla="*/ 0 w 52"/>
                <a:gd name="T57" fmla="*/ 0 h 30"/>
                <a:gd name="T58" fmla="*/ 0 w 52"/>
                <a:gd name="T59" fmla="*/ 0 h 30"/>
                <a:gd name="T60" fmla="*/ 0 w 52"/>
                <a:gd name="T61" fmla="*/ 1 h 30"/>
                <a:gd name="T62" fmla="*/ 0 w 52"/>
                <a:gd name="T63" fmla="*/ 1 h 30"/>
                <a:gd name="T64" fmla="*/ 0 w 52"/>
                <a:gd name="T65" fmla="*/ 1 h 30"/>
                <a:gd name="T66" fmla="*/ 0 w 52"/>
                <a:gd name="T67" fmla="*/ 1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0"/>
                <a:gd name="T104" fmla="*/ 52 w 52"/>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0">
                  <a:moveTo>
                    <a:pt x="0" y="1"/>
                  </a:moveTo>
                  <a:lnTo>
                    <a:pt x="5" y="8"/>
                  </a:lnTo>
                  <a:lnTo>
                    <a:pt x="10" y="14"/>
                  </a:lnTo>
                  <a:lnTo>
                    <a:pt x="16" y="21"/>
                  </a:lnTo>
                  <a:lnTo>
                    <a:pt x="22" y="26"/>
                  </a:lnTo>
                  <a:lnTo>
                    <a:pt x="25" y="27"/>
                  </a:lnTo>
                  <a:lnTo>
                    <a:pt x="28" y="29"/>
                  </a:lnTo>
                  <a:lnTo>
                    <a:pt x="32" y="30"/>
                  </a:lnTo>
                  <a:lnTo>
                    <a:pt x="37" y="30"/>
                  </a:lnTo>
                  <a:lnTo>
                    <a:pt x="40" y="30"/>
                  </a:lnTo>
                  <a:lnTo>
                    <a:pt x="44" y="29"/>
                  </a:lnTo>
                  <a:lnTo>
                    <a:pt x="48" y="29"/>
                  </a:lnTo>
                  <a:lnTo>
                    <a:pt x="52" y="28"/>
                  </a:lnTo>
                  <a:lnTo>
                    <a:pt x="52" y="27"/>
                  </a:lnTo>
                  <a:lnTo>
                    <a:pt x="52" y="26"/>
                  </a:lnTo>
                  <a:lnTo>
                    <a:pt x="52" y="25"/>
                  </a:lnTo>
                  <a:lnTo>
                    <a:pt x="51" y="24"/>
                  </a:lnTo>
                  <a:lnTo>
                    <a:pt x="47" y="24"/>
                  </a:lnTo>
                  <a:lnTo>
                    <a:pt x="43" y="24"/>
                  </a:lnTo>
                  <a:lnTo>
                    <a:pt x="40" y="24"/>
                  </a:lnTo>
                  <a:lnTo>
                    <a:pt x="36" y="24"/>
                  </a:lnTo>
                  <a:lnTo>
                    <a:pt x="32" y="24"/>
                  </a:lnTo>
                  <a:lnTo>
                    <a:pt x="29" y="24"/>
                  </a:lnTo>
                  <a:lnTo>
                    <a:pt x="25" y="23"/>
                  </a:lnTo>
                  <a:lnTo>
                    <a:pt x="22" y="21"/>
                  </a:lnTo>
                  <a:lnTo>
                    <a:pt x="16" y="18"/>
                  </a:lnTo>
                  <a:lnTo>
                    <a:pt x="10" y="12"/>
                  </a:lnTo>
                  <a:lnTo>
                    <a:pt x="5" y="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6" name="Freeform 110"/>
            <p:cNvSpPr>
              <a:spLocks/>
            </p:cNvSpPr>
            <p:nvPr/>
          </p:nvSpPr>
          <p:spPr bwMode="auto">
            <a:xfrm>
              <a:off x="2796" y="1836"/>
              <a:ext cx="18" cy="31"/>
            </a:xfrm>
            <a:custGeom>
              <a:avLst/>
              <a:gdLst>
                <a:gd name="T0" fmla="*/ 10 w 18"/>
                <a:gd name="T1" fmla="*/ 29 h 31"/>
                <a:gd name="T2" fmla="*/ 6 w 18"/>
                <a:gd name="T3" fmla="*/ 27 h 31"/>
                <a:gd name="T4" fmla="*/ 4 w 18"/>
                <a:gd name="T5" fmla="*/ 24 h 31"/>
                <a:gd name="T6" fmla="*/ 5 w 18"/>
                <a:gd name="T7" fmla="*/ 21 h 31"/>
                <a:gd name="T8" fmla="*/ 6 w 18"/>
                <a:gd name="T9" fmla="*/ 17 h 31"/>
                <a:gd name="T10" fmla="*/ 9 w 18"/>
                <a:gd name="T11" fmla="*/ 14 h 31"/>
                <a:gd name="T12" fmla="*/ 13 w 18"/>
                <a:gd name="T13" fmla="*/ 11 h 31"/>
                <a:gd name="T14" fmla="*/ 16 w 18"/>
                <a:gd name="T15" fmla="*/ 8 h 31"/>
                <a:gd name="T16" fmla="*/ 18 w 18"/>
                <a:gd name="T17" fmla="*/ 6 h 31"/>
                <a:gd name="T18" fmla="*/ 18 w 18"/>
                <a:gd name="T19" fmla="*/ 5 h 31"/>
                <a:gd name="T20" fmla="*/ 18 w 18"/>
                <a:gd name="T21" fmla="*/ 2 h 31"/>
                <a:gd name="T22" fmla="*/ 17 w 18"/>
                <a:gd name="T23" fmla="*/ 1 h 31"/>
                <a:gd name="T24" fmla="*/ 16 w 18"/>
                <a:gd name="T25" fmla="*/ 0 h 31"/>
                <a:gd name="T26" fmla="*/ 11 w 18"/>
                <a:gd name="T27" fmla="*/ 2 h 31"/>
                <a:gd name="T28" fmla="*/ 6 w 18"/>
                <a:gd name="T29" fmla="*/ 6 h 31"/>
                <a:gd name="T30" fmla="*/ 3 w 18"/>
                <a:gd name="T31" fmla="*/ 11 h 31"/>
                <a:gd name="T32" fmla="*/ 1 w 18"/>
                <a:gd name="T33" fmla="*/ 17 h 31"/>
                <a:gd name="T34" fmla="*/ 0 w 18"/>
                <a:gd name="T35" fmla="*/ 22 h 31"/>
                <a:gd name="T36" fmla="*/ 2 w 18"/>
                <a:gd name="T37" fmla="*/ 26 h 31"/>
                <a:gd name="T38" fmla="*/ 5 w 18"/>
                <a:gd name="T39" fmla="*/ 29 h 31"/>
                <a:gd name="T40" fmla="*/ 10 w 18"/>
                <a:gd name="T41" fmla="*/ 31 h 31"/>
                <a:gd name="T42" fmla="*/ 10 w 18"/>
                <a:gd name="T43" fmla="*/ 31 h 31"/>
                <a:gd name="T44" fmla="*/ 10 w 18"/>
                <a:gd name="T45" fmla="*/ 30 h 31"/>
                <a:gd name="T46" fmla="*/ 10 w 18"/>
                <a:gd name="T47" fmla="*/ 29 h 31"/>
                <a:gd name="T48" fmla="*/ 10 w 18"/>
                <a:gd name="T49" fmla="*/ 29 h 31"/>
                <a:gd name="T50" fmla="*/ 10 w 18"/>
                <a:gd name="T51" fmla="*/ 29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31"/>
                <a:gd name="T80" fmla="*/ 18 w 18"/>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31">
                  <a:moveTo>
                    <a:pt x="10" y="29"/>
                  </a:moveTo>
                  <a:lnTo>
                    <a:pt x="6" y="27"/>
                  </a:lnTo>
                  <a:lnTo>
                    <a:pt x="4" y="24"/>
                  </a:lnTo>
                  <a:lnTo>
                    <a:pt x="5" y="21"/>
                  </a:lnTo>
                  <a:lnTo>
                    <a:pt x="6" y="17"/>
                  </a:lnTo>
                  <a:lnTo>
                    <a:pt x="9" y="14"/>
                  </a:lnTo>
                  <a:lnTo>
                    <a:pt x="13" y="11"/>
                  </a:lnTo>
                  <a:lnTo>
                    <a:pt x="16" y="8"/>
                  </a:lnTo>
                  <a:lnTo>
                    <a:pt x="18" y="6"/>
                  </a:lnTo>
                  <a:lnTo>
                    <a:pt x="18" y="5"/>
                  </a:lnTo>
                  <a:lnTo>
                    <a:pt x="18" y="2"/>
                  </a:lnTo>
                  <a:lnTo>
                    <a:pt x="17" y="1"/>
                  </a:lnTo>
                  <a:lnTo>
                    <a:pt x="16" y="0"/>
                  </a:lnTo>
                  <a:lnTo>
                    <a:pt x="11" y="2"/>
                  </a:lnTo>
                  <a:lnTo>
                    <a:pt x="6" y="6"/>
                  </a:lnTo>
                  <a:lnTo>
                    <a:pt x="3" y="11"/>
                  </a:lnTo>
                  <a:lnTo>
                    <a:pt x="1" y="17"/>
                  </a:lnTo>
                  <a:lnTo>
                    <a:pt x="0" y="22"/>
                  </a:lnTo>
                  <a:lnTo>
                    <a:pt x="2" y="26"/>
                  </a:lnTo>
                  <a:lnTo>
                    <a:pt x="5" y="29"/>
                  </a:lnTo>
                  <a:lnTo>
                    <a:pt x="10" y="31"/>
                  </a:lnTo>
                  <a:lnTo>
                    <a:pt x="10" y="30"/>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7" name="Freeform 111"/>
            <p:cNvSpPr>
              <a:spLocks/>
            </p:cNvSpPr>
            <p:nvPr/>
          </p:nvSpPr>
          <p:spPr bwMode="auto">
            <a:xfrm>
              <a:off x="2767" y="1843"/>
              <a:ext cx="38" cy="12"/>
            </a:xfrm>
            <a:custGeom>
              <a:avLst/>
              <a:gdLst>
                <a:gd name="T0" fmla="*/ 0 w 38"/>
                <a:gd name="T1" fmla="*/ 1 h 12"/>
                <a:gd name="T2" fmla="*/ 3 w 38"/>
                <a:gd name="T3" fmla="*/ 5 h 12"/>
                <a:gd name="T4" fmla="*/ 8 w 38"/>
                <a:gd name="T5" fmla="*/ 8 h 12"/>
                <a:gd name="T6" fmla="*/ 13 w 38"/>
                <a:gd name="T7" fmla="*/ 10 h 12"/>
                <a:gd name="T8" fmla="*/ 18 w 38"/>
                <a:gd name="T9" fmla="*/ 12 h 12"/>
                <a:gd name="T10" fmla="*/ 23 w 38"/>
                <a:gd name="T11" fmla="*/ 12 h 12"/>
                <a:gd name="T12" fmla="*/ 29 w 38"/>
                <a:gd name="T13" fmla="*/ 10 h 12"/>
                <a:gd name="T14" fmla="*/ 33 w 38"/>
                <a:gd name="T15" fmla="*/ 8 h 12"/>
                <a:gd name="T16" fmla="*/ 38 w 38"/>
                <a:gd name="T17" fmla="*/ 5 h 12"/>
                <a:gd name="T18" fmla="*/ 38 w 38"/>
                <a:gd name="T19" fmla="*/ 4 h 12"/>
                <a:gd name="T20" fmla="*/ 37 w 38"/>
                <a:gd name="T21" fmla="*/ 4 h 12"/>
                <a:gd name="T22" fmla="*/ 35 w 38"/>
                <a:gd name="T23" fmla="*/ 4 h 12"/>
                <a:gd name="T24" fmla="*/ 35 w 38"/>
                <a:gd name="T25" fmla="*/ 4 h 12"/>
                <a:gd name="T26" fmla="*/ 31 w 38"/>
                <a:gd name="T27" fmla="*/ 4 h 12"/>
                <a:gd name="T28" fmla="*/ 27 w 38"/>
                <a:gd name="T29" fmla="*/ 6 h 12"/>
                <a:gd name="T30" fmla="*/ 23 w 38"/>
                <a:gd name="T31" fmla="*/ 7 h 12"/>
                <a:gd name="T32" fmla="*/ 20 w 38"/>
                <a:gd name="T33" fmla="*/ 8 h 12"/>
                <a:gd name="T34" fmla="*/ 14 w 38"/>
                <a:gd name="T35" fmla="*/ 8 h 12"/>
                <a:gd name="T36" fmla="*/ 10 w 38"/>
                <a:gd name="T37" fmla="*/ 6 h 12"/>
                <a:gd name="T38" fmla="*/ 6 w 38"/>
                <a:gd name="T39" fmla="*/ 4 h 12"/>
                <a:gd name="T40" fmla="*/ 3 w 38"/>
                <a:gd name="T41" fmla="*/ 0 h 12"/>
                <a:gd name="T42" fmla="*/ 3 w 38"/>
                <a:gd name="T43" fmla="*/ 0 h 12"/>
                <a:gd name="T44" fmla="*/ 2 w 38"/>
                <a:gd name="T45" fmla="*/ 0 h 12"/>
                <a:gd name="T46" fmla="*/ 0 w 38"/>
                <a:gd name="T47" fmla="*/ 1 h 12"/>
                <a:gd name="T48" fmla="*/ 0 w 38"/>
                <a:gd name="T49" fmla="*/ 1 h 12"/>
                <a:gd name="T50" fmla="*/ 0 w 38"/>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
                <a:gd name="T80" fmla="*/ 38 w 38"/>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
                  <a:moveTo>
                    <a:pt x="0" y="1"/>
                  </a:moveTo>
                  <a:lnTo>
                    <a:pt x="3" y="5"/>
                  </a:lnTo>
                  <a:lnTo>
                    <a:pt x="8" y="8"/>
                  </a:lnTo>
                  <a:lnTo>
                    <a:pt x="13" y="10"/>
                  </a:lnTo>
                  <a:lnTo>
                    <a:pt x="18" y="12"/>
                  </a:lnTo>
                  <a:lnTo>
                    <a:pt x="23" y="12"/>
                  </a:lnTo>
                  <a:lnTo>
                    <a:pt x="29" y="10"/>
                  </a:lnTo>
                  <a:lnTo>
                    <a:pt x="33" y="8"/>
                  </a:lnTo>
                  <a:lnTo>
                    <a:pt x="38" y="5"/>
                  </a:lnTo>
                  <a:lnTo>
                    <a:pt x="38" y="4"/>
                  </a:lnTo>
                  <a:lnTo>
                    <a:pt x="37" y="4"/>
                  </a:lnTo>
                  <a:lnTo>
                    <a:pt x="35" y="4"/>
                  </a:lnTo>
                  <a:lnTo>
                    <a:pt x="31" y="4"/>
                  </a:lnTo>
                  <a:lnTo>
                    <a:pt x="27" y="6"/>
                  </a:lnTo>
                  <a:lnTo>
                    <a:pt x="23" y="7"/>
                  </a:lnTo>
                  <a:lnTo>
                    <a:pt x="20" y="8"/>
                  </a:lnTo>
                  <a:lnTo>
                    <a:pt x="14" y="8"/>
                  </a:lnTo>
                  <a:lnTo>
                    <a:pt x="10" y="6"/>
                  </a:lnTo>
                  <a:lnTo>
                    <a:pt x="6" y="4"/>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8" name="Freeform 112"/>
            <p:cNvSpPr>
              <a:spLocks/>
            </p:cNvSpPr>
            <p:nvPr/>
          </p:nvSpPr>
          <p:spPr bwMode="auto">
            <a:xfrm>
              <a:off x="2778" y="1891"/>
              <a:ext cx="21" cy="12"/>
            </a:xfrm>
            <a:custGeom>
              <a:avLst/>
              <a:gdLst>
                <a:gd name="T0" fmla="*/ 0 w 21"/>
                <a:gd name="T1" fmla="*/ 3 h 12"/>
                <a:gd name="T2" fmla="*/ 1 w 21"/>
                <a:gd name="T3" fmla="*/ 6 h 12"/>
                <a:gd name="T4" fmla="*/ 3 w 21"/>
                <a:gd name="T5" fmla="*/ 8 h 12"/>
                <a:gd name="T6" fmla="*/ 6 w 21"/>
                <a:gd name="T7" fmla="*/ 10 h 12"/>
                <a:gd name="T8" fmla="*/ 8 w 21"/>
                <a:gd name="T9" fmla="*/ 12 h 12"/>
                <a:gd name="T10" fmla="*/ 9 w 21"/>
                <a:gd name="T11" fmla="*/ 12 h 12"/>
                <a:gd name="T12" fmla="*/ 11 w 21"/>
                <a:gd name="T13" fmla="*/ 12 h 12"/>
                <a:gd name="T14" fmla="*/ 12 w 21"/>
                <a:gd name="T15" fmla="*/ 12 h 12"/>
                <a:gd name="T16" fmla="*/ 13 w 21"/>
                <a:gd name="T17" fmla="*/ 11 h 12"/>
                <a:gd name="T18" fmla="*/ 15 w 21"/>
                <a:gd name="T19" fmla="*/ 11 h 12"/>
                <a:gd name="T20" fmla="*/ 17 w 21"/>
                <a:gd name="T21" fmla="*/ 11 h 12"/>
                <a:gd name="T22" fmla="*/ 18 w 21"/>
                <a:gd name="T23" fmla="*/ 10 h 12"/>
                <a:gd name="T24" fmla="*/ 20 w 21"/>
                <a:gd name="T25" fmla="*/ 9 h 12"/>
                <a:gd name="T26" fmla="*/ 21 w 21"/>
                <a:gd name="T27" fmla="*/ 9 h 12"/>
                <a:gd name="T28" fmla="*/ 21 w 21"/>
                <a:gd name="T29" fmla="*/ 6 h 12"/>
                <a:gd name="T30" fmla="*/ 21 w 21"/>
                <a:gd name="T31" fmla="*/ 5 h 12"/>
                <a:gd name="T32" fmla="*/ 21 w 21"/>
                <a:gd name="T33" fmla="*/ 4 h 12"/>
                <a:gd name="T34" fmla="*/ 18 w 21"/>
                <a:gd name="T35" fmla="*/ 3 h 12"/>
                <a:gd name="T36" fmla="*/ 16 w 21"/>
                <a:gd name="T37" fmla="*/ 4 h 12"/>
                <a:gd name="T38" fmla="*/ 13 w 21"/>
                <a:gd name="T39" fmla="*/ 6 h 12"/>
                <a:gd name="T40" fmla="*/ 11 w 21"/>
                <a:gd name="T41" fmla="*/ 6 h 12"/>
                <a:gd name="T42" fmla="*/ 8 w 21"/>
                <a:gd name="T43" fmla="*/ 6 h 12"/>
                <a:gd name="T44" fmla="*/ 6 w 21"/>
                <a:gd name="T45" fmla="*/ 5 h 12"/>
                <a:gd name="T46" fmla="*/ 3 w 21"/>
                <a:gd name="T47" fmla="*/ 3 h 12"/>
                <a:gd name="T48" fmla="*/ 1 w 21"/>
                <a:gd name="T49" fmla="*/ 0 h 12"/>
                <a:gd name="T50" fmla="*/ 1 w 21"/>
                <a:gd name="T51" fmla="*/ 0 h 12"/>
                <a:gd name="T52" fmla="*/ 1 w 21"/>
                <a:gd name="T53" fmla="*/ 1 h 12"/>
                <a:gd name="T54" fmla="*/ 0 w 21"/>
                <a:gd name="T55" fmla="*/ 2 h 12"/>
                <a:gd name="T56" fmla="*/ 0 w 21"/>
                <a:gd name="T57" fmla="*/ 3 h 12"/>
                <a:gd name="T58" fmla="*/ 0 w 21"/>
                <a:gd name="T59" fmla="*/ 3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2"/>
                <a:gd name="T92" fmla="*/ 21 w 21"/>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2">
                  <a:moveTo>
                    <a:pt x="0" y="3"/>
                  </a:moveTo>
                  <a:lnTo>
                    <a:pt x="1" y="6"/>
                  </a:lnTo>
                  <a:lnTo>
                    <a:pt x="3" y="8"/>
                  </a:lnTo>
                  <a:lnTo>
                    <a:pt x="6" y="10"/>
                  </a:lnTo>
                  <a:lnTo>
                    <a:pt x="8" y="12"/>
                  </a:lnTo>
                  <a:lnTo>
                    <a:pt x="9" y="12"/>
                  </a:lnTo>
                  <a:lnTo>
                    <a:pt x="11" y="12"/>
                  </a:lnTo>
                  <a:lnTo>
                    <a:pt x="12" y="12"/>
                  </a:lnTo>
                  <a:lnTo>
                    <a:pt x="13" y="11"/>
                  </a:lnTo>
                  <a:lnTo>
                    <a:pt x="15" y="11"/>
                  </a:lnTo>
                  <a:lnTo>
                    <a:pt x="17" y="11"/>
                  </a:lnTo>
                  <a:lnTo>
                    <a:pt x="18" y="10"/>
                  </a:lnTo>
                  <a:lnTo>
                    <a:pt x="20" y="9"/>
                  </a:lnTo>
                  <a:lnTo>
                    <a:pt x="21" y="9"/>
                  </a:lnTo>
                  <a:lnTo>
                    <a:pt x="21" y="6"/>
                  </a:lnTo>
                  <a:lnTo>
                    <a:pt x="21" y="5"/>
                  </a:lnTo>
                  <a:lnTo>
                    <a:pt x="21" y="4"/>
                  </a:lnTo>
                  <a:lnTo>
                    <a:pt x="18" y="3"/>
                  </a:lnTo>
                  <a:lnTo>
                    <a:pt x="16" y="4"/>
                  </a:lnTo>
                  <a:lnTo>
                    <a:pt x="13" y="6"/>
                  </a:lnTo>
                  <a:lnTo>
                    <a:pt x="11" y="6"/>
                  </a:lnTo>
                  <a:lnTo>
                    <a:pt x="8" y="6"/>
                  </a:lnTo>
                  <a:lnTo>
                    <a:pt x="6" y="5"/>
                  </a:lnTo>
                  <a:lnTo>
                    <a:pt x="3" y="3"/>
                  </a:lnTo>
                  <a:lnTo>
                    <a:pt x="1" y="0"/>
                  </a:lnTo>
                  <a:lnTo>
                    <a:pt x="1"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9" name="Freeform 113"/>
            <p:cNvSpPr>
              <a:spLocks/>
            </p:cNvSpPr>
            <p:nvPr/>
          </p:nvSpPr>
          <p:spPr bwMode="auto">
            <a:xfrm>
              <a:off x="3443" y="1831"/>
              <a:ext cx="29" cy="45"/>
            </a:xfrm>
            <a:custGeom>
              <a:avLst/>
              <a:gdLst>
                <a:gd name="T0" fmla="*/ 3 w 29"/>
                <a:gd name="T1" fmla="*/ 44 h 45"/>
                <a:gd name="T2" fmla="*/ 4 w 29"/>
                <a:gd name="T3" fmla="*/ 34 h 45"/>
                <a:gd name="T4" fmla="*/ 6 w 29"/>
                <a:gd name="T5" fmla="*/ 22 h 45"/>
                <a:gd name="T6" fmla="*/ 11 w 29"/>
                <a:gd name="T7" fmla="*/ 10 h 45"/>
                <a:gd name="T8" fmla="*/ 20 w 29"/>
                <a:gd name="T9" fmla="*/ 7 h 45"/>
                <a:gd name="T10" fmla="*/ 21 w 29"/>
                <a:gd name="T11" fmla="*/ 10 h 45"/>
                <a:gd name="T12" fmla="*/ 21 w 29"/>
                <a:gd name="T13" fmla="*/ 15 h 45"/>
                <a:gd name="T14" fmla="*/ 21 w 29"/>
                <a:gd name="T15" fmla="*/ 20 h 45"/>
                <a:gd name="T16" fmla="*/ 20 w 29"/>
                <a:gd name="T17" fmla="*/ 24 h 45"/>
                <a:gd name="T18" fmla="*/ 18 w 29"/>
                <a:gd name="T19" fmla="*/ 27 h 45"/>
                <a:gd name="T20" fmla="*/ 16 w 29"/>
                <a:gd name="T21" fmla="*/ 31 h 45"/>
                <a:gd name="T22" fmla="*/ 15 w 29"/>
                <a:gd name="T23" fmla="*/ 33 h 45"/>
                <a:gd name="T24" fmla="*/ 13 w 29"/>
                <a:gd name="T25" fmla="*/ 37 h 45"/>
                <a:gd name="T26" fmla="*/ 13 w 29"/>
                <a:gd name="T27" fmla="*/ 39 h 45"/>
                <a:gd name="T28" fmla="*/ 14 w 29"/>
                <a:gd name="T29" fmla="*/ 41 h 45"/>
                <a:gd name="T30" fmla="*/ 15 w 29"/>
                <a:gd name="T31" fmla="*/ 42 h 45"/>
                <a:gd name="T32" fmla="*/ 17 w 29"/>
                <a:gd name="T33" fmla="*/ 43 h 45"/>
                <a:gd name="T34" fmla="*/ 21 w 29"/>
                <a:gd name="T35" fmla="*/ 42 h 45"/>
                <a:gd name="T36" fmla="*/ 25 w 29"/>
                <a:gd name="T37" fmla="*/ 36 h 45"/>
                <a:gd name="T38" fmla="*/ 27 w 29"/>
                <a:gd name="T39" fmla="*/ 31 h 45"/>
                <a:gd name="T40" fmla="*/ 28 w 29"/>
                <a:gd name="T41" fmla="*/ 26 h 45"/>
                <a:gd name="T42" fmla="*/ 29 w 29"/>
                <a:gd name="T43" fmla="*/ 20 h 45"/>
                <a:gd name="T44" fmla="*/ 28 w 29"/>
                <a:gd name="T45" fmla="*/ 14 h 45"/>
                <a:gd name="T46" fmla="*/ 27 w 29"/>
                <a:gd name="T47" fmla="*/ 8 h 45"/>
                <a:gd name="T48" fmla="*/ 23 w 29"/>
                <a:gd name="T49" fmla="*/ 3 h 45"/>
                <a:gd name="T50" fmla="*/ 18 w 29"/>
                <a:gd name="T51" fmla="*/ 0 h 45"/>
                <a:gd name="T52" fmla="*/ 13 w 29"/>
                <a:gd name="T53" fmla="*/ 1 h 45"/>
                <a:gd name="T54" fmla="*/ 9 w 29"/>
                <a:gd name="T55" fmla="*/ 3 h 45"/>
                <a:gd name="T56" fmla="*/ 6 w 29"/>
                <a:gd name="T57" fmla="*/ 7 h 45"/>
                <a:gd name="T58" fmla="*/ 3 w 29"/>
                <a:gd name="T59" fmla="*/ 16 h 45"/>
                <a:gd name="T60" fmla="*/ 1 w 29"/>
                <a:gd name="T61" fmla="*/ 24 h 45"/>
                <a:gd name="T62" fmla="*/ 0 w 29"/>
                <a:gd name="T63" fmla="*/ 33 h 45"/>
                <a:gd name="T64" fmla="*/ 0 w 29"/>
                <a:gd name="T65" fmla="*/ 42 h 45"/>
                <a:gd name="T66" fmla="*/ 1 w 29"/>
                <a:gd name="T67" fmla="*/ 42 h 45"/>
                <a:gd name="T68" fmla="*/ 2 w 29"/>
                <a:gd name="T69" fmla="*/ 44 h 45"/>
                <a:gd name="T70" fmla="*/ 3 w 29"/>
                <a:gd name="T71" fmla="*/ 45 h 45"/>
                <a:gd name="T72" fmla="*/ 3 w 29"/>
                <a:gd name="T73" fmla="*/ 44 h 45"/>
                <a:gd name="T74" fmla="*/ 3 w 29"/>
                <a:gd name="T75" fmla="*/ 44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45"/>
                <a:gd name="T116" fmla="*/ 29 w 29"/>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45">
                  <a:moveTo>
                    <a:pt x="3" y="44"/>
                  </a:moveTo>
                  <a:lnTo>
                    <a:pt x="4" y="34"/>
                  </a:lnTo>
                  <a:lnTo>
                    <a:pt x="6" y="22"/>
                  </a:lnTo>
                  <a:lnTo>
                    <a:pt x="11" y="10"/>
                  </a:lnTo>
                  <a:lnTo>
                    <a:pt x="20" y="7"/>
                  </a:lnTo>
                  <a:lnTo>
                    <a:pt x="21" y="10"/>
                  </a:lnTo>
                  <a:lnTo>
                    <a:pt x="21" y="15"/>
                  </a:lnTo>
                  <a:lnTo>
                    <a:pt x="21" y="20"/>
                  </a:lnTo>
                  <a:lnTo>
                    <a:pt x="20" y="24"/>
                  </a:lnTo>
                  <a:lnTo>
                    <a:pt x="18" y="27"/>
                  </a:lnTo>
                  <a:lnTo>
                    <a:pt x="16" y="31"/>
                  </a:lnTo>
                  <a:lnTo>
                    <a:pt x="15" y="33"/>
                  </a:lnTo>
                  <a:lnTo>
                    <a:pt x="13" y="37"/>
                  </a:lnTo>
                  <a:lnTo>
                    <a:pt x="13" y="39"/>
                  </a:lnTo>
                  <a:lnTo>
                    <a:pt x="14" y="41"/>
                  </a:lnTo>
                  <a:lnTo>
                    <a:pt x="15" y="42"/>
                  </a:lnTo>
                  <a:lnTo>
                    <a:pt x="17" y="43"/>
                  </a:lnTo>
                  <a:lnTo>
                    <a:pt x="21" y="42"/>
                  </a:lnTo>
                  <a:lnTo>
                    <a:pt x="25" y="36"/>
                  </a:lnTo>
                  <a:lnTo>
                    <a:pt x="27" y="31"/>
                  </a:lnTo>
                  <a:lnTo>
                    <a:pt x="28" y="26"/>
                  </a:lnTo>
                  <a:lnTo>
                    <a:pt x="29" y="20"/>
                  </a:lnTo>
                  <a:lnTo>
                    <a:pt x="28" y="14"/>
                  </a:lnTo>
                  <a:lnTo>
                    <a:pt x="27" y="8"/>
                  </a:lnTo>
                  <a:lnTo>
                    <a:pt x="23" y="3"/>
                  </a:lnTo>
                  <a:lnTo>
                    <a:pt x="18" y="0"/>
                  </a:lnTo>
                  <a:lnTo>
                    <a:pt x="13" y="1"/>
                  </a:lnTo>
                  <a:lnTo>
                    <a:pt x="9" y="3"/>
                  </a:lnTo>
                  <a:lnTo>
                    <a:pt x="6" y="7"/>
                  </a:lnTo>
                  <a:lnTo>
                    <a:pt x="3" y="16"/>
                  </a:lnTo>
                  <a:lnTo>
                    <a:pt x="1" y="24"/>
                  </a:lnTo>
                  <a:lnTo>
                    <a:pt x="0" y="33"/>
                  </a:lnTo>
                  <a:lnTo>
                    <a:pt x="0" y="42"/>
                  </a:lnTo>
                  <a:lnTo>
                    <a:pt x="1" y="42"/>
                  </a:lnTo>
                  <a:lnTo>
                    <a:pt x="2" y="44"/>
                  </a:lnTo>
                  <a:lnTo>
                    <a:pt x="3" y="45"/>
                  </a:lnTo>
                  <a:lnTo>
                    <a:pt x="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0" name="Freeform 114"/>
            <p:cNvSpPr>
              <a:spLocks/>
            </p:cNvSpPr>
            <p:nvPr/>
          </p:nvSpPr>
          <p:spPr bwMode="auto">
            <a:xfrm>
              <a:off x="3424" y="1869"/>
              <a:ext cx="46" cy="10"/>
            </a:xfrm>
            <a:custGeom>
              <a:avLst/>
              <a:gdLst>
                <a:gd name="T0" fmla="*/ 3 w 46"/>
                <a:gd name="T1" fmla="*/ 10 h 10"/>
                <a:gd name="T2" fmla="*/ 8 w 46"/>
                <a:gd name="T3" fmla="*/ 9 h 10"/>
                <a:gd name="T4" fmla="*/ 13 w 46"/>
                <a:gd name="T5" fmla="*/ 7 h 10"/>
                <a:gd name="T6" fmla="*/ 18 w 46"/>
                <a:gd name="T7" fmla="*/ 6 h 10"/>
                <a:gd name="T8" fmla="*/ 22 w 46"/>
                <a:gd name="T9" fmla="*/ 4 h 10"/>
                <a:gd name="T10" fmla="*/ 28 w 46"/>
                <a:gd name="T11" fmla="*/ 4 h 10"/>
                <a:gd name="T12" fmla="*/ 33 w 46"/>
                <a:gd name="T13" fmla="*/ 4 h 10"/>
                <a:gd name="T14" fmla="*/ 38 w 46"/>
                <a:gd name="T15" fmla="*/ 5 h 10"/>
                <a:gd name="T16" fmla="*/ 43 w 46"/>
                <a:gd name="T17" fmla="*/ 6 h 10"/>
                <a:gd name="T18" fmla="*/ 44 w 46"/>
                <a:gd name="T19" fmla="*/ 6 h 10"/>
                <a:gd name="T20" fmla="*/ 46 w 46"/>
                <a:gd name="T21" fmla="*/ 5 h 10"/>
                <a:gd name="T22" fmla="*/ 46 w 46"/>
                <a:gd name="T23" fmla="*/ 4 h 10"/>
                <a:gd name="T24" fmla="*/ 46 w 46"/>
                <a:gd name="T25" fmla="*/ 4 h 10"/>
                <a:gd name="T26" fmla="*/ 40 w 46"/>
                <a:gd name="T27" fmla="*/ 1 h 10"/>
                <a:gd name="T28" fmla="*/ 34 w 46"/>
                <a:gd name="T29" fmla="*/ 0 h 10"/>
                <a:gd name="T30" fmla="*/ 28 w 46"/>
                <a:gd name="T31" fmla="*/ 0 h 10"/>
                <a:gd name="T32" fmla="*/ 22 w 46"/>
                <a:gd name="T33" fmla="*/ 1 h 10"/>
                <a:gd name="T34" fmla="*/ 16 w 46"/>
                <a:gd name="T35" fmla="*/ 3 h 10"/>
                <a:gd name="T36" fmla="*/ 11 w 46"/>
                <a:gd name="T37" fmla="*/ 4 h 10"/>
                <a:gd name="T38" fmla="*/ 5 w 46"/>
                <a:gd name="T39" fmla="*/ 7 h 10"/>
                <a:gd name="T40" fmla="*/ 1 w 46"/>
                <a:gd name="T41" fmla="*/ 10 h 10"/>
                <a:gd name="T42" fmla="*/ 0 w 46"/>
                <a:gd name="T43" fmla="*/ 10 h 10"/>
                <a:gd name="T44" fmla="*/ 1 w 46"/>
                <a:gd name="T45" fmla="*/ 10 h 10"/>
                <a:gd name="T46" fmla="*/ 2 w 46"/>
                <a:gd name="T47" fmla="*/ 10 h 10"/>
                <a:gd name="T48" fmla="*/ 3 w 46"/>
                <a:gd name="T49" fmla="*/ 10 h 10"/>
                <a:gd name="T50" fmla="*/ 3 w 46"/>
                <a:gd name="T51" fmla="*/ 1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0"/>
                <a:gd name="T80" fmla="*/ 46 w 46"/>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0">
                  <a:moveTo>
                    <a:pt x="3" y="10"/>
                  </a:moveTo>
                  <a:lnTo>
                    <a:pt x="8" y="9"/>
                  </a:lnTo>
                  <a:lnTo>
                    <a:pt x="13" y="7"/>
                  </a:lnTo>
                  <a:lnTo>
                    <a:pt x="18" y="6"/>
                  </a:lnTo>
                  <a:lnTo>
                    <a:pt x="22" y="4"/>
                  </a:lnTo>
                  <a:lnTo>
                    <a:pt x="28" y="4"/>
                  </a:lnTo>
                  <a:lnTo>
                    <a:pt x="33" y="4"/>
                  </a:lnTo>
                  <a:lnTo>
                    <a:pt x="38" y="5"/>
                  </a:lnTo>
                  <a:lnTo>
                    <a:pt x="43" y="6"/>
                  </a:lnTo>
                  <a:lnTo>
                    <a:pt x="44" y="6"/>
                  </a:lnTo>
                  <a:lnTo>
                    <a:pt x="46" y="5"/>
                  </a:lnTo>
                  <a:lnTo>
                    <a:pt x="46" y="4"/>
                  </a:lnTo>
                  <a:lnTo>
                    <a:pt x="40" y="1"/>
                  </a:lnTo>
                  <a:lnTo>
                    <a:pt x="34" y="0"/>
                  </a:lnTo>
                  <a:lnTo>
                    <a:pt x="28" y="0"/>
                  </a:lnTo>
                  <a:lnTo>
                    <a:pt x="22" y="1"/>
                  </a:lnTo>
                  <a:lnTo>
                    <a:pt x="16" y="3"/>
                  </a:lnTo>
                  <a:lnTo>
                    <a:pt x="11" y="4"/>
                  </a:lnTo>
                  <a:lnTo>
                    <a:pt x="5" y="7"/>
                  </a:lnTo>
                  <a:lnTo>
                    <a:pt x="1" y="10"/>
                  </a:lnTo>
                  <a:lnTo>
                    <a:pt x="0" y="10"/>
                  </a:lnTo>
                  <a:lnTo>
                    <a:pt x="1" y="10"/>
                  </a:lnTo>
                  <a:lnTo>
                    <a:pt x="2"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1" name="Freeform 115"/>
            <p:cNvSpPr>
              <a:spLocks/>
            </p:cNvSpPr>
            <p:nvPr/>
          </p:nvSpPr>
          <p:spPr bwMode="auto">
            <a:xfrm>
              <a:off x="3429" y="1877"/>
              <a:ext cx="37" cy="14"/>
            </a:xfrm>
            <a:custGeom>
              <a:avLst/>
              <a:gdLst>
                <a:gd name="T0" fmla="*/ 3 w 37"/>
                <a:gd name="T1" fmla="*/ 14 h 14"/>
                <a:gd name="T2" fmla="*/ 7 w 37"/>
                <a:gd name="T3" fmla="*/ 13 h 14"/>
                <a:gd name="T4" fmla="*/ 11 w 37"/>
                <a:gd name="T5" fmla="*/ 12 h 14"/>
                <a:gd name="T6" fmla="*/ 15 w 37"/>
                <a:gd name="T7" fmla="*/ 11 h 14"/>
                <a:gd name="T8" fmla="*/ 19 w 37"/>
                <a:gd name="T9" fmla="*/ 11 h 14"/>
                <a:gd name="T10" fmla="*/ 23 w 37"/>
                <a:gd name="T11" fmla="*/ 10 h 14"/>
                <a:gd name="T12" fmla="*/ 27 w 37"/>
                <a:gd name="T13" fmla="*/ 10 h 14"/>
                <a:gd name="T14" fmla="*/ 31 w 37"/>
                <a:gd name="T15" fmla="*/ 10 h 14"/>
                <a:gd name="T16" fmla="*/ 35 w 37"/>
                <a:gd name="T17" fmla="*/ 11 h 14"/>
                <a:gd name="T18" fmla="*/ 37 w 37"/>
                <a:gd name="T19" fmla="*/ 10 h 14"/>
                <a:gd name="T20" fmla="*/ 37 w 37"/>
                <a:gd name="T21" fmla="*/ 8 h 14"/>
                <a:gd name="T22" fmla="*/ 37 w 37"/>
                <a:gd name="T23" fmla="*/ 6 h 14"/>
                <a:gd name="T24" fmla="*/ 36 w 37"/>
                <a:gd name="T25" fmla="*/ 5 h 14"/>
                <a:gd name="T26" fmla="*/ 32 w 37"/>
                <a:gd name="T27" fmla="*/ 2 h 14"/>
                <a:gd name="T28" fmla="*/ 29 w 37"/>
                <a:gd name="T29" fmla="*/ 1 h 14"/>
                <a:gd name="T30" fmla="*/ 24 w 37"/>
                <a:gd name="T31" fmla="*/ 0 h 14"/>
                <a:gd name="T32" fmla="*/ 20 w 37"/>
                <a:gd name="T33" fmla="*/ 1 h 14"/>
                <a:gd name="T34" fmla="*/ 14 w 37"/>
                <a:gd name="T35" fmla="*/ 2 h 14"/>
                <a:gd name="T36" fmla="*/ 10 w 37"/>
                <a:gd name="T37" fmla="*/ 3 h 14"/>
                <a:gd name="T38" fmla="*/ 6 w 37"/>
                <a:gd name="T39" fmla="*/ 5 h 14"/>
                <a:gd name="T40" fmla="*/ 2 w 37"/>
                <a:gd name="T41" fmla="*/ 6 h 14"/>
                <a:gd name="T42" fmla="*/ 0 w 37"/>
                <a:gd name="T43" fmla="*/ 8 h 14"/>
                <a:gd name="T44" fmla="*/ 0 w 37"/>
                <a:gd name="T45" fmla="*/ 11 h 14"/>
                <a:gd name="T46" fmla="*/ 1 w 37"/>
                <a:gd name="T47" fmla="*/ 14 h 14"/>
                <a:gd name="T48" fmla="*/ 3 w 37"/>
                <a:gd name="T49" fmla="*/ 14 h 14"/>
                <a:gd name="T50" fmla="*/ 3 w 37"/>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4"/>
                <a:gd name="T80" fmla="*/ 37 w 37"/>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4">
                  <a:moveTo>
                    <a:pt x="3" y="14"/>
                  </a:moveTo>
                  <a:lnTo>
                    <a:pt x="7" y="13"/>
                  </a:lnTo>
                  <a:lnTo>
                    <a:pt x="11" y="12"/>
                  </a:lnTo>
                  <a:lnTo>
                    <a:pt x="15" y="11"/>
                  </a:lnTo>
                  <a:lnTo>
                    <a:pt x="19" y="11"/>
                  </a:lnTo>
                  <a:lnTo>
                    <a:pt x="23" y="10"/>
                  </a:lnTo>
                  <a:lnTo>
                    <a:pt x="27" y="10"/>
                  </a:lnTo>
                  <a:lnTo>
                    <a:pt x="31" y="10"/>
                  </a:lnTo>
                  <a:lnTo>
                    <a:pt x="35" y="11"/>
                  </a:lnTo>
                  <a:lnTo>
                    <a:pt x="37" y="10"/>
                  </a:lnTo>
                  <a:lnTo>
                    <a:pt x="37" y="8"/>
                  </a:lnTo>
                  <a:lnTo>
                    <a:pt x="37" y="6"/>
                  </a:lnTo>
                  <a:lnTo>
                    <a:pt x="36" y="5"/>
                  </a:lnTo>
                  <a:lnTo>
                    <a:pt x="32" y="2"/>
                  </a:lnTo>
                  <a:lnTo>
                    <a:pt x="29" y="1"/>
                  </a:lnTo>
                  <a:lnTo>
                    <a:pt x="24" y="0"/>
                  </a:lnTo>
                  <a:lnTo>
                    <a:pt x="20" y="1"/>
                  </a:lnTo>
                  <a:lnTo>
                    <a:pt x="14" y="2"/>
                  </a:lnTo>
                  <a:lnTo>
                    <a:pt x="10" y="3"/>
                  </a:lnTo>
                  <a:lnTo>
                    <a:pt x="6" y="5"/>
                  </a:lnTo>
                  <a:lnTo>
                    <a:pt x="2" y="6"/>
                  </a:lnTo>
                  <a:lnTo>
                    <a:pt x="0" y="8"/>
                  </a:lnTo>
                  <a:lnTo>
                    <a:pt x="0" y="11"/>
                  </a:lnTo>
                  <a:lnTo>
                    <a:pt x="1"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2" name="Freeform 116"/>
            <p:cNvSpPr>
              <a:spLocks/>
            </p:cNvSpPr>
            <p:nvPr/>
          </p:nvSpPr>
          <p:spPr bwMode="auto">
            <a:xfrm>
              <a:off x="3440" y="1877"/>
              <a:ext cx="60" cy="182"/>
            </a:xfrm>
            <a:custGeom>
              <a:avLst/>
              <a:gdLst>
                <a:gd name="T0" fmla="*/ 5 w 60"/>
                <a:gd name="T1" fmla="*/ 3 h 182"/>
                <a:gd name="T2" fmla="*/ 11 w 60"/>
                <a:gd name="T3" fmla="*/ 15 h 182"/>
                <a:gd name="T4" fmla="*/ 13 w 60"/>
                <a:gd name="T5" fmla="*/ 27 h 182"/>
                <a:gd name="T6" fmla="*/ 11 w 60"/>
                <a:gd name="T7" fmla="*/ 39 h 182"/>
                <a:gd name="T8" fmla="*/ 7 w 60"/>
                <a:gd name="T9" fmla="*/ 51 h 182"/>
                <a:gd name="T10" fmla="*/ 3 w 60"/>
                <a:gd name="T11" fmla="*/ 64 h 182"/>
                <a:gd name="T12" fmla="*/ 0 w 60"/>
                <a:gd name="T13" fmla="*/ 76 h 182"/>
                <a:gd name="T14" fmla="*/ 0 w 60"/>
                <a:gd name="T15" fmla="*/ 89 h 182"/>
                <a:gd name="T16" fmla="*/ 3 w 60"/>
                <a:gd name="T17" fmla="*/ 102 h 182"/>
                <a:gd name="T18" fmla="*/ 6 w 60"/>
                <a:gd name="T19" fmla="*/ 106 h 182"/>
                <a:gd name="T20" fmla="*/ 9 w 60"/>
                <a:gd name="T21" fmla="*/ 111 h 182"/>
                <a:gd name="T22" fmla="*/ 13 w 60"/>
                <a:gd name="T23" fmla="*/ 115 h 182"/>
                <a:gd name="T24" fmla="*/ 18 w 60"/>
                <a:gd name="T25" fmla="*/ 118 h 182"/>
                <a:gd name="T26" fmla="*/ 26 w 60"/>
                <a:gd name="T27" fmla="*/ 124 h 182"/>
                <a:gd name="T28" fmla="*/ 33 w 60"/>
                <a:gd name="T29" fmla="*/ 130 h 182"/>
                <a:gd name="T30" fmla="*/ 39 w 60"/>
                <a:gd name="T31" fmla="*/ 136 h 182"/>
                <a:gd name="T32" fmla="*/ 45 w 60"/>
                <a:gd name="T33" fmla="*/ 142 h 182"/>
                <a:gd name="T34" fmla="*/ 50 w 60"/>
                <a:gd name="T35" fmla="*/ 150 h 182"/>
                <a:gd name="T36" fmla="*/ 53 w 60"/>
                <a:gd name="T37" fmla="*/ 158 h 182"/>
                <a:gd name="T38" fmla="*/ 55 w 60"/>
                <a:gd name="T39" fmla="*/ 167 h 182"/>
                <a:gd name="T40" fmla="*/ 56 w 60"/>
                <a:gd name="T41" fmla="*/ 177 h 182"/>
                <a:gd name="T42" fmla="*/ 57 w 60"/>
                <a:gd name="T43" fmla="*/ 179 h 182"/>
                <a:gd name="T44" fmla="*/ 58 w 60"/>
                <a:gd name="T45" fmla="*/ 180 h 182"/>
                <a:gd name="T46" fmla="*/ 59 w 60"/>
                <a:gd name="T47" fmla="*/ 182 h 182"/>
                <a:gd name="T48" fmla="*/ 60 w 60"/>
                <a:gd name="T49" fmla="*/ 181 h 182"/>
                <a:gd name="T50" fmla="*/ 60 w 60"/>
                <a:gd name="T51" fmla="*/ 170 h 182"/>
                <a:gd name="T52" fmla="*/ 59 w 60"/>
                <a:gd name="T53" fmla="*/ 160 h 182"/>
                <a:gd name="T54" fmla="*/ 56 w 60"/>
                <a:gd name="T55" fmla="*/ 151 h 182"/>
                <a:gd name="T56" fmla="*/ 51 w 60"/>
                <a:gd name="T57" fmla="*/ 142 h 182"/>
                <a:gd name="T58" fmla="*/ 45 w 60"/>
                <a:gd name="T59" fmla="*/ 135 h 182"/>
                <a:gd name="T60" fmla="*/ 38 w 60"/>
                <a:gd name="T61" fmla="*/ 128 h 182"/>
                <a:gd name="T62" fmla="*/ 30 w 60"/>
                <a:gd name="T63" fmla="*/ 122 h 182"/>
                <a:gd name="T64" fmla="*/ 21 w 60"/>
                <a:gd name="T65" fmla="*/ 117 h 182"/>
                <a:gd name="T66" fmla="*/ 14 w 60"/>
                <a:gd name="T67" fmla="*/ 112 h 182"/>
                <a:gd name="T68" fmla="*/ 8 w 60"/>
                <a:gd name="T69" fmla="*/ 105 h 182"/>
                <a:gd name="T70" fmla="*/ 4 w 60"/>
                <a:gd name="T71" fmla="*/ 97 h 182"/>
                <a:gd name="T72" fmla="*/ 3 w 60"/>
                <a:gd name="T73" fmla="*/ 89 h 182"/>
                <a:gd name="T74" fmla="*/ 2 w 60"/>
                <a:gd name="T75" fmla="*/ 81 h 182"/>
                <a:gd name="T76" fmla="*/ 3 w 60"/>
                <a:gd name="T77" fmla="*/ 73 h 182"/>
                <a:gd name="T78" fmla="*/ 6 w 60"/>
                <a:gd name="T79" fmla="*/ 64 h 182"/>
                <a:gd name="T80" fmla="*/ 9 w 60"/>
                <a:gd name="T81" fmla="*/ 57 h 182"/>
                <a:gd name="T82" fmla="*/ 12 w 60"/>
                <a:gd name="T83" fmla="*/ 51 h 182"/>
                <a:gd name="T84" fmla="*/ 15 w 60"/>
                <a:gd name="T85" fmla="*/ 46 h 182"/>
                <a:gd name="T86" fmla="*/ 18 w 60"/>
                <a:gd name="T87" fmla="*/ 41 h 182"/>
                <a:gd name="T88" fmla="*/ 18 w 60"/>
                <a:gd name="T89" fmla="*/ 34 h 182"/>
                <a:gd name="T90" fmla="*/ 18 w 60"/>
                <a:gd name="T91" fmla="*/ 25 h 182"/>
                <a:gd name="T92" fmla="*/ 15 w 60"/>
                <a:gd name="T93" fmla="*/ 16 h 182"/>
                <a:gd name="T94" fmla="*/ 12 w 60"/>
                <a:gd name="T95" fmla="*/ 8 h 182"/>
                <a:gd name="T96" fmla="*/ 6 w 60"/>
                <a:gd name="T97" fmla="*/ 1 h 182"/>
                <a:gd name="T98" fmla="*/ 4 w 60"/>
                <a:gd name="T99" fmla="*/ 0 h 182"/>
                <a:gd name="T100" fmla="*/ 4 w 60"/>
                <a:gd name="T101" fmla="*/ 1 h 182"/>
                <a:gd name="T102" fmla="*/ 4 w 60"/>
                <a:gd name="T103" fmla="*/ 2 h 182"/>
                <a:gd name="T104" fmla="*/ 5 w 60"/>
                <a:gd name="T105" fmla="*/ 3 h 182"/>
                <a:gd name="T106" fmla="*/ 5 w 60"/>
                <a:gd name="T107" fmla="*/ 3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182"/>
                <a:gd name="T164" fmla="*/ 60 w 60"/>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182">
                  <a:moveTo>
                    <a:pt x="5" y="3"/>
                  </a:moveTo>
                  <a:lnTo>
                    <a:pt x="11" y="15"/>
                  </a:lnTo>
                  <a:lnTo>
                    <a:pt x="13" y="27"/>
                  </a:lnTo>
                  <a:lnTo>
                    <a:pt x="11" y="39"/>
                  </a:lnTo>
                  <a:lnTo>
                    <a:pt x="7" y="51"/>
                  </a:lnTo>
                  <a:lnTo>
                    <a:pt x="3" y="64"/>
                  </a:lnTo>
                  <a:lnTo>
                    <a:pt x="0" y="76"/>
                  </a:lnTo>
                  <a:lnTo>
                    <a:pt x="0" y="89"/>
                  </a:lnTo>
                  <a:lnTo>
                    <a:pt x="3" y="102"/>
                  </a:lnTo>
                  <a:lnTo>
                    <a:pt x="6" y="106"/>
                  </a:lnTo>
                  <a:lnTo>
                    <a:pt x="9" y="111"/>
                  </a:lnTo>
                  <a:lnTo>
                    <a:pt x="13" y="115"/>
                  </a:lnTo>
                  <a:lnTo>
                    <a:pt x="18" y="118"/>
                  </a:lnTo>
                  <a:lnTo>
                    <a:pt x="26" y="124"/>
                  </a:lnTo>
                  <a:lnTo>
                    <a:pt x="33" y="130"/>
                  </a:lnTo>
                  <a:lnTo>
                    <a:pt x="39" y="136"/>
                  </a:lnTo>
                  <a:lnTo>
                    <a:pt x="45" y="142"/>
                  </a:lnTo>
                  <a:lnTo>
                    <a:pt x="50" y="150"/>
                  </a:lnTo>
                  <a:lnTo>
                    <a:pt x="53" y="158"/>
                  </a:lnTo>
                  <a:lnTo>
                    <a:pt x="55" y="167"/>
                  </a:lnTo>
                  <a:lnTo>
                    <a:pt x="56" y="177"/>
                  </a:lnTo>
                  <a:lnTo>
                    <a:pt x="57" y="179"/>
                  </a:lnTo>
                  <a:lnTo>
                    <a:pt x="58" y="180"/>
                  </a:lnTo>
                  <a:lnTo>
                    <a:pt x="59" y="182"/>
                  </a:lnTo>
                  <a:lnTo>
                    <a:pt x="60" y="181"/>
                  </a:lnTo>
                  <a:lnTo>
                    <a:pt x="60" y="170"/>
                  </a:lnTo>
                  <a:lnTo>
                    <a:pt x="59" y="160"/>
                  </a:lnTo>
                  <a:lnTo>
                    <a:pt x="56" y="151"/>
                  </a:lnTo>
                  <a:lnTo>
                    <a:pt x="51" y="142"/>
                  </a:lnTo>
                  <a:lnTo>
                    <a:pt x="45" y="135"/>
                  </a:lnTo>
                  <a:lnTo>
                    <a:pt x="38" y="128"/>
                  </a:lnTo>
                  <a:lnTo>
                    <a:pt x="30" y="122"/>
                  </a:lnTo>
                  <a:lnTo>
                    <a:pt x="21" y="117"/>
                  </a:lnTo>
                  <a:lnTo>
                    <a:pt x="14" y="112"/>
                  </a:lnTo>
                  <a:lnTo>
                    <a:pt x="8" y="105"/>
                  </a:lnTo>
                  <a:lnTo>
                    <a:pt x="4" y="97"/>
                  </a:lnTo>
                  <a:lnTo>
                    <a:pt x="3" y="89"/>
                  </a:lnTo>
                  <a:lnTo>
                    <a:pt x="2" y="81"/>
                  </a:lnTo>
                  <a:lnTo>
                    <a:pt x="3" y="73"/>
                  </a:lnTo>
                  <a:lnTo>
                    <a:pt x="6" y="64"/>
                  </a:lnTo>
                  <a:lnTo>
                    <a:pt x="9" y="57"/>
                  </a:lnTo>
                  <a:lnTo>
                    <a:pt x="12" y="51"/>
                  </a:lnTo>
                  <a:lnTo>
                    <a:pt x="15" y="46"/>
                  </a:lnTo>
                  <a:lnTo>
                    <a:pt x="18" y="41"/>
                  </a:lnTo>
                  <a:lnTo>
                    <a:pt x="18" y="34"/>
                  </a:lnTo>
                  <a:lnTo>
                    <a:pt x="18" y="25"/>
                  </a:lnTo>
                  <a:lnTo>
                    <a:pt x="15" y="16"/>
                  </a:lnTo>
                  <a:lnTo>
                    <a:pt x="12" y="8"/>
                  </a:lnTo>
                  <a:lnTo>
                    <a:pt x="6" y="1"/>
                  </a:lnTo>
                  <a:lnTo>
                    <a:pt x="4" y="0"/>
                  </a:lnTo>
                  <a:lnTo>
                    <a:pt x="4" y="1"/>
                  </a:lnTo>
                  <a:lnTo>
                    <a:pt x="4" y="2"/>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037" name="Rectangle 112"/>
          <p:cNvSpPr>
            <a:spLocks noChangeArrowheads="1"/>
          </p:cNvSpPr>
          <p:nvPr/>
        </p:nvSpPr>
        <p:spPr bwMode="auto">
          <a:xfrm>
            <a:off x="395288" y="2924175"/>
            <a:ext cx="496887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Could people misrepresent company or team performance to maintain investor confidence or their own lifestyles?</a:t>
            </a:r>
          </a:p>
          <a:p>
            <a:pPr eaLnBrk="1" hangingPunct="1"/>
            <a:endParaRPr lang="en-GB" altLang="en-US">
              <a:latin typeface="Calibri" charset="0"/>
            </a:endParaRPr>
          </a:p>
          <a:p>
            <a:pPr eaLnBrk="1" hangingPunct="1"/>
            <a:r>
              <a:rPr lang="en-GB" altLang="en-US">
                <a:latin typeface="Calibri" charset="0"/>
              </a:rPr>
              <a:t>Could individuals whose income or job security is affected by cost-cutting measures seek to reward themselves ‘through the back door’? </a:t>
            </a:r>
          </a:p>
        </p:txBody>
      </p:sp>
      <p:sp>
        <p:nvSpPr>
          <p:cNvPr id="44038" name="TextBox 2"/>
          <p:cNvSpPr txBox="1">
            <a:spLocks noChangeArrowheads="1"/>
          </p:cNvSpPr>
          <p:nvPr/>
        </p:nvSpPr>
        <p:spPr bwMode="auto">
          <a:xfrm>
            <a:off x="3203575" y="692150"/>
            <a:ext cx="4321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solidFill>
                  <a:schemeClr val="bg1"/>
                </a:solidFill>
                <a:latin typeface="Calibri" charset="0"/>
              </a:rPr>
              <a:t>Think now about your own part of the business............</a:t>
            </a:r>
          </a:p>
        </p:txBody>
      </p:sp>
      <p:sp>
        <p:nvSpPr>
          <p:cNvPr id="44039" name="Rectangle 114"/>
          <p:cNvSpPr>
            <a:spLocks noChangeArrowheads="1"/>
          </p:cNvSpPr>
          <p:nvPr/>
        </p:nvSpPr>
        <p:spPr bwMode="auto">
          <a:xfrm>
            <a:off x="395288" y="5084763"/>
            <a:ext cx="6478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Is there significant disparity between remuneration and or rewards </a:t>
            </a:r>
          </a:p>
          <a:p>
            <a:pPr eaLnBrk="1" hangingPunct="1"/>
            <a:r>
              <a:rPr lang="en-GB" altLang="en-US">
                <a:latin typeface="Calibri" charset="0"/>
              </a:rPr>
              <a:t>for different teams undertaking similar work?</a:t>
            </a:r>
          </a:p>
        </p:txBody>
      </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539750" y="1333500"/>
            <a:ext cx="80645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If you need proof of the impact of these issues – why not talk to some convicted fraudsters? That is exactly what the Perpetuity Group did and the results provide a useful insight from a different perspective, into why people commit fraud. </a:t>
            </a:r>
          </a:p>
          <a:p>
            <a:pPr eaLnBrk="1" hangingPunct="1"/>
            <a:endParaRPr lang="en-US" altLang="en-US"/>
          </a:p>
          <a:p>
            <a:pPr eaLnBrk="1" hangingPunct="1"/>
            <a:r>
              <a:rPr lang="en-US" altLang="en-US"/>
              <a:t>Their report was based on interviews with 16 convicted offenders. The main focus was on people who had stolen large sums from organisations with which they were connected (usually those that they were employed by). </a:t>
            </a:r>
          </a:p>
          <a:p>
            <a:pPr eaLnBrk="1" hangingPunct="1"/>
            <a:endParaRPr lang="en-US" altLang="en-US"/>
          </a:p>
          <a:p>
            <a:pPr eaLnBrk="1" hangingPunct="1"/>
            <a:r>
              <a:rPr lang="en-US" altLang="en-US"/>
              <a:t/>
            </a:r>
            <a:br>
              <a:rPr lang="en-US" altLang="en-US"/>
            </a:br>
            <a:endParaRPr lang="en-US" altLang="en-US"/>
          </a:p>
        </p:txBody>
      </p:sp>
      <p:sp>
        <p:nvSpPr>
          <p:cNvPr id="46083" name="Rectangle 3"/>
          <p:cNvSpPr>
            <a:spLocks noChangeArrowheads="1"/>
          </p:cNvSpPr>
          <p:nvPr/>
        </p:nvSpPr>
        <p:spPr bwMode="auto">
          <a:xfrm>
            <a:off x="1042988" y="404813"/>
            <a:ext cx="6600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a:t>The Fraudsters Perspective on Fraud</a:t>
            </a:r>
          </a:p>
        </p:txBody>
      </p:sp>
      <p:pic>
        <p:nvPicPr>
          <p:cNvPr id="46084" name="Picture 6" descr="crimnal in handcuf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716338"/>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7"/>
          <p:cNvSpPr>
            <a:spLocks noChangeArrowheads="1"/>
          </p:cNvSpPr>
          <p:nvPr/>
        </p:nvSpPr>
        <p:spPr bwMode="auto">
          <a:xfrm>
            <a:off x="539750" y="3789363"/>
            <a:ext cx="381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Here are some extracts of what those fraudsters had to say…………</a:t>
            </a:r>
            <a:endParaRPr lang="en-GB"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j043262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86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Oval Callout 2"/>
          <p:cNvSpPr>
            <a:spLocks noChangeArrowheads="1"/>
          </p:cNvSpPr>
          <p:nvPr/>
        </p:nvSpPr>
        <p:spPr bwMode="auto">
          <a:xfrm>
            <a:off x="6516688" y="2997200"/>
            <a:ext cx="2233612" cy="1347788"/>
          </a:xfrm>
          <a:prstGeom prst="wedgeEllipseCallout">
            <a:avLst>
              <a:gd name="adj1" fmla="val -92787"/>
              <a:gd name="adj2" fmla="val 62366"/>
            </a:avLst>
          </a:prstGeom>
          <a:solidFill>
            <a:srgbClr val="F0F8F9"/>
          </a:solidFill>
          <a:ln w="25400">
            <a:solidFill>
              <a:srgbClr val="89A4A7"/>
            </a:solid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a:t>I was in massive debt</a:t>
            </a:r>
            <a:endParaRPr lang="en-US" altLang="en-US" sz="2000"/>
          </a:p>
        </p:txBody>
      </p:sp>
      <p:sp>
        <p:nvSpPr>
          <p:cNvPr id="47108" name="Rectangle 3"/>
          <p:cNvSpPr>
            <a:spLocks noChangeArrowheads="1"/>
          </p:cNvSpPr>
          <p:nvPr/>
        </p:nvSpPr>
        <p:spPr bwMode="auto">
          <a:xfrm>
            <a:off x="1042988" y="404813"/>
            <a:ext cx="6600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a:t>The Fraudsters Perspective on Fraud</a:t>
            </a:r>
          </a:p>
        </p:txBody>
      </p:sp>
      <p:sp>
        <p:nvSpPr>
          <p:cNvPr id="47109" name="Oval Callout 2"/>
          <p:cNvSpPr>
            <a:spLocks noChangeArrowheads="1"/>
          </p:cNvSpPr>
          <p:nvPr/>
        </p:nvSpPr>
        <p:spPr bwMode="auto">
          <a:xfrm>
            <a:off x="250825" y="2133600"/>
            <a:ext cx="3155950" cy="1506538"/>
          </a:xfrm>
          <a:prstGeom prst="wedgeEllipseCallout">
            <a:avLst>
              <a:gd name="adj1" fmla="val 67856"/>
              <a:gd name="adj2" fmla="val 80560"/>
            </a:avLst>
          </a:prstGeom>
          <a:solidFill>
            <a:srgbClr val="F0F8F9"/>
          </a:solidFill>
          <a:ln w="25400">
            <a:solidFill>
              <a:srgbClr val="89A4A7"/>
            </a:solid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a:t>I loved the company but did not feel well treated</a:t>
            </a:r>
            <a:endParaRPr lang="en-US" altLang="en-US" sz="2000"/>
          </a:p>
        </p:txBody>
      </p:sp>
      <p:sp>
        <p:nvSpPr>
          <p:cNvPr id="47110" name="Oval Callout 2"/>
          <p:cNvSpPr>
            <a:spLocks noChangeArrowheads="1"/>
          </p:cNvSpPr>
          <p:nvPr/>
        </p:nvSpPr>
        <p:spPr bwMode="auto">
          <a:xfrm>
            <a:off x="5940425" y="4868863"/>
            <a:ext cx="2938463" cy="1652587"/>
          </a:xfrm>
          <a:prstGeom prst="wedgeEllipseCallout">
            <a:avLst>
              <a:gd name="adj1" fmla="val -64264"/>
              <a:gd name="adj2" fmla="val -53556"/>
            </a:avLst>
          </a:prstGeom>
          <a:solidFill>
            <a:srgbClr val="F0F8F9"/>
          </a:solidFill>
          <a:ln w="25400">
            <a:solidFill>
              <a:srgbClr val="89A4A7"/>
            </a:solid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a:t>I could have got more stacking shelves at Tesco</a:t>
            </a:r>
            <a:endParaRPr lang="en-US" altLang="en-US" sz="2000"/>
          </a:p>
        </p:txBody>
      </p:sp>
      <p:sp>
        <p:nvSpPr>
          <p:cNvPr id="47111" name="Oval Callout 2"/>
          <p:cNvSpPr>
            <a:spLocks noChangeArrowheads="1"/>
          </p:cNvSpPr>
          <p:nvPr/>
        </p:nvSpPr>
        <p:spPr bwMode="auto">
          <a:xfrm>
            <a:off x="3276600" y="1052513"/>
            <a:ext cx="2867025" cy="1722437"/>
          </a:xfrm>
          <a:prstGeom prst="wedgeEllipseCallout">
            <a:avLst>
              <a:gd name="adj1" fmla="val 9245"/>
              <a:gd name="adj2" fmla="val 107144"/>
            </a:avLst>
          </a:prstGeom>
          <a:solidFill>
            <a:srgbClr val="F0F8F9"/>
          </a:solidFill>
          <a:ln w="25400">
            <a:solidFill>
              <a:srgbClr val="89A4A7"/>
            </a:solid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a:t>Rule breaking occurred from the top down</a:t>
            </a:r>
            <a:endParaRPr lang="en-US" altLang="en-US" sz="2000"/>
          </a:p>
        </p:txBody>
      </p:sp>
      <p:sp>
        <p:nvSpPr>
          <p:cNvPr id="47112" name="Oval Callout 2"/>
          <p:cNvSpPr>
            <a:spLocks noChangeArrowheads="1"/>
          </p:cNvSpPr>
          <p:nvPr/>
        </p:nvSpPr>
        <p:spPr bwMode="auto">
          <a:xfrm>
            <a:off x="6227763" y="1196975"/>
            <a:ext cx="2449512" cy="1274763"/>
          </a:xfrm>
          <a:prstGeom prst="wedgeEllipseCallout">
            <a:avLst>
              <a:gd name="adj1" fmla="val -77218"/>
              <a:gd name="adj2" fmla="val 183875"/>
            </a:avLst>
          </a:prstGeom>
          <a:solidFill>
            <a:srgbClr val="F0F8F9"/>
          </a:solidFill>
          <a:ln w="25400">
            <a:solidFill>
              <a:srgbClr val="89A4A7"/>
            </a:solid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a:t>Anything goes was the attitude</a:t>
            </a:r>
            <a:endParaRPr lang="en-US" altLang="en-US" sz="2000"/>
          </a:p>
        </p:txBody>
      </p:sp>
      <p:sp>
        <p:nvSpPr>
          <p:cNvPr id="47113" name="Oval Callout 2"/>
          <p:cNvSpPr>
            <a:spLocks noChangeArrowheads="1"/>
          </p:cNvSpPr>
          <p:nvPr/>
        </p:nvSpPr>
        <p:spPr bwMode="auto">
          <a:xfrm>
            <a:off x="0" y="4581525"/>
            <a:ext cx="3155950" cy="1651000"/>
          </a:xfrm>
          <a:prstGeom prst="wedgeEllipseCallout">
            <a:avLst>
              <a:gd name="adj1" fmla="val 72787"/>
              <a:gd name="adj2" fmla="val -40194"/>
            </a:avLst>
          </a:prstGeom>
          <a:solidFill>
            <a:srgbClr val="F0F8F9"/>
          </a:solidFill>
          <a:ln w="25400">
            <a:solidFill>
              <a:srgbClr val="89A4A7"/>
            </a:solidFill>
            <a:miter lim="800000"/>
            <a:headEnd/>
            <a:tailEnd/>
          </a:ln>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a:t>If you’re not honest, don’t be surprised if your employees aren’t</a:t>
            </a:r>
            <a:endParaRPr lang="en-US" altLang="en-US" sz="200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9"/>
          <p:cNvGrpSpPr>
            <a:grpSpLocks/>
          </p:cNvGrpSpPr>
          <p:nvPr/>
        </p:nvGrpSpPr>
        <p:grpSpPr bwMode="auto">
          <a:xfrm>
            <a:off x="2339975" y="1412875"/>
            <a:ext cx="4968875" cy="5183188"/>
            <a:chOff x="1519" y="890"/>
            <a:chExt cx="2677" cy="2902"/>
          </a:xfrm>
        </p:grpSpPr>
        <p:sp>
          <p:nvSpPr>
            <p:cNvPr id="49160" name="AutoShape 4"/>
            <p:cNvSpPr>
              <a:spLocks noChangeArrowheads="1"/>
            </p:cNvSpPr>
            <p:nvPr/>
          </p:nvSpPr>
          <p:spPr bwMode="auto">
            <a:xfrm>
              <a:off x="1973" y="890"/>
              <a:ext cx="1451" cy="122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49161" name="AutoShape 5"/>
            <p:cNvSpPr>
              <a:spLocks noChangeArrowheads="1"/>
            </p:cNvSpPr>
            <p:nvPr/>
          </p:nvSpPr>
          <p:spPr bwMode="auto">
            <a:xfrm rot="7211722">
              <a:off x="2858" y="2454"/>
              <a:ext cx="1451" cy="122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49162" name="AutoShape 6"/>
            <p:cNvSpPr>
              <a:spLocks noChangeArrowheads="1"/>
            </p:cNvSpPr>
            <p:nvPr/>
          </p:nvSpPr>
          <p:spPr bwMode="auto">
            <a:xfrm rot="7200487">
              <a:off x="1406" y="2454"/>
              <a:ext cx="1451" cy="122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grpSp>
      <p:sp>
        <p:nvSpPr>
          <p:cNvPr id="49155" name="Text Box 7"/>
          <p:cNvSpPr txBox="1">
            <a:spLocks noChangeArrowheads="1"/>
          </p:cNvSpPr>
          <p:nvPr/>
        </p:nvSpPr>
        <p:spPr bwMode="auto">
          <a:xfrm>
            <a:off x="3708400" y="38608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a:t>Key Pressures</a:t>
            </a:r>
          </a:p>
        </p:txBody>
      </p:sp>
      <p:sp>
        <p:nvSpPr>
          <p:cNvPr id="49156" name="Text Box 8"/>
          <p:cNvSpPr txBox="1">
            <a:spLocks noChangeArrowheads="1"/>
          </p:cNvSpPr>
          <p:nvPr/>
        </p:nvSpPr>
        <p:spPr bwMode="auto">
          <a:xfrm>
            <a:off x="3419475" y="2657475"/>
            <a:ext cx="2165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a:solidFill>
                  <a:schemeClr val="bg1"/>
                </a:solidFill>
              </a:rPr>
              <a:t>Do whatever it </a:t>
            </a:r>
          </a:p>
          <a:p>
            <a:pPr algn="ctr" eaLnBrk="1" hangingPunct="1"/>
            <a:r>
              <a:rPr lang="en-GB" altLang="en-US">
                <a:solidFill>
                  <a:schemeClr val="bg1"/>
                </a:solidFill>
              </a:rPr>
              <a:t>takes to meet goals</a:t>
            </a:r>
          </a:p>
          <a:p>
            <a:pPr algn="ctr" eaLnBrk="1" hangingPunct="1"/>
            <a:r>
              <a:rPr lang="en-GB" altLang="en-US">
                <a:solidFill>
                  <a:schemeClr val="bg1"/>
                </a:solidFill>
              </a:rPr>
              <a:t>81%</a:t>
            </a:r>
          </a:p>
        </p:txBody>
      </p:sp>
      <p:sp>
        <p:nvSpPr>
          <p:cNvPr id="49157" name="Text Box 10"/>
          <p:cNvSpPr txBox="1">
            <a:spLocks noChangeArrowheads="1"/>
          </p:cNvSpPr>
          <p:nvPr/>
        </p:nvSpPr>
        <p:spPr bwMode="auto">
          <a:xfrm>
            <a:off x="5003800" y="4960938"/>
            <a:ext cx="1631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a:solidFill>
                  <a:schemeClr val="bg1"/>
                </a:solidFill>
              </a:rPr>
              <a:t>Seek </a:t>
            </a:r>
          </a:p>
          <a:p>
            <a:pPr algn="ctr" eaLnBrk="1" hangingPunct="1"/>
            <a:r>
              <a:rPr lang="en-GB" altLang="en-US">
                <a:solidFill>
                  <a:schemeClr val="bg1"/>
                </a:solidFill>
              </a:rPr>
              <a:t>Personal Gain</a:t>
            </a:r>
          </a:p>
          <a:p>
            <a:pPr algn="ctr" eaLnBrk="1" hangingPunct="1"/>
            <a:r>
              <a:rPr lang="en-GB" altLang="en-US">
                <a:solidFill>
                  <a:schemeClr val="bg1"/>
                </a:solidFill>
              </a:rPr>
              <a:t>72%</a:t>
            </a:r>
          </a:p>
        </p:txBody>
      </p:sp>
      <p:sp>
        <p:nvSpPr>
          <p:cNvPr id="49158" name="Text Box 11"/>
          <p:cNvSpPr txBox="1">
            <a:spLocks noChangeArrowheads="1"/>
          </p:cNvSpPr>
          <p:nvPr/>
        </p:nvSpPr>
        <p:spPr bwMode="auto">
          <a:xfrm>
            <a:off x="2152650" y="4960938"/>
            <a:ext cx="1987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a:solidFill>
                  <a:schemeClr val="bg1"/>
                </a:solidFill>
              </a:rPr>
              <a:t>Do not consider </a:t>
            </a:r>
          </a:p>
          <a:p>
            <a:pPr algn="ctr" eaLnBrk="1" hangingPunct="1"/>
            <a:r>
              <a:rPr lang="en-GB" altLang="en-US">
                <a:solidFill>
                  <a:schemeClr val="bg1"/>
                </a:solidFill>
              </a:rPr>
              <a:t>actions fraudulent</a:t>
            </a:r>
          </a:p>
          <a:p>
            <a:pPr algn="ctr" eaLnBrk="1" hangingPunct="1"/>
            <a:r>
              <a:rPr lang="en-GB" altLang="en-US">
                <a:solidFill>
                  <a:schemeClr val="bg1"/>
                </a:solidFill>
              </a:rPr>
              <a:t>40%</a:t>
            </a:r>
          </a:p>
        </p:txBody>
      </p:sp>
      <p:sp>
        <p:nvSpPr>
          <p:cNvPr id="49159" name="Text Box 12"/>
          <p:cNvSpPr txBox="1">
            <a:spLocks noChangeArrowheads="1"/>
          </p:cNvSpPr>
          <p:nvPr/>
        </p:nvSpPr>
        <p:spPr bwMode="auto">
          <a:xfrm>
            <a:off x="3635375" y="6283325"/>
            <a:ext cx="5508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000"/>
              <a:t>The 2007 Oversight Systems Report on Corporate Fraud,  www.oversightsystems.com</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7"/>
          <p:cNvSpPr>
            <a:spLocks noChangeArrowheads="1"/>
          </p:cNvSpPr>
          <p:nvPr/>
        </p:nvSpPr>
        <p:spPr bwMode="auto">
          <a:xfrm>
            <a:off x="1260475" y="3789363"/>
            <a:ext cx="1295400" cy="2663825"/>
          </a:xfrm>
          <a:prstGeom prst="roundRect">
            <a:avLst>
              <a:gd name="adj" fmla="val 16667"/>
            </a:avLst>
          </a:prstGeom>
          <a:solidFill>
            <a:srgbClr val="CC0099">
              <a:alpha val="5686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en-US">
              <a:latin typeface="Gill Sans Ultra Bold" charset="0"/>
            </a:endParaRPr>
          </a:p>
        </p:txBody>
      </p:sp>
      <p:sp>
        <p:nvSpPr>
          <p:cNvPr id="50179" name="Rectangle 4"/>
          <p:cNvSpPr>
            <a:spLocks noChangeArrowheads="1"/>
          </p:cNvSpPr>
          <p:nvPr/>
        </p:nvSpPr>
        <p:spPr bwMode="auto">
          <a:xfrm>
            <a:off x="2339975" y="3789363"/>
            <a:ext cx="6264275" cy="26638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50180" name="Rectangle 5"/>
          <p:cNvSpPr>
            <a:spLocks noChangeArrowheads="1"/>
          </p:cNvSpPr>
          <p:nvPr/>
        </p:nvSpPr>
        <p:spPr bwMode="auto">
          <a:xfrm>
            <a:off x="2555875" y="3933825"/>
            <a:ext cx="5903913"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en-GB" altLang="en-US" b="1">
                <a:latin typeface="Calibri" charset="0"/>
              </a:rPr>
              <a:t>Lead by example </a:t>
            </a:r>
            <a:r>
              <a:rPr lang="en-GB" altLang="en-US" b="1" i="1">
                <a:latin typeface="Calibri" charset="0"/>
              </a:rPr>
              <a:t>“walk the walk”</a:t>
            </a:r>
            <a:r>
              <a:rPr lang="en-GB" altLang="en-US"/>
              <a:t> </a:t>
            </a:r>
            <a:r>
              <a:rPr lang="en-GB" altLang="en-US" b="1">
                <a:latin typeface="Calibri" charset="0"/>
              </a:rPr>
              <a:t>and lead with integrity</a:t>
            </a:r>
          </a:p>
          <a:p>
            <a:pPr eaLnBrk="1" hangingPunct="1">
              <a:spcBef>
                <a:spcPct val="20000"/>
              </a:spcBef>
              <a:buFontTx/>
              <a:buChar char="•"/>
            </a:pPr>
            <a:r>
              <a:rPr lang="en-GB" altLang="en-US" b="1">
                <a:latin typeface="Calibri" charset="0"/>
              </a:rPr>
              <a:t>Demonstrate commitment to our business principles through both words and actions</a:t>
            </a:r>
          </a:p>
          <a:p>
            <a:pPr eaLnBrk="1" hangingPunct="1">
              <a:spcBef>
                <a:spcPct val="20000"/>
              </a:spcBef>
              <a:buFontTx/>
              <a:buChar char="•"/>
            </a:pPr>
            <a:r>
              <a:rPr lang="en-GB" altLang="en-US" b="1">
                <a:latin typeface="Calibri" charset="0"/>
              </a:rPr>
              <a:t>Reward integrity and ensure recognition and reward systems are in tandem with goals and results</a:t>
            </a:r>
          </a:p>
          <a:p>
            <a:pPr eaLnBrk="1" hangingPunct="1">
              <a:spcBef>
                <a:spcPct val="20000"/>
              </a:spcBef>
            </a:pPr>
            <a:r>
              <a:rPr lang="en-GB" altLang="en-US" b="1">
                <a:latin typeface="Calibri" charset="0"/>
              </a:rPr>
              <a:t>• Ensure equal employment opportunities exist</a:t>
            </a:r>
          </a:p>
          <a:p>
            <a:pPr eaLnBrk="1" hangingPunct="1">
              <a:spcBef>
                <a:spcPct val="20000"/>
              </a:spcBef>
            </a:pPr>
            <a:r>
              <a:rPr lang="en-GB" altLang="en-US" b="1">
                <a:latin typeface="Calibri" charset="0"/>
              </a:rPr>
              <a:t>• Encourage team-oriented, collaborative decision-making</a:t>
            </a:r>
          </a:p>
        </p:txBody>
      </p:sp>
      <p:sp>
        <p:nvSpPr>
          <p:cNvPr id="50181" name="Rectangle 6"/>
          <p:cNvSpPr>
            <a:spLocks noChangeArrowheads="1"/>
          </p:cNvSpPr>
          <p:nvPr/>
        </p:nvSpPr>
        <p:spPr bwMode="auto">
          <a:xfrm>
            <a:off x="539750" y="1341438"/>
            <a:ext cx="7993063"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Remember, employees look to management for direction. Management must be conscious of the signals it is sends to its employees. Creating an ethical tone at the top will cut losses due to fraud and improve loyalty and morale. Preventing fraud is good business, and it starts at the top.</a:t>
            </a:r>
          </a:p>
          <a:p>
            <a:pPr eaLnBrk="1" hangingPunct="1"/>
            <a:endParaRPr lang="en-GB" altLang="en-US" sz="1000">
              <a:latin typeface="Calibri" charset="0"/>
            </a:endParaRPr>
          </a:p>
          <a:p>
            <a:pPr eaLnBrk="1" hangingPunct="1"/>
            <a:r>
              <a:rPr lang="en-GB" altLang="en-US">
                <a:latin typeface="Calibri" charset="0"/>
              </a:rPr>
              <a:t>When employees are in a positive work environment, they will be more reluctant to commit fraud that will hurt the organisation. To create and maintain a positive work environment particularly regarding reducing fraud risks, managers should ensure that they:</a:t>
            </a:r>
          </a:p>
        </p:txBody>
      </p:sp>
      <p:sp>
        <p:nvSpPr>
          <p:cNvPr id="50182" name="Text Box 8"/>
          <p:cNvSpPr txBox="1">
            <a:spLocks noChangeArrowheads="1"/>
          </p:cNvSpPr>
          <p:nvPr/>
        </p:nvSpPr>
        <p:spPr bwMode="auto">
          <a:xfrm rot="-5400000">
            <a:off x="500063" y="4770438"/>
            <a:ext cx="2663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000" b="1">
                <a:solidFill>
                  <a:schemeClr val="bg1"/>
                </a:solidFill>
                <a:latin typeface="Georgia" charset="0"/>
              </a:rPr>
              <a:t>Creating a Positive</a:t>
            </a:r>
          </a:p>
          <a:p>
            <a:pPr algn="ctr" eaLnBrk="1" hangingPunct="1"/>
            <a:r>
              <a:rPr lang="en-GB" altLang="en-US" sz="2000" b="1">
                <a:solidFill>
                  <a:schemeClr val="bg1"/>
                </a:solidFill>
                <a:latin typeface="Georgia" charset="0"/>
              </a:rPr>
              <a:t> Environment</a:t>
            </a:r>
          </a:p>
        </p:txBody>
      </p:sp>
      <p:sp>
        <p:nvSpPr>
          <p:cNvPr id="50183" name="Rectangle 2"/>
          <p:cNvSpPr>
            <a:spLocks/>
          </p:cNvSpPr>
          <p:nvPr/>
        </p:nvSpPr>
        <p:spPr bwMode="auto">
          <a:xfrm>
            <a:off x="468313" y="620713"/>
            <a:ext cx="8362950" cy="561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400" b="1">
                <a:latin typeface="Calibri" charset="0"/>
              </a:rPr>
              <a:t>What can we do as part of developing our Leadership Behaviours?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250825" y="260350"/>
            <a:ext cx="4681538"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latin typeface="Calibri" charset="0"/>
              </a:rPr>
              <a:t>STORY OF A CONVICTED CRIMINAL: WALT PAVLO</a:t>
            </a:r>
          </a:p>
          <a:p>
            <a:pPr eaLnBrk="1" hangingPunct="1"/>
            <a:r>
              <a:rPr lang="en-GB" altLang="en-US" sz="1400">
                <a:latin typeface="Calibri" charset="0"/>
              </a:rPr>
              <a:t>Walt Pavlo is a convicted criminal who claims that he was pressured by his bosses to commit financial statement fraud at MCI/WorldCom. </a:t>
            </a:r>
          </a:p>
          <a:p>
            <a:pPr eaLnBrk="1" hangingPunct="1"/>
            <a:endParaRPr lang="en-GB" altLang="en-US" sz="1000">
              <a:latin typeface="Calibri" charset="0"/>
            </a:endParaRPr>
          </a:p>
          <a:p>
            <a:pPr eaLnBrk="1" hangingPunct="1"/>
            <a:r>
              <a:rPr lang="en-GB" altLang="en-US" sz="1400">
                <a:latin typeface="Calibri" charset="0"/>
              </a:rPr>
              <a:t>In January of 2001, Pavlo received a 41-month prison sentence for money laundering, wire fraud, and obstruction of justice. He was a Senior Manager in Billing Collections at MCI/WorldCom and dealt with customer payments, credits, and reconciliations of accounts. He felt pressure from upper level management at MCI/WorldCom to constantly achieve revenue growth in the company. </a:t>
            </a:r>
          </a:p>
          <a:p>
            <a:pPr eaLnBrk="1" hangingPunct="1"/>
            <a:endParaRPr lang="en-GB" altLang="en-US" sz="1000">
              <a:latin typeface="Calibri" charset="0"/>
            </a:endParaRPr>
          </a:p>
        </p:txBody>
      </p:sp>
      <p:pic>
        <p:nvPicPr>
          <p:cNvPr id="56323" name="Picture 6" descr="10_1_walt_pavl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76250"/>
            <a:ext cx="366395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7"/>
          <p:cNvSpPr>
            <a:spLocks noChangeArrowheads="1"/>
          </p:cNvSpPr>
          <p:nvPr/>
        </p:nvSpPr>
        <p:spPr bwMode="auto">
          <a:xfrm>
            <a:off x="250825" y="3573463"/>
            <a:ext cx="8713788"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a:latin typeface="Calibri" charset="0"/>
              </a:rPr>
              <a:t>Revenue projections for the company were laid out beforehand for each period, and employees were pressured to meet or exceed these projections. As Pavlo watched his bosses manipulate the company’s financial records, he soon began to manipulate them himself. Soon after, Pavlo’s own employees would learn to conduct fraudulent activity under their boss. </a:t>
            </a:r>
          </a:p>
          <a:p>
            <a:pPr eaLnBrk="1" hangingPunct="1"/>
            <a:endParaRPr lang="en-GB" altLang="en-US" sz="1000">
              <a:latin typeface="Calibri" charset="0"/>
            </a:endParaRPr>
          </a:p>
          <a:p>
            <a:pPr eaLnBrk="1" hangingPunct="1"/>
            <a:r>
              <a:rPr lang="en-GB" altLang="en-US" sz="1400">
                <a:latin typeface="Calibri" charset="0"/>
              </a:rPr>
              <a:t>Pavlo and his supervisors met to devise ideas on how to cook the company’s books. Financial records were manipulated by Pavlo, his superiors, and his colleagues in a widespread effort to fraudulently make the company look like it was meeting revenue growth projections, even though it wasn’t. Pavlo learned how to conceal uncollectible debt, which boosted the company’s assets and profits. </a:t>
            </a:r>
          </a:p>
          <a:p>
            <a:pPr eaLnBrk="1" hangingPunct="1"/>
            <a:endParaRPr lang="en-GB" altLang="en-US" sz="1000">
              <a:latin typeface="Calibri" charset="0"/>
            </a:endParaRPr>
          </a:p>
          <a:p>
            <a:pPr eaLnBrk="1" hangingPunct="1"/>
            <a:r>
              <a:rPr lang="en-GB" altLang="en-US" sz="1400">
                <a:latin typeface="Calibri" charset="0"/>
              </a:rPr>
              <a:t>Auditors eventually found unusual journal entries made by Pavlo and confronted him about it. It was then that he confessed to his fraudulent behavior.</a:t>
            </a:r>
            <a:endParaRPr lang="en-GB" altLang="en-US" sz="1000">
              <a:latin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50825" y="260350"/>
            <a:ext cx="46815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latin typeface="Calibri" charset="0"/>
              </a:rPr>
              <a:t>STORY OF A CONVICTED CRIMINAL: WALT PAVLO</a:t>
            </a:r>
          </a:p>
          <a:p>
            <a:pPr eaLnBrk="1" hangingPunct="1"/>
            <a:endParaRPr lang="en-GB" altLang="en-US" sz="1000">
              <a:latin typeface="Calibri" charset="0"/>
            </a:endParaRPr>
          </a:p>
        </p:txBody>
      </p:sp>
      <p:pic>
        <p:nvPicPr>
          <p:cNvPr id="57347" name="Picture 3" descr="10_1_walt_pavl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76250"/>
            <a:ext cx="366395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ChangeArrowheads="1"/>
          </p:cNvSpPr>
          <p:nvPr/>
        </p:nvSpPr>
        <p:spPr bwMode="auto">
          <a:xfrm>
            <a:off x="179388" y="3500438"/>
            <a:ext cx="87137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Even a highly-educated and well-experienced employee can become a fraudster. Pavlo held an Industrial Engineering degree from West Virginia University and an MBA from the Stetson School of Business at Mercer University in Atlanta, Georgia. He left behind his wife and two young sons when he served a two-year prison sentence for his financial crimes.</a:t>
            </a:r>
          </a:p>
        </p:txBody>
      </p:sp>
      <p:sp>
        <p:nvSpPr>
          <p:cNvPr id="57349" name="Rectangle 5"/>
          <p:cNvSpPr>
            <a:spLocks noChangeArrowheads="1"/>
          </p:cNvSpPr>
          <p:nvPr/>
        </p:nvSpPr>
        <p:spPr bwMode="auto">
          <a:xfrm>
            <a:off x="179388" y="1052513"/>
            <a:ext cx="4824412"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Similar to many other people who commit fraud, Pavlo didn’t feel as though he was doing anything wrong in the beginning. He felt that he was doing his job and making his employers happy by altering the company’s financial data. In the long run, he incorrectly thought, the problem would remedy itself.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95288" y="620713"/>
            <a:ext cx="8174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a:latin typeface="Calibri" charset="0"/>
              </a:rPr>
              <a:t>There were three major factors present in Walt’s case. These factors are also common in many other fraud cases, particularly in larger companies. The fraud factors were:</a:t>
            </a:r>
          </a:p>
        </p:txBody>
      </p:sp>
      <p:sp>
        <p:nvSpPr>
          <p:cNvPr id="58371" name="Text Box 3"/>
          <p:cNvSpPr txBox="1">
            <a:spLocks noChangeArrowheads="1"/>
          </p:cNvSpPr>
          <p:nvPr/>
        </p:nvSpPr>
        <p:spPr bwMode="auto">
          <a:xfrm>
            <a:off x="395288" y="260350"/>
            <a:ext cx="233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t>Anatomy of a Fraud</a:t>
            </a:r>
          </a:p>
        </p:txBody>
      </p:sp>
      <p:sp>
        <p:nvSpPr>
          <p:cNvPr id="58372" name="Rectangle 4"/>
          <p:cNvSpPr>
            <a:spLocks noChangeArrowheads="1"/>
          </p:cNvSpPr>
          <p:nvPr/>
        </p:nvSpPr>
        <p:spPr bwMode="auto">
          <a:xfrm>
            <a:off x="468313" y="4868863"/>
            <a:ext cx="5976937"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latin typeface="Calibri" charset="0"/>
              </a:rPr>
              <a:t>Meeting analysts’ expectations</a:t>
            </a:r>
            <a:r>
              <a:rPr lang="en-GB" altLang="en-US" sz="1400">
                <a:latin typeface="Calibri" charset="0"/>
              </a:rPr>
              <a:t> - Upper management and employees can become preoccupied with meeting analysts’ expectations. This preoccupation can lead to the pressure to commit fraud. In the case of Walt Pavlo, he felt extreme pressure from his superiors to meet revenue projections. Employees and executives alike knew where the numbers needed to be in order to meet those projections, and they would meet to discuss different ways to manipulate the records so that it looked like MCI/WorldCom was living up to analysts’ expectations.</a:t>
            </a:r>
          </a:p>
        </p:txBody>
      </p:sp>
      <p:sp>
        <p:nvSpPr>
          <p:cNvPr id="58373" name="Rectangle 5"/>
          <p:cNvSpPr>
            <a:spLocks noChangeArrowheads="1"/>
          </p:cNvSpPr>
          <p:nvPr/>
        </p:nvSpPr>
        <p:spPr bwMode="auto">
          <a:xfrm>
            <a:off x="2700338" y="3141663"/>
            <a:ext cx="5976937"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latin typeface="Calibri" charset="0"/>
              </a:rPr>
              <a:t>Compensation and incentives</a:t>
            </a:r>
            <a:r>
              <a:rPr lang="en-GB" altLang="en-US" sz="1400">
                <a:latin typeface="Calibri" charset="0"/>
              </a:rPr>
              <a:t> - Compensation and incentive plans may encourage unacceptable, unethical, and illegal conduct. In Pavlo’s case, in addition to his annual salary, he was eligible for thousands of dollars in stock options each year if he was able to meet his financial targets. He knew there was a financial incentive for cooking the books, so he manipulated the numbers. This created a financial gain for him and kept his bosses happy at the same time.</a:t>
            </a:r>
          </a:p>
        </p:txBody>
      </p:sp>
      <p:sp>
        <p:nvSpPr>
          <p:cNvPr id="58374" name="Rectangle 6"/>
          <p:cNvSpPr>
            <a:spLocks noChangeArrowheads="1"/>
          </p:cNvSpPr>
          <p:nvPr/>
        </p:nvSpPr>
        <p:spPr bwMode="auto">
          <a:xfrm>
            <a:off x="395288" y="1196975"/>
            <a:ext cx="6192837"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latin typeface="Calibri" charset="0"/>
              </a:rPr>
              <a:t>Pressure to reach goals</a:t>
            </a:r>
            <a:r>
              <a:rPr lang="en-GB" altLang="en-US" sz="1400">
                <a:latin typeface="Calibri" charset="0"/>
              </a:rPr>
              <a:t> - The degree of fear and pressure associated with meeting numerical goals and targets also play a major role in fraud. It goes without saying that the more pressure and fear that an employee feels to meet revenue goals, the more likely they are to do whatever it takes to meet those goals. Pavlo stated that he learned how to conceal uncollectible debt and artificially boost the company’s assets and profits from his supervisors . With their help, he delayed write-offs and made the revenue numbers seem more attractive by making them look like they were collectible. Not only was this unethical, it was also illegal.</a:t>
            </a:r>
          </a:p>
        </p:txBody>
      </p:sp>
      <p:pic>
        <p:nvPicPr>
          <p:cNvPr id="58375" name="Picture 7" descr="j02938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908050"/>
            <a:ext cx="19875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j04357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141663"/>
            <a:ext cx="1871663"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9" descr="MP9004424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941888"/>
            <a:ext cx="23161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Neil\My Documents\My Pictures\Microsoft Clip Organizer\j0440987.jpg"/>
          <p:cNvPicPr>
            <a:picLocks noChangeAspect="1" noChangeArrowheads="1"/>
          </p:cNvPicPr>
          <p:nvPr>
            <p:custDataLst>
              <p:tags r:id="rId2"/>
            </p:custDataLst>
          </p:nvPr>
        </p:nvPicPr>
        <p:blipFill>
          <a:blip r:embed="rId6" cstate="print">
            <a:duotone>
              <a:schemeClr val="accent3">
                <a:shade val="45000"/>
                <a:satMod val="135000"/>
              </a:schemeClr>
              <a:prstClr val="white"/>
            </a:duotone>
            <a:lum contrast="-2000"/>
          </a:blip>
          <a:srcRect/>
          <a:stretch>
            <a:fillRect/>
          </a:stretch>
        </p:blipFill>
        <p:spPr bwMode="auto">
          <a:xfrm>
            <a:off x="2858159" y="699622"/>
            <a:ext cx="5758563" cy="3501374"/>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pic>
        <p:nvPicPr>
          <p:cNvPr id="4" name="Picture 5" descr="C:\Documents and Settings\Neil\My Documents\My Pictures\Microsoft Clip Organizer\j0321195.jpg"/>
          <p:cNvPicPr>
            <a:picLocks noChangeAspect="1" noChangeArrowheads="1"/>
          </p:cNvPicPr>
          <p:nvPr>
            <p:custDataLst>
              <p:tags r:id="rId3"/>
            </p:custDataLst>
          </p:nvPr>
        </p:nvPicPr>
        <p:blipFill>
          <a:blip r:embed="rId7" cstate="print">
            <a:duotone>
              <a:schemeClr val="accent3">
                <a:shade val="45000"/>
                <a:satMod val="135000"/>
              </a:schemeClr>
              <a:prstClr val="white"/>
            </a:duotone>
            <a:lum contrast="-7000"/>
          </a:blip>
          <a:srcRect/>
          <a:stretch>
            <a:fillRect/>
          </a:stretch>
        </p:blipFill>
        <p:spPr bwMode="auto">
          <a:xfrm>
            <a:off x="1501235" y="1564645"/>
            <a:ext cx="1210908" cy="2107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4" name="TextBox 8"/>
          <p:cNvSpPr txBox="1">
            <a:spLocks noChangeArrowheads="1"/>
          </p:cNvSpPr>
          <p:nvPr/>
        </p:nvSpPr>
        <p:spPr bwMode="auto">
          <a:xfrm>
            <a:off x="323850" y="5445125"/>
            <a:ext cx="8642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Economic uncertainty and fears over redundancy increase the risk of fraud. That is not to say that everyone facing these challenges will commit fraud, but how managers respond to and deal with peoples’ anxieties, and the way in which decisions are taken and communicated on a day to day basis are important factors in reducing the risk of fraud.</a:t>
            </a:r>
            <a:r>
              <a:rPr lang="en-GB" altLang="en-US"/>
              <a:t> </a:t>
            </a:r>
            <a:endParaRPr lang="en-GB" altLang="en-US">
              <a:latin typeface="Calibri" charset="0"/>
            </a:endParaRPr>
          </a:p>
        </p:txBody>
      </p:sp>
      <p:sp>
        <p:nvSpPr>
          <p:cNvPr id="2" name="Title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Aft>
                <a:spcPts val="0"/>
              </a:spcAft>
              <a:defRPr/>
            </a:pPr>
            <a:r>
              <a:rPr lang="en-GB" sz="4400" dirty="0">
                <a:latin typeface="Cairo SF" pitchFamily="2" charset="0"/>
                <a:ea typeface="+mj-ea"/>
                <a:cs typeface="+mj-cs"/>
              </a:rPr>
              <a:t>The fraudster in us all</a:t>
            </a:r>
          </a:p>
        </p:txBody>
      </p:sp>
      <p:sp>
        <p:nvSpPr>
          <p:cNvPr id="5126" name="Rectangle 6"/>
          <p:cNvSpPr>
            <a:spLocks noChangeArrowheads="1"/>
          </p:cNvSpPr>
          <p:nvPr/>
        </p:nvSpPr>
        <p:spPr bwMode="auto">
          <a:xfrm>
            <a:off x="323850" y="4149725"/>
            <a:ext cx="84248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latin typeface="Calibri" charset="0"/>
              </a:rPr>
              <a:t>The majority of </a:t>
            </a:r>
            <a:r>
              <a:rPr lang="en-GB" altLang="en-US" dirty="0" smtClean="0">
                <a:latin typeface="Calibri" charset="0"/>
              </a:rPr>
              <a:t>employees, </a:t>
            </a:r>
            <a:r>
              <a:rPr lang="en-GB" altLang="en-US" dirty="0">
                <a:latin typeface="Calibri" charset="0"/>
              </a:rPr>
              <a:t>customers and suppliers are honest but we know that there are a dishonest minority who can cause serious problems and prevent </a:t>
            </a:r>
            <a:r>
              <a:rPr lang="en-GB" altLang="en-US" dirty="0" smtClean="0">
                <a:latin typeface="Calibri" charset="0"/>
              </a:rPr>
              <a:t>an organisation </a:t>
            </a:r>
            <a:r>
              <a:rPr lang="en-GB" altLang="en-US" dirty="0">
                <a:latin typeface="Calibri" charset="0"/>
              </a:rPr>
              <a:t>from achieving </a:t>
            </a:r>
            <a:r>
              <a:rPr lang="en-GB" altLang="en-US" dirty="0" smtClean="0">
                <a:latin typeface="Calibri" charset="0"/>
              </a:rPr>
              <a:t>its </a:t>
            </a:r>
            <a:r>
              <a:rPr lang="en-GB" altLang="en-US" dirty="0">
                <a:latin typeface="Calibri" charset="0"/>
              </a:rPr>
              <a:t>business goals. We therefore need to engage with that honest majority in order to tackle the dishonest minority.</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692275" y="1052513"/>
            <a:ext cx="7451725"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2"/>
          <p:cNvSpPr txBox="1">
            <a:spLocks noChangeArrowheads="1"/>
          </p:cNvSpPr>
          <p:nvPr/>
        </p:nvSpPr>
        <p:spPr bwMode="auto">
          <a:xfrm>
            <a:off x="180275" y="304340"/>
            <a:ext cx="8713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latin typeface="Calibri" charset="0"/>
              </a:rPr>
              <a:t>The content of this module forms part of a series being developed by </a:t>
            </a:r>
            <a:r>
              <a:rPr lang="en-GB" altLang="en-US" dirty="0" smtClean="0">
                <a:latin typeface="Calibri" charset="0"/>
              </a:rPr>
              <a:t>Fraud Management Resource Centre about </a:t>
            </a:r>
            <a:r>
              <a:rPr lang="en-GB" altLang="en-US" dirty="0">
                <a:latin typeface="Calibri" charset="0"/>
              </a:rPr>
              <a:t>managing the risk of fraud. </a:t>
            </a:r>
          </a:p>
        </p:txBody>
      </p:sp>
      <p:grpSp>
        <p:nvGrpSpPr>
          <p:cNvPr id="5" name="Group 5"/>
          <p:cNvGrpSpPr>
            <a:grpSpLocks noChangeAspect="1"/>
          </p:cNvGrpSpPr>
          <p:nvPr>
            <p:custDataLst>
              <p:tags r:id="rId3"/>
            </p:custDataLst>
          </p:nvPr>
        </p:nvGrpSpPr>
        <p:grpSpPr bwMode="auto">
          <a:xfrm>
            <a:off x="110171" y="2852935"/>
            <a:ext cx="2685867" cy="3672407"/>
            <a:chOff x="2737" y="1304"/>
            <a:chExt cx="1040" cy="1422"/>
          </a:xfrm>
          <a:scene3d>
            <a:camera prst="orthographicFront">
              <a:rot lat="0" lon="10799999" rev="0"/>
            </a:camera>
            <a:lightRig rig="threePt" dir="t"/>
          </a:scene3d>
        </p:grpSpPr>
        <p:sp>
          <p:nvSpPr>
            <p:cNvPr id="6" name="Freeform 7"/>
            <p:cNvSpPr>
              <a:spLocks/>
            </p:cNvSpPr>
            <p:nvPr/>
          </p:nvSpPr>
          <p:spPr bwMode="auto">
            <a:xfrm>
              <a:off x="3320" y="1347"/>
              <a:ext cx="224" cy="446"/>
            </a:xfrm>
            <a:custGeom>
              <a:avLst/>
              <a:gdLst/>
              <a:ahLst/>
              <a:cxnLst>
                <a:cxn ang="0">
                  <a:pos x="63" y="3"/>
                </a:cxn>
                <a:cxn ang="0">
                  <a:pos x="47" y="15"/>
                </a:cxn>
                <a:cxn ang="0">
                  <a:pos x="29" y="40"/>
                </a:cxn>
                <a:cxn ang="0">
                  <a:pos x="22" y="79"/>
                </a:cxn>
                <a:cxn ang="0">
                  <a:pos x="26" y="105"/>
                </a:cxn>
                <a:cxn ang="0">
                  <a:pos x="16" y="118"/>
                </a:cxn>
                <a:cxn ang="0">
                  <a:pos x="5" y="140"/>
                </a:cxn>
                <a:cxn ang="0">
                  <a:pos x="0" y="171"/>
                </a:cxn>
                <a:cxn ang="0">
                  <a:pos x="10" y="209"/>
                </a:cxn>
                <a:cxn ang="0">
                  <a:pos x="22" y="240"/>
                </a:cxn>
                <a:cxn ang="0">
                  <a:pos x="32" y="263"/>
                </a:cxn>
                <a:cxn ang="0">
                  <a:pos x="40" y="278"/>
                </a:cxn>
                <a:cxn ang="0">
                  <a:pos x="88" y="275"/>
                </a:cxn>
                <a:cxn ang="0">
                  <a:pos x="94" y="300"/>
                </a:cxn>
                <a:cxn ang="0">
                  <a:pos x="94" y="335"/>
                </a:cxn>
                <a:cxn ang="0">
                  <a:pos x="85" y="349"/>
                </a:cxn>
                <a:cxn ang="0">
                  <a:pos x="71" y="367"/>
                </a:cxn>
                <a:cxn ang="0">
                  <a:pos x="58" y="388"/>
                </a:cxn>
                <a:cxn ang="0">
                  <a:pos x="49" y="406"/>
                </a:cxn>
                <a:cxn ang="0">
                  <a:pos x="47" y="420"/>
                </a:cxn>
                <a:cxn ang="0">
                  <a:pos x="51" y="431"/>
                </a:cxn>
                <a:cxn ang="0">
                  <a:pos x="61" y="440"/>
                </a:cxn>
                <a:cxn ang="0">
                  <a:pos x="76" y="445"/>
                </a:cxn>
                <a:cxn ang="0">
                  <a:pos x="88" y="446"/>
                </a:cxn>
                <a:cxn ang="0">
                  <a:pos x="103" y="445"/>
                </a:cxn>
                <a:cxn ang="0">
                  <a:pos x="120" y="440"/>
                </a:cxn>
                <a:cxn ang="0">
                  <a:pos x="140" y="432"/>
                </a:cxn>
                <a:cxn ang="0">
                  <a:pos x="160" y="420"/>
                </a:cxn>
                <a:cxn ang="0">
                  <a:pos x="181" y="402"/>
                </a:cxn>
                <a:cxn ang="0">
                  <a:pos x="200" y="376"/>
                </a:cxn>
                <a:cxn ang="0">
                  <a:pos x="218" y="344"/>
                </a:cxn>
                <a:cxn ang="0">
                  <a:pos x="224" y="326"/>
                </a:cxn>
                <a:cxn ang="0">
                  <a:pos x="216" y="309"/>
                </a:cxn>
                <a:cxn ang="0">
                  <a:pos x="203" y="308"/>
                </a:cxn>
                <a:cxn ang="0">
                  <a:pos x="189" y="307"/>
                </a:cxn>
                <a:cxn ang="0">
                  <a:pos x="177" y="304"/>
                </a:cxn>
                <a:cxn ang="0">
                  <a:pos x="166" y="298"/>
                </a:cxn>
                <a:cxn ang="0">
                  <a:pos x="156" y="279"/>
                </a:cxn>
                <a:cxn ang="0">
                  <a:pos x="162" y="269"/>
                </a:cxn>
                <a:cxn ang="0">
                  <a:pos x="169" y="269"/>
                </a:cxn>
                <a:cxn ang="0">
                  <a:pos x="177" y="266"/>
                </a:cxn>
                <a:cxn ang="0">
                  <a:pos x="182" y="260"/>
                </a:cxn>
                <a:cxn ang="0">
                  <a:pos x="179" y="249"/>
                </a:cxn>
                <a:cxn ang="0">
                  <a:pos x="170" y="234"/>
                </a:cxn>
                <a:cxn ang="0">
                  <a:pos x="160" y="218"/>
                </a:cxn>
                <a:cxn ang="0">
                  <a:pos x="151" y="201"/>
                </a:cxn>
                <a:cxn ang="0">
                  <a:pos x="145" y="180"/>
                </a:cxn>
                <a:cxn ang="0">
                  <a:pos x="138" y="151"/>
                </a:cxn>
                <a:cxn ang="0">
                  <a:pos x="128" y="114"/>
                </a:cxn>
                <a:cxn ang="0">
                  <a:pos x="116" y="77"/>
                </a:cxn>
                <a:cxn ang="0">
                  <a:pos x="106" y="50"/>
                </a:cxn>
                <a:cxn ang="0">
                  <a:pos x="97" y="29"/>
                </a:cxn>
                <a:cxn ang="0">
                  <a:pos x="88" y="12"/>
                </a:cxn>
                <a:cxn ang="0">
                  <a:pos x="79" y="2"/>
                </a:cxn>
                <a:cxn ang="0">
                  <a:pos x="66" y="2"/>
                </a:cxn>
              </a:cxnLst>
              <a:rect l="0" t="0" r="r" b="b"/>
              <a:pathLst>
                <a:path w="224" h="446">
                  <a:moveTo>
                    <a:pt x="66" y="2"/>
                  </a:moveTo>
                  <a:lnTo>
                    <a:pt x="63" y="3"/>
                  </a:lnTo>
                  <a:lnTo>
                    <a:pt x="57" y="8"/>
                  </a:lnTo>
                  <a:lnTo>
                    <a:pt x="47" y="15"/>
                  </a:lnTo>
                  <a:lnTo>
                    <a:pt x="38" y="26"/>
                  </a:lnTo>
                  <a:lnTo>
                    <a:pt x="29" y="40"/>
                  </a:lnTo>
                  <a:lnTo>
                    <a:pt x="23" y="58"/>
                  </a:lnTo>
                  <a:lnTo>
                    <a:pt x="22" y="79"/>
                  </a:lnTo>
                  <a:lnTo>
                    <a:pt x="27" y="103"/>
                  </a:lnTo>
                  <a:lnTo>
                    <a:pt x="26" y="105"/>
                  </a:lnTo>
                  <a:lnTo>
                    <a:pt x="21" y="109"/>
                  </a:lnTo>
                  <a:lnTo>
                    <a:pt x="16" y="118"/>
                  </a:lnTo>
                  <a:lnTo>
                    <a:pt x="10" y="127"/>
                  </a:lnTo>
                  <a:lnTo>
                    <a:pt x="5" y="140"/>
                  </a:lnTo>
                  <a:lnTo>
                    <a:pt x="1" y="155"/>
                  </a:lnTo>
                  <a:lnTo>
                    <a:pt x="0" y="171"/>
                  </a:lnTo>
                  <a:lnTo>
                    <a:pt x="4" y="190"/>
                  </a:lnTo>
                  <a:lnTo>
                    <a:pt x="10" y="209"/>
                  </a:lnTo>
                  <a:lnTo>
                    <a:pt x="16" y="225"/>
                  </a:lnTo>
                  <a:lnTo>
                    <a:pt x="22" y="240"/>
                  </a:lnTo>
                  <a:lnTo>
                    <a:pt x="27" y="253"/>
                  </a:lnTo>
                  <a:lnTo>
                    <a:pt x="32" y="263"/>
                  </a:lnTo>
                  <a:lnTo>
                    <a:pt x="37" y="272"/>
                  </a:lnTo>
                  <a:lnTo>
                    <a:pt x="40" y="278"/>
                  </a:lnTo>
                  <a:lnTo>
                    <a:pt x="41" y="282"/>
                  </a:lnTo>
                  <a:lnTo>
                    <a:pt x="88" y="275"/>
                  </a:lnTo>
                  <a:lnTo>
                    <a:pt x="90" y="282"/>
                  </a:lnTo>
                  <a:lnTo>
                    <a:pt x="94" y="300"/>
                  </a:lnTo>
                  <a:lnTo>
                    <a:pt x="96" y="321"/>
                  </a:lnTo>
                  <a:lnTo>
                    <a:pt x="94" y="335"/>
                  </a:lnTo>
                  <a:lnTo>
                    <a:pt x="90" y="341"/>
                  </a:lnTo>
                  <a:lnTo>
                    <a:pt x="85" y="349"/>
                  </a:lnTo>
                  <a:lnTo>
                    <a:pt x="78" y="358"/>
                  </a:lnTo>
                  <a:lnTo>
                    <a:pt x="71" y="367"/>
                  </a:lnTo>
                  <a:lnTo>
                    <a:pt x="64" y="378"/>
                  </a:lnTo>
                  <a:lnTo>
                    <a:pt x="58" y="388"/>
                  </a:lnTo>
                  <a:lnTo>
                    <a:pt x="53" y="398"/>
                  </a:lnTo>
                  <a:lnTo>
                    <a:pt x="49" y="406"/>
                  </a:lnTo>
                  <a:lnTo>
                    <a:pt x="47" y="413"/>
                  </a:lnTo>
                  <a:lnTo>
                    <a:pt x="47" y="420"/>
                  </a:lnTo>
                  <a:lnTo>
                    <a:pt x="48" y="426"/>
                  </a:lnTo>
                  <a:lnTo>
                    <a:pt x="51" y="431"/>
                  </a:lnTo>
                  <a:lnTo>
                    <a:pt x="55" y="436"/>
                  </a:lnTo>
                  <a:lnTo>
                    <a:pt x="61" y="440"/>
                  </a:lnTo>
                  <a:lnTo>
                    <a:pt x="68" y="443"/>
                  </a:lnTo>
                  <a:lnTo>
                    <a:pt x="76" y="445"/>
                  </a:lnTo>
                  <a:lnTo>
                    <a:pt x="82" y="446"/>
                  </a:lnTo>
                  <a:lnTo>
                    <a:pt x="88" y="446"/>
                  </a:lnTo>
                  <a:lnTo>
                    <a:pt x="94" y="446"/>
                  </a:lnTo>
                  <a:lnTo>
                    <a:pt x="103" y="445"/>
                  </a:lnTo>
                  <a:lnTo>
                    <a:pt x="111" y="443"/>
                  </a:lnTo>
                  <a:lnTo>
                    <a:pt x="120" y="440"/>
                  </a:lnTo>
                  <a:lnTo>
                    <a:pt x="129" y="438"/>
                  </a:lnTo>
                  <a:lnTo>
                    <a:pt x="140" y="432"/>
                  </a:lnTo>
                  <a:lnTo>
                    <a:pt x="150" y="427"/>
                  </a:lnTo>
                  <a:lnTo>
                    <a:pt x="160" y="420"/>
                  </a:lnTo>
                  <a:lnTo>
                    <a:pt x="171" y="411"/>
                  </a:lnTo>
                  <a:lnTo>
                    <a:pt x="181" y="402"/>
                  </a:lnTo>
                  <a:lnTo>
                    <a:pt x="191" y="390"/>
                  </a:lnTo>
                  <a:lnTo>
                    <a:pt x="200" y="376"/>
                  </a:lnTo>
                  <a:lnTo>
                    <a:pt x="209" y="361"/>
                  </a:lnTo>
                  <a:lnTo>
                    <a:pt x="218" y="344"/>
                  </a:lnTo>
                  <a:lnTo>
                    <a:pt x="220" y="339"/>
                  </a:lnTo>
                  <a:lnTo>
                    <a:pt x="224" y="326"/>
                  </a:lnTo>
                  <a:lnTo>
                    <a:pt x="224" y="314"/>
                  </a:lnTo>
                  <a:lnTo>
                    <a:pt x="216" y="309"/>
                  </a:lnTo>
                  <a:lnTo>
                    <a:pt x="209" y="309"/>
                  </a:lnTo>
                  <a:lnTo>
                    <a:pt x="203" y="308"/>
                  </a:lnTo>
                  <a:lnTo>
                    <a:pt x="196" y="308"/>
                  </a:lnTo>
                  <a:lnTo>
                    <a:pt x="189" y="307"/>
                  </a:lnTo>
                  <a:lnTo>
                    <a:pt x="183" y="305"/>
                  </a:lnTo>
                  <a:lnTo>
                    <a:pt x="177" y="304"/>
                  </a:lnTo>
                  <a:lnTo>
                    <a:pt x="171" y="301"/>
                  </a:lnTo>
                  <a:lnTo>
                    <a:pt x="166" y="298"/>
                  </a:lnTo>
                  <a:lnTo>
                    <a:pt x="159" y="289"/>
                  </a:lnTo>
                  <a:lnTo>
                    <a:pt x="156" y="279"/>
                  </a:lnTo>
                  <a:lnTo>
                    <a:pt x="157" y="272"/>
                  </a:lnTo>
                  <a:lnTo>
                    <a:pt x="162" y="269"/>
                  </a:lnTo>
                  <a:lnTo>
                    <a:pt x="165" y="269"/>
                  </a:lnTo>
                  <a:lnTo>
                    <a:pt x="169" y="269"/>
                  </a:lnTo>
                  <a:lnTo>
                    <a:pt x="174" y="269"/>
                  </a:lnTo>
                  <a:lnTo>
                    <a:pt x="177" y="266"/>
                  </a:lnTo>
                  <a:lnTo>
                    <a:pt x="180" y="264"/>
                  </a:lnTo>
                  <a:lnTo>
                    <a:pt x="182" y="260"/>
                  </a:lnTo>
                  <a:lnTo>
                    <a:pt x="181" y="256"/>
                  </a:lnTo>
                  <a:lnTo>
                    <a:pt x="179" y="249"/>
                  </a:lnTo>
                  <a:lnTo>
                    <a:pt x="174" y="242"/>
                  </a:lnTo>
                  <a:lnTo>
                    <a:pt x="170" y="234"/>
                  </a:lnTo>
                  <a:lnTo>
                    <a:pt x="165" y="227"/>
                  </a:lnTo>
                  <a:lnTo>
                    <a:pt x="160" y="218"/>
                  </a:lnTo>
                  <a:lnTo>
                    <a:pt x="156" y="210"/>
                  </a:lnTo>
                  <a:lnTo>
                    <a:pt x="151" y="201"/>
                  </a:lnTo>
                  <a:lnTo>
                    <a:pt x="148" y="192"/>
                  </a:lnTo>
                  <a:lnTo>
                    <a:pt x="145" y="180"/>
                  </a:lnTo>
                  <a:lnTo>
                    <a:pt x="142" y="167"/>
                  </a:lnTo>
                  <a:lnTo>
                    <a:pt x="138" y="151"/>
                  </a:lnTo>
                  <a:lnTo>
                    <a:pt x="133" y="132"/>
                  </a:lnTo>
                  <a:lnTo>
                    <a:pt x="128" y="114"/>
                  </a:lnTo>
                  <a:lnTo>
                    <a:pt x="122" y="95"/>
                  </a:lnTo>
                  <a:lnTo>
                    <a:pt x="116" y="77"/>
                  </a:lnTo>
                  <a:lnTo>
                    <a:pt x="110" y="61"/>
                  </a:lnTo>
                  <a:lnTo>
                    <a:pt x="106" y="50"/>
                  </a:lnTo>
                  <a:lnTo>
                    <a:pt x="101" y="39"/>
                  </a:lnTo>
                  <a:lnTo>
                    <a:pt x="97" y="29"/>
                  </a:lnTo>
                  <a:lnTo>
                    <a:pt x="93" y="20"/>
                  </a:lnTo>
                  <a:lnTo>
                    <a:pt x="88" y="12"/>
                  </a:lnTo>
                  <a:lnTo>
                    <a:pt x="84" y="6"/>
                  </a:lnTo>
                  <a:lnTo>
                    <a:pt x="79" y="2"/>
                  </a:lnTo>
                  <a:lnTo>
                    <a:pt x="73" y="0"/>
                  </a:lnTo>
                  <a:lnTo>
                    <a:pt x="66" y="2"/>
                  </a:lnTo>
                  <a:close/>
                </a:path>
              </a:pathLst>
            </a:custGeom>
            <a:solidFill>
              <a:srgbClr val="FFCEC1"/>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 name="Freeform 8"/>
            <p:cNvSpPr>
              <a:spLocks/>
            </p:cNvSpPr>
            <p:nvPr/>
          </p:nvSpPr>
          <p:spPr bwMode="auto">
            <a:xfrm>
              <a:off x="3322" y="2027"/>
              <a:ext cx="156" cy="182"/>
            </a:xfrm>
            <a:custGeom>
              <a:avLst/>
              <a:gdLst/>
              <a:ahLst/>
              <a:cxnLst>
                <a:cxn ang="0">
                  <a:pos x="153" y="68"/>
                </a:cxn>
                <a:cxn ang="0">
                  <a:pos x="148" y="65"/>
                </a:cxn>
                <a:cxn ang="0">
                  <a:pos x="138" y="49"/>
                </a:cxn>
                <a:cxn ang="0">
                  <a:pos x="129" y="42"/>
                </a:cxn>
                <a:cxn ang="0">
                  <a:pos x="120" y="36"/>
                </a:cxn>
                <a:cxn ang="0">
                  <a:pos x="110" y="30"/>
                </a:cxn>
                <a:cxn ang="0">
                  <a:pos x="99" y="19"/>
                </a:cxn>
                <a:cxn ang="0">
                  <a:pos x="92" y="7"/>
                </a:cxn>
                <a:cxn ang="0">
                  <a:pos x="91" y="1"/>
                </a:cxn>
                <a:cxn ang="0">
                  <a:pos x="86" y="6"/>
                </a:cxn>
                <a:cxn ang="0">
                  <a:pos x="83" y="17"/>
                </a:cxn>
                <a:cxn ang="0">
                  <a:pos x="91" y="31"/>
                </a:cxn>
                <a:cxn ang="0">
                  <a:pos x="102" y="41"/>
                </a:cxn>
                <a:cxn ang="0">
                  <a:pos x="106" y="48"/>
                </a:cxn>
                <a:cxn ang="0">
                  <a:pos x="99" y="57"/>
                </a:cxn>
                <a:cxn ang="0">
                  <a:pos x="95" y="71"/>
                </a:cxn>
                <a:cxn ang="0">
                  <a:pos x="93" y="83"/>
                </a:cxn>
                <a:cxn ang="0">
                  <a:pos x="83" y="98"/>
                </a:cxn>
                <a:cxn ang="0">
                  <a:pos x="83" y="112"/>
                </a:cxn>
                <a:cxn ang="0">
                  <a:pos x="81" y="120"/>
                </a:cxn>
                <a:cxn ang="0">
                  <a:pos x="72" y="131"/>
                </a:cxn>
                <a:cxn ang="0">
                  <a:pos x="64" y="134"/>
                </a:cxn>
                <a:cxn ang="0">
                  <a:pos x="50" y="135"/>
                </a:cxn>
                <a:cxn ang="0">
                  <a:pos x="36" y="137"/>
                </a:cxn>
                <a:cxn ang="0">
                  <a:pos x="21" y="140"/>
                </a:cxn>
                <a:cxn ang="0">
                  <a:pos x="12" y="142"/>
                </a:cxn>
                <a:cxn ang="0">
                  <a:pos x="12" y="145"/>
                </a:cxn>
                <a:cxn ang="0">
                  <a:pos x="18" y="152"/>
                </a:cxn>
                <a:cxn ang="0">
                  <a:pos x="29" y="160"/>
                </a:cxn>
                <a:cxn ang="0">
                  <a:pos x="36" y="167"/>
                </a:cxn>
                <a:cxn ang="0">
                  <a:pos x="36" y="168"/>
                </a:cxn>
                <a:cxn ang="0">
                  <a:pos x="28" y="167"/>
                </a:cxn>
                <a:cxn ang="0">
                  <a:pos x="17" y="169"/>
                </a:cxn>
                <a:cxn ang="0">
                  <a:pos x="5" y="175"/>
                </a:cxn>
                <a:cxn ang="0">
                  <a:pos x="2" y="182"/>
                </a:cxn>
                <a:cxn ang="0">
                  <a:pos x="14" y="180"/>
                </a:cxn>
                <a:cxn ang="0">
                  <a:pos x="30" y="178"/>
                </a:cxn>
                <a:cxn ang="0">
                  <a:pos x="45" y="176"/>
                </a:cxn>
                <a:cxn ang="0">
                  <a:pos x="51" y="177"/>
                </a:cxn>
                <a:cxn ang="0">
                  <a:pos x="56" y="178"/>
                </a:cxn>
                <a:cxn ang="0">
                  <a:pos x="63" y="178"/>
                </a:cxn>
                <a:cxn ang="0">
                  <a:pos x="70" y="176"/>
                </a:cxn>
                <a:cxn ang="0">
                  <a:pos x="80" y="169"/>
                </a:cxn>
                <a:cxn ang="0">
                  <a:pos x="86" y="163"/>
                </a:cxn>
                <a:cxn ang="0">
                  <a:pos x="89" y="160"/>
                </a:cxn>
                <a:cxn ang="0">
                  <a:pos x="99" y="150"/>
                </a:cxn>
                <a:cxn ang="0">
                  <a:pos x="108" y="135"/>
                </a:cxn>
                <a:cxn ang="0">
                  <a:pos x="115" y="125"/>
                </a:cxn>
                <a:cxn ang="0">
                  <a:pos x="123" y="123"/>
                </a:cxn>
                <a:cxn ang="0">
                  <a:pos x="130" y="121"/>
                </a:cxn>
                <a:cxn ang="0">
                  <a:pos x="136" y="116"/>
                </a:cxn>
                <a:cxn ang="0">
                  <a:pos x="142" y="109"/>
                </a:cxn>
                <a:cxn ang="0">
                  <a:pos x="150" y="94"/>
                </a:cxn>
                <a:cxn ang="0">
                  <a:pos x="156" y="74"/>
                </a:cxn>
              </a:cxnLst>
              <a:rect l="0" t="0" r="r" b="b"/>
              <a:pathLst>
                <a:path w="156" h="182">
                  <a:moveTo>
                    <a:pt x="154" y="68"/>
                  </a:moveTo>
                  <a:lnTo>
                    <a:pt x="153" y="68"/>
                  </a:lnTo>
                  <a:lnTo>
                    <a:pt x="151" y="68"/>
                  </a:lnTo>
                  <a:lnTo>
                    <a:pt x="148" y="65"/>
                  </a:lnTo>
                  <a:lnTo>
                    <a:pt x="143" y="57"/>
                  </a:lnTo>
                  <a:lnTo>
                    <a:pt x="138" y="49"/>
                  </a:lnTo>
                  <a:lnTo>
                    <a:pt x="133" y="45"/>
                  </a:lnTo>
                  <a:lnTo>
                    <a:pt x="129" y="42"/>
                  </a:lnTo>
                  <a:lnTo>
                    <a:pt x="124" y="39"/>
                  </a:lnTo>
                  <a:lnTo>
                    <a:pt x="120" y="36"/>
                  </a:lnTo>
                  <a:lnTo>
                    <a:pt x="116" y="33"/>
                  </a:lnTo>
                  <a:lnTo>
                    <a:pt x="110" y="30"/>
                  </a:lnTo>
                  <a:lnTo>
                    <a:pt x="104" y="24"/>
                  </a:lnTo>
                  <a:lnTo>
                    <a:pt x="99" y="19"/>
                  </a:lnTo>
                  <a:lnTo>
                    <a:pt x="95" y="14"/>
                  </a:lnTo>
                  <a:lnTo>
                    <a:pt x="92" y="7"/>
                  </a:lnTo>
                  <a:lnTo>
                    <a:pt x="92" y="0"/>
                  </a:lnTo>
                  <a:lnTo>
                    <a:pt x="91" y="1"/>
                  </a:lnTo>
                  <a:lnTo>
                    <a:pt x="89" y="3"/>
                  </a:lnTo>
                  <a:lnTo>
                    <a:pt x="86" y="6"/>
                  </a:lnTo>
                  <a:lnTo>
                    <a:pt x="83" y="11"/>
                  </a:lnTo>
                  <a:lnTo>
                    <a:pt x="83" y="17"/>
                  </a:lnTo>
                  <a:lnTo>
                    <a:pt x="85" y="24"/>
                  </a:lnTo>
                  <a:lnTo>
                    <a:pt x="91" y="31"/>
                  </a:lnTo>
                  <a:lnTo>
                    <a:pt x="101" y="39"/>
                  </a:lnTo>
                  <a:lnTo>
                    <a:pt x="102" y="41"/>
                  </a:lnTo>
                  <a:lnTo>
                    <a:pt x="104" y="44"/>
                  </a:lnTo>
                  <a:lnTo>
                    <a:pt x="106" y="48"/>
                  </a:lnTo>
                  <a:lnTo>
                    <a:pt x="104" y="53"/>
                  </a:lnTo>
                  <a:lnTo>
                    <a:pt x="99" y="57"/>
                  </a:lnTo>
                  <a:lnTo>
                    <a:pt x="95" y="64"/>
                  </a:lnTo>
                  <a:lnTo>
                    <a:pt x="95" y="71"/>
                  </a:lnTo>
                  <a:lnTo>
                    <a:pt x="96" y="80"/>
                  </a:lnTo>
                  <a:lnTo>
                    <a:pt x="93" y="83"/>
                  </a:lnTo>
                  <a:lnTo>
                    <a:pt x="87" y="89"/>
                  </a:lnTo>
                  <a:lnTo>
                    <a:pt x="83" y="98"/>
                  </a:lnTo>
                  <a:lnTo>
                    <a:pt x="83" y="110"/>
                  </a:lnTo>
                  <a:lnTo>
                    <a:pt x="83" y="112"/>
                  </a:lnTo>
                  <a:lnTo>
                    <a:pt x="83" y="115"/>
                  </a:lnTo>
                  <a:lnTo>
                    <a:pt x="81" y="120"/>
                  </a:lnTo>
                  <a:lnTo>
                    <a:pt x="77" y="127"/>
                  </a:lnTo>
                  <a:lnTo>
                    <a:pt x="72" y="131"/>
                  </a:lnTo>
                  <a:lnTo>
                    <a:pt x="68" y="134"/>
                  </a:lnTo>
                  <a:lnTo>
                    <a:pt x="64" y="134"/>
                  </a:lnTo>
                  <a:lnTo>
                    <a:pt x="56" y="134"/>
                  </a:lnTo>
                  <a:lnTo>
                    <a:pt x="50" y="135"/>
                  </a:lnTo>
                  <a:lnTo>
                    <a:pt x="43" y="136"/>
                  </a:lnTo>
                  <a:lnTo>
                    <a:pt x="36" y="137"/>
                  </a:lnTo>
                  <a:lnTo>
                    <a:pt x="28" y="138"/>
                  </a:lnTo>
                  <a:lnTo>
                    <a:pt x="21" y="140"/>
                  </a:lnTo>
                  <a:lnTo>
                    <a:pt x="15" y="141"/>
                  </a:lnTo>
                  <a:lnTo>
                    <a:pt x="12" y="142"/>
                  </a:lnTo>
                  <a:lnTo>
                    <a:pt x="10" y="143"/>
                  </a:lnTo>
                  <a:lnTo>
                    <a:pt x="12" y="145"/>
                  </a:lnTo>
                  <a:lnTo>
                    <a:pt x="15" y="148"/>
                  </a:lnTo>
                  <a:lnTo>
                    <a:pt x="18" y="152"/>
                  </a:lnTo>
                  <a:lnTo>
                    <a:pt x="24" y="157"/>
                  </a:lnTo>
                  <a:lnTo>
                    <a:pt x="29" y="160"/>
                  </a:lnTo>
                  <a:lnTo>
                    <a:pt x="33" y="164"/>
                  </a:lnTo>
                  <a:lnTo>
                    <a:pt x="36" y="167"/>
                  </a:lnTo>
                  <a:lnTo>
                    <a:pt x="37" y="168"/>
                  </a:lnTo>
                  <a:lnTo>
                    <a:pt x="36" y="168"/>
                  </a:lnTo>
                  <a:lnTo>
                    <a:pt x="33" y="167"/>
                  </a:lnTo>
                  <a:lnTo>
                    <a:pt x="28" y="167"/>
                  </a:lnTo>
                  <a:lnTo>
                    <a:pt x="23" y="167"/>
                  </a:lnTo>
                  <a:lnTo>
                    <a:pt x="17" y="169"/>
                  </a:lnTo>
                  <a:lnTo>
                    <a:pt x="11" y="172"/>
                  </a:lnTo>
                  <a:lnTo>
                    <a:pt x="5" y="175"/>
                  </a:lnTo>
                  <a:lnTo>
                    <a:pt x="0" y="182"/>
                  </a:lnTo>
                  <a:lnTo>
                    <a:pt x="2" y="182"/>
                  </a:lnTo>
                  <a:lnTo>
                    <a:pt x="7" y="181"/>
                  </a:lnTo>
                  <a:lnTo>
                    <a:pt x="14" y="180"/>
                  </a:lnTo>
                  <a:lnTo>
                    <a:pt x="22" y="179"/>
                  </a:lnTo>
                  <a:lnTo>
                    <a:pt x="30" y="178"/>
                  </a:lnTo>
                  <a:lnTo>
                    <a:pt x="38" y="177"/>
                  </a:lnTo>
                  <a:lnTo>
                    <a:pt x="45" y="176"/>
                  </a:lnTo>
                  <a:lnTo>
                    <a:pt x="48" y="176"/>
                  </a:lnTo>
                  <a:lnTo>
                    <a:pt x="51" y="177"/>
                  </a:lnTo>
                  <a:lnTo>
                    <a:pt x="53" y="178"/>
                  </a:lnTo>
                  <a:lnTo>
                    <a:pt x="56" y="178"/>
                  </a:lnTo>
                  <a:lnTo>
                    <a:pt x="60" y="178"/>
                  </a:lnTo>
                  <a:lnTo>
                    <a:pt x="63" y="178"/>
                  </a:lnTo>
                  <a:lnTo>
                    <a:pt x="66" y="178"/>
                  </a:lnTo>
                  <a:lnTo>
                    <a:pt x="70" y="176"/>
                  </a:lnTo>
                  <a:lnTo>
                    <a:pt x="74" y="174"/>
                  </a:lnTo>
                  <a:lnTo>
                    <a:pt x="80" y="169"/>
                  </a:lnTo>
                  <a:lnTo>
                    <a:pt x="84" y="165"/>
                  </a:lnTo>
                  <a:lnTo>
                    <a:pt x="86" y="163"/>
                  </a:lnTo>
                  <a:lnTo>
                    <a:pt x="87" y="161"/>
                  </a:lnTo>
                  <a:lnTo>
                    <a:pt x="89" y="160"/>
                  </a:lnTo>
                  <a:lnTo>
                    <a:pt x="94" y="156"/>
                  </a:lnTo>
                  <a:lnTo>
                    <a:pt x="99" y="150"/>
                  </a:lnTo>
                  <a:lnTo>
                    <a:pt x="104" y="143"/>
                  </a:lnTo>
                  <a:lnTo>
                    <a:pt x="108" y="135"/>
                  </a:lnTo>
                  <a:lnTo>
                    <a:pt x="111" y="129"/>
                  </a:lnTo>
                  <a:lnTo>
                    <a:pt x="115" y="125"/>
                  </a:lnTo>
                  <a:lnTo>
                    <a:pt x="120" y="124"/>
                  </a:lnTo>
                  <a:lnTo>
                    <a:pt x="123" y="123"/>
                  </a:lnTo>
                  <a:lnTo>
                    <a:pt x="127" y="122"/>
                  </a:lnTo>
                  <a:lnTo>
                    <a:pt x="130" y="121"/>
                  </a:lnTo>
                  <a:lnTo>
                    <a:pt x="133" y="119"/>
                  </a:lnTo>
                  <a:lnTo>
                    <a:pt x="136" y="116"/>
                  </a:lnTo>
                  <a:lnTo>
                    <a:pt x="139" y="113"/>
                  </a:lnTo>
                  <a:lnTo>
                    <a:pt x="142" y="109"/>
                  </a:lnTo>
                  <a:lnTo>
                    <a:pt x="145" y="104"/>
                  </a:lnTo>
                  <a:lnTo>
                    <a:pt x="150" y="94"/>
                  </a:lnTo>
                  <a:lnTo>
                    <a:pt x="154" y="83"/>
                  </a:lnTo>
                  <a:lnTo>
                    <a:pt x="156" y="74"/>
                  </a:lnTo>
                  <a:lnTo>
                    <a:pt x="154" y="68"/>
                  </a:lnTo>
                  <a:close/>
                </a:path>
              </a:pathLst>
            </a:custGeom>
            <a:solidFill>
              <a:srgbClr val="FFCEC1"/>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 name="Freeform 9"/>
            <p:cNvSpPr>
              <a:spLocks/>
            </p:cNvSpPr>
            <p:nvPr/>
          </p:nvSpPr>
          <p:spPr bwMode="auto">
            <a:xfrm>
              <a:off x="2745" y="1762"/>
              <a:ext cx="151" cy="194"/>
            </a:xfrm>
            <a:custGeom>
              <a:avLst/>
              <a:gdLst/>
              <a:ahLst/>
              <a:cxnLst>
                <a:cxn ang="0">
                  <a:pos x="7" y="1"/>
                </a:cxn>
                <a:cxn ang="0">
                  <a:pos x="15" y="7"/>
                </a:cxn>
                <a:cxn ang="0">
                  <a:pos x="28" y="15"/>
                </a:cxn>
                <a:cxn ang="0">
                  <a:pos x="42" y="23"/>
                </a:cxn>
                <a:cxn ang="0">
                  <a:pos x="53" y="29"/>
                </a:cxn>
                <a:cxn ang="0">
                  <a:pos x="61" y="34"/>
                </a:cxn>
                <a:cxn ang="0">
                  <a:pos x="66" y="41"/>
                </a:cxn>
                <a:cxn ang="0">
                  <a:pos x="69" y="48"/>
                </a:cxn>
                <a:cxn ang="0">
                  <a:pos x="75" y="57"/>
                </a:cxn>
                <a:cxn ang="0">
                  <a:pos x="90" y="79"/>
                </a:cxn>
                <a:cxn ang="0">
                  <a:pos x="111" y="105"/>
                </a:cxn>
                <a:cxn ang="0">
                  <a:pos x="130" y="129"/>
                </a:cxn>
                <a:cxn ang="0">
                  <a:pos x="142" y="146"/>
                </a:cxn>
                <a:cxn ang="0">
                  <a:pos x="151" y="163"/>
                </a:cxn>
                <a:cxn ang="0">
                  <a:pos x="149" y="182"/>
                </a:cxn>
                <a:cxn ang="0">
                  <a:pos x="144" y="194"/>
                </a:cxn>
                <a:cxn ang="0">
                  <a:pos x="134" y="188"/>
                </a:cxn>
                <a:cxn ang="0">
                  <a:pos x="128" y="182"/>
                </a:cxn>
                <a:cxn ang="0">
                  <a:pos x="120" y="178"/>
                </a:cxn>
                <a:cxn ang="0">
                  <a:pos x="112" y="178"/>
                </a:cxn>
                <a:cxn ang="0">
                  <a:pos x="102" y="181"/>
                </a:cxn>
                <a:cxn ang="0">
                  <a:pos x="93" y="182"/>
                </a:cxn>
                <a:cxn ang="0">
                  <a:pos x="82" y="179"/>
                </a:cxn>
                <a:cxn ang="0">
                  <a:pos x="73" y="176"/>
                </a:cxn>
                <a:cxn ang="0">
                  <a:pos x="62" y="168"/>
                </a:cxn>
                <a:cxn ang="0">
                  <a:pos x="54" y="159"/>
                </a:cxn>
                <a:cxn ang="0">
                  <a:pos x="46" y="155"/>
                </a:cxn>
                <a:cxn ang="0">
                  <a:pos x="40" y="153"/>
                </a:cxn>
                <a:cxn ang="0">
                  <a:pos x="36" y="153"/>
                </a:cxn>
                <a:cxn ang="0">
                  <a:pos x="30" y="151"/>
                </a:cxn>
                <a:cxn ang="0">
                  <a:pos x="24" y="150"/>
                </a:cxn>
                <a:cxn ang="0">
                  <a:pos x="18" y="147"/>
                </a:cxn>
                <a:cxn ang="0">
                  <a:pos x="13" y="145"/>
                </a:cxn>
                <a:cxn ang="0">
                  <a:pos x="7" y="141"/>
                </a:cxn>
                <a:cxn ang="0">
                  <a:pos x="0" y="132"/>
                </a:cxn>
                <a:cxn ang="0">
                  <a:pos x="3" y="118"/>
                </a:cxn>
                <a:cxn ang="0">
                  <a:pos x="8" y="105"/>
                </a:cxn>
                <a:cxn ang="0">
                  <a:pos x="9" y="95"/>
                </a:cxn>
                <a:cxn ang="0">
                  <a:pos x="8" y="82"/>
                </a:cxn>
                <a:cxn ang="0">
                  <a:pos x="17" y="74"/>
                </a:cxn>
                <a:cxn ang="0">
                  <a:pos x="29" y="71"/>
                </a:cxn>
                <a:cxn ang="0">
                  <a:pos x="38" y="68"/>
                </a:cxn>
                <a:cxn ang="0">
                  <a:pos x="48" y="66"/>
                </a:cxn>
                <a:cxn ang="0">
                  <a:pos x="55" y="64"/>
                </a:cxn>
                <a:cxn ang="0">
                  <a:pos x="63" y="61"/>
                </a:cxn>
                <a:cxn ang="0">
                  <a:pos x="60" y="54"/>
                </a:cxn>
                <a:cxn ang="0">
                  <a:pos x="52" y="44"/>
                </a:cxn>
                <a:cxn ang="0">
                  <a:pos x="45" y="39"/>
                </a:cxn>
                <a:cxn ang="0">
                  <a:pos x="38" y="34"/>
                </a:cxn>
                <a:cxn ang="0">
                  <a:pos x="31" y="30"/>
                </a:cxn>
                <a:cxn ang="0">
                  <a:pos x="23" y="25"/>
                </a:cxn>
                <a:cxn ang="0">
                  <a:pos x="14" y="17"/>
                </a:cxn>
                <a:cxn ang="0">
                  <a:pos x="7" y="10"/>
                </a:cxn>
                <a:cxn ang="0">
                  <a:pos x="4" y="3"/>
                </a:cxn>
              </a:cxnLst>
              <a:rect l="0" t="0" r="r" b="b"/>
              <a:pathLst>
                <a:path w="151" h="194">
                  <a:moveTo>
                    <a:pt x="6" y="0"/>
                  </a:moveTo>
                  <a:lnTo>
                    <a:pt x="7" y="1"/>
                  </a:lnTo>
                  <a:lnTo>
                    <a:pt x="10" y="3"/>
                  </a:lnTo>
                  <a:lnTo>
                    <a:pt x="15" y="7"/>
                  </a:lnTo>
                  <a:lnTo>
                    <a:pt x="21" y="11"/>
                  </a:lnTo>
                  <a:lnTo>
                    <a:pt x="28" y="15"/>
                  </a:lnTo>
                  <a:lnTo>
                    <a:pt x="34" y="20"/>
                  </a:lnTo>
                  <a:lnTo>
                    <a:pt x="42" y="23"/>
                  </a:lnTo>
                  <a:lnTo>
                    <a:pt x="48" y="26"/>
                  </a:lnTo>
                  <a:lnTo>
                    <a:pt x="53" y="29"/>
                  </a:lnTo>
                  <a:lnTo>
                    <a:pt x="57" y="31"/>
                  </a:lnTo>
                  <a:lnTo>
                    <a:pt x="61" y="34"/>
                  </a:lnTo>
                  <a:lnTo>
                    <a:pt x="64" y="37"/>
                  </a:lnTo>
                  <a:lnTo>
                    <a:pt x="66" y="41"/>
                  </a:lnTo>
                  <a:lnTo>
                    <a:pt x="68" y="44"/>
                  </a:lnTo>
                  <a:lnTo>
                    <a:pt x="69" y="48"/>
                  </a:lnTo>
                  <a:lnTo>
                    <a:pt x="71" y="51"/>
                  </a:lnTo>
                  <a:lnTo>
                    <a:pt x="75" y="57"/>
                  </a:lnTo>
                  <a:lnTo>
                    <a:pt x="81" y="66"/>
                  </a:lnTo>
                  <a:lnTo>
                    <a:pt x="90" y="79"/>
                  </a:lnTo>
                  <a:lnTo>
                    <a:pt x="101" y="92"/>
                  </a:lnTo>
                  <a:lnTo>
                    <a:pt x="111" y="105"/>
                  </a:lnTo>
                  <a:lnTo>
                    <a:pt x="122" y="118"/>
                  </a:lnTo>
                  <a:lnTo>
                    <a:pt x="130" y="129"/>
                  </a:lnTo>
                  <a:lnTo>
                    <a:pt x="135" y="136"/>
                  </a:lnTo>
                  <a:lnTo>
                    <a:pt x="142" y="146"/>
                  </a:lnTo>
                  <a:lnTo>
                    <a:pt x="148" y="154"/>
                  </a:lnTo>
                  <a:lnTo>
                    <a:pt x="151" y="163"/>
                  </a:lnTo>
                  <a:lnTo>
                    <a:pt x="151" y="173"/>
                  </a:lnTo>
                  <a:lnTo>
                    <a:pt x="149" y="182"/>
                  </a:lnTo>
                  <a:lnTo>
                    <a:pt x="147" y="191"/>
                  </a:lnTo>
                  <a:lnTo>
                    <a:pt x="144" y="194"/>
                  </a:lnTo>
                  <a:lnTo>
                    <a:pt x="138" y="192"/>
                  </a:lnTo>
                  <a:lnTo>
                    <a:pt x="134" y="188"/>
                  </a:lnTo>
                  <a:lnTo>
                    <a:pt x="131" y="185"/>
                  </a:lnTo>
                  <a:lnTo>
                    <a:pt x="128" y="182"/>
                  </a:lnTo>
                  <a:lnTo>
                    <a:pt x="124" y="180"/>
                  </a:lnTo>
                  <a:lnTo>
                    <a:pt x="120" y="178"/>
                  </a:lnTo>
                  <a:lnTo>
                    <a:pt x="116" y="177"/>
                  </a:lnTo>
                  <a:lnTo>
                    <a:pt x="112" y="178"/>
                  </a:lnTo>
                  <a:lnTo>
                    <a:pt x="107" y="179"/>
                  </a:lnTo>
                  <a:lnTo>
                    <a:pt x="102" y="181"/>
                  </a:lnTo>
                  <a:lnTo>
                    <a:pt x="98" y="182"/>
                  </a:lnTo>
                  <a:lnTo>
                    <a:pt x="93" y="182"/>
                  </a:lnTo>
                  <a:lnTo>
                    <a:pt x="87" y="181"/>
                  </a:lnTo>
                  <a:lnTo>
                    <a:pt x="82" y="179"/>
                  </a:lnTo>
                  <a:lnTo>
                    <a:pt x="78" y="178"/>
                  </a:lnTo>
                  <a:lnTo>
                    <a:pt x="73" y="176"/>
                  </a:lnTo>
                  <a:lnTo>
                    <a:pt x="69" y="173"/>
                  </a:lnTo>
                  <a:lnTo>
                    <a:pt x="62" y="168"/>
                  </a:lnTo>
                  <a:lnTo>
                    <a:pt x="58" y="163"/>
                  </a:lnTo>
                  <a:lnTo>
                    <a:pt x="54" y="159"/>
                  </a:lnTo>
                  <a:lnTo>
                    <a:pt x="49" y="156"/>
                  </a:lnTo>
                  <a:lnTo>
                    <a:pt x="46" y="155"/>
                  </a:lnTo>
                  <a:lnTo>
                    <a:pt x="43" y="154"/>
                  </a:lnTo>
                  <a:lnTo>
                    <a:pt x="40" y="153"/>
                  </a:lnTo>
                  <a:lnTo>
                    <a:pt x="38" y="153"/>
                  </a:lnTo>
                  <a:lnTo>
                    <a:pt x="36" y="153"/>
                  </a:lnTo>
                  <a:lnTo>
                    <a:pt x="33" y="152"/>
                  </a:lnTo>
                  <a:lnTo>
                    <a:pt x="30" y="151"/>
                  </a:lnTo>
                  <a:lnTo>
                    <a:pt x="27" y="150"/>
                  </a:lnTo>
                  <a:lnTo>
                    <a:pt x="24" y="150"/>
                  </a:lnTo>
                  <a:lnTo>
                    <a:pt x="21" y="149"/>
                  </a:lnTo>
                  <a:lnTo>
                    <a:pt x="18" y="147"/>
                  </a:lnTo>
                  <a:lnTo>
                    <a:pt x="16" y="147"/>
                  </a:lnTo>
                  <a:lnTo>
                    <a:pt x="13" y="145"/>
                  </a:lnTo>
                  <a:lnTo>
                    <a:pt x="10" y="143"/>
                  </a:lnTo>
                  <a:lnTo>
                    <a:pt x="7" y="141"/>
                  </a:lnTo>
                  <a:lnTo>
                    <a:pt x="4" y="138"/>
                  </a:lnTo>
                  <a:lnTo>
                    <a:pt x="0" y="132"/>
                  </a:lnTo>
                  <a:lnTo>
                    <a:pt x="1" y="125"/>
                  </a:lnTo>
                  <a:lnTo>
                    <a:pt x="3" y="118"/>
                  </a:lnTo>
                  <a:lnTo>
                    <a:pt x="6" y="111"/>
                  </a:lnTo>
                  <a:lnTo>
                    <a:pt x="8" y="105"/>
                  </a:lnTo>
                  <a:lnTo>
                    <a:pt x="9" y="100"/>
                  </a:lnTo>
                  <a:lnTo>
                    <a:pt x="9" y="95"/>
                  </a:lnTo>
                  <a:lnTo>
                    <a:pt x="8" y="88"/>
                  </a:lnTo>
                  <a:lnTo>
                    <a:pt x="8" y="82"/>
                  </a:lnTo>
                  <a:lnTo>
                    <a:pt x="12" y="77"/>
                  </a:lnTo>
                  <a:lnTo>
                    <a:pt x="17" y="74"/>
                  </a:lnTo>
                  <a:lnTo>
                    <a:pt x="25" y="72"/>
                  </a:lnTo>
                  <a:lnTo>
                    <a:pt x="29" y="71"/>
                  </a:lnTo>
                  <a:lnTo>
                    <a:pt x="34" y="70"/>
                  </a:lnTo>
                  <a:lnTo>
                    <a:pt x="38" y="68"/>
                  </a:lnTo>
                  <a:lnTo>
                    <a:pt x="43" y="67"/>
                  </a:lnTo>
                  <a:lnTo>
                    <a:pt x="48" y="66"/>
                  </a:lnTo>
                  <a:lnTo>
                    <a:pt x="51" y="64"/>
                  </a:lnTo>
                  <a:lnTo>
                    <a:pt x="55" y="64"/>
                  </a:lnTo>
                  <a:lnTo>
                    <a:pt x="59" y="63"/>
                  </a:lnTo>
                  <a:lnTo>
                    <a:pt x="63" y="61"/>
                  </a:lnTo>
                  <a:lnTo>
                    <a:pt x="63" y="58"/>
                  </a:lnTo>
                  <a:lnTo>
                    <a:pt x="60" y="54"/>
                  </a:lnTo>
                  <a:lnTo>
                    <a:pt x="55" y="47"/>
                  </a:lnTo>
                  <a:lnTo>
                    <a:pt x="52" y="44"/>
                  </a:lnTo>
                  <a:lnTo>
                    <a:pt x="49" y="41"/>
                  </a:lnTo>
                  <a:lnTo>
                    <a:pt x="45" y="39"/>
                  </a:lnTo>
                  <a:lnTo>
                    <a:pt x="42" y="37"/>
                  </a:lnTo>
                  <a:lnTo>
                    <a:pt x="38" y="34"/>
                  </a:lnTo>
                  <a:lnTo>
                    <a:pt x="34" y="32"/>
                  </a:lnTo>
                  <a:lnTo>
                    <a:pt x="31" y="30"/>
                  </a:lnTo>
                  <a:lnTo>
                    <a:pt x="27" y="28"/>
                  </a:lnTo>
                  <a:lnTo>
                    <a:pt x="23" y="25"/>
                  </a:lnTo>
                  <a:lnTo>
                    <a:pt x="19" y="21"/>
                  </a:lnTo>
                  <a:lnTo>
                    <a:pt x="14" y="17"/>
                  </a:lnTo>
                  <a:lnTo>
                    <a:pt x="10" y="14"/>
                  </a:lnTo>
                  <a:lnTo>
                    <a:pt x="7" y="10"/>
                  </a:lnTo>
                  <a:lnTo>
                    <a:pt x="4" y="6"/>
                  </a:lnTo>
                  <a:lnTo>
                    <a:pt x="4" y="3"/>
                  </a:lnTo>
                  <a:lnTo>
                    <a:pt x="6" y="0"/>
                  </a:lnTo>
                  <a:close/>
                </a:path>
              </a:pathLst>
            </a:custGeom>
            <a:solidFill>
              <a:srgbClr val="FFCEC1"/>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 name="Freeform 10"/>
            <p:cNvSpPr>
              <a:spLocks/>
            </p:cNvSpPr>
            <p:nvPr/>
          </p:nvSpPr>
          <p:spPr bwMode="auto">
            <a:xfrm>
              <a:off x="3361" y="1562"/>
              <a:ext cx="28" cy="15"/>
            </a:xfrm>
            <a:custGeom>
              <a:avLst/>
              <a:gdLst/>
              <a:ahLst/>
              <a:cxnLst>
                <a:cxn ang="0">
                  <a:pos x="0" y="1"/>
                </a:cxn>
                <a:cxn ang="0">
                  <a:pos x="0" y="3"/>
                </a:cxn>
                <a:cxn ang="0">
                  <a:pos x="1" y="8"/>
                </a:cxn>
                <a:cxn ang="0">
                  <a:pos x="3" y="12"/>
                </a:cxn>
                <a:cxn ang="0">
                  <a:pos x="5" y="15"/>
                </a:cxn>
                <a:cxn ang="0">
                  <a:pos x="9" y="15"/>
                </a:cxn>
                <a:cxn ang="0">
                  <a:pos x="13" y="15"/>
                </a:cxn>
                <a:cxn ang="0">
                  <a:pos x="17" y="14"/>
                </a:cxn>
                <a:cxn ang="0">
                  <a:pos x="20" y="13"/>
                </a:cxn>
                <a:cxn ang="0">
                  <a:pos x="23" y="12"/>
                </a:cxn>
                <a:cxn ang="0">
                  <a:pos x="25" y="11"/>
                </a:cxn>
                <a:cxn ang="0">
                  <a:pos x="27" y="10"/>
                </a:cxn>
                <a:cxn ang="0">
                  <a:pos x="28" y="10"/>
                </a:cxn>
                <a:cxn ang="0">
                  <a:pos x="27" y="9"/>
                </a:cxn>
                <a:cxn ang="0">
                  <a:pos x="25" y="9"/>
                </a:cxn>
                <a:cxn ang="0">
                  <a:pos x="22" y="6"/>
                </a:cxn>
                <a:cxn ang="0">
                  <a:pos x="17" y="4"/>
                </a:cxn>
                <a:cxn ang="0">
                  <a:pos x="13" y="3"/>
                </a:cxn>
                <a:cxn ang="0">
                  <a:pos x="9" y="1"/>
                </a:cxn>
                <a:cxn ang="0">
                  <a:pos x="4" y="0"/>
                </a:cxn>
                <a:cxn ang="0">
                  <a:pos x="0" y="1"/>
                </a:cxn>
              </a:cxnLst>
              <a:rect l="0" t="0" r="r" b="b"/>
              <a:pathLst>
                <a:path w="28" h="15">
                  <a:moveTo>
                    <a:pt x="0" y="1"/>
                  </a:moveTo>
                  <a:lnTo>
                    <a:pt x="0" y="3"/>
                  </a:lnTo>
                  <a:lnTo>
                    <a:pt x="1" y="8"/>
                  </a:lnTo>
                  <a:lnTo>
                    <a:pt x="3" y="12"/>
                  </a:lnTo>
                  <a:lnTo>
                    <a:pt x="5" y="15"/>
                  </a:lnTo>
                  <a:lnTo>
                    <a:pt x="9" y="15"/>
                  </a:lnTo>
                  <a:lnTo>
                    <a:pt x="13" y="15"/>
                  </a:lnTo>
                  <a:lnTo>
                    <a:pt x="17" y="14"/>
                  </a:lnTo>
                  <a:lnTo>
                    <a:pt x="20" y="13"/>
                  </a:lnTo>
                  <a:lnTo>
                    <a:pt x="23" y="12"/>
                  </a:lnTo>
                  <a:lnTo>
                    <a:pt x="25" y="11"/>
                  </a:lnTo>
                  <a:lnTo>
                    <a:pt x="27" y="10"/>
                  </a:lnTo>
                  <a:lnTo>
                    <a:pt x="28" y="10"/>
                  </a:lnTo>
                  <a:lnTo>
                    <a:pt x="27" y="9"/>
                  </a:lnTo>
                  <a:lnTo>
                    <a:pt x="25" y="9"/>
                  </a:lnTo>
                  <a:lnTo>
                    <a:pt x="22" y="6"/>
                  </a:lnTo>
                  <a:lnTo>
                    <a:pt x="17" y="4"/>
                  </a:lnTo>
                  <a:lnTo>
                    <a:pt x="13" y="3"/>
                  </a:lnTo>
                  <a:lnTo>
                    <a:pt x="9" y="1"/>
                  </a:lnTo>
                  <a:lnTo>
                    <a:pt x="4" y="0"/>
                  </a:lnTo>
                  <a:lnTo>
                    <a:pt x="0" y="1"/>
                  </a:lnTo>
                  <a:close/>
                </a:path>
              </a:pathLst>
            </a:custGeom>
            <a:solidFill>
              <a:srgbClr val="C1333F"/>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 name="Freeform 11"/>
            <p:cNvSpPr>
              <a:spLocks/>
            </p:cNvSpPr>
            <p:nvPr/>
          </p:nvSpPr>
          <p:spPr bwMode="auto">
            <a:xfrm>
              <a:off x="3342" y="1540"/>
              <a:ext cx="57" cy="31"/>
            </a:xfrm>
            <a:custGeom>
              <a:avLst/>
              <a:gdLst/>
              <a:ahLst/>
              <a:cxnLst>
                <a:cxn ang="0">
                  <a:pos x="0" y="1"/>
                </a:cxn>
                <a:cxn ang="0">
                  <a:pos x="1" y="4"/>
                </a:cxn>
                <a:cxn ang="0">
                  <a:pos x="4" y="11"/>
                </a:cxn>
                <a:cxn ang="0">
                  <a:pos x="9" y="19"/>
                </a:cxn>
                <a:cxn ang="0">
                  <a:pos x="17" y="23"/>
                </a:cxn>
                <a:cxn ang="0">
                  <a:pos x="22" y="24"/>
                </a:cxn>
                <a:cxn ang="0">
                  <a:pos x="27" y="25"/>
                </a:cxn>
                <a:cxn ang="0">
                  <a:pos x="31" y="26"/>
                </a:cxn>
                <a:cxn ang="0">
                  <a:pos x="35" y="28"/>
                </a:cxn>
                <a:cxn ang="0">
                  <a:pos x="39" y="28"/>
                </a:cxn>
                <a:cxn ang="0">
                  <a:pos x="42" y="29"/>
                </a:cxn>
                <a:cxn ang="0">
                  <a:pos x="44" y="30"/>
                </a:cxn>
                <a:cxn ang="0">
                  <a:pos x="45" y="31"/>
                </a:cxn>
                <a:cxn ang="0">
                  <a:pos x="48" y="31"/>
                </a:cxn>
                <a:cxn ang="0">
                  <a:pos x="51" y="31"/>
                </a:cxn>
                <a:cxn ang="0">
                  <a:pos x="55" y="31"/>
                </a:cxn>
                <a:cxn ang="0">
                  <a:pos x="57" y="31"/>
                </a:cxn>
                <a:cxn ang="0">
                  <a:pos x="57" y="30"/>
                </a:cxn>
                <a:cxn ang="0">
                  <a:pos x="54" y="28"/>
                </a:cxn>
                <a:cxn ang="0">
                  <a:pos x="50" y="28"/>
                </a:cxn>
                <a:cxn ang="0">
                  <a:pos x="46" y="27"/>
                </a:cxn>
                <a:cxn ang="0">
                  <a:pos x="45" y="25"/>
                </a:cxn>
                <a:cxn ang="0">
                  <a:pos x="42" y="24"/>
                </a:cxn>
                <a:cxn ang="0">
                  <a:pos x="39" y="22"/>
                </a:cxn>
                <a:cxn ang="0">
                  <a:pos x="36" y="20"/>
                </a:cxn>
                <a:cxn ang="0">
                  <a:pos x="32" y="18"/>
                </a:cxn>
                <a:cxn ang="0">
                  <a:pos x="29" y="16"/>
                </a:cxn>
                <a:cxn ang="0">
                  <a:pos x="26" y="15"/>
                </a:cxn>
                <a:cxn ang="0">
                  <a:pos x="24" y="14"/>
                </a:cxn>
                <a:cxn ang="0">
                  <a:pos x="21" y="12"/>
                </a:cxn>
                <a:cxn ang="0">
                  <a:pos x="17" y="11"/>
                </a:cxn>
                <a:cxn ang="0">
                  <a:pos x="14" y="11"/>
                </a:cxn>
                <a:cxn ang="0">
                  <a:pos x="11" y="11"/>
                </a:cxn>
                <a:cxn ang="0">
                  <a:pos x="9" y="11"/>
                </a:cxn>
                <a:cxn ang="0">
                  <a:pos x="7" y="10"/>
                </a:cxn>
                <a:cxn ang="0">
                  <a:pos x="7" y="8"/>
                </a:cxn>
                <a:cxn ang="0">
                  <a:pos x="5" y="6"/>
                </a:cxn>
                <a:cxn ang="0">
                  <a:pos x="4" y="3"/>
                </a:cxn>
                <a:cxn ang="0">
                  <a:pos x="1" y="1"/>
                </a:cxn>
                <a:cxn ang="0">
                  <a:pos x="1" y="0"/>
                </a:cxn>
                <a:cxn ang="0">
                  <a:pos x="0" y="1"/>
                </a:cxn>
              </a:cxnLst>
              <a:rect l="0" t="0" r="r" b="b"/>
              <a:pathLst>
                <a:path w="57" h="31">
                  <a:moveTo>
                    <a:pt x="0" y="1"/>
                  </a:moveTo>
                  <a:lnTo>
                    <a:pt x="1" y="4"/>
                  </a:lnTo>
                  <a:lnTo>
                    <a:pt x="4" y="11"/>
                  </a:lnTo>
                  <a:lnTo>
                    <a:pt x="9" y="19"/>
                  </a:lnTo>
                  <a:lnTo>
                    <a:pt x="17" y="23"/>
                  </a:lnTo>
                  <a:lnTo>
                    <a:pt x="22" y="24"/>
                  </a:lnTo>
                  <a:lnTo>
                    <a:pt x="27" y="25"/>
                  </a:lnTo>
                  <a:lnTo>
                    <a:pt x="31" y="26"/>
                  </a:lnTo>
                  <a:lnTo>
                    <a:pt x="35" y="28"/>
                  </a:lnTo>
                  <a:lnTo>
                    <a:pt x="39" y="28"/>
                  </a:lnTo>
                  <a:lnTo>
                    <a:pt x="42" y="29"/>
                  </a:lnTo>
                  <a:lnTo>
                    <a:pt x="44" y="30"/>
                  </a:lnTo>
                  <a:lnTo>
                    <a:pt x="45" y="31"/>
                  </a:lnTo>
                  <a:lnTo>
                    <a:pt x="48" y="31"/>
                  </a:lnTo>
                  <a:lnTo>
                    <a:pt x="51" y="31"/>
                  </a:lnTo>
                  <a:lnTo>
                    <a:pt x="55" y="31"/>
                  </a:lnTo>
                  <a:lnTo>
                    <a:pt x="57" y="31"/>
                  </a:lnTo>
                  <a:lnTo>
                    <a:pt x="57" y="30"/>
                  </a:lnTo>
                  <a:lnTo>
                    <a:pt x="54" y="28"/>
                  </a:lnTo>
                  <a:lnTo>
                    <a:pt x="50" y="28"/>
                  </a:lnTo>
                  <a:lnTo>
                    <a:pt x="46" y="27"/>
                  </a:lnTo>
                  <a:lnTo>
                    <a:pt x="45" y="25"/>
                  </a:lnTo>
                  <a:lnTo>
                    <a:pt x="42" y="24"/>
                  </a:lnTo>
                  <a:lnTo>
                    <a:pt x="39" y="22"/>
                  </a:lnTo>
                  <a:lnTo>
                    <a:pt x="36" y="20"/>
                  </a:lnTo>
                  <a:lnTo>
                    <a:pt x="32" y="18"/>
                  </a:lnTo>
                  <a:lnTo>
                    <a:pt x="29" y="16"/>
                  </a:lnTo>
                  <a:lnTo>
                    <a:pt x="26" y="15"/>
                  </a:lnTo>
                  <a:lnTo>
                    <a:pt x="24" y="14"/>
                  </a:lnTo>
                  <a:lnTo>
                    <a:pt x="21" y="12"/>
                  </a:lnTo>
                  <a:lnTo>
                    <a:pt x="17" y="11"/>
                  </a:lnTo>
                  <a:lnTo>
                    <a:pt x="14" y="11"/>
                  </a:lnTo>
                  <a:lnTo>
                    <a:pt x="11" y="11"/>
                  </a:lnTo>
                  <a:lnTo>
                    <a:pt x="9" y="11"/>
                  </a:lnTo>
                  <a:lnTo>
                    <a:pt x="7" y="10"/>
                  </a:lnTo>
                  <a:lnTo>
                    <a:pt x="7" y="8"/>
                  </a:lnTo>
                  <a:lnTo>
                    <a:pt x="5" y="6"/>
                  </a:lnTo>
                  <a:lnTo>
                    <a:pt x="4" y="3"/>
                  </a:lnTo>
                  <a:lnTo>
                    <a:pt x="1" y="1"/>
                  </a:lnTo>
                  <a:lnTo>
                    <a:pt x="1" y="0"/>
                  </a:lnTo>
                  <a:lnTo>
                    <a:pt x="0" y="1"/>
                  </a:lnTo>
                  <a:close/>
                </a:path>
              </a:pathLst>
            </a:custGeom>
            <a:solidFill>
              <a:srgbClr val="E089A3"/>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1" name="Freeform 12"/>
            <p:cNvSpPr>
              <a:spLocks/>
            </p:cNvSpPr>
            <p:nvPr/>
          </p:nvSpPr>
          <p:spPr bwMode="auto">
            <a:xfrm>
              <a:off x="3356" y="1561"/>
              <a:ext cx="46" cy="30"/>
            </a:xfrm>
            <a:custGeom>
              <a:avLst/>
              <a:gdLst/>
              <a:ahLst/>
              <a:cxnLst>
                <a:cxn ang="0">
                  <a:pos x="46" y="10"/>
                </a:cxn>
                <a:cxn ang="0">
                  <a:pos x="45" y="10"/>
                </a:cxn>
                <a:cxn ang="0">
                  <a:pos x="42" y="13"/>
                </a:cxn>
                <a:cxn ang="0">
                  <a:pos x="37" y="17"/>
                </a:cxn>
                <a:cxn ang="0">
                  <a:pos x="33" y="21"/>
                </a:cxn>
                <a:cxn ang="0">
                  <a:pos x="28" y="24"/>
                </a:cxn>
                <a:cxn ang="0">
                  <a:pos x="23" y="27"/>
                </a:cxn>
                <a:cxn ang="0">
                  <a:pos x="18" y="29"/>
                </a:cxn>
                <a:cxn ang="0">
                  <a:pos x="14" y="30"/>
                </a:cxn>
                <a:cxn ang="0">
                  <a:pos x="9" y="29"/>
                </a:cxn>
                <a:cxn ang="0">
                  <a:pos x="5" y="28"/>
                </a:cxn>
                <a:cxn ang="0">
                  <a:pos x="3" y="25"/>
                </a:cxn>
                <a:cxn ang="0">
                  <a:pos x="1" y="21"/>
                </a:cxn>
                <a:cxn ang="0">
                  <a:pos x="0" y="16"/>
                </a:cxn>
                <a:cxn ang="0">
                  <a:pos x="1" y="10"/>
                </a:cxn>
                <a:cxn ang="0">
                  <a:pos x="2" y="4"/>
                </a:cxn>
                <a:cxn ang="0">
                  <a:pos x="3" y="1"/>
                </a:cxn>
                <a:cxn ang="0">
                  <a:pos x="4" y="0"/>
                </a:cxn>
                <a:cxn ang="0">
                  <a:pos x="4" y="1"/>
                </a:cxn>
                <a:cxn ang="0">
                  <a:pos x="4" y="4"/>
                </a:cxn>
                <a:cxn ang="0">
                  <a:pos x="5" y="6"/>
                </a:cxn>
                <a:cxn ang="0">
                  <a:pos x="5" y="8"/>
                </a:cxn>
                <a:cxn ang="0">
                  <a:pos x="5" y="12"/>
                </a:cxn>
                <a:cxn ang="0">
                  <a:pos x="8" y="15"/>
                </a:cxn>
                <a:cxn ang="0">
                  <a:pos x="14" y="16"/>
                </a:cxn>
                <a:cxn ang="0">
                  <a:pos x="20" y="15"/>
                </a:cxn>
                <a:cxn ang="0">
                  <a:pos x="25" y="13"/>
                </a:cxn>
                <a:cxn ang="0">
                  <a:pos x="29" y="12"/>
                </a:cxn>
                <a:cxn ang="0">
                  <a:pos x="33" y="10"/>
                </a:cxn>
                <a:cxn ang="0">
                  <a:pos x="37" y="10"/>
                </a:cxn>
                <a:cxn ang="0">
                  <a:pos x="42" y="9"/>
                </a:cxn>
                <a:cxn ang="0">
                  <a:pos x="46" y="9"/>
                </a:cxn>
                <a:cxn ang="0">
                  <a:pos x="46" y="10"/>
                </a:cxn>
              </a:cxnLst>
              <a:rect l="0" t="0" r="r" b="b"/>
              <a:pathLst>
                <a:path w="46" h="30">
                  <a:moveTo>
                    <a:pt x="46" y="10"/>
                  </a:moveTo>
                  <a:lnTo>
                    <a:pt x="45" y="10"/>
                  </a:lnTo>
                  <a:lnTo>
                    <a:pt x="42" y="13"/>
                  </a:lnTo>
                  <a:lnTo>
                    <a:pt x="37" y="17"/>
                  </a:lnTo>
                  <a:lnTo>
                    <a:pt x="33" y="21"/>
                  </a:lnTo>
                  <a:lnTo>
                    <a:pt x="28" y="24"/>
                  </a:lnTo>
                  <a:lnTo>
                    <a:pt x="23" y="27"/>
                  </a:lnTo>
                  <a:lnTo>
                    <a:pt x="18" y="29"/>
                  </a:lnTo>
                  <a:lnTo>
                    <a:pt x="14" y="30"/>
                  </a:lnTo>
                  <a:lnTo>
                    <a:pt x="9" y="29"/>
                  </a:lnTo>
                  <a:lnTo>
                    <a:pt x="5" y="28"/>
                  </a:lnTo>
                  <a:lnTo>
                    <a:pt x="3" y="25"/>
                  </a:lnTo>
                  <a:lnTo>
                    <a:pt x="1" y="21"/>
                  </a:lnTo>
                  <a:lnTo>
                    <a:pt x="0" y="16"/>
                  </a:lnTo>
                  <a:lnTo>
                    <a:pt x="1" y="10"/>
                  </a:lnTo>
                  <a:lnTo>
                    <a:pt x="2" y="4"/>
                  </a:lnTo>
                  <a:lnTo>
                    <a:pt x="3" y="1"/>
                  </a:lnTo>
                  <a:lnTo>
                    <a:pt x="4" y="0"/>
                  </a:lnTo>
                  <a:lnTo>
                    <a:pt x="4" y="1"/>
                  </a:lnTo>
                  <a:lnTo>
                    <a:pt x="4" y="4"/>
                  </a:lnTo>
                  <a:lnTo>
                    <a:pt x="5" y="6"/>
                  </a:lnTo>
                  <a:lnTo>
                    <a:pt x="5" y="8"/>
                  </a:lnTo>
                  <a:lnTo>
                    <a:pt x="5" y="12"/>
                  </a:lnTo>
                  <a:lnTo>
                    <a:pt x="8" y="15"/>
                  </a:lnTo>
                  <a:lnTo>
                    <a:pt x="14" y="16"/>
                  </a:lnTo>
                  <a:lnTo>
                    <a:pt x="20" y="15"/>
                  </a:lnTo>
                  <a:lnTo>
                    <a:pt x="25" y="13"/>
                  </a:lnTo>
                  <a:lnTo>
                    <a:pt x="29" y="12"/>
                  </a:lnTo>
                  <a:lnTo>
                    <a:pt x="33" y="10"/>
                  </a:lnTo>
                  <a:lnTo>
                    <a:pt x="37" y="10"/>
                  </a:lnTo>
                  <a:lnTo>
                    <a:pt x="42" y="9"/>
                  </a:lnTo>
                  <a:lnTo>
                    <a:pt x="46" y="9"/>
                  </a:lnTo>
                  <a:lnTo>
                    <a:pt x="46" y="10"/>
                  </a:lnTo>
                  <a:close/>
                </a:path>
              </a:pathLst>
            </a:custGeom>
            <a:solidFill>
              <a:srgbClr val="E089A3"/>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2" name="Freeform 13"/>
            <p:cNvSpPr>
              <a:spLocks/>
            </p:cNvSpPr>
            <p:nvPr/>
          </p:nvSpPr>
          <p:spPr bwMode="auto">
            <a:xfrm>
              <a:off x="3356" y="1314"/>
              <a:ext cx="261" cy="331"/>
            </a:xfrm>
            <a:custGeom>
              <a:avLst/>
              <a:gdLst/>
              <a:ahLst/>
              <a:cxnLst>
                <a:cxn ang="0">
                  <a:pos x="1" y="28"/>
                </a:cxn>
                <a:cxn ang="0">
                  <a:pos x="6" y="17"/>
                </a:cxn>
                <a:cxn ang="0">
                  <a:pos x="19" y="6"/>
                </a:cxn>
                <a:cxn ang="0">
                  <a:pos x="38" y="3"/>
                </a:cxn>
                <a:cxn ang="0">
                  <a:pos x="53" y="6"/>
                </a:cxn>
                <a:cxn ang="0">
                  <a:pos x="70" y="3"/>
                </a:cxn>
                <a:cxn ang="0">
                  <a:pos x="97" y="0"/>
                </a:cxn>
                <a:cxn ang="0">
                  <a:pos x="130" y="3"/>
                </a:cxn>
                <a:cxn ang="0">
                  <a:pos x="162" y="11"/>
                </a:cxn>
                <a:cxn ang="0">
                  <a:pos x="192" y="26"/>
                </a:cxn>
                <a:cxn ang="0">
                  <a:pos x="217" y="46"/>
                </a:cxn>
                <a:cxn ang="0">
                  <a:pos x="232" y="76"/>
                </a:cxn>
                <a:cxn ang="0">
                  <a:pos x="235" y="136"/>
                </a:cxn>
                <a:cxn ang="0">
                  <a:pos x="238" y="201"/>
                </a:cxn>
                <a:cxn ang="0">
                  <a:pos x="250" y="240"/>
                </a:cxn>
                <a:cxn ang="0">
                  <a:pos x="259" y="266"/>
                </a:cxn>
                <a:cxn ang="0">
                  <a:pos x="261" y="290"/>
                </a:cxn>
                <a:cxn ang="0">
                  <a:pos x="253" y="310"/>
                </a:cxn>
                <a:cxn ang="0">
                  <a:pos x="244" y="317"/>
                </a:cxn>
                <a:cxn ang="0">
                  <a:pos x="241" y="319"/>
                </a:cxn>
                <a:cxn ang="0">
                  <a:pos x="236" y="321"/>
                </a:cxn>
                <a:cxn ang="0">
                  <a:pos x="227" y="322"/>
                </a:cxn>
                <a:cxn ang="0">
                  <a:pos x="224" y="317"/>
                </a:cxn>
                <a:cxn ang="0">
                  <a:pos x="228" y="297"/>
                </a:cxn>
                <a:cxn ang="0">
                  <a:pos x="221" y="287"/>
                </a:cxn>
                <a:cxn ang="0">
                  <a:pos x="215" y="305"/>
                </a:cxn>
                <a:cxn ang="0">
                  <a:pos x="199" y="325"/>
                </a:cxn>
                <a:cxn ang="0">
                  <a:pos x="167" y="329"/>
                </a:cxn>
                <a:cxn ang="0">
                  <a:pos x="147" y="319"/>
                </a:cxn>
                <a:cxn ang="0">
                  <a:pos x="153" y="314"/>
                </a:cxn>
                <a:cxn ang="0">
                  <a:pos x="161" y="304"/>
                </a:cxn>
                <a:cxn ang="0">
                  <a:pos x="161" y="287"/>
                </a:cxn>
                <a:cxn ang="0">
                  <a:pos x="158" y="278"/>
                </a:cxn>
                <a:cxn ang="0">
                  <a:pos x="171" y="281"/>
                </a:cxn>
                <a:cxn ang="0">
                  <a:pos x="188" y="278"/>
                </a:cxn>
                <a:cxn ang="0">
                  <a:pos x="203" y="265"/>
                </a:cxn>
                <a:cxn ang="0">
                  <a:pos x="205" y="249"/>
                </a:cxn>
                <a:cxn ang="0">
                  <a:pos x="197" y="244"/>
                </a:cxn>
                <a:cxn ang="0">
                  <a:pos x="187" y="254"/>
                </a:cxn>
                <a:cxn ang="0">
                  <a:pos x="173" y="260"/>
                </a:cxn>
                <a:cxn ang="0">
                  <a:pos x="152" y="254"/>
                </a:cxn>
                <a:cxn ang="0">
                  <a:pos x="131" y="225"/>
                </a:cxn>
                <a:cxn ang="0">
                  <a:pos x="121" y="200"/>
                </a:cxn>
                <a:cxn ang="0">
                  <a:pos x="129" y="208"/>
                </a:cxn>
                <a:cxn ang="0">
                  <a:pos x="144" y="219"/>
                </a:cxn>
                <a:cxn ang="0">
                  <a:pos x="163" y="223"/>
                </a:cxn>
                <a:cxn ang="0">
                  <a:pos x="176" y="219"/>
                </a:cxn>
                <a:cxn ang="0">
                  <a:pos x="181" y="211"/>
                </a:cxn>
                <a:cxn ang="0">
                  <a:pos x="172" y="208"/>
                </a:cxn>
                <a:cxn ang="0">
                  <a:pos x="155" y="204"/>
                </a:cxn>
                <a:cxn ang="0">
                  <a:pos x="135" y="189"/>
                </a:cxn>
                <a:cxn ang="0">
                  <a:pos x="117" y="160"/>
                </a:cxn>
                <a:cxn ang="0">
                  <a:pos x="105" y="112"/>
                </a:cxn>
                <a:cxn ang="0">
                  <a:pos x="86" y="67"/>
                </a:cxn>
                <a:cxn ang="0">
                  <a:pos x="64" y="35"/>
                </a:cxn>
                <a:cxn ang="0">
                  <a:pos x="40" y="23"/>
                </a:cxn>
                <a:cxn ang="0">
                  <a:pos x="28" y="27"/>
                </a:cxn>
                <a:cxn ang="0">
                  <a:pos x="19" y="36"/>
                </a:cxn>
                <a:cxn ang="0">
                  <a:pos x="11" y="43"/>
                </a:cxn>
                <a:cxn ang="0">
                  <a:pos x="1" y="41"/>
                </a:cxn>
              </a:cxnLst>
              <a:rect l="0" t="0" r="r" b="b"/>
              <a:pathLst>
                <a:path w="261" h="331">
                  <a:moveTo>
                    <a:pt x="0" y="29"/>
                  </a:moveTo>
                  <a:lnTo>
                    <a:pt x="1" y="28"/>
                  </a:lnTo>
                  <a:lnTo>
                    <a:pt x="3" y="23"/>
                  </a:lnTo>
                  <a:lnTo>
                    <a:pt x="6" y="17"/>
                  </a:lnTo>
                  <a:lnTo>
                    <a:pt x="11" y="11"/>
                  </a:lnTo>
                  <a:lnTo>
                    <a:pt x="19" y="6"/>
                  </a:lnTo>
                  <a:lnTo>
                    <a:pt x="27" y="3"/>
                  </a:lnTo>
                  <a:lnTo>
                    <a:pt x="38" y="3"/>
                  </a:lnTo>
                  <a:lnTo>
                    <a:pt x="51" y="7"/>
                  </a:lnTo>
                  <a:lnTo>
                    <a:pt x="53" y="6"/>
                  </a:lnTo>
                  <a:lnTo>
                    <a:pt x="60" y="5"/>
                  </a:lnTo>
                  <a:lnTo>
                    <a:pt x="70" y="3"/>
                  </a:lnTo>
                  <a:lnTo>
                    <a:pt x="83" y="1"/>
                  </a:lnTo>
                  <a:lnTo>
                    <a:pt x="97" y="0"/>
                  </a:lnTo>
                  <a:lnTo>
                    <a:pt x="114" y="0"/>
                  </a:lnTo>
                  <a:lnTo>
                    <a:pt x="130" y="3"/>
                  </a:lnTo>
                  <a:lnTo>
                    <a:pt x="147" y="6"/>
                  </a:lnTo>
                  <a:lnTo>
                    <a:pt x="162" y="11"/>
                  </a:lnTo>
                  <a:lnTo>
                    <a:pt x="178" y="18"/>
                  </a:lnTo>
                  <a:lnTo>
                    <a:pt x="192" y="26"/>
                  </a:lnTo>
                  <a:lnTo>
                    <a:pt x="206" y="35"/>
                  </a:lnTo>
                  <a:lnTo>
                    <a:pt x="217" y="46"/>
                  </a:lnTo>
                  <a:lnTo>
                    <a:pt x="226" y="59"/>
                  </a:lnTo>
                  <a:lnTo>
                    <a:pt x="232" y="76"/>
                  </a:lnTo>
                  <a:lnTo>
                    <a:pt x="235" y="95"/>
                  </a:lnTo>
                  <a:lnTo>
                    <a:pt x="235" y="136"/>
                  </a:lnTo>
                  <a:lnTo>
                    <a:pt x="235" y="171"/>
                  </a:lnTo>
                  <a:lnTo>
                    <a:pt x="238" y="201"/>
                  </a:lnTo>
                  <a:lnTo>
                    <a:pt x="245" y="227"/>
                  </a:lnTo>
                  <a:lnTo>
                    <a:pt x="250" y="240"/>
                  </a:lnTo>
                  <a:lnTo>
                    <a:pt x="256" y="253"/>
                  </a:lnTo>
                  <a:lnTo>
                    <a:pt x="259" y="266"/>
                  </a:lnTo>
                  <a:lnTo>
                    <a:pt x="261" y="278"/>
                  </a:lnTo>
                  <a:lnTo>
                    <a:pt x="261" y="290"/>
                  </a:lnTo>
                  <a:lnTo>
                    <a:pt x="259" y="301"/>
                  </a:lnTo>
                  <a:lnTo>
                    <a:pt x="253" y="310"/>
                  </a:lnTo>
                  <a:lnTo>
                    <a:pt x="245" y="317"/>
                  </a:lnTo>
                  <a:lnTo>
                    <a:pt x="244" y="317"/>
                  </a:lnTo>
                  <a:lnTo>
                    <a:pt x="244" y="318"/>
                  </a:lnTo>
                  <a:lnTo>
                    <a:pt x="241" y="319"/>
                  </a:lnTo>
                  <a:lnTo>
                    <a:pt x="239" y="320"/>
                  </a:lnTo>
                  <a:lnTo>
                    <a:pt x="236" y="321"/>
                  </a:lnTo>
                  <a:lnTo>
                    <a:pt x="232" y="322"/>
                  </a:lnTo>
                  <a:lnTo>
                    <a:pt x="227" y="322"/>
                  </a:lnTo>
                  <a:lnTo>
                    <a:pt x="222" y="321"/>
                  </a:lnTo>
                  <a:lnTo>
                    <a:pt x="224" y="317"/>
                  </a:lnTo>
                  <a:lnTo>
                    <a:pt x="228" y="308"/>
                  </a:lnTo>
                  <a:lnTo>
                    <a:pt x="228" y="297"/>
                  </a:lnTo>
                  <a:lnTo>
                    <a:pt x="222" y="284"/>
                  </a:lnTo>
                  <a:lnTo>
                    <a:pt x="221" y="287"/>
                  </a:lnTo>
                  <a:lnTo>
                    <a:pt x="220" y="296"/>
                  </a:lnTo>
                  <a:lnTo>
                    <a:pt x="215" y="305"/>
                  </a:lnTo>
                  <a:lnTo>
                    <a:pt x="209" y="317"/>
                  </a:lnTo>
                  <a:lnTo>
                    <a:pt x="199" y="325"/>
                  </a:lnTo>
                  <a:lnTo>
                    <a:pt x="185" y="331"/>
                  </a:lnTo>
                  <a:lnTo>
                    <a:pt x="167" y="329"/>
                  </a:lnTo>
                  <a:lnTo>
                    <a:pt x="145" y="320"/>
                  </a:lnTo>
                  <a:lnTo>
                    <a:pt x="147" y="319"/>
                  </a:lnTo>
                  <a:lnTo>
                    <a:pt x="149" y="317"/>
                  </a:lnTo>
                  <a:lnTo>
                    <a:pt x="153" y="314"/>
                  </a:lnTo>
                  <a:lnTo>
                    <a:pt x="157" y="310"/>
                  </a:lnTo>
                  <a:lnTo>
                    <a:pt x="161" y="304"/>
                  </a:lnTo>
                  <a:lnTo>
                    <a:pt x="162" y="296"/>
                  </a:lnTo>
                  <a:lnTo>
                    <a:pt x="161" y="287"/>
                  </a:lnTo>
                  <a:lnTo>
                    <a:pt x="157" y="278"/>
                  </a:lnTo>
                  <a:lnTo>
                    <a:pt x="158" y="278"/>
                  </a:lnTo>
                  <a:lnTo>
                    <a:pt x="164" y="280"/>
                  </a:lnTo>
                  <a:lnTo>
                    <a:pt x="171" y="281"/>
                  </a:lnTo>
                  <a:lnTo>
                    <a:pt x="179" y="281"/>
                  </a:lnTo>
                  <a:lnTo>
                    <a:pt x="188" y="278"/>
                  </a:lnTo>
                  <a:lnTo>
                    <a:pt x="196" y="274"/>
                  </a:lnTo>
                  <a:lnTo>
                    <a:pt x="203" y="265"/>
                  </a:lnTo>
                  <a:lnTo>
                    <a:pt x="206" y="251"/>
                  </a:lnTo>
                  <a:lnTo>
                    <a:pt x="205" y="249"/>
                  </a:lnTo>
                  <a:lnTo>
                    <a:pt x="202" y="245"/>
                  </a:lnTo>
                  <a:lnTo>
                    <a:pt x="197" y="244"/>
                  </a:lnTo>
                  <a:lnTo>
                    <a:pt x="191" y="249"/>
                  </a:lnTo>
                  <a:lnTo>
                    <a:pt x="187" y="254"/>
                  </a:lnTo>
                  <a:lnTo>
                    <a:pt x="181" y="258"/>
                  </a:lnTo>
                  <a:lnTo>
                    <a:pt x="173" y="260"/>
                  </a:lnTo>
                  <a:lnTo>
                    <a:pt x="163" y="260"/>
                  </a:lnTo>
                  <a:lnTo>
                    <a:pt x="152" y="254"/>
                  </a:lnTo>
                  <a:lnTo>
                    <a:pt x="141" y="243"/>
                  </a:lnTo>
                  <a:lnTo>
                    <a:pt x="131" y="225"/>
                  </a:lnTo>
                  <a:lnTo>
                    <a:pt x="120" y="198"/>
                  </a:lnTo>
                  <a:lnTo>
                    <a:pt x="121" y="200"/>
                  </a:lnTo>
                  <a:lnTo>
                    <a:pt x="125" y="204"/>
                  </a:lnTo>
                  <a:lnTo>
                    <a:pt x="129" y="208"/>
                  </a:lnTo>
                  <a:lnTo>
                    <a:pt x="136" y="213"/>
                  </a:lnTo>
                  <a:lnTo>
                    <a:pt x="144" y="219"/>
                  </a:lnTo>
                  <a:lnTo>
                    <a:pt x="153" y="222"/>
                  </a:lnTo>
                  <a:lnTo>
                    <a:pt x="163" y="223"/>
                  </a:lnTo>
                  <a:lnTo>
                    <a:pt x="173" y="221"/>
                  </a:lnTo>
                  <a:lnTo>
                    <a:pt x="176" y="219"/>
                  </a:lnTo>
                  <a:lnTo>
                    <a:pt x="179" y="216"/>
                  </a:lnTo>
                  <a:lnTo>
                    <a:pt x="181" y="211"/>
                  </a:lnTo>
                  <a:lnTo>
                    <a:pt x="177" y="209"/>
                  </a:lnTo>
                  <a:lnTo>
                    <a:pt x="172" y="208"/>
                  </a:lnTo>
                  <a:lnTo>
                    <a:pt x="164" y="207"/>
                  </a:lnTo>
                  <a:lnTo>
                    <a:pt x="155" y="204"/>
                  </a:lnTo>
                  <a:lnTo>
                    <a:pt x="145" y="198"/>
                  </a:lnTo>
                  <a:lnTo>
                    <a:pt x="135" y="189"/>
                  </a:lnTo>
                  <a:lnTo>
                    <a:pt x="126" y="177"/>
                  </a:lnTo>
                  <a:lnTo>
                    <a:pt x="117" y="160"/>
                  </a:lnTo>
                  <a:lnTo>
                    <a:pt x="111" y="137"/>
                  </a:lnTo>
                  <a:lnTo>
                    <a:pt x="105" y="112"/>
                  </a:lnTo>
                  <a:lnTo>
                    <a:pt x="96" y="88"/>
                  </a:lnTo>
                  <a:lnTo>
                    <a:pt x="86" y="67"/>
                  </a:lnTo>
                  <a:lnTo>
                    <a:pt x="75" y="49"/>
                  </a:lnTo>
                  <a:lnTo>
                    <a:pt x="64" y="35"/>
                  </a:lnTo>
                  <a:lnTo>
                    <a:pt x="52" y="26"/>
                  </a:lnTo>
                  <a:lnTo>
                    <a:pt x="40" y="23"/>
                  </a:lnTo>
                  <a:lnTo>
                    <a:pt x="30" y="26"/>
                  </a:lnTo>
                  <a:lnTo>
                    <a:pt x="28" y="27"/>
                  </a:lnTo>
                  <a:lnTo>
                    <a:pt x="24" y="32"/>
                  </a:lnTo>
                  <a:lnTo>
                    <a:pt x="19" y="36"/>
                  </a:lnTo>
                  <a:lnTo>
                    <a:pt x="16" y="40"/>
                  </a:lnTo>
                  <a:lnTo>
                    <a:pt x="11" y="43"/>
                  </a:lnTo>
                  <a:lnTo>
                    <a:pt x="6" y="44"/>
                  </a:lnTo>
                  <a:lnTo>
                    <a:pt x="1" y="41"/>
                  </a:lnTo>
                  <a:lnTo>
                    <a:pt x="0" y="29"/>
                  </a:lnTo>
                  <a:close/>
                </a:path>
              </a:pathLst>
            </a:custGeom>
            <a:solidFill>
              <a:srgbClr val="CC7526"/>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3" name="Freeform 14"/>
            <p:cNvSpPr>
              <a:spLocks/>
            </p:cNvSpPr>
            <p:nvPr/>
          </p:nvSpPr>
          <p:spPr bwMode="auto">
            <a:xfrm>
              <a:off x="3333" y="1334"/>
              <a:ext cx="15" cy="44"/>
            </a:xfrm>
            <a:custGeom>
              <a:avLst/>
              <a:gdLst/>
              <a:ahLst/>
              <a:cxnLst>
                <a:cxn ang="0">
                  <a:pos x="15" y="33"/>
                </a:cxn>
                <a:cxn ang="0">
                  <a:pos x="14" y="30"/>
                </a:cxn>
                <a:cxn ang="0">
                  <a:pos x="13" y="21"/>
                </a:cxn>
                <a:cxn ang="0">
                  <a:pos x="13" y="11"/>
                </a:cxn>
                <a:cxn ang="0">
                  <a:pos x="13" y="3"/>
                </a:cxn>
                <a:cxn ang="0">
                  <a:pos x="12" y="0"/>
                </a:cxn>
                <a:cxn ang="0">
                  <a:pos x="7" y="3"/>
                </a:cxn>
                <a:cxn ang="0">
                  <a:pos x="2" y="9"/>
                </a:cxn>
                <a:cxn ang="0">
                  <a:pos x="0" y="21"/>
                </a:cxn>
                <a:cxn ang="0">
                  <a:pos x="1" y="34"/>
                </a:cxn>
                <a:cxn ang="0">
                  <a:pos x="4" y="43"/>
                </a:cxn>
                <a:cxn ang="0">
                  <a:pos x="9" y="44"/>
                </a:cxn>
                <a:cxn ang="0">
                  <a:pos x="15" y="33"/>
                </a:cxn>
              </a:cxnLst>
              <a:rect l="0" t="0" r="r" b="b"/>
              <a:pathLst>
                <a:path w="15" h="44">
                  <a:moveTo>
                    <a:pt x="15" y="33"/>
                  </a:moveTo>
                  <a:lnTo>
                    <a:pt x="14" y="30"/>
                  </a:lnTo>
                  <a:lnTo>
                    <a:pt x="13" y="21"/>
                  </a:lnTo>
                  <a:lnTo>
                    <a:pt x="13" y="11"/>
                  </a:lnTo>
                  <a:lnTo>
                    <a:pt x="13" y="3"/>
                  </a:lnTo>
                  <a:lnTo>
                    <a:pt x="12" y="0"/>
                  </a:lnTo>
                  <a:lnTo>
                    <a:pt x="7" y="3"/>
                  </a:lnTo>
                  <a:lnTo>
                    <a:pt x="2" y="9"/>
                  </a:lnTo>
                  <a:lnTo>
                    <a:pt x="0" y="21"/>
                  </a:lnTo>
                  <a:lnTo>
                    <a:pt x="1" y="34"/>
                  </a:lnTo>
                  <a:lnTo>
                    <a:pt x="4" y="43"/>
                  </a:lnTo>
                  <a:lnTo>
                    <a:pt x="9" y="44"/>
                  </a:lnTo>
                  <a:lnTo>
                    <a:pt x="15" y="33"/>
                  </a:lnTo>
                  <a:close/>
                </a:path>
              </a:pathLst>
            </a:custGeom>
            <a:solidFill>
              <a:srgbClr val="CC7526"/>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4" name="Freeform 15"/>
            <p:cNvSpPr>
              <a:spLocks/>
            </p:cNvSpPr>
            <p:nvPr/>
          </p:nvSpPr>
          <p:spPr bwMode="auto">
            <a:xfrm>
              <a:off x="3300" y="1499"/>
              <a:ext cx="31" cy="94"/>
            </a:xfrm>
            <a:custGeom>
              <a:avLst/>
              <a:gdLst/>
              <a:ahLst/>
              <a:cxnLst>
                <a:cxn ang="0">
                  <a:pos x="9" y="0"/>
                </a:cxn>
                <a:cxn ang="0">
                  <a:pos x="7" y="2"/>
                </a:cxn>
                <a:cxn ang="0">
                  <a:pos x="2" y="9"/>
                </a:cxn>
                <a:cxn ang="0">
                  <a:pos x="0" y="19"/>
                </a:cxn>
                <a:cxn ang="0">
                  <a:pos x="5" y="32"/>
                </a:cxn>
                <a:cxn ang="0">
                  <a:pos x="9" y="40"/>
                </a:cxn>
                <a:cxn ang="0">
                  <a:pos x="13" y="51"/>
                </a:cxn>
                <a:cxn ang="0">
                  <a:pos x="17" y="61"/>
                </a:cxn>
                <a:cxn ang="0">
                  <a:pos x="20" y="72"/>
                </a:cxn>
                <a:cxn ang="0">
                  <a:pos x="20" y="81"/>
                </a:cxn>
                <a:cxn ang="0">
                  <a:pos x="19" y="87"/>
                </a:cxn>
                <a:cxn ang="0">
                  <a:pos x="14" y="91"/>
                </a:cxn>
                <a:cxn ang="0">
                  <a:pos x="6" y="90"/>
                </a:cxn>
                <a:cxn ang="0">
                  <a:pos x="7" y="90"/>
                </a:cxn>
                <a:cxn ang="0">
                  <a:pos x="8" y="92"/>
                </a:cxn>
                <a:cxn ang="0">
                  <a:pos x="10" y="93"/>
                </a:cxn>
                <a:cxn ang="0">
                  <a:pos x="14" y="93"/>
                </a:cxn>
                <a:cxn ang="0">
                  <a:pos x="18" y="94"/>
                </a:cxn>
                <a:cxn ang="0">
                  <a:pos x="22" y="93"/>
                </a:cxn>
                <a:cxn ang="0">
                  <a:pos x="26" y="92"/>
                </a:cxn>
                <a:cxn ang="0">
                  <a:pos x="31" y="89"/>
                </a:cxn>
                <a:cxn ang="0">
                  <a:pos x="30" y="86"/>
                </a:cxn>
                <a:cxn ang="0">
                  <a:pos x="27" y="77"/>
                </a:cxn>
                <a:cxn ang="0">
                  <a:pos x="23" y="64"/>
                </a:cxn>
                <a:cxn ang="0">
                  <a:pos x="19" y="49"/>
                </a:cxn>
                <a:cxn ang="0">
                  <a:pos x="14" y="34"/>
                </a:cxn>
                <a:cxn ang="0">
                  <a:pos x="11" y="19"/>
                </a:cxn>
                <a:cxn ang="0">
                  <a:pos x="9" y="7"/>
                </a:cxn>
                <a:cxn ang="0">
                  <a:pos x="9" y="0"/>
                </a:cxn>
              </a:cxnLst>
              <a:rect l="0" t="0" r="r" b="b"/>
              <a:pathLst>
                <a:path w="31" h="94">
                  <a:moveTo>
                    <a:pt x="9" y="0"/>
                  </a:moveTo>
                  <a:lnTo>
                    <a:pt x="7" y="2"/>
                  </a:lnTo>
                  <a:lnTo>
                    <a:pt x="2" y="9"/>
                  </a:lnTo>
                  <a:lnTo>
                    <a:pt x="0" y="19"/>
                  </a:lnTo>
                  <a:lnTo>
                    <a:pt x="5" y="32"/>
                  </a:lnTo>
                  <a:lnTo>
                    <a:pt x="9" y="40"/>
                  </a:lnTo>
                  <a:lnTo>
                    <a:pt x="13" y="51"/>
                  </a:lnTo>
                  <a:lnTo>
                    <a:pt x="17" y="61"/>
                  </a:lnTo>
                  <a:lnTo>
                    <a:pt x="20" y="72"/>
                  </a:lnTo>
                  <a:lnTo>
                    <a:pt x="20" y="81"/>
                  </a:lnTo>
                  <a:lnTo>
                    <a:pt x="19" y="87"/>
                  </a:lnTo>
                  <a:lnTo>
                    <a:pt x="14" y="91"/>
                  </a:lnTo>
                  <a:lnTo>
                    <a:pt x="6" y="90"/>
                  </a:lnTo>
                  <a:lnTo>
                    <a:pt x="7" y="90"/>
                  </a:lnTo>
                  <a:lnTo>
                    <a:pt x="8" y="92"/>
                  </a:lnTo>
                  <a:lnTo>
                    <a:pt x="10" y="93"/>
                  </a:lnTo>
                  <a:lnTo>
                    <a:pt x="14" y="93"/>
                  </a:lnTo>
                  <a:lnTo>
                    <a:pt x="18" y="94"/>
                  </a:lnTo>
                  <a:lnTo>
                    <a:pt x="22" y="93"/>
                  </a:lnTo>
                  <a:lnTo>
                    <a:pt x="26" y="92"/>
                  </a:lnTo>
                  <a:lnTo>
                    <a:pt x="31" y="89"/>
                  </a:lnTo>
                  <a:lnTo>
                    <a:pt x="30" y="86"/>
                  </a:lnTo>
                  <a:lnTo>
                    <a:pt x="27" y="77"/>
                  </a:lnTo>
                  <a:lnTo>
                    <a:pt x="23" y="64"/>
                  </a:lnTo>
                  <a:lnTo>
                    <a:pt x="19" y="49"/>
                  </a:lnTo>
                  <a:lnTo>
                    <a:pt x="14" y="34"/>
                  </a:lnTo>
                  <a:lnTo>
                    <a:pt x="11" y="19"/>
                  </a:lnTo>
                  <a:lnTo>
                    <a:pt x="9" y="7"/>
                  </a:lnTo>
                  <a:lnTo>
                    <a:pt x="9" y="0"/>
                  </a:lnTo>
                  <a:close/>
                </a:path>
              </a:pathLst>
            </a:custGeom>
            <a:solidFill>
              <a:srgbClr val="CC7526"/>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5" name="Freeform 16"/>
            <p:cNvSpPr>
              <a:spLocks/>
            </p:cNvSpPr>
            <p:nvPr/>
          </p:nvSpPr>
          <p:spPr bwMode="auto">
            <a:xfrm>
              <a:off x="3450" y="1844"/>
              <a:ext cx="12" cy="25"/>
            </a:xfrm>
            <a:custGeom>
              <a:avLst/>
              <a:gdLst/>
              <a:ahLst/>
              <a:cxnLst>
                <a:cxn ang="0">
                  <a:pos x="0" y="25"/>
                </a:cxn>
                <a:cxn ang="0">
                  <a:pos x="0" y="23"/>
                </a:cxn>
                <a:cxn ang="0">
                  <a:pos x="0" y="17"/>
                </a:cxn>
                <a:cxn ang="0">
                  <a:pos x="2" y="9"/>
                </a:cxn>
                <a:cxn ang="0">
                  <a:pos x="6" y="2"/>
                </a:cxn>
                <a:cxn ang="0">
                  <a:pos x="11" y="0"/>
                </a:cxn>
                <a:cxn ang="0">
                  <a:pos x="12" y="3"/>
                </a:cxn>
                <a:cxn ang="0">
                  <a:pos x="12" y="9"/>
                </a:cxn>
                <a:cxn ang="0">
                  <a:pos x="11" y="15"/>
                </a:cxn>
                <a:cxn ang="0">
                  <a:pos x="8" y="20"/>
                </a:cxn>
                <a:cxn ang="0">
                  <a:pos x="6" y="23"/>
                </a:cxn>
                <a:cxn ang="0">
                  <a:pos x="3" y="25"/>
                </a:cxn>
                <a:cxn ang="0">
                  <a:pos x="0" y="25"/>
                </a:cxn>
              </a:cxnLst>
              <a:rect l="0" t="0" r="r" b="b"/>
              <a:pathLst>
                <a:path w="12" h="25">
                  <a:moveTo>
                    <a:pt x="0" y="25"/>
                  </a:moveTo>
                  <a:lnTo>
                    <a:pt x="0" y="23"/>
                  </a:lnTo>
                  <a:lnTo>
                    <a:pt x="0" y="17"/>
                  </a:lnTo>
                  <a:lnTo>
                    <a:pt x="2" y="9"/>
                  </a:lnTo>
                  <a:lnTo>
                    <a:pt x="6" y="2"/>
                  </a:lnTo>
                  <a:lnTo>
                    <a:pt x="11" y="0"/>
                  </a:lnTo>
                  <a:lnTo>
                    <a:pt x="12" y="3"/>
                  </a:lnTo>
                  <a:lnTo>
                    <a:pt x="12" y="9"/>
                  </a:lnTo>
                  <a:lnTo>
                    <a:pt x="11" y="15"/>
                  </a:lnTo>
                  <a:lnTo>
                    <a:pt x="8" y="20"/>
                  </a:lnTo>
                  <a:lnTo>
                    <a:pt x="6" y="23"/>
                  </a:lnTo>
                  <a:lnTo>
                    <a:pt x="3" y="25"/>
                  </a:lnTo>
                  <a:lnTo>
                    <a:pt x="0" y="25"/>
                  </a:lnTo>
                  <a:close/>
                </a:path>
              </a:pathLst>
            </a:custGeom>
            <a:solidFill>
              <a:srgbClr val="666666"/>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6" name="Freeform 24"/>
            <p:cNvSpPr>
              <a:spLocks/>
            </p:cNvSpPr>
            <p:nvPr/>
          </p:nvSpPr>
          <p:spPr bwMode="auto">
            <a:xfrm>
              <a:off x="3355" y="1796"/>
              <a:ext cx="92" cy="143"/>
            </a:xfrm>
            <a:custGeom>
              <a:avLst/>
              <a:gdLst/>
              <a:ahLst/>
              <a:cxnLst>
                <a:cxn ang="0">
                  <a:pos x="92" y="9"/>
                </a:cxn>
                <a:cxn ang="0">
                  <a:pos x="89" y="12"/>
                </a:cxn>
                <a:cxn ang="0">
                  <a:pos x="82" y="20"/>
                </a:cxn>
                <a:cxn ang="0">
                  <a:pos x="71" y="32"/>
                </a:cxn>
                <a:cxn ang="0">
                  <a:pos x="59" y="48"/>
                </a:cxn>
                <a:cxn ang="0">
                  <a:pos x="47" y="68"/>
                </a:cxn>
                <a:cxn ang="0">
                  <a:pos x="35" y="90"/>
                </a:cxn>
                <a:cxn ang="0">
                  <a:pos x="25" y="116"/>
                </a:cxn>
                <a:cxn ang="0">
                  <a:pos x="20" y="143"/>
                </a:cxn>
                <a:cxn ang="0">
                  <a:pos x="18" y="140"/>
                </a:cxn>
                <a:cxn ang="0">
                  <a:pos x="15" y="132"/>
                </a:cxn>
                <a:cxn ang="0">
                  <a:pos x="10" y="119"/>
                </a:cxn>
                <a:cxn ang="0">
                  <a:pos x="6" y="102"/>
                </a:cxn>
                <a:cxn ang="0">
                  <a:pos x="2" y="81"/>
                </a:cxn>
                <a:cxn ang="0">
                  <a:pos x="0" y="57"/>
                </a:cxn>
                <a:cxn ang="0">
                  <a:pos x="1" y="30"/>
                </a:cxn>
                <a:cxn ang="0">
                  <a:pos x="6" y="0"/>
                </a:cxn>
                <a:cxn ang="0">
                  <a:pos x="8" y="1"/>
                </a:cxn>
                <a:cxn ang="0">
                  <a:pos x="12" y="6"/>
                </a:cxn>
                <a:cxn ang="0">
                  <a:pos x="20" y="11"/>
                </a:cxn>
                <a:cxn ang="0">
                  <a:pos x="29" y="15"/>
                </a:cxn>
                <a:cxn ang="0">
                  <a:pos x="41" y="19"/>
                </a:cxn>
                <a:cxn ang="0">
                  <a:pos x="56" y="21"/>
                </a:cxn>
                <a:cxn ang="0">
                  <a:pos x="74" y="18"/>
                </a:cxn>
                <a:cxn ang="0">
                  <a:pos x="92" y="9"/>
                </a:cxn>
              </a:cxnLst>
              <a:rect l="0" t="0" r="r" b="b"/>
              <a:pathLst>
                <a:path w="92" h="143">
                  <a:moveTo>
                    <a:pt x="92" y="9"/>
                  </a:moveTo>
                  <a:lnTo>
                    <a:pt x="89" y="12"/>
                  </a:lnTo>
                  <a:lnTo>
                    <a:pt x="82" y="20"/>
                  </a:lnTo>
                  <a:lnTo>
                    <a:pt x="71" y="32"/>
                  </a:lnTo>
                  <a:lnTo>
                    <a:pt x="59" y="48"/>
                  </a:lnTo>
                  <a:lnTo>
                    <a:pt x="47" y="68"/>
                  </a:lnTo>
                  <a:lnTo>
                    <a:pt x="35" y="90"/>
                  </a:lnTo>
                  <a:lnTo>
                    <a:pt x="25" y="116"/>
                  </a:lnTo>
                  <a:lnTo>
                    <a:pt x="20" y="143"/>
                  </a:lnTo>
                  <a:lnTo>
                    <a:pt x="18" y="140"/>
                  </a:lnTo>
                  <a:lnTo>
                    <a:pt x="15" y="132"/>
                  </a:lnTo>
                  <a:lnTo>
                    <a:pt x="10" y="119"/>
                  </a:lnTo>
                  <a:lnTo>
                    <a:pt x="6" y="102"/>
                  </a:lnTo>
                  <a:lnTo>
                    <a:pt x="2" y="81"/>
                  </a:lnTo>
                  <a:lnTo>
                    <a:pt x="0" y="57"/>
                  </a:lnTo>
                  <a:lnTo>
                    <a:pt x="1" y="30"/>
                  </a:lnTo>
                  <a:lnTo>
                    <a:pt x="6" y="0"/>
                  </a:lnTo>
                  <a:lnTo>
                    <a:pt x="8" y="1"/>
                  </a:lnTo>
                  <a:lnTo>
                    <a:pt x="12" y="6"/>
                  </a:lnTo>
                  <a:lnTo>
                    <a:pt x="20" y="11"/>
                  </a:lnTo>
                  <a:lnTo>
                    <a:pt x="29" y="15"/>
                  </a:lnTo>
                  <a:lnTo>
                    <a:pt x="41" y="19"/>
                  </a:lnTo>
                  <a:lnTo>
                    <a:pt x="56" y="21"/>
                  </a:lnTo>
                  <a:lnTo>
                    <a:pt x="74" y="18"/>
                  </a:lnTo>
                  <a:lnTo>
                    <a:pt x="92" y="9"/>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7" name="Freeform 25"/>
            <p:cNvSpPr>
              <a:spLocks/>
            </p:cNvSpPr>
            <p:nvPr/>
          </p:nvSpPr>
          <p:spPr bwMode="auto">
            <a:xfrm>
              <a:off x="3462" y="2108"/>
              <a:ext cx="62" cy="67"/>
            </a:xfrm>
            <a:custGeom>
              <a:avLst/>
              <a:gdLst/>
              <a:ahLst/>
              <a:cxnLst>
                <a:cxn ang="0">
                  <a:pos x="32" y="0"/>
                </a:cxn>
                <a:cxn ang="0">
                  <a:pos x="32" y="2"/>
                </a:cxn>
                <a:cxn ang="0">
                  <a:pos x="31" y="6"/>
                </a:cxn>
                <a:cxn ang="0">
                  <a:pos x="29" y="14"/>
                </a:cxn>
                <a:cxn ang="0">
                  <a:pos x="26" y="21"/>
                </a:cxn>
                <a:cxn ang="0">
                  <a:pos x="23" y="30"/>
                </a:cxn>
                <a:cxn ang="0">
                  <a:pos x="18" y="38"/>
                </a:cxn>
                <a:cxn ang="0">
                  <a:pos x="12" y="45"/>
                </a:cxn>
                <a:cxn ang="0">
                  <a:pos x="5" y="50"/>
                </a:cxn>
                <a:cxn ang="0">
                  <a:pos x="1" y="54"/>
                </a:cxn>
                <a:cxn ang="0">
                  <a:pos x="0" y="57"/>
                </a:cxn>
                <a:cxn ang="0">
                  <a:pos x="4" y="60"/>
                </a:cxn>
                <a:cxn ang="0">
                  <a:pos x="9" y="62"/>
                </a:cxn>
                <a:cxn ang="0">
                  <a:pos x="16" y="64"/>
                </a:cxn>
                <a:cxn ang="0">
                  <a:pos x="22" y="65"/>
                </a:cxn>
                <a:cxn ang="0">
                  <a:pos x="27" y="67"/>
                </a:cxn>
                <a:cxn ang="0">
                  <a:pos x="29" y="67"/>
                </a:cxn>
                <a:cxn ang="0">
                  <a:pos x="31" y="66"/>
                </a:cxn>
                <a:cxn ang="0">
                  <a:pos x="37" y="64"/>
                </a:cxn>
                <a:cxn ang="0">
                  <a:pos x="45" y="60"/>
                </a:cxn>
                <a:cxn ang="0">
                  <a:pos x="52" y="53"/>
                </a:cxn>
                <a:cxn ang="0">
                  <a:pos x="59" y="44"/>
                </a:cxn>
                <a:cxn ang="0">
                  <a:pos x="62" y="33"/>
                </a:cxn>
                <a:cxn ang="0">
                  <a:pos x="61" y="18"/>
                </a:cxn>
                <a:cxn ang="0">
                  <a:pos x="52" y="0"/>
                </a:cxn>
                <a:cxn ang="0">
                  <a:pos x="32" y="0"/>
                </a:cxn>
              </a:cxnLst>
              <a:rect l="0" t="0" r="r" b="b"/>
              <a:pathLst>
                <a:path w="62" h="67">
                  <a:moveTo>
                    <a:pt x="32" y="0"/>
                  </a:moveTo>
                  <a:lnTo>
                    <a:pt x="32" y="2"/>
                  </a:lnTo>
                  <a:lnTo>
                    <a:pt x="31" y="6"/>
                  </a:lnTo>
                  <a:lnTo>
                    <a:pt x="29" y="14"/>
                  </a:lnTo>
                  <a:lnTo>
                    <a:pt x="26" y="21"/>
                  </a:lnTo>
                  <a:lnTo>
                    <a:pt x="23" y="30"/>
                  </a:lnTo>
                  <a:lnTo>
                    <a:pt x="18" y="38"/>
                  </a:lnTo>
                  <a:lnTo>
                    <a:pt x="12" y="45"/>
                  </a:lnTo>
                  <a:lnTo>
                    <a:pt x="5" y="50"/>
                  </a:lnTo>
                  <a:lnTo>
                    <a:pt x="1" y="54"/>
                  </a:lnTo>
                  <a:lnTo>
                    <a:pt x="0" y="57"/>
                  </a:lnTo>
                  <a:lnTo>
                    <a:pt x="4" y="60"/>
                  </a:lnTo>
                  <a:lnTo>
                    <a:pt x="9" y="62"/>
                  </a:lnTo>
                  <a:lnTo>
                    <a:pt x="16" y="64"/>
                  </a:lnTo>
                  <a:lnTo>
                    <a:pt x="22" y="65"/>
                  </a:lnTo>
                  <a:lnTo>
                    <a:pt x="27" y="67"/>
                  </a:lnTo>
                  <a:lnTo>
                    <a:pt x="29" y="67"/>
                  </a:lnTo>
                  <a:lnTo>
                    <a:pt x="31" y="66"/>
                  </a:lnTo>
                  <a:lnTo>
                    <a:pt x="37" y="64"/>
                  </a:lnTo>
                  <a:lnTo>
                    <a:pt x="45" y="60"/>
                  </a:lnTo>
                  <a:lnTo>
                    <a:pt x="52" y="53"/>
                  </a:lnTo>
                  <a:lnTo>
                    <a:pt x="59" y="44"/>
                  </a:lnTo>
                  <a:lnTo>
                    <a:pt x="62" y="33"/>
                  </a:lnTo>
                  <a:lnTo>
                    <a:pt x="61" y="18"/>
                  </a:lnTo>
                  <a:lnTo>
                    <a:pt x="52" y="0"/>
                  </a:lnTo>
                  <a:lnTo>
                    <a:pt x="32"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8" name="Freeform 26"/>
            <p:cNvSpPr>
              <a:spLocks/>
            </p:cNvSpPr>
            <p:nvPr/>
          </p:nvSpPr>
          <p:spPr bwMode="auto">
            <a:xfrm>
              <a:off x="2893" y="1919"/>
              <a:ext cx="42" cy="70"/>
            </a:xfrm>
            <a:custGeom>
              <a:avLst/>
              <a:gdLst/>
              <a:ahLst/>
              <a:cxnLst>
                <a:cxn ang="0">
                  <a:pos x="23" y="0"/>
                </a:cxn>
                <a:cxn ang="0">
                  <a:pos x="23" y="2"/>
                </a:cxn>
                <a:cxn ang="0">
                  <a:pos x="24" y="8"/>
                </a:cxn>
                <a:cxn ang="0">
                  <a:pos x="24" y="15"/>
                </a:cxn>
                <a:cxn ang="0">
                  <a:pos x="23" y="24"/>
                </a:cxn>
                <a:cxn ang="0">
                  <a:pos x="20" y="34"/>
                </a:cxn>
                <a:cxn ang="0">
                  <a:pos x="16" y="42"/>
                </a:cxn>
                <a:cxn ang="0">
                  <a:pos x="10" y="49"/>
                </a:cxn>
                <a:cxn ang="0">
                  <a:pos x="0" y="53"/>
                </a:cxn>
                <a:cxn ang="0">
                  <a:pos x="20" y="70"/>
                </a:cxn>
                <a:cxn ang="0">
                  <a:pos x="22" y="67"/>
                </a:cxn>
                <a:cxn ang="0">
                  <a:pos x="27" y="61"/>
                </a:cxn>
                <a:cxn ang="0">
                  <a:pos x="33" y="52"/>
                </a:cxn>
                <a:cxn ang="0">
                  <a:pos x="39" y="42"/>
                </a:cxn>
                <a:cxn ang="0">
                  <a:pos x="42" y="31"/>
                </a:cxn>
                <a:cxn ang="0">
                  <a:pos x="42" y="19"/>
                </a:cxn>
                <a:cxn ang="0">
                  <a:pos x="36" y="8"/>
                </a:cxn>
                <a:cxn ang="0">
                  <a:pos x="23" y="0"/>
                </a:cxn>
              </a:cxnLst>
              <a:rect l="0" t="0" r="r" b="b"/>
              <a:pathLst>
                <a:path w="42" h="70">
                  <a:moveTo>
                    <a:pt x="23" y="0"/>
                  </a:moveTo>
                  <a:lnTo>
                    <a:pt x="23" y="2"/>
                  </a:lnTo>
                  <a:lnTo>
                    <a:pt x="24" y="8"/>
                  </a:lnTo>
                  <a:lnTo>
                    <a:pt x="24" y="15"/>
                  </a:lnTo>
                  <a:lnTo>
                    <a:pt x="23" y="24"/>
                  </a:lnTo>
                  <a:lnTo>
                    <a:pt x="20" y="34"/>
                  </a:lnTo>
                  <a:lnTo>
                    <a:pt x="16" y="42"/>
                  </a:lnTo>
                  <a:lnTo>
                    <a:pt x="10" y="49"/>
                  </a:lnTo>
                  <a:lnTo>
                    <a:pt x="0" y="53"/>
                  </a:lnTo>
                  <a:lnTo>
                    <a:pt x="20" y="70"/>
                  </a:lnTo>
                  <a:lnTo>
                    <a:pt x="22" y="67"/>
                  </a:lnTo>
                  <a:lnTo>
                    <a:pt x="27" y="61"/>
                  </a:lnTo>
                  <a:lnTo>
                    <a:pt x="33" y="52"/>
                  </a:lnTo>
                  <a:lnTo>
                    <a:pt x="39" y="42"/>
                  </a:lnTo>
                  <a:lnTo>
                    <a:pt x="42" y="31"/>
                  </a:lnTo>
                  <a:lnTo>
                    <a:pt x="42" y="19"/>
                  </a:lnTo>
                  <a:lnTo>
                    <a:pt x="36" y="8"/>
                  </a:lnTo>
                  <a:lnTo>
                    <a:pt x="23"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9" name="Freeform 27"/>
            <p:cNvSpPr>
              <a:spLocks/>
            </p:cNvSpPr>
            <p:nvPr/>
          </p:nvSpPr>
          <p:spPr bwMode="auto">
            <a:xfrm>
              <a:off x="3488" y="1683"/>
              <a:ext cx="86" cy="123"/>
            </a:xfrm>
            <a:custGeom>
              <a:avLst/>
              <a:gdLst/>
              <a:ahLst/>
              <a:cxnLst>
                <a:cxn ang="0">
                  <a:pos x="76" y="0"/>
                </a:cxn>
                <a:cxn ang="0">
                  <a:pos x="75" y="3"/>
                </a:cxn>
                <a:cxn ang="0">
                  <a:pos x="74" y="10"/>
                </a:cxn>
                <a:cxn ang="0">
                  <a:pos x="69" y="22"/>
                </a:cxn>
                <a:cxn ang="0">
                  <a:pos x="62" y="37"/>
                </a:cxn>
                <a:cxn ang="0">
                  <a:pos x="53" y="54"/>
                </a:cxn>
                <a:cxn ang="0">
                  <a:pos x="39" y="72"/>
                </a:cxn>
                <a:cxn ang="0">
                  <a:pos x="22" y="92"/>
                </a:cxn>
                <a:cxn ang="0">
                  <a:pos x="0" y="110"/>
                </a:cxn>
                <a:cxn ang="0">
                  <a:pos x="0" y="111"/>
                </a:cxn>
                <a:cxn ang="0">
                  <a:pos x="4" y="114"/>
                </a:cxn>
                <a:cxn ang="0">
                  <a:pos x="9" y="118"/>
                </a:cxn>
                <a:cxn ang="0">
                  <a:pos x="16" y="122"/>
                </a:cxn>
                <a:cxn ang="0">
                  <a:pos x="24" y="123"/>
                </a:cxn>
                <a:cxn ang="0">
                  <a:pos x="35" y="122"/>
                </a:cxn>
                <a:cxn ang="0">
                  <a:pos x="46" y="116"/>
                </a:cxn>
                <a:cxn ang="0">
                  <a:pos x="59" y="106"/>
                </a:cxn>
                <a:cxn ang="0">
                  <a:pos x="71" y="93"/>
                </a:cxn>
                <a:cxn ang="0">
                  <a:pos x="80" y="80"/>
                </a:cxn>
                <a:cxn ang="0">
                  <a:pos x="84" y="67"/>
                </a:cxn>
                <a:cxn ang="0">
                  <a:pos x="86" y="54"/>
                </a:cxn>
                <a:cxn ang="0">
                  <a:pos x="86" y="41"/>
                </a:cxn>
                <a:cxn ang="0">
                  <a:pos x="84" y="28"/>
                </a:cxn>
                <a:cxn ang="0">
                  <a:pos x="80" y="14"/>
                </a:cxn>
                <a:cxn ang="0">
                  <a:pos x="76" y="0"/>
                </a:cxn>
              </a:cxnLst>
              <a:rect l="0" t="0" r="r" b="b"/>
              <a:pathLst>
                <a:path w="86" h="123">
                  <a:moveTo>
                    <a:pt x="76" y="0"/>
                  </a:moveTo>
                  <a:lnTo>
                    <a:pt x="75" y="3"/>
                  </a:lnTo>
                  <a:lnTo>
                    <a:pt x="74" y="10"/>
                  </a:lnTo>
                  <a:lnTo>
                    <a:pt x="69" y="22"/>
                  </a:lnTo>
                  <a:lnTo>
                    <a:pt x="62" y="37"/>
                  </a:lnTo>
                  <a:lnTo>
                    <a:pt x="53" y="54"/>
                  </a:lnTo>
                  <a:lnTo>
                    <a:pt x="39" y="72"/>
                  </a:lnTo>
                  <a:lnTo>
                    <a:pt x="22" y="92"/>
                  </a:lnTo>
                  <a:lnTo>
                    <a:pt x="0" y="110"/>
                  </a:lnTo>
                  <a:lnTo>
                    <a:pt x="0" y="111"/>
                  </a:lnTo>
                  <a:lnTo>
                    <a:pt x="4" y="114"/>
                  </a:lnTo>
                  <a:lnTo>
                    <a:pt x="9" y="118"/>
                  </a:lnTo>
                  <a:lnTo>
                    <a:pt x="16" y="122"/>
                  </a:lnTo>
                  <a:lnTo>
                    <a:pt x="24" y="123"/>
                  </a:lnTo>
                  <a:lnTo>
                    <a:pt x="35" y="122"/>
                  </a:lnTo>
                  <a:lnTo>
                    <a:pt x="46" y="116"/>
                  </a:lnTo>
                  <a:lnTo>
                    <a:pt x="59" y="106"/>
                  </a:lnTo>
                  <a:lnTo>
                    <a:pt x="71" y="93"/>
                  </a:lnTo>
                  <a:lnTo>
                    <a:pt x="80" y="80"/>
                  </a:lnTo>
                  <a:lnTo>
                    <a:pt x="84" y="67"/>
                  </a:lnTo>
                  <a:lnTo>
                    <a:pt x="86" y="54"/>
                  </a:lnTo>
                  <a:lnTo>
                    <a:pt x="86" y="41"/>
                  </a:lnTo>
                  <a:lnTo>
                    <a:pt x="84" y="28"/>
                  </a:lnTo>
                  <a:lnTo>
                    <a:pt x="80" y="14"/>
                  </a:lnTo>
                  <a:lnTo>
                    <a:pt x="76" y="0"/>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0" name="Freeform 28"/>
            <p:cNvSpPr>
              <a:spLocks/>
            </p:cNvSpPr>
            <p:nvPr/>
          </p:nvSpPr>
          <p:spPr bwMode="auto">
            <a:xfrm>
              <a:off x="3375" y="1696"/>
              <a:ext cx="345" cy="442"/>
            </a:xfrm>
            <a:custGeom>
              <a:avLst/>
              <a:gdLst/>
              <a:ahLst/>
              <a:cxnLst>
                <a:cxn ang="0">
                  <a:pos x="216" y="4"/>
                </a:cxn>
                <a:cxn ang="0">
                  <a:pos x="222" y="28"/>
                </a:cxn>
                <a:cxn ang="0">
                  <a:pos x="222" y="65"/>
                </a:cxn>
                <a:cxn ang="0">
                  <a:pos x="210" y="100"/>
                </a:cxn>
                <a:cxn ang="0">
                  <a:pos x="181" y="123"/>
                </a:cxn>
                <a:cxn ang="0">
                  <a:pos x="161" y="133"/>
                </a:cxn>
                <a:cxn ang="0">
                  <a:pos x="154" y="135"/>
                </a:cxn>
                <a:cxn ang="0">
                  <a:pos x="152" y="133"/>
                </a:cxn>
                <a:cxn ang="0">
                  <a:pos x="151" y="136"/>
                </a:cxn>
                <a:cxn ang="0">
                  <a:pos x="144" y="157"/>
                </a:cxn>
                <a:cxn ang="0">
                  <a:pos x="128" y="187"/>
                </a:cxn>
                <a:cxn ang="0">
                  <a:pos x="102" y="216"/>
                </a:cxn>
                <a:cxn ang="0">
                  <a:pos x="67" y="235"/>
                </a:cxn>
                <a:cxn ang="0">
                  <a:pos x="32" y="262"/>
                </a:cxn>
                <a:cxn ang="0">
                  <a:pos x="7" y="310"/>
                </a:cxn>
                <a:cxn ang="0">
                  <a:pos x="0" y="388"/>
                </a:cxn>
                <a:cxn ang="0">
                  <a:pos x="8" y="441"/>
                </a:cxn>
                <a:cxn ang="0">
                  <a:pos x="20" y="434"/>
                </a:cxn>
                <a:cxn ang="0">
                  <a:pos x="33" y="422"/>
                </a:cxn>
                <a:cxn ang="0">
                  <a:pos x="40" y="407"/>
                </a:cxn>
                <a:cxn ang="0">
                  <a:pos x="33" y="391"/>
                </a:cxn>
                <a:cxn ang="0">
                  <a:pos x="21" y="367"/>
                </a:cxn>
                <a:cxn ang="0">
                  <a:pos x="16" y="340"/>
                </a:cxn>
                <a:cxn ang="0">
                  <a:pos x="27" y="314"/>
                </a:cxn>
                <a:cxn ang="0">
                  <a:pos x="42" y="304"/>
                </a:cxn>
                <a:cxn ang="0">
                  <a:pos x="44" y="314"/>
                </a:cxn>
                <a:cxn ang="0">
                  <a:pos x="51" y="329"/>
                </a:cxn>
                <a:cxn ang="0">
                  <a:pos x="65" y="346"/>
                </a:cxn>
                <a:cxn ang="0">
                  <a:pos x="86" y="359"/>
                </a:cxn>
                <a:cxn ang="0">
                  <a:pos x="100" y="374"/>
                </a:cxn>
                <a:cxn ang="0">
                  <a:pos x="110" y="387"/>
                </a:cxn>
                <a:cxn ang="0">
                  <a:pos x="122" y="393"/>
                </a:cxn>
                <a:cxn ang="0">
                  <a:pos x="140" y="388"/>
                </a:cxn>
                <a:cxn ang="0">
                  <a:pos x="156" y="382"/>
                </a:cxn>
                <a:cxn ang="0">
                  <a:pos x="168" y="376"/>
                </a:cxn>
                <a:cxn ang="0">
                  <a:pos x="180" y="371"/>
                </a:cxn>
                <a:cxn ang="0">
                  <a:pos x="191" y="367"/>
                </a:cxn>
                <a:cxn ang="0">
                  <a:pos x="193" y="364"/>
                </a:cxn>
                <a:cxn ang="0">
                  <a:pos x="185" y="362"/>
                </a:cxn>
                <a:cxn ang="0">
                  <a:pos x="166" y="361"/>
                </a:cxn>
                <a:cxn ang="0">
                  <a:pos x="137" y="354"/>
                </a:cxn>
                <a:cxn ang="0">
                  <a:pos x="118" y="328"/>
                </a:cxn>
                <a:cxn ang="0">
                  <a:pos x="113" y="289"/>
                </a:cxn>
                <a:cxn ang="0">
                  <a:pos x="122" y="246"/>
                </a:cxn>
                <a:cxn ang="0">
                  <a:pos x="138" y="216"/>
                </a:cxn>
                <a:cxn ang="0">
                  <a:pos x="155" y="194"/>
                </a:cxn>
                <a:cxn ang="0">
                  <a:pos x="177" y="170"/>
                </a:cxn>
                <a:cxn ang="0">
                  <a:pos x="202" y="145"/>
                </a:cxn>
                <a:cxn ang="0">
                  <a:pos x="231" y="121"/>
                </a:cxn>
                <a:cxn ang="0">
                  <a:pos x="262" y="99"/>
                </a:cxn>
                <a:cxn ang="0">
                  <a:pos x="295" y="80"/>
                </a:cxn>
                <a:cxn ang="0">
                  <a:pos x="328" y="65"/>
                </a:cxn>
                <a:cxn ang="0">
                  <a:pos x="344" y="59"/>
                </a:cxn>
                <a:cxn ang="0">
                  <a:pos x="337" y="56"/>
                </a:cxn>
                <a:cxn ang="0">
                  <a:pos x="323" y="49"/>
                </a:cxn>
                <a:cxn ang="0">
                  <a:pos x="306" y="40"/>
                </a:cxn>
                <a:cxn ang="0">
                  <a:pos x="286" y="30"/>
                </a:cxn>
                <a:cxn ang="0">
                  <a:pos x="264" y="20"/>
                </a:cxn>
                <a:cxn ang="0">
                  <a:pos x="243" y="11"/>
                </a:cxn>
                <a:cxn ang="0">
                  <a:pos x="224" y="3"/>
                </a:cxn>
              </a:cxnLst>
              <a:rect l="0" t="0" r="r" b="b"/>
              <a:pathLst>
                <a:path w="345" h="442">
                  <a:moveTo>
                    <a:pt x="216" y="0"/>
                  </a:moveTo>
                  <a:lnTo>
                    <a:pt x="216" y="4"/>
                  </a:lnTo>
                  <a:lnTo>
                    <a:pt x="219" y="14"/>
                  </a:lnTo>
                  <a:lnTo>
                    <a:pt x="222" y="28"/>
                  </a:lnTo>
                  <a:lnTo>
                    <a:pt x="223" y="45"/>
                  </a:lnTo>
                  <a:lnTo>
                    <a:pt x="222" y="65"/>
                  </a:lnTo>
                  <a:lnTo>
                    <a:pt x="218" y="83"/>
                  </a:lnTo>
                  <a:lnTo>
                    <a:pt x="210" y="100"/>
                  </a:lnTo>
                  <a:lnTo>
                    <a:pt x="195" y="113"/>
                  </a:lnTo>
                  <a:lnTo>
                    <a:pt x="181" y="123"/>
                  </a:lnTo>
                  <a:lnTo>
                    <a:pt x="169" y="129"/>
                  </a:lnTo>
                  <a:lnTo>
                    <a:pt x="161" y="133"/>
                  </a:lnTo>
                  <a:lnTo>
                    <a:pt x="157" y="134"/>
                  </a:lnTo>
                  <a:lnTo>
                    <a:pt x="154" y="135"/>
                  </a:lnTo>
                  <a:lnTo>
                    <a:pt x="152" y="134"/>
                  </a:lnTo>
                  <a:lnTo>
                    <a:pt x="152" y="133"/>
                  </a:lnTo>
                  <a:lnTo>
                    <a:pt x="152" y="133"/>
                  </a:lnTo>
                  <a:lnTo>
                    <a:pt x="151" y="136"/>
                  </a:lnTo>
                  <a:lnTo>
                    <a:pt x="148" y="145"/>
                  </a:lnTo>
                  <a:lnTo>
                    <a:pt x="144" y="157"/>
                  </a:lnTo>
                  <a:lnTo>
                    <a:pt x="137" y="171"/>
                  </a:lnTo>
                  <a:lnTo>
                    <a:pt x="128" y="187"/>
                  </a:lnTo>
                  <a:lnTo>
                    <a:pt x="116" y="202"/>
                  </a:lnTo>
                  <a:lnTo>
                    <a:pt x="102" y="216"/>
                  </a:lnTo>
                  <a:lnTo>
                    <a:pt x="86" y="226"/>
                  </a:lnTo>
                  <a:lnTo>
                    <a:pt x="67" y="235"/>
                  </a:lnTo>
                  <a:lnTo>
                    <a:pt x="49" y="247"/>
                  </a:lnTo>
                  <a:lnTo>
                    <a:pt x="32" y="262"/>
                  </a:lnTo>
                  <a:lnTo>
                    <a:pt x="18" y="283"/>
                  </a:lnTo>
                  <a:lnTo>
                    <a:pt x="7" y="310"/>
                  </a:lnTo>
                  <a:lnTo>
                    <a:pt x="0" y="344"/>
                  </a:lnTo>
                  <a:lnTo>
                    <a:pt x="0" y="388"/>
                  </a:lnTo>
                  <a:lnTo>
                    <a:pt x="6" y="442"/>
                  </a:lnTo>
                  <a:lnTo>
                    <a:pt x="8" y="441"/>
                  </a:lnTo>
                  <a:lnTo>
                    <a:pt x="13" y="438"/>
                  </a:lnTo>
                  <a:lnTo>
                    <a:pt x="20" y="434"/>
                  </a:lnTo>
                  <a:lnTo>
                    <a:pt x="27" y="429"/>
                  </a:lnTo>
                  <a:lnTo>
                    <a:pt x="33" y="422"/>
                  </a:lnTo>
                  <a:lnTo>
                    <a:pt x="38" y="415"/>
                  </a:lnTo>
                  <a:lnTo>
                    <a:pt x="40" y="407"/>
                  </a:lnTo>
                  <a:lnTo>
                    <a:pt x="38" y="399"/>
                  </a:lnTo>
                  <a:lnTo>
                    <a:pt x="33" y="391"/>
                  </a:lnTo>
                  <a:lnTo>
                    <a:pt x="27" y="379"/>
                  </a:lnTo>
                  <a:lnTo>
                    <a:pt x="21" y="367"/>
                  </a:lnTo>
                  <a:lnTo>
                    <a:pt x="17" y="354"/>
                  </a:lnTo>
                  <a:lnTo>
                    <a:pt x="16" y="340"/>
                  </a:lnTo>
                  <a:lnTo>
                    <a:pt x="19" y="327"/>
                  </a:lnTo>
                  <a:lnTo>
                    <a:pt x="27" y="314"/>
                  </a:lnTo>
                  <a:lnTo>
                    <a:pt x="42" y="302"/>
                  </a:lnTo>
                  <a:lnTo>
                    <a:pt x="42" y="304"/>
                  </a:lnTo>
                  <a:lnTo>
                    <a:pt x="43" y="308"/>
                  </a:lnTo>
                  <a:lnTo>
                    <a:pt x="44" y="314"/>
                  </a:lnTo>
                  <a:lnTo>
                    <a:pt x="47" y="321"/>
                  </a:lnTo>
                  <a:lnTo>
                    <a:pt x="51" y="329"/>
                  </a:lnTo>
                  <a:lnTo>
                    <a:pt x="57" y="337"/>
                  </a:lnTo>
                  <a:lnTo>
                    <a:pt x="65" y="346"/>
                  </a:lnTo>
                  <a:lnTo>
                    <a:pt x="76" y="352"/>
                  </a:lnTo>
                  <a:lnTo>
                    <a:pt x="86" y="359"/>
                  </a:lnTo>
                  <a:lnTo>
                    <a:pt x="95" y="367"/>
                  </a:lnTo>
                  <a:lnTo>
                    <a:pt x="100" y="374"/>
                  </a:lnTo>
                  <a:lnTo>
                    <a:pt x="105" y="381"/>
                  </a:lnTo>
                  <a:lnTo>
                    <a:pt x="110" y="387"/>
                  </a:lnTo>
                  <a:lnTo>
                    <a:pt x="115" y="391"/>
                  </a:lnTo>
                  <a:lnTo>
                    <a:pt x="122" y="393"/>
                  </a:lnTo>
                  <a:lnTo>
                    <a:pt x="130" y="391"/>
                  </a:lnTo>
                  <a:lnTo>
                    <a:pt x="140" y="388"/>
                  </a:lnTo>
                  <a:lnTo>
                    <a:pt x="148" y="385"/>
                  </a:lnTo>
                  <a:lnTo>
                    <a:pt x="156" y="382"/>
                  </a:lnTo>
                  <a:lnTo>
                    <a:pt x="163" y="379"/>
                  </a:lnTo>
                  <a:lnTo>
                    <a:pt x="168" y="376"/>
                  </a:lnTo>
                  <a:lnTo>
                    <a:pt x="174" y="374"/>
                  </a:lnTo>
                  <a:lnTo>
                    <a:pt x="180" y="371"/>
                  </a:lnTo>
                  <a:lnTo>
                    <a:pt x="186" y="369"/>
                  </a:lnTo>
                  <a:lnTo>
                    <a:pt x="191" y="367"/>
                  </a:lnTo>
                  <a:lnTo>
                    <a:pt x="193" y="365"/>
                  </a:lnTo>
                  <a:lnTo>
                    <a:pt x="193" y="364"/>
                  </a:lnTo>
                  <a:lnTo>
                    <a:pt x="191" y="363"/>
                  </a:lnTo>
                  <a:lnTo>
                    <a:pt x="185" y="362"/>
                  </a:lnTo>
                  <a:lnTo>
                    <a:pt x="178" y="361"/>
                  </a:lnTo>
                  <a:lnTo>
                    <a:pt x="166" y="361"/>
                  </a:lnTo>
                  <a:lnTo>
                    <a:pt x="153" y="359"/>
                  </a:lnTo>
                  <a:lnTo>
                    <a:pt x="137" y="354"/>
                  </a:lnTo>
                  <a:lnTo>
                    <a:pt x="126" y="343"/>
                  </a:lnTo>
                  <a:lnTo>
                    <a:pt x="118" y="328"/>
                  </a:lnTo>
                  <a:lnTo>
                    <a:pt x="114" y="310"/>
                  </a:lnTo>
                  <a:lnTo>
                    <a:pt x="113" y="289"/>
                  </a:lnTo>
                  <a:lnTo>
                    <a:pt x="116" y="267"/>
                  </a:lnTo>
                  <a:lnTo>
                    <a:pt x="122" y="246"/>
                  </a:lnTo>
                  <a:lnTo>
                    <a:pt x="132" y="226"/>
                  </a:lnTo>
                  <a:lnTo>
                    <a:pt x="138" y="216"/>
                  </a:lnTo>
                  <a:lnTo>
                    <a:pt x="146" y="205"/>
                  </a:lnTo>
                  <a:lnTo>
                    <a:pt x="155" y="194"/>
                  </a:lnTo>
                  <a:lnTo>
                    <a:pt x="166" y="182"/>
                  </a:lnTo>
                  <a:lnTo>
                    <a:pt x="177" y="170"/>
                  </a:lnTo>
                  <a:lnTo>
                    <a:pt x="189" y="157"/>
                  </a:lnTo>
                  <a:lnTo>
                    <a:pt x="202" y="145"/>
                  </a:lnTo>
                  <a:lnTo>
                    <a:pt x="216" y="133"/>
                  </a:lnTo>
                  <a:lnTo>
                    <a:pt x="231" y="121"/>
                  </a:lnTo>
                  <a:lnTo>
                    <a:pt x="246" y="109"/>
                  </a:lnTo>
                  <a:lnTo>
                    <a:pt x="262" y="99"/>
                  </a:lnTo>
                  <a:lnTo>
                    <a:pt x="278" y="89"/>
                  </a:lnTo>
                  <a:lnTo>
                    <a:pt x="295" y="80"/>
                  </a:lnTo>
                  <a:lnTo>
                    <a:pt x="311" y="72"/>
                  </a:lnTo>
                  <a:lnTo>
                    <a:pt x="328" y="65"/>
                  </a:lnTo>
                  <a:lnTo>
                    <a:pt x="345" y="60"/>
                  </a:lnTo>
                  <a:lnTo>
                    <a:pt x="344" y="59"/>
                  </a:lnTo>
                  <a:lnTo>
                    <a:pt x="341" y="58"/>
                  </a:lnTo>
                  <a:lnTo>
                    <a:pt x="337" y="56"/>
                  </a:lnTo>
                  <a:lnTo>
                    <a:pt x="331" y="53"/>
                  </a:lnTo>
                  <a:lnTo>
                    <a:pt x="323" y="49"/>
                  </a:lnTo>
                  <a:lnTo>
                    <a:pt x="315" y="44"/>
                  </a:lnTo>
                  <a:lnTo>
                    <a:pt x="306" y="40"/>
                  </a:lnTo>
                  <a:lnTo>
                    <a:pt x="296" y="35"/>
                  </a:lnTo>
                  <a:lnTo>
                    <a:pt x="286" y="30"/>
                  </a:lnTo>
                  <a:lnTo>
                    <a:pt x="275" y="25"/>
                  </a:lnTo>
                  <a:lnTo>
                    <a:pt x="264" y="20"/>
                  </a:lnTo>
                  <a:lnTo>
                    <a:pt x="254" y="15"/>
                  </a:lnTo>
                  <a:lnTo>
                    <a:pt x="243" y="11"/>
                  </a:lnTo>
                  <a:lnTo>
                    <a:pt x="234" y="7"/>
                  </a:lnTo>
                  <a:lnTo>
                    <a:pt x="224" y="3"/>
                  </a:lnTo>
                  <a:lnTo>
                    <a:pt x="216" y="0"/>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1" name="Freeform 29"/>
            <p:cNvSpPr>
              <a:spLocks/>
            </p:cNvSpPr>
            <p:nvPr/>
          </p:nvSpPr>
          <p:spPr bwMode="auto">
            <a:xfrm>
              <a:off x="3508" y="1773"/>
              <a:ext cx="245" cy="453"/>
            </a:xfrm>
            <a:custGeom>
              <a:avLst/>
              <a:gdLst/>
              <a:ahLst/>
              <a:cxnLst>
                <a:cxn ang="0">
                  <a:pos x="230" y="6"/>
                </a:cxn>
                <a:cxn ang="0">
                  <a:pos x="223" y="23"/>
                </a:cxn>
                <a:cxn ang="0">
                  <a:pos x="205" y="34"/>
                </a:cxn>
                <a:cxn ang="0">
                  <a:pos x="197" y="25"/>
                </a:cxn>
                <a:cxn ang="0">
                  <a:pos x="201" y="10"/>
                </a:cxn>
                <a:cxn ang="0">
                  <a:pos x="194" y="7"/>
                </a:cxn>
                <a:cxn ang="0">
                  <a:pos x="172" y="17"/>
                </a:cxn>
                <a:cxn ang="0">
                  <a:pos x="140" y="35"/>
                </a:cxn>
                <a:cxn ang="0">
                  <a:pos x="102" y="62"/>
                </a:cxn>
                <a:cxn ang="0">
                  <a:pos x="65" y="97"/>
                </a:cxn>
                <a:cxn ang="0">
                  <a:pos x="33" y="139"/>
                </a:cxn>
                <a:cxn ang="0">
                  <a:pos x="4" y="217"/>
                </a:cxn>
                <a:cxn ang="0">
                  <a:pos x="18" y="260"/>
                </a:cxn>
                <a:cxn ang="0">
                  <a:pos x="66" y="265"/>
                </a:cxn>
                <a:cxn ang="0">
                  <a:pos x="100" y="269"/>
                </a:cxn>
                <a:cxn ang="0">
                  <a:pos x="103" y="284"/>
                </a:cxn>
                <a:cxn ang="0">
                  <a:pos x="101" y="293"/>
                </a:cxn>
                <a:cxn ang="0">
                  <a:pos x="121" y="305"/>
                </a:cxn>
                <a:cxn ang="0">
                  <a:pos x="140" y="322"/>
                </a:cxn>
                <a:cxn ang="0">
                  <a:pos x="155" y="343"/>
                </a:cxn>
                <a:cxn ang="0">
                  <a:pos x="163" y="362"/>
                </a:cxn>
                <a:cxn ang="0">
                  <a:pos x="163" y="386"/>
                </a:cxn>
                <a:cxn ang="0">
                  <a:pos x="142" y="392"/>
                </a:cxn>
                <a:cxn ang="0">
                  <a:pos x="122" y="376"/>
                </a:cxn>
                <a:cxn ang="0">
                  <a:pos x="119" y="359"/>
                </a:cxn>
                <a:cxn ang="0">
                  <a:pos x="126" y="358"/>
                </a:cxn>
                <a:cxn ang="0">
                  <a:pos x="137" y="364"/>
                </a:cxn>
                <a:cxn ang="0">
                  <a:pos x="146" y="367"/>
                </a:cxn>
                <a:cxn ang="0">
                  <a:pos x="142" y="355"/>
                </a:cxn>
                <a:cxn ang="0">
                  <a:pos x="122" y="334"/>
                </a:cxn>
                <a:cxn ang="0">
                  <a:pos x="88" y="320"/>
                </a:cxn>
                <a:cxn ang="0">
                  <a:pos x="55" y="320"/>
                </a:cxn>
                <a:cxn ang="0">
                  <a:pos x="34" y="324"/>
                </a:cxn>
                <a:cxn ang="0">
                  <a:pos x="31" y="328"/>
                </a:cxn>
                <a:cxn ang="0">
                  <a:pos x="38" y="361"/>
                </a:cxn>
                <a:cxn ang="0">
                  <a:pos x="19" y="405"/>
                </a:cxn>
                <a:cxn ang="0">
                  <a:pos x="3" y="416"/>
                </a:cxn>
                <a:cxn ang="0">
                  <a:pos x="13" y="421"/>
                </a:cxn>
                <a:cxn ang="0">
                  <a:pos x="33" y="429"/>
                </a:cxn>
                <a:cxn ang="0">
                  <a:pos x="62" y="438"/>
                </a:cxn>
                <a:cxn ang="0">
                  <a:pos x="101" y="447"/>
                </a:cxn>
                <a:cxn ang="0">
                  <a:pos x="134" y="450"/>
                </a:cxn>
                <a:cxn ang="0">
                  <a:pos x="153" y="426"/>
                </a:cxn>
                <a:cxn ang="0">
                  <a:pos x="175" y="389"/>
                </a:cxn>
                <a:cxn ang="0">
                  <a:pos x="193" y="350"/>
                </a:cxn>
                <a:cxn ang="0">
                  <a:pos x="221" y="266"/>
                </a:cxn>
                <a:cxn ang="0">
                  <a:pos x="234" y="100"/>
                </a:cxn>
                <a:cxn ang="0">
                  <a:pos x="241" y="31"/>
                </a:cxn>
                <a:cxn ang="0">
                  <a:pos x="239" y="2"/>
                </a:cxn>
              </a:cxnLst>
              <a:rect l="0" t="0" r="r" b="b"/>
              <a:pathLst>
                <a:path w="245" h="453">
                  <a:moveTo>
                    <a:pt x="231" y="0"/>
                  </a:moveTo>
                  <a:lnTo>
                    <a:pt x="231" y="2"/>
                  </a:lnTo>
                  <a:lnTo>
                    <a:pt x="230" y="6"/>
                  </a:lnTo>
                  <a:lnTo>
                    <a:pt x="228" y="11"/>
                  </a:lnTo>
                  <a:lnTo>
                    <a:pt x="226" y="17"/>
                  </a:lnTo>
                  <a:lnTo>
                    <a:pt x="223" y="23"/>
                  </a:lnTo>
                  <a:lnTo>
                    <a:pt x="219" y="29"/>
                  </a:lnTo>
                  <a:lnTo>
                    <a:pt x="213" y="32"/>
                  </a:lnTo>
                  <a:lnTo>
                    <a:pt x="205" y="34"/>
                  </a:lnTo>
                  <a:lnTo>
                    <a:pt x="199" y="32"/>
                  </a:lnTo>
                  <a:lnTo>
                    <a:pt x="197" y="29"/>
                  </a:lnTo>
                  <a:lnTo>
                    <a:pt x="197" y="25"/>
                  </a:lnTo>
                  <a:lnTo>
                    <a:pt x="198" y="20"/>
                  </a:lnTo>
                  <a:lnTo>
                    <a:pt x="200" y="14"/>
                  </a:lnTo>
                  <a:lnTo>
                    <a:pt x="201" y="10"/>
                  </a:lnTo>
                  <a:lnTo>
                    <a:pt x="201" y="7"/>
                  </a:lnTo>
                  <a:lnTo>
                    <a:pt x="198" y="6"/>
                  </a:lnTo>
                  <a:lnTo>
                    <a:pt x="194" y="7"/>
                  </a:lnTo>
                  <a:lnTo>
                    <a:pt x="189" y="9"/>
                  </a:lnTo>
                  <a:lnTo>
                    <a:pt x="181" y="12"/>
                  </a:lnTo>
                  <a:lnTo>
                    <a:pt x="172" y="17"/>
                  </a:lnTo>
                  <a:lnTo>
                    <a:pt x="163" y="21"/>
                  </a:lnTo>
                  <a:lnTo>
                    <a:pt x="152" y="28"/>
                  </a:lnTo>
                  <a:lnTo>
                    <a:pt x="140" y="35"/>
                  </a:lnTo>
                  <a:lnTo>
                    <a:pt x="128" y="43"/>
                  </a:lnTo>
                  <a:lnTo>
                    <a:pt x="116" y="52"/>
                  </a:lnTo>
                  <a:lnTo>
                    <a:pt x="102" y="62"/>
                  </a:lnTo>
                  <a:lnTo>
                    <a:pt x="89" y="73"/>
                  </a:lnTo>
                  <a:lnTo>
                    <a:pt x="77" y="84"/>
                  </a:lnTo>
                  <a:lnTo>
                    <a:pt x="65" y="97"/>
                  </a:lnTo>
                  <a:lnTo>
                    <a:pt x="54" y="110"/>
                  </a:lnTo>
                  <a:lnTo>
                    <a:pt x="43" y="124"/>
                  </a:lnTo>
                  <a:lnTo>
                    <a:pt x="33" y="139"/>
                  </a:lnTo>
                  <a:lnTo>
                    <a:pt x="18" y="168"/>
                  </a:lnTo>
                  <a:lnTo>
                    <a:pt x="9" y="195"/>
                  </a:lnTo>
                  <a:lnTo>
                    <a:pt x="4" y="217"/>
                  </a:lnTo>
                  <a:lnTo>
                    <a:pt x="4" y="236"/>
                  </a:lnTo>
                  <a:lnTo>
                    <a:pt x="9" y="251"/>
                  </a:lnTo>
                  <a:lnTo>
                    <a:pt x="18" y="260"/>
                  </a:lnTo>
                  <a:lnTo>
                    <a:pt x="32" y="266"/>
                  </a:lnTo>
                  <a:lnTo>
                    <a:pt x="49" y="266"/>
                  </a:lnTo>
                  <a:lnTo>
                    <a:pt x="66" y="265"/>
                  </a:lnTo>
                  <a:lnTo>
                    <a:pt x="81" y="265"/>
                  </a:lnTo>
                  <a:lnTo>
                    <a:pt x="92" y="266"/>
                  </a:lnTo>
                  <a:lnTo>
                    <a:pt x="100" y="269"/>
                  </a:lnTo>
                  <a:lnTo>
                    <a:pt x="104" y="273"/>
                  </a:lnTo>
                  <a:lnTo>
                    <a:pt x="105" y="278"/>
                  </a:lnTo>
                  <a:lnTo>
                    <a:pt x="103" y="284"/>
                  </a:lnTo>
                  <a:lnTo>
                    <a:pt x="98" y="290"/>
                  </a:lnTo>
                  <a:lnTo>
                    <a:pt x="98" y="291"/>
                  </a:lnTo>
                  <a:lnTo>
                    <a:pt x="101" y="293"/>
                  </a:lnTo>
                  <a:lnTo>
                    <a:pt x="107" y="297"/>
                  </a:lnTo>
                  <a:lnTo>
                    <a:pt x="116" y="302"/>
                  </a:lnTo>
                  <a:lnTo>
                    <a:pt x="121" y="305"/>
                  </a:lnTo>
                  <a:lnTo>
                    <a:pt x="128" y="310"/>
                  </a:lnTo>
                  <a:lnTo>
                    <a:pt x="133" y="316"/>
                  </a:lnTo>
                  <a:lnTo>
                    <a:pt x="140" y="322"/>
                  </a:lnTo>
                  <a:lnTo>
                    <a:pt x="146" y="329"/>
                  </a:lnTo>
                  <a:lnTo>
                    <a:pt x="151" y="337"/>
                  </a:lnTo>
                  <a:lnTo>
                    <a:pt x="155" y="343"/>
                  </a:lnTo>
                  <a:lnTo>
                    <a:pt x="158" y="349"/>
                  </a:lnTo>
                  <a:lnTo>
                    <a:pt x="160" y="355"/>
                  </a:lnTo>
                  <a:lnTo>
                    <a:pt x="163" y="362"/>
                  </a:lnTo>
                  <a:lnTo>
                    <a:pt x="164" y="371"/>
                  </a:lnTo>
                  <a:lnTo>
                    <a:pt x="164" y="379"/>
                  </a:lnTo>
                  <a:lnTo>
                    <a:pt x="163" y="386"/>
                  </a:lnTo>
                  <a:lnTo>
                    <a:pt x="159" y="391"/>
                  </a:lnTo>
                  <a:lnTo>
                    <a:pt x="152" y="394"/>
                  </a:lnTo>
                  <a:lnTo>
                    <a:pt x="142" y="392"/>
                  </a:lnTo>
                  <a:lnTo>
                    <a:pt x="133" y="388"/>
                  </a:lnTo>
                  <a:lnTo>
                    <a:pt x="126" y="382"/>
                  </a:lnTo>
                  <a:lnTo>
                    <a:pt x="122" y="376"/>
                  </a:lnTo>
                  <a:lnTo>
                    <a:pt x="119" y="370"/>
                  </a:lnTo>
                  <a:lnTo>
                    <a:pt x="119" y="364"/>
                  </a:lnTo>
                  <a:lnTo>
                    <a:pt x="119" y="359"/>
                  </a:lnTo>
                  <a:lnTo>
                    <a:pt x="121" y="357"/>
                  </a:lnTo>
                  <a:lnTo>
                    <a:pt x="123" y="357"/>
                  </a:lnTo>
                  <a:lnTo>
                    <a:pt x="126" y="358"/>
                  </a:lnTo>
                  <a:lnTo>
                    <a:pt x="129" y="361"/>
                  </a:lnTo>
                  <a:lnTo>
                    <a:pt x="133" y="363"/>
                  </a:lnTo>
                  <a:lnTo>
                    <a:pt x="137" y="364"/>
                  </a:lnTo>
                  <a:lnTo>
                    <a:pt x="141" y="366"/>
                  </a:lnTo>
                  <a:lnTo>
                    <a:pt x="144" y="367"/>
                  </a:lnTo>
                  <a:lnTo>
                    <a:pt x="146" y="367"/>
                  </a:lnTo>
                  <a:lnTo>
                    <a:pt x="147" y="364"/>
                  </a:lnTo>
                  <a:lnTo>
                    <a:pt x="145" y="361"/>
                  </a:lnTo>
                  <a:lnTo>
                    <a:pt x="142" y="355"/>
                  </a:lnTo>
                  <a:lnTo>
                    <a:pt x="137" y="348"/>
                  </a:lnTo>
                  <a:lnTo>
                    <a:pt x="130" y="340"/>
                  </a:lnTo>
                  <a:lnTo>
                    <a:pt x="122" y="334"/>
                  </a:lnTo>
                  <a:lnTo>
                    <a:pt x="111" y="327"/>
                  </a:lnTo>
                  <a:lnTo>
                    <a:pt x="100" y="322"/>
                  </a:lnTo>
                  <a:lnTo>
                    <a:pt x="88" y="320"/>
                  </a:lnTo>
                  <a:lnTo>
                    <a:pt x="76" y="319"/>
                  </a:lnTo>
                  <a:lnTo>
                    <a:pt x="65" y="319"/>
                  </a:lnTo>
                  <a:lnTo>
                    <a:pt x="55" y="320"/>
                  </a:lnTo>
                  <a:lnTo>
                    <a:pt x="47" y="321"/>
                  </a:lnTo>
                  <a:lnTo>
                    <a:pt x="39" y="322"/>
                  </a:lnTo>
                  <a:lnTo>
                    <a:pt x="34" y="324"/>
                  </a:lnTo>
                  <a:lnTo>
                    <a:pt x="31" y="325"/>
                  </a:lnTo>
                  <a:lnTo>
                    <a:pt x="30" y="325"/>
                  </a:lnTo>
                  <a:lnTo>
                    <a:pt x="31" y="328"/>
                  </a:lnTo>
                  <a:lnTo>
                    <a:pt x="33" y="336"/>
                  </a:lnTo>
                  <a:lnTo>
                    <a:pt x="36" y="348"/>
                  </a:lnTo>
                  <a:lnTo>
                    <a:pt x="38" y="361"/>
                  </a:lnTo>
                  <a:lnTo>
                    <a:pt x="36" y="376"/>
                  </a:lnTo>
                  <a:lnTo>
                    <a:pt x="30" y="391"/>
                  </a:lnTo>
                  <a:lnTo>
                    <a:pt x="19" y="405"/>
                  </a:lnTo>
                  <a:lnTo>
                    <a:pt x="0" y="415"/>
                  </a:lnTo>
                  <a:lnTo>
                    <a:pt x="1" y="415"/>
                  </a:lnTo>
                  <a:lnTo>
                    <a:pt x="3" y="416"/>
                  </a:lnTo>
                  <a:lnTo>
                    <a:pt x="5" y="417"/>
                  </a:lnTo>
                  <a:lnTo>
                    <a:pt x="9" y="420"/>
                  </a:lnTo>
                  <a:lnTo>
                    <a:pt x="13" y="421"/>
                  </a:lnTo>
                  <a:lnTo>
                    <a:pt x="18" y="424"/>
                  </a:lnTo>
                  <a:lnTo>
                    <a:pt x="25" y="426"/>
                  </a:lnTo>
                  <a:lnTo>
                    <a:pt x="33" y="429"/>
                  </a:lnTo>
                  <a:lnTo>
                    <a:pt x="42" y="432"/>
                  </a:lnTo>
                  <a:lnTo>
                    <a:pt x="51" y="435"/>
                  </a:lnTo>
                  <a:lnTo>
                    <a:pt x="62" y="438"/>
                  </a:lnTo>
                  <a:lnTo>
                    <a:pt x="74" y="441"/>
                  </a:lnTo>
                  <a:lnTo>
                    <a:pt x="87" y="444"/>
                  </a:lnTo>
                  <a:lnTo>
                    <a:pt x="101" y="447"/>
                  </a:lnTo>
                  <a:lnTo>
                    <a:pt x="116" y="450"/>
                  </a:lnTo>
                  <a:lnTo>
                    <a:pt x="133" y="453"/>
                  </a:lnTo>
                  <a:lnTo>
                    <a:pt x="134" y="450"/>
                  </a:lnTo>
                  <a:lnTo>
                    <a:pt x="139" y="445"/>
                  </a:lnTo>
                  <a:lnTo>
                    <a:pt x="145" y="436"/>
                  </a:lnTo>
                  <a:lnTo>
                    <a:pt x="153" y="426"/>
                  </a:lnTo>
                  <a:lnTo>
                    <a:pt x="160" y="414"/>
                  </a:lnTo>
                  <a:lnTo>
                    <a:pt x="169" y="401"/>
                  </a:lnTo>
                  <a:lnTo>
                    <a:pt x="175" y="389"/>
                  </a:lnTo>
                  <a:lnTo>
                    <a:pt x="180" y="378"/>
                  </a:lnTo>
                  <a:lnTo>
                    <a:pt x="185" y="366"/>
                  </a:lnTo>
                  <a:lnTo>
                    <a:pt x="193" y="350"/>
                  </a:lnTo>
                  <a:lnTo>
                    <a:pt x="202" y="329"/>
                  </a:lnTo>
                  <a:lnTo>
                    <a:pt x="212" y="302"/>
                  </a:lnTo>
                  <a:lnTo>
                    <a:pt x="221" y="266"/>
                  </a:lnTo>
                  <a:lnTo>
                    <a:pt x="228" y="222"/>
                  </a:lnTo>
                  <a:lnTo>
                    <a:pt x="233" y="167"/>
                  </a:lnTo>
                  <a:lnTo>
                    <a:pt x="234" y="100"/>
                  </a:lnTo>
                  <a:lnTo>
                    <a:pt x="235" y="89"/>
                  </a:lnTo>
                  <a:lnTo>
                    <a:pt x="238" y="61"/>
                  </a:lnTo>
                  <a:lnTo>
                    <a:pt x="241" y="31"/>
                  </a:lnTo>
                  <a:lnTo>
                    <a:pt x="245" y="12"/>
                  </a:lnTo>
                  <a:lnTo>
                    <a:pt x="244" y="6"/>
                  </a:lnTo>
                  <a:lnTo>
                    <a:pt x="239" y="2"/>
                  </a:lnTo>
                  <a:lnTo>
                    <a:pt x="234" y="0"/>
                  </a:lnTo>
                  <a:lnTo>
                    <a:pt x="231" y="0"/>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2" name="Freeform 30"/>
            <p:cNvSpPr>
              <a:spLocks/>
            </p:cNvSpPr>
            <p:nvPr/>
          </p:nvSpPr>
          <p:spPr bwMode="auto">
            <a:xfrm>
              <a:off x="3387" y="2171"/>
              <a:ext cx="249" cy="259"/>
            </a:xfrm>
            <a:custGeom>
              <a:avLst/>
              <a:gdLst/>
              <a:ahLst/>
              <a:cxnLst>
                <a:cxn ang="0">
                  <a:pos x="0" y="53"/>
                </a:cxn>
                <a:cxn ang="0">
                  <a:pos x="4" y="67"/>
                </a:cxn>
                <a:cxn ang="0">
                  <a:pos x="15" y="92"/>
                </a:cxn>
                <a:cxn ang="0">
                  <a:pos x="32" y="124"/>
                </a:cxn>
                <a:cxn ang="0">
                  <a:pos x="59" y="160"/>
                </a:cxn>
                <a:cxn ang="0">
                  <a:pos x="95" y="195"/>
                </a:cxn>
                <a:cxn ang="0">
                  <a:pos x="144" y="227"/>
                </a:cxn>
                <a:cxn ang="0">
                  <a:pos x="206" y="251"/>
                </a:cxn>
                <a:cxn ang="0">
                  <a:pos x="243" y="255"/>
                </a:cxn>
                <a:cxn ang="0">
                  <a:pos x="248" y="223"/>
                </a:cxn>
                <a:cxn ang="0">
                  <a:pos x="249" y="168"/>
                </a:cxn>
                <a:cxn ang="0">
                  <a:pos x="239" y="103"/>
                </a:cxn>
                <a:cxn ang="0">
                  <a:pos x="226" y="70"/>
                </a:cxn>
                <a:cxn ang="0">
                  <a:pos x="218" y="69"/>
                </a:cxn>
                <a:cxn ang="0">
                  <a:pos x="204" y="66"/>
                </a:cxn>
                <a:cxn ang="0">
                  <a:pos x="186" y="61"/>
                </a:cxn>
                <a:cxn ang="0">
                  <a:pos x="165" y="56"/>
                </a:cxn>
                <a:cxn ang="0">
                  <a:pos x="145" y="49"/>
                </a:cxn>
                <a:cxn ang="0">
                  <a:pos x="125" y="43"/>
                </a:cxn>
                <a:cxn ang="0">
                  <a:pos x="110" y="34"/>
                </a:cxn>
                <a:cxn ang="0">
                  <a:pos x="94" y="23"/>
                </a:cxn>
                <a:cxn ang="0">
                  <a:pos x="79" y="9"/>
                </a:cxn>
                <a:cxn ang="0">
                  <a:pos x="68" y="1"/>
                </a:cxn>
                <a:cxn ang="0">
                  <a:pos x="59" y="1"/>
                </a:cxn>
                <a:cxn ang="0">
                  <a:pos x="51" y="10"/>
                </a:cxn>
                <a:cxn ang="0">
                  <a:pos x="42" y="18"/>
                </a:cxn>
                <a:cxn ang="0">
                  <a:pos x="35" y="22"/>
                </a:cxn>
                <a:cxn ang="0">
                  <a:pos x="29" y="28"/>
                </a:cxn>
                <a:cxn ang="0">
                  <a:pos x="25" y="34"/>
                </a:cxn>
                <a:cxn ang="0">
                  <a:pos x="17" y="41"/>
                </a:cxn>
                <a:cxn ang="0">
                  <a:pos x="7" y="47"/>
                </a:cxn>
                <a:cxn ang="0">
                  <a:pos x="0" y="50"/>
                </a:cxn>
              </a:cxnLst>
              <a:rect l="0" t="0" r="r" b="b"/>
              <a:pathLst>
                <a:path w="249" h="259">
                  <a:moveTo>
                    <a:pt x="0" y="51"/>
                  </a:moveTo>
                  <a:lnTo>
                    <a:pt x="0" y="53"/>
                  </a:lnTo>
                  <a:lnTo>
                    <a:pt x="2" y="58"/>
                  </a:lnTo>
                  <a:lnTo>
                    <a:pt x="4" y="67"/>
                  </a:lnTo>
                  <a:lnTo>
                    <a:pt x="9" y="78"/>
                  </a:lnTo>
                  <a:lnTo>
                    <a:pt x="15" y="92"/>
                  </a:lnTo>
                  <a:lnTo>
                    <a:pt x="22" y="108"/>
                  </a:lnTo>
                  <a:lnTo>
                    <a:pt x="32" y="124"/>
                  </a:lnTo>
                  <a:lnTo>
                    <a:pt x="44" y="142"/>
                  </a:lnTo>
                  <a:lnTo>
                    <a:pt x="59" y="160"/>
                  </a:lnTo>
                  <a:lnTo>
                    <a:pt x="75" y="178"/>
                  </a:lnTo>
                  <a:lnTo>
                    <a:pt x="95" y="195"/>
                  </a:lnTo>
                  <a:lnTo>
                    <a:pt x="118" y="212"/>
                  </a:lnTo>
                  <a:lnTo>
                    <a:pt x="144" y="227"/>
                  </a:lnTo>
                  <a:lnTo>
                    <a:pt x="173" y="241"/>
                  </a:lnTo>
                  <a:lnTo>
                    <a:pt x="206" y="251"/>
                  </a:lnTo>
                  <a:lnTo>
                    <a:pt x="243" y="259"/>
                  </a:lnTo>
                  <a:lnTo>
                    <a:pt x="243" y="255"/>
                  </a:lnTo>
                  <a:lnTo>
                    <a:pt x="246" y="242"/>
                  </a:lnTo>
                  <a:lnTo>
                    <a:pt x="248" y="223"/>
                  </a:lnTo>
                  <a:lnTo>
                    <a:pt x="249" y="197"/>
                  </a:lnTo>
                  <a:lnTo>
                    <a:pt x="249" y="168"/>
                  </a:lnTo>
                  <a:lnTo>
                    <a:pt x="246" y="137"/>
                  </a:lnTo>
                  <a:lnTo>
                    <a:pt x="239" y="103"/>
                  </a:lnTo>
                  <a:lnTo>
                    <a:pt x="227" y="70"/>
                  </a:lnTo>
                  <a:lnTo>
                    <a:pt x="226" y="70"/>
                  </a:lnTo>
                  <a:lnTo>
                    <a:pt x="222" y="70"/>
                  </a:lnTo>
                  <a:lnTo>
                    <a:pt x="218" y="69"/>
                  </a:lnTo>
                  <a:lnTo>
                    <a:pt x="211" y="67"/>
                  </a:lnTo>
                  <a:lnTo>
                    <a:pt x="204" y="66"/>
                  </a:lnTo>
                  <a:lnTo>
                    <a:pt x="195" y="64"/>
                  </a:lnTo>
                  <a:lnTo>
                    <a:pt x="186" y="61"/>
                  </a:lnTo>
                  <a:lnTo>
                    <a:pt x="175" y="58"/>
                  </a:lnTo>
                  <a:lnTo>
                    <a:pt x="165" y="56"/>
                  </a:lnTo>
                  <a:lnTo>
                    <a:pt x="154" y="53"/>
                  </a:lnTo>
                  <a:lnTo>
                    <a:pt x="145" y="49"/>
                  </a:lnTo>
                  <a:lnTo>
                    <a:pt x="134" y="46"/>
                  </a:lnTo>
                  <a:lnTo>
                    <a:pt x="125" y="43"/>
                  </a:lnTo>
                  <a:lnTo>
                    <a:pt x="117" y="39"/>
                  </a:lnTo>
                  <a:lnTo>
                    <a:pt x="110" y="34"/>
                  </a:lnTo>
                  <a:lnTo>
                    <a:pt x="104" y="31"/>
                  </a:lnTo>
                  <a:lnTo>
                    <a:pt x="94" y="23"/>
                  </a:lnTo>
                  <a:lnTo>
                    <a:pt x="86" y="16"/>
                  </a:lnTo>
                  <a:lnTo>
                    <a:pt x="79" y="9"/>
                  </a:lnTo>
                  <a:lnTo>
                    <a:pt x="73" y="4"/>
                  </a:lnTo>
                  <a:lnTo>
                    <a:pt x="68" y="1"/>
                  </a:lnTo>
                  <a:lnTo>
                    <a:pt x="62" y="0"/>
                  </a:lnTo>
                  <a:lnTo>
                    <a:pt x="59" y="1"/>
                  </a:lnTo>
                  <a:lnTo>
                    <a:pt x="55" y="5"/>
                  </a:lnTo>
                  <a:lnTo>
                    <a:pt x="51" y="10"/>
                  </a:lnTo>
                  <a:lnTo>
                    <a:pt x="47" y="14"/>
                  </a:lnTo>
                  <a:lnTo>
                    <a:pt x="42" y="18"/>
                  </a:lnTo>
                  <a:lnTo>
                    <a:pt x="39" y="20"/>
                  </a:lnTo>
                  <a:lnTo>
                    <a:pt x="35" y="22"/>
                  </a:lnTo>
                  <a:lnTo>
                    <a:pt x="32" y="25"/>
                  </a:lnTo>
                  <a:lnTo>
                    <a:pt x="29" y="28"/>
                  </a:lnTo>
                  <a:lnTo>
                    <a:pt x="27" y="31"/>
                  </a:lnTo>
                  <a:lnTo>
                    <a:pt x="25" y="34"/>
                  </a:lnTo>
                  <a:lnTo>
                    <a:pt x="21" y="38"/>
                  </a:lnTo>
                  <a:lnTo>
                    <a:pt x="17" y="41"/>
                  </a:lnTo>
                  <a:lnTo>
                    <a:pt x="12" y="44"/>
                  </a:lnTo>
                  <a:lnTo>
                    <a:pt x="7" y="47"/>
                  </a:lnTo>
                  <a:lnTo>
                    <a:pt x="3" y="49"/>
                  </a:lnTo>
                  <a:lnTo>
                    <a:pt x="0" y="50"/>
                  </a:lnTo>
                  <a:lnTo>
                    <a:pt x="0" y="51"/>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3" name="Freeform 31"/>
            <p:cNvSpPr>
              <a:spLocks/>
            </p:cNvSpPr>
            <p:nvPr/>
          </p:nvSpPr>
          <p:spPr bwMode="auto">
            <a:xfrm>
              <a:off x="3461" y="1802"/>
              <a:ext cx="44" cy="79"/>
            </a:xfrm>
            <a:custGeom>
              <a:avLst/>
              <a:gdLst/>
              <a:ahLst/>
              <a:cxnLst>
                <a:cxn ang="0">
                  <a:pos x="6" y="9"/>
                </a:cxn>
                <a:cxn ang="0">
                  <a:pos x="7" y="8"/>
                </a:cxn>
                <a:cxn ang="0">
                  <a:pos x="10" y="6"/>
                </a:cxn>
                <a:cxn ang="0">
                  <a:pos x="14" y="3"/>
                </a:cxn>
                <a:cxn ang="0">
                  <a:pos x="18" y="1"/>
                </a:cxn>
                <a:cxn ang="0">
                  <a:pos x="24" y="0"/>
                </a:cxn>
                <a:cxn ang="0">
                  <a:pos x="29" y="0"/>
                </a:cxn>
                <a:cxn ang="0">
                  <a:pos x="35" y="3"/>
                </a:cxn>
                <a:cxn ang="0">
                  <a:pos x="39" y="9"/>
                </a:cxn>
                <a:cxn ang="0">
                  <a:pos x="43" y="16"/>
                </a:cxn>
                <a:cxn ang="0">
                  <a:pos x="44" y="24"/>
                </a:cxn>
                <a:cxn ang="0">
                  <a:pos x="43" y="33"/>
                </a:cxn>
                <a:cxn ang="0">
                  <a:pos x="40" y="42"/>
                </a:cxn>
                <a:cxn ang="0">
                  <a:pos x="36" y="51"/>
                </a:cxn>
                <a:cxn ang="0">
                  <a:pos x="30" y="61"/>
                </a:cxn>
                <a:cxn ang="0">
                  <a:pos x="21" y="70"/>
                </a:cxn>
                <a:cxn ang="0">
                  <a:pos x="12" y="79"/>
                </a:cxn>
                <a:cxn ang="0">
                  <a:pos x="12" y="77"/>
                </a:cxn>
                <a:cxn ang="0">
                  <a:pos x="14" y="71"/>
                </a:cxn>
                <a:cxn ang="0">
                  <a:pos x="15" y="62"/>
                </a:cxn>
                <a:cxn ang="0">
                  <a:pos x="16" y="53"/>
                </a:cxn>
                <a:cxn ang="0">
                  <a:pos x="16" y="42"/>
                </a:cxn>
                <a:cxn ang="0">
                  <a:pos x="14" y="34"/>
                </a:cxn>
                <a:cxn ang="0">
                  <a:pos x="9" y="27"/>
                </a:cxn>
                <a:cxn ang="0">
                  <a:pos x="2" y="24"/>
                </a:cxn>
                <a:cxn ang="0">
                  <a:pos x="1" y="24"/>
                </a:cxn>
                <a:cxn ang="0">
                  <a:pos x="0" y="21"/>
                </a:cxn>
                <a:cxn ang="0">
                  <a:pos x="0" y="16"/>
                </a:cxn>
                <a:cxn ang="0">
                  <a:pos x="6" y="9"/>
                </a:cxn>
              </a:cxnLst>
              <a:rect l="0" t="0" r="r" b="b"/>
              <a:pathLst>
                <a:path w="44" h="79">
                  <a:moveTo>
                    <a:pt x="6" y="9"/>
                  </a:moveTo>
                  <a:lnTo>
                    <a:pt x="7" y="8"/>
                  </a:lnTo>
                  <a:lnTo>
                    <a:pt x="10" y="6"/>
                  </a:lnTo>
                  <a:lnTo>
                    <a:pt x="14" y="3"/>
                  </a:lnTo>
                  <a:lnTo>
                    <a:pt x="18" y="1"/>
                  </a:lnTo>
                  <a:lnTo>
                    <a:pt x="24" y="0"/>
                  </a:lnTo>
                  <a:lnTo>
                    <a:pt x="29" y="0"/>
                  </a:lnTo>
                  <a:lnTo>
                    <a:pt x="35" y="3"/>
                  </a:lnTo>
                  <a:lnTo>
                    <a:pt x="39" y="9"/>
                  </a:lnTo>
                  <a:lnTo>
                    <a:pt x="43" y="16"/>
                  </a:lnTo>
                  <a:lnTo>
                    <a:pt x="44" y="24"/>
                  </a:lnTo>
                  <a:lnTo>
                    <a:pt x="43" y="33"/>
                  </a:lnTo>
                  <a:lnTo>
                    <a:pt x="40" y="42"/>
                  </a:lnTo>
                  <a:lnTo>
                    <a:pt x="36" y="51"/>
                  </a:lnTo>
                  <a:lnTo>
                    <a:pt x="30" y="61"/>
                  </a:lnTo>
                  <a:lnTo>
                    <a:pt x="21" y="70"/>
                  </a:lnTo>
                  <a:lnTo>
                    <a:pt x="12" y="79"/>
                  </a:lnTo>
                  <a:lnTo>
                    <a:pt x="12" y="77"/>
                  </a:lnTo>
                  <a:lnTo>
                    <a:pt x="14" y="71"/>
                  </a:lnTo>
                  <a:lnTo>
                    <a:pt x="15" y="62"/>
                  </a:lnTo>
                  <a:lnTo>
                    <a:pt x="16" y="53"/>
                  </a:lnTo>
                  <a:lnTo>
                    <a:pt x="16" y="42"/>
                  </a:lnTo>
                  <a:lnTo>
                    <a:pt x="14" y="34"/>
                  </a:lnTo>
                  <a:lnTo>
                    <a:pt x="9" y="27"/>
                  </a:lnTo>
                  <a:lnTo>
                    <a:pt x="2" y="24"/>
                  </a:lnTo>
                  <a:lnTo>
                    <a:pt x="1" y="24"/>
                  </a:lnTo>
                  <a:lnTo>
                    <a:pt x="0" y="21"/>
                  </a:lnTo>
                  <a:lnTo>
                    <a:pt x="0" y="16"/>
                  </a:lnTo>
                  <a:lnTo>
                    <a:pt x="6" y="9"/>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4" name="Freeform 32"/>
            <p:cNvSpPr>
              <a:spLocks/>
            </p:cNvSpPr>
            <p:nvPr/>
          </p:nvSpPr>
          <p:spPr bwMode="auto">
            <a:xfrm>
              <a:off x="3385" y="1852"/>
              <a:ext cx="62" cy="100"/>
            </a:xfrm>
            <a:custGeom>
              <a:avLst/>
              <a:gdLst/>
              <a:ahLst/>
              <a:cxnLst>
                <a:cxn ang="0">
                  <a:pos x="51" y="0"/>
                </a:cxn>
                <a:cxn ang="0">
                  <a:pos x="50" y="2"/>
                </a:cxn>
                <a:cxn ang="0">
                  <a:pos x="46" y="7"/>
                </a:cxn>
                <a:cxn ang="0">
                  <a:pos x="40" y="16"/>
                </a:cxn>
                <a:cxn ang="0">
                  <a:pos x="33" y="27"/>
                </a:cxn>
                <a:cxn ang="0">
                  <a:pos x="25" y="42"/>
                </a:cxn>
                <a:cxn ang="0">
                  <a:pos x="17" y="60"/>
                </a:cxn>
                <a:cxn ang="0">
                  <a:pos x="8" y="79"/>
                </a:cxn>
                <a:cxn ang="0">
                  <a:pos x="0" y="100"/>
                </a:cxn>
                <a:cxn ang="0">
                  <a:pos x="2" y="98"/>
                </a:cxn>
                <a:cxn ang="0">
                  <a:pos x="8" y="93"/>
                </a:cxn>
                <a:cxn ang="0">
                  <a:pos x="17" y="87"/>
                </a:cxn>
                <a:cxn ang="0">
                  <a:pos x="27" y="78"/>
                </a:cxn>
                <a:cxn ang="0">
                  <a:pos x="38" y="70"/>
                </a:cxn>
                <a:cxn ang="0">
                  <a:pos x="48" y="63"/>
                </a:cxn>
                <a:cxn ang="0">
                  <a:pos x="55" y="57"/>
                </a:cxn>
                <a:cxn ang="0">
                  <a:pos x="61" y="53"/>
                </a:cxn>
                <a:cxn ang="0">
                  <a:pos x="62" y="51"/>
                </a:cxn>
                <a:cxn ang="0">
                  <a:pos x="61" y="48"/>
                </a:cxn>
                <a:cxn ang="0">
                  <a:pos x="59" y="46"/>
                </a:cxn>
                <a:cxn ang="0">
                  <a:pos x="55" y="43"/>
                </a:cxn>
                <a:cxn ang="0">
                  <a:pos x="53" y="41"/>
                </a:cxn>
                <a:cxn ang="0">
                  <a:pos x="49" y="38"/>
                </a:cxn>
                <a:cxn ang="0">
                  <a:pos x="47" y="35"/>
                </a:cxn>
                <a:cxn ang="0">
                  <a:pos x="46" y="31"/>
                </a:cxn>
                <a:cxn ang="0">
                  <a:pos x="47" y="22"/>
                </a:cxn>
                <a:cxn ang="0">
                  <a:pos x="49" y="12"/>
                </a:cxn>
                <a:cxn ang="0">
                  <a:pos x="50" y="4"/>
                </a:cxn>
                <a:cxn ang="0">
                  <a:pos x="51" y="0"/>
                </a:cxn>
              </a:cxnLst>
              <a:rect l="0" t="0" r="r" b="b"/>
              <a:pathLst>
                <a:path w="62" h="100">
                  <a:moveTo>
                    <a:pt x="51" y="0"/>
                  </a:moveTo>
                  <a:lnTo>
                    <a:pt x="50" y="2"/>
                  </a:lnTo>
                  <a:lnTo>
                    <a:pt x="46" y="7"/>
                  </a:lnTo>
                  <a:lnTo>
                    <a:pt x="40" y="16"/>
                  </a:lnTo>
                  <a:lnTo>
                    <a:pt x="33" y="27"/>
                  </a:lnTo>
                  <a:lnTo>
                    <a:pt x="25" y="42"/>
                  </a:lnTo>
                  <a:lnTo>
                    <a:pt x="17" y="60"/>
                  </a:lnTo>
                  <a:lnTo>
                    <a:pt x="8" y="79"/>
                  </a:lnTo>
                  <a:lnTo>
                    <a:pt x="0" y="100"/>
                  </a:lnTo>
                  <a:lnTo>
                    <a:pt x="2" y="98"/>
                  </a:lnTo>
                  <a:lnTo>
                    <a:pt x="8" y="93"/>
                  </a:lnTo>
                  <a:lnTo>
                    <a:pt x="17" y="87"/>
                  </a:lnTo>
                  <a:lnTo>
                    <a:pt x="27" y="78"/>
                  </a:lnTo>
                  <a:lnTo>
                    <a:pt x="38" y="70"/>
                  </a:lnTo>
                  <a:lnTo>
                    <a:pt x="48" y="63"/>
                  </a:lnTo>
                  <a:lnTo>
                    <a:pt x="55" y="57"/>
                  </a:lnTo>
                  <a:lnTo>
                    <a:pt x="61" y="53"/>
                  </a:lnTo>
                  <a:lnTo>
                    <a:pt x="62" y="51"/>
                  </a:lnTo>
                  <a:lnTo>
                    <a:pt x="61" y="48"/>
                  </a:lnTo>
                  <a:lnTo>
                    <a:pt x="59" y="46"/>
                  </a:lnTo>
                  <a:lnTo>
                    <a:pt x="55" y="43"/>
                  </a:lnTo>
                  <a:lnTo>
                    <a:pt x="53" y="41"/>
                  </a:lnTo>
                  <a:lnTo>
                    <a:pt x="49" y="38"/>
                  </a:lnTo>
                  <a:lnTo>
                    <a:pt x="47" y="35"/>
                  </a:lnTo>
                  <a:lnTo>
                    <a:pt x="46" y="31"/>
                  </a:lnTo>
                  <a:lnTo>
                    <a:pt x="47" y="22"/>
                  </a:lnTo>
                  <a:lnTo>
                    <a:pt x="49" y="12"/>
                  </a:lnTo>
                  <a:lnTo>
                    <a:pt x="50" y="4"/>
                  </a:lnTo>
                  <a:lnTo>
                    <a:pt x="51" y="0"/>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5" name="Freeform 33"/>
            <p:cNvSpPr>
              <a:spLocks/>
            </p:cNvSpPr>
            <p:nvPr/>
          </p:nvSpPr>
          <p:spPr bwMode="auto">
            <a:xfrm>
              <a:off x="3310" y="1807"/>
              <a:ext cx="38" cy="115"/>
            </a:xfrm>
            <a:custGeom>
              <a:avLst/>
              <a:gdLst/>
              <a:ahLst/>
              <a:cxnLst>
                <a:cxn ang="0">
                  <a:pos x="28" y="0"/>
                </a:cxn>
                <a:cxn ang="0">
                  <a:pos x="27" y="0"/>
                </a:cxn>
                <a:cxn ang="0">
                  <a:pos x="21" y="1"/>
                </a:cxn>
                <a:cxn ang="0">
                  <a:pos x="15" y="4"/>
                </a:cxn>
                <a:cxn ang="0">
                  <a:pos x="9" y="7"/>
                </a:cxn>
                <a:cxn ang="0">
                  <a:pos x="3" y="14"/>
                </a:cxn>
                <a:cxn ang="0">
                  <a:pos x="0" y="24"/>
                </a:cxn>
                <a:cxn ang="0">
                  <a:pos x="0" y="37"/>
                </a:cxn>
                <a:cxn ang="0">
                  <a:pos x="5" y="55"/>
                </a:cxn>
                <a:cxn ang="0">
                  <a:pos x="12" y="72"/>
                </a:cxn>
                <a:cxn ang="0">
                  <a:pos x="18" y="86"/>
                </a:cxn>
                <a:cxn ang="0">
                  <a:pos x="24" y="96"/>
                </a:cxn>
                <a:cxn ang="0">
                  <a:pos x="29" y="105"/>
                </a:cxn>
                <a:cxn ang="0">
                  <a:pos x="33" y="110"/>
                </a:cxn>
                <a:cxn ang="0">
                  <a:pos x="36" y="113"/>
                </a:cxn>
                <a:cxn ang="0">
                  <a:pos x="37" y="114"/>
                </a:cxn>
                <a:cxn ang="0">
                  <a:pos x="38" y="115"/>
                </a:cxn>
                <a:cxn ang="0">
                  <a:pos x="35" y="102"/>
                </a:cxn>
                <a:cxn ang="0">
                  <a:pos x="30" y="69"/>
                </a:cxn>
                <a:cxn ang="0">
                  <a:pos x="26" y="32"/>
                </a:cxn>
                <a:cxn ang="0">
                  <a:pos x="28" y="0"/>
                </a:cxn>
              </a:cxnLst>
              <a:rect l="0" t="0" r="r" b="b"/>
              <a:pathLst>
                <a:path w="38" h="115">
                  <a:moveTo>
                    <a:pt x="28" y="0"/>
                  </a:moveTo>
                  <a:lnTo>
                    <a:pt x="27" y="0"/>
                  </a:lnTo>
                  <a:lnTo>
                    <a:pt x="21" y="1"/>
                  </a:lnTo>
                  <a:lnTo>
                    <a:pt x="15" y="4"/>
                  </a:lnTo>
                  <a:lnTo>
                    <a:pt x="9" y="7"/>
                  </a:lnTo>
                  <a:lnTo>
                    <a:pt x="3" y="14"/>
                  </a:lnTo>
                  <a:lnTo>
                    <a:pt x="0" y="24"/>
                  </a:lnTo>
                  <a:lnTo>
                    <a:pt x="0" y="37"/>
                  </a:lnTo>
                  <a:lnTo>
                    <a:pt x="5" y="55"/>
                  </a:lnTo>
                  <a:lnTo>
                    <a:pt x="12" y="72"/>
                  </a:lnTo>
                  <a:lnTo>
                    <a:pt x="18" y="86"/>
                  </a:lnTo>
                  <a:lnTo>
                    <a:pt x="24" y="96"/>
                  </a:lnTo>
                  <a:lnTo>
                    <a:pt x="29" y="105"/>
                  </a:lnTo>
                  <a:lnTo>
                    <a:pt x="33" y="110"/>
                  </a:lnTo>
                  <a:lnTo>
                    <a:pt x="36" y="113"/>
                  </a:lnTo>
                  <a:lnTo>
                    <a:pt x="37" y="114"/>
                  </a:lnTo>
                  <a:lnTo>
                    <a:pt x="38" y="115"/>
                  </a:lnTo>
                  <a:lnTo>
                    <a:pt x="35" y="102"/>
                  </a:lnTo>
                  <a:lnTo>
                    <a:pt x="30" y="69"/>
                  </a:lnTo>
                  <a:lnTo>
                    <a:pt x="26" y="32"/>
                  </a:lnTo>
                  <a:lnTo>
                    <a:pt x="28" y="0"/>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6" name="Freeform 34"/>
            <p:cNvSpPr>
              <a:spLocks/>
            </p:cNvSpPr>
            <p:nvPr/>
          </p:nvSpPr>
          <p:spPr bwMode="auto">
            <a:xfrm>
              <a:off x="3303" y="1699"/>
              <a:ext cx="76" cy="115"/>
            </a:xfrm>
            <a:custGeom>
              <a:avLst/>
              <a:gdLst/>
              <a:ahLst/>
              <a:cxnLst>
                <a:cxn ang="0">
                  <a:pos x="76" y="0"/>
                </a:cxn>
                <a:cxn ang="0">
                  <a:pos x="75" y="1"/>
                </a:cxn>
                <a:cxn ang="0">
                  <a:pos x="70" y="3"/>
                </a:cxn>
                <a:cxn ang="0">
                  <a:pos x="64" y="7"/>
                </a:cxn>
                <a:cxn ang="0">
                  <a:pos x="57" y="11"/>
                </a:cxn>
                <a:cxn ang="0">
                  <a:pos x="48" y="17"/>
                </a:cxn>
                <a:cxn ang="0">
                  <a:pos x="38" y="24"/>
                </a:cxn>
                <a:cxn ang="0">
                  <a:pos x="29" y="32"/>
                </a:cxn>
                <a:cxn ang="0">
                  <a:pos x="20" y="41"/>
                </a:cxn>
                <a:cxn ang="0">
                  <a:pos x="12" y="50"/>
                </a:cxn>
                <a:cxn ang="0">
                  <a:pos x="6" y="59"/>
                </a:cxn>
                <a:cxn ang="0">
                  <a:pos x="2" y="68"/>
                </a:cxn>
                <a:cxn ang="0">
                  <a:pos x="0" y="78"/>
                </a:cxn>
                <a:cxn ang="0">
                  <a:pos x="2" y="88"/>
                </a:cxn>
                <a:cxn ang="0">
                  <a:pos x="7" y="97"/>
                </a:cxn>
                <a:cxn ang="0">
                  <a:pos x="17" y="106"/>
                </a:cxn>
                <a:cxn ang="0">
                  <a:pos x="31" y="115"/>
                </a:cxn>
                <a:cxn ang="0">
                  <a:pos x="32" y="112"/>
                </a:cxn>
                <a:cxn ang="0">
                  <a:pos x="34" y="104"/>
                </a:cxn>
                <a:cxn ang="0">
                  <a:pos x="37" y="91"/>
                </a:cxn>
                <a:cxn ang="0">
                  <a:pos x="40" y="76"/>
                </a:cxn>
                <a:cxn ang="0">
                  <a:pos x="46" y="57"/>
                </a:cxn>
                <a:cxn ang="0">
                  <a:pos x="55" y="38"/>
                </a:cxn>
                <a:cxn ang="0">
                  <a:pos x="64" y="19"/>
                </a:cxn>
                <a:cxn ang="0">
                  <a:pos x="76" y="0"/>
                </a:cxn>
              </a:cxnLst>
              <a:rect l="0" t="0" r="r" b="b"/>
              <a:pathLst>
                <a:path w="76" h="115">
                  <a:moveTo>
                    <a:pt x="76" y="0"/>
                  </a:moveTo>
                  <a:lnTo>
                    <a:pt x="75" y="1"/>
                  </a:lnTo>
                  <a:lnTo>
                    <a:pt x="70" y="3"/>
                  </a:lnTo>
                  <a:lnTo>
                    <a:pt x="64" y="7"/>
                  </a:lnTo>
                  <a:lnTo>
                    <a:pt x="57" y="11"/>
                  </a:lnTo>
                  <a:lnTo>
                    <a:pt x="48" y="17"/>
                  </a:lnTo>
                  <a:lnTo>
                    <a:pt x="38" y="24"/>
                  </a:lnTo>
                  <a:lnTo>
                    <a:pt x="29" y="32"/>
                  </a:lnTo>
                  <a:lnTo>
                    <a:pt x="20" y="41"/>
                  </a:lnTo>
                  <a:lnTo>
                    <a:pt x="12" y="50"/>
                  </a:lnTo>
                  <a:lnTo>
                    <a:pt x="6" y="59"/>
                  </a:lnTo>
                  <a:lnTo>
                    <a:pt x="2" y="68"/>
                  </a:lnTo>
                  <a:lnTo>
                    <a:pt x="0" y="78"/>
                  </a:lnTo>
                  <a:lnTo>
                    <a:pt x="2" y="88"/>
                  </a:lnTo>
                  <a:lnTo>
                    <a:pt x="7" y="97"/>
                  </a:lnTo>
                  <a:lnTo>
                    <a:pt x="17" y="106"/>
                  </a:lnTo>
                  <a:lnTo>
                    <a:pt x="31" y="115"/>
                  </a:lnTo>
                  <a:lnTo>
                    <a:pt x="32" y="112"/>
                  </a:lnTo>
                  <a:lnTo>
                    <a:pt x="34" y="104"/>
                  </a:lnTo>
                  <a:lnTo>
                    <a:pt x="37" y="91"/>
                  </a:lnTo>
                  <a:lnTo>
                    <a:pt x="40" y="76"/>
                  </a:lnTo>
                  <a:lnTo>
                    <a:pt x="46" y="57"/>
                  </a:lnTo>
                  <a:lnTo>
                    <a:pt x="55" y="38"/>
                  </a:lnTo>
                  <a:lnTo>
                    <a:pt x="64" y="19"/>
                  </a:lnTo>
                  <a:lnTo>
                    <a:pt x="76" y="0"/>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7" name="Freeform 35"/>
            <p:cNvSpPr>
              <a:spLocks/>
            </p:cNvSpPr>
            <p:nvPr/>
          </p:nvSpPr>
          <p:spPr bwMode="auto">
            <a:xfrm>
              <a:off x="2929" y="1725"/>
              <a:ext cx="437" cy="624"/>
            </a:xfrm>
            <a:custGeom>
              <a:avLst/>
              <a:gdLst/>
              <a:ahLst/>
              <a:cxnLst>
                <a:cxn ang="0">
                  <a:pos x="364" y="17"/>
                </a:cxn>
                <a:cxn ang="0">
                  <a:pos x="352" y="73"/>
                </a:cxn>
                <a:cxn ang="0">
                  <a:pos x="358" y="101"/>
                </a:cxn>
                <a:cxn ang="0">
                  <a:pos x="367" y="152"/>
                </a:cxn>
                <a:cxn ang="0">
                  <a:pos x="415" y="219"/>
                </a:cxn>
                <a:cxn ang="0">
                  <a:pos x="434" y="256"/>
                </a:cxn>
                <a:cxn ang="0">
                  <a:pos x="429" y="284"/>
                </a:cxn>
                <a:cxn ang="0">
                  <a:pos x="428" y="386"/>
                </a:cxn>
                <a:cxn ang="0">
                  <a:pos x="419" y="430"/>
                </a:cxn>
                <a:cxn ang="0">
                  <a:pos x="393" y="453"/>
                </a:cxn>
                <a:cxn ang="0">
                  <a:pos x="400" y="465"/>
                </a:cxn>
                <a:cxn ang="0">
                  <a:pos x="379" y="481"/>
                </a:cxn>
                <a:cxn ang="0">
                  <a:pos x="435" y="492"/>
                </a:cxn>
                <a:cxn ang="0">
                  <a:pos x="398" y="574"/>
                </a:cxn>
                <a:cxn ang="0">
                  <a:pos x="332" y="620"/>
                </a:cxn>
                <a:cxn ang="0">
                  <a:pos x="339" y="536"/>
                </a:cxn>
                <a:cxn ang="0">
                  <a:pos x="393" y="400"/>
                </a:cxn>
                <a:cxn ang="0">
                  <a:pos x="403" y="343"/>
                </a:cxn>
                <a:cxn ang="0">
                  <a:pos x="365" y="247"/>
                </a:cxn>
                <a:cxn ang="0">
                  <a:pos x="331" y="189"/>
                </a:cxn>
                <a:cxn ang="0">
                  <a:pos x="330" y="103"/>
                </a:cxn>
                <a:cxn ang="0">
                  <a:pos x="309" y="141"/>
                </a:cxn>
                <a:cxn ang="0">
                  <a:pos x="315" y="201"/>
                </a:cxn>
                <a:cxn ang="0">
                  <a:pos x="352" y="263"/>
                </a:cxn>
                <a:cxn ang="0">
                  <a:pos x="346" y="272"/>
                </a:cxn>
                <a:cxn ang="0">
                  <a:pos x="325" y="291"/>
                </a:cxn>
                <a:cxn ang="0">
                  <a:pos x="281" y="319"/>
                </a:cxn>
                <a:cxn ang="0">
                  <a:pos x="225" y="343"/>
                </a:cxn>
                <a:cxn ang="0">
                  <a:pos x="169" y="326"/>
                </a:cxn>
                <a:cxn ang="0">
                  <a:pos x="100" y="311"/>
                </a:cxn>
                <a:cxn ang="0">
                  <a:pos x="27" y="280"/>
                </a:cxn>
                <a:cxn ang="0">
                  <a:pos x="2" y="264"/>
                </a:cxn>
                <a:cxn ang="0">
                  <a:pos x="20" y="239"/>
                </a:cxn>
                <a:cxn ang="0">
                  <a:pos x="21" y="207"/>
                </a:cxn>
                <a:cxn ang="0">
                  <a:pos x="45" y="209"/>
                </a:cxn>
                <a:cxn ang="0">
                  <a:pos x="87" y="213"/>
                </a:cxn>
                <a:cxn ang="0">
                  <a:pos x="130" y="216"/>
                </a:cxn>
                <a:cxn ang="0">
                  <a:pos x="161" y="217"/>
                </a:cxn>
                <a:cxn ang="0">
                  <a:pos x="205" y="225"/>
                </a:cxn>
                <a:cxn ang="0">
                  <a:pos x="238" y="249"/>
                </a:cxn>
                <a:cxn ang="0">
                  <a:pos x="232" y="254"/>
                </a:cxn>
                <a:cxn ang="0">
                  <a:pos x="225" y="268"/>
                </a:cxn>
                <a:cxn ang="0">
                  <a:pos x="239" y="280"/>
                </a:cxn>
                <a:cxn ang="0">
                  <a:pos x="258" y="279"/>
                </a:cxn>
                <a:cxn ang="0">
                  <a:pos x="262" y="243"/>
                </a:cxn>
                <a:cxn ang="0">
                  <a:pos x="216" y="202"/>
                </a:cxn>
                <a:cxn ang="0">
                  <a:pos x="252" y="164"/>
                </a:cxn>
                <a:cxn ang="0">
                  <a:pos x="295" y="79"/>
                </a:cxn>
                <a:cxn ang="0">
                  <a:pos x="323" y="34"/>
                </a:cxn>
              </a:cxnLst>
              <a:rect l="0" t="0" r="r" b="b"/>
              <a:pathLst>
                <a:path w="437" h="624">
                  <a:moveTo>
                    <a:pt x="381" y="0"/>
                  </a:moveTo>
                  <a:lnTo>
                    <a:pt x="378" y="2"/>
                  </a:lnTo>
                  <a:lnTo>
                    <a:pt x="373" y="8"/>
                  </a:lnTo>
                  <a:lnTo>
                    <a:pt x="364" y="17"/>
                  </a:lnTo>
                  <a:lnTo>
                    <a:pt x="355" y="29"/>
                  </a:lnTo>
                  <a:lnTo>
                    <a:pt x="349" y="42"/>
                  </a:lnTo>
                  <a:lnTo>
                    <a:pt x="347" y="57"/>
                  </a:lnTo>
                  <a:lnTo>
                    <a:pt x="352" y="73"/>
                  </a:lnTo>
                  <a:lnTo>
                    <a:pt x="364" y="88"/>
                  </a:lnTo>
                  <a:lnTo>
                    <a:pt x="364" y="89"/>
                  </a:lnTo>
                  <a:lnTo>
                    <a:pt x="361" y="94"/>
                  </a:lnTo>
                  <a:lnTo>
                    <a:pt x="358" y="101"/>
                  </a:lnTo>
                  <a:lnTo>
                    <a:pt x="357" y="110"/>
                  </a:lnTo>
                  <a:lnTo>
                    <a:pt x="357" y="122"/>
                  </a:lnTo>
                  <a:lnTo>
                    <a:pt x="361" y="137"/>
                  </a:lnTo>
                  <a:lnTo>
                    <a:pt x="367" y="152"/>
                  </a:lnTo>
                  <a:lnTo>
                    <a:pt x="380" y="170"/>
                  </a:lnTo>
                  <a:lnTo>
                    <a:pt x="394" y="188"/>
                  </a:lnTo>
                  <a:lnTo>
                    <a:pt x="406" y="205"/>
                  </a:lnTo>
                  <a:lnTo>
                    <a:pt x="415" y="219"/>
                  </a:lnTo>
                  <a:lnTo>
                    <a:pt x="423" y="232"/>
                  </a:lnTo>
                  <a:lnTo>
                    <a:pt x="428" y="243"/>
                  </a:lnTo>
                  <a:lnTo>
                    <a:pt x="432" y="251"/>
                  </a:lnTo>
                  <a:lnTo>
                    <a:pt x="434" y="256"/>
                  </a:lnTo>
                  <a:lnTo>
                    <a:pt x="435" y="258"/>
                  </a:lnTo>
                  <a:lnTo>
                    <a:pt x="434" y="261"/>
                  </a:lnTo>
                  <a:lnTo>
                    <a:pt x="432" y="270"/>
                  </a:lnTo>
                  <a:lnTo>
                    <a:pt x="429" y="284"/>
                  </a:lnTo>
                  <a:lnTo>
                    <a:pt x="426" y="302"/>
                  </a:lnTo>
                  <a:lnTo>
                    <a:pt x="424" y="326"/>
                  </a:lnTo>
                  <a:lnTo>
                    <a:pt x="425" y="355"/>
                  </a:lnTo>
                  <a:lnTo>
                    <a:pt x="428" y="386"/>
                  </a:lnTo>
                  <a:lnTo>
                    <a:pt x="435" y="422"/>
                  </a:lnTo>
                  <a:lnTo>
                    <a:pt x="432" y="423"/>
                  </a:lnTo>
                  <a:lnTo>
                    <a:pt x="426" y="426"/>
                  </a:lnTo>
                  <a:lnTo>
                    <a:pt x="419" y="430"/>
                  </a:lnTo>
                  <a:lnTo>
                    <a:pt x="410" y="436"/>
                  </a:lnTo>
                  <a:lnTo>
                    <a:pt x="402" y="442"/>
                  </a:lnTo>
                  <a:lnTo>
                    <a:pt x="396" y="447"/>
                  </a:lnTo>
                  <a:lnTo>
                    <a:pt x="393" y="453"/>
                  </a:lnTo>
                  <a:lnTo>
                    <a:pt x="396" y="457"/>
                  </a:lnTo>
                  <a:lnTo>
                    <a:pt x="405" y="463"/>
                  </a:lnTo>
                  <a:lnTo>
                    <a:pt x="404" y="464"/>
                  </a:lnTo>
                  <a:lnTo>
                    <a:pt x="400" y="465"/>
                  </a:lnTo>
                  <a:lnTo>
                    <a:pt x="396" y="467"/>
                  </a:lnTo>
                  <a:lnTo>
                    <a:pt x="390" y="471"/>
                  </a:lnTo>
                  <a:lnTo>
                    <a:pt x="384" y="475"/>
                  </a:lnTo>
                  <a:lnTo>
                    <a:pt x="379" y="481"/>
                  </a:lnTo>
                  <a:lnTo>
                    <a:pt x="376" y="488"/>
                  </a:lnTo>
                  <a:lnTo>
                    <a:pt x="376" y="497"/>
                  </a:lnTo>
                  <a:lnTo>
                    <a:pt x="437" y="486"/>
                  </a:lnTo>
                  <a:lnTo>
                    <a:pt x="435" y="492"/>
                  </a:lnTo>
                  <a:lnTo>
                    <a:pt x="431" y="506"/>
                  </a:lnTo>
                  <a:lnTo>
                    <a:pt x="423" y="526"/>
                  </a:lnTo>
                  <a:lnTo>
                    <a:pt x="412" y="549"/>
                  </a:lnTo>
                  <a:lnTo>
                    <a:pt x="398" y="574"/>
                  </a:lnTo>
                  <a:lnTo>
                    <a:pt x="380" y="596"/>
                  </a:lnTo>
                  <a:lnTo>
                    <a:pt x="358" y="613"/>
                  </a:lnTo>
                  <a:lnTo>
                    <a:pt x="333" y="624"/>
                  </a:lnTo>
                  <a:lnTo>
                    <a:pt x="332" y="620"/>
                  </a:lnTo>
                  <a:lnTo>
                    <a:pt x="331" y="610"/>
                  </a:lnTo>
                  <a:lnTo>
                    <a:pt x="331" y="592"/>
                  </a:lnTo>
                  <a:lnTo>
                    <a:pt x="334" y="568"/>
                  </a:lnTo>
                  <a:lnTo>
                    <a:pt x="339" y="536"/>
                  </a:lnTo>
                  <a:lnTo>
                    <a:pt x="350" y="498"/>
                  </a:lnTo>
                  <a:lnTo>
                    <a:pt x="367" y="453"/>
                  </a:lnTo>
                  <a:lnTo>
                    <a:pt x="391" y="403"/>
                  </a:lnTo>
                  <a:lnTo>
                    <a:pt x="393" y="400"/>
                  </a:lnTo>
                  <a:lnTo>
                    <a:pt x="396" y="393"/>
                  </a:lnTo>
                  <a:lnTo>
                    <a:pt x="400" y="381"/>
                  </a:lnTo>
                  <a:lnTo>
                    <a:pt x="403" y="365"/>
                  </a:lnTo>
                  <a:lnTo>
                    <a:pt x="403" y="343"/>
                  </a:lnTo>
                  <a:lnTo>
                    <a:pt x="398" y="317"/>
                  </a:lnTo>
                  <a:lnTo>
                    <a:pt x="387" y="286"/>
                  </a:lnTo>
                  <a:lnTo>
                    <a:pt x="368" y="250"/>
                  </a:lnTo>
                  <a:lnTo>
                    <a:pt x="365" y="247"/>
                  </a:lnTo>
                  <a:lnTo>
                    <a:pt x="358" y="240"/>
                  </a:lnTo>
                  <a:lnTo>
                    <a:pt x="349" y="227"/>
                  </a:lnTo>
                  <a:lnTo>
                    <a:pt x="340" y="210"/>
                  </a:lnTo>
                  <a:lnTo>
                    <a:pt x="331" y="189"/>
                  </a:lnTo>
                  <a:lnTo>
                    <a:pt x="325" y="164"/>
                  </a:lnTo>
                  <a:lnTo>
                    <a:pt x="325" y="136"/>
                  </a:lnTo>
                  <a:lnTo>
                    <a:pt x="331" y="105"/>
                  </a:lnTo>
                  <a:lnTo>
                    <a:pt x="330" y="103"/>
                  </a:lnTo>
                  <a:lnTo>
                    <a:pt x="327" y="102"/>
                  </a:lnTo>
                  <a:lnTo>
                    <a:pt x="322" y="107"/>
                  </a:lnTo>
                  <a:lnTo>
                    <a:pt x="313" y="127"/>
                  </a:lnTo>
                  <a:lnTo>
                    <a:pt x="309" y="141"/>
                  </a:lnTo>
                  <a:lnTo>
                    <a:pt x="307" y="154"/>
                  </a:lnTo>
                  <a:lnTo>
                    <a:pt x="307" y="169"/>
                  </a:lnTo>
                  <a:lnTo>
                    <a:pt x="310" y="184"/>
                  </a:lnTo>
                  <a:lnTo>
                    <a:pt x="315" y="201"/>
                  </a:lnTo>
                  <a:lnTo>
                    <a:pt x="324" y="219"/>
                  </a:lnTo>
                  <a:lnTo>
                    <a:pt x="336" y="239"/>
                  </a:lnTo>
                  <a:lnTo>
                    <a:pt x="352" y="262"/>
                  </a:lnTo>
                  <a:lnTo>
                    <a:pt x="352" y="263"/>
                  </a:lnTo>
                  <a:lnTo>
                    <a:pt x="352" y="264"/>
                  </a:lnTo>
                  <a:lnTo>
                    <a:pt x="351" y="266"/>
                  </a:lnTo>
                  <a:lnTo>
                    <a:pt x="349" y="268"/>
                  </a:lnTo>
                  <a:lnTo>
                    <a:pt x="346" y="272"/>
                  </a:lnTo>
                  <a:lnTo>
                    <a:pt x="343" y="276"/>
                  </a:lnTo>
                  <a:lnTo>
                    <a:pt x="338" y="280"/>
                  </a:lnTo>
                  <a:lnTo>
                    <a:pt x="332" y="285"/>
                  </a:lnTo>
                  <a:lnTo>
                    <a:pt x="325" y="291"/>
                  </a:lnTo>
                  <a:lnTo>
                    <a:pt x="316" y="297"/>
                  </a:lnTo>
                  <a:lnTo>
                    <a:pt x="307" y="304"/>
                  </a:lnTo>
                  <a:lnTo>
                    <a:pt x="295" y="311"/>
                  </a:lnTo>
                  <a:lnTo>
                    <a:pt x="281" y="319"/>
                  </a:lnTo>
                  <a:lnTo>
                    <a:pt x="266" y="327"/>
                  </a:lnTo>
                  <a:lnTo>
                    <a:pt x="248" y="335"/>
                  </a:lnTo>
                  <a:lnTo>
                    <a:pt x="228" y="344"/>
                  </a:lnTo>
                  <a:lnTo>
                    <a:pt x="225" y="343"/>
                  </a:lnTo>
                  <a:lnTo>
                    <a:pt x="216" y="340"/>
                  </a:lnTo>
                  <a:lnTo>
                    <a:pt x="203" y="335"/>
                  </a:lnTo>
                  <a:lnTo>
                    <a:pt x="187" y="330"/>
                  </a:lnTo>
                  <a:lnTo>
                    <a:pt x="169" y="326"/>
                  </a:lnTo>
                  <a:lnTo>
                    <a:pt x="151" y="320"/>
                  </a:lnTo>
                  <a:lnTo>
                    <a:pt x="133" y="317"/>
                  </a:lnTo>
                  <a:lnTo>
                    <a:pt x="116" y="314"/>
                  </a:lnTo>
                  <a:lnTo>
                    <a:pt x="100" y="311"/>
                  </a:lnTo>
                  <a:lnTo>
                    <a:pt x="81" y="305"/>
                  </a:lnTo>
                  <a:lnTo>
                    <a:pt x="62" y="297"/>
                  </a:lnTo>
                  <a:lnTo>
                    <a:pt x="43" y="289"/>
                  </a:lnTo>
                  <a:lnTo>
                    <a:pt x="27" y="280"/>
                  </a:lnTo>
                  <a:lnTo>
                    <a:pt x="12" y="273"/>
                  </a:lnTo>
                  <a:lnTo>
                    <a:pt x="3" y="268"/>
                  </a:lnTo>
                  <a:lnTo>
                    <a:pt x="0" y="266"/>
                  </a:lnTo>
                  <a:lnTo>
                    <a:pt x="2" y="264"/>
                  </a:lnTo>
                  <a:lnTo>
                    <a:pt x="6" y="261"/>
                  </a:lnTo>
                  <a:lnTo>
                    <a:pt x="10" y="255"/>
                  </a:lnTo>
                  <a:lnTo>
                    <a:pt x="15" y="248"/>
                  </a:lnTo>
                  <a:lnTo>
                    <a:pt x="20" y="239"/>
                  </a:lnTo>
                  <a:lnTo>
                    <a:pt x="23" y="229"/>
                  </a:lnTo>
                  <a:lnTo>
                    <a:pt x="23" y="218"/>
                  </a:lnTo>
                  <a:lnTo>
                    <a:pt x="20" y="207"/>
                  </a:lnTo>
                  <a:lnTo>
                    <a:pt x="21" y="207"/>
                  </a:lnTo>
                  <a:lnTo>
                    <a:pt x="24" y="208"/>
                  </a:lnTo>
                  <a:lnTo>
                    <a:pt x="30" y="208"/>
                  </a:lnTo>
                  <a:lnTo>
                    <a:pt x="37" y="208"/>
                  </a:lnTo>
                  <a:lnTo>
                    <a:pt x="45" y="209"/>
                  </a:lnTo>
                  <a:lnTo>
                    <a:pt x="55" y="210"/>
                  </a:lnTo>
                  <a:lnTo>
                    <a:pt x="65" y="211"/>
                  </a:lnTo>
                  <a:lnTo>
                    <a:pt x="76" y="211"/>
                  </a:lnTo>
                  <a:lnTo>
                    <a:pt x="87" y="213"/>
                  </a:lnTo>
                  <a:lnTo>
                    <a:pt x="98" y="214"/>
                  </a:lnTo>
                  <a:lnTo>
                    <a:pt x="110" y="214"/>
                  </a:lnTo>
                  <a:lnTo>
                    <a:pt x="120" y="215"/>
                  </a:lnTo>
                  <a:lnTo>
                    <a:pt x="130" y="216"/>
                  </a:lnTo>
                  <a:lnTo>
                    <a:pt x="139" y="216"/>
                  </a:lnTo>
                  <a:lnTo>
                    <a:pt x="145" y="216"/>
                  </a:lnTo>
                  <a:lnTo>
                    <a:pt x="151" y="216"/>
                  </a:lnTo>
                  <a:lnTo>
                    <a:pt x="161" y="217"/>
                  </a:lnTo>
                  <a:lnTo>
                    <a:pt x="172" y="218"/>
                  </a:lnTo>
                  <a:lnTo>
                    <a:pt x="183" y="219"/>
                  </a:lnTo>
                  <a:lnTo>
                    <a:pt x="195" y="222"/>
                  </a:lnTo>
                  <a:lnTo>
                    <a:pt x="205" y="225"/>
                  </a:lnTo>
                  <a:lnTo>
                    <a:pt x="215" y="229"/>
                  </a:lnTo>
                  <a:lnTo>
                    <a:pt x="223" y="234"/>
                  </a:lnTo>
                  <a:lnTo>
                    <a:pt x="229" y="238"/>
                  </a:lnTo>
                  <a:lnTo>
                    <a:pt x="238" y="249"/>
                  </a:lnTo>
                  <a:lnTo>
                    <a:pt x="243" y="259"/>
                  </a:lnTo>
                  <a:lnTo>
                    <a:pt x="243" y="264"/>
                  </a:lnTo>
                  <a:lnTo>
                    <a:pt x="239" y="260"/>
                  </a:lnTo>
                  <a:lnTo>
                    <a:pt x="232" y="254"/>
                  </a:lnTo>
                  <a:lnTo>
                    <a:pt x="226" y="253"/>
                  </a:lnTo>
                  <a:lnTo>
                    <a:pt x="222" y="257"/>
                  </a:lnTo>
                  <a:lnTo>
                    <a:pt x="223" y="264"/>
                  </a:lnTo>
                  <a:lnTo>
                    <a:pt x="225" y="268"/>
                  </a:lnTo>
                  <a:lnTo>
                    <a:pt x="228" y="272"/>
                  </a:lnTo>
                  <a:lnTo>
                    <a:pt x="231" y="275"/>
                  </a:lnTo>
                  <a:lnTo>
                    <a:pt x="234" y="278"/>
                  </a:lnTo>
                  <a:lnTo>
                    <a:pt x="239" y="280"/>
                  </a:lnTo>
                  <a:lnTo>
                    <a:pt x="243" y="281"/>
                  </a:lnTo>
                  <a:lnTo>
                    <a:pt x="248" y="282"/>
                  </a:lnTo>
                  <a:lnTo>
                    <a:pt x="253" y="282"/>
                  </a:lnTo>
                  <a:lnTo>
                    <a:pt x="258" y="279"/>
                  </a:lnTo>
                  <a:lnTo>
                    <a:pt x="263" y="273"/>
                  </a:lnTo>
                  <a:lnTo>
                    <a:pt x="266" y="266"/>
                  </a:lnTo>
                  <a:lnTo>
                    <a:pt x="266" y="255"/>
                  </a:lnTo>
                  <a:lnTo>
                    <a:pt x="262" y="243"/>
                  </a:lnTo>
                  <a:lnTo>
                    <a:pt x="253" y="231"/>
                  </a:lnTo>
                  <a:lnTo>
                    <a:pt x="237" y="217"/>
                  </a:lnTo>
                  <a:lnTo>
                    <a:pt x="213" y="203"/>
                  </a:lnTo>
                  <a:lnTo>
                    <a:pt x="216" y="202"/>
                  </a:lnTo>
                  <a:lnTo>
                    <a:pt x="221" y="198"/>
                  </a:lnTo>
                  <a:lnTo>
                    <a:pt x="229" y="191"/>
                  </a:lnTo>
                  <a:lnTo>
                    <a:pt x="240" y="180"/>
                  </a:lnTo>
                  <a:lnTo>
                    <a:pt x="252" y="164"/>
                  </a:lnTo>
                  <a:lnTo>
                    <a:pt x="266" y="142"/>
                  </a:lnTo>
                  <a:lnTo>
                    <a:pt x="280" y="116"/>
                  </a:lnTo>
                  <a:lnTo>
                    <a:pt x="294" y="82"/>
                  </a:lnTo>
                  <a:lnTo>
                    <a:pt x="295" y="79"/>
                  </a:lnTo>
                  <a:lnTo>
                    <a:pt x="298" y="71"/>
                  </a:lnTo>
                  <a:lnTo>
                    <a:pt x="303" y="61"/>
                  </a:lnTo>
                  <a:lnTo>
                    <a:pt x="311" y="48"/>
                  </a:lnTo>
                  <a:lnTo>
                    <a:pt x="323" y="34"/>
                  </a:lnTo>
                  <a:lnTo>
                    <a:pt x="338" y="21"/>
                  </a:lnTo>
                  <a:lnTo>
                    <a:pt x="358" y="9"/>
                  </a:lnTo>
                  <a:lnTo>
                    <a:pt x="381" y="0"/>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8" name="Freeform 36"/>
            <p:cNvSpPr>
              <a:spLocks/>
            </p:cNvSpPr>
            <p:nvPr/>
          </p:nvSpPr>
          <p:spPr bwMode="auto">
            <a:xfrm>
              <a:off x="3269" y="2252"/>
              <a:ext cx="335" cy="428"/>
            </a:xfrm>
            <a:custGeom>
              <a:avLst/>
              <a:gdLst/>
              <a:ahLst/>
              <a:cxnLst>
                <a:cxn ang="0">
                  <a:pos x="57" y="405"/>
                </a:cxn>
                <a:cxn ang="0">
                  <a:pos x="43" y="348"/>
                </a:cxn>
                <a:cxn ang="0">
                  <a:pos x="23" y="259"/>
                </a:cxn>
                <a:cxn ang="0">
                  <a:pos x="6" y="165"/>
                </a:cxn>
                <a:cxn ang="0">
                  <a:pos x="4" y="123"/>
                </a:cxn>
                <a:cxn ang="0">
                  <a:pos x="30" y="114"/>
                </a:cxn>
                <a:cxn ang="0">
                  <a:pos x="66" y="88"/>
                </a:cxn>
                <a:cxn ang="0">
                  <a:pos x="96" y="37"/>
                </a:cxn>
                <a:cxn ang="0">
                  <a:pos x="105" y="2"/>
                </a:cxn>
                <a:cxn ang="0">
                  <a:pos x="111" y="15"/>
                </a:cxn>
                <a:cxn ang="0">
                  <a:pos x="123" y="39"/>
                </a:cxn>
                <a:cxn ang="0">
                  <a:pos x="142" y="69"/>
                </a:cxn>
                <a:cxn ang="0">
                  <a:pos x="169" y="102"/>
                </a:cxn>
                <a:cxn ang="0">
                  <a:pos x="204" y="136"/>
                </a:cxn>
                <a:cxn ang="0">
                  <a:pos x="249" y="166"/>
                </a:cxn>
                <a:cxn ang="0">
                  <a:pos x="304" y="191"/>
                </a:cxn>
                <a:cxn ang="0">
                  <a:pos x="334" y="205"/>
                </a:cxn>
                <a:cxn ang="0">
                  <a:pos x="325" y="236"/>
                </a:cxn>
                <a:cxn ang="0">
                  <a:pos x="312" y="284"/>
                </a:cxn>
                <a:cxn ang="0">
                  <a:pos x="301" y="334"/>
                </a:cxn>
                <a:cxn ang="0">
                  <a:pos x="296" y="374"/>
                </a:cxn>
                <a:cxn ang="0">
                  <a:pos x="291" y="404"/>
                </a:cxn>
                <a:cxn ang="0">
                  <a:pos x="284" y="424"/>
                </a:cxn>
                <a:cxn ang="0">
                  <a:pos x="272" y="428"/>
                </a:cxn>
                <a:cxn ang="0">
                  <a:pos x="257" y="419"/>
                </a:cxn>
                <a:cxn ang="0">
                  <a:pos x="239" y="414"/>
                </a:cxn>
                <a:cxn ang="0">
                  <a:pos x="219" y="410"/>
                </a:cxn>
                <a:cxn ang="0">
                  <a:pos x="194" y="409"/>
                </a:cxn>
                <a:cxn ang="0">
                  <a:pos x="170" y="407"/>
                </a:cxn>
                <a:cxn ang="0">
                  <a:pos x="147" y="408"/>
                </a:cxn>
                <a:cxn ang="0">
                  <a:pos x="127" y="409"/>
                </a:cxn>
                <a:cxn ang="0">
                  <a:pos x="114" y="411"/>
                </a:cxn>
                <a:cxn ang="0">
                  <a:pos x="104" y="415"/>
                </a:cxn>
                <a:cxn ang="0">
                  <a:pos x="89" y="421"/>
                </a:cxn>
                <a:cxn ang="0">
                  <a:pos x="74" y="424"/>
                </a:cxn>
                <a:cxn ang="0">
                  <a:pos x="63" y="420"/>
                </a:cxn>
              </a:cxnLst>
              <a:rect l="0" t="0" r="r" b="b"/>
              <a:pathLst>
                <a:path w="335" h="428">
                  <a:moveTo>
                    <a:pt x="59" y="413"/>
                  </a:moveTo>
                  <a:lnTo>
                    <a:pt x="57" y="405"/>
                  </a:lnTo>
                  <a:lnTo>
                    <a:pt x="51" y="382"/>
                  </a:lnTo>
                  <a:lnTo>
                    <a:pt x="43" y="348"/>
                  </a:lnTo>
                  <a:lnTo>
                    <a:pt x="33" y="306"/>
                  </a:lnTo>
                  <a:lnTo>
                    <a:pt x="23" y="259"/>
                  </a:lnTo>
                  <a:lnTo>
                    <a:pt x="13" y="211"/>
                  </a:lnTo>
                  <a:lnTo>
                    <a:pt x="6" y="165"/>
                  </a:lnTo>
                  <a:lnTo>
                    <a:pt x="0" y="124"/>
                  </a:lnTo>
                  <a:lnTo>
                    <a:pt x="4" y="123"/>
                  </a:lnTo>
                  <a:lnTo>
                    <a:pt x="15" y="120"/>
                  </a:lnTo>
                  <a:lnTo>
                    <a:pt x="30" y="114"/>
                  </a:lnTo>
                  <a:lnTo>
                    <a:pt x="48" y="104"/>
                  </a:lnTo>
                  <a:lnTo>
                    <a:pt x="66" y="88"/>
                  </a:lnTo>
                  <a:lnTo>
                    <a:pt x="83" y="66"/>
                  </a:lnTo>
                  <a:lnTo>
                    <a:pt x="96" y="37"/>
                  </a:lnTo>
                  <a:lnTo>
                    <a:pt x="104" y="0"/>
                  </a:lnTo>
                  <a:lnTo>
                    <a:pt x="105" y="2"/>
                  </a:lnTo>
                  <a:lnTo>
                    <a:pt x="107" y="7"/>
                  </a:lnTo>
                  <a:lnTo>
                    <a:pt x="111" y="15"/>
                  </a:lnTo>
                  <a:lnTo>
                    <a:pt x="116" y="26"/>
                  </a:lnTo>
                  <a:lnTo>
                    <a:pt x="123" y="39"/>
                  </a:lnTo>
                  <a:lnTo>
                    <a:pt x="131" y="53"/>
                  </a:lnTo>
                  <a:lnTo>
                    <a:pt x="142" y="69"/>
                  </a:lnTo>
                  <a:lnTo>
                    <a:pt x="154" y="85"/>
                  </a:lnTo>
                  <a:lnTo>
                    <a:pt x="169" y="102"/>
                  </a:lnTo>
                  <a:lnTo>
                    <a:pt x="186" y="119"/>
                  </a:lnTo>
                  <a:lnTo>
                    <a:pt x="204" y="136"/>
                  </a:lnTo>
                  <a:lnTo>
                    <a:pt x="225" y="152"/>
                  </a:lnTo>
                  <a:lnTo>
                    <a:pt x="249" y="166"/>
                  </a:lnTo>
                  <a:lnTo>
                    <a:pt x="275" y="180"/>
                  </a:lnTo>
                  <a:lnTo>
                    <a:pt x="304" y="191"/>
                  </a:lnTo>
                  <a:lnTo>
                    <a:pt x="335" y="200"/>
                  </a:lnTo>
                  <a:lnTo>
                    <a:pt x="334" y="205"/>
                  </a:lnTo>
                  <a:lnTo>
                    <a:pt x="330" y="217"/>
                  </a:lnTo>
                  <a:lnTo>
                    <a:pt x="325" y="236"/>
                  </a:lnTo>
                  <a:lnTo>
                    <a:pt x="319" y="258"/>
                  </a:lnTo>
                  <a:lnTo>
                    <a:pt x="312" y="284"/>
                  </a:lnTo>
                  <a:lnTo>
                    <a:pt x="306" y="309"/>
                  </a:lnTo>
                  <a:lnTo>
                    <a:pt x="301" y="334"/>
                  </a:lnTo>
                  <a:lnTo>
                    <a:pt x="298" y="355"/>
                  </a:lnTo>
                  <a:lnTo>
                    <a:pt x="296" y="374"/>
                  </a:lnTo>
                  <a:lnTo>
                    <a:pt x="293" y="390"/>
                  </a:lnTo>
                  <a:lnTo>
                    <a:pt x="291" y="404"/>
                  </a:lnTo>
                  <a:lnTo>
                    <a:pt x="288" y="415"/>
                  </a:lnTo>
                  <a:lnTo>
                    <a:pt x="284" y="424"/>
                  </a:lnTo>
                  <a:lnTo>
                    <a:pt x="279" y="428"/>
                  </a:lnTo>
                  <a:lnTo>
                    <a:pt x="272" y="428"/>
                  </a:lnTo>
                  <a:lnTo>
                    <a:pt x="263" y="423"/>
                  </a:lnTo>
                  <a:lnTo>
                    <a:pt x="257" y="419"/>
                  </a:lnTo>
                  <a:lnTo>
                    <a:pt x="248" y="417"/>
                  </a:lnTo>
                  <a:lnTo>
                    <a:pt x="239" y="414"/>
                  </a:lnTo>
                  <a:lnTo>
                    <a:pt x="229" y="412"/>
                  </a:lnTo>
                  <a:lnTo>
                    <a:pt x="219" y="410"/>
                  </a:lnTo>
                  <a:lnTo>
                    <a:pt x="207" y="409"/>
                  </a:lnTo>
                  <a:lnTo>
                    <a:pt x="194" y="409"/>
                  </a:lnTo>
                  <a:lnTo>
                    <a:pt x="182" y="408"/>
                  </a:lnTo>
                  <a:lnTo>
                    <a:pt x="170" y="407"/>
                  </a:lnTo>
                  <a:lnTo>
                    <a:pt x="158" y="407"/>
                  </a:lnTo>
                  <a:lnTo>
                    <a:pt x="147" y="408"/>
                  </a:lnTo>
                  <a:lnTo>
                    <a:pt x="137" y="408"/>
                  </a:lnTo>
                  <a:lnTo>
                    <a:pt x="127" y="409"/>
                  </a:lnTo>
                  <a:lnTo>
                    <a:pt x="120" y="409"/>
                  </a:lnTo>
                  <a:lnTo>
                    <a:pt x="114" y="411"/>
                  </a:lnTo>
                  <a:lnTo>
                    <a:pt x="110" y="412"/>
                  </a:lnTo>
                  <a:lnTo>
                    <a:pt x="104" y="415"/>
                  </a:lnTo>
                  <a:lnTo>
                    <a:pt x="97" y="418"/>
                  </a:lnTo>
                  <a:lnTo>
                    <a:pt x="89" y="421"/>
                  </a:lnTo>
                  <a:lnTo>
                    <a:pt x="82" y="423"/>
                  </a:lnTo>
                  <a:lnTo>
                    <a:pt x="74" y="424"/>
                  </a:lnTo>
                  <a:lnTo>
                    <a:pt x="68" y="423"/>
                  </a:lnTo>
                  <a:lnTo>
                    <a:pt x="63" y="420"/>
                  </a:lnTo>
                  <a:lnTo>
                    <a:pt x="59" y="413"/>
                  </a:lnTo>
                  <a:close/>
                </a:path>
              </a:pathLst>
            </a:custGeom>
            <a:solidFill>
              <a:srgbClr val="3A709B"/>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29" name="Freeform 37"/>
            <p:cNvSpPr>
              <a:spLocks/>
            </p:cNvSpPr>
            <p:nvPr/>
          </p:nvSpPr>
          <p:spPr bwMode="auto">
            <a:xfrm>
              <a:off x="3331" y="1363"/>
              <a:ext cx="30" cy="81"/>
            </a:xfrm>
            <a:custGeom>
              <a:avLst/>
              <a:gdLst/>
              <a:ahLst/>
              <a:cxnLst>
                <a:cxn ang="0">
                  <a:pos x="29" y="0"/>
                </a:cxn>
                <a:cxn ang="0">
                  <a:pos x="26" y="4"/>
                </a:cxn>
                <a:cxn ang="0">
                  <a:pos x="22" y="8"/>
                </a:cxn>
                <a:cxn ang="0">
                  <a:pos x="19" y="12"/>
                </a:cxn>
                <a:cxn ang="0">
                  <a:pos x="16" y="16"/>
                </a:cxn>
                <a:cxn ang="0">
                  <a:pos x="12" y="20"/>
                </a:cxn>
                <a:cxn ang="0">
                  <a:pos x="10" y="25"/>
                </a:cxn>
                <a:cxn ang="0">
                  <a:pos x="7" y="29"/>
                </a:cxn>
                <a:cxn ang="0">
                  <a:pos x="5" y="34"/>
                </a:cxn>
                <a:cxn ang="0">
                  <a:pos x="1" y="45"/>
                </a:cxn>
                <a:cxn ang="0">
                  <a:pos x="0" y="57"/>
                </a:cxn>
                <a:cxn ang="0">
                  <a:pos x="1" y="69"/>
                </a:cxn>
                <a:cxn ang="0">
                  <a:pos x="4" y="80"/>
                </a:cxn>
                <a:cxn ang="0">
                  <a:pos x="5" y="81"/>
                </a:cxn>
                <a:cxn ang="0">
                  <a:pos x="6" y="80"/>
                </a:cxn>
                <a:cxn ang="0">
                  <a:pos x="8" y="79"/>
                </a:cxn>
                <a:cxn ang="0">
                  <a:pos x="8" y="78"/>
                </a:cxn>
                <a:cxn ang="0">
                  <a:pos x="6" y="67"/>
                </a:cxn>
                <a:cxn ang="0">
                  <a:pos x="4" y="55"/>
                </a:cxn>
                <a:cxn ang="0">
                  <a:pos x="5" y="44"/>
                </a:cxn>
                <a:cxn ang="0">
                  <a:pos x="8" y="33"/>
                </a:cxn>
                <a:cxn ang="0">
                  <a:pos x="10" y="28"/>
                </a:cxn>
                <a:cxn ang="0">
                  <a:pos x="12" y="24"/>
                </a:cxn>
                <a:cxn ang="0">
                  <a:pos x="15" y="20"/>
                </a:cxn>
                <a:cxn ang="0">
                  <a:pos x="18" y="16"/>
                </a:cxn>
                <a:cxn ang="0">
                  <a:pos x="21" y="12"/>
                </a:cxn>
                <a:cxn ang="0">
                  <a:pos x="24" y="8"/>
                </a:cxn>
                <a:cxn ang="0">
                  <a:pos x="27" y="4"/>
                </a:cxn>
                <a:cxn ang="0">
                  <a:pos x="30" y="0"/>
                </a:cxn>
                <a:cxn ang="0">
                  <a:pos x="30" y="0"/>
                </a:cxn>
                <a:cxn ang="0">
                  <a:pos x="30" y="0"/>
                </a:cxn>
                <a:cxn ang="0">
                  <a:pos x="30" y="0"/>
                </a:cxn>
                <a:cxn ang="0">
                  <a:pos x="29" y="0"/>
                </a:cxn>
                <a:cxn ang="0">
                  <a:pos x="29" y="0"/>
                </a:cxn>
              </a:cxnLst>
              <a:rect l="0" t="0" r="r" b="b"/>
              <a:pathLst>
                <a:path w="30" h="81">
                  <a:moveTo>
                    <a:pt x="29" y="0"/>
                  </a:moveTo>
                  <a:lnTo>
                    <a:pt x="26" y="4"/>
                  </a:lnTo>
                  <a:lnTo>
                    <a:pt x="22" y="8"/>
                  </a:lnTo>
                  <a:lnTo>
                    <a:pt x="19" y="12"/>
                  </a:lnTo>
                  <a:lnTo>
                    <a:pt x="16" y="16"/>
                  </a:lnTo>
                  <a:lnTo>
                    <a:pt x="12" y="20"/>
                  </a:lnTo>
                  <a:lnTo>
                    <a:pt x="10" y="25"/>
                  </a:lnTo>
                  <a:lnTo>
                    <a:pt x="7" y="29"/>
                  </a:lnTo>
                  <a:lnTo>
                    <a:pt x="5" y="34"/>
                  </a:lnTo>
                  <a:lnTo>
                    <a:pt x="1" y="45"/>
                  </a:lnTo>
                  <a:lnTo>
                    <a:pt x="0" y="57"/>
                  </a:lnTo>
                  <a:lnTo>
                    <a:pt x="1" y="69"/>
                  </a:lnTo>
                  <a:lnTo>
                    <a:pt x="4" y="80"/>
                  </a:lnTo>
                  <a:lnTo>
                    <a:pt x="5" y="81"/>
                  </a:lnTo>
                  <a:lnTo>
                    <a:pt x="6" y="80"/>
                  </a:lnTo>
                  <a:lnTo>
                    <a:pt x="8" y="79"/>
                  </a:lnTo>
                  <a:lnTo>
                    <a:pt x="8" y="78"/>
                  </a:lnTo>
                  <a:lnTo>
                    <a:pt x="6" y="67"/>
                  </a:lnTo>
                  <a:lnTo>
                    <a:pt x="4" y="55"/>
                  </a:lnTo>
                  <a:lnTo>
                    <a:pt x="5" y="44"/>
                  </a:lnTo>
                  <a:lnTo>
                    <a:pt x="8" y="33"/>
                  </a:lnTo>
                  <a:lnTo>
                    <a:pt x="10" y="28"/>
                  </a:lnTo>
                  <a:lnTo>
                    <a:pt x="12" y="24"/>
                  </a:lnTo>
                  <a:lnTo>
                    <a:pt x="15" y="20"/>
                  </a:lnTo>
                  <a:lnTo>
                    <a:pt x="18" y="16"/>
                  </a:lnTo>
                  <a:lnTo>
                    <a:pt x="21" y="12"/>
                  </a:lnTo>
                  <a:lnTo>
                    <a:pt x="24" y="8"/>
                  </a:lnTo>
                  <a:lnTo>
                    <a:pt x="27" y="4"/>
                  </a:lnTo>
                  <a:lnTo>
                    <a:pt x="30" y="0"/>
                  </a:lnTo>
                  <a:lnTo>
                    <a:pt x="30" y="0"/>
                  </a:lnTo>
                  <a:lnTo>
                    <a:pt x="30" y="0"/>
                  </a:lnTo>
                  <a:lnTo>
                    <a:pt x="30" y="0"/>
                  </a:lnTo>
                  <a:lnTo>
                    <a:pt x="29" y="0"/>
                  </a:lnTo>
                  <a:lnTo>
                    <a:pt x="29"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0" name="Freeform 38"/>
            <p:cNvSpPr>
              <a:spLocks/>
            </p:cNvSpPr>
            <p:nvPr/>
          </p:nvSpPr>
          <p:spPr bwMode="auto">
            <a:xfrm>
              <a:off x="3352" y="1554"/>
              <a:ext cx="145" cy="85"/>
            </a:xfrm>
            <a:custGeom>
              <a:avLst/>
              <a:gdLst/>
              <a:ahLst/>
              <a:cxnLst>
                <a:cxn ang="0">
                  <a:pos x="145" y="0"/>
                </a:cxn>
                <a:cxn ang="0">
                  <a:pos x="139" y="11"/>
                </a:cxn>
                <a:cxn ang="0">
                  <a:pos x="133" y="20"/>
                </a:cxn>
                <a:cxn ang="0">
                  <a:pos x="127" y="29"/>
                </a:cxn>
                <a:cxn ang="0">
                  <a:pos x="120" y="36"/>
                </a:cxn>
                <a:cxn ang="0">
                  <a:pos x="112" y="42"/>
                </a:cxn>
                <a:cxn ang="0">
                  <a:pos x="103" y="47"/>
                </a:cxn>
                <a:cxn ang="0">
                  <a:pos x="94" y="51"/>
                </a:cxn>
                <a:cxn ang="0">
                  <a:pos x="85" y="55"/>
                </a:cxn>
                <a:cxn ang="0">
                  <a:pos x="74" y="58"/>
                </a:cxn>
                <a:cxn ang="0">
                  <a:pos x="65" y="60"/>
                </a:cxn>
                <a:cxn ang="0">
                  <a:pos x="54" y="62"/>
                </a:cxn>
                <a:cxn ang="0">
                  <a:pos x="44" y="65"/>
                </a:cxn>
                <a:cxn ang="0">
                  <a:pos x="33" y="67"/>
                </a:cxn>
                <a:cxn ang="0">
                  <a:pos x="23" y="69"/>
                </a:cxn>
                <a:cxn ang="0">
                  <a:pos x="12" y="71"/>
                </a:cxn>
                <a:cxn ang="0">
                  <a:pos x="2" y="74"/>
                </a:cxn>
                <a:cxn ang="0">
                  <a:pos x="0" y="77"/>
                </a:cxn>
                <a:cxn ang="0">
                  <a:pos x="0" y="79"/>
                </a:cxn>
                <a:cxn ang="0">
                  <a:pos x="0" y="82"/>
                </a:cxn>
                <a:cxn ang="0">
                  <a:pos x="2" y="84"/>
                </a:cxn>
                <a:cxn ang="0">
                  <a:pos x="6" y="85"/>
                </a:cxn>
                <a:cxn ang="0">
                  <a:pos x="12" y="85"/>
                </a:cxn>
                <a:cxn ang="0">
                  <a:pos x="17" y="84"/>
                </a:cxn>
                <a:cxn ang="0">
                  <a:pos x="22" y="83"/>
                </a:cxn>
                <a:cxn ang="0">
                  <a:pos x="26" y="82"/>
                </a:cxn>
                <a:cxn ang="0">
                  <a:pos x="32" y="80"/>
                </a:cxn>
                <a:cxn ang="0">
                  <a:pos x="37" y="79"/>
                </a:cxn>
                <a:cxn ang="0">
                  <a:pos x="41" y="78"/>
                </a:cxn>
                <a:cxn ang="0">
                  <a:pos x="48" y="77"/>
                </a:cxn>
                <a:cxn ang="0">
                  <a:pos x="55" y="75"/>
                </a:cxn>
                <a:cxn ang="0">
                  <a:pos x="62" y="74"/>
                </a:cxn>
                <a:cxn ang="0">
                  <a:pos x="68" y="72"/>
                </a:cxn>
                <a:cxn ang="0">
                  <a:pos x="75" y="70"/>
                </a:cxn>
                <a:cxn ang="0">
                  <a:pos x="82" y="68"/>
                </a:cxn>
                <a:cxn ang="0">
                  <a:pos x="88" y="65"/>
                </a:cxn>
                <a:cxn ang="0">
                  <a:pos x="94" y="62"/>
                </a:cxn>
                <a:cxn ang="0">
                  <a:pos x="103" y="57"/>
                </a:cxn>
                <a:cxn ang="0">
                  <a:pos x="111" y="51"/>
                </a:cxn>
                <a:cxn ang="0">
                  <a:pos x="118" y="44"/>
                </a:cxn>
                <a:cxn ang="0">
                  <a:pos x="125" y="37"/>
                </a:cxn>
                <a:cxn ang="0">
                  <a:pos x="131" y="29"/>
                </a:cxn>
                <a:cxn ang="0">
                  <a:pos x="137" y="20"/>
                </a:cxn>
                <a:cxn ang="0">
                  <a:pos x="142" y="11"/>
                </a:cxn>
                <a:cxn ang="0">
                  <a:pos x="145" y="2"/>
                </a:cxn>
                <a:cxn ang="0">
                  <a:pos x="145" y="1"/>
                </a:cxn>
                <a:cxn ang="0">
                  <a:pos x="145" y="0"/>
                </a:cxn>
                <a:cxn ang="0">
                  <a:pos x="145" y="0"/>
                </a:cxn>
                <a:cxn ang="0">
                  <a:pos x="145" y="0"/>
                </a:cxn>
                <a:cxn ang="0">
                  <a:pos x="145" y="0"/>
                </a:cxn>
              </a:cxnLst>
              <a:rect l="0" t="0" r="r" b="b"/>
              <a:pathLst>
                <a:path w="145" h="85">
                  <a:moveTo>
                    <a:pt x="145" y="0"/>
                  </a:moveTo>
                  <a:lnTo>
                    <a:pt x="139" y="11"/>
                  </a:lnTo>
                  <a:lnTo>
                    <a:pt x="133" y="20"/>
                  </a:lnTo>
                  <a:lnTo>
                    <a:pt x="127" y="29"/>
                  </a:lnTo>
                  <a:lnTo>
                    <a:pt x="120" y="36"/>
                  </a:lnTo>
                  <a:lnTo>
                    <a:pt x="112" y="42"/>
                  </a:lnTo>
                  <a:lnTo>
                    <a:pt x="103" y="47"/>
                  </a:lnTo>
                  <a:lnTo>
                    <a:pt x="94" y="51"/>
                  </a:lnTo>
                  <a:lnTo>
                    <a:pt x="85" y="55"/>
                  </a:lnTo>
                  <a:lnTo>
                    <a:pt x="74" y="58"/>
                  </a:lnTo>
                  <a:lnTo>
                    <a:pt x="65" y="60"/>
                  </a:lnTo>
                  <a:lnTo>
                    <a:pt x="54" y="62"/>
                  </a:lnTo>
                  <a:lnTo>
                    <a:pt x="44" y="65"/>
                  </a:lnTo>
                  <a:lnTo>
                    <a:pt x="33" y="67"/>
                  </a:lnTo>
                  <a:lnTo>
                    <a:pt x="23" y="69"/>
                  </a:lnTo>
                  <a:lnTo>
                    <a:pt x="12" y="71"/>
                  </a:lnTo>
                  <a:lnTo>
                    <a:pt x="2" y="74"/>
                  </a:lnTo>
                  <a:lnTo>
                    <a:pt x="0" y="77"/>
                  </a:lnTo>
                  <a:lnTo>
                    <a:pt x="0" y="79"/>
                  </a:lnTo>
                  <a:lnTo>
                    <a:pt x="0" y="82"/>
                  </a:lnTo>
                  <a:lnTo>
                    <a:pt x="2" y="84"/>
                  </a:lnTo>
                  <a:lnTo>
                    <a:pt x="6" y="85"/>
                  </a:lnTo>
                  <a:lnTo>
                    <a:pt x="12" y="85"/>
                  </a:lnTo>
                  <a:lnTo>
                    <a:pt x="17" y="84"/>
                  </a:lnTo>
                  <a:lnTo>
                    <a:pt x="22" y="83"/>
                  </a:lnTo>
                  <a:lnTo>
                    <a:pt x="26" y="82"/>
                  </a:lnTo>
                  <a:lnTo>
                    <a:pt x="32" y="80"/>
                  </a:lnTo>
                  <a:lnTo>
                    <a:pt x="37" y="79"/>
                  </a:lnTo>
                  <a:lnTo>
                    <a:pt x="41" y="78"/>
                  </a:lnTo>
                  <a:lnTo>
                    <a:pt x="48" y="77"/>
                  </a:lnTo>
                  <a:lnTo>
                    <a:pt x="55" y="75"/>
                  </a:lnTo>
                  <a:lnTo>
                    <a:pt x="62" y="74"/>
                  </a:lnTo>
                  <a:lnTo>
                    <a:pt x="68" y="72"/>
                  </a:lnTo>
                  <a:lnTo>
                    <a:pt x="75" y="70"/>
                  </a:lnTo>
                  <a:lnTo>
                    <a:pt x="82" y="68"/>
                  </a:lnTo>
                  <a:lnTo>
                    <a:pt x="88" y="65"/>
                  </a:lnTo>
                  <a:lnTo>
                    <a:pt x="94" y="62"/>
                  </a:lnTo>
                  <a:lnTo>
                    <a:pt x="103" y="57"/>
                  </a:lnTo>
                  <a:lnTo>
                    <a:pt x="111" y="51"/>
                  </a:lnTo>
                  <a:lnTo>
                    <a:pt x="118" y="44"/>
                  </a:lnTo>
                  <a:lnTo>
                    <a:pt x="125" y="37"/>
                  </a:lnTo>
                  <a:lnTo>
                    <a:pt x="131" y="29"/>
                  </a:lnTo>
                  <a:lnTo>
                    <a:pt x="137" y="20"/>
                  </a:lnTo>
                  <a:lnTo>
                    <a:pt x="142" y="11"/>
                  </a:lnTo>
                  <a:lnTo>
                    <a:pt x="145" y="2"/>
                  </a:lnTo>
                  <a:lnTo>
                    <a:pt x="145" y="1"/>
                  </a:lnTo>
                  <a:lnTo>
                    <a:pt x="145" y="0"/>
                  </a:lnTo>
                  <a:lnTo>
                    <a:pt x="145" y="0"/>
                  </a:lnTo>
                  <a:lnTo>
                    <a:pt x="145" y="0"/>
                  </a:lnTo>
                  <a:lnTo>
                    <a:pt x="145"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1" name="Freeform 39"/>
            <p:cNvSpPr>
              <a:spLocks/>
            </p:cNvSpPr>
            <p:nvPr/>
          </p:nvSpPr>
          <p:spPr bwMode="auto">
            <a:xfrm>
              <a:off x="3312" y="1402"/>
              <a:ext cx="53" cy="125"/>
            </a:xfrm>
            <a:custGeom>
              <a:avLst/>
              <a:gdLst/>
              <a:ahLst/>
              <a:cxnLst>
                <a:cxn ang="0">
                  <a:pos x="1" y="3"/>
                </a:cxn>
                <a:cxn ang="0">
                  <a:pos x="12" y="2"/>
                </a:cxn>
                <a:cxn ang="0">
                  <a:pos x="22" y="4"/>
                </a:cxn>
                <a:cxn ang="0">
                  <a:pos x="30" y="9"/>
                </a:cxn>
                <a:cxn ang="0">
                  <a:pos x="37" y="15"/>
                </a:cxn>
                <a:cxn ang="0">
                  <a:pos x="41" y="24"/>
                </a:cxn>
                <a:cxn ang="0">
                  <a:pos x="45" y="33"/>
                </a:cxn>
                <a:cxn ang="0">
                  <a:pos x="48" y="43"/>
                </a:cxn>
                <a:cxn ang="0">
                  <a:pos x="49" y="53"/>
                </a:cxn>
                <a:cxn ang="0">
                  <a:pos x="50" y="63"/>
                </a:cxn>
                <a:cxn ang="0">
                  <a:pos x="49" y="72"/>
                </a:cxn>
                <a:cxn ang="0">
                  <a:pos x="47" y="81"/>
                </a:cxn>
                <a:cxn ang="0">
                  <a:pos x="45" y="90"/>
                </a:cxn>
                <a:cxn ang="0">
                  <a:pos x="42" y="99"/>
                </a:cxn>
                <a:cxn ang="0">
                  <a:pos x="38" y="108"/>
                </a:cxn>
                <a:cxn ang="0">
                  <a:pos x="34" y="116"/>
                </a:cxn>
                <a:cxn ang="0">
                  <a:pos x="30" y="125"/>
                </a:cxn>
                <a:cxn ang="0">
                  <a:pos x="30" y="125"/>
                </a:cxn>
                <a:cxn ang="0">
                  <a:pos x="31" y="125"/>
                </a:cxn>
                <a:cxn ang="0">
                  <a:pos x="31" y="125"/>
                </a:cxn>
                <a:cxn ang="0">
                  <a:pos x="32" y="124"/>
                </a:cxn>
                <a:cxn ang="0">
                  <a:pos x="37" y="113"/>
                </a:cxn>
                <a:cxn ang="0">
                  <a:pos x="43" y="103"/>
                </a:cxn>
                <a:cxn ang="0">
                  <a:pos x="46" y="92"/>
                </a:cxn>
                <a:cxn ang="0">
                  <a:pos x="49" y="81"/>
                </a:cxn>
                <a:cxn ang="0">
                  <a:pos x="52" y="70"/>
                </a:cxn>
                <a:cxn ang="0">
                  <a:pos x="53" y="59"/>
                </a:cxn>
                <a:cxn ang="0">
                  <a:pos x="52" y="48"/>
                </a:cxn>
                <a:cxn ang="0">
                  <a:pos x="51" y="36"/>
                </a:cxn>
                <a:cxn ang="0">
                  <a:pos x="49" y="27"/>
                </a:cxn>
                <a:cxn ang="0">
                  <a:pos x="45" y="18"/>
                </a:cxn>
                <a:cxn ang="0">
                  <a:pos x="40" y="12"/>
                </a:cxn>
                <a:cxn ang="0">
                  <a:pos x="34" y="6"/>
                </a:cxn>
                <a:cxn ang="0">
                  <a:pos x="28" y="2"/>
                </a:cxn>
                <a:cxn ang="0">
                  <a:pos x="20" y="0"/>
                </a:cxn>
                <a:cxn ang="0">
                  <a:pos x="11" y="0"/>
                </a:cxn>
                <a:cxn ang="0">
                  <a:pos x="2" y="1"/>
                </a:cxn>
                <a:cxn ang="0">
                  <a:pos x="1" y="2"/>
                </a:cxn>
                <a:cxn ang="0">
                  <a:pos x="1" y="3"/>
                </a:cxn>
                <a:cxn ang="0">
                  <a:pos x="0" y="3"/>
                </a:cxn>
                <a:cxn ang="0">
                  <a:pos x="1" y="3"/>
                </a:cxn>
                <a:cxn ang="0">
                  <a:pos x="1" y="3"/>
                </a:cxn>
              </a:cxnLst>
              <a:rect l="0" t="0" r="r" b="b"/>
              <a:pathLst>
                <a:path w="53" h="125">
                  <a:moveTo>
                    <a:pt x="1" y="3"/>
                  </a:moveTo>
                  <a:lnTo>
                    <a:pt x="12" y="2"/>
                  </a:lnTo>
                  <a:lnTo>
                    <a:pt x="22" y="4"/>
                  </a:lnTo>
                  <a:lnTo>
                    <a:pt x="30" y="9"/>
                  </a:lnTo>
                  <a:lnTo>
                    <a:pt x="37" y="15"/>
                  </a:lnTo>
                  <a:lnTo>
                    <a:pt x="41" y="24"/>
                  </a:lnTo>
                  <a:lnTo>
                    <a:pt x="45" y="33"/>
                  </a:lnTo>
                  <a:lnTo>
                    <a:pt x="48" y="43"/>
                  </a:lnTo>
                  <a:lnTo>
                    <a:pt x="49" y="53"/>
                  </a:lnTo>
                  <a:lnTo>
                    <a:pt x="50" y="63"/>
                  </a:lnTo>
                  <a:lnTo>
                    <a:pt x="49" y="72"/>
                  </a:lnTo>
                  <a:lnTo>
                    <a:pt x="47" y="81"/>
                  </a:lnTo>
                  <a:lnTo>
                    <a:pt x="45" y="90"/>
                  </a:lnTo>
                  <a:lnTo>
                    <a:pt x="42" y="99"/>
                  </a:lnTo>
                  <a:lnTo>
                    <a:pt x="38" y="108"/>
                  </a:lnTo>
                  <a:lnTo>
                    <a:pt x="34" y="116"/>
                  </a:lnTo>
                  <a:lnTo>
                    <a:pt x="30" y="125"/>
                  </a:lnTo>
                  <a:lnTo>
                    <a:pt x="30" y="125"/>
                  </a:lnTo>
                  <a:lnTo>
                    <a:pt x="31" y="125"/>
                  </a:lnTo>
                  <a:lnTo>
                    <a:pt x="31" y="125"/>
                  </a:lnTo>
                  <a:lnTo>
                    <a:pt x="32" y="124"/>
                  </a:lnTo>
                  <a:lnTo>
                    <a:pt x="37" y="113"/>
                  </a:lnTo>
                  <a:lnTo>
                    <a:pt x="43" y="103"/>
                  </a:lnTo>
                  <a:lnTo>
                    <a:pt x="46" y="92"/>
                  </a:lnTo>
                  <a:lnTo>
                    <a:pt x="49" y="81"/>
                  </a:lnTo>
                  <a:lnTo>
                    <a:pt x="52" y="70"/>
                  </a:lnTo>
                  <a:lnTo>
                    <a:pt x="53" y="59"/>
                  </a:lnTo>
                  <a:lnTo>
                    <a:pt x="52" y="48"/>
                  </a:lnTo>
                  <a:lnTo>
                    <a:pt x="51" y="36"/>
                  </a:lnTo>
                  <a:lnTo>
                    <a:pt x="49" y="27"/>
                  </a:lnTo>
                  <a:lnTo>
                    <a:pt x="45" y="18"/>
                  </a:lnTo>
                  <a:lnTo>
                    <a:pt x="40" y="12"/>
                  </a:lnTo>
                  <a:lnTo>
                    <a:pt x="34" y="6"/>
                  </a:lnTo>
                  <a:lnTo>
                    <a:pt x="28" y="2"/>
                  </a:lnTo>
                  <a:lnTo>
                    <a:pt x="20" y="0"/>
                  </a:lnTo>
                  <a:lnTo>
                    <a:pt x="11" y="0"/>
                  </a:lnTo>
                  <a:lnTo>
                    <a:pt x="2" y="1"/>
                  </a:lnTo>
                  <a:lnTo>
                    <a:pt x="1" y="2"/>
                  </a:lnTo>
                  <a:lnTo>
                    <a:pt x="1" y="3"/>
                  </a:lnTo>
                  <a:lnTo>
                    <a:pt x="0" y="3"/>
                  </a:lnTo>
                  <a:lnTo>
                    <a:pt x="1" y="3"/>
                  </a:lnTo>
                  <a:lnTo>
                    <a:pt x="1" y="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2" name="Freeform 40"/>
            <p:cNvSpPr>
              <a:spLocks/>
            </p:cNvSpPr>
            <p:nvPr/>
          </p:nvSpPr>
          <p:spPr bwMode="auto">
            <a:xfrm>
              <a:off x="3322" y="1424"/>
              <a:ext cx="44" cy="40"/>
            </a:xfrm>
            <a:custGeom>
              <a:avLst/>
              <a:gdLst/>
              <a:ahLst/>
              <a:cxnLst>
                <a:cxn ang="0">
                  <a:pos x="0" y="0"/>
                </a:cxn>
                <a:cxn ang="0">
                  <a:pos x="3" y="8"/>
                </a:cxn>
                <a:cxn ang="0">
                  <a:pos x="7" y="16"/>
                </a:cxn>
                <a:cxn ang="0">
                  <a:pos x="12" y="23"/>
                </a:cxn>
                <a:cxn ang="0">
                  <a:pos x="18" y="29"/>
                </a:cxn>
                <a:cxn ang="0">
                  <a:pos x="20" y="31"/>
                </a:cxn>
                <a:cxn ang="0">
                  <a:pos x="23" y="33"/>
                </a:cxn>
                <a:cxn ang="0">
                  <a:pos x="27" y="36"/>
                </a:cxn>
                <a:cxn ang="0">
                  <a:pos x="31" y="38"/>
                </a:cxn>
                <a:cxn ang="0">
                  <a:pos x="35" y="39"/>
                </a:cxn>
                <a:cxn ang="0">
                  <a:pos x="39" y="40"/>
                </a:cxn>
                <a:cxn ang="0">
                  <a:pos x="42" y="39"/>
                </a:cxn>
                <a:cxn ang="0">
                  <a:pos x="44" y="37"/>
                </a:cxn>
                <a:cxn ang="0">
                  <a:pos x="44" y="35"/>
                </a:cxn>
                <a:cxn ang="0">
                  <a:pos x="43" y="32"/>
                </a:cxn>
                <a:cxn ang="0">
                  <a:pos x="42" y="31"/>
                </a:cxn>
                <a:cxn ang="0">
                  <a:pos x="39" y="30"/>
                </a:cxn>
                <a:cxn ang="0">
                  <a:pos x="38" y="30"/>
                </a:cxn>
                <a:cxn ang="0">
                  <a:pos x="36" y="30"/>
                </a:cxn>
                <a:cxn ang="0">
                  <a:pos x="34" y="30"/>
                </a:cxn>
                <a:cxn ang="0">
                  <a:pos x="32" y="30"/>
                </a:cxn>
                <a:cxn ang="0">
                  <a:pos x="29" y="29"/>
                </a:cxn>
                <a:cxn ang="0">
                  <a:pos x="27" y="29"/>
                </a:cxn>
                <a:cxn ang="0">
                  <a:pos x="24" y="27"/>
                </a:cxn>
                <a:cxn ang="0">
                  <a:pos x="21" y="26"/>
                </a:cxn>
                <a:cxn ang="0">
                  <a:pos x="15" y="22"/>
                </a:cxn>
                <a:cxn ang="0">
                  <a:pos x="9" y="15"/>
                </a:cxn>
                <a:cxn ang="0">
                  <a:pos x="5" y="8"/>
                </a:cxn>
                <a:cxn ang="0">
                  <a:pos x="2" y="0"/>
                </a:cxn>
                <a:cxn ang="0">
                  <a:pos x="1" y="0"/>
                </a:cxn>
                <a:cxn ang="0">
                  <a:pos x="1" y="0"/>
                </a:cxn>
                <a:cxn ang="0">
                  <a:pos x="0" y="0"/>
                </a:cxn>
                <a:cxn ang="0">
                  <a:pos x="0" y="0"/>
                </a:cxn>
                <a:cxn ang="0">
                  <a:pos x="0" y="0"/>
                </a:cxn>
              </a:cxnLst>
              <a:rect l="0" t="0" r="r" b="b"/>
              <a:pathLst>
                <a:path w="44" h="40">
                  <a:moveTo>
                    <a:pt x="0" y="0"/>
                  </a:moveTo>
                  <a:lnTo>
                    <a:pt x="3" y="8"/>
                  </a:lnTo>
                  <a:lnTo>
                    <a:pt x="7" y="16"/>
                  </a:lnTo>
                  <a:lnTo>
                    <a:pt x="12" y="23"/>
                  </a:lnTo>
                  <a:lnTo>
                    <a:pt x="18" y="29"/>
                  </a:lnTo>
                  <a:lnTo>
                    <a:pt x="20" y="31"/>
                  </a:lnTo>
                  <a:lnTo>
                    <a:pt x="23" y="33"/>
                  </a:lnTo>
                  <a:lnTo>
                    <a:pt x="27" y="36"/>
                  </a:lnTo>
                  <a:lnTo>
                    <a:pt x="31" y="38"/>
                  </a:lnTo>
                  <a:lnTo>
                    <a:pt x="35" y="39"/>
                  </a:lnTo>
                  <a:lnTo>
                    <a:pt x="39" y="40"/>
                  </a:lnTo>
                  <a:lnTo>
                    <a:pt x="42" y="39"/>
                  </a:lnTo>
                  <a:lnTo>
                    <a:pt x="44" y="37"/>
                  </a:lnTo>
                  <a:lnTo>
                    <a:pt x="44" y="35"/>
                  </a:lnTo>
                  <a:lnTo>
                    <a:pt x="43" y="32"/>
                  </a:lnTo>
                  <a:lnTo>
                    <a:pt x="42" y="31"/>
                  </a:lnTo>
                  <a:lnTo>
                    <a:pt x="39" y="30"/>
                  </a:lnTo>
                  <a:lnTo>
                    <a:pt x="38" y="30"/>
                  </a:lnTo>
                  <a:lnTo>
                    <a:pt x="36" y="30"/>
                  </a:lnTo>
                  <a:lnTo>
                    <a:pt x="34" y="30"/>
                  </a:lnTo>
                  <a:lnTo>
                    <a:pt x="32" y="30"/>
                  </a:lnTo>
                  <a:lnTo>
                    <a:pt x="29" y="29"/>
                  </a:lnTo>
                  <a:lnTo>
                    <a:pt x="27" y="29"/>
                  </a:lnTo>
                  <a:lnTo>
                    <a:pt x="24" y="27"/>
                  </a:lnTo>
                  <a:lnTo>
                    <a:pt x="21" y="26"/>
                  </a:lnTo>
                  <a:lnTo>
                    <a:pt x="15" y="22"/>
                  </a:lnTo>
                  <a:lnTo>
                    <a:pt x="9" y="15"/>
                  </a:lnTo>
                  <a:lnTo>
                    <a:pt x="5" y="8"/>
                  </a:lnTo>
                  <a:lnTo>
                    <a:pt x="2" y="0"/>
                  </a:lnTo>
                  <a:lnTo>
                    <a:pt x="1" y="0"/>
                  </a:lnTo>
                  <a:lnTo>
                    <a:pt x="1" y="0"/>
                  </a:lnTo>
                  <a:lnTo>
                    <a:pt x="0" y="0"/>
                  </a:lnTo>
                  <a:lnTo>
                    <a:pt x="0" y="0"/>
                  </a:lnTo>
                  <a:lnTo>
                    <a:pt x="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3" name="Freeform 41"/>
            <p:cNvSpPr>
              <a:spLocks/>
            </p:cNvSpPr>
            <p:nvPr/>
          </p:nvSpPr>
          <p:spPr bwMode="auto">
            <a:xfrm>
              <a:off x="3316" y="1431"/>
              <a:ext cx="23" cy="20"/>
            </a:xfrm>
            <a:custGeom>
              <a:avLst/>
              <a:gdLst/>
              <a:ahLst/>
              <a:cxnLst>
                <a:cxn ang="0">
                  <a:pos x="0" y="2"/>
                </a:cxn>
                <a:cxn ang="0">
                  <a:pos x="3" y="8"/>
                </a:cxn>
                <a:cxn ang="0">
                  <a:pos x="8" y="13"/>
                </a:cxn>
                <a:cxn ang="0">
                  <a:pos x="13" y="17"/>
                </a:cxn>
                <a:cxn ang="0">
                  <a:pos x="20" y="20"/>
                </a:cxn>
                <a:cxn ang="0">
                  <a:pos x="21" y="20"/>
                </a:cxn>
                <a:cxn ang="0">
                  <a:pos x="22" y="19"/>
                </a:cxn>
                <a:cxn ang="0">
                  <a:pos x="23" y="19"/>
                </a:cxn>
                <a:cxn ang="0">
                  <a:pos x="22" y="18"/>
                </a:cxn>
                <a:cxn ang="0">
                  <a:pos x="17" y="14"/>
                </a:cxn>
                <a:cxn ang="0">
                  <a:pos x="12" y="10"/>
                </a:cxn>
                <a:cxn ang="0">
                  <a:pos x="6" y="5"/>
                </a:cxn>
                <a:cxn ang="0">
                  <a:pos x="3" y="0"/>
                </a:cxn>
                <a:cxn ang="0">
                  <a:pos x="2" y="0"/>
                </a:cxn>
                <a:cxn ang="0">
                  <a:pos x="0" y="1"/>
                </a:cxn>
                <a:cxn ang="0">
                  <a:pos x="0" y="1"/>
                </a:cxn>
                <a:cxn ang="0">
                  <a:pos x="0" y="2"/>
                </a:cxn>
                <a:cxn ang="0">
                  <a:pos x="0" y="2"/>
                </a:cxn>
              </a:cxnLst>
              <a:rect l="0" t="0" r="r" b="b"/>
              <a:pathLst>
                <a:path w="23" h="20">
                  <a:moveTo>
                    <a:pt x="0" y="2"/>
                  </a:moveTo>
                  <a:lnTo>
                    <a:pt x="3" y="8"/>
                  </a:lnTo>
                  <a:lnTo>
                    <a:pt x="8" y="13"/>
                  </a:lnTo>
                  <a:lnTo>
                    <a:pt x="13" y="17"/>
                  </a:lnTo>
                  <a:lnTo>
                    <a:pt x="20" y="20"/>
                  </a:lnTo>
                  <a:lnTo>
                    <a:pt x="21" y="20"/>
                  </a:lnTo>
                  <a:lnTo>
                    <a:pt x="22" y="19"/>
                  </a:lnTo>
                  <a:lnTo>
                    <a:pt x="23" y="19"/>
                  </a:lnTo>
                  <a:lnTo>
                    <a:pt x="22" y="18"/>
                  </a:lnTo>
                  <a:lnTo>
                    <a:pt x="17" y="14"/>
                  </a:lnTo>
                  <a:lnTo>
                    <a:pt x="12" y="10"/>
                  </a:lnTo>
                  <a:lnTo>
                    <a:pt x="6" y="5"/>
                  </a:lnTo>
                  <a:lnTo>
                    <a:pt x="3" y="0"/>
                  </a:lnTo>
                  <a:lnTo>
                    <a:pt x="2" y="0"/>
                  </a:lnTo>
                  <a:lnTo>
                    <a:pt x="0" y="1"/>
                  </a:lnTo>
                  <a:lnTo>
                    <a:pt x="0" y="1"/>
                  </a:lnTo>
                  <a:lnTo>
                    <a:pt x="0" y="2"/>
                  </a:lnTo>
                  <a:lnTo>
                    <a:pt x="0" y="2"/>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4" name="Freeform 42"/>
            <p:cNvSpPr>
              <a:spLocks/>
            </p:cNvSpPr>
            <p:nvPr/>
          </p:nvSpPr>
          <p:spPr bwMode="auto">
            <a:xfrm>
              <a:off x="3344" y="1542"/>
              <a:ext cx="61" cy="26"/>
            </a:xfrm>
            <a:custGeom>
              <a:avLst/>
              <a:gdLst/>
              <a:ahLst/>
              <a:cxnLst>
                <a:cxn ang="0">
                  <a:pos x="0" y="0"/>
                </a:cxn>
                <a:cxn ang="0">
                  <a:pos x="2" y="2"/>
                </a:cxn>
                <a:cxn ang="0">
                  <a:pos x="4" y="5"/>
                </a:cxn>
                <a:cxn ang="0">
                  <a:pos x="5" y="8"/>
                </a:cxn>
                <a:cxn ang="0">
                  <a:pos x="8" y="9"/>
                </a:cxn>
                <a:cxn ang="0">
                  <a:pos x="8" y="10"/>
                </a:cxn>
                <a:cxn ang="0">
                  <a:pos x="9" y="10"/>
                </a:cxn>
                <a:cxn ang="0">
                  <a:pos x="10" y="11"/>
                </a:cxn>
                <a:cxn ang="0">
                  <a:pos x="11" y="11"/>
                </a:cxn>
                <a:cxn ang="0">
                  <a:pos x="15" y="10"/>
                </a:cxn>
                <a:cxn ang="0">
                  <a:pos x="20" y="11"/>
                </a:cxn>
                <a:cxn ang="0">
                  <a:pos x="24" y="12"/>
                </a:cxn>
                <a:cxn ang="0">
                  <a:pos x="28" y="14"/>
                </a:cxn>
                <a:cxn ang="0">
                  <a:pos x="31" y="17"/>
                </a:cxn>
                <a:cxn ang="0">
                  <a:pos x="35" y="20"/>
                </a:cxn>
                <a:cxn ang="0">
                  <a:pos x="39" y="22"/>
                </a:cxn>
                <a:cxn ang="0">
                  <a:pos x="43" y="24"/>
                </a:cxn>
                <a:cxn ang="0">
                  <a:pos x="48" y="26"/>
                </a:cxn>
                <a:cxn ang="0">
                  <a:pos x="52" y="26"/>
                </a:cxn>
                <a:cxn ang="0">
                  <a:pos x="57" y="26"/>
                </a:cxn>
                <a:cxn ang="0">
                  <a:pos x="61" y="25"/>
                </a:cxn>
                <a:cxn ang="0">
                  <a:pos x="61" y="25"/>
                </a:cxn>
                <a:cxn ang="0">
                  <a:pos x="61" y="24"/>
                </a:cxn>
                <a:cxn ang="0">
                  <a:pos x="60" y="24"/>
                </a:cxn>
                <a:cxn ang="0">
                  <a:pos x="60" y="24"/>
                </a:cxn>
                <a:cxn ang="0">
                  <a:pos x="55" y="25"/>
                </a:cxn>
                <a:cxn ang="0">
                  <a:pos x="50" y="25"/>
                </a:cxn>
                <a:cxn ang="0">
                  <a:pos x="46" y="23"/>
                </a:cxn>
                <a:cxn ang="0">
                  <a:pos x="41" y="22"/>
                </a:cxn>
                <a:cxn ang="0">
                  <a:pos x="37" y="19"/>
                </a:cxn>
                <a:cxn ang="0">
                  <a:pos x="33" y="17"/>
                </a:cxn>
                <a:cxn ang="0">
                  <a:pos x="29" y="14"/>
                </a:cxn>
                <a:cxn ang="0">
                  <a:pos x="25" y="12"/>
                </a:cxn>
                <a:cxn ang="0">
                  <a:pos x="23" y="11"/>
                </a:cxn>
                <a:cxn ang="0">
                  <a:pos x="22" y="10"/>
                </a:cxn>
                <a:cxn ang="0">
                  <a:pos x="20" y="10"/>
                </a:cxn>
                <a:cxn ang="0">
                  <a:pos x="19" y="9"/>
                </a:cxn>
                <a:cxn ang="0">
                  <a:pos x="17" y="9"/>
                </a:cxn>
                <a:cxn ang="0">
                  <a:pos x="16" y="9"/>
                </a:cxn>
                <a:cxn ang="0">
                  <a:pos x="14" y="9"/>
                </a:cxn>
                <a:cxn ang="0">
                  <a:pos x="12" y="9"/>
                </a:cxn>
                <a:cxn ang="0">
                  <a:pos x="8" y="9"/>
                </a:cxn>
                <a:cxn ang="0">
                  <a:pos x="5" y="6"/>
                </a:cxn>
                <a:cxn ang="0">
                  <a:pos x="3" y="3"/>
                </a:cxn>
                <a:cxn ang="0">
                  <a:pos x="2" y="0"/>
                </a:cxn>
                <a:cxn ang="0">
                  <a:pos x="1" y="0"/>
                </a:cxn>
                <a:cxn ang="0">
                  <a:pos x="1" y="0"/>
                </a:cxn>
                <a:cxn ang="0">
                  <a:pos x="0" y="0"/>
                </a:cxn>
                <a:cxn ang="0">
                  <a:pos x="0" y="0"/>
                </a:cxn>
                <a:cxn ang="0">
                  <a:pos x="0" y="0"/>
                </a:cxn>
              </a:cxnLst>
              <a:rect l="0" t="0" r="r" b="b"/>
              <a:pathLst>
                <a:path w="61" h="26">
                  <a:moveTo>
                    <a:pt x="0" y="0"/>
                  </a:moveTo>
                  <a:lnTo>
                    <a:pt x="2" y="2"/>
                  </a:lnTo>
                  <a:lnTo>
                    <a:pt x="4" y="5"/>
                  </a:lnTo>
                  <a:lnTo>
                    <a:pt x="5" y="8"/>
                  </a:lnTo>
                  <a:lnTo>
                    <a:pt x="8" y="9"/>
                  </a:lnTo>
                  <a:lnTo>
                    <a:pt x="8" y="10"/>
                  </a:lnTo>
                  <a:lnTo>
                    <a:pt x="9" y="10"/>
                  </a:lnTo>
                  <a:lnTo>
                    <a:pt x="10" y="11"/>
                  </a:lnTo>
                  <a:lnTo>
                    <a:pt x="11" y="11"/>
                  </a:lnTo>
                  <a:lnTo>
                    <a:pt x="15" y="10"/>
                  </a:lnTo>
                  <a:lnTo>
                    <a:pt x="20" y="11"/>
                  </a:lnTo>
                  <a:lnTo>
                    <a:pt x="24" y="12"/>
                  </a:lnTo>
                  <a:lnTo>
                    <a:pt x="28" y="14"/>
                  </a:lnTo>
                  <a:lnTo>
                    <a:pt x="31" y="17"/>
                  </a:lnTo>
                  <a:lnTo>
                    <a:pt x="35" y="20"/>
                  </a:lnTo>
                  <a:lnTo>
                    <a:pt x="39" y="22"/>
                  </a:lnTo>
                  <a:lnTo>
                    <a:pt x="43" y="24"/>
                  </a:lnTo>
                  <a:lnTo>
                    <a:pt x="48" y="26"/>
                  </a:lnTo>
                  <a:lnTo>
                    <a:pt x="52" y="26"/>
                  </a:lnTo>
                  <a:lnTo>
                    <a:pt x="57" y="26"/>
                  </a:lnTo>
                  <a:lnTo>
                    <a:pt x="61" y="25"/>
                  </a:lnTo>
                  <a:lnTo>
                    <a:pt x="61" y="25"/>
                  </a:lnTo>
                  <a:lnTo>
                    <a:pt x="61" y="24"/>
                  </a:lnTo>
                  <a:lnTo>
                    <a:pt x="60" y="24"/>
                  </a:lnTo>
                  <a:lnTo>
                    <a:pt x="60" y="24"/>
                  </a:lnTo>
                  <a:lnTo>
                    <a:pt x="55" y="25"/>
                  </a:lnTo>
                  <a:lnTo>
                    <a:pt x="50" y="25"/>
                  </a:lnTo>
                  <a:lnTo>
                    <a:pt x="46" y="23"/>
                  </a:lnTo>
                  <a:lnTo>
                    <a:pt x="41" y="22"/>
                  </a:lnTo>
                  <a:lnTo>
                    <a:pt x="37" y="19"/>
                  </a:lnTo>
                  <a:lnTo>
                    <a:pt x="33" y="17"/>
                  </a:lnTo>
                  <a:lnTo>
                    <a:pt x="29" y="14"/>
                  </a:lnTo>
                  <a:lnTo>
                    <a:pt x="25" y="12"/>
                  </a:lnTo>
                  <a:lnTo>
                    <a:pt x="23" y="11"/>
                  </a:lnTo>
                  <a:lnTo>
                    <a:pt x="22" y="10"/>
                  </a:lnTo>
                  <a:lnTo>
                    <a:pt x="20" y="10"/>
                  </a:lnTo>
                  <a:lnTo>
                    <a:pt x="19" y="9"/>
                  </a:lnTo>
                  <a:lnTo>
                    <a:pt x="17" y="9"/>
                  </a:lnTo>
                  <a:lnTo>
                    <a:pt x="16" y="9"/>
                  </a:lnTo>
                  <a:lnTo>
                    <a:pt x="14" y="9"/>
                  </a:lnTo>
                  <a:lnTo>
                    <a:pt x="12" y="9"/>
                  </a:lnTo>
                  <a:lnTo>
                    <a:pt x="8" y="9"/>
                  </a:lnTo>
                  <a:lnTo>
                    <a:pt x="5" y="6"/>
                  </a:lnTo>
                  <a:lnTo>
                    <a:pt x="3" y="3"/>
                  </a:lnTo>
                  <a:lnTo>
                    <a:pt x="2" y="0"/>
                  </a:lnTo>
                  <a:lnTo>
                    <a:pt x="1" y="0"/>
                  </a:lnTo>
                  <a:lnTo>
                    <a:pt x="1" y="0"/>
                  </a:lnTo>
                  <a:lnTo>
                    <a:pt x="0" y="0"/>
                  </a:lnTo>
                  <a:lnTo>
                    <a:pt x="0" y="0"/>
                  </a:lnTo>
                  <a:lnTo>
                    <a:pt x="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5" name="Freeform 43"/>
            <p:cNvSpPr>
              <a:spLocks/>
            </p:cNvSpPr>
            <p:nvPr/>
          </p:nvSpPr>
          <p:spPr bwMode="auto">
            <a:xfrm>
              <a:off x="3340" y="1539"/>
              <a:ext cx="68" cy="34"/>
            </a:xfrm>
            <a:custGeom>
              <a:avLst/>
              <a:gdLst/>
              <a:ahLst/>
              <a:cxnLst>
                <a:cxn ang="0">
                  <a:pos x="0" y="1"/>
                </a:cxn>
                <a:cxn ang="0">
                  <a:pos x="3" y="10"/>
                </a:cxn>
                <a:cxn ang="0">
                  <a:pos x="6" y="18"/>
                </a:cxn>
                <a:cxn ang="0">
                  <a:pos x="12" y="24"/>
                </a:cxn>
                <a:cxn ang="0">
                  <a:pos x="22" y="26"/>
                </a:cxn>
                <a:cxn ang="0">
                  <a:pos x="26" y="26"/>
                </a:cxn>
                <a:cxn ang="0">
                  <a:pos x="30" y="26"/>
                </a:cxn>
                <a:cxn ang="0">
                  <a:pos x="34" y="28"/>
                </a:cxn>
                <a:cxn ang="0">
                  <a:pos x="38" y="29"/>
                </a:cxn>
                <a:cxn ang="0">
                  <a:pos x="41" y="31"/>
                </a:cxn>
                <a:cxn ang="0">
                  <a:pos x="46" y="32"/>
                </a:cxn>
                <a:cxn ang="0">
                  <a:pos x="50" y="33"/>
                </a:cxn>
                <a:cxn ang="0">
                  <a:pos x="53" y="34"/>
                </a:cxn>
                <a:cxn ang="0">
                  <a:pos x="57" y="34"/>
                </a:cxn>
                <a:cxn ang="0">
                  <a:pos x="61" y="32"/>
                </a:cxn>
                <a:cxn ang="0">
                  <a:pos x="64" y="31"/>
                </a:cxn>
                <a:cxn ang="0">
                  <a:pos x="68" y="29"/>
                </a:cxn>
                <a:cxn ang="0">
                  <a:pos x="68" y="28"/>
                </a:cxn>
                <a:cxn ang="0">
                  <a:pos x="68" y="28"/>
                </a:cxn>
                <a:cxn ang="0">
                  <a:pos x="65" y="28"/>
                </a:cxn>
                <a:cxn ang="0">
                  <a:pos x="65" y="28"/>
                </a:cxn>
                <a:cxn ang="0">
                  <a:pos x="59" y="30"/>
                </a:cxn>
                <a:cxn ang="0">
                  <a:pos x="54" y="31"/>
                </a:cxn>
                <a:cxn ang="0">
                  <a:pos x="50" y="31"/>
                </a:cxn>
                <a:cxn ang="0">
                  <a:pos x="47" y="29"/>
                </a:cxn>
                <a:cxn ang="0">
                  <a:pos x="43" y="28"/>
                </a:cxn>
                <a:cxn ang="0">
                  <a:pos x="38" y="26"/>
                </a:cxn>
                <a:cxn ang="0">
                  <a:pos x="35" y="25"/>
                </a:cxn>
                <a:cxn ang="0">
                  <a:pos x="30" y="23"/>
                </a:cxn>
                <a:cxn ang="0">
                  <a:pos x="23" y="23"/>
                </a:cxn>
                <a:cxn ang="0">
                  <a:pos x="18" y="21"/>
                </a:cxn>
                <a:cxn ang="0">
                  <a:pos x="14" y="20"/>
                </a:cxn>
                <a:cxn ang="0">
                  <a:pos x="10" y="17"/>
                </a:cxn>
                <a:cxn ang="0">
                  <a:pos x="8" y="15"/>
                </a:cxn>
                <a:cxn ang="0">
                  <a:pos x="6" y="12"/>
                </a:cxn>
                <a:cxn ang="0">
                  <a:pos x="4" y="7"/>
                </a:cxn>
                <a:cxn ang="0">
                  <a:pos x="2" y="1"/>
                </a:cxn>
                <a:cxn ang="0">
                  <a:pos x="1" y="0"/>
                </a:cxn>
                <a:cxn ang="0">
                  <a:pos x="1" y="0"/>
                </a:cxn>
                <a:cxn ang="0">
                  <a:pos x="0" y="0"/>
                </a:cxn>
                <a:cxn ang="0">
                  <a:pos x="0" y="1"/>
                </a:cxn>
                <a:cxn ang="0">
                  <a:pos x="0" y="1"/>
                </a:cxn>
              </a:cxnLst>
              <a:rect l="0" t="0" r="r" b="b"/>
              <a:pathLst>
                <a:path w="68" h="34">
                  <a:moveTo>
                    <a:pt x="0" y="1"/>
                  </a:moveTo>
                  <a:lnTo>
                    <a:pt x="3" y="10"/>
                  </a:lnTo>
                  <a:lnTo>
                    <a:pt x="6" y="18"/>
                  </a:lnTo>
                  <a:lnTo>
                    <a:pt x="12" y="24"/>
                  </a:lnTo>
                  <a:lnTo>
                    <a:pt x="22" y="26"/>
                  </a:lnTo>
                  <a:lnTo>
                    <a:pt x="26" y="26"/>
                  </a:lnTo>
                  <a:lnTo>
                    <a:pt x="30" y="26"/>
                  </a:lnTo>
                  <a:lnTo>
                    <a:pt x="34" y="28"/>
                  </a:lnTo>
                  <a:lnTo>
                    <a:pt x="38" y="29"/>
                  </a:lnTo>
                  <a:lnTo>
                    <a:pt x="41" y="31"/>
                  </a:lnTo>
                  <a:lnTo>
                    <a:pt x="46" y="32"/>
                  </a:lnTo>
                  <a:lnTo>
                    <a:pt x="50" y="33"/>
                  </a:lnTo>
                  <a:lnTo>
                    <a:pt x="53" y="34"/>
                  </a:lnTo>
                  <a:lnTo>
                    <a:pt x="57" y="34"/>
                  </a:lnTo>
                  <a:lnTo>
                    <a:pt x="61" y="32"/>
                  </a:lnTo>
                  <a:lnTo>
                    <a:pt x="64" y="31"/>
                  </a:lnTo>
                  <a:lnTo>
                    <a:pt x="68" y="29"/>
                  </a:lnTo>
                  <a:lnTo>
                    <a:pt x="68" y="28"/>
                  </a:lnTo>
                  <a:lnTo>
                    <a:pt x="68" y="28"/>
                  </a:lnTo>
                  <a:lnTo>
                    <a:pt x="65" y="28"/>
                  </a:lnTo>
                  <a:lnTo>
                    <a:pt x="65" y="28"/>
                  </a:lnTo>
                  <a:lnTo>
                    <a:pt x="59" y="30"/>
                  </a:lnTo>
                  <a:lnTo>
                    <a:pt x="54" y="31"/>
                  </a:lnTo>
                  <a:lnTo>
                    <a:pt x="50" y="31"/>
                  </a:lnTo>
                  <a:lnTo>
                    <a:pt x="47" y="29"/>
                  </a:lnTo>
                  <a:lnTo>
                    <a:pt x="43" y="28"/>
                  </a:lnTo>
                  <a:lnTo>
                    <a:pt x="38" y="26"/>
                  </a:lnTo>
                  <a:lnTo>
                    <a:pt x="35" y="25"/>
                  </a:lnTo>
                  <a:lnTo>
                    <a:pt x="30" y="23"/>
                  </a:lnTo>
                  <a:lnTo>
                    <a:pt x="23" y="23"/>
                  </a:lnTo>
                  <a:lnTo>
                    <a:pt x="18" y="21"/>
                  </a:lnTo>
                  <a:lnTo>
                    <a:pt x="14" y="20"/>
                  </a:lnTo>
                  <a:lnTo>
                    <a:pt x="10" y="17"/>
                  </a:lnTo>
                  <a:lnTo>
                    <a:pt x="8" y="15"/>
                  </a:lnTo>
                  <a:lnTo>
                    <a:pt x="6" y="12"/>
                  </a:lnTo>
                  <a:lnTo>
                    <a:pt x="4" y="7"/>
                  </a:lnTo>
                  <a:lnTo>
                    <a:pt x="2" y="1"/>
                  </a:lnTo>
                  <a:lnTo>
                    <a:pt x="1" y="0"/>
                  </a:lnTo>
                  <a:lnTo>
                    <a:pt x="1" y="0"/>
                  </a:lnTo>
                  <a:lnTo>
                    <a:pt x="0" y="0"/>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6" name="Freeform 44"/>
            <p:cNvSpPr>
              <a:spLocks/>
            </p:cNvSpPr>
            <p:nvPr/>
          </p:nvSpPr>
          <p:spPr bwMode="auto">
            <a:xfrm>
              <a:off x="3361" y="1563"/>
              <a:ext cx="34" cy="15"/>
            </a:xfrm>
            <a:custGeom>
              <a:avLst/>
              <a:gdLst/>
              <a:ahLst/>
              <a:cxnLst>
                <a:cxn ang="0">
                  <a:pos x="0" y="1"/>
                </a:cxn>
                <a:cxn ang="0">
                  <a:pos x="0" y="6"/>
                </a:cxn>
                <a:cxn ang="0">
                  <a:pos x="0" y="10"/>
                </a:cxn>
                <a:cxn ang="0">
                  <a:pos x="3" y="14"/>
                </a:cxn>
                <a:cxn ang="0">
                  <a:pos x="8" y="15"/>
                </a:cxn>
                <a:cxn ang="0">
                  <a:pos x="11" y="15"/>
                </a:cxn>
                <a:cxn ang="0">
                  <a:pos x="14" y="15"/>
                </a:cxn>
                <a:cxn ang="0">
                  <a:pos x="16" y="14"/>
                </a:cxn>
                <a:cxn ang="0">
                  <a:pos x="19" y="14"/>
                </a:cxn>
                <a:cxn ang="0">
                  <a:pos x="23" y="12"/>
                </a:cxn>
                <a:cxn ang="0">
                  <a:pos x="26" y="12"/>
                </a:cxn>
                <a:cxn ang="0">
                  <a:pos x="29" y="11"/>
                </a:cxn>
                <a:cxn ang="0">
                  <a:pos x="33" y="11"/>
                </a:cxn>
                <a:cxn ang="0">
                  <a:pos x="34" y="11"/>
                </a:cxn>
                <a:cxn ang="0">
                  <a:pos x="34" y="10"/>
                </a:cxn>
                <a:cxn ang="0">
                  <a:pos x="34" y="9"/>
                </a:cxn>
                <a:cxn ang="0">
                  <a:pos x="34" y="9"/>
                </a:cxn>
                <a:cxn ang="0">
                  <a:pos x="32" y="9"/>
                </a:cxn>
                <a:cxn ang="0">
                  <a:pos x="30" y="9"/>
                </a:cxn>
                <a:cxn ang="0">
                  <a:pos x="28" y="9"/>
                </a:cxn>
                <a:cxn ang="0">
                  <a:pos x="26" y="9"/>
                </a:cxn>
                <a:cxn ang="0">
                  <a:pos x="23" y="10"/>
                </a:cxn>
                <a:cxn ang="0">
                  <a:pos x="20" y="11"/>
                </a:cxn>
                <a:cxn ang="0">
                  <a:pos x="17" y="13"/>
                </a:cxn>
                <a:cxn ang="0">
                  <a:pos x="14" y="14"/>
                </a:cxn>
                <a:cxn ang="0">
                  <a:pos x="11" y="14"/>
                </a:cxn>
                <a:cxn ang="0">
                  <a:pos x="9" y="14"/>
                </a:cxn>
                <a:cxn ang="0">
                  <a:pos x="6" y="13"/>
                </a:cxn>
                <a:cxn ang="0">
                  <a:pos x="3" y="12"/>
                </a:cxn>
                <a:cxn ang="0">
                  <a:pos x="2" y="10"/>
                </a:cxn>
                <a:cxn ang="0">
                  <a:pos x="1" y="7"/>
                </a:cxn>
                <a:cxn ang="0">
                  <a:pos x="0" y="3"/>
                </a:cxn>
                <a:cxn ang="0">
                  <a:pos x="0" y="0"/>
                </a:cxn>
                <a:cxn ang="0">
                  <a:pos x="0" y="0"/>
                </a:cxn>
                <a:cxn ang="0">
                  <a:pos x="0" y="0"/>
                </a:cxn>
                <a:cxn ang="0">
                  <a:pos x="0" y="1"/>
                </a:cxn>
                <a:cxn ang="0">
                  <a:pos x="0" y="1"/>
                </a:cxn>
                <a:cxn ang="0">
                  <a:pos x="0" y="1"/>
                </a:cxn>
              </a:cxnLst>
              <a:rect l="0" t="0" r="r" b="b"/>
              <a:pathLst>
                <a:path w="34" h="15">
                  <a:moveTo>
                    <a:pt x="0" y="1"/>
                  </a:moveTo>
                  <a:lnTo>
                    <a:pt x="0" y="6"/>
                  </a:lnTo>
                  <a:lnTo>
                    <a:pt x="0" y="10"/>
                  </a:lnTo>
                  <a:lnTo>
                    <a:pt x="3" y="14"/>
                  </a:lnTo>
                  <a:lnTo>
                    <a:pt x="8" y="15"/>
                  </a:lnTo>
                  <a:lnTo>
                    <a:pt x="11" y="15"/>
                  </a:lnTo>
                  <a:lnTo>
                    <a:pt x="14" y="15"/>
                  </a:lnTo>
                  <a:lnTo>
                    <a:pt x="16" y="14"/>
                  </a:lnTo>
                  <a:lnTo>
                    <a:pt x="19" y="14"/>
                  </a:lnTo>
                  <a:lnTo>
                    <a:pt x="23" y="12"/>
                  </a:lnTo>
                  <a:lnTo>
                    <a:pt x="26" y="12"/>
                  </a:lnTo>
                  <a:lnTo>
                    <a:pt x="29" y="11"/>
                  </a:lnTo>
                  <a:lnTo>
                    <a:pt x="33" y="11"/>
                  </a:lnTo>
                  <a:lnTo>
                    <a:pt x="34" y="11"/>
                  </a:lnTo>
                  <a:lnTo>
                    <a:pt x="34" y="10"/>
                  </a:lnTo>
                  <a:lnTo>
                    <a:pt x="34" y="9"/>
                  </a:lnTo>
                  <a:lnTo>
                    <a:pt x="34" y="9"/>
                  </a:lnTo>
                  <a:lnTo>
                    <a:pt x="32" y="9"/>
                  </a:lnTo>
                  <a:lnTo>
                    <a:pt x="30" y="9"/>
                  </a:lnTo>
                  <a:lnTo>
                    <a:pt x="28" y="9"/>
                  </a:lnTo>
                  <a:lnTo>
                    <a:pt x="26" y="9"/>
                  </a:lnTo>
                  <a:lnTo>
                    <a:pt x="23" y="10"/>
                  </a:lnTo>
                  <a:lnTo>
                    <a:pt x="20" y="11"/>
                  </a:lnTo>
                  <a:lnTo>
                    <a:pt x="17" y="13"/>
                  </a:lnTo>
                  <a:lnTo>
                    <a:pt x="14" y="14"/>
                  </a:lnTo>
                  <a:lnTo>
                    <a:pt x="11" y="14"/>
                  </a:lnTo>
                  <a:lnTo>
                    <a:pt x="9" y="14"/>
                  </a:lnTo>
                  <a:lnTo>
                    <a:pt x="6" y="13"/>
                  </a:lnTo>
                  <a:lnTo>
                    <a:pt x="3" y="12"/>
                  </a:lnTo>
                  <a:lnTo>
                    <a:pt x="2" y="10"/>
                  </a:lnTo>
                  <a:lnTo>
                    <a:pt x="1" y="7"/>
                  </a:lnTo>
                  <a:lnTo>
                    <a:pt x="0" y="3"/>
                  </a:lnTo>
                  <a:lnTo>
                    <a:pt x="0" y="0"/>
                  </a:lnTo>
                  <a:lnTo>
                    <a:pt x="0" y="0"/>
                  </a:lnTo>
                  <a:lnTo>
                    <a:pt x="0" y="0"/>
                  </a:lnTo>
                  <a:lnTo>
                    <a:pt x="0" y="1"/>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7" name="Freeform 45"/>
            <p:cNvSpPr>
              <a:spLocks/>
            </p:cNvSpPr>
            <p:nvPr/>
          </p:nvSpPr>
          <p:spPr bwMode="auto">
            <a:xfrm>
              <a:off x="3355" y="1571"/>
              <a:ext cx="37" cy="21"/>
            </a:xfrm>
            <a:custGeom>
              <a:avLst/>
              <a:gdLst/>
              <a:ahLst/>
              <a:cxnLst>
                <a:cxn ang="0">
                  <a:pos x="0" y="0"/>
                </a:cxn>
                <a:cxn ang="0">
                  <a:pos x="0" y="8"/>
                </a:cxn>
                <a:cxn ang="0">
                  <a:pos x="3" y="15"/>
                </a:cxn>
                <a:cxn ang="0">
                  <a:pos x="7" y="19"/>
                </a:cxn>
                <a:cxn ang="0">
                  <a:pos x="14" y="21"/>
                </a:cxn>
                <a:cxn ang="0">
                  <a:pos x="17" y="21"/>
                </a:cxn>
                <a:cxn ang="0">
                  <a:pos x="20" y="21"/>
                </a:cxn>
                <a:cxn ang="0">
                  <a:pos x="24" y="19"/>
                </a:cxn>
                <a:cxn ang="0">
                  <a:pos x="28" y="18"/>
                </a:cxn>
                <a:cxn ang="0">
                  <a:pos x="31" y="15"/>
                </a:cxn>
                <a:cxn ang="0">
                  <a:pos x="34" y="13"/>
                </a:cxn>
                <a:cxn ang="0">
                  <a:pos x="36" y="10"/>
                </a:cxn>
                <a:cxn ang="0">
                  <a:pos x="37" y="7"/>
                </a:cxn>
                <a:cxn ang="0">
                  <a:pos x="37" y="6"/>
                </a:cxn>
                <a:cxn ang="0">
                  <a:pos x="35" y="6"/>
                </a:cxn>
                <a:cxn ang="0">
                  <a:pos x="35" y="7"/>
                </a:cxn>
                <a:cxn ang="0">
                  <a:pos x="34" y="8"/>
                </a:cxn>
                <a:cxn ang="0">
                  <a:pos x="32" y="10"/>
                </a:cxn>
                <a:cxn ang="0">
                  <a:pos x="29" y="12"/>
                </a:cxn>
                <a:cxn ang="0">
                  <a:pos x="26" y="15"/>
                </a:cxn>
                <a:cxn ang="0">
                  <a:pos x="23" y="16"/>
                </a:cxn>
                <a:cxn ang="0">
                  <a:pos x="19" y="18"/>
                </a:cxn>
                <a:cxn ang="0">
                  <a:pos x="16" y="18"/>
                </a:cxn>
                <a:cxn ang="0">
                  <a:pos x="12" y="19"/>
                </a:cxn>
                <a:cxn ang="0">
                  <a:pos x="9" y="18"/>
                </a:cxn>
                <a:cxn ang="0">
                  <a:pos x="5" y="16"/>
                </a:cxn>
                <a:cxn ang="0">
                  <a:pos x="2" y="11"/>
                </a:cxn>
                <a:cxn ang="0">
                  <a:pos x="0" y="6"/>
                </a:cxn>
                <a:cxn ang="0">
                  <a:pos x="0" y="0"/>
                </a:cxn>
                <a:cxn ang="0">
                  <a:pos x="0" y="0"/>
                </a:cxn>
                <a:cxn ang="0">
                  <a:pos x="0" y="0"/>
                </a:cxn>
                <a:cxn ang="0">
                  <a:pos x="0" y="0"/>
                </a:cxn>
                <a:cxn ang="0">
                  <a:pos x="0" y="0"/>
                </a:cxn>
                <a:cxn ang="0">
                  <a:pos x="0" y="0"/>
                </a:cxn>
              </a:cxnLst>
              <a:rect l="0" t="0" r="r" b="b"/>
              <a:pathLst>
                <a:path w="37" h="21">
                  <a:moveTo>
                    <a:pt x="0" y="0"/>
                  </a:moveTo>
                  <a:lnTo>
                    <a:pt x="0" y="8"/>
                  </a:lnTo>
                  <a:lnTo>
                    <a:pt x="3" y="15"/>
                  </a:lnTo>
                  <a:lnTo>
                    <a:pt x="7" y="19"/>
                  </a:lnTo>
                  <a:lnTo>
                    <a:pt x="14" y="21"/>
                  </a:lnTo>
                  <a:lnTo>
                    <a:pt x="17" y="21"/>
                  </a:lnTo>
                  <a:lnTo>
                    <a:pt x="20" y="21"/>
                  </a:lnTo>
                  <a:lnTo>
                    <a:pt x="24" y="19"/>
                  </a:lnTo>
                  <a:lnTo>
                    <a:pt x="28" y="18"/>
                  </a:lnTo>
                  <a:lnTo>
                    <a:pt x="31" y="15"/>
                  </a:lnTo>
                  <a:lnTo>
                    <a:pt x="34" y="13"/>
                  </a:lnTo>
                  <a:lnTo>
                    <a:pt x="36" y="10"/>
                  </a:lnTo>
                  <a:lnTo>
                    <a:pt x="37" y="7"/>
                  </a:lnTo>
                  <a:lnTo>
                    <a:pt x="37" y="6"/>
                  </a:lnTo>
                  <a:lnTo>
                    <a:pt x="35" y="6"/>
                  </a:lnTo>
                  <a:lnTo>
                    <a:pt x="35" y="7"/>
                  </a:lnTo>
                  <a:lnTo>
                    <a:pt x="34" y="8"/>
                  </a:lnTo>
                  <a:lnTo>
                    <a:pt x="32" y="10"/>
                  </a:lnTo>
                  <a:lnTo>
                    <a:pt x="29" y="12"/>
                  </a:lnTo>
                  <a:lnTo>
                    <a:pt x="26" y="15"/>
                  </a:lnTo>
                  <a:lnTo>
                    <a:pt x="23" y="16"/>
                  </a:lnTo>
                  <a:lnTo>
                    <a:pt x="19" y="18"/>
                  </a:lnTo>
                  <a:lnTo>
                    <a:pt x="16" y="18"/>
                  </a:lnTo>
                  <a:lnTo>
                    <a:pt x="12" y="19"/>
                  </a:lnTo>
                  <a:lnTo>
                    <a:pt x="9" y="18"/>
                  </a:lnTo>
                  <a:lnTo>
                    <a:pt x="5" y="16"/>
                  </a:lnTo>
                  <a:lnTo>
                    <a:pt x="2" y="11"/>
                  </a:lnTo>
                  <a:lnTo>
                    <a:pt x="0" y="6"/>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8" name="Freeform 46"/>
            <p:cNvSpPr>
              <a:spLocks/>
            </p:cNvSpPr>
            <p:nvPr/>
          </p:nvSpPr>
          <p:spPr bwMode="auto">
            <a:xfrm>
              <a:off x="3311" y="1444"/>
              <a:ext cx="44" cy="187"/>
            </a:xfrm>
            <a:custGeom>
              <a:avLst/>
              <a:gdLst/>
              <a:ahLst/>
              <a:cxnLst>
                <a:cxn ang="0">
                  <a:pos x="25" y="1"/>
                </a:cxn>
                <a:cxn ang="0">
                  <a:pos x="22" y="8"/>
                </a:cxn>
                <a:cxn ang="0">
                  <a:pos x="18" y="15"/>
                </a:cxn>
                <a:cxn ang="0">
                  <a:pos x="14" y="21"/>
                </a:cxn>
                <a:cxn ang="0">
                  <a:pos x="11" y="28"/>
                </a:cxn>
                <a:cxn ang="0">
                  <a:pos x="6" y="38"/>
                </a:cxn>
                <a:cxn ang="0">
                  <a:pos x="3" y="50"/>
                </a:cxn>
                <a:cxn ang="0">
                  <a:pos x="1" y="61"/>
                </a:cxn>
                <a:cxn ang="0">
                  <a:pos x="0" y="73"/>
                </a:cxn>
                <a:cxn ang="0">
                  <a:pos x="1" y="88"/>
                </a:cxn>
                <a:cxn ang="0">
                  <a:pos x="5" y="102"/>
                </a:cxn>
                <a:cxn ang="0">
                  <a:pos x="9" y="117"/>
                </a:cxn>
                <a:cxn ang="0">
                  <a:pos x="16" y="131"/>
                </a:cxn>
                <a:cxn ang="0">
                  <a:pos x="23" y="145"/>
                </a:cxn>
                <a:cxn ang="0">
                  <a:pos x="30" y="159"/>
                </a:cxn>
                <a:cxn ang="0">
                  <a:pos x="37" y="173"/>
                </a:cxn>
                <a:cxn ang="0">
                  <a:pos x="42" y="187"/>
                </a:cxn>
                <a:cxn ang="0">
                  <a:pos x="43" y="187"/>
                </a:cxn>
                <a:cxn ang="0">
                  <a:pos x="43" y="187"/>
                </a:cxn>
                <a:cxn ang="0">
                  <a:pos x="44" y="186"/>
                </a:cxn>
                <a:cxn ang="0">
                  <a:pos x="44" y="185"/>
                </a:cxn>
                <a:cxn ang="0">
                  <a:pos x="41" y="171"/>
                </a:cxn>
                <a:cxn ang="0">
                  <a:pos x="35" y="157"/>
                </a:cxn>
                <a:cxn ang="0">
                  <a:pos x="29" y="145"/>
                </a:cxn>
                <a:cxn ang="0">
                  <a:pos x="23" y="132"/>
                </a:cxn>
                <a:cxn ang="0">
                  <a:pos x="17" y="119"/>
                </a:cxn>
                <a:cxn ang="0">
                  <a:pos x="11" y="106"/>
                </a:cxn>
                <a:cxn ang="0">
                  <a:pos x="7" y="92"/>
                </a:cxn>
                <a:cxn ang="0">
                  <a:pos x="4" y="78"/>
                </a:cxn>
                <a:cxn ang="0">
                  <a:pos x="4" y="63"/>
                </a:cxn>
                <a:cxn ang="0">
                  <a:pos x="7" y="48"/>
                </a:cxn>
                <a:cxn ang="0">
                  <a:pos x="12" y="33"/>
                </a:cxn>
                <a:cxn ang="0">
                  <a:pos x="18" y="19"/>
                </a:cxn>
                <a:cxn ang="0">
                  <a:pos x="20" y="15"/>
                </a:cxn>
                <a:cxn ang="0">
                  <a:pos x="23" y="11"/>
                </a:cxn>
                <a:cxn ang="0">
                  <a:pos x="25" y="7"/>
                </a:cxn>
                <a:cxn ang="0">
                  <a:pos x="26" y="3"/>
                </a:cxn>
                <a:cxn ang="0">
                  <a:pos x="26" y="2"/>
                </a:cxn>
                <a:cxn ang="0">
                  <a:pos x="26" y="1"/>
                </a:cxn>
                <a:cxn ang="0">
                  <a:pos x="26" y="0"/>
                </a:cxn>
                <a:cxn ang="0">
                  <a:pos x="25" y="1"/>
                </a:cxn>
                <a:cxn ang="0">
                  <a:pos x="25" y="1"/>
                </a:cxn>
              </a:cxnLst>
              <a:rect l="0" t="0" r="r" b="b"/>
              <a:pathLst>
                <a:path w="44" h="187">
                  <a:moveTo>
                    <a:pt x="25" y="1"/>
                  </a:moveTo>
                  <a:lnTo>
                    <a:pt x="22" y="8"/>
                  </a:lnTo>
                  <a:lnTo>
                    <a:pt x="18" y="15"/>
                  </a:lnTo>
                  <a:lnTo>
                    <a:pt x="14" y="21"/>
                  </a:lnTo>
                  <a:lnTo>
                    <a:pt x="11" y="28"/>
                  </a:lnTo>
                  <a:lnTo>
                    <a:pt x="6" y="38"/>
                  </a:lnTo>
                  <a:lnTo>
                    <a:pt x="3" y="50"/>
                  </a:lnTo>
                  <a:lnTo>
                    <a:pt x="1" y="61"/>
                  </a:lnTo>
                  <a:lnTo>
                    <a:pt x="0" y="73"/>
                  </a:lnTo>
                  <a:lnTo>
                    <a:pt x="1" y="88"/>
                  </a:lnTo>
                  <a:lnTo>
                    <a:pt x="5" y="102"/>
                  </a:lnTo>
                  <a:lnTo>
                    <a:pt x="9" y="117"/>
                  </a:lnTo>
                  <a:lnTo>
                    <a:pt x="16" y="131"/>
                  </a:lnTo>
                  <a:lnTo>
                    <a:pt x="23" y="145"/>
                  </a:lnTo>
                  <a:lnTo>
                    <a:pt x="30" y="159"/>
                  </a:lnTo>
                  <a:lnTo>
                    <a:pt x="37" y="173"/>
                  </a:lnTo>
                  <a:lnTo>
                    <a:pt x="42" y="187"/>
                  </a:lnTo>
                  <a:lnTo>
                    <a:pt x="43" y="187"/>
                  </a:lnTo>
                  <a:lnTo>
                    <a:pt x="43" y="187"/>
                  </a:lnTo>
                  <a:lnTo>
                    <a:pt x="44" y="186"/>
                  </a:lnTo>
                  <a:lnTo>
                    <a:pt x="44" y="185"/>
                  </a:lnTo>
                  <a:lnTo>
                    <a:pt x="41" y="171"/>
                  </a:lnTo>
                  <a:lnTo>
                    <a:pt x="35" y="157"/>
                  </a:lnTo>
                  <a:lnTo>
                    <a:pt x="29" y="145"/>
                  </a:lnTo>
                  <a:lnTo>
                    <a:pt x="23" y="132"/>
                  </a:lnTo>
                  <a:lnTo>
                    <a:pt x="17" y="119"/>
                  </a:lnTo>
                  <a:lnTo>
                    <a:pt x="11" y="106"/>
                  </a:lnTo>
                  <a:lnTo>
                    <a:pt x="7" y="92"/>
                  </a:lnTo>
                  <a:lnTo>
                    <a:pt x="4" y="78"/>
                  </a:lnTo>
                  <a:lnTo>
                    <a:pt x="4" y="63"/>
                  </a:lnTo>
                  <a:lnTo>
                    <a:pt x="7" y="48"/>
                  </a:lnTo>
                  <a:lnTo>
                    <a:pt x="12" y="33"/>
                  </a:lnTo>
                  <a:lnTo>
                    <a:pt x="18" y="19"/>
                  </a:lnTo>
                  <a:lnTo>
                    <a:pt x="20" y="15"/>
                  </a:lnTo>
                  <a:lnTo>
                    <a:pt x="23" y="11"/>
                  </a:lnTo>
                  <a:lnTo>
                    <a:pt x="25" y="7"/>
                  </a:lnTo>
                  <a:lnTo>
                    <a:pt x="26" y="3"/>
                  </a:lnTo>
                  <a:lnTo>
                    <a:pt x="26" y="2"/>
                  </a:lnTo>
                  <a:lnTo>
                    <a:pt x="26" y="1"/>
                  </a:lnTo>
                  <a:lnTo>
                    <a:pt x="26" y="0"/>
                  </a:lnTo>
                  <a:lnTo>
                    <a:pt x="25" y="1"/>
                  </a:lnTo>
                  <a:lnTo>
                    <a:pt x="25"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39" name="Freeform 47"/>
            <p:cNvSpPr>
              <a:spLocks/>
            </p:cNvSpPr>
            <p:nvPr/>
          </p:nvSpPr>
          <p:spPr bwMode="auto">
            <a:xfrm>
              <a:off x="3408" y="1425"/>
              <a:ext cx="56" cy="7"/>
            </a:xfrm>
            <a:custGeom>
              <a:avLst/>
              <a:gdLst/>
              <a:ahLst/>
              <a:cxnLst>
                <a:cxn ang="0">
                  <a:pos x="54" y="5"/>
                </a:cxn>
                <a:cxn ang="0">
                  <a:pos x="51" y="4"/>
                </a:cxn>
                <a:cxn ang="0">
                  <a:pos x="48" y="3"/>
                </a:cxn>
                <a:cxn ang="0">
                  <a:pos x="46" y="2"/>
                </a:cxn>
                <a:cxn ang="0">
                  <a:pos x="43" y="1"/>
                </a:cxn>
                <a:cxn ang="0">
                  <a:pos x="40" y="1"/>
                </a:cxn>
                <a:cxn ang="0">
                  <a:pos x="37" y="1"/>
                </a:cxn>
                <a:cxn ang="0">
                  <a:pos x="34" y="0"/>
                </a:cxn>
                <a:cxn ang="0">
                  <a:pos x="31" y="0"/>
                </a:cxn>
                <a:cxn ang="0">
                  <a:pos x="27" y="0"/>
                </a:cxn>
                <a:cxn ang="0">
                  <a:pos x="24" y="0"/>
                </a:cxn>
                <a:cxn ang="0">
                  <a:pos x="20" y="0"/>
                </a:cxn>
                <a:cxn ang="0">
                  <a:pos x="17" y="0"/>
                </a:cxn>
                <a:cxn ang="0">
                  <a:pos x="13" y="1"/>
                </a:cxn>
                <a:cxn ang="0">
                  <a:pos x="9" y="1"/>
                </a:cxn>
                <a:cxn ang="0">
                  <a:pos x="6" y="1"/>
                </a:cxn>
                <a:cxn ang="0">
                  <a:pos x="2" y="1"/>
                </a:cxn>
                <a:cxn ang="0">
                  <a:pos x="1" y="1"/>
                </a:cxn>
                <a:cxn ang="0">
                  <a:pos x="0" y="1"/>
                </a:cxn>
                <a:cxn ang="0">
                  <a:pos x="0" y="3"/>
                </a:cxn>
                <a:cxn ang="0">
                  <a:pos x="1" y="4"/>
                </a:cxn>
                <a:cxn ang="0">
                  <a:pos x="4" y="5"/>
                </a:cxn>
                <a:cxn ang="0">
                  <a:pos x="6" y="6"/>
                </a:cxn>
                <a:cxn ang="0">
                  <a:pos x="9" y="6"/>
                </a:cxn>
                <a:cxn ang="0">
                  <a:pos x="12" y="5"/>
                </a:cxn>
                <a:cxn ang="0">
                  <a:pos x="18" y="4"/>
                </a:cxn>
                <a:cxn ang="0">
                  <a:pos x="23" y="4"/>
                </a:cxn>
                <a:cxn ang="0">
                  <a:pos x="28" y="3"/>
                </a:cxn>
                <a:cxn ang="0">
                  <a:pos x="33" y="3"/>
                </a:cxn>
                <a:cxn ang="0">
                  <a:pos x="38" y="3"/>
                </a:cxn>
                <a:cxn ang="0">
                  <a:pos x="43" y="4"/>
                </a:cxn>
                <a:cxn ang="0">
                  <a:pos x="48" y="5"/>
                </a:cxn>
                <a:cxn ang="0">
                  <a:pos x="53" y="7"/>
                </a:cxn>
                <a:cxn ang="0">
                  <a:pos x="55" y="7"/>
                </a:cxn>
                <a:cxn ang="0">
                  <a:pos x="56" y="7"/>
                </a:cxn>
                <a:cxn ang="0">
                  <a:pos x="56" y="6"/>
                </a:cxn>
                <a:cxn ang="0">
                  <a:pos x="54" y="5"/>
                </a:cxn>
                <a:cxn ang="0">
                  <a:pos x="54" y="5"/>
                </a:cxn>
              </a:cxnLst>
              <a:rect l="0" t="0" r="r" b="b"/>
              <a:pathLst>
                <a:path w="56" h="7">
                  <a:moveTo>
                    <a:pt x="54" y="5"/>
                  </a:moveTo>
                  <a:lnTo>
                    <a:pt x="51" y="4"/>
                  </a:lnTo>
                  <a:lnTo>
                    <a:pt x="48" y="3"/>
                  </a:lnTo>
                  <a:lnTo>
                    <a:pt x="46" y="2"/>
                  </a:lnTo>
                  <a:lnTo>
                    <a:pt x="43" y="1"/>
                  </a:lnTo>
                  <a:lnTo>
                    <a:pt x="40" y="1"/>
                  </a:lnTo>
                  <a:lnTo>
                    <a:pt x="37" y="1"/>
                  </a:lnTo>
                  <a:lnTo>
                    <a:pt x="34" y="0"/>
                  </a:lnTo>
                  <a:lnTo>
                    <a:pt x="31" y="0"/>
                  </a:lnTo>
                  <a:lnTo>
                    <a:pt x="27" y="0"/>
                  </a:lnTo>
                  <a:lnTo>
                    <a:pt x="24" y="0"/>
                  </a:lnTo>
                  <a:lnTo>
                    <a:pt x="20" y="0"/>
                  </a:lnTo>
                  <a:lnTo>
                    <a:pt x="17" y="0"/>
                  </a:lnTo>
                  <a:lnTo>
                    <a:pt x="13" y="1"/>
                  </a:lnTo>
                  <a:lnTo>
                    <a:pt x="9" y="1"/>
                  </a:lnTo>
                  <a:lnTo>
                    <a:pt x="6" y="1"/>
                  </a:lnTo>
                  <a:lnTo>
                    <a:pt x="2" y="1"/>
                  </a:lnTo>
                  <a:lnTo>
                    <a:pt x="1" y="1"/>
                  </a:lnTo>
                  <a:lnTo>
                    <a:pt x="0" y="1"/>
                  </a:lnTo>
                  <a:lnTo>
                    <a:pt x="0" y="3"/>
                  </a:lnTo>
                  <a:lnTo>
                    <a:pt x="1" y="4"/>
                  </a:lnTo>
                  <a:lnTo>
                    <a:pt x="4" y="5"/>
                  </a:lnTo>
                  <a:lnTo>
                    <a:pt x="6" y="6"/>
                  </a:lnTo>
                  <a:lnTo>
                    <a:pt x="9" y="6"/>
                  </a:lnTo>
                  <a:lnTo>
                    <a:pt x="12" y="5"/>
                  </a:lnTo>
                  <a:lnTo>
                    <a:pt x="18" y="4"/>
                  </a:lnTo>
                  <a:lnTo>
                    <a:pt x="23" y="4"/>
                  </a:lnTo>
                  <a:lnTo>
                    <a:pt x="28" y="3"/>
                  </a:lnTo>
                  <a:lnTo>
                    <a:pt x="33" y="3"/>
                  </a:lnTo>
                  <a:lnTo>
                    <a:pt x="38" y="3"/>
                  </a:lnTo>
                  <a:lnTo>
                    <a:pt x="43" y="4"/>
                  </a:lnTo>
                  <a:lnTo>
                    <a:pt x="48" y="5"/>
                  </a:lnTo>
                  <a:lnTo>
                    <a:pt x="53" y="7"/>
                  </a:lnTo>
                  <a:lnTo>
                    <a:pt x="55" y="7"/>
                  </a:lnTo>
                  <a:lnTo>
                    <a:pt x="56" y="7"/>
                  </a:lnTo>
                  <a:lnTo>
                    <a:pt x="56" y="6"/>
                  </a:lnTo>
                  <a:lnTo>
                    <a:pt x="54" y="5"/>
                  </a:lnTo>
                  <a:lnTo>
                    <a:pt x="54" y="5"/>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0" name="Freeform 48"/>
            <p:cNvSpPr>
              <a:spLocks/>
            </p:cNvSpPr>
            <p:nvPr/>
          </p:nvSpPr>
          <p:spPr bwMode="auto">
            <a:xfrm>
              <a:off x="3414" y="1471"/>
              <a:ext cx="58" cy="19"/>
            </a:xfrm>
            <a:custGeom>
              <a:avLst/>
              <a:gdLst/>
              <a:ahLst/>
              <a:cxnLst>
                <a:cxn ang="0">
                  <a:pos x="0" y="3"/>
                </a:cxn>
                <a:cxn ang="0">
                  <a:pos x="5" y="8"/>
                </a:cxn>
                <a:cxn ang="0">
                  <a:pos x="12" y="12"/>
                </a:cxn>
                <a:cxn ang="0">
                  <a:pos x="18" y="15"/>
                </a:cxn>
                <a:cxn ang="0">
                  <a:pos x="26" y="18"/>
                </a:cxn>
                <a:cxn ang="0">
                  <a:pos x="33" y="19"/>
                </a:cxn>
                <a:cxn ang="0">
                  <a:pos x="41" y="19"/>
                </a:cxn>
                <a:cxn ang="0">
                  <a:pos x="48" y="17"/>
                </a:cxn>
                <a:cxn ang="0">
                  <a:pos x="55" y="14"/>
                </a:cxn>
                <a:cxn ang="0">
                  <a:pos x="56" y="11"/>
                </a:cxn>
                <a:cxn ang="0">
                  <a:pos x="58" y="8"/>
                </a:cxn>
                <a:cxn ang="0">
                  <a:pos x="57" y="6"/>
                </a:cxn>
                <a:cxn ang="0">
                  <a:pos x="55" y="6"/>
                </a:cxn>
                <a:cxn ang="0">
                  <a:pos x="51" y="6"/>
                </a:cxn>
                <a:cxn ang="0">
                  <a:pos x="48" y="7"/>
                </a:cxn>
                <a:cxn ang="0">
                  <a:pos x="44" y="8"/>
                </a:cxn>
                <a:cxn ang="0">
                  <a:pos x="41" y="9"/>
                </a:cxn>
                <a:cxn ang="0">
                  <a:pos x="38" y="10"/>
                </a:cxn>
                <a:cxn ang="0">
                  <a:pos x="34" y="10"/>
                </a:cxn>
                <a:cxn ang="0">
                  <a:pos x="30" y="11"/>
                </a:cxn>
                <a:cxn ang="0">
                  <a:pos x="26" y="11"/>
                </a:cxn>
                <a:cxn ang="0">
                  <a:pos x="23" y="10"/>
                </a:cxn>
                <a:cxn ang="0">
                  <a:pos x="20" y="10"/>
                </a:cxn>
                <a:cxn ang="0">
                  <a:pos x="16" y="8"/>
                </a:cxn>
                <a:cxn ang="0">
                  <a:pos x="13" y="8"/>
                </a:cxn>
                <a:cxn ang="0">
                  <a:pos x="10" y="6"/>
                </a:cxn>
                <a:cxn ang="0">
                  <a:pos x="6" y="4"/>
                </a:cxn>
                <a:cxn ang="0">
                  <a:pos x="4" y="3"/>
                </a:cxn>
                <a:cxn ang="0">
                  <a:pos x="1" y="0"/>
                </a:cxn>
                <a:cxn ang="0">
                  <a:pos x="1" y="0"/>
                </a:cxn>
                <a:cxn ang="0">
                  <a:pos x="0" y="1"/>
                </a:cxn>
                <a:cxn ang="0">
                  <a:pos x="0" y="2"/>
                </a:cxn>
                <a:cxn ang="0">
                  <a:pos x="0" y="3"/>
                </a:cxn>
                <a:cxn ang="0">
                  <a:pos x="0" y="3"/>
                </a:cxn>
              </a:cxnLst>
              <a:rect l="0" t="0" r="r" b="b"/>
              <a:pathLst>
                <a:path w="58" h="19">
                  <a:moveTo>
                    <a:pt x="0" y="3"/>
                  </a:moveTo>
                  <a:lnTo>
                    <a:pt x="5" y="8"/>
                  </a:lnTo>
                  <a:lnTo>
                    <a:pt x="12" y="12"/>
                  </a:lnTo>
                  <a:lnTo>
                    <a:pt x="18" y="15"/>
                  </a:lnTo>
                  <a:lnTo>
                    <a:pt x="26" y="18"/>
                  </a:lnTo>
                  <a:lnTo>
                    <a:pt x="33" y="19"/>
                  </a:lnTo>
                  <a:lnTo>
                    <a:pt x="41" y="19"/>
                  </a:lnTo>
                  <a:lnTo>
                    <a:pt x="48" y="17"/>
                  </a:lnTo>
                  <a:lnTo>
                    <a:pt x="55" y="14"/>
                  </a:lnTo>
                  <a:lnTo>
                    <a:pt x="56" y="11"/>
                  </a:lnTo>
                  <a:lnTo>
                    <a:pt x="58" y="8"/>
                  </a:lnTo>
                  <a:lnTo>
                    <a:pt x="57" y="6"/>
                  </a:lnTo>
                  <a:lnTo>
                    <a:pt x="55" y="6"/>
                  </a:lnTo>
                  <a:lnTo>
                    <a:pt x="51" y="6"/>
                  </a:lnTo>
                  <a:lnTo>
                    <a:pt x="48" y="7"/>
                  </a:lnTo>
                  <a:lnTo>
                    <a:pt x="44" y="8"/>
                  </a:lnTo>
                  <a:lnTo>
                    <a:pt x="41" y="9"/>
                  </a:lnTo>
                  <a:lnTo>
                    <a:pt x="38" y="10"/>
                  </a:lnTo>
                  <a:lnTo>
                    <a:pt x="34" y="10"/>
                  </a:lnTo>
                  <a:lnTo>
                    <a:pt x="30" y="11"/>
                  </a:lnTo>
                  <a:lnTo>
                    <a:pt x="26" y="11"/>
                  </a:lnTo>
                  <a:lnTo>
                    <a:pt x="23" y="10"/>
                  </a:lnTo>
                  <a:lnTo>
                    <a:pt x="20" y="10"/>
                  </a:lnTo>
                  <a:lnTo>
                    <a:pt x="16" y="8"/>
                  </a:lnTo>
                  <a:lnTo>
                    <a:pt x="13" y="8"/>
                  </a:lnTo>
                  <a:lnTo>
                    <a:pt x="10" y="6"/>
                  </a:lnTo>
                  <a:lnTo>
                    <a:pt x="6" y="4"/>
                  </a:lnTo>
                  <a:lnTo>
                    <a:pt x="4" y="3"/>
                  </a:lnTo>
                  <a:lnTo>
                    <a:pt x="1" y="0"/>
                  </a:lnTo>
                  <a:lnTo>
                    <a:pt x="1" y="0"/>
                  </a:lnTo>
                  <a:lnTo>
                    <a:pt x="0" y="1"/>
                  </a:lnTo>
                  <a:lnTo>
                    <a:pt x="0" y="2"/>
                  </a:lnTo>
                  <a:lnTo>
                    <a:pt x="0" y="3"/>
                  </a:lnTo>
                  <a:lnTo>
                    <a:pt x="0" y="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1" name="Freeform 49"/>
            <p:cNvSpPr>
              <a:spLocks/>
            </p:cNvSpPr>
            <p:nvPr/>
          </p:nvSpPr>
          <p:spPr bwMode="auto">
            <a:xfrm>
              <a:off x="3455" y="1482"/>
              <a:ext cx="26" cy="7"/>
            </a:xfrm>
            <a:custGeom>
              <a:avLst/>
              <a:gdLst/>
              <a:ahLst/>
              <a:cxnLst>
                <a:cxn ang="0">
                  <a:pos x="26" y="0"/>
                </a:cxn>
                <a:cxn ang="0">
                  <a:pos x="23" y="1"/>
                </a:cxn>
                <a:cxn ang="0">
                  <a:pos x="21" y="2"/>
                </a:cxn>
                <a:cxn ang="0">
                  <a:pos x="18" y="3"/>
                </a:cxn>
                <a:cxn ang="0">
                  <a:pos x="15" y="3"/>
                </a:cxn>
                <a:cxn ang="0">
                  <a:pos x="12" y="3"/>
                </a:cxn>
                <a:cxn ang="0">
                  <a:pos x="9" y="1"/>
                </a:cxn>
                <a:cxn ang="0">
                  <a:pos x="5" y="0"/>
                </a:cxn>
                <a:cxn ang="0">
                  <a:pos x="2" y="0"/>
                </a:cxn>
                <a:cxn ang="0">
                  <a:pos x="1" y="0"/>
                </a:cxn>
                <a:cxn ang="0">
                  <a:pos x="0" y="2"/>
                </a:cxn>
                <a:cxn ang="0">
                  <a:pos x="0" y="3"/>
                </a:cxn>
                <a:cxn ang="0">
                  <a:pos x="0" y="5"/>
                </a:cxn>
                <a:cxn ang="0">
                  <a:pos x="3" y="6"/>
                </a:cxn>
                <a:cxn ang="0">
                  <a:pos x="6" y="7"/>
                </a:cxn>
                <a:cxn ang="0">
                  <a:pos x="10" y="7"/>
                </a:cxn>
                <a:cxn ang="0">
                  <a:pos x="13" y="6"/>
                </a:cxn>
                <a:cxn ang="0">
                  <a:pos x="17" y="6"/>
                </a:cxn>
                <a:cxn ang="0">
                  <a:pos x="20" y="5"/>
                </a:cxn>
                <a:cxn ang="0">
                  <a:pos x="23" y="3"/>
                </a:cxn>
                <a:cxn ang="0">
                  <a:pos x="25" y="2"/>
                </a:cxn>
                <a:cxn ang="0">
                  <a:pos x="26" y="1"/>
                </a:cxn>
                <a:cxn ang="0">
                  <a:pos x="26" y="0"/>
                </a:cxn>
                <a:cxn ang="0">
                  <a:pos x="26" y="0"/>
                </a:cxn>
                <a:cxn ang="0">
                  <a:pos x="26" y="0"/>
                </a:cxn>
                <a:cxn ang="0">
                  <a:pos x="26" y="0"/>
                </a:cxn>
              </a:cxnLst>
              <a:rect l="0" t="0" r="r" b="b"/>
              <a:pathLst>
                <a:path w="26" h="7">
                  <a:moveTo>
                    <a:pt x="26" y="0"/>
                  </a:moveTo>
                  <a:lnTo>
                    <a:pt x="23" y="1"/>
                  </a:lnTo>
                  <a:lnTo>
                    <a:pt x="21" y="2"/>
                  </a:lnTo>
                  <a:lnTo>
                    <a:pt x="18" y="3"/>
                  </a:lnTo>
                  <a:lnTo>
                    <a:pt x="15" y="3"/>
                  </a:lnTo>
                  <a:lnTo>
                    <a:pt x="12" y="3"/>
                  </a:lnTo>
                  <a:lnTo>
                    <a:pt x="9" y="1"/>
                  </a:lnTo>
                  <a:lnTo>
                    <a:pt x="5" y="0"/>
                  </a:lnTo>
                  <a:lnTo>
                    <a:pt x="2" y="0"/>
                  </a:lnTo>
                  <a:lnTo>
                    <a:pt x="1" y="0"/>
                  </a:lnTo>
                  <a:lnTo>
                    <a:pt x="0" y="2"/>
                  </a:lnTo>
                  <a:lnTo>
                    <a:pt x="0" y="3"/>
                  </a:lnTo>
                  <a:lnTo>
                    <a:pt x="0" y="5"/>
                  </a:lnTo>
                  <a:lnTo>
                    <a:pt x="3" y="6"/>
                  </a:lnTo>
                  <a:lnTo>
                    <a:pt x="6" y="7"/>
                  </a:lnTo>
                  <a:lnTo>
                    <a:pt x="10" y="7"/>
                  </a:lnTo>
                  <a:lnTo>
                    <a:pt x="13" y="6"/>
                  </a:lnTo>
                  <a:lnTo>
                    <a:pt x="17" y="6"/>
                  </a:lnTo>
                  <a:lnTo>
                    <a:pt x="20" y="5"/>
                  </a:lnTo>
                  <a:lnTo>
                    <a:pt x="23" y="3"/>
                  </a:lnTo>
                  <a:lnTo>
                    <a:pt x="25" y="2"/>
                  </a:lnTo>
                  <a:lnTo>
                    <a:pt x="26" y="1"/>
                  </a:lnTo>
                  <a:lnTo>
                    <a:pt x="26" y="0"/>
                  </a:lnTo>
                  <a:lnTo>
                    <a:pt x="26" y="0"/>
                  </a:lnTo>
                  <a:lnTo>
                    <a:pt x="26" y="0"/>
                  </a:lnTo>
                  <a:lnTo>
                    <a:pt x="26"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2" name="Freeform 50"/>
            <p:cNvSpPr>
              <a:spLocks/>
            </p:cNvSpPr>
            <p:nvPr/>
          </p:nvSpPr>
          <p:spPr bwMode="auto">
            <a:xfrm>
              <a:off x="3349" y="1307"/>
              <a:ext cx="185" cy="226"/>
            </a:xfrm>
            <a:custGeom>
              <a:avLst/>
              <a:gdLst/>
              <a:ahLst/>
              <a:cxnLst>
                <a:cxn ang="0">
                  <a:pos x="1" y="47"/>
                </a:cxn>
                <a:cxn ang="0">
                  <a:pos x="4" y="28"/>
                </a:cxn>
                <a:cxn ang="0">
                  <a:pos x="15" y="13"/>
                </a:cxn>
                <a:cxn ang="0">
                  <a:pos x="31" y="5"/>
                </a:cxn>
                <a:cxn ang="0">
                  <a:pos x="50" y="4"/>
                </a:cxn>
                <a:cxn ang="0">
                  <a:pos x="68" y="11"/>
                </a:cxn>
                <a:cxn ang="0">
                  <a:pos x="82" y="22"/>
                </a:cxn>
                <a:cxn ang="0">
                  <a:pos x="93" y="36"/>
                </a:cxn>
                <a:cxn ang="0">
                  <a:pos x="103" y="66"/>
                </a:cxn>
                <a:cxn ang="0">
                  <a:pos x="107" y="111"/>
                </a:cxn>
                <a:cxn ang="0">
                  <a:pos x="112" y="146"/>
                </a:cxn>
                <a:cxn ang="0">
                  <a:pos x="124" y="181"/>
                </a:cxn>
                <a:cxn ang="0">
                  <a:pos x="143" y="213"/>
                </a:cxn>
                <a:cxn ang="0">
                  <a:pos x="169" y="226"/>
                </a:cxn>
                <a:cxn ang="0">
                  <a:pos x="185" y="221"/>
                </a:cxn>
                <a:cxn ang="0">
                  <a:pos x="184" y="219"/>
                </a:cxn>
                <a:cxn ang="0">
                  <a:pos x="168" y="223"/>
                </a:cxn>
                <a:cxn ang="0">
                  <a:pos x="142" y="209"/>
                </a:cxn>
                <a:cxn ang="0">
                  <a:pos x="124" y="178"/>
                </a:cxn>
                <a:cxn ang="0">
                  <a:pos x="113" y="144"/>
                </a:cxn>
                <a:cxn ang="0">
                  <a:pos x="109" y="107"/>
                </a:cxn>
                <a:cxn ang="0">
                  <a:pos x="103" y="62"/>
                </a:cxn>
                <a:cxn ang="0">
                  <a:pos x="93" y="33"/>
                </a:cxn>
                <a:cxn ang="0">
                  <a:pos x="83" y="19"/>
                </a:cxn>
                <a:cxn ang="0">
                  <a:pos x="69" y="10"/>
                </a:cxn>
                <a:cxn ang="0">
                  <a:pos x="54" y="3"/>
                </a:cxn>
                <a:cxn ang="0">
                  <a:pos x="34" y="0"/>
                </a:cxn>
                <a:cxn ang="0">
                  <a:pos x="15" y="8"/>
                </a:cxn>
                <a:cxn ang="0">
                  <a:pos x="4" y="25"/>
                </a:cxn>
                <a:cxn ang="0">
                  <a:pos x="0" y="46"/>
                </a:cxn>
                <a:cxn ang="0">
                  <a:pos x="3" y="57"/>
                </a:cxn>
                <a:cxn ang="0">
                  <a:pos x="3" y="57"/>
                </a:cxn>
                <a:cxn ang="0">
                  <a:pos x="3" y="57"/>
                </a:cxn>
              </a:cxnLst>
              <a:rect l="0" t="0" r="r" b="b"/>
              <a:pathLst>
                <a:path w="185" h="226">
                  <a:moveTo>
                    <a:pt x="3" y="57"/>
                  </a:moveTo>
                  <a:lnTo>
                    <a:pt x="1" y="47"/>
                  </a:lnTo>
                  <a:lnTo>
                    <a:pt x="2" y="37"/>
                  </a:lnTo>
                  <a:lnTo>
                    <a:pt x="4" y="28"/>
                  </a:lnTo>
                  <a:lnTo>
                    <a:pt x="9" y="20"/>
                  </a:lnTo>
                  <a:lnTo>
                    <a:pt x="15" y="13"/>
                  </a:lnTo>
                  <a:lnTo>
                    <a:pt x="22" y="8"/>
                  </a:lnTo>
                  <a:lnTo>
                    <a:pt x="31" y="5"/>
                  </a:lnTo>
                  <a:lnTo>
                    <a:pt x="41" y="4"/>
                  </a:lnTo>
                  <a:lnTo>
                    <a:pt x="50" y="4"/>
                  </a:lnTo>
                  <a:lnTo>
                    <a:pt x="59" y="7"/>
                  </a:lnTo>
                  <a:lnTo>
                    <a:pt x="68" y="11"/>
                  </a:lnTo>
                  <a:lnTo>
                    <a:pt x="75" y="16"/>
                  </a:lnTo>
                  <a:lnTo>
                    <a:pt x="82" y="22"/>
                  </a:lnTo>
                  <a:lnTo>
                    <a:pt x="88" y="29"/>
                  </a:lnTo>
                  <a:lnTo>
                    <a:pt x="93" y="36"/>
                  </a:lnTo>
                  <a:lnTo>
                    <a:pt x="97" y="44"/>
                  </a:lnTo>
                  <a:lnTo>
                    <a:pt x="103" y="66"/>
                  </a:lnTo>
                  <a:lnTo>
                    <a:pt x="106" y="88"/>
                  </a:lnTo>
                  <a:lnTo>
                    <a:pt x="107" y="111"/>
                  </a:lnTo>
                  <a:lnTo>
                    <a:pt x="109" y="134"/>
                  </a:lnTo>
                  <a:lnTo>
                    <a:pt x="112" y="146"/>
                  </a:lnTo>
                  <a:lnTo>
                    <a:pt x="117" y="164"/>
                  </a:lnTo>
                  <a:lnTo>
                    <a:pt x="124" y="181"/>
                  </a:lnTo>
                  <a:lnTo>
                    <a:pt x="133" y="199"/>
                  </a:lnTo>
                  <a:lnTo>
                    <a:pt x="143" y="213"/>
                  </a:lnTo>
                  <a:lnTo>
                    <a:pt x="155" y="223"/>
                  </a:lnTo>
                  <a:lnTo>
                    <a:pt x="169" y="226"/>
                  </a:lnTo>
                  <a:lnTo>
                    <a:pt x="185" y="221"/>
                  </a:lnTo>
                  <a:lnTo>
                    <a:pt x="185" y="221"/>
                  </a:lnTo>
                  <a:lnTo>
                    <a:pt x="185" y="220"/>
                  </a:lnTo>
                  <a:lnTo>
                    <a:pt x="184" y="219"/>
                  </a:lnTo>
                  <a:lnTo>
                    <a:pt x="184" y="219"/>
                  </a:lnTo>
                  <a:lnTo>
                    <a:pt x="168" y="223"/>
                  </a:lnTo>
                  <a:lnTo>
                    <a:pt x="154" y="219"/>
                  </a:lnTo>
                  <a:lnTo>
                    <a:pt x="142" y="209"/>
                  </a:lnTo>
                  <a:lnTo>
                    <a:pt x="132" y="196"/>
                  </a:lnTo>
                  <a:lnTo>
                    <a:pt x="124" y="178"/>
                  </a:lnTo>
                  <a:lnTo>
                    <a:pt x="118" y="161"/>
                  </a:lnTo>
                  <a:lnTo>
                    <a:pt x="113" y="144"/>
                  </a:lnTo>
                  <a:lnTo>
                    <a:pt x="111" y="130"/>
                  </a:lnTo>
                  <a:lnTo>
                    <a:pt x="109" y="107"/>
                  </a:lnTo>
                  <a:lnTo>
                    <a:pt x="106" y="84"/>
                  </a:lnTo>
                  <a:lnTo>
                    <a:pt x="103" y="62"/>
                  </a:lnTo>
                  <a:lnTo>
                    <a:pt x="97" y="40"/>
                  </a:lnTo>
                  <a:lnTo>
                    <a:pt x="93" y="33"/>
                  </a:lnTo>
                  <a:lnTo>
                    <a:pt x="89" y="25"/>
                  </a:lnTo>
                  <a:lnTo>
                    <a:pt x="83" y="19"/>
                  </a:lnTo>
                  <a:lnTo>
                    <a:pt x="77" y="14"/>
                  </a:lnTo>
                  <a:lnTo>
                    <a:pt x="69" y="10"/>
                  </a:lnTo>
                  <a:lnTo>
                    <a:pt x="62" y="6"/>
                  </a:lnTo>
                  <a:lnTo>
                    <a:pt x="54" y="3"/>
                  </a:lnTo>
                  <a:lnTo>
                    <a:pt x="46" y="1"/>
                  </a:lnTo>
                  <a:lnTo>
                    <a:pt x="34" y="0"/>
                  </a:lnTo>
                  <a:lnTo>
                    <a:pt x="24" y="3"/>
                  </a:lnTo>
                  <a:lnTo>
                    <a:pt x="15" y="8"/>
                  </a:lnTo>
                  <a:lnTo>
                    <a:pt x="9" y="16"/>
                  </a:lnTo>
                  <a:lnTo>
                    <a:pt x="4" y="25"/>
                  </a:lnTo>
                  <a:lnTo>
                    <a:pt x="1" y="35"/>
                  </a:lnTo>
                  <a:lnTo>
                    <a:pt x="0" y="46"/>
                  </a:lnTo>
                  <a:lnTo>
                    <a:pt x="3" y="57"/>
                  </a:lnTo>
                  <a:lnTo>
                    <a:pt x="3" y="57"/>
                  </a:lnTo>
                  <a:lnTo>
                    <a:pt x="3" y="57"/>
                  </a:lnTo>
                  <a:lnTo>
                    <a:pt x="3" y="57"/>
                  </a:lnTo>
                  <a:lnTo>
                    <a:pt x="3" y="57"/>
                  </a:lnTo>
                  <a:lnTo>
                    <a:pt x="3" y="57"/>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3" name="Freeform 51"/>
            <p:cNvSpPr>
              <a:spLocks/>
            </p:cNvSpPr>
            <p:nvPr/>
          </p:nvSpPr>
          <p:spPr bwMode="auto">
            <a:xfrm>
              <a:off x="3378" y="1338"/>
              <a:ext cx="178" cy="254"/>
            </a:xfrm>
            <a:custGeom>
              <a:avLst/>
              <a:gdLst/>
              <a:ahLst/>
              <a:cxnLst>
                <a:cxn ang="0">
                  <a:pos x="9" y="6"/>
                </a:cxn>
                <a:cxn ang="0">
                  <a:pos x="25" y="5"/>
                </a:cxn>
                <a:cxn ang="0">
                  <a:pos x="39" y="22"/>
                </a:cxn>
                <a:cxn ang="0">
                  <a:pos x="51" y="42"/>
                </a:cxn>
                <a:cxn ang="0">
                  <a:pos x="62" y="65"/>
                </a:cxn>
                <a:cxn ang="0">
                  <a:pos x="71" y="95"/>
                </a:cxn>
                <a:cxn ang="0">
                  <a:pos x="79" y="126"/>
                </a:cxn>
                <a:cxn ang="0">
                  <a:pos x="85" y="156"/>
                </a:cxn>
                <a:cxn ang="0">
                  <a:pos x="92" y="181"/>
                </a:cxn>
                <a:cxn ang="0">
                  <a:pos x="98" y="201"/>
                </a:cxn>
                <a:cxn ang="0">
                  <a:pos x="107" y="218"/>
                </a:cxn>
                <a:cxn ang="0">
                  <a:pos x="119" y="235"/>
                </a:cxn>
                <a:cxn ang="0">
                  <a:pos x="133" y="248"/>
                </a:cxn>
                <a:cxn ang="0">
                  <a:pos x="148" y="254"/>
                </a:cxn>
                <a:cxn ang="0">
                  <a:pos x="162" y="253"/>
                </a:cxn>
                <a:cxn ang="0">
                  <a:pos x="174" y="244"/>
                </a:cxn>
                <a:cxn ang="0">
                  <a:pos x="178" y="233"/>
                </a:cxn>
                <a:cxn ang="0">
                  <a:pos x="173" y="227"/>
                </a:cxn>
                <a:cxn ang="0">
                  <a:pos x="165" y="239"/>
                </a:cxn>
                <a:cxn ang="0">
                  <a:pos x="149" y="245"/>
                </a:cxn>
                <a:cxn ang="0">
                  <a:pos x="132" y="238"/>
                </a:cxn>
                <a:cxn ang="0">
                  <a:pos x="117" y="224"/>
                </a:cxn>
                <a:cxn ang="0">
                  <a:pos x="107" y="209"/>
                </a:cxn>
                <a:cxn ang="0">
                  <a:pos x="101" y="194"/>
                </a:cxn>
                <a:cxn ang="0">
                  <a:pos x="95" y="177"/>
                </a:cxn>
                <a:cxn ang="0">
                  <a:pos x="92" y="162"/>
                </a:cxn>
                <a:cxn ang="0">
                  <a:pos x="86" y="141"/>
                </a:cxn>
                <a:cxn ang="0">
                  <a:pos x="80" y="115"/>
                </a:cxn>
                <a:cxn ang="0">
                  <a:pos x="74" y="90"/>
                </a:cxn>
                <a:cxn ang="0">
                  <a:pos x="65" y="65"/>
                </a:cxn>
                <a:cxn ang="0">
                  <a:pos x="55" y="44"/>
                </a:cxn>
                <a:cxn ang="0">
                  <a:pos x="42" y="21"/>
                </a:cxn>
                <a:cxn ang="0">
                  <a:pos x="26" y="3"/>
                </a:cxn>
                <a:cxn ang="0">
                  <a:pos x="8" y="3"/>
                </a:cxn>
                <a:cxn ang="0">
                  <a:pos x="0" y="15"/>
                </a:cxn>
                <a:cxn ang="0">
                  <a:pos x="0" y="16"/>
                </a:cxn>
                <a:cxn ang="0">
                  <a:pos x="1" y="16"/>
                </a:cxn>
              </a:cxnLst>
              <a:rect l="0" t="0" r="r" b="b"/>
              <a:pathLst>
                <a:path w="178" h="254">
                  <a:moveTo>
                    <a:pt x="1" y="16"/>
                  </a:moveTo>
                  <a:lnTo>
                    <a:pt x="9" y="6"/>
                  </a:lnTo>
                  <a:lnTo>
                    <a:pt x="17" y="3"/>
                  </a:lnTo>
                  <a:lnTo>
                    <a:pt x="25" y="5"/>
                  </a:lnTo>
                  <a:lnTo>
                    <a:pt x="32" y="12"/>
                  </a:lnTo>
                  <a:lnTo>
                    <a:pt x="39" y="22"/>
                  </a:lnTo>
                  <a:lnTo>
                    <a:pt x="45" y="32"/>
                  </a:lnTo>
                  <a:lnTo>
                    <a:pt x="51" y="42"/>
                  </a:lnTo>
                  <a:lnTo>
                    <a:pt x="55" y="51"/>
                  </a:lnTo>
                  <a:lnTo>
                    <a:pt x="62" y="65"/>
                  </a:lnTo>
                  <a:lnTo>
                    <a:pt x="67" y="80"/>
                  </a:lnTo>
                  <a:lnTo>
                    <a:pt x="71" y="95"/>
                  </a:lnTo>
                  <a:lnTo>
                    <a:pt x="75" y="110"/>
                  </a:lnTo>
                  <a:lnTo>
                    <a:pt x="79" y="126"/>
                  </a:lnTo>
                  <a:lnTo>
                    <a:pt x="82" y="141"/>
                  </a:lnTo>
                  <a:lnTo>
                    <a:pt x="85" y="156"/>
                  </a:lnTo>
                  <a:lnTo>
                    <a:pt x="89" y="172"/>
                  </a:lnTo>
                  <a:lnTo>
                    <a:pt x="92" y="181"/>
                  </a:lnTo>
                  <a:lnTo>
                    <a:pt x="95" y="191"/>
                  </a:lnTo>
                  <a:lnTo>
                    <a:pt x="98" y="201"/>
                  </a:lnTo>
                  <a:lnTo>
                    <a:pt x="103" y="210"/>
                  </a:lnTo>
                  <a:lnTo>
                    <a:pt x="107" y="218"/>
                  </a:lnTo>
                  <a:lnTo>
                    <a:pt x="113" y="227"/>
                  </a:lnTo>
                  <a:lnTo>
                    <a:pt x="119" y="235"/>
                  </a:lnTo>
                  <a:lnTo>
                    <a:pt x="126" y="242"/>
                  </a:lnTo>
                  <a:lnTo>
                    <a:pt x="133" y="248"/>
                  </a:lnTo>
                  <a:lnTo>
                    <a:pt x="140" y="251"/>
                  </a:lnTo>
                  <a:lnTo>
                    <a:pt x="148" y="254"/>
                  </a:lnTo>
                  <a:lnTo>
                    <a:pt x="155" y="254"/>
                  </a:lnTo>
                  <a:lnTo>
                    <a:pt x="162" y="253"/>
                  </a:lnTo>
                  <a:lnTo>
                    <a:pt x="169" y="249"/>
                  </a:lnTo>
                  <a:lnTo>
                    <a:pt x="174" y="244"/>
                  </a:lnTo>
                  <a:lnTo>
                    <a:pt x="178" y="236"/>
                  </a:lnTo>
                  <a:lnTo>
                    <a:pt x="178" y="233"/>
                  </a:lnTo>
                  <a:lnTo>
                    <a:pt x="176" y="230"/>
                  </a:lnTo>
                  <a:lnTo>
                    <a:pt x="173" y="227"/>
                  </a:lnTo>
                  <a:lnTo>
                    <a:pt x="171" y="229"/>
                  </a:lnTo>
                  <a:lnTo>
                    <a:pt x="165" y="239"/>
                  </a:lnTo>
                  <a:lnTo>
                    <a:pt x="157" y="243"/>
                  </a:lnTo>
                  <a:lnTo>
                    <a:pt x="149" y="245"/>
                  </a:lnTo>
                  <a:lnTo>
                    <a:pt x="141" y="242"/>
                  </a:lnTo>
                  <a:lnTo>
                    <a:pt x="132" y="238"/>
                  </a:lnTo>
                  <a:lnTo>
                    <a:pt x="125" y="231"/>
                  </a:lnTo>
                  <a:lnTo>
                    <a:pt x="117" y="224"/>
                  </a:lnTo>
                  <a:lnTo>
                    <a:pt x="112" y="216"/>
                  </a:lnTo>
                  <a:lnTo>
                    <a:pt x="107" y="209"/>
                  </a:lnTo>
                  <a:lnTo>
                    <a:pt x="104" y="201"/>
                  </a:lnTo>
                  <a:lnTo>
                    <a:pt x="101" y="194"/>
                  </a:lnTo>
                  <a:lnTo>
                    <a:pt x="98" y="186"/>
                  </a:lnTo>
                  <a:lnTo>
                    <a:pt x="95" y="177"/>
                  </a:lnTo>
                  <a:lnTo>
                    <a:pt x="93" y="170"/>
                  </a:lnTo>
                  <a:lnTo>
                    <a:pt x="92" y="162"/>
                  </a:lnTo>
                  <a:lnTo>
                    <a:pt x="89" y="153"/>
                  </a:lnTo>
                  <a:lnTo>
                    <a:pt x="86" y="141"/>
                  </a:lnTo>
                  <a:lnTo>
                    <a:pt x="83" y="128"/>
                  </a:lnTo>
                  <a:lnTo>
                    <a:pt x="80" y="115"/>
                  </a:lnTo>
                  <a:lnTo>
                    <a:pt x="77" y="103"/>
                  </a:lnTo>
                  <a:lnTo>
                    <a:pt x="74" y="90"/>
                  </a:lnTo>
                  <a:lnTo>
                    <a:pt x="70" y="78"/>
                  </a:lnTo>
                  <a:lnTo>
                    <a:pt x="65" y="65"/>
                  </a:lnTo>
                  <a:lnTo>
                    <a:pt x="60" y="53"/>
                  </a:lnTo>
                  <a:lnTo>
                    <a:pt x="55" y="44"/>
                  </a:lnTo>
                  <a:lnTo>
                    <a:pt x="49" y="33"/>
                  </a:lnTo>
                  <a:lnTo>
                    <a:pt x="42" y="21"/>
                  </a:lnTo>
                  <a:lnTo>
                    <a:pt x="34" y="11"/>
                  </a:lnTo>
                  <a:lnTo>
                    <a:pt x="26" y="3"/>
                  </a:lnTo>
                  <a:lnTo>
                    <a:pt x="17" y="0"/>
                  </a:lnTo>
                  <a:lnTo>
                    <a:pt x="8" y="3"/>
                  </a:lnTo>
                  <a:lnTo>
                    <a:pt x="0" y="14"/>
                  </a:lnTo>
                  <a:lnTo>
                    <a:pt x="0" y="15"/>
                  </a:lnTo>
                  <a:lnTo>
                    <a:pt x="0" y="15"/>
                  </a:lnTo>
                  <a:lnTo>
                    <a:pt x="0" y="16"/>
                  </a:lnTo>
                  <a:lnTo>
                    <a:pt x="1" y="16"/>
                  </a:lnTo>
                  <a:lnTo>
                    <a:pt x="1" y="16"/>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4" name="Freeform 52"/>
            <p:cNvSpPr>
              <a:spLocks/>
            </p:cNvSpPr>
            <p:nvPr/>
          </p:nvSpPr>
          <p:spPr bwMode="auto">
            <a:xfrm>
              <a:off x="3327" y="1328"/>
              <a:ext cx="34" cy="72"/>
            </a:xfrm>
            <a:custGeom>
              <a:avLst/>
              <a:gdLst/>
              <a:ahLst/>
              <a:cxnLst>
                <a:cxn ang="0">
                  <a:pos x="34" y="11"/>
                </a:cxn>
                <a:cxn ang="0">
                  <a:pos x="31" y="6"/>
                </a:cxn>
                <a:cxn ang="0">
                  <a:pos x="26" y="3"/>
                </a:cxn>
                <a:cxn ang="0">
                  <a:pos x="22" y="1"/>
                </a:cxn>
                <a:cxn ang="0">
                  <a:pos x="18" y="0"/>
                </a:cxn>
                <a:cxn ang="0">
                  <a:pos x="14" y="1"/>
                </a:cxn>
                <a:cxn ang="0">
                  <a:pos x="10" y="3"/>
                </a:cxn>
                <a:cxn ang="0">
                  <a:pos x="7" y="7"/>
                </a:cxn>
                <a:cxn ang="0">
                  <a:pos x="4" y="12"/>
                </a:cxn>
                <a:cxn ang="0">
                  <a:pos x="0" y="27"/>
                </a:cxn>
                <a:cxn ang="0">
                  <a:pos x="1" y="43"/>
                </a:cxn>
                <a:cxn ang="0">
                  <a:pos x="6" y="58"/>
                </a:cxn>
                <a:cxn ang="0">
                  <a:pos x="13" y="72"/>
                </a:cxn>
                <a:cxn ang="0">
                  <a:pos x="13" y="72"/>
                </a:cxn>
                <a:cxn ang="0">
                  <a:pos x="14" y="72"/>
                </a:cxn>
                <a:cxn ang="0">
                  <a:pos x="15" y="70"/>
                </a:cxn>
                <a:cxn ang="0">
                  <a:pos x="15" y="69"/>
                </a:cxn>
                <a:cxn ang="0">
                  <a:pos x="11" y="61"/>
                </a:cxn>
                <a:cxn ang="0">
                  <a:pos x="7" y="53"/>
                </a:cxn>
                <a:cxn ang="0">
                  <a:pos x="4" y="44"/>
                </a:cxn>
                <a:cxn ang="0">
                  <a:pos x="2" y="35"/>
                </a:cxn>
                <a:cxn ang="0">
                  <a:pos x="2" y="24"/>
                </a:cxn>
                <a:cxn ang="0">
                  <a:pos x="5" y="13"/>
                </a:cxn>
                <a:cxn ang="0">
                  <a:pos x="11" y="4"/>
                </a:cxn>
                <a:cxn ang="0">
                  <a:pos x="21" y="2"/>
                </a:cxn>
                <a:cxn ang="0">
                  <a:pos x="25" y="3"/>
                </a:cxn>
                <a:cxn ang="0">
                  <a:pos x="28" y="6"/>
                </a:cxn>
                <a:cxn ang="0">
                  <a:pos x="31" y="9"/>
                </a:cxn>
                <a:cxn ang="0">
                  <a:pos x="34" y="12"/>
                </a:cxn>
                <a:cxn ang="0">
                  <a:pos x="34" y="12"/>
                </a:cxn>
                <a:cxn ang="0">
                  <a:pos x="34" y="12"/>
                </a:cxn>
                <a:cxn ang="0">
                  <a:pos x="34" y="11"/>
                </a:cxn>
                <a:cxn ang="0">
                  <a:pos x="34" y="11"/>
                </a:cxn>
                <a:cxn ang="0">
                  <a:pos x="34" y="11"/>
                </a:cxn>
              </a:cxnLst>
              <a:rect l="0" t="0" r="r" b="b"/>
              <a:pathLst>
                <a:path w="34" h="72">
                  <a:moveTo>
                    <a:pt x="34" y="11"/>
                  </a:moveTo>
                  <a:lnTo>
                    <a:pt x="31" y="6"/>
                  </a:lnTo>
                  <a:lnTo>
                    <a:pt x="26" y="3"/>
                  </a:lnTo>
                  <a:lnTo>
                    <a:pt x="22" y="1"/>
                  </a:lnTo>
                  <a:lnTo>
                    <a:pt x="18" y="0"/>
                  </a:lnTo>
                  <a:lnTo>
                    <a:pt x="14" y="1"/>
                  </a:lnTo>
                  <a:lnTo>
                    <a:pt x="10" y="3"/>
                  </a:lnTo>
                  <a:lnTo>
                    <a:pt x="7" y="7"/>
                  </a:lnTo>
                  <a:lnTo>
                    <a:pt x="4" y="12"/>
                  </a:lnTo>
                  <a:lnTo>
                    <a:pt x="0" y="27"/>
                  </a:lnTo>
                  <a:lnTo>
                    <a:pt x="1" y="43"/>
                  </a:lnTo>
                  <a:lnTo>
                    <a:pt x="6" y="58"/>
                  </a:lnTo>
                  <a:lnTo>
                    <a:pt x="13" y="72"/>
                  </a:lnTo>
                  <a:lnTo>
                    <a:pt x="13" y="72"/>
                  </a:lnTo>
                  <a:lnTo>
                    <a:pt x="14" y="72"/>
                  </a:lnTo>
                  <a:lnTo>
                    <a:pt x="15" y="70"/>
                  </a:lnTo>
                  <a:lnTo>
                    <a:pt x="15" y="69"/>
                  </a:lnTo>
                  <a:lnTo>
                    <a:pt x="11" y="61"/>
                  </a:lnTo>
                  <a:lnTo>
                    <a:pt x="7" y="53"/>
                  </a:lnTo>
                  <a:lnTo>
                    <a:pt x="4" y="44"/>
                  </a:lnTo>
                  <a:lnTo>
                    <a:pt x="2" y="35"/>
                  </a:lnTo>
                  <a:lnTo>
                    <a:pt x="2" y="24"/>
                  </a:lnTo>
                  <a:lnTo>
                    <a:pt x="5" y="13"/>
                  </a:lnTo>
                  <a:lnTo>
                    <a:pt x="11" y="4"/>
                  </a:lnTo>
                  <a:lnTo>
                    <a:pt x="21" y="2"/>
                  </a:lnTo>
                  <a:lnTo>
                    <a:pt x="25" y="3"/>
                  </a:lnTo>
                  <a:lnTo>
                    <a:pt x="28" y="6"/>
                  </a:lnTo>
                  <a:lnTo>
                    <a:pt x="31" y="9"/>
                  </a:lnTo>
                  <a:lnTo>
                    <a:pt x="34" y="12"/>
                  </a:lnTo>
                  <a:lnTo>
                    <a:pt x="34" y="12"/>
                  </a:lnTo>
                  <a:lnTo>
                    <a:pt x="34" y="12"/>
                  </a:lnTo>
                  <a:lnTo>
                    <a:pt x="34" y="11"/>
                  </a:lnTo>
                  <a:lnTo>
                    <a:pt x="34" y="11"/>
                  </a:lnTo>
                  <a:lnTo>
                    <a:pt x="34" y="1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5" name="Freeform 53"/>
            <p:cNvSpPr>
              <a:spLocks/>
            </p:cNvSpPr>
            <p:nvPr/>
          </p:nvSpPr>
          <p:spPr bwMode="auto">
            <a:xfrm>
              <a:off x="3413" y="1304"/>
              <a:ext cx="213" cy="348"/>
            </a:xfrm>
            <a:custGeom>
              <a:avLst/>
              <a:gdLst/>
              <a:ahLst/>
              <a:cxnLst>
                <a:cxn ang="0">
                  <a:pos x="8" y="8"/>
                </a:cxn>
                <a:cxn ang="0">
                  <a:pos x="24" y="6"/>
                </a:cxn>
                <a:cxn ang="0">
                  <a:pos x="40" y="4"/>
                </a:cxn>
                <a:cxn ang="0">
                  <a:pos x="57" y="5"/>
                </a:cxn>
                <a:cxn ang="0">
                  <a:pos x="73" y="7"/>
                </a:cxn>
                <a:cxn ang="0">
                  <a:pos x="90" y="10"/>
                </a:cxn>
                <a:cxn ang="0">
                  <a:pos x="106" y="15"/>
                </a:cxn>
                <a:cxn ang="0">
                  <a:pos x="121" y="20"/>
                </a:cxn>
                <a:cxn ang="0">
                  <a:pos x="142" y="31"/>
                </a:cxn>
                <a:cxn ang="0">
                  <a:pos x="163" y="53"/>
                </a:cxn>
                <a:cxn ang="0">
                  <a:pos x="178" y="81"/>
                </a:cxn>
                <a:cxn ang="0">
                  <a:pos x="184" y="112"/>
                </a:cxn>
                <a:cxn ang="0">
                  <a:pos x="186" y="158"/>
                </a:cxn>
                <a:cxn ang="0">
                  <a:pos x="190" y="218"/>
                </a:cxn>
                <a:cxn ang="0">
                  <a:pos x="202" y="258"/>
                </a:cxn>
                <a:cxn ang="0">
                  <a:pos x="208" y="279"/>
                </a:cxn>
                <a:cxn ang="0">
                  <a:pos x="211" y="301"/>
                </a:cxn>
                <a:cxn ang="0">
                  <a:pos x="204" y="321"/>
                </a:cxn>
                <a:cxn ang="0">
                  <a:pos x="192" y="333"/>
                </a:cxn>
                <a:cxn ang="0">
                  <a:pos x="178" y="338"/>
                </a:cxn>
                <a:cxn ang="0">
                  <a:pos x="164" y="339"/>
                </a:cxn>
                <a:cxn ang="0">
                  <a:pos x="152" y="335"/>
                </a:cxn>
                <a:cxn ang="0">
                  <a:pos x="146" y="330"/>
                </a:cxn>
                <a:cxn ang="0">
                  <a:pos x="141" y="335"/>
                </a:cxn>
                <a:cxn ang="0">
                  <a:pos x="146" y="344"/>
                </a:cxn>
                <a:cxn ang="0">
                  <a:pos x="163" y="348"/>
                </a:cxn>
                <a:cxn ang="0">
                  <a:pos x="184" y="341"/>
                </a:cxn>
                <a:cxn ang="0">
                  <a:pos x="201" y="330"/>
                </a:cxn>
                <a:cxn ang="0">
                  <a:pos x="211" y="312"/>
                </a:cxn>
                <a:cxn ang="0">
                  <a:pos x="212" y="286"/>
                </a:cxn>
                <a:cxn ang="0">
                  <a:pos x="208" y="264"/>
                </a:cxn>
                <a:cxn ang="0">
                  <a:pos x="201" y="247"/>
                </a:cxn>
                <a:cxn ang="0">
                  <a:pos x="193" y="225"/>
                </a:cxn>
                <a:cxn ang="0">
                  <a:pos x="190" y="197"/>
                </a:cxn>
                <a:cxn ang="0">
                  <a:pos x="189" y="163"/>
                </a:cxn>
                <a:cxn ang="0">
                  <a:pos x="189" y="125"/>
                </a:cxn>
                <a:cxn ang="0">
                  <a:pos x="184" y="87"/>
                </a:cxn>
                <a:cxn ang="0">
                  <a:pos x="167" y="51"/>
                </a:cxn>
                <a:cxn ang="0">
                  <a:pos x="144" y="27"/>
                </a:cxn>
                <a:cxn ang="0">
                  <a:pos x="128" y="18"/>
                </a:cxn>
                <a:cxn ang="0">
                  <a:pos x="110" y="10"/>
                </a:cxn>
                <a:cxn ang="0">
                  <a:pos x="90" y="4"/>
                </a:cxn>
                <a:cxn ang="0">
                  <a:pos x="70" y="1"/>
                </a:cxn>
                <a:cxn ang="0">
                  <a:pos x="49" y="0"/>
                </a:cxn>
                <a:cxn ang="0">
                  <a:pos x="29" y="1"/>
                </a:cxn>
                <a:cxn ang="0">
                  <a:pos x="10" y="4"/>
                </a:cxn>
                <a:cxn ang="0">
                  <a:pos x="1" y="7"/>
                </a:cxn>
                <a:cxn ang="0">
                  <a:pos x="0" y="10"/>
                </a:cxn>
                <a:cxn ang="0">
                  <a:pos x="1" y="10"/>
                </a:cxn>
              </a:cxnLst>
              <a:rect l="0" t="0" r="r" b="b"/>
              <a:pathLst>
                <a:path w="213" h="348">
                  <a:moveTo>
                    <a:pt x="1" y="10"/>
                  </a:moveTo>
                  <a:lnTo>
                    <a:pt x="8" y="8"/>
                  </a:lnTo>
                  <a:lnTo>
                    <a:pt x="16" y="7"/>
                  </a:lnTo>
                  <a:lnTo>
                    <a:pt x="24" y="6"/>
                  </a:lnTo>
                  <a:lnTo>
                    <a:pt x="32" y="5"/>
                  </a:lnTo>
                  <a:lnTo>
                    <a:pt x="40" y="4"/>
                  </a:lnTo>
                  <a:lnTo>
                    <a:pt x="48" y="4"/>
                  </a:lnTo>
                  <a:lnTo>
                    <a:pt x="57" y="5"/>
                  </a:lnTo>
                  <a:lnTo>
                    <a:pt x="65" y="6"/>
                  </a:lnTo>
                  <a:lnTo>
                    <a:pt x="73" y="7"/>
                  </a:lnTo>
                  <a:lnTo>
                    <a:pt x="81" y="8"/>
                  </a:lnTo>
                  <a:lnTo>
                    <a:pt x="90" y="10"/>
                  </a:lnTo>
                  <a:lnTo>
                    <a:pt x="98" y="12"/>
                  </a:lnTo>
                  <a:lnTo>
                    <a:pt x="106" y="15"/>
                  </a:lnTo>
                  <a:lnTo>
                    <a:pt x="113" y="17"/>
                  </a:lnTo>
                  <a:lnTo>
                    <a:pt x="121" y="20"/>
                  </a:lnTo>
                  <a:lnTo>
                    <a:pt x="128" y="23"/>
                  </a:lnTo>
                  <a:lnTo>
                    <a:pt x="142" y="31"/>
                  </a:lnTo>
                  <a:lnTo>
                    <a:pt x="154" y="41"/>
                  </a:lnTo>
                  <a:lnTo>
                    <a:pt x="163" y="53"/>
                  </a:lnTo>
                  <a:lnTo>
                    <a:pt x="172" y="66"/>
                  </a:lnTo>
                  <a:lnTo>
                    <a:pt x="178" y="81"/>
                  </a:lnTo>
                  <a:lnTo>
                    <a:pt x="182" y="96"/>
                  </a:lnTo>
                  <a:lnTo>
                    <a:pt x="184" y="112"/>
                  </a:lnTo>
                  <a:lnTo>
                    <a:pt x="186" y="128"/>
                  </a:lnTo>
                  <a:lnTo>
                    <a:pt x="186" y="158"/>
                  </a:lnTo>
                  <a:lnTo>
                    <a:pt x="187" y="189"/>
                  </a:lnTo>
                  <a:lnTo>
                    <a:pt x="190" y="218"/>
                  </a:lnTo>
                  <a:lnTo>
                    <a:pt x="198" y="248"/>
                  </a:lnTo>
                  <a:lnTo>
                    <a:pt x="202" y="258"/>
                  </a:lnTo>
                  <a:lnTo>
                    <a:pt x="205" y="268"/>
                  </a:lnTo>
                  <a:lnTo>
                    <a:pt x="208" y="279"/>
                  </a:lnTo>
                  <a:lnTo>
                    <a:pt x="210" y="290"/>
                  </a:lnTo>
                  <a:lnTo>
                    <a:pt x="211" y="301"/>
                  </a:lnTo>
                  <a:lnTo>
                    <a:pt x="208" y="312"/>
                  </a:lnTo>
                  <a:lnTo>
                    <a:pt x="204" y="321"/>
                  </a:lnTo>
                  <a:lnTo>
                    <a:pt x="196" y="330"/>
                  </a:lnTo>
                  <a:lnTo>
                    <a:pt x="192" y="333"/>
                  </a:lnTo>
                  <a:lnTo>
                    <a:pt x="185" y="336"/>
                  </a:lnTo>
                  <a:lnTo>
                    <a:pt x="178" y="338"/>
                  </a:lnTo>
                  <a:lnTo>
                    <a:pt x="171" y="339"/>
                  </a:lnTo>
                  <a:lnTo>
                    <a:pt x="164" y="339"/>
                  </a:lnTo>
                  <a:lnTo>
                    <a:pt x="157" y="338"/>
                  </a:lnTo>
                  <a:lnTo>
                    <a:pt x="152" y="335"/>
                  </a:lnTo>
                  <a:lnTo>
                    <a:pt x="148" y="331"/>
                  </a:lnTo>
                  <a:lnTo>
                    <a:pt x="146" y="330"/>
                  </a:lnTo>
                  <a:lnTo>
                    <a:pt x="143" y="332"/>
                  </a:lnTo>
                  <a:lnTo>
                    <a:pt x="141" y="335"/>
                  </a:lnTo>
                  <a:lnTo>
                    <a:pt x="141" y="338"/>
                  </a:lnTo>
                  <a:lnTo>
                    <a:pt x="146" y="344"/>
                  </a:lnTo>
                  <a:lnTo>
                    <a:pt x="155" y="348"/>
                  </a:lnTo>
                  <a:lnTo>
                    <a:pt x="163" y="348"/>
                  </a:lnTo>
                  <a:lnTo>
                    <a:pt x="174" y="346"/>
                  </a:lnTo>
                  <a:lnTo>
                    <a:pt x="184" y="341"/>
                  </a:lnTo>
                  <a:lnTo>
                    <a:pt x="193" y="336"/>
                  </a:lnTo>
                  <a:lnTo>
                    <a:pt x="201" y="330"/>
                  </a:lnTo>
                  <a:lnTo>
                    <a:pt x="206" y="324"/>
                  </a:lnTo>
                  <a:lnTo>
                    <a:pt x="211" y="312"/>
                  </a:lnTo>
                  <a:lnTo>
                    <a:pt x="213" y="300"/>
                  </a:lnTo>
                  <a:lnTo>
                    <a:pt x="212" y="286"/>
                  </a:lnTo>
                  <a:lnTo>
                    <a:pt x="210" y="273"/>
                  </a:lnTo>
                  <a:lnTo>
                    <a:pt x="208" y="264"/>
                  </a:lnTo>
                  <a:lnTo>
                    <a:pt x="205" y="255"/>
                  </a:lnTo>
                  <a:lnTo>
                    <a:pt x="201" y="247"/>
                  </a:lnTo>
                  <a:lnTo>
                    <a:pt x="197" y="238"/>
                  </a:lnTo>
                  <a:lnTo>
                    <a:pt x="193" y="225"/>
                  </a:lnTo>
                  <a:lnTo>
                    <a:pt x="190" y="211"/>
                  </a:lnTo>
                  <a:lnTo>
                    <a:pt x="190" y="197"/>
                  </a:lnTo>
                  <a:lnTo>
                    <a:pt x="189" y="182"/>
                  </a:lnTo>
                  <a:lnTo>
                    <a:pt x="189" y="163"/>
                  </a:lnTo>
                  <a:lnTo>
                    <a:pt x="189" y="143"/>
                  </a:lnTo>
                  <a:lnTo>
                    <a:pt x="189" y="125"/>
                  </a:lnTo>
                  <a:lnTo>
                    <a:pt x="188" y="106"/>
                  </a:lnTo>
                  <a:lnTo>
                    <a:pt x="184" y="87"/>
                  </a:lnTo>
                  <a:lnTo>
                    <a:pt x="178" y="69"/>
                  </a:lnTo>
                  <a:lnTo>
                    <a:pt x="167" y="51"/>
                  </a:lnTo>
                  <a:lnTo>
                    <a:pt x="151" y="33"/>
                  </a:lnTo>
                  <a:lnTo>
                    <a:pt x="144" y="27"/>
                  </a:lnTo>
                  <a:lnTo>
                    <a:pt x="137" y="22"/>
                  </a:lnTo>
                  <a:lnTo>
                    <a:pt x="128" y="18"/>
                  </a:lnTo>
                  <a:lnTo>
                    <a:pt x="119" y="14"/>
                  </a:lnTo>
                  <a:lnTo>
                    <a:pt x="110" y="10"/>
                  </a:lnTo>
                  <a:lnTo>
                    <a:pt x="100" y="7"/>
                  </a:lnTo>
                  <a:lnTo>
                    <a:pt x="90" y="4"/>
                  </a:lnTo>
                  <a:lnTo>
                    <a:pt x="80" y="3"/>
                  </a:lnTo>
                  <a:lnTo>
                    <a:pt x="70" y="1"/>
                  </a:lnTo>
                  <a:lnTo>
                    <a:pt x="60" y="1"/>
                  </a:lnTo>
                  <a:lnTo>
                    <a:pt x="49" y="0"/>
                  </a:lnTo>
                  <a:lnTo>
                    <a:pt x="39" y="1"/>
                  </a:lnTo>
                  <a:lnTo>
                    <a:pt x="29" y="1"/>
                  </a:lnTo>
                  <a:lnTo>
                    <a:pt x="20" y="2"/>
                  </a:lnTo>
                  <a:lnTo>
                    <a:pt x="10" y="4"/>
                  </a:lnTo>
                  <a:lnTo>
                    <a:pt x="2" y="7"/>
                  </a:lnTo>
                  <a:lnTo>
                    <a:pt x="1" y="7"/>
                  </a:lnTo>
                  <a:lnTo>
                    <a:pt x="1" y="9"/>
                  </a:lnTo>
                  <a:lnTo>
                    <a:pt x="0" y="10"/>
                  </a:lnTo>
                  <a:lnTo>
                    <a:pt x="1" y="10"/>
                  </a:lnTo>
                  <a:lnTo>
                    <a:pt x="1" y="1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6" name="Freeform 54"/>
            <p:cNvSpPr>
              <a:spLocks/>
            </p:cNvSpPr>
            <p:nvPr/>
          </p:nvSpPr>
          <p:spPr bwMode="auto">
            <a:xfrm>
              <a:off x="3478" y="1542"/>
              <a:ext cx="33" cy="91"/>
            </a:xfrm>
            <a:custGeom>
              <a:avLst/>
              <a:gdLst/>
              <a:ahLst/>
              <a:cxnLst>
                <a:cxn ang="0">
                  <a:pos x="0" y="3"/>
                </a:cxn>
                <a:cxn ang="0">
                  <a:pos x="4" y="12"/>
                </a:cxn>
                <a:cxn ang="0">
                  <a:pos x="7" y="19"/>
                </a:cxn>
                <a:cxn ang="0">
                  <a:pos x="12" y="26"/>
                </a:cxn>
                <a:cxn ang="0">
                  <a:pos x="16" y="34"/>
                </a:cxn>
                <a:cxn ang="0">
                  <a:pos x="19" y="38"/>
                </a:cxn>
                <a:cxn ang="0">
                  <a:pos x="22" y="44"/>
                </a:cxn>
                <a:cxn ang="0">
                  <a:pos x="25" y="49"/>
                </a:cxn>
                <a:cxn ang="0">
                  <a:pos x="26" y="54"/>
                </a:cxn>
                <a:cxn ang="0">
                  <a:pos x="27" y="58"/>
                </a:cxn>
                <a:cxn ang="0">
                  <a:pos x="27" y="62"/>
                </a:cxn>
                <a:cxn ang="0">
                  <a:pos x="28" y="65"/>
                </a:cxn>
                <a:cxn ang="0">
                  <a:pos x="28" y="68"/>
                </a:cxn>
                <a:cxn ang="0">
                  <a:pos x="23" y="78"/>
                </a:cxn>
                <a:cxn ang="0">
                  <a:pos x="19" y="83"/>
                </a:cxn>
                <a:cxn ang="0">
                  <a:pos x="13" y="82"/>
                </a:cxn>
                <a:cxn ang="0">
                  <a:pos x="8" y="77"/>
                </a:cxn>
                <a:cxn ang="0">
                  <a:pos x="7" y="77"/>
                </a:cxn>
                <a:cxn ang="0">
                  <a:pos x="6" y="77"/>
                </a:cxn>
                <a:cxn ang="0">
                  <a:pos x="5" y="79"/>
                </a:cxn>
                <a:cxn ang="0">
                  <a:pos x="5" y="80"/>
                </a:cxn>
                <a:cxn ang="0">
                  <a:pos x="8" y="87"/>
                </a:cxn>
                <a:cxn ang="0">
                  <a:pos x="13" y="90"/>
                </a:cxn>
                <a:cxn ang="0">
                  <a:pos x="16" y="91"/>
                </a:cxn>
                <a:cxn ang="0">
                  <a:pos x="21" y="89"/>
                </a:cxn>
                <a:cxn ang="0">
                  <a:pos x="25" y="86"/>
                </a:cxn>
                <a:cxn ang="0">
                  <a:pos x="28" y="81"/>
                </a:cxn>
                <a:cxn ang="0">
                  <a:pos x="31" y="76"/>
                </a:cxn>
                <a:cxn ang="0">
                  <a:pos x="33" y="70"/>
                </a:cxn>
                <a:cxn ang="0">
                  <a:pos x="33" y="60"/>
                </a:cxn>
                <a:cxn ang="0">
                  <a:pos x="31" y="50"/>
                </a:cxn>
                <a:cxn ang="0">
                  <a:pos x="27" y="42"/>
                </a:cxn>
                <a:cxn ang="0">
                  <a:pos x="23" y="33"/>
                </a:cxn>
                <a:cxn ang="0">
                  <a:pos x="17" y="25"/>
                </a:cxn>
                <a:cxn ang="0">
                  <a:pos x="12" y="17"/>
                </a:cxn>
                <a:cxn ang="0">
                  <a:pos x="7" y="9"/>
                </a:cxn>
                <a:cxn ang="0">
                  <a:pos x="2" y="0"/>
                </a:cxn>
                <a:cxn ang="0">
                  <a:pos x="1" y="0"/>
                </a:cxn>
                <a:cxn ang="0">
                  <a:pos x="1" y="1"/>
                </a:cxn>
                <a:cxn ang="0">
                  <a:pos x="0" y="3"/>
                </a:cxn>
                <a:cxn ang="0">
                  <a:pos x="0" y="3"/>
                </a:cxn>
                <a:cxn ang="0">
                  <a:pos x="0" y="3"/>
                </a:cxn>
              </a:cxnLst>
              <a:rect l="0" t="0" r="r" b="b"/>
              <a:pathLst>
                <a:path w="33" h="91">
                  <a:moveTo>
                    <a:pt x="0" y="3"/>
                  </a:moveTo>
                  <a:lnTo>
                    <a:pt x="4" y="12"/>
                  </a:lnTo>
                  <a:lnTo>
                    <a:pt x="7" y="19"/>
                  </a:lnTo>
                  <a:lnTo>
                    <a:pt x="12" y="26"/>
                  </a:lnTo>
                  <a:lnTo>
                    <a:pt x="16" y="34"/>
                  </a:lnTo>
                  <a:lnTo>
                    <a:pt x="19" y="38"/>
                  </a:lnTo>
                  <a:lnTo>
                    <a:pt x="22" y="44"/>
                  </a:lnTo>
                  <a:lnTo>
                    <a:pt x="25" y="49"/>
                  </a:lnTo>
                  <a:lnTo>
                    <a:pt x="26" y="54"/>
                  </a:lnTo>
                  <a:lnTo>
                    <a:pt x="27" y="58"/>
                  </a:lnTo>
                  <a:lnTo>
                    <a:pt x="27" y="62"/>
                  </a:lnTo>
                  <a:lnTo>
                    <a:pt x="28" y="65"/>
                  </a:lnTo>
                  <a:lnTo>
                    <a:pt x="28" y="68"/>
                  </a:lnTo>
                  <a:lnTo>
                    <a:pt x="23" y="78"/>
                  </a:lnTo>
                  <a:lnTo>
                    <a:pt x="19" y="83"/>
                  </a:lnTo>
                  <a:lnTo>
                    <a:pt x="13" y="82"/>
                  </a:lnTo>
                  <a:lnTo>
                    <a:pt x="8" y="77"/>
                  </a:lnTo>
                  <a:lnTo>
                    <a:pt x="7" y="77"/>
                  </a:lnTo>
                  <a:lnTo>
                    <a:pt x="6" y="77"/>
                  </a:lnTo>
                  <a:lnTo>
                    <a:pt x="5" y="79"/>
                  </a:lnTo>
                  <a:lnTo>
                    <a:pt x="5" y="80"/>
                  </a:lnTo>
                  <a:lnTo>
                    <a:pt x="8" y="87"/>
                  </a:lnTo>
                  <a:lnTo>
                    <a:pt x="13" y="90"/>
                  </a:lnTo>
                  <a:lnTo>
                    <a:pt x="16" y="91"/>
                  </a:lnTo>
                  <a:lnTo>
                    <a:pt x="21" y="89"/>
                  </a:lnTo>
                  <a:lnTo>
                    <a:pt x="25" y="86"/>
                  </a:lnTo>
                  <a:lnTo>
                    <a:pt x="28" y="81"/>
                  </a:lnTo>
                  <a:lnTo>
                    <a:pt x="31" y="76"/>
                  </a:lnTo>
                  <a:lnTo>
                    <a:pt x="33" y="70"/>
                  </a:lnTo>
                  <a:lnTo>
                    <a:pt x="33" y="60"/>
                  </a:lnTo>
                  <a:lnTo>
                    <a:pt x="31" y="50"/>
                  </a:lnTo>
                  <a:lnTo>
                    <a:pt x="27" y="42"/>
                  </a:lnTo>
                  <a:lnTo>
                    <a:pt x="23" y="33"/>
                  </a:lnTo>
                  <a:lnTo>
                    <a:pt x="17" y="25"/>
                  </a:lnTo>
                  <a:lnTo>
                    <a:pt x="12" y="17"/>
                  </a:lnTo>
                  <a:lnTo>
                    <a:pt x="7" y="9"/>
                  </a:lnTo>
                  <a:lnTo>
                    <a:pt x="2" y="0"/>
                  </a:lnTo>
                  <a:lnTo>
                    <a:pt x="1" y="0"/>
                  </a:lnTo>
                  <a:lnTo>
                    <a:pt x="1" y="1"/>
                  </a:lnTo>
                  <a:lnTo>
                    <a:pt x="0" y="3"/>
                  </a:lnTo>
                  <a:lnTo>
                    <a:pt x="0" y="3"/>
                  </a:lnTo>
                  <a:lnTo>
                    <a:pt x="0" y="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7" name="Freeform 55"/>
            <p:cNvSpPr>
              <a:spLocks/>
            </p:cNvSpPr>
            <p:nvPr/>
          </p:nvSpPr>
          <p:spPr bwMode="auto">
            <a:xfrm>
              <a:off x="3478" y="1602"/>
              <a:ext cx="102" cy="49"/>
            </a:xfrm>
            <a:custGeom>
              <a:avLst/>
              <a:gdLst/>
              <a:ahLst/>
              <a:cxnLst>
                <a:cxn ang="0">
                  <a:pos x="101" y="2"/>
                </a:cxn>
                <a:cxn ang="0">
                  <a:pos x="101" y="14"/>
                </a:cxn>
                <a:cxn ang="0">
                  <a:pos x="98" y="23"/>
                </a:cxn>
                <a:cxn ang="0">
                  <a:pos x="92" y="31"/>
                </a:cxn>
                <a:cxn ang="0">
                  <a:pos x="84" y="37"/>
                </a:cxn>
                <a:cxn ang="0">
                  <a:pos x="74" y="42"/>
                </a:cxn>
                <a:cxn ang="0">
                  <a:pos x="64" y="45"/>
                </a:cxn>
                <a:cxn ang="0">
                  <a:pos x="53" y="46"/>
                </a:cxn>
                <a:cxn ang="0">
                  <a:pos x="43" y="46"/>
                </a:cxn>
                <a:cxn ang="0">
                  <a:pos x="37" y="46"/>
                </a:cxn>
                <a:cxn ang="0">
                  <a:pos x="31" y="44"/>
                </a:cxn>
                <a:cxn ang="0">
                  <a:pos x="26" y="43"/>
                </a:cxn>
                <a:cxn ang="0">
                  <a:pos x="20" y="40"/>
                </a:cxn>
                <a:cxn ang="0">
                  <a:pos x="16" y="37"/>
                </a:cxn>
                <a:cxn ang="0">
                  <a:pos x="10" y="33"/>
                </a:cxn>
                <a:cxn ang="0">
                  <a:pos x="6" y="29"/>
                </a:cxn>
                <a:cxn ang="0">
                  <a:pos x="1" y="25"/>
                </a:cxn>
                <a:cxn ang="0">
                  <a:pos x="1" y="25"/>
                </a:cxn>
                <a:cxn ang="0">
                  <a:pos x="1" y="26"/>
                </a:cxn>
                <a:cxn ang="0">
                  <a:pos x="0" y="27"/>
                </a:cxn>
                <a:cxn ang="0">
                  <a:pos x="0" y="29"/>
                </a:cxn>
                <a:cxn ang="0">
                  <a:pos x="13" y="40"/>
                </a:cxn>
                <a:cxn ang="0">
                  <a:pos x="29" y="47"/>
                </a:cxn>
                <a:cxn ang="0">
                  <a:pos x="47" y="49"/>
                </a:cxn>
                <a:cxn ang="0">
                  <a:pos x="65" y="48"/>
                </a:cxn>
                <a:cxn ang="0">
                  <a:pos x="81" y="43"/>
                </a:cxn>
                <a:cxn ang="0">
                  <a:pos x="95" y="32"/>
                </a:cxn>
                <a:cxn ang="0">
                  <a:pos x="102" y="19"/>
                </a:cxn>
                <a:cxn ang="0">
                  <a:pos x="102" y="0"/>
                </a:cxn>
                <a:cxn ang="0">
                  <a:pos x="101" y="0"/>
                </a:cxn>
                <a:cxn ang="0">
                  <a:pos x="101" y="0"/>
                </a:cxn>
                <a:cxn ang="0">
                  <a:pos x="101" y="1"/>
                </a:cxn>
                <a:cxn ang="0">
                  <a:pos x="101" y="2"/>
                </a:cxn>
                <a:cxn ang="0">
                  <a:pos x="101" y="2"/>
                </a:cxn>
              </a:cxnLst>
              <a:rect l="0" t="0" r="r" b="b"/>
              <a:pathLst>
                <a:path w="102" h="49">
                  <a:moveTo>
                    <a:pt x="101" y="2"/>
                  </a:moveTo>
                  <a:lnTo>
                    <a:pt x="101" y="14"/>
                  </a:lnTo>
                  <a:lnTo>
                    <a:pt x="98" y="23"/>
                  </a:lnTo>
                  <a:lnTo>
                    <a:pt x="92" y="31"/>
                  </a:lnTo>
                  <a:lnTo>
                    <a:pt x="84" y="37"/>
                  </a:lnTo>
                  <a:lnTo>
                    <a:pt x="74" y="42"/>
                  </a:lnTo>
                  <a:lnTo>
                    <a:pt x="64" y="45"/>
                  </a:lnTo>
                  <a:lnTo>
                    <a:pt x="53" y="46"/>
                  </a:lnTo>
                  <a:lnTo>
                    <a:pt x="43" y="46"/>
                  </a:lnTo>
                  <a:lnTo>
                    <a:pt x="37" y="46"/>
                  </a:lnTo>
                  <a:lnTo>
                    <a:pt x="31" y="44"/>
                  </a:lnTo>
                  <a:lnTo>
                    <a:pt x="26" y="43"/>
                  </a:lnTo>
                  <a:lnTo>
                    <a:pt x="20" y="40"/>
                  </a:lnTo>
                  <a:lnTo>
                    <a:pt x="16" y="37"/>
                  </a:lnTo>
                  <a:lnTo>
                    <a:pt x="10" y="33"/>
                  </a:lnTo>
                  <a:lnTo>
                    <a:pt x="6" y="29"/>
                  </a:lnTo>
                  <a:lnTo>
                    <a:pt x="1" y="25"/>
                  </a:lnTo>
                  <a:lnTo>
                    <a:pt x="1" y="25"/>
                  </a:lnTo>
                  <a:lnTo>
                    <a:pt x="1" y="26"/>
                  </a:lnTo>
                  <a:lnTo>
                    <a:pt x="0" y="27"/>
                  </a:lnTo>
                  <a:lnTo>
                    <a:pt x="0" y="29"/>
                  </a:lnTo>
                  <a:lnTo>
                    <a:pt x="13" y="40"/>
                  </a:lnTo>
                  <a:lnTo>
                    <a:pt x="29" y="47"/>
                  </a:lnTo>
                  <a:lnTo>
                    <a:pt x="47" y="49"/>
                  </a:lnTo>
                  <a:lnTo>
                    <a:pt x="65" y="48"/>
                  </a:lnTo>
                  <a:lnTo>
                    <a:pt x="81" y="43"/>
                  </a:lnTo>
                  <a:lnTo>
                    <a:pt x="95" y="32"/>
                  </a:lnTo>
                  <a:lnTo>
                    <a:pt x="102" y="19"/>
                  </a:lnTo>
                  <a:lnTo>
                    <a:pt x="102" y="0"/>
                  </a:lnTo>
                  <a:lnTo>
                    <a:pt x="101" y="0"/>
                  </a:lnTo>
                  <a:lnTo>
                    <a:pt x="101" y="0"/>
                  </a:lnTo>
                  <a:lnTo>
                    <a:pt x="101" y="1"/>
                  </a:lnTo>
                  <a:lnTo>
                    <a:pt x="101" y="2"/>
                  </a:lnTo>
                  <a:lnTo>
                    <a:pt x="101" y="2"/>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8" name="Freeform 56"/>
            <p:cNvSpPr>
              <a:spLocks/>
            </p:cNvSpPr>
            <p:nvPr/>
          </p:nvSpPr>
          <p:spPr bwMode="auto">
            <a:xfrm>
              <a:off x="3386" y="1626"/>
              <a:ext cx="34" cy="87"/>
            </a:xfrm>
            <a:custGeom>
              <a:avLst/>
              <a:gdLst/>
              <a:ahLst/>
              <a:cxnLst>
                <a:cxn ang="0">
                  <a:pos x="2" y="87"/>
                </a:cxn>
                <a:cxn ang="0">
                  <a:pos x="7" y="84"/>
                </a:cxn>
                <a:cxn ang="0">
                  <a:pos x="11" y="82"/>
                </a:cxn>
                <a:cxn ang="0">
                  <a:pos x="16" y="79"/>
                </a:cxn>
                <a:cxn ang="0">
                  <a:pos x="19" y="76"/>
                </a:cxn>
                <a:cxn ang="0">
                  <a:pos x="23" y="73"/>
                </a:cxn>
                <a:cxn ang="0">
                  <a:pos x="26" y="69"/>
                </a:cxn>
                <a:cxn ang="0">
                  <a:pos x="28" y="64"/>
                </a:cxn>
                <a:cxn ang="0">
                  <a:pos x="31" y="59"/>
                </a:cxn>
                <a:cxn ang="0">
                  <a:pos x="33" y="45"/>
                </a:cxn>
                <a:cxn ang="0">
                  <a:pos x="34" y="30"/>
                </a:cxn>
                <a:cxn ang="0">
                  <a:pos x="32" y="14"/>
                </a:cxn>
                <a:cxn ang="0">
                  <a:pos x="28" y="1"/>
                </a:cxn>
                <a:cxn ang="0">
                  <a:pos x="27" y="0"/>
                </a:cxn>
                <a:cxn ang="0">
                  <a:pos x="25" y="0"/>
                </a:cxn>
                <a:cxn ang="0">
                  <a:pos x="22" y="2"/>
                </a:cxn>
                <a:cxn ang="0">
                  <a:pos x="21" y="4"/>
                </a:cxn>
                <a:cxn ang="0">
                  <a:pos x="21" y="15"/>
                </a:cxn>
                <a:cxn ang="0">
                  <a:pos x="22" y="27"/>
                </a:cxn>
                <a:cxn ang="0">
                  <a:pos x="24" y="38"/>
                </a:cxn>
                <a:cxn ang="0">
                  <a:pos x="25" y="49"/>
                </a:cxn>
                <a:cxn ang="0">
                  <a:pos x="24" y="60"/>
                </a:cxn>
                <a:cxn ang="0">
                  <a:pos x="21" y="70"/>
                </a:cxn>
                <a:cxn ang="0">
                  <a:pos x="13" y="79"/>
                </a:cxn>
                <a:cxn ang="0">
                  <a:pos x="1" y="85"/>
                </a:cxn>
                <a:cxn ang="0">
                  <a:pos x="0" y="86"/>
                </a:cxn>
                <a:cxn ang="0">
                  <a:pos x="0" y="87"/>
                </a:cxn>
                <a:cxn ang="0">
                  <a:pos x="1" y="87"/>
                </a:cxn>
                <a:cxn ang="0">
                  <a:pos x="2" y="87"/>
                </a:cxn>
                <a:cxn ang="0">
                  <a:pos x="2" y="87"/>
                </a:cxn>
              </a:cxnLst>
              <a:rect l="0" t="0" r="r" b="b"/>
              <a:pathLst>
                <a:path w="34" h="87">
                  <a:moveTo>
                    <a:pt x="2" y="87"/>
                  </a:moveTo>
                  <a:lnTo>
                    <a:pt x="7" y="84"/>
                  </a:lnTo>
                  <a:lnTo>
                    <a:pt x="11" y="82"/>
                  </a:lnTo>
                  <a:lnTo>
                    <a:pt x="16" y="79"/>
                  </a:lnTo>
                  <a:lnTo>
                    <a:pt x="19" y="76"/>
                  </a:lnTo>
                  <a:lnTo>
                    <a:pt x="23" y="73"/>
                  </a:lnTo>
                  <a:lnTo>
                    <a:pt x="26" y="69"/>
                  </a:lnTo>
                  <a:lnTo>
                    <a:pt x="28" y="64"/>
                  </a:lnTo>
                  <a:lnTo>
                    <a:pt x="31" y="59"/>
                  </a:lnTo>
                  <a:lnTo>
                    <a:pt x="33" y="45"/>
                  </a:lnTo>
                  <a:lnTo>
                    <a:pt x="34" y="30"/>
                  </a:lnTo>
                  <a:lnTo>
                    <a:pt x="32" y="14"/>
                  </a:lnTo>
                  <a:lnTo>
                    <a:pt x="28" y="1"/>
                  </a:lnTo>
                  <a:lnTo>
                    <a:pt x="27" y="0"/>
                  </a:lnTo>
                  <a:lnTo>
                    <a:pt x="25" y="0"/>
                  </a:lnTo>
                  <a:lnTo>
                    <a:pt x="22" y="2"/>
                  </a:lnTo>
                  <a:lnTo>
                    <a:pt x="21" y="4"/>
                  </a:lnTo>
                  <a:lnTo>
                    <a:pt x="21" y="15"/>
                  </a:lnTo>
                  <a:lnTo>
                    <a:pt x="22" y="27"/>
                  </a:lnTo>
                  <a:lnTo>
                    <a:pt x="24" y="38"/>
                  </a:lnTo>
                  <a:lnTo>
                    <a:pt x="25" y="49"/>
                  </a:lnTo>
                  <a:lnTo>
                    <a:pt x="24" y="60"/>
                  </a:lnTo>
                  <a:lnTo>
                    <a:pt x="21" y="70"/>
                  </a:lnTo>
                  <a:lnTo>
                    <a:pt x="13" y="79"/>
                  </a:lnTo>
                  <a:lnTo>
                    <a:pt x="1" y="85"/>
                  </a:lnTo>
                  <a:lnTo>
                    <a:pt x="0" y="86"/>
                  </a:lnTo>
                  <a:lnTo>
                    <a:pt x="0" y="87"/>
                  </a:lnTo>
                  <a:lnTo>
                    <a:pt x="1" y="87"/>
                  </a:lnTo>
                  <a:lnTo>
                    <a:pt x="2" y="87"/>
                  </a:lnTo>
                  <a:lnTo>
                    <a:pt x="2" y="87"/>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49" name="Freeform 57"/>
            <p:cNvSpPr>
              <a:spLocks/>
            </p:cNvSpPr>
            <p:nvPr/>
          </p:nvSpPr>
          <p:spPr bwMode="auto">
            <a:xfrm>
              <a:off x="3553" y="1656"/>
              <a:ext cx="224" cy="125"/>
            </a:xfrm>
            <a:custGeom>
              <a:avLst/>
              <a:gdLst/>
              <a:ahLst/>
              <a:cxnLst>
                <a:cxn ang="0">
                  <a:pos x="0" y="1"/>
                </a:cxn>
                <a:cxn ang="0">
                  <a:pos x="10" y="12"/>
                </a:cxn>
                <a:cxn ang="0">
                  <a:pos x="21" y="21"/>
                </a:cxn>
                <a:cxn ang="0">
                  <a:pos x="33" y="29"/>
                </a:cxn>
                <a:cxn ang="0">
                  <a:pos x="47" y="35"/>
                </a:cxn>
                <a:cxn ang="0">
                  <a:pos x="59" y="41"/>
                </a:cxn>
                <a:cxn ang="0">
                  <a:pos x="74" y="46"/>
                </a:cxn>
                <a:cxn ang="0">
                  <a:pos x="88" y="50"/>
                </a:cxn>
                <a:cxn ang="0">
                  <a:pos x="102" y="55"/>
                </a:cxn>
                <a:cxn ang="0">
                  <a:pos x="118" y="61"/>
                </a:cxn>
                <a:cxn ang="0">
                  <a:pos x="133" y="69"/>
                </a:cxn>
                <a:cxn ang="0">
                  <a:pos x="148" y="77"/>
                </a:cxn>
                <a:cxn ang="0">
                  <a:pos x="163" y="86"/>
                </a:cxn>
                <a:cxn ang="0">
                  <a:pos x="177" y="96"/>
                </a:cxn>
                <a:cxn ang="0">
                  <a:pos x="192" y="105"/>
                </a:cxn>
                <a:cxn ang="0">
                  <a:pos x="206" y="115"/>
                </a:cxn>
                <a:cxn ang="0">
                  <a:pos x="220" y="125"/>
                </a:cxn>
                <a:cxn ang="0">
                  <a:pos x="221" y="125"/>
                </a:cxn>
                <a:cxn ang="0">
                  <a:pos x="223" y="125"/>
                </a:cxn>
                <a:cxn ang="0">
                  <a:pos x="224" y="124"/>
                </a:cxn>
                <a:cxn ang="0">
                  <a:pos x="224" y="123"/>
                </a:cxn>
                <a:cxn ang="0">
                  <a:pos x="213" y="115"/>
                </a:cxn>
                <a:cxn ang="0">
                  <a:pos x="202" y="106"/>
                </a:cxn>
                <a:cxn ang="0">
                  <a:pos x="191" y="99"/>
                </a:cxn>
                <a:cxn ang="0">
                  <a:pos x="179" y="90"/>
                </a:cxn>
                <a:cxn ang="0">
                  <a:pos x="167" y="83"/>
                </a:cxn>
                <a:cxn ang="0">
                  <a:pos x="155" y="76"/>
                </a:cxn>
                <a:cxn ang="0">
                  <a:pos x="143" y="69"/>
                </a:cxn>
                <a:cxn ang="0">
                  <a:pos x="130" y="63"/>
                </a:cxn>
                <a:cxn ang="0">
                  <a:pos x="122" y="60"/>
                </a:cxn>
                <a:cxn ang="0">
                  <a:pos x="113" y="56"/>
                </a:cxn>
                <a:cxn ang="0">
                  <a:pos x="105" y="53"/>
                </a:cxn>
                <a:cxn ang="0">
                  <a:pos x="96" y="50"/>
                </a:cxn>
                <a:cxn ang="0">
                  <a:pos x="88" y="48"/>
                </a:cxn>
                <a:cxn ang="0">
                  <a:pos x="79" y="45"/>
                </a:cxn>
                <a:cxn ang="0">
                  <a:pos x="71" y="42"/>
                </a:cxn>
                <a:cxn ang="0">
                  <a:pos x="62" y="39"/>
                </a:cxn>
                <a:cxn ang="0">
                  <a:pos x="53" y="36"/>
                </a:cxn>
                <a:cxn ang="0">
                  <a:pos x="45" y="32"/>
                </a:cxn>
                <a:cxn ang="0">
                  <a:pos x="38" y="28"/>
                </a:cxn>
                <a:cxn ang="0">
                  <a:pos x="29" y="24"/>
                </a:cxn>
                <a:cxn ang="0">
                  <a:pos x="22" y="19"/>
                </a:cxn>
                <a:cxn ang="0">
                  <a:pos x="15" y="13"/>
                </a:cxn>
                <a:cxn ang="0">
                  <a:pos x="9" y="7"/>
                </a:cxn>
                <a:cxn ang="0">
                  <a:pos x="2" y="0"/>
                </a:cxn>
                <a:cxn ang="0">
                  <a:pos x="1" y="0"/>
                </a:cxn>
                <a:cxn ang="0">
                  <a:pos x="0" y="0"/>
                </a:cxn>
                <a:cxn ang="0">
                  <a:pos x="0" y="0"/>
                </a:cxn>
                <a:cxn ang="0">
                  <a:pos x="0" y="1"/>
                </a:cxn>
                <a:cxn ang="0">
                  <a:pos x="0" y="1"/>
                </a:cxn>
              </a:cxnLst>
              <a:rect l="0" t="0" r="r" b="b"/>
              <a:pathLst>
                <a:path w="224" h="125">
                  <a:moveTo>
                    <a:pt x="0" y="1"/>
                  </a:moveTo>
                  <a:lnTo>
                    <a:pt x="10" y="12"/>
                  </a:lnTo>
                  <a:lnTo>
                    <a:pt x="21" y="21"/>
                  </a:lnTo>
                  <a:lnTo>
                    <a:pt x="33" y="29"/>
                  </a:lnTo>
                  <a:lnTo>
                    <a:pt x="47" y="35"/>
                  </a:lnTo>
                  <a:lnTo>
                    <a:pt x="59" y="41"/>
                  </a:lnTo>
                  <a:lnTo>
                    <a:pt x="74" y="46"/>
                  </a:lnTo>
                  <a:lnTo>
                    <a:pt x="88" y="50"/>
                  </a:lnTo>
                  <a:lnTo>
                    <a:pt x="102" y="55"/>
                  </a:lnTo>
                  <a:lnTo>
                    <a:pt x="118" y="61"/>
                  </a:lnTo>
                  <a:lnTo>
                    <a:pt x="133" y="69"/>
                  </a:lnTo>
                  <a:lnTo>
                    <a:pt x="148" y="77"/>
                  </a:lnTo>
                  <a:lnTo>
                    <a:pt x="163" y="86"/>
                  </a:lnTo>
                  <a:lnTo>
                    <a:pt x="177" y="96"/>
                  </a:lnTo>
                  <a:lnTo>
                    <a:pt x="192" y="105"/>
                  </a:lnTo>
                  <a:lnTo>
                    <a:pt x="206" y="115"/>
                  </a:lnTo>
                  <a:lnTo>
                    <a:pt x="220" y="125"/>
                  </a:lnTo>
                  <a:lnTo>
                    <a:pt x="221" y="125"/>
                  </a:lnTo>
                  <a:lnTo>
                    <a:pt x="223" y="125"/>
                  </a:lnTo>
                  <a:lnTo>
                    <a:pt x="224" y="124"/>
                  </a:lnTo>
                  <a:lnTo>
                    <a:pt x="224" y="123"/>
                  </a:lnTo>
                  <a:lnTo>
                    <a:pt x="213" y="115"/>
                  </a:lnTo>
                  <a:lnTo>
                    <a:pt x="202" y="106"/>
                  </a:lnTo>
                  <a:lnTo>
                    <a:pt x="191" y="99"/>
                  </a:lnTo>
                  <a:lnTo>
                    <a:pt x="179" y="90"/>
                  </a:lnTo>
                  <a:lnTo>
                    <a:pt x="167" y="83"/>
                  </a:lnTo>
                  <a:lnTo>
                    <a:pt x="155" y="76"/>
                  </a:lnTo>
                  <a:lnTo>
                    <a:pt x="143" y="69"/>
                  </a:lnTo>
                  <a:lnTo>
                    <a:pt x="130" y="63"/>
                  </a:lnTo>
                  <a:lnTo>
                    <a:pt x="122" y="60"/>
                  </a:lnTo>
                  <a:lnTo>
                    <a:pt x="113" y="56"/>
                  </a:lnTo>
                  <a:lnTo>
                    <a:pt x="105" y="53"/>
                  </a:lnTo>
                  <a:lnTo>
                    <a:pt x="96" y="50"/>
                  </a:lnTo>
                  <a:lnTo>
                    <a:pt x="88" y="48"/>
                  </a:lnTo>
                  <a:lnTo>
                    <a:pt x="79" y="45"/>
                  </a:lnTo>
                  <a:lnTo>
                    <a:pt x="71" y="42"/>
                  </a:lnTo>
                  <a:lnTo>
                    <a:pt x="62" y="39"/>
                  </a:lnTo>
                  <a:lnTo>
                    <a:pt x="53" y="36"/>
                  </a:lnTo>
                  <a:lnTo>
                    <a:pt x="45" y="32"/>
                  </a:lnTo>
                  <a:lnTo>
                    <a:pt x="38" y="28"/>
                  </a:lnTo>
                  <a:lnTo>
                    <a:pt x="29" y="24"/>
                  </a:lnTo>
                  <a:lnTo>
                    <a:pt x="22" y="19"/>
                  </a:lnTo>
                  <a:lnTo>
                    <a:pt x="15" y="13"/>
                  </a:lnTo>
                  <a:lnTo>
                    <a:pt x="9" y="7"/>
                  </a:lnTo>
                  <a:lnTo>
                    <a:pt x="2" y="0"/>
                  </a:lnTo>
                  <a:lnTo>
                    <a:pt x="1" y="0"/>
                  </a:lnTo>
                  <a:lnTo>
                    <a:pt x="0" y="0"/>
                  </a:lnTo>
                  <a:lnTo>
                    <a:pt x="0" y="0"/>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0" name="Freeform 58"/>
            <p:cNvSpPr>
              <a:spLocks/>
            </p:cNvSpPr>
            <p:nvPr/>
          </p:nvSpPr>
          <p:spPr bwMode="auto">
            <a:xfrm>
              <a:off x="3643" y="1784"/>
              <a:ext cx="123" cy="477"/>
            </a:xfrm>
            <a:custGeom>
              <a:avLst/>
              <a:gdLst/>
              <a:ahLst/>
              <a:cxnLst>
                <a:cxn ang="0">
                  <a:pos x="120" y="1"/>
                </a:cxn>
                <a:cxn ang="0">
                  <a:pos x="111" y="32"/>
                </a:cxn>
                <a:cxn ang="0">
                  <a:pos x="107" y="64"/>
                </a:cxn>
                <a:cxn ang="0">
                  <a:pos x="105" y="97"/>
                </a:cxn>
                <a:cxn ang="0">
                  <a:pos x="105" y="129"/>
                </a:cxn>
                <a:cxn ang="0">
                  <a:pos x="105" y="164"/>
                </a:cxn>
                <a:cxn ang="0">
                  <a:pos x="104" y="199"/>
                </a:cxn>
                <a:cxn ang="0">
                  <a:pos x="100" y="234"/>
                </a:cxn>
                <a:cxn ang="0">
                  <a:pos x="93" y="268"/>
                </a:cxn>
                <a:cxn ang="0">
                  <a:pos x="88" y="282"/>
                </a:cxn>
                <a:cxn ang="0">
                  <a:pos x="84" y="297"/>
                </a:cxn>
                <a:cxn ang="0">
                  <a:pos x="78" y="310"/>
                </a:cxn>
                <a:cxn ang="0">
                  <a:pos x="72" y="323"/>
                </a:cxn>
                <a:cxn ang="0">
                  <a:pos x="66" y="337"/>
                </a:cxn>
                <a:cxn ang="0">
                  <a:pos x="60" y="350"/>
                </a:cxn>
                <a:cxn ang="0">
                  <a:pos x="53" y="364"/>
                </a:cxn>
                <a:cxn ang="0">
                  <a:pos x="46" y="377"/>
                </a:cxn>
                <a:cxn ang="0">
                  <a:pos x="40" y="388"/>
                </a:cxn>
                <a:cxn ang="0">
                  <a:pos x="33" y="400"/>
                </a:cxn>
                <a:cxn ang="0">
                  <a:pos x="26" y="412"/>
                </a:cxn>
                <a:cxn ang="0">
                  <a:pos x="20" y="424"/>
                </a:cxn>
                <a:cxn ang="0">
                  <a:pos x="14" y="436"/>
                </a:cxn>
                <a:cxn ang="0">
                  <a:pos x="9" y="448"/>
                </a:cxn>
                <a:cxn ang="0">
                  <a:pos x="4" y="460"/>
                </a:cxn>
                <a:cxn ang="0">
                  <a:pos x="0" y="473"/>
                </a:cxn>
                <a:cxn ang="0">
                  <a:pos x="1" y="475"/>
                </a:cxn>
                <a:cxn ang="0">
                  <a:pos x="4" y="477"/>
                </a:cxn>
                <a:cxn ang="0">
                  <a:pos x="7" y="477"/>
                </a:cxn>
                <a:cxn ang="0">
                  <a:pos x="9" y="475"/>
                </a:cxn>
                <a:cxn ang="0">
                  <a:pos x="21" y="450"/>
                </a:cxn>
                <a:cxn ang="0">
                  <a:pos x="34" y="425"/>
                </a:cxn>
                <a:cxn ang="0">
                  <a:pos x="48" y="400"/>
                </a:cxn>
                <a:cxn ang="0">
                  <a:pos x="60" y="375"/>
                </a:cxn>
                <a:cxn ang="0">
                  <a:pos x="73" y="350"/>
                </a:cxn>
                <a:cxn ang="0">
                  <a:pos x="85" y="324"/>
                </a:cxn>
                <a:cxn ang="0">
                  <a:pos x="96" y="298"/>
                </a:cxn>
                <a:cxn ang="0">
                  <a:pos x="104" y="271"/>
                </a:cxn>
                <a:cxn ang="0">
                  <a:pos x="111" y="237"/>
                </a:cxn>
                <a:cxn ang="0">
                  <a:pos x="114" y="204"/>
                </a:cxn>
                <a:cxn ang="0">
                  <a:pos x="114" y="170"/>
                </a:cxn>
                <a:cxn ang="0">
                  <a:pos x="114" y="136"/>
                </a:cxn>
                <a:cxn ang="0">
                  <a:pos x="113" y="102"/>
                </a:cxn>
                <a:cxn ang="0">
                  <a:pos x="114" y="69"/>
                </a:cxn>
                <a:cxn ang="0">
                  <a:pos x="117" y="35"/>
                </a:cxn>
                <a:cxn ang="0">
                  <a:pos x="123" y="1"/>
                </a:cxn>
                <a:cxn ang="0">
                  <a:pos x="123" y="1"/>
                </a:cxn>
                <a:cxn ang="0">
                  <a:pos x="122" y="0"/>
                </a:cxn>
                <a:cxn ang="0">
                  <a:pos x="120" y="0"/>
                </a:cxn>
                <a:cxn ang="0">
                  <a:pos x="120" y="1"/>
                </a:cxn>
                <a:cxn ang="0">
                  <a:pos x="120" y="1"/>
                </a:cxn>
              </a:cxnLst>
              <a:rect l="0" t="0" r="r" b="b"/>
              <a:pathLst>
                <a:path w="123" h="477">
                  <a:moveTo>
                    <a:pt x="120" y="1"/>
                  </a:moveTo>
                  <a:lnTo>
                    <a:pt x="111" y="32"/>
                  </a:lnTo>
                  <a:lnTo>
                    <a:pt x="107" y="64"/>
                  </a:lnTo>
                  <a:lnTo>
                    <a:pt x="105" y="97"/>
                  </a:lnTo>
                  <a:lnTo>
                    <a:pt x="105" y="129"/>
                  </a:lnTo>
                  <a:lnTo>
                    <a:pt x="105" y="164"/>
                  </a:lnTo>
                  <a:lnTo>
                    <a:pt x="104" y="199"/>
                  </a:lnTo>
                  <a:lnTo>
                    <a:pt x="100" y="234"/>
                  </a:lnTo>
                  <a:lnTo>
                    <a:pt x="93" y="268"/>
                  </a:lnTo>
                  <a:lnTo>
                    <a:pt x="88" y="282"/>
                  </a:lnTo>
                  <a:lnTo>
                    <a:pt x="84" y="297"/>
                  </a:lnTo>
                  <a:lnTo>
                    <a:pt x="78" y="310"/>
                  </a:lnTo>
                  <a:lnTo>
                    <a:pt x="72" y="323"/>
                  </a:lnTo>
                  <a:lnTo>
                    <a:pt x="66" y="337"/>
                  </a:lnTo>
                  <a:lnTo>
                    <a:pt x="60" y="350"/>
                  </a:lnTo>
                  <a:lnTo>
                    <a:pt x="53" y="364"/>
                  </a:lnTo>
                  <a:lnTo>
                    <a:pt x="46" y="377"/>
                  </a:lnTo>
                  <a:lnTo>
                    <a:pt x="40" y="388"/>
                  </a:lnTo>
                  <a:lnTo>
                    <a:pt x="33" y="400"/>
                  </a:lnTo>
                  <a:lnTo>
                    <a:pt x="26" y="412"/>
                  </a:lnTo>
                  <a:lnTo>
                    <a:pt x="20" y="424"/>
                  </a:lnTo>
                  <a:lnTo>
                    <a:pt x="14" y="436"/>
                  </a:lnTo>
                  <a:lnTo>
                    <a:pt x="9" y="448"/>
                  </a:lnTo>
                  <a:lnTo>
                    <a:pt x="4" y="460"/>
                  </a:lnTo>
                  <a:lnTo>
                    <a:pt x="0" y="473"/>
                  </a:lnTo>
                  <a:lnTo>
                    <a:pt x="1" y="475"/>
                  </a:lnTo>
                  <a:lnTo>
                    <a:pt x="4" y="477"/>
                  </a:lnTo>
                  <a:lnTo>
                    <a:pt x="7" y="477"/>
                  </a:lnTo>
                  <a:lnTo>
                    <a:pt x="9" y="475"/>
                  </a:lnTo>
                  <a:lnTo>
                    <a:pt x="21" y="450"/>
                  </a:lnTo>
                  <a:lnTo>
                    <a:pt x="34" y="425"/>
                  </a:lnTo>
                  <a:lnTo>
                    <a:pt x="48" y="400"/>
                  </a:lnTo>
                  <a:lnTo>
                    <a:pt x="60" y="375"/>
                  </a:lnTo>
                  <a:lnTo>
                    <a:pt x="73" y="350"/>
                  </a:lnTo>
                  <a:lnTo>
                    <a:pt x="85" y="324"/>
                  </a:lnTo>
                  <a:lnTo>
                    <a:pt x="96" y="298"/>
                  </a:lnTo>
                  <a:lnTo>
                    <a:pt x="104" y="271"/>
                  </a:lnTo>
                  <a:lnTo>
                    <a:pt x="111" y="237"/>
                  </a:lnTo>
                  <a:lnTo>
                    <a:pt x="114" y="204"/>
                  </a:lnTo>
                  <a:lnTo>
                    <a:pt x="114" y="170"/>
                  </a:lnTo>
                  <a:lnTo>
                    <a:pt x="114" y="136"/>
                  </a:lnTo>
                  <a:lnTo>
                    <a:pt x="113" y="102"/>
                  </a:lnTo>
                  <a:lnTo>
                    <a:pt x="114" y="69"/>
                  </a:lnTo>
                  <a:lnTo>
                    <a:pt x="117" y="35"/>
                  </a:lnTo>
                  <a:lnTo>
                    <a:pt x="123" y="1"/>
                  </a:lnTo>
                  <a:lnTo>
                    <a:pt x="123" y="1"/>
                  </a:lnTo>
                  <a:lnTo>
                    <a:pt x="122" y="0"/>
                  </a:lnTo>
                  <a:lnTo>
                    <a:pt x="120" y="0"/>
                  </a:lnTo>
                  <a:lnTo>
                    <a:pt x="120" y="1"/>
                  </a:lnTo>
                  <a:lnTo>
                    <a:pt x="12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1" name="Freeform 59"/>
            <p:cNvSpPr>
              <a:spLocks/>
            </p:cNvSpPr>
            <p:nvPr/>
          </p:nvSpPr>
          <p:spPr bwMode="auto">
            <a:xfrm>
              <a:off x="3501" y="1769"/>
              <a:ext cx="227" cy="300"/>
            </a:xfrm>
            <a:custGeom>
              <a:avLst/>
              <a:gdLst/>
              <a:ahLst/>
              <a:cxnLst>
                <a:cxn ang="0">
                  <a:pos x="225" y="20"/>
                </a:cxn>
                <a:cxn ang="0">
                  <a:pos x="225" y="3"/>
                </a:cxn>
                <a:cxn ang="0">
                  <a:pos x="214" y="0"/>
                </a:cxn>
                <a:cxn ang="0">
                  <a:pos x="202" y="3"/>
                </a:cxn>
                <a:cxn ang="0">
                  <a:pos x="181" y="10"/>
                </a:cxn>
                <a:cxn ang="0">
                  <a:pos x="154" y="24"/>
                </a:cxn>
                <a:cxn ang="0">
                  <a:pos x="129" y="40"/>
                </a:cxn>
                <a:cxn ang="0">
                  <a:pos x="105" y="59"/>
                </a:cxn>
                <a:cxn ang="0">
                  <a:pos x="83" y="78"/>
                </a:cxn>
                <a:cxn ang="0">
                  <a:pos x="55" y="106"/>
                </a:cxn>
                <a:cxn ang="0">
                  <a:pos x="19" y="155"/>
                </a:cxn>
                <a:cxn ang="0">
                  <a:pos x="1" y="211"/>
                </a:cxn>
                <a:cxn ang="0">
                  <a:pos x="2" y="245"/>
                </a:cxn>
                <a:cxn ang="0">
                  <a:pos x="12" y="267"/>
                </a:cxn>
                <a:cxn ang="0">
                  <a:pos x="31" y="279"/>
                </a:cxn>
                <a:cxn ang="0">
                  <a:pos x="41" y="281"/>
                </a:cxn>
                <a:cxn ang="0">
                  <a:pos x="52" y="280"/>
                </a:cxn>
                <a:cxn ang="0">
                  <a:pos x="63" y="279"/>
                </a:cxn>
                <a:cxn ang="0">
                  <a:pos x="75" y="276"/>
                </a:cxn>
                <a:cxn ang="0">
                  <a:pos x="78" y="275"/>
                </a:cxn>
                <a:cxn ang="0">
                  <a:pos x="93" y="276"/>
                </a:cxn>
                <a:cxn ang="0">
                  <a:pos x="93" y="288"/>
                </a:cxn>
                <a:cxn ang="0">
                  <a:pos x="81" y="297"/>
                </a:cxn>
                <a:cxn ang="0">
                  <a:pos x="80" y="300"/>
                </a:cxn>
                <a:cxn ang="0">
                  <a:pos x="93" y="293"/>
                </a:cxn>
                <a:cxn ang="0">
                  <a:pos x="101" y="277"/>
                </a:cxn>
                <a:cxn ang="0">
                  <a:pos x="87" y="270"/>
                </a:cxn>
                <a:cxn ang="0">
                  <a:pos x="64" y="277"/>
                </a:cxn>
                <a:cxn ang="0">
                  <a:pos x="39" y="279"/>
                </a:cxn>
                <a:cxn ang="0">
                  <a:pos x="16" y="267"/>
                </a:cxn>
                <a:cxn ang="0">
                  <a:pos x="4" y="239"/>
                </a:cxn>
                <a:cxn ang="0">
                  <a:pos x="4" y="208"/>
                </a:cxn>
                <a:cxn ang="0">
                  <a:pos x="18" y="162"/>
                </a:cxn>
                <a:cxn ang="0">
                  <a:pos x="50" y="114"/>
                </a:cxn>
                <a:cxn ang="0">
                  <a:pos x="90" y="73"/>
                </a:cxn>
                <a:cxn ang="0">
                  <a:pos x="113" y="55"/>
                </a:cxn>
                <a:cxn ang="0">
                  <a:pos x="136" y="38"/>
                </a:cxn>
                <a:cxn ang="0">
                  <a:pos x="157" y="24"/>
                </a:cxn>
                <a:cxn ang="0">
                  <a:pos x="172" y="16"/>
                </a:cxn>
                <a:cxn ang="0">
                  <a:pos x="186" y="10"/>
                </a:cxn>
                <a:cxn ang="0">
                  <a:pos x="199" y="4"/>
                </a:cxn>
                <a:cxn ang="0">
                  <a:pos x="209" y="2"/>
                </a:cxn>
                <a:cxn ang="0">
                  <a:pos x="217" y="1"/>
                </a:cxn>
                <a:cxn ang="0">
                  <a:pos x="222" y="18"/>
                </a:cxn>
                <a:cxn ang="0">
                  <a:pos x="212" y="27"/>
                </a:cxn>
                <a:cxn ang="0">
                  <a:pos x="213" y="27"/>
                </a:cxn>
              </a:cxnLst>
              <a:rect l="0" t="0" r="r" b="b"/>
              <a:pathLst>
                <a:path w="227" h="300">
                  <a:moveTo>
                    <a:pt x="213" y="27"/>
                  </a:moveTo>
                  <a:lnTo>
                    <a:pt x="220" y="24"/>
                  </a:lnTo>
                  <a:lnTo>
                    <a:pt x="225" y="20"/>
                  </a:lnTo>
                  <a:lnTo>
                    <a:pt x="227" y="14"/>
                  </a:lnTo>
                  <a:lnTo>
                    <a:pt x="226" y="7"/>
                  </a:lnTo>
                  <a:lnTo>
                    <a:pt x="225" y="3"/>
                  </a:lnTo>
                  <a:lnTo>
                    <a:pt x="223" y="1"/>
                  </a:lnTo>
                  <a:lnTo>
                    <a:pt x="219" y="0"/>
                  </a:lnTo>
                  <a:lnTo>
                    <a:pt x="214" y="0"/>
                  </a:lnTo>
                  <a:lnTo>
                    <a:pt x="210" y="1"/>
                  </a:lnTo>
                  <a:lnTo>
                    <a:pt x="205" y="1"/>
                  </a:lnTo>
                  <a:lnTo>
                    <a:pt x="202" y="3"/>
                  </a:lnTo>
                  <a:lnTo>
                    <a:pt x="199" y="4"/>
                  </a:lnTo>
                  <a:lnTo>
                    <a:pt x="190" y="7"/>
                  </a:lnTo>
                  <a:lnTo>
                    <a:pt x="181" y="10"/>
                  </a:lnTo>
                  <a:lnTo>
                    <a:pt x="172" y="15"/>
                  </a:lnTo>
                  <a:lnTo>
                    <a:pt x="163" y="19"/>
                  </a:lnTo>
                  <a:lnTo>
                    <a:pt x="154" y="24"/>
                  </a:lnTo>
                  <a:lnTo>
                    <a:pt x="146" y="29"/>
                  </a:lnTo>
                  <a:lnTo>
                    <a:pt x="137" y="35"/>
                  </a:lnTo>
                  <a:lnTo>
                    <a:pt x="129" y="40"/>
                  </a:lnTo>
                  <a:lnTo>
                    <a:pt x="121" y="46"/>
                  </a:lnTo>
                  <a:lnTo>
                    <a:pt x="113" y="52"/>
                  </a:lnTo>
                  <a:lnTo>
                    <a:pt x="105" y="59"/>
                  </a:lnTo>
                  <a:lnTo>
                    <a:pt x="98" y="65"/>
                  </a:lnTo>
                  <a:lnTo>
                    <a:pt x="90" y="72"/>
                  </a:lnTo>
                  <a:lnTo>
                    <a:pt x="83" y="78"/>
                  </a:lnTo>
                  <a:lnTo>
                    <a:pt x="75" y="85"/>
                  </a:lnTo>
                  <a:lnTo>
                    <a:pt x="69" y="92"/>
                  </a:lnTo>
                  <a:lnTo>
                    <a:pt x="55" y="106"/>
                  </a:lnTo>
                  <a:lnTo>
                    <a:pt x="42" y="121"/>
                  </a:lnTo>
                  <a:lnTo>
                    <a:pt x="30" y="137"/>
                  </a:lnTo>
                  <a:lnTo>
                    <a:pt x="19" y="155"/>
                  </a:lnTo>
                  <a:lnTo>
                    <a:pt x="11" y="172"/>
                  </a:lnTo>
                  <a:lnTo>
                    <a:pt x="4" y="191"/>
                  </a:lnTo>
                  <a:lnTo>
                    <a:pt x="1" y="211"/>
                  </a:lnTo>
                  <a:lnTo>
                    <a:pt x="0" y="231"/>
                  </a:lnTo>
                  <a:lnTo>
                    <a:pt x="1" y="238"/>
                  </a:lnTo>
                  <a:lnTo>
                    <a:pt x="2" y="245"/>
                  </a:lnTo>
                  <a:lnTo>
                    <a:pt x="4" y="253"/>
                  </a:lnTo>
                  <a:lnTo>
                    <a:pt x="8" y="260"/>
                  </a:lnTo>
                  <a:lnTo>
                    <a:pt x="12" y="267"/>
                  </a:lnTo>
                  <a:lnTo>
                    <a:pt x="17" y="273"/>
                  </a:lnTo>
                  <a:lnTo>
                    <a:pt x="24" y="276"/>
                  </a:lnTo>
                  <a:lnTo>
                    <a:pt x="31" y="279"/>
                  </a:lnTo>
                  <a:lnTo>
                    <a:pt x="34" y="280"/>
                  </a:lnTo>
                  <a:lnTo>
                    <a:pt x="37" y="281"/>
                  </a:lnTo>
                  <a:lnTo>
                    <a:pt x="41" y="281"/>
                  </a:lnTo>
                  <a:lnTo>
                    <a:pt x="45" y="281"/>
                  </a:lnTo>
                  <a:lnTo>
                    <a:pt x="48" y="281"/>
                  </a:lnTo>
                  <a:lnTo>
                    <a:pt x="52" y="280"/>
                  </a:lnTo>
                  <a:lnTo>
                    <a:pt x="55" y="280"/>
                  </a:lnTo>
                  <a:lnTo>
                    <a:pt x="58" y="279"/>
                  </a:lnTo>
                  <a:lnTo>
                    <a:pt x="63" y="279"/>
                  </a:lnTo>
                  <a:lnTo>
                    <a:pt x="67" y="277"/>
                  </a:lnTo>
                  <a:lnTo>
                    <a:pt x="71" y="276"/>
                  </a:lnTo>
                  <a:lnTo>
                    <a:pt x="75" y="276"/>
                  </a:lnTo>
                  <a:lnTo>
                    <a:pt x="76" y="275"/>
                  </a:lnTo>
                  <a:lnTo>
                    <a:pt x="78" y="275"/>
                  </a:lnTo>
                  <a:lnTo>
                    <a:pt x="78" y="275"/>
                  </a:lnTo>
                  <a:lnTo>
                    <a:pt x="79" y="274"/>
                  </a:lnTo>
                  <a:lnTo>
                    <a:pt x="87" y="274"/>
                  </a:lnTo>
                  <a:lnTo>
                    <a:pt x="93" y="276"/>
                  </a:lnTo>
                  <a:lnTo>
                    <a:pt x="95" y="279"/>
                  </a:lnTo>
                  <a:lnTo>
                    <a:pt x="95" y="283"/>
                  </a:lnTo>
                  <a:lnTo>
                    <a:pt x="93" y="288"/>
                  </a:lnTo>
                  <a:lnTo>
                    <a:pt x="90" y="291"/>
                  </a:lnTo>
                  <a:lnTo>
                    <a:pt x="85" y="295"/>
                  </a:lnTo>
                  <a:lnTo>
                    <a:pt x="81" y="297"/>
                  </a:lnTo>
                  <a:lnTo>
                    <a:pt x="79" y="299"/>
                  </a:lnTo>
                  <a:lnTo>
                    <a:pt x="79" y="300"/>
                  </a:lnTo>
                  <a:lnTo>
                    <a:pt x="80" y="300"/>
                  </a:lnTo>
                  <a:lnTo>
                    <a:pt x="82" y="300"/>
                  </a:lnTo>
                  <a:lnTo>
                    <a:pt x="87" y="297"/>
                  </a:lnTo>
                  <a:lnTo>
                    <a:pt x="93" y="293"/>
                  </a:lnTo>
                  <a:lnTo>
                    <a:pt x="99" y="288"/>
                  </a:lnTo>
                  <a:lnTo>
                    <a:pt x="102" y="282"/>
                  </a:lnTo>
                  <a:lnTo>
                    <a:pt x="101" y="277"/>
                  </a:lnTo>
                  <a:lnTo>
                    <a:pt x="98" y="273"/>
                  </a:lnTo>
                  <a:lnTo>
                    <a:pt x="93" y="270"/>
                  </a:lnTo>
                  <a:lnTo>
                    <a:pt x="87" y="270"/>
                  </a:lnTo>
                  <a:lnTo>
                    <a:pt x="79" y="273"/>
                  </a:lnTo>
                  <a:lnTo>
                    <a:pt x="72" y="275"/>
                  </a:lnTo>
                  <a:lnTo>
                    <a:pt x="64" y="277"/>
                  </a:lnTo>
                  <a:lnTo>
                    <a:pt x="55" y="278"/>
                  </a:lnTo>
                  <a:lnTo>
                    <a:pt x="47" y="279"/>
                  </a:lnTo>
                  <a:lnTo>
                    <a:pt x="39" y="279"/>
                  </a:lnTo>
                  <a:lnTo>
                    <a:pt x="31" y="276"/>
                  </a:lnTo>
                  <a:lnTo>
                    <a:pt x="23" y="273"/>
                  </a:lnTo>
                  <a:lnTo>
                    <a:pt x="16" y="267"/>
                  </a:lnTo>
                  <a:lnTo>
                    <a:pt x="10" y="258"/>
                  </a:lnTo>
                  <a:lnTo>
                    <a:pt x="6" y="249"/>
                  </a:lnTo>
                  <a:lnTo>
                    <a:pt x="4" y="239"/>
                  </a:lnTo>
                  <a:lnTo>
                    <a:pt x="3" y="229"/>
                  </a:lnTo>
                  <a:lnTo>
                    <a:pt x="4" y="218"/>
                  </a:lnTo>
                  <a:lnTo>
                    <a:pt x="4" y="208"/>
                  </a:lnTo>
                  <a:lnTo>
                    <a:pt x="6" y="199"/>
                  </a:lnTo>
                  <a:lnTo>
                    <a:pt x="11" y="180"/>
                  </a:lnTo>
                  <a:lnTo>
                    <a:pt x="18" y="162"/>
                  </a:lnTo>
                  <a:lnTo>
                    <a:pt x="27" y="145"/>
                  </a:lnTo>
                  <a:lnTo>
                    <a:pt x="38" y="129"/>
                  </a:lnTo>
                  <a:lnTo>
                    <a:pt x="50" y="114"/>
                  </a:lnTo>
                  <a:lnTo>
                    <a:pt x="63" y="100"/>
                  </a:lnTo>
                  <a:lnTo>
                    <a:pt x="76" y="86"/>
                  </a:lnTo>
                  <a:lnTo>
                    <a:pt x="90" y="73"/>
                  </a:lnTo>
                  <a:lnTo>
                    <a:pt x="98" y="67"/>
                  </a:lnTo>
                  <a:lnTo>
                    <a:pt x="105" y="61"/>
                  </a:lnTo>
                  <a:lnTo>
                    <a:pt x="113" y="55"/>
                  </a:lnTo>
                  <a:lnTo>
                    <a:pt x="120" y="49"/>
                  </a:lnTo>
                  <a:lnTo>
                    <a:pt x="129" y="43"/>
                  </a:lnTo>
                  <a:lnTo>
                    <a:pt x="136" y="38"/>
                  </a:lnTo>
                  <a:lnTo>
                    <a:pt x="144" y="32"/>
                  </a:lnTo>
                  <a:lnTo>
                    <a:pt x="152" y="27"/>
                  </a:lnTo>
                  <a:lnTo>
                    <a:pt x="157" y="24"/>
                  </a:lnTo>
                  <a:lnTo>
                    <a:pt x="162" y="21"/>
                  </a:lnTo>
                  <a:lnTo>
                    <a:pt x="167" y="18"/>
                  </a:lnTo>
                  <a:lnTo>
                    <a:pt x="172" y="16"/>
                  </a:lnTo>
                  <a:lnTo>
                    <a:pt x="176" y="14"/>
                  </a:lnTo>
                  <a:lnTo>
                    <a:pt x="182" y="12"/>
                  </a:lnTo>
                  <a:lnTo>
                    <a:pt x="186" y="10"/>
                  </a:lnTo>
                  <a:lnTo>
                    <a:pt x="191" y="7"/>
                  </a:lnTo>
                  <a:lnTo>
                    <a:pt x="195" y="6"/>
                  </a:lnTo>
                  <a:lnTo>
                    <a:pt x="199" y="4"/>
                  </a:lnTo>
                  <a:lnTo>
                    <a:pt x="202" y="4"/>
                  </a:lnTo>
                  <a:lnTo>
                    <a:pt x="206" y="2"/>
                  </a:lnTo>
                  <a:lnTo>
                    <a:pt x="209" y="2"/>
                  </a:lnTo>
                  <a:lnTo>
                    <a:pt x="212" y="2"/>
                  </a:lnTo>
                  <a:lnTo>
                    <a:pt x="214" y="2"/>
                  </a:lnTo>
                  <a:lnTo>
                    <a:pt x="217" y="1"/>
                  </a:lnTo>
                  <a:lnTo>
                    <a:pt x="224" y="7"/>
                  </a:lnTo>
                  <a:lnTo>
                    <a:pt x="226" y="12"/>
                  </a:lnTo>
                  <a:lnTo>
                    <a:pt x="222" y="18"/>
                  </a:lnTo>
                  <a:lnTo>
                    <a:pt x="213" y="26"/>
                  </a:lnTo>
                  <a:lnTo>
                    <a:pt x="212" y="26"/>
                  </a:lnTo>
                  <a:lnTo>
                    <a:pt x="212" y="27"/>
                  </a:lnTo>
                  <a:lnTo>
                    <a:pt x="212" y="27"/>
                  </a:lnTo>
                  <a:lnTo>
                    <a:pt x="213" y="27"/>
                  </a:lnTo>
                  <a:lnTo>
                    <a:pt x="213" y="27"/>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2" name="Freeform 60"/>
            <p:cNvSpPr>
              <a:spLocks/>
            </p:cNvSpPr>
            <p:nvPr/>
          </p:nvSpPr>
          <p:spPr bwMode="auto">
            <a:xfrm>
              <a:off x="3387" y="2107"/>
              <a:ext cx="87" cy="85"/>
            </a:xfrm>
            <a:custGeom>
              <a:avLst/>
              <a:gdLst/>
              <a:ahLst/>
              <a:cxnLst>
                <a:cxn ang="0">
                  <a:pos x="83" y="2"/>
                </a:cxn>
                <a:cxn ang="0">
                  <a:pos x="85" y="14"/>
                </a:cxn>
                <a:cxn ang="0">
                  <a:pos x="83" y="25"/>
                </a:cxn>
                <a:cxn ang="0">
                  <a:pos x="77" y="35"/>
                </a:cxn>
                <a:cxn ang="0">
                  <a:pos x="68" y="42"/>
                </a:cxn>
                <a:cxn ang="0">
                  <a:pos x="64" y="44"/>
                </a:cxn>
                <a:cxn ang="0">
                  <a:pos x="60" y="45"/>
                </a:cxn>
                <a:cxn ang="0">
                  <a:pos x="56" y="47"/>
                </a:cxn>
                <a:cxn ang="0">
                  <a:pos x="53" y="48"/>
                </a:cxn>
                <a:cxn ang="0">
                  <a:pos x="49" y="49"/>
                </a:cxn>
                <a:cxn ang="0">
                  <a:pos x="45" y="51"/>
                </a:cxn>
                <a:cxn ang="0">
                  <a:pos x="42" y="52"/>
                </a:cxn>
                <a:cxn ang="0">
                  <a:pos x="38" y="54"/>
                </a:cxn>
                <a:cxn ang="0">
                  <a:pos x="33" y="57"/>
                </a:cxn>
                <a:cxn ang="0">
                  <a:pos x="27" y="60"/>
                </a:cxn>
                <a:cxn ang="0">
                  <a:pos x="23" y="63"/>
                </a:cxn>
                <a:cxn ang="0">
                  <a:pos x="18" y="66"/>
                </a:cxn>
                <a:cxn ang="0">
                  <a:pos x="13" y="71"/>
                </a:cxn>
                <a:cxn ang="0">
                  <a:pos x="9" y="74"/>
                </a:cxn>
                <a:cxn ang="0">
                  <a:pos x="5" y="79"/>
                </a:cxn>
                <a:cxn ang="0">
                  <a:pos x="1" y="83"/>
                </a:cxn>
                <a:cxn ang="0">
                  <a:pos x="0" y="85"/>
                </a:cxn>
                <a:cxn ang="0">
                  <a:pos x="1" y="85"/>
                </a:cxn>
                <a:cxn ang="0">
                  <a:pos x="2" y="85"/>
                </a:cxn>
                <a:cxn ang="0">
                  <a:pos x="3" y="84"/>
                </a:cxn>
                <a:cxn ang="0">
                  <a:pos x="8" y="79"/>
                </a:cxn>
                <a:cxn ang="0">
                  <a:pos x="13" y="74"/>
                </a:cxn>
                <a:cxn ang="0">
                  <a:pos x="18" y="70"/>
                </a:cxn>
                <a:cxn ang="0">
                  <a:pos x="23" y="66"/>
                </a:cxn>
                <a:cxn ang="0">
                  <a:pos x="29" y="63"/>
                </a:cxn>
                <a:cxn ang="0">
                  <a:pos x="34" y="60"/>
                </a:cxn>
                <a:cxn ang="0">
                  <a:pos x="40" y="57"/>
                </a:cxn>
                <a:cxn ang="0">
                  <a:pos x="47" y="54"/>
                </a:cxn>
                <a:cxn ang="0">
                  <a:pos x="50" y="53"/>
                </a:cxn>
                <a:cxn ang="0">
                  <a:pos x="53" y="52"/>
                </a:cxn>
                <a:cxn ang="0">
                  <a:pos x="57" y="51"/>
                </a:cxn>
                <a:cxn ang="0">
                  <a:pos x="61" y="49"/>
                </a:cxn>
                <a:cxn ang="0">
                  <a:pos x="65" y="48"/>
                </a:cxn>
                <a:cxn ang="0">
                  <a:pos x="68" y="46"/>
                </a:cxn>
                <a:cxn ang="0">
                  <a:pos x="71" y="45"/>
                </a:cxn>
                <a:cxn ang="0">
                  <a:pos x="74" y="42"/>
                </a:cxn>
                <a:cxn ang="0">
                  <a:pos x="81" y="33"/>
                </a:cxn>
                <a:cxn ang="0">
                  <a:pos x="86" y="24"/>
                </a:cxn>
                <a:cxn ang="0">
                  <a:pos x="87" y="12"/>
                </a:cxn>
                <a:cxn ang="0">
                  <a:pos x="86" y="0"/>
                </a:cxn>
                <a:cxn ang="0">
                  <a:pos x="85" y="0"/>
                </a:cxn>
                <a:cxn ang="0">
                  <a:pos x="84" y="0"/>
                </a:cxn>
                <a:cxn ang="0">
                  <a:pos x="83" y="1"/>
                </a:cxn>
                <a:cxn ang="0">
                  <a:pos x="83" y="2"/>
                </a:cxn>
                <a:cxn ang="0">
                  <a:pos x="83" y="2"/>
                </a:cxn>
              </a:cxnLst>
              <a:rect l="0" t="0" r="r" b="b"/>
              <a:pathLst>
                <a:path w="87" h="85">
                  <a:moveTo>
                    <a:pt x="83" y="2"/>
                  </a:moveTo>
                  <a:lnTo>
                    <a:pt x="85" y="14"/>
                  </a:lnTo>
                  <a:lnTo>
                    <a:pt x="83" y="25"/>
                  </a:lnTo>
                  <a:lnTo>
                    <a:pt x="77" y="35"/>
                  </a:lnTo>
                  <a:lnTo>
                    <a:pt x="68" y="42"/>
                  </a:lnTo>
                  <a:lnTo>
                    <a:pt x="64" y="44"/>
                  </a:lnTo>
                  <a:lnTo>
                    <a:pt x="60" y="45"/>
                  </a:lnTo>
                  <a:lnTo>
                    <a:pt x="56" y="47"/>
                  </a:lnTo>
                  <a:lnTo>
                    <a:pt x="53" y="48"/>
                  </a:lnTo>
                  <a:lnTo>
                    <a:pt x="49" y="49"/>
                  </a:lnTo>
                  <a:lnTo>
                    <a:pt x="45" y="51"/>
                  </a:lnTo>
                  <a:lnTo>
                    <a:pt x="42" y="52"/>
                  </a:lnTo>
                  <a:lnTo>
                    <a:pt x="38" y="54"/>
                  </a:lnTo>
                  <a:lnTo>
                    <a:pt x="33" y="57"/>
                  </a:lnTo>
                  <a:lnTo>
                    <a:pt x="27" y="60"/>
                  </a:lnTo>
                  <a:lnTo>
                    <a:pt x="23" y="63"/>
                  </a:lnTo>
                  <a:lnTo>
                    <a:pt x="18" y="66"/>
                  </a:lnTo>
                  <a:lnTo>
                    <a:pt x="13" y="71"/>
                  </a:lnTo>
                  <a:lnTo>
                    <a:pt x="9" y="74"/>
                  </a:lnTo>
                  <a:lnTo>
                    <a:pt x="5" y="79"/>
                  </a:lnTo>
                  <a:lnTo>
                    <a:pt x="1" y="83"/>
                  </a:lnTo>
                  <a:lnTo>
                    <a:pt x="0" y="85"/>
                  </a:lnTo>
                  <a:lnTo>
                    <a:pt x="1" y="85"/>
                  </a:lnTo>
                  <a:lnTo>
                    <a:pt x="2" y="85"/>
                  </a:lnTo>
                  <a:lnTo>
                    <a:pt x="3" y="84"/>
                  </a:lnTo>
                  <a:lnTo>
                    <a:pt x="8" y="79"/>
                  </a:lnTo>
                  <a:lnTo>
                    <a:pt x="13" y="74"/>
                  </a:lnTo>
                  <a:lnTo>
                    <a:pt x="18" y="70"/>
                  </a:lnTo>
                  <a:lnTo>
                    <a:pt x="23" y="66"/>
                  </a:lnTo>
                  <a:lnTo>
                    <a:pt x="29" y="63"/>
                  </a:lnTo>
                  <a:lnTo>
                    <a:pt x="34" y="60"/>
                  </a:lnTo>
                  <a:lnTo>
                    <a:pt x="40" y="57"/>
                  </a:lnTo>
                  <a:lnTo>
                    <a:pt x="47" y="54"/>
                  </a:lnTo>
                  <a:lnTo>
                    <a:pt x="50" y="53"/>
                  </a:lnTo>
                  <a:lnTo>
                    <a:pt x="53" y="52"/>
                  </a:lnTo>
                  <a:lnTo>
                    <a:pt x="57" y="51"/>
                  </a:lnTo>
                  <a:lnTo>
                    <a:pt x="61" y="49"/>
                  </a:lnTo>
                  <a:lnTo>
                    <a:pt x="65" y="48"/>
                  </a:lnTo>
                  <a:lnTo>
                    <a:pt x="68" y="46"/>
                  </a:lnTo>
                  <a:lnTo>
                    <a:pt x="71" y="45"/>
                  </a:lnTo>
                  <a:lnTo>
                    <a:pt x="74" y="42"/>
                  </a:lnTo>
                  <a:lnTo>
                    <a:pt x="81" y="33"/>
                  </a:lnTo>
                  <a:lnTo>
                    <a:pt x="86" y="24"/>
                  </a:lnTo>
                  <a:lnTo>
                    <a:pt x="87" y="12"/>
                  </a:lnTo>
                  <a:lnTo>
                    <a:pt x="86" y="0"/>
                  </a:lnTo>
                  <a:lnTo>
                    <a:pt x="85" y="0"/>
                  </a:lnTo>
                  <a:lnTo>
                    <a:pt x="84" y="0"/>
                  </a:lnTo>
                  <a:lnTo>
                    <a:pt x="83" y="1"/>
                  </a:lnTo>
                  <a:lnTo>
                    <a:pt x="83" y="2"/>
                  </a:lnTo>
                  <a:lnTo>
                    <a:pt x="83" y="2"/>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3" name="Freeform 61"/>
            <p:cNvSpPr>
              <a:spLocks/>
            </p:cNvSpPr>
            <p:nvPr/>
          </p:nvSpPr>
          <p:spPr bwMode="auto">
            <a:xfrm>
              <a:off x="3380" y="2128"/>
              <a:ext cx="71" cy="72"/>
            </a:xfrm>
            <a:custGeom>
              <a:avLst/>
              <a:gdLst/>
              <a:ahLst/>
              <a:cxnLst>
                <a:cxn ang="0">
                  <a:pos x="70" y="0"/>
                </a:cxn>
                <a:cxn ang="0">
                  <a:pos x="61" y="0"/>
                </a:cxn>
                <a:cxn ang="0">
                  <a:pos x="52" y="2"/>
                </a:cxn>
                <a:cxn ang="0">
                  <a:pos x="44" y="4"/>
                </a:cxn>
                <a:cxn ang="0">
                  <a:pos x="36" y="7"/>
                </a:cxn>
                <a:cxn ang="0">
                  <a:pos x="28" y="11"/>
                </a:cxn>
                <a:cxn ang="0">
                  <a:pos x="20" y="16"/>
                </a:cxn>
                <a:cxn ang="0">
                  <a:pos x="13" y="22"/>
                </a:cxn>
                <a:cxn ang="0">
                  <a:pos x="8" y="29"/>
                </a:cxn>
                <a:cxn ang="0">
                  <a:pos x="2" y="40"/>
                </a:cxn>
                <a:cxn ang="0">
                  <a:pos x="0" y="52"/>
                </a:cxn>
                <a:cxn ang="0">
                  <a:pos x="2" y="63"/>
                </a:cxn>
                <a:cxn ang="0">
                  <a:pos x="11" y="72"/>
                </a:cxn>
                <a:cxn ang="0">
                  <a:pos x="13" y="72"/>
                </a:cxn>
                <a:cxn ang="0">
                  <a:pos x="13" y="71"/>
                </a:cxn>
                <a:cxn ang="0">
                  <a:pos x="13" y="68"/>
                </a:cxn>
                <a:cxn ang="0">
                  <a:pos x="12" y="67"/>
                </a:cxn>
                <a:cxn ang="0">
                  <a:pos x="5" y="54"/>
                </a:cxn>
                <a:cxn ang="0">
                  <a:pos x="5" y="43"/>
                </a:cxn>
                <a:cxn ang="0">
                  <a:pos x="10" y="33"/>
                </a:cxn>
                <a:cxn ang="0">
                  <a:pos x="20" y="23"/>
                </a:cxn>
                <a:cxn ang="0">
                  <a:pos x="32" y="15"/>
                </a:cxn>
                <a:cxn ang="0">
                  <a:pos x="46" y="9"/>
                </a:cxn>
                <a:cxn ang="0">
                  <a:pos x="59" y="5"/>
                </a:cxn>
                <a:cxn ang="0">
                  <a:pos x="70" y="3"/>
                </a:cxn>
                <a:cxn ang="0">
                  <a:pos x="71" y="3"/>
                </a:cxn>
                <a:cxn ang="0">
                  <a:pos x="71" y="1"/>
                </a:cxn>
                <a:cxn ang="0">
                  <a:pos x="71" y="0"/>
                </a:cxn>
                <a:cxn ang="0">
                  <a:pos x="70" y="0"/>
                </a:cxn>
                <a:cxn ang="0">
                  <a:pos x="70" y="0"/>
                </a:cxn>
              </a:cxnLst>
              <a:rect l="0" t="0" r="r" b="b"/>
              <a:pathLst>
                <a:path w="71" h="72">
                  <a:moveTo>
                    <a:pt x="70" y="0"/>
                  </a:moveTo>
                  <a:lnTo>
                    <a:pt x="61" y="0"/>
                  </a:lnTo>
                  <a:lnTo>
                    <a:pt x="52" y="2"/>
                  </a:lnTo>
                  <a:lnTo>
                    <a:pt x="44" y="4"/>
                  </a:lnTo>
                  <a:lnTo>
                    <a:pt x="36" y="7"/>
                  </a:lnTo>
                  <a:lnTo>
                    <a:pt x="28" y="11"/>
                  </a:lnTo>
                  <a:lnTo>
                    <a:pt x="20" y="16"/>
                  </a:lnTo>
                  <a:lnTo>
                    <a:pt x="13" y="22"/>
                  </a:lnTo>
                  <a:lnTo>
                    <a:pt x="8" y="29"/>
                  </a:lnTo>
                  <a:lnTo>
                    <a:pt x="2" y="40"/>
                  </a:lnTo>
                  <a:lnTo>
                    <a:pt x="0" y="52"/>
                  </a:lnTo>
                  <a:lnTo>
                    <a:pt x="2" y="63"/>
                  </a:lnTo>
                  <a:lnTo>
                    <a:pt x="11" y="72"/>
                  </a:lnTo>
                  <a:lnTo>
                    <a:pt x="13" y="72"/>
                  </a:lnTo>
                  <a:lnTo>
                    <a:pt x="13" y="71"/>
                  </a:lnTo>
                  <a:lnTo>
                    <a:pt x="13" y="68"/>
                  </a:lnTo>
                  <a:lnTo>
                    <a:pt x="12" y="67"/>
                  </a:lnTo>
                  <a:lnTo>
                    <a:pt x="5" y="54"/>
                  </a:lnTo>
                  <a:lnTo>
                    <a:pt x="5" y="43"/>
                  </a:lnTo>
                  <a:lnTo>
                    <a:pt x="10" y="33"/>
                  </a:lnTo>
                  <a:lnTo>
                    <a:pt x="20" y="23"/>
                  </a:lnTo>
                  <a:lnTo>
                    <a:pt x="32" y="15"/>
                  </a:lnTo>
                  <a:lnTo>
                    <a:pt x="46" y="9"/>
                  </a:lnTo>
                  <a:lnTo>
                    <a:pt x="59" y="5"/>
                  </a:lnTo>
                  <a:lnTo>
                    <a:pt x="70" y="3"/>
                  </a:lnTo>
                  <a:lnTo>
                    <a:pt x="71" y="3"/>
                  </a:lnTo>
                  <a:lnTo>
                    <a:pt x="71" y="1"/>
                  </a:lnTo>
                  <a:lnTo>
                    <a:pt x="71" y="0"/>
                  </a:lnTo>
                  <a:lnTo>
                    <a:pt x="70" y="0"/>
                  </a:lnTo>
                  <a:lnTo>
                    <a:pt x="7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4" name="Freeform 62"/>
            <p:cNvSpPr>
              <a:spLocks/>
            </p:cNvSpPr>
            <p:nvPr/>
          </p:nvSpPr>
          <p:spPr bwMode="auto">
            <a:xfrm>
              <a:off x="3392" y="2150"/>
              <a:ext cx="52" cy="38"/>
            </a:xfrm>
            <a:custGeom>
              <a:avLst/>
              <a:gdLst/>
              <a:ahLst/>
              <a:cxnLst>
                <a:cxn ang="0">
                  <a:pos x="50" y="1"/>
                </a:cxn>
                <a:cxn ang="0">
                  <a:pos x="47" y="7"/>
                </a:cxn>
                <a:cxn ang="0">
                  <a:pos x="44" y="13"/>
                </a:cxn>
                <a:cxn ang="0">
                  <a:pos x="40" y="19"/>
                </a:cxn>
                <a:cxn ang="0">
                  <a:pos x="36" y="24"/>
                </a:cxn>
                <a:cxn ang="0">
                  <a:pos x="31" y="28"/>
                </a:cxn>
                <a:cxn ang="0">
                  <a:pos x="27" y="32"/>
                </a:cxn>
                <a:cxn ang="0">
                  <a:pos x="21" y="34"/>
                </a:cxn>
                <a:cxn ang="0">
                  <a:pos x="15" y="34"/>
                </a:cxn>
                <a:cxn ang="0">
                  <a:pos x="12" y="34"/>
                </a:cxn>
                <a:cxn ang="0">
                  <a:pos x="9" y="34"/>
                </a:cxn>
                <a:cxn ang="0">
                  <a:pos x="5" y="33"/>
                </a:cxn>
                <a:cxn ang="0">
                  <a:pos x="2" y="32"/>
                </a:cxn>
                <a:cxn ang="0">
                  <a:pos x="1" y="32"/>
                </a:cxn>
                <a:cxn ang="0">
                  <a:pos x="0" y="33"/>
                </a:cxn>
                <a:cxn ang="0">
                  <a:pos x="0" y="34"/>
                </a:cxn>
                <a:cxn ang="0">
                  <a:pos x="1" y="34"/>
                </a:cxn>
                <a:cxn ang="0">
                  <a:pos x="4" y="35"/>
                </a:cxn>
                <a:cxn ang="0">
                  <a:pos x="7" y="37"/>
                </a:cxn>
                <a:cxn ang="0">
                  <a:pos x="11" y="37"/>
                </a:cxn>
                <a:cxn ang="0">
                  <a:pos x="15" y="38"/>
                </a:cxn>
                <a:cxn ang="0">
                  <a:pos x="19" y="38"/>
                </a:cxn>
                <a:cxn ang="0">
                  <a:pos x="22" y="37"/>
                </a:cxn>
                <a:cxn ang="0">
                  <a:pos x="26" y="37"/>
                </a:cxn>
                <a:cxn ang="0">
                  <a:pos x="29" y="35"/>
                </a:cxn>
                <a:cxn ang="0">
                  <a:pos x="34" y="32"/>
                </a:cxn>
                <a:cxn ang="0">
                  <a:pos x="37" y="29"/>
                </a:cxn>
                <a:cxn ang="0">
                  <a:pos x="41" y="25"/>
                </a:cxn>
                <a:cxn ang="0">
                  <a:pos x="44" y="20"/>
                </a:cxn>
                <a:cxn ang="0">
                  <a:pos x="46" y="16"/>
                </a:cxn>
                <a:cxn ang="0">
                  <a:pos x="48" y="11"/>
                </a:cxn>
                <a:cxn ang="0">
                  <a:pos x="51" y="6"/>
                </a:cxn>
                <a:cxn ang="0">
                  <a:pos x="52" y="1"/>
                </a:cxn>
                <a:cxn ang="0">
                  <a:pos x="52" y="0"/>
                </a:cxn>
                <a:cxn ang="0">
                  <a:pos x="51" y="0"/>
                </a:cxn>
                <a:cxn ang="0">
                  <a:pos x="51" y="0"/>
                </a:cxn>
                <a:cxn ang="0">
                  <a:pos x="50" y="1"/>
                </a:cxn>
                <a:cxn ang="0">
                  <a:pos x="50" y="1"/>
                </a:cxn>
              </a:cxnLst>
              <a:rect l="0" t="0" r="r" b="b"/>
              <a:pathLst>
                <a:path w="52" h="38">
                  <a:moveTo>
                    <a:pt x="50" y="1"/>
                  </a:moveTo>
                  <a:lnTo>
                    <a:pt x="47" y="7"/>
                  </a:lnTo>
                  <a:lnTo>
                    <a:pt x="44" y="13"/>
                  </a:lnTo>
                  <a:lnTo>
                    <a:pt x="40" y="19"/>
                  </a:lnTo>
                  <a:lnTo>
                    <a:pt x="36" y="24"/>
                  </a:lnTo>
                  <a:lnTo>
                    <a:pt x="31" y="28"/>
                  </a:lnTo>
                  <a:lnTo>
                    <a:pt x="27" y="32"/>
                  </a:lnTo>
                  <a:lnTo>
                    <a:pt x="21" y="34"/>
                  </a:lnTo>
                  <a:lnTo>
                    <a:pt x="15" y="34"/>
                  </a:lnTo>
                  <a:lnTo>
                    <a:pt x="12" y="34"/>
                  </a:lnTo>
                  <a:lnTo>
                    <a:pt x="9" y="34"/>
                  </a:lnTo>
                  <a:lnTo>
                    <a:pt x="5" y="33"/>
                  </a:lnTo>
                  <a:lnTo>
                    <a:pt x="2" y="32"/>
                  </a:lnTo>
                  <a:lnTo>
                    <a:pt x="1" y="32"/>
                  </a:lnTo>
                  <a:lnTo>
                    <a:pt x="0" y="33"/>
                  </a:lnTo>
                  <a:lnTo>
                    <a:pt x="0" y="34"/>
                  </a:lnTo>
                  <a:lnTo>
                    <a:pt x="1" y="34"/>
                  </a:lnTo>
                  <a:lnTo>
                    <a:pt x="4" y="35"/>
                  </a:lnTo>
                  <a:lnTo>
                    <a:pt x="7" y="37"/>
                  </a:lnTo>
                  <a:lnTo>
                    <a:pt x="11" y="37"/>
                  </a:lnTo>
                  <a:lnTo>
                    <a:pt x="15" y="38"/>
                  </a:lnTo>
                  <a:lnTo>
                    <a:pt x="19" y="38"/>
                  </a:lnTo>
                  <a:lnTo>
                    <a:pt x="22" y="37"/>
                  </a:lnTo>
                  <a:lnTo>
                    <a:pt x="26" y="37"/>
                  </a:lnTo>
                  <a:lnTo>
                    <a:pt x="29" y="35"/>
                  </a:lnTo>
                  <a:lnTo>
                    <a:pt x="34" y="32"/>
                  </a:lnTo>
                  <a:lnTo>
                    <a:pt x="37" y="29"/>
                  </a:lnTo>
                  <a:lnTo>
                    <a:pt x="41" y="25"/>
                  </a:lnTo>
                  <a:lnTo>
                    <a:pt x="44" y="20"/>
                  </a:lnTo>
                  <a:lnTo>
                    <a:pt x="46" y="16"/>
                  </a:lnTo>
                  <a:lnTo>
                    <a:pt x="48" y="11"/>
                  </a:lnTo>
                  <a:lnTo>
                    <a:pt x="51" y="6"/>
                  </a:lnTo>
                  <a:lnTo>
                    <a:pt x="52" y="1"/>
                  </a:lnTo>
                  <a:lnTo>
                    <a:pt x="52" y="0"/>
                  </a:lnTo>
                  <a:lnTo>
                    <a:pt x="51" y="0"/>
                  </a:lnTo>
                  <a:lnTo>
                    <a:pt x="51" y="0"/>
                  </a:lnTo>
                  <a:lnTo>
                    <a:pt x="50" y="1"/>
                  </a:lnTo>
                  <a:lnTo>
                    <a:pt x="5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5" name="Freeform 63"/>
            <p:cNvSpPr>
              <a:spLocks/>
            </p:cNvSpPr>
            <p:nvPr/>
          </p:nvSpPr>
          <p:spPr bwMode="auto">
            <a:xfrm>
              <a:off x="3331" y="2155"/>
              <a:ext cx="57" cy="13"/>
            </a:xfrm>
            <a:custGeom>
              <a:avLst/>
              <a:gdLst/>
              <a:ahLst/>
              <a:cxnLst>
                <a:cxn ang="0">
                  <a:pos x="56" y="0"/>
                </a:cxn>
                <a:cxn ang="0">
                  <a:pos x="48" y="0"/>
                </a:cxn>
                <a:cxn ang="0">
                  <a:pos x="42" y="0"/>
                </a:cxn>
                <a:cxn ang="0">
                  <a:pos x="34" y="0"/>
                </a:cxn>
                <a:cxn ang="0">
                  <a:pos x="27" y="0"/>
                </a:cxn>
                <a:cxn ang="0">
                  <a:pos x="19" y="2"/>
                </a:cxn>
                <a:cxn ang="0">
                  <a:pos x="12" y="3"/>
                </a:cxn>
                <a:cxn ang="0">
                  <a:pos x="6" y="6"/>
                </a:cxn>
                <a:cxn ang="0">
                  <a:pos x="0" y="11"/>
                </a:cxn>
                <a:cxn ang="0">
                  <a:pos x="0" y="12"/>
                </a:cxn>
                <a:cxn ang="0">
                  <a:pos x="1" y="13"/>
                </a:cxn>
                <a:cxn ang="0">
                  <a:pos x="3" y="13"/>
                </a:cxn>
                <a:cxn ang="0">
                  <a:pos x="3" y="13"/>
                </a:cxn>
                <a:cxn ang="0">
                  <a:pos x="6" y="12"/>
                </a:cxn>
                <a:cxn ang="0">
                  <a:pos x="10" y="10"/>
                </a:cxn>
                <a:cxn ang="0">
                  <a:pos x="13" y="9"/>
                </a:cxn>
                <a:cxn ang="0">
                  <a:pos x="16" y="8"/>
                </a:cxn>
                <a:cxn ang="0">
                  <a:pos x="19" y="6"/>
                </a:cxn>
                <a:cxn ang="0">
                  <a:pos x="23" y="6"/>
                </a:cxn>
                <a:cxn ang="0">
                  <a:pos x="26" y="4"/>
                </a:cxn>
                <a:cxn ang="0">
                  <a:pos x="30" y="3"/>
                </a:cxn>
                <a:cxn ang="0">
                  <a:pos x="33" y="3"/>
                </a:cxn>
                <a:cxn ang="0">
                  <a:pos x="36" y="2"/>
                </a:cxn>
                <a:cxn ang="0">
                  <a:pos x="40" y="2"/>
                </a:cxn>
                <a:cxn ang="0">
                  <a:pos x="43" y="1"/>
                </a:cxn>
                <a:cxn ang="0">
                  <a:pos x="47" y="1"/>
                </a:cxn>
                <a:cxn ang="0">
                  <a:pos x="50" y="1"/>
                </a:cxn>
                <a:cxn ang="0">
                  <a:pos x="53" y="1"/>
                </a:cxn>
                <a:cxn ang="0">
                  <a:pos x="56" y="1"/>
                </a:cxn>
                <a:cxn ang="0">
                  <a:pos x="57" y="1"/>
                </a:cxn>
                <a:cxn ang="0">
                  <a:pos x="56" y="0"/>
                </a:cxn>
                <a:cxn ang="0">
                  <a:pos x="56" y="0"/>
                </a:cxn>
                <a:cxn ang="0">
                  <a:pos x="56" y="0"/>
                </a:cxn>
                <a:cxn ang="0">
                  <a:pos x="56" y="0"/>
                </a:cxn>
              </a:cxnLst>
              <a:rect l="0" t="0" r="r" b="b"/>
              <a:pathLst>
                <a:path w="57" h="13">
                  <a:moveTo>
                    <a:pt x="56" y="0"/>
                  </a:moveTo>
                  <a:lnTo>
                    <a:pt x="48" y="0"/>
                  </a:lnTo>
                  <a:lnTo>
                    <a:pt x="42" y="0"/>
                  </a:lnTo>
                  <a:lnTo>
                    <a:pt x="34" y="0"/>
                  </a:lnTo>
                  <a:lnTo>
                    <a:pt x="27" y="0"/>
                  </a:lnTo>
                  <a:lnTo>
                    <a:pt x="19" y="2"/>
                  </a:lnTo>
                  <a:lnTo>
                    <a:pt x="12" y="3"/>
                  </a:lnTo>
                  <a:lnTo>
                    <a:pt x="6" y="6"/>
                  </a:lnTo>
                  <a:lnTo>
                    <a:pt x="0" y="11"/>
                  </a:lnTo>
                  <a:lnTo>
                    <a:pt x="0" y="12"/>
                  </a:lnTo>
                  <a:lnTo>
                    <a:pt x="1" y="13"/>
                  </a:lnTo>
                  <a:lnTo>
                    <a:pt x="3" y="13"/>
                  </a:lnTo>
                  <a:lnTo>
                    <a:pt x="3" y="13"/>
                  </a:lnTo>
                  <a:lnTo>
                    <a:pt x="6" y="12"/>
                  </a:lnTo>
                  <a:lnTo>
                    <a:pt x="10" y="10"/>
                  </a:lnTo>
                  <a:lnTo>
                    <a:pt x="13" y="9"/>
                  </a:lnTo>
                  <a:lnTo>
                    <a:pt x="16" y="8"/>
                  </a:lnTo>
                  <a:lnTo>
                    <a:pt x="19" y="6"/>
                  </a:lnTo>
                  <a:lnTo>
                    <a:pt x="23" y="6"/>
                  </a:lnTo>
                  <a:lnTo>
                    <a:pt x="26" y="4"/>
                  </a:lnTo>
                  <a:lnTo>
                    <a:pt x="30" y="3"/>
                  </a:lnTo>
                  <a:lnTo>
                    <a:pt x="33" y="3"/>
                  </a:lnTo>
                  <a:lnTo>
                    <a:pt x="36" y="2"/>
                  </a:lnTo>
                  <a:lnTo>
                    <a:pt x="40" y="2"/>
                  </a:lnTo>
                  <a:lnTo>
                    <a:pt x="43" y="1"/>
                  </a:lnTo>
                  <a:lnTo>
                    <a:pt x="47" y="1"/>
                  </a:lnTo>
                  <a:lnTo>
                    <a:pt x="50" y="1"/>
                  </a:lnTo>
                  <a:lnTo>
                    <a:pt x="53" y="1"/>
                  </a:lnTo>
                  <a:lnTo>
                    <a:pt x="56" y="1"/>
                  </a:lnTo>
                  <a:lnTo>
                    <a:pt x="57" y="1"/>
                  </a:lnTo>
                  <a:lnTo>
                    <a:pt x="56" y="0"/>
                  </a:lnTo>
                  <a:lnTo>
                    <a:pt x="56" y="0"/>
                  </a:lnTo>
                  <a:lnTo>
                    <a:pt x="56" y="0"/>
                  </a:lnTo>
                  <a:lnTo>
                    <a:pt x="56"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6" name="Freeform 64"/>
            <p:cNvSpPr>
              <a:spLocks/>
            </p:cNvSpPr>
            <p:nvPr/>
          </p:nvSpPr>
          <p:spPr bwMode="auto">
            <a:xfrm>
              <a:off x="3331" y="2169"/>
              <a:ext cx="47" cy="12"/>
            </a:xfrm>
            <a:custGeom>
              <a:avLst/>
              <a:gdLst/>
              <a:ahLst/>
              <a:cxnLst>
                <a:cxn ang="0">
                  <a:pos x="1" y="1"/>
                </a:cxn>
                <a:cxn ang="0">
                  <a:pos x="6" y="3"/>
                </a:cxn>
                <a:cxn ang="0">
                  <a:pos x="10" y="3"/>
                </a:cxn>
                <a:cxn ang="0">
                  <a:pos x="14" y="4"/>
                </a:cxn>
                <a:cxn ang="0">
                  <a:pos x="18" y="5"/>
                </a:cxn>
                <a:cxn ang="0">
                  <a:pos x="21" y="6"/>
                </a:cxn>
                <a:cxn ang="0">
                  <a:pos x="25" y="6"/>
                </a:cxn>
                <a:cxn ang="0">
                  <a:pos x="27" y="7"/>
                </a:cxn>
                <a:cxn ang="0">
                  <a:pos x="30" y="8"/>
                </a:cxn>
                <a:cxn ang="0">
                  <a:pos x="33" y="9"/>
                </a:cxn>
                <a:cxn ang="0">
                  <a:pos x="36" y="10"/>
                </a:cxn>
                <a:cxn ang="0">
                  <a:pos x="39" y="11"/>
                </a:cxn>
                <a:cxn ang="0">
                  <a:pos x="42" y="12"/>
                </a:cxn>
                <a:cxn ang="0">
                  <a:pos x="44" y="12"/>
                </a:cxn>
                <a:cxn ang="0">
                  <a:pos x="46" y="11"/>
                </a:cxn>
                <a:cxn ang="0">
                  <a:pos x="47" y="9"/>
                </a:cxn>
                <a:cxn ang="0">
                  <a:pos x="47" y="8"/>
                </a:cxn>
                <a:cxn ang="0">
                  <a:pos x="43" y="5"/>
                </a:cxn>
                <a:cxn ang="0">
                  <a:pos x="38" y="3"/>
                </a:cxn>
                <a:cxn ang="0">
                  <a:pos x="32" y="1"/>
                </a:cxn>
                <a:cxn ang="0">
                  <a:pos x="27" y="1"/>
                </a:cxn>
                <a:cxn ang="0">
                  <a:pos x="20" y="1"/>
                </a:cxn>
                <a:cxn ang="0">
                  <a:pos x="14" y="1"/>
                </a:cxn>
                <a:cxn ang="0">
                  <a:pos x="8" y="1"/>
                </a:cxn>
                <a:cxn ang="0">
                  <a:pos x="3" y="0"/>
                </a:cxn>
                <a:cxn ang="0">
                  <a:pos x="2" y="0"/>
                </a:cxn>
                <a:cxn ang="0">
                  <a:pos x="1" y="1"/>
                </a:cxn>
                <a:cxn ang="0">
                  <a:pos x="0" y="1"/>
                </a:cxn>
                <a:cxn ang="0">
                  <a:pos x="1" y="1"/>
                </a:cxn>
                <a:cxn ang="0">
                  <a:pos x="1" y="1"/>
                </a:cxn>
              </a:cxnLst>
              <a:rect l="0" t="0" r="r" b="b"/>
              <a:pathLst>
                <a:path w="47" h="12">
                  <a:moveTo>
                    <a:pt x="1" y="1"/>
                  </a:moveTo>
                  <a:lnTo>
                    <a:pt x="6" y="3"/>
                  </a:lnTo>
                  <a:lnTo>
                    <a:pt x="10" y="3"/>
                  </a:lnTo>
                  <a:lnTo>
                    <a:pt x="14" y="4"/>
                  </a:lnTo>
                  <a:lnTo>
                    <a:pt x="18" y="5"/>
                  </a:lnTo>
                  <a:lnTo>
                    <a:pt x="21" y="6"/>
                  </a:lnTo>
                  <a:lnTo>
                    <a:pt x="25" y="6"/>
                  </a:lnTo>
                  <a:lnTo>
                    <a:pt x="27" y="7"/>
                  </a:lnTo>
                  <a:lnTo>
                    <a:pt x="30" y="8"/>
                  </a:lnTo>
                  <a:lnTo>
                    <a:pt x="33" y="9"/>
                  </a:lnTo>
                  <a:lnTo>
                    <a:pt x="36" y="10"/>
                  </a:lnTo>
                  <a:lnTo>
                    <a:pt x="39" y="11"/>
                  </a:lnTo>
                  <a:lnTo>
                    <a:pt x="42" y="12"/>
                  </a:lnTo>
                  <a:lnTo>
                    <a:pt x="44" y="12"/>
                  </a:lnTo>
                  <a:lnTo>
                    <a:pt x="46" y="11"/>
                  </a:lnTo>
                  <a:lnTo>
                    <a:pt x="47" y="9"/>
                  </a:lnTo>
                  <a:lnTo>
                    <a:pt x="47" y="8"/>
                  </a:lnTo>
                  <a:lnTo>
                    <a:pt x="43" y="5"/>
                  </a:lnTo>
                  <a:lnTo>
                    <a:pt x="38" y="3"/>
                  </a:lnTo>
                  <a:lnTo>
                    <a:pt x="32" y="1"/>
                  </a:lnTo>
                  <a:lnTo>
                    <a:pt x="27" y="1"/>
                  </a:lnTo>
                  <a:lnTo>
                    <a:pt x="20" y="1"/>
                  </a:lnTo>
                  <a:lnTo>
                    <a:pt x="14" y="1"/>
                  </a:lnTo>
                  <a:lnTo>
                    <a:pt x="8" y="1"/>
                  </a:lnTo>
                  <a:lnTo>
                    <a:pt x="3" y="0"/>
                  </a:lnTo>
                  <a:lnTo>
                    <a:pt x="2" y="0"/>
                  </a:lnTo>
                  <a:lnTo>
                    <a:pt x="1" y="1"/>
                  </a:lnTo>
                  <a:lnTo>
                    <a:pt x="0" y="1"/>
                  </a:lnTo>
                  <a:lnTo>
                    <a:pt x="1" y="1"/>
                  </a:lnTo>
                  <a:lnTo>
                    <a:pt x="1"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7" name="Freeform 65"/>
            <p:cNvSpPr>
              <a:spLocks/>
            </p:cNvSpPr>
            <p:nvPr/>
          </p:nvSpPr>
          <p:spPr bwMode="auto">
            <a:xfrm>
              <a:off x="3328" y="2172"/>
              <a:ext cx="83" cy="38"/>
            </a:xfrm>
            <a:custGeom>
              <a:avLst/>
              <a:gdLst/>
              <a:ahLst/>
              <a:cxnLst>
                <a:cxn ang="0">
                  <a:pos x="81" y="16"/>
                </a:cxn>
                <a:cxn ang="0">
                  <a:pos x="74" y="27"/>
                </a:cxn>
                <a:cxn ang="0">
                  <a:pos x="65" y="32"/>
                </a:cxn>
                <a:cxn ang="0">
                  <a:pos x="55" y="31"/>
                </a:cxn>
                <a:cxn ang="0">
                  <a:pos x="44" y="26"/>
                </a:cxn>
                <a:cxn ang="0">
                  <a:pos x="33" y="19"/>
                </a:cxn>
                <a:cxn ang="0">
                  <a:pos x="23" y="12"/>
                </a:cxn>
                <a:cxn ang="0">
                  <a:pos x="13" y="5"/>
                </a:cxn>
                <a:cxn ang="0">
                  <a:pos x="4" y="0"/>
                </a:cxn>
                <a:cxn ang="0">
                  <a:pos x="3" y="0"/>
                </a:cxn>
                <a:cxn ang="0">
                  <a:pos x="1" y="2"/>
                </a:cxn>
                <a:cxn ang="0">
                  <a:pos x="0" y="3"/>
                </a:cxn>
                <a:cxn ang="0">
                  <a:pos x="0" y="3"/>
                </a:cxn>
                <a:cxn ang="0">
                  <a:pos x="7" y="7"/>
                </a:cxn>
                <a:cxn ang="0">
                  <a:pos x="14" y="12"/>
                </a:cxn>
                <a:cxn ang="0">
                  <a:pos x="21" y="17"/>
                </a:cxn>
                <a:cxn ang="0">
                  <a:pos x="27" y="22"/>
                </a:cxn>
                <a:cxn ang="0">
                  <a:pos x="34" y="27"/>
                </a:cxn>
                <a:cxn ang="0">
                  <a:pos x="41" y="32"/>
                </a:cxn>
                <a:cxn ang="0">
                  <a:pos x="48" y="36"/>
                </a:cxn>
                <a:cxn ang="0">
                  <a:pos x="56" y="38"/>
                </a:cxn>
                <a:cxn ang="0">
                  <a:pos x="61" y="38"/>
                </a:cxn>
                <a:cxn ang="0">
                  <a:pos x="65" y="37"/>
                </a:cxn>
                <a:cxn ang="0">
                  <a:pos x="69" y="35"/>
                </a:cxn>
                <a:cxn ang="0">
                  <a:pos x="73" y="32"/>
                </a:cxn>
                <a:cxn ang="0">
                  <a:pos x="77" y="28"/>
                </a:cxn>
                <a:cxn ang="0">
                  <a:pos x="80" y="24"/>
                </a:cxn>
                <a:cxn ang="0">
                  <a:pos x="82" y="20"/>
                </a:cxn>
                <a:cxn ang="0">
                  <a:pos x="83" y="16"/>
                </a:cxn>
                <a:cxn ang="0">
                  <a:pos x="83" y="15"/>
                </a:cxn>
                <a:cxn ang="0">
                  <a:pos x="83" y="15"/>
                </a:cxn>
                <a:cxn ang="0">
                  <a:pos x="82" y="16"/>
                </a:cxn>
                <a:cxn ang="0">
                  <a:pos x="81" y="16"/>
                </a:cxn>
                <a:cxn ang="0">
                  <a:pos x="81" y="16"/>
                </a:cxn>
              </a:cxnLst>
              <a:rect l="0" t="0" r="r" b="b"/>
              <a:pathLst>
                <a:path w="83" h="38">
                  <a:moveTo>
                    <a:pt x="81" y="16"/>
                  </a:moveTo>
                  <a:lnTo>
                    <a:pt x="74" y="27"/>
                  </a:lnTo>
                  <a:lnTo>
                    <a:pt x="65" y="32"/>
                  </a:lnTo>
                  <a:lnTo>
                    <a:pt x="55" y="31"/>
                  </a:lnTo>
                  <a:lnTo>
                    <a:pt x="44" y="26"/>
                  </a:lnTo>
                  <a:lnTo>
                    <a:pt x="33" y="19"/>
                  </a:lnTo>
                  <a:lnTo>
                    <a:pt x="23" y="12"/>
                  </a:lnTo>
                  <a:lnTo>
                    <a:pt x="13" y="5"/>
                  </a:lnTo>
                  <a:lnTo>
                    <a:pt x="4" y="0"/>
                  </a:lnTo>
                  <a:lnTo>
                    <a:pt x="3" y="0"/>
                  </a:lnTo>
                  <a:lnTo>
                    <a:pt x="1" y="2"/>
                  </a:lnTo>
                  <a:lnTo>
                    <a:pt x="0" y="3"/>
                  </a:lnTo>
                  <a:lnTo>
                    <a:pt x="0" y="3"/>
                  </a:lnTo>
                  <a:lnTo>
                    <a:pt x="7" y="7"/>
                  </a:lnTo>
                  <a:lnTo>
                    <a:pt x="14" y="12"/>
                  </a:lnTo>
                  <a:lnTo>
                    <a:pt x="21" y="17"/>
                  </a:lnTo>
                  <a:lnTo>
                    <a:pt x="27" y="22"/>
                  </a:lnTo>
                  <a:lnTo>
                    <a:pt x="34" y="27"/>
                  </a:lnTo>
                  <a:lnTo>
                    <a:pt x="41" y="32"/>
                  </a:lnTo>
                  <a:lnTo>
                    <a:pt x="48" y="36"/>
                  </a:lnTo>
                  <a:lnTo>
                    <a:pt x="56" y="38"/>
                  </a:lnTo>
                  <a:lnTo>
                    <a:pt x="61" y="38"/>
                  </a:lnTo>
                  <a:lnTo>
                    <a:pt x="65" y="37"/>
                  </a:lnTo>
                  <a:lnTo>
                    <a:pt x="69" y="35"/>
                  </a:lnTo>
                  <a:lnTo>
                    <a:pt x="73" y="32"/>
                  </a:lnTo>
                  <a:lnTo>
                    <a:pt x="77" y="28"/>
                  </a:lnTo>
                  <a:lnTo>
                    <a:pt x="80" y="24"/>
                  </a:lnTo>
                  <a:lnTo>
                    <a:pt x="82" y="20"/>
                  </a:lnTo>
                  <a:lnTo>
                    <a:pt x="83" y="16"/>
                  </a:lnTo>
                  <a:lnTo>
                    <a:pt x="83" y="15"/>
                  </a:lnTo>
                  <a:lnTo>
                    <a:pt x="83" y="15"/>
                  </a:lnTo>
                  <a:lnTo>
                    <a:pt x="82" y="16"/>
                  </a:lnTo>
                  <a:lnTo>
                    <a:pt x="81" y="16"/>
                  </a:lnTo>
                  <a:lnTo>
                    <a:pt x="81" y="16"/>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8" name="Freeform 66"/>
            <p:cNvSpPr>
              <a:spLocks/>
            </p:cNvSpPr>
            <p:nvPr/>
          </p:nvSpPr>
          <p:spPr bwMode="auto">
            <a:xfrm>
              <a:off x="3313" y="2191"/>
              <a:ext cx="51" cy="22"/>
            </a:xfrm>
            <a:custGeom>
              <a:avLst/>
              <a:gdLst/>
              <a:ahLst/>
              <a:cxnLst>
                <a:cxn ang="0">
                  <a:pos x="51" y="4"/>
                </a:cxn>
                <a:cxn ang="0">
                  <a:pos x="44" y="2"/>
                </a:cxn>
                <a:cxn ang="0">
                  <a:pos x="36" y="0"/>
                </a:cxn>
                <a:cxn ang="0">
                  <a:pos x="29" y="0"/>
                </a:cxn>
                <a:cxn ang="0">
                  <a:pos x="21" y="2"/>
                </a:cxn>
                <a:cxn ang="0">
                  <a:pos x="15" y="4"/>
                </a:cxn>
                <a:cxn ang="0">
                  <a:pos x="8" y="8"/>
                </a:cxn>
                <a:cxn ang="0">
                  <a:pos x="3" y="14"/>
                </a:cxn>
                <a:cxn ang="0">
                  <a:pos x="0" y="21"/>
                </a:cxn>
                <a:cxn ang="0">
                  <a:pos x="0" y="22"/>
                </a:cxn>
                <a:cxn ang="0">
                  <a:pos x="1" y="22"/>
                </a:cxn>
                <a:cxn ang="0">
                  <a:pos x="2" y="21"/>
                </a:cxn>
                <a:cxn ang="0">
                  <a:pos x="3" y="20"/>
                </a:cxn>
                <a:cxn ang="0">
                  <a:pos x="5" y="17"/>
                </a:cxn>
                <a:cxn ang="0">
                  <a:pos x="7" y="14"/>
                </a:cxn>
                <a:cxn ang="0">
                  <a:pos x="9" y="11"/>
                </a:cxn>
                <a:cxn ang="0">
                  <a:pos x="12" y="9"/>
                </a:cxn>
                <a:cxn ang="0">
                  <a:pos x="15" y="7"/>
                </a:cxn>
                <a:cxn ang="0">
                  <a:pos x="18" y="5"/>
                </a:cxn>
                <a:cxn ang="0">
                  <a:pos x="21" y="3"/>
                </a:cxn>
                <a:cxn ang="0">
                  <a:pos x="25" y="2"/>
                </a:cxn>
                <a:cxn ang="0">
                  <a:pos x="28" y="2"/>
                </a:cxn>
                <a:cxn ang="0">
                  <a:pos x="31" y="2"/>
                </a:cxn>
                <a:cxn ang="0">
                  <a:pos x="34" y="2"/>
                </a:cxn>
                <a:cxn ang="0">
                  <a:pos x="37" y="2"/>
                </a:cxn>
                <a:cxn ang="0">
                  <a:pos x="40" y="2"/>
                </a:cxn>
                <a:cxn ang="0">
                  <a:pos x="43" y="3"/>
                </a:cxn>
                <a:cxn ang="0">
                  <a:pos x="46" y="4"/>
                </a:cxn>
                <a:cxn ang="0">
                  <a:pos x="49" y="5"/>
                </a:cxn>
                <a:cxn ang="0">
                  <a:pos x="50" y="5"/>
                </a:cxn>
                <a:cxn ang="0">
                  <a:pos x="51" y="5"/>
                </a:cxn>
                <a:cxn ang="0">
                  <a:pos x="51" y="4"/>
                </a:cxn>
                <a:cxn ang="0">
                  <a:pos x="51" y="4"/>
                </a:cxn>
                <a:cxn ang="0">
                  <a:pos x="51" y="4"/>
                </a:cxn>
              </a:cxnLst>
              <a:rect l="0" t="0" r="r" b="b"/>
              <a:pathLst>
                <a:path w="51" h="22">
                  <a:moveTo>
                    <a:pt x="51" y="4"/>
                  </a:moveTo>
                  <a:lnTo>
                    <a:pt x="44" y="2"/>
                  </a:lnTo>
                  <a:lnTo>
                    <a:pt x="36" y="0"/>
                  </a:lnTo>
                  <a:lnTo>
                    <a:pt x="29" y="0"/>
                  </a:lnTo>
                  <a:lnTo>
                    <a:pt x="21" y="2"/>
                  </a:lnTo>
                  <a:lnTo>
                    <a:pt x="15" y="4"/>
                  </a:lnTo>
                  <a:lnTo>
                    <a:pt x="8" y="8"/>
                  </a:lnTo>
                  <a:lnTo>
                    <a:pt x="3" y="14"/>
                  </a:lnTo>
                  <a:lnTo>
                    <a:pt x="0" y="21"/>
                  </a:lnTo>
                  <a:lnTo>
                    <a:pt x="0" y="22"/>
                  </a:lnTo>
                  <a:lnTo>
                    <a:pt x="1" y="22"/>
                  </a:lnTo>
                  <a:lnTo>
                    <a:pt x="2" y="21"/>
                  </a:lnTo>
                  <a:lnTo>
                    <a:pt x="3" y="20"/>
                  </a:lnTo>
                  <a:lnTo>
                    <a:pt x="5" y="17"/>
                  </a:lnTo>
                  <a:lnTo>
                    <a:pt x="7" y="14"/>
                  </a:lnTo>
                  <a:lnTo>
                    <a:pt x="9" y="11"/>
                  </a:lnTo>
                  <a:lnTo>
                    <a:pt x="12" y="9"/>
                  </a:lnTo>
                  <a:lnTo>
                    <a:pt x="15" y="7"/>
                  </a:lnTo>
                  <a:lnTo>
                    <a:pt x="18" y="5"/>
                  </a:lnTo>
                  <a:lnTo>
                    <a:pt x="21" y="3"/>
                  </a:lnTo>
                  <a:lnTo>
                    <a:pt x="25" y="2"/>
                  </a:lnTo>
                  <a:lnTo>
                    <a:pt x="28" y="2"/>
                  </a:lnTo>
                  <a:lnTo>
                    <a:pt x="31" y="2"/>
                  </a:lnTo>
                  <a:lnTo>
                    <a:pt x="34" y="2"/>
                  </a:lnTo>
                  <a:lnTo>
                    <a:pt x="37" y="2"/>
                  </a:lnTo>
                  <a:lnTo>
                    <a:pt x="40" y="2"/>
                  </a:lnTo>
                  <a:lnTo>
                    <a:pt x="43" y="3"/>
                  </a:lnTo>
                  <a:lnTo>
                    <a:pt x="46" y="4"/>
                  </a:lnTo>
                  <a:lnTo>
                    <a:pt x="49" y="5"/>
                  </a:lnTo>
                  <a:lnTo>
                    <a:pt x="50" y="5"/>
                  </a:lnTo>
                  <a:lnTo>
                    <a:pt x="51" y="5"/>
                  </a:lnTo>
                  <a:lnTo>
                    <a:pt x="51" y="4"/>
                  </a:lnTo>
                  <a:lnTo>
                    <a:pt x="51" y="4"/>
                  </a:lnTo>
                  <a:lnTo>
                    <a:pt x="51" y="4"/>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59" name="Freeform 67"/>
            <p:cNvSpPr>
              <a:spLocks/>
            </p:cNvSpPr>
            <p:nvPr/>
          </p:nvSpPr>
          <p:spPr bwMode="auto">
            <a:xfrm>
              <a:off x="3310" y="2200"/>
              <a:ext cx="71" cy="13"/>
            </a:xfrm>
            <a:custGeom>
              <a:avLst/>
              <a:gdLst/>
              <a:ahLst/>
              <a:cxnLst>
                <a:cxn ang="0">
                  <a:pos x="1" y="13"/>
                </a:cxn>
                <a:cxn ang="0">
                  <a:pos x="9" y="11"/>
                </a:cxn>
                <a:cxn ang="0">
                  <a:pos x="18" y="10"/>
                </a:cxn>
                <a:cxn ang="0">
                  <a:pos x="26" y="9"/>
                </a:cxn>
                <a:cxn ang="0">
                  <a:pos x="34" y="8"/>
                </a:cxn>
                <a:cxn ang="0">
                  <a:pos x="42" y="8"/>
                </a:cxn>
                <a:cxn ang="0">
                  <a:pos x="51" y="7"/>
                </a:cxn>
                <a:cxn ang="0">
                  <a:pos x="59" y="6"/>
                </a:cxn>
                <a:cxn ang="0">
                  <a:pos x="67" y="5"/>
                </a:cxn>
                <a:cxn ang="0">
                  <a:pos x="68" y="4"/>
                </a:cxn>
                <a:cxn ang="0">
                  <a:pos x="70" y="2"/>
                </a:cxn>
                <a:cxn ang="0">
                  <a:pos x="71" y="1"/>
                </a:cxn>
                <a:cxn ang="0">
                  <a:pos x="69" y="0"/>
                </a:cxn>
                <a:cxn ang="0">
                  <a:pos x="61" y="0"/>
                </a:cxn>
                <a:cxn ang="0">
                  <a:pos x="52" y="1"/>
                </a:cxn>
                <a:cxn ang="0">
                  <a:pos x="44" y="2"/>
                </a:cxn>
                <a:cxn ang="0">
                  <a:pos x="35" y="3"/>
                </a:cxn>
                <a:cxn ang="0">
                  <a:pos x="27" y="5"/>
                </a:cxn>
                <a:cxn ang="0">
                  <a:pos x="18" y="6"/>
                </a:cxn>
                <a:cxn ang="0">
                  <a:pos x="10" y="8"/>
                </a:cxn>
                <a:cxn ang="0">
                  <a:pos x="2" y="11"/>
                </a:cxn>
                <a:cxn ang="0">
                  <a:pos x="1" y="11"/>
                </a:cxn>
                <a:cxn ang="0">
                  <a:pos x="0" y="12"/>
                </a:cxn>
                <a:cxn ang="0">
                  <a:pos x="0" y="13"/>
                </a:cxn>
                <a:cxn ang="0">
                  <a:pos x="1" y="13"/>
                </a:cxn>
                <a:cxn ang="0">
                  <a:pos x="1" y="13"/>
                </a:cxn>
              </a:cxnLst>
              <a:rect l="0" t="0" r="r" b="b"/>
              <a:pathLst>
                <a:path w="71" h="13">
                  <a:moveTo>
                    <a:pt x="1" y="13"/>
                  </a:moveTo>
                  <a:lnTo>
                    <a:pt x="9" y="11"/>
                  </a:lnTo>
                  <a:lnTo>
                    <a:pt x="18" y="10"/>
                  </a:lnTo>
                  <a:lnTo>
                    <a:pt x="26" y="9"/>
                  </a:lnTo>
                  <a:lnTo>
                    <a:pt x="34" y="8"/>
                  </a:lnTo>
                  <a:lnTo>
                    <a:pt x="42" y="8"/>
                  </a:lnTo>
                  <a:lnTo>
                    <a:pt x="51" y="7"/>
                  </a:lnTo>
                  <a:lnTo>
                    <a:pt x="59" y="6"/>
                  </a:lnTo>
                  <a:lnTo>
                    <a:pt x="67" y="5"/>
                  </a:lnTo>
                  <a:lnTo>
                    <a:pt x="68" y="4"/>
                  </a:lnTo>
                  <a:lnTo>
                    <a:pt x="70" y="2"/>
                  </a:lnTo>
                  <a:lnTo>
                    <a:pt x="71" y="1"/>
                  </a:lnTo>
                  <a:lnTo>
                    <a:pt x="69" y="0"/>
                  </a:lnTo>
                  <a:lnTo>
                    <a:pt x="61" y="0"/>
                  </a:lnTo>
                  <a:lnTo>
                    <a:pt x="52" y="1"/>
                  </a:lnTo>
                  <a:lnTo>
                    <a:pt x="44" y="2"/>
                  </a:lnTo>
                  <a:lnTo>
                    <a:pt x="35" y="3"/>
                  </a:lnTo>
                  <a:lnTo>
                    <a:pt x="27" y="5"/>
                  </a:lnTo>
                  <a:lnTo>
                    <a:pt x="18" y="6"/>
                  </a:lnTo>
                  <a:lnTo>
                    <a:pt x="10" y="8"/>
                  </a:lnTo>
                  <a:lnTo>
                    <a:pt x="2" y="11"/>
                  </a:lnTo>
                  <a:lnTo>
                    <a:pt x="1" y="11"/>
                  </a:lnTo>
                  <a:lnTo>
                    <a:pt x="0" y="12"/>
                  </a:lnTo>
                  <a:lnTo>
                    <a:pt x="0" y="13"/>
                  </a:lnTo>
                  <a:lnTo>
                    <a:pt x="1" y="13"/>
                  </a:lnTo>
                  <a:lnTo>
                    <a:pt x="1" y="1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0" name="Freeform 68"/>
            <p:cNvSpPr>
              <a:spLocks/>
            </p:cNvSpPr>
            <p:nvPr/>
          </p:nvSpPr>
          <p:spPr bwMode="auto">
            <a:xfrm>
              <a:off x="3414" y="2010"/>
              <a:ext cx="53" cy="90"/>
            </a:xfrm>
            <a:custGeom>
              <a:avLst/>
              <a:gdLst/>
              <a:ahLst/>
              <a:cxnLst>
                <a:cxn ang="0">
                  <a:pos x="53" y="88"/>
                </a:cxn>
                <a:cxn ang="0">
                  <a:pos x="51" y="79"/>
                </a:cxn>
                <a:cxn ang="0">
                  <a:pos x="50" y="70"/>
                </a:cxn>
                <a:cxn ang="0">
                  <a:pos x="48" y="61"/>
                </a:cxn>
                <a:cxn ang="0">
                  <a:pos x="41" y="50"/>
                </a:cxn>
                <a:cxn ang="0">
                  <a:pos x="36" y="47"/>
                </a:cxn>
                <a:cxn ang="0">
                  <a:pos x="32" y="44"/>
                </a:cxn>
                <a:cxn ang="0">
                  <a:pos x="26" y="41"/>
                </a:cxn>
                <a:cxn ang="0">
                  <a:pos x="22" y="38"/>
                </a:cxn>
                <a:cxn ang="0">
                  <a:pos x="13" y="31"/>
                </a:cxn>
                <a:cxn ang="0">
                  <a:pos x="8" y="22"/>
                </a:cxn>
                <a:cxn ang="0">
                  <a:pos x="5" y="12"/>
                </a:cxn>
                <a:cxn ang="0">
                  <a:pos x="2" y="2"/>
                </a:cxn>
                <a:cxn ang="0">
                  <a:pos x="1" y="0"/>
                </a:cxn>
                <a:cxn ang="0">
                  <a:pos x="0" y="0"/>
                </a:cxn>
                <a:cxn ang="0">
                  <a:pos x="0" y="1"/>
                </a:cxn>
                <a:cxn ang="0">
                  <a:pos x="0" y="3"/>
                </a:cxn>
                <a:cxn ang="0">
                  <a:pos x="2" y="12"/>
                </a:cxn>
                <a:cxn ang="0">
                  <a:pos x="3" y="21"/>
                </a:cxn>
                <a:cxn ang="0">
                  <a:pos x="7" y="29"/>
                </a:cxn>
                <a:cxn ang="0">
                  <a:pos x="12" y="38"/>
                </a:cxn>
                <a:cxn ang="0">
                  <a:pos x="16" y="41"/>
                </a:cxn>
                <a:cxn ang="0">
                  <a:pos x="20" y="44"/>
                </a:cxn>
                <a:cxn ang="0">
                  <a:pos x="24" y="46"/>
                </a:cxn>
                <a:cxn ang="0">
                  <a:pos x="29" y="48"/>
                </a:cxn>
                <a:cxn ang="0">
                  <a:pos x="33" y="50"/>
                </a:cxn>
                <a:cxn ang="0">
                  <a:pos x="37" y="53"/>
                </a:cxn>
                <a:cxn ang="0">
                  <a:pos x="41" y="56"/>
                </a:cxn>
                <a:cxn ang="0">
                  <a:pos x="44" y="60"/>
                </a:cxn>
                <a:cxn ang="0">
                  <a:pos x="47" y="67"/>
                </a:cxn>
                <a:cxn ang="0">
                  <a:pos x="50" y="74"/>
                </a:cxn>
                <a:cxn ang="0">
                  <a:pos x="51" y="82"/>
                </a:cxn>
                <a:cxn ang="0">
                  <a:pos x="53" y="89"/>
                </a:cxn>
                <a:cxn ang="0">
                  <a:pos x="53" y="90"/>
                </a:cxn>
                <a:cxn ang="0">
                  <a:pos x="53" y="90"/>
                </a:cxn>
                <a:cxn ang="0">
                  <a:pos x="53" y="89"/>
                </a:cxn>
                <a:cxn ang="0">
                  <a:pos x="53" y="88"/>
                </a:cxn>
                <a:cxn ang="0">
                  <a:pos x="53" y="88"/>
                </a:cxn>
              </a:cxnLst>
              <a:rect l="0" t="0" r="r" b="b"/>
              <a:pathLst>
                <a:path w="53" h="90">
                  <a:moveTo>
                    <a:pt x="53" y="88"/>
                  </a:moveTo>
                  <a:lnTo>
                    <a:pt x="51" y="79"/>
                  </a:lnTo>
                  <a:lnTo>
                    <a:pt x="50" y="70"/>
                  </a:lnTo>
                  <a:lnTo>
                    <a:pt x="48" y="61"/>
                  </a:lnTo>
                  <a:lnTo>
                    <a:pt x="41" y="50"/>
                  </a:lnTo>
                  <a:lnTo>
                    <a:pt x="36" y="47"/>
                  </a:lnTo>
                  <a:lnTo>
                    <a:pt x="32" y="44"/>
                  </a:lnTo>
                  <a:lnTo>
                    <a:pt x="26" y="41"/>
                  </a:lnTo>
                  <a:lnTo>
                    <a:pt x="22" y="38"/>
                  </a:lnTo>
                  <a:lnTo>
                    <a:pt x="13" y="31"/>
                  </a:lnTo>
                  <a:lnTo>
                    <a:pt x="8" y="22"/>
                  </a:lnTo>
                  <a:lnTo>
                    <a:pt x="5" y="12"/>
                  </a:lnTo>
                  <a:lnTo>
                    <a:pt x="2" y="2"/>
                  </a:lnTo>
                  <a:lnTo>
                    <a:pt x="1" y="0"/>
                  </a:lnTo>
                  <a:lnTo>
                    <a:pt x="0" y="0"/>
                  </a:lnTo>
                  <a:lnTo>
                    <a:pt x="0" y="1"/>
                  </a:lnTo>
                  <a:lnTo>
                    <a:pt x="0" y="3"/>
                  </a:lnTo>
                  <a:lnTo>
                    <a:pt x="2" y="12"/>
                  </a:lnTo>
                  <a:lnTo>
                    <a:pt x="3" y="21"/>
                  </a:lnTo>
                  <a:lnTo>
                    <a:pt x="7" y="29"/>
                  </a:lnTo>
                  <a:lnTo>
                    <a:pt x="12" y="38"/>
                  </a:lnTo>
                  <a:lnTo>
                    <a:pt x="16" y="41"/>
                  </a:lnTo>
                  <a:lnTo>
                    <a:pt x="20" y="44"/>
                  </a:lnTo>
                  <a:lnTo>
                    <a:pt x="24" y="46"/>
                  </a:lnTo>
                  <a:lnTo>
                    <a:pt x="29" y="48"/>
                  </a:lnTo>
                  <a:lnTo>
                    <a:pt x="33" y="50"/>
                  </a:lnTo>
                  <a:lnTo>
                    <a:pt x="37" y="53"/>
                  </a:lnTo>
                  <a:lnTo>
                    <a:pt x="41" y="56"/>
                  </a:lnTo>
                  <a:lnTo>
                    <a:pt x="44" y="60"/>
                  </a:lnTo>
                  <a:lnTo>
                    <a:pt x="47" y="67"/>
                  </a:lnTo>
                  <a:lnTo>
                    <a:pt x="50" y="74"/>
                  </a:lnTo>
                  <a:lnTo>
                    <a:pt x="51" y="82"/>
                  </a:lnTo>
                  <a:lnTo>
                    <a:pt x="53" y="89"/>
                  </a:lnTo>
                  <a:lnTo>
                    <a:pt x="53" y="90"/>
                  </a:lnTo>
                  <a:lnTo>
                    <a:pt x="53" y="90"/>
                  </a:lnTo>
                  <a:lnTo>
                    <a:pt x="53" y="89"/>
                  </a:lnTo>
                  <a:lnTo>
                    <a:pt x="53" y="88"/>
                  </a:lnTo>
                  <a:lnTo>
                    <a:pt x="53" y="88"/>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1" name="Freeform 69"/>
            <p:cNvSpPr>
              <a:spLocks/>
            </p:cNvSpPr>
            <p:nvPr/>
          </p:nvSpPr>
          <p:spPr bwMode="auto">
            <a:xfrm>
              <a:off x="3399" y="2014"/>
              <a:ext cx="44" cy="87"/>
            </a:xfrm>
            <a:custGeom>
              <a:avLst/>
              <a:gdLst/>
              <a:ahLst/>
              <a:cxnLst>
                <a:cxn ang="0">
                  <a:pos x="19" y="0"/>
                </a:cxn>
                <a:cxn ang="0">
                  <a:pos x="9" y="6"/>
                </a:cxn>
                <a:cxn ang="0">
                  <a:pos x="4" y="16"/>
                </a:cxn>
                <a:cxn ang="0">
                  <a:pos x="1" y="27"/>
                </a:cxn>
                <a:cxn ang="0">
                  <a:pos x="0" y="38"/>
                </a:cxn>
                <a:cxn ang="0">
                  <a:pos x="1" y="45"/>
                </a:cxn>
                <a:cxn ang="0">
                  <a:pos x="4" y="52"/>
                </a:cxn>
                <a:cxn ang="0">
                  <a:pos x="9" y="57"/>
                </a:cxn>
                <a:cxn ang="0">
                  <a:pos x="14" y="61"/>
                </a:cxn>
                <a:cxn ang="0">
                  <a:pos x="19" y="63"/>
                </a:cxn>
                <a:cxn ang="0">
                  <a:pos x="24" y="64"/>
                </a:cxn>
                <a:cxn ang="0">
                  <a:pos x="29" y="67"/>
                </a:cxn>
                <a:cxn ang="0">
                  <a:pos x="33" y="69"/>
                </a:cxn>
                <a:cxn ang="0">
                  <a:pos x="36" y="72"/>
                </a:cxn>
                <a:cxn ang="0">
                  <a:pos x="38" y="76"/>
                </a:cxn>
                <a:cxn ang="0">
                  <a:pos x="39" y="80"/>
                </a:cxn>
                <a:cxn ang="0">
                  <a:pos x="41" y="86"/>
                </a:cxn>
                <a:cxn ang="0">
                  <a:pos x="41" y="87"/>
                </a:cxn>
                <a:cxn ang="0">
                  <a:pos x="42" y="86"/>
                </a:cxn>
                <a:cxn ang="0">
                  <a:pos x="43" y="85"/>
                </a:cxn>
                <a:cxn ang="0">
                  <a:pos x="44" y="84"/>
                </a:cxn>
                <a:cxn ang="0">
                  <a:pos x="43" y="76"/>
                </a:cxn>
                <a:cxn ang="0">
                  <a:pos x="40" y="70"/>
                </a:cxn>
                <a:cxn ang="0">
                  <a:pos x="35" y="64"/>
                </a:cxn>
                <a:cxn ang="0">
                  <a:pos x="28" y="60"/>
                </a:cxn>
                <a:cxn ang="0">
                  <a:pos x="22" y="57"/>
                </a:cxn>
                <a:cxn ang="0">
                  <a:pos x="16" y="54"/>
                </a:cxn>
                <a:cxn ang="0">
                  <a:pos x="12" y="50"/>
                </a:cxn>
                <a:cxn ang="0">
                  <a:pos x="7" y="44"/>
                </a:cxn>
                <a:cxn ang="0">
                  <a:pos x="5" y="34"/>
                </a:cxn>
                <a:cxn ang="0">
                  <a:pos x="6" y="20"/>
                </a:cxn>
                <a:cxn ang="0">
                  <a:pos x="11" y="8"/>
                </a:cxn>
                <a:cxn ang="0">
                  <a:pos x="18" y="1"/>
                </a:cxn>
                <a:cxn ang="0">
                  <a:pos x="18" y="1"/>
                </a:cxn>
                <a:cxn ang="0">
                  <a:pos x="19" y="0"/>
                </a:cxn>
                <a:cxn ang="0">
                  <a:pos x="19" y="0"/>
                </a:cxn>
                <a:cxn ang="0">
                  <a:pos x="19" y="0"/>
                </a:cxn>
                <a:cxn ang="0">
                  <a:pos x="19" y="0"/>
                </a:cxn>
              </a:cxnLst>
              <a:rect l="0" t="0" r="r" b="b"/>
              <a:pathLst>
                <a:path w="44" h="87">
                  <a:moveTo>
                    <a:pt x="19" y="0"/>
                  </a:moveTo>
                  <a:lnTo>
                    <a:pt x="9" y="6"/>
                  </a:lnTo>
                  <a:lnTo>
                    <a:pt x="4" y="16"/>
                  </a:lnTo>
                  <a:lnTo>
                    <a:pt x="1" y="27"/>
                  </a:lnTo>
                  <a:lnTo>
                    <a:pt x="0" y="38"/>
                  </a:lnTo>
                  <a:lnTo>
                    <a:pt x="1" y="45"/>
                  </a:lnTo>
                  <a:lnTo>
                    <a:pt x="4" y="52"/>
                  </a:lnTo>
                  <a:lnTo>
                    <a:pt x="9" y="57"/>
                  </a:lnTo>
                  <a:lnTo>
                    <a:pt x="14" y="61"/>
                  </a:lnTo>
                  <a:lnTo>
                    <a:pt x="19" y="63"/>
                  </a:lnTo>
                  <a:lnTo>
                    <a:pt x="24" y="64"/>
                  </a:lnTo>
                  <a:lnTo>
                    <a:pt x="29" y="67"/>
                  </a:lnTo>
                  <a:lnTo>
                    <a:pt x="33" y="69"/>
                  </a:lnTo>
                  <a:lnTo>
                    <a:pt x="36" y="72"/>
                  </a:lnTo>
                  <a:lnTo>
                    <a:pt x="38" y="76"/>
                  </a:lnTo>
                  <a:lnTo>
                    <a:pt x="39" y="80"/>
                  </a:lnTo>
                  <a:lnTo>
                    <a:pt x="41" y="86"/>
                  </a:lnTo>
                  <a:lnTo>
                    <a:pt x="41" y="87"/>
                  </a:lnTo>
                  <a:lnTo>
                    <a:pt x="42" y="86"/>
                  </a:lnTo>
                  <a:lnTo>
                    <a:pt x="43" y="85"/>
                  </a:lnTo>
                  <a:lnTo>
                    <a:pt x="44" y="84"/>
                  </a:lnTo>
                  <a:lnTo>
                    <a:pt x="43" y="76"/>
                  </a:lnTo>
                  <a:lnTo>
                    <a:pt x="40" y="70"/>
                  </a:lnTo>
                  <a:lnTo>
                    <a:pt x="35" y="64"/>
                  </a:lnTo>
                  <a:lnTo>
                    <a:pt x="28" y="60"/>
                  </a:lnTo>
                  <a:lnTo>
                    <a:pt x="22" y="57"/>
                  </a:lnTo>
                  <a:lnTo>
                    <a:pt x="16" y="54"/>
                  </a:lnTo>
                  <a:lnTo>
                    <a:pt x="12" y="50"/>
                  </a:lnTo>
                  <a:lnTo>
                    <a:pt x="7" y="44"/>
                  </a:lnTo>
                  <a:lnTo>
                    <a:pt x="5" y="34"/>
                  </a:lnTo>
                  <a:lnTo>
                    <a:pt x="6" y="20"/>
                  </a:lnTo>
                  <a:lnTo>
                    <a:pt x="11" y="8"/>
                  </a:lnTo>
                  <a:lnTo>
                    <a:pt x="18" y="1"/>
                  </a:lnTo>
                  <a:lnTo>
                    <a:pt x="18" y="1"/>
                  </a:lnTo>
                  <a:lnTo>
                    <a:pt x="19" y="0"/>
                  </a:lnTo>
                  <a:lnTo>
                    <a:pt x="19" y="0"/>
                  </a:lnTo>
                  <a:lnTo>
                    <a:pt x="19" y="0"/>
                  </a:lnTo>
                  <a:lnTo>
                    <a:pt x="19"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2" name="Freeform 70"/>
            <p:cNvSpPr>
              <a:spLocks/>
            </p:cNvSpPr>
            <p:nvPr/>
          </p:nvSpPr>
          <p:spPr bwMode="auto">
            <a:xfrm>
              <a:off x="3408" y="2068"/>
              <a:ext cx="26" cy="57"/>
            </a:xfrm>
            <a:custGeom>
              <a:avLst/>
              <a:gdLst/>
              <a:ahLst/>
              <a:cxnLst>
                <a:cxn ang="0">
                  <a:pos x="8" y="57"/>
                </a:cxn>
                <a:cxn ang="0">
                  <a:pos x="6" y="49"/>
                </a:cxn>
                <a:cxn ang="0">
                  <a:pos x="4" y="42"/>
                </a:cxn>
                <a:cxn ang="0">
                  <a:pos x="4" y="35"/>
                </a:cxn>
                <a:cxn ang="0">
                  <a:pos x="5" y="27"/>
                </a:cxn>
                <a:cxn ang="0">
                  <a:pos x="8" y="21"/>
                </a:cxn>
                <a:cxn ang="0">
                  <a:pos x="12" y="15"/>
                </a:cxn>
                <a:cxn ang="0">
                  <a:pos x="18" y="10"/>
                </a:cxn>
                <a:cxn ang="0">
                  <a:pos x="24" y="5"/>
                </a:cxn>
                <a:cxn ang="0">
                  <a:pos x="25" y="4"/>
                </a:cxn>
                <a:cxn ang="0">
                  <a:pos x="26" y="2"/>
                </a:cxn>
                <a:cxn ang="0">
                  <a:pos x="26" y="1"/>
                </a:cxn>
                <a:cxn ang="0">
                  <a:pos x="24" y="0"/>
                </a:cxn>
                <a:cxn ang="0">
                  <a:pos x="17" y="3"/>
                </a:cxn>
                <a:cxn ang="0">
                  <a:pos x="11" y="9"/>
                </a:cxn>
                <a:cxn ang="0">
                  <a:pos x="6" y="16"/>
                </a:cxn>
                <a:cxn ang="0">
                  <a:pos x="3" y="23"/>
                </a:cxn>
                <a:cxn ang="0">
                  <a:pos x="0" y="32"/>
                </a:cxn>
                <a:cxn ang="0">
                  <a:pos x="1" y="40"/>
                </a:cxn>
                <a:cxn ang="0">
                  <a:pos x="3" y="48"/>
                </a:cxn>
                <a:cxn ang="0">
                  <a:pos x="7" y="57"/>
                </a:cxn>
                <a:cxn ang="0">
                  <a:pos x="7" y="57"/>
                </a:cxn>
                <a:cxn ang="0">
                  <a:pos x="8" y="57"/>
                </a:cxn>
                <a:cxn ang="0">
                  <a:pos x="8" y="57"/>
                </a:cxn>
                <a:cxn ang="0">
                  <a:pos x="8" y="57"/>
                </a:cxn>
                <a:cxn ang="0">
                  <a:pos x="8" y="57"/>
                </a:cxn>
              </a:cxnLst>
              <a:rect l="0" t="0" r="r" b="b"/>
              <a:pathLst>
                <a:path w="26" h="57">
                  <a:moveTo>
                    <a:pt x="8" y="57"/>
                  </a:moveTo>
                  <a:lnTo>
                    <a:pt x="6" y="49"/>
                  </a:lnTo>
                  <a:lnTo>
                    <a:pt x="4" y="42"/>
                  </a:lnTo>
                  <a:lnTo>
                    <a:pt x="4" y="35"/>
                  </a:lnTo>
                  <a:lnTo>
                    <a:pt x="5" y="27"/>
                  </a:lnTo>
                  <a:lnTo>
                    <a:pt x="8" y="21"/>
                  </a:lnTo>
                  <a:lnTo>
                    <a:pt x="12" y="15"/>
                  </a:lnTo>
                  <a:lnTo>
                    <a:pt x="18" y="10"/>
                  </a:lnTo>
                  <a:lnTo>
                    <a:pt x="24" y="5"/>
                  </a:lnTo>
                  <a:lnTo>
                    <a:pt x="25" y="4"/>
                  </a:lnTo>
                  <a:lnTo>
                    <a:pt x="26" y="2"/>
                  </a:lnTo>
                  <a:lnTo>
                    <a:pt x="26" y="1"/>
                  </a:lnTo>
                  <a:lnTo>
                    <a:pt x="24" y="0"/>
                  </a:lnTo>
                  <a:lnTo>
                    <a:pt x="17" y="3"/>
                  </a:lnTo>
                  <a:lnTo>
                    <a:pt x="11" y="9"/>
                  </a:lnTo>
                  <a:lnTo>
                    <a:pt x="6" y="16"/>
                  </a:lnTo>
                  <a:lnTo>
                    <a:pt x="3" y="23"/>
                  </a:lnTo>
                  <a:lnTo>
                    <a:pt x="0" y="32"/>
                  </a:lnTo>
                  <a:lnTo>
                    <a:pt x="1" y="40"/>
                  </a:lnTo>
                  <a:lnTo>
                    <a:pt x="3" y="48"/>
                  </a:lnTo>
                  <a:lnTo>
                    <a:pt x="7" y="57"/>
                  </a:lnTo>
                  <a:lnTo>
                    <a:pt x="7" y="57"/>
                  </a:lnTo>
                  <a:lnTo>
                    <a:pt x="8" y="57"/>
                  </a:lnTo>
                  <a:lnTo>
                    <a:pt x="8" y="57"/>
                  </a:lnTo>
                  <a:lnTo>
                    <a:pt x="8" y="57"/>
                  </a:lnTo>
                  <a:lnTo>
                    <a:pt x="8" y="57"/>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3" name="Freeform 71"/>
            <p:cNvSpPr>
              <a:spLocks/>
            </p:cNvSpPr>
            <p:nvPr/>
          </p:nvSpPr>
          <p:spPr bwMode="auto">
            <a:xfrm>
              <a:off x="3461" y="2072"/>
              <a:ext cx="208" cy="86"/>
            </a:xfrm>
            <a:custGeom>
              <a:avLst/>
              <a:gdLst/>
              <a:ahLst/>
              <a:cxnLst>
                <a:cxn ang="0">
                  <a:pos x="4" y="6"/>
                </a:cxn>
                <a:cxn ang="0">
                  <a:pos x="12" y="13"/>
                </a:cxn>
                <a:cxn ang="0">
                  <a:pos x="21" y="19"/>
                </a:cxn>
                <a:cxn ang="0">
                  <a:pos x="30" y="23"/>
                </a:cxn>
                <a:cxn ang="0">
                  <a:pos x="42" y="26"/>
                </a:cxn>
                <a:cxn ang="0">
                  <a:pos x="57" y="24"/>
                </a:cxn>
                <a:cxn ang="0">
                  <a:pos x="71" y="21"/>
                </a:cxn>
                <a:cxn ang="0">
                  <a:pos x="86" y="15"/>
                </a:cxn>
                <a:cxn ang="0">
                  <a:pos x="104" y="10"/>
                </a:cxn>
                <a:cxn ang="0">
                  <a:pos x="124" y="9"/>
                </a:cxn>
                <a:cxn ang="0">
                  <a:pos x="143" y="13"/>
                </a:cxn>
                <a:cxn ang="0">
                  <a:pos x="162" y="21"/>
                </a:cxn>
                <a:cxn ang="0">
                  <a:pos x="175" y="29"/>
                </a:cxn>
                <a:cxn ang="0">
                  <a:pos x="182" y="35"/>
                </a:cxn>
                <a:cxn ang="0">
                  <a:pos x="188" y="42"/>
                </a:cxn>
                <a:cxn ang="0">
                  <a:pos x="194" y="49"/>
                </a:cxn>
                <a:cxn ang="0">
                  <a:pos x="201" y="59"/>
                </a:cxn>
                <a:cxn ang="0">
                  <a:pos x="202" y="72"/>
                </a:cxn>
                <a:cxn ang="0">
                  <a:pos x="195" y="80"/>
                </a:cxn>
                <a:cxn ang="0">
                  <a:pos x="187" y="80"/>
                </a:cxn>
                <a:cxn ang="0">
                  <a:pos x="179" y="75"/>
                </a:cxn>
                <a:cxn ang="0">
                  <a:pos x="176" y="68"/>
                </a:cxn>
                <a:cxn ang="0">
                  <a:pos x="177" y="63"/>
                </a:cxn>
                <a:cxn ang="0">
                  <a:pos x="176" y="61"/>
                </a:cxn>
                <a:cxn ang="0">
                  <a:pos x="174" y="65"/>
                </a:cxn>
                <a:cxn ang="0">
                  <a:pos x="175" y="72"/>
                </a:cxn>
                <a:cxn ang="0">
                  <a:pos x="180" y="78"/>
                </a:cxn>
                <a:cxn ang="0">
                  <a:pos x="186" y="83"/>
                </a:cxn>
                <a:cxn ang="0">
                  <a:pos x="198" y="86"/>
                </a:cxn>
                <a:cxn ang="0">
                  <a:pos x="206" y="81"/>
                </a:cxn>
                <a:cxn ang="0">
                  <a:pos x="208" y="71"/>
                </a:cxn>
                <a:cxn ang="0">
                  <a:pos x="205" y="59"/>
                </a:cxn>
                <a:cxn ang="0">
                  <a:pos x="195" y="44"/>
                </a:cxn>
                <a:cxn ang="0">
                  <a:pos x="180" y="27"/>
                </a:cxn>
                <a:cxn ang="0">
                  <a:pos x="160" y="14"/>
                </a:cxn>
                <a:cxn ang="0">
                  <a:pos x="139" y="6"/>
                </a:cxn>
                <a:cxn ang="0">
                  <a:pos x="119" y="4"/>
                </a:cxn>
                <a:cxn ang="0">
                  <a:pos x="105" y="5"/>
                </a:cxn>
                <a:cxn ang="0">
                  <a:pos x="92" y="9"/>
                </a:cxn>
                <a:cxn ang="0">
                  <a:pos x="77" y="12"/>
                </a:cxn>
                <a:cxn ang="0">
                  <a:pos x="60" y="18"/>
                </a:cxn>
                <a:cxn ang="0">
                  <a:pos x="42" y="20"/>
                </a:cxn>
                <a:cxn ang="0">
                  <a:pos x="25" y="16"/>
                </a:cxn>
                <a:cxn ang="0">
                  <a:pos x="9" y="7"/>
                </a:cxn>
                <a:cxn ang="0">
                  <a:pos x="0" y="0"/>
                </a:cxn>
                <a:cxn ang="0">
                  <a:pos x="0" y="2"/>
                </a:cxn>
                <a:cxn ang="0">
                  <a:pos x="0" y="3"/>
                </a:cxn>
              </a:cxnLst>
              <a:rect l="0" t="0" r="r" b="b"/>
              <a:pathLst>
                <a:path w="208" h="86">
                  <a:moveTo>
                    <a:pt x="0" y="3"/>
                  </a:moveTo>
                  <a:lnTo>
                    <a:pt x="4" y="6"/>
                  </a:lnTo>
                  <a:lnTo>
                    <a:pt x="8" y="9"/>
                  </a:lnTo>
                  <a:lnTo>
                    <a:pt x="12" y="13"/>
                  </a:lnTo>
                  <a:lnTo>
                    <a:pt x="16" y="16"/>
                  </a:lnTo>
                  <a:lnTo>
                    <a:pt x="21" y="19"/>
                  </a:lnTo>
                  <a:lnTo>
                    <a:pt x="25" y="22"/>
                  </a:lnTo>
                  <a:lnTo>
                    <a:pt x="30" y="23"/>
                  </a:lnTo>
                  <a:lnTo>
                    <a:pt x="35" y="25"/>
                  </a:lnTo>
                  <a:lnTo>
                    <a:pt x="42" y="26"/>
                  </a:lnTo>
                  <a:lnTo>
                    <a:pt x="50" y="25"/>
                  </a:lnTo>
                  <a:lnTo>
                    <a:pt x="57" y="24"/>
                  </a:lnTo>
                  <a:lnTo>
                    <a:pt x="65" y="23"/>
                  </a:lnTo>
                  <a:lnTo>
                    <a:pt x="71" y="21"/>
                  </a:lnTo>
                  <a:lnTo>
                    <a:pt x="79" y="18"/>
                  </a:lnTo>
                  <a:lnTo>
                    <a:pt x="86" y="15"/>
                  </a:lnTo>
                  <a:lnTo>
                    <a:pt x="93" y="13"/>
                  </a:lnTo>
                  <a:lnTo>
                    <a:pt x="104" y="10"/>
                  </a:lnTo>
                  <a:lnTo>
                    <a:pt x="113" y="9"/>
                  </a:lnTo>
                  <a:lnTo>
                    <a:pt x="124" y="9"/>
                  </a:lnTo>
                  <a:lnTo>
                    <a:pt x="133" y="11"/>
                  </a:lnTo>
                  <a:lnTo>
                    <a:pt x="143" y="13"/>
                  </a:lnTo>
                  <a:lnTo>
                    <a:pt x="153" y="17"/>
                  </a:lnTo>
                  <a:lnTo>
                    <a:pt x="162" y="21"/>
                  </a:lnTo>
                  <a:lnTo>
                    <a:pt x="171" y="26"/>
                  </a:lnTo>
                  <a:lnTo>
                    <a:pt x="175" y="29"/>
                  </a:lnTo>
                  <a:lnTo>
                    <a:pt x="178" y="32"/>
                  </a:lnTo>
                  <a:lnTo>
                    <a:pt x="182" y="35"/>
                  </a:lnTo>
                  <a:lnTo>
                    <a:pt x="185" y="38"/>
                  </a:lnTo>
                  <a:lnTo>
                    <a:pt x="188" y="42"/>
                  </a:lnTo>
                  <a:lnTo>
                    <a:pt x="191" y="45"/>
                  </a:lnTo>
                  <a:lnTo>
                    <a:pt x="194" y="49"/>
                  </a:lnTo>
                  <a:lnTo>
                    <a:pt x="197" y="53"/>
                  </a:lnTo>
                  <a:lnTo>
                    <a:pt x="201" y="59"/>
                  </a:lnTo>
                  <a:lnTo>
                    <a:pt x="203" y="65"/>
                  </a:lnTo>
                  <a:lnTo>
                    <a:pt x="202" y="72"/>
                  </a:lnTo>
                  <a:lnTo>
                    <a:pt x="198" y="80"/>
                  </a:lnTo>
                  <a:lnTo>
                    <a:pt x="195" y="80"/>
                  </a:lnTo>
                  <a:lnTo>
                    <a:pt x="192" y="80"/>
                  </a:lnTo>
                  <a:lnTo>
                    <a:pt x="187" y="80"/>
                  </a:lnTo>
                  <a:lnTo>
                    <a:pt x="183" y="78"/>
                  </a:lnTo>
                  <a:lnTo>
                    <a:pt x="179" y="75"/>
                  </a:lnTo>
                  <a:lnTo>
                    <a:pt x="177" y="72"/>
                  </a:lnTo>
                  <a:lnTo>
                    <a:pt x="176" y="68"/>
                  </a:lnTo>
                  <a:lnTo>
                    <a:pt x="177" y="64"/>
                  </a:lnTo>
                  <a:lnTo>
                    <a:pt x="177" y="63"/>
                  </a:lnTo>
                  <a:lnTo>
                    <a:pt x="177" y="62"/>
                  </a:lnTo>
                  <a:lnTo>
                    <a:pt x="176" y="61"/>
                  </a:lnTo>
                  <a:lnTo>
                    <a:pt x="176" y="61"/>
                  </a:lnTo>
                  <a:lnTo>
                    <a:pt x="174" y="65"/>
                  </a:lnTo>
                  <a:lnTo>
                    <a:pt x="174" y="68"/>
                  </a:lnTo>
                  <a:lnTo>
                    <a:pt x="175" y="72"/>
                  </a:lnTo>
                  <a:lnTo>
                    <a:pt x="177" y="75"/>
                  </a:lnTo>
                  <a:lnTo>
                    <a:pt x="180" y="78"/>
                  </a:lnTo>
                  <a:lnTo>
                    <a:pt x="183" y="81"/>
                  </a:lnTo>
                  <a:lnTo>
                    <a:pt x="186" y="83"/>
                  </a:lnTo>
                  <a:lnTo>
                    <a:pt x="190" y="85"/>
                  </a:lnTo>
                  <a:lnTo>
                    <a:pt x="198" y="86"/>
                  </a:lnTo>
                  <a:lnTo>
                    <a:pt x="203" y="85"/>
                  </a:lnTo>
                  <a:lnTo>
                    <a:pt x="206" y="81"/>
                  </a:lnTo>
                  <a:lnTo>
                    <a:pt x="208" y="77"/>
                  </a:lnTo>
                  <a:lnTo>
                    <a:pt x="208" y="71"/>
                  </a:lnTo>
                  <a:lnTo>
                    <a:pt x="207" y="65"/>
                  </a:lnTo>
                  <a:lnTo>
                    <a:pt x="205" y="59"/>
                  </a:lnTo>
                  <a:lnTo>
                    <a:pt x="203" y="54"/>
                  </a:lnTo>
                  <a:lnTo>
                    <a:pt x="195" y="44"/>
                  </a:lnTo>
                  <a:lnTo>
                    <a:pt x="188" y="35"/>
                  </a:lnTo>
                  <a:lnTo>
                    <a:pt x="180" y="27"/>
                  </a:lnTo>
                  <a:lnTo>
                    <a:pt x="170" y="20"/>
                  </a:lnTo>
                  <a:lnTo>
                    <a:pt x="160" y="14"/>
                  </a:lnTo>
                  <a:lnTo>
                    <a:pt x="150" y="9"/>
                  </a:lnTo>
                  <a:lnTo>
                    <a:pt x="139" y="6"/>
                  </a:lnTo>
                  <a:lnTo>
                    <a:pt x="127" y="4"/>
                  </a:lnTo>
                  <a:lnTo>
                    <a:pt x="119" y="4"/>
                  </a:lnTo>
                  <a:lnTo>
                    <a:pt x="112" y="4"/>
                  </a:lnTo>
                  <a:lnTo>
                    <a:pt x="105" y="5"/>
                  </a:lnTo>
                  <a:lnTo>
                    <a:pt x="98" y="6"/>
                  </a:lnTo>
                  <a:lnTo>
                    <a:pt x="92" y="9"/>
                  </a:lnTo>
                  <a:lnTo>
                    <a:pt x="84" y="10"/>
                  </a:lnTo>
                  <a:lnTo>
                    <a:pt x="77" y="12"/>
                  </a:lnTo>
                  <a:lnTo>
                    <a:pt x="71" y="15"/>
                  </a:lnTo>
                  <a:lnTo>
                    <a:pt x="60" y="18"/>
                  </a:lnTo>
                  <a:lnTo>
                    <a:pt x="51" y="19"/>
                  </a:lnTo>
                  <a:lnTo>
                    <a:pt x="42" y="20"/>
                  </a:lnTo>
                  <a:lnTo>
                    <a:pt x="33" y="18"/>
                  </a:lnTo>
                  <a:lnTo>
                    <a:pt x="25" y="16"/>
                  </a:lnTo>
                  <a:lnTo>
                    <a:pt x="17" y="12"/>
                  </a:lnTo>
                  <a:lnTo>
                    <a:pt x="9" y="7"/>
                  </a:lnTo>
                  <a:lnTo>
                    <a:pt x="0" y="0"/>
                  </a:lnTo>
                  <a:lnTo>
                    <a:pt x="0" y="0"/>
                  </a:lnTo>
                  <a:lnTo>
                    <a:pt x="0" y="1"/>
                  </a:lnTo>
                  <a:lnTo>
                    <a:pt x="0" y="2"/>
                  </a:lnTo>
                  <a:lnTo>
                    <a:pt x="0" y="3"/>
                  </a:lnTo>
                  <a:lnTo>
                    <a:pt x="0" y="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4" name="Freeform 72"/>
            <p:cNvSpPr>
              <a:spLocks/>
            </p:cNvSpPr>
            <p:nvPr/>
          </p:nvSpPr>
          <p:spPr bwMode="auto">
            <a:xfrm>
              <a:off x="3442" y="2141"/>
              <a:ext cx="246" cy="111"/>
            </a:xfrm>
            <a:custGeom>
              <a:avLst/>
              <a:gdLst/>
              <a:ahLst/>
              <a:cxnLst>
                <a:cxn ang="0">
                  <a:pos x="0" y="1"/>
                </a:cxn>
                <a:cxn ang="0">
                  <a:pos x="10" y="14"/>
                </a:cxn>
                <a:cxn ang="0">
                  <a:pos x="21" y="26"/>
                </a:cxn>
                <a:cxn ang="0">
                  <a:pos x="33" y="37"/>
                </a:cxn>
                <a:cxn ang="0">
                  <a:pos x="45" y="48"/>
                </a:cxn>
                <a:cxn ang="0">
                  <a:pos x="58" y="58"/>
                </a:cxn>
                <a:cxn ang="0">
                  <a:pos x="72" y="67"/>
                </a:cxn>
                <a:cxn ang="0">
                  <a:pos x="86" y="74"/>
                </a:cxn>
                <a:cxn ang="0">
                  <a:pos x="101" y="80"/>
                </a:cxn>
                <a:cxn ang="0">
                  <a:pos x="109" y="82"/>
                </a:cxn>
                <a:cxn ang="0">
                  <a:pos x="118" y="85"/>
                </a:cxn>
                <a:cxn ang="0">
                  <a:pos x="126" y="87"/>
                </a:cxn>
                <a:cxn ang="0">
                  <a:pos x="135" y="88"/>
                </a:cxn>
                <a:cxn ang="0">
                  <a:pos x="143" y="90"/>
                </a:cxn>
                <a:cxn ang="0">
                  <a:pos x="152" y="91"/>
                </a:cxn>
                <a:cxn ang="0">
                  <a:pos x="161" y="92"/>
                </a:cxn>
                <a:cxn ang="0">
                  <a:pos x="170" y="94"/>
                </a:cxn>
                <a:cxn ang="0">
                  <a:pos x="179" y="95"/>
                </a:cxn>
                <a:cxn ang="0">
                  <a:pos x="187" y="97"/>
                </a:cxn>
                <a:cxn ang="0">
                  <a:pos x="195" y="100"/>
                </a:cxn>
                <a:cxn ang="0">
                  <a:pos x="204" y="103"/>
                </a:cxn>
                <a:cxn ang="0">
                  <a:pos x="212" y="106"/>
                </a:cxn>
                <a:cxn ang="0">
                  <a:pos x="220" y="108"/>
                </a:cxn>
                <a:cxn ang="0">
                  <a:pos x="229" y="110"/>
                </a:cxn>
                <a:cxn ang="0">
                  <a:pos x="238" y="111"/>
                </a:cxn>
                <a:cxn ang="0">
                  <a:pos x="241" y="111"/>
                </a:cxn>
                <a:cxn ang="0">
                  <a:pos x="244" y="108"/>
                </a:cxn>
                <a:cxn ang="0">
                  <a:pos x="246" y="106"/>
                </a:cxn>
                <a:cxn ang="0">
                  <a:pos x="244" y="103"/>
                </a:cxn>
                <a:cxn ang="0">
                  <a:pos x="230" y="98"/>
                </a:cxn>
                <a:cxn ang="0">
                  <a:pos x="216" y="94"/>
                </a:cxn>
                <a:cxn ang="0">
                  <a:pos x="202" y="91"/>
                </a:cxn>
                <a:cxn ang="0">
                  <a:pos x="188" y="88"/>
                </a:cxn>
                <a:cxn ang="0">
                  <a:pos x="173" y="85"/>
                </a:cxn>
                <a:cxn ang="0">
                  <a:pos x="158" y="82"/>
                </a:cxn>
                <a:cxn ang="0">
                  <a:pos x="143" y="80"/>
                </a:cxn>
                <a:cxn ang="0">
                  <a:pos x="129" y="77"/>
                </a:cxn>
                <a:cxn ang="0">
                  <a:pos x="120" y="76"/>
                </a:cxn>
                <a:cxn ang="0">
                  <a:pos x="111" y="73"/>
                </a:cxn>
                <a:cxn ang="0">
                  <a:pos x="102" y="70"/>
                </a:cxn>
                <a:cxn ang="0">
                  <a:pos x="93" y="67"/>
                </a:cxn>
                <a:cxn ang="0">
                  <a:pos x="84" y="63"/>
                </a:cxn>
                <a:cxn ang="0">
                  <a:pos x="75" y="58"/>
                </a:cxn>
                <a:cxn ang="0">
                  <a:pos x="67" y="54"/>
                </a:cxn>
                <a:cxn ang="0">
                  <a:pos x="59" y="49"/>
                </a:cxn>
                <a:cxn ang="0">
                  <a:pos x="51" y="44"/>
                </a:cxn>
                <a:cxn ang="0">
                  <a:pos x="43" y="38"/>
                </a:cxn>
                <a:cxn ang="0">
                  <a:pos x="36" y="32"/>
                </a:cxn>
                <a:cxn ang="0">
                  <a:pos x="28" y="26"/>
                </a:cxn>
                <a:cxn ang="0">
                  <a:pos x="21" y="20"/>
                </a:cxn>
                <a:cxn ang="0">
                  <a:pos x="14" y="14"/>
                </a:cxn>
                <a:cxn ang="0">
                  <a:pos x="7" y="7"/>
                </a:cxn>
                <a:cxn ang="0">
                  <a:pos x="1" y="0"/>
                </a:cxn>
                <a:cxn ang="0">
                  <a:pos x="1" y="0"/>
                </a:cxn>
                <a:cxn ang="0">
                  <a:pos x="0" y="0"/>
                </a:cxn>
                <a:cxn ang="0">
                  <a:pos x="0" y="1"/>
                </a:cxn>
                <a:cxn ang="0">
                  <a:pos x="0" y="1"/>
                </a:cxn>
                <a:cxn ang="0">
                  <a:pos x="0" y="1"/>
                </a:cxn>
              </a:cxnLst>
              <a:rect l="0" t="0" r="r" b="b"/>
              <a:pathLst>
                <a:path w="246" h="111">
                  <a:moveTo>
                    <a:pt x="0" y="1"/>
                  </a:moveTo>
                  <a:lnTo>
                    <a:pt x="10" y="14"/>
                  </a:lnTo>
                  <a:lnTo>
                    <a:pt x="21" y="26"/>
                  </a:lnTo>
                  <a:lnTo>
                    <a:pt x="33" y="37"/>
                  </a:lnTo>
                  <a:lnTo>
                    <a:pt x="45" y="48"/>
                  </a:lnTo>
                  <a:lnTo>
                    <a:pt x="58" y="58"/>
                  </a:lnTo>
                  <a:lnTo>
                    <a:pt x="72" y="67"/>
                  </a:lnTo>
                  <a:lnTo>
                    <a:pt x="86" y="74"/>
                  </a:lnTo>
                  <a:lnTo>
                    <a:pt x="101" y="80"/>
                  </a:lnTo>
                  <a:lnTo>
                    <a:pt x="109" y="82"/>
                  </a:lnTo>
                  <a:lnTo>
                    <a:pt x="118" y="85"/>
                  </a:lnTo>
                  <a:lnTo>
                    <a:pt x="126" y="87"/>
                  </a:lnTo>
                  <a:lnTo>
                    <a:pt x="135" y="88"/>
                  </a:lnTo>
                  <a:lnTo>
                    <a:pt x="143" y="90"/>
                  </a:lnTo>
                  <a:lnTo>
                    <a:pt x="152" y="91"/>
                  </a:lnTo>
                  <a:lnTo>
                    <a:pt x="161" y="92"/>
                  </a:lnTo>
                  <a:lnTo>
                    <a:pt x="170" y="94"/>
                  </a:lnTo>
                  <a:lnTo>
                    <a:pt x="179" y="95"/>
                  </a:lnTo>
                  <a:lnTo>
                    <a:pt x="187" y="97"/>
                  </a:lnTo>
                  <a:lnTo>
                    <a:pt x="195" y="100"/>
                  </a:lnTo>
                  <a:lnTo>
                    <a:pt x="204" y="103"/>
                  </a:lnTo>
                  <a:lnTo>
                    <a:pt x="212" y="106"/>
                  </a:lnTo>
                  <a:lnTo>
                    <a:pt x="220" y="108"/>
                  </a:lnTo>
                  <a:lnTo>
                    <a:pt x="229" y="110"/>
                  </a:lnTo>
                  <a:lnTo>
                    <a:pt x="238" y="111"/>
                  </a:lnTo>
                  <a:lnTo>
                    <a:pt x="241" y="111"/>
                  </a:lnTo>
                  <a:lnTo>
                    <a:pt x="244" y="108"/>
                  </a:lnTo>
                  <a:lnTo>
                    <a:pt x="246" y="106"/>
                  </a:lnTo>
                  <a:lnTo>
                    <a:pt x="244" y="103"/>
                  </a:lnTo>
                  <a:lnTo>
                    <a:pt x="230" y="98"/>
                  </a:lnTo>
                  <a:lnTo>
                    <a:pt x="216" y="94"/>
                  </a:lnTo>
                  <a:lnTo>
                    <a:pt x="202" y="91"/>
                  </a:lnTo>
                  <a:lnTo>
                    <a:pt x="188" y="88"/>
                  </a:lnTo>
                  <a:lnTo>
                    <a:pt x="173" y="85"/>
                  </a:lnTo>
                  <a:lnTo>
                    <a:pt x="158" y="82"/>
                  </a:lnTo>
                  <a:lnTo>
                    <a:pt x="143" y="80"/>
                  </a:lnTo>
                  <a:lnTo>
                    <a:pt x="129" y="77"/>
                  </a:lnTo>
                  <a:lnTo>
                    <a:pt x="120" y="76"/>
                  </a:lnTo>
                  <a:lnTo>
                    <a:pt x="111" y="73"/>
                  </a:lnTo>
                  <a:lnTo>
                    <a:pt x="102" y="70"/>
                  </a:lnTo>
                  <a:lnTo>
                    <a:pt x="93" y="67"/>
                  </a:lnTo>
                  <a:lnTo>
                    <a:pt x="84" y="63"/>
                  </a:lnTo>
                  <a:lnTo>
                    <a:pt x="75" y="58"/>
                  </a:lnTo>
                  <a:lnTo>
                    <a:pt x="67" y="54"/>
                  </a:lnTo>
                  <a:lnTo>
                    <a:pt x="59" y="49"/>
                  </a:lnTo>
                  <a:lnTo>
                    <a:pt x="51" y="44"/>
                  </a:lnTo>
                  <a:lnTo>
                    <a:pt x="43" y="38"/>
                  </a:lnTo>
                  <a:lnTo>
                    <a:pt x="36" y="32"/>
                  </a:lnTo>
                  <a:lnTo>
                    <a:pt x="28" y="26"/>
                  </a:lnTo>
                  <a:lnTo>
                    <a:pt x="21" y="20"/>
                  </a:lnTo>
                  <a:lnTo>
                    <a:pt x="14" y="14"/>
                  </a:lnTo>
                  <a:lnTo>
                    <a:pt x="7" y="7"/>
                  </a:lnTo>
                  <a:lnTo>
                    <a:pt x="1" y="0"/>
                  </a:lnTo>
                  <a:lnTo>
                    <a:pt x="1" y="0"/>
                  </a:lnTo>
                  <a:lnTo>
                    <a:pt x="0" y="0"/>
                  </a:lnTo>
                  <a:lnTo>
                    <a:pt x="0" y="1"/>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5" name="Freeform 73"/>
            <p:cNvSpPr>
              <a:spLocks/>
            </p:cNvSpPr>
            <p:nvPr/>
          </p:nvSpPr>
          <p:spPr bwMode="auto">
            <a:xfrm>
              <a:off x="3446" y="2066"/>
              <a:ext cx="41" cy="94"/>
            </a:xfrm>
            <a:custGeom>
              <a:avLst/>
              <a:gdLst/>
              <a:ahLst/>
              <a:cxnLst>
                <a:cxn ang="0">
                  <a:pos x="18" y="15"/>
                </a:cxn>
                <a:cxn ang="0">
                  <a:pos x="21" y="9"/>
                </a:cxn>
                <a:cxn ang="0">
                  <a:pos x="25" y="5"/>
                </a:cxn>
                <a:cxn ang="0">
                  <a:pos x="30" y="5"/>
                </a:cxn>
                <a:cxn ang="0">
                  <a:pos x="36" y="12"/>
                </a:cxn>
                <a:cxn ang="0">
                  <a:pos x="36" y="15"/>
                </a:cxn>
                <a:cxn ang="0">
                  <a:pos x="36" y="17"/>
                </a:cxn>
                <a:cxn ang="0">
                  <a:pos x="37" y="20"/>
                </a:cxn>
                <a:cxn ang="0">
                  <a:pos x="37" y="22"/>
                </a:cxn>
                <a:cxn ang="0">
                  <a:pos x="38" y="30"/>
                </a:cxn>
                <a:cxn ang="0">
                  <a:pos x="37" y="38"/>
                </a:cxn>
                <a:cxn ang="0">
                  <a:pos x="35" y="46"/>
                </a:cxn>
                <a:cxn ang="0">
                  <a:pos x="33" y="53"/>
                </a:cxn>
                <a:cxn ang="0">
                  <a:pos x="30" y="59"/>
                </a:cxn>
                <a:cxn ang="0">
                  <a:pos x="27" y="64"/>
                </a:cxn>
                <a:cxn ang="0">
                  <a:pos x="24" y="68"/>
                </a:cxn>
                <a:cxn ang="0">
                  <a:pos x="20" y="74"/>
                </a:cxn>
                <a:cxn ang="0">
                  <a:pos x="16" y="77"/>
                </a:cxn>
                <a:cxn ang="0">
                  <a:pos x="11" y="81"/>
                </a:cxn>
                <a:cxn ang="0">
                  <a:pos x="6" y="85"/>
                </a:cxn>
                <a:cxn ang="0">
                  <a:pos x="1" y="87"/>
                </a:cxn>
                <a:cxn ang="0">
                  <a:pos x="0" y="89"/>
                </a:cxn>
                <a:cxn ang="0">
                  <a:pos x="0" y="91"/>
                </a:cxn>
                <a:cxn ang="0">
                  <a:pos x="0" y="93"/>
                </a:cxn>
                <a:cxn ang="0">
                  <a:pos x="2" y="94"/>
                </a:cxn>
                <a:cxn ang="0">
                  <a:pos x="7" y="94"/>
                </a:cxn>
                <a:cxn ang="0">
                  <a:pos x="12" y="92"/>
                </a:cxn>
                <a:cxn ang="0">
                  <a:pos x="15" y="89"/>
                </a:cxn>
                <a:cxn ang="0">
                  <a:pos x="19" y="85"/>
                </a:cxn>
                <a:cxn ang="0">
                  <a:pos x="23" y="81"/>
                </a:cxn>
                <a:cxn ang="0">
                  <a:pos x="26" y="77"/>
                </a:cxn>
                <a:cxn ang="0">
                  <a:pos x="29" y="72"/>
                </a:cxn>
                <a:cxn ang="0">
                  <a:pos x="31" y="68"/>
                </a:cxn>
                <a:cxn ang="0">
                  <a:pos x="36" y="58"/>
                </a:cxn>
                <a:cxn ang="0">
                  <a:pos x="39" y="47"/>
                </a:cxn>
                <a:cxn ang="0">
                  <a:pos x="41" y="35"/>
                </a:cxn>
                <a:cxn ang="0">
                  <a:pos x="41" y="24"/>
                </a:cxn>
                <a:cxn ang="0">
                  <a:pos x="40" y="18"/>
                </a:cxn>
                <a:cxn ang="0">
                  <a:pos x="37" y="9"/>
                </a:cxn>
                <a:cxn ang="0">
                  <a:pos x="33" y="2"/>
                </a:cxn>
                <a:cxn ang="0">
                  <a:pos x="27" y="0"/>
                </a:cxn>
                <a:cxn ang="0">
                  <a:pos x="22" y="2"/>
                </a:cxn>
                <a:cxn ang="0">
                  <a:pos x="19" y="5"/>
                </a:cxn>
                <a:cxn ang="0">
                  <a:pos x="18" y="9"/>
                </a:cxn>
                <a:cxn ang="0">
                  <a:pos x="18" y="15"/>
                </a:cxn>
                <a:cxn ang="0">
                  <a:pos x="18" y="16"/>
                </a:cxn>
                <a:cxn ang="0">
                  <a:pos x="18" y="16"/>
                </a:cxn>
                <a:cxn ang="0">
                  <a:pos x="18" y="16"/>
                </a:cxn>
                <a:cxn ang="0">
                  <a:pos x="18" y="15"/>
                </a:cxn>
                <a:cxn ang="0">
                  <a:pos x="18" y="15"/>
                </a:cxn>
              </a:cxnLst>
              <a:rect l="0" t="0" r="r" b="b"/>
              <a:pathLst>
                <a:path w="41" h="94">
                  <a:moveTo>
                    <a:pt x="18" y="15"/>
                  </a:moveTo>
                  <a:lnTo>
                    <a:pt x="21" y="9"/>
                  </a:lnTo>
                  <a:lnTo>
                    <a:pt x="25" y="5"/>
                  </a:lnTo>
                  <a:lnTo>
                    <a:pt x="30" y="5"/>
                  </a:lnTo>
                  <a:lnTo>
                    <a:pt x="36" y="12"/>
                  </a:lnTo>
                  <a:lnTo>
                    <a:pt x="36" y="15"/>
                  </a:lnTo>
                  <a:lnTo>
                    <a:pt x="36" y="17"/>
                  </a:lnTo>
                  <a:lnTo>
                    <a:pt x="37" y="20"/>
                  </a:lnTo>
                  <a:lnTo>
                    <a:pt x="37" y="22"/>
                  </a:lnTo>
                  <a:lnTo>
                    <a:pt x="38" y="30"/>
                  </a:lnTo>
                  <a:lnTo>
                    <a:pt x="37" y="38"/>
                  </a:lnTo>
                  <a:lnTo>
                    <a:pt x="35" y="46"/>
                  </a:lnTo>
                  <a:lnTo>
                    <a:pt x="33" y="53"/>
                  </a:lnTo>
                  <a:lnTo>
                    <a:pt x="30" y="59"/>
                  </a:lnTo>
                  <a:lnTo>
                    <a:pt x="27" y="64"/>
                  </a:lnTo>
                  <a:lnTo>
                    <a:pt x="24" y="68"/>
                  </a:lnTo>
                  <a:lnTo>
                    <a:pt x="20" y="74"/>
                  </a:lnTo>
                  <a:lnTo>
                    <a:pt x="16" y="77"/>
                  </a:lnTo>
                  <a:lnTo>
                    <a:pt x="11" y="81"/>
                  </a:lnTo>
                  <a:lnTo>
                    <a:pt x="6" y="85"/>
                  </a:lnTo>
                  <a:lnTo>
                    <a:pt x="1" y="87"/>
                  </a:lnTo>
                  <a:lnTo>
                    <a:pt x="0" y="89"/>
                  </a:lnTo>
                  <a:lnTo>
                    <a:pt x="0" y="91"/>
                  </a:lnTo>
                  <a:lnTo>
                    <a:pt x="0" y="93"/>
                  </a:lnTo>
                  <a:lnTo>
                    <a:pt x="2" y="94"/>
                  </a:lnTo>
                  <a:lnTo>
                    <a:pt x="7" y="94"/>
                  </a:lnTo>
                  <a:lnTo>
                    <a:pt x="12" y="92"/>
                  </a:lnTo>
                  <a:lnTo>
                    <a:pt x="15" y="89"/>
                  </a:lnTo>
                  <a:lnTo>
                    <a:pt x="19" y="85"/>
                  </a:lnTo>
                  <a:lnTo>
                    <a:pt x="23" y="81"/>
                  </a:lnTo>
                  <a:lnTo>
                    <a:pt x="26" y="77"/>
                  </a:lnTo>
                  <a:lnTo>
                    <a:pt x="29" y="72"/>
                  </a:lnTo>
                  <a:lnTo>
                    <a:pt x="31" y="68"/>
                  </a:lnTo>
                  <a:lnTo>
                    <a:pt x="36" y="58"/>
                  </a:lnTo>
                  <a:lnTo>
                    <a:pt x="39" y="47"/>
                  </a:lnTo>
                  <a:lnTo>
                    <a:pt x="41" y="35"/>
                  </a:lnTo>
                  <a:lnTo>
                    <a:pt x="41" y="24"/>
                  </a:lnTo>
                  <a:lnTo>
                    <a:pt x="40" y="18"/>
                  </a:lnTo>
                  <a:lnTo>
                    <a:pt x="37" y="9"/>
                  </a:lnTo>
                  <a:lnTo>
                    <a:pt x="33" y="2"/>
                  </a:lnTo>
                  <a:lnTo>
                    <a:pt x="27" y="0"/>
                  </a:lnTo>
                  <a:lnTo>
                    <a:pt x="22" y="2"/>
                  </a:lnTo>
                  <a:lnTo>
                    <a:pt x="19" y="5"/>
                  </a:lnTo>
                  <a:lnTo>
                    <a:pt x="18" y="9"/>
                  </a:lnTo>
                  <a:lnTo>
                    <a:pt x="18" y="15"/>
                  </a:lnTo>
                  <a:lnTo>
                    <a:pt x="18" y="16"/>
                  </a:lnTo>
                  <a:lnTo>
                    <a:pt x="18" y="16"/>
                  </a:lnTo>
                  <a:lnTo>
                    <a:pt x="18" y="16"/>
                  </a:lnTo>
                  <a:lnTo>
                    <a:pt x="18" y="15"/>
                  </a:lnTo>
                  <a:lnTo>
                    <a:pt x="18" y="15"/>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6" name="Freeform 74"/>
            <p:cNvSpPr>
              <a:spLocks/>
            </p:cNvSpPr>
            <p:nvPr/>
          </p:nvSpPr>
          <p:spPr bwMode="auto">
            <a:xfrm>
              <a:off x="3456" y="2085"/>
              <a:ext cx="80" cy="106"/>
            </a:xfrm>
            <a:custGeom>
              <a:avLst/>
              <a:gdLst/>
              <a:ahLst/>
              <a:cxnLst>
                <a:cxn ang="0">
                  <a:pos x="49" y="2"/>
                </a:cxn>
                <a:cxn ang="0">
                  <a:pos x="56" y="7"/>
                </a:cxn>
                <a:cxn ang="0">
                  <a:pos x="62" y="12"/>
                </a:cxn>
                <a:cxn ang="0">
                  <a:pos x="67" y="19"/>
                </a:cxn>
                <a:cxn ang="0">
                  <a:pos x="70" y="25"/>
                </a:cxn>
                <a:cxn ang="0">
                  <a:pos x="72" y="32"/>
                </a:cxn>
                <a:cxn ang="0">
                  <a:pos x="73" y="40"/>
                </a:cxn>
                <a:cxn ang="0">
                  <a:pos x="74" y="48"/>
                </a:cxn>
                <a:cxn ang="0">
                  <a:pos x="73" y="56"/>
                </a:cxn>
                <a:cxn ang="0">
                  <a:pos x="70" y="67"/>
                </a:cxn>
                <a:cxn ang="0">
                  <a:pos x="64" y="76"/>
                </a:cxn>
                <a:cxn ang="0">
                  <a:pos x="55" y="85"/>
                </a:cxn>
                <a:cxn ang="0">
                  <a:pos x="45" y="93"/>
                </a:cxn>
                <a:cxn ang="0">
                  <a:pos x="35" y="97"/>
                </a:cxn>
                <a:cxn ang="0">
                  <a:pos x="24" y="98"/>
                </a:cxn>
                <a:cxn ang="0">
                  <a:pos x="14" y="94"/>
                </a:cxn>
                <a:cxn ang="0">
                  <a:pos x="7" y="85"/>
                </a:cxn>
                <a:cxn ang="0">
                  <a:pos x="5" y="85"/>
                </a:cxn>
                <a:cxn ang="0">
                  <a:pos x="2" y="85"/>
                </a:cxn>
                <a:cxn ang="0">
                  <a:pos x="1" y="87"/>
                </a:cxn>
                <a:cxn ang="0">
                  <a:pos x="0" y="90"/>
                </a:cxn>
                <a:cxn ang="0">
                  <a:pos x="4" y="99"/>
                </a:cxn>
                <a:cxn ang="0">
                  <a:pos x="11" y="105"/>
                </a:cxn>
                <a:cxn ang="0">
                  <a:pos x="20" y="106"/>
                </a:cxn>
                <a:cxn ang="0">
                  <a:pos x="31" y="105"/>
                </a:cxn>
                <a:cxn ang="0">
                  <a:pos x="41" y="101"/>
                </a:cxn>
                <a:cxn ang="0">
                  <a:pos x="52" y="96"/>
                </a:cxn>
                <a:cxn ang="0">
                  <a:pos x="61" y="90"/>
                </a:cxn>
                <a:cxn ang="0">
                  <a:pos x="67" y="84"/>
                </a:cxn>
                <a:cxn ang="0">
                  <a:pos x="73" y="73"/>
                </a:cxn>
                <a:cxn ang="0">
                  <a:pos x="78" y="61"/>
                </a:cxn>
                <a:cxn ang="0">
                  <a:pos x="80" y="49"/>
                </a:cxn>
                <a:cxn ang="0">
                  <a:pos x="79" y="37"/>
                </a:cxn>
                <a:cxn ang="0">
                  <a:pos x="77" y="26"/>
                </a:cxn>
                <a:cxn ang="0">
                  <a:pos x="71" y="16"/>
                </a:cxn>
                <a:cxn ang="0">
                  <a:pos x="63" y="8"/>
                </a:cxn>
                <a:cxn ang="0">
                  <a:pos x="52" y="0"/>
                </a:cxn>
                <a:cxn ang="0">
                  <a:pos x="51" y="0"/>
                </a:cxn>
                <a:cxn ang="0">
                  <a:pos x="49" y="1"/>
                </a:cxn>
                <a:cxn ang="0">
                  <a:pos x="49" y="2"/>
                </a:cxn>
                <a:cxn ang="0">
                  <a:pos x="49" y="2"/>
                </a:cxn>
                <a:cxn ang="0">
                  <a:pos x="49" y="2"/>
                </a:cxn>
              </a:cxnLst>
              <a:rect l="0" t="0" r="r" b="b"/>
              <a:pathLst>
                <a:path w="80" h="106">
                  <a:moveTo>
                    <a:pt x="49" y="2"/>
                  </a:moveTo>
                  <a:lnTo>
                    <a:pt x="56" y="7"/>
                  </a:lnTo>
                  <a:lnTo>
                    <a:pt x="62" y="12"/>
                  </a:lnTo>
                  <a:lnTo>
                    <a:pt x="67" y="19"/>
                  </a:lnTo>
                  <a:lnTo>
                    <a:pt x="70" y="25"/>
                  </a:lnTo>
                  <a:lnTo>
                    <a:pt x="72" y="32"/>
                  </a:lnTo>
                  <a:lnTo>
                    <a:pt x="73" y="40"/>
                  </a:lnTo>
                  <a:lnTo>
                    <a:pt x="74" y="48"/>
                  </a:lnTo>
                  <a:lnTo>
                    <a:pt x="73" y="56"/>
                  </a:lnTo>
                  <a:lnTo>
                    <a:pt x="70" y="67"/>
                  </a:lnTo>
                  <a:lnTo>
                    <a:pt x="64" y="76"/>
                  </a:lnTo>
                  <a:lnTo>
                    <a:pt x="55" y="85"/>
                  </a:lnTo>
                  <a:lnTo>
                    <a:pt x="45" y="93"/>
                  </a:lnTo>
                  <a:lnTo>
                    <a:pt x="35" y="97"/>
                  </a:lnTo>
                  <a:lnTo>
                    <a:pt x="24" y="98"/>
                  </a:lnTo>
                  <a:lnTo>
                    <a:pt x="14" y="94"/>
                  </a:lnTo>
                  <a:lnTo>
                    <a:pt x="7" y="85"/>
                  </a:lnTo>
                  <a:lnTo>
                    <a:pt x="5" y="85"/>
                  </a:lnTo>
                  <a:lnTo>
                    <a:pt x="2" y="85"/>
                  </a:lnTo>
                  <a:lnTo>
                    <a:pt x="1" y="87"/>
                  </a:lnTo>
                  <a:lnTo>
                    <a:pt x="0" y="90"/>
                  </a:lnTo>
                  <a:lnTo>
                    <a:pt x="4" y="99"/>
                  </a:lnTo>
                  <a:lnTo>
                    <a:pt x="11" y="105"/>
                  </a:lnTo>
                  <a:lnTo>
                    <a:pt x="20" y="106"/>
                  </a:lnTo>
                  <a:lnTo>
                    <a:pt x="31" y="105"/>
                  </a:lnTo>
                  <a:lnTo>
                    <a:pt x="41" y="101"/>
                  </a:lnTo>
                  <a:lnTo>
                    <a:pt x="52" y="96"/>
                  </a:lnTo>
                  <a:lnTo>
                    <a:pt x="61" y="90"/>
                  </a:lnTo>
                  <a:lnTo>
                    <a:pt x="67" y="84"/>
                  </a:lnTo>
                  <a:lnTo>
                    <a:pt x="73" y="73"/>
                  </a:lnTo>
                  <a:lnTo>
                    <a:pt x="78" y="61"/>
                  </a:lnTo>
                  <a:lnTo>
                    <a:pt x="80" y="49"/>
                  </a:lnTo>
                  <a:lnTo>
                    <a:pt x="79" y="37"/>
                  </a:lnTo>
                  <a:lnTo>
                    <a:pt x="77" y="26"/>
                  </a:lnTo>
                  <a:lnTo>
                    <a:pt x="71" y="16"/>
                  </a:lnTo>
                  <a:lnTo>
                    <a:pt x="63" y="8"/>
                  </a:lnTo>
                  <a:lnTo>
                    <a:pt x="52" y="0"/>
                  </a:lnTo>
                  <a:lnTo>
                    <a:pt x="51" y="0"/>
                  </a:lnTo>
                  <a:lnTo>
                    <a:pt x="49" y="1"/>
                  </a:lnTo>
                  <a:lnTo>
                    <a:pt x="49" y="2"/>
                  </a:lnTo>
                  <a:lnTo>
                    <a:pt x="49" y="2"/>
                  </a:lnTo>
                  <a:lnTo>
                    <a:pt x="49" y="2"/>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7" name="Freeform 75"/>
            <p:cNvSpPr>
              <a:spLocks/>
            </p:cNvSpPr>
            <p:nvPr/>
          </p:nvSpPr>
          <p:spPr bwMode="auto">
            <a:xfrm>
              <a:off x="3429" y="2113"/>
              <a:ext cx="23" cy="23"/>
            </a:xfrm>
            <a:custGeom>
              <a:avLst/>
              <a:gdLst/>
              <a:ahLst/>
              <a:cxnLst>
                <a:cxn ang="0">
                  <a:pos x="21" y="0"/>
                </a:cxn>
                <a:cxn ang="0">
                  <a:pos x="17" y="2"/>
                </a:cxn>
                <a:cxn ang="0">
                  <a:pos x="14" y="4"/>
                </a:cxn>
                <a:cxn ang="0">
                  <a:pos x="10" y="6"/>
                </a:cxn>
                <a:cxn ang="0">
                  <a:pos x="6" y="9"/>
                </a:cxn>
                <a:cxn ang="0">
                  <a:pos x="4" y="12"/>
                </a:cxn>
                <a:cxn ang="0">
                  <a:pos x="3" y="15"/>
                </a:cxn>
                <a:cxn ang="0">
                  <a:pos x="1" y="18"/>
                </a:cxn>
                <a:cxn ang="0">
                  <a:pos x="0" y="22"/>
                </a:cxn>
                <a:cxn ang="0">
                  <a:pos x="0" y="23"/>
                </a:cxn>
                <a:cxn ang="0">
                  <a:pos x="2" y="23"/>
                </a:cxn>
                <a:cxn ang="0">
                  <a:pos x="4" y="23"/>
                </a:cxn>
                <a:cxn ang="0">
                  <a:pos x="5" y="22"/>
                </a:cxn>
                <a:cxn ang="0">
                  <a:pos x="6" y="19"/>
                </a:cxn>
                <a:cxn ang="0">
                  <a:pos x="7" y="16"/>
                </a:cxn>
                <a:cxn ang="0">
                  <a:pos x="8" y="14"/>
                </a:cxn>
                <a:cxn ang="0">
                  <a:pos x="9" y="11"/>
                </a:cxn>
                <a:cxn ang="0">
                  <a:pos x="11" y="8"/>
                </a:cxn>
                <a:cxn ang="0">
                  <a:pos x="14" y="5"/>
                </a:cxn>
                <a:cxn ang="0">
                  <a:pos x="18" y="3"/>
                </a:cxn>
                <a:cxn ang="0">
                  <a:pos x="22" y="1"/>
                </a:cxn>
                <a:cxn ang="0">
                  <a:pos x="23" y="0"/>
                </a:cxn>
                <a:cxn ang="0">
                  <a:pos x="22" y="0"/>
                </a:cxn>
                <a:cxn ang="0">
                  <a:pos x="21" y="0"/>
                </a:cxn>
                <a:cxn ang="0">
                  <a:pos x="21" y="0"/>
                </a:cxn>
                <a:cxn ang="0">
                  <a:pos x="21" y="0"/>
                </a:cxn>
              </a:cxnLst>
              <a:rect l="0" t="0" r="r" b="b"/>
              <a:pathLst>
                <a:path w="23" h="23">
                  <a:moveTo>
                    <a:pt x="21" y="0"/>
                  </a:moveTo>
                  <a:lnTo>
                    <a:pt x="17" y="2"/>
                  </a:lnTo>
                  <a:lnTo>
                    <a:pt x="14" y="4"/>
                  </a:lnTo>
                  <a:lnTo>
                    <a:pt x="10" y="6"/>
                  </a:lnTo>
                  <a:lnTo>
                    <a:pt x="6" y="9"/>
                  </a:lnTo>
                  <a:lnTo>
                    <a:pt x="4" y="12"/>
                  </a:lnTo>
                  <a:lnTo>
                    <a:pt x="3" y="15"/>
                  </a:lnTo>
                  <a:lnTo>
                    <a:pt x="1" y="18"/>
                  </a:lnTo>
                  <a:lnTo>
                    <a:pt x="0" y="22"/>
                  </a:lnTo>
                  <a:lnTo>
                    <a:pt x="0" y="23"/>
                  </a:lnTo>
                  <a:lnTo>
                    <a:pt x="2" y="23"/>
                  </a:lnTo>
                  <a:lnTo>
                    <a:pt x="4" y="23"/>
                  </a:lnTo>
                  <a:lnTo>
                    <a:pt x="5" y="22"/>
                  </a:lnTo>
                  <a:lnTo>
                    <a:pt x="6" y="19"/>
                  </a:lnTo>
                  <a:lnTo>
                    <a:pt x="7" y="16"/>
                  </a:lnTo>
                  <a:lnTo>
                    <a:pt x="8" y="14"/>
                  </a:lnTo>
                  <a:lnTo>
                    <a:pt x="9" y="11"/>
                  </a:lnTo>
                  <a:lnTo>
                    <a:pt x="11" y="8"/>
                  </a:lnTo>
                  <a:lnTo>
                    <a:pt x="14" y="5"/>
                  </a:lnTo>
                  <a:lnTo>
                    <a:pt x="18" y="3"/>
                  </a:lnTo>
                  <a:lnTo>
                    <a:pt x="22" y="1"/>
                  </a:lnTo>
                  <a:lnTo>
                    <a:pt x="23" y="0"/>
                  </a:lnTo>
                  <a:lnTo>
                    <a:pt x="22" y="0"/>
                  </a:lnTo>
                  <a:lnTo>
                    <a:pt x="21" y="0"/>
                  </a:lnTo>
                  <a:lnTo>
                    <a:pt x="21" y="0"/>
                  </a:lnTo>
                  <a:lnTo>
                    <a:pt x="21"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8" name="Freeform 76"/>
            <p:cNvSpPr>
              <a:spLocks/>
            </p:cNvSpPr>
            <p:nvPr/>
          </p:nvSpPr>
          <p:spPr bwMode="auto">
            <a:xfrm>
              <a:off x="3393" y="2106"/>
              <a:ext cx="18" cy="43"/>
            </a:xfrm>
            <a:custGeom>
              <a:avLst/>
              <a:gdLst/>
              <a:ahLst/>
              <a:cxnLst>
                <a:cxn ang="0">
                  <a:pos x="17" y="0"/>
                </a:cxn>
                <a:cxn ang="0">
                  <a:pos x="8" y="7"/>
                </a:cxn>
                <a:cxn ang="0">
                  <a:pos x="3" y="18"/>
                </a:cxn>
                <a:cxn ang="0">
                  <a:pos x="0" y="30"/>
                </a:cxn>
                <a:cxn ang="0">
                  <a:pos x="3" y="41"/>
                </a:cxn>
                <a:cxn ang="0">
                  <a:pos x="4" y="42"/>
                </a:cxn>
                <a:cxn ang="0">
                  <a:pos x="6" y="43"/>
                </a:cxn>
                <a:cxn ang="0">
                  <a:pos x="8" y="43"/>
                </a:cxn>
                <a:cxn ang="0">
                  <a:pos x="9" y="42"/>
                </a:cxn>
                <a:cxn ang="0">
                  <a:pos x="8" y="31"/>
                </a:cxn>
                <a:cxn ang="0">
                  <a:pos x="9" y="20"/>
                </a:cxn>
                <a:cxn ang="0">
                  <a:pos x="12" y="10"/>
                </a:cxn>
                <a:cxn ang="0">
                  <a:pos x="18" y="1"/>
                </a:cxn>
                <a:cxn ang="0">
                  <a:pos x="18" y="1"/>
                </a:cxn>
                <a:cxn ang="0">
                  <a:pos x="18" y="1"/>
                </a:cxn>
                <a:cxn ang="0">
                  <a:pos x="17" y="0"/>
                </a:cxn>
                <a:cxn ang="0">
                  <a:pos x="17" y="0"/>
                </a:cxn>
                <a:cxn ang="0">
                  <a:pos x="17" y="0"/>
                </a:cxn>
              </a:cxnLst>
              <a:rect l="0" t="0" r="r" b="b"/>
              <a:pathLst>
                <a:path w="18" h="43">
                  <a:moveTo>
                    <a:pt x="17" y="0"/>
                  </a:moveTo>
                  <a:lnTo>
                    <a:pt x="8" y="7"/>
                  </a:lnTo>
                  <a:lnTo>
                    <a:pt x="3" y="18"/>
                  </a:lnTo>
                  <a:lnTo>
                    <a:pt x="0" y="30"/>
                  </a:lnTo>
                  <a:lnTo>
                    <a:pt x="3" y="41"/>
                  </a:lnTo>
                  <a:lnTo>
                    <a:pt x="4" y="42"/>
                  </a:lnTo>
                  <a:lnTo>
                    <a:pt x="6" y="43"/>
                  </a:lnTo>
                  <a:lnTo>
                    <a:pt x="8" y="43"/>
                  </a:lnTo>
                  <a:lnTo>
                    <a:pt x="9" y="42"/>
                  </a:lnTo>
                  <a:lnTo>
                    <a:pt x="8" y="31"/>
                  </a:lnTo>
                  <a:lnTo>
                    <a:pt x="9" y="20"/>
                  </a:lnTo>
                  <a:lnTo>
                    <a:pt x="12" y="10"/>
                  </a:lnTo>
                  <a:lnTo>
                    <a:pt x="18" y="1"/>
                  </a:lnTo>
                  <a:lnTo>
                    <a:pt x="18" y="1"/>
                  </a:lnTo>
                  <a:lnTo>
                    <a:pt x="18" y="1"/>
                  </a:lnTo>
                  <a:lnTo>
                    <a:pt x="17" y="0"/>
                  </a:lnTo>
                  <a:lnTo>
                    <a:pt x="17" y="0"/>
                  </a:lnTo>
                  <a:lnTo>
                    <a:pt x="17"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69" name="Freeform 77"/>
            <p:cNvSpPr>
              <a:spLocks/>
            </p:cNvSpPr>
            <p:nvPr/>
          </p:nvSpPr>
          <p:spPr bwMode="auto">
            <a:xfrm>
              <a:off x="3265" y="1659"/>
              <a:ext cx="140" cy="70"/>
            </a:xfrm>
            <a:custGeom>
              <a:avLst/>
              <a:gdLst/>
              <a:ahLst/>
              <a:cxnLst>
                <a:cxn ang="0">
                  <a:pos x="139" y="0"/>
                </a:cxn>
                <a:cxn ang="0">
                  <a:pos x="134" y="10"/>
                </a:cxn>
                <a:cxn ang="0">
                  <a:pos x="129" y="19"/>
                </a:cxn>
                <a:cxn ang="0">
                  <a:pos x="122" y="25"/>
                </a:cxn>
                <a:cxn ang="0">
                  <a:pos x="114" y="31"/>
                </a:cxn>
                <a:cxn ang="0">
                  <a:pos x="106" y="35"/>
                </a:cxn>
                <a:cxn ang="0">
                  <a:pos x="96" y="39"/>
                </a:cxn>
                <a:cxn ang="0">
                  <a:pos x="87" y="41"/>
                </a:cxn>
                <a:cxn ang="0">
                  <a:pos x="76" y="43"/>
                </a:cxn>
                <a:cxn ang="0">
                  <a:pos x="66" y="44"/>
                </a:cxn>
                <a:cxn ang="0">
                  <a:pos x="57" y="46"/>
                </a:cxn>
                <a:cxn ang="0">
                  <a:pos x="47" y="49"/>
                </a:cxn>
                <a:cxn ang="0">
                  <a:pos x="37" y="51"/>
                </a:cxn>
                <a:cxn ang="0">
                  <a:pos x="28" y="54"/>
                </a:cxn>
                <a:cxn ang="0">
                  <a:pos x="18" y="58"/>
                </a:cxn>
                <a:cxn ang="0">
                  <a:pos x="9" y="62"/>
                </a:cxn>
                <a:cxn ang="0">
                  <a:pos x="0" y="66"/>
                </a:cxn>
                <a:cxn ang="0">
                  <a:pos x="0" y="67"/>
                </a:cxn>
                <a:cxn ang="0">
                  <a:pos x="1" y="69"/>
                </a:cxn>
                <a:cxn ang="0">
                  <a:pos x="1" y="70"/>
                </a:cxn>
                <a:cxn ang="0">
                  <a:pos x="3" y="70"/>
                </a:cxn>
                <a:cxn ang="0">
                  <a:pos x="14" y="66"/>
                </a:cxn>
                <a:cxn ang="0">
                  <a:pos x="25" y="63"/>
                </a:cxn>
                <a:cxn ang="0">
                  <a:pos x="35" y="60"/>
                </a:cxn>
                <a:cxn ang="0">
                  <a:pos x="46" y="56"/>
                </a:cxn>
                <a:cxn ang="0">
                  <a:pos x="57" y="53"/>
                </a:cxn>
                <a:cxn ang="0">
                  <a:pos x="68" y="50"/>
                </a:cxn>
                <a:cxn ang="0">
                  <a:pos x="79" y="47"/>
                </a:cxn>
                <a:cxn ang="0">
                  <a:pos x="90" y="45"/>
                </a:cxn>
                <a:cxn ang="0">
                  <a:pos x="99" y="43"/>
                </a:cxn>
                <a:cxn ang="0">
                  <a:pos x="108" y="40"/>
                </a:cxn>
                <a:cxn ang="0">
                  <a:pos x="115" y="35"/>
                </a:cxn>
                <a:cxn ang="0">
                  <a:pos x="122" y="31"/>
                </a:cxn>
                <a:cxn ang="0">
                  <a:pos x="128" y="25"/>
                </a:cxn>
                <a:cxn ang="0">
                  <a:pos x="133" y="17"/>
                </a:cxn>
                <a:cxn ang="0">
                  <a:pos x="137" y="10"/>
                </a:cxn>
                <a:cxn ang="0">
                  <a:pos x="140" y="1"/>
                </a:cxn>
                <a:cxn ang="0">
                  <a:pos x="140" y="1"/>
                </a:cxn>
                <a:cxn ang="0">
                  <a:pos x="140" y="0"/>
                </a:cxn>
                <a:cxn ang="0">
                  <a:pos x="139" y="0"/>
                </a:cxn>
                <a:cxn ang="0">
                  <a:pos x="139" y="0"/>
                </a:cxn>
                <a:cxn ang="0">
                  <a:pos x="139" y="0"/>
                </a:cxn>
              </a:cxnLst>
              <a:rect l="0" t="0" r="r" b="b"/>
              <a:pathLst>
                <a:path w="140" h="70">
                  <a:moveTo>
                    <a:pt x="139" y="0"/>
                  </a:moveTo>
                  <a:lnTo>
                    <a:pt x="134" y="10"/>
                  </a:lnTo>
                  <a:lnTo>
                    <a:pt x="129" y="19"/>
                  </a:lnTo>
                  <a:lnTo>
                    <a:pt x="122" y="25"/>
                  </a:lnTo>
                  <a:lnTo>
                    <a:pt x="114" y="31"/>
                  </a:lnTo>
                  <a:lnTo>
                    <a:pt x="106" y="35"/>
                  </a:lnTo>
                  <a:lnTo>
                    <a:pt x="96" y="39"/>
                  </a:lnTo>
                  <a:lnTo>
                    <a:pt x="87" y="41"/>
                  </a:lnTo>
                  <a:lnTo>
                    <a:pt x="76" y="43"/>
                  </a:lnTo>
                  <a:lnTo>
                    <a:pt x="66" y="44"/>
                  </a:lnTo>
                  <a:lnTo>
                    <a:pt x="57" y="46"/>
                  </a:lnTo>
                  <a:lnTo>
                    <a:pt x="47" y="49"/>
                  </a:lnTo>
                  <a:lnTo>
                    <a:pt x="37" y="51"/>
                  </a:lnTo>
                  <a:lnTo>
                    <a:pt x="28" y="54"/>
                  </a:lnTo>
                  <a:lnTo>
                    <a:pt x="18" y="58"/>
                  </a:lnTo>
                  <a:lnTo>
                    <a:pt x="9" y="62"/>
                  </a:lnTo>
                  <a:lnTo>
                    <a:pt x="0" y="66"/>
                  </a:lnTo>
                  <a:lnTo>
                    <a:pt x="0" y="67"/>
                  </a:lnTo>
                  <a:lnTo>
                    <a:pt x="1" y="69"/>
                  </a:lnTo>
                  <a:lnTo>
                    <a:pt x="1" y="70"/>
                  </a:lnTo>
                  <a:lnTo>
                    <a:pt x="3" y="70"/>
                  </a:lnTo>
                  <a:lnTo>
                    <a:pt x="14" y="66"/>
                  </a:lnTo>
                  <a:lnTo>
                    <a:pt x="25" y="63"/>
                  </a:lnTo>
                  <a:lnTo>
                    <a:pt x="35" y="60"/>
                  </a:lnTo>
                  <a:lnTo>
                    <a:pt x="46" y="56"/>
                  </a:lnTo>
                  <a:lnTo>
                    <a:pt x="57" y="53"/>
                  </a:lnTo>
                  <a:lnTo>
                    <a:pt x="68" y="50"/>
                  </a:lnTo>
                  <a:lnTo>
                    <a:pt x="79" y="47"/>
                  </a:lnTo>
                  <a:lnTo>
                    <a:pt x="90" y="45"/>
                  </a:lnTo>
                  <a:lnTo>
                    <a:pt x="99" y="43"/>
                  </a:lnTo>
                  <a:lnTo>
                    <a:pt x="108" y="40"/>
                  </a:lnTo>
                  <a:lnTo>
                    <a:pt x="115" y="35"/>
                  </a:lnTo>
                  <a:lnTo>
                    <a:pt x="122" y="31"/>
                  </a:lnTo>
                  <a:lnTo>
                    <a:pt x="128" y="25"/>
                  </a:lnTo>
                  <a:lnTo>
                    <a:pt x="133" y="17"/>
                  </a:lnTo>
                  <a:lnTo>
                    <a:pt x="137" y="10"/>
                  </a:lnTo>
                  <a:lnTo>
                    <a:pt x="140" y="1"/>
                  </a:lnTo>
                  <a:lnTo>
                    <a:pt x="140" y="1"/>
                  </a:lnTo>
                  <a:lnTo>
                    <a:pt x="140" y="0"/>
                  </a:lnTo>
                  <a:lnTo>
                    <a:pt x="139" y="0"/>
                  </a:lnTo>
                  <a:lnTo>
                    <a:pt x="139" y="0"/>
                  </a:lnTo>
                  <a:lnTo>
                    <a:pt x="139"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0" name="Freeform 78"/>
            <p:cNvSpPr>
              <a:spLocks/>
            </p:cNvSpPr>
            <p:nvPr/>
          </p:nvSpPr>
          <p:spPr bwMode="auto">
            <a:xfrm>
              <a:off x="3290" y="1479"/>
              <a:ext cx="29" cy="110"/>
            </a:xfrm>
            <a:custGeom>
              <a:avLst/>
              <a:gdLst/>
              <a:ahLst/>
              <a:cxnLst>
                <a:cxn ang="0">
                  <a:pos x="27" y="0"/>
                </a:cxn>
                <a:cxn ang="0">
                  <a:pos x="23" y="6"/>
                </a:cxn>
                <a:cxn ang="0">
                  <a:pos x="20" y="11"/>
                </a:cxn>
                <a:cxn ang="0">
                  <a:pos x="16" y="16"/>
                </a:cxn>
                <a:cxn ang="0">
                  <a:pos x="12" y="22"/>
                </a:cxn>
                <a:cxn ang="0">
                  <a:pos x="9" y="28"/>
                </a:cxn>
                <a:cxn ang="0">
                  <a:pos x="7" y="34"/>
                </a:cxn>
                <a:cxn ang="0">
                  <a:pos x="6" y="41"/>
                </a:cxn>
                <a:cxn ang="0">
                  <a:pos x="6" y="47"/>
                </a:cxn>
                <a:cxn ang="0">
                  <a:pos x="8" y="53"/>
                </a:cxn>
                <a:cxn ang="0">
                  <a:pos x="10" y="58"/>
                </a:cxn>
                <a:cxn ang="0">
                  <a:pos x="13" y="63"/>
                </a:cxn>
                <a:cxn ang="0">
                  <a:pos x="16" y="69"/>
                </a:cxn>
                <a:cxn ang="0">
                  <a:pos x="20" y="75"/>
                </a:cxn>
                <a:cxn ang="0">
                  <a:pos x="23" y="80"/>
                </a:cxn>
                <a:cxn ang="0">
                  <a:pos x="26" y="86"/>
                </a:cxn>
                <a:cxn ang="0">
                  <a:pos x="27" y="93"/>
                </a:cxn>
                <a:cxn ang="0">
                  <a:pos x="27" y="99"/>
                </a:cxn>
                <a:cxn ang="0">
                  <a:pos x="24" y="104"/>
                </a:cxn>
                <a:cxn ang="0">
                  <a:pos x="20" y="106"/>
                </a:cxn>
                <a:cxn ang="0">
                  <a:pos x="15" y="106"/>
                </a:cxn>
                <a:cxn ang="0">
                  <a:pos x="10" y="104"/>
                </a:cxn>
                <a:cxn ang="0">
                  <a:pos x="6" y="100"/>
                </a:cxn>
                <a:cxn ang="0">
                  <a:pos x="3" y="95"/>
                </a:cxn>
                <a:cxn ang="0">
                  <a:pos x="3" y="87"/>
                </a:cxn>
                <a:cxn ang="0">
                  <a:pos x="3" y="86"/>
                </a:cxn>
                <a:cxn ang="0">
                  <a:pos x="2" y="86"/>
                </a:cxn>
                <a:cxn ang="0">
                  <a:pos x="2" y="86"/>
                </a:cxn>
                <a:cxn ang="0">
                  <a:pos x="1" y="86"/>
                </a:cxn>
                <a:cxn ang="0">
                  <a:pos x="0" y="91"/>
                </a:cxn>
                <a:cxn ang="0">
                  <a:pos x="2" y="96"/>
                </a:cxn>
                <a:cxn ang="0">
                  <a:pos x="5" y="101"/>
                </a:cxn>
                <a:cxn ang="0">
                  <a:pos x="9" y="105"/>
                </a:cxn>
                <a:cxn ang="0">
                  <a:pos x="14" y="109"/>
                </a:cxn>
                <a:cxn ang="0">
                  <a:pos x="18" y="110"/>
                </a:cxn>
                <a:cxn ang="0">
                  <a:pos x="23" y="109"/>
                </a:cxn>
                <a:cxn ang="0">
                  <a:pos x="26" y="105"/>
                </a:cxn>
                <a:cxn ang="0">
                  <a:pos x="29" y="98"/>
                </a:cxn>
                <a:cxn ang="0">
                  <a:pos x="29" y="92"/>
                </a:cxn>
                <a:cxn ang="0">
                  <a:pos x="26" y="86"/>
                </a:cxn>
                <a:cxn ang="0">
                  <a:pos x="23" y="79"/>
                </a:cxn>
                <a:cxn ang="0">
                  <a:pos x="18" y="71"/>
                </a:cxn>
                <a:cxn ang="0">
                  <a:pos x="14" y="62"/>
                </a:cxn>
                <a:cxn ang="0">
                  <a:pos x="9" y="54"/>
                </a:cxn>
                <a:cxn ang="0">
                  <a:pos x="8" y="43"/>
                </a:cxn>
                <a:cxn ang="0">
                  <a:pos x="10" y="32"/>
                </a:cxn>
                <a:cxn ang="0">
                  <a:pos x="15" y="21"/>
                </a:cxn>
                <a:cxn ang="0">
                  <a:pos x="21" y="12"/>
                </a:cxn>
                <a:cxn ang="0">
                  <a:pos x="29" y="2"/>
                </a:cxn>
                <a:cxn ang="0">
                  <a:pos x="29" y="2"/>
                </a:cxn>
                <a:cxn ang="0">
                  <a:pos x="28" y="1"/>
                </a:cxn>
                <a:cxn ang="0">
                  <a:pos x="28" y="0"/>
                </a:cxn>
                <a:cxn ang="0">
                  <a:pos x="27" y="0"/>
                </a:cxn>
                <a:cxn ang="0">
                  <a:pos x="27" y="0"/>
                </a:cxn>
              </a:cxnLst>
              <a:rect l="0" t="0" r="r" b="b"/>
              <a:pathLst>
                <a:path w="29" h="110">
                  <a:moveTo>
                    <a:pt x="27" y="0"/>
                  </a:moveTo>
                  <a:lnTo>
                    <a:pt x="23" y="6"/>
                  </a:lnTo>
                  <a:lnTo>
                    <a:pt x="20" y="11"/>
                  </a:lnTo>
                  <a:lnTo>
                    <a:pt x="16" y="16"/>
                  </a:lnTo>
                  <a:lnTo>
                    <a:pt x="12" y="22"/>
                  </a:lnTo>
                  <a:lnTo>
                    <a:pt x="9" y="28"/>
                  </a:lnTo>
                  <a:lnTo>
                    <a:pt x="7" y="34"/>
                  </a:lnTo>
                  <a:lnTo>
                    <a:pt x="6" y="41"/>
                  </a:lnTo>
                  <a:lnTo>
                    <a:pt x="6" y="47"/>
                  </a:lnTo>
                  <a:lnTo>
                    <a:pt x="8" y="53"/>
                  </a:lnTo>
                  <a:lnTo>
                    <a:pt x="10" y="58"/>
                  </a:lnTo>
                  <a:lnTo>
                    <a:pt x="13" y="63"/>
                  </a:lnTo>
                  <a:lnTo>
                    <a:pt x="16" y="69"/>
                  </a:lnTo>
                  <a:lnTo>
                    <a:pt x="20" y="75"/>
                  </a:lnTo>
                  <a:lnTo>
                    <a:pt x="23" y="80"/>
                  </a:lnTo>
                  <a:lnTo>
                    <a:pt x="26" y="86"/>
                  </a:lnTo>
                  <a:lnTo>
                    <a:pt x="27" y="93"/>
                  </a:lnTo>
                  <a:lnTo>
                    <a:pt x="27" y="99"/>
                  </a:lnTo>
                  <a:lnTo>
                    <a:pt x="24" y="104"/>
                  </a:lnTo>
                  <a:lnTo>
                    <a:pt x="20" y="106"/>
                  </a:lnTo>
                  <a:lnTo>
                    <a:pt x="15" y="106"/>
                  </a:lnTo>
                  <a:lnTo>
                    <a:pt x="10" y="104"/>
                  </a:lnTo>
                  <a:lnTo>
                    <a:pt x="6" y="100"/>
                  </a:lnTo>
                  <a:lnTo>
                    <a:pt x="3" y="95"/>
                  </a:lnTo>
                  <a:lnTo>
                    <a:pt x="3" y="87"/>
                  </a:lnTo>
                  <a:lnTo>
                    <a:pt x="3" y="86"/>
                  </a:lnTo>
                  <a:lnTo>
                    <a:pt x="2" y="86"/>
                  </a:lnTo>
                  <a:lnTo>
                    <a:pt x="2" y="86"/>
                  </a:lnTo>
                  <a:lnTo>
                    <a:pt x="1" y="86"/>
                  </a:lnTo>
                  <a:lnTo>
                    <a:pt x="0" y="91"/>
                  </a:lnTo>
                  <a:lnTo>
                    <a:pt x="2" y="96"/>
                  </a:lnTo>
                  <a:lnTo>
                    <a:pt x="5" y="101"/>
                  </a:lnTo>
                  <a:lnTo>
                    <a:pt x="9" y="105"/>
                  </a:lnTo>
                  <a:lnTo>
                    <a:pt x="14" y="109"/>
                  </a:lnTo>
                  <a:lnTo>
                    <a:pt x="18" y="110"/>
                  </a:lnTo>
                  <a:lnTo>
                    <a:pt x="23" y="109"/>
                  </a:lnTo>
                  <a:lnTo>
                    <a:pt x="26" y="105"/>
                  </a:lnTo>
                  <a:lnTo>
                    <a:pt x="29" y="98"/>
                  </a:lnTo>
                  <a:lnTo>
                    <a:pt x="29" y="92"/>
                  </a:lnTo>
                  <a:lnTo>
                    <a:pt x="26" y="86"/>
                  </a:lnTo>
                  <a:lnTo>
                    <a:pt x="23" y="79"/>
                  </a:lnTo>
                  <a:lnTo>
                    <a:pt x="18" y="71"/>
                  </a:lnTo>
                  <a:lnTo>
                    <a:pt x="14" y="62"/>
                  </a:lnTo>
                  <a:lnTo>
                    <a:pt x="9" y="54"/>
                  </a:lnTo>
                  <a:lnTo>
                    <a:pt x="8" y="43"/>
                  </a:lnTo>
                  <a:lnTo>
                    <a:pt x="10" y="32"/>
                  </a:lnTo>
                  <a:lnTo>
                    <a:pt x="15" y="21"/>
                  </a:lnTo>
                  <a:lnTo>
                    <a:pt x="21" y="12"/>
                  </a:lnTo>
                  <a:lnTo>
                    <a:pt x="29" y="2"/>
                  </a:lnTo>
                  <a:lnTo>
                    <a:pt x="29" y="2"/>
                  </a:lnTo>
                  <a:lnTo>
                    <a:pt x="28" y="1"/>
                  </a:lnTo>
                  <a:lnTo>
                    <a:pt x="28" y="0"/>
                  </a:lnTo>
                  <a:lnTo>
                    <a:pt x="27" y="0"/>
                  </a:lnTo>
                  <a:lnTo>
                    <a:pt x="27"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1" name="Freeform 79"/>
            <p:cNvSpPr>
              <a:spLocks/>
            </p:cNvSpPr>
            <p:nvPr/>
          </p:nvSpPr>
          <p:spPr bwMode="auto">
            <a:xfrm>
              <a:off x="3289" y="1581"/>
              <a:ext cx="54" cy="20"/>
            </a:xfrm>
            <a:custGeom>
              <a:avLst/>
              <a:gdLst/>
              <a:ahLst/>
              <a:cxnLst>
                <a:cxn ang="0">
                  <a:pos x="0" y="0"/>
                </a:cxn>
                <a:cxn ang="0">
                  <a:pos x="5" y="7"/>
                </a:cxn>
                <a:cxn ang="0">
                  <a:pos x="11" y="12"/>
                </a:cxn>
                <a:cxn ang="0">
                  <a:pos x="18" y="17"/>
                </a:cxn>
                <a:cxn ang="0">
                  <a:pos x="25" y="20"/>
                </a:cxn>
                <a:cxn ang="0">
                  <a:pos x="33" y="20"/>
                </a:cxn>
                <a:cxn ang="0">
                  <a:pos x="40" y="20"/>
                </a:cxn>
                <a:cxn ang="0">
                  <a:pos x="48" y="17"/>
                </a:cxn>
                <a:cxn ang="0">
                  <a:pos x="54" y="12"/>
                </a:cxn>
                <a:cxn ang="0">
                  <a:pos x="54" y="11"/>
                </a:cxn>
                <a:cxn ang="0">
                  <a:pos x="54" y="10"/>
                </a:cxn>
                <a:cxn ang="0">
                  <a:pos x="51" y="8"/>
                </a:cxn>
                <a:cxn ang="0">
                  <a:pos x="50" y="8"/>
                </a:cxn>
                <a:cxn ang="0">
                  <a:pos x="45" y="11"/>
                </a:cxn>
                <a:cxn ang="0">
                  <a:pos x="41" y="14"/>
                </a:cxn>
                <a:cxn ang="0">
                  <a:pos x="36" y="16"/>
                </a:cxn>
                <a:cxn ang="0">
                  <a:pos x="31" y="17"/>
                </a:cxn>
                <a:cxn ang="0">
                  <a:pos x="27" y="17"/>
                </a:cxn>
                <a:cxn ang="0">
                  <a:pos x="22" y="17"/>
                </a:cxn>
                <a:cxn ang="0">
                  <a:pos x="18" y="15"/>
                </a:cxn>
                <a:cxn ang="0">
                  <a:pos x="14" y="13"/>
                </a:cxn>
                <a:cxn ang="0">
                  <a:pos x="10" y="11"/>
                </a:cxn>
                <a:cxn ang="0">
                  <a:pos x="7" y="7"/>
                </a:cxn>
                <a:cxn ang="0">
                  <a:pos x="4" y="4"/>
                </a:cxn>
                <a:cxn ang="0">
                  <a:pos x="1" y="0"/>
                </a:cxn>
                <a:cxn ang="0">
                  <a:pos x="1" y="0"/>
                </a:cxn>
                <a:cxn ang="0">
                  <a:pos x="1" y="0"/>
                </a:cxn>
                <a:cxn ang="0">
                  <a:pos x="0" y="0"/>
                </a:cxn>
                <a:cxn ang="0">
                  <a:pos x="0" y="0"/>
                </a:cxn>
                <a:cxn ang="0">
                  <a:pos x="0" y="0"/>
                </a:cxn>
              </a:cxnLst>
              <a:rect l="0" t="0" r="r" b="b"/>
              <a:pathLst>
                <a:path w="54" h="20">
                  <a:moveTo>
                    <a:pt x="0" y="0"/>
                  </a:moveTo>
                  <a:lnTo>
                    <a:pt x="5" y="7"/>
                  </a:lnTo>
                  <a:lnTo>
                    <a:pt x="11" y="12"/>
                  </a:lnTo>
                  <a:lnTo>
                    <a:pt x="18" y="17"/>
                  </a:lnTo>
                  <a:lnTo>
                    <a:pt x="25" y="20"/>
                  </a:lnTo>
                  <a:lnTo>
                    <a:pt x="33" y="20"/>
                  </a:lnTo>
                  <a:lnTo>
                    <a:pt x="40" y="20"/>
                  </a:lnTo>
                  <a:lnTo>
                    <a:pt x="48" y="17"/>
                  </a:lnTo>
                  <a:lnTo>
                    <a:pt x="54" y="12"/>
                  </a:lnTo>
                  <a:lnTo>
                    <a:pt x="54" y="11"/>
                  </a:lnTo>
                  <a:lnTo>
                    <a:pt x="54" y="10"/>
                  </a:lnTo>
                  <a:lnTo>
                    <a:pt x="51" y="8"/>
                  </a:lnTo>
                  <a:lnTo>
                    <a:pt x="50" y="8"/>
                  </a:lnTo>
                  <a:lnTo>
                    <a:pt x="45" y="11"/>
                  </a:lnTo>
                  <a:lnTo>
                    <a:pt x="41" y="14"/>
                  </a:lnTo>
                  <a:lnTo>
                    <a:pt x="36" y="16"/>
                  </a:lnTo>
                  <a:lnTo>
                    <a:pt x="31" y="17"/>
                  </a:lnTo>
                  <a:lnTo>
                    <a:pt x="27" y="17"/>
                  </a:lnTo>
                  <a:lnTo>
                    <a:pt x="22" y="17"/>
                  </a:lnTo>
                  <a:lnTo>
                    <a:pt x="18" y="15"/>
                  </a:lnTo>
                  <a:lnTo>
                    <a:pt x="14" y="13"/>
                  </a:lnTo>
                  <a:lnTo>
                    <a:pt x="10" y="11"/>
                  </a:lnTo>
                  <a:lnTo>
                    <a:pt x="7" y="7"/>
                  </a:lnTo>
                  <a:lnTo>
                    <a:pt x="4" y="4"/>
                  </a:lnTo>
                  <a:lnTo>
                    <a:pt x="1" y="0"/>
                  </a:lnTo>
                  <a:lnTo>
                    <a:pt x="1" y="0"/>
                  </a:lnTo>
                  <a:lnTo>
                    <a:pt x="1" y="0"/>
                  </a:lnTo>
                  <a:lnTo>
                    <a:pt x="0" y="0"/>
                  </a:lnTo>
                  <a:lnTo>
                    <a:pt x="0" y="0"/>
                  </a:lnTo>
                  <a:lnTo>
                    <a:pt x="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2" name="Freeform 80"/>
            <p:cNvSpPr>
              <a:spLocks/>
            </p:cNvSpPr>
            <p:nvPr/>
          </p:nvSpPr>
          <p:spPr bwMode="auto">
            <a:xfrm>
              <a:off x="3096" y="1719"/>
              <a:ext cx="194" cy="227"/>
            </a:xfrm>
            <a:custGeom>
              <a:avLst/>
              <a:gdLst/>
              <a:ahLst/>
              <a:cxnLst>
                <a:cxn ang="0">
                  <a:pos x="194" y="0"/>
                </a:cxn>
                <a:cxn ang="0">
                  <a:pos x="186" y="3"/>
                </a:cxn>
                <a:cxn ang="0">
                  <a:pos x="179" y="7"/>
                </a:cxn>
                <a:cxn ang="0">
                  <a:pos x="173" y="12"/>
                </a:cxn>
                <a:cxn ang="0">
                  <a:pos x="167" y="16"/>
                </a:cxn>
                <a:cxn ang="0">
                  <a:pos x="160" y="21"/>
                </a:cxn>
                <a:cxn ang="0">
                  <a:pos x="155" y="27"/>
                </a:cxn>
                <a:cxn ang="0">
                  <a:pos x="149" y="33"/>
                </a:cxn>
                <a:cxn ang="0">
                  <a:pos x="144" y="39"/>
                </a:cxn>
                <a:cxn ang="0">
                  <a:pos x="139" y="46"/>
                </a:cxn>
                <a:cxn ang="0">
                  <a:pos x="135" y="54"/>
                </a:cxn>
                <a:cxn ang="0">
                  <a:pos x="131" y="62"/>
                </a:cxn>
                <a:cxn ang="0">
                  <a:pos x="128" y="69"/>
                </a:cxn>
                <a:cxn ang="0">
                  <a:pos x="125" y="78"/>
                </a:cxn>
                <a:cxn ang="0">
                  <a:pos x="121" y="86"/>
                </a:cxn>
                <a:cxn ang="0">
                  <a:pos x="118" y="95"/>
                </a:cxn>
                <a:cxn ang="0">
                  <a:pos x="115" y="103"/>
                </a:cxn>
                <a:cxn ang="0">
                  <a:pos x="105" y="122"/>
                </a:cxn>
                <a:cxn ang="0">
                  <a:pos x="94" y="140"/>
                </a:cxn>
                <a:cxn ang="0">
                  <a:pos x="81" y="156"/>
                </a:cxn>
                <a:cxn ang="0">
                  <a:pos x="68" y="172"/>
                </a:cxn>
                <a:cxn ang="0">
                  <a:pos x="52" y="185"/>
                </a:cxn>
                <a:cxn ang="0">
                  <a:pos x="36" y="199"/>
                </a:cxn>
                <a:cxn ang="0">
                  <a:pos x="19" y="210"/>
                </a:cxn>
                <a:cxn ang="0">
                  <a:pos x="1" y="221"/>
                </a:cxn>
                <a:cxn ang="0">
                  <a:pos x="0" y="222"/>
                </a:cxn>
                <a:cxn ang="0">
                  <a:pos x="1" y="225"/>
                </a:cxn>
                <a:cxn ang="0">
                  <a:pos x="2" y="226"/>
                </a:cxn>
                <a:cxn ang="0">
                  <a:pos x="3" y="227"/>
                </a:cxn>
                <a:cxn ang="0">
                  <a:pos x="19" y="220"/>
                </a:cxn>
                <a:cxn ang="0">
                  <a:pos x="34" y="210"/>
                </a:cxn>
                <a:cxn ang="0">
                  <a:pos x="49" y="198"/>
                </a:cxn>
                <a:cxn ang="0">
                  <a:pos x="63" y="184"/>
                </a:cxn>
                <a:cxn ang="0">
                  <a:pos x="75" y="169"/>
                </a:cxn>
                <a:cxn ang="0">
                  <a:pos x="87" y="154"/>
                </a:cxn>
                <a:cxn ang="0">
                  <a:pos x="97" y="140"/>
                </a:cxn>
                <a:cxn ang="0">
                  <a:pos x="106" y="125"/>
                </a:cxn>
                <a:cxn ang="0">
                  <a:pos x="111" y="116"/>
                </a:cxn>
                <a:cxn ang="0">
                  <a:pos x="114" y="109"/>
                </a:cxn>
                <a:cxn ang="0">
                  <a:pos x="118" y="101"/>
                </a:cxn>
                <a:cxn ang="0">
                  <a:pos x="122" y="92"/>
                </a:cxn>
                <a:cxn ang="0">
                  <a:pos x="125" y="84"/>
                </a:cxn>
                <a:cxn ang="0">
                  <a:pos x="129" y="76"/>
                </a:cxn>
                <a:cxn ang="0">
                  <a:pos x="132" y="68"/>
                </a:cxn>
                <a:cxn ang="0">
                  <a:pos x="136" y="60"/>
                </a:cxn>
                <a:cxn ang="0">
                  <a:pos x="141" y="51"/>
                </a:cxn>
                <a:cxn ang="0">
                  <a:pos x="146" y="42"/>
                </a:cxn>
                <a:cxn ang="0">
                  <a:pos x="153" y="34"/>
                </a:cxn>
                <a:cxn ang="0">
                  <a:pos x="160" y="27"/>
                </a:cxn>
                <a:cxn ang="0">
                  <a:pos x="168" y="20"/>
                </a:cxn>
                <a:cxn ang="0">
                  <a:pos x="176" y="14"/>
                </a:cxn>
                <a:cxn ang="0">
                  <a:pos x="185" y="8"/>
                </a:cxn>
                <a:cxn ang="0">
                  <a:pos x="194" y="3"/>
                </a:cxn>
                <a:cxn ang="0">
                  <a:pos x="194" y="3"/>
                </a:cxn>
                <a:cxn ang="0">
                  <a:pos x="194" y="2"/>
                </a:cxn>
                <a:cxn ang="0">
                  <a:pos x="194" y="0"/>
                </a:cxn>
                <a:cxn ang="0">
                  <a:pos x="194" y="0"/>
                </a:cxn>
                <a:cxn ang="0">
                  <a:pos x="194" y="0"/>
                </a:cxn>
              </a:cxnLst>
              <a:rect l="0" t="0" r="r" b="b"/>
              <a:pathLst>
                <a:path w="194" h="227">
                  <a:moveTo>
                    <a:pt x="194" y="0"/>
                  </a:moveTo>
                  <a:lnTo>
                    <a:pt x="186" y="3"/>
                  </a:lnTo>
                  <a:lnTo>
                    <a:pt x="179" y="7"/>
                  </a:lnTo>
                  <a:lnTo>
                    <a:pt x="173" y="12"/>
                  </a:lnTo>
                  <a:lnTo>
                    <a:pt x="167" y="16"/>
                  </a:lnTo>
                  <a:lnTo>
                    <a:pt x="160" y="21"/>
                  </a:lnTo>
                  <a:lnTo>
                    <a:pt x="155" y="27"/>
                  </a:lnTo>
                  <a:lnTo>
                    <a:pt x="149" y="33"/>
                  </a:lnTo>
                  <a:lnTo>
                    <a:pt x="144" y="39"/>
                  </a:lnTo>
                  <a:lnTo>
                    <a:pt x="139" y="46"/>
                  </a:lnTo>
                  <a:lnTo>
                    <a:pt x="135" y="54"/>
                  </a:lnTo>
                  <a:lnTo>
                    <a:pt x="131" y="62"/>
                  </a:lnTo>
                  <a:lnTo>
                    <a:pt x="128" y="69"/>
                  </a:lnTo>
                  <a:lnTo>
                    <a:pt x="125" y="78"/>
                  </a:lnTo>
                  <a:lnTo>
                    <a:pt x="121" y="86"/>
                  </a:lnTo>
                  <a:lnTo>
                    <a:pt x="118" y="95"/>
                  </a:lnTo>
                  <a:lnTo>
                    <a:pt x="115" y="103"/>
                  </a:lnTo>
                  <a:lnTo>
                    <a:pt x="105" y="122"/>
                  </a:lnTo>
                  <a:lnTo>
                    <a:pt x="94" y="140"/>
                  </a:lnTo>
                  <a:lnTo>
                    <a:pt x="81" y="156"/>
                  </a:lnTo>
                  <a:lnTo>
                    <a:pt x="68" y="172"/>
                  </a:lnTo>
                  <a:lnTo>
                    <a:pt x="52" y="185"/>
                  </a:lnTo>
                  <a:lnTo>
                    <a:pt x="36" y="199"/>
                  </a:lnTo>
                  <a:lnTo>
                    <a:pt x="19" y="210"/>
                  </a:lnTo>
                  <a:lnTo>
                    <a:pt x="1" y="221"/>
                  </a:lnTo>
                  <a:lnTo>
                    <a:pt x="0" y="222"/>
                  </a:lnTo>
                  <a:lnTo>
                    <a:pt x="1" y="225"/>
                  </a:lnTo>
                  <a:lnTo>
                    <a:pt x="2" y="226"/>
                  </a:lnTo>
                  <a:lnTo>
                    <a:pt x="3" y="227"/>
                  </a:lnTo>
                  <a:lnTo>
                    <a:pt x="19" y="220"/>
                  </a:lnTo>
                  <a:lnTo>
                    <a:pt x="34" y="210"/>
                  </a:lnTo>
                  <a:lnTo>
                    <a:pt x="49" y="198"/>
                  </a:lnTo>
                  <a:lnTo>
                    <a:pt x="63" y="184"/>
                  </a:lnTo>
                  <a:lnTo>
                    <a:pt x="75" y="169"/>
                  </a:lnTo>
                  <a:lnTo>
                    <a:pt x="87" y="154"/>
                  </a:lnTo>
                  <a:lnTo>
                    <a:pt x="97" y="140"/>
                  </a:lnTo>
                  <a:lnTo>
                    <a:pt x="106" y="125"/>
                  </a:lnTo>
                  <a:lnTo>
                    <a:pt x="111" y="116"/>
                  </a:lnTo>
                  <a:lnTo>
                    <a:pt x="114" y="109"/>
                  </a:lnTo>
                  <a:lnTo>
                    <a:pt x="118" y="101"/>
                  </a:lnTo>
                  <a:lnTo>
                    <a:pt x="122" y="92"/>
                  </a:lnTo>
                  <a:lnTo>
                    <a:pt x="125" y="84"/>
                  </a:lnTo>
                  <a:lnTo>
                    <a:pt x="129" y="76"/>
                  </a:lnTo>
                  <a:lnTo>
                    <a:pt x="132" y="68"/>
                  </a:lnTo>
                  <a:lnTo>
                    <a:pt x="136" y="60"/>
                  </a:lnTo>
                  <a:lnTo>
                    <a:pt x="141" y="51"/>
                  </a:lnTo>
                  <a:lnTo>
                    <a:pt x="146" y="42"/>
                  </a:lnTo>
                  <a:lnTo>
                    <a:pt x="153" y="34"/>
                  </a:lnTo>
                  <a:lnTo>
                    <a:pt x="160" y="27"/>
                  </a:lnTo>
                  <a:lnTo>
                    <a:pt x="168" y="20"/>
                  </a:lnTo>
                  <a:lnTo>
                    <a:pt x="176" y="14"/>
                  </a:lnTo>
                  <a:lnTo>
                    <a:pt x="185" y="8"/>
                  </a:lnTo>
                  <a:lnTo>
                    <a:pt x="194" y="3"/>
                  </a:lnTo>
                  <a:lnTo>
                    <a:pt x="194" y="3"/>
                  </a:lnTo>
                  <a:lnTo>
                    <a:pt x="194" y="2"/>
                  </a:lnTo>
                  <a:lnTo>
                    <a:pt x="194" y="0"/>
                  </a:lnTo>
                  <a:lnTo>
                    <a:pt x="194" y="0"/>
                  </a:lnTo>
                  <a:lnTo>
                    <a:pt x="194"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3" name="Freeform 81"/>
            <p:cNvSpPr>
              <a:spLocks/>
            </p:cNvSpPr>
            <p:nvPr/>
          </p:nvSpPr>
          <p:spPr bwMode="auto">
            <a:xfrm>
              <a:off x="3361" y="1657"/>
              <a:ext cx="192" cy="490"/>
            </a:xfrm>
            <a:custGeom>
              <a:avLst/>
              <a:gdLst/>
              <a:ahLst/>
              <a:cxnLst>
                <a:cxn ang="0">
                  <a:pos x="189" y="1"/>
                </a:cxn>
                <a:cxn ang="0">
                  <a:pos x="189" y="18"/>
                </a:cxn>
                <a:cxn ang="0">
                  <a:pos x="186" y="34"/>
                </a:cxn>
                <a:cxn ang="0">
                  <a:pos x="180" y="49"/>
                </a:cxn>
                <a:cxn ang="0">
                  <a:pos x="171" y="64"/>
                </a:cxn>
                <a:cxn ang="0">
                  <a:pos x="160" y="78"/>
                </a:cxn>
                <a:cxn ang="0">
                  <a:pos x="149" y="91"/>
                </a:cxn>
                <a:cxn ang="0">
                  <a:pos x="138" y="104"/>
                </a:cxn>
                <a:cxn ang="0">
                  <a:pos x="127" y="116"/>
                </a:cxn>
                <a:cxn ang="0">
                  <a:pos x="114" y="129"/>
                </a:cxn>
                <a:cxn ang="0">
                  <a:pos x="102" y="142"/>
                </a:cxn>
                <a:cxn ang="0">
                  <a:pos x="90" y="157"/>
                </a:cxn>
                <a:cxn ang="0">
                  <a:pos x="79" y="171"/>
                </a:cxn>
                <a:cxn ang="0">
                  <a:pos x="68" y="186"/>
                </a:cxn>
                <a:cxn ang="0">
                  <a:pos x="59" y="201"/>
                </a:cxn>
                <a:cxn ang="0">
                  <a:pos x="49" y="216"/>
                </a:cxn>
                <a:cxn ang="0">
                  <a:pos x="41" y="233"/>
                </a:cxn>
                <a:cxn ang="0">
                  <a:pos x="34" y="248"/>
                </a:cxn>
                <a:cxn ang="0">
                  <a:pos x="28" y="263"/>
                </a:cxn>
                <a:cxn ang="0">
                  <a:pos x="23" y="279"/>
                </a:cxn>
                <a:cxn ang="0">
                  <a:pos x="18" y="293"/>
                </a:cxn>
                <a:cxn ang="0">
                  <a:pos x="14" y="309"/>
                </a:cxn>
                <a:cxn ang="0">
                  <a:pos x="11" y="325"/>
                </a:cxn>
                <a:cxn ang="0">
                  <a:pos x="8" y="341"/>
                </a:cxn>
                <a:cxn ang="0">
                  <a:pos x="5" y="356"/>
                </a:cxn>
                <a:cxn ang="0">
                  <a:pos x="0" y="388"/>
                </a:cxn>
                <a:cxn ang="0">
                  <a:pos x="0" y="423"/>
                </a:cxn>
                <a:cxn ang="0">
                  <a:pos x="2" y="457"/>
                </a:cxn>
                <a:cxn ang="0">
                  <a:pos x="9" y="489"/>
                </a:cxn>
                <a:cxn ang="0">
                  <a:pos x="10" y="490"/>
                </a:cxn>
                <a:cxn ang="0">
                  <a:pos x="12" y="490"/>
                </a:cxn>
                <a:cxn ang="0">
                  <a:pos x="12" y="490"/>
                </a:cxn>
                <a:cxn ang="0">
                  <a:pos x="13" y="489"/>
                </a:cxn>
                <a:cxn ang="0">
                  <a:pos x="8" y="455"/>
                </a:cxn>
                <a:cxn ang="0">
                  <a:pos x="6" y="421"/>
                </a:cxn>
                <a:cxn ang="0">
                  <a:pos x="6" y="386"/>
                </a:cxn>
                <a:cxn ang="0">
                  <a:pos x="9" y="352"/>
                </a:cxn>
                <a:cxn ang="0">
                  <a:pos x="15" y="318"/>
                </a:cxn>
                <a:cxn ang="0">
                  <a:pos x="24" y="284"/>
                </a:cxn>
                <a:cxn ang="0">
                  <a:pos x="35" y="252"/>
                </a:cxn>
                <a:cxn ang="0">
                  <a:pos x="50" y="220"/>
                </a:cxn>
                <a:cxn ang="0">
                  <a:pos x="58" y="205"/>
                </a:cxn>
                <a:cxn ang="0">
                  <a:pos x="68" y="190"/>
                </a:cxn>
                <a:cxn ang="0">
                  <a:pos x="77" y="176"/>
                </a:cxn>
                <a:cxn ang="0">
                  <a:pos x="88" y="163"/>
                </a:cxn>
                <a:cxn ang="0">
                  <a:pos x="99" y="149"/>
                </a:cxn>
                <a:cxn ang="0">
                  <a:pos x="111" y="136"/>
                </a:cxn>
                <a:cxn ang="0">
                  <a:pos x="122" y="123"/>
                </a:cxn>
                <a:cxn ang="0">
                  <a:pos x="134" y="110"/>
                </a:cxn>
                <a:cxn ang="0">
                  <a:pos x="144" y="99"/>
                </a:cxn>
                <a:cxn ang="0">
                  <a:pos x="156" y="87"/>
                </a:cxn>
                <a:cxn ang="0">
                  <a:pos x="167" y="74"/>
                </a:cxn>
                <a:cxn ang="0">
                  <a:pos x="177" y="61"/>
                </a:cxn>
                <a:cxn ang="0">
                  <a:pos x="184" y="48"/>
                </a:cxn>
                <a:cxn ang="0">
                  <a:pos x="189" y="33"/>
                </a:cxn>
                <a:cxn ang="0">
                  <a:pos x="192" y="18"/>
                </a:cxn>
                <a:cxn ang="0">
                  <a:pos x="190" y="1"/>
                </a:cxn>
                <a:cxn ang="0">
                  <a:pos x="190" y="0"/>
                </a:cxn>
                <a:cxn ang="0">
                  <a:pos x="189" y="0"/>
                </a:cxn>
                <a:cxn ang="0">
                  <a:pos x="189" y="0"/>
                </a:cxn>
                <a:cxn ang="0">
                  <a:pos x="189" y="1"/>
                </a:cxn>
                <a:cxn ang="0">
                  <a:pos x="189" y="1"/>
                </a:cxn>
              </a:cxnLst>
              <a:rect l="0" t="0" r="r" b="b"/>
              <a:pathLst>
                <a:path w="192" h="490">
                  <a:moveTo>
                    <a:pt x="189" y="1"/>
                  </a:moveTo>
                  <a:lnTo>
                    <a:pt x="189" y="18"/>
                  </a:lnTo>
                  <a:lnTo>
                    <a:pt x="186" y="34"/>
                  </a:lnTo>
                  <a:lnTo>
                    <a:pt x="180" y="49"/>
                  </a:lnTo>
                  <a:lnTo>
                    <a:pt x="171" y="64"/>
                  </a:lnTo>
                  <a:lnTo>
                    <a:pt x="160" y="78"/>
                  </a:lnTo>
                  <a:lnTo>
                    <a:pt x="149" y="91"/>
                  </a:lnTo>
                  <a:lnTo>
                    <a:pt x="138" y="104"/>
                  </a:lnTo>
                  <a:lnTo>
                    <a:pt x="127" y="116"/>
                  </a:lnTo>
                  <a:lnTo>
                    <a:pt x="114" y="129"/>
                  </a:lnTo>
                  <a:lnTo>
                    <a:pt x="102" y="142"/>
                  </a:lnTo>
                  <a:lnTo>
                    <a:pt x="90" y="157"/>
                  </a:lnTo>
                  <a:lnTo>
                    <a:pt x="79" y="171"/>
                  </a:lnTo>
                  <a:lnTo>
                    <a:pt x="68" y="186"/>
                  </a:lnTo>
                  <a:lnTo>
                    <a:pt x="59" y="201"/>
                  </a:lnTo>
                  <a:lnTo>
                    <a:pt x="49" y="216"/>
                  </a:lnTo>
                  <a:lnTo>
                    <a:pt x="41" y="233"/>
                  </a:lnTo>
                  <a:lnTo>
                    <a:pt x="34" y="248"/>
                  </a:lnTo>
                  <a:lnTo>
                    <a:pt x="28" y="263"/>
                  </a:lnTo>
                  <a:lnTo>
                    <a:pt x="23" y="279"/>
                  </a:lnTo>
                  <a:lnTo>
                    <a:pt x="18" y="293"/>
                  </a:lnTo>
                  <a:lnTo>
                    <a:pt x="14" y="309"/>
                  </a:lnTo>
                  <a:lnTo>
                    <a:pt x="11" y="325"/>
                  </a:lnTo>
                  <a:lnTo>
                    <a:pt x="8" y="341"/>
                  </a:lnTo>
                  <a:lnTo>
                    <a:pt x="5" y="356"/>
                  </a:lnTo>
                  <a:lnTo>
                    <a:pt x="0" y="388"/>
                  </a:lnTo>
                  <a:lnTo>
                    <a:pt x="0" y="423"/>
                  </a:lnTo>
                  <a:lnTo>
                    <a:pt x="2" y="457"/>
                  </a:lnTo>
                  <a:lnTo>
                    <a:pt x="9" y="489"/>
                  </a:lnTo>
                  <a:lnTo>
                    <a:pt x="10" y="490"/>
                  </a:lnTo>
                  <a:lnTo>
                    <a:pt x="12" y="490"/>
                  </a:lnTo>
                  <a:lnTo>
                    <a:pt x="12" y="490"/>
                  </a:lnTo>
                  <a:lnTo>
                    <a:pt x="13" y="489"/>
                  </a:lnTo>
                  <a:lnTo>
                    <a:pt x="8" y="455"/>
                  </a:lnTo>
                  <a:lnTo>
                    <a:pt x="6" y="421"/>
                  </a:lnTo>
                  <a:lnTo>
                    <a:pt x="6" y="386"/>
                  </a:lnTo>
                  <a:lnTo>
                    <a:pt x="9" y="352"/>
                  </a:lnTo>
                  <a:lnTo>
                    <a:pt x="15" y="318"/>
                  </a:lnTo>
                  <a:lnTo>
                    <a:pt x="24" y="284"/>
                  </a:lnTo>
                  <a:lnTo>
                    <a:pt x="35" y="252"/>
                  </a:lnTo>
                  <a:lnTo>
                    <a:pt x="50" y="220"/>
                  </a:lnTo>
                  <a:lnTo>
                    <a:pt x="58" y="205"/>
                  </a:lnTo>
                  <a:lnTo>
                    <a:pt x="68" y="190"/>
                  </a:lnTo>
                  <a:lnTo>
                    <a:pt x="77" y="176"/>
                  </a:lnTo>
                  <a:lnTo>
                    <a:pt x="88" y="163"/>
                  </a:lnTo>
                  <a:lnTo>
                    <a:pt x="99" y="149"/>
                  </a:lnTo>
                  <a:lnTo>
                    <a:pt x="111" y="136"/>
                  </a:lnTo>
                  <a:lnTo>
                    <a:pt x="122" y="123"/>
                  </a:lnTo>
                  <a:lnTo>
                    <a:pt x="134" y="110"/>
                  </a:lnTo>
                  <a:lnTo>
                    <a:pt x="144" y="99"/>
                  </a:lnTo>
                  <a:lnTo>
                    <a:pt x="156" y="87"/>
                  </a:lnTo>
                  <a:lnTo>
                    <a:pt x="167" y="74"/>
                  </a:lnTo>
                  <a:lnTo>
                    <a:pt x="177" y="61"/>
                  </a:lnTo>
                  <a:lnTo>
                    <a:pt x="184" y="48"/>
                  </a:lnTo>
                  <a:lnTo>
                    <a:pt x="189" y="33"/>
                  </a:lnTo>
                  <a:lnTo>
                    <a:pt x="192" y="18"/>
                  </a:lnTo>
                  <a:lnTo>
                    <a:pt x="190" y="1"/>
                  </a:lnTo>
                  <a:lnTo>
                    <a:pt x="190" y="0"/>
                  </a:lnTo>
                  <a:lnTo>
                    <a:pt x="189" y="0"/>
                  </a:lnTo>
                  <a:lnTo>
                    <a:pt x="189" y="0"/>
                  </a:lnTo>
                  <a:lnTo>
                    <a:pt x="189" y="1"/>
                  </a:lnTo>
                  <a:lnTo>
                    <a:pt x="189"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4" name="Freeform 82"/>
            <p:cNvSpPr>
              <a:spLocks/>
            </p:cNvSpPr>
            <p:nvPr/>
          </p:nvSpPr>
          <p:spPr bwMode="auto">
            <a:xfrm>
              <a:off x="3345" y="1672"/>
              <a:ext cx="65" cy="322"/>
            </a:xfrm>
            <a:custGeom>
              <a:avLst/>
              <a:gdLst/>
              <a:ahLst/>
              <a:cxnLst>
                <a:cxn ang="0">
                  <a:pos x="63" y="0"/>
                </a:cxn>
                <a:cxn ang="0">
                  <a:pos x="51" y="15"/>
                </a:cxn>
                <a:cxn ang="0">
                  <a:pos x="40" y="33"/>
                </a:cxn>
                <a:cxn ang="0">
                  <a:pos x="30" y="50"/>
                </a:cxn>
                <a:cxn ang="0">
                  <a:pos x="22" y="68"/>
                </a:cxn>
                <a:cxn ang="0">
                  <a:pos x="15" y="86"/>
                </a:cxn>
                <a:cxn ang="0">
                  <a:pos x="9" y="105"/>
                </a:cxn>
                <a:cxn ang="0">
                  <a:pos x="4" y="124"/>
                </a:cxn>
                <a:cxn ang="0">
                  <a:pos x="1" y="145"/>
                </a:cxn>
                <a:cxn ang="0">
                  <a:pos x="0" y="167"/>
                </a:cxn>
                <a:cxn ang="0">
                  <a:pos x="1" y="190"/>
                </a:cxn>
                <a:cxn ang="0">
                  <a:pos x="3" y="212"/>
                </a:cxn>
                <a:cxn ang="0">
                  <a:pos x="7" y="234"/>
                </a:cxn>
                <a:cxn ang="0">
                  <a:pos x="12" y="256"/>
                </a:cxn>
                <a:cxn ang="0">
                  <a:pos x="18" y="278"/>
                </a:cxn>
                <a:cxn ang="0">
                  <a:pos x="25" y="299"/>
                </a:cxn>
                <a:cxn ang="0">
                  <a:pos x="31" y="320"/>
                </a:cxn>
                <a:cxn ang="0">
                  <a:pos x="32" y="321"/>
                </a:cxn>
                <a:cxn ang="0">
                  <a:pos x="33" y="322"/>
                </a:cxn>
                <a:cxn ang="0">
                  <a:pos x="35" y="322"/>
                </a:cxn>
                <a:cxn ang="0">
                  <a:pos x="36" y="320"/>
                </a:cxn>
                <a:cxn ang="0">
                  <a:pos x="31" y="301"/>
                </a:cxn>
                <a:cxn ang="0">
                  <a:pos x="25" y="281"/>
                </a:cxn>
                <a:cxn ang="0">
                  <a:pos x="19" y="263"/>
                </a:cxn>
                <a:cxn ang="0">
                  <a:pos x="14" y="243"/>
                </a:cxn>
                <a:cxn ang="0">
                  <a:pos x="10" y="221"/>
                </a:cxn>
                <a:cxn ang="0">
                  <a:pos x="7" y="198"/>
                </a:cxn>
                <a:cxn ang="0">
                  <a:pos x="5" y="176"/>
                </a:cxn>
                <a:cxn ang="0">
                  <a:pos x="5" y="153"/>
                </a:cxn>
                <a:cxn ang="0">
                  <a:pos x="7" y="133"/>
                </a:cxn>
                <a:cxn ang="0">
                  <a:pos x="10" y="112"/>
                </a:cxn>
                <a:cxn ang="0">
                  <a:pos x="16" y="92"/>
                </a:cxn>
                <a:cxn ang="0">
                  <a:pos x="23" y="72"/>
                </a:cxn>
                <a:cxn ang="0">
                  <a:pos x="32" y="53"/>
                </a:cxn>
                <a:cxn ang="0">
                  <a:pos x="42" y="34"/>
                </a:cxn>
                <a:cxn ang="0">
                  <a:pos x="53" y="16"/>
                </a:cxn>
                <a:cxn ang="0">
                  <a:pos x="65" y="0"/>
                </a:cxn>
                <a:cxn ang="0">
                  <a:pos x="65" y="0"/>
                </a:cxn>
                <a:cxn ang="0">
                  <a:pos x="64" y="0"/>
                </a:cxn>
                <a:cxn ang="0">
                  <a:pos x="63" y="0"/>
                </a:cxn>
                <a:cxn ang="0">
                  <a:pos x="63" y="0"/>
                </a:cxn>
                <a:cxn ang="0">
                  <a:pos x="63" y="0"/>
                </a:cxn>
              </a:cxnLst>
              <a:rect l="0" t="0" r="r" b="b"/>
              <a:pathLst>
                <a:path w="65" h="322">
                  <a:moveTo>
                    <a:pt x="63" y="0"/>
                  </a:moveTo>
                  <a:lnTo>
                    <a:pt x="51" y="15"/>
                  </a:lnTo>
                  <a:lnTo>
                    <a:pt x="40" y="33"/>
                  </a:lnTo>
                  <a:lnTo>
                    <a:pt x="30" y="50"/>
                  </a:lnTo>
                  <a:lnTo>
                    <a:pt x="22" y="68"/>
                  </a:lnTo>
                  <a:lnTo>
                    <a:pt x="15" y="86"/>
                  </a:lnTo>
                  <a:lnTo>
                    <a:pt x="9" y="105"/>
                  </a:lnTo>
                  <a:lnTo>
                    <a:pt x="4" y="124"/>
                  </a:lnTo>
                  <a:lnTo>
                    <a:pt x="1" y="145"/>
                  </a:lnTo>
                  <a:lnTo>
                    <a:pt x="0" y="167"/>
                  </a:lnTo>
                  <a:lnTo>
                    <a:pt x="1" y="190"/>
                  </a:lnTo>
                  <a:lnTo>
                    <a:pt x="3" y="212"/>
                  </a:lnTo>
                  <a:lnTo>
                    <a:pt x="7" y="234"/>
                  </a:lnTo>
                  <a:lnTo>
                    <a:pt x="12" y="256"/>
                  </a:lnTo>
                  <a:lnTo>
                    <a:pt x="18" y="278"/>
                  </a:lnTo>
                  <a:lnTo>
                    <a:pt x="25" y="299"/>
                  </a:lnTo>
                  <a:lnTo>
                    <a:pt x="31" y="320"/>
                  </a:lnTo>
                  <a:lnTo>
                    <a:pt x="32" y="321"/>
                  </a:lnTo>
                  <a:lnTo>
                    <a:pt x="33" y="322"/>
                  </a:lnTo>
                  <a:lnTo>
                    <a:pt x="35" y="322"/>
                  </a:lnTo>
                  <a:lnTo>
                    <a:pt x="36" y="320"/>
                  </a:lnTo>
                  <a:lnTo>
                    <a:pt x="31" y="301"/>
                  </a:lnTo>
                  <a:lnTo>
                    <a:pt x="25" y="281"/>
                  </a:lnTo>
                  <a:lnTo>
                    <a:pt x="19" y="263"/>
                  </a:lnTo>
                  <a:lnTo>
                    <a:pt x="14" y="243"/>
                  </a:lnTo>
                  <a:lnTo>
                    <a:pt x="10" y="221"/>
                  </a:lnTo>
                  <a:lnTo>
                    <a:pt x="7" y="198"/>
                  </a:lnTo>
                  <a:lnTo>
                    <a:pt x="5" y="176"/>
                  </a:lnTo>
                  <a:lnTo>
                    <a:pt x="5" y="153"/>
                  </a:lnTo>
                  <a:lnTo>
                    <a:pt x="7" y="133"/>
                  </a:lnTo>
                  <a:lnTo>
                    <a:pt x="10" y="112"/>
                  </a:lnTo>
                  <a:lnTo>
                    <a:pt x="16" y="92"/>
                  </a:lnTo>
                  <a:lnTo>
                    <a:pt x="23" y="72"/>
                  </a:lnTo>
                  <a:lnTo>
                    <a:pt x="32" y="53"/>
                  </a:lnTo>
                  <a:lnTo>
                    <a:pt x="42" y="34"/>
                  </a:lnTo>
                  <a:lnTo>
                    <a:pt x="53" y="16"/>
                  </a:lnTo>
                  <a:lnTo>
                    <a:pt x="65" y="0"/>
                  </a:lnTo>
                  <a:lnTo>
                    <a:pt x="65" y="0"/>
                  </a:lnTo>
                  <a:lnTo>
                    <a:pt x="64" y="0"/>
                  </a:lnTo>
                  <a:lnTo>
                    <a:pt x="63" y="0"/>
                  </a:lnTo>
                  <a:lnTo>
                    <a:pt x="63" y="0"/>
                  </a:lnTo>
                  <a:lnTo>
                    <a:pt x="63"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5" name="Freeform 83"/>
            <p:cNvSpPr>
              <a:spLocks/>
            </p:cNvSpPr>
            <p:nvPr/>
          </p:nvSpPr>
          <p:spPr bwMode="auto">
            <a:xfrm>
              <a:off x="3474" y="1645"/>
              <a:ext cx="116" cy="183"/>
            </a:xfrm>
            <a:custGeom>
              <a:avLst/>
              <a:gdLst/>
              <a:ahLst/>
              <a:cxnLst>
                <a:cxn ang="0">
                  <a:pos x="67" y="3"/>
                </a:cxn>
                <a:cxn ang="0">
                  <a:pos x="73" y="7"/>
                </a:cxn>
                <a:cxn ang="0">
                  <a:pos x="79" y="12"/>
                </a:cxn>
                <a:cxn ang="0">
                  <a:pos x="85" y="18"/>
                </a:cxn>
                <a:cxn ang="0">
                  <a:pos x="88" y="24"/>
                </a:cxn>
                <a:cxn ang="0">
                  <a:pos x="92" y="31"/>
                </a:cxn>
                <a:cxn ang="0">
                  <a:pos x="95" y="38"/>
                </a:cxn>
                <a:cxn ang="0">
                  <a:pos x="98" y="45"/>
                </a:cxn>
                <a:cxn ang="0">
                  <a:pos x="100" y="53"/>
                </a:cxn>
                <a:cxn ang="0">
                  <a:pos x="105" y="74"/>
                </a:cxn>
                <a:cxn ang="0">
                  <a:pos x="108" y="95"/>
                </a:cxn>
                <a:cxn ang="0">
                  <a:pos x="105" y="115"/>
                </a:cxn>
                <a:cxn ang="0">
                  <a:pos x="96" y="134"/>
                </a:cxn>
                <a:cxn ang="0">
                  <a:pos x="87" y="145"/>
                </a:cxn>
                <a:cxn ang="0">
                  <a:pos x="77" y="155"/>
                </a:cxn>
                <a:cxn ang="0">
                  <a:pos x="66" y="163"/>
                </a:cxn>
                <a:cxn ang="0">
                  <a:pos x="54" y="169"/>
                </a:cxn>
                <a:cxn ang="0">
                  <a:pos x="42" y="172"/>
                </a:cxn>
                <a:cxn ang="0">
                  <a:pos x="29" y="172"/>
                </a:cxn>
                <a:cxn ang="0">
                  <a:pos x="17" y="168"/>
                </a:cxn>
                <a:cxn ang="0">
                  <a:pos x="5" y="159"/>
                </a:cxn>
                <a:cxn ang="0">
                  <a:pos x="3" y="159"/>
                </a:cxn>
                <a:cxn ang="0">
                  <a:pos x="2" y="160"/>
                </a:cxn>
                <a:cxn ang="0">
                  <a:pos x="0" y="161"/>
                </a:cxn>
                <a:cxn ang="0">
                  <a:pos x="0" y="163"/>
                </a:cxn>
                <a:cxn ang="0">
                  <a:pos x="11" y="176"/>
                </a:cxn>
                <a:cxn ang="0">
                  <a:pos x="24" y="183"/>
                </a:cxn>
                <a:cxn ang="0">
                  <a:pos x="38" y="183"/>
                </a:cxn>
                <a:cxn ang="0">
                  <a:pos x="53" y="178"/>
                </a:cxn>
                <a:cxn ang="0">
                  <a:pos x="68" y="170"/>
                </a:cxn>
                <a:cxn ang="0">
                  <a:pos x="82" y="160"/>
                </a:cxn>
                <a:cxn ang="0">
                  <a:pos x="94" y="148"/>
                </a:cxn>
                <a:cxn ang="0">
                  <a:pos x="102" y="137"/>
                </a:cxn>
                <a:cxn ang="0">
                  <a:pos x="111" y="122"/>
                </a:cxn>
                <a:cxn ang="0">
                  <a:pos x="115" y="105"/>
                </a:cxn>
                <a:cxn ang="0">
                  <a:pos x="116" y="88"/>
                </a:cxn>
                <a:cxn ang="0">
                  <a:pos x="114" y="70"/>
                </a:cxn>
                <a:cxn ang="0">
                  <a:pos x="111" y="60"/>
                </a:cxn>
                <a:cxn ang="0">
                  <a:pos x="108" y="50"/>
                </a:cxn>
                <a:cxn ang="0">
                  <a:pos x="104" y="40"/>
                </a:cxn>
                <a:cxn ang="0">
                  <a:pos x="99" y="30"/>
                </a:cxn>
                <a:cxn ang="0">
                  <a:pos x="94" y="21"/>
                </a:cxn>
                <a:cxn ang="0">
                  <a:pos x="87" y="12"/>
                </a:cxn>
                <a:cxn ang="0">
                  <a:pos x="79" y="6"/>
                </a:cxn>
                <a:cxn ang="0">
                  <a:pos x="70" y="0"/>
                </a:cxn>
                <a:cxn ang="0">
                  <a:pos x="68" y="0"/>
                </a:cxn>
                <a:cxn ang="0">
                  <a:pos x="67" y="1"/>
                </a:cxn>
                <a:cxn ang="0">
                  <a:pos x="67" y="3"/>
                </a:cxn>
                <a:cxn ang="0">
                  <a:pos x="67" y="3"/>
                </a:cxn>
                <a:cxn ang="0">
                  <a:pos x="67" y="3"/>
                </a:cxn>
              </a:cxnLst>
              <a:rect l="0" t="0" r="r" b="b"/>
              <a:pathLst>
                <a:path w="116" h="183">
                  <a:moveTo>
                    <a:pt x="67" y="3"/>
                  </a:moveTo>
                  <a:lnTo>
                    <a:pt x="73" y="7"/>
                  </a:lnTo>
                  <a:lnTo>
                    <a:pt x="79" y="12"/>
                  </a:lnTo>
                  <a:lnTo>
                    <a:pt x="85" y="18"/>
                  </a:lnTo>
                  <a:lnTo>
                    <a:pt x="88" y="24"/>
                  </a:lnTo>
                  <a:lnTo>
                    <a:pt x="92" y="31"/>
                  </a:lnTo>
                  <a:lnTo>
                    <a:pt x="95" y="38"/>
                  </a:lnTo>
                  <a:lnTo>
                    <a:pt x="98" y="45"/>
                  </a:lnTo>
                  <a:lnTo>
                    <a:pt x="100" y="53"/>
                  </a:lnTo>
                  <a:lnTo>
                    <a:pt x="105" y="74"/>
                  </a:lnTo>
                  <a:lnTo>
                    <a:pt x="108" y="95"/>
                  </a:lnTo>
                  <a:lnTo>
                    <a:pt x="105" y="115"/>
                  </a:lnTo>
                  <a:lnTo>
                    <a:pt x="96" y="134"/>
                  </a:lnTo>
                  <a:lnTo>
                    <a:pt x="87" y="145"/>
                  </a:lnTo>
                  <a:lnTo>
                    <a:pt x="77" y="155"/>
                  </a:lnTo>
                  <a:lnTo>
                    <a:pt x="66" y="163"/>
                  </a:lnTo>
                  <a:lnTo>
                    <a:pt x="54" y="169"/>
                  </a:lnTo>
                  <a:lnTo>
                    <a:pt x="42" y="172"/>
                  </a:lnTo>
                  <a:lnTo>
                    <a:pt x="29" y="172"/>
                  </a:lnTo>
                  <a:lnTo>
                    <a:pt x="17" y="168"/>
                  </a:lnTo>
                  <a:lnTo>
                    <a:pt x="5" y="159"/>
                  </a:lnTo>
                  <a:lnTo>
                    <a:pt x="3" y="159"/>
                  </a:lnTo>
                  <a:lnTo>
                    <a:pt x="2" y="160"/>
                  </a:lnTo>
                  <a:lnTo>
                    <a:pt x="0" y="161"/>
                  </a:lnTo>
                  <a:lnTo>
                    <a:pt x="0" y="163"/>
                  </a:lnTo>
                  <a:lnTo>
                    <a:pt x="11" y="176"/>
                  </a:lnTo>
                  <a:lnTo>
                    <a:pt x="24" y="183"/>
                  </a:lnTo>
                  <a:lnTo>
                    <a:pt x="38" y="183"/>
                  </a:lnTo>
                  <a:lnTo>
                    <a:pt x="53" y="178"/>
                  </a:lnTo>
                  <a:lnTo>
                    <a:pt x="68" y="170"/>
                  </a:lnTo>
                  <a:lnTo>
                    <a:pt x="82" y="160"/>
                  </a:lnTo>
                  <a:lnTo>
                    <a:pt x="94" y="148"/>
                  </a:lnTo>
                  <a:lnTo>
                    <a:pt x="102" y="137"/>
                  </a:lnTo>
                  <a:lnTo>
                    <a:pt x="111" y="122"/>
                  </a:lnTo>
                  <a:lnTo>
                    <a:pt x="115" y="105"/>
                  </a:lnTo>
                  <a:lnTo>
                    <a:pt x="116" y="88"/>
                  </a:lnTo>
                  <a:lnTo>
                    <a:pt x="114" y="70"/>
                  </a:lnTo>
                  <a:lnTo>
                    <a:pt x="111" y="60"/>
                  </a:lnTo>
                  <a:lnTo>
                    <a:pt x="108" y="50"/>
                  </a:lnTo>
                  <a:lnTo>
                    <a:pt x="104" y="40"/>
                  </a:lnTo>
                  <a:lnTo>
                    <a:pt x="99" y="30"/>
                  </a:lnTo>
                  <a:lnTo>
                    <a:pt x="94" y="21"/>
                  </a:lnTo>
                  <a:lnTo>
                    <a:pt x="87" y="12"/>
                  </a:lnTo>
                  <a:lnTo>
                    <a:pt x="79" y="6"/>
                  </a:lnTo>
                  <a:lnTo>
                    <a:pt x="70" y="0"/>
                  </a:lnTo>
                  <a:lnTo>
                    <a:pt x="68" y="0"/>
                  </a:lnTo>
                  <a:lnTo>
                    <a:pt x="67" y="1"/>
                  </a:lnTo>
                  <a:lnTo>
                    <a:pt x="67" y="3"/>
                  </a:lnTo>
                  <a:lnTo>
                    <a:pt x="67" y="3"/>
                  </a:lnTo>
                  <a:lnTo>
                    <a:pt x="67" y="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6" name="Freeform 84"/>
            <p:cNvSpPr>
              <a:spLocks/>
            </p:cNvSpPr>
            <p:nvPr/>
          </p:nvSpPr>
          <p:spPr bwMode="auto">
            <a:xfrm>
              <a:off x="3363" y="1789"/>
              <a:ext cx="153" cy="246"/>
            </a:xfrm>
            <a:custGeom>
              <a:avLst/>
              <a:gdLst/>
              <a:ahLst/>
              <a:cxnLst>
                <a:cxn ang="0">
                  <a:pos x="116" y="6"/>
                </a:cxn>
                <a:cxn ang="0">
                  <a:pos x="124" y="3"/>
                </a:cxn>
                <a:cxn ang="0">
                  <a:pos x="133" y="5"/>
                </a:cxn>
                <a:cxn ang="0">
                  <a:pos x="142" y="13"/>
                </a:cxn>
                <a:cxn ang="0">
                  <a:pos x="149" y="28"/>
                </a:cxn>
                <a:cxn ang="0">
                  <a:pos x="148" y="43"/>
                </a:cxn>
                <a:cxn ang="0">
                  <a:pos x="142" y="60"/>
                </a:cxn>
                <a:cxn ang="0">
                  <a:pos x="131" y="78"/>
                </a:cxn>
                <a:cxn ang="0">
                  <a:pos x="119" y="94"/>
                </a:cxn>
                <a:cxn ang="0">
                  <a:pos x="105" y="108"/>
                </a:cxn>
                <a:cxn ang="0">
                  <a:pos x="90" y="119"/>
                </a:cxn>
                <a:cxn ang="0">
                  <a:pos x="75" y="130"/>
                </a:cxn>
                <a:cxn ang="0">
                  <a:pos x="54" y="145"/>
                </a:cxn>
                <a:cxn ang="0">
                  <a:pos x="29" y="168"/>
                </a:cxn>
                <a:cxn ang="0">
                  <a:pos x="11" y="196"/>
                </a:cxn>
                <a:cxn ang="0">
                  <a:pos x="1" y="227"/>
                </a:cxn>
                <a:cxn ang="0">
                  <a:pos x="0" y="244"/>
                </a:cxn>
                <a:cxn ang="0">
                  <a:pos x="2" y="246"/>
                </a:cxn>
                <a:cxn ang="0">
                  <a:pos x="4" y="232"/>
                </a:cxn>
                <a:cxn ang="0">
                  <a:pos x="11" y="207"/>
                </a:cxn>
                <a:cxn ang="0">
                  <a:pos x="23" y="185"/>
                </a:cxn>
                <a:cxn ang="0">
                  <a:pos x="39" y="164"/>
                </a:cxn>
                <a:cxn ang="0">
                  <a:pos x="60" y="147"/>
                </a:cxn>
                <a:cxn ang="0">
                  <a:pos x="81" y="130"/>
                </a:cxn>
                <a:cxn ang="0">
                  <a:pos x="103" y="114"/>
                </a:cxn>
                <a:cxn ang="0">
                  <a:pos x="123" y="95"/>
                </a:cxn>
                <a:cxn ang="0">
                  <a:pos x="137" y="78"/>
                </a:cxn>
                <a:cxn ang="0">
                  <a:pos x="147" y="61"/>
                </a:cxn>
                <a:cxn ang="0">
                  <a:pos x="152" y="41"/>
                </a:cxn>
                <a:cxn ang="0">
                  <a:pos x="151" y="23"/>
                </a:cxn>
                <a:cxn ang="0">
                  <a:pos x="142" y="10"/>
                </a:cxn>
                <a:cxn ang="0">
                  <a:pos x="134" y="4"/>
                </a:cxn>
                <a:cxn ang="0">
                  <a:pos x="124" y="0"/>
                </a:cxn>
                <a:cxn ang="0">
                  <a:pos x="114" y="4"/>
                </a:cxn>
                <a:cxn ang="0">
                  <a:pos x="110" y="8"/>
                </a:cxn>
                <a:cxn ang="0">
                  <a:pos x="111" y="10"/>
                </a:cxn>
                <a:cxn ang="0">
                  <a:pos x="111" y="10"/>
                </a:cxn>
              </a:cxnLst>
              <a:rect l="0" t="0" r="r" b="b"/>
              <a:pathLst>
                <a:path w="153" h="246">
                  <a:moveTo>
                    <a:pt x="111" y="10"/>
                  </a:moveTo>
                  <a:lnTo>
                    <a:pt x="116" y="6"/>
                  </a:lnTo>
                  <a:lnTo>
                    <a:pt x="119" y="4"/>
                  </a:lnTo>
                  <a:lnTo>
                    <a:pt x="124" y="3"/>
                  </a:lnTo>
                  <a:lnTo>
                    <a:pt x="128" y="4"/>
                  </a:lnTo>
                  <a:lnTo>
                    <a:pt x="133" y="5"/>
                  </a:lnTo>
                  <a:lnTo>
                    <a:pt x="137" y="9"/>
                  </a:lnTo>
                  <a:lnTo>
                    <a:pt x="142" y="13"/>
                  </a:lnTo>
                  <a:lnTo>
                    <a:pt x="146" y="19"/>
                  </a:lnTo>
                  <a:lnTo>
                    <a:pt x="149" y="28"/>
                  </a:lnTo>
                  <a:lnTo>
                    <a:pt x="149" y="35"/>
                  </a:lnTo>
                  <a:lnTo>
                    <a:pt x="148" y="43"/>
                  </a:lnTo>
                  <a:lnTo>
                    <a:pt x="145" y="50"/>
                  </a:lnTo>
                  <a:lnTo>
                    <a:pt x="142" y="60"/>
                  </a:lnTo>
                  <a:lnTo>
                    <a:pt x="137" y="70"/>
                  </a:lnTo>
                  <a:lnTo>
                    <a:pt x="131" y="78"/>
                  </a:lnTo>
                  <a:lnTo>
                    <a:pt x="125" y="87"/>
                  </a:lnTo>
                  <a:lnTo>
                    <a:pt x="119" y="94"/>
                  </a:lnTo>
                  <a:lnTo>
                    <a:pt x="112" y="101"/>
                  </a:lnTo>
                  <a:lnTo>
                    <a:pt x="105" y="108"/>
                  </a:lnTo>
                  <a:lnTo>
                    <a:pt x="98" y="114"/>
                  </a:lnTo>
                  <a:lnTo>
                    <a:pt x="90" y="119"/>
                  </a:lnTo>
                  <a:lnTo>
                    <a:pt x="82" y="125"/>
                  </a:lnTo>
                  <a:lnTo>
                    <a:pt x="75" y="130"/>
                  </a:lnTo>
                  <a:lnTo>
                    <a:pt x="67" y="135"/>
                  </a:lnTo>
                  <a:lnTo>
                    <a:pt x="54" y="145"/>
                  </a:lnTo>
                  <a:lnTo>
                    <a:pt x="41" y="156"/>
                  </a:lnTo>
                  <a:lnTo>
                    <a:pt x="29" y="168"/>
                  </a:lnTo>
                  <a:lnTo>
                    <a:pt x="19" y="182"/>
                  </a:lnTo>
                  <a:lnTo>
                    <a:pt x="11" y="196"/>
                  </a:lnTo>
                  <a:lnTo>
                    <a:pt x="4" y="211"/>
                  </a:lnTo>
                  <a:lnTo>
                    <a:pt x="1" y="227"/>
                  </a:lnTo>
                  <a:lnTo>
                    <a:pt x="0" y="244"/>
                  </a:lnTo>
                  <a:lnTo>
                    <a:pt x="0" y="244"/>
                  </a:lnTo>
                  <a:lnTo>
                    <a:pt x="1" y="245"/>
                  </a:lnTo>
                  <a:lnTo>
                    <a:pt x="2" y="246"/>
                  </a:lnTo>
                  <a:lnTo>
                    <a:pt x="2" y="245"/>
                  </a:lnTo>
                  <a:lnTo>
                    <a:pt x="4" y="232"/>
                  </a:lnTo>
                  <a:lnTo>
                    <a:pt x="7" y="219"/>
                  </a:lnTo>
                  <a:lnTo>
                    <a:pt x="11" y="207"/>
                  </a:lnTo>
                  <a:lnTo>
                    <a:pt x="17" y="196"/>
                  </a:lnTo>
                  <a:lnTo>
                    <a:pt x="23" y="185"/>
                  </a:lnTo>
                  <a:lnTo>
                    <a:pt x="31" y="174"/>
                  </a:lnTo>
                  <a:lnTo>
                    <a:pt x="39" y="164"/>
                  </a:lnTo>
                  <a:lnTo>
                    <a:pt x="49" y="155"/>
                  </a:lnTo>
                  <a:lnTo>
                    <a:pt x="60" y="147"/>
                  </a:lnTo>
                  <a:lnTo>
                    <a:pt x="71" y="138"/>
                  </a:lnTo>
                  <a:lnTo>
                    <a:pt x="81" y="130"/>
                  </a:lnTo>
                  <a:lnTo>
                    <a:pt x="92" y="122"/>
                  </a:lnTo>
                  <a:lnTo>
                    <a:pt x="103" y="114"/>
                  </a:lnTo>
                  <a:lnTo>
                    <a:pt x="113" y="105"/>
                  </a:lnTo>
                  <a:lnTo>
                    <a:pt x="123" y="95"/>
                  </a:lnTo>
                  <a:lnTo>
                    <a:pt x="132" y="84"/>
                  </a:lnTo>
                  <a:lnTo>
                    <a:pt x="137" y="78"/>
                  </a:lnTo>
                  <a:lnTo>
                    <a:pt x="142" y="70"/>
                  </a:lnTo>
                  <a:lnTo>
                    <a:pt x="147" y="61"/>
                  </a:lnTo>
                  <a:lnTo>
                    <a:pt x="151" y="51"/>
                  </a:lnTo>
                  <a:lnTo>
                    <a:pt x="152" y="41"/>
                  </a:lnTo>
                  <a:lnTo>
                    <a:pt x="153" y="32"/>
                  </a:lnTo>
                  <a:lnTo>
                    <a:pt x="151" y="23"/>
                  </a:lnTo>
                  <a:lnTo>
                    <a:pt x="146" y="15"/>
                  </a:lnTo>
                  <a:lnTo>
                    <a:pt x="142" y="10"/>
                  </a:lnTo>
                  <a:lnTo>
                    <a:pt x="139" y="7"/>
                  </a:lnTo>
                  <a:lnTo>
                    <a:pt x="134" y="4"/>
                  </a:lnTo>
                  <a:lnTo>
                    <a:pt x="129" y="1"/>
                  </a:lnTo>
                  <a:lnTo>
                    <a:pt x="124" y="0"/>
                  </a:lnTo>
                  <a:lnTo>
                    <a:pt x="119" y="1"/>
                  </a:lnTo>
                  <a:lnTo>
                    <a:pt x="114" y="4"/>
                  </a:lnTo>
                  <a:lnTo>
                    <a:pt x="110" y="8"/>
                  </a:lnTo>
                  <a:lnTo>
                    <a:pt x="110" y="8"/>
                  </a:lnTo>
                  <a:lnTo>
                    <a:pt x="110" y="9"/>
                  </a:lnTo>
                  <a:lnTo>
                    <a:pt x="111" y="10"/>
                  </a:lnTo>
                  <a:lnTo>
                    <a:pt x="111" y="10"/>
                  </a:lnTo>
                  <a:lnTo>
                    <a:pt x="111" y="1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7" name="Freeform 85"/>
            <p:cNvSpPr>
              <a:spLocks/>
            </p:cNvSpPr>
            <p:nvPr/>
          </p:nvSpPr>
          <p:spPr bwMode="auto">
            <a:xfrm>
              <a:off x="3287" y="1683"/>
              <a:ext cx="98" cy="135"/>
            </a:xfrm>
            <a:custGeom>
              <a:avLst/>
              <a:gdLst/>
              <a:ahLst/>
              <a:cxnLst>
                <a:cxn ang="0">
                  <a:pos x="97" y="0"/>
                </a:cxn>
                <a:cxn ang="0">
                  <a:pos x="83" y="8"/>
                </a:cxn>
                <a:cxn ang="0">
                  <a:pos x="68" y="16"/>
                </a:cxn>
                <a:cxn ang="0">
                  <a:pos x="54" y="25"/>
                </a:cxn>
                <a:cxn ang="0">
                  <a:pos x="41" y="33"/>
                </a:cxn>
                <a:cxn ang="0">
                  <a:pos x="29" y="44"/>
                </a:cxn>
                <a:cxn ang="0">
                  <a:pos x="18" y="56"/>
                </a:cxn>
                <a:cxn ang="0">
                  <a:pos x="9" y="69"/>
                </a:cxn>
                <a:cxn ang="0">
                  <a:pos x="2" y="85"/>
                </a:cxn>
                <a:cxn ang="0">
                  <a:pos x="0" y="96"/>
                </a:cxn>
                <a:cxn ang="0">
                  <a:pos x="0" y="104"/>
                </a:cxn>
                <a:cxn ang="0">
                  <a:pos x="2" y="113"/>
                </a:cxn>
                <a:cxn ang="0">
                  <a:pos x="6" y="120"/>
                </a:cxn>
                <a:cxn ang="0">
                  <a:pos x="13" y="126"/>
                </a:cxn>
                <a:cxn ang="0">
                  <a:pos x="20" y="131"/>
                </a:cxn>
                <a:cxn ang="0">
                  <a:pos x="29" y="134"/>
                </a:cxn>
                <a:cxn ang="0">
                  <a:pos x="39" y="135"/>
                </a:cxn>
                <a:cxn ang="0">
                  <a:pos x="41" y="135"/>
                </a:cxn>
                <a:cxn ang="0">
                  <a:pos x="41" y="134"/>
                </a:cxn>
                <a:cxn ang="0">
                  <a:pos x="39" y="131"/>
                </a:cxn>
                <a:cxn ang="0">
                  <a:pos x="38" y="131"/>
                </a:cxn>
                <a:cxn ang="0">
                  <a:pos x="31" y="128"/>
                </a:cxn>
                <a:cxn ang="0">
                  <a:pos x="24" y="125"/>
                </a:cxn>
                <a:cxn ang="0">
                  <a:pos x="19" y="122"/>
                </a:cxn>
                <a:cxn ang="0">
                  <a:pos x="14" y="119"/>
                </a:cxn>
                <a:cxn ang="0">
                  <a:pos x="10" y="114"/>
                </a:cxn>
                <a:cxn ang="0">
                  <a:pos x="8" y="109"/>
                </a:cxn>
                <a:cxn ang="0">
                  <a:pos x="7" y="102"/>
                </a:cxn>
                <a:cxn ang="0">
                  <a:pos x="7" y="95"/>
                </a:cxn>
                <a:cxn ang="0">
                  <a:pos x="9" y="84"/>
                </a:cxn>
                <a:cxn ang="0">
                  <a:pos x="15" y="75"/>
                </a:cxn>
                <a:cxn ang="0">
                  <a:pos x="20" y="66"/>
                </a:cxn>
                <a:cxn ang="0">
                  <a:pos x="26" y="57"/>
                </a:cxn>
                <a:cxn ang="0">
                  <a:pos x="34" y="47"/>
                </a:cxn>
                <a:cxn ang="0">
                  <a:pos x="42" y="39"/>
                </a:cxn>
                <a:cxn ang="0">
                  <a:pos x="50" y="31"/>
                </a:cxn>
                <a:cxn ang="0">
                  <a:pos x="59" y="25"/>
                </a:cxn>
                <a:cxn ang="0">
                  <a:pos x="69" y="19"/>
                </a:cxn>
                <a:cxn ang="0">
                  <a:pos x="79" y="13"/>
                </a:cxn>
                <a:cxn ang="0">
                  <a:pos x="88" y="7"/>
                </a:cxn>
                <a:cxn ang="0">
                  <a:pos x="98" y="1"/>
                </a:cxn>
                <a:cxn ang="0">
                  <a:pos x="98" y="1"/>
                </a:cxn>
                <a:cxn ang="0">
                  <a:pos x="98" y="0"/>
                </a:cxn>
                <a:cxn ang="0">
                  <a:pos x="97" y="0"/>
                </a:cxn>
                <a:cxn ang="0">
                  <a:pos x="97" y="0"/>
                </a:cxn>
                <a:cxn ang="0">
                  <a:pos x="97" y="0"/>
                </a:cxn>
              </a:cxnLst>
              <a:rect l="0" t="0" r="r" b="b"/>
              <a:pathLst>
                <a:path w="98" h="135">
                  <a:moveTo>
                    <a:pt x="97" y="0"/>
                  </a:moveTo>
                  <a:lnTo>
                    <a:pt x="83" y="8"/>
                  </a:lnTo>
                  <a:lnTo>
                    <a:pt x="68" y="16"/>
                  </a:lnTo>
                  <a:lnTo>
                    <a:pt x="54" y="25"/>
                  </a:lnTo>
                  <a:lnTo>
                    <a:pt x="41" y="33"/>
                  </a:lnTo>
                  <a:lnTo>
                    <a:pt x="29" y="44"/>
                  </a:lnTo>
                  <a:lnTo>
                    <a:pt x="18" y="56"/>
                  </a:lnTo>
                  <a:lnTo>
                    <a:pt x="9" y="69"/>
                  </a:lnTo>
                  <a:lnTo>
                    <a:pt x="2" y="85"/>
                  </a:lnTo>
                  <a:lnTo>
                    <a:pt x="0" y="96"/>
                  </a:lnTo>
                  <a:lnTo>
                    <a:pt x="0" y="104"/>
                  </a:lnTo>
                  <a:lnTo>
                    <a:pt x="2" y="113"/>
                  </a:lnTo>
                  <a:lnTo>
                    <a:pt x="6" y="120"/>
                  </a:lnTo>
                  <a:lnTo>
                    <a:pt x="13" y="126"/>
                  </a:lnTo>
                  <a:lnTo>
                    <a:pt x="20" y="131"/>
                  </a:lnTo>
                  <a:lnTo>
                    <a:pt x="29" y="134"/>
                  </a:lnTo>
                  <a:lnTo>
                    <a:pt x="39" y="135"/>
                  </a:lnTo>
                  <a:lnTo>
                    <a:pt x="41" y="135"/>
                  </a:lnTo>
                  <a:lnTo>
                    <a:pt x="41" y="134"/>
                  </a:lnTo>
                  <a:lnTo>
                    <a:pt x="39" y="131"/>
                  </a:lnTo>
                  <a:lnTo>
                    <a:pt x="38" y="131"/>
                  </a:lnTo>
                  <a:lnTo>
                    <a:pt x="31" y="128"/>
                  </a:lnTo>
                  <a:lnTo>
                    <a:pt x="24" y="125"/>
                  </a:lnTo>
                  <a:lnTo>
                    <a:pt x="19" y="122"/>
                  </a:lnTo>
                  <a:lnTo>
                    <a:pt x="14" y="119"/>
                  </a:lnTo>
                  <a:lnTo>
                    <a:pt x="10" y="114"/>
                  </a:lnTo>
                  <a:lnTo>
                    <a:pt x="8" y="109"/>
                  </a:lnTo>
                  <a:lnTo>
                    <a:pt x="7" y="102"/>
                  </a:lnTo>
                  <a:lnTo>
                    <a:pt x="7" y="95"/>
                  </a:lnTo>
                  <a:lnTo>
                    <a:pt x="9" y="84"/>
                  </a:lnTo>
                  <a:lnTo>
                    <a:pt x="15" y="75"/>
                  </a:lnTo>
                  <a:lnTo>
                    <a:pt x="20" y="66"/>
                  </a:lnTo>
                  <a:lnTo>
                    <a:pt x="26" y="57"/>
                  </a:lnTo>
                  <a:lnTo>
                    <a:pt x="34" y="47"/>
                  </a:lnTo>
                  <a:lnTo>
                    <a:pt x="42" y="39"/>
                  </a:lnTo>
                  <a:lnTo>
                    <a:pt x="50" y="31"/>
                  </a:lnTo>
                  <a:lnTo>
                    <a:pt x="59" y="25"/>
                  </a:lnTo>
                  <a:lnTo>
                    <a:pt x="69" y="19"/>
                  </a:lnTo>
                  <a:lnTo>
                    <a:pt x="79" y="13"/>
                  </a:lnTo>
                  <a:lnTo>
                    <a:pt x="88" y="7"/>
                  </a:lnTo>
                  <a:lnTo>
                    <a:pt x="98" y="1"/>
                  </a:lnTo>
                  <a:lnTo>
                    <a:pt x="98" y="1"/>
                  </a:lnTo>
                  <a:lnTo>
                    <a:pt x="98" y="0"/>
                  </a:lnTo>
                  <a:lnTo>
                    <a:pt x="97" y="0"/>
                  </a:lnTo>
                  <a:lnTo>
                    <a:pt x="97" y="0"/>
                  </a:lnTo>
                  <a:lnTo>
                    <a:pt x="97"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8" name="Freeform 86"/>
            <p:cNvSpPr>
              <a:spLocks/>
            </p:cNvSpPr>
            <p:nvPr/>
          </p:nvSpPr>
          <p:spPr bwMode="auto">
            <a:xfrm>
              <a:off x="3297" y="1799"/>
              <a:ext cx="84" cy="194"/>
            </a:xfrm>
            <a:custGeom>
              <a:avLst/>
              <a:gdLst/>
              <a:ahLst/>
              <a:cxnLst>
                <a:cxn ang="0">
                  <a:pos x="28" y="15"/>
                </a:cxn>
                <a:cxn ang="0">
                  <a:pos x="29" y="10"/>
                </a:cxn>
                <a:cxn ang="0">
                  <a:pos x="29" y="3"/>
                </a:cxn>
                <a:cxn ang="0">
                  <a:pos x="26" y="0"/>
                </a:cxn>
                <a:cxn ang="0">
                  <a:pos x="20" y="1"/>
                </a:cxn>
                <a:cxn ang="0">
                  <a:pos x="12" y="7"/>
                </a:cxn>
                <a:cxn ang="0">
                  <a:pos x="6" y="15"/>
                </a:cxn>
                <a:cxn ang="0">
                  <a:pos x="2" y="24"/>
                </a:cxn>
                <a:cxn ang="0">
                  <a:pos x="1" y="34"/>
                </a:cxn>
                <a:cxn ang="0">
                  <a:pos x="0" y="45"/>
                </a:cxn>
                <a:cxn ang="0">
                  <a:pos x="2" y="55"/>
                </a:cxn>
                <a:cxn ang="0">
                  <a:pos x="4" y="65"/>
                </a:cxn>
                <a:cxn ang="0">
                  <a:pos x="8" y="73"/>
                </a:cxn>
                <a:cxn ang="0">
                  <a:pos x="16" y="89"/>
                </a:cxn>
                <a:cxn ang="0">
                  <a:pos x="25" y="104"/>
                </a:cxn>
                <a:cxn ang="0">
                  <a:pos x="34" y="119"/>
                </a:cxn>
                <a:cxn ang="0">
                  <a:pos x="44" y="133"/>
                </a:cxn>
                <a:cxn ang="0">
                  <a:pos x="53" y="148"/>
                </a:cxn>
                <a:cxn ang="0">
                  <a:pos x="63" y="163"/>
                </a:cxn>
                <a:cxn ang="0">
                  <a:pos x="71" y="178"/>
                </a:cxn>
                <a:cxn ang="0">
                  <a:pos x="79" y="193"/>
                </a:cxn>
                <a:cxn ang="0">
                  <a:pos x="81" y="194"/>
                </a:cxn>
                <a:cxn ang="0">
                  <a:pos x="82" y="194"/>
                </a:cxn>
                <a:cxn ang="0">
                  <a:pos x="84" y="194"/>
                </a:cxn>
                <a:cxn ang="0">
                  <a:pos x="84" y="193"/>
                </a:cxn>
                <a:cxn ang="0">
                  <a:pos x="79" y="183"/>
                </a:cxn>
                <a:cxn ang="0">
                  <a:pos x="75" y="173"/>
                </a:cxn>
                <a:cxn ang="0">
                  <a:pos x="70" y="163"/>
                </a:cxn>
                <a:cxn ang="0">
                  <a:pos x="64" y="152"/>
                </a:cxn>
                <a:cxn ang="0">
                  <a:pos x="58" y="142"/>
                </a:cxn>
                <a:cxn ang="0">
                  <a:pos x="52" y="133"/>
                </a:cxn>
                <a:cxn ang="0">
                  <a:pos x="45" y="124"/>
                </a:cxn>
                <a:cxn ang="0">
                  <a:pos x="38" y="115"/>
                </a:cxn>
                <a:cxn ang="0">
                  <a:pos x="34" y="110"/>
                </a:cxn>
                <a:cxn ang="0">
                  <a:pos x="30" y="104"/>
                </a:cxn>
                <a:cxn ang="0">
                  <a:pos x="27" y="98"/>
                </a:cxn>
                <a:cxn ang="0">
                  <a:pos x="23" y="92"/>
                </a:cxn>
                <a:cxn ang="0">
                  <a:pos x="20" y="85"/>
                </a:cxn>
                <a:cxn ang="0">
                  <a:pos x="16" y="79"/>
                </a:cxn>
                <a:cxn ang="0">
                  <a:pos x="13" y="73"/>
                </a:cxn>
                <a:cxn ang="0">
                  <a:pos x="10" y="67"/>
                </a:cxn>
                <a:cxn ang="0">
                  <a:pos x="6" y="57"/>
                </a:cxn>
                <a:cxn ang="0">
                  <a:pos x="5" y="46"/>
                </a:cxn>
                <a:cxn ang="0">
                  <a:pos x="7" y="36"/>
                </a:cxn>
                <a:cxn ang="0">
                  <a:pos x="8" y="25"/>
                </a:cxn>
                <a:cxn ang="0">
                  <a:pos x="9" y="20"/>
                </a:cxn>
                <a:cxn ang="0">
                  <a:pos x="11" y="15"/>
                </a:cxn>
                <a:cxn ang="0">
                  <a:pos x="13" y="11"/>
                </a:cxn>
                <a:cxn ang="0">
                  <a:pos x="16" y="7"/>
                </a:cxn>
                <a:cxn ang="0">
                  <a:pos x="22" y="3"/>
                </a:cxn>
                <a:cxn ang="0">
                  <a:pos x="25" y="2"/>
                </a:cxn>
                <a:cxn ang="0">
                  <a:pos x="26" y="4"/>
                </a:cxn>
                <a:cxn ang="0">
                  <a:pos x="28" y="9"/>
                </a:cxn>
                <a:cxn ang="0">
                  <a:pos x="28" y="10"/>
                </a:cxn>
                <a:cxn ang="0">
                  <a:pos x="27" y="12"/>
                </a:cxn>
                <a:cxn ang="0">
                  <a:pos x="27" y="14"/>
                </a:cxn>
                <a:cxn ang="0">
                  <a:pos x="26" y="15"/>
                </a:cxn>
                <a:cxn ang="0">
                  <a:pos x="26" y="15"/>
                </a:cxn>
                <a:cxn ang="0">
                  <a:pos x="27" y="15"/>
                </a:cxn>
                <a:cxn ang="0">
                  <a:pos x="28" y="15"/>
                </a:cxn>
                <a:cxn ang="0">
                  <a:pos x="28" y="15"/>
                </a:cxn>
                <a:cxn ang="0">
                  <a:pos x="28" y="15"/>
                </a:cxn>
              </a:cxnLst>
              <a:rect l="0" t="0" r="r" b="b"/>
              <a:pathLst>
                <a:path w="84" h="194">
                  <a:moveTo>
                    <a:pt x="28" y="15"/>
                  </a:moveTo>
                  <a:lnTo>
                    <a:pt x="29" y="10"/>
                  </a:lnTo>
                  <a:lnTo>
                    <a:pt x="29" y="3"/>
                  </a:lnTo>
                  <a:lnTo>
                    <a:pt x="26" y="0"/>
                  </a:lnTo>
                  <a:lnTo>
                    <a:pt x="20" y="1"/>
                  </a:lnTo>
                  <a:lnTo>
                    <a:pt x="12" y="7"/>
                  </a:lnTo>
                  <a:lnTo>
                    <a:pt x="6" y="15"/>
                  </a:lnTo>
                  <a:lnTo>
                    <a:pt x="2" y="24"/>
                  </a:lnTo>
                  <a:lnTo>
                    <a:pt x="1" y="34"/>
                  </a:lnTo>
                  <a:lnTo>
                    <a:pt x="0" y="45"/>
                  </a:lnTo>
                  <a:lnTo>
                    <a:pt x="2" y="55"/>
                  </a:lnTo>
                  <a:lnTo>
                    <a:pt x="4" y="65"/>
                  </a:lnTo>
                  <a:lnTo>
                    <a:pt x="8" y="73"/>
                  </a:lnTo>
                  <a:lnTo>
                    <a:pt x="16" y="89"/>
                  </a:lnTo>
                  <a:lnTo>
                    <a:pt x="25" y="104"/>
                  </a:lnTo>
                  <a:lnTo>
                    <a:pt x="34" y="119"/>
                  </a:lnTo>
                  <a:lnTo>
                    <a:pt x="44" y="133"/>
                  </a:lnTo>
                  <a:lnTo>
                    <a:pt x="53" y="148"/>
                  </a:lnTo>
                  <a:lnTo>
                    <a:pt x="63" y="163"/>
                  </a:lnTo>
                  <a:lnTo>
                    <a:pt x="71" y="178"/>
                  </a:lnTo>
                  <a:lnTo>
                    <a:pt x="79" y="193"/>
                  </a:lnTo>
                  <a:lnTo>
                    <a:pt x="81" y="194"/>
                  </a:lnTo>
                  <a:lnTo>
                    <a:pt x="82" y="194"/>
                  </a:lnTo>
                  <a:lnTo>
                    <a:pt x="84" y="194"/>
                  </a:lnTo>
                  <a:lnTo>
                    <a:pt x="84" y="193"/>
                  </a:lnTo>
                  <a:lnTo>
                    <a:pt x="79" y="183"/>
                  </a:lnTo>
                  <a:lnTo>
                    <a:pt x="75" y="173"/>
                  </a:lnTo>
                  <a:lnTo>
                    <a:pt x="70" y="163"/>
                  </a:lnTo>
                  <a:lnTo>
                    <a:pt x="64" y="152"/>
                  </a:lnTo>
                  <a:lnTo>
                    <a:pt x="58" y="142"/>
                  </a:lnTo>
                  <a:lnTo>
                    <a:pt x="52" y="133"/>
                  </a:lnTo>
                  <a:lnTo>
                    <a:pt x="45" y="124"/>
                  </a:lnTo>
                  <a:lnTo>
                    <a:pt x="38" y="115"/>
                  </a:lnTo>
                  <a:lnTo>
                    <a:pt x="34" y="110"/>
                  </a:lnTo>
                  <a:lnTo>
                    <a:pt x="30" y="104"/>
                  </a:lnTo>
                  <a:lnTo>
                    <a:pt x="27" y="98"/>
                  </a:lnTo>
                  <a:lnTo>
                    <a:pt x="23" y="92"/>
                  </a:lnTo>
                  <a:lnTo>
                    <a:pt x="20" y="85"/>
                  </a:lnTo>
                  <a:lnTo>
                    <a:pt x="16" y="79"/>
                  </a:lnTo>
                  <a:lnTo>
                    <a:pt x="13" y="73"/>
                  </a:lnTo>
                  <a:lnTo>
                    <a:pt x="10" y="67"/>
                  </a:lnTo>
                  <a:lnTo>
                    <a:pt x="6" y="57"/>
                  </a:lnTo>
                  <a:lnTo>
                    <a:pt x="5" y="46"/>
                  </a:lnTo>
                  <a:lnTo>
                    <a:pt x="7" y="36"/>
                  </a:lnTo>
                  <a:lnTo>
                    <a:pt x="8" y="25"/>
                  </a:lnTo>
                  <a:lnTo>
                    <a:pt x="9" y="20"/>
                  </a:lnTo>
                  <a:lnTo>
                    <a:pt x="11" y="15"/>
                  </a:lnTo>
                  <a:lnTo>
                    <a:pt x="13" y="11"/>
                  </a:lnTo>
                  <a:lnTo>
                    <a:pt x="16" y="7"/>
                  </a:lnTo>
                  <a:lnTo>
                    <a:pt x="22" y="3"/>
                  </a:lnTo>
                  <a:lnTo>
                    <a:pt x="25" y="2"/>
                  </a:lnTo>
                  <a:lnTo>
                    <a:pt x="26" y="4"/>
                  </a:lnTo>
                  <a:lnTo>
                    <a:pt x="28" y="9"/>
                  </a:lnTo>
                  <a:lnTo>
                    <a:pt x="28" y="10"/>
                  </a:lnTo>
                  <a:lnTo>
                    <a:pt x="27" y="12"/>
                  </a:lnTo>
                  <a:lnTo>
                    <a:pt x="27" y="14"/>
                  </a:lnTo>
                  <a:lnTo>
                    <a:pt x="26" y="15"/>
                  </a:lnTo>
                  <a:lnTo>
                    <a:pt x="26" y="15"/>
                  </a:lnTo>
                  <a:lnTo>
                    <a:pt x="27" y="15"/>
                  </a:lnTo>
                  <a:lnTo>
                    <a:pt x="28" y="15"/>
                  </a:lnTo>
                  <a:lnTo>
                    <a:pt x="28" y="15"/>
                  </a:lnTo>
                  <a:lnTo>
                    <a:pt x="28" y="15"/>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79" name="Freeform 87"/>
            <p:cNvSpPr>
              <a:spLocks/>
            </p:cNvSpPr>
            <p:nvPr/>
          </p:nvSpPr>
          <p:spPr bwMode="auto">
            <a:xfrm>
              <a:off x="3349" y="1748"/>
              <a:ext cx="172" cy="54"/>
            </a:xfrm>
            <a:custGeom>
              <a:avLst/>
              <a:gdLst/>
              <a:ahLst/>
              <a:cxnLst>
                <a:cxn ang="0">
                  <a:pos x="0" y="15"/>
                </a:cxn>
                <a:cxn ang="0">
                  <a:pos x="4" y="22"/>
                </a:cxn>
                <a:cxn ang="0">
                  <a:pos x="8" y="28"/>
                </a:cxn>
                <a:cxn ang="0">
                  <a:pos x="12" y="34"/>
                </a:cxn>
                <a:cxn ang="0">
                  <a:pos x="18" y="39"/>
                </a:cxn>
                <a:cxn ang="0">
                  <a:pos x="23" y="43"/>
                </a:cxn>
                <a:cxn ang="0">
                  <a:pos x="29" y="47"/>
                </a:cxn>
                <a:cxn ang="0">
                  <a:pos x="35" y="50"/>
                </a:cxn>
                <a:cxn ang="0">
                  <a:pos x="42" y="52"/>
                </a:cxn>
                <a:cxn ang="0">
                  <a:pos x="50" y="54"/>
                </a:cxn>
                <a:cxn ang="0">
                  <a:pos x="56" y="54"/>
                </a:cxn>
                <a:cxn ang="0">
                  <a:pos x="64" y="54"/>
                </a:cxn>
                <a:cxn ang="0">
                  <a:pos x="71" y="53"/>
                </a:cxn>
                <a:cxn ang="0">
                  <a:pos x="79" y="52"/>
                </a:cxn>
                <a:cxn ang="0">
                  <a:pos x="86" y="50"/>
                </a:cxn>
                <a:cxn ang="0">
                  <a:pos x="93" y="48"/>
                </a:cxn>
                <a:cxn ang="0">
                  <a:pos x="100" y="46"/>
                </a:cxn>
                <a:cxn ang="0">
                  <a:pos x="109" y="43"/>
                </a:cxn>
                <a:cxn ang="0">
                  <a:pos x="119" y="39"/>
                </a:cxn>
                <a:cxn ang="0">
                  <a:pos x="130" y="34"/>
                </a:cxn>
                <a:cxn ang="0">
                  <a:pos x="139" y="28"/>
                </a:cxn>
                <a:cxn ang="0">
                  <a:pos x="150" y="22"/>
                </a:cxn>
                <a:cxn ang="0">
                  <a:pos x="159" y="16"/>
                </a:cxn>
                <a:cxn ang="0">
                  <a:pos x="166" y="8"/>
                </a:cxn>
                <a:cxn ang="0">
                  <a:pos x="172" y="0"/>
                </a:cxn>
                <a:cxn ang="0">
                  <a:pos x="172" y="0"/>
                </a:cxn>
                <a:cxn ang="0">
                  <a:pos x="171" y="0"/>
                </a:cxn>
                <a:cxn ang="0">
                  <a:pos x="171" y="0"/>
                </a:cxn>
                <a:cxn ang="0">
                  <a:pos x="170" y="1"/>
                </a:cxn>
                <a:cxn ang="0">
                  <a:pos x="162" y="10"/>
                </a:cxn>
                <a:cxn ang="0">
                  <a:pos x="153" y="18"/>
                </a:cxn>
                <a:cxn ang="0">
                  <a:pos x="142" y="26"/>
                </a:cxn>
                <a:cxn ang="0">
                  <a:pos x="129" y="33"/>
                </a:cxn>
                <a:cxn ang="0">
                  <a:pos x="116" y="39"/>
                </a:cxn>
                <a:cxn ang="0">
                  <a:pos x="103" y="44"/>
                </a:cxn>
                <a:cxn ang="0">
                  <a:pos x="91" y="48"/>
                </a:cxn>
                <a:cxn ang="0">
                  <a:pos x="80" y="50"/>
                </a:cxn>
                <a:cxn ang="0">
                  <a:pos x="73" y="51"/>
                </a:cxn>
                <a:cxn ang="0">
                  <a:pos x="66" y="51"/>
                </a:cxn>
                <a:cxn ang="0">
                  <a:pos x="59" y="51"/>
                </a:cxn>
                <a:cxn ang="0">
                  <a:pos x="51" y="51"/>
                </a:cxn>
                <a:cxn ang="0">
                  <a:pos x="44" y="51"/>
                </a:cxn>
                <a:cxn ang="0">
                  <a:pos x="38" y="49"/>
                </a:cxn>
                <a:cxn ang="0">
                  <a:pos x="31" y="46"/>
                </a:cxn>
                <a:cxn ang="0">
                  <a:pos x="25" y="42"/>
                </a:cxn>
                <a:cxn ang="0">
                  <a:pos x="21" y="39"/>
                </a:cxn>
                <a:cxn ang="0">
                  <a:pos x="18" y="36"/>
                </a:cxn>
                <a:cxn ang="0">
                  <a:pos x="15" y="33"/>
                </a:cxn>
                <a:cxn ang="0">
                  <a:pos x="12" y="29"/>
                </a:cxn>
                <a:cxn ang="0">
                  <a:pos x="9" y="25"/>
                </a:cxn>
                <a:cxn ang="0">
                  <a:pos x="6" y="21"/>
                </a:cxn>
                <a:cxn ang="0">
                  <a:pos x="4" y="17"/>
                </a:cxn>
                <a:cxn ang="0">
                  <a:pos x="2" y="13"/>
                </a:cxn>
                <a:cxn ang="0">
                  <a:pos x="2" y="13"/>
                </a:cxn>
                <a:cxn ang="0">
                  <a:pos x="1" y="13"/>
                </a:cxn>
                <a:cxn ang="0">
                  <a:pos x="0" y="14"/>
                </a:cxn>
                <a:cxn ang="0">
                  <a:pos x="0" y="15"/>
                </a:cxn>
                <a:cxn ang="0">
                  <a:pos x="0" y="15"/>
                </a:cxn>
              </a:cxnLst>
              <a:rect l="0" t="0" r="r" b="b"/>
              <a:pathLst>
                <a:path w="172" h="54">
                  <a:moveTo>
                    <a:pt x="0" y="15"/>
                  </a:moveTo>
                  <a:lnTo>
                    <a:pt x="4" y="22"/>
                  </a:lnTo>
                  <a:lnTo>
                    <a:pt x="8" y="28"/>
                  </a:lnTo>
                  <a:lnTo>
                    <a:pt x="12" y="34"/>
                  </a:lnTo>
                  <a:lnTo>
                    <a:pt x="18" y="39"/>
                  </a:lnTo>
                  <a:lnTo>
                    <a:pt x="23" y="43"/>
                  </a:lnTo>
                  <a:lnTo>
                    <a:pt x="29" y="47"/>
                  </a:lnTo>
                  <a:lnTo>
                    <a:pt x="35" y="50"/>
                  </a:lnTo>
                  <a:lnTo>
                    <a:pt x="42" y="52"/>
                  </a:lnTo>
                  <a:lnTo>
                    <a:pt x="50" y="54"/>
                  </a:lnTo>
                  <a:lnTo>
                    <a:pt x="56" y="54"/>
                  </a:lnTo>
                  <a:lnTo>
                    <a:pt x="64" y="54"/>
                  </a:lnTo>
                  <a:lnTo>
                    <a:pt x="71" y="53"/>
                  </a:lnTo>
                  <a:lnTo>
                    <a:pt x="79" y="52"/>
                  </a:lnTo>
                  <a:lnTo>
                    <a:pt x="86" y="50"/>
                  </a:lnTo>
                  <a:lnTo>
                    <a:pt x="93" y="48"/>
                  </a:lnTo>
                  <a:lnTo>
                    <a:pt x="100" y="46"/>
                  </a:lnTo>
                  <a:lnTo>
                    <a:pt x="109" y="43"/>
                  </a:lnTo>
                  <a:lnTo>
                    <a:pt x="119" y="39"/>
                  </a:lnTo>
                  <a:lnTo>
                    <a:pt x="130" y="34"/>
                  </a:lnTo>
                  <a:lnTo>
                    <a:pt x="139" y="28"/>
                  </a:lnTo>
                  <a:lnTo>
                    <a:pt x="150" y="22"/>
                  </a:lnTo>
                  <a:lnTo>
                    <a:pt x="159" y="16"/>
                  </a:lnTo>
                  <a:lnTo>
                    <a:pt x="166" y="8"/>
                  </a:lnTo>
                  <a:lnTo>
                    <a:pt x="172" y="0"/>
                  </a:lnTo>
                  <a:lnTo>
                    <a:pt x="172" y="0"/>
                  </a:lnTo>
                  <a:lnTo>
                    <a:pt x="171" y="0"/>
                  </a:lnTo>
                  <a:lnTo>
                    <a:pt x="171" y="0"/>
                  </a:lnTo>
                  <a:lnTo>
                    <a:pt x="170" y="1"/>
                  </a:lnTo>
                  <a:lnTo>
                    <a:pt x="162" y="10"/>
                  </a:lnTo>
                  <a:lnTo>
                    <a:pt x="153" y="18"/>
                  </a:lnTo>
                  <a:lnTo>
                    <a:pt x="142" y="26"/>
                  </a:lnTo>
                  <a:lnTo>
                    <a:pt x="129" y="33"/>
                  </a:lnTo>
                  <a:lnTo>
                    <a:pt x="116" y="39"/>
                  </a:lnTo>
                  <a:lnTo>
                    <a:pt x="103" y="44"/>
                  </a:lnTo>
                  <a:lnTo>
                    <a:pt x="91" y="48"/>
                  </a:lnTo>
                  <a:lnTo>
                    <a:pt x="80" y="50"/>
                  </a:lnTo>
                  <a:lnTo>
                    <a:pt x="73" y="51"/>
                  </a:lnTo>
                  <a:lnTo>
                    <a:pt x="66" y="51"/>
                  </a:lnTo>
                  <a:lnTo>
                    <a:pt x="59" y="51"/>
                  </a:lnTo>
                  <a:lnTo>
                    <a:pt x="51" y="51"/>
                  </a:lnTo>
                  <a:lnTo>
                    <a:pt x="44" y="51"/>
                  </a:lnTo>
                  <a:lnTo>
                    <a:pt x="38" y="49"/>
                  </a:lnTo>
                  <a:lnTo>
                    <a:pt x="31" y="46"/>
                  </a:lnTo>
                  <a:lnTo>
                    <a:pt x="25" y="42"/>
                  </a:lnTo>
                  <a:lnTo>
                    <a:pt x="21" y="39"/>
                  </a:lnTo>
                  <a:lnTo>
                    <a:pt x="18" y="36"/>
                  </a:lnTo>
                  <a:lnTo>
                    <a:pt x="15" y="33"/>
                  </a:lnTo>
                  <a:lnTo>
                    <a:pt x="12" y="29"/>
                  </a:lnTo>
                  <a:lnTo>
                    <a:pt x="9" y="25"/>
                  </a:lnTo>
                  <a:lnTo>
                    <a:pt x="6" y="21"/>
                  </a:lnTo>
                  <a:lnTo>
                    <a:pt x="4" y="17"/>
                  </a:lnTo>
                  <a:lnTo>
                    <a:pt x="2" y="13"/>
                  </a:lnTo>
                  <a:lnTo>
                    <a:pt x="2" y="13"/>
                  </a:lnTo>
                  <a:lnTo>
                    <a:pt x="1" y="13"/>
                  </a:lnTo>
                  <a:lnTo>
                    <a:pt x="0" y="14"/>
                  </a:lnTo>
                  <a:lnTo>
                    <a:pt x="0" y="15"/>
                  </a:lnTo>
                  <a:lnTo>
                    <a:pt x="0" y="15"/>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0" name="Freeform 88"/>
            <p:cNvSpPr>
              <a:spLocks/>
            </p:cNvSpPr>
            <p:nvPr/>
          </p:nvSpPr>
          <p:spPr bwMode="auto">
            <a:xfrm>
              <a:off x="3244" y="1838"/>
              <a:ext cx="82" cy="528"/>
            </a:xfrm>
            <a:custGeom>
              <a:avLst/>
              <a:gdLst/>
              <a:ahLst/>
              <a:cxnLst>
                <a:cxn ang="0">
                  <a:pos x="4" y="16"/>
                </a:cxn>
                <a:cxn ang="0">
                  <a:pos x="0" y="47"/>
                </a:cxn>
                <a:cxn ang="0">
                  <a:pos x="1" y="72"/>
                </a:cxn>
                <a:cxn ang="0">
                  <a:pos x="7" y="89"/>
                </a:cxn>
                <a:cxn ang="0">
                  <a:pos x="16" y="104"/>
                </a:cxn>
                <a:cxn ang="0">
                  <a:pos x="25" y="119"/>
                </a:cxn>
                <a:cxn ang="0">
                  <a:pos x="40" y="142"/>
                </a:cxn>
                <a:cxn ang="0">
                  <a:pos x="59" y="178"/>
                </a:cxn>
                <a:cxn ang="0">
                  <a:pos x="72" y="214"/>
                </a:cxn>
                <a:cxn ang="0">
                  <a:pos x="74" y="252"/>
                </a:cxn>
                <a:cxn ang="0">
                  <a:pos x="66" y="284"/>
                </a:cxn>
                <a:cxn ang="0">
                  <a:pos x="55" y="311"/>
                </a:cxn>
                <a:cxn ang="0">
                  <a:pos x="43" y="338"/>
                </a:cxn>
                <a:cxn ang="0">
                  <a:pos x="31" y="364"/>
                </a:cxn>
                <a:cxn ang="0">
                  <a:pos x="20" y="396"/>
                </a:cxn>
                <a:cxn ang="0">
                  <a:pos x="10" y="433"/>
                </a:cxn>
                <a:cxn ang="0">
                  <a:pos x="3" y="471"/>
                </a:cxn>
                <a:cxn ang="0">
                  <a:pos x="1" y="509"/>
                </a:cxn>
                <a:cxn ang="0">
                  <a:pos x="1" y="528"/>
                </a:cxn>
                <a:cxn ang="0">
                  <a:pos x="3" y="527"/>
                </a:cxn>
                <a:cxn ang="0">
                  <a:pos x="3" y="508"/>
                </a:cxn>
                <a:cxn ang="0">
                  <a:pos x="6" y="469"/>
                </a:cxn>
                <a:cxn ang="0">
                  <a:pos x="13" y="432"/>
                </a:cxn>
                <a:cxn ang="0">
                  <a:pos x="24" y="394"/>
                </a:cxn>
                <a:cxn ang="0">
                  <a:pos x="36" y="364"/>
                </a:cxn>
                <a:cxn ang="0">
                  <a:pos x="48" y="337"/>
                </a:cxn>
                <a:cxn ang="0">
                  <a:pos x="60" y="312"/>
                </a:cxn>
                <a:cxn ang="0">
                  <a:pos x="71" y="286"/>
                </a:cxn>
                <a:cxn ang="0">
                  <a:pos x="80" y="258"/>
                </a:cxn>
                <a:cxn ang="0">
                  <a:pos x="81" y="230"/>
                </a:cxn>
                <a:cxn ang="0">
                  <a:pos x="75" y="201"/>
                </a:cxn>
                <a:cxn ang="0">
                  <a:pos x="64" y="175"/>
                </a:cxn>
                <a:cxn ang="0">
                  <a:pos x="54" y="152"/>
                </a:cxn>
                <a:cxn ang="0">
                  <a:pos x="43" y="134"/>
                </a:cxn>
                <a:cxn ang="0">
                  <a:pos x="31" y="117"/>
                </a:cxn>
                <a:cxn ang="0">
                  <a:pos x="20" y="99"/>
                </a:cxn>
                <a:cxn ang="0">
                  <a:pos x="6" y="69"/>
                </a:cxn>
                <a:cxn ang="0">
                  <a:pos x="6" y="23"/>
                </a:cxn>
                <a:cxn ang="0">
                  <a:pos x="11" y="0"/>
                </a:cxn>
                <a:cxn ang="0">
                  <a:pos x="10" y="0"/>
                </a:cxn>
                <a:cxn ang="0">
                  <a:pos x="9" y="1"/>
                </a:cxn>
              </a:cxnLst>
              <a:rect l="0" t="0" r="r" b="b"/>
              <a:pathLst>
                <a:path w="82" h="528">
                  <a:moveTo>
                    <a:pt x="9" y="1"/>
                  </a:moveTo>
                  <a:lnTo>
                    <a:pt x="4" y="16"/>
                  </a:lnTo>
                  <a:lnTo>
                    <a:pt x="1" y="32"/>
                  </a:lnTo>
                  <a:lnTo>
                    <a:pt x="0" y="47"/>
                  </a:lnTo>
                  <a:lnTo>
                    <a:pt x="0" y="63"/>
                  </a:lnTo>
                  <a:lnTo>
                    <a:pt x="1" y="72"/>
                  </a:lnTo>
                  <a:lnTo>
                    <a:pt x="3" y="81"/>
                  </a:lnTo>
                  <a:lnTo>
                    <a:pt x="7" y="89"/>
                  </a:lnTo>
                  <a:lnTo>
                    <a:pt x="11" y="97"/>
                  </a:lnTo>
                  <a:lnTo>
                    <a:pt x="16" y="104"/>
                  </a:lnTo>
                  <a:lnTo>
                    <a:pt x="21" y="112"/>
                  </a:lnTo>
                  <a:lnTo>
                    <a:pt x="25" y="119"/>
                  </a:lnTo>
                  <a:lnTo>
                    <a:pt x="31" y="127"/>
                  </a:lnTo>
                  <a:lnTo>
                    <a:pt x="40" y="142"/>
                  </a:lnTo>
                  <a:lnTo>
                    <a:pt x="50" y="160"/>
                  </a:lnTo>
                  <a:lnTo>
                    <a:pt x="59" y="178"/>
                  </a:lnTo>
                  <a:lnTo>
                    <a:pt x="66" y="195"/>
                  </a:lnTo>
                  <a:lnTo>
                    <a:pt x="72" y="214"/>
                  </a:lnTo>
                  <a:lnTo>
                    <a:pt x="75" y="234"/>
                  </a:lnTo>
                  <a:lnTo>
                    <a:pt x="74" y="252"/>
                  </a:lnTo>
                  <a:lnTo>
                    <a:pt x="70" y="271"/>
                  </a:lnTo>
                  <a:lnTo>
                    <a:pt x="66" y="284"/>
                  </a:lnTo>
                  <a:lnTo>
                    <a:pt x="61" y="298"/>
                  </a:lnTo>
                  <a:lnTo>
                    <a:pt x="55" y="311"/>
                  </a:lnTo>
                  <a:lnTo>
                    <a:pt x="49" y="325"/>
                  </a:lnTo>
                  <a:lnTo>
                    <a:pt x="43" y="338"/>
                  </a:lnTo>
                  <a:lnTo>
                    <a:pt x="37" y="351"/>
                  </a:lnTo>
                  <a:lnTo>
                    <a:pt x="31" y="364"/>
                  </a:lnTo>
                  <a:lnTo>
                    <a:pt x="26" y="378"/>
                  </a:lnTo>
                  <a:lnTo>
                    <a:pt x="20" y="396"/>
                  </a:lnTo>
                  <a:lnTo>
                    <a:pt x="14" y="414"/>
                  </a:lnTo>
                  <a:lnTo>
                    <a:pt x="10" y="433"/>
                  </a:lnTo>
                  <a:lnTo>
                    <a:pt x="6" y="452"/>
                  </a:lnTo>
                  <a:lnTo>
                    <a:pt x="3" y="471"/>
                  </a:lnTo>
                  <a:lnTo>
                    <a:pt x="1" y="489"/>
                  </a:lnTo>
                  <a:lnTo>
                    <a:pt x="1" y="509"/>
                  </a:lnTo>
                  <a:lnTo>
                    <a:pt x="1" y="528"/>
                  </a:lnTo>
                  <a:lnTo>
                    <a:pt x="1" y="528"/>
                  </a:lnTo>
                  <a:lnTo>
                    <a:pt x="2" y="527"/>
                  </a:lnTo>
                  <a:lnTo>
                    <a:pt x="3" y="527"/>
                  </a:lnTo>
                  <a:lnTo>
                    <a:pt x="3" y="527"/>
                  </a:lnTo>
                  <a:lnTo>
                    <a:pt x="3" y="508"/>
                  </a:lnTo>
                  <a:lnTo>
                    <a:pt x="4" y="489"/>
                  </a:lnTo>
                  <a:lnTo>
                    <a:pt x="6" y="469"/>
                  </a:lnTo>
                  <a:lnTo>
                    <a:pt x="9" y="450"/>
                  </a:lnTo>
                  <a:lnTo>
                    <a:pt x="13" y="432"/>
                  </a:lnTo>
                  <a:lnTo>
                    <a:pt x="18" y="413"/>
                  </a:lnTo>
                  <a:lnTo>
                    <a:pt x="24" y="394"/>
                  </a:lnTo>
                  <a:lnTo>
                    <a:pt x="31" y="376"/>
                  </a:lnTo>
                  <a:lnTo>
                    <a:pt x="36" y="364"/>
                  </a:lnTo>
                  <a:lnTo>
                    <a:pt x="42" y="350"/>
                  </a:lnTo>
                  <a:lnTo>
                    <a:pt x="48" y="337"/>
                  </a:lnTo>
                  <a:lnTo>
                    <a:pt x="54" y="325"/>
                  </a:lnTo>
                  <a:lnTo>
                    <a:pt x="60" y="312"/>
                  </a:lnTo>
                  <a:lnTo>
                    <a:pt x="66" y="299"/>
                  </a:lnTo>
                  <a:lnTo>
                    <a:pt x="71" y="286"/>
                  </a:lnTo>
                  <a:lnTo>
                    <a:pt x="76" y="272"/>
                  </a:lnTo>
                  <a:lnTo>
                    <a:pt x="80" y="258"/>
                  </a:lnTo>
                  <a:lnTo>
                    <a:pt x="82" y="244"/>
                  </a:lnTo>
                  <a:lnTo>
                    <a:pt x="81" y="230"/>
                  </a:lnTo>
                  <a:lnTo>
                    <a:pt x="79" y="216"/>
                  </a:lnTo>
                  <a:lnTo>
                    <a:pt x="75" y="201"/>
                  </a:lnTo>
                  <a:lnTo>
                    <a:pt x="70" y="188"/>
                  </a:lnTo>
                  <a:lnTo>
                    <a:pt x="64" y="175"/>
                  </a:lnTo>
                  <a:lnTo>
                    <a:pt x="58" y="161"/>
                  </a:lnTo>
                  <a:lnTo>
                    <a:pt x="54" y="152"/>
                  </a:lnTo>
                  <a:lnTo>
                    <a:pt x="49" y="143"/>
                  </a:lnTo>
                  <a:lnTo>
                    <a:pt x="43" y="134"/>
                  </a:lnTo>
                  <a:lnTo>
                    <a:pt x="37" y="125"/>
                  </a:lnTo>
                  <a:lnTo>
                    <a:pt x="31" y="117"/>
                  </a:lnTo>
                  <a:lnTo>
                    <a:pt x="25" y="108"/>
                  </a:lnTo>
                  <a:lnTo>
                    <a:pt x="20" y="99"/>
                  </a:lnTo>
                  <a:lnTo>
                    <a:pt x="15" y="90"/>
                  </a:lnTo>
                  <a:lnTo>
                    <a:pt x="6" y="69"/>
                  </a:lnTo>
                  <a:lnTo>
                    <a:pt x="4" y="46"/>
                  </a:lnTo>
                  <a:lnTo>
                    <a:pt x="6" y="23"/>
                  </a:lnTo>
                  <a:lnTo>
                    <a:pt x="11" y="0"/>
                  </a:lnTo>
                  <a:lnTo>
                    <a:pt x="11" y="0"/>
                  </a:lnTo>
                  <a:lnTo>
                    <a:pt x="10" y="0"/>
                  </a:lnTo>
                  <a:lnTo>
                    <a:pt x="10" y="0"/>
                  </a:lnTo>
                  <a:lnTo>
                    <a:pt x="9" y="1"/>
                  </a:lnTo>
                  <a:lnTo>
                    <a:pt x="9"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1" name="Freeform 89"/>
            <p:cNvSpPr>
              <a:spLocks/>
            </p:cNvSpPr>
            <p:nvPr/>
          </p:nvSpPr>
          <p:spPr bwMode="auto">
            <a:xfrm>
              <a:off x="3570" y="2422"/>
              <a:ext cx="61" cy="304"/>
            </a:xfrm>
            <a:custGeom>
              <a:avLst/>
              <a:gdLst/>
              <a:ahLst/>
              <a:cxnLst>
                <a:cxn ang="0">
                  <a:pos x="0" y="303"/>
                </a:cxn>
                <a:cxn ang="0">
                  <a:pos x="2" y="283"/>
                </a:cxn>
                <a:cxn ang="0">
                  <a:pos x="4" y="262"/>
                </a:cxn>
                <a:cxn ang="0">
                  <a:pos x="6" y="242"/>
                </a:cxn>
                <a:cxn ang="0">
                  <a:pos x="9" y="221"/>
                </a:cxn>
                <a:cxn ang="0">
                  <a:pos x="12" y="201"/>
                </a:cxn>
                <a:cxn ang="0">
                  <a:pos x="16" y="181"/>
                </a:cxn>
                <a:cxn ang="0">
                  <a:pos x="21" y="162"/>
                </a:cxn>
                <a:cxn ang="0">
                  <a:pos x="26" y="142"/>
                </a:cxn>
                <a:cxn ang="0">
                  <a:pos x="31" y="125"/>
                </a:cxn>
                <a:cxn ang="0">
                  <a:pos x="36" y="108"/>
                </a:cxn>
                <a:cxn ang="0">
                  <a:pos x="41" y="91"/>
                </a:cxn>
                <a:cxn ang="0">
                  <a:pos x="46" y="74"/>
                </a:cxn>
                <a:cxn ang="0">
                  <a:pos x="51" y="57"/>
                </a:cxn>
                <a:cxn ang="0">
                  <a:pos x="54" y="40"/>
                </a:cxn>
                <a:cxn ang="0">
                  <a:pos x="58" y="22"/>
                </a:cxn>
                <a:cxn ang="0">
                  <a:pos x="61" y="5"/>
                </a:cxn>
                <a:cxn ang="0">
                  <a:pos x="60" y="2"/>
                </a:cxn>
                <a:cxn ang="0">
                  <a:pos x="59" y="0"/>
                </a:cxn>
                <a:cxn ang="0">
                  <a:pos x="57" y="1"/>
                </a:cxn>
                <a:cxn ang="0">
                  <a:pos x="56" y="4"/>
                </a:cxn>
                <a:cxn ang="0">
                  <a:pos x="53" y="23"/>
                </a:cxn>
                <a:cxn ang="0">
                  <a:pos x="49" y="42"/>
                </a:cxn>
                <a:cxn ang="0">
                  <a:pos x="45" y="61"/>
                </a:cxn>
                <a:cxn ang="0">
                  <a:pos x="40" y="79"/>
                </a:cxn>
                <a:cxn ang="0">
                  <a:pos x="35" y="98"/>
                </a:cxn>
                <a:cxn ang="0">
                  <a:pos x="30" y="117"/>
                </a:cxn>
                <a:cxn ang="0">
                  <a:pos x="24" y="136"/>
                </a:cxn>
                <a:cxn ang="0">
                  <a:pos x="19" y="155"/>
                </a:cxn>
                <a:cxn ang="0">
                  <a:pos x="11" y="192"/>
                </a:cxn>
                <a:cxn ang="0">
                  <a:pos x="6" y="228"/>
                </a:cxn>
                <a:cxn ang="0">
                  <a:pos x="2" y="266"/>
                </a:cxn>
                <a:cxn ang="0">
                  <a:pos x="0" y="303"/>
                </a:cxn>
                <a:cxn ang="0">
                  <a:pos x="0" y="304"/>
                </a:cxn>
                <a:cxn ang="0">
                  <a:pos x="0" y="304"/>
                </a:cxn>
                <a:cxn ang="0">
                  <a:pos x="0" y="304"/>
                </a:cxn>
                <a:cxn ang="0">
                  <a:pos x="0" y="303"/>
                </a:cxn>
                <a:cxn ang="0">
                  <a:pos x="0" y="303"/>
                </a:cxn>
              </a:cxnLst>
              <a:rect l="0" t="0" r="r" b="b"/>
              <a:pathLst>
                <a:path w="61" h="304">
                  <a:moveTo>
                    <a:pt x="0" y="303"/>
                  </a:moveTo>
                  <a:lnTo>
                    <a:pt x="2" y="283"/>
                  </a:lnTo>
                  <a:lnTo>
                    <a:pt x="4" y="262"/>
                  </a:lnTo>
                  <a:lnTo>
                    <a:pt x="6" y="242"/>
                  </a:lnTo>
                  <a:lnTo>
                    <a:pt x="9" y="221"/>
                  </a:lnTo>
                  <a:lnTo>
                    <a:pt x="12" y="201"/>
                  </a:lnTo>
                  <a:lnTo>
                    <a:pt x="16" y="181"/>
                  </a:lnTo>
                  <a:lnTo>
                    <a:pt x="21" y="162"/>
                  </a:lnTo>
                  <a:lnTo>
                    <a:pt x="26" y="142"/>
                  </a:lnTo>
                  <a:lnTo>
                    <a:pt x="31" y="125"/>
                  </a:lnTo>
                  <a:lnTo>
                    <a:pt x="36" y="108"/>
                  </a:lnTo>
                  <a:lnTo>
                    <a:pt x="41" y="91"/>
                  </a:lnTo>
                  <a:lnTo>
                    <a:pt x="46" y="74"/>
                  </a:lnTo>
                  <a:lnTo>
                    <a:pt x="51" y="57"/>
                  </a:lnTo>
                  <a:lnTo>
                    <a:pt x="54" y="40"/>
                  </a:lnTo>
                  <a:lnTo>
                    <a:pt x="58" y="22"/>
                  </a:lnTo>
                  <a:lnTo>
                    <a:pt x="61" y="5"/>
                  </a:lnTo>
                  <a:lnTo>
                    <a:pt x="60" y="2"/>
                  </a:lnTo>
                  <a:lnTo>
                    <a:pt x="59" y="0"/>
                  </a:lnTo>
                  <a:lnTo>
                    <a:pt x="57" y="1"/>
                  </a:lnTo>
                  <a:lnTo>
                    <a:pt x="56" y="4"/>
                  </a:lnTo>
                  <a:lnTo>
                    <a:pt x="53" y="23"/>
                  </a:lnTo>
                  <a:lnTo>
                    <a:pt x="49" y="42"/>
                  </a:lnTo>
                  <a:lnTo>
                    <a:pt x="45" y="61"/>
                  </a:lnTo>
                  <a:lnTo>
                    <a:pt x="40" y="79"/>
                  </a:lnTo>
                  <a:lnTo>
                    <a:pt x="35" y="98"/>
                  </a:lnTo>
                  <a:lnTo>
                    <a:pt x="30" y="117"/>
                  </a:lnTo>
                  <a:lnTo>
                    <a:pt x="24" y="136"/>
                  </a:lnTo>
                  <a:lnTo>
                    <a:pt x="19" y="155"/>
                  </a:lnTo>
                  <a:lnTo>
                    <a:pt x="11" y="192"/>
                  </a:lnTo>
                  <a:lnTo>
                    <a:pt x="6" y="228"/>
                  </a:lnTo>
                  <a:lnTo>
                    <a:pt x="2" y="266"/>
                  </a:lnTo>
                  <a:lnTo>
                    <a:pt x="0" y="303"/>
                  </a:lnTo>
                  <a:lnTo>
                    <a:pt x="0" y="304"/>
                  </a:lnTo>
                  <a:lnTo>
                    <a:pt x="0" y="304"/>
                  </a:lnTo>
                  <a:lnTo>
                    <a:pt x="0" y="304"/>
                  </a:lnTo>
                  <a:lnTo>
                    <a:pt x="0" y="303"/>
                  </a:lnTo>
                  <a:lnTo>
                    <a:pt x="0" y="30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2" name="Freeform 90"/>
            <p:cNvSpPr>
              <a:spLocks/>
            </p:cNvSpPr>
            <p:nvPr/>
          </p:nvSpPr>
          <p:spPr bwMode="auto">
            <a:xfrm>
              <a:off x="3251" y="2347"/>
              <a:ext cx="80" cy="367"/>
            </a:xfrm>
            <a:custGeom>
              <a:avLst/>
              <a:gdLst/>
              <a:ahLst/>
              <a:cxnLst>
                <a:cxn ang="0">
                  <a:pos x="80" y="367"/>
                </a:cxn>
                <a:cxn ang="0">
                  <a:pos x="74" y="344"/>
                </a:cxn>
                <a:cxn ang="0">
                  <a:pos x="69" y="321"/>
                </a:cxn>
                <a:cxn ang="0">
                  <a:pos x="63" y="298"/>
                </a:cxn>
                <a:cxn ang="0">
                  <a:pos x="57" y="275"/>
                </a:cxn>
                <a:cxn ang="0">
                  <a:pos x="52" y="252"/>
                </a:cxn>
                <a:cxn ang="0">
                  <a:pos x="46" y="229"/>
                </a:cxn>
                <a:cxn ang="0">
                  <a:pos x="41" y="206"/>
                </a:cxn>
                <a:cxn ang="0">
                  <a:pos x="36" y="183"/>
                </a:cxn>
                <a:cxn ang="0">
                  <a:pos x="31" y="160"/>
                </a:cxn>
                <a:cxn ang="0">
                  <a:pos x="27" y="137"/>
                </a:cxn>
                <a:cxn ang="0">
                  <a:pos x="23" y="115"/>
                </a:cxn>
                <a:cxn ang="0">
                  <a:pos x="19" y="92"/>
                </a:cxn>
                <a:cxn ang="0">
                  <a:pos x="17" y="70"/>
                </a:cxn>
                <a:cxn ang="0">
                  <a:pos x="15" y="47"/>
                </a:cxn>
                <a:cxn ang="0">
                  <a:pos x="14" y="24"/>
                </a:cxn>
                <a:cxn ang="0">
                  <a:pos x="11" y="2"/>
                </a:cxn>
                <a:cxn ang="0">
                  <a:pos x="9" y="0"/>
                </a:cxn>
                <a:cxn ang="0">
                  <a:pos x="6" y="0"/>
                </a:cxn>
                <a:cxn ang="0">
                  <a:pos x="3" y="0"/>
                </a:cxn>
                <a:cxn ang="0">
                  <a:pos x="2" y="2"/>
                </a:cxn>
                <a:cxn ang="0">
                  <a:pos x="0" y="23"/>
                </a:cxn>
                <a:cxn ang="0">
                  <a:pos x="1" y="44"/>
                </a:cxn>
                <a:cxn ang="0">
                  <a:pos x="3" y="65"/>
                </a:cxn>
                <a:cxn ang="0">
                  <a:pos x="6" y="86"/>
                </a:cxn>
                <a:cxn ang="0">
                  <a:pos x="10" y="109"/>
                </a:cxn>
                <a:cxn ang="0">
                  <a:pos x="15" y="131"/>
                </a:cxn>
                <a:cxn ang="0">
                  <a:pos x="19" y="154"/>
                </a:cxn>
                <a:cxn ang="0">
                  <a:pos x="24" y="177"/>
                </a:cxn>
                <a:cxn ang="0">
                  <a:pos x="30" y="201"/>
                </a:cxn>
                <a:cxn ang="0">
                  <a:pos x="36" y="225"/>
                </a:cxn>
                <a:cxn ang="0">
                  <a:pos x="43" y="249"/>
                </a:cxn>
                <a:cxn ang="0">
                  <a:pos x="51" y="273"/>
                </a:cxn>
                <a:cxn ang="0">
                  <a:pos x="57" y="296"/>
                </a:cxn>
                <a:cxn ang="0">
                  <a:pos x="65" y="320"/>
                </a:cxn>
                <a:cxn ang="0">
                  <a:pos x="71" y="343"/>
                </a:cxn>
                <a:cxn ang="0">
                  <a:pos x="78" y="367"/>
                </a:cxn>
                <a:cxn ang="0">
                  <a:pos x="78" y="367"/>
                </a:cxn>
                <a:cxn ang="0">
                  <a:pos x="80" y="367"/>
                </a:cxn>
                <a:cxn ang="0">
                  <a:pos x="80" y="367"/>
                </a:cxn>
                <a:cxn ang="0">
                  <a:pos x="80" y="367"/>
                </a:cxn>
                <a:cxn ang="0">
                  <a:pos x="80" y="367"/>
                </a:cxn>
              </a:cxnLst>
              <a:rect l="0" t="0" r="r" b="b"/>
              <a:pathLst>
                <a:path w="80" h="367">
                  <a:moveTo>
                    <a:pt x="80" y="367"/>
                  </a:moveTo>
                  <a:lnTo>
                    <a:pt x="74" y="344"/>
                  </a:lnTo>
                  <a:lnTo>
                    <a:pt x="69" y="321"/>
                  </a:lnTo>
                  <a:lnTo>
                    <a:pt x="63" y="298"/>
                  </a:lnTo>
                  <a:lnTo>
                    <a:pt x="57" y="275"/>
                  </a:lnTo>
                  <a:lnTo>
                    <a:pt x="52" y="252"/>
                  </a:lnTo>
                  <a:lnTo>
                    <a:pt x="46" y="229"/>
                  </a:lnTo>
                  <a:lnTo>
                    <a:pt x="41" y="206"/>
                  </a:lnTo>
                  <a:lnTo>
                    <a:pt x="36" y="183"/>
                  </a:lnTo>
                  <a:lnTo>
                    <a:pt x="31" y="160"/>
                  </a:lnTo>
                  <a:lnTo>
                    <a:pt x="27" y="137"/>
                  </a:lnTo>
                  <a:lnTo>
                    <a:pt x="23" y="115"/>
                  </a:lnTo>
                  <a:lnTo>
                    <a:pt x="19" y="92"/>
                  </a:lnTo>
                  <a:lnTo>
                    <a:pt x="17" y="70"/>
                  </a:lnTo>
                  <a:lnTo>
                    <a:pt x="15" y="47"/>
                  </a:lnTo>
                  <a:lnTo>
                    <a:pt x="14" y="24"/>
                  </a:lnTo>
                  <a:lnTo>
                    <a:pt x="11" y="2"/>
                  </a:lnTo>
                  <a:lnTo>
                    <a:pt x="9" y="0"/>
                  </a:lnTo>
                  <a:lnTo>
                    <a:pt x="6" y="0"/>
                  </a:lnTo>
                  <a:lnTo>
                    <a:pt x="3" y="0"/>
                  </a:lnTo>
                  <a:lnTo>
                    <a:pt x="2" y="2"/>
                  </a:lnTo>
                  <a:lnTo>
                    <a:pt x="0" y="23"/>
                  </a:lnTo>
                  <a:lnTo>
                    <a:pt x="1" y="44"/>
                  </a:lnTo>
                  <a:lnTo>
                    <a:pt x="3" y="65"/>
                  </a:lnTo>
                  <a:lnTo>
                    <a:pt x="6" y="86"/>
                  </a:lnTo>
                  <a:lnTo>
                    <a:pt x="10" y="109"/>
                  </a:lnTo>
                  <a:lnTo>
                    <a:pt x="15" y="131"/>
                  </a:lnTo>
                  <a:lnTo>
                    <a:pt x="19" y="154"/>
                  </a:lnTo>
                  <a:lnTo>
                    <a:pt x="24" y="177"/>
                  </a:lnTo>
                  <a:lnTo>
                    <a:pt x="30" y="201"/>
                  </a:lnTo>
                  <a:lnTo>
                    <a:pt x="36" y="225"/>
                  </a:lnTo>
                  <a:lnTo>
                    <a:pt x="43" y="249"/>
                  </a:lnTo>
                  <a:lnTo>
                    <a:pt x="51" y="273"/>
                  </a:lnTo>
                  <a:lnTo>
                    <a:pt x="57" y="296"/>
                  </a:lnTo>
                  <a:lnTo>
                    <a:pt x="65" y="320"/>
                  </a:lnTo>
                  <a:lnTo>
                    <a:pt x="71" y="343"/>
                  </a:lnTo>
                  <a:lnTo>
                    <a:pt x="78" y="367"/>
                  </a:lnTo>
                  <a:lnTo>
                    <a:pt x="78" y="367"/>
                  </a:lnTo>
                  <a:lnTo>
                    <a:pt x="80" y="367"/>
                  </a:lnTo>
                  <a:lnTo>
                    <a:pt x="80" y="367"/>
                  </a:lnTo>
                  <a:lnTo>
                    <a:pt x="80" y="367"/>
                  </a:lnTo>
                  <a:lnTo>
                    <a:pt x="80" y="367"/>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3" name="Freeform 91"/>
            <p:cNvSpPr>
              <a:spLocks/>
            </p:cNvSpPr>
            <p:nvPr/>
          </p:nvSpPr>
          <p:spPr bwMode="auto">
            <a:xfrm>
              <a:off x="3378" y="2208"/>
              <a:ext cx="270" cy="234"/>
            </a:xfrm>
            <a:custGeom>
              <a:avLst/>
              <a:gdLst/>
              <a:ahLst/>
              <a:cxnLst>
                <a:cxn ang="0">
                  <a:pos x="0" y="0"/>
                </a:cxn>
                <a:cxn ang="0">
                  <a:pos x="2" y="24"/>
                </a:cxn>
                <a:cxn ang="0">
                  <a:pos x="7" y="45"/>
                </a:cxn>
                <a:cxn ang="0">
                  <a:pos x="15" y="66"/>
                </a:cxn>
                <a:cxn ang="0">
                  <a:pos x="26" y="86"/>
                </a:cxn>
                <a:cxn ang="0">
                  <a:pos x="39" y="106"/>
                </a:cxn>
                <a:cxn ang="0">
                  <a:pos x="54" y="124"/>
                </a:cxn>
                <a:cxn ang="0">
                  <a:pos x="69" y="140"/>
                </a:cxn>
                <a:cxn ang="0">
                  <a:pos x="86" y="156"/>
                </a:cxn>
                <a:cxn ang="0">
                  <a:pos x="95" y="164"/>
                </a:cxn>
                <a:cxn ang="0">
                  <a:pos x="104" y="172"/>
                </a:cxn>
                <a:cxn ang="0">
                  <a:pos x="115" y="181"/>
                </a:cxn>
                <a:cxn ang="0">
                  <a:pos x="125" y="188"/>
                </a:cxn>
                <a:cxn ang="0">
                  <a:pos x="136" y="196"/>
                </a:cxn>
                <a:cxn ang="0">
                  <a:pos x="147" y="202"/>
                </a:cxn>
                <a:cxn ang="0">
                  <a:pos x="158" y="208"/>
                </a:cxn>
                <a:cxn ang="0">
                  <a:pos x="169" y="214"/>
                </a:cxn>
                <a:cxn ang="0">
                  <a:pos x="181" y="219"/>
                </a:cxn>
                <a:cxn ang="0">
                  <a:pos x="193" y="223"/>
                </a:cxn>
                <a:cxn ang="0">
                  <a:pos x="206" y="228"/>
                </a:cxn>
                <a:cxn ang="0">
                  <a:pos x="218" y="231"/>
                </a:cxn>
                <a:cxn ang="0">
                  <a:pos x="231" y="233"/>
                </a:cxn>
                <a:cxn ang="0">
                  <a:pos x="243" y="234"/>
                </a:cxn>
                <a:cxn ang="0">
                  <a:pos x="256" y="234"/>
                </a:cxn>
                <a:cxn ang="0">
                  <a:pos x="269" y="234"/>
                </a:cxn>
                <a:cxn ang="0">
                  <a:pos x="270" y="234"/>
                </a:cxn>
                <a:cxn ang="0">
                  <a:pos x="269" y="231"/>
                </a:cxn>
                <a:cxn ang="0">
                  <a:pos x="268" y="230"/>
                </a:cxn>
                <a:cxn ang="0">
                  <a:pos x="266" y="229"/>
                </a:cxn>
                <a:cxn ang="0">
                  <a:pos x="255" y="228"/>
                </a:cxn>
                <a:cxn ang="0">
                  <a:pos x="243" y="227"/>
                </a:cxn>
                <a:cxn ang="0">
                  <a:pos x="232" y="226"/>
                </a:cxn>
                <a:cxn ang="0">
                  <a:pos x="221" y="225"/>
                </a:cxn>
                <a:cxn ang="0">
                  <a:pos x="210" y="223"/>
                </a:cxn>
                <a:cxn ang="0">
                  <a:pos x="198" y="220"/>
                </a:cxn>
                <a:cxn ang="0">
                  <a:pos x="188" y="217"/>
                </a:cxn>
                <a:cxn ang="0">
                  <a:pos x="177" y="213"/>
                </a:cxn>
                <a:cxn ang="0">
                  <a:pos x="166" y="208"/>
                </a:cxn>
                <a:cxn ang="0">
                  <a:pos x="154" y="202"/>
                </a:cxn>
                <a:cxn ang="0">
                  <a:pos x="144" y="196"/>
                </a:cxn>
                <a:cxn ang="0">
                  <a:pos x="133" y="189"/>
                </a:cxn>
                <a:cxn ang="0">
                  <a:pos x="123" y="181"/>
                </a:cxn>
                <a:cxn ang="0">
                  <a:pos x="113" y="174"/>
                </a:cxn>
                <a:cxn ang="0">
                  <a:pos x="103" y="166"/>
                </a:cxn>
                <a:cxn ang="0">
                  <a:pos x="93" y="158"/>
                </a:cxn>
                <a:cxn ang="0">
                  <a:pos x="76" y="143"/>
                </a:cxn>
                <a:cxn ang="0">
                  <a:pos x="60" y="127"/>
                </a:cxn>
                <a:cxn ang="0">
                  <a:pos x="45" y="109"/>
                </a:cxn>
                <a:cxn ang="0">
                  <a:pos x="31" y="89"/>
                </a:cxn>
                <a:cxn ang="0">
                  <a:pos x="19" y="68"/>
                </a:cxn>
                <a:cxn ang="0">
                  <a:pos x="10" y="47"/>
                </a:cxn>
                <a:cxn ang="0">
                  <a:pos x="4" y="25"/>
                </a:cxn>
                <a:cxn ang="0">
                  <a:pos x="2" y="2"/>
                </a:cxn>
                <a:cxn ang="0">
                  <a:pos x="2" y="1"/>
                </a:cxn>
                <a:cxn ang="0">
                  <a:pos x="1" y="0"/>
                </a:cxn>
                <a:cxn ang="0">
                  <a:pos x="0" y="0"/>
                </a:cxn>
                <a:cxn ang="0">
                  <a:pos x="0" y="0"/>
                </a:cxn>
                <a:cxn ang="0">
                  <a:pos x="0" y="0"/>
                </a:cxn>
              </a:cxnLst>
              <a:rect l="0" t="0" r="r" b="b"/>
              <a:pathLst>
                <a:path w="270" h="234">
                  <a:moveTo>
                    <a:pt x="0" y="0"/>
                  </a:moveTo>
                  <a:lnTo>
                    <a:pt x="2" y="24"/>
                  </a:lnTo>
                  <a:lnTo>
                    <a:pt x="7" y="45"/>
                  </a:lnTo>
                  <a:lnTo>
                    <a:pt x="15" y="66"/>
                  </a:lnTo>
                  <a:lnTo>
                    <a:pt x="26" y="86"/>
                  </a:lnTo>
                  <a:lnTo>
                    <a:pt x="39" y="106"/>
                  </a:lnTo>
                  <a:lnTo>
                    <a:pt x="54" y="124"/>
                  </a:lnTo>
                  <a:lnTo>
                    <a:pt x="69" y="140"/>
                  </a:lnTo>
                  <a:lnTo>
                    <a:pt x="86" y="156"/>
                  </a:lnTo>
                  <a:lnTo>
                    <a:pt x="95" y="164"/>
                  </a:lnTo>
                  <a:lnTo>
                    <a:pt x="104" y="172"/>
                  </a:lnTo>
                  <a:lnTo>
                    <a:pt x="115" y="181"/>
                  </a:lnTo>
                  <a:lnTo>
                    <a:pt x="125" y="188"/>
                  </a:lnTo>
                  <a:lnTo>
                    <a:pt x="136" y="196"/>
                  </a:lnTo>
                  <a:lnTo>
                    <a:pt x="147" y="202"/>
                  </a:lnTo>
                  <a:lnTo>
                    <a:pt x="158" y="208"/>
                  </a:lnTo>
                  <a:lnTo>
                    <a:pt x="169" y="214"/>
                  </a:lnTo>
                  <a:lnTo>
                    <a:pt x="181" y="219"/>
                  </a:lnTo>
                  <a:lnTo>
                    <a:pt x="193" y="223"/>
                  </a:lnTo>
                  <a:lnTo>
                    <a:pt x="206" y="228"/>
                  </a:lnTo>
                  <a:lnTo>
                    <a:pt x="218" y="231"/>
                  </a:lnTo>
                  <a:lnTo>
                    <a:pt x="231" y="233"/>
                  </a:lnTo>
                  <a:lnTo>
                    <a:pt x="243" y="234"/>
                  </a:lnTo>
                  <a:lnTo>
                    <a:pt x="256" y="234"/>
                  </a:lnTo>
                  <a:lnTo>
                    <a:pt x="269" y="234"/>
                  </a:lnTo>
                  <a:lnTo>
                    <a:pt x="270" y="234"/>
                  </a:lnTo>
                  <a:lnTo>
                    <a:pt x="269" y="231"/>
                  </a:lnTo>
                  <a:lnTo>
                    <a:pt x="268" y="230"/>
                  </a:lnTo>
                  <a:lnTo>
                    <a:pt x="266" y="229"/>
                  </a:lnTo>
                  <a:lnTo>
                    <a:pt x="255" y="228"/>
                  </a:lnTo>
                  <a:lnTo>
                    <a:pt x="243" y="227"/>
                  </a:lnTo>
                  <a:lnTo>
                    <a:pt x="232" y="226"/>
                  </a:lnTo>
                  <a:lnTo>
                    <a:pt x="221" y="225"/>
                  </a:lnTo>
                  <a:lnTo>
                    <a:pt x="210" y="223"/>
                  </a:lnTo>
                  <a:lnTo>
                    <a:pt x="198" y="220"/>
                  </a:lnTo>
                  <a:lnTo>
                    <a:pt x="188" y="217"/>
                  </a:lnTo>
                  <a:lnTo>
                    <a:pt x="177" y="213"/>
                  </a:lnTo>
                  <a:lnTo>
                    <a:pt x="166" y="208"/>
                  </a:lnTo>
                  <a:lnTo>
                    <a:pt x="154" y="202"/>
                  </a:lnTo>
                  <a:lnTo>
                    <a:pt x="144" y="196"/>
                  </a:lnTo>
                  <a:lnTo>
                    <a:pt x="133" y="189"/>
                  </a:lnTo>
                  <a:lnTo>
                    <a:pt x="123" y="181"/>
                  </a:lnTo>
                  <a:lnTo>
                    <a:pt x="113" y="174"/>
                  </a:lnTo>
                  <a:lnTo>
                    <a:pt x="103" y="166"/>
                  </a:lnTo>
                  <a:lnTo>
                    <a:pt x="93" y="158"/>
                  </a:lnTo>
                  <a:lnTo>
                    <a:pt x="76" y="143"/>
                  </a:lnTo>
                  <a:lnTo>
                    <a:pt x="60" y="127"/>
                  </a:lnTo>
                  <a:lnTo>
                    <a:pt x="45" y="109"/>
                  </a:lnTo>
                  <a:lnTo>
                    <a:pt x="31" y="89"/>
                  </a:lnTo>
                  <a:lnTo>
                    <a:pt x="19" y="68"/>
                  </a:lnTo>
                  <a:lnTo>
                    <a:pt x="10" y="47"/>
                  </a:lnTo>
                  <a:lnTo>
                    <a:pt x="4" y="25"/>
                  </a:lnTo>
                  <a:lnTo>
                    <a:pt x="2" y="2"/>
                  </a:lnTo>
                  <a:lnTo>
                    <a:pt x="2" y="1"/>
                  </a:lnTo>
                  <a:lnTo>
                    <a:pt x="1" y="0"/>
                  </a:lnTo>
                  <a:lnTo>
                    <a:pt x="0" y="0"/>
                  </a:lnTo>
                  <a:lnTo>
                    <a:pt x="0" y="0"/>
                  </a:lnTo>
                  <a:lnTo>
                    <a:pt x="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4" name="Freeform 92"/>
            <p:cNvSpPr>
              <a:spLocks/>
            </p:cNvSpPr>
            <p:nvPr/>
          </p:nvSpPr>
          <p:spPr bwMode="auto">
            <a:xfrm>
              <a:off x="3606" y="2200"/>
              <a:ext cx="41" cy="245"/>
            </a:xfrm>
            <a:custGeom>
              <a:avLst/>
              <a:gdLst/>
              <a:ahLst/>
              <a:cxnLst>
                <a:cxn ang="0">
                  <a:pos x="0" y="1"/>
                </a:cxn>
                <a:cxn ang="0">
                  <a:pos x="3" y="8"/>
                </a:cxn>
                <a:cxn ang="0">
                  <a:pos x="6" y="15"/>
                </a:cxn>
                <a:cxn ang="0">
                  <a:pos x="10" y="22"/>
                </a:cxn>
                <a:cxn ang="0">
                  <a:pos x="14" y="29"/>
                </a:cxn>
                <a:cxn ang="0">
                  <a:pos x="17" y="36"/>
                </a:cxn>
                <a:cxn ang="0">
                  <a:pos x="20" y="44"/>
                </a:cxn>
                <a:cxn ang="0">
                  <a:pos x="23" y="51"/>
                </a:cxn>
                <a:cxn ang="0">
                  <a:pos x="25" y="58"/>
                </a:cxn>
                <a:cxn ang="0">
                  <a:pos x="29" y="73"/>
                </a:cxn>
                <a:cxn ang="0">
                  <a:pos x="32" y="88"/>
                </a:cxn>
                <a:cxn ang="0">
                  <a:pos x="35" y="103"/>
                </a:cxn>
                <a:cxn ang="0">
                  <a:pos x="36" y="118"/>
                </a:cxn>
                <a:cxn ang="0">
                  <a:pos x="37" y="148"/>
                </a:cxn>
                <a:cxn ang="0">
                  <a:pos x="35" y="179"/>
                </a:cxn>
                <a:cxn ang="0">
                  <a:pos x="32" y="210"/>
                </a:cxn>
                <a:cxn ang="0">
                  <a:pos x="31" y="241"/>
                </a:cxn>
                <a:cxn ang="0">
                  <a:pos x="32" y="242"/>
                </a:cxn>
                <a:cxn ang="0">
                  <a:pos x="32" y="244"/>
                </a:cxn>
                <a:cxn ang="0">
                  <a:pos x="34" y="245"/>
                </a:cxn>
                <a:cxn ang="0">
                  <a:pos x="35" y="244"/>
                </a:cxn>
                <a:cxn ang="0">
                  <a:pos x="38" y="211"/>
                </a:cxn>
                <a:cxn ang="0">
                  <a:pos x="41" y="178"/>
                </a:cxn>
                <a:cxn ang="0">
                  <a:pos x="41" y="145"/>
                </a:cxn>
                <a:cxn ang="0">
                  <a:pos x="39" y="112"/>
                </a:cxn>
                <a:cxn ang="0">
                  <a:pos x="37" y="97"/>
                </a:cxn>
                <a:cxn ang="0">
                  <a:pos x="34" y="82"/>
                </a:cxn>
                <a:cxn ang="0">
                  <a:pos x="30" y="67"/>
                </a:cxn>
                <a:cxn ang="0">
                  <a:pos x="26" y="52"/>
                </a:cxn>
                <a:cxn ang="0">
                  <a:pos x="24" y="45"/>
                </a:cxn>
                <a:cxn ang="0">
                  <a:pos x="21" y="38"/>
                </a:cxn>
                <a:cxn ang="0">
                  <a:pos x="18" y="32"/>
                </a:cxn>
                <a:cxn ang="0">
                  <a:pos x="15" y="26"/>
                </a:cxn>
                <a:cxn ang="0">
                  <a:pos x="11" y="20"/>
                </a:cxn>
                <a:cxn ang="0">
                  <a:pos x="7" y="13"/>
                </a:cxn>
                <a:cxn ang="0">
                  <a:pos x="4" y="7"/>
                </a:cxn>
                <a:cxn ang="0">
                  <a:pos x="0" y="1"/>
                </a:cxn>
                <a:cxn ang="0">
                  <a:pos x="0" y="0"/>
                </a:cxn>
                <a:cxn ang="0">
                  <a:pos x="0" y="0"/>
                </a:cxn>
                <a:cxn ang="0">
                  <a:pos x="0" y="0"/>
                </a:cxn>
                <a:cxn ang="0">
                  <a:pos x="0" y="1"/>
                </a:cxn>
                <a:cxn ang="0">
                  <a:pos x="0" y="1"/>
                </a:cxn>
              </a:cxnLst>
              <a:rect l="0" t="0" r="r" b="b"/>
              <a:pathLst>
                <a:path w="41" h="245">
                  <a:moveTo>
                    <a:pt x="0" y="1"/>
                  </a:moveTo>
                  <a:lnTo>
                    <a:pt x="3" y="8"/>
                  </a:lnTo>
                  <a:lnTo>
                    <a:pt x="6" y="15"/>
                  </a:lnTo>
                  <a:lnTo>
                    <a:pt x="10" y="22"/>
                  </a:lnTo>
                  <a:lnTo>
                    <a:pt x="14" y="29"/>
                  </a:lnTo>
                  <a:lnTo>
                    <a:pt x="17" y="36"/>
                  </a:lnTo>
                  <a:lnTo>
                    <a:pt x="20" y="44"/>
                  </a:lnTo>
                  <a:lnTo>
                    <a:pt x="23" y="51"/>
                  </a:lnTo>
                  <a:lnTo>
                    <a:pt x="25" y="58"/>
                  </a:lnTo>
                  <a:lnTo>
                    <a:pt x="29" y="73"/>
                  </a:lnTo>
                  <a:lnTo>
                    <a:pt x="32" y="88"/>
                  </a:lnTo>
                  <a:lnTo>
                    <a:pt x="35" y="103"/>
                  </a:lnTo>
                  <a:lnTo>
                    <a:pt x="36" y="118"/>
                  </a:lnTo>
                  <a:lnTo>
                    <a:pt x="37" y="148"/>
                  </a:lnTo>
                  <a:lnTo>
                    <a:pt x="35" y="179"/>
                  </a:lnTo>
                  <a:lnTo>
                    <a:pt x="32" y="210"/>
                  </a:lnTo>
                  <a:lnTo>
                    <a:pt x="31" y="241"/>
                  </a:lnTo>
                  <a:lnTo>
                    <a:pt x="32" y="242"/>
                  </a:lnTo>
                  <a:lnTo>
                    <a:pt x="32" y="244"/>
                  </a:lnTo>
                  <a:lnTo>
                    <a:pt x="34" y="245"/>
                  </a:lnTo>
                  <a:lnTo>
                    <a:pt x="35" y="244"/>
                  </a:lnTo>
                  <a:lnTo>
                    <a:pt x="38" y="211"/>
                  </a:lnTo>
                  <a:lnTo>
                    <a:pt x="41" y="178"/>
                  </a:lnTo>
                  <a:lnTo>
                    <a:pt x="41" y="145"/>
                  </a:lnTo>
                  <a:lnTo>
                    <a:pt x="39" y="112"/>
                  </a:lnTo>
                  <a:lnTo>
                    <a:pt x="37" y="97"/>
                  </a:lnTo>
                  <a:lnTo>
                    <a:pt x="34" y="82"/>
                  </a:lnTo>
                  <a:lnTo>
                    <a:pt x="30" y="67"/>
                  </a:lnTo>
                  <a:lnTo>
                    <a:pt x="26" y="52"/>
                  </a:lnTo>
                  <a:lnTo>
                    <a:pt x="24" y="45"/>
                  </a:lnTo>
                  <a:lnTo>
                    <a:pt x="21" y="38"/>
                  </a:lnTo>
                  <a:lnTo>
                    <a:pt x="18" y="32"/>
                  </a:lnTo>
                  <a:lnTo>
                    <a:pt x="15" y="26"/>
                  </a:lnTo>
                  <a:lnTo>
                    <a:pt x="11" y="20"/>
                  </a:lnTo>
                  <a:lnTo>
                    <a:pt x="7" y="13"/>
                  </a:lnTo>
                  <a:lnTo>
                    <a:pt x="4" y="7"/>
                  </a:lnTo>
                  <a:lnTo>
                    <a:pt x="0" y="1"/>
                  </a:lnTo>
                  <a:lnTo>
                    <a:pt x="0" y="0"/>
                  </a:lnTo>
                  <a:lnTo>
                    <a:pt x="0" y="0"/>
                  </a:lnTo>
                  <a:lnTo>
                    <a:pt x="0" y="0"/>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5" name="Freeform 93"/>
            <p:cNvSpPr>
              <a:spLocks/>
            </p:cNvSpPr>
            <p:nvPr/>
          </p:nvSpPr>
          <p:spPr bwMode="auto">
            <a:xfrm>
              <a:off x="3232" y="2227"/>
              <a:ext cx="135" cy="142"/>
            </a:xfrm>
            <a:custGeom>
              <a:avLst/>
              <a:gdLst/>
              <a:ahLst/>
              <a:cxnLst>
                <a:cxn ang="0">
                  <a:pos x="0" y="142"/>
                </a:cxn>
                <a:cxn ang="0">
                  <a:pos x="7" y="141"/>
                </a:cxn>
                <a:cxn ang="0">
                  <a:pos x="13" y="141"/>
                </a:cxn>
                <a:cxn ang="0">
                  <a:pos x="19" y="140"/>
                </a:cxn>
                <a:cxn ang="0">
                  <a:pos x="25" y="139"/>
                </a:cxn>
                <a:cxn ang="0">
                  <a:pos x="32" y="138"/>
                </a:cxn>
                <a:cxn ang="0">
                  <a:pos x="38" y="137"/>
                </a:cxn>
                <a:cxn ang="0">
                  <a:pos x="45" y="135"/>
                </a:cxn>
                <a:cxn ang="0">
                  <a:pos x="51" y="132"/>
                </a:cxn>
                <a:cxn ang="0">
                  <a:pos x="57" y="129"/>
                </a:cxn>
                <a:cxn ang="0">
                  <a:pos x="62" y="126"/>
                </a:cxn>
                <a:cxn ang="0">
                  <a:pos x="67" y="123"/>
                </a:cxn>
                <a:cxn ang="0">
                  <a:pos x="73" y="119"/>
                </a:cxn>
                <a:cxn ang="0">
                  <a:pos x="77" y="115"/>
                </a:cxn>
                <a:cxn ang="0">
                  <a:pos x="82" y="111"/>
                </a:cxn>
                <a:cxn ang="0">
                  <a:pos x="87" y="106"/>
                </a:cxn>
                <a:cxn ang="0">
                  <a:pos x="91" y="102"/>
                </a:cxn>
                <a:cxn ang="0">
                  <a:pos x="99" y="92"/>
                </a:cxn>
                <a:cxn ang="0">
                  <a:pos x="108" y="81"/>
                </a:cxn>
                <a:cxn ang="0">
                  <a:pos x="115" y="69"/>
                </a:cxn>
                <a:cxn ang="0">
                  <a:pos x="123" y="55"/>
                </a:cxn>
                <a:cxn ang="0">
                  <a:pos x="128" y="42"/>
                </a:cxn>
                <a:cxn ang="0">
                  <a:pos x="132" y="28"/>
                </a:cxn>
                <a:cxn ang="0">
                  <a:pos x="135" y="15"/>
                </a:cxn>
                <a:cxn ang="0">
                  <a:pos x="135" y="2"/>
                </a:cxn>
                <a:cxn ang="0">
                  <a:pos x="135" y="0"/>
                </a:cxn>
                <a:cxn ang="0">
                  <a:pos x="133" y="0"/>
                </a:cxn>
                <a:cxn ang="0">
                  <a:pos x="131" y="1"/>
                </a:cxn>
                <a:cxn ang="0">
                  <a:pos x="129" y="3"/>
                </a:cxn>
                <a:cxn ang="0">
                  <a:pos x="126" y="12"/>
                </a:cxn>
                <a:cxn ang="0">
                  <a:pos x="123" y="22"/>
                </a:cxn>
                <a:cxn ang="0">
                  <a:pos x="120" y="31"/>
                </a:cxn>
                <a:cxn ang="0">
                  <a:pos x="117" y="41"/>
                </a:cxn>
                <a:cxn ang="0">
                  <a:pos x="115" y="48"/>
                </a:cxn>
                <a:cxn ang="0">
                  <a:pos x="112" y="55"/>
                </a:cxn>
                <a:cxn ang="0">
                  <a:pos x="109" y="61"/>
                </a:cxn>
                <a:cxn ang="0">
                  <a:pos x="106" y="67"/>
                </a:cxn>
                <a:cxn ang="0">
                  <a:pos x="103" y="73"/>
                </a:cxn>
                <a:cxn ang="0">
                  <a:pos x="99" y="79"/>
                </a:cxn>
                <a:cxn ang="0">
                  <a:pos x="95" y="85"/>
                </a:cxn>
                <a:cxn ang="0">
                  <a:pos x="91" y="91"/>
                </a:cxn>
                <a:cxn ang="0">
                  <a:pos x="82" y="102"/>
                </a:cxn>
                <a:cxn ang="0">
                  <a:pos x="72" y="111"/>
                </a:cxn>
                <a:cxn ang="0">
                  <a:pos x="62" y="118"/>
                </a:cxn>
                <a:cxn ang="0">
                  <a:pos x="51" y="124"/>
                </a:cxn>
                <a:cxn ang="0">
                  <a:pos x="39" y="129"/>
                </a:cxn>
                <a:cxn ang="0">
                  <a:pos x="27" y="133"/>
                </a:cxn>
                <a:cxn ang="0">
                  <a:pos x="14" y="137"/>
                </a:cxn>
                <a:cxn ang="0">
                  <a:pos x="1" y="140"/>
                </a:cxn>
                <a:cxn ang="0">
                  <a:pos x="0" y="141"/>
                </a:cxn>
                <a:cxn ang="0">
                  <a:pos x="0" y="141"/>
                </a:cxn>
                <a:cxn ang="0">
                  <a:pos x="0" y="142"/>
                </a:cxn>
                <a:cxn ang="0">
                  <a:pos x="0" y="142"/>
                </a:cxn>
                <a:cxn ang="0">
                  <a:pos x="0" y="142"/>
                </a:cxn>
              </a:cxnLst>
              <a:rect l="0" t="0" r="r" b="b"/>
              <a:pathLst>
                <a:path w="135" h="142">
                  <a:moveTo>
                    <a:pt x="0" y="142"/>
                  </a:moveTo>
                  <a:lnTo>
                    <a:pt x="7" y="141"/>
                  </a:lnTo>
                  <a:lnTo>
                    <a:pt x="13" y="141"/>
                  </a:lnTo>
                  <a:lnTo>
                    <a:pt x="19" y="140"/>
                  </a:lnTo>
                  <a:lnTo>
                    <a:pt x="25" y="139"/>
                  </a:lnTo>
                  <a:lnTo>
                    <a:pt x="32" y="138"/>
                  </a:lnTo>
                  <a:lnTo>
                    <a:pt x="38" y="137"/>
                  </a:lnTo>
                  <a:lnTo>
                    <a:pt x="45" y="135"/>
                  </a:lnTo>
                  <a:lnTo>
                    <a:pt x="51" y="132"/>
                  </a:lnTo>
                  <a:lnTo>
                    <a:pt x="57" y="129"/>
                  </a:lnTo>
                  <a:lnTo>
                    <a:pt x="62" y="126"/>
                  </a:lnTo>
                  <a:lnTo>
                    <a:pt x="67" y="123"/>
                  </a:lnTo>
                  <a:lnTo>
                    <a:pt x="73" y="119"/>
                  </a:lnTo>
                  <a:lnTo>
                    <a:pt x="77" y="115"/>
                  </a:lnTo>
                  <a:lnTo>
                    <a:pt x="82" y="111"/>
                  </a:lnTo>
                  <a:lnTo>
                    <a:pt x="87" y="106"/>
                  </a:lnTo>
                  <a:lnTo>
                    <a:pt x="91" y="102"/>
                  </a:lnTo>
                  <a:lnTo>
                    <a:pt x="99" y="92"/>
                  </a:lnTo>
                  <a:lnTo>
                    <a:pt x="108" y="81"/>
                  </a:lnTo>
                  <a:lnTo>
                    <a:pt x="115" y="69"/>
                  </a:lnTo>
                  <a:lnTo>
                    <a:pt x="123" y="55"/>
                  </a:lnTo>
                  <a:lnTo>
                    <a:pt x="128" y="42"/>
                  </a:lnTo>
                  <a:lnTo>
                    <a:pt x="132" y="28"/>
                  </a:lnTo>
                  <a:lnTo>
                    <a:pt x="135" y="15"/>
                  </a:lnTo>
                  <a:lnTo>
                    <a:pt x="135" y="2"/>
                  </a:lnTo>
                  <a:lnTo>
                    <a:pt x="135" y="0"/>
                  </a:lnTo>
                  <a:lnTo>
                    <a:pt x="133" y="0"/>
                  </a:lnTo>
                  <a:lnTo>
                    <a:pt x="131" y="1"/>
                  </a:lnTo>
                  <a:lnTo>
                    <a:pt x="129" y="3"/>
                  </a:lnTo>
                  <a:lnTo>
                    <a:pt x="126" y="12"/>
                  </a:lnTo>
                  <a:lnTo>
                    <a:pt x="123" y="22"/>
                  </a:lnTo>
                  <a:lnTo>
                    <a:pt x="120" y="31"/>
                  </a:lnTo>
                  <a:lnTo>
                    <a:pt x="117" y="41"/>
                  </a:lnTo>
                  <a:lnTo>
                    <a:pt x="115" y="48"/>
                  </a:lnTo>
                  <a:lnTo>
                    <a:pt x="112" y="55"/>
                  </a:lnTo>
                  <a:lnTo>
                    <a:pt x="109" y="61"/>
                  </a:lnTo>
                  <a:lnTo>
                    <a:pt x="106" y="67"/>
                  </a:lnTo>
                  <a:lnTo>
                    <a:pt x="103" y="73"/>
                  </a:lnTo>
                  <a:lnTo>
                    <a:pt x="99" y="79"/>
                  </a:lnTo>
                  <a:lnTo>
                    <a:pt x="95" y="85"/>
                  </a:lnTo>
                  <a:lnTo>
                    <a:pt x="91" y="91"/>
                  </a:lnTo>
                  <a:lnTo>
                    <a:pt x="82" y="102"/>
                  </a:lnTo>
                  <a:lnTo>
                    <a:pt x="72" y="111"/>
                  </a:lnTo>
                  <a:lnTo>
                    <a:pt x="62" y="118"/>
                  </a:lnTo>
                  <a:lnTo>
                    <a:pt x="51" y="124"/>
                  </a:lnTo>
                  <a:lnTo>
                    <a:pt x="39" y="129"/>
                  </a:lnTo>
                  <a:lnTo>
                    <a:pt x="27" y="133"/>
                  </a:lnTo>
                  <a:lnTo>
                    <a:pt x="14" y="137"/>
                  </a:lnTo>
                  <a:lnTo>
                    <a:pt x="1" y="140"/>
                  </a:lnTo>
                  <a:lnTo>
                    <a:pt x="0" y="141"/>
                  </a:lnTo>
                  <a:lnTo>
                    <a:pt x="0" y="141"/>
                  </a:lnTo>
                  <a:lnTo>
                    <a:pt x="0" y="142"/>
                  </a:lnTo>
                  <a:lnTo>
                    <a:pt x="0" y="142"/>
                  </a:lnTo>
                  <a:lnTo>
                    <a:pt x="0" y="142"/>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6" name="Freeform 94"/>
            <p:cNvSpPr>
              <a:spLocks/>
            </p:cNvSpPr>
            <p:nvPr/>
          </p:nvSpPr>
          <p:spPr bwMode="auto">
            <a:xfrm>
              <a:off x="2881" y="1893"/>
              <a:ext cx="310" cy="108"/>
            </a:xfrm>
            <a:custGeom>
              <a:avLst/>
              <a:gdLst/>
              <a:ahLst/>
              <a:cxnLst>
                <a:cxn ang="0">
                  <a:pos x="276" y="93"/>
                </a:cxn>
                <a:cxn ang="0">
                  <a:pos x="283" y="103"/>
                </a:cxn>
                <a:cxn ang="0">
                  <a:pos x="294" y="108"/>
                </a:cxn>
                <a:cxn ang="0">
                  <a:pos x="304" y="106"/>
                </a:cxn>
                <a:cxn ang="0">
                  <a:pos x="310" y="93"/>
                </a:cxn>
                <a:cxn ang="0">
                  <a:pos x="302" y="75"/>
                </a:cxn>
                <a:cxn ang="0">
                  <a:pos x="286" y="59"/>
                </a:cxn>
                <a:cxn ang="0">
                  <a:pos x="268" y="47"/>
                </a:cxn>
                <a:cxn ang="0">
                  <a:pos x="254" y="41"/>
                </a:cxn>
                <a:cxn ang="0">
                  <a:pos x="238" y="37"/>
                </a:cxn>
                <a:cxn ang="0">
                  <a:pos x="222" y="35"/>
                </a:cxn>
                <a:cxn ang="0">
                  <a:pos x="206" y="34"/>
                </a:cxn>
                <a:cxn ang="0">
                  <a:pos x="190" y="34"/>
                </a:cxn>
                <a:cxn ang="0">
                  <a:pos x="173" y="34"/>
                </a:cxn>
                <a:cxn ang="0">
                  <a:pos x="157" y="35"/>
                </a:cxn>
                <a:cxn ang="0">
                  <a:pos x="141" y="36"/>
                </a:cxn>
                <a:cxn ang="0">
                  <a:pos x="124" y="36"/>
                </a:cxn>
                <a:cxn ang="0">
                  <a:pos x="106" y="34"/>
                </a:cxn>
                <a:cxn ang="0">
                  <a:pos x="90" y="32"/>
                </a:cxn>
                <a:cxn ang="0">
                  <a:pos x="73" y="28"/>
                </a:cxn>
                <a:cxn ang="0">
                  <a:pos x="57" y="24"/>
                </a:cxn>
                <a:cxn ang="0">
                  <a:pos x="41" y="18"/>
                </a:cxn>
                <a:cxn ang="0">
                  <a:pos x="25" y="11"/>
                </a:cxn>
                <a:cxn ang="0">
                  <a:pos x="10" y="4"/>
                </a:cxn>
                <a:cxn ang="0">
                  <a:pos x="1" y="0"/>
                </a:cxn>
                <a:cxn ang="0">
                  <a:pos x="0" y="2"/>
                </a:cxn>
                <a:cxn ang="0">
                  <a:pos x="10" y="7"/>
                </a:cxn>
                <a:cxn ang="0">
                  <a:pos x="29" y="17"/>
                </a:cxn>
                <a:cxn ang="0">
                  <a:pos x="48" y="25"/>
                </a:cxn>
                <a:cxn ang="0">
                  <a:pos x="68" y="31"/>
                </a:cxn>
                <a:cxn ang="0">
                  <a:pos x="88" y="35"/>
                </a:cxn>
                <a:cxn ang="0">
                  <a:pos x="109" y="38"/>
                </a:cxn>
                <a:cxn ang="0">
                  <a:pos x="130" y="40"/>
                </a:cxn>
                <a:cxn ang="0">
                  <a:pos x="151" y="40"/>
                </a:cxn>
                <a:cxn ang="0">
                  <a:pos x="175" y="40"/>
                </a:cxn>
                <a:cxn ang="0">
                  <a:pos x="200" y="40"/>
                </a:cxn>
                <a:cxn ang="0">
                  <a:pos x="226" y="43"/>
                </a:cxn>
                <a:cxn ang="0">
                  <a:pos x="251" y="48"/>
                </a:cxn>
                <a:cxn ang="0">
                  <a:pos x="267" y="55"/>
                </a:cxn>
                <a:cxn ang="0">
                  <a:pos x="276" y="60"/>
                </a:cxn>
                <a:cxn ang="0">
                  <a:pos x="285" y="66"/>
                </a:cxn>
                <a:cxn ang="0">
                  <a:pos x="291" y="74"/>
                </a:cxn>
                <a:cxn ang="0">
                  <a:pos x="297" y="81"/>
                </a:cxn>
                <a:cxn ang="0">
                  <a:pos x="300" y="87"/>
                </a:cxn>
                <a:cxn ang="0">
                  <a:pos x="302" y="98"/>
                </a:cxn>
                <a:cxn ang="0">
                  <a:pos x="292" y="102"/>
                </a:cxn>
                <a:cxn ang="0">
                  <a:pos x="282" y="96"/>
                </a:cxn>
                <a:cxn ang="0">
                  <a:pos x="278" y="90"/>
                </a:cxn>
                <a:cxn ang="0">
                  <a:pos x="277" y="85"/>
                </a:cxn>
                <a:cxn ang="0">
                  <a:pos x="276" y="87"/>
                </a:cxn>
                <a:cxn ang="0">
                  <a:pos x="276" y="87"/>
                </a:cxn>
              </a:cxnLst>
              <a:rect l="0" t="0" r="r" b="b"/>
              <a:pathLst>
                <a:path w="310" h="108">
                  <a:moveTo>
                    <a:pt x="276" y="87"/>
                  </a:moveTo>
                  <a:lnTo>
                    <a:pt x="276" y="93"/>
                  </a:lnTo>
                  <a:lnTo>
                    <a:pt x="279" y="98"/>
                  </a:lnTo>
                  <a:lnTo>
                    <a:pt x="283" y="103"/>
                  </a:lnTo>
                  <a:lnTo>
                    <a:pt x="288" y="106"/>
                  </a:lnTo>
                  <a:lnTo>
                    <a:pt x="294" y="108"/>
                  </a:lnTo>
                  <a:lnTo>
                    <a:pt x="299" y="108"/>
                  </a:lnTo>
                  <a:lnTo>
                    <a:pt x="304" y="106"/>
                  </a:lnTo>
                  <a:lnTo>
                    <a:pt x="308" y="101"/>
                  </a:lnTo>
                  <a:lnTo>
                    <a:pt x="310" y="93"/>
                  </a:lnTo>
                  <a:lnTo>
                    <a:pt x="308" y="84"/>
                  </a:lnTo>
                  <a:lnTo>
                    <a:pt x="302" y="75"/>
                  </a:lnTo>
                  <a:lnTo>
                    <a:pt x="295" y="66"/>
                  </a:lnTo>
                  <a:lnTo>
                    <a:pt x="286" y="59"/>
                  </a:lnTo>
                  <a:lnTo>
                    <a:pt x="276" y="52"/>
                  </a:lnTo>
                  <a:lnTo>
                    <a:pt x="268" y="47"/>
                  </a:lnTo>
                  <a:lnTo>
                    <a:pt x="261" y="44"/>
                  </a:lnTo>
                  <a:lnTo>
                    <a:pt x="254" y="41"/>
                  </a:lnTo>
                  <a:lnTo>
                    <a:pt x="246" y="39"/>
                  </a:lnTo>
                  <a:lnTo>
                    <a:pt x="238" y="37"/>
                  </a:lnTo>
                  <a:lnTo>
                    <a:pt x="230" y="36"/>
                  </a:lnTo>
                  <a:lnTo>
                    <a:pt x="222" y="35"/>
                  </a:lnTo>
                  <a:lnTo>
                    <a:pt x="214" y="34"/>
                  </a:lnTo>
                  <a:lnTo>
                    <a:pt x="206" y="34"/>
                  </a:lnTo>
                  <a:lnTo>
                    <a:pt x="198" y="34"/>
                  </a:lnTo>
                  <a:lnTo>
                    <a:pt x="190" y="34"/>
                  </a:lnTo>
                  <a:lnTo>
                    <a:pt x="181" y="34"/>
                  </a:lnTo>
                  <a:lnTo>
                    <a:pt x="173" y="34"/>
                  </a:lnTo>
                  <a:lnTo>
                    <a:pt x="165" y="34"/>
                  </a:lnTo>
                  <a:lnTo>
                    <a:pt x="157" y="35"/>
                  </a:lnTo>
                  <a:lnTo>
                    <a:pt x="149" y="35"/>
                  </a:lnTo>
                  <a:lnTo>
                    <a:pt x="141" y="36"/>
                  </a:lnTo>
                  <a:lnTo>
                    <a:pt x="133" y="36"/>
                  </a:lnTo>
                  <a:lnTo>
                    <a:pt x="124" y="36"/>
                  </a:lnTo>
                  <a:lnTo>
                    <a:pt x="115" y="35"/>
                  </a:lnTo>
                  <a:lnTo>
                    <a:pt x="106" y="34"/>
                  </a:lnTo>
                  <a:lnTo>
                    <a:pt x="98" y="34"/>
                  </a:lnTo>
                  <a:lnTo>
                    <a:pt x="90" y="32"/>
                  </a:lnTo>
                  <a:lnTo>
                    <a:pt x="81" y="31"/>
                  </a:lnTo>
                  <a:lnTo>
                    <a:pt x="73" y="28"/>
                  </a:lnTo>
                  <a:lnTo>
                    <a:pt x="65" y="26"/>
                  </a:lnTo>
                  <a:lnTo>
                    <a:pt x="57" y="24"/>
                  </a:lnTo>
                  <a:lnTo>
                    <a:pt x="49" y="21"/>
                  </a:lnTo>
                  <a:lnTo>
                    <a:pt x="41" y="18"/>
                  </a:lnTo>
                  <a:lnTo>
                    <a:pt x="33" y="15"/>
                  </a:lnTo>
                  <a:lnTo>
                    <a:pt x="25" y="11"/>
                  </a:lnTo>
                  <a:lnTo>
                    <a:pt x="18" y="7"/>
                  </a:lnTo>
                  <a:lnTo>
                    <a:pt x="10" y="4"/>
                  </a:lnTo>
                  <a:lnTo>
                    <a:pt x="1" y="0"/>
                  </a:lnTo>
                  <a:lnTo>
                    <a:pt x="1" y="0"/>
                  </a:lnTo>
                  <a:lnTo>
                    <a:pt x="0" y="1"/>
                  </a:lnTo>
                  <a:lnTo>
                    <a:pt x="0" y="2"/>
                  </a:lnTo>
                  <a:lnTo>
                    <a:pt x="0" y="2"/>
                  </a:lnTo>
                  <a:lnTo>
                    <a:pt x="10" y="7"/>
                  </a:lnTo>
                  <a:lnTo>
                    <a:pt x="19" y="13"/>
                  </a:lnTo>
                  <a:lnTo>
                    <a:pt x="29" y="17"/>
                  </a:lnTo>
                  <a:lnTo>
                    <a:pt x="39" y="21"/>
                  </a:lnTo>
                  <a:lnTo>
                    <a:pt x="48" y="25"/>
                  </a:lnTo>
                  <a:lnTo>
                    <a:pt x="58" y="28"/>
                  </a:lnTo>
                  <a:lnTo>
                    <a:pt x="68" y="31"/>
                  </a:lnTo>
                  <a:lnTo>
                    <a:pt x="78" y="33"/>
                  </a:lnTo>
                  <a:lnTo>
                    <a:pt x="88" y="35"/>
                  </a:lnTo>
                  <a:lnTo>
                    <a:pt x="98" y="37"/>
                  </a:lnTo>
                  <a:lnTo>
                    <a:pt x="109" y="38"/>
                  </a:lnTo>
                  <a:lnTo>
                    <a:pt x="119" y="39"/>
                  </a:lnTo>
                  <a:lnTo>
                    <a:pt x="130" y="40"/>
                  </a:lnTo>
                  <a:lnTo>
                    <a:pt x="140" y="40"/>
                  </a:lnTo>
                  <a:lnTo>
                    <a:pt x="151" y="40"/>
                  </a:lnTo>
                  <a:lnTo>
                    <a:pt x="162" y="40"/>
                  </a:lnTo>
                  <a:lnTo>
                    <a:pt x="175" y="40"/>
                  </a:lnTo>
                  <a:lnTo>
                    <a:pt x="187" y="40"/>
                  </a:lnTo>
                  <a:lnTo>
                    <a:pt x="200" y="40"/>
                  </a:lnTo>
                  <a:lnTo>
                    <a:pt x="214" y="41"/>
                  </a:lnTo>
                  <a:lnTo>
                    <a:pt x="226" y="43"/>
                  </a:lnTo>
                  <a:lnTo>
                    <a:pt x="239" y="45"/>
                  </a:lnTo>
                  <a:lnTo>
                    <a:pt x="251" y="48"/>
                  </a:lnTo>
                  <a:lnTo>
                    <a:pt x="263" y="53"/>
                  </a:lnTo>
                  <a:lnTo>
                    <a:pt x="267" y="55"/>
                  </a:lnTo>
                  <a:lnTo>
                    <a:pt x="272" y="57"/>
                  </a:lnTo>
                  <a:lnTo>
                    <a:pt x="276" y="60"/>
                  </a:lnTo>
                  <a:lnTo>
                    <a:pt x="280" y="63"/>
                  </a:lnTo>
                  <a:lnTo>
                    <a:pt x="285" y="66"/>
                  </a:lnTo>
                  <a:lnTo>
                    <a:pt x="288" y="70"/>
                  </a:lnTo>
                  <a:lnTo>
                    <a:pt x="291" y="74"/>
                  </a:lnTo>
                  <a:lnTo>
                    <a:pt x="295" y="78"/>
                  </a:lnTo>
                  <a:lnTo>
                    <a:pt x="297" y="81"/>
                  </a:lnTo>
                  <a:lnTo>
                    <a:pt x="299" y="84"/>
                  </a:lnTo>
                  <a:lnTo>
                    <a:pt x="300" y="87"/>
                  </a:lnTo>
                  <a:lnTo>
                    <a:pt x="302" y="90"/>
                  </a:lnTo>
                  <a:lnTo>
                    <a:pt x="302" y="98"/>
                  </a:lnTo>
                  <a:lnTo>
                    <a:pt x="299" y="102"/>
                  </a:lnTo>
                  <a:lnTo>
                    <a:pt x="292" y="102"/>
                  </a:lnTo>
                  <a:lnTo>
                    <a:pt x="285" y="99"/>
                  </a:lnTo>
                  <a:lnTo>
                    <a:pt x="282" y="96"/>
                  </a:lnTo>
                  <a:lnTo>
                    <a:pt x="279" y="93"/>
                  </a:lnTo>
                  <a:lnTo>
                    <a:pt x="278" y="90"/>
                  </a:lnTo>
                  <a:lnTo>
                    <a:pt x="277" y="86"/>
                  </a:lnTo>
                  <a:lnTo>
                    <a:pt x="277" y="85"/>
                  </a:lnTo>
                  <a:lnTo>
                    <a:pt x="276" y="86"/>
                  </a:lnTo>
                  <a:lnTo>
                    <a:pt x="276" y="87"/>
                  </a:lnTo>
                  <a:lnTo>
                    <a:pt x="276" y="87"/>
                  </a:lnTo>
                  <a:lnTo>
                    <a:pt x="276" y="87"/>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7" name="Freeform 95"/>
            <p:cNvSpPr>
              <a:spLocks/>
            </p:cNvSpPr>
            <p:nvPr/>
          </p:nvSpPr>
          <p:spPr bwMode="auto">
            <a:xfrm>
              <a:off x="2872" y="1951"/>
              <a:ext cx="307" cy="143"/>
            </a:xfrm>
            <a:custGeom>
              <a:avLst/>
              <a:gdLst/>
              <a:ahLst/>
              <a:cxnLst>
                <a:cxn ang="0">
                  <a:pos x="8" y="9"/>
                </a:cxn>
                <a:cxn ang="0">
                  <a:pos x="23" y="23"/>
                </a:cxn>
                <a:cxn ang="0">
                  <a:pos x="38" y="38"/>
                </a:cxn>
                <a:cxn ang="0">
                  <a:pos x="54" y="50"/>
                </a:cxn>
                <a:cxn ang="0">
                  <a:pos x="69" y="63"/>
                </a:cxn>
                <a:cxn ang="0">
                  <a:pos x="86" y="74"/>
                </a:cxn>
                <a:cxn ang="0">
                  <a:pos x="104" y="85"/>
                </a:cxn>
                <a:cxn ang="0">
                  <a:pos x="122" y="93"/>
                </a:cxn>
                <a:cxn ang="0">
                  <a:pos x="143" y="100"/>
                </a:cxn>
                <a:cxn ang="0">
                  <a:pos x="164" y="106"/>
                </a:cxn>
                <a:cxn ang="0">
                  <a:pos x="185" y="109"/>
                </a:cxn>
                <a:cxn ang="0">
                  <a:pos x="206" y="114"/>
                </a:cxn>
                <a:cxn ang="0">
                  <a:pos x="228" y="119"/>
                </a:cxn>
                <a:cxn ang="0">
                  <a:pos x="249" y="126"/>
                </a:cxn>
                <a:cxn ang="0">
                  <a:pos x="271" y="133"/>
                </a:cxn>
                <a:cxn ang="0">
                  <a:pos x="293" y="140"/>
                </a:cxn>
                <a:cxn ang="0">
                  <a:pos x="306" y="142"/>
                </a:cxn>
                <a:cxn ang="0">
                  <a:pos x="305" y="137"/>
                </a:cxn>
                <a:cxn ang="0">
                  <a:pos x="294" y="130"/>
                </a:cxn>
                <a:cxn ang="0">
                  <a:pos x="274" y="122"/>
                </a:cxn>
                <a:cxn ang="0">
                  <a:pos x="253" y="116"/>
                </a:cxn>
                <a:cxn ang="0">
                  <a:pos x="232" y="111"/>
                </a:cxn>
                <a:cxn ang="0">
                  <a:pos x="211" y="107"/>
                </a:cxn>
                <a:cxn ang="0">
                  <a:pos x="190" y="103"/>
                </a:cxn>
                <a:cxn ang="0">
                  <a:pos x="170" y="99"/>
                </a:cxn>
                <a:cxn ang="0">
                  <a:pos x="149" y="94"/>
                </a:cxn>
                <a:cxn ang="0">
                  <a:pos x="128" y="89"/>
                </a:cxn>
                <a:cxn ang="0">
                  <a:pos x="108" y="81"/>
                </a:cxn>
                <a:cxn ang="0">
                  <a:pos x="90" y="71"/>
                </a:cxn>
                <a:cxn ang="0">
                  <a:pos x="72" y="61"/>
                </a:cxn>
                <a:cxn ang="0">
                  <a:pos x="55" y="48"/>
                </a:cxn>
                <a:cxn ang="0">
                  <a:pos x="40" y="35"/>
                </a:cxn>
                <a:cxn ang="0">
                  <a:pos x="24" y="21"/>
                </a:cxn>
                <a:cxn ang="0">
                  <a:pos x="8" y="8"/>
                </a:cxn>
                <a:cxn ang="0">
                  <a:pos x="0" y="0"/>
                </a:cxn>
                <a:cxn ang="0">
                  <a:pos x="0" y="2"/>
                </a:cxn>
                <a:cxn ang="0">
                  <a:pos x="1" y="2"/>
                </a:cxn>
              </a:cxnLst>
              <a:rect l="0" t="0" r="r" b="b"/>
              <a:pathLst>
                <a:path w="307" h="143">
                  <a:moveTo>
                    <a:pt x="1" y="2"/>
                  </a:moveTo>
                  <a:lnTo>
                    <a:pt x="8" y="9"/>
                  </a:lnTo>
                  <a:lnTo>
                    <a:pt x="16" y="16"/>
                  </a:lnTo>
                  <a:lnTo>
                    <a:pt x="23" y="23"/>
                  </a:lnTo>
                  <a:lnTo>
                    <a:pt x="31" y="30"/>
                  </a:lnTo>
                  <a:lnTo>
                    <a:pt x="38" y="38"/>
                  </a:lnTo>
                  <a:lnTo>
                    <a:pt x="45" y="44"/>
                  </a:lnTo>
                  <a:lnTo>
                    <a:pt x="54" y="50"/>
                  </a:lnTo>
                  <a:lnTo>
                    <a:pt x="61" y="57"/>
                  </a:lnTo>
                  <a:lnTo>
                    <a:pt x="69" y="63"/>
                  </a:lnTo>
                  <a:lnTo>
                    <a:pt x="78" y="69"/>
                  </a:lnTo>
                  <a:lnTo>
                    <a:pt x="86" y="74"/>
                  </a:lnTo>
                  <a:lnTo>
                    <a:pt x="95" y="79"/>
                  </a:lnTo>
                  <a:lnTo>
                    <a:pt x="104" y="85"/>
                  </a:lnTo>
                  <a:lnTo>
                    <a:pt x="113" y="89"/>
                  </a:lnTo>
                  <a:lnTo>
                    <a:pt x="122" y="93"/>
                  </a:lnTo>
                  <a:lnTo>
                    <a:pt x="132" y="97"/>
                  </a:lnTo>
                  <a:lnTo>
                    <a:pt x="143" y="100"/>
                  </a:lnTo>
                  <a:lnTo>
                    <a:pt x="153" y="103"/>
                  </a:lnTo>
                  <a:lnTo>
                    <a:pt x="164" y="106"/>
                  </a:lnTo>
                  <a:lnTo>
                    <a:pt x="175" y="107"/>
                  </a:lnTo>
                  <a:lnTo>
                    <a:pt x="185" y="109"/>
                  </a:lnTo>
                  <a:lnTo>
                    <a:pt x="196" y="112"/>
                  </a:lnTo>
                  <a:lnTo>
                    <a:pt x="206" y="114"/>
                  </a:lnTo>
                  <a:lnTo>
                    <a:pt x="217" y="116"/>
                  </a:lnTo>
                  <a:lnTo>
                    <a:pt x="228" y="119"/>
                  </a:lnTo>
                  <a:lnTo>
                    <a:pt x="239" y="123"/>
                  </a:lnTo>
                  <a:lnTo>
                    <a:pt x="249" y="126"/>
                  </a:lnTo>
                  <a:lnTo>
                    <a:pt x="261" y="130"/>
                  </a:lnTo>
                  <a:lnTo>
                    <a:pt x="271" y="133"/>
                  </a:lnTo>
                  <a:lnTo>
                    <a:pt x="282" y="137"/>
                  </a:lnTo>
                  <a:lnTo>
                    <a:pt x="293" y="140"/>
                  </a:lnTo>
                  <a:lnTo>
                    <a:pt x="304" y="143"/>
                  </a:lnTo>
                  <a:lnTo>
                    <a:pt x="306" y="142"/>
                  </a:lnTo>
                  <a:lnTo>
                    <a:pt x="307" y="140"/>
                  </a:lnTo>
                  <a:lnTo>
                    <a:pt x="305" y="137"/>
                  </a:lnTo>
                  <a:lnTo>
                    <a:pt x="303" y="135"/>
                  </a:lnTo>
                  <a:lnTo>
                    <a:pt x="294" y="130"/>
                  </a:lnTo>
                  <a:lnTo>
                    <a:pt x="284" y="126"/>
                  </a:lnTo>
                  <a:lnTo>
                    <a:pt x="274" y="122"/>
                  </a:lnTo>
                  <a:lnTo>
                    <a:pt x="264" y="119"/>
                  </a:lnTo>
                  <a:lnTo>
                    <a:pt x="253" y="116"/>
                  </a:lnTo>
                  <a:lnTo>
                    <a:pt x="243" y="114"/>
                  </a:lnTo>
                  <a:lnTo>
                    <a:pt x="232" y="111"/>
                  </a:lnTo>
                  <a:lnTo>
                    <a:pt x="222" y="109"/>
                  </a:lnTo>
                  <a:lnTo>
                    <a:pt x="211" y="107"/>
                  </a:lnTo>
                  <a:lnTo>
                    <a:pt x="201" y="105"/>
                  </a:lnTo>
                  <a:lnTo>
                    <a:pt x="190" y="103"/>
                  </a:lnTo>
                  <a:lnTo>
                    <a:pt x="180" y="101"/>
                  </a:lnTo>
                  <a:lnTo>
                    <a:pt x="170" y="99"/>
                  </a:lnTo>
                  <a:lnTo>
                    <a:pt x="159" y="97"/>
                  </a:lnTo>
                  <a:lnTo>
                    <a:pt x="149" y="94"/>
                  </a:lnTo>
                  <a:lnTo>
                    <a:pt x="138" y="92"/>
                  </a:lnTo>
                  <a:lnTo>
                    <a:pt x="128" y="89"/>
                  </a:lnTo>
                  <a:lnTo>
                    <a:pt x="118" y="85"/>
                  </a:lnTo>
                  <a:lnTo>
                    <a:pt x="108" y="81"/>
                  </a:lnTo>
                  <a:lnTo>
                    <a:pt x="99" y="76"/>
                  </a:lnTo>
                  <a:lnTo>
                    <a:pt x="90" y="71"/>
                  </a:lnTo>
                  <a:lnTo>
                    <a:pt x="81" y="66"/>
                  </a:lnTo>
                  <a:lnTo>
                    <a:pt x="72" y="61"/>
                  </a:lnTo>
                  <a:lnTo>
                    <a:pt x="64" y="55"/>
                  </a:lnTo>
                  <a:lnTo>
                    <a:pt x="55" y="48"/>
                  </a:lnTo>
                  <a:lnTo>
                    <a:pt x="48" y="42"/>
                  </a:lnTo>
                  <a:lnTo>
                    <a:pt x="40" y="35"/>
                  </a:lnTo>
                  <a:lnTo>
                    <a:pt x="31" y="29"/>
                  </a:lnTo>
                  <a:lnTo>
                    <a:pt x="24" y="21"/>
                  </a:lnTo>
                  <a:lnTo>
                    <a:pt x="16" y="14"/>
                  </a:lnTo>
                  <a:lnTo>
                    <a:pt x="8" y="8"/>
                  </a:lnTo>
                  <a:lnTo>
                    <a:pt x="1" y="0"/>
                  </a:lnTo>
                  <a:lnTo>
                    <a:pt x="0" y="0"/>
                  </a:lnTo>
                  <a:lnTo>
                    <a:pt x="0" y="1"/>
                  </a:lnTo>
                  <a:lnTo>
                    <a:pt x="0" y="2"/>
                  </a:lnTo>
                  <a:lnTo>
                    <a:pt x="1" y="2"/>
                  </a:lnTo>
                  <a:lnTo>
                    <a:pt x="1" y="2"/>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8" name="Freeform 96"/>
            <p:cNvSpPr>
              <a:spLocks/>
            </p:cNvSpPr>
            <p:nvPr/>
          </p:nvSpPr>
          <p:spPr bwMode="auto">
            <a:xfrm>
              <a:off x="3145" y="1979"/>
              <a:ext cx="160" cy="119"/>
            </a:xfrm>
            <a:custGeom>
              <a:avLst/>
              <a:gdLst/>
              <a:ahLst/>
              <a:cxnLst>
                <a:cxn ang="0">
                  <a:pos x="158" y="1"/>
                </a:cxn>
                <a:cxn ang="0">
                  <a:pos x="148" y="13"/>
                </a:cxn>
                <a:cxn ang="0">
                  <a:pos x="138" y="24"/>
                </a:cxn>
                <a:cxn ang="0">
                  <a:pos x="127" y="34"/>
                </a:cxn>
                <a:cxn ang="0">
                  <a:pos x="115" y="43"/>
                </a:cxn>
                <a:cxn ang="0">
                  <a:pos x="103" y="52"/>
                </a:cxn>
                <a:cxn ang="0">
                  <a:pos x="89" y="60"/>
                </a:cxn>
                <a:cxn ang="0">
                  <a:pos x="76" y="66"/>
                </a:cxn>
                <a:cxn ang="0">
                  <a:pos x="61" y="73"/>
                </a:cxn>
                <a:cxn ang="0">
                  <a:pos x="53" y="76"/>
                </a:cxn>
                <a:cxn ang="0">
                  <a:pos x="45" y="80"/>
                </a:cxn>
                <a:cxn ang="0">
                  <a:pos x="35" y="84"/>
                </a:cxn>
                <a:cxn ang="0">
                  <a:pos x="26" y="90"/>
                </a:cxn>
                <a:cxn ang="0">
                  <a:pos x="17" y="96"/>
                </a:cxn>
                <a:cxn ang="0">
                  <a:pos x="9" y="102"/>
                </a:cxn>
                <a:cxn ang="0">
                  <a:pos x="3" y="110"/>
                </a:cxn>
                <a:cxn ang="0">
                  <a:pos x="0" y="117"/>
                </a:cxn>
                <a:cxn ang="0">
                  <a:pos x="1" y="119"/>
                </a:cxn>
                <a:cxn ang="0">
                  <a:pos x="3" y="118"/>
                </a:cxn>
                <a:cxn ang="0">
                  <a:pos x="4" y="117"/>
                </a:cxn>
                <a:cxn ang="0">
                  <a:pos x="6" y="116"/>
                </a:cxn>
                <a:cxn ang="0">
                  <a:pos x="15" y="106"/>
                </a:cxn>
                <a:cxn ang="0">
                  <a:pos x="26" y="97"/>
                </a:cxn>
                <a:cxn ang="0">
                  <a:pos x="37" y="90"/>
                </a:cxn>
                <a:cxn ang="0">
                  <a:pos x="49" y="84"/>
                </a:cxn>
                <a:cxn ang="0">
                  <a:pos x="62" y="78"/>
                </a:cxn>
                <a:cxn ang="0">
                  <a:pos x="74" y="72"/>
                </a:cxn>
                <a:cxn ang="0">
                  <a:pos x="86" y="66"/>
                </a:cxn>
                <a:cxn ang="0">
                  <a:pos x="98" y="60"/>
                </a:cxn>
                <a:cxn ang="0">
                  <a:pos x="107" y="54"/>
                </a:cxn>
                <a:cxn ang="0">
                  <a:pos x="116" y="48"/>
                </a:cxn>
                <a:cxn ang="0">
                  <a:pos x="124" y="40"/>
                </a:cxn>
                <a:cxn ang="0">
                  <a:pos x="133" y="34"/>
                </a:cxn>
                <a:cxn ang="0">
                  <a:pos x="140" y="25"/>
                </a:cxn>
                <a:cxn ang="0">
                  <a:pos x="147" y="18"/>
                </a:cxn>
                <a:cxn ang="0">
                  <a:pos x="154" y="9"/>
                </a:cxn>
                <a:cxn ang="0">
                  <a:pos x="160" y="1"/>
                </a:cxn>
                <a:cxn ang="0">
                  <a:pos x="160" y="0"/>
                </a:cxn>
                <a:cxn ang="0">
                  <a:pos x="160" y="0"/>
                </a:cxn>
                <a:cxn ang="0">
                  <a:pos x="159" y="0"/>
                </a:cxn>
                <a:cxn ang="0">
                  <a:pos x="158" y="1"/>
                </a:cxn>
                <a:cxn ang="0">
                  <a:pos x="158" y="1"/>
                </a:cxn>
              </a:cxnLst>
              <a:rect l="0" t="0" r="r" b="b"/>
              <a:pathLst>
                <a:path w="160" h="119">
                  <a:moveTo>
                    <a:pt x="158" y="1"/>
                  </a:moveTo>
                  <a:lnTo>
                    <a:pt x="148" y="13"/>
                  </a:lnTo>
                  <a:lnTo>
                    <a:pt x="138" y="24"/>
                  </a:lnTo>
                  <a:lnTo>
                    <a:pt x="127" y="34"/>
                  </a:lnTo>
                  <a:lnTo>
                    <a:pt x="115" y="43"/>
                  </a:lnTo>
                  <a:lnTo>
                    <a:pt x="103" y="52"/>
                  </a:lnTo>
                  <a:lnTo>
                    <a:pt x="89" y="60"/>
                  </a:lnTo>
                  <a:lnTo>
                    <a:pt x="76" y="66"/>
                  </a:lnTo>
                  <a:lnTo>
                    <a:pt x="61" y="73"/>
                  </a:lnTo>
                  <a:lnTo>
                    <a:pt x="53" y="76"/>
                  </a:lnTo>
                  <a:lnTo>
                    <a:pt x="45" y="80"/>
                  </a:lnTo>
                  <a:lnTo>
                    <a:pt x="35" y="84"/>
                  </a:lnTo>
                  <a:lnTo>
                    <a:pt x="26" y="90"/>
                  </a:lnTo>
                  <a:lnTo>
                    <a:pt x="17" y="96"/>
                  </a:lnTo>
                  <a:lnTo>
                    <a:pt x="9" y="102"/>
                  </a:lnTo>
                  <a:lnTo>
                    <a:pt x="3" y="110"/>
                  </a:lnTo>
                  <a:lnTo>
                    <a:pt x="0" y="117"/>
                  </a:lnTo>
                  <a:lnTo>
                    <a:pt x="1" y="119"/>
                  </a:lnTo>
                  <a:lnTo>
                    <a:pt x="3" y="118"/>
                  </a:lnTo>
                  <a:lnTo>
                    <a:pt x="4" y="117"/>
                  </a:lnTo>
                  <a:lnTo>
                    <a:pt x="6" y="116"/>
                  </a:lnTo>
                  <a:lnTo>
                    <a:pt x="15" y="106"/>
                  </a:lnTo>
                  <a:lnTo>
                    <a:pt x="26" y="97"/>
                  </a:lnTo>
                  <a:lnTo>
                    <a:pt x="37" y="90"/>
                  </a:lnTo>
                  <a:lnTo>
                    <a:pt x="49" y="84"/>
                  </a:lnTo>
                  <a:lnTo>
                    <a:pt x="62" y="78"/>
                  </a:lnTo>
                  <a:lnTo>
                    <a:pt x="74" y="72"/>
                  </a:lnTo>
                  <a:lnTo>
                    <a:pt x="86" y="66"/>
                  </a:lnTo>
                  <a:lnTo>
                    <a:pt x="98" y="60"/>
                  </a:lnTo>
                  <a:lnTo>
                    <a:pt x="107" y="54"/>
                  </a:lnTo>
                  <a:lnTo>
                    <a:pt x="116" y="48"/>
                  </a:lnTo>
                  <a:lnTo>
                    <a:pt x="124" y="40"/>
                  </a:lnTo>
                  <a:lnTo>
                    <a:pt x="133" y="34"/>
                  </a:lnTo>
                  <a:lnTo>
                    <a:pt x="140" y="25"/>
                  </a:lnTo>
                  <a:lnTo>
                    <a:pt x="147" y="18"/>
                  </a:lnTo>
                  <a:lnTo>
                    <a:pt x="154" y="9"/>
                  </a:lnTo>
                  <a:lnTo>
                    <a:pt x="160" y="1"/>
                  </a:lnTo>
                  <a:lnTo>
                    <a:pt x="160" y="0"/>
                  </a:lnTo>
                  <a:lnTo>
                    <a:pt x="160" y="0"/>
                  </a:lnTo>
                  <a:lnTo>
                    <a:pt x="159" y="0"/>
                  </a:lnTo>
                  <a:lnTo>
                    <a:pt x="158" y="1"/>
                  </a:lnTo>
                  <a:lnTo>
                    <a:pt x="158"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89" name="Freeform 97"/>
            <p:cNvSpPr>
              <a:spLocks/>
            </p:cNvSpPr>
            <p:nvPr/>
          </p:nvSpPr>
          <p:spPr bwMode="auto">
            <a:xfrm>
              <a:off x="2862" y="1881"/>
              <a:ext cx="46" cy="91"/>
            </a:xfrm>
            <a:custGeom>
              <a:avLst/>
              <a:gdLst/>
              <a:ahLst/>
              <a:cxnLst>
                <a:cxn ang="0">
                  <a:pos x="17" y="4"/>
                </a:cxn>
                <a:cxn ang="0">
                  <a:pos x="25" y="4"/>
                </a:cxn>
                <a:cxn ang="0">
                  <a:pos x="31" y="11"/>
                </a:cxn>
                <a:cxn ang="0">
                  <a:pos x="35" y="20"/>
                </a:cxn>
                <a:cxn ang="0">
                  <a:pos x="38" y="27"/>
                </a:cxn>
                <a:cxn ang="0">
                  <a:pos x="39" y="34"/>
                </a:cxn>
                <a:cxn ang="0">
                  <a:pos x="39" y="41"/>
                </a:cxn>
                <a:cxn ang="0">
                  <a:pos x="38" y="49"/>
                </a:cxn>
                <a:cxn ang="0">
                  <a:pos x="38" y="56"/>
                </a:cxn>
                <a:cxn ang="0">
                  <a:pos x="36" y="61"/>
                </a:cxn>
                <a:cxn ang="0">
                  <a:pos x="33" y="66"/>
                </a:cxn>
                <a:cxn ang="0">
                  <a:pos x="30" y="72"/>
                </a:cxn>
                <a:cxn ang="0">
                  <a:pos x="26" y="76"/>
                </a:cxn>
                <a:cxn ang="0">
                  <a:pos x="20" y="82"/>
                </a:cxn>
                <a:cxn ang="0">
                  <a:pos x="17" y="83"/>
                </a:cxn>
                <a:cxn ang="0">
                  <a:pos x="13" y="80"/>
                </a:cxn>
                <a:cxn ang="0">
                  <a:pos x="10" y="74"/>
                </a:cxn>
                <a:cxn ang="0">
                  <a:pos x="8" y="72"/>
                </a:cxn>
                <a:cxn ang="0">
                  <a:pos x="4" y="71"/>
                </a:cxn>
                <a:cxn ang="0">
                  <a:pos x="1" y="71"/>
                </a:cxn>
                <a:cxn ang="0">
                  <a:pos x="0" y="73"/>
                </a:cxn>
                <a:cxn ang="0">
                  <a:pos x="5" y="84"/>
                </a:cxn>
                <a:cxn ang="0">
                  <a:pos x="10" y="90"/>
                </a:cxn>
                <a:cxn ang="0">
                  <a:pos x="17" y="91"/>
                </a:cxn>
                <a:cxn ang="0">
                  <a:pos x="24" y="89"/>
                </a:cxn>
                <a:cxn ang="0">
                  <a:pos x="32" y="84"/>
                </a:cxn>
                <a:cxn ang="0">
                  <a:pos x="38" y="76"/>
                </a:cxn>
                <a:cxn ang="0">
                  <a:pos x="42" y="67"/>
                </a:cxn>
                <a:cxn ang="0">
                  <a:pos x="45" y="58"/>
                </a:cxn>
                <a:cxn ang="0">
                  <a:pos x="46" y="43"/>
                </a:cxn>
                <a:cxn ang="0">
                  <a:pos x="43" y="31"/>
                </a:cxn>
                <a:cxn ang="0">
                  <a:pos x="38" y="19"/>
                </a:cxn>
                <a:cxn ang="0">
                  <a:pos x="32" y="6"/>
                </a:cxn>
                <a:cxn ang="0">
                  <a:pos x="29" y="1"/>
                </a:cxn>
                <a:cxn ang="0">
                  <a:pos x="24" y="0"/>
                </a:cxn>
                <a:cxn ang="0">
                  <a:pos x="19" y="1"/>
                </a:cxn>
                <a:cxn ang="0">
                  <a:pos x="14" y="3"/>
                </a:cxn>
                <a:cxn ang="0">
                  <a:pos x="14" y="4"/>
                </a:cxn>
                <a:cxn ang="0">
                  <a:pos x="15" y="4"/>
                </a:cxn>
                <a:cxn ang="0">
                  <a:pos x="16" y="4"/>
                </a:cxn>
                <a:cxn ang="0">
                  <a:pos x="17" y="4"/>
                </a:cxn>
                <a:cxn ang="0">
                  <a:pos x="17" y="4"/>
                </a:cxn>
              </a:cxnLst>
              <a:rect l="0" t="0" r="r" b="b"/>
              <a:pathLst>
                <a:path w="46" h="91">
                  <a:moveTo>
                    <a:pt x="17" y="4"/>
                  </a:moveTo>
                  <a:lnTo>
                    <a:pt x="25" y="4"/>
                  </a:lnTo>
                  <a:lnTo>
                    <a:pt x="31" y="11"/>
                  </a:lnTo>
                  <a:lnTo>
                    <a:pt x="35" y="20"/>
                  </a:lnTo>
                  <a:lnTo>
                    <a:pt x="38" y="27"/>
                  </a:lnTo>
                  <a:lnTo>
                    <a:pt x="39" y="34"/>
                  </a:lnTo>
                  <a:lnTo>
                    <a:pt x="39" y="41"/>
                  </a:lnTo>
                  <a:lnTo>
                    <a:pt x="38" y="49"/>
                  </a:lnTo>
                  <a:lnTo>
                    <a:pt x="38" y="56"/>
                  </a:lnTo>
                  <a:lnTo>
                    <a:pt x="36" y="61"/>
                  </a:lnTo>
                  <a:lnTo>
                    <a:pt x="33" y="66"/>
                  </a:lnTo>
                  <a:lnTo>
                    <a:pt x="30" y="72"/>
                  </a:lnTo>
                  <a:lnTo>
                    <a:pt x="26" y="76"/>
                  </a:lnTo>
                  <a:lnTo>
                    <a:pt x="20" y="82"/>
                  </a:lnTo>
                  <a:lnTo>
                    <a:pt x="17" y="83"/>
                  </a:lnTo>
                  <a:lnTo>
                    <a:pt x="13" y="80"/>
                  </a:lnTo>
                  <a:lnTo>
                    <a:pt x="10" y="74"/>
                  </a:lnTo>
                  <a:lnTo>
                    <a:pt x="8" y="72"/>
                  </a:lnTo>
                  <a:lnTo>
                    <a:pt x="4" y="71"/>
                  </a:lnTo>
                  <a:lnTo>
                    <a:pt x="1" y="71"/>
                  </a:lnTo>
                  <a:lnTo>
                    <a:pt x="0" y="73"/>
                  </a:lnTo>
                  <a:lnTo>
                    <a:pt x="5" y="84"/>
                  </a:lnTo>
                  <a:lnTo>
                    <a:pt x="10" y="90"/>
                  </a:lnTo>
                  <a:lnTo>
                    <a:pt x="17" y="91"/>
                  </a:lnTo>
                  <a:lnTo>
                    <a:pt x="24" y="89"/>
                  </a:lnTo>
                  <a:lnTo>
                    <a:pt x="32" y="84"/>
                  </a:lnTo>
                  <a:lnTo>
                    <a:pt x="38" y="76"/>
                  </a:lnTo>
                  <a:lnTo>
                    <a:pt x="42" y="67"/>
                  </a:lnTo>
                  <a:lnTo>
                    <a:pt x="45" y="58"/>
                  </a:lnTo>
                  <a:lnTo>
                    <a:pt x="46" y="43"/>
                  </a:lnTo>
                  <a:lnTo>
                    <a:pt x="43" y="31"/>
                  </a:lnTo>
                  <a:lnTo>
                    <a:pt x="38" y="19"/>
                  </a:lnTo>
                  <a:lnTo>
                    <a:pt x="32" y="6"/>
                  </a:lnTo>
                  <a:lnTo>
                    <a:pt x="29" y="1"/>
                  </a:lnTo>
                  <a:lnTo>
                    <a:pt x="24" y="0"/>
                  </a:lnTo>
                  <a:lnTo>
                    <a:pt x="19" y="1"/>
                  </a:lnTo>
                  <a:lnTo>
                    <a:pt x="14" y="3"/>
                  </a:lnTo>
                  <a:lnTo>
                    <a:pt x="14" y="4"/>
                  </a:lnTo>
                  <a:lnTo>
                    <a:pt x="15" y="4"/>
                  </a:lnTo>
                  <a:lnTo>
                    <a:pt x="16" y="4"/>
                  </a:lnTo>
                  <a:lnTo>
                    <a:pt x="17" y="4"/>
                  </a:lnTo>
                  <a:lnTo>
                    <a:pt x="17" y="4"/>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0" name="Freeform 98"/>
            <p:cNvSpPr>
              <a:spLocks/>
            </p:cNvSpPr>
            <p:nvPr/>
          </p:nvSpPr>
          <p:spPr bwMode="auto">
            <a:xfrm>
              <a:off x="2892" y="1899"/>
              <a:ext cx="51" cy="101"/>
            </a:xfrm>
            <a:custGeom>
              <a:avLst/>
              <a:gdLst/>
              <a:ahLst/>
              <a:cxnLst>
                <a:cxn ang="0">
                  <a:pos x="22" y="1"/>
                </a:cxn>
                <a:cxn ang="0">
                  <a:pos x="35" y="11"/>
                </a:cxn>
                <a:cxn ang="0">
                  <a:pos x="43" y="25"/>
                </a:cxn>
                <a:cxn ang="0">
                  <a:pos x="46" y="40"/>
                </a:cxn>
                <a:cxn ang="0">
                  <a:pos x="45" y="57"/>
                </a:cxn>
                <a:cxn ang="0">
                  <a:pos x="40" y="72"/>
                </a:cxn>
                <a:cxn ang="0">
                  <a:pos x="30" y="85"/>
                </a:cxn>
                <a:cxn ang="0">
                  <a:pos x="17" y="95"/>
                </a:cxn>
                <a:cxn ang="0">
                  <a:pos x="2" y="99"/>
                </a:cxn>
                <a:cxn ang="0">
                  <a:pos x="1" y="99"/>
                </a:cxn>
                <a:cxn ang="0">
                  <a:pos x="0" y="100"/>
                </a:cxn>
                <a:cxn ang="0">
                  <a:pos x="0" y="101"/>
                </a:cxn>
                <a:cxn ang="0">
                  <a:pos x="2" y="101"/>
                </a:cxn>
                <a:cxn ang="0">
                  <a:pos x="19" y="97"/>
                </a:cxn>
                <a:cxn ang="0">
                  <a:pos x="33" y="87"/>
                </a:cxn>
                <a:cxn ang="0">
                  <a:pos x="43" y="74"/>
                </a:cxn>
                <a:cxn ang="0">
                  <a:pos x="49" y="58"/>
                </a:cxn>
                <a:cxn ang="0">
                  <a:pos x="51" y="41"/>
                </a:cxn>
                <a:cxn ang="0">
                  <a:pos x="48" y="25"/>
                </a:cxn>
                <a:cxn ang="0">
                  <a:pos x="39" y="10"/>
                </a:cxn>
                <a:cxn ang="0">
                  <a:pos x="25" y="0"/>
                </a:cxn>
                <a:cxn ang="0">
                  <a:pos x="24" y="0"/>
                </a:cxn>
                <a:cxn ang="0">
                  <a:pos x="22" y="0"/>
                </a:cxn>
                <a:cxn ang="0">
                  <a:pos x="22" y="1"/>
                </a:cxn>
                <a:cxn ang="0">
                  <a:pos x="22" y="1"/>
                </a:cxn>
                <a:cxn ang="0">
                  <a:pos x="22" y="1"/>
                </a:cxn>
              </a:cxnLst>
              <a:rect l="0" t="0" r="r" b="b"/>
              <a:pathLst>
                <a:path w="51" h="101">
                  <a:moveTo>
                    <a:pt x="22" y="1"/>
                  </a:moveTo>
                  <a:lnTo>
                    <a:pt x="35" y="11"/>
                  </a:lnTo>
                  <a:lnTo>
                    <a:pt x="43" y="25"/>
                  </a:lnTo>
                  <a:lnTo>
                    <a:pt x="46" y="40"/>
                  </a:lnTo>
                  <a:lnTo>
                    <a:pt x="45" y="57"/>
                  </a:lnTo>
                  <a:lnTo>
                    <a:pt x="40" y="72"/>
                  </a:lnTo>
                  <a:lnTo>
                    <a:pt x="30" y="85"/>
                  </a:lnTo>
                  <a:lnTo>
                    <a:pt x="17" y="95"/>
                  </a:lnTo>
                  <a:lnTo>
                    <a:pt x="2" y="99"/>
                  </a:lnTo>
                  <a:lnTo>
                    <a:pt x="1" y="99"/>
                  </a:lnTo>
                  <a:lnTo>
                    <a:pt x="0" y="100"/>
                  </a:lnTo>
                  <a:lnTo>
                    <a:pt x="0" y="101"/>
                  </a:lnTo>
                  <a:lnTo>
                    <a:pt x="2" y="101"/>
                  </a:lnTo>
                  <a:lnTo>
                    <a:pt x="19" y="97"/>
                  </a:lnTo>
                  <a:lnTo>
                    <a:pt x="33" y="87"/>
                  </a:lnTo>
                  <a:lnTo>
                    <a:pt x="43" y="74"/>
                  </a:lnTo>
                  <a:lnTo>
                    <a:pt x="49" y="58"/>
                  </a:lnTo>
                  <a:lnTo>
                    <a:pt x="51" y="41"/>
                  </a:lnTo>
                  <a:lnTo>
                    <a:pt x="48" y="25"/>
                  </a:lnTo>
                  <a:lnTo>
                    <a:pt x="39" y="10"/>
                  </a:lnTo>
                  <a:lnTo>
                    <a:pt x="25" y="0"/>
                  </a:lnTo>
                  <a:lnTo>
                    <a:pt x="24" y="0"/>
                  </a:lnTo>
                  <a:lnTo>
                    <a:pt x="22" y="0"/>
                  </a:lnTo>
                  <a:lnTo>
                    <a:pt x="22" y="1"/>
                  </a:lnTo>
                  <a:lnTo>
                    <a:pt x="22" y="1"/>
                  </a:lnTo>
                  <a:lnTo>
                    <a:pt x="22"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1" name="Freeform 99"/>
            <p:cNvSpPr>
              <a:spLocks/>
            </p:cNvSpPr>
            <p:nvPr/>
          </p:nvSpPr>
          <p:spPr bwMode="auto">
            <a:xfrm>
              <a:off x="2746" y="1748"/>
              <a:ext cx="154" cy="165"/>
            </a:xfrm>
            <a:custGeom>
              <a:avLst/>
              <a:gdLst/>
              <a:ahLst/>
              <a:cxnLst>
                <a:cxn ang="0">
                  <a:pos x="151" y="159"/>
                </a:cxn>
                <a:cxn ang="0">
                  <a:pos x="142" y="149"/>
                </a:cxn>
                <a:cxn ang="0">
                  <a:pos x="133" y="140"/>
                </a:cxn>
                <a:cxn ang="0">
                  <a:pos x="124" y="131"/>
                </a:cxn>
                <a:cxn ang="0">
                  <a:pos x="114" y="119"/>
                </a:cxn>
                <a:cxn ang="0">
                  <a:pos x="103" y="105"/>
                </a:cxn>
                <a:cxn ang="0">
                  <a:pos x="94" y="89"/>
                </a:cxn>
                <a:cxn ang="0">
                  <a:pos x="84" y="73"/>
                </a:cxn>
                <a:cxn ang="0">
                  <a:pos x="77" y="61"/>
                </a:cxn>
                <a:cxn ang="0">
                  <a:pos x="71" y="51"/>
                </a:cxn>
                <a:cxn ang="0">
                  <a:pos x="65" y="44"/>
                </a:cxn>
                <a:cxn ang="0">
                  <a:pos x="57" y="37"/>
                </a:cxn>
                <a:cxn ang="0">
                  <a:pos x="48" y="34"/>
                </a:cxn>
                <a:cxn ang="0">
                  <a:pos x="41" y="29"/>
                </a:cxn>
                <a:cxn ang="0">
                  <a:pos x="33" y="24"/>
                </a:cxn>
                <a:cxn ang="0">
                  <a:pos x="27" y="19"/>
                </a:cxn>
                <a:cxn ang="0">
                  <a:pos x="20" y="14"/>
                </a:cxn>
                <a:cxn ang="0">
                  <a:pos x="14" y="10"/>
                </a:cxn>
                <a:cxn ang="0">
                  <a:pos x="8" y="7"/>
                </a:cxn>
                <a:cxn ang="0">
                  <a:pos x="2" y="2"/>
                </a:cxn>
                <a:cxn ang="0">
                  <a:pos x="0" y="0"/>
                </a:cxn>
                <a:cxn ang="0">
                  <a:pos x="0" y="2"/>
                </a:cxn>
                <a:cxn ang="0">
                  <a:pos x="4" y="7"/>
                </a:cxn>
                <a:cxn ang="0">
                  <a:pos x="15" y="16"/>
                </a:cxn>
                <a:cxn ang="0">
                  <a:pos x="27" y="23"/>
                </a:cxn>
                <a:cxn ang="0">
                  <a:pos x="38" y="31"/>
                </a:cxn>
                <a:cxn ang="0">
                  <a:pos x="47" y="37"/>
                </a:cxn>
                <a:cxn ang="0">
                  <a:pos x="53" y="40"/>
                </a:cxn>
                <a:cxn ang="0">
                  <a:pos x="60" y="44"/>
                </a:cxn>
                <a:cxn ang="0">
                  <a:pos x="67" y="50"/>
                </a:cxn>
                <a:cxn ang="0">
                  <a:pos x="74" y="60"/>
                </a:cxn>
                <a:cxn ang="0">
                  <a:pos x="80" y="73"/>
                </a:cxn>
                <a:cxn ang="0">
                  <a:pos x="92" y="91"/>
                </a:cxn>
                <a:cxn ang="0">
                  <a:pos x="108" y="113"/>
                </a:cxn>
                <a:cxn ang="0">
                  <a:pos x="127" y="134"/>
                </a:cxn>
                <a:cxn ang="0">
                  <a:pos x="145" y="155"/>
                </a:cxn>
                <a:cxn ang="0">
                  <a:pos x="154" y="165"/>
                </a:cxn>
                <a:cxn ang="0">
                  <a:pos x="154" y="164"/>
                </a:cxn>
                <a:cxn ang="0">
                  <a:pos x="154" y="164"/>
                </a:cxn>
              </a:cxnLst>
              <a:rect l="0" t="0" r="r" b="b"/>
              <a:pathLst>
                <a:path w="154" h="165">
                  <a:moveTo>
                    <a:pt x="154" y="164"/>
                  </a:moveTo>
                  <a:lnTo>
                    <a:pt x="151" y="159"/>
                  </a:lnTo>
                  <a:lnTo>
                    <a:pt x="146" y="155"/>
                  </a:lnTo>
                  <a:lnTo>
                    <a:pt x="142" y="149"/>
                  </a:lnTo>
                  <a:lnTo>
                    <a:pt x="137" y="145"/>
                  </a:lnTo>
                  <a:lnTo>
                    <a:pt x="133" y="140"/>
                  </a:lnTo>
                  <a:lnTo>
                    <a:pt x="129" y="136"/>
                  </a:lnTo>
                  <a:lnTo>
                    <a:pt x="124" y="131"/>
                  </a:lnTo>
                  <a:lnTo>
                    <a:pt x="120" y="126"/>
                  </a:lnTo>
                  <a:lnTo>
                    <a:pt x="114" y="119"/>
                  </a:lnTo>
                  <a:lnTo>
                    <a:pt x="109" y="112"/>
                  </a:lnTo>
                  <a:lnTo>
                    <a:pt x="103" y="105"/>
                  </a:lnTo>
                  <a:lnTo>
                    <a:pt x="98" y="97"/>
                  </a:lnTo>
                  <a:lnTo>
                    <a:pt x="94" y="89"/>
                  </a:lnTo>
                  <a:lnTo>
                    <a:pt x="89" y="81"/>
                  </a:lnTo>
                  <a:lnTo>
                    <a:pt x="84" y="73"/>
                  </a:lnTo>
                  <a:lnTo>
                    <a:pt x="80" y="66"/>
                  </a:lnTo>
                  <a:lnTo>
                    <a:pt x="77" y="61"/>
                  </a:lnTo>
                  <a:lnTo>
                    <a:pt x="74" y="56"/>
                  </a:lnTo>
                  <a:lnTo>
                    <a:pt x="71" y="51"/>
                  </a:lnTo>
                  <a:lnTo>
                    <a:pt x="68" y="48"/>
                  </a:lnTo>
                  <a:lnTo>
                    <a:pt x="65" y="44"/>
                  </a:lnTo>
                  <a:lnTo>
                    <a:pt x="62" y="40"/>
                  </a:lnTo>
                  <a:lnTo>
                    <a:pt x="57" y="37"/>
                  </a:lnTo>
                  <a:lnTo>
                    <a:pt x="52" y="35"/>
                  </a:lnTo>
                  <a:lnTo>
                    <a:pt x="48" y="34"/>
                  </a:lnTo>
                  <a:lnTo>
                    <a:pt x="44" y="31"/>
                  </a:lnTo>
                  <a:lnTo>
                    <a:pt x="41" y="29"/>
                  </a:lnTo>
                  <a:lnTo>
                    <a:pt x="37" y="27"/>
                  </a:lnTo>
                  <a:lnTo>
                    <a:pt x="33" y="24"/>
                  </a:lnTo>
                  <a:lnTo>
                    <a:pt x="30" y="22"/>
                  </a:lnTo>
                  <a:lnTo>
                    <a:pt x="27" y="19"/>
                  </a:lnTo>
                  <a:lnTo>
                    <a:pt x="23" y="16"/>
                  </a:lnTo>
                  <a:lnTo>
                    <a:pt x="20" y="14"/>
                  </a:lnTo>
                  <a:lnTo>
                    <a:pt x="17" y="13"/>
                  </a:lnTo>
                  <a:lnTo>
                    <a:pt x="14" y="10"/>
                  </a:lnTo>
                  <a:lnTo>
                    <a:pt x="11" y="9"/>
                  </a:lnTo>
                  <a:lnTo>
                    <a:pt x="8" y="7"/>
                  </a:lnTo>
                  <a:lnTo>
                    <a:pt x="5" y="4"/>
                  </a:lnTo>
                  <a:lnTo>
                    <a:pt x="2" y="2"/>
                  </a:lnTo>
                  <a:lnTo>
                    <a:pt x="0" y="0"/>
                  </a:lnTo>
                  <a:lnTo>
                    <a:pt x="0" y="0"/>
                  </a:lnTo>
                  <a:lnTo>
                    <a:pt x="0" y="1"/>
                  </a:lnTo>
                  <a:lnTo>
                    <a:pt x="0" y="2"/>
                  </a:lnTo>
                  <a:lnTo>
                    <a:pt x="0" y="3"/>
                  </a:lnTo>
                  <a:lnTo>
                    <a:pt x="4" y="7"/>
                  </a:lnTo>
                  <a:lnTo>
                    <a:pt x="9" y="12"/>
                  </a:lnTo>
                  <a:lnTo>
                    <a:pt x="15" y="16"/>
                  </a:lnTo>
                  <a:lnTo>
                    <a:pt x="21" y="19"/>
                  </a:lnTo>
                  <a:lnTo>
                    <a:pt x="27" y="23"/>
                  </a:lnTo>
                  <a:lnTo>
                    <a:pt x="32" y="26"/>
                  </a:lnTo>
                  <a:lnTo>
                    <a:pt x="38" y="31"/>
                  </a:lnTo>
                  <a:lnTo>
                    <a:pt x="43" y="34"/>
                  </a:lnTo>
                  <a:lnTo>
                    <a:pt x="47" y="37"/>
                  </a:lnTo>
                  <a:lnTo>
                    <a:pt x="50" y="39"/>
                  </a:lnTo>
                  <a:lnTo>
                    <a:pt x="53" y="40"/>
                  </a:lnTo>
                  <a:lnTo>
                    <a:pt x="57" y="42"/>
                  </a:lnTo>
                  <a:lnTo>
                    <a:pt x="60" y="44"/>
                  </a:lnTo>
                  <a:lnTo>
                    <a:pt x="63" y="46"/>
                  </a:lnTo>
                  <a:lnTo>
                    <a:pt x="67" y="50"/>
                  </a:lnTo>
                  <a:lnTo>
                    <a:pt x="70" y="54"/>
                  </a:lnTo>
                  <a:lnTo>
                    <a:pt x="74" y="60"/>
                  </a:lnTo>
                  <a:lnTo>
                    <a:pt x="77" y="66"/>
                  </a:lnTo>
                  <a:lnTo>
                    <a:pt x="80" y="73"/>
                  </a:lnTo>
                  <a:lnTo>
                    <a:pt x="84" y="79"/>
                  </a:lnTo>
                  <a:lnTo>
                    <a:pt x="92" y="91"/>
                  </a:lnTo>
                  <a:lnTo>
                    <a:pt x="100" y="102"/>
                  </a:lnTo>
                  <a:lnTo>
                    <a:pt x="108" y="113"/>
                  </a:lnTo>
                  <a:lnTo>
                    <a:pt x="117" y="123"/>
                  </a:lnTo>
                  <a:lnTo>
                    <a:pt x="127" y="134"/>
                  </a:lnTo>
                  <a:lnTo>
                    <a:pt x="136" y="144"/>
                  </a:lnTo>
                  <a:lnTo>
                    <a:pt x="145" y="155"/>
                  </a:lnTo>
                  <a:lnTo>
                    <a:pt x="154" y="165"/>
                  </a:lnTo>
                  <a:lnTo>
                    <a:pt x="154" y="165"/>
                  </a:lnTo>
                  <a:lnTo>
                    <a:pt x="154" y="164"/>
                  </a:lnTo>
                  <a:lnTo>
                    <a:pt x="154" y="164"/>
                  </a:lnTo>
                  <a:lnTo>
                    <a:pt x="154" y="164"/>
                  </a:lnTo>
                  <a:lnTo>
                    <a:pt x="154" y="164"/>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2" name="Freeform 100"/>
            <p:cNvSpPr>
              <a:spLocks/>
            </p:cNvSpPr>
            <p:nvPr/>
          </p:nvSpPr>
          <p:spPr bwMode="auto">
            <a:xfrm>
              <a:off x="2743" y="1746"/>
              <a:ext cx="71" cy="106"/>
            </a:xfrm>
            <a:custGeom>
              <a:avLst/>
              <a:gdLst/>
              <a:ahLst/>
              <a:cxnLst>
                <a:cxn ang="0">
                  <a:pos x="0" y="0"/>
                </a:cxn>
                <a:cxn ang="0">
                  <a:pos x="0" y="8"/>
                </a:cxn>
                <a:cxn ang="0">
                  <a:pos x="0" y="16"/>
                </a:cxn>
                <a:cxn ang="0">
                  <a:pos x="2" y="24"/>
                </a:cxn>
                <a:cxn ang="0">
                  <a:pos x="5" y="32"/>
                </a:cxn>
                <a:cxn ang="0">
                  <a:pos x="8" y="39"/>
                </a:cxn>
                <a:cxn ang="0">
                  <a:pos x="12" y="46"/>
                </a:cxn>
                <a:cxn ang="0">
                  <a:pos x="18" y="51"/>
                </a:cxn>
                <a:cxn ang="0">
                  <a:pos x="24" y="56"/>
                </a:cxn>
                <a:cxn ang="0">
                  <a:pos x="29" y="59"/>
                </a:cxn>
                <a:cxn ang="0">
                  <a:pos x="33" y="61"/>
                </a:cxn>
                <a:cxn ang="0">
                  <a:pos x="37" y="63"/>
                </a:cxn>
                <a:cxn ang="0">
                  <a:pos x="41" y="66"/>
                </a:cxn>
                <a:cxn ang="0">
                  <a:pos x="44" y="69"/>
                </a:cxn>
                <a:cxn ang="0">
                  <a:pos x="47" y="72"/>
                </a:cxn>
                <a:cxn ang="0">
                  <a:pos x="50" y="76"/>
                </a:cxn>
                <a:cxn ang="0">
                  <a:pos x="53" y="80"/>
                </a:cxn>
                <a:cxn ang="0">
                  <a:pos x="57" y="87"/>
                </a:cxn>
                <a:cxn ang="0">
                  <a:pos x="60" y="93"/>
                </a:cxn>
                <a:cxn ang="0">
                  <a:pos x="63" y="100"/>
                </a:cxn>
                <a:cxn ang="0">
                  <a:pos x="67" y="106"/>
                </a:cxn>
                <a:cxn ang="0">
                  <a:pos x="68" y="106"/>
                </a:cxn>
                <a:cxn ang="0">
                  <a:pos x="69" y="105"/>
                </a:cxn>
                <a:cxn ang="0">
                  <a:pos x="70" y="104"/>
                </a:cxn>
                <a:cxn ang="0">
                  <a:pos x="71" y="103"/>
                </a:cxn>
                <a:cxn ang="0">
                  <a:pos x="69" y="97"/>
                </a:cxn>
                <a:cxn ang="0">
                  <a:pos x="67" y="91"/>
                </a:cxn>
                <a:cxn ang="0">
                  <a:pos x="65" y="85"/>
                </a:cxn>
                <a:cxn ang="0">
                  <a:pos x="62" y="80"/>
                </a:cxn>
                <a:cxn ang="0">
                  <a:pos x="59" y="74"/>
                </a:cxn>
                <a:cxn ang="0">
                  <a:pos x="56" y="68"/>
                </a:cxn>
                <a:cxn ang="0">
                  <a:pos x="53" y="64"/>
                </a:cxn>
                <a:cxn ang="0">
                  <a:pos x="48" y="59"/>
                </a:cxn>
                <a:cxn ang="0">
                  <a:pos x="45" y="57"/>
                </a:cxn>
                <a:cxn ang="0">
                  <a:pos x="41" y="55"/>
                </a:cxn>
                <a:cxn ang="0">
                  <a:pos x="38" y="53"/>
                </a:cxn>
                <a:cxn ang="0">
                  <a:pos x="35" y="50"/>
                </a:cxn>
                <a:cxn ang="0">
                  <a:pos x="31" y="49"/>
                </a:cxn>
                <a:cxn ang="0">
                  <a:pos x="28" y="47"/>
                </a:cxn>
                <a:cxn ang="0">
                  <a:pos x="24" y="44"/>
                </a:cxn>
                <a:cxn ang="0">
                  <a:pos x="21" y="42"/>
                </a:cxn>
                <a:cxn ang="0">
                  <a:pos x="13" y="33"/>
                </a:cxn>
                <a:cxn ang="0">
                  <a:pos x="6" y="23"/>
                </a:cxn>
                <a:cxn ang="0">
                  <a:pos x="3" y="12"/>
                </a:cxn>
                <a:cxn ang="0">
                  <a:pos x="2" y="0"/>
                </a:cxn>
                <a:cxn ang="0">
                  <a:pos x="2" y="0"/>
                </a:cxn>
                <a:cxn ang="0">
                  <a:pos x="1" y="0"/>
                </a:cxn>
                <a:cxn ang="0">
                  <a:pos x="0" y="0"/>
                </a:cxn>
                <a:cxn ang="0">
                  <a:pos x="0" y="0"/>
                </a:cxn>
                <a:cxn ang="0">
                  <a:pos x="0" y="0"/>
                </a:cxn>
              </a:cxnLst>
              <a:rect l="0" t="0" r="r" b="b"/>
              <a:pathLst>
                <a:path w="71" h="106">
                  <a:moveTo>
                    <a:pt x="0" y="0"/>
                  </a:moveTo>
                  <a:lnTo>
                    <a:pt x="0" y="8"/>
                  </a:lnTo>
                  <a:lnTo>
                    <a:pt x="0" y="16"/>
                  </a:lnTo>
                  <a:lnTo>
                    <a:pt x="2" y="24"/>
                  </a:lnTo>
                  <a:lnTo>
                    <a:pt x="5" y="32"/>
                  </a:lnTo>
                  <a:lnTo>
                    <a:pt x="8" y="39"/>
                  </a:lnTo>
                  <a:lnTo>
                    <a:pt x="12" y="46"/>
                  </a:lnTo>
                  <a:lnTo>
                    <a:pt x="18" y="51"/>
                  </a:lnTo>
                  <a:lnTo>
                    <a:pt x="24" y="56"/>
                  </a:lnTo>
                  <a:lnTo>
                    <a:pt x="29" y="59"/>
                  </a:lnTo>
                  <a:lnTo>
                    <a:pt x="33" y="61"/>
                  </a:lnTo>
                  <a:lnTo>
                    <a:pt x="37" y="63"/>
                  </a:lnTo>
                  <a:lnTo>
                    <a:pt x="41" y="66"/>
                  </a:lnTo>
                  <a:lnTo>
                    <a:pt x="44" y="69"/>
                  </a:lnTo>
                  <a:lnTo>
                    <a:pt x="47" y="72"/>
                  </a:lnTo>
                  <a:lnTo>
                    <a:pt x="50" y="76"/>
                  </a:lnTo>
                  <a:lnTo>
                    <a:pt x="53" y="80"/>
                  </a:lnTo>
                  <a:lnTo>
                    <a:pt x="57" y="87"/>
                  </a:lnTo>
                  <a:lnTo>
                    <a:pt x="60" y="93"/>
                  </a:lnTo>
                  <a:lnTo>
                    <a:pt x="63" y="100"/>
                  </a:lnTo>
                  <a:lnTo>
                    <a:pt x="67" y="106"/>
                  </a:lnTo>
                  <a:lnTo>
                    <a:pt x="68" y="106"/>
                  </a:lnTo>
                  <a:lnTo>
                    <a:pt x="69" y="105"/>
                  </a:lnTo>
                  <a:lnTo>
                    <a:pt x="70" y="104"/>
                  </a:lnTo>
                  <a:lnTo>
                    <a:pt x="71" y="103"/>
                  </a:lnTo>
                  <a:lnTo>
                    <a:pt x="69" y="97"/>
                  </a:lnTo>
                  <a:lnTo>
                    <a:pt x="67" y="91"/>
                  </a:lnTo>
                  <a:lnTo>
                    <a:pt x="65" y="85"/>
                  </a:lnTo>
                  <a:lnTo>
                    <a:pt x="62" y="80"/>
                  </a:lnTo>
                  <a:lnTo>
                    <a:pt x="59" y="74"/>
                  </a:lnTo>
                  <a:lnTo>
                    <a:pt x="56" y="68"/>
                  </a:lnTo>
                  <a:lnTo>
                    <a:pt x="53" y="64"/>
                  </a:lnTo>
                  <a:lnTo>
                    <a:pt x="48" y="59"/>
                  </a:lnTo>
                  <a:lnTo>
                    <a:pt x="45" y="57"/>
                  </a:lnTo>
                  <a:lnTo>
                    <a:pt x="41" y="55"/>
                  </a:lnTo>
                  <a:lnTo>
                    <a:pt x="38" y="53"/>
                  </a:lnTo>
                  <a:lnTo>
                    <a:pt x="35" y="50"/>
                  </a:lnTo>
                  <a:lnTo>
                    <a:pt x="31" y="49"/>
                  </a:lnTo>
                  <a:lnTo>
                    <a:pt x="28" y="47"/>
                  </a:lnTo>
                  <a:lnTo>
                    <a:pt x="24" y="44"/>
                  </a:lnTo>
                  <a:lnTo>
                    <a:pt x="21" y="42"/>
                  </a:lnTo>
                  <a:lnTo>
                    <a:pt x="13" y="33"/>
                  </a:lnTo>
                  <a:lnTo>
                    <a:pt x="6" y="23"/>
                  </a:lnTo>
                  <a:lnTo>
                    <a:pt x="3" y="12"/>
                  </a:lnTo>
                  <a:lnTo>
                    <a:pt x="2" y="0"/>
                  </a:lnTo>
                  <a:lnTo>
                    <a:pt x="2" y="0"/>
                  </a:lnTo>
                  <a:lnTo>
                    <a:pt x="1" y="0"/>
                  </a:lnTo>
                  <a:lnTo>
                    <a:pt x="0" y="0"/>
                  </a:lnTo>
                  <a:lnTo>
                    <a:pt x="0" y="0"/>
                  </a:lnTo>
                  <a:lnTo>
                    <a:pt x="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3" name="Freeform 101"/>
            <p:cNvSpPr>
              <a:spLocks/>
            </p:cNvSpPr>
            <p:nvPr/>
          </p:nvSpPr>
          <p:spPr bwMode="auto">
            <a:xfrm>
              <a:off x="2764" y="1863"/>
              <a:ext cx="59" cy="58"/>
            </a:xfrm>
            <a:custGeom>
              <a:avLst/>
              <a:gdLst/>
              <a:ahLst/>
              <a:cxnLst>
                <a:cxn ang="0">
                  <a:pos x="59" y="16"/>
                </a:cxn>
                <a:cxn ang="0">
                  <a:pos x="55" y="14"/>
                </a:cxn>
                <a:cxn ang="0">
                  <a:pos x="50" y="12"/>
                </a:cxn>
                <a:cxn ang="0">
                  <a:pos x="46" y="10"/>
                </a:cxn>
                <a:cxn ang="0">
                  <a:pos x="42" y="7"/>
                </a:cxn>
                <a:cxn ang="0">
                  <a:pos x="40" y="4"/>
                </a:cxn>
                <a:cxn ang="0">
                  <a:pos x="38" y="2"/>
                </a:cxn>
                <a:cxn ang="0">
                  <a:pos x="35" y="1"/>
                </a:cxn>
                <a:cxn ang="0">
                  <a:pos x="32" y="0"/>
                </a:cxn>
                <a:cxn ang="0">
                  <a:pos x="31" y="0"/>
                </a:cxn>
                <a:cxn ang="0">
                  <a:pos x="29" y="1"/>
                </a:cxn>
                <a:cxn ang="0">
                  <a:pos x="28" y="1"/>
                </a:cxn>
                <a:cxn ang="0">
                  <a:pos x="26" y="2"/>
                </a:cxn>
                <a:cxn ang="0">
                  <a:pos x="24" y="4"/>
                </a:cxn>
                <a:cxn ang="0">
                  <a:pos x="21" y="5"/>
                </a:cxn>
                <a:cxn ang="0">
                  <a:pos x="18" y="7"/>
                </a:cxn>
                <a:cxn ang="0">
                  <a:pos x="16" y="8"/>
                </a:cxn>
                <a:cxn ang="0">
                  <a:pos x="12" y="13"/>
                </a:cxn>
                <a:cxn ang="0">
                  <a:pos x="7" y="18"/>
                </a:cxn>
                <a:cxn ang="0">
                  <a:pos x="3" y="25"/>
                </a:cxn>
                <a:cxn ang="0">
                  <a:pos x="0" y="31"/>
                </a:cxn>
                <a:cxn ang="0">
                  <a:pos x="0" y="34"/>
                </a:cxn>
                <a:cxn ang="0">
                  <a:pos x="3" y="36"/>
                </a:cxn>
                <a:cxn ang="0">
                  <a:pos x="5" y="38"/>
                </a:cxn>
                <a:cxn ang="0">
                  <a:pos x="7" y="40"/>
                </a:cxn>
                <a:cxn ang="0">
                  <a:pos x="12" y="43"/>
                </a:cxn>
                <a:cxn ang="0">
                  <a:pos x="16" y="48"/>
                </a:cxn>
                <a:cxn ang="0">
                  <a:pos x="20" y="53"/>
                </a:cxn>
                <a:cxn ang="0">
                  <a:pos x="23" y="58"/>
                </a:cxn>
                <a:cxn ang="0">
                  <a:pos x="23" y="58"/>
                </a:cxn>
                <a:cxn ang="0">
                  <a:pos x="24" y="58"/>
                </a:cxn>
                <a:cxn ang="0">
                  <a:pos x="25" y="57"/>
                </a:cxn>
                <a:cxn ang="0">
                  <a:pos x="26" y="56"/>
                </a:cxn>
                <a:cxn ang="0">
                  <a:pos x="24" y="50"/>
                </a:cxn>
                <a:cxn ang="0">
                  <a:pos x="22" y="45"/>
                </a:cxn>
                <a:cxn ang="0">
                  <a:pos x="18" y="40"/>
                </a:cxn>
                <a:cxn ang="0">
                  <a:pos x="14" y="37"/>
                </a:cxn>
                <a:cxn ang="0">
                  <a:pos x="10" y="34"/>
                </a:cxn>
                <a:cxn ang="0">
                  <a:pos x="8" y="30"/>
                </a:cxn>
                <a:cxn ang="0">
                  <a:pos x="8" y="26"/>
                </a:cxn>
                <a:cxn ang="0">
                  <a:pos x="11" y="22"/>
                </a:cxn>
                <a:cxn ang="0">
                  <a:pos x="13" y="19"/>
                </a:cxn>
                <a:cxn ang="0">
                  <a:pos x="15" y="16"/>
                </a:cxn>
                <a:cxn ang="0">
                  <a:pos x="17" y="14"/>
                </a:cxn>
                <a:cxn ang="0">
                  <a:pos x="20" y="11"/>
                </a:cxn>
                <a:cxn ang="0">
                  <a:pos x="22" y="9"/>
                </a:cxn>
                <a:cxn ang="0">
                  <a:pos x="26" y="7"/>
                </a:cxn>
                <a:cxn ang="0">
                  <a:pos x="29" y="5"/>
                </a:cxn>
                <a:cxn ang="0">
                  <a:pos x="32" y="4"/>
                </a:cxn>
                <a:cxn ang="0">
                  <a:pos x="35" y="7"/>
                </a:cxn>
                <a:cxn ang="0">
                  <a:pos x="38" y="8"/>
                </a:cxn>
                <a:cxn ang="0">
                  <a:pos x="41" y="10"/>
                </a:cxn>
                <a:cxn ang="0">
                  <a:pos x="44" y="12"/>
                </a:cxn>
                <a:cxn ang="0">
                  <a:pos x="47" y="13"/>
                </a:cxn>
                <a:cxn ang="0">
                  <a:pos x="51" y="14"/>
                </a:cxn>
                <a:cxn ang="0">
                  <a:pos x="55" y="16"/>
                </a:cxn>
                <a:cxn ang="0">
                  <a:pos x="59" y="16"/>
                </a:cxn>
                <a:cxn ang="0">
                  <a:pos x="59" y="16"/>
                </a:cxn>
                <a:cxn ang="0">
                  <a:pos x="59" y="16"/>
                </a:cxn>
                <a:cxn ang="0">
                  <a:pos x="59" y="16"/>
                </a:cxn>
                <a:cxn ang="0">
                  <a:pos x="59" y="16"/>
                </a:cxn>
                <a:cxn ang="0">
                  <a:pos x="59" y="16"/>
                </a:cxn>
              </a:cxnLst>
              <a:rect l="0" t="0" r="r" b="b"/>
              <a:pathLst>
                <a:path w="59" h="58">
                  <a:moveTo>
                    <a:pt x="59" y="16"/>
                  </a:moveTo>
                  <a:lnTo>
                    <a:pt x="55" y="14"/>
                  </a:lnTo>
                  <a:lnTo>
                    <a:pt x="50" y="12"/>
                  </a:lnTo>
                  <a:lnTo>
                    <a:pt x="46" y="10"/>
                  </a:lnTo>
                  <a:lnTo>
                    <a:pt x="42" y="7"/>
                  </a:lnTo>
                  <a:lnTo>
                    <a:pt x="40" y="4"/>
                  </a:lnTo>
                  <a:lnTo>
                    <a:pt x="38" y="2"/>
                  </a:lnTo>
                  <a:lnTo>
                    <a:pt x="35" y="1"/>
                  </a:lnTo>
                  <a:lnTo>
                    <a:pt x="32" y="0"/>
                  </a:lnTo>
                  <a:lnTo>
                    <a:pt x="31" y="0"/>
                  </a:lnTo>
                  <a:lnTo>
                    <a:pt x="29" y="1"/>
                  </a:lnTo>
                  <a:lnTo>
                    <a:pt x="28" y="1"/>
                  </a:lnTo>
                  <a:lnTo>
                    <a:pt x="26" y="2"/>
                  </a:lnTo>
                  <a:lnTo>
                    <a:pt x="24" y="4"/>
                  </a:lnTo>
                  <a:lnTo>
                    <a:pt x="21" y="5"/>
                  </a:lnTo>
                  <a:lnTo>
                    <a:pt x="18" y="7"/>
                  </a:lnTo>
                  <a:lnTo>
                    <a:pt x="16" y="8"/>
                  </a:lnTo>
                  <a:lnTo>
                    <a:pt x="12" y="13"/>
                  </a:lnTo>
                  <a:lnTo>
                    <a:pt x="7" y="18"/>
                  </a:lnTo>
                  <a:lnTo>
                    <a:pt x="3" y="25"/>
                  </a:lnTo>
                  <a:lnTo>
                    <a:pt x="0" y="31"/>
                  </a:lnTo>
                  <a:lnTo>
                    <a:pt x="0" y="34"/>
                  </a:lnTo>
                  <a:lnTo>
                    <a:pt x="3" y="36"/>
                  </a:lnTo>
                  <a:lnTo>
                    <a:pt x="5" y="38"/>
                  </a:lnTo>
                  <a:lnTo>
                    <a:pt x="7" y="40"/>
                  </a:lnTo>
                  <a:lnTo>
                    <a:pt x="12" y="43"/>
                  </a:lnTo>
                  <a:lnTo>
                    <a:pt x="16" y="48"/>
                  </a:lnTo>
                  <a:lnTo>
                    <a:pt x="20" y="53"/>
                  </a:lnTo>
                  <a:lnTo>
                    <a:pt x="23" y="58"/>
                  </a:lnTo>
                  <a:lnTo>
                    <a:pt x="23" y="58"/>
                  </a:lnTo>
                  <a:lnTo>
                    <a:pt x="24" y="58"/>
                  </a:lnTo>
                  <a:lnTo>
                    <a:pt x="25" y="57"/>
                  </a:lnTo>
                  <a:lnTo>
                    <a:pt x="26" y="56"/>
                  </a:lnTo>
                  <a:lnTo>
                    <a:pt x="24" y="50"/>
                  </a:lnTo>
                  <a:lnTo>
                    <a:pt x="22" y="45"/>
                  </a:lnTo>
                  <a:lnTo>
                    <a:pt x="18" y="40"/>
                  </a:lnTo>
                  <a:lnTo>
                    <a:pt x="14" y="37"/>
                  </a:lnTo>
                  <a:lnTo>
                    <a:pt x="10" y="34"/>
                  </a:lnTo>
                  <a:lnTo>
                    <a:pt x="8" y="30"/>
                  </a:lnTo>
                  <a:lnTo>
                    <a:pt x="8" y="26"/>
                  </a:lnTo>
                  <a:lnTo>
                    <a:pt x="11" y="22"/>
                  </a:lnTo>
                  <a:lnTo>
                    <a:pt x="13" y="19"/>
                  </a:lnTo>
                  <a:lnTo>
                    <a:pt x="15" y="16"/>
                  </a:lnTo>
                  <a:lnTo>
                    <a:pt x="17" y="14"/>
                  </a:lnTo>
                  <a:lnTo>
                    <a:pt x="20" y="11"/>
                  </a:lnTo>
                  <a:lnTo>
                    <a:pt x="22" y="9"/>
                  </a:lnTo>
                  <a:lnTo>
                    <a:pt x="26" y="7"/>
                  </a:lnTo>
                  <a:lnTo>
                    <a:pt x="29" y="5"/>
                  </a:lnTo>
                  <a:lnTo>
                    <a:pt x="32" y="4"/>
                  </a:lnTo>
                  <a:lnTo>
                    <a:pt x="35" y="7"/>
                  </a:lnTo>
                  <a:lnTo>
                    <a:pt x="38" y="8"/>
                  </a:lnTo>
                  <a:lnTo>
                    <a:pt x="41" y="10"/>
                  </a:lnTo>
                  <a:lnTo>
                    <a:pt x="44" y="12"/>
                  </a:lnTo>
                  <a:lnTo>
                    <a:pt x="47" y="13"/>
                  </a:lnTo>
                  <a:lnTo>
                    <a:pt x="51" y="14"/>
                  </a:lnTo>
                  <a:lnTo>
                    <a:pt x="55" y="16"/>
                  </a:lnTo>
                  <a:lnTo>
                    <a:pt x="59" y="16"/>
                  </a:lnTo>
                  <a:lnTo>
                    <a:pt x="59" y="16"/>
                  </a:lnTo>
                  <a:lnTo>
                    <a:pt x="59" y="16"/>
                  </a:lnTo>
                  <a:lnTo>
                    <a:pt x="59" y="16"/>
                  </a:lnTo>
                  <a:lnTo>
                    <a:pt x="59" y="16"/>
                  </a:lnTo>
                  <a:lnTo>
                    <a:pt x="59" y="16"/>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4" name="Freeform 102"/>
            <p:cNvSpPr>
              <a:spLocks/>
            </p:cNvSpPr>
            <p:nvPr/>
          </p:nvSpPr>
          <p:spPr bwMode="auto">
            <a:xfrm>
              <a:off x="2786" y="1885"/>
              <a:ext cx="96" cy="65"/>
            </a:xfrm>
            <a:custGeom>
              <a:avLst/>
              <a:gdLst/>
              <a:ahLst/>
              <a:cxnLst>
                <a:cxn ang="0">
                  <a:pos x="0" y="1"/>
                </a:cxn>
                <a:cxn ang="0">
                  <a:pos x="1" y="5"/>
                </a:cxn>
                <a:cxn ang="0">
                  <a:pos x="4" y="9"/>
                </a:cxn>
                <a:cxn ang="0">
                  <a:pos x="7" y="12"/>
                </a:cxn>
                <a:cxn ang="0">
                  <a:pos x="10" y="15"/>
                </a:cxn>
                <a:cxn ang="0">
                  <a:pos x="16" y="23"/>
                </a:cxn>
                <a:cxn ang="0">
                  <a:pos x="19" y="32"/>
                </a:cxn>
                <a:cxn ang="0">
                  <a:pos x="22" y="42"/>
                </a:cxn>
                <a:cxn ang="0">
                  <a:pos x="28" y="50"/>
                </a:cxn>
                <a:cxn ang="0">
                  <a:pos x="31" y="54"/>
                </a:cxn>
                <a:cxn ang="0">
                  <a:pos x="34" y="56"/>
                </a:cxn>
                <a:cxn ang="0">
                  <a:pos x="38" y="59"/>
                </a:cxn>
                <a:cxn ang="0">
                  <a:pos x="42" y="60"/>
                </a:cxn>
                <a:cxn ang="0">
                  <a:pos x="46" y="62"/>
                </a:cxn>
                <a:cxn ang="0">
                  <a:pos x="51" y="63"/>
                </a:cxn>
                <a:cxn ang="0">
                  <a:pos x="55" y="64"/>
                </a:cxn>
                <a:cxn ang="0">
                  <a:pos x="60" y="65"/>
                </a:cxn>
                <a:cxn ang="0">
                  <a:pos x="61" y="65"/>
                </a:cxn>
                <a:cxn ang="0">
                  <a:pos x="63" y="64"/>
                </a:cxn>
                <a:cxn ang="0">
                  <a:pos x="65" y="63"/>
                </a:cxn>
                <a:cxn ang="0">
                  <a:pos x="66" y="62"/>
                </a:cxn>
                <a:cxn ang="0">
                  <a:pos x="70" y="61"/>
                </a:cxn>
                <a:cxn ang="0">
                  <a:pos x="74" y="60"/>
                </a:cxn>
                <a:cxn ang="0">
                  <a:pos x="77" y="60"/>
                </a:cxn>
                <a:cxn ang="0">
                  <a:pos x="80" y="60"/>
                </a:cxn>
                <a:cxn ang="0">
                  <a:pos x="83" y="61"/>
                </a:cxn>
                <a:cxn ang="0">
                  <a:pos x="86" y="62"/>
                </a:cxn>
                <a:cxn ang="0">
                  <a:pos x="89" y="63"/>
                </a:cxn>
                <a:cxn ang="0">
                  <a:pos x="93" y="65"/>
                </a:cxn>
                <a:cxn ang="0">
                  <a:pos x="94" y="65"/>
                </a:cxn>
                <a:cxn ang="0">
                  <a:pos x="96" y="64"/>
                </a:cxn>
                <a:cxn ang="0">
                  <a:pos x="96" y="62"/>
                </a:cxn>
                <a:cxn ang="0">
                  <a:pos x="96" y="59"/>
                </a:cxn>
                <a:cxn ang="0">
                  <a:pos x="93" y="54"/>
                </a:cxn>
                <a:cxn ang="0">
                  <a:pos x="90" y="51"/>
                </a:cxn>
                <a:cxn ang="0">
                  <a:pos x="84" y="49"/>
                </a:cxn>
                <a:cxn ang="0">
                  <a:pos x="78" y="50"/>
                </a:cxn>
                <a:cxn ang="0">
                  <a:pos x="73" y="51"/>
                </a:cxn>
                <a:cxn ang="0">
                  <a:pos x="69" y="53"/>
                </a:cxn>
                <a:cxn ang="0">
                  <a:pos x="64" y="54"/>
                </a:cxn>
                <a:cxn ang="0">
                  <a:pos x="60" y="55"/>
                </a:cxn>
                <a:cxn ang="0">
                  <a:pos x="55" y="56"/>
                </a:cxn>
                <a:cxn ang="0">
                  <a:pos x="51" y="56"/>
                </a:cxn>
                <a:cxn ang="0">
                  <a:pos x="46" y="54"/>
                </a:cxn>
                <a:cxn ang="0">
                  <a:pos x="40" y="52"/>
                </a:cxn>
                <a:cxn ang="0">
                  <a:pos x="35" y="48"/>
                </a:cxn>
                <a:cxn ang="0">
                  <a:pos x="31" y="45"/>
                </a:cxn>
                <a:cxn ang="0">
                  <a:pos x="28" y="40"/>
                </a:cxn>
                <a:cxn ang="0">
                  <a:pos x="25" y="35"/>
                </a:cxn>
                <a:cxn ang="0">
                  <a:pos x="22" y="30"/>
                </a:cxn>
                <a:cxn ang="0">
                  <a:pos x="20" y="24"/>
                </a:cxn>
                <a:cxn ang="0">
                  <a:pos x="18" y="19"/>
                </a:cxn>
                <a:cxn ang="0">
                  <a:pos x="15" y="14"/>
                </a:cxn>
                <a:cxn ang="0">
                  <a:pos x="11" y="10"/>
                </a:cxn>
                <a:cxn ang="0">
                  <a:pos x="7" y="7"/>
                </a:cxn>
                <a:cxn ang="0">
                  <a:pos x="4" y="4"/>
                </a:cxn>
                <a:cxn ang="0">
                  <a:pos x="1" y="0"/>
                </a:cxn>
                <a:cxn ang="0">
                  <a:pos x="1" y="0"/>
                </a:cxn>
                <a:cxn ang="0">
                  <a:pos x="1" y="0"/>
                </a:cxn>
                <a:cxn ang="0">
                  <a:pos x="0" y="0"/>
                </a:cxn>
                <a:cxn ang="0">
                  <a:pos x="0" y="1"/>
                </a:cxn>
                <a:cxn ang="0">
                  <a:pos x="0" y="1"/>
                </a:cxn>
              </a:cxnLst>
              <a:rect l="0" t="0" r="r" b="b"/>
              <a:pathLst>
                <a:path w="96" h="65">
                  <a:moveTo>
                    <a:pt x="0" y="1"/>
                  </a:moveTo>
                  <a:lnTo>
                    <a:pt x="1" y="5"/>
                  </a:lnTo>
                  <a:lnTo>
                    <a:pt x="4" y="9"/>
                  </a:lnTo>
                  <a:lnTo>
                    <a:pt x="7" y="12"/>
                  </a:lnTo>
                  <a:lnTo>
                    <a:pt x="10" y="15"/>
                  </a:lnTo>
                  <a:lnTo>
                    <a:pt x="16" y="23"/>
                  </a:lnTo>
                  <a:lnTo>
                    <a:pt x="19" y="32"/>
                  </a:lnTo>
                  <a:lnTo>
                    <a:pt x="22" y="42"/>
                  </a:lnTo>
                  <a:lnTo>
                    <a:pt x="28" y="50"/>
                  </a:lnTo>
                  <a:lnTo>
                    <a:pt x="31" y="54"/>
                  </a:lnTo>
                  <a:lnTo>
                    <a:pt x="34" y="56"/>
                  </a:lnTo>
                  <a:lnTo>
                    <a:pt x="38" y="59"/>
                  </a:lnTo>
                  <a:lnTo>
                    <a:pt x="42" y="60"/>
                  </a:lnTo>
                  <a:lnTo>
                    <a:pt x="46" y="62"/>
                  </a:lnTo>
                  <a:lnTo>
                    <a:pt x="51" y="63"/>
                  </a:lnTo>
                  <a:lnTo>
                    <a:pt x="55" y="64"/>
                  </a:lnTo>
                  <a:lnTo>
                    <a:pt x="60" y="65"/>
                  </a:lnTo>
                  <a:lnTo>
                    <a:pt x="61" y="65"/>
                  </a:lnTo>
                  <a:lnTo>
                    <a:pt x="63" y="64"/>
                  </a:lnTo>
                  <a:lnTo>
                    <a:pt x="65" y="63"/>
                  </a:lnTo>
                  <a:lnTo>
                    <a:pt x="66" y="62"/>
                  </a:lnTo>
                  <a:lnTo>
                    <a:pt x="70" y="61"/>
                  </a:lnTo>
                  <a:lnTo>
                    <a:pt x="74" y="60"/>
                  </a:lnTo>
                  <a:lnTo>
                    <a:pt x="77" y="60"/>
                  </a:lnTo>
                  <a:lnTo>
                    <a:pt x="80" y="60"/>
                  </a:lnTo>
                  <a:lnTo>
                    <a:pt x="83" y="61"/>
                  </a:lnTo>
                  <a:lnTo>
                    <a:pt x="86" y="62"/>
                  </a:lnTo>
                  <a:lnTo>
                    <a:pt x="89" y="63"/>
                  </a:lnTo>
                  <a:lnTo>
                    <a:pt x="93" y="65"/>
                  </a:lnTo>
                  <a:lnTo>
                    <a:pt x="94" y="65"/>
                  </a:lnTo>
                  <a:lnTo>
                    <a:pt x="96" y="64"/>
                  </a:lnTo>
                  <a:lnTo>
                    <a:pt x="96" y="62"/>
                  </a:lnTo>
                  <a:lnTo>
                    <a:pt x="96" y="59"/>
                  </a:lnTo>
                  <a:lnTo>
                    <a:pt x="93" y="54"/>
                  </a:lnTo>
                  <a:lnTo>
                    <a:pt x="90" y="51"/>
                  </a:lnTo>
                  <a:lnTo>
                    <a:pt x="84" y="49"/>
                  </a:lnTo>
                  <a:lnTo>
                    <a:pt x="78" y="50"/>
                  </a:lnTo>
                  <a:lnTo>
                    <a:pt x="73" y="51"/>
                  </a:lnTo>
                  <a:lnTo>
                    <a:pt x="69" y="53"/>
                  </a:lnTo>
                  <a:lnTo>
                    <a:pt x="64" y="54"/>
                  </a:lnTo>
                  <a:lnTo>
                    <a:pt x="60" y="55"/>
                  </a:lnTo>
                  <a:lnTo>
                    <a:pt x="55" y="56"/>
                  </a:lnTo>
                  <a:lnTo>
                    <a:pt x="51" y="56"/>
                  </a:lnTo>
                  <a:lnTo>
                    <a:pt x="46" y="54"/>
                  </a:lnTo>
                  <a:lnTo>
                    <a:pt x="40" y="52"/>
                  </a:lnTo>
                  <a:lnTo>
                    <a:pt x="35" y="48"/>
                  </a:lnTo>
                  <a:lnTo>
                    <a:pt x="31" y="45"/>
                  </a:lnTo>
                  <a:lnTo>
                    <a:pt x="28" y="40"/>
                  </a:lnTo>
                  <a:lnTo>
                    <a:pt x="25" y="35"/>
                  </a:lnTo>
                  <a:lnTo>
                    <a:pt x="22" y="30"/>
                  </a:lnTo>
                  <a:lnTo>
                    <a:pt x="20" y="24"/>
                  </a:lnTo>
                  <a:lnTo>
                    <a:pt x="18" y="19"/>
                  </a:lnTo>
                  <a:lnTo>
                    <a:pt x="15" y="14"/>
                  </a:lnTo>
                  <a:lnTo>
                    <a:pt x="11" y="10"/>
                  </a:lnTo>
                  <a:lnTo>
                    <a:pt x="7" y="7"/>
                  </a:lnTo>
                  <a:lnTo>
                    <a:pt x="4" y="4"/>
                  </a:lnTo>
                  <a:lnTo>
                    <a:pt x="1" y="0"/>
                  </a:lnTo>
                  <a:lnTo>
                    <a:pt x="1" y="0"/>
                  </a:lnTo>
                  <a:lnTo>
                    <a:pt x="1" y="0"/>
                  </a:lnTo>
                  <a:lnTo>
                    <a:pt x="0" y="0"/>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5" name="Freeform 103"/>
            <p:cNvSpPr>
              <a:spLocks/>
            </p:cNvSpPr>
            <p:nvPr/>
          </p:nvSpPr>
          <p:spPr bwMode="auto">
            <a:xfrm>
              <a:off x="2784" y="1909"/>
              <a:ext cx="18" cy="16"/>
            </a:xfrm>
            <a:custGeom>
              <a:avLst/>
              <a:gdLst/>
              <a:ahLst/>
              <a:cxnLst>
                <a:cxn ang="0">
                  <a:pos x="1" y="14"/>
                </a:cxn>
                <a:cxn ang="0">
                  <a:pos x="4" y="15"/>
                </a:cxn>
                <a:cxn ang="0">
                  <a:pos x="7" y="16"/>
                </a:cxn>
                <a:cxn ang="0">
                  <a:pos x="9" y="16"/>
                </a:cxn>
                <a:cxn ang="0">
                  <a:pos x="12" y="15"/>
                </a:cxn>
                <a:cxn ang="0">
                  <a:pos x="15" y="13"/>
                </a:cxn>
                <a:cxn ang="0">
                  <a:pos x="17" y="11"/>
                </a:cxn>
                <a:cxn ang="0">
                  <a:pos x="18" y="7"/>
                </a:cxn>
                <a:cxn ang="0">
                  <a:pos x="18" y="4"/>
                </a:cxn>
                <a:cxn ang="0">
                  <a:pos x="18" y="3"/>
                </a:cxn>
                <a:cxn ang="0">
                  <a:pos x="17" y="1"/>
                </a:cxn>
                <a:cxn ang="0">
                  <a:pos x="15" y="0"/>
                </a:cxn>
                <a:cxn ang="0">
                  <a:pos x="15" y="1"/>
                </a:cxn>
                <a:cxn ang="0">
                  <a:pos x="14" y="2"/>
                </a:cxn>
                <a:cxn ang="0">
                  <a:pos x="13" y="3"/>
                </a:cxn>
                <a:cxn ang="0">
                  <a:pos x="13" y="4"/>
                </a:cxn>
                <a:cxn ang="0">
                  <a:pos x="12" y="5"/>
                </a:cxn>
                <a:cxn ang="0">
                  <a:pos x="12" y="6"/>
                </a:cxn>
                <a:cxn ang="0">
                  <a:pos x="12" y="7"/>
                </a:cxn>
                <a:cxn ang="0">
                  <a:pos x="11" y="8"/>
                </a:cxn>
                <a:cxn ang="0">
                  <a:pos x="10" y="9"/>
                </a:cxn>
                <a:cxn ang="0">
                  <a:pos x="8" y="11"/>
                </a:cxn>
                <a:cxn ang="0">
                  <a:pos x="6" y="12"/>
                </a:cxn>
                <a:cxn ang="0">
                  <a:pos x="3" y="12"/>
                </a:cxn>
                <a:cxn ang="0">
                  <a:pos x="0" y="12"/>
                </a:cxn>
                <a:cxn ang="0">
                  <a:pos x="0" y="12"/>
                </a:cxn>
                <a:cxn ang="0">
                  <a:pos x="0" y="12"/>
                </a:cxn>
                <a:cxn ang="0">
                  <a:pos x="0" y="13"/>
                </a:cxn>
                <a:cxn ang="0">
                  <a:pos x="1" y="14"/>
                </a:cxn>
                <a:cxn ang="0">
                  <a:pos x="1" y="14"/>
                </a:cxn>
              </a:cxnLst>
              <a:rect l="0" t="0" r="r" b="b"/>
              <a:pathLst>
                <a:path w="18" h="16">
                  <a:moveTo>
                    <a:pt x="1" y="14"/>
                  </a:moveTo>
                  <a:lnTo>
                    <a:pt x="4" y="15"/>
                  </a:lnTo>
                  <a:lnTo>
                    <a:pt x="7" y="16"/>
                  </a:lnTo>
                  <a:lnTo>
                    <a:pt x="9" y="16"/>
                  </a:lnTo>
                  <a:lnTo>
                    <a:pt x="12" y="15"/>
                  </a:lnTo>
                  <a:lnTo>
                    <a:pt x="15" y="13"/>
                  </a:lnTo>
                  <a:lnTo>
                    <a:pt x="17" y="11"/>
                  </a:lnTo>
                  <a:lnTo>
                    <a:pt x="18" y="7"/>
                  </a:lnTo>
                  <a:lnTo>
                    <a:pt x="18" y="4"/>
                  </a:lnTo>
                  <a:lnTo>
                    <a:pt x="18" y="3"/>
                  </a:lnTo>
                  <a:lnTo>
                    <a:pt x="17" y="1"/>
                  </a:lnTo>
                  <a:lnTo>
                    <a:pt x="15" y="0"/>
                  </a:lnTo>
                  <a:lnTo>
                    <a:pt x="15" y="1"/>
                  </a:lnTo>
                  <a:lnTo>
                    <a:pt x="14" y="2"/>
                  </a:lnTo>
                  <a:lnTo>
                    <a:pt x="13" y="3"/>
                  </a:lnTo>
                  <a:lnTo>
                    <a:pt x="13" y="4"/>
                  </a:lnTo>
                  <a:lnTo>
                    <a:pt x="12" y="5"/>
                  </a:lnTo>
                  <a:lnTo>
                    <a:pt x="12" y="6"/>
                  </a:lnTo>
                  <a:lnTo>
                    <a:pt x="12" y="7"/>
                  </a:lnTo>
                  <a:lnTo>
                    <a:pt x="11" y="8"/>
                  </a:lnTo>
                  <a:lnTo>
                    <a:pt x="10" y="9"/>
                  </a:lnTo>
                  <a:lnTo>
                    <a:pt x="8" y="11"/>
                  </a:lnTo>
                  <a:lnTo>
                    <a:pt x="6" y="12"/>
                  </a:lnTo>
                  <a:lnTo>
                    <a:pt x="3" y="12"/>
                  </a:lnTo>
                  <a:lnTo>
                    <a:pt x="0" y="12"/>
                  </a:lnTo>
                  <a:lnTo>
                    <a:pt x="0" y="12"/>
                  </a:lnTo>
                  <a:lnTo>
                    <a:pt x="0" y="12"/>
                  </a:lnTo>
                  <a:lnTo>
                    <a:pt x="0" y="13"/>
                  </a:lnTo>
                  <a:lnTo>
                    <a:pt x="1" y="14"/>
                  </a:lnTo>
                  <a:lnTo>
                    <a:pt x="1" y="14"/>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6" name="Freeform 104"/>
            <p:cNvSpPr>
              <a:spLocks/>
            </p:cNvSpPr>
            <p:nvPr/>
          </p:nvSpPr>
          <p:spPr bwMode="auto">
            <a:xfrm>
              <a:off x="2812" y="1873"/>
              <a:ext cx="20" cy="9"/>
            </a:xfrm>
            <a:custGeom>
              <a:avLst/>
              <a:gdLst/>
              <a:ahLst/>
              <a:cxnLst>
                <a:cxn ang="0">
                  <a:pos x="18" y="0"/>
                </a:cxn>
                <a:cxn ang="0">
                  <a:pos x="17" y="6"/>
                </a:cxn>
                <a:cxn ang="0">
                  <a:pos x="13" y="7"/>
                </a:cxn>
                <a:cxn ang="0">
                  <a:pos x="6" y="6"/>
                </a:cxn>
                <a:cxn ang="0">
                  <a:pos x="1" y="4"/>
                </a:cxn>
                <a:cxn ang="0">
                  <a:pos x="0" y="4"/>
                </a:cxn>
                <a:cxn ang="0">
                  <a:pos x="0" y="4"/>
                </a:cxn>
                <a:cxn ang="0">
                  <a:pos x="0" y="5"/>
                </a:cxn>
                <a:cxn ang="0">
                  <a:pos x="1" y="5"/>
                </a:cxn>
                <a:cxn ang="0">
                  <a:pos x="4" y="6"/>
                </a:cxn>
                <a:cxn ang="0">
                  <a:pos x="7" y="8"/>
                </a:cxn>
                <a:cxn ang="0">
                  <a:pos x="11" y="9"/>
                </a:cxn>
                <a:cxn ang="0">
                  <a:pos x="14" y="9"/>
                </a:cxn>
                <a:cxn ang="0">
                  <a:pos x="17" y="9"/>
                </a:cxn>
                <a:cxn ang="0">
                  <a:pos x="20" y="8"/>
                </a:cxn>
                <a:cxn ang="0">
                  <a:pos x="20" y="5"/>
                </a:cxn>
                <a:cxn ang="0">
                  <a:pos x="20" y="1"/>
                </a:cxn>
                <a:cxn ang="0">
                  <a:pos x="20" y="0"/>
                </a:cxn>
                <a:cxn ang="0">
                  <a:pos x="19" y="0"/>
                </a:cxn>
                <a:cxn ang="0">
                  <a:pos x="18" y="0"/>
                </a:cxn>
                <a:cxn ang="0">
                  <a:pos x="18" y="0"/>
                </a:cxn>
                <a:cxn ang="0">
                  <a:pos x="18" y="0"/>
                </a:cxn>
              </a:cxnLst>
              <a:rect l="0" t="0" r="r" b="b"/>
              <a:pathLst>
                <a:path w="20" h="9">
                  <a:moveTo>
                    <a:pt x="18" y="0"/>
                  </a:moveTo>
                  <a:lnTo>
                    <a:pt x="17" y="6"/>
                  </a:lnTo>
                  <a:lnTo>
                    <a:pt x="13" y="7"/>
                  </a:lnTo>
                  <a:lnTo>
                    <a:pt x="6" y="6"/>
                  </a:lnTo>
                  <a:lnTo>
                    <a:pt x="1" y="4"/>
                  </a:lnTo>
                  <a:lnTo>
                    <a:pt x="0" y="4"/>
                  </a:lnTo>
                  <a:lnTo>
                    <a:pt x="0" y="4"/>
                  </a:lnTo>
                  <a:lnTo>
                    <a:pt x="0" y="5"/>
                  </a:lnTo>
                  <a:lnTo>
                    <a:pt x="1" y="5"/>
                  </a:lnTo>
                  <a:lnTo>
                    <a:pt x="4" y="6"/>
                  </a:lnTo>
                  <a:lnTo>
                    <a:pt x="7" y="8"/>
                  </a:lnTo>
                  <a:lnTo>
                    <a:pt x="11" y="9"/>
                  </a:lnTo>
                  <a:lnTo>
                    <a:pt x="14" y="9"/>
                  </a:lnTo>
                  <a:lnTo>
                    <a:pt x="17" y="9"/>
                  </a:lnTo>
                  <a:lnTo>
                    <a:pt x="20" y="8"/>
                  </a:lnTo>
                  <a:lnTo>
                    <a:pt x="20" y="5"/>
                  </a:lnTo>
                  <a:lnTo>
                    <a:pt x="20" y="1"/>
                  </a:lnTo>
                  <a:lnTo>
                    <a:pt x="20" y="0"/>
                  </a:lnTo>
                  <a:lnTo>
                    <a:pt x="19" y="0"/>
                  </a:lnTo>
                  <a:lnTo>
                    <a:pt x="18" y="0"/>
                  </a:lnTo>
                  <a:lnTo>
                    <a:pt x="18" y="0"/>
                  </a:lnTo>
                  <a:lnTo>
                    <a:pt x="18"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7" name="Freeform 105"/>
            <p:cNvSpPr>
              <a:spLocks/>
            </p:cNvSpPr>
            <p:nvPr/>
          </p:nvSpPr>
          <p:spPr bwMode="auto">
            <a:xfrm>
              <a:off x="2748" y="1818"/>
              <a:ext cx="54" cy="68"/>
            </a:xfrm>
            <a:custGeom>
              <a:avLst/>
              <a:gdLst/>
              <a:ahLst/>
              <a:cxnLst>
                <a:cxn ang="0">
                  <a:pos x="54" y="0"/>
                </a:cxn>
                <a:cxn ang="0">
                  <a:pos x="46" y="2"/>
                </a:cxn>
                <a:cxn ang="0">
                  <a:pos x="39" y="3"/>
                </a:cxn>
                <a:cxn ang="0">
                  <a:pos x="31" y="5"/>
                </a:cxn>
                <a:cxn ang="0">
                  <a:pos x="23" y="6"/>
                </a:cxn>
                <a:cxn ang="0">
                  <a:pos x="16" y="8"/>
                </a:cxn>
                <a:cxn ang="0">
                  <a:pos x="9" y="11"/>
                </a:cxn>
                <a:cxn ang="0">
                  <a:pos x="4" y="17"/>
                </a:cxn>
                <a:cxn ang="0">
                  <a:pos x="0" y="23"/>
                </a:cxn>
                <a:cxn ang="0">
                  <a:pos x="0" y="26"/>
                </a:cxn>
                <a:cxn ang="0">
                  <a:pos x="0" y="30"/>
                </a:cxn>
                <a:cxn ang="0">
                  <a:pos x="1" y="33"/>
                </a:cxn>
                <a:cxn ang="0">
                  <a:pos x="2" y="35"/>
                </a:cxn>
                <a:cxn ang="0">
                  <a:pos x="6" y="44"/>
                </a:cxn>
                <a:cxn ang="0">
                  <a:pos x="10" y="51"/>
                </a:cxn>
                <a:cxn ang="0">
                  <a:pos x="15" y="59"/>
                </a:cxn>
                <a:cxn ang="0">
                  <a:pos x="19" y="67"/>
                </a:cxn>
                <a:cxn ang="0">
                  <a:pos x="19" y="68"/>
                </a:cxn>
                <a:cxn ang="0">
                  <a:pos x="20" y="68"/>
                </a:cxn>
                <a:cxn ang="0">
                  <a:pos x="21" y="67"/>
                </a:cxn>
                <a:cxn ang="0">
                  <a:pos x="21" y="65"/>
                </a:cxn>
                <a:cxn ang="0">
                  <a:pos x="18" y="58"/>
                </a:cxn>
                <a:cxn ang="0">
                  <a:pos x="14" y="52"/>
                </a:cxn>
                <a:cxn ang="0">
                  <a:pos x="9" y="44"/>
                </a:cxn>
                <a:cxn ang="0">
                  <a:pos x="5" y="37"/>
                </a:cxn>
                <a:cxn ang="0">
                  <a:pos x="2" y="30"/>
                </a:cxn>
                <a:cxn ang="0">
                  <a:pos x="3" y="24"/>
                </a:cxn>
                <a:cxn ang="0">
                  <a:pos x="7" y="18"/>
                </a:cxn>
                <a:cxn ang="0">
                  <a:pos x="15" y="14"/>
                </a:cxn>
                <a:cxn ang="0">
                  <a:pos x="20" y="12"/>
                </a:cxn>
                <a:cxn ang="0">
                  <a:pos x="25" y="11"/>
                </a:cxn>
                <a:cxn ang="0">
                  <a:pos x="30" y="11"/>
                </a:cxn>
                <a:cxn ang="0">
                  <a:pos x="35" y="9"/>
                </a:cxn>
                <a:cxn ang="0">
                  <a:pos x="39" y="8"/>
                </a:cxn>
                <a:cxn ang="0">
                  <a:pos x="45" y="6"/>
                </a:cxn>
                <a:cxn ang="0">
                  <a:pos x="49" y="5"/>
                </a:cxn>
                <a:cxn ang="0">
                  <a:pos x="54" y="2"/>
                </a:cxn>
                <a:cxn ang="0">
                  <a:pos x="54" y="2"/>
                </a:cxn>
                <a:cxn ang="0">
                  <a:pos x="54" y="1"/>
                </a:cxn>
                <a:cxn ang="0">
                  <a:pos x="54" y="0"/>
                </a:cxn>
                <a:cxn ang="0">
                  <a:pos x="54" y="0"/>
                </a:cxn>
                <a:cxn ang="0">
                  <a:pos x="54" y="0"/>
                </a:cxn>
              </a:cxnLst>
              <a:rect l="0" t="0" r="r" b="b"/>
              <a:pathLst>
                <a:path w="54" h="68">
                  <a:moveTo>
                    <a:pt x="54" y="0"/>
                  </a:moveTo>
                  <a:lnTo>
                    <a:pt x="46" y="2"/>
                  </a:lnTo>
                  <a:lnTo>
                    <a:pt x="39" y="3"/>
                  </a:lnTo>
                  <a:lnTo>
                    <a:pt x="31" y="5"/>
                  </a:lnTo>
                  <a:lnTo>
                    <a:pt x="23" y="6"/>
                  </a:lnTo>
                  <a:lnTo>
                    <a:pt x="16" y="8"/>
                  </a:lnTo>
                  <a:lnTo>
                    <a:pt x="9" y="11"/>
                  </a:lnTo>
                  <a:lnTo>
                    <a:pt x="4" y="17"/>
                  </a:lnTo>
                  <a:lnTo>
                    <a:pt x="0" y="23"/>
                  </a:lnTo>
                  <a:lnTo>
                    <a:pt x="0" y="26"/>
                  </a:lnTo>
                  <a:lnTo>
                    <a:pt x="0" y="30"/>
                  </a:lnTo>
                  <a:lnTo>
                    <a:pt x="1" y="33"/>
                  </a:lnTo>
                  <a:lnTo>
                    <a:pt x="2" y="35"/>
                  </a:lnTo>
                  <a:lnTo>
                    <a:pt x="6" y="44"/>
                  </a:lnTo>
                  <a:lnTo>
                    <a:pt x="10" y="51"/>
                  </a:lnTo>
                  <a:lnTo>
                    <a:pt x="15" y="59"/>
                  </a:lnTo>
                  <a:lnTo>
                    <a:pt x="19" y="67"/>
                  </a:lnTo>
                  <a:lnTo>
                    <a:pt x="19" y="68"/>
                  </a:lnTo>
                  <a:lnTo>
                    <a:pt x="20" y="68"/>
                  </a:lnTo>
                  <a:lnTo>
                    <a:pt x="21" y="67"/>
                  </a:lnTo>
                  <a:lnTo>
                    <a:pt x="21" y="65"/>
                  </a:lnTo>
                  <a:lnTo>
                    <a:pt x="18" y="58"/>
                  </a:lnTo>
                  <a:lnTo>
                    <a:pt x="14" y="52"/>
                  </a:lnTo>
                  <a:lnTo>
                    <a:pt x="9" y="44"/>
                  </a:lnTo>
                  <a:lnTo>
                    <a:pt x="5" y="37"/>
                  </a:lnTo>
                  <a:lnTo>
                    <a:pt x="2" y="30"/>
                  </a:lnTo>
                  <a:lnTo>
                    <a:pt x="3" y="24"/>
                  </a:lnTo>
                  <a:lnTo>
                    <a:pt x="7" y="18"/>
                  </a:lnTo>
                  <a:lnTo>
                    <a:pt x="15" y="14"/>
                  </a:lnTo>
                  <a:lnTo>
                    <a:pt x="20" y="12"/>
                  </a:lnTo>
                  <a:lnTo>
                    <a:pt x="25" y="11"/>
                  </a:lnTo>
                  <a:lnTo>
                    <a:pt x="30" y="11"/>
                  </a:lnTo>
                  <a:lnTo>
                    <a:pt x="35" y="9"/>
                  </a:lnTo>
                  <a:lnTo>
                    <a:pt x="39" y="8"/>
                  </a:lnTo>
                  <a:lnTo>
                    <a:pt x="45" y="6"/>
                  </a:lnTo>
                  <a:lnTo>
                    <a:pt x="49" y="5"/>
                  </a:lnTo>
                  <a:lnTo>
                    <a:pt x="54" y="2"/>
                  </a:lnTo>
                  <a:lnTo>
                    <a:pt x="54" y="2"/>
                  </a:lnTo>
                  <a:lnTo>
                    <a:pt x="54" y="1"/>
                  </a:lnTo>
                  <a:lnTo>
                    <a:pt x="54" y="0"/>
                  </a:lnTo>
                  <a:lnTo>
                    <a:pt x="54" y="0"/>
                  </a:lnTo>
                  <a:lnTo>
                    <a:pt x="54"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8" name="Freeform 106"/>
            <p:cNvSpPr>
              <a:spLocks/>
            </p:cNvSpPr>
            <p:nvPr/>
          </p:nvSpPr>
          <p:spPr bwMode="auto">
            <a:xfrm>
              <a:off x="2769" y="1843"/>
              <a:ext cx="20" cy="29"/>
            </a:xfrm>
            <a:custGeom>
              <a:avLst/>
              <a:gdLst/>
              <a:ahLst/>
              <a:cxnLst>
                <a:cxn ang="0">
                  <a:pos x="0" y="1"/>
                </a:cxn>
                <a:cxn ang="0">
                  <a:pos x="7" y="6"/>
                </a:cxn>
                <a:cxn ang="0">
                  <a:pos x="12" y="13"/>
                </a:cxn>
                <a:cxn ang="0">
                  <a:pos x="14" y="20"/>
                </a:cxn>
                <a:cxn ang="0">
                  <a:pos x="15" y="29"/>
                </a:cxn>
                <a:cxn ang="0">
                  <a:pos x="16" y="29"/>
                </a:cxn>
                <a:cxn ang="0">
                  <a:pos x="18" y="29"/>
                </a:cxn>
                <a:cxn ang="0">
                  <a:pos x="18" y="29"/>
                </a:cxn>
                <a:cxn ang="0">
                  <a:pos x="19" y="28"/>
                </a:cxn>
                <a:cxn ang="0">
                  <a:pos x="20" y="19"/>
                </a:cxn>
                <a:cxn ang="0">
                  <a:pos x="17" y="10"/>
                </a:cxn>
                <a:cxn ang="0">
                  <a:pos x="10" y="4"/>
                </a:cxn>
                <a:cxn ang="0">
                  <a:pos x="2" y="0"/>
                </a:cxn>
                <a:cxn ang="0">
                  <a:pos x="1" y="0"/>
                </a:cxn>
                <a:cxn ang="0">
                  <a:pos x="1" y="0"/>
                </a:cxn>
                <a:cxn ang="0">
                  <a:pos x="0" y="1"/>
                </a:cxn>
                <a:cxn ang="0">
                  <a:pos x="0" y="1"/>
                </a:cxn>
                <a:cxn ang="0">
                  <a:pos x="0" y="1"/>
                </a:cxn>
              </a:cxnLst>
              <a:rect l="0" t="0" r="r" b="b"/>
              <a:pathLst>
                <a:path w="20" h="29">
                  <a:moveTo>
                    <a:pt x="0" y="1"/>
                  </a:moveTo>
                  <a:lnTo>
                    <a:pt x="7" y="6"/>
                  </a:lnTo>
                  <a:lnTo>
                    <a:pt x="12" y="13"/>
                  </a:lnTo>
                  <a:lnTo>
                    <a:pt x="14" y="20"/>
                  </a:lnTo>
                  <a:lnTo>
                    <a:pt x="15" y="29"/>
                  </a:lnTo>
                  <a:lnTo>
                    <a:pt x="16" y="29"/>
                  </a:lnTo>
                  <a:lnTo>
                    <a:pt x="18" y="29"/>
                  </a:lnTo>
                  <a:lnTo>
                    <a:pt x="18" y="29"/>
                  </a:lnTo>
                  <a:lnTo>
                    <a:pt x="19" y="28"/>
                  </a:lnTo>
                  <a:lnTo>
                    <a:pt x="20" y="19"/>
                  </a:lnTo>
                  <a:lnTo>
                    <a:pt x="17" y="10"/>
                  </a:lnTo>
                  <a:lnTo>
                    <a:pt x="10" y="4"/>
                  </a:lnTo>
                  <a:lnTo>
                    <a:pt x="2" y="0"/>
                  </a:lnTo>
                  <a:lnTo>
                    <a:pt x="1" y="0"/>
                  </a:lnTo>
                  <a:lnTo>
                    <a:pt x="1" y="0"/>
                  </a:lnTo>
                  <a:lnTo>
                    <a:pt x="0" y="1"/>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99" name="Freeform 107"/>
            <p:cNvSpPr>
              <a:spLocks/>
            </p:cNvSpPr>
            <p:nvPr/>
          </p:nvSpPr>
          <p:spPr bwMode="auto">
            <a:xfrm>
              <a:off x="2737" y="1852"/>
              <a:ext cx="45" cy="59"/>
            </a:xfrm>
            <a:custGeom>
              <a:avLst/>
              <a:gdLst/>
              <a:ahLst/>
              <a:cxnLst>
                <a:cxn ang="0">
                  <a:pos x="10" y="0"/>
                </a:cxn>
                <a:cxn ang="0">
                  <a:pos x="9" y="6"/>
                </a:cxn>
                <a:cxn ang="0">
                  <a:pos x="6" y="11"/>
                </a:cxn>
                <a:cxn ang="0">
                  <a:pos x="3" y="17"/>
                </a:cxn>
                <a:cxn ang="0">
                  <a:pos x="0" y="23"/>
                </a:cxn>
                <a:cxn ang="0">
                  <a:pos x="0" y="27"/>
                </a:cxn>
                <a:cxn ang="0">
                  <a:pos x="2" y="31"/>
                </a:cxn>
                <a:cxn ang="0">
                  <a:pos x="4" y="34"/>
                </a:cxn>
                <a:cxn ang="0">
                  <a:pos x="7" y="37"/>
                </a:cxn>
                <a:cxn ang="0">
                  <a:pos x="12" y="42"/>
                </a:cxn>
                <a:cxn ang="0">
                  <a:pos x="18" y="47"/>
                </a:cxn>
                <a:cxn ang="0">
                  <a:pos x="24" y="51"/>
                </a:cxn>
                <a:cxn ang="0">
                  <a:pos x="29" y="55"/>
                </a:cxn>
                <a:cxn ang="0">
                  <a:pos x="33" y="57"/>
                </a:cxn>
                <a:cxn ang="0">
                  <a:pos x="36" y="59"/>
                </a:cxn>
                <a:cxn ang="0">
                  <a:pos x="40" y="59"/>
                </a:cxn>
                <a:cxn ang="0">
                  <a:pos x="44" y="59"/>
                </a:cxn>
                <a:cxn ang="0">
                  <a:pos x="45" y="58"/>
                </a:cxn>
                <a:cxn ang="0">
                  <a:pos x="44" y="57"/>
                </a:cxn>
                <a:cxn ang="0">
                  <a:pos x="43" y="56"/>
                </a:cxn>
                <a:cxn ang="0">
                  <a:pos x="42" y="56"/>
                </a:cxn>
                <a:cxn ang="0">
                  <a:pos x="38" y="55"/>
                </a:cxn>
                <a:cxn ang="0">
                  <a:pos x="33" y="54"/>
                </a:cxn>
                <a:cxn ang="0">
                  <a:pos x="29" y="51"/>
                </a:cxn>
                <a:cxn ang="0">
                  <a:pos x="24" y="48"/>
                </a:cxn>
                <a:cxn ang="0">
                  <a:pos x="21" y="45"/>
                </a:cxn>
                <a:cxn ang="0">
                  <a:pos x="17" y="42"/>
                </a:cxn>
                <a:cxn ang="0">
                  <a:pos x="13" y="38"/>
                </a:cxn>
                <a:cxn ang="0">
                  <a:pos x="10" y="35"/>
                </a:cxn>
                <a:cxn ang="0">
                  <a:pos x="7" y="30"/>
                </a:cxn>
                <a:cxn ang="0">
                  <a:pos x="6" y="26"/>
                </a:cxn>
                <a:cxn ang="0">
                  <a:pos x="7" y="21"/>
                </a:cxn>
                <a:cxn ang="0">
                  <a:pos x="9" y="16"/>
                </a:cxn>
                <a:cxn ang="0">
                  <a:pos x="10" y="12"/>
                </a:cxn>
                <a:cxn ang="0">
                  <a:pos x="11" y="8"/>
                </a:cxn>
                <a:cxn ang="0">
                  <a:pos x="12" y="5"/>
                </a:cxn>
                <a:cxn ang="0">
                  <a:pos x="12" y="1"/>
                </a:cxn>
                <a:cxn ang="0">
                  <a:pos x="12" y="0"/>
                </a:cxn>
                <a:cxn ang="0">
                  <a:pos x="12" y="0"/>
                </a:cxn>
                <a:cxn ang="0">
                  <a:pos x="10" y="0"/>
                </a:cxn>
                <a:cxn ang="0">
                  <a:pos x="10" y="0"/>
                </a:cxn>
                <a:cxn ang="0">
                  <a:pos x="10" y="0"/>
                </a:cxn>
              </a:cxnLst>
              <a:rect l="0" t="0" r="r" b="b"/>
              <a:pathLst>
                <a:path w="45" h="59">
                  <a:moveTo>
                    <a:pt x="10" y="0"/>
                  </a:moveTo>
                  <a:lnTo>
                    <a:pt x="9" y="6"/>
                  </a:lnTo>
                  <a:lnTo>
                    <a:pt x="6" y="11"/>
                  </a:lnTo>
                  <a:lnTo>
                    <a:pt x="3" y="17"/>
                  </a:lnTo>
                  <a:lnTo>
                    <a:pt x="0" y="23"/>
                  </a:lnTo>
                  <a:lnTo>
                    <a:pt x="0" y="27"/>
                  </a:lnTo>
                  <a:lnTo>
                    <a:pt x="2" y="31"/>
                  </a:lnTo>
                  <a:lnTo>
                    <a:pt x="4" y="34"/>
                  </a:lnTo>
                  <a:lnTo>
                    <a:pt x="7" y="37"/>
                  </a:lnTo>
                  <a:lnTo>
                    <a:pt x="12" y="42"/>
                  </a:lnTo>
                  <a:lnTo>
                    <a:pt x="18" y="47"/>
                  </a:lnTo>
                  <a:lnTo>
                    <a:pt x="24" y="51"/>
                  </a:lnTo>
                  <a:lnTo>
                    <a:pt x="29" y="55"/>
                  </a:lnTo>
                  <a:lnTo>
                    <a:pt x="33" y="57"/>
                  </a:lnTo>
                  <a:lnTo>
                    <a:pt x="36" y="59"/>
                  </a:lnTo>
                  <a:lnTo>
                    <a:pt x="40" y="59"/>
                  </a:lnTo>
                  <a:lnTo>
                    <a:pt x="44" y="59"/>
                  </a:lnTo>
                  <a:lnTo>
                    <a:pt x="45" y="58"/>
                  </a:lnTo>
                  <a:lnTo>
                    <a:pt x="44" y="57"/>
                  </a:lnTo>
                  <a:lnTo>
                    <a:pt x="43" y="56"/>
                  </a:lnTo>
                  <a:lnTo>
                    <a:pt x="42" y="56"/>
                  </a:lnTo>
                  <a:lnTo>
                    <a:pt x="38" y="55"/>
                  </a:lnTo>
                  <a:lnTo>
                    <a:pt x="33" y="54"/>
                  </a:lnTo>
                  <a:lnTo>
                    <a:pt x="29" y="51"/>
                  </a:lnTo>
                  <a:lnTo>
                    <a:pt x="24" y="48"/>
                  </a:lnTo>
                  <a:lnTo>
                    <a:pt x="21" y="45"/>
                  </a:lnTo>
                  <a:lnTo>
                    <a:pt x="17" y="42"/>
                  </a:lnTo>
                  <a:lnTo>
                    <a:pt x="13" y="38"/>
                  </a:lnTo>
                  <a:lnTo>
                    <a:pt x="10" y="35"/>
                  </a:lnTo>
                  <a:lnTo>
                    <a:pt x="7" y="30"/>
                  </a:lnTo>
                  <a:lnTo>
                    <a:pt x="6" y="26"/>
                  </a:lnTo>
                  <a:lnTo>
                    <a:pt x="7" y="21"/>
                  </a:lnTo>
                  <a:lnTo>
                    <a:pt x="9" y="16"/>
                  </a:lnTo>
                  <a:lnTo>
                    <a:pt x="10" y="12"/>
                  </a:lnTo>
                  <a:lnTo>
                    <a:pt x="11" y="8"/>
                  </a:lnTo>
                  <a:lnTo>
                    <a:pt x="12" y="5"/>
                  </a:lnTo>
                  <a:lnTo>
                    <a:pt x="12" y="1"/>
                  </a:lnTo>
                  <a:lnTo>
                    <a:pt x="12" y="0"/>
                  </a:lnTo>
                  <a:lnTo>
                    <a:pt x="12" y="0"/>
                  </a:lnTo>
                  <a:lnTo>
                    <a:pt x="10" y="0"/>
                  </a:lnTo>
                  <a:lnTo>
                    <a:pt x="10" y="0"/>
                  </a:lnTo>
                  <a:lnTo>
                    <a:pt x="10"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0" name="Freeform 108"/>
            <p:cNvSpPr>
              <a:spLocks/>
            </p:cNvSpPr>
            <p:nvPr/>
          </p:nvSpPr>
          <p:spPr bwMode="auto">
            <a:xfrm>
              <a:off x="2739" y="1888"/>
              <a:ext cx="48" cy="38"/>
            </a:xfrm>
            <a:custGeom>
              <a:avLst/>
              <a:gdLst/>
              <a:ahLst/>
              <a:cxnLst>
                <a:cxn ang="0">
                  <a:pos x="1" y="0"/>
                </a:cxn>
                <a:cxn ang="0">
                  <a:pos x="0" y="5"/>
                </a:cxn>
                <a:cxn ang="0">
                  <a:pos x="0" y="10"/>
                </a:cxn>
                <a:cxn ang="0">
                  <a:pos x="0" y="15"/>
                </a:cxn>
                <a:cxn ang="0">
                  <a:pos x="2" y="20"/>
                </a:cxn>
                <a:cxn ang="0">
                  <a:pos x="5" y="23"/>
                </a:cxn>
                <a:cxn ang="0">
                  <a:pos x="9" y="25"/>
                </a:cxn>
                <a:cxn ang="0">
                  <a:pos x="13" y="27"/>
                </a:cxn>
                <a:cxn ang="0">
                  <a:pos x="17" y="29"/>
                </a:cxn>
                <a:cxn ang="0">
                  <a:pos x="21" y="31"/>
                </a:cxn>
                <a:cxn ang="0">
                  <a:pos x="25" y="33"/>
                </a:cxn>
                <a:cxn ang="0">
                  <a:pos x="28" y="35"/>
                </a:cxn>
                <a:cxn ang="0">
                  <a:pos x="32" y="37"/>
                </a:cxn>
                <a:cxn ang="0">
                  <a:pos x="36" y="38"/>
                </a:cxn>
                <a:cxn ang="0">
                  <a:pos x="40" y="38"/>
                </a:cxn>
                <a:cxn ang="0">
                  <a:pos x="44" y="36"/>
                </a:cxn>
                <a:cxn ang="0">
                  <a:pos x="48" y="34"/>
                </a:cxn>
                <a:cxn ang="0">
                  <a:pos x="48" y="33"/>
                </a:cxn>
                <a:cxn ang="0">
                  <a:pos x="48" y="33"/>
                </a:cxn>
                <a:cxn ang="0">
                  <a:pos x="46" y="33"/>
                </a:cxn>
                <a:cxn ang="0">
                  <a:pos x="45" y="33"/>
                </a:cxn>
                <a:cxn ang="0">
                  <a:pos x="41" y="34"/>
                </a:cxn>
                <a:cxn ang="0">
                  <a:pos x="37" y="34"/>
                </a:cxn>
                <a:cxn ang="0">
                  <a:pos x="34" y="33"/>
                </a:cxn>
                <a:cxn ang="0">
                  <a:pos x="31" y="31"/>
                </a:cxn>
                <a:cxn ang="0">
                  <a:pos x="28" y="29"/>
                </a:cxn>
                <a:cxn ang="0">
                  <a:pos x="25" y="27"/>
                </a:cxn>
                <a:cxn ang="0">
                  <a:pos x="21" y="25"/>
                </a:cxn>
                <a:cxn ang="0">
                  <a:pos x="17" y="24"/>
                </a:cxn>
                <a:cxn ang="0">
                  <a:pos x="13" y="22"/>
                </a:cxn>
                <a:cxn ang="0">
                  <a:pos x="10" y="21"/>
                </a:cxn>
                <a:cxn ang="0">
                  <a:pos x="7" y="18"/>
                </a:cxn>
                <a:cxn ang="0">
                  <a:pos x="4" y="15"/>
                </a:cxn>
                <a:cxn ang="0">
                  <a:pos x="4" y="11"/>
                </a:cxn>
                <a:cxn ang="0">
                  <a:pos x="3" y="7"/>
                </a:cxn>
                <a:cxn ang="0">
                  <a:pos x="2" y="3"/>
                </a:cxn>
                <a:cxn ang="0">
                  <a:pos x="1" y="0"/>
                </a:cxn>
                <a:cxn ang="0">
                  <a:pos x="1" y="0"/>
                </a:cxn>
                <a:cxn ang="0">
                  <a:pos x="1" y="0"/>
                </a:cxn>
                <a:cxn ang="0">
                  <a:pos x="1" y="0"/>
                </a:cxn>
                <a:cxn ang="0">
                  <a:pos x="1" y="0"/>
                </a:cxn>
                <a:cxn ang="0">
                  <a:pos x="1" y="0"/>
                </a:cxn>
              </a:cxnLst>
              <a:rect l="0" t="0" r="r" b="b"/>
              <a:pathLst>
                <a:path w="48" h="38">
                  <a:moveTo>
                    <a:pt x="1" y="0"/>
                  </a:moveTo>
                  <a:lnTo>
                    <a:pt x="0" y="5"/>
                  </a:lnTo>
                  <a:lnTo>
                    <a:pt x="0" y="10"/>
                  </a:lnTo>
                  <a:lnTo>
                    <a:pt x="0" y="15"/>
                  </a:lnTo>
                  <a:lnTo>
                    <a:pt x="2" y="20"/>
                  </a:lnTo>
                  <a:lnTo>
                    <a:pt x="5" y="23"/>
                  </a:lnTo>
                  <a:lnTo>
                    <a:pt x="9" y="25"/>
                  </a:lnTo>
                  <a:lnTo>
                    <a:pt x="13" y="27"/>
                  </a:lnTo>
                  <a:lnTo>
                    <a:pt x="17" y="29"/>
                  </a:lnTo>
                  <a:lnTo>
                    <a:pt x="21" y="31"/>
                  </a:lnTo>
                  <a:lnTo>
                    <a:pt x="25" y="33"/>
                  </a:lnTo>
                  <a:lnTo>
                    <a:pt x="28" y="35"/>
                  </a:lnTo>
                  <a:lnTo>
                    <a:pt x="32" y="37"/>
                  </a:lnTo>
                  <a:lnTo>
                    <a:pt x="36" y="38"/>
                  </a:lnTo>
                  <a:lnTo>
                    <a:pt x="40" y="38"/>
                  </a:lnTo>
                  <a:lnTo>
                    <a:pt x="44" y="36"/>
                  </a:lnTo>
                  <a:lnTo>
                    <a:pt x="48" y="34"/>
                  </a:lnTo>
                  <a:lnTo>
                    <a:pt x="48" y="33"/>
                  </a:lnTo>
                  <a:lnTo>
                    <a:pt x="48" y="33"/>
                  </a:lnTo>
                  <a:lnTo>
                    <a:pt x="46" y="33"/>
                  </a:lnTo>
                  <a:lnTo>
                    <a:pt x="45" y="33"/>
                  </a:lnTo>
                  <a:lnTo>
                    <a:pt x="41" y="34"/>
                  </a:lnTo>
                  <a:lnTo>
                    <a:pt x="37" y="34"/>
                  </a:lnTo>
                  <a:lnTo>
                    <a:pt x="34" y="33"/>
                  </a:lnTo>
                  <a:lnTo>
                    <a:pt x="31" y="31"/>
                  </a:lnTo>
                  <a:lnTo>
                    <a:pt x="28" y="29"/>
                  </a:lnTo>
                  <a:lnTo>
                    <a:pt x="25" y="27"/>
                  </a:lnTo>
                  <a:lnTo>
                    <a:pt x="21" y="25"/>
                  </a:lnTo>
                  <a:lnTo>
                    <a:pt x="17" y="24"/>
                  </a:lnTo>
                  <a:lnTo>
                    <a:pt x="13" y="22"/>
                  </a:lnTo>
                  <a:lnTo>
                    <a:pt x="10" y="21"/>
                  </a:lnTo>
                  <a:lnTo>
                    <a:pt x="7" y="18"/>
                  </a:lnTo>
                  <a:lnTo>
                    <a:pt x="4" y="15"/>
                  </a:lnTo>
                  <a:lnTo>
                    <a:pt x="4" y="11"/>
                  </a:lnTo>
                  <a:lnTo>
                    <a:pt x="3" y="7"/>
                  </a:lnTo>
                  <a:lnTo>
                    <a:pt x="2" y="3"/>
                  </a:lnTo>
                  <a:lnTo>
                    <a:pt x="1" y="0"/>
                  </a:lnTo>
                  <a:lnTo>
                    <a:pt x="1" y="0"/>
                  </a:lnTo>
                  <a:lnTo>
                    <a:pt x="1" y="0"/>
                  </a:lnTo>
                  <a:lnTo>
                    <a:pt x="1" y="0"/>
                  </a:lnTo>
                  <a:lnTo>
                    <a:pt x="1" y="0"/>
                  </a:lnTo>
                  <a:lnTo>
                    <a:pt x="1" y="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1" name="Freeform 109"/>
            <p:cNvSpPr>
              <a:spLocks/>
            </p:cNvSpPr>
            <p:nvPr/>
          </p:nvSpPr>
          <p:spPr bwMode="auto">
            <a:xfrm>
              <a:off x="2789" y="1923"/>
              <a:ext cx="52" cy="30"/>
            </a:xfrm>
            <a:custGeom>
              <a:avLst/>
              <a:gdLst/>
              <a:ahLst/>
              <a:cxnLst>
                <a:cxn ang="0">
                  <a:pos x="0" y="1"/>
                </a:cxn>
                <a:cxn ang="0">
                  <a:pos x="5" y="8"/>
                </a:cxn>
                <a:cxn ang="0">
                  <a:pos x="10" y="14"/>
                </a:cxn>
                <a:cxn ang="0">
                  <a:pos x="16" y="21"/>
                </a:cxn>
                <a:cxn ang="0">
                  <a:pos x="22" y="26"/>
                </a:cxn>
                <a:cxn ang="0">
                  <a:pos x="25" y="27"/>
                </a:cxn>
                <a:cxn ang="0">
                  <a:pos x="28" y="29"/>
                </a:cxn>
                <a:cxn ang="0">
                  <a:pos x="32" y="30"/>
                </a:cxn>
                <a:cxn ang="0">
                  <a:pos x="37" y="30"/>
                </a:cxn>
                <a:cxn ang="0">
                  <a:pos x="40" y="30"/>
                </a:cxn>
                <a:cxn ang="0">
                  <a:pos x="44" y="29"/>
                </a:cxn>
                <a:cxn ang="0">
                  <a:pos x="48" y="29"/>
                </a:cxn>
                <a:cxn ang="0">
                  <a:pos x="52" y="28"/>
                </a:cxn>
                <a:cxn ang="0">
                  <a:pos x="52" y="27"/>
                </a:cxn>
                <a:cxn ang="0">
                  <a:pos x="52" y="26"/>
                </a:cxn>
                <a:cxn ang="0">
                  <a:pos x="52" y="25"/>
                </a:cxn>
                <a:cxn ang="0">
                  <a:pos x="51" y="24"/>
                </a:cxn>
                <a:cxn ang="0">
                  <a:pos x="47" y="24"/>
                </a:cxn>
                <a:cxn ang="0">
                  <a:pos x="43" y="24"/>
                </a:cxn>
                <a:cxn ang="0">
                  <a:pos x="40" y="24"/>
                </a:cxn>
                <a:cxn ang="0">
                  <a:pos x="36" y="24"/>
                </a:cxn>
                <a:cxn ang="0">
                  <a:pos x="32" y="24"/>
                </a:cxn>
                <a:cxn ang="0">
                  <a:pos x="29" y="24"/>
                </a:cxn>
                <a:cxn ang="0">
                  <a:pos x="25" y="23"/>
                </a:cxn>
                <a:cxn ang="0">
                  <a:pos x="22" y="21"/>
                </a:cxn>
                <a:cxn ang="0">
                  <a:pos x="16" y="18"/>
                </a:cxn>
                <a:cxn ang="0">
                  <a:pos x="10" y="12"/>
                </a:cxn>
                <a:cxn ang="0">
                  <a:pos x="5" y="6"/>
                </a:cxn>
                <a:cxn ang="0">
                  <a:pos x="0" y="0"/>
                </a:cxn>
                <a:cxn ang="0">
                  <a:pos x="0" y="0"/>
                </a:cxn>
                <a:cxn ang="0">
                  <a:pos x="0" y="1"/>
                </a:cxn>
                <a:cxn ang="0">
                  <a:pos x="0" y="1"/>
                </a:cxn>
                <a:cxn ang="0">
                  <a:pos x="0" y="1"/>
                </a:cxn>
                <a:cxn ang="0">
                  <a:pos x="0" y="1"/>
                </a:cxn>
              </a:cxnLst>
              <a:rect l="0" t="0" r="r" b="b"/>
              <a:pathLst>
                <a:path w="52" h="30">
                  <a:moveTo>
                    <a:pt x="0" y="1"/>
                  </a:moveTo>
                  <a:lnTo>
                    <a:pt x="5" y="8"/>
                  </a:lnTo>
                  <a:lnTo>
                    <a:pt x="10" y="14"/>
                  </a:lnTo>
                  <a:lnTo>
                    <a:pt x="16" y="21"/>
                  </a:lnTo>
                  <a:lnTo>
                    <a:pt x="22" y="26"/>
                  </a:lnTo>
                  <a:lnTo>
                    <a:pt x="25" y="27"/>
                  </a:lnTo>
                  <a:lnTo>
                    <a:pt x="28" y="29"/>
                  </a:lnTo>
                  <a:lnTo>
                    <a:pt x="32" y="30"/>
                  </a:lnTo>
                  <a:lnTo>
                    <a:pt x="37" y="30"/>
                  </a:lnTo>
                  <a:lnTo>
                    <a:pt x="40" y="30"/>
                  </a:lnTo>
                  <a:lnTo>
                    <a:pt x="44" y="29"/>
                  </a:lnTo>
                  <a:lnTo>
                    <a:pt x="48" y="29"/>
                  </a:lnTo>
                  <a:lnTo>
                    <a:pt x="52" y="28"/>
                  </a:lnTo>
                  <a:lnTo>
                    <a:pt x="52" y="27"/>
                  </a:lnTo>
                  <a:lnTo>
                    <a:pt x="52" y="26"/>
                  </a:lnTo>
                  <a:lnTo>
                    <a:pt x="52" y="25"/>
                  </a:lnTo>
                  <a:lnTo>
                    <a:pt x="51" y="24"/>
                  </a:lnTo>
                  <a:lnTo>
                    <a:pt x="47" y="24"/>
                  </a:lnTo>
                  <a:lnTo>
                    <a:pt x="43" y="24"/>
                  </a:lnTo>
                  <a:lnTo>
                    <a:pt x="40" y="24"/>
                  </a:lnTo>
                  <a:lnTo>
                    <a:pt x="36" y="24"/>
                  </a:lnTo>
                  <a:lnTo>
                    <a:pt x="32" y="24"/>
                  </a:lnTo>
                  <a:lnTo>
                    <a:pt x="29" y="24"/>
                  </a:lnTo>
                  <a:lnTo>
                    <a:pt x="25" y="23"/>
                  </a:lnTo>
                  <a:lnTo>
                    <a:pt x="22" y="21"/>
                  </a:lnTo>
                  <a:lnTo>
                    <a:pt x="16" y="18"/>
                  </a:lnTo>
                  <a:lnTo>
                    <a:pt x="10" y="12"/>
                  </a:lnTo>
                  <a:lnTo>
                    <a:pt x="5" y="6"/>
                  </a:lnTo>
                  <a:lnTo>
                    <a:pt x="0" y="0"/>
                  </a:lnTo>
                  <a:lnTo>
                    <a:pt x="0" y="0"/>
                  </a:lnTo>
                  <a:lnTo>
                    <a:pt x="0" y="1"/>
                  </a:lnTo>
                  <a:lnTo>
                    <a:pt x="0" y="1"/>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2" name="Freeform 110"/>
            <p:cNvSpPr>
              <a:spLocks/>
            </p:cNvSpPr>
            <p:nvPr/>
          </p:nvSpPr>
          <p:spPr bwMode="auto">
            <a:xfrm>
              <a:off x="2796" y="1836"/>
              <a:ext cx="18" cy="31"/>
            </a:xfrm>
            <a:custGeom>
              <a:avLst/>
              <a:gdLst/>
              <a:ahLst/>
              <a:cxnLst>
                <a:cxn ang="0">
                  <a:pos x="10" y="29"/>
                </a:cxn>
                <a:cxn ang="0">
                  <a:pos x="6" y="27"/>
                </a:cxn>
                <a:cxn ang="0">
                  <a:pos x="4" y="24"/>
                </a:cxn>
                <a:cxn ang="0">
                  <a:pos x="5" y="21"/>
                </a:cxn>
                <a:cxn ang="0">
                  <a:pos x="6" y="17"/>
                </a:cxn>
                <a:cxn ang="0">
                  <a:pos x="9" y="14"/>
                </a:cxn>
                <a:cxn ang="0">
                  <a:pos x="13" y="11"/>
                </a:cxn>
                <a:cxn ang="0">
                  <a:pos x="16" y="8"/>
                </a:cxn>
                <a:cxn ang="0">
                  <a:pos x="18" y="6"/>
                </a:cxn>
                <a:cxn ang="0">
                  <a:pos x="18" y="5"/>
                </a:cxn>
                <a:cxn ang="0">
                  <a:pos x="18" y="2"/>
                </a:cxn>
                <a:cxn ang="0">
                  <a:pos x="17" y="1"/>
                </a:cxn>
                <a:cxn ang="0">
                  <a:pos x="16" y="0"/>
                </a:cxn>
                <a:cxn ang="0">
                  <a:pos x="11" y="2"/>
                </a:cxn>
                <a:cxn ang="0">
                  <a:pos x="6" y="6"/>
                </a:cxn>
                <a:cxn ang="0">
                  <a:pos x="3" y="11"/>
                </a:cxn>
                <a:cxn ang="0">
                  <a:pos x="1" y="17"/>
                </a:cxn>
                <a:cxn ang="0">
                  <a:pos x="0" y="22"/>
                </a:cxn>
                <a:cxn ang="0">
                  <a:pos x="2" y="26"/>
                </a:cxn>
                <a:cxn ang="0">
                  <a:pos x="5" y="29"/>
                </a:cxn>
                <a:cxn ang="0">
                  <a:pos x="10" y="31"/>
                </a:cxn>
                <a:cxn ang="0">
                  <a:pos x="10" y="31"/>
                </a:cxn>
                <a:cxn ang="0">
                  <a:pos x="10" y="30"/>
                </a:cxn>
                <a:cxn ang="0">
                  <a:pos x="10" y="29"/>
                </a:cxn>
                <a:cxn ang="0">
                  <a:pos x="10" y="29"/>
                </a:cxn>
                <a:cxn ang="0">
                  <a:pos x="10" y="29"/>
                </a:cxn>
              </a:cxnLst>
              <a:rect l="0" t="0" r="r" b="b"/>
              <a:pathLst>
                <a:path w="18" h="31">
                  <a:moveTo>
                    <a:pt x="10" y="29"/>
                  </a:moveTo>
                  <a:lnTo>
                    <a:pt x="6" y="27"/>
                  </a:lnTo>
                  <a:lnTo>
                    <a:pt x="4" y="24"/>
                  </a:lnTo>
                  <a:lnTo>
                    <a:pt x="5" y="21"/>
                  </a:lnTo>
                  <a:lnTo>
                    <a:pt x="6" y="17"/>
                  </a:lnTo>
                  <a:lnTo>
                    <a:pt x="9" y="14"/>
                  </a:lnTo>
                  <a:lnTo>
                    <a:pt x="13" y="11"/>
                  </a:lnTo>
                  <a:lnTo>
                    <a:pt x="16" y="8"/>
                  </a:lnTo>
                  <a:lnTo>
                    <a:pt x="18" y="6"/>
                  </a:lnTo>
                  <a:lnTo>
                    <a:pt x="18" y="5"/>
                  </a:lnTo>
                  <a:lnTo>
                    <a:pt x="18" y="2"/>
                  </a:lnTo>
                  <a:lnTo>
                    <a:pt x="17" y="1"/>
                  </a:lnTo>
                  <a:lnTo>
                    <a:pt x="16" y="0"/>
                  </a:lnTo>
                  <a:lnTo>
                    <a:pt x="11" y="2"/>
                  </a:lnTo>
                  <a:lnTo>
                    <a:pt x="6" y="6"/>
                  </a:lnTo>
                  <a:lnTo>
                    <a:pt x="3" y="11"/>
                  </a:lnTo>
                  <a:lnTo>
                    <a:pt x="1" y="17"/>
                  </a:lnTo>
                  <a:lnTo>
                    <a:pt x="0" y="22"/>
                  </a:lnTo>
                  <a:lnTo>
                    <a:pt x="2" y="26"/>
                  </a:lnTo>
                  <a:lnTo>
                    <a:pt x="5" y="29"/>
                  </a:lnTo>
                  <a:lnTo>
                    <a:pt x="10" y="31"/>
                  </a:lnTo>
                  <a:lnTo>
                    <a:pt x="10" y="31"/>
                  </a:lnTo>
                  <a:lnTo>
                    <a:pt x="10" y="30"/>
                  </a:lnTo>
                  <a:lnTo>
                    <a:pt x="10" y="29"/>
                  </a:lnTo>
                  <a:lnTo>
                    <a:pt x="10" y="29"/>
                  </a:lnTo>
                  <a:lnTo>
                    <a:pt x="10" y="29"/>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3" name="Freeform 111"/>
            <p:cNvSpPr>
              <a:spLocks/>
            </p:cNvSpPr>
            <p:nvPr/>
          </p:nvSpPr>
          <p:spPr bwMode="auto">
            <a:xfrm>
              <a:off x="2767" y="1843"/>
              <a:ext cx="38" cy="12"/>
            </a:xfrm>
            <a:custGeom>
              <a:avLst/>
              <a:gdLst/>
              <a:ahLst/>
              <a:cxnLst>
                <a:cxn ang="0">
                  <a:pos x="0" y="1"/>
                </a:cxn>
                <a:cxn ang="0">
                  <a:pos x="3" y="5"/>
                </a:cxn>
                <a:cxn ang="0">
                  <a:pos x="8" y="8"/>
                </a:cxn>
                <a:cxn ang="0">
                  <a:pos x="13" y="10"/>
                </a:cxn>
                <a:cxn ang="0">
                  <a:pos x="18" y="12"/>
                </a:cxn>
                <a:cxn ang="0">
                  <a:pos x="23" y="12"/>
                </a:cxn>
                <a:cxn ang="0">
                  <a:pos x="29" y="10"/>
                </a:cxn>
                <a:cxn ang="0">
                  <a:pos x="33" y="8"/>
                </a:cxn>
                <a:cxn ang="0">
                  <a:pos x="38" y="5"/>
                </a:cxn>
                <a:cxn ang="0">
                  <a:pos x="38" y="4"/>
                </a:cxn>
                <a:cxn ang="0">
                  <a:pos x="37" y="4"/>
                </a:cxn>
                <a:cxn ang="0">
                  <a:pos x="35" y="4"/>
                </a:cxn>
                <a:cxn ang="0">
                  <a:pos x="35" y="4"/>
                </a:cxn>
                <a:cxn ang="0">
                  <a:pos x="31" y="4"/>
                </a:cxn>
                <a:cxn ang="0">
                  <a:pos x="27" y="6"/>
                </a:cxn>
                <a:cxn ang="0">
                  <a:pos x="23" y="7"/>
                </a:cxn>
                <a:cxn ang="0">
                  <a:pos x="20" y="8"/>
                </a:cxn>
                <a:cxn ang="0">
                  <a:pos x="14" y="8"/>
                </a:cxn>
                <a:cxn ang="0">
                  <a:pos x="10" y="6"/>
                </a:cxn>
                <a:cxn ang="0">
                  <a:pos x="6" y="4"/>
                </a:cxn>
                <a:cxn ang="0">
                  <a:pos x="3" y="0"/>
                </a:cxn>
                <a:cxn ang="0">
                  <a:pos x="3" y="0"/>
                </a:cxn>
                <a:cxn ang="0">
                  <a:pos x="2" y="0"/>
                </a:cxn>
                <a:cxn ang="0">
                  <a:pos x="0" y="1"/>
                </a:cxn>
                <a:cxn ang="0">
                  <a:pos x="0" y="1"/>
                </a:cxn>
                <a:cxn ang="0">
                  <a:pos x="0" y="1"/>
                </a:cxn>
              </a:cxnLst>
              <a:rect l="0" t="0" r="r" b="b"/>
              <a:pathLst>
                <a:path w="38" h="12">
                  <a:moveTo>
                    <a:pt x="0" y="1"/>
                  </a:moveTo>
                  <a:lnTo>
                    <a:pt x="3" y="5"/>
                  </a:lnTo>
                  <a:lnTo>
                    <a:pt x="8" y="8"/>
                  </a:lnTo>
                  <a:lnTo>
                    <a:pt x="13" y="10"/>
                  </a:lnTo>
                  <a:lnTo>
                    <a:pt x="18" y="12"/>
                  </a:lnTo>
                  <a:lnTo>
                    <a:pt x="23" y="12"/>
                  </a:lnTo>
                  <a:lnTo>
                    <a:pt x="29" y="10"/>
                  </a:lnTo>
                  <a:lnTo>
                    <a:pt x="33" y="8"/>
                  </a:lnTo>
                  <a:lnTo>
                    <a:pt x="38" y="5"/>
                  </a:lnTo>
                  <a:lnTo>
                    <a:pt x="38" y="4"/>
                  </a:lnTo>
                  <a:lnTo>
                    <a:pt x="37" y="4"/>
                  </a:lnTo>
                  <a:lnTo>
                    <a:pt x="35" y="4"/>
                  </a:lnTo>
                  <a:lnTo>
                    <a:pt x="35" y="4"/>
                  </a:lnTo>
                  <a:lnTo>
                    <a:pt x="31" y="4"/>
                  </a:lnTo>
                  <a:lnTo>
                    <a:pt x="27" y="6"/>
                  </a:lnTo>
                  <a:lnTo>
                    <a:pt x="23" y="7"/>
                  </a:lnTo>
                  <a:lnTo>
                    <a:pt x="20" y="8"/>
                  </a:lnTo>
                  <a:lnTo>
                    <a:pt x="14" y="8"/>
                  </a:lnTo>
                  <a:lnTo>
                    <a:pt x="10" y="6"/>
                  </a:lnTo>
                  <a:lnTo>
                    <a:pt x="6" y="4"/>
                  </a:lnTo>
                  <a:lnTo>
                    <a:pt x="3" y="0"/>
                  </a:lnTo>
                  <a:lnTo>
                    <a:pt x="3" y="0"/>
                  </a:lnTo>
                  <a:lnTo>
                    <a:pt x="2" y="0"/>
                  </a:lnTo>
                  <a:lnTo>
                    <a:pt x="0" y="1"/>
                  </a:lnTo>
                  <a:lnTo>
                    <a:pt x="0" y="1"/>
                  </a:lnTo>
                  <a:lnTo>
                    <a:pt x="0" y="1"/>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4" name="Freeform 112"/>
            <p:cNvSpPr>
              <a:spLocks/>
            </p:cNvSpPr>
            <p:nvPr/>
          </p:nvSpPr>
          <p:spPr bwMode="auto">
            <a:xfrm>
              <a:off x="2778" y="1891"/>
              <a:ext cx="21" cy="12"/>
            </a:xfrm>
            <a:custGeom>
              <a:avLst/>
              <a:gdLst/>
              <a:ahLst/>
              <a:cxnLst>
                <a:cxn ang="0">
                  <a:pos x="0" y="3"/>
                </a:cxn>
                <a:cxn ang="0">
                  <a:pos x="1" y="6"/>
                </a:cxn>
                <a:cxn ang="0">
                  <a:pos x="3" y="8"/>
                </a:cxn>
                <a:cxn ang="0">
                  <a:pos x="6" y="10"/>
                </a:cxn>
                <a:cxn ang="0">
                  <a:pos x="8" y="12"/>
                </a:cxn>
                <a:cxn ang="0">
                  <a:pos x="9" y="12"/>
                </a:cxn>
                <a:cxn ang="0">
                  <a:pos x="11" y="12"/>
                </a:cxn>
                <a:cxn ang="0">
                  <a:pos x="12" y="12"/>
                </a:cxn>
                <a:cxn ang="0">
                  <a:pos x="13" y="11"/>
                </a:cxn>
                <a:cxn ang="0">
                  <a:pos x="15" y="11"/>
                </a:cxn>
                <a:cxn ang="0">
                  <a:pos x="17" y="11"/>
                </a:cxn>
                <a:cxn ang="0">
                  <a:pos x="18" y="10"/>
                </a:cxn>
                <a:cxn ang="0">
                  <a:pos x="20" y="9"/>
                </a:cxn>
                <a:cxn ang="0">
                  <a:pos x="21" y="9"/>
                </a:cxn>
                <a:cxn ang="0">
                  <a:pos x="21" y="6"/>
                </a:cxn>
                <a:cxn ang="0">
                  <a:pos x="21" y="5"/>
                </a:cxn>
                <a:cxn ang="0">
                  <a:pos x="21" y="4"/>
                </a:cxn>
                <a:cxn ang="0">
                  <a:pos x="18" y="3"/>
                </a:cxn>
                <a:cxn ang="0">
                  <a:pos x="16" y="4"/>
                </a:cxn>
                <a:cxn ang="0">
                  <a:pos x="13" y="6"/>
                </a:cxn>
                <a:cxn ang="0">
                  <a:pos x="11" y="6"/>
                </a:cxn>
                <a:cxn ang="0">
                  <a:pos x="8" y="6"/>
                </a:cxn>
                <a:cxn ang="0">
                  <a:pos x="6" y="5"/>
                </a:cxn>
                <a:cxn ang="0">
                  <a:pos x="3" y="3"/>
                </a:cxn>
                <a:cxn ang="0">
                  <a:pos x="1" y="0"/>
                </a:cxn>
                <a:cxn ang="0">
                  <a:pos x="1" y="0"/>
                </a:cxn>
                <a:cxn ang="0">
                  <a:pos x="1" y="1"/>
                </a:cxn>
                <a:cxn ang="0">
                  <a:pos x="0" y="2"/>
                </a:cxn>
                <a:cxn ang="0">
                  <a:pos x="0" y="3"/>
                </a:cxn>
                <a:cxn ang="0">
                  <a:pos x="0" y="3"/>
                </a:cxn>
              </a:cxnLst>
              <a:rect l="0" t="0" r="r" b="b"/>
              <a:pathLst>
                <a:path w="21" h="12">
                  <a:moveTo>
                    <a:pt x="0" y="3"/>
                  </a:moveTo>
                  <a:lnTo>
                    <a:pt x="1" y="6"/>
                  </a:lnTo>
                  <a:lnTo>
                    <a:pt x="3" y="8"/>
                  </a:lnTo>
                  <a:lnTo>
                    <a:pt x="6" y="10"/>
                  </a:lnTo>
                  <a:lnTo>
                    <a:pt x="8" y="12"/>
                  </a:lnTo>
                  <a:lnTo>
                    <a:pt x="9" y="12"/>
                  </a:lnTo>
                  <a:lnTo>
                    <a:pt x="11" y="12"/>
                  </a:lnTo>
                  <a:lnTo>
                    <a:pt x="12" y="12"/>
                  </a:lnTo>
                  <a:lnTo>
                    <a:pt x="13" y="11"/>
                  </a:lnTo>
                  <a:lnTo>
                    <a:pt x="15" y="11"/>
                  </a:lnTo>
                  <a:lnTo>
                    <a:pt x="17" y="11"/>
                  </a:lnTo>
                  <a:lnTo>
                    <a:pt x="18" y="10"/>
                  </a:lnTo>
                  <a:lnTo>
                    <a:pt x="20" y="9"/>
                  </a:lnTo>
                  <a:lnTo>
                    <a:pt x="21" y="9"/>
                  </a:lnTo>
                  <a:lnTo>
                    <a:pt x="21" y="6"/>
                  </a:lnTo>
                  <a:lnTo>
                    <a:pt x="21" y="5"/>
                  </a:lnTo>
                  <a:lnTo>
                    <a:pt x="21" y="4"/>
                  </a:lnTo>
                  <a:lnTo>
                    <a:pt x="18" y="3"/>
                  </a:lnTo>
                  <a:lnTo>
                    <a:pt x="16" y="4"/>
                  </a:lnTo>
                  <a:lnTo>
                    <a:pt x="13" y="6"/>
                  </a:lnTo>
                  <a:lnTo>
                    <a:pt x="11" y="6"/>
                  </a:lnTo>
                  <a:lnTo>
                    <a:pt x="8" y="6"/>
                  </a:lnTo>
                  <a:lnTo>
                    <a:pt x="6" y="5"/>
                  </a:lnTo>
                  <a:lnTo>
                    <a:pt x="3" y="3"/>
                  </a:lnTo>
                  <a:lnTo>
                    <a:pt x="1" y="0"/>
                  </a:lnTo>
                  <a:lnTo>
                    <a:pt x="1" y="0"/>
                  </a:lnTo>
                  <a:lnTo>
                    <a:pt x="1" y="1"/>
                  </a:lnTo>
                  <a:lnTo>
                    <a:pt x="0" y="2"/>
                  </a:lnTo>
                  <a:lnTo>
                    <a:pt x="0" y="3"/>
                  </a:lnTo>
                  <a:lnTo>
                    <a:pt x="0" y="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5" name="Freeform 113"/>
            <p:cNvSpPr>
              <a:spLocks/>
            </p:cNvSpPr>
            <p:nvPr/>
          </p:nvSpPr>
          <p:spPr bwMode="auto">
            <a:xfrm>
              <a:off x="3443" y="1831"/>
              <a:ext cx="29" cy="45"/>
            </a:xfrm>
            <a:custGeom>
              <a:avLst/>
              <a:gdLst/>
              <a:ahLst/>
              <a:cxnLst>
                <a:cxn ang="0">
                  <a:pos x="3" y="44"/>
                </a:cxn>
                <a:cxn ang="0">
                  <a:pos x="4" y="34"/>
                </a:cxn>
                <a:cxn ang="0">
                  <a:pos x="6" y="22"/>
                </a:cxn>
                <a:cxn ang="0">
                  <a:pos x="11" y="10"/>
                </a:cxn>
                <a:cxn ang="0">
                  <a:pos x="20" y="7"/>
                </a:cxn>
                <a:cxn ang="0">
                  <a:pos x="21" y="10"/>
                </a:cxn>
                <a:cxn ang="0">
                  <a:pos x="21" y="15"/>
                </a:cxn>
                <a:cxn ang="0">
                  <a:pos x="21" y="20"/>
                </a:cxn>
                <a:cxn ang="0">
                  <a:pos x="20" y="24"/>
                </a:cxn>
                <a:cxn ang="0">
                  <a:pos x="18" y="27"/>
                </a:cxn>
                <a:cxn ang="0">
                  <a:pos x="16" y="31"/>
                </a:cxn>
                <a:cxn ang="0">
                  <a:pos x="15" y="33"/>
                </a:cxn>
                <a:cxn ang="0">
                  <a:pos x="13" y="37"/>
                </a:cxn>
                <a:cxn ang="0">
                  <a:pos x="13" y="39"/>
                </a:cxn>
                <a:cxn ang="0">
                  <a:pos x="14" y="41"/>
                </a:cxn>
                <a:cxn ang="0">
                  <a:pos x="15" y="42"/>
                </a:cxn>
                <a:cxn ang="0">
                  <a:pos x="17" y="43"/>
                </a:cxn>
                <a:cxn ang="0">
                  <a:pos x="21" y="42"/>
                </a:cxn>
                <a:cxn ang="0">
                  <a:pos x="25" y="36"/>
                </a:cxn>
                <a:cxn ang="0">
                  <a:pos x="27" y="31"/>
                </a:cxn>
                <a:cxn ang="0">
                  <a:pos x="28" y="26"/>
                </a:cxn>
                <a:cxn ang="0">
                  <a:pos x="29" y="20"/>
                </a:cxn>
                <a:cxn ang="0">
                  <a:pos x="28" y="14"/>
                </a:cxn>
                <a:cxn ang="0">
                  <a:pos x="27" y="8"/>
                </a:cxn>
                <a:cxn ang="0">
                  <a:pos x="23" y="3"/>
                </a:cxn>
                <a:cxn ang="0">
                  <a:pos x="18" y="0"/>
                </a:cxn>
                <a:cxn ang="0">
                  <a:pos x="13" y="1"/>
                </a:cxn>
                <a:cxn ang="0">
                  <a:pos x="9" y="3"/>
                </a:cxn>
                <a:cxn ang="0">
                  <a:pos x="6" y="7"/>
                </a:cxn>
                <a:cxn ang="0">
                  <a:pos x="3" y="16"/>
                </a:cxn>
                <a:cxn ang="0">
                  <a:pos x="1" y="24"/>
                </a:cxn>
                <a:cxn ang="0">
                  <a:pos x="0" y="33"/>
                </a:cxn>
                <a:cxn ang="0">
                  <a:pos x="0" y="42"/>
                </a:cxn>
                <a:cxn ang="0">
                  <a:pos x="1" y="42"/>
                </a:cxn>
                <a:cxn ang="0">
                  <a:pos x="2" y="44"/>
                </a:cxn>
                <a:cxn ang="0">
                  <a:pos x="3" y="45"/>
                </a:cxn>
                <a:cxn ang="0">
                  <a:pos x="3" y="44"/>
                </a:cxn>
                <a:cxn ang="0">
                  <a:pos x="3" y="44"/>
                </a:cxn>
              </a:cxnLst>
              <a:rect l="0" t="0" r="r" b="b"/>
              <a:pathLst>
                <a:path w="29" h="45">
                  <a:moveTo>
                    <a:pt x="3" y="44"/>
                  </a:moveTo>
                  <a:lnTo>
                    <a:pt x="4" y="34"/>
                  </a:lnTo>
                  <a:lnTo>
                    <a:pt x="6" y="22"/>
                  </a:lnTo>
                  <a:lnTo>
                    <a:pt x="11" y="10"/>
                  </a:lnTo>
                  <a:lnTo>
                    <a:pt x="20" y="7"/>
                  </a:lnTo>
                  <a:lnTo>
                    <a:pt x="21" y="10"/>
                  </a:lnTo>
                  <a:lnTo>
                    <a:pt x="21" y="15"/>
                  </a:lnTo>
                  <a:lnTo>
                    <a:pt x="21" y="20"/>
                  </a:lnTo>
                  <a:lnTo>
                    <a:pt x="20" y="24"/>
                  </a:lnTo>
                  <a:lnTo>
                    <a:pt x="18" y="27"/>
                  </a:lnTo>
                  <a:lnTo>
                    <a:pt x="16" y="31"/>
                  </a:lnTo>
                  <a:lnTo>
                    <a:pt x="15" y="33"/>
                  </a:lnTo>
                  <a:lnTo>
                    <a:pt x="13" y="37"/>
                  </a:lnTo>
                  <a:lnTo>
                    <a:pt x="13" y="39"/>
                  </a:lnTo>
                  <a:lnTo>
                    <a:pt x="14" y="41"/>
                  </a:lnTo>
                  <a:lnTo>
                    <a:pt x="15" y="42"/>
                  </a:lnTo>
                  <a:lnTo>
                    <a:pt x="17" y="43"/>
                  </a:lnTo>
                  <a:lnTo>
                    <a:pt x="21" y="42"/>
                  </a:lnTo>
                  <a:lnTo>
                    <a:pt x="25" y="36"/>
                  </a:lnTo>
                  <a:lnTo>
                    <a:pt x="27" y="31"/>
                  </a:lnTo>
                  <a:lnTo>
                    <a:pt x="28" y="26"/>
                  </a:lnTo>
                  <a:lnTo>
                    <a:pt x="29" y="20"/>
                  </a:lnTo>
                  <a:lnTo>
                    <a:pt x="28" y="14"/>
                  </a:lnTo>
                  <a:lnTo>
                    <a:pt x="27" y="8"/>
                  </a:lnTo>
                  <a:lnTo>
                    <a:pt x="23" y="3"/>
                  </a:lnTo>
                  <a:lnTo>
                    <a:pt x="18" y="0"/>
                  </a:lnTo>
                  <a:lnTo>
                    <a:pt x="13" y="1"/>
                  </a:lnTo>
                  <a:lnTo>
                    <a:pt x="9" y="3"/>
                  </a:lnTo>
                  <a:lnTo>
                    <a:pt x="6" y="7"/>
                  </a:lnTo>
                  <a:lnTo>
                    <a:pt x="3" y="16"/>
                  </a:lnTo>
                  <a:lnTo>
                    <a:pt x="1" y="24"/>
                  </a:lnTo>
                  <a:lnTo>
                    <a:pt x="0" y="33"/>
                  </a:lnTo>
                  <a:lnTo>
                    <a:pt x="0" y="42"/>
                  </a:lnTo>
                  <a:lnTo>
                    <a:pt x="1" y="42"/>
                  </a:lnTo>
                  <a:lnTo>
                    <a:pt x="2" y="44"/>
                  </a:lnTo>
                  <a:lnTo>
                    <a:pt x="3" y="45"/>
                  </a:lnTo>
                  <a:lnTo>
                    <a:pt x="3" y="44"/>
                  </a:lnTo>
                  <a:lnTo>
                    <a:pt x="3" y="44"/>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6" name="Freeform 114"/>
            <p:cNvSpPr>
              <a:spLocks/>
            </p:cNvSpPr>
            <p:nvPr/>
          </p:nvSpPr>
          <p:spPr bwMode="auto">
            <a:xfrm>
              <a:off x="3424" y="1869"/>
              <a:ext cx="46" cy="10"/>
            </a:xfrm>
            <a:custGeom>
              <a:avLst/>
              <a:gdLst/>
              <a:ahLst/>
              <a:cxnLst>
                <a:cxn ang="0">
                  <a:pos x="3" y="10"/>
                </a:cxn>
                <a:cxn ang="0">
                  <a:pos x="8" y="9"/>
                </a:cxn>
                <a:cxn ang="0">
                  <a:pos x="13" y="7"/>
                </a:cxn>
                <a:cxn ang="0">
                  <a:pos x="18" y="6"/>
                </a:cxn>
                <a:cxn ang="0">
                  <a:pos x="22" y="4"/>
                </a:cxn>
                <a:cxn ang="0">
                  <a:pos x="28" y="4"/>
                </a:cxn>
                <a:cxn ang="0">
                  <a:pos x="33" y="4"/>
                </a:cxn>
                <a:cxn ang="0">
                  <a:pos x="38" y="5"/>
                </a:cxn>
                <a:cxn ang="0">
                  <a:pos x="43" y="6"/>
                </a:cxn>
                <a:cxn ang="0">
                  <a:pos x="44" y="6"/>
                </a:cxn>
                <a:cxn ang="0">
                  <a:pos x="46" y="5"/>
                </a:cxn>
                <a:cxn ang="0">
                  <a:pos x="46" y="4"/>
                </a:cxn>
                <a:cxn ang="0">
                  <a:pos x="46" y="4"/>
                </a:cxn>
                <a:cxn ang="0">
                  <a:pos x="40" y="1"/>
                </a:cxn>
                <a:cxn ang="0">
                  <a:pos x="34" y="0"/>
                </a:cxn>
                <a:cxn ang="0">
                  <a:pos x="28" y="0"/>
                </a:cxn>
                <a:cxn ang="0">
                  <a:pos x="22" y="1"/>
                </a:cxn>
                <a:cxn ang="0">
                  <a:pos x="16" y="3"/>
                </a:cxn>
                <a:cxn ang="0">
                  <a:pos x="11" y="4"/>
                </a:cxn>
                <a:cxn ang="0">
                  <a:pos x="5" y="7"/>
                </a:cxn>
                <a:cxn ang="0">
                  <a:pos x="1" y="10"/>
                </a:cxn>
                <a:cxn ang="0">
                  <a:pos x="0" y="10"/>
                </a:cxn>
                <a:cxn ang="0">
                  <a:pos x="1" y="10"/>
                </a:cxn>
                <a:cxn ang="0">
                  <a:pos x="2" y="10"/>
                </a:cxn>
                <a:cxn ang="0">
                  <a:pos x="3" y="10"/>
                </a:cxn>
                <a:cxn ang="0">
                  <a:pos x="3" y="10"/>
                </a:cxn>
              </a:cxnLst>
              <a:rect l="0" t="0" r="r" b="b"/>
              <a:pathLst>
                <a:path w="46" h="10">
                  <a:moveTo>
                    <a:pt x="3" y="10"/>
                  </a:moveTo>
                  <a:lnTo>
                    <a:pt x="8" y="9"/>
                  </a:lnTo>
                  <a:lnTo>
                    <a:pt x="13" y="7"/>
                  </a:lnTo>
                  <a:lnTo>
                    <a:pt x="18" y="6"/>
                  </a:lnTo>
                  <a:lnTo>
                    <a:pt x="22" y="4"/>
                  </a:lnTo>
                  <a:lnTo>
                    <a:pt x="28" y="4"/>
                  </a:lnTo>
                  <a:lnTo>
                    <a:pt x="33" y="4"/>
                  </a:lnTo>
                  <a:lnTo>
                    <a:pt x="38" y="5"/>
                  </a:lnTo>
                  <a:lnTo>
                    <a:pt x="43" y="6"/>
                  </a:lnTo>
                  <a:lnTo>
                    <a:pt x="44" y="6"/>
                  </a:lnTo>
                  <a:lnTo>
                    <a:pt x="46" y="5"/>
                  </a:lnTo>
                  <a:lnTo>
                    <a:pt x="46" y="4"/>
                  </a:lnTo>
                  <a:lnTo>
                    <a:pt x="46" y="4"/>
                  </a:lnTo>
                  <a:lnTo>
                    <a:pt x="40" y="1"/>
                  </a:lnTo>
                  <a:lnTo>
                    <a:pt x="34" y="0"/>
                  </a:lnTo>
                  <a:lnTo>
                    <a:pt x="28" y="0"/>
                  </a:lnTo>
                  <a:lnTo>
                    <a:pt x="22" y="1"/>
                  </a:lnTo>
                  <a:lnTo>
                    <a:pt x="16" y="3"/>
                  </a:lnTo>
                  <a:lnTo>
                    <a:pt x="11" y="4"/>
                  </a:lnTo>
                  <a:lnTo>
                    <a:pt x="5" y="7"/>
                  </a:lnTo>
                  <a:lnTo>
                    <a:pt x="1" y="10"/>
                  </a:lnTo>
                  <a:lnTo>
                    <a:pt x="0" y="10"/>
                  </a:lnTo>
                  <a:lnTo>
                    <a:pt x="1" y="10"/>
                  </a:lnTo>
                  <a:lnTo>
                    <a:pt x="2" y="10"/>
                  </a:lnTo>
                  <a:lnTo>
                    <a:pt x="3" y="10"/>
                  </a:lnTo>
                  <a:lnTo>
                    <a:pt x="3" y="10"/>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7" name="Freeform 115"/>
            <p:cNvSpPr>
              <a:spLocks/>
            </p:cNvSpPr>
            <p:nvPr/>
          </p:nvSpPr>
          <p:spPr bwMode="auto">
            <a:xfrm>
              <a:off x="3429" y="1877"/>
              <a:ext cx="37" cy="14"/>
            </a:xfrm>
            <a:custGeom>
              <a:avLst/>
              <a:gdLst/>
              <a:ahLst/>
              <a:cxnLst>
                <a:cxn ang="0">
                  <a:pos x="3" y="14"/>
                </a:cxn>
                <a:cxn ang="0">
                  <a:pos x="7" y="13"/>
                </a:cxn>
                <a:cxn ang="0">
                  <a:pos x="11" y="12"/>
                </a:cxn>
                <a:cxn ang="0">
                  <a:pos x="15" y="11"/>
                </a:cxn>
                <a:cxn ang="0">
                  <a:pos x="19" y="11"/>
                </a:cxn>
                <a:cxn ang="0">
                  <a:pos x="23" y="10"/>
                </a:cxn>
                <a:cxn ang="0">
                  <a:pos x="27" y="10"/>
                </a:cxn>
                <a:cxn ang="0">
                  <a:pos x="31" y="10"/>
                </a:cxn>
                <a:cxn ang="0">
                  <a:pos x="35" y="11"/>
                </a:cxn>
                <a:cxn ang="0">
                  <a:pos x="37" y="10"/>
                </a:cxn>
                <a:cxn ang="0">
                  <a:pos x="37" y="8"/>
                </a:cxn>
                <a:cxn ang="0">
                  <a:pos x="37" y="6"/>
                </a:cxn>
                <a:cxn ang="0">
                  <a:pos x="36" y="5"/>
                </a:cxn>
                <a:cxn ang="0">
                  <a:pos x="32" y="2"/>
                </a:cxn>
                <a:cxn ang="0">
                  <a:pos x="29" y="1"/>
                </a:cxn>
                <a:cxn ang="0">
                  <a:pos x="24" y="0"/>
                </a:cxn>
                <a:cxn ang="0">
                  <a:pos x="20" y="1"/>
                </a:cxn>
                <a:cxn ang="0">
                  <a:pos x="14" y="2"/>
                </a:cxn>
                <a:cxn ang="0">
                  <a:pos x="10" y="3"/>
                </a:cxn>
                <a:cxn ang="0">
                  <a:pos x="6" y="5"/>
                </a:cxn>
                <a:cxn ang="0">
                  <a:pos x="2" y="6"/>
                </a:cxn>
                <a:cxn ang="0">
                  <a:pos x="0" y="8"/>
                </a:cxn>
                <a:cxn ang="0">
                  <a:pos x="0" y="11"/>
                </a:cxn>
                <a:cxn ang="0">
                  <a:pos x="1" y="14"/>
                </a:cxn>
                <a:cxn ang="0">
                  <a:pos x="3" y="14"/>
                </a:cxn>
                <a:cxn ang="0">
                  <a:pos x="3" y="14"/>
                </a:cxn>
              </a:cxnLst>
              <a:rect l="0" t="0" r="r" b="b"/>
              <a:pathLst>
                <a:path w="37" h="14">
                  <a:moveTo>
                    <a:pt x="3" y="14"/>
                  </a:moveTo>
                  <a:lnTo>
                    <a:pt x="7" y="13"/>
                  </a:lnTo>
                  <a:lnTo>
                    <a:pt x="11" y="12"/>
                  </a:lnTo>
                  <a:lnTo>
                    <a:pt x="15" y="11"/>
                  </a:lnTo>
                  <a:lnTo>
                    <a:pt x="19" y="11"/>
                  </a:lnTo>
                  <a:lnTo>
                    <a:pt x="23" y="10"/>
                  </a:lnTo>
                  <a:lnTo>
                    <a:pt x="27" y="10"/>
                  </a:lnTo>
                  <a:lnTo>
                    <a:pt x="31" y="10"/>
                  </a:lnTo>
                  <a:lnTo>
                    <a:pt x="35" y="11"/>
                  </a:lnTo>
                  <a:lnTo>
                    <a:pt x="37" y="10"/>
                  </a:lnTo>
                  <a:lnTo>
                    <a:pt x="37" y="8"/>
                  </a:lnTo>
                  <a:lnTo>
                    <a:pt x="37" y="6"/>
                  </a:lnTo>
                  <a:lnTo>
                    <a:pt x="36" y="5"/>
                  </a:lnTo>
                  <a:lnTo>
                    <a:pt x="32" y="2"/>
                  </a:lnTo>
                  <a:lnTo>
                    <a:pt x="29" y="1"/>
                  </a:lnTo>
                  <a:lnTo>
                    <a:pt x="24" y="0"/>
                  </a:lnTo>
                  <a:lnTo>
                    <a:pt x="20" y="1"/>
                  </a:lnTo>
                  <a:lnTo>
                    <a:pt x="14" y="2"/>
                  </a:lnTo>
                  <a:lnTo>
                    <a:pt x="10" y="3"/>
                  </a:lnTo>
                  <a:lnTo>
                    <a:pt x="6" y="5"/>
                  </a:lnTo>
                  <a:lnTo>
                    <a:pt x="2" y="6"/>
                  </a:lnTo>
                  <a:lnTo>
                    <a:pt x="0" y="8"/>
                  </a:lnTo>
                  <a:lnTo>
                    <a:pt x="0" y="11"/>
                  </a:lnTo>
                  <a:lnTo>
                    <a:pt x="1" y="14"/>
                  </a:lnTo>
                  <a:lnTo>
                    <a:pt x="3" y="14"/>
                  </a:lnTo>
                  <a:lnTo>
                    <a:pt x="3" y="14"/>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08" name="Freeform 116"/>
            <p:cNvSpPr>
              <a:spLocks/>
            </p:cNvSpPr>
            <p:nvPr/>
          </p:nvSpPr>
          <p:spPr bwMode="auto">
            <a:xfrm>
              <a:off x="3440" y="1877"/>
              <a:ext cx="60" cy="182"/>
            </a:xfrm>
            <a:custGeom>
              <a:avLst/>
              <a:gdLst/>
              <a:ahLst/>
              <a:cxnLst>
                <a:cxn ang="0">
                  <a:pos x="5" y="3"/>
                </a:cxn>
                <a:cxn ang="0">
                  <a:pos x="11" y="15"/>
                </a:cxn>
                <a:cxn ang="0">
                  <a:pos x="13" y="27"/>
                </a:cxn>
                <a:cxn ang="0">
                  <a:pos x="11" y="39"/>
                </a:cxn>
                <a:cxn ang="0">
                  <a:pos x="7" y="51"/>
                </a:cxn>
                <a:cxn ang="0">
                  <a:pos x="3" y="64"/>
                </a:cxn>
                <a:cxn ang="0">
                  <a:pos x="0" y="76"/>
                </a:cxn>
                <a:cxn ang="0">
                  <a:pos x="0" y="89"/>
                </a:cxn>
                <a:cxn ang="0">
                  <a:pos x="3" y="102"/>
                </a:cxn>
                <a:cxn ang="0">
                  <a:pos x="6" y="106"/>
                </a:cxn>
                <a:cxn ang="0">
                  <a:pos x="9" y="111"/>
                </a:cxn>
                <a:cxn ang="0">
                  <a:pos x="13" y="115"/>
                </a:cxn>
                <a:cxn ang="0">
                  <a:pos x="18" y="118"/>
                </a:cxn>
                <a:cxn ang="0">
                  <a:pos x="26" y="124"/>
                </a:cxn>
                <a:cxn ang="0">
                  <a:pos x="33" y="130"/>
                </a:cxn>
                <a:cxn ang="0">
                  <a:pos x="39" y="136"/>
                </a:cxn>
                <a:cxn ang="0">
                  <a:pos x="45" y="142"/>
                </a:cxn>
                <a:cxn ang="0">
                  <a:pos x="50" y="150"/>
                </a:cxn>
                <a:cxn ang="0">
                  <a:pos x="53" y="158"/>
                </a:cxn>
                <a:cxn ang="0">
                  <a:pos x="55" y="167"/>
                </a:cxn>
                <a:cxn ang="0">
                  <a:pos x="56" y="177"/>
                </a:cxn>
                <a:cxn ang="0">
                  <a:pos x="57" y="179"/>
                </a:cxn>
                <a:cxn ang="0">
                  <a:pos x="58" y="180"/>
                </a:cxn>
                <a:cxn ang="0">
                  <a:pos x="59" y="182"/>
                </a:cxn>
                <a:cxn ang="0">
                  <a:pos x="60" y="181"/>
                </a:cxn>
                <a:cxn ang="0">
                  <a:pos x="60" y="170"/>
                </a:cxn>
                <a:cxn ang="0">
                  <a:pos x="59" y="160"/>
                </a:cxn>
                <a:cxn ang="0">
                  <a:pos x="56" y="151"/>
                </a:cxn>
                <a:cxn ang="0">
                  <a:pos x="51" y="142"/>
                </a:cxn>
                <a:cxn ang="0">
                  <a:pos x="45" y="135"/>
                </a:cxn>
                <a:cxn ang="0">
                  <a:pos x="38" y="128"/>
                </a:cxn>
                <a:cxn ang="0">
                  <a:pos x="30" y="122"/>
                </a:cxn>
                <a:cxn ang="0">
                  <a:pos x="21" y="117"/>
                </a:cxn>
                <a:cxn ang="0">
                  <a:pos x="14" y="112"/>
                </a:cxn>
                <a:cxn ang="0">
                  <a:pos x="8" y="105"/>
                </a:cxn>
                <a:cxn ang="0">
                  <a:pos x="4" y="97"/>
                </a:cxn>
                <a:cxn ang="0">
                  <a:pos x="3" y="89"/>
                </a:cxn>
                <a:cxn ang="0">
                  <a:pos x="2" y="81"/>
                </a:cxn>
                <a:cxn ang="0">
                  <a:pos x="3" y="73"/>
                </a:cxn>
                <a:cxn ang="0">
                  <a:pos x="6" y="64"/>
                </a:cxn>
                <a:cxn ang="0">
                  <a:pos x="9" y="57"/>
                </a:cxn>
                <a:cxn ang="0">
                  <a:pos x="12" y="51"/>
                </a:cxn>
                <a:cxn ang="0">
                  <a:pos x="15" y="46"/>
                </a:cxn>
                <a:cxn ang="0">
                  <a:pos x="18" y="41"/>
                </a:cxn>
                <a:cxn ang="0">
                  <a:pos x="18" y="34"/>
                </a:cxn>
                <a:cxn ang="0">
                  <a:pos x="18" y="25"/>
                </a:cxn>
                <a:cxn ang="0">
                  <a:pos x="15" y="16"/>
                </a:cxn>
                <a:cxn ang="0">
                  <a:pos x="12" y="8"/>
                </a:cxn>
                <a:cxn ang="0">
                  <a:pos x="6" y="1"/>
                </a:cxn>
                <a:cxn ang="0">
                  <a:pos x="4" y="0"/>
                </a:cxn>
                <a:cxn ang="0">
                  <a:pos x="4" y="1"/>
                </a:cxn>
                <a:cxn ang="0">
                  <a:pos x="4" y="2"/>
                </a:cxn>
                <a:cxn ang="0">
                  <a:pos x="5" y="3"/>
                </a:cxn>
                <a:cxn ang="0">
                  <a:pos x="5" y="3"/>
                </a:cxn>
              </a:cxnLst>
              <a:rect l="0" t="0" r="r" b="b"/>
              <a:pathLst>
                <a:path w="60" h="182">
                  <a:moveTo>
                    <a:pt x="5" y="3"/>
                  </a:moveTo>
                  <a:lnTo>
                    <a:pt x="11" y="15"/>
                  </a:lnTo>
                  <a:lnTo>
                    <a:pt x="13" y="27"/>
                  </a:lnTo>
                  <a:lnTo>
                    <a:pt x="11" y="39"/>
                  </a:lnTo>
                  <a:lnTo>
                    <a:pt x="7" y="51"/>
                  </a:lnTo>
                  <a:lnTo>
                    <a:pt x="3" y="64"/>
                  </a:lnTo>
                  <a:lnTo>
                    <a:pt x="0" y="76"/>
                  </a:lnTo>
                  <a:lnTo>
                    <a:pt x="0" y="89"/>
                  </a:lnTo>
                  <a:lnTo>
                    <a:pt x="3" y="102"/>
                  </a:lnTo>
                  <a:lnTo>
                    <a:pt x="6" y="106"/>
                  </a:lnTo>
                  <a:lnTo>
                    <a:pt x="9" y="111"/>
                  </a:lnTo>
                  <a:lnTo>
                    <a:pt x="13" y="115"/>
                  </a:lnTo>
                  <a:lnTo>
                    <a:pt x="18" y="118"/>
                  </a:lnTo>
                  <a:lnTo>
                    <a:pt x="26" y="124"/>
                  </a:lnTo>
                  <a:lnTo>
                    <a:pt x="33" y="130"/>
                  </a:lnTo>
                  <a:lnTo>
                    <a:pt x="39" y="136"/>
                  </a:lnTo>
                  <a:lnTo>
                    <a:pt x="45" y="142"/>
                  </a:lnTo>
                  <a:lnTo>
                    <a:pt x="50" y="150"/>
                  </a:lnTo>
                  <a:lnTo>
                    <a:pt x="53" y="158"/>
                  </a:lnTo>
                  <a:lnTo>
                    <a:pt x="55" y="167"/>
                  </a:lnTo>
                  <a:lnTo>
                    <a:pt x="56" y="177"/>
                  </a:lnTo>
                  <a:lnTo>
                    <a:pt x="57" y="179"/>
                  </a:lnTo>
                  <a:lnTo>
                    <a:pt x="58" y="180"/>
                  </a:lnTo>
                  <a:lnTo>
                    <a:pt x="59" y="182"/>
                  </a:lnTo>
                  <a:lnTo>
                    <a:pt x="60" y="181"/>
                  </a:lnTo>
                  <a:lnTo>
                    <a:pt x="60" y="170"/>
                  </a:lnTo>
                  <a:lnTo>
                    <a:pt x="59" y="160"/>
                  </a:lnTo>
                  <a:lnTo>
                    <a:pt x="56" y="151"/>
                  </a:lnTo>
                  <a:lnTo>
                    <a:pt x="51" y="142"/>
                  </a:lnTo>
                  <a:lnTo>
                    <a:pt x="45" y="135"/>
                  </a:lnTo>
                  <a:lnTo>
                    <a:pt x="38" y="128"/>
                  </a:lnTo>
                  <a:lnTo>
                    <a:pt x="30" y="122"/>
                  </a:lnTo>
                  <a:lnTo>
                    <a:pt x="21" y="117"/>
                  </a:lnTo>
                  <a:lnTo>
                    <a:pt x="14" y="112"/>
                  </a:lnTo>
                  <a:lnTo>
                    <a:pt x="8" y="105"/>
                  </a:lnTo>
                  <a:lnTo>
                    <a:pt x="4" y="97"/>
                  </a:lnTo>
                  <a:lnTo>
                    <a:pt x="3" y="89"/>
                  </a:lnTo>
                  <a:lnTo>
                    <a:pt x="2" y="81"/>
                  </a:lnTo>
                  <a:lnTo>
                    <a:pt x="3" y="73"/>
                  </a:lnTo>
                  <a:lnTo>
                    <a:pt x="6" y="64"/>
                  </a:lnTo>
                  <a:lnTo>
                    <a:pt x="9" y="57"/>
                  </a:lnTo>
                  <a:lnTo>
                    <a:pt x="12" y="51"/>
                  </a:lnTo>
                  <a:lnTo>
                    <a:pt x="15" y="46"/>
                  </a:lnTo>
                  <a:lnTo>
                    <a:pt x="18" y="41"/>
                  </a:lnTo>
                  <a:lnTo>
                    <a:pt x="18" y="34"/>
                  </a:lnTo>
                  <a:lnTo>
                    <a:pt x="18" y="25"/>
                  </a:lnTo>
                  <a:lnTo>
                    <a:pt x="15" y="16"/>
                  </a:lnTo>
                  <a:lnTo>
                    <a:pt x="12" y="8"/>
                  </a:lnTo>
                  <a:lnTo>
                    <a:pt x="6" y="1"/>
                  </a:lnTo>
                  <a:lnTo>
                    <a:pt x="4" y="0"/>
                  </a:lnTo>
                  <a:lnTo>
                    <a:pt x="4" y="1"/>
                  </a:lnTo>
                  <a:lnTo>
                    <a:pt x="4" y="2"/>
                  </a:lnTo>
                  <a:lnTo>
                    <a:pt x="5" y="3"/>
                  </a:lnTo>
                  <a:lnTo>
                    <a:pt x="5" y="3"/>
                  </a:lnTo>
                  <a:close/>
                </a:path>
              </a:pathLst>
            </a:custGeom>
            <a:solidFill>
              <a:srgbClr val="000000"/>
            </a:solidFill>
            <a:ln w="9525">
              <a:noFill/>
              <a:round/>
              <a:headEnd/>
              <a:tailEnd/>
            </a:ln>
          </p:spPr>
          <p:txBody>
            <a:bodyPr/>
            <a:lstStyle/>
            <a:p>
              <a:pPr eaLnBrk="1" fontAlgn="auto" hangingPunct="1">
                <a:spcBef>
                  <a:spcPts val="0"/>
                </a:spcBef>
                <a:spcAft>
                  <a:spcPts val="0"/>
                </a:spcAft>
                <a:defRPr/>
              </a:pPr>
              <a:endParaRPr lang="en-GB">
                <a:latin typeface="+mn-lt"/>
              </a:endParaRPr>
            </a:p>
          </p:txBody>
        </p:sp>
      </p:grpSp>
      <p:sp>
        <p:nvSpPr>
          <p:cNvPr id="62469" name="TextBox 108"/>
          <p:cNvSpPr txBox="1">
            <a:spLocks noChangeArrowheads="1"/>
          </p:cNvSpPr>
          <p:nvPr/>
        </p:nvSpPr>
        <p:spPr bwMode="auto">
          <a:xfrm>
            <a:off x="2771775" y="1557338"/>
            <a:ext cx="554513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a:latin typeface="Freehand591 BT" charset="0"/>
              </a:rPr>
              <a:t>Other modules being developed:</a:t>
            </a:r>
          </a:p>
          <a:p>
            <a:pPr eaLnBrk="1" hangingPunct="1"/>
            <a:endParaRPr lang="en-GB" altLang="en-US" sz="1000" b="1">
              <a:latin typeface="Freehand591 BT" charset="0"/>
            </a:endParaRPr>
          </a:p>
          <a:p>
            <a:pPr eaLnBrk="1" hangingPunct="1"/>
            <a:r>
              <a:rPr lang="en-GB" altLang="en-US" sz="2000">
                <a:latin typeface="Calibri" charset="0"/>
              </a:rPr>
              <a:t>What is fraud and what might it look like?</a:t>
            </a:r>
          </a:p>
          <a:p>
            <a:pPr eaLnBrk="1" hangingPunct="1"/>
            <a:endParaRPr lang="en-GB" altLang="en-US" sz="1600">
              <a:latin typeface="Calibri" charset="0"/>
            </a:endParaRPr>
          </a:p>
          <a:p>
            <a:pPr eaLnBrk="1" hangingPunct="1"/>
            <a:r>
              <a:rPr lang="en-GB" altLang="en-US" sz="2000">
                <a:latin typeface="Calibri" charset="0"/>
              </a:rPr>
              <a:t>Fraud Proofing policies and processes.</a:t>
            </a:r>
          </a:p>
          <a:p>
            <a:pPr eaLnBrk="1" hangingPunct="1"/>
            <a:endParaRPr lang="en-GB" altLang="en-US" sz="1600">
              <a:latin typeface="Calibri" charset="0"/>
            </a:endParaRPr>
          </a:p>
          <a:p>
            <a:pPr eaLnBrk="1" hangingPunct="1"/>
            <a:r>
              <a:rPr lang="en-GB" altLang="en-US" sz="2000">
                <a:latin typeface="Calibri" charset="0"/>
              </a:rPr>
              <a:t>Red Flag warning signs and raising concerns.</a:t>
            </a:r>
          </a:p>
          <a:p>
            <a:pPr eaLnBrk="1" hangingPunct="1"/>
            <a:endParaRPr lang="en-GB" altLang="en-US" sz="1600">
              <a:latin typeface="Calibri" charset="0"/>
            </a:endParaRPr>
          </a:p>
          <a:p>
            <a:pPr eaLnBrk="1" hangingPunct="1"/>
            <a:r>
              <a:rPr lang="en-GB" altLang="en-US" sz="2000">
                <a:latin typeface="Calibri" charset="0"/>
              </a:rPr>
              <a:t>Detecting fraud through data analytics – a guide for managers.</a:t>
            </a:r>
          </a:p>
          <a:p>
            <a:pPr eaLnBrk="1" hangingPunct="1"/>
            <a:endParaRPr lang="en-GB" altLang="en-US" sz="1600">
              <a:latin typeface="Calibri" charset="0"/>
            </a:endParaRPr>
          </a:p>
          <a:p>
            <a:pPr eaLnBrk="1" hangingPunct="1"/>
            <a:r>
              <a:rPr lang="en-GB" altLang="en-US" sz="2000">
                <a:latin typeface="Calibri" charset="0"/>
              </a:rPr>
              <a:t>A managers guide to responding to incidents of fraud</a:t>
            </a:r>
            <a:r>
              <a:rPr lang="en-GB" altLang="en-US">
                <a:latin typeface="Calibri" charset="0"/>
              </a:rPr>
              <a:t>.</a:t>
            </a:r>
          </a:p>
          <a:p>
            <a:pPr eaLnBrk="1" hangingPunct="1"/>
            <a:endParaRPr lang="en-GB" altLang="en-US" sz="1600">
              <a:latin typeface="Calibri" charset="0"/>
            </a:endParaRPr>
          </a:p>
          <a:p>
            <a:pPr eaLnBrk="1" hangingPunct="1"/>
            <a:r>
              <a:rPr lang="en-GB" altLang="en-US" sz="2000">
                <a:latin typeface="Calibri" charset="0"/>
              </a:rPr>
              <a:t>Learning the Lessons from Frauds</a:t>
            </a:r>
          </a:p>
        </p:txBody>
      </p:sp>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5" name="AutoShape 5"/>
          <p:cNvSpPr>
            <a:spLocks noChangeArrowheads="1"/>
          </p:cNvSpPr>
          <p:nvPr/>
        </p:nvSpPr>
        <p:spPr bwMode="auto">
          <a:xfrm>
            <a:off x="785786" y="857232"/>
            <a:ext cx="7358114" cy="3733291"/>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fontAlgn="auto" hangingPunct="1">
              <a:spcBef>
                <a:spcPts val="0"/>
              </a:spcBef>
              <a:spcAft>
                <a:spcPts val="0"/>
              </a:spcAft>
              <a:defRPr/>
            </a:pPr>
            <a:endParaRPr lang="en-GB" dirty="0">
              <a:solidFill>
                <a:schemeClr val="bg1"/>
              </a:solidFill>
              <a:latin typeface="+mn-lt"/>
            </a:endParaRPr>
          </a:p>
          <a:p>
            <a:pPr algn="ctr" eaLnBrk="1" fontAlgn="auto" hangingPunct="1">
              <a:spcBef>
                <a:spcPts val="0"/>
              </a:spcBef>
              <a:spcAft>
                <a:spcPts val="0"/>
              </a:spcAft>
              <a:defRPr/>
            </a:pPr>
            <a:endParaRPr lang="en-GB" dirty="0">
              <a:solidFill>
                <a:schemeClr val="bg1"/>
              </a:solidFill>
              <a:latin typeface="+mn-lt"/>
            </a:endParaRPr>
          </a:p>
          <a:p>
            <a:pPr algn="ctr" eaLnBrk="1" fontAlgn="auto" hangingPunct="1">
              <a:spcBef>
                <a:spcPts val="0"/>
              </a:spcBef>
              <a:spcAft>
                <a:spcPts val="0"/>
              </a:spcAft>
              <a:defRPr/>
            </a:pPr>
            <a:endParaRPr lang="en-GB" dirty="0">
              <a:solidFill>
                <a:schemeClr val="bg1"/>
              </a:solidFill>
              <a:latin typeface="+mn-lt"/>
            </a:endParaRPr>
          </a:p>
          <a:p>
            <a:pPr algn="ctr" eaLnBrk="1" fontAlgn="auto" hangingPunct="1">
              <a:spcBef>
                <a:spcPts val="0"/>
              </a:spcBef>
              <a:spcAft>
                <a:spcPts val="0"/>
              </a:spcAft>
              <a:defRPr/>
            </a:pPr>
            <a:r>
              <a:rPr lang="en-GB" dirty="0">
                <a:solidFill>
                  <a:schemeClr val="bg1"/>
                </a:solidFill>
                <a:latin typeface="+mn-lt"/>
              </a:rPr>
              <a:t>OR</a:t>
            </a:r>
          </a:p>
        </p:txBody>
      </p:sp>
      <p:sp>
        <p:nvSpPr>
          <p:cNvPr id="64515" name="TextBox 4"/>
          <p:cNvSpPr txBox="1">
            <a:spLocks noChangeArrowheads="1"/>
          </p:cNvSpPr>
          <p:nvPr/>
        </p:nvSpPr>
        <p:spPr bwMode="auto">
          <a:xfrm>
            <a:off x="1004888" y="1557338"/>
            <a:ext cx="705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dirty="0">
                <a:solidFill>
                  <a:schemeClr val="bg1"/>
                </a:solidFill>
                <a:latin typeface="Calibri" charset="0"/>
              </a:rPr>
              <a:t>For more information about this and other courses offered please contact</a:t>
            </a:r>
          </a:p>
          <a:p>
            <a:pPr algn="ctr" eaLnBrk="1" hangingPunct="1"/>
            <a:r>
              <a:rPr lang="en-GB" altLang="en-US" dirty="0">
                <a:solidFill>
                  <a:schemeClr val="bg1"/>
                </a:solidFill>
                <a:latin typeface="Calibri" charset="0"/>
              </a:rPr>
              <a:t> </a:t>
            </a:r>
            <a:r>
              <a:rPr lang="en-GB" altLang="en-US" dirty="0" smtClean="0">
                <a:solidFill>
                  <a:schemeClr val="bg1"/>
                </a:solidFill>
                <a:latin typeface="Calibri" charset="0"/>
              </a:rPr>
              <a:t>Fraud Management Resource Centre</a:t>
            </a:r>
            <a:endParaRPr lang="en-GB" altLang="en-US" dirty="0">
              <a:solidFill>
                <a:schemeClr val="bg1"/>
              </a:solidFill>
              <a:latin typeface="Calibri" charset="0"/>
            </a:endParaRPr>
          </a:p>
        </p:txBody>
      </p:sp>
      <p:sp>
        <p:nvSpPr>
          <p:cNvPr id="64516" name="AutoShape 10">
            <a:hlinkClick r:id="rId4"/>
          </p:cNvPr>
          <p:cNvSpPr>
            <a:spLocks noChangeArrowheads="1"/>
          </p:cNvSpPr>
          <p:nvPr/>
        </p:nvSpPr>
        <p:spPr bwMode="auto">
          <a:xfrm>
            <a:off x="3059113" y="2276475"/>
            <a:ext cx="3025775" cy="647700"/>
          </a:xfrm>
          <a:prstGeom prst="roundRect">
            <a:avLst>
              <a:gd name="adj" fmla="val 16667"/>
            </a:avLst>
          </a:prstGeom>
          <a:solidFill>
            <a:schemeClr val="accent1">
              <a:lumMod val="40000"/>
              <a:lumOff val="60000"/>
            </a:schemeClr>
          </a:solidFill>
          <a:ln w="9525">
            <a:solidFill>
              <a:schemeClr val="accent1">
                <a:lumMod val="20000"/>
                <a:lumOff val="80000"/>
              </a:schemeClr>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a:t>Email </a:t>
            </a:r>
          </a:p>
        </p:txBody>
      </p:sp>
      <p:sp>
        <p:nvSpPr>
          <p:cNvPr id="64517" name="AutoShape 11">
            <a:hlinkClick r:id="rId5"/>
          </p:cNvPr>
          <p:cNvSpPr>
            <a:spLocks noChangeArrowheads="1"/>
          </p:cNvSpPr>
          <p:nvPr/>
        </p:nvSpPr>
        <p:spPr bwMode="auto">
          <a:xfrm>
            <a:off x="3059113" y="3500438"/>
            <a:ext cx="3025775" cy="936674"/>
          </a:xfrm>
          <a:prstGeom prst="roundRect">
            <a:avLst>
              <a:gd name="adj" fmla="val 16667"/>
            </a:avLst>
          </a:prstGeom>
          <a:solidFill>
            <a:schemeClr val="accent1">
              <a:lumMod val="40000"/>
              <a:lumOff val="60000"/>
            </a:schemeClr>
          </a:solidFill>
          <a:ln w="9525">
            <a:solidFill>
              <a:schemeClr val="accent1">
                <a:lumMod val="20000"/>
                <a:lumOff val="80000"/>
              </a:schemeClr>
            </a:solidFill>
            <a:round/>
            <a:headEnd/>
            <a:tailEnd/>
          </a:ln>
          <a:effectLst/>
        </p:spPr>
        <p:txBody>
          <a:bodyPr wrap="none" anchor="ctr"/>
          <a:lstStyle/>
          <a:p>
            <a:pPr algn="ctr" eaLnBrk="1" hangingPunct="1"/>
            <a:r>
              <a:rPr lang="en-GB" altLang="en-US" dirty="0"/>
              <a:t>Visit </a:t>
            </a:r>
          </a:p>
          <a:p>
            <a:pPr algn="ctr" eaLnBrk="1" hangingPunct="1"/>
            <a:r>
              <a:rPr lang="en-GB" altLang="en-US" dirty="0"/>
              <a:t>Fraud Management </a:t>
            </a:r>
          </a:p>
          <a:p>
            <a:pPr algn="ctr" eaLnBrk="1" hangingPunct="1"/>
            <a:r>
              <a:rPr lang="en-GB" altLang="en-US" dirty="0"/>
              <a:t>Resource Centre</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Neil\My Documents\My Pictures\Microsoft Clip Organizer\j0440987.jpg"/>
          <p:cNvPicPr>
            <a:picLocks noChangeAspect="1" noChangeArrowheads="1"/>
          </p:cNvPicPr>
          <p:nvPr>
            <p:custDataLst>
              <p:tags r:id="rId2"/>
            </p:custDataLst>
          </p:nvPr>
        </p:nvPicPr>
        <p:blipFill>
          <a:blip r:embed="rId6" cstate="print">
            <a:duotone>
              <a:schemeClr val="accent3">
                <a:shade val="45000"/>
                <a:satMod val="135000"/>
              </a:schemeClr>
              <a:prstClr val="white"/>
            </a:duotone>
            <a:lum contrast="-2000"/>
          </a:blip>
          <a:srcRect/>
          <a:stretch>
            <a:fillRect/>
          </a:stretch>
        </p:blipFill>
        <p:spPr bwMode="auto">
          <a:xfrm>
            <a:off x="2858159" y="699622"/>
            <a:ext cx="5758563" cy="3501374"/>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7171" name="TextBox 8"/>
          <p:cNvSpPr txBox="1">
            <a:spLocks noChangeArrowheads="1"/>
          </p:cNvSpPr>
          <p:nvPr/>
        </p:nvSpPr>
        <p:spPr bwMode="auto">
          <a:xfrm>
            <a:off x="323850" y="4292600"/>
            <a:ext cx="8642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solidFill>
                  <a:srgbClr val="000000"/>
                </a:solidFill>
                <a:latin typeface="Calibri" charset="0"/>
              </a:rPr>
              <a:t>As this module will demonstrate, fraud is not just committed by career criminals, in fact the capacity to commit fraud exists within every one of us. </a:t>
            </a:r>
            <a:r>
              <a:rPr lang="en-GB" altLang="en-US" dirty="0">
                <a:latin typeface="Calibri" charset="0"/>
              </a:rPr>
              <a:t>Understanding what drives people to commit fraud is essential if we want to reduce the risk of our organisation becoming a victim of fraud. This is particularly true as </a:t>
            </a:r>
            <a:r>
              <a:rPr lang="en-GB" altLang="en-US" dirty="0" smtClean="0">
                <a:latin typeface="Calibri" charset="0"/>
              </a:rPr>
              <a:t>an organisation undergoes change.</a:t>
            </a:r>
            <a:endParaRPr lang="en-GB" altLang="en-US" dirty="0">
              <a:latin typeface="Calibri" charset="0"/>
            </a:endParaRPr>
          </a:p>
        </p:txBody>
      </p:sp>
      <p:sp>
        <p:nvSpPr>
          <p:cNvPr id="2" name="Title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Aft>
                <a:spcPts val="0"/>
              </a:spcAft>
              <a:defRPr/>
            </a:pPr>
            <a:r>
              <a:rPr lang="en-GB" sz="4400" dirty="0">
                <a:latin typeface="Cairo SF" pitchFamily="2" charset="0"/>
                <a:ea typeface="+mj-ea"/>
                <a:cs typeface="+mj-cs"/>
              </a:rPr>
              <a:t>The fraudster in us all</a:t>
            </a:r>
          </a:p>
        </p:txBody>
      </p:sp>
      <p:pic>
        <p:nvPicPr>
          <p:cNvPr id="4" name="Picture 5" descr="C:\Documents and Settings\Neil\My Documents\My Pictures\Microsoft Clip Organizer\j0321195.jpg"/>
          <p:cNvPicPr>
            <a:picLocks noChangeAspect="1" noChangeArrowheads="1"/>
          </p:cNvPicPr>
          <p:nvPr>
            <p:custDataLst>
              <p:tags r:id="rId3"/>
            </p:custDataLst>
          </p:nvPr>
        </p:nvPicPr>
        <p:blipFill>
          <a:blip r:embed="rId7" cstate="print">
            <a:duotone>
              <a:schemeClr val="accent3">
                <a:shade val="45000"/>
                <a:satMod val="135000"/>
              </a:schemeClr>
              <a:prstClr val="white"/>
            </a:duotone>
            <a:lum contrast="-7000"/>
          </a:blip>
          <a:srcRect/>
          <a:stretch>
            <a:fillRect/>
          </a:stretch>
        </p:blipFill>
        <p:spPr bwMode="auto">
          <a:xfrm>
            <a:off x="1501235" y="1564645"/>
            <a:ext cx="1210908" cy="2107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23850" y="549275"/>
            <a:ext cx="8351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ea typeface="Times New Roman" charset="0"/>
                <a:cs typeface="Arial" charset="0"/>
              </a:rPr>
              <a:t>If you believe that crimes are committed by hooded youths or gun-toting drugs dealers – think again. </a:t>
            </a:r>
          </a:p>
        </p:txBody>
      </p:sp>
      <p:sp>
        <p:nvSpPr>
          <p:cNvPr id="31924" name="Rectangle 180"/>
          <p:cNvSpPr>
            <a:spLocks noChangeArrowheads="1"/>
          </p:cNvSpPr>
          <p:nvPr/>
        </p:nvSpPr>
        <p:spPr bwMode="auto">
          <a:xfrm>
            <a:off x="395288" y="5445125"/>
            <a:ext cx="79930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Our image that crimes are committed by stereotypical villains may have more to do with cartoon strips and TV programmes rather than reality. This is particularly true in the case of fraud. There really is no stereotypical fraudster, they come from all walks of life and all ages. </a:t>
            </a:r>
          </a:p>
        </p:txBody>
      </p:sp>
      <p:grpSp>
        <p:nvGrpSpPr>
          <p:cNvPr id="9220" name="Group 5"/>
          <p:cNvGrpSpPr>
            <a:grpSpLocks noChangeAspect="1"/>
          </p:cNvGrpSpPr>
          <p:nvPr>
            <p:custDataLst>
              <p:tags r:id="rId2"/>
            </p:custDataLst>
          </p:nvPr>
        </p:nvGrpSpPr>
        <p:grpSpPr bwMode="auto">
          <a:xfrm>
            <a:off x="827088" y="1268413"/>
            <a:ext cx="6473825" cy="3981450"/>
            <a:chOff x="748" y="845"/>
            <a:chExt cx="4803" cy="2954"/>
          </a:xfrm>
        </p:grpSpPr>
        <p:sp>
          <p:nvSpPr>
            <p:cNvPr id="9221" name="AutoShape 4"/>
            <p:cNvSpPr>
              <a:spLocks noChangeAspect="1" noChangeArrowheads="1" noTextEdit="1"/>
            </p:cNvSpPr>
            <p:nvPr/>
          </p:nvSpPr>
          <p:spPr bwMode="auto">
            <a:xfrm>
              <a:off x="748" y="845"/>
              <a:ext cx="4802" cy="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2" name="Freeform 6"/>
            <p:cNvSpPr>
              <a:spLocks/>
            </p:cNvSpPr>
            <p:nvPr/>
          </p:nvSpPr>
          <p:spPr bwMode="auto">
            <a:xfrm>
              <a:off x="748" y="846"/>
              <a:ext cx="4365" cy="311"/>
            </a:xfrm>
            <a:custGeom>
              <a:avLst/>
              <a:gdLst>
                <a:gd name="T0" fmla="*/ 0 w 4365"/>
                <a:gd name="T1" fmla="*/ 0 h 311"/>
                <a:gd name="T2" fmla="*/ 0 w 4365"/>
                <a:gd name="T3" fmla="*/ 276 h 311"/>
                <a:gd name="T4" fmla="*/ 2057 w 4365"/>
                <a:gd name="T5" fmla="*/ 311 h 311"/>
                <a:gd name="T6" fmla="*/ 3515 w 4365"/>
                <a:gd name="T7" fmla="*/ 284 h 311"/>
                <a:gd name="T8" fmla="*/ 4365 w 4365"/>
                <a:gd name="T9" fmla="*/ 0 h 311"/>
                <a:gd name="T10" fmla="*/ 0 w 4365"/>
                <a:gd name="T11" fmla="*/ 0 h 311"/>
                <a:gd name="T12" fmla="*/ 0 w 4365"/>
                <a:gd name="T13" fmla="*/ 0 h 311"/>
                <a:gd name="T14" fmla="*/ 0 60000 65536"/>
                <a:gd name="T15" fmla="*/ 0 60000 65536"/>
                <a:gd name="T16" fmla="*/ 0 60000 65536"/>
                <a:gd name="T17" fmla="*/ 0 60000 65536"/>
                <a:gd name="T18" fmla="*/ 0 60000 65536"/>
                <a:gd name="T19" fmla="*/ 0 60000 65536"/>
                <a:gd name="T20" fmla="*/ 0 60000 65536"/>
                <a:gd name="T21" fmla="*/ 0 w 4365"/>
                <a:gd name="T22" fmla="*/ 0 h 311"/>
                <a:gd name="T23" fmla="*/ 4365 w 4365"/>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5" h="311">
                  <a:moveTo>
                    <a:pt x="0" y="0"/>
                  </a:moveTo>
                  <a:lnTo>
                    <a:pt x="0" y="276"/>
                  </a:lnTo>
                  <a:lnTo>
                    <a:pt x="2057" y="311"/>
                  </a:lnTo>
                  <a:lnTo>
                    <a:pt x="3515" y="284"/>
                  </a:lnTo>
                  <a:lnTo>
                    <a:pt x="4365" y="0"/>
                  </a:lnTo>
                  <a:lnTo>
                    <a:pt x="0" y="0"/>
                  </a:lnTo>
                  <a:close/>
                </a:path>
              </a:pathLst>
            </a:custGeom>
            <a:solidFill>
              <a:srgbClr val="C9C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 name="Freeform 7"/>
            <p:cNvSpPr>
              <a:spLocks/>
            </p:cNvSpPr>
            <p:nvPr/>
          </p:nvSpPr>
          <p:spPr bwMode="auto">
            <a:xfrm>
              <a:off x="748" y="875"/>
              <a:ext cx="2338" cy="282"/>
            </a:xfrm>
            <a:custGeom>
              <a:avLst/>
              <a:gdLst>
                <a:gd name="T0" fmla="*/ 0 w 2338"/>
                <a:gd name="T1" fmla="*/ 190 h 282"/>
                <a:gd name="T2" fmla="*/ 2068 w 2338"/>
                <a:gd name="T3" fmla="*/ 282 h 282"/>
                <a:gd name="T4" fmla="*/ 2175 w 2338"/>
                <a:gd name="T5" fmla="*/ 243 h 282"/>
                <a:gd name="T6" fmla="*/ 2038 w 2338"/>
                <a:gd name="T7" fmla="*/ 240 h 282"/>
                <a:gd name="T8" fmla="*/ 2338 w 2338"/>
                <a:gd name="T9" fmla="*/ 82 h 282"/>
                <a:gd name="T10" fmla="*/ 1600 w 2338"/>
                <a:gd name="T11" fmla="*/ 0 h 282"/>
                <a:gd name="T12" fmla="*/ 1522 w 2338"/>
                <a:gd name="T13" fmla="*/ 222 h 282"/>
                <a:gd name="T14" fmla="*/ 0 w 2338"/>
                <a:gd name="T15" fmla="*/ 150 h 282"/>
                <a:gd name="T16" fmla="*/ 0 w 2338"/>
                <a:gd name="T17" fmla="*/ 190 h 282"/>
                <a:gd name="T18" fmla="*/ 0 w 2338"/>
                <a:gd name="T19" fmla="*/ 190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8"/>
                <a:gd name="T31" fmla="*/ 0 h 282"/>
                <a:gd name="T32" fmla="*/ 2338 w 2338"/>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8" h="282">
                  <a:moveTo>
                    <a:pt x="0" y="190"/>
                  </a:moveTo>
                  <a:lnTo>
                    <a:pt x="2068" y="282"/>
                  </a:lnTo>
                  <a:lnTo>
                    <a:pt x="2175" y="243"/>
                  </a:lnTo>
                  <a:lnTo>
                    <a:pt x="2038" y="240"/>
                  </a:lnTo>
                  <a:lnTo>
                    <a:pt x="2338" y="82"/>
                  </a:lnTo>
                  <a:lnTo>
                    <a:pt x="1600" y="0"/>
                  </a:lnTo>
                  <a:lnTo>
                    <a:pt x="1522" y="222"/>
                  </a:lnTo>
                  <a:lnTo>
                    <a:pt x="0" y="150"/>
                  </a:lnTo>
                  <a:lnTo>
                    <a:pt x="0" y="190"/>
                  </a:lnTo>
                  <a:close/>
                </a:path>
              </a:pathLst>
            </a:custGeom>
            <a:solidFill>
              <a:srgbClr val="A69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 name="Freeform 8"/>
            <p:cNvSpPr>
              <a:spLocks/>
            </p:cNvSpPr>
            <p:nvPr/>
          </p:nvSpPr>
          <p:spPr bwMode="auto">
            <a:xfrm>
              <a:off x="3236" y="984"/>
              <a:ext cx="1061" cy="129"/>
            </a:xfrm>
            <a:custGeom>
              <a:avLst/>
              <a:gdLst>
                <a:gd name="T0" fmla="*/ 0 w 1061"/>
                <a:gd name="T1" fmla="*/ 35 h 129"/>
                <a:gd name="T2" fmla="*/ 76 w 1061"/>
                <a:gd name="T3" fmla="*/ 0 h 129"/>
                <a:gd name="T4" fmla="*/ 1061 w 1061"/>
                <a:gd name="T5" fmla="*/ 100 h 129"/>
                <a:gd name="T6" fmla="*/ 1007 w 1061"/>
                <a:gd name="T7" fmla="*/ 129 h 129"/>
                <a:gd name="T8" fmla="*/ 0 w 1061"/>
                <a:gd name="T9" fmla="*/ 35 h 129"/>
                <a:gd name="T10" fmla="*/ 0 w 1061"/>
                <a:gd name="T11" fmla="*/ 35 h 129"/>
                <a:gd name="T12" fmla="*/ 0 60000 65536"/>
                <a:gd name="T13" fmla="*/ 0 60000 65536"/>
                <a:gd name="T14" fmla="*/ 0 60000 65536"/>
                <a:gd name="T15" fmla="*/ 0 60000 65536"/>
                <a:gd name="T16" fmla="*/ 0 60000 65536"/>
                <a:gd name="T17" fmla="*/ 0 60000 65536"/>
                <a:gd name="T18" fmla="*/ 0 w 1061"/>
                <a:gd name="T19" fmla="*/ 0 h 129"/>
                <a:gd name="T20" fmla="*/ 1061 w 1061"/>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061" h="129">
                  <a:moveTo>
                    <a:pt x="0" y="35"/>
                  </a:moveTo>
                  <a:lnTo>
                    <a:pt x="76" y="0"/>
                  </a:lnTo>
                  <a:lnTo>
                    <a:pt x="1061" y="100"/>
                  </a:lnTo>
                  <a:lnTo>
                    <a:pt x="1007" y="129"/>
                  </a:lnTo>
                  <a:lnTo>
                    <a:pt x="0" y="35"/>
                  </a:lnTo>
                  <a:close/>
                </a:path>
              </a:pathLst>
            </a:custGeom>
            <a:solidFill>
              <a:srgbClr val="A69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9"/>
            <p:cNvSpPr>
              <a:spLocks/>
            </p:cNvSpPr>
            <p:nvPr/>
          </p:nvSpPr>
          <p:spPr bwMode="auto">
            <a:xfrm>
              <a:off x="748" y="1092"/>
              <a:ext cx="2126" cy="1418"/>
            </a:xfrm>
            <a:custGeom>
              <a:avLst/>
              <a:gdLst>
                <a:gd name="T0" fmla="*/ 0 w 2126"/>
                <a:gd name="T1" fmla="*/ 0 h 1418"/>
                <a:gd name="T2" fmla="*/ 2087 w 2126"/>
                <a:gd name="T3" fmla="*/ 109 h 1418"/>
                <a:gd name="T4" fmla="*/ 2126 w 2126"/>
                <a:gd name="T5" fmla="*/ 1418 h 1418"/>
                <a:gd name="T6" fmla="*/ 0 w 2126"/>
                <a:gd name="T7" fmla="*/ 1339 h 1418"/>
                <a:gd name="T8" fmla="*/ 0 w 2126"/>
                <a:gd name="T9" fmla="*/ 0 h 1418"/>
                <a:gd name="T10" fmla="*/ 0 w 2126"/>
                <a:gd name="T11" fmla="*/ 0 h 1418"/>
                <a:gd name="T12" fmla="*/ 0 60000 65536"/>
                <a:gd name="T13" fmla="*/ 0 60000 65536"/>
                <a:gd name="T14" fmla="*/ 0 60000 65536"/>
                <a:gd name="T15" fmla="*/ 0 60000 65536"/>
                <a:gd name="T16" fmla="*/ 0 60000 65536"/>
                <a:gd name="T17" fmla="*/ 0 60000 65536"/>
                <a:gd name="T18" fmla="*/ 0 w 2126"/>
                <a:gd name="T19" fmla="*/ 0 h 1418"/>
                <a:gd name="T20" fmla="*/ 2126 w 2126"/>
                <a:gd name="T21" fmla="*/ 1418 h 1418"/>
              </a:gdLst>
              <a:ahLst/>
              <a:cxnLst>
                <a:cxn ang="T12">
                  <a:pos x="T0" y="T1"/>
                </a:cxn>
                <a:cxn ang="T13">
                  <a:pos x="T2" y="T3"/>
                </a:cxn>
                <a:cxn ang="T14">
                  <a:pos x="T4" y="T5"/>
                </a:cxn>
                <a:cxn ang="T15">
                  <a:pos x="T6" y="T7"/>
                </a:cxn>
                <a:cxn ang="T16">
                  <a:pos x="T8" y="T9"/>
                </a:cxn>
                <a:cxn ang="T17">
                  <a:pos x="T10" y="T11"/>
                </a:cxn>
              </a:cxnLst>
              <a:rect l="T18" t="T19" r="T20" b="T21"/>
              <a:pathLst>
                <a:path w="2126" h="1418">
                  <a:moveTo>
                    <a:pt x="0" y="0"/>
                  </a:moveTo>
                  <a:lnTo>
                    <a:pt x="2087" y="109"/>
                  </a:lnTo>
                  <a:lnTo>
                    <a:pt x="2126" y="1418"/>
                  </a:lnTo>
                  <a:lnTo>
                    <a:pt x="0" y="1339"/>
                  </a:lnTo>
                  <a:lnTo>
                    <a:pt x="0" y="0"/>
                  </a:lnTo>
                  <a:close/>
                </a:path>
              </a:pathLst>
            </a:custGeom>
            <a:solidFill>
              <a:srgbClr val="D4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10"/>
            <p:cNvSpPr>
              <a:spLocks/>
            </p:cNvSpPr>
            <p:nvPr/>
          </p:nvSpPr>
          <p:spPr bwMode="auto">
            <a:xfrm>
              <a:off x="748" y="1220"/>
              <a:ext cx="1039" cy="1142"/>
            </a:xfrm>
            <a:custGeom>
              <a:avLst/>
              <a:gdLst>
                <a:gd name="T0" fmla="*/ 749 w 1039"/>
                <a:gd name="T1" fmla="*/ 25 h 1142"/>
                <a:gd name="T2" fmla="*/ 693 w 1039"/>
                <a:gd name="T3" fmla="*/ 35 h 1142"/>
                <a:gd name="T4" fmla="*/ 659 w 1039"/>
                <a:gd name="T5" fmla="*/ 40 h 1142"/>
                <a:gd name="T6" fmla="*/ 623 w 1039"/>
                <a:gd name="T7" fmla="*/ 50 h 1142"/>
                <a:gd name="T8" fmla="*/ 584 w 1039"/>
                <a:gd name="T9" fmla="*/ 61 h 1142"/>
                <a:gd name="T10" fmla="*/ 545 w 1039"/>
                <a:gd name="T11" fmla="*/ 75 h 1142"/>
                <a:gd name="T12" fmla="*/ 502 w 1039"/>
                <a:gd name="T13" fmla="*/ 90 h 1142"/>
                <a:gd name="T14" fmla="*/ 459 w 1039"/>
                <a:gd name="T15" fmla="*/ 111 h 1142"/>
                <a:gd name="T16" fmla="*/ 414 w 1039"/>
                <a:gd name="T17" fmla="*/ 134 h 1142"/>
                <a:gd name="T18" fmla="*/ 369 w 1039"/>
                <a:gd name="T19" fmla="*/ 161 h 1142"/>
                <a:gd name="T20" fmla="*/ 322 w 1039"/>
                <a:gd name="T21" fmla="*/ 190 h 1142"/>
                <a:gd name="T22" fmla="*/ 281 w 1039"/>
                <a:gd name="T23" fmla="*/ 224 h 1142"/>
                <a:gd name="T24" fmla="*/ 243 w 1039"/>
                <a:gd name="T25" fmla="*/ 259 h 1142"/>
                <a:gd name="T26" fmla="*/ 208 w 1039"/>
                <a:gd name="T27" fmla="*/ 297 h 1142"/>
                <a:gd name="T28" fmla="*/ 176 w 1039"/>
                <a:gd name="T29" fmla="*/ 337 h 1142"/>
                <a:gd name="T30" fmla="*/ 150 w 1039"/>
                <a:gd name="T31" fmla="*/ 376 h 1142"/>
                <a:gd name="T32" fmla="*/ 127 w 1039"/>
                <a:gd name="T33" fmla="*/ 412 h 1142"/>
                <a:gd name="T34" fmla="*/ 109 w 1039"/>
                <a:gd name="T35" fmla="*/ 450 h 1142"/>
                <a:gd name="T36" fmla="*/ 94 w 1039"/>
                <a:gd name="T37" fmla="*/ 483 h 1142"/>
                <a:gd name="T38" fmla="*/ 82 w 1039"/>
                <a:gd name="T39" fmla="*/ 539 h 1142"/>
                <a:gd name="T40" fmla="*/ 88 w 1039"/>
                <a:gd name="T41" fmla="*/ 579 h 1142"/>
                <a:gd name="T42" fmla="*/ 120 w 1039"/>
                <a:gd name="T43" fmla="*/ 596 h 1142"/>
                <a:gd name="T44" fmla="*/ 178 w 1039"/>
                <a:gd name="T45" fmla="*/ 579 h 1142"/>
                <a:gd name="T46" fmla="*/ 215 w 1039"/>
                <a:gd name="T47" fmla="*/ 560 h 1142"/>
                <a:gd name="T48" fmla="*/ 255 w 1039"/>
                <a:gd name="T49" fmla="*/ 533 h 1142"/>
                <a:gd name="T50" fmla="*/ 301 w 1039"/>
                <a:gd name="T51" fmla="*/ 504 h 1142"/>
                <a:gd name="T52" fmla="*/ 346 w 1039"/>
                <a:gd name="T53" fmla="*/ 470 h 1142"/>
                <a:gd name="T54" fmla="*/ 395 w 1039"/>
                <a:gd name="T55" fmla="*/ 435 h 1142"/>
                <a:gd name="T56" fmla="*/ 444 w 1039"/>
                <a:gd name="T57" fmla="*/ 397 h 1142"/>
                <a:gd name="T58" fmla="*/ 496 w 1039"/>
                <a:gd name="T59" fmla="*/ 362 h 1142"/>
                <a:gd name="T60" fmla="*/ 543 w 1039"/>
                <a:gd name="T61" fmla="*/ 326 h 1142"/>
                <a:gd name="T62" fmla="*/ 588 w 1039"/>
                <a:gd name="T63" fmla="*/ 293 h 1142"/>
                <a:gd name="T64" fmla="*/ 631 w 1039"/>
                <a:gd name="T65" fmla="*/ 265 h 1142"/>
                <a:gd name="T66" fmla="*/ 670 w 1039"/>
                <a:gd name="T67" fmla="*/ 242 h 1142"/>
                <a:gd name="T68" fmla="*/ 734 w 1039"/>
                <a:gd name="T69" fmla="*/ 213 h 1142"/>
                <a:gd name="T70" fmla="*/ 771 w 1039"/>
                <a:gd name="T71" fmla="*/ 220 h 1142"/>
                <a:gd name="T72" fmla="*/ 773 w 1039"/>
                <a:gd name="T73" fmla="*/ 265 h 1142"/>
                <a:gd name="T74" fmla="*/ 766 w 1039"/>
                <a:gd name="T75" fmla="*/ 301 h 1142"/>
                <a:gd name="T76" fmla="*/ 754 w 1039"/>
                <a:gd name="T77" fmla="*/ 345 h 1142"/>
                <a:gd name="T78" fmla="*/ 734 w 1039"/>
                <a:gd name="T79" fmla="*/ 393 h 1142"/>
                <a:gd name="T80" fmla="*/ 715 w 1039"/>
                <a:gd name="T81" fmla="*/ 445 h 1142"/>
                <a:gd name="T82" fmla="*/ 689 w 1039"/>
                <a:gd name="T83" fmla="*/ 498 h 1142"/>
                <a:gd name="T84" fmla="*/ 668 w 1039"/>
                <a:gd name="T85" fmla="*/ 556 h 1142"/>
                <a:gd name="T86" fmla="*/ 644 w 1039"/>
                <a:gd name="T87" fmla="*/ 608 h 1142"/>
                <a:gd name="T88" fmla="*/ 620 w 1039"/>
                <a:gd name="T89" fmla="*/ 659 h 1142"/>
                <a:gd name="T90" fmla="*/ 599 w 1039"/>
                <a:gd name="T91" fmla="*/ 705 h 1142"/>
                <a:gd name="T92" fmla="*/ 582 w 1039"/>
                <a:gd name="T93" fmla="*/ 751 h 1142"/>
                <a:gd name="T94" fmla="*/ 569 w 1039"/>
                <a:gd name="T95" fmla="*/ 786 h 1142"/>
                <a:gd name="T96" fmla="*/ 558 w 1039"/>
                <a:gd name="T97" fmla="*/ 830 h 1142"/>
                <a:gd name="T98" fmla="*/ 580 w 1039"/>
                <a:gd name="T99" fmla="*/ 832 h 1142"/>
                <a:gd name="T100" fmla="*/ 627 w 1039"/>
                <a:gd name="T101" fmla="*/ 788 h 1142"/>
                <a:gd name="T102" fmla="*/ 661 w 1039"/>
                <a:gd name="T103" fmla="*/ 755 h 1142"/>
                <a:gd name="T104" fmla="*/ 698 w 1039"/>
                <a:gd name="T105" fmla="*/ 715 h 1142"/>
                <a:gd name="T106" fmla="*/ 736 w 1039"/>
                <a:gd name="T107" fmla="*/ 671 h 1142"/>
                <a:gd name="T108" fmla="*/ 779 w 1039"/>
                <a:gd name="T109" fmla="*/ 621 h 1142"/>
                <a:gd name="T110" fmla="*/ 822 w 1039"/>
                <a:gd name="T111" fmla="*/ 573 h 1142"/>
                <a:gd name="T112" fmla="*/ 863 w 1039"/>
                <a:gd name="T113" fmla="*/ 521 h 1142"/>
                <a:gd name="T114" fmla="*/ 902 w 1039"/>
                <a:gd name="T115" fmla="*/ 473 h 1142"/>
                <a:gd name="T116" fmla="*/ 938 w 1039"/>
                <a:gd name="T117" fmla="*/ 427 h 1142"/>
                <a:gd name="T118" fmla="*/ 973 w 1039"/>
                <a:gd name="T119" fmla="*/ 387 h 1142"/>
                <a:gd name="T120" fmla="*/ 998 w 1039"/>
                <a:gd name="T121" fmla="*/ 351 h 1142"/>
                <a:gd name="T122" fmla="*/ 1033 w 1039"/>
                <a:gd name="T123" fmla="*/ 309 h 1142"/>
                <a:gd name="T124" fmla="*/ 0 w 1039"/>
                <a:gd name="T125" fmla="*/ 1142 h 1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9"/>
                <a:gd name="T190" fmla="*/ 0 h 1142"/>
                <a:gd name="T191" fmla="*/ 1039 w 1039"/>
                <a:gd name="T192" fmla="*/ 1142 h 1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9" h="1142">
                  <a:moveTo>
                    <a:pt x="0" y="0"/>
                  </a:moveTo>
                  <a:lnTo>
                    <a:pt x="833" y="21"/>
                  </a:lnTo>
                  <a:lnTo>
                    <a:pt x="760" y="23"/>
                  </a:lnTo>
                  <a:lnTo>
                    <a:pt x="749" y="25"/>
                  </a:lnTo>
                  <a:lnTo>
                    <a:pt x="734" y="27"/>
                  </a:lnTo>
                  <a:lnTo>
                    <a:pt x="721" y="29"/>
                  </a:lnTo>
                  <a:lnTo>
                    <a:pt x="709" y="31"/>
                  </a:lnTo>
                  <a:lnTo>
                    <a:pt x="693" y="35"/>
                  </a:lnTo>
                  <a:lnTo>
                    <a:pt x="683" y="35"/>
                  </a:lnTo>
                  <a:lnTo>
                    <a:pt x="676" y="36"/>
                  </a:lnTo>
                  <a:lnTo>
                    <a:pt x="666" y="38"/>
                  </a:lnTo>
                  <a:lnTo>
                    <a:pt x="659" y="40"/>
                  </a:lnTo>
                  <a:lnTo>
                    <a:pt x="648" y="42"/>
                  </a:lnTo>
                  <a:lnTo>
                    <a:pt x="640" y="46"/>
                  </a:lnTo>
                  <a:lnTo>
                    <a:pt x="631" y="46"/>
                  </a:lnTo>
                  <a:lnTo>
                    <a:pt x="623" y="50"/>
                  </a:lnTo>
                  <a:lnTo>
                    <a:pt x="614" y="50"/>
                  </a:lnTo>
                  <a:lnTo>
                    <a:pt x="603" y="54"/>
                  </a:lnTo>
                  <a:lnTo>
                    <a:pt x="595" y="56"/>
                  </a:lnTo>
                  <a:lnTo>
                    <a:pt x="584" y="61"/>
                  </a:lnTo>
                  <a:lnTo>
                    <a:pt x="575" y="63"/>
                  </a:lnTo>
                  <a:lnTo>
                    <a:pt x="565" y="67"/>
                  </a:lnTo>
                  <a:lnTo>
                    <a:pt x="556" y="71"/>
                  </a:lnTo>
                  <a:lnTo>
                    <a:pt x="545" y="75"/>
                  </a:lnTo>
                  <a:lnTo>
                    <a:pt x="535" y="79"/>
                  </a:lnTo>
                  <a:lnTo>
                    <a:pt x="524" y="82"/>
                  </a:lnTo>
                  <a:lnTo>
                    <a:pt x="511" y="86"/>
                  </a:lnTo>
                  <a:lnTo>
                    <a:pt x="502" y="90"/>
                  </a:lnTo>
                  <a:lnTo>
                    <a:pt x="492" y="96"/>
                  </a:lnTo>
                  <a:lnTo>
                    <a:pt x="479" y="100"/>
                  </a:lnTo>
                  <a:lnTo>
                    <a:pt x="468" y="105"/>
                  </a:lnTo>
                  <a:lnTo>
                    <a:pt x="459" y="111"/>
                  </a:lnTo>
                  <a:lnTo>
                    <a:pt x="447" y="115"/>
                  </a:lnTo>
                  <a:lnTo>
                    <a:pt x="434" y="121"/>
                  </a:lnTo>
                  <a:lnTo>
                    <a:pt x="423" y="127"/>
                  </a:lnTo>
                  <a:lnTo>
                    <a:pt x="414" y="134"/>
                  </a:lnTo>
                  <a:lnTo>
                    <a:pt x="401" y="138"/>
                  </a:lnTo>
                  <a:lnTo>
                    <a:pt x="389" y="146"/>
                  </a:lnTo>
                  <a:lnTo>
                    <a:pt x="378" y="153"/>
                  </a:lnTo>
                  <a:lnTo>
                    <a:pt x="369" y="161"/>
                  </a:lnTo>
                  <a:lnTo>
                    <a:pt x="356" y="167"/>
                  </a:lnTo>
                  <a:lnTo>
                    <a:pt x="344" y="174"/>
                  </a:lnTo>
                  <a:lnTo>
                    <a:pt x="331" y="182"/>
                  </a:lnTo>
                  <a:lnTo>
                    <a:pt x="322" y="190"/>
                  </a:lnTo>
                  <a:lnTo>
                    <a:pt x="311" y="199"/>
                  </a:lnTo>
                  <a:lnTo>
                    <a:pt x="301" y="207"/>
                  </a:lnTo>
                  <a:lnTo>
                    <a:pt x="290" y="217"/>
                  </a:lnTo>
                  <a:lnTo>
                    <a:pt x="281" y="224"/>
                  </a:lnTo>
                  <a:lnTo>
                    <a:pt x="271" y="234"/>
                  </a:lnTo>
                  <a:lnTo>
                    <a:pt x="262" y="242"/>
                  </a:lnTo>
                  <a:lnTo>
                    <a:pt x="251" y="251"/>
                  </a:lnTo>
                  <a:lnTo>
                    <a:pt x="243" y="259"/>
                  </a:lnTo>
                  <a:lnTo>
                    <a:pt x="232" y="268"/>
                  </a:lnTo>
                  <a:lnTo>
                    <a:pt x="223" y="278"/>
                  </a:lnTo>
                  <a:lnTo>
                    <a:pt x="217" y="288"/>
                  </a:lnTo>
                  <a:lnTo>
                    <a:pt x="208" y="297"/>
                  </a:lnTo>
                  <a:lnTo>
                    <a:pt x="198" y="307"/>
                  </a:lnTo>
                  <a:lnTo>
                    <a:pt x="191" y="316"/>
                  </a:lnTo>
                  <a:lnTo>
                    <a:pt x="182" y="328"/>
                  </a:lnTo>
                  <a:lnTo>
                    <a:pt x="176" y="337"/>
                  </a:lnTo>
                  <a:lnTo>
                    <a:pt x="167" y="345"/>
                  </a:lnTo>
                  <a:lnTo>
                    <a:pt x="161" y="355"/>
                  </a:lnTo>
                  <a:lnTo>
                    <a:pt x="155" y="366"/>
                  </a:lnTo>
                  <a:lnTo>
                    <a:pt x="150" y="376"/>
                  </a:lnTo>
                  <a:lnTo>
                    <a:pt x="144" y="383"/>
                  </a:lnTo>
                  <a:lnTo>
                    <a:pt x="137" y="395"/>
                  </a:lnTo>
                  <a:lnTo>
                    <a:pt x="133" y="402"/>
                  </a:lnTo>
                  <a:lnTo>
                    <a:pt x="127" y="412"/>
                  </a:lnTo>
                  <a:lnTo>
                    <a:pt x="120" y="422"/>
                  </a:lnTo>
                  <a:lnTo>
                    <a:pt x="116" y="431"/>
                  </a:lnTo>
                  <a:lnTo>
                    <a:pt x="114" y="441"/>
                  </a:lnTo>
                  <a:lnTo>
                    <a:pt x="109" y="450"/>
                  </a:lnTo>
                  <a:lnTo>
                    <a:pt x="105" y="458"/>
                  </a:lnTo>
                  <a:lnTo>
                    <a:pt x="101" y="466"/>
                  </a:lnTo>
                  <a:lnTo>
                    <a:pt x="97" y="475"/>
                  </a:lnTo>
                  <a:lnTo>
                    <a:pt x="94" y="483"/>
                  </a:lnTo>
                  <a:lnTo>
                    <a:pt x="88" y="498"/>
                  </a:lnTo>
                  <a:lnTo>
                    <a:pt x="86" y="514"/>
                  </a:lnTo>
                  <a:lnTo>
                    <a:pt x="82" y="527"/>
                  </a:lnTo>
                  <a:lnTo>
                    <a:pt x="82" y="539"/>
                  </a:lnTo>
                  <a:lnTo>
                    <a:pt x="82" y="550"/>
                  </a:lnTo>
                  <a:lnTo>
                    <a:pt x="84" y="563"/>
                  </a:lnTo>
                  <a:lnTo>
                    <a:pt x="84" y="571"/>
                  </a:lnTo>
                  <a:lnTo>
                    <a:pt x="88" y="579"/>
                  </a:lnTo>
                  <a:lnTo>
                    <a:pt x="94" y="585"/>
                  </a:lnTo>
                  <a:lnTo>
                    <a:pt x="103" y="590"/>
                  </a:lnTo>
                  <a:lnTo>
                    <a:pt x="112" y="594"/>
                  </a:lnTo>
                  <a:lnTo>
                    <a:pt x="120" y="596"/>
                  </a:lnTo>
                  <a:lnTo>
                    <a:pt x="133" y="594"/>
                  </a:lnTo>
                  <a:lnTo>
                    <a:pt x="148" y="592"/>
                  </a:lnTo>
                  <a:lnTo>
                    <a:pt x="161" y="586"/>
                  </a:lnTo>
                  <a:lnTo>
                    <a:pt x="178" y="579"/>
                  </a:lnTo>
                  <a:lnTo>
                    <a:pt x="185" y="573"/>
                  </a:lnTo>
                  <a:lnTo>
                    <a:pt x="195" y="569"/>
                  </a:lnTo>
                  <a:lnTo>
                    <a:pt x="204" y="563"/>
                  </a:lnTo>
                  <a:lnTo>
                    <a:pt x="215" y="560"/>
                  </a:lnTo>
                  <a:lnTo>
                    <a:pt x="223" y="552"/>
                  </a:lnTo>
                  <a:lnTo>
                    <a:pt x="234" y="546"/>
                  </a:lnTo>
                  <a:lnTo>
                    <a:pt x="243" y="539"/>
                  </a:lnTo>
                  <a:lnTo>
                    <a:pt x="255" y="533"/>
                  </a:lnTo>
                  <a:lnTo>
                    <a:pt x="264" y="527"/>
                  </a:lnTo>
                  <a:lnTo>
                    <a:pt x="275" y="519"/>
                  </a:lnTo>
                  <a:lnTo>
                    <a:pt x="288" y="512"/>
                  </a:lnTo>
                  <a:lnTo>
                    <a:pt x="301" y="504"/>
                  </a:lnTo>
                  <a:lnTo>
                    <a:pt x="309" y="496"/>
                  </a:lnTo>
                  <a:lnTo>
                    <a:pt x="322" y="487"/>
                  </a:lnTo>
                  <a:lnTo>
                    <a:pt x="333" y="479"/>
                  </a:lnTo>
                  <a:lnTo>
                    <a:pt x="346" y="470"/>
                  </a:lnTo>
                  <a:lnTo>
                    <a:pt x="359" y="460"/>
                  </a:lnTo>
                  <a:lnTo>
                    <a:pt x="369" y="452"/>
                  </a:lnTo>
                  <a:lnTo>
                    <a:pt x="382" y="443"/>
                  </a:lnTo>
                  <a:lnTo>
                    <a:pt x="395" y="435"/>
                  </a:lnTo>
                  <a:lnTo>
                    <a:pt x="408" y="424"/>
                  </a:lnTo>
                  <a:lnTo>
                    <a:pt x="421" y="416"/>
                  </a:lnTo>
                  <a:lnTo>
                    <a:pt x="432" y="406"/>
                  </a:lnTo>
                  <a:lnTo>
                    <a:pt x="444" y="397"/>
                  </a:lnTo>
                  <a:lnTo>
                    <a:pt x="455" y="389"/>
                  </a:lnTo>
                  <a:lnTo>
                    <a:pt x="470" y="379"/>
                  </a:lnTo>
                  <a:lnTo>
                    <a:pt x="481" y="372"/>
                  </a:lnTo>
                  <a:lnTo>
                    <a:pt x="496" y="362"/>
                  </a:lnTo>
                  <a:lnTo>
                    <a:pt x="507" y="353"/>
                  </a:lnTo>
                  <a:lnTo>
                    <a:pt x="517" y="345"/>
                  </a:lnTo>
                  <a:lnTo>
                    <a:pt x="530" y="333"/>
                  </a:lnTo>
                  <a:lnTo>
                    <a:pt x="543" y="326"/>
                  </a:lnTo>
                  <a:lnTo>
                    <a:pt x="554" y="316"/>
                  </a:lnTo>
                  <a:lnTo>
                    <a:pt x="565" y="309"/>
                  </a:lnTo>
                  <a:lnTo>
                    <a:pt x="575" y="301"/>
                  </a:lnTo>
                  <a:lnTo>
                    <a:pt x="588" y="293"/>
                  </a:lnTo>
                  <a:lnTo>
                    <a:pt x="599" y="286"/>
                  </a:lnTo>
                  <a:lnTo>
                    <a:pt x="610" y="278"/>
                  </a:lnTo>
                  <a:lnTo>
                    <a:pt x="620" y="270"/>
                  </a:lnTo>
                  <a:lnTo>
                    <a:pt x="631" y="265"/>
                  </a:lnTo>
                  <a:lnTo>
                    <a:pt x="640" y="257"/>
                  </a:lnTo>
                  <a:lnTo>
                    <a:pt x="651" y="251"/>
                  </a:lnTo>
                  <a:lnTo>
                    <a:pt x="659" y="247"/>
                  </a:lnTo>
                  <a:lnTo>
                    <a:pt x="670" y="242"/>
                  </a:lnTo>
                  <a:lnTo>
                    <a:pt x="687" y="230"/>
                  </a:lnTo>
                  <a:lnTo>
                    <a:pt x="704" y="222"/>
                  </a:lnTo>
                  <a:lnTo>
                    <a:pt x="719" y="217"/>
                  </a:lnTo>
                  <a:lnTo>
                    <a:pt x="734" y="213"/>
                  </a:lnTo>
                  <a:lnTo>
                    <a:pt x="743" y="211"/>
                  </a:lnTo>
                  <a:lnTo>
                    <a:pt x="754" y="211"/>
                  </a:lnTo>
                  <a:lnTo>
                    <a:pt x="762" y="213"/>
                  </a:lnTo>
                  <a:lnTo>
                    <a:pt x="771" y="220"/>
                  </a:lnTo>
                  <a:lnTo>
                    <a:pt x="773" y="228"/>
                  </a:lnTo>
                  <a:lnTo>
                    <a:pt x="775" y="238"/>
                  </a:lnTo>
                  <a:lnTo>
                    <a:pt x="773" y="249"/>
                  </a:lnTo>
                  <a:lnTo>
                    <a:pt x="773" y="265"/>
                  </a:lnTo>
                  <a:lnTo>
                    <a:pt x="771" y="272"/>
                  </a:lnTo>
                  <a:lnTo>
                    <a:pt x="769" y="280"/>
                  </a:lnTo>
                  <a:lnTo>
                    <a:pt x="766" y="291"/>
                  </a:lnTo>
                  <a:lnTo>
                    <a:pt x="766" y="301"/>
                  </a:lnTo>
                  <a:lnTo>
                    <a:pt x="760" y="309"/>
                  </a:lnTo>
                  <a:lnTo>
                    <a:pt x="760" y="320"/>
                  </a:lnTo>
                  <a:lnTo>
                    <a:pt x="754" y="332"/>
                  </a:lnTo>
                  <a:lnTo>
                    <a:pt x="754" y="345"/>
                  </a:lnTo>
                  <a:lnTo>
                    <a:pt x="749" y="355"/>
                  </a:lnTo>
                  <a:lnTo>
                    <a:pt x="743" y="366"/>
                  </a:lnTo>
                  <a:lnTo>
                    <a:pt x="739" y="379"/>
                  </a:lnTo>
                  <a:lnTo>
                    <a:pt x="734" y="393"/>
                  </a:lnTo>
                  <a:lnTo>
                    <a:pt x="730" y="404"/>
                  </a:lnTo>
                  <a:lnTo>
                    <a:pt x="724" y="418"/>
                  </a:lnTo>
                  <a:lnTo>
                    <a:pt x="719" y="429"/>
                  </a:lnTo>
                  <a:lnTo>
                    <a:pt x="715" y="445"/>
                  </a:lnTo>
                  <a:lnTo>
                    <a:pt x="709" y="458"/>
                  </a:lnTo>
                  <a:lnTo>
                    <a:pt x="702" y="470"/>
                  </a:lnTo>
                  <a:lnTo>
                    <a:pt x="696" y="485"/>
                  </a:lnTo>
                  <a:lnTo>
                    <a:pt x="689" y="498"/>
                  </a:lnTo>
                  <a:lnTo>
                    <a:pt x="683" y="512"/>
                  </a:lnTo>
                  <a:lnTo>
                    <a:pt x="678" y="527"/>
                  </a:lnTo>
                  <a:lnTo>
                    <a:pt x="672" y="540"/>
                  </a:lnTo>
                  <a:lnTo>
                    <a:pt x="668" y="556"/>
                  </a:lnTo>
                  <a:lnTo>
                    <a:pt x="661" y="567"/>
                  </a:lnTo>
                  <a:lnTo>
                    <a:pt x="655" y="581"/>
                  </a:lnTo>
                  <a:lnTo>
                    <a:pt x="648" y="594"/>
                  </a:lnTo>
                  <a:lnTo>
                    <a:pt x="644" y="608"/>
                  </a:lnTo>
                  <a:lnTo>
                    <a:pt x="638" y="619"/>
                  </a:lnTo>
                  <a:lnTo>
                    <a:pt x="631" y="632"/>
                  </a:lnTo>
                  <a:lnTo>
                    <a:pt x="625" y="646"/>
                  </a:lnTo>
                  <a:lnTo>
                    <a:pt x="620" y="659"/>
                  </a:lnTo>
                  <a:lnTo>
                    <a:pt x="614" y="671"/>
                  </a:lnTo>
                  <a:lnTo>
                    <a:pt x="608" y="682"/>
                  </a:lnTo>
                  <a:lnTo>
                    <a:pt x="603" y="694"/>
                  </a:lnTo>
                  <a:lnTo>
                    <a:pt x="599" y="705"/>
                  </a:lnTo>
                  <a:lnTo>
                    <a:pt x="595" y="717"/>
                  </a:lnTo>
                  <a:lnTo>
                    <a:pt x="588" y="728"/>
                  </a:lnTo>
                  <a:lnTo>
                    <a:pt x="586" y="740"/>
                  </a:lnTo>
                  <a:lnTo>
                    <a:pt x="582" y="751"/>
                  </a:lnTo>
                  <a:lnTo>
                    <a:pt x="578" y="759"/>
                  </a:lnTo>
                  <a:lnTo>
                    <a:pt x="573" y="769"/>
                  </a:lnTo>
                  <a:lnTo>
                    <a:pt x="569" y="776"/>
                  </a:lnTo>
                  <a:lnTo>
                    <a:pt x="569" y="786"/>
                  </a:lnTo>
                  <a:lnTo>
                    <a:pt x="563" y="799"/>
                  </a:lnTo>
                  <a:lnTo>
                    <a:pt x="560" y="813"/>
                  </a:lnTo>
                  <a:lnTo>
                    <a:pt x="556" y="820"/>
                  </a:lnTo>
                  <a:lnTo>
                    <a:pt x="558" y="830"/>
                  </a:lnTo>
                  <a:lnTo>
                    <a:pt x="560" y="834"/>
                  </a:lnTo>
                  <a:lnTo>
                    <a:pt x="567" y="838"/>
                  </a:lnTo>
                  <a:lnTo>
                    <a:pt x="571" y="836"/>
                  </a:lnTo>
                  <a:lnTo>
                    <a:pt x="580" y="832"/>
                  </a:lnTo>
                  <a:lnTo>
                    <a:pt x="588" y="824"/>
                  </a:lnTo>
                  <a:lnTo>
                    <a:pt x="601" y="815"/>
                  </a:lnTo>
                  <a:lnTo>
                    <a:pt x="612" y="803"/>
                  </a:lnTo>
                  <a:lnTo>
                    <a:pt x="627" y="788"/>
                  </a:lnTo>
                  <a:lnTo>
                    <a:pt x="633" y="780"/>
                  </a:lnTo>
                  <a:lnTo>
                    <a:pt x="642" y="770"/>
                  </a:lnTo>
                  <a:lnTo>
                    <a:pt x="651" y="763"/>
                  </a:lnTo>
                  <a:lnTo>
                    <a:pt x="661" y="755"/>
                  </a:lnTo>
                  <a:lnTo>
                    <a:pt x="670" y="746"/>
                  </a:lnTo>
                  <a:lnTo>
                    <a:pt x="678" y="734"/>
                  </a:lnTo>
                  <a:lnTo>
                    <a:pt x="687" y="724"/>
                  </a:lnTo>
                  <a:lnTo>
                    <a:pt x="698" y="715"/>
                  </a:lnTo>
                  <a:lnTo>
                    <a:pt x="706" y="703"/>
                  </a:lnTo>
                  <a:lnTo>
                    <a:pt x="717" y="692"/>
                  </a:lnTo>
                  <a:lnTo>
                    <a:pt x="726" y="680"/>
                  </a:lnTo>
                  <a:lnTo>
                    <a:pt x="736" y="671"/>
                  </a:lnTo>
                  <a:lnTo>
                    <a:pt x="747" y="657"/>
                  </a:lnTo>
                  <a:lnTo>
                    <a:pt x="756" y="646"/>
                  </a:lnTo>
                  <a:lnTo>
                    <a:pt x="766" y="632"/>
                  </a:lnTo>
                  <a:lnTo>
                    <a:pt x="779" y="621"/>
                  </a:lnTo>
                  <a:lnTo>
                    <a:pt x="788" y="608"/>
                  </a:lnTo>
                  <a:lnTo>
                    <a:pt x="799" y="596"/>
                  </a:lnTo>
                  <a:lnTo>
                    <a:pt x="812" y="585"/>
                  </a:lnTo>
                  <a:lnTo>
                    <a:pt x="822" y="573"/>
                  </a:lnTo>
                  <a:lnTo>
                    <a:pt x="831" y="560"/>
                  </a:lnTo>
                  <a:lnTo>
                    <a:pt x="842" y="546"/>
                  </a:lnTo>
                  <a:lnTo>
                    <a:pt x="850" y="533"/>
                  </a:lnTo>
                  <a:lnTo>
                    <a:pt x="863" y="521"/>
                  </a:lnTo>
                  <a:lnTo>
                    <a:pt x="872" y="508"/>
                  </a:lnTo>
                  <a:lnTo>
                    <a:pt x="882" y="496"/>
                  </a:lnTo>
                  <a:lnTo>
                    <a:pt x="891" y="485"/>
                  </a:lnTo>
                  <a:lnTo>
                    <a:pt x="902" y="473"/>
                  </a:lnTo>
                  <a:lnTo>
                    <a:pt x="908" y="460"/>
                  </a:lnTo>
                  <a:lnTo>
                    <a:pt x="919" y="448"/>
                  </a:lnTo>
                  <a:lnTo>
                    <a:pt x="928" y="437"/>
                  </a:lnTo>
                  <a:lnTo>
                    <a:pt x="938" y="427"/>
                  </a:lnTo>
                  <a:lnTo>
                    <a:pt x="947" y="416"/>
                  </a:lnTo>
                  <a:lnTo>
                    <a:pt x="953" y="406"/>
                  </a:lnTo>
                  <a:lnTo>
                    <a:pt x="962" y="395"/>
                  </a:lnTo>
                  <a:lnTo>
                    <a:pt x="973" y="387"/>
                  </a:lnTo>
                  <a:lnTo>
                    <a:pt x="979" y="378"/>
                  </a:lnTo>
                  <a:lnTo>
                    <a:pt x="985" y="368"/>
                  </a:lnTo>
                  <a:lnTo>
                    <a:pt x="992" y="360"/>
                  </a:lnTo>
                  <a:lnTo>
                    <a:pt x="998" y="351"/>
                  </a:lnTo>
                  <a:lnTo>
                    <a:pt x="1009" y="337"/>
                  </a:lnTo>
                  <a:lnTo>
                    <a:pt x="1020" y="326"/>
                  </a:lnTo>
                  <a:lnTo>
                    <a:pt x="1026" y="314"/>
                  </a:lnTo>
                  <a:lnTo>
                    <a:pt x="1033" y="309"/>
                  </a:lnTo>
                  <a:lnTo>
                    <a:pt x="1037" y="303"/>
                  </a:lnTo>
                  <a:lnTo>
                    <a:pt x="1039" y="303"/>
                  </a:lnTo>
                  <a:lnTo>
                    <a:pt x="1031" y="1142"/>
                  </a:lnTo>
                  <a:lnTo>
                    <a:pt x="0" y="1142"/>
                  </a:lnTo>
                  <a:lnTo>
                    <a:pt x="0" y="0"/>
                  </a:lnTo>
                  <a:close/>
                </a:path>
              </a:pathLst>
            </a:custGeom>
            <a:solidFill>
              <a:srgbClr val="C4D6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11"/>
            <p:cNvSpPr>
              <a:spLocks/>
            </p:cNvSpPr>
            <p:nvPr/>
          </p:nvSpPr>
          <p:spPr bwMode="auto">
            <a:xfrm>
              <a:off x="1922" y="1276"/>
              <a:ext cx="836" cy="1121"/>
            </a:xfrm>
            <a:custGeom>
              <a:avLst/>
              <a:gdLst>
                <a:gd name="T0" fmla="*/ 821 w 836"/>
                <a:gd name="T1" fmla="*/ 1104 h 1121"/>
                <a:gd name="T2" fmla="*/ 829 w 836"/>
                <a:gd name="T3" fmla="*/ 69 h 1121"/>
                <a:gd name="T4" fmla="*/ 806 w 836"/>
                <a:gd name="T5" fmla="*/ 92 h 1121"/>
                <a:gd name="T6" fmla="*/ 771 w 836"/>
                <a:gd name="T7" fmla="*/ 132 h 1121"/>
                <a:gd name="T8" fmla="*/ 748 w 836"/>
                <a:gd name="T9" fmla="*/ 155 h 1121"/>
                <a:gd name="T10" fmla="*/ 722 w 836"/>
                <a:gd name="T11" fmla="*/ 180 h 1121"/>
                <a:gd name="T12" fmla="*/ 694 w 836"/>
                <a:gd name="T13" fmla="*/ 210 h 1121"/>
                <a:gd name="T14" fmla="*/ 666 w 836"/>
                <a:gd name="T15" fmla="*/ 241 h 1121"/>
                <a:gd name="T16" fmla="*/ 634 w 836"/>
                <a:gd name="T17" fmla="*/ 274 h 1121"/>
                <a:gd name="T18" fmla="*/ 602 w 836"/>
                <a:gd name="T19" fmla="*/ 306 h 1121"/>
                <a:gd name="T20" fmla="*/ 567 w 836"/>
                <a:gd name="T21" fmla="*/ 339 h 1121"/>
                <a:gd name="T22" fmla="*/ 535 w 836"/>
                <a:gd name="T23" fmla="*/ 371 h 1121"/>
                <a:gd name="T24" fmla="*/ 501 w 836"/>
                <a:gd name="T25" fmla="*/ 402 h 1121"/>
                <a:gd name="T26" fmla="*/ 468 w 836"/>
                <a:gd name="T27" fmla="*/ 433 h 1121"/>
                <a:gd name="T28" fmla="*/ 436 w 836"/>
                <a:gd name="T29" fmla="*/ 461 h 1121"/>
                <a:gd name="T30" fmla="*/ 404 w 836"/>
                <a:gd name="T31" fmla="*/ 488 h 1121"/>
                <a:gd name="T32" fmla="*/ 374 w 836"/>
                <a:gd name="T33" fmla="*/ 511 h 1121"/>
                <a:gd name="T34" fmla="*/ 346 w 836"/>
                <a:gd name="T35" fmla="*/ 532 h 1121"/>
                <a:gd name="T36" fmla="*/ 314 w 836"/>
                <a:gd name="T37" fmla="*/ 555 h 1121"/>
                <a:gd name="T38" fmla="*/ 271 w 836"/>
                <a:gd name="T39" fmla="*/ 575 h 1121"/>
                <a:gd name="T40" fmla="*/ 239 w 836"/>
                <a:gd name="T41" fmla="*/ 576 h 1121"/>
                <a:gd name="T42" fmla="*/ 217 w 836"/>
                <a:gd name="T43" fmla="*/ 565 h 1121"/>
                <a:gd name="T44" fmla="*/ 204 w 836"/>
                <a:gd name="T45" fmla="*/ 540 h 1121"/>
                <a:gd name="T46" fmla="*/ 204 w 836"/>
                <a:gd name="T47" fmla="*/ 506 h 1121"/>
                <a:gd name="T48" fmla="*/ 209 w 836"/>
                <a:gd name="T49" fmla="*/ 471 h 1121"/>
                <a:gd name="T50" fmla="*/ 215 w 836"/>
                <a:gd name="T51" fmla="*/ 448 h 1121"/>
                <a:gd name="T52" fmla="*/ 222 w 836"/>
                <a:gd name="T53" fmla="*/ 425 h 1121"/>
                <a:gd name="T54" fmla="*/ 230 w 836"/>
                <a:gd name="T55" fmla="*/ 400 h 1121"/>
                <a:gd name="T56" fmla="*/ 241 w 836"/>
                <a:gd name="T57" fmla="*/ 373 h 1121"/>
                <a:gd name="T58" fmla="*/ 256 w 836"/>
                <a:gd name="T59" fmla="*/ 350 h 1121"/>
                <a:gd name="T60" fmla="*/ 269 w 836"/>
                <a:gd name="T61" fmla="*/ 323 h 1121"/>
                <a:gd name="T62" fmla="*/ 286 w 836"/>
                <a:gd name="T63" fmla="*/ 299 h 1121"/>
                <a:gd name="T64" fmla="*/ 301 w 836"/>
                <a:gd name="T65" fmla="*/ 274 h 1121"/>
                <a:gd name="T66" fmla="*/ 320 w 836"/>
                <a:gd name="T67" fmla="*/ 249 h 1121"/>
                <a:gd name="T68" fmla="*/ 361 w 836"/>
                <a:gd name="T69" fmla="*/ 205 h 1121"/>
                <a:gd name="T70" fmla="*/ 402 w 836"/>
                <a:gd name="T71" fmla="*/ 164 h 1121"/>
                <a:gd name="T72" fmla="*/ 447 w 836"/>
                <a:gd name="T73" fmla="*/ 130 h 1121"/>
                <a:gd name="T74" fmla="*/ 492 w 836"/>
                <a:gd name="T75" fmla="*/ 101 h 1121"/>
                <a:gd name="T76" fmla="*/ 537 w 836"/>
                <a:gd name="T77" fmla="*/ 76 h 1121"/>
                <a:gd name="T78" fmla="*/ 580 w 836"/>
                <a:gd name="T79" fmla="*/ 59 h 1121"/>
                <a:gd name="T80" fmla="*/ 619 w 836"/>
                <a:gd name="T81" fmla="*/ 42 h 1121"/>
                <a:gd name="T82" fmla="*/ 651 w 836"/>
                <a:gd name="T83" fmla="*/ 28 h 1121"/>
                <a:gd name="T84" fmla="*/ 685 w 836"/>
                <a:gd name="T85" fmla="*/ 19 h 1121"/>
                <a:gd name="T86" fmla="*/ 709 w 836"/>
                <a:gd name="T87" fmla="*/ 15 h 1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6"/>
                <a:gd name="T133" fmla="*/ 0 h 1121"/>
                <a:gd name="T134" fmla="*/ 836 w 836"/>
                <a:gd name="T135" fmla="*/ 1121 h 1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6" h="1121">
                  <a:moveTo>
                    <a:pt x="30" y="0"/>
                  </a:moveTo>
                  <a:lnTo>
                    <a:pt x="0" y="1121"/>
                  </a:lnTo>
                  <a:lnTo>
                    <a:pt x="821" y="1104"/>
                  </a:lnTo>
                  <a:lnTo>
                    <a:pt x="836" y="65"/>
                  </a:lnTo>
                  <a:lnTo>
                    <a:pt x="833" y="65"/>
                  </a:lnTo>
                  <a:lnTo>
                    <a:pt x="829" y="69"/>
                  </a:lnTo>
                  <a:lnTo>
                    <a:pt x="823" y="74"/>
                  </a:lnTo>
                  <a:lnTo>
                    <a:pt x="816" y="82"/>
                  </a:lnTo>
                  <a:lnTo>
                    <a:pt x="806" y="92"/>
                  </a:lnTo>
                  <a:lnTo>
                    <a:pt x="797" y="103"/>
                  </a:lnTo>
                  <a:lnTo>
                    <a:pt x="784" y="115"/>
                  </a:lnTo>
                  <a:lnTo>
                    <a:pt x="771" y="132"/>
                  </a:lnTo>
                  <a:lnTo>
                    <a:pt x="765" y="140"/>
                  </a:lnTo>
                  <a:lnTo>
                    <a:pt x="756" y="145"/>
                  </a:lnTo>
                  <a:lnTo>
                    <a:pt x="748" y="155"/>
                  </a:lnTo>
                  <a:lnTo>
                    <a:pt x="739" y="163"/>
                  </a:lnTo>
                  <a:lnTo>
                    <a:pt x="730" y="172"/>
                  </a:lnTo>
                  <a:lnTo>
                    <a:pt x="722" y="180"/>
                  </a:lnTo>
                  <a:lnTo>
                    <a:pt x="713" y="191"/>
                  </a:lnTo>
                  <a:lnTo>
                    <a:pt x="705" y="201"/>
                  </a:lnTo>
                  <a:lnTo>
                    <a:pt x="694" y="210"/>
                  </a:lnTo>
                  <a:lnTo>
                    <a:pt x="685" y="220"/>
                  </a:lnTo>
                  <a:lnTo>
                    <a:pt x="675" y="230"/>
                  </a:lnTo>
                  <a:lnTo>
                    <a:pt x="666" y="241"/>
                  </a:lnTo>
                  <a:lnTo>
                    <a:pt x="655" y="253"/>
                  </a:lnTo>
                  <a:lnTo>
                    <a:pt x="645" y="264"/>
                  </a:lnTo>
                  <a:lnTo>
                    <a:pt x="634" y="274"/>
                  </a:lnTo>
                  <a:lnTo>
                    <a:pt x="625" y="285"/>
                  </a:lnTo>
                  <a:lnTo>
                    <a:pt x="612" y="295"/>
                  </a:lnTo>
                  <a:lnTo>
                    <a:pt x="602" y="306"/>
                  </a:lnTo>
                  <a:lnTo>
                    <a:pt x="589" y="316"/>
                  </a:lnTo>
                  <a:lnTo>
                    <a:pt x="580" y="327"/>
                  </a:lnTo>
                  <a:lnTo>
                    <a:pt x="567" y="339"/>
                  </a:lnTo>
                  <a:lnTo>
                    <a:pt x="556" y="350"/>
                  </a:lnTo>
                  <a:lnTo>
                    <a:pt x="546" y="360"/>
                  </a:lnTo>
                  <a:lnTo>
                    <a:pt x="535" y="371"/>
                  </a:lnTo>
                  <a:lnTo>
                    <a:pt x="522" y="381"/>
                  </a:lnTo>
                  <a:lnTo>
                    <a:pt x="511" y="391"/>
                  </a:lnTo>
                  <a:lnTo>
                    <a:pt x="501" y="402"/>
                  </a:lnTo>
                  <a:lnTo>
                    <a:pt x="490" y="414"/>
                  </a:lnTo>
                  <a:lnTo>
                    <a:pt x="479" y="421"/>
                  </a:lnTo>
                  <a:lnTo>
                    <a:pt x="468" y="433"/>
                  </a:lnTo>
                  <a:lnTo>
                    <a:pt x="458" y="442"/>
                  </a:lnTo>
                  <a:lnTo>
                    <a:pt x="447" y="454"/>
                  </a:lnTo>
                  <a:lnTo>
                    <a:pt x="436" y="461"/>
                  </a:lnTo>
                  <a:lnTo>
                    <a:pt x="426" y="471"/>
                  </a:lnTo>
                  <a:lnTo>
                    <a:pt x="413" y="479"/>
                  </a:lnTo>
                  <a:lnTo>
                    <a:pt x="404" y="488"/>
                  </a:lnTo>
                  <a:lnTo>
                    <a:pt x="393" y="496"/>
                  </a:lnTo>
                  <a:lnTo>
                    <a:pt x="385" y="506"/>
                  </a:lnTo>
                  <a:lnTo>
                    <a:pt x="374" y="511"/>
                  </a:lnTo>
                  <a:lnTo>
                    <a:pt x="365" y="521"/>
                  </a:lnTo>
                  <a:lnTo>
                    <a:pt x="355" y="527"/>
                  </a:lnTo>
                  <a:lnTo>
                    <a:pt x="346" y="532"/>
                  </a:lnTo>
                  <a:lnTo>
                    <a:pt x="337" y="538"/>
                  </a:lnTo>
                  <a:lnTo>
                    <a:pt x="329" y="546"/>
                  </a:lnTo>
                  <a:lnTo>
                    <a:pt x="314" y="555"/>
                  </a:lnTo>
                  <a:lnTo>
                    <a:pt x="299" y="565"/>
                  </a:lnTo>
                  <a:lnTo>
                    <a:pt x="284" y="569"/>
                  </a:lnTo>
                  <a:lnTo>
                    <a:pt x="271" y="575"/>
                  </a:lnTo>
                  <a:lnTo>
                    <a:pt x="258" y="576"/>
                  </a:lnTo>
                  <a:lnTo>
                    <a:pt x="247" y="578"/>
                  </a:lnTo>
                  <a:lnTo>
                    <a:pt x="239" y="576"/>
                  </a:lnTo>
                  <a:lnTo>
                    <a:pt x="230" y="575"/>
                  </a:lnTo>
                  <a:lnTo>
                    <a:pt x="222" y="569"/>
                  </a:lnTo>
                  <a:lnTo>
                    <a:pt x="217" y="565"/>
                  </a:lnTo>
                  <a:lnTo>
                    <a:pt x="213" y="557"/>
                  </a:lnTo>
                  <a:lnTo>
                    <a:pt x="209" y="550"/>
                  </a:lnTo>
                  <a:lnTo>
                    <a:pt x="204" y="540"/>
                  </a:lnTo>
                  <a:lnTo>
                    <a:pt x="204" y="530"/>
                  </a:lnTo>
                  <a:lnTo>
                    <a:pt x="202" y="517"/>
                  </a:lnTo>
                  <a:lnTo>
                    <a:pt x="204" y="506"/>
                  </a:lnTo>
                  <a:lnTo>
                    <a:pt x="204" y="494"/>
                  </a:lnTo>
                  <a:lnTo>
                    <a:pt x="209" y="481"/>
                  </a:lnTo>
                  <a:lnTo>
                    <a:pt x="209" y="471"/>
                  </a:lnTo>
                  <a:lnTo>
                    <a:pt x="211" y="465"/>
                  </a:lnTo>
                  <a:lnTo>
                    <a:pt x="213" y="456"/>
                  </a:lnTo>
                  <a:lnTo>
                    <a:pt x="215" y="448"/>
                  </a:lnTo>
                  <a:lnTo>
                    <a:pt x="215" y="440"/>
                  </a:lnTo>
                  <a:lnTo>
                    <a:pt x="219" y="433"/>
                  </a:lnTo>
                  <a:lnTo>
                    <a:pt x="222" y="425"/>
                  </a:lnTo>
                  <a:lnTo>
                    <a:pt x="226" y="417"/>
                  </a:lnTo>
                  <a:lnTo>
                    <a:pt x="226" y="408"/>
                  </a:lnTo>
                  <a:lnTo>
                    <a:pt x="230" y="400"/>
                  </a:lnTo>
                  <a:lnTo>
                    <a:pt x="234" y="391"/>
                  </a:lnTo>
                  <a:lnTo>
                    <a:pt x="239" y="383"/>
                  </a:lnTo>
                  <a:lnTo>
                    <a:pt x="241" y="373"/>
                  </a:lnTo>
                  <a:lnTo>
                    <a:pt x="245" y="366"/>
                  </a:lnTo>
                  <a:lnTo>
                    <a:pt x="252" y="356"/>
                  </a:lnTo>
                  <a:lnTo>
                    <a:pt x="256" y="350"/>
                  </a:lnTo>
                  <a:lnTo>
                    <a:pt x="260" y="341"/>
                  </a:lnTo>
                  <a:lnTo>
                    <a:pt x="264" y="333"/>
                  </a:lnTo>
                  <a:lnTo>
                    <a:pt x="269" y="323"/>
                  </a:lnTo>
                  <a:lnTo>
                    <a:pt x="273" y="316"/>
                  </a:lnTo>
                  <a:lnTo>
                    <a:pt x="277" y="306"/>
                  </a:lnTo>
                  <a:lnTo>
                    <a:pt x="286" y="299"/>
                  </a:lnTo>
                  <a:lnTo>
                    <a:pt x="290" y="289"/>
                  </a:lnTo>
                  <a:lnTo>
                    <a:pt x="297" y="281"/>
                  </a:lnTo>
                  <a:lnTo>
                    <a:pt x="301" y="274"/>
                  </a:lnTo>
                  <a:lnTo>
                    <a:pt x="307" y="264"/>
                  </a:lnTo>
                  <a:lnTo>
                    <a:pt x="314" y="256"/>
                  </a:lnTo>
                  <a:lnTo>
                    <a:pt x="320" y="249"/>
                  </a:lnTo>
                  <a:lnTo>
                    <a:pt x="333" y="233"/>
                  </a:lnTo>
                  <a:lnTo>
                    <a:pt x="348" y="220"/>
                  </a:lnTo>
                  <a:lnTo>
                    <a:pt x="361" y="205"/>
                  </a:lnTo>
                  <a:lnTo>
                    <a:pt x="374" y="191"/>
                  </a:lnTo>
                  <a:lnTo>
                    <a:pt x="387" y="178"/>
                  </a:lnTo>
                  <a:lnTo>
                    <a:pt x="402" y="164"/>
                  </a:lnTo>
                  <a:lnTo>
                    <a:pt x="417" y="151"/>
                  </a:lnTo>
                  <a:lnTo>
                    <a:pt x="432" y="141"/>
                  </a:lnTo>
                  <a:lnTo>
                    <a:pt x="447" y="130"/>
                  </a:lnTo>
                  <a:lnTo>
                    <a:pt x="464" y="122"/>
                  </a:lnTo>
                  <a:lnTo>
                    <a:pt x="477" y="109"/>
                  </a:lnTo>
                  <a:lnTo>
                    <a:pt x="492" y="101"/>
                  </a:lnTo>
                  <a:lnTo>
                    <a:pt x="507" y="94"/>
                  </a:lnTo>
                  <a:lnTo>
                    <a:pt x="522" y="86"/>
                  </a:lnTo>
                  <a:lnTo>
                    <a:pt x="537" y="76"/>
                  </a:lnTo>
                  <a:lnTo>
                    <a:pt x="552" y="69"/>
                  </a:lnTo>
                  <a:lnTo>
                    <a:pt x="567" y="63"/>
                  </a:lnTo>
                  <a:lnTo>
                    <a:pt x="580" y="59"/>
                  </a:lnTo>
                  <a:lnTo>
                    <a:pt x="593" y="51"/>
                  </a:lnTo>
                  <a:lnTo>
                    <a:pt x="606" y="46"/>
                  </a:lnTo>
                  <a:lnTo>
                    <a:pt x="619" y="42"/>
                  </a:lnTo>
                  <a:lnTo>
                    <a:pt x="632" y="36"/>
                  </a:lnTo>
                  <a:lnTo>
                    <a:pt x="640" y="32"/>
                  </a:lnTo>
                  <a:lnTo>
                    <a:pt x="651" y="28"/>
                  </a:lnTo>
                  <a:lnTo>
                    <a:pt x="662" y="25"/>
                  </a:lnTo>
                  <a:lnTo>
                    <a:pt x="670" y="25"/>
                  </a:lnTo>
                  <a:lnTo>
                    <a:pt x="685" y="19"/>
                  </a:lnTo>
                  <a:lnTo>
                    <a:pt x="698" y="17"/>
                  </a:lnTo>
                  <a:lnTo>
                    <a:pt x="707" y="15"/>
                  </a:lnTo>
                  <a:lnTo>
                    <a:pt x="709" y="15"/>
                  </a:lnTo>
                  <a:lnTo>
                    <a:pt x="30" y="0"/>
                  </a:lnTo>
                  <a:close/>
                </a:path>
              </a:pathLst>
            </a:custGeom>
            <a:solidFill>
              <a:srgbClr val="C4D6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12"/>
            <p:cNvSpPr>
              <a:spLocks/>
            </p:cNvSpPr>
            <p:nvPr/>
          </p:nvSpPr>
          <p:spPr bwMode="auto">
            <a:xfrm>
              <a:off x="2277" y="2792"/>
              <a:ext cx="2537" cy="1006"/>
            </a:xfrm>
            <a:custGeom>
              <a:avLst/>
              <a:gdLst>
                <a:gd name="T0" fmla="*/ 0 w 2537"/>
                <a:gd name="T1" fmla="*/ 0 h 1006"/>
                <a:gd name="T2" fmla="*/ 622 w 2537"/>
                <a:gd name="T3" fmla="*/ 1006 h 1006"/>
                <a:gd name="T4" fmla="*/ 2537 w 2537"/>
                <a:gd name="T5" fmla="*/ 1006 h 1006"/>
                <a:gd name="T6" fmla="*/ 0 w 2537"/>
                <a:gd name="T7" fmla="*/ 0 h 1006"/>
                <a:gd name="T8" fmla="*/ 0 w 2537"/>
                <a:gd name="T9" fmla="*/ 0 h 1006"/>
                <a:gd name="T10" fmla="*/ 0 60000 65536"/>
                <a:gd name="T11" fmla="*/ 0 60000 65536"/>
                <a:gd name="T12" fmla="*/ 0 60000 65536"/>
                <a:gd name="T13" fmla="*/ 0 60000 65536"/>
                <a:gd name="T14" fmla="*/ 0 60000 65536"/>
                <a:gd name="T15" fmla="*/ 0 w 2537"/>
                <a:gd name="T16" fmla="*/ 0 h 1006"/>
                <a:gd name="T17" fmla="*/ 2537 w 2537"/>
                <a:gd name="T18" fmla="*/ 1006 h 1006"/>
              </a:gdLst>
              <a:ahLst/>
              <a:cxnLst>
                <a:cxn ang="T10">
                  <a:pos x="T0" y="T1"/>
                </a:cxn>
                <a:cxn ang="T11">
                  <a:pos x="T2" y="T3"/>
                </a:cxn>
                <a:cxn ang="T12">
                  <a:pos x="T4" y="T5"/>
                </a:cxn>
                <a:cxn ang="T13">
                  <a:pos x="T6" y="T7"/>
                </a:cxn>
                <a:cxn ang="T14">
                  <a:pos x="T8" y="T9"/>
                </a:cxn>
              </a:cxnLst>
              <a:rect l="T15" t="T16" r="T17" b="T18"/>
              <a:pathLst>
                <a:path w="2537" h="1006">
                  <a:moveTo>
                    <a:pt x="0" y="0"/>
                  </a:moveTo>
                  <a:lnTo>
                    <a:pt x="622" y="1006"/>
                  </a:lnTo>
                  <a:lnTo>
                    <a:pt x="2537" y="1006"/>
                  </a:lnTo>
                  <a:lnTo>
                    <a:pt x="0" y="0"/>
                  </a:lnTo>
                  <a:close/>
                </a:path>
              </a:pathLst>
            </a:custGeom>
            <a:solidFill>
              <a:srgbClr val="9EA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13"/>
            <p:cNvSpPr>
              <a:spLocks/>
            </p:cNvSpPr>
            <p:nvPr/>
          </p:nvSpPr>
          <p:spPr bwMode="auto">
            <a:xfrm>
              <a:off x="748" y="2496"/>
              <a:ext cx="2355" cy="1302"/>
            </a:xfrm>
            <a:custGeom>
              <a:avLst/>
              <a:gdLst>
                <a:gd name="T0" fmla="*/ 0 w 2355"/>
                <a:gd name="T1" fmla="*/ 0 h 1302"/>
                <a:gd name="T2" fmla="*/ 1305 w 2355"/>
                <a:gd name="T3" fmla="*/ 0 h 1302"/>
                <a:gd name="T4" fmla="*/ 1542 w 2355"/>
                <a:gd name="T5" fmla="*/ 338 h 1302"/>
                <a:gd name="T6" fmla="*/ 2355 w 2355"/>
                <a:gd name="T7" fmla="*/ 1302 h 1302"/>
                <a:gd name="T8" fmla="*/ 0 w 2355"/>
                <a:gd name="T9" fmla="*/ 1302 h 1302"/>
                <a:gd name="T10" fmla="*/ 0 w 2355"/>
                <a:gd name="T11" fmla="*/ 0 h 1302"/>
                <a:gd name="T12" fmla="*/ 0 w 2355"/>
                <a:gd name="T13" fmla="*/ 0 h 1302"/>
                <a:gd name="T14" fmla="*/ 0 60000 65536"/>
                <a:gd name="T15" fmla="*/ 0 60000 65536"/>
                <a:gd name="T16" fmla="*/ 0 60000 65536"/>
                <a:gd name="T17" fmla="*/ 0 60000 65536"/>
                <a:gd name="T18" fmla="*/ 0 60000 65536"/>
                <a:gd name="T19" fmla="*/ 0 60000 65536"/>
                <a:gd name="T20" fmla="*/ 0 60000 65536"/>
                <a:gd name="T21" fmla="*/ 0 w 2355"/>
                <a:gd name="T22" fmla="*/ 0 h 1302"/>
                <a:gd name="T23" fmla="*/ 2355 w 2355"/>
                <a:gd name="T24" fmla="*/ 1302 h 1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5" h="1302">
                  <a:moveTo>
                    <a:pt x="0" y="0"/>
                  </a:moveTo>
                  <a:lnTo>
                    <a:pt x="1305" y="0"/>
                  </a:lnTo>
                  <a:lnTo>
                    <a:pt x="1542" y="338"/>
                  </a:lnTo>
                  <a:lnTo>
                    <a:pt x="2355" y="1302"/>
                  </a:lnTo>
                  <a:lnTo>
                    <a:pt x="0" y="1302"/>
                  </a:lnTo>
                  <a:lnTo>
                    <a:pt x="0" y="0"/>
                  </a:lnTo>
                  <a:close/>
                </a:path>
              </a:pathLst>
            </a:custGeom>
            <a:solidFill>
              <a:srgbClr val="EDE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14"/>
            <p:cNvSpPr>
              <a:spLocks/>
            </p:cNvSpPr>
            <p:nvPr/>
          </p:nvSpPr>
          <p:spPr bwMode="auto">
            <a:xfrm>
              <a:off x="748" y="2426"/>
              <a:ext cx="1331" cy="1372"/>
            </a:xfrm>
            <a:custGeom>
              <a:avLst/>
              <a:gdLst>
                <a:gd name="T0" fmla="*/ 0 w 1331"/>
                <a:gd name="T1" fmla="*/ 0 h 1372"/>
                <a:gd name="T2" fmla="*/ 1331 w 1331"/>
                <a:gd name="T3" fmla="*/ 21 h 1372"/>
                <a:gd name="T4" fmla="*/ 1325 w 1331"/>
                <a:gd name="T5" fmla="*/ 92 h 1372"/>
                <a:gd name="T6" fmla="*/ 1151 w 1331"/>
                <a:gd name="T7" fmla="*/ 84 h 1372"/>
                <a:gd name="T8" fmla="*/ 1213 w 1331"/>
                <a:gd name="T9" fmla="*/ 684 h 1372"/>
                <a:gd name="T10" fmla="*/ 1305 w 1331"/>
                <a:gd name="T11" fmla="*/ 1372 h 1372"/>
                <a:gd name="T12" fmla="*/ 1119 w 1331"/>
                <a:gd name="T13" fmla="*/ 1372 h 1372"/>
                <a:gd name="T14" fmla="*/ 1101 w 1331"/>
                <a:gd name="T15" fmla="*/ 92 h 1372"/>
                <a:gd name="T16" fmla="*/ 0 w 1331"/>
                <a:gd name="T17" fmla="*/ 84 h 1372"/>
                <a:gd name="T18" fmla="*/ 0 w 1331"/>
                <a:gd name="T19" fmla="*/ 0 h 1372"/>
                <a:gd name="T20" fmla="*/ 0 w 1331"/>
                <a:gd name="T21" fmla="*/ 0 h 1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1"/>
                <a:gd name="T34" fmla="*/ 0 h 1372"/>
                <a:gd name="T35" fmla="*/ 1331 w 1331"/>
                <a:gd name="T36" fmla="*/ 1372 h 1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1" h="1372">
                  <a:moveTo>
                    <a:pt x="0" y="0"/>
                  </a:moveTo>
                  <a:lnTo>
                    <a:pt x="1331" y="21"/>
                  </a:lnTo>
                  <a:lnTo>
                    <a:pt x="1325" y="92"/>
                  </a:lnTo>
                  <a:lnTo>
                    <a:pt x="1151" y="84"/>
                  </a:lnTo>
                  <a:lnTo>
                    <a:pt x="1213" y="684"/>
                  </a:lnTo>
                  <a:lnTo>
                    <a:pt x="1305" y="1372"/>
                  </a:lnTo>
                  <a:lnTo>
                    <a:pt x="1119" y="1372"/>
                  </a:lnTo>
                  <a:lnTo>
                    <a:pt x="1101" y="92"/>
                  </a:lnTo>
                  <a:lnTo>
                    <a:pt x="0" y="84"/>
                  </a:lnTo>
                  <a:lnTo>
                    <a:pt x="0" y="0"/>
                  </a:lnTo>
                  <a:close/>
                </a:path>
              </a:pathLst>
            </a:custGeom>
            <a:solidFill>
              <a:srgbClr val="9EA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5"/>
            <p:cNvSpPr>
              <a:spLocks/>
            </p:cNvSpPr>
            <p:nvPr/>
          </p:nvSpPr>
          <p:spPr bwMode="auto">
            <a:xfrm>
              <a:off x="4074" y="846"/>
              <a:ext cx="1473" cy="2496"/>
            </a:xfrm>
            <a:custGeom>
              <a:avLst/>
              <a:gdLst>
                <a:gd name="T0" fmla="*/ 131 w 1473"/>
                <a:gd name="T1" fmla="*/ 290 h 2496"/>
                <a:gd name="T2" fmla="*/ 938 w 1473"/>
                <a:gd name="T3" fmla="*/ 0 h 2496"/>
                <a:gd name="T4" fmla="*/ 1473 w 1473"/>
                <a:gd name="T5" fmla="*/ 0 h 2496"/>
                <a:gd name="T6" fmla="*/ 1473 w 1473"/>
                <a:gd name="T7" fmla="*/ 2496 h 2496"/>
                <a:gd name="T8" fmla="*/ 0 w 1473"/>
                <a:gd name="T9" fmla="*/ 1995 h 2496"/>
                <a:gd name="T10" fmla="*/ 131 w 1473"/>
                <a:gd name="T11" fmla="*/ 290 h 2496"/>
                <a:gd name="T12" fmla="*/ 131 w 1473"/>
                <a:gd name="T13" fmla="*/ 290 h 2496"/>
                <a:gd name="T14" fmla="*/ 0 60000 65536"/>
                <a:gd name="T15" fmla="*/ 0 60000 65536"/>
                <a:gd name="T16" fmla="*/ 0 60000 65536"/>
                <a:gd name="T17" fmla="*/ 0 60000 65536"/>
                <a:gd name="T18" fmla="*/ 0 60000 65536"/>
                <a:gd name="T19" fmla="*/ 0 60000 65536"/>
                <a:gd name="T20" fmla="*/ 0 60000 65536"/>
                <a:gd name="T21" fmla="*/ 0 w 1473"/>
                <a:gd name="T22" fmla="*/ 0 h 2496"/>
                <a:gd name="T23" fmla="*/ 1473 w 1473"/>
                <a:gd name="T24" fmla="*/ 2496 h 2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3" h="2496">
                  <a:moveTo>
                    <a:pt x="131" y="290"/>
                  </a:moveTo>
                  <a:lnTo>
                    <a:pt x="938" y="0"/>
                  </a:lnTo>
                  <a:lnTo>
                    <a:pt x="1473" y="0"/>
                  </a:lnTo>
                  <a:lnTo>
                    <a:pt x="1473" y="2496"/>
                  </a:lnTo>
                  <a:lnTo>
                    <a:pt x="0" y="1995"/>
                  </a:lnTo>
                  <a:lnTo>
                    <a:pt x="131" y="290"/>
                  </a:lnTo>
                  <a:close/>
                </a:path>
              </a:pathLst>
            </a:custGeom>
            <a:solidFill>
              <a:srgbClr val="C9D4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6"/>
            <p:cNvSpPr>
              <a:spLocks/>
            </p:cNvSpPr>
            <p:nvPr/>
          </p:nvSpPr>
          <p:spPr bwMode="auto">
            <a:xfrm>
              <a:off x="3215" y="1053"/>
              <a:ext cx="1048" cy="1528"/>
            </a:xfrm>
            <a:custGeom>
              <a:avLst/>
              <a:gdLst>
                <a:gd name="T0" fmla="*/ 6 w 1048"/>
                <a:gd name="T1" fmla="*/ 0 h 1528"/>
                <a:gd name="T2" fmla="*/ 0 w 1048"/>
                <a:gd name="T3" fmla="*/ 1470 h 1528"/>
                <a:gd name="T4" fmla="*/ 1048 w 1048"/>
                <a:gd name="T5" fmla="*/ 1528 h 1528"/>
                <a:gd name="T6" fmla="*/ 1033 w 1048"/>
                <a:gd name="T7" fmla="*/ 69 h 1528"/>
                <a:gd name="T8" fmla="*/ 6 w 1048"/>
                <a:gd name="T9" fmla="*/ 0 h 1528"/>
                <a:gd name="T10" fmla="*/ 6 w 1048"/>
                <a:gd name="T11" fmla="*/ 0 h 1528"/>
                <a:gd name="T12" fmla="*/ 0 60000 65536"/>
                <a:gd name="T13" fmla="*/ 0 60000 65536"/>
                <a:gd name="T14" fmla="*/ 0 60000 65536"/>
                <a:gd name="T15" fmla="*/ 0 60000 65536"/>
                <a:gd name="T16" fmla="*/ 0 60000 65536"/>
                <a:gd name="T17" fmla="*/ 0 60000 65536"/>
                <a:gd name="T18" fmla="*/ 0 w 1048"/>
                <a:gd name="T19" fmla="*/ 0 h 1528"/>
                <a:gd name="T20" fmla="*/ 1048 w 1048"/>
                <a:gd name="T21" fmla="*/ 1528 h 1528"/>
              </a:gdLst>
              <a:ahLst/>
              <a:cxnLst>
                <a:cxn ang="T12">
                  <a:pos x="T0" y="T1"/>
                </a:cxn>
                <a:cxn ang="T13">
                  <a:pos x="T2" y="T3"/>
                </a:cxn>
                <a:cxn ang="T14">
                  <a:pos x="T4" y="T5"/>
                </a:cxn>
                <a:cxn ang="T15">
                  <a:pos x="T6" y="T7"/>
                </a:cxn>
                <a:cxn ang="T16">
                  <a:pos x="T8" y="T9"/>
                </a:cxn>
                <a:cxn ang="T17">
                  <a:pos x="T10" y="T11"/>
                </a:cxn>
              </a:cxnLst>
              <a:rect l="T18" t="T19" r="T20" b="T21"/>
              <a:pathLst>
                <a:path w="1048" h="1528">
                  <a:moveTo>
                    <a:pt x="6" y="0"/>
                  </a:moveTo>
                  <a:lnTo>
                    <a:pt x="0" y="1470"/>
                  </a:lnTo>
                  <a:lnTo>
                    <a:pt x="1048" y="1528"/>
                  </a:lnTo>
                  <a:lnTo>
                    <a:pt x="1033" y="69"/>
                  </a:lnTo>
                  <a:lnTo>
                    <a:pt x="6" y="0"/>
                  </a:lnTo>
                  <a:close/>
                </a:path>
              </a:pathLst>
            </a:custGeom>
            <a:solidFill>
              <a:srgbClr val="A1DE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17"/>
            <p:cNvSpPr>
              <a:spLocks/>
            </p:cNvSpPr>
            <p:nvPr/>
          </p:nvSpPr>
          <p:spPr bwMode="auto">
            <a:xfrm>
              <a:off x="3717" y="1291"/>
              <a:ext cx="507" cy="719"/>
            </a:xfrm>
            <a:custGeom>
              <a:avLst/>
              <a:gdLst>
                <a:gd name="T0" fmla="*/ 15 w 507"/>
                <a:gd name="T1" fmla="*/ 0 h 719"/>
                <a:gd name="T2" fmla="*/ 507 w 507"/>
                <a:gd name="T3" fmla="*/ 289 h 719"/>
                <a:gd name="T4" fmla="*/ 498 w 507"/>
                <a:gd name="T5" fmla="*/ 719 h 719"/>
                <a:gd name="T6" fmla="*/ 0 w 507"/>
                <a:gd name="T7" fmla="*/ 456 h 719"/>
                <a:gd name="T8" fmla="*/ 15 w 507"/>
                <a:gd name="T9" fmla="*/ 0 h 719"/>
                <a:gd name="T10" fmla="*/ 15 w 507"/>
                <a:gd name="T11" fmla="*/ 0 h 719"/>
                <a:gd name="T12" fmla="*/ 0 60000 65536"/>
                <a:gd name="T13" fmla="*/ 0 60000 65536"/>
                <a:gd name="T14" fmla="*/ 0 60000 65536"/>
                <a:gd name="T15" fmla="*/ 0 60000 65536"/>
                <a:gd name="T16" fmla="*/ 0 60000 65536"/>
                <a:gd name="T17" fmla="*/ 0 60000 65536"/>
                <a:gd name="T18" fmla="*/ 0 w 507"/>
                <a:gd name="T19" fmla="*/ 0 h 719"/>
                <a:gd name="T20" fmla="*/ 507 w 507"/>
                <a:gd name="T21" fmla="*/ 719 h 719"/>
              </a:gdLst>
              <a:ahLst/>
              <a:cxnLst>
                <a:cxn ang="T12">
                  <a:pos x="T0" y="T1"/>
                </a:cxn>
                <a:cxn ang="T13">
                  <a:pos x="T2" y="T3"/>
                </a:cxn>
                <a:cxn ang="T14">
                  <a:pos x="T4" y="T5"/>
                </a:cxn>
                <a:cxn ang="T15">
                  <a:pos x="T6" y="T7"/>
                </a:cxn>
                <a:cxn ang="T16">
                  <a:pos x="T8" y="T9"/>
                </a:cxn>
                <a:cxn ang="T17">
                  <a:pos x="T10" y="T11"/>
                </a:cxn>
              </a:cxnLst>
              <a:rect l="T18" t="T19" r="T20" b="T21"/>
              <a:pathLst>
                <a:path w="507" h="719">
                  <a:moveTo>
                    <a:pt x="15" y="0"/>
                  </a:moveTo>
                  <a:lnTo>
                    <a:pt x="507" y="289"/>
                  </a:lnTo>
                  <a:lnTo>
                    <a:pt x="498" y="719"/>
                  </a:lnTo>
                  <a:lnTo>
                    <a:pt x="0" y="456"/>
                  </a:lnTo>
                  <a:lnTo>
                    <a:pt x="15" y="0"/>
                  </a:lnTo>
                  <a:close/>
                </a:path>
              </a:pathLst>
            </a:custGeom>
            <a:solidFill>
              <a:srgbClr val="DE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8"/>
            <p:cNvSpPr>
              <a:spLocks/>
            </p:cNvSpPr>
            <p:nvPr/>
          </p:nvSpPr>
          <p:spPr bwMode="auto">
            <a:xfrm>
              <a:off x="3713" y="1812"/>
              <a:ext cx="492" cy="514"/>
            </a:xfrm>
            <a:custGeom>
              <a:avLst/>
              <a:gdLst>
                <a:gd name="T0" fmla="*/ 13 w 492"/>
                <a:gd name="T1" fmla="*/ 0 h 514"/>
                <a:gd name="T2" fmla="*/ 492 w 492"/>
                <a:gd name="T3" fmla="*/ 246 h 514"/>
                <a:gd name="T4" fmla="*/ 492 w 492"/>
                <a:gd name="T5" fmla="*/ 514 h 514"/>
                <a:gd name="T6" fmla="*/ 0 w 492"/>
                <a:gd name="T7" fmla="*/ 366 h 514"/>
                <a:gd name="T8" fmla="*/ 13 w 492"/>
                <a:gd name="T9" fmla="*/ 0 h 514"/>
                <a:gd name="T10" fmla="*/ 13 w 492"/>
                <a:gd name="T11" fmla="*/ 0 h 514"/>
                <a:gd name="T12" fmla="*/ 0 60000 65536"/>
                <a:gd name="T13" fmla="*/ 0 60000 65536"/>
                <a:gd name="T14" fmla="*/ 0 60000 65536"/>
                <a:gd name="T15" fmla="*/ 0 60000 65536"/>
                <a:gd name="T16" fmla="*/ 0 60000 65536"/>
                <a:gd name="T17" fmla="*/ 0 60000 65536"/>
                <a:gd name="T18" fmla="*/ 0 w 492"/>
                <a:gd name="T19" fmla="*/ 0 h 514"/>
                <a:gd name="T20" fmla="*/ 492 w 492"/>
                <a:gd name="T21" fmla="*/ 514 h 514"/>
              </a:gdLst>
              <a:ahLst/>
              <a:cxnLst>
                <a:cxn ang="T12">
                  <a:pos x="T0" y="T1"/>
                </a:cxn>
                <a:cxn ang="T13">
                  <a:pos x="T2" y="T3"/>
                </a:cxn>
                <a:cxn ang="T14">
                  <a:pos x="T4" y="T5"/>
                </a:cxn>
                <a:cxn ang="T15">
                  <a:pos x="T6" y="T7"/>
                </a:cxn>
                <a:cxn ang="T16">
                  <a:pos x="T8" y="T9"/>
                </a:cxn>
                <a:cxn ang="T17">
                  <a:pos x="T10" y="T11"/>
                </a:cxn>
              </a:cxnLst>
              <a:rect l="T18" t="T19" r="T20" b="T21"/>
              <a:pathLst>
                <a:path w="492" h="514">
                  <a:moveTo>
                    <a:pt x="13" y="0"/>
                  </a:moveTo>
                  <a:lnTo>
                    <a:pt x="492" y="246"/>
                  </a:lnTo>
                  <a:lnTo>
                    <a:pt x="492" y="514"/>
                  </a:lnTo>
                  <a:lnTo>
                    <a:pt x="0" y="366"/>
                  </a:lnTo>
                  <a:lnTo>
                    <a:pt x="13" y="0"/>
                  </a:lnTo>
                  <a:close/>
                </a:path>
              </a:pathLst>
            </a:custGeom>
            <a:solidFill>
              <a:srgbClr val="DE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19"/>
            <p:cNvSpPr>
              <a:spLocks/>
            </p:cNvSpPr>
            <p:nvPr/>
          </p:nvSpPr>
          <p:spPr bwMode="auto">
            <a:xfrm>
              <a:off x="842" y="2609"/>
              <a:ext cx="995" cy="556"/>
            </a:xfrm>
            <a:custGeom>
              <a:avLst/>
              <a:gdLst>
                <a:gd name="T0" fmla="*/ 937 w 995"/>
                <a:gd name="T1" fmla="*/ 0 h 556"/>
                <a:gd name="T2" fmla="*/ 952 w 995"/>
                <a:gd name="T3" fmla="*/ 443 h 556"/>
                <a:gd name="T4" fmla="*/ 995 w 995"/>
                <a:gd name="T5" fmla="*/ 501 h 556"/>
                <a:gd name="T6" fmla="*/ 986 w 995"/>
                <a:gd name="T7" fmla="*/ 556 h 556"/>
                <a:gd name="T8" fmla="*/ 0 w 995"/>
                <a:gd name="T9" fmla="*/ 556 h 556"/>
                <a:gd name="T10" fmla="*/ 0 w 995"/>
                <a:gd name="T11" fmla="*/ 522 h 556"/>
                <a:gd name="T12" fmla="*/ 78 w 995"/>
                <a:gd name="T13" fmla="*/ 225 h 556"/>
                <a:gd name="T14" fmla="*/ 136 w 995"/>
                <a:gd name="T15" fmla="*/ 127 h 556"/>
                <a:gd name="T16" fmla="*/ 937 w 995"/>
                <a:gd name="T17" fmla="*/ 0 h 556"/>
                <a:gd name="T18" fmla="*/ 937 w 995"/>
                <a:gd name="T19" fmla="*/ 0 h 5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5"/>
                <a:gd name="T31" fmla="*/ 0 h 556"/>
                <a:gd name="T32" fmla="*/ 995 w 995"/>
                <a:gd name="T33" fmla="*/ 556 h 5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5" h="556">
                  <a:moveTo>
                    <a:pt x="937" y="0"/>
                  </a:moveTo>
                  <a:lnTo>
                    <a:pt x="952" y="443"/>
                  </a:lnTo>
                  <a:lnTo>
                    <a:pt x="995" y="501"/>
                  </a:lnTo>
                  <a:lnTo>
                    <a:pt x="986" y="556"/>
                  </a:lnTo>
                  <a:lnTo>
                    <a:pt x="0" y="556"/>
                  </a:lnTo>
                  <a:lnTo>
                    <a:pt x="0" y="522"/>
                  </a:lnTo>
                  <a:lnTo>
                    <a:pt x="78" y="225"/>
                  </a:lnTo>
                  <a:lnTo>
                    <a:pt x="136" y="127"/>
                  </a:lnTo>
                  <a:lnTo>
                    <a:pt x="937" y="0"/>
                  </a:lnTo>
                  <a:close/>
                </a:path>
              </a:pathLst>
            </a:custGeom>
            <a:solidFill>
              <a:srgbClr val="9EA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20"/>
            <p:cNvSpPr>
              <a:spLocks/>
            </p:cNvSpPr>
            <p:nvPr/>
          </p:nvSpPr>
          <p:spPr bwMode="auto">
            <a:xfrm>
              <a:off x="4333" y="1575"/>
              <a:ext cx="986" cy="1006"/>
            </a:xfrm>
            <a:custGeom>
              <a:avLst/>
              <a:gdLst>
                <a:gd name="T0" fmla="*/ 39 w 986"/>
                <a:gd name="T1" fmla="*/ 0 h 1006"/>
                <a:gd name="T2" fmla="*/ 898 w 986"/>
                <a:gd name="T3" fmla="*/ 548 h 1006"/>
                <a:gd name="T4" fmla="*/ 986 w 986"/>
                <a:gd name="T5" fmla="*/ 1006 h 1006"/>
                <a:gd name="T6" fmla="*/ 0 w 986"/>
                <a:gd name="T7" fmla="*/ 732 h 1006"/>
                <a:gd name="T8" fmla="*/ 39 w 986"/>
                <a:gd name="T9" fmla="*/ 0 h 1006"/>
                <a:gd name="T10" fmla="*/ 39 w 986"/>
                <a:gd name="T11" fmla="*/ 0 h 1006"/>
                <a:gd name="T12" fmla="*/ 0 60000 65536"/>
                <a:gd name="T13" fmla="*/ 0 60000 65536"/>
                <a:gd name="T14" fmla="*/ 0 60000 65536"/>
                <a:gd name="T15" fmla="*/ 0 60000 65536"/>
                <a:gd name="T16" fmla="*/ 0 60000 65536"/>
                <a:gd name="T17" fmla="*/ 0 60000 65536"/>
                <a:gd name="T18" fmla="*/ 0 w 986"/>
                <a:gd name="T19" fmla="*/ 0 h 1006"/>
                <a:gd name="T20" fmla="*/ 986 w 986"/>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986" h="1006">
                  <a:moveTo>
                    <a:pt x="39" y="0"/>
                  </a:moveTo>
                  <a:lnTo>
                    <a:pt x="898" y="548"/>
                  </a:lnTo>
                  <a:lnTo>
                    <a:pt x="986" y="1006"/>
                  </a:lnTo>
                  <a:lnTo>
                    <a:pt x="0" y="732"/>
                  </a:lnTo>
                  <a:lnTo>
                    <a:pt x="39"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21"/>
            <p:cNvSpPr>
              <a:spLocks/>
            </p:cNvSpPr>
            <p:nvPr/>
          </p:nvSpPr>
          <p:spPr bwMode="auto">
            <a:xfrm>
              <a:off x="2843" y="1191"/>
              <a:ext cx="372" cy="1311"/>
            </a:xfrm>
            <a:custGeom>
              <a:avLst/>
              <a:gdLst>
                <a:gd name="T0" fmla="*/ 0 w 372"/>
                <a:gd name="T1" fmla="*/ 0 h 1311"/>
                <a:gd name="T2" fmla="*/ 372 w 372"/>
                <a:gd name="T3" fmla="*/ 0 h 1311"/>
                <a:gd name="T4" fmla="*/ 348 w 372"/>
                <a:gd name="T5" fmla="*/ 1311 h 1311"/>
                <a:gd name="T6" fmla="*/ 0 w 372"/>
                <a:gd name="T7" fmla="*/ 1185 h 1311"/>
                <a:gd name="T8" fmla="*/ 0 w 372"/>
                <a:gd name="T9" fmla="*/ 0 h 1311"/>
                <a:gd name="T10" fmla="*/ 0 w 372"/>
                <a:gd name="T11" fmla="*/ 0 h 1311"/>
                <a:gd name="T12" fmla="*/ 0 60000 65536"/>
                <a:gd name="T13" fmla="*/ 0 60000 65536"/>
                <a:gd name="T14" fmla="*/ 0 60000 65536"/>
                <a:gd name="T15" fmla="*/ 0 60000 65536"/>
                <a:gd name="T16" fmla="*/ 0 60000 65536"/>
                <a:gd name="T17" fmla="*/ 0 60000 65536"/>
                <a:gd name="T18" fmla="*/ 0 w 372"/>
                <a:gd name="T19" fmla="*/ 0 h 1311"/>
                <a:gd name="T20" fmla="*/ 372 w 372"/>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372" h="1311">
                  <a:moveTo>
                    <a:pt x="0" y="0"/>
                  </a:moveTo>
                  <a:lnTo>
                    <a:pt x="372" y="0"/>
                  </a:lnTo>
                  <a:lnTo>
                    <a:pt x="348" y="1311"/>
                  </a:lnTo>
                  <a:lnTo>
                    <a:pt x="0" y="1185"/>
                  </a:lnTo>
                  <a:lnTo>
                    <a:pt x="0" y="0"/>
                  </a:lnTo>
                  <a:close/>
                </a:path>
              </a:pathLst>
            </a:custGeom>
            <a:solidFill>
              <a:srgbClr val="BDE8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22"/>
            <p:cNvSpPr>
              <a:spLocks/>
            </p:cNvSpPr>
            <p:nvPr/>
          </p:nvSpPr>
          <p:spPr bwMode="auto">
            <a:xfrm>
              <a:off x="2867" y="1247"/>
              <a:ext cx="301" cy="483"/>
            </a:xfrm>
            <a:custGeom>
              <a:avLst/>
              <a:gdLst>
                <a:gd name="T0" fmla="*/ 0 w 301"/>
                <a:gd name="T1" fmla="*/ 460 h 483"/>
                <a:gd name="T2" fmla="*/ 286 w 301"/>
                <a:gd name="T3" fmla="*/ 462 h 483"/>
                <a:gd name="T4" fmla="*/ 286 w 301"/>
                <a:gd name="T5" fmla="*/ 0 h 483"/>
                <a:gd name="T6" fmla="*/ 301 w 301"/>
                <a:gd name="T7" fmla="*/ 55 h 483"/>
                <a:gd name="T8" fmla="*/ 301 w 301"/>
                <a:gd name="T9" fmla="*/ 483 h 483"/>
                <a:gd name="T10" fmla="*/ 7 w 301"/>
                <a:gd name="T11" fmla="*/ 483 h 483"/>
                <a:gd name="T12" fmla="*/ 0 w 301"/>
                <a:gd name="T13" fmla="*/ 460 h 483"/>
                <a:gd name="T14" fmla="*/ 0 w 301"/>
                <a:gd name="T15" fmla="*/ 460 h 483"/>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483"/>
                <a:gd name="T26" fmla="*/ 301 w 301"/>
                <a:gd name="T27" fmla="*/ 483 h 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483">
                  <a:moveTo>
                    <a:pt x="0" y="460"/>
                  </a:moveTo>
                  <a:lnTo>
                    <a:pt x="286" y="462"/>
                  </a:lnTo>
                  <a:lnTo>
                    <a:pt x="286" y="0"/>
                  </a:lnTo>
                  <a:lnTo>
                    <a:pt x="301" y="55"/>
                  </a:lnTo>
                  <a:lnTo>
                    <a:pt x="301" y="483"/>
                  </a:lnTo>
                  <a:lnTo>
                    <a:pt x="7" y="483"/>
                  </a:lnTo>
                  <a:lnTo>
                    <a:pt x="0" y="46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23"/>
            <p:cNvSpPr>
              <a:spLocks/>
            </p:cNvSpPr>
            <p:nvPr/>
          </p:nvSpPr>
          <p:spPr bwMode="auto">
            <a:xfrm>
              <a:off x="3273" y="1291"/>
              <a:ext cx="285" cy="445"/>
            </a:xfrm>
            <a:custGeom>
              <a:avLst/>
              <a:gdLst>
                <a:gd name="T0" fmla="*/ 0 w 285"/>
                <a:gd name="T1" fmla="*/ 412 h 445"/>
                <a:gd name="T2" fmla="*/ 266 w 285"/>
                <a:gd name="T3" fmla="*/ 427 h 445"/>
                <a:gd name="T4" fmla="*/ 260 w 285"/>
                <a:gd name="T5" fmla="*/ 0 h 445"/>
                <a:gd name="T6" fmla="*/ 279 w 285"/>
                <a:gd name="T7" fmla="*/ 46 h 445"/>
                <a:gd name="T8" fmla="*/ 285 w 285"/>
                <a:gd name="T9" fmla="*/ 445 h 445"/>
                <a:gd name="T10" fmla="*/ 6 w 285"/>
                <a:gd name="T11" fmla="*/ 433 h 445"/>
                <a:gd name="T12" fmla="*/ 0 w 285"/>
                <a:gd name="T13" fmla="*/ 412 h 445"/>
                <a:gd name="T14" fmla="*/ 0 w 285"/>
                <a:gd name="T15" fmla="*/ 412 h 445"/>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445"/>
                <a:gd name="T26" fmla="*/ 285 w 285"/>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445">
                  <a:moveTo>
                    <a:pt x="0" y="412"/>
                  </a:moveTo>
                  <a:lnTo>
                    <a:pt x="266" y="427"/>
                  </a:lnTo>
                  <a:lnTo>
                    <a:pt x="260" y="0"/>
                  </a:lnTo>
                  <a:lnTo>
                    <a:pt x="279" y="46"/>
                  </a:lnTo>
                  <a:lnTo>
                    <a:pt x="285" y="445"/>
                  </a:lnTo>
                  <a:lnTo>
                    <a:pt x="6" y="433"/>
                  </a:lnTo>
                  <a:lnTo>
                    <a:pt x="0" y="412"/>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24"/>
            <p:cNvSpPr>
              <a:spLocks/>
            </p:cNvSpPr>
            <p:nvPr/>
          </p:nvSpPr>
          <p:spPr bwMode="auto">
            <a:xfrm>
              <a:off x="2831" y="1048"/>
              <a:ext cx="1387" cy="1211"/>
            </a:xfrm>
            <a:custGeom>
              <a:avLst/>
              <a:gdLst>
                <a:gd name="T0" fmla="*/ 51 w 1387"/>
                <a:gd name="T1" fmla="*/ 1082 h 1211"/>
                <a:gd name="T2" fmla="*/ 49 w 1387"/>
                <a:gd name="T3" fmla="*/ 176 h 1211"/>
                <a:gd name="T4" fmla="*/ 794 w 1387"/>
                <a:gd name="T5" fmla="*/ 220 h 1211"/>
                <a:gd name="T6" fmla="*/ 794 w 1387"/>
                <a:gd name="T7" fmla="*/ 1199 h 1211"/>
                <a:gd name="T8" fmla="*/ 852 w 1387"/>
                <a:gd name="T9" fmla="*/ 1211 h 1211"/>
                <a:gd name="T10" fmla="*/ 858 w 1387"/>
                <a:gd name="T11" fmla="*/ 220 h 1211"/>
                <a:gd name="T12" fmla="*/ 1387 w 1387"/>
                <a:gd name="T13" fmla="*/ 116 h 1211"/>
                <a:gd name="T14" fmla="*/ 367 w 1387"/>
                <a:gd name="T15" fmla="*/ 0 h 1211"/>
                <a:gd name="T16" fmla="*/ 0 w 1387"/>
                <a:gd name="T17" fmla="*/ 116 h 1211"/>
                <a:gd name="T18" fmla="*/ 8 w 1387"/>
                <a:gd name="T19" fmla="*/ 1079 h 1211"/>
                <a:gd name="T20" fmla="*/ 51 w 1387"/>
                <a:gd name="T21" fmla="*/ 1082 h 1211"/>
                <a:gd name="T22" fmla="*/ 51 w 1387"/>
                <a:gd name="T23" fmla="*/ 1082 h 1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7"/>
                <a:gd name="T37" fmla="*/ 0 h 1211"/>
                <a:gd name="T38" fmla="*/ 1387 w 1387"/>
                <a:gd name="T39" fmla="*/ 1211 h 1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7" h="1211">
                  <a:moveTo>
                    <a:pt x="51" y="1082"/>
                  </a:moveTo>
                  <a:lnTo>
                    <a:pt x="49" y="176"/>
                  </a:lnTo>
                  <a:lnTo>
                    <a:pt x="794" y="220"/>
                  </a:lnTo>
                  <a:lnTo>
                    <a:pt x="794" y="1199"/>
                  </a:lnTo>
                  <a:lnTo>
                    <a:pt x="852" y="1211"/>
                  </a:lnTo>
                  <a:lnTo>
                    <a:pt x="858" y="220"/>
                  </a:lnTo>
                  <a:lnTo>
                    <a:pt x="1387" y="116"/>
                  </a:lnTo>
                  <a:lnTo>
                    <a:pt x="367" y="0"/>
                  </a:lnTo>
                  <a:lnTo>
                    <a:pt x="0" y="116"/>
                  </a:lnTo>
                  <a:lnTo>
                    <a:pt x="8" y="1079"/>
                  </a:lnTo>
                  <a:lnTo>
                    <a:pt x="51" y="1082"/>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p:nvSpPr>
          <p:spPr bwMode="auto">
            <a:xfrm>
              <a:off x="1079" y="846"/>
              <a:ext cx="2355" cy="200"/>
            </a:xfrm>
            <a:custGeom>
              <a:avLst/>
              <a:gdLst>
                <a:gd name="T0" fmla="*/ 0 w 2355"/>
                <a:gd name="T1" fmla="*/ 0 h 200"/>
                <a:gd name="T2" fmla="*/ 2355 w 2355"/>
                <a:gd name="T3" fmla="*/ 200 h 200"/>
                <a:gd name="T4" fmla="*/ 2127 w 2355"/>
                <a:gd name="T5" fmla="*/ 150 h 200"/>
                <a:gd name="T6" fmla="*/ 420 w 2355"/>
                <a:gd name="T7" fmla="*/ 0 h 200"/>
                <a:gd name="T8" fmla="*/ 0 w 2355"/>
                <a:gd name="T9" fmla="*/ 0 h 200"/>
                <a:gd name="T10" fmla="*/ 0 w 2355"/>
                <a:gd name="T11" fmla="*/ 0 h 200"/>
                <a:gd name="T12" fmla="*/ 0 60000 65536"/>
                <a:gd name="T13" fmla="*/ 0 60000 65536"/>
                <a:gd name="T14" fmla="*/ 0 60000 65536"/>
                <a:gd name="T15" fmla="*/ 0 60000 65536"/>
                <a:gd name="T16" fmla="*/ 0 60000 65536"/>
                <a:gd name="T17" fmla="*/ 0 60000 65536"/>
                <a:gd name="T18" fmla="*/ 0 w 2355"/>
                <a:gd name="T19" fmla="*/ 0 h 200"/>
                <a:gd name="T20" fmla="*/ 2355 w 2355"/>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2355" h="200">
                  <a:moveTo>
                    <a:pt x="0" y="0"/>
                  </a:moveTo>
                  <a:lnTo>
                    <a:pt x="2355" y="200"/>
                  </a:lnTo>
                  <a:lnTo>
                    <a:pt x="2127" y="150"/>
                  </a:lnTo>
                  <a:lnTo>
                    <a:pt x="42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26"/>
            <p:cNvSpPr>
              <a:spLocks/>
            </p:cNvSpPr>
            <p:nvPr/>
          </p:nvSpPr>
          <p:spPr bwMode="auto">
            <a:xfrm>
              <a:off x="748" y="846"/>
              <a:ext cx="4350" cy="336"/>
            </a:xfrm>
            <a:custGeom>
              <a:avLst/>
              <a:gdLst>
                <a:gd name="T0" fmla="*/ 0 w 4350"/>
                <a:gd name="T1" fmla="*/ 200 h 336"/>
                <a:gd name="T2" fmla="*/ 1144 w 4350"/>
                <a:gd name="T3" fmla="*/ 246 h 336"/>
                <a:gd name="T4" fmla="*/ 1305 w 4350"/>
                <a:gd name="T5" fmla="*/ 0 h 336"/>
                <a:gd name="T6" fmla="*/ 1387 w 4350"/>
                <a:gd name="T7" fmla="*/ 0 h 336"/>
                <a:gd name="T8" fmla="*/ 1200 w 4350"/>
                <a:gd name="T9" fmla="*/ 251 h 336"/>
                <a:gd name="T10" fmla="*/ 2053 w 4350"/>
                <a:gd name="T11" fmla="*/ 294 h 336"/>
                <a:gd name="T12" fmla="*/ 2892 w 4350"/>
                <a:gd name="T13" fmla="*/ 0 h 336"/>
                <a:gd name="T14" fmla="*/ 3057 w 4350"/>
                <a:gd name="T15" fmla="*/ 0 h 336"/>
                <a:gd name="T16" fmla="*/ 2559 w 4350"/>
                <a:gd name="T17" fmla="*/ 156 h 336"/>
                <a:gd name="T18" fmla="*/ 3500 w 4350"/>
                <a:gd name="T19" fmla="*/ 246 h 336"/>
                <a:gd name="T20" fmla="*/ 4238 w 4350"/>
                <a:gd name="T21" fmla="*/ 0 h 336"/>
                <a:gd name="T22" fmla="*/ 4350 w 4350"/>
                <a:gd name="T23" fmla="*/ 0 h 336"/>
                <a:gd name="T24" fmla="*/ 3482 w 4350"/>
                <a:gd name="T25" fmla="*/ 290 h 336"/>
                <a:gd name="T26" fmla="*/ 2467 w 4350"/>
                <a:gd name="T27" fmla="*/ 190 h 336"/>
                <a:gd name="T28" fmla="*/ 2063 w 4350"/>
                <a:gd name="T29" fmla="*/ 336 h 336"/>
                <a:gd name="T30" fmla="*/ 0 w 4350"/>
                <a:gd name="T31" fmla="*/ 276 h 336"/>
                <a:gd name="T32" fmla="*/ 0 w 4350"/>
                <a:gd name="T33" fmla="*/ 200 h 336"/>
                <a:gd name="T34" fmla="*/ 0 w 4350"/>
                <a:gd name="T35" fmla="*/ 200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50"/>
                <a:gd name="T55" fmla="*/ 0 h 336"/>
                <a:gd name="T56" fmla="*/ 4350 w 4350"/>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50" h="336">
                  <a:moveTo>
                    <a:pt x="0" y="200"/>
                  </a:moveTo>
                  <a:lnTo>
                    <a:pt x="1144" y="246"/>
                  </a:lnTo>
                  <a:lnTo>
                    <a:pt x="1305" y="0"/>
                  </a:lnTo>
                  <a:lnTo>
                    <a:pt x="1387" y="0"/>
                  </a:lnTo>
                  <a:lnTo>
                    <a:pt x="1200" y="251"/>
                  </a:lnTo>
                  <a:lnTo>
                    <a:pt x="2053" y="294"/>
                  </a:lnTo>
                  <a:lnTo>
                    <a:pt x="2892" y="0"/>
                  </a:lnTo>
                  <a:lnTo>
                    <a:pt x="3057" y="0"/>
                  </a:lnTo>
                  <a:lnTo>
                    <a:pt x="2559" y="156"/>
                  </a:lnTo>
                  <a:lnTo>
                    <a:pt x="3500" y="246"/>
                  </a:lnTo>
                  <a:lnTo>
                    <a:pt x="4238" y="0"/>
                  </a:lnTo>
                  <a:lnTo>
                    <a:pt x="4350" y="0"/>
                  </a:lnTo>
                  <a:lnTo>
                    <a:pt x="3482" y="290"/>
                  </a:lnTo>
                  <a:lnTo>
                    <a:pt x="2467" y="190"/>
                  </a:lnTo>
                  <a:lnTo>
                    <a:pt x="2063" y="336"/>
                  </a:lnTo>
                  <a:lnTo>
                    <a:pt x="0" y="276"/>
                  </a:lnTo>
                  <a:lnTo>
                    <a:pt x="0" y="20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27"/>
            <p:cNvSpPr>
              <a:spLocks/>
            </p:cNvSpPr>
            <p:nvPr/>
          </p:nvSpPr>
          <p:spPr bwMode="auto">
            <a:xfrm>
              <a:off x="2843" y="1036"/>
              <a:ext cx="1411" cy="194"/>
            </a:xfrm>
            <a:custGeom>
              <a:avLst/>
              <a:gdLst>
                <a:gd name="T0" fmla="*/ 0 w 1411"/>
                <a:gd name="T1" fmla="*/ 128 h 194"/>
                <a:gd name="T2" fmla="*/ 851 w 1411"/>
                <a:gd name="T3" fmla="*/ 194 h 194"/>
                <a:gd name="T4" fmla="*/ 1411 w 1411"/>
                <a:gd name="T5" fmla="*/ 107 h 194"/>
                <a:gd name="T6" fmla="*/ 393 w 1411"/>
                <a:gd name="T7" fmla="*/ 0 h 194"/>
                <a:gd name="T8" fmla="*/ 0 w 1411"/>
                <a:gd name="T9" fmla="*/ 128 h 194"/>
                <a:gd name="T10" fmla="*/ 0 w 1411"/>
                <a:gd name="T11" fmla="*/ 128 h 194"/>
                <a:gd name="T12" fmla="*/ 0 60000 65536"/>
                <a:gd name="T13" fmla="*/ 0 60000 65536"/>
                <a:gd name="T14" fmla="*/ 0 60000 65536"/>
                <a:gd name="T15" fmla="*/ 0 60000 65536"/>
                <a:gd name="T16" fmla="*/ 0 60000 65536"/>
                <a:gd name="T17" fmla="*/ 0 60000 65536"/>
                <a:gd name="T18" fmla="*/ 0 w 1411"/>
                <a:gd name="T19" fmla="*/ 0 h 194"/>
                <a:gd name="T20" fmla="*/ 1411 w 1411"/>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1411" h="194">
                  <a:moveTo>
                    <a:pt x="0" y="128"/>
                  </a:moveTo>
                  <a:lnTo>
                    <a:pt x="851" y="194"/>
                  </a:lnTo>
                  <a:lnTo>
                    <a:pt x="1411" y="107"/>
                  </a:lnTo>
                  <a:lnTo>
                    <a:pt x="393" y="0"/>
                  </a:lnTo>
                  <a:lnTo>
                    <a:pt x="0" y="128"/>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28"/>
            <p:cNvSpPr>
              <a:spLocks/>
            </p:cNvSpPr>
            <p:nvPr/>
          </p:nvSpPr>
          <p:spPr bwMode="auto">
            <a:xfrm>
              <a:off x="748" y="846"/>
              <a:ext cx="4483" cy="1518"/>
            </a:xfrm>
            <a:custGeom>
              <a:avLst/>
              <a:gdLst>
                <a:gd name="T0" fmla="*/ 0 w 4483"/>
                <a:gd name="T1" fmla="*/ 242 h 1518"/>
                <a:gd name="T2" fmla="*/ 2057 w 4483"/>
                <a:gd name="T3" fmla="*/ 322 h 1518"/>
                <a:gd name="T4" fmla="*/ 2482 w 4483"/>
                <a:gd name="T5" fmla="*/ 173 h 1518"/>
                <a:gd name="T6" fmla="*/ 3487 w 4483"/>
                <a:gd name="T7" fmla="*/ 269 h 1518"/>
                <a:gd name="T8" fmla="*/ 4320 w 4483"/>
                <a:gd name="T9" fmla="*/ 0 h 1518"/>
                <a:gd name="T10" fmla="*/ 4483 w 4483"/>
                <a:gd name="T11" fmla="*/ 0 h 1518"/>
                <a:gd name="T12" fmla="*/ 3553 w 4483"/>
                <a:gd name="T13" fmla="*/ 290 h 1518"/>
                <a:gd name="T14" fmla="*/ 3553 w 4483"/>
                <a:gd name="T15" fmla="*/ 1518 h 1518"/>
                <a:gd name="T16" fmla="*/ 3482 w 4483"/>
                <a:gd name="T17" fmla="*/ 1501 h 1518"/>
                <a:gd name="T18" fmla="*/ 3457 w 4483"/>
                <a:gd name="T19" fmla="*/ 328 h 1518"/>
                <a:gd name="T20" fmla="*/ 2506 w 4483"/>
                <a:gd name="T21" fmla="*/ 234 h 1518"/>
                <a:gd name="T22" fmla="*/ 2506 w 4483"/>
                <a:gd name="T23" fmla="*/ 1332 h 1518"/>
                <a:gd name="T24" fmla="*/ 2443 w 4483"/>
                <a:gd name="T25" fmla="*/ 1424 h 1518"/>
                <a:gd name="T26" fmla="*/ 2443 w 4483"/>
                <a:gd name="T27" fmla="*/ 242 h 1518"/>
                <a:gd name="T28" fmla="*/ 2102 w 4483"/>
                <a:gd name="T29" fmla="*/ 345 h 1518"/>
                <a:gd name="T30" fmla="*/ 2102 w 4483"/>
                <a:gd name="T31" fmla="*/ 1305 h 1518"/>
                <a:gd name="T32" fmla="*/ 2044 w 4483"/>
                <a:gd name="T33" fmla="*/ 1252 h 1518"/>
                <a:gd name="T34" fmla="*/ 2053 w 4483"/>
                <a:gd name="T35" fmla="*/ 374 h 1518"/>
                <a:gd name="T36" fmla="*/ 0 w 4483"/>
                <a:gd name="T37" fmla="*/ 305 h 1518"/>
                <a:gd name="T38" fmla="*/ 0 w 4483"/>
                <a:gd name="T39" fmla="*/ 242 h 1518"/>
                <a:gd name="T40" fmla="*/ 0 w 4483"/>
                <a:gd name="T41" fmla="*/ 242 h 1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83"/>
                <a:gd name="T64" fmla="*/ 0 h 1518"/>
                <a:gd name="T65" fmla="*/ 4483 w 4483"/>
                <a:gd name="T66" fmla="*/ 1518 h 15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83" h="1518">
                  <a:moveTo>
                    <a:pt x="0" y="242"/>
                  </a:moveTo>
                  <a:lnTo>
                    <a:pt x="2057" y="322"/>
                  </a:lnTo>
                  <a:lnTo>
                    <a:pt x="2482" y="173"/>
                  </a:lnTo>
                  <a:lnTo>
                    <a:pt x="3487" y="269"/>
                  </a:lnTo>
                  <a:lnTo>
                    <a:pt x="4320" y="0"/>
                  </a:lnTo>
                  <a:lnTo>
                    <a:pt x="4483" y="0"/>
                  </a:lnTo>
                  <a:lnTo>
                    <a:pt x="3553" y="290"/>
                  </a:lnTo>
                  <a:lnTo>
                    <a:pt x="3553" y="1518"/>
                  </a:lnTo>
                  <a:lnTo>
                    <a:pt x="3482" y="1501"/>
                  </a:lnTo>
                  <a:lnTo>
                    <a:pt x="3457" y="328"/>
                  </a:lnTo>
                  <a:lnTo>
                    <a:pt x="2506" y="234"/>
                  </a:lnTo>
                  <a:lnTo>
                    <a:pt x="2506" y="1332"/>
                  </a:lnTo>
                  <a:lnTo>
                    <a:pt x="2443" y="1424"/>
                  </a:lnTo>
                  <a:lnTo>
                    <a:pt x="2443" y="242"/>
                  </a:lnTo>
                  <a:lnTo>
                    <a:pt x="2102" y="345"/>
                  </a:lnTo>
                  <a:lnTo>
                    <a:pt x="2102" y="1305"/>
                  </a:lnTo>
                  <a:lnTo>
                    <a:pt x="2044" y="1252"/>
                  </a:lnTo>
                  <a:lnTo>
                    <a:pt x="2053" y="374"/>
                  </a:lnTo>
                  <a:lnTo>
                    <a:pt x="0" y="305"/>
                  </a:lnTo>
                  <a:lnTo>
                    <a:pt x="0" y="242"/>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5" name="Freeform 29"/>
            <p:cNvSpPr>
              <a:spLocks/>
            </p:cNvSpPr>
            <p:nvPr/>
          </p:nvSpPr>
          <p:spPr bwMode="auto">
            <a:xfrm>
              <a:off x="748" y="1151"/>
              <a:ext cx="1499" cy="1338"/>
            </a:xfrm>
            <a:custGeom>
              <a:avLst/>
              <a:gdLst>
                <a:gd name="T0" fmla="*/ 1125 w 1499"/>
                <a:gd name="T1" fmla="*/ 0 h 1338"/>
                <a:gd name="T2" fmla="*/ 1189 w 1499"/>
                <a:gd name="T3" fmla="*/ 0 h 1338"/>
                <a:gd name="T4" fmla="*/ 1142 w 1499"/>
                <a:gd name="T5" fmla="*/ 1269 h 1338"/>
                <a:gd name="T6" fmla="*/ 1434 w 1499"/>
                <a:gd name="T7" fmla="*/ 1269 h 1338"/>
                <a:gd name="T8" fmla="*/ 1499 w 1499"/>
                <a:gd name="T9" fmla="*/ 1338 h 1338"/>
                <a:gd name="T10" fmla="*/ 0 w 1499"/>
                <a:gd name="T11" fmla="*/ 1324 h 1338"/>
                <a:gd name="T12" fmla="*/ 0 w 1499"/>
                <a:gd name="T13" fmla="*/ 1240 h 1338"/>
                <a:gd name="T14" fmla="*/ 1089 w 1499"/>
                <a:gd name="T15" fmla="*/ 1269 h 1338"/>
                <a:gd name="T16" fmla="*/ 1125 w 1499"/>
                <a:gd name="T17" fmla="*/ 0 h 1338"/>
                <a:gd name="T18" fmla="*/ 1125 w 1499"/>
                <a:gd name="T19" fmla="*/ 0 h 1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9"/>
                <a:gd name="T31" fmla="*/ 0 h 1338"/>
                <a:gd name="T32" fmla="*/ 1499 w 1499"/>
                <a:gd name="T33" fmla="*/ 1338 h 1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9" h="1338">
                  <a:moveTo>
                    <a:pt x="1125" y="0"/>
                  </a:moveTo>
                  <a:lnTo>
                    <a:pt x="1189" y="0"/>
                  </a:lnTo>
                  <a:lnTo>
                    <a:pt x="1142" y="1269"/>
                  </a:lnTo>
                  <a:lnTo>
                    <a:pt x="1434" y="1269"/>
                  </a:lnTo>
                  <a:lnTo>
                    <a:pt x="1499" y="1338"/>
                  </a:lnTo>
                  <a:lnTo>
                    <a:pt x="0" y="1324"/>
                  </a:lnTo>
                  <a:lnTo>
                    <a:pt x="0" y="1240"/>
                  </a:lnTo>
                  <a:lnTo>
                    <a:pt x="1089" y="1269"/>
                  </a:lnTo>
                  <a:lnTo>
                    <a:pt x="1125" y="0"/>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6" name="Freeform 30"/>
            <p:cNvSpPr>
              <a:spLocks/>
            </p:cNvSpPr>
            <p:nvPr/>
          </p:nvSpPr>
          <p:spPr bwMode="auto">
            <a:xfrm>
              <a:off x="4192" y="1164"/>
              <a:ext cx="56" cy="1191"/>
            </a:xfrm>
            <a:custGeom>
              <a:avLst/>
              <a:gdLst>
                <a:gd name="T0" fmla="*/ 13 w 56"/>
                <a:gd name="T1" fmla="*/ 0 h 1191"/>
                <a:gd name="T2" fmla="*/ 0 w 56"/>
                <a:gd name="T3" fmla="*/ 1166 h 1191"/>
                <a:gd name="T4" fmla="*/ 45 w 56"/>
                <a:gd name="T5" fmla="*/ 1191 h 1191"/>
                <a:gd name="T6" fmla="*/ 56 w 56"/>
                <a:gd name="T7" fmla="*/ 43 h 1191"/>
                <a:gd name="T8" fmla="*/ 13 w 56"/>
                <a:gd name="T9" fmla="*/ 0 h 1191"/>
                <a:gd name="T10" fmla="*/ 13 w 56"/>
                <a:gd name="T11" fmla="*/ 0 h 1191"/>
                <a:gd name="T12" fmla="*/ 0 60000 65536"/>
                <a:gd name="T13" fmla="*/ 0 60000 65536"/>
                <a:gd name="T14" fmla="*/ 0 60000 65536"/>
                <a:gd name="T15" fmla="*/ 0 60000 65536"/>
                <a:gd name="T16" fmla="*/ 0 60000 65536"/>
                <a:gd name="T17" fmla="*/ 0 60000 65536"/>
                <a:gd name="T18" fmla="*/ 0 w 56"/>
                <a:gd name="T19" fmla="*/ 0 h 1191"/>
                <a:gd name="T20" fmla="*/ 56 w 56"/>
                <a:gd name="T21" fmla="*/ 1191 h 1191"/>
              </a:gdLst>
              <a:ahLst/>
              <a:cxnLst>
                <a:cxn ang="T12">
                  <a:pos x="T0" y="T1"/>
                </a:cxn>
                <a:cxn ang="T13">
                  <a:pos x="T2" y="T3"/>
                </a:cxn>
                <a:cxn ang="T14">
                  <a:pos x="T4" y="T5"/>
                </a:cxn>
                <a:cxn ang="T15">
                  <a:pos x="T6" y="T7"/>
                </a:cxn>
                <a:cxn ang="T16">
                  <a:pos x="T8" y="T9"/>
                </a:cxn>
                <a:cxn ang="T17">
                  <a:pos x="T10" y="T11"/>
                </a:cxn>
              </a:cxnLst>
              <a:rect l="T18" t="T19" r="T20" b="T21"/>
              <a:pathLst>
                <a:path w="56" h="1191">
                  <a:moveTo>
                    <a:pt x="13" y="0"/>
                  </a:moveTo>
                  <a:lnTo>
                    <a:pt x="0" y="1166"/>
                  </a:lnTo>
                  <a:lnTo>
                    <a:pt x="45" y="1191"/>
                  </a:lnTo>
                  <a:lnTo>
                    <a:pt x="56" y="43"/>
                  </a:lnTo>
                  <a:lnTo>
                    <a:pt x="13"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7" name="Freeform 49"/>
            <p:cNvSpPr>
              <a:spLocks/>
            </p:cNvSpPr>
            <p:nvPr/>
          </p:nvSpPr>
          <p:spPr bwMode="auto">
            <a:xfrm>
              <a:off x="853" y="846"/>
              <a:ext cx="535" cy="614"/>
            </a:xfrm>
            <a:custGeom>
              <a:avLst/>
              <a:gdLst>
                <a:gd name="T0" fmla="*/ 9 w 535"/>
                <a:gd name="T1" fmla="*/ 0 h 614"/>
                <a:gd name="T2" fmla="*/ 0 w 535"/>
                <a:gd name="T3" fmla="*/ 596 h 614"/>
                <a:gd name="T4" fmla="*/ 515 w 535"/>
                <a:gd name="T5" fmla="*/ 614 h 614"/>
                <a:gd name="T6" fmla="*/ 535 w 535"/>
                <a:gd name="T7" fmla="*/ 0 h 614"/>
                <a:gd name="T8" fmla="*/ 9 w 535"/>
                <a:gd name="T9" fmla="*/ 0 h 614"/>
                <a:gd name="T10" fmla="*/ 9 w 535"/>
                <a:gd name="T11" fmla="*/ 0 h 614"/>
                <a:gd name="T12" fmla="*/ 0 60000 65536"/>
                <a:gd name="T13" fmla="*/ 0 60000 65536"/>
                <a:gd name="T14" fmla="*/ 0 60000 65536"/>
                <a:gd name="T15" fmla="*/ 0 60000 65536"/>
                <a:gd name="T16" fmla="*/ 0 60000 65536"/>
                <a:gd name="T17" fmla="*/ 0 60000 65536"/>
                <a:gd name="T18" fmla="*/ 0 w 535"/>
                <a:gd name="T19" fmla="*/ 0 h 614"/>
                <a:gd name="T20" fmla="*/ 535 w 535"/>
                <a:gd name="T21" fmla="*/ 614 h 614"/>
              </a:gdLst>
              <a:ahLst/>
              <a:cxnLst>
                <a:cxn ang="T12">
                  <a:pos x="T0" y="T1"/>
                </a:cxn>
                <a:cxn ang="T13">
                  <a:pos x="T2" y="T3"/>
                </a:cxn>
                <a:cxn ang="T14">
                  <a:pos x="T4" y="T5"/>
                </a:cxn>
                <a:cxn ang="T15">
                  <a:pos x="T6" y="T7"/>
                </a:cxn>
                <a:cxn ang="T16">
                  <a:pos x="T8" y="T9"/>
                </a:cxn>
                <a:cxn ang="T17">
                  <a:pos x="T10" y="T11"/>
                </a:cxn>
              </a:cxnLst>
              <a:rect l="T18" t="T19" r="T20" b="T21"/>
              <a:pathLst>
                <a:path w="535" h="614">
                  <a:moveTo>
                    <a:pt x="9" y="0"/>
                  </a:moveTo>
                  <a:lnTo>
                    <a:pt x="0" y="596"/>
                  </a:lnTo>
                  <a:lnTo>
                    <a:pt x="515" y="614"/>
                  </a:lnTo>
                  <a:lnTo>
                    <a:pt x="535" y="0"/>
                  </a:lnTo>
                  <a:lnTo>
                    <a:pt x="9"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8" name="Freeform 50"/>
            <p:cNvSpPr>
              <a:spLocks/>
            </p:cNvSpPr>
            <p:nvPr/>
          </p:nvSpPr>
          <p:spPr bwMode="auto">
            <a:xfrm>
              <a:off x="2182" y="1237"/>
              <a:ext cx="522" cy="320"/>
            </a:xfrm>
            <a:custGeom>
              <a:avLst/>
              <a:gdLst>
                <a:gd name="T0" fmla="*/ 0 w 522"/>
                <a:gd name="T1" fmla="*/ 0 h 320"/>
                <a:gd name="T2" fmla="*/ 522 w 522"/>
                <a:gd name="T3" fmla="*/ 18 h 320"/>
                <a:gd name="T4" fmla="*/ 522 w 522"/>
                <a:gd name="T5" fmla="*/ 320 h 320"/>
                <a:gd name="T6" fmla="*/ 0 w 522"/>
                <a:gd name="T7" fmla="*/ 307 h 320"/>
                <a:gd name="T8" fmla="*/ 0 w 522"/>
                <a:gd name="T9" fmla="*/ 0 h 320"/>
                <a:gd name="T10" fmla="*/ 0 w 522"/>
                <a:gd name="T11" fmla="*/ 0 h 320"/>
                <a:gd name="T12" fmla="*/ 0 60000 65536"/>
                <a:gd name="T13" fmla="*/ 0 60000 65536"/>
                <a:gd name="T14" fmla="*/ 0 60000 65536"/>
                <a:gd name="T15" fmla="*/ 0 60000 65536"/>
                <a:gd name="T16" fmla="*/ 0 60000 65536"/>
                <a:gd name="T17" fmla="*/ 0 60000 65536"/>
                <a:gd name="T18" fmla="*/ 0 w 522"/>
                <a:gd name="T19" fmla="*/ 0 h 320"/>
                <a:gd name="T20" fmla="*/ 522 w 522"/>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522" h="320">
                  <a:moveTo>
                    <a:pt x="0" y="0"/>
                  </a:moveTo>
                  <a:lnTo>
                    <a:pt x="522" y="18"/>
                  </a:lnTo>
                  <a:lnTo>
                    <a:pt x="522" y="320"/>
                  </a:lnTo>
                  <a:lnTo>
                    <a:pt x="0" y="307"/>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9" name="Freeform 51"/>
            <p:cNvSpPr>
              <a:spLocks/>
            </p:cNvSpPr>
            <p:nvPr/>
          </p:nvSpPr>
          <p:spPr bwMode="auto">
            <a:xfrm>
              <a:off x="4306" y="846"/>
              <a:ext cx="397" cy="150"/>
            </a:xfrm>
            <a:custGeom>
              <a:avLst/>
              <a:gdLst>
                <a:gd name="T0" fmla="*/ 49 w 397"/>
                <a:gd name="T1" fmla="*/ 148 h 150"/>
                <a:gd name="T2" fmla="*/ 47 w 397"/>
                <a:gd name="T3" fmla="*/ 146 h 150"/>
                <a:gd name="T4" fmla="*/ 40 w 397"/>
                <a:gd name="T5" fmla="*/ 144 h 150"/>
                <a:gd name="T6" fmla="*/ 30 w 397"/>
                <a:gd name="T7" fmla="*/ 138 h 150"/>
                <a:gd name="T8" fmla="*/ 21 w 397"/>
                <a:gd name="T9" fmla="*/ 134 h 150"/>
                <a:gd name="T10" fmla="*/ 10 w 397"/>
                <a:gd name="T11" fmla="*/ 127 h 150"/>
                <a:gd name="T12" fmla="*/ 2 w 397"/>
                <a:gd name="T13" fmla="*/ 123 h 150"/>
                <a:gd name="T14" fmla="*/ 0 w 397"/>
                <a:gd name="T15" fmla="*/ 115 h 150"/>
                <a:gd name="T16" fmla="*/ 2 w 397"/>
                <a:gd name="T17" fmla="*/ 111 h 150"/>
                <a:gd name="T18" fmla="*/ 8 w 397"/>
                <a:gd name="T19" fmla="*/ 104 h 150"/>
                <a:gd name="T20" fmla="*/ 21 w 397"/>
                <a:gd name="T21" fmla="*/ 98 h 150"/>
                <a:gd name="T22" fmla="*/ 27 w 397"/>
                <a:gd name="T23" fmla="*/ 96 h 150"/>
                <a:gd name="T24" fmla="*/ 36 w 397"/>
                <a:gd name="T25" fmla="*/ 94 h 150"/>
                <a:gd name="T26" fmla="*/ 47 w 397"/>
                <a:gd name="T27" fmla="*/ 92 h 150"/>
                <a:gd name="T28" fmla="*/ 55 w 397"/>
                <a:gd name="T29" fmla="*/ 90 h 150"/>
                <a:gd name="T30" fmla="*/ 73 w 397"/>
                <a:gd name="T31" fmla="*/ 87 h 150"/>
                <a:gd name="T32" fmla="*/ 85 w 397"/>
                <a:gd name="T33" fmla="*/ 85 h 150"/>
                <a:gd name="T34" fmla="*/ 96 w 397"/>
                <a:gd name="T35" fmla="*/ 83 h 150"/>
                <a:gd name="T36" fmla="*/ 100 w 397"/>
                <a:gd name="T37" fmla="*/ 83 h 150"/>
                <a:gd name="T38" fmla="*/ 60 w 397"/>
                <a:gd name="T39" fmla="*/ 56 h 150"/>
                <a:gd name="T40" fmla="*/ 124 w 397"/>
                <a:gd name="T41" fmla="*/ 0 h 150"/>
                <a:gd name="T42" fmla="*/ 397 w 397"/>
                <a:gd name="T43" fmla="*/ 0 h 150"/>
                <a:gd name="T44" fmla="*/ 208 w 397"/>
                <a:gd name="T45" fmla="*/ 104 h 150"/>
                <a:gd name="T46" fmla="*/ 141 w 397"/>
                <a:gd name="T47" fmla="*/ 96 h 150"/>
                <a:gd name="T48" fmla="*/ 150 w 397"/>
                <a:gd name="T49" fmla="*/ 100 h 150"/>
                <a:gd name="T50" fmla="*/ 161 w 397"/>
                <a:gd name="T51" fmla="*/ 106 h 150"/>
                <a:gd name="T52" fmla="*/ 173 w 397"/>
                <a:gd name="T53" fmla="*/ 113 h 150"/>
                <a:gd name="T54" fmla="*/ 182 w 397"/>
                <a:gd name="T55" fmla="*/ 121 h 150"/>
                <a:gd name="T56" fmla="*/ 191 w 397"/>
                <a:gd name="T57" fmla="*/ 129 h 150"/>
                <a:gd name="T58" fmla="*/ 193 w 397"/>
                <a:gd name="T59" fmla="*/ 136 h 150"/>
                <a:gd name="T60" fmla="*/ 189 w 397"/>
                <a:gd name="T61" fmla="*/ 144 h 150"/>
                <a:gd name="T62" fmla="*/ 182 w 397"/>
                <a:gd name="T63" fmla="*/ 144 h 150"/>
                <a:gd name="T64" fmla="*/ 176 w 397"/>
                <a:gd name="T65" fmla="*/ 146 h 150"/>
                <a:gd name="T66" fmla="*/ 165 w 397"/>
                <a:gd name="T67" fmla="*/ 146 h 150"/>
                <a:gd name="T68" fmla="*/ 156 w 397"/>
                <a:gd name="T69" fmla="*/ 148 h 150"/>
                <a:gd name="T70" fmla="*/ 143 w 397"/>
                <a:gd name="T71" fmla="*/ 148 h 150"/>
                <a:gd name="T72" fmla="*/ 133 w 397"/>
                <a:gd name="T73" fmla="*/ 148 h 150"/>
                <a:gd name="T74" fmla="*/ 122 w 397"/>
                <a:gd name="T75" fmla="*/ 148 h 150"/>
                <a:gd name="T76" fmla="*/ 111 w 397"/>
                <a:gd name="T77" fmla="*/ 150 h 150"/>
                <a:gd name="T78" fmla="*/ 98 w 397"/>
                <a:gd name="T79" fmla="*/ 148 h 150"/>
                <a:gd name="T80" fmla="*/ 85 w 397"/>
                <a:gd name="T81" fmla="*/ 148 h 150"/>
                <a:gd name="T82" fmla="*/ 75 w 397"/>
                <a:gd name="T83" fmla="*/ 148 h 150"/>
                <a:gd name="T84" fmla="*/ 66 w 397"/>
                <a:gd name="T85" fmla="*/ 148 h 150"/>
                <a:gd name="T86" fmla="*/ 53 w 397"/>
                <a:gd name="T87" fmla="*/ 148 h 150"/>
                <a:gd name="T88" fmla="*/ 49 w 397"/>
                <a:gd name="T89" fmla="*/ 148 h 150"/>
                <a:gd name="T90" fmla="*/ 49 w 397"/>
                <a:gd name="T91" fmla="*/ 148 h 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7"/>
                <a:gd name="T139" fmla="*/ 0 h 150"/>
                <a:gd name="T140" fmla="*/ 397 w 397"/>
                <a:gd name="T141" fmla="*/ 150 h 1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7" h="150">
                  <a:moveTo>
                    <a:pt x="49" y="148"/>
                  </a:moveTo>
                  <a:lnTo>
                    <a:pt x="47" y="146"/>
                  </a:lnTo>
                  <a:lnTo>
                    <a:pt x="40" y="144"/>
                  </a:lnTo>
                  <a:lnTo>
                    <a:pt x="30" y="138"/>
                  </a:lnTo>
                  <a:lnTo>
                    <a:pt x="21" y="134"/>
                  </a:lnTo>
                  <a:lnTo>
                    <a:pt x="10" y="127"/>
                  </a:lnTo>
                  <a:lnTo>
                    <a:pt x="2" y="123"/>
                  </a:lnTo>
                  <a:lnTo>
                    <a:pt x="0" y="115"/>
                  </a:lnTo>
                  <a:lnTo>
                    <a:pt x="2" y="111"/>
                  </a:lnTo>
                  <a:lnTo>
                    <a:pt x="8" y="104"/>
                  </a:lnTo>
                  <a:lnTo>
                    <a:pt x="21" y="98"/>
                  </a:lnTo>
                  <a:lnTo>
                    <a:pt x="27" y="96"/>
                  </a:lnTo>
                  <a:lnTo>
                    <a:pt x="36" y="94"/>
                  </a:lnTo>
                  <a:lnTo>
                    <a:pt x="47" y="92"/>
                  </a:lnTo>
                  <a:lnTo>
                    <a:pt x="55" y="90"/>
                  </a:lnTo>
                  <a:lnTo>
                    <a:pt x="73" y="87"/>
                  </a:lnTo>
                  <a:lnTo>
                    <a:pt x="85" y="85"/>
                  </a:lnTo>
                  <a:lnTo>
                    <a:pt x="96" y="83"/>
                  </a:lnTo>
                  <a:lnTo>
                    <a:pt x="100" y="83"/>
                  </a:lnTo>
                  <a:lnTo>
                    <a:pt x="60" y="56"/>
                  </a:lnTo>
                  <a:lnTo>
                    <a:pt x="124" y="0"/>
                  </a:lnTo>
                  <a:lnTo>
                    <a:pt x="397" y="0"/>
                  </a:lnTo>
                  <a:lnTo>
                    <a:pt x="208" y="104"/>
                  </a:lnTo>
                  <a:lnTo>
                    <a:pt x="141" y="96"/>
                  </a:lnTo>
                  <a:lnTo>
                    <a:pt x="150" y="100"/>
                  </a:lnTo>
                  <a:lnTo>
                    <a:pt x="161" y="106"/>
                  </a:lnTo>
                  <a:lnTo>
                    <a:pt x="173" y="113"/>
                  </a:lnTo>
                  <a:lnTo>
                    <a:pt x="182" y="121"/>
                  </a:lnTo>
                  <a:lnTo>
                    <a:pt x="191" y="129"/>
                  </a:lnTo>
                  <a:lnTo>
                    <a:pt x="193" y="136"/>
                  </a:lnTo>
                  <a:lnTo>
                    <a:pt x="189" y="144"/>
                  </a:lnTo>
                  <a:lnTo>
                    <a:pt x="182" y="144"/>
                  </a:lnTo>
                  <a:lnTo>
                    <a:pt x="176" y="146"/>
                  </a:lnTo>
                  <a:lnTo>
                    <a:pt x="165" y="146"/>
                  </a:lnTo>
                  <a:lnTo>
                    <a:pt x="156" y="148"/>
                  </a:lnTo>
                  <a:lnTo>
                    <a:pt x="143" y="148"/>
                  </a:lnTo>
                  <a:lnTo>
                    <a:pt x="133" y="148"/>
                  </a:lnTo>
                  <a:lnTo>
                    <a:pt x="122" y="148"/>
                  </a:lnTo>
                  <a:lnTo>
                    <a:pt x="111" y="150"/>
                  </a:lnTo>
                  <a:lnTo>
                    <a:pt x="98" y="148"/>
                  </a:lnTo>
                  <a:lnTo>
                    <a:pt x="85" y="148"/>
                  </a:lnTo>
                  <a:lnTo>
                    <a:pt x="75" y="148"/>
                  </a:lnTo>
                  <a:lnTo>
                    <a:pt x="66" y="148"/>
                  </a:lnTo>
                  <a:lnTo>
                    <a:pt x="53" y="148"/>
                  </a:lnTo>
                  <a:lnTo>
                    <a:pt x="49" y="148"/>
                  </a:lnTo>
                  <a:close/>
                </a:path>
              </a:pathLst>
            </a:custGeom>
            <a:solidFill>
              <a:srgbClr val="A69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0" name="Freeform 52"/>
            <p:cNvSpPr>
              <a:spLocks/>
            </p:cNvSpPr>
            <p:nvPr/>
          </p:nvSpPr>
          <p:spPr bwMode="auto">
            <a:xfrm>
              <a:off x="4353" y="977"/>
              <a:ext cx="99" cy="149"/>
            </a:xfrm>
            <a:custGeom>
              <a:avLst/>
              <a:gdLst>
                <a:gd name="T0" fmla="*/ 6 w 99"/>
                <a:gd name="T1" fmla="*/ 0 h 149"/>
                <a:gd name="T2" fmla="*/ 45 w 99"/>
                <a:gd name="T3" fmla="*/ 0 h 149"/>
                <a:gd name="T4" fmla="*/ 84 w 99"/>
                <a:gd name="T5" fmla="*/ 13 h 149"/>
                <a:gd name="T6" fmla="*/ 84 w 99"/>
                <a:gd name="T7" fmla="*/ 21 h 149"/>
                <a:gd name="T8" fmla="*/ 53 w 99"/>
                <a:gd name="T9" fmla="*/ 36 h 149"/>
                <a:gd name="T10" fmla="*/ 45 w 99"/>
                <a:gd name="T11" fmla="*/ 38 h 149"/>
                <a:gd name="T12" fmla="*/ 45 w 99"/>
                <a:gd name="T13" fmla="*/ 51 h 149"/>
                <a:gd name="T14" fmla="*/ 92 w 99"/>
                <a:gd name="T15" fmla="*/ 59 h 149"/>
                <a:gd name="T16" fmla="*/ 90 w 99"/>
                <a:gd name="T17" fmla="*/ 76 h 149"/>
                <a:gd name="T18" fmla="*/ 99 w 99"/>
                <a:gd name="T19" fmla="*/ 80 h 149"/>
                <a:gd name="T20" fmla="*/ 92 w 99"/>
                <a:gd name="T21" fmla="*/ 149 h 149"/>
                <a:gd name="T22" fmla="*/ 13 w 99"/>
                <a:gd name="T23" fmla="*/ 145 h 149"/>
                <a:gd name="T24" fmla="*/ 0 w 99"/>
                <a:gd name="T25" fmla="*/ 140 h 149"/>
                <a:gd name="T26" fmla="*/ 2 w 99"/>
                <a:gd name="T27" fmla="*/ 67 h 149"/>
                <a:gd name="T28" fmla="*/ 26 w 99"/>
                <a:gd name="T29" fmla="*/ 42 h 149"/>
                <a:gd name="T30" fmla="*/ 6 w 99"/>
                <a:gd name="T31" fmla="*/ 0 h 149"/>
                <a:gd name="T32" fmla="*/ 6 w 99"/>
                <a:gd name="T33" fmla="*/ 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49"/>
                <a:gd name="T53" fmla="*/ 99 w 99"/>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49">
                  <a:moveTo>
                    <a:pt x="6" y="0"/>
                  </a:moveTo>
                  <a:lnTo>
                    <a:pt x="45" y="0"/>
                  </a:lnTo>
                  <a:lnTo>
                    <a:pt x="84" y="13"/>
                  </a:lnTo>
                  <a:lnTo>
                    <a:pt x="84" y="21"/>
                  </a:lnTo>
                  <a:lnTo>
                    <a:pt x="53" y="36"/>
                  </a:lnTo>
                  <a:lnTo>
                    <a:pt x="45" y="38"/>
                  </a:lnTo>
                  <a:lnTo>
                    <a:pt x="45" y="51"/>
                  </a:lnTo>
                  <a:lnTo>
                    <a:pt x="92" y="59"/>
                  </a:lnTo>
                  <a:lnTo>
                    <a:pt x="90" y="76"/>
                  </a:lnTo>
                  <a:lnTo>
                    <a:pt x="99" y="80"/>
                  </a:lnTo>
                  <a:lnTo>
                    <a:pt x="92" y="149"/>
                  </a:lnTo>
                  <a:lnTo>
                    <a:pt x="13" y="145"/>
                  </a:lnTo>
                  <a:lnTo>
                    <a:pt x="0" y="140"/>
                  </a:lnTo>
                  <a:lnTo>
                    <a:pt x="2" y="67"/>
                  </a:lnTo>
                  <a:lnTo>
                    <a:pt x="26" y="42"/>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1" name="Freeform 53"/>
            <p:cNvSpPr>
              <a:spLocks/>
            </p:cNvSpPr>
            <p:nvPr/>
          </p:nvSpPr>
          <p:spPr bwMode="auto">
            <a:xfrm>
              <a:off x="4327" y="975"/>
              <a:ext cx="118" cy="147"/>
            </a:xfrm>
            <a:custGeom>
              <a:avLst/>
              <a:gdLst>
                <a:gd name="T0" fmla="*/ 39 w 118"/>
                <a:gd name="T1" fmla="*/ 40 h 147"/>
                <a:gd name="T2" fmla="*/ 9 w 118"/>
                <a:gd name="T3" fmla="*/ 17 h 147"/>
                <a:gd name="T4" fmla="*/ 4 w 118"/>
                <a:gd name="T5" fmla="*/ 2 h 147"/>
                <a:gd name="T6" fmla="*/ 24 w 118"/>
                <a:gd name="T7" fmla="*/ 0 h 147"/>
                <a:gd name="T8" fmla="*/ 52 w 118"/>
                <a:gd name="T9" fmla="*/ 0 h 147"/>
                <a:gd name="T10" fmla="*/ 71 w 118"/>
                <a:gd name="T11" fmla="*/ 4 h 147"/>
                <a:gd name="T12" fmla="*/ 43 w 118"/>
                <a:gd name="T13" fmla="*/ 21 h 147"/>
                <a:gd name="T14" fmla="*/ 58 w 118"/>
                <a:gd name="T15" fmla="*/ 27 h 147"/>
                <a:gd name="T16" fmla="*/ 58 w 118"/>
                <a:gd name="T17" fmla="*/ 50 h 147"/>
                <a:gd name="T18" fmla="*/ 118 w 118"/>
                <a:gd name="T19" fmla="*/ 55 h 147"/>
                <a:gd name="T20" fmla="*/ 118 w 118"/>
                <a:gd name="T21" fmla="*/ 82 h 147"/>
                <a:gd name="T22" fmla="*/ 37 w 118"/>
                <a:gd name="T23" fmla="*/ 78 h 147"/>
                <a:gd name="T24" fmla="*/ 28 w 118"/>
                <a:gd name="T25" fmla="*/ 147 h 147"/>
                <a:gd name="T26" fmla="*/ 0 w 118"/>
                <a:gd name="T27" fmla="*/ 142 h 147"/>
                <a:gd name="T28" fmla="*/ 6 w 118"/>
                <a:gd name="T29" fmla="*/ 48 h 147"/>
                <a:gd name="T30" fmla="*/ 39 w 118"/>
                <a:gd name="T31" fmla="*/ 50 h 147"/>
                <a:gd name="T32" fmla="*/ 39 w 118"/>
                <a:gd name="T33" fmla="*/ 40 h 147"/>
                <a:gd name="T34" fmla="*/ 39 w 118"/>
                <a:gd name="T35" fmla="*/ 40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147"/>
                <a:gd name="T56" fmla="*/ 118 w 118"/>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147">
                  <a:moveTo>
                    <a:pt x="39" y="40"/>
                  </a:moveTo>
                  <a:lnTo>
                    <a:pt x="9" y="17"/>
                  </a:lnTo>
                  <a:lnTo>
                    <a:pt x="4" y="2"/>
                  </a:lnTo>
                  <a:lnTo>
                    <a:pt x="24" y="0"/>
                  </a:lnTo>
                  <a:lnTo>
                    <a:pt x="52" y="0"/>
                  </a:lnTo>
                  <a:lnTo>
                    <a:pt x="71" y="4"/>
                  </a:lnTo>
                  <a:lnTo>
                    <a:pt x="43" y="21"/>
                  </a:lnTo>
                  <a:lnTo>
                    <a:pt x="58" y="27"/>
                  </a:lnTo>
                  <a:lnTo>
                    <a:pt x="58" y="50"/>
                  </a:lnTo>
                  <a:lnTo>
                    <a:pt x="118" y="55"/>
                  </a:lnTo>
                  <a:lnTo>
                    <a:pt x="118" y="82"/>
                  </a:lnTo>
                  <a:lnTo>
                    <a:pt x="37" y="78"/>
                  </a:lnTo>
                  <a:lnTo>
                    <a:pt x="28" y="147"/>
                  </a:lnTo>
                  <a:lnTo>
                    <a:pt x="0" y="142"/>
                  </a:lnTo>
                  <a:lnTo>
                    <a:pt x="6" y="48"/>
                  </a:lnTo>
                  <a:lnTo>
                    <a:pt x="39" y="50"/>
                  </a:lnTo>
                  <a:lnTo>
                    <a:pt x="39" y="4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2" name="Freeform 54"/>
            <p:cNvSpPr>
              <a:spLocks/>
            </p:cNvSpPr>
            <p:nvPr/>
          </p:nvSpPr>
          <p:spPr bwMode="auto">
            <a:xfrm>
              <a:off x="4364" y="1063"/>
              <a:ext cx="64" cy="63"/>
            </a:xfrm>
            <a:custGeom>
              <a:avLst/>
              <a:gdLst>
                <a:gd name="T0" fmla="*/ 6 w 64"/>
                <a:gd name="T1" fmla="*/ 0 h 63"/>
                <a:gd name="T2" fmla="*/ 40 w 64"/>
                <a:gd name="T3" fmla="*/ 11 h 63"/>
                <a:gd name="T4" fmla="*/ 36 w 64"/>
                <a:gd name="T5" fmla="*/ 13 h 63"/>
                <a:gd name="T6" fmla="*/ 32 w 64"/>
                <a:gd name="T7" fmla="*/ 19 h 63"/>
                <a:gd name="T8" fmla="*/ 27 w 64"/>
                <a:gd name="T9" fmla="*/ 29 h 63"/>
                <a:gd name="T10" fmla="*/ 27 w 64"/>
                <a:gd name="T11" fmla="*/ 38 h 63"/>
                <a:gd name="T12" fmla="*/ 30 w 64"/>
                <a:gd name="T13" fmla="*/ 46 h 63"/>
                <a:gd name="T14" fmla="*/ 34 w 64"/>
                <a:gd name="T15" fmla="*/ 52 h 63"/>
                <a:gd name="T16" fmla="*/ 40 w 64"/>
                <a:gd name="T17" fmla="*/ 52 h 63"/>
                <a:gd name="T18" fmla="*/ 47 w 64"/>
                <a:gd name="T19" fmla="*/ 52 h 63"/>
                <a:gd name="T20" fmla="*/ 60 w 64"/>
                <a:gd name="T21" fmla="*/ 42 h 63"/>
                <a:gd name="T22" fmla="*/ 64 w 64"/>
                <a:gd name="T23" fmla="*/ 38 h 63"/>
                <a:gd name="T24" fmla="*/ 62 w 64"/>
                <a:gd name="T25" fmla="*/ 63 h 63"/>
                <a:gd name="T26" fmla="*/ 0 w 64"/>
                <a:gd name="T27" fmla="*/ 63 h 63"/>
                <a:gd name="T28" fmla="*/ 6 w 64"/>
                <a:gd name="T29" fmla="*/ 0 h 63"/>
                <a:gd name="T30" fmla="*/ 6 w 64"/>
                <a:gd name="T31" fmla="*/ 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3"/>
                <a:gd name="T50" fmla="*/ 64 w 6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3">
                  <a:moveTo>
                    <a:pt x="6" y="0"/>
                  </a:moveTo>
                  <a:lnTo>
                    <a:pt x="40" y="11"/>
                  </a:lnTo>
                  <a:lnTo>
                    <a:pt x="36" y="13"/>
                  </a:lnTo>
                  <a:lnTo>
                    <a:pt x="32" y="19"/>
                  </a:lnTo>
                  <a:lnTo>
                    <a:pt x="27" y="29"/>
                  </a:lnTo>
                  <a:lnTo>
                    <a:pt x="27" y="38"/>
                  </a:lnTo>
                  <a:lnTo>
                    <a:pt x="30" y="46"/>
                  </a:lnTo>
                  <a:lnTo>
                    <a:pt x="34" y="52"/>
                  </a:lnTo>
                  <a:lnTo>
                    <a:pt x="40" y="52"/>
                  </a:lnTo>
                  <a:lnTo>
                    <a:pt x="47" y="52"/>
                  </a:lnTo>
                  <a:lnTo>
                    <a:pt x="60" y="42"/>
                  </a:lnTo>
                  <a:lnTo>
                    <a:pt x="64" y="38"/>
                  </a:lnTo>
                  <a:lnTo>
                    <a:pt x="62" y="63"/>
                  </a:lnTo>
                  <a:lnTo>
                    <a:pt x="0" y="63"/>
                  </a:lnTo>
                  <a:lnTo>
                    <a:pt x="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3" name="Freeform 55"/>
            <p:cNvSpPr>
              <a:spLocks/>
            </p:cNvSpPr>
            <p:nvPr/>
          </p:nvSpPr>
          <p:spPr bwMode="auto">
            <a:xfrm>
              <a:off x="4406" y="1061"/>
              <a:ext cx="16" cy="10"/>
            </a:xfrm>
            <a:custGeom>
              <a:avLst/>
              <a:gdLst>
                <a:gd name="T0" fmla="*/ 0 w 16"/>
                <a:gd name="T1" fmla="*/ 10 h 10"/>
                <a:gd name="T2" fmla="*/ 3 w 16"/>
                <a:gd name="T3" fmla="*/ 0 h 10"/>
                <a:gd name="T4" fmla="*/ 16 w 16"/>
                <a:gd name="T5" fmla="*/ 0 h 10"/>
                <a:gd name="T6" fmla="*/ 16 w 16"/>
                <a:gd name="T7" fmla="*/ 10 h 10"/>
                <a:gd name="T8" fmla="*/ 0 w 16"/>
                <a:gd name="T9" fmla="*/ 10 h 10"/>
                <a:gd name="T10" fmla="*/ 0 w 16"/>
                <a:gd name="T11" fmla="*/ 10 h 10"/>
                <a:gd name="T12" fmla="*/ 0 60000 65536"/>
                <a:gd name="T13" fmla="*/ 0 60000 65536"/>
                <a:gd name="T14" fmla="*/ 0 60000 65536"/>
                <a:gd name="T15" fmla="*/ 0 60000 65536"/>
                <a:gd name="T16" fmla="*/ 0 60000 65536"/>
                <a:gd name="T17" fmla="*/ 0 60000 65536"/>
                <a:gd name="T18" fmla="*/ 0 w 16"/>
                <a:gd name="T19" fmla="*/ 0 h 10"/>
                <a:gd name="T20" fmla="*/ 16 w 1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6" h="10">
                  <a:moveTo>
                    <a:pt x="0" y="10"/>
                  </a:moveTo>
                  <a:lnTo>
                    <a:pt x="3" y="0"/>
                  </a:lnTo>
                  <a:lnTo>
                    <a:pt x="16" y="0"/>
                  </a:lnTo>
                  <a:lnTo>
                    <a:pt x="16" y="10"/>
                  </a:lnTo>
                  <a:lnTo>
                    <a:pt x="0" y="10"/>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4" name="Freeform 56"/>
            <p:cNvSpPr>
              <a:spLocks/>
            </p:cNvSpPr>
            <p:nvPr/>
          </p:nvSpPr>
          <p:spPr bwMode="auto">
            <a:xfrm>
              <a:off x="2270" y="1195"/>
              <a:ext cx="30" cy="73"/>
            </a:xfrm>
            <a:custGeom>
              <a:avLst/>
              <a:gdLst>
                <a:gd name="T0" fmla="*/ 0 w 30"/>
                <a:gd name="T1" fmla="*/ 4 h 73"/>
                <a:gd name="T2" fmla="*/ 0 w 30"/>
                <a:gd name="T3" fmla="*/ 73 h 73"/>
                <a:gd name="T4" fmla="*/ 30 w 30"/>
                <a:gd name="T5" fmla="*/ 73 h 73"/>
                <a:gd name="T6" fmla="*/ 30 w 30"/>
                <a:gd name="T7" fmla="*/ 0 h 73"/>
                <a:gd name="T8" fmla="*/ 0 w 30"/>
                <a:gd name="T9" fmla="*/ 4 h 73"/>
                <a:gd name="T10" fmla="*/ 0 w 30"/>
                <a:gd name="T11" fmla="*/ 4 h 73"/>
                <a:gd name="T12" fmla="*/ 0 60000 65536"/>
                <a:gd name="T13" fmla="*/ 0 60000 65536"/>
                <a:gd name="T14" fmla="*/ 0 60000 65536"/>
                <a:gd name="T15" fmla="*/ 0 60000 65536"/>
                <a:gd name="T16" fmla="*/ 0 60000 65536"/>
                <a:gd name="T17" fmla="*/ 0 60000 65536"/>
                <a:gd name="T18" fmla="*/ 0 w 30"/>
                <a:gd name="T19" fmla="*/ 0 h 73"/>
                <a:gd name="T20" fmla="*/ 30 w 30"/>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30" h="73">
                  <a:moveTo>
                    <a:pt x="0" y="4"/>
                  </a:moveTo>
                  <a:lnTo>
                    <a:pt x="0" y="73"/>
                  </a:lnTo>
                  <a:lnTo>
                    <a:pt x="30" y="73"/>
                  </a:lnTo>
                  <a:lnTo>
                    <a:pt x="30" y="0"/>
                  </a:lnTo>
                  <a:lnTo>
                    <a:pt x="0" y="4"/>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5" name="Freeform 57"/>
            <p:cNvSpPr>
              <a:spLocks/>
            </p:cNvSpPr>
            <p:nvPr/>
          </p:nvSpPr>
          <p:spPr bwMode="auto">
            <a:xfrm>
              <a:off x="2609" y="1207"/>
              <a:ext cx="33" cy="74"/>
            </a:xfrm>
            <a:custGeom>
              <a:avLst/>
              <a:gdLst>
                <a:gd name="T0" fmla="*/ 0 w 33"/>
                <a:gd name="T1" fmla="*/ 2 h 74"/>
                <a:gd name="T2" fmla="*/ 0 w 33"/>
                <a:gd name="T3" fmla="*/ 74 h 74"/>
                <a:gd name="T4" fmla="*/ 33 w 33"/>
                <a:gd name="T5" fmla="*/ 74 h 74"/>
                <a:gd name="T6" fmla="*/ 33 w 33"/>
                <a:gd name="T7" fmla="*/ 0 h 74"/>
                <a:gd name="T8" fmla="*/ 0 w 33"/>
                <a:gd name="T9" fmla="*/ 2 h 74"/>
                <a:gd name="T10" fmla="*/ 0 w 33"/>
                <a:gd name="T11" fmla="*/ 2 h 74"/>
                <a:gd name="T12" fmla="*/ 0 60000 65536"/>
                <a:gd name="T13" fmla="*/ 0 60000 65536"/>
                <a:gd name="T14" fmla="*/ 0 60000 65536"/>
                <a:gd name="T15" fmla="*/ 0 60000 65536"/>
                <a:gd name="T16" fmla="*/ 0 60000 65536"/>
                <a:gd name="T17" fmla="*/ 0 60000 65536"/>
                <a:gd name="T18" fmla="*/ 0 w 33"/>
                <a:gd name="T19" fmla="*/ 0 h 74"/>
                <a:gd name="T20" fmla="*/ 33 w 33"/>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33" h="74">
                  <a:moveTo>
                    <a:pt x="0" y="2"/>
                  </a:moveTo>
                  <a:lnTo>
                    <a:pt x="0" y="74"/>
                  </a:lnTo>
                  <a:lnTo>
                    <a:pt x="33" y="74"/>
                  </a:lnTo>
                  <a:lnTo>
                    <a:pt x="33" y="0"/>
                  </a:lnTo>
                  <a:lnTo>
                    <a:pt x="0" y="2"/>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6" name="Freeform 58"/>
            <p:cNvSpPr>
              <a:spLocks/>
            </p:cNvSpPr>
            <p:nvPr/>
          </p:nvSpPr>
          <p:spPr bwMode="auto">
            <a:xfrm>
              <a:off x="896" y="846"/>
              <a:ext cx="425" cy="573"/>
            </a:xfrm>
            <a:custGeom>
              <a:avLst/>
              <a:gdLst>
                <a:gd name="T0" fmla="*/ 425 w 425"/>
                <a:gd name="T1" fmla="*/ 0 h 573"/>
                <a:gd name="T2" fmla="*/ 176 w 425"/>
                <a:gd name="T3" fmla="*/ 161 h 573"/>
                <a:gd name="T4" fmla="*/ 423 w 425"/>
                <a:gd name="T5" fmla="*/ 395 h 573"/>
                <a:gd name="T6" fmla="*/ 419 w 425"/>
                <a:gd name="T7" fmla="*/ 573 h 573"/>
                <a:gd name="T8" fmla="*/ 0 w 425"/>
                <a:gd name="T9" fmla="*/ 573 h 573"/>
                <a:gd name="T10" fmla="*/ 13 w 425"/>
                <a:gd name="T11" fmla="*/ 0 h 573"/>
                <a:gd name="T12" fmla="*/ 425 w 425"/>
                <a:gd name="T13" fmla="*/ 0 h 573"/>
                <a:gd name="T14" fmla="*/ 425 w 425"/>
                <a:gd name="T15" fmla="*/ 0 h 573"/>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573"/>
                <a:gd name="T26" fmla="*/ 425 w 425"/>
                <a:gd name="T27" fmla="*/ 573 h 5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573">
                  <a:moveTo>
                    <a:pt x="425" y="0"/>
                  </a:moveTo>
                  <a:lnTo>
                    <a:pt x="176" y="161"/>
                  </a:lnTo>
                  <a:lnTo>
                    <a:pt x="423" y="395"/>
                  </a:lnTo>
                  <a:lnTo>
                    <a:pt x="419" y="573"/>
                  </a:lnTo>
                  <a:lnTo>
                    <a:pt x="0" y="573"/>
                  </a:lnTo>
                  <a:lnTo>
                    <a:pt x="13" y="0"/>
                  </a:lnTo>
                  <a:lnTo>
                    <a:pt x="42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7" name="Freeform 59"/>
            <p:cNvSpPr>
              <a:spLocks/>
            </p:cNvSpPr>
            <p:nvPr/>
          </p:nvSpPr>
          <p:spPr bwMode="auto">
            <a:xfrm>
              <a:off x="1888" y="2420"/>
              <a:ext cx="49" cy="17"/>
            </a:xfrm>
            <a:custGeom>
              <a:avLst/>
              <a:gdLst>
                <a:gd name="T0" fmla="*/ 0 w 49"/>
                <a:gd name="T1" fmla="*/ 0 h 17"/>
                <a:gd name="T2" fmla="*/ 6 w 49"/>
                <a:gd name="T3" fmla="*/ 13 h 17"/>
                <a:gd name="T4" fmla="*/ 49 w 49"/>
                <a:gd name="T5" fmla="*/ 17 h 17"/>
                <a:gd name="T6" fmla="*/ 43 w 49"/>
                <a:gd name="T7" fmla="*/ 0 h 17"/>
                <a:gd name="T8" fmla="*/ 0 w 49"/>
                <a:gd name="T9" fmla="*/ 0 h 17"/>
                <a:gd name="T10" fmla="*/ 0 w 49"/>
                <a:gd name="T11" fmla="*/ 0 h 17"/>
                <a:gd name="T12" fmla="*/ 0 60000 65536"/>
                <a:gd name="T13" fmla="*/ 0 60000 65536"/>
                <a:gd name="T14" fmla="*/ 0 60000 65536"/>
                <a:gd name="T15" fmla="*/ 0 60000 65536"/>
                <a:gd name="T16" fmla="*/ 0 60000 65536"/>
                <a:gd name="T17" fmla="*/ 0 60000 65536"/>
                <a:gd name="T18" fmla="*/ 0 w 49"/>
                <a:gd name="T19" fmla="*/ 0 h 17"/>
                <a:gd name="T20" fmla="*/ 49 w 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9" h="17">
                  <a:moveTo>
                    <a:pt x="0" y="0"/>
                  </a:moveTo>
                  <a:lnTo>
                    <a:pt x="6" y="13"/>
                  </a:lnTo>
                  <a:lnTo>
                    <a:pt x="49" y="17"/>
                  </a:lnTo>
                  <a:lnTo>
                    <a:pt x="43" y="0"/>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8" name="Freeform 60"/>
            <p:cNvSpPr>
              <a:spLocks/>
            </p:cNvSpPr>
            <p:nvPr/>
          </p:nvSpPr>
          <p:spPr bwMode="auto">
            <a:xfrm>
              <a:off x="3631" y="1276"/>
              <a:ext cx="24" cy="889"/>
            </a:xfrm>
            <a:custGeom>
              <a:avLst/>
              <a:gdLst>
                <a:gd name="T0" fmla="*/ 5 w 24"/>
                <a:gd name="T1" fmla="*/ 0 h 889"/>
                <a:gd name="T2" fmla="*/ 24 w 24"/>
                <a:gd name="T3" fmla="*/ 17 h 889"/>
                <a:gd name="T4" fmla="*/ 20 w 24"/>
                <a:gd name="T5" fmla="*/ 885 h 889"/>
                <a:gd name="T6" fmla="*/ 0 w 24"/>
                <a:gd name="T7" fmla="*/ 889 h 889"/>
                <a:gd name="T8" fmla="*/ 5 w 24"/>
                <a:gd name="T9" fmla="*/ 0 h 889"/>
                <a:gd name="T10" fmla="*/ 5 w 24"/>
                <a:gd name="T11" fmla="*/ 0 h 889"/>
                <a:gd name="T12" fmla="*/ 0 60000 65536"/>
                <a:gd name="T13" fmla="*/ 0 60000 65536"/>
                <a:gd name="T14" fmla="*/ 0 60000 65536"/>
                <a:gd name="T15" fmla="*/ 0 60000 65536"/>
                <a:gd name="T16" fmla="*/ 0 60000 65536"/>
                <a:gd name="T17" fmla="*/ 0 60000 65536"/>
                <a:gd name="T18" fmla="*/ 0 w 24"/>
                <a:gd name="T19" fmla="*/ 0 h 889"/>
                <a:gd name="T20" fmla="*/ 24 w 24"/>
                <a:gd name="T21" fmla="*/ 889 h 889"/>
              </a:gdLst>
              <a:ahLst/>
              <a:cxnLst>
                <a:cxn ang="T12">
                  <a:pos x="T0" y="T1"/>
                </a:cxn>
                <a:cxn ang="T13">
                  <a:pos x="T2" y="T3"/>
                </a:cxn>
                <a:cxn ang="T14">
                  <a:pos x="T4" y="T5"/>
                </a:cxn>
                <a:cxn ang="T15">
                  <a:pos x="T6" y="T7"/>
                </a:cxn>
                <a:cxn ang="T16">
                  <a:pos x="T8" y="T9"/>
                </a:cxn>
                <a:cxn ang="T17">
                  <a:pos x="T10" y="T11"/>
                </a:cxn>
              </a:cxnLst>
              <a:rect l="T18" t="T19" r="T20" b="T21"/>
              <a:pathLst>
                <a:path w="24" h="889">
                  <a:moveTo>
                    <a:pt x="5" y="0"/>
                  </a:moveTo>
                  <a:lnTo>
                    <a:pt x="24" y="17"/>
                  </a:lnTo>
                  <a:lnTo>
                    <a:pt x="20" y="885"/>
                  </a:lnTo>
                  <a:lnTo>
                    <a:pt x="0" y="889"/>
                  </a:lnTo>
                  <a:lnTo>
                    <a:pt x="5" y="0"/>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9" name="Freeform 61"/>
            <p:cNvSpPr>
              <a:spLocks/>
            </p:cNvSpPr>
            <p:nvPr/>
          </p:nvSpPr>
          <p:spPr bwMode="auto">
            <a:xfrm>
              <a:off x="4877" y="2569"/>
              <a:ext cx="541" cy="523"/>
            </a:xfrm>
            <a:custGeom>
              <a:avLst/>
              <a:gdLst>
                <a:gd name="T0" fmla="*/ 472 w 541"/>
                <a:gd name="T1" fmla="*/ 0 h 523"/>
                <a:gd name="T2" fmla="*/ 472 w 541"/>
                <a:gd name="T3" fmla="*/ 2 h 523"/>
                <a:gd name="T4" fmla="*/ 478 w 541"/>
                <a:gd name="T5" fmla="*/ 12 h 523"/>
                <a:gd name="T6" fmla="*/ 481 w 541"/>
                <a:gd name="T7" fmla="*/ 16 h 523"/>
                <a:gd name="T8" fmla="*/ 487 w 541"/>
                <a:gd name="T9" fmla="*/ 23 h 523"/>
                <a:gd name="T10" fmla="*/ 491 w 541"/>
                <a:gd name="T11" fmla="*/ 33 h 523"/>
                <a:gd name="T12" fmla="*/ 498 w 541"/>
                <a:gd name="T13" fmla="*/ 46 h 523"/>
                <a:gd name="T14" fmla="*/ 502 w 541"/>
                <a:gd name="T15" fmla="*/ 58 h 523"/>
                <a:gd name="T16" fmla="*/ 506 w 541"/>
                <a:gd name="T17" fmla="*/ 71 h 523"/>
                <a:gd name="T18" fmla="*/ 509 w 541"/>
                <a:gd name="T19" fmla="*/ 79 h 523"/>
                <a:gd name="T20" fmla="*/ 513 w 541"/>
                <a:gd name="T21" fmla="*/ 86 h 523"/>
                <a:gd name="T22" fmla="*/ 513 w 541"/>
                <a:gd name="T23" fmla="*/ 94 h 523"/>
                <a:gd name="T24" fmla="*/ 517 w 541"/>
                <a:gd name="T25" fmla="*/ 104 h 523"/>
                <a:gd name="T26" fmla="*/ 519 w 541"/>
                <a:gd name="T27" fmla="*/ 113 h 523"/>
                <a:gd name="T28" fmla="*/ 519 w 541"/>
                <a:gd name="T29" fmla="*/ 121 h 523"/>
                <a:gd name="T30" fmla="*/ 521 w 541"/>
                <a:gd name="T31" fmla="*/ 132 h 523"/>
                <a:gd name="T32" fmla="*/ 526 w 541"/>
                <a:gd name="T33" fmla="*/ 144 h 523"/>
                <a:gd name="T34" fmla="*/ 526 w 541"/>
                <a:gd name="T35" fmla="*/ 154 h 523"/>
                <a:gd name="T36" fmla="*/ 530 w 541"/>
                <a:gd name="T37" fmla="*/ 165 h 523"/>
                <a:gd name="T38" fmla="*/ 532 w 541"/>
                <a:gd name="T39" fmla="*/ 178 h 523"/>
                <a:gd name="T40" fmla="*/ 534 w 541"/>
                <a:gd name="T41" fmla="*/ 190 h 523"/>
                <a:gd name="T42" fmla="*/ 534 w 541"/>
                <a:gd name="T43" fmla="*/ 201 h 523"/>
                <a:gd name="T44" fmla="*/ 536 w 541"/>
                <a:gd name="T45" fmla="*/ 215 h 523"/>
                <a:gd name="T46" fmla="*/ 536 w 541"/>
                <a:gd name="T47" fmla="*/ 228 h 523"/>
                <a:gd name="T48" fmla="*/ 539 w 541"/>
                <a:gd name="T49" fmla="*/ 242 h 523"/>
                <a:gd name="T50" fmla="*/ 539 w 541"/>
                <a:gd name="T51" fmla="*/ 253 h 523"/>
                <a:gd name="T52" fmla="*/ 539 w 541"/>
                <a:gd name="T53" fmla="*/ 269 h 523"/>
                <a:gd name="T54" fmla="*/ 539 w 541"/>
                <a:gd name="T55" fmla="*/ 282 h 523"/>
                <a:gd name="T56" fmla="*/ 541 w 541"/>
                <a:gd name="T57" fmla="*/ 297 h 523"/>
                <a:gd name="T58" fmla="*/ 541 w 541"/>
                <a:gd name="T59" fmla="*/ 311 h 523"/>
                <a:gd name="T60" fmla="*/ 541 w 541"/>
                <a:gd name="T61" fmla="*/ 324 h 523"/>
                <a:gd name="T62" fmla="*/ 541 w 541"/>
                <a:gd name="T63" fmla="*/ 338 h 523"/>
                <a:gd name="T64" fmla="*/ 541 w 541"/>
                <a:gd name="T65" fmla="*/ 351 h 523"/>
                <a:gd name="T66" fmla="*/ 541 w 541"/>
                <a:gd name="T67" fmla="*/ 364 h 523"/>
                <a:gd name="T68" fmla="*/ 541 w 541"/>
                <a:gd name="T69" fmla="*/ 380 h 523"/>
                <a:gd name="T70" fmla="*/ 541 w 541"/>
                <a:gd name="T71" fmla="*/ 391 h 523"/>
                <a:gd name="T72" fmla="*/ 541 w 541"/>
                <a:gd name="T73" fmla="*/ 407 h 523"/>
                <a:gd name="T74" fmla="*/ 539 w 541"/>
                <a:gd name="T75" fmla="*/ 418 h 523"/>
                <a:gd name="T76" fmla="*/ 539 w 541"/>
                <a:gd name="T77" fmla="*/ 430 h 523"/>
                <a:gd name="T78" fmla="*/ 539 w 541"/>
                <a:gd name="T79" fmla="*/ 441 h 523"/>
                <a:gd name="T80" fmla="*/ 539 w 541"/>
                <a:gd name="T81" fmla="*/ 453 h 523"/>
                <a:gd name="T82" fmla="*/ 536 w 541"/>
                <a:gd name="T83" fmla="*/ 460 h 523"/>
                <a:gd name="T84" fmla="*/ 536 w 541"/>
                <a:gd name="T85" fmla="*/ 472 h 523"/>
                <a:gd name="T86" fmla="*/ 536 w 541"/>
                <a:gd name="T87" fmla="*/ 479 h 523"/>
                <a:gd name="T88" fmla="*/ 536 w 541"/>
                <a:gd name="T89" fmla="*/ 489 h 523"/>
                <a:gd name="T90" fmla="*/ 534 w 541"/>
                <a:gd name="T91" fmla="*/ 502 h 523"/>
                <a:gd name="T92" fmla="*/ 534 w 541"/>
                <a:gd name="T93" fmla="*/ 514 h 523"/>
                <a:gd name="T94" fmla="*/ 534 w 541"/>
                <a:gd name="T95" fmla="*/ 522 h 523"/>
                <a:gd name="T96" fmla="*/ 534 w 541"/>
                <a:gd name="T97" fmla="*/ 523 h 523"/>
                <a:gd name="T98" fmla="*/ 0 w 541"/>
                <a:gd name="T99" fmla="*/ 357 h 523"/>
                <a:gd name="T100" fmla="*/ 90 w 541"/>
                <a:gd name="T101" fmla="*/ 44 h 523"/>
                <a:gd name="T102" fmla="*/ 472 w 541"/>
                <a:gd name="T103" fmla="*/ 0 h 523"/>
                <a:gd name="T104" fmla="*/ 472 w 541"/>
                <a:gd name="T105" fmla="*/ 0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1"/>
                <a:gd name="T160" fmla="*/ 0 h 523"/>
                <a:gd name="T161" fmla="*/ 541 w 541"/>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1" h="523">
                  <a:moveTo>
                    <a:pt x="472" y="0"/>
                  </a:moveTo>
                  <a:lnTo>
                    <a:pt x="472" y="2"/>
                  </a:lnTo>
                  <a:lnTo>
                    <a:pt x="478" y="12"/>
                  </a:lnTo>
                  <a:lnTo>
                    <a:pt x="481" y="16"/>
                  </a:lnTo>
                  <a:lnTo>
                    <a:pt x="487" y="23"/>
                  </a:lnTo>
                  <a:lnTo>
                    <a:pt x="491" y="33"/>
                  </a:lnTo>
                  <a:lnTo>
                    <a:pt x="498" y="46"/>
                  </a:lnTo>
                  <a:lnTo>
                    <a:pt x="502" y="58"/>
                  </a:lnTo>
                  <a:lnTo>
                    <a:pt x="506" y="71"/>
                  </a:lnTo>
                  <a:lnTo>
                    <a:pt x="509" y="79"/>
                  </a:lnTo>
                  <a:lnTo>
                    <a:pt x="513" y="86"/>
                  </a:lnTo>
                  <a:lnTo>
                    <a:pt x="513" y="94"/>
                  </a:lnTo>
                  <a:lnTo>
                    <a:pt x="517" y="104"/>
                  </a:lnTo>
                  <a:lnTo>
                    <a:pt x="519" y="113"/>
                  </a:lnTo>
                  <a:lnTo>
                    <a:pt x="519" y="121"/>
                  </a:lnTo>
                  <a:lnTo>
                    <a:pt x="521" y="132"/>
                  </a:lnTo>
                  <a:lnTo>
                    <a:pt x="526" y="144"/>
                  </a:lnTo>
                  <a:lnTo>
                    <a:pt x="526" y="154"/>
                  </a:lnTo>
                  <a:lnTo>
                    <a:pt x="530" y="165"/>
                  </a:lnTo>
                  <a:lnTo>
                    <a:pt x="532" y="178"/>
                  </a:lnTo>
                  <a:lnTo>
                    <a:pt x="534" y="190"/>
                  </a:lnTo>
                  <a:lnTo>
                    <a:pt x="534" y="201"/>
                  </a:lnTo>
                  <a:lnTo>
                    <a:pt x="536" y="215"/>
                  </a:lnTo>
                  <a:lnTo>
                    <a:pt x="536" y="228"/>
                  </a:lnTo>
                  <a:lnTo>
                    <a:pt x="539" y="242"/>
                  </a:lnTo>
                  <a:lnTo>
                    <a:pt x="539" y="253"/>
                  </a:lnTo>
                  <a:lnTo>
                    <a:pt x="539" y="269"/>
                  </a:lnTo>
                  <a:lnTo>
                    <a:pt x="539" y="282"/>
                  </a:lnTo>
                  <a:lnTo>
                    <a:pt x="541" y="297"/>
                  </a:lnTo>
                  <a:lnTo>
                    <a:pt x="541" y="311"/>
                  </a:lnTo>
                  <a:lnTo>
                    <a:pt x="541" y="324"/>
                  </a:lnTo>
                  <a:lnTo>
                    <a:pt x="541" y="338"/>
                  </a:lnTo>
                  <a:lnTo>
                    <a:pt x="541" y="351"/>
                  </a:lnTo>
                  <a:lnTo>
                    <a:pt x="541" y="364"/>
                  </a:lnTo>
                  <a:lnTo>
                    <a:pt x="541" y="380"/>
                  </a:lnTo>
                  <a:lnTo>
                    <a:pt x="541" y="391"/>
                  </a:lnTo>
                  <a:lnTo>
                    <a:pt x="541" y="407"/>
                  </a:lnTo>
                  <a:lnTo>
                    <a:pt x="539" y="418"/>
                  </a:lnTo>
                  <a:lnTo>
                    <a:pt x="539" y="430"/>
                  </a:lnTo>
                  <a:lnTo>
                    <a:pt x="539" y="441"/>
                  </a:lnTo>
                  <a:lnTo>
                    <a:pt x="539" y="453"/>
                  </a:lnTo>
                  <a:lnTo>
                    <a:pt x="536" y="460"/>
                  </a:lnTo>
                  <a:lnTo>
                    <a:pt x="536" y="472"/>
                  </a:lnTo>
                  <a:lnTo>
                    <a:pt x="536" y="479"/>
                  </a:lnTo>
                  <a:lnTo>
                    <a:pt x="536" y="489"/>
                  </a:lnTo>
                  <a:lnTo>
                    <a:pt x="534" y="502"/>
                  </a:lnTo>
                  <a:lnTo>
                    <a:pt x="534" y="514"/>
                  </a:lnTo>
                  <a:lnTo>
                    <a:pt x="534" y="522"/>
                  </a:lnTo>
                  <a:lnTo>
                    <a:pt x="534" y="523"/>
                  </a:lnTo>
                  <a:lnTo>
                    <a:pt x="0" y="357"/>
                  </a:lnTo>
                  <a:lnTo>
                    <a:pt x="90" y="44"/>
                  </a:lnTo>
                  <a:lnTo>
                    <a:pt x="472" y="0"/>
                  </a:lnTo>
                  <a:close/>
                </a:path>
              </a:pathLst>
            </a:custGeom>
            <a:solidFill>
              <a:srgbClr val="A69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0" name="Freeform 62"/>
            <p:cNvSpPr>
              <a:spLocks/>
            </p:cNvSpPr>
            <p:nvPr/>
          </p:nvSpPr>
          <p:spPr bwMode="auto">
            <a:xfrm>
              <a:off x="5074" y="2799"/>
              <a:ext cx="292" cy="299"/>
            </a:xfrm>
            <a:custGeom>
              <a:avLst/>
              <a:gdLst>
                <a:gd name="T0" fmla="*/ 47 w 292"/>
                <a:gd name="T1" fmla="*/ 52 h 299"/>
                <a:gd name="T2" fmla="*/ 163 w 292"/>
                <a:gd name="T3" fmla="*/ 31 h 299"/>
                <a:gd name="T4" fmla="*/ 292 w 292"/>
                <a:gd name="T5" fmla="*/ 0 h 299"/>
                <a:gd name="T6" fmla="*/ 241 w 292"/>
                <a:gd name="T7" fmla="*/ 104 h 299"/>
                <a:gd name="T8" fmla="*/ 249 w 292"/>
                <a:gd name="T9" fmla="*/ 299 h 299"/>
                <a:gd name="T10" fmla="*/ 0 w 292"/>
                <a:gd name="T11" fmla="*/ 276 h 299"/>
                <a:gd name="T12" fmla="*/ 125 w 292"/>
                <a:gd name="T13" fmla="*/ 98 h 299"/>
                <a:gd name="T14" fmla="*/ 47 w 292"/>
                <a:gd name="T15" fmla="*/ 52 h 299"/>
                <a:gd name="T16" fmla="*/ 47 w 292"/>
                <a:gd name="T17" fmla="*/ 52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
                <a:gd name="T28" fmla="*/ 0 h 299"/>
                <a:gd name="T29" fmla="*/ 292 w 292"/>
                <a:gd name="T30" fmla="*/ 299 h 2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 h="299">
                  <a:moveTo>
                    <a:pt x="47" y="52"/>
                  </a:moveTo>
                  <a:lnTo>
                    <a:pt x="163" y="31"/>
                  </a:lnTo>
                  <a:lnTo>
                    <a:pt x="292" y="0"/>
                  </a:lnTo>
                  <a:lnTo>
                    <a:pt x="241" y="104"/>
                  </a:lnTo>
                  <a:lnTo>
                    <a:pt x="249" y="299"/>
                  </a:lnTo>
                  <a:lnTo>
                    <a:pt x="0" y="276"/>
                  </a:lnTo>
                  <a:lnTo>
                    <a:pt x="125" y="98"/>
                  </a:lnTo>
                  <a:lnTo>
                    <a:pt x="47" y="52"/>
                  </a:lnTo>
                  <a:close/>
                </a:path>
              </a:pathLst>
            </a:custGeom>
            <a:solidFill>
              <a:srgbClr val="7869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1" name="Freeform 63"/>
            <p:cNvSpPr>
              <a:spLocks/>
            </p:cNvSpPr>
            <p:nvPr/>
          </p:nvSpPr>
          <p:spPr bwMode="auto">
            <a:xfrm>
              <a:off x="3584" y="1686"/>
              <a:ext cx="1288" cy="312"/>
            </a:xfrm>
            <a:custGeom>
              <a:avLst/>
              <a:gdLst>
                <a:gd name="T0" fmla="*/ 211 w 1288"/>
                <a:gd name="T1" fmla="*/ 50 h 312"/>
                <a:gd name="T2" fmla="*/ 211 w 1288"/>
                <a:gd name="T3" fmla="*/ 99 h 312"/>
                <a:gd name="T4" fmla="*/ 1020 w 1288"/>
                <a:gd name="T5" fmla="*/ 157 h 312"/>
                <a:gd name="T6" fmla="*/ 1050 w 1288"/>
                <a:gd name="T7" fmla="*/ 216 h 312"/>
                <a:gd name="T8" fmla="*/ 1138 w 1288"/>
                <a:gd name="T9" fmla="*/ 226 h 312"/>
                <a:gd name="T10" fmla="*/ 1181 w 1288"/>
                <a:gd name="T11" fmla="*/ 268 h 312"/>
                <a:gd name="T12" fmla="*/ 1198 w 1288"/>
                <a:gd name="T13" fmla="*/ 312 h 312"/>
                <a:gd name="T14" fmla="*/ 1288 w 1288"/>
                <a:gd name="T15" fmla="*/ 306 h 312"/>
                <a:gd name="T16" fmla="*/ 1288 w 1288"/>
                <a:gd name="T17" fmla="*/ 226 h 312"/>
                <a:gd name="T18" fmla="*/ 1237 w 1288"/>
                <a:gd name="T19" fmla="*/ 151 h 312"/>
                <a:gd name="T20" fmla="*/ 1185 w 1288"/>
                <a:gd name="T21" fmla="*/ 96 h 312"/>
                <a:gd name="T22" fmla="*/ 1147 w 1288"/>
                <a:gd name="T23" fmla="*/ 88 h 312"/>
                <a:gd name="T24" fmla="*/ 1155 w 1288"/>
                <a:gd name="T25" fmla="*/ 51 h 312"/>
                <a:gd name="T26" fmla="*/ 1132 w 1288"/>
                <a:gd name="T27" fmla="*/ 50 h 312"/>
                <a:gd name="T28" fmla="*/ 1076 w 1288"/>
                <a:gd name="T29" fmla="*/ 78 h 312"/>
                <a:gd name="T30" fmla="*/ 1061 w 1288"/>
                <a:gd name="T31" fmla="*/ 55 h 312"/>
                <a:gd name="T32" fmla="*/ 0 w 1288"/>
                <a:gd name="T33" fmla="*/ 0 h 312"/>
                <a:gd name="T34" fmla="*/ 0 w 1288"/>
                <a:gd name="T35" fmla="*/ 32 h 312"/>
                <a:gd name="T36" fmla="*/ 211 w 1288"/>
                <a:gd name="T37" fmla="*/ 50 h 312"/>
                <a:gd name="T38" fmla="*/ 211 w 1288"/>
                <a:gd name="T39" fmla="*/ 50 h 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8"/>
                <a:gd name="T61" fmla="*/ 0 h 312"/>
                <a:gd name="T62" fmla="*/ 1288 w 1288"/>
                <a:gd name="T63" fmla="*/ 312 h 3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8" h="312">
                  <a:moveTo>
                    <a:pt x="211" y="50"/>
                  </a:moveTo>
                  <a:lnTo>
                    <a:pt x="211" y="99"/>
                  </a:lnTo>
                  <a:lnTo>
                    <a:pt x="1020" y="157"/>
                  </a:lnTo>
                  <a:lnTo>
                    <a:pt x="1050" y="216"/>
                  </a:lnTo>
                  <a:lnTo>
                    <a:pt x="1138" y="226"/>
                  </a:lnTo>
                  <a:lnTo>
                    <a:pt x="1181" y="268"/>
                  </a:lnTo>
                  <a:lnTo>
                    <a:pt x="1198" y="312"/>
                  </a:lnTo>
                  <a:lnTo>
                    <a:pt x="1288" y="306"/>
                  </a:lnTo>
                  <a:lnTo>
                    <a:pt x="1288" y="226"/>
                  </a:lnTo>
                  <a:lnTo>
                    <a:pt x="1237" y="151"/>
                  </a:lnTo>
                  <a:lnTo>
                    <a:pt x="1185" y="96"/>
                  </a:lnTo>
                  <a:lnTo>
                    <a:pt x="1147" y="88"/>
                  </a:lnTo>
                  <a:lnTo>
                    <a:pt x="1155" y="51"/>
                  </a:lnTo>
                  <a:lnTo>
                    <a:pt x="1132" y="50"/>
                  </a:lnTo>
                  <a:lnTo>
                    <a:pt x="1076" y="78"/>
                  </a:lnTo>
                  <a:lnTo>
                    <a:pt x="1061" y="55"/>
                  </a:lnTo>
                  <a:lnTo>
                    <a:pt x="0" y="0"/>
                  </a:lnTo>
                  <a:lnTo>
                    <a:pt x="0" y="32"/>
                  </a:lnTo>
                  <a:lnTo>
                    <a:pt x="211" y="5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2" name="Freeform 64"/>
            <p:cNvSpPr>
              <a:spLocks/>
            </p:cNvSpPr>
            <p:nvPr/>
          </p:nvSpPr>
          <p:spPr bwMode="auto">
            <a:xfrm>
              <a:off x="4795" y="1370"/>
              <a:ext cx="436" cy="298"/>
            </a:xfrm>
            <a:custGeom>
              <a:avLst/>
              <a:gdLst>
                <a:gd name="T0" fmla="*/ 0 w 436"/>
                <a:gd name="T1" fmla="*/ 46 h 298"/>
                <a:gd name="T2" fmla="*/ 2 w 436"/>
                <a:gd name="T3" fmla="*/ 15 h 298"/>
                <a:gd name="T4" fmla="*/ 17 w 436"/>
                <a:gd name="T5" fmla="*/ 11 h 298"/>
                <a:gd name="T6" fmla="*/ 41 w 436"/>
                <a:gd name="T7" fmla="*/ 7 h 298"/>
                <a:gd name="T8" fmla="*/ 62 w 436"/>
                <a:gd name="T9" fmla="*/ 3 h 298"/>
                <a:gd name="T10" fmla="*/ 82 w 436"/>
                <a:gd name="T11" fmla="*/ 3 h 298"/>
                <a:gd name="T12" fmla="*/ 101 w 436"/>
                <a:gd name="T13" fmla="*/ 1 h 298"/>
                <a:gd name="T14" fmla="*/ 120 w 436"/>
                <a:gd name="T15" fmla="*/ 0 h 298"/>
                <a:gd name="T16" fmla="*/ 142 w 436"/>
                <a:gd name="T17" fmla="*/ 0 h 298"/>
                <a:gd name="T18" fmla="*/ 165 w 436"/>
                <a:gd name="T19" fmla="*/ 0 h 298"/>
                <a:gd name="T20" fmla="*/ 185 w 436"/>
                <a:gd name="T21" fmla="*/ 0 h 298"/>
                <a:gd name="T22" fmla="*/ 208 w 436"/>
                <a:gd name="T23" fmla="*/ 0 h 298"/>
                <a:gd name="T24" fmla="*/ 230 w 436"/>
                <a:gd name="T25" fmla="*/ 3 h 298"/>
                <a:gd name="T26" fmla="*/ 251 w 436"/>
                <a:gd name="T27" fmla="*/ 7 h 298"/>
                <a:gd name="T28" fmla="*/ 271 w 436"/>
                <a:gd name="T29" fmla="*/ 13 h 298"/>
                <a:gd name="T30" fmla="*/ 290 w 436"/>
                <a:gd name="T31" fmla="*/ 21 h 298"/>
                <a:gd name="T32" fmla="*/ 316 w 436"/>
                <a:gd name="T33" fmla="*/ 32 h 298"/>
                <a:gd name="T34" fmla="*/ 348 w 436"/>
                <a:gd name="T35" fmla="*/ 49 h 298"/>
                <a:gd name="T36" fmla="*/ 374 w 436"/>
                <a:gd name="T37" fmla="*/ 69 h 298"/>
                <a:gd name="T38" fmla="*/ 395 w 436"/>
                <a:gd name="T39" fmla="*/ 90 h 298"/>
                <a:gd name="T40" fmla="*/ 412 w 436"/>
                <a:gd name="T41" fmla="*/ 105 h 298"/>
                <a:gd name="T42" fmla="*/ 427 w 436"/>
                <a:gd name="T43" fmla="*/ 124 h 298"/>
                <a:gd name="T44" fmla="*/ 432 w 436"/>
                <a:gd name="T45" fmla="*/ 130 h 298"/>
                <a:gd name="T46" fmla="*/ 434 w 436"/>
                <a:gd name="T47" fmla="*/ 141 h 298"/>
                <a:gd name="T48" fmla="*/ 436 w 436"/>
                <a:gd name="T49" fmla="*/ 168 h 298"/>
                <a:gd name="T50" fmla="*/ 434 w 436"/>
                <a:gd name="T51" fmla="*/ 189 h 298"/>
                <a:gd name="T52" fmla="*/ 432 w 436"/>
                <a:gd name="T53" fmla="*/ 205 h 298"/>
                <a:gd name="T54" fmla="*/ 425 w 436"/>
                <a:gd name="T55" fmla="*/ 229 h 298"/>
                <a:gd name="T56" fmla="*/ 410 w 436"/>
                <a:gd name="T57" fmla="*/ 256 h 298"/>
                <a:gd name="T58" fmla="*/ 397 w 436"/>
                <a:gd name="T59" fmla="*/ 281 h 298"/>
                <a:gd name="T60" fmla="*/ 389 w 436"/>
                <a:gd name="T61" fmla="*/ 297 h 298"/>
                <a:gd name="T62" fmla="*/ 185 w 436"/>
                <a:gd name="T63" fmla="*/ 262 h 298"/>
                <a:gd name="T64" fmla="*/ 41 w 436"/>
                <a:gd name="T65" fmla="*/ 63 h 298"/>
                <a:gd name="T66" fmla="*/ 26 w 436"/>
                <a:gd name="T67" fmla="*/ 101 h 2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6"/>
                <a:gd name="T103" fmla="*/ 0 h 298"/>
                <a:gd name="T104" fmla="*/ 436 w 436"/>
                <a:gd name="T105" fmla="*/ 298 h 2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6" h="298">
                  <a:moveTo>
                    <a:pt x="26" y="101"/>
                  </a:moveTo>
                  <a:lnTo>
                    <a:pt x="0" y="46"/>
                  </a:lnTo>
                  <a:lnTo>
                    <a:pt x="2" y="15"/>
                  </a:lnTo>
                  <a:lnTo>
                    <a:pt x="9" y="13"/>
                  </a:lnTo>
                  <a:lnTo>
                    <a:pt x="17" y="11"/>
                  </a:lnTo>
                  <a:lnTo>
                    <a:pt x="28" y="11"/>
                  </a:lnTo>
                  <a:lnTo>
                    <a:pt x="41" y="7"/>
                  </a:lnTo>
                  <a:lnTo>
                    <a:pt x="56" y="5"/>
                  </a:lnTo>
                  <a:lnTo>
                    <a:pt x="62" y="3"/>
                  </a:lnTo>
                  <a:lnTo>
                    <a:pt x="73" y="3"/>
                  </a:lnTo>
                  <a:lnTo>
                    <a:pt x="82" y="3"/>
                  </a:lnTo>
                  <a:lnTo>
                    <a:pt x="92" y="3"/>
                  </a:lnTo>
                  <a:lnTo>
                    <a:pt x="101" y="1"/>
                  </a:lnTo>
                  <a:lnTo>
                    <a:pt x="112" y="0"/>
                  </a:lnTo>
                  <a:lnTo>
                    <a:pt x="120" y="0"/>
                  </a:lnTo>
                  <a:lnTo>
                    <a:pt x="133" y="0"/>
                  </a:lnTo>
                  <a:lnTo>
                    <a:pt x="142" y="0"/>
                  </a:lnTo>
                  <a:lnTo>
                    <a:pt x="153" y="0"/>
                  </a:lnTo>
                  <a:lnTo>
                    <a:pt x="165" y="0"/>
                  </a:lnTo>
                  <a:lnTo>
                    <a:pt x="176" y="0"/>
                  </a:lnTo>
                  <a:lnTo>
                    <a:pt x="185" y="0"/>
                  </a:lnTo>
                  <a:lnTo>
                    <a:pt x="198" y="0"/>
                  </a:lnTo>
                  <a:lnTo>
                    <a:pt x="208" y="0"/>
                  </a:lnTo>
                  <a:lnTo>
                    <a:pt x="219" y="3"/>
                  </a:lnTo>
                  <a:lnTo>
                    <a:pt x="230" y="3"/>
                  </a:lnTo>
                  <a:lnTo>
                    <a:pt x="241" y="5"/>
                  </a:lnTo>
                  <a:lnTo>
                    <a:pt x="251" y="7"/>
                  </a:lnTo>
                  <a:lnTo>
                    <a:pt x="262" y="11"/>
                  </a:lnTo>
                  <a:lnTo>
                    <a:pt x="271" y="13"/>
                  </a:lnTo>
                  <a:lnTo>
                    <a:pt x="281" y="15"/>
                  </a:lnTo>
                  <a:lnTo>
                    <a:pt x="290" y="21"/>
                  </a:lnTo>
                  <a:lnTo>
                    <a:pt x="301" y="24"/>
                  </a:lnTo>
                  <a:lnTo>
                    <a:pt x="316" y="32"/>
                  </a:lnTo>
                  <a:lnTo>
                    <a:pt x="333" y="42"/>
                  </a:lnTo>
                  <a:lnTo>
                    <a:pt x="348" y="49"/>
                  </a:lnTo>
                  <a:lnTo>
                    <a:pt x="363" y="61"/>
                  </a:lnTo>
                  <a:lnTo>
                    <a:pt x="374" y="69"/>
                  </a:lnTo>
                  <a:lnTo>
                    <a:pt x="387" y="80"/>
                  </a:lnTo>
                  <a:lnTo>
                    <a:pt x="395" y="90"/>
                  </a:lnTo>
                  <a:lnTo>
                    <a:pt x="404" y="97"/>
                  </a:lnTo>
                  <a:lnTo>
                    <a:pt x="412" y="105"/>
                  </a:lnTo>
                  <a:lnTo>
                    <a:pt x="419" y="115"/>
                  </a:lnTo>
                  <a:lnTo>
                    <a:pt x="427" y="124"/>
                  </a:lnTo>
                  <a:lnTo>
                    <a:pt x="432" y="128"/>
                  </a:lnTo>
                  <a:lnTo>
                    <a:pt x="432" y="130"/>
                  </a:lnTo>
                  <a:lnTo>
                    <a:pt x="432" y="136"/>
                  </a:lnTo>
                  <a:lnTo>
                    <a:pt x="434" y="141"/>
                  </a:lnTo>
                  <a:lnTo>
                    <a:pt x="436" y="155"/>
                  </a:lnTo>
                  <a:lnTo>
                    <a:pt x="436" y="168"/>
                  </a:lnTo>
                  <a:lnTo>
                    <a:pt x="436" y="182"/>
                  </a:lnTo>
                  <a:lnTo>
                    <a:pt x="434" y="189"/>
                  </a:lnTo>
                  <a:lnTo>
                    <a:pt x="434" y="199"/>
                  </a:lnTo>
                  <a:lnTo>
                    <a:pt x="432" y="205"/>
                  </a:lnTo>
                  <a:lnTo>
                    <a:pt x="432" y="214"/>
                  </a:lnTo>
                  <a:lnTo>
                    <a:pt x="425" y="229"/>
                  </a:lnTo>
                  <a:lnTo>
                    <a:pt x="419" y="245"/>
                  </a:lnTo>
                  <a:lnTo>
                    <a:pt x="410" y="256"/>
                  </a:lnTo>
                  <a:lnTo>
                    <a:pt x="404" y="272"/>
                  </a:lnTo>
                  <a:lnTo>
                    <a:pt x="397" y="281"/>
                  </a:lnTo>
                  <a:lnTo>
                    <a:pt x="391" y="291"/>
                  </a:lnTo>
                  <a:lnTo>
                    <a:pt x="389" y="297"/>
                  </a:lnTo>
                  <a:lnTo>
                    <a:pt x="389" y="298"/>
                  </a:lnTo>
                  <a:lnTo>
                    <a:pt x="185" y="262"/>
                  </a:lnTo>
                  <a:lnTo>
                    <a:pt x="62" y="115"/>
                  </a:lnTo>
                  <a:lnTo>
                    <a:pt x="41" y="63"/>
                  </a:lnTo>
                  <a:lnTo>
                    <a:pt x="26" y="101"/>
                  </a:lnTo>
                  <a:close/>
                </a:path>
              </a:pathLst>
            </a:custGeom>
            <a:solidFill>
              <a:srgbClr val="DBB8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3" name="Freeform 65"/>
            <p:cNvSpPr>
              <a:spLocks/>
            </p:cNvSpPr>
            <p:nvPr/>
          </p:nvSpPr>
          <p:spPr bwMode="auto">
            <a:xfrm>
              <a:off x="4877" y="1393"/>
              <a:ext cx="337" cy="254"/>
            </a:xfrm>
            <a:custGeom>
              <a:avLst/>
              <a:gdLst>
                <a:gd name="T0" fmla="*/ 25 w 337"/>
                <a:gd name="T1" fmla="*/ 93 h 254"/>
                <a:gd name="T2" fmla="*/ 13 w 337"/>
                <a:gd name="T3" fmla="*/ 76 h 254"/>
                <a:gd name="T4" fmla="*/ 4 w 337"/>
                <a:gd name="T5" fmla="*/ 61 h 254"/>
                <a:gd name="T6" fmla="*/ 0 w 337"/>
                <a:gd name="T7" fmla="*/ 47 h 254"/>
                <a:gd name="T8" fmla="*/ 0 w 337"/>
                <a:gd name="T9" fmla="*/ 32 h 254"/>
                <a:gd name="T10" fmla="*/ 2 w 337"/>
                <a:gd name="T11" fmla="*/ 17 h 254"/>
                <a:gd name="T12" fmla="*/ 71 w 337"/>
                <a:gd name="T13" fmla="*/ 0 h 254"/>
                <a:gd name="T14" fmla="*/ 77 w 337"/>
                <a:gd name="T15" fmla="*/ 0 h 254"/>
                <a:gd name="T16" fmla="*/ 103 w 337"/>
                <a:gd name="T17" fmla="*/ 5 h 254"/>
                <a:gd name="T18" fmla="*/ 129 w 337"/>
                <a:gd name="T19" fmla="*/ 9 h 254"/>
                <a:gd name="T20" fmla="*/ 159 w 337"/>
                <a:gd name="T21" fmla="*/ 17 h 254"/>
                <a:gd name="T22" fmla="*/ 178 w 337"/>
                <a:gd name="T23" fmla="*/ 23 h 254"/>
                <a:gd name="T24" fmla="*/ 189 w 337"/>
                <a:gd name="T25" fmla="*/ 30 h 254"/>
                <a:gd name="T26" fmla="*/ 197 w 337"/>
                <a:gd name="T27" fmla="*/ 40 h 254"/>
                <a:gd name="T28" fmla="*/ 214 w 337"/>
                <a:gd name="T29" fmla="*/ 19 h 254"/>
                <a:gd name="T30" fmla="*/ 229 w 337"/>
                <a:gd name="T31" fmla="*/ 24 h 254"/>
                <a:gd name="T32" fmla="*/ 251 w 337"/>
                <a:gd name="T33" fmla="*/ 36 h 254"/>
                <a:gd name="T34" fmla="*/ 275 w 337"/>
                <a:gd name="T35" fmla="*/ 53 h 254"/>
                <a:gd name="T36" fmla="*/ 294 w 337"/>
                <a:gd name="T37" fmla="*/ 69 h 254"/>
                <a:gd name="T38" fmla="*/ 305 w 337"/>
                <a:gd name="T39" fmla="*/ 84 h 254"/>
                <a:gd name="T40" fmla="*/ 315 w 337"/>
                <a:gd name="T41" fmla="*/ 105 h 254"/>
                <a:gd name="T42" fmla="*/ 302 w 337"/>
                <a:gd name="T43" fmla="*/ 199 h 254"/>
                <a:gd name="T44" fmla="*/ 337 w 337"/>
                <a:gd name="T45" fmla="*/ 128 h 254"/>
                <a:gd name="T46" fmla="*/ 337 w 337"/>
                <a:gd name="T47" fmla="*/ 143 h 254"/>
                <a:gd name="T48" fmla="*/ 337 w 337"/>
                <a:gd name="T49" fmla="*/ 159 h 254"/>
                <a:gd name="T50" fmla="*/ 337 w 337"/>
                <a:gd name="T51" fmla="*/ 170 h 254"/>
                <a:gd name="T52" fmla="*/ 332 w 337"/>
                <a:gd name="T53" fmla="*/ 183 h 254"/>
                <a:gd name="T54" fmla="*/ 324 w 337"/>
                <a:gd name="T55" fmla="*/ 210 h 254"/>
                <a:gd name="T56" fmla="*/ 315 w 337"/>
                <a:gd name="T57" fmla="*/ 237 h 254"/>
                <a:gd name="T58" fmla="*/ 313 w 337"/>
                <a:gd name="T59" fmla="*/ 251 h 254"/>
                <a:gd name="T60" fmla="*/ 197 w 337"/>
                <a:gd name="T61" fmla="*/ 193 h 254"/>
                <a:gd name="T62" fmla="*/ 199 w 337"/>
                <a:gd name="T63" fmla="*/ 159 h 254"/>
                <a:gd name="T64" fmla="*/ 238 w 337"/>
                <a:gd name="T65" fmla="*/ 136 h 254"/>
                <a:gd name="T66" fmla="*/ 98 w 337"/>
                <a:gd name="T67" fmla="*/ 78 h 254"/>
                <a:gd name="T68" fmla="*/ 28 w 337"/>
                <a:gd name="T69" fmla="*/ 99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7"/>
                <a:gd name="T106" fmla="*/ 0 h 254"/>
                <a:gd name="T107" fmla="*/ 337 w 337"/>
                <a:gd name="T108" fmla="*/ 254 h 2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7" h="254">
                  <a:moveTo>
                    <a:pt x="28" y="99"/>
                  </a:moveTo>
                  <a:lnTo>
                    <a:pt x="25" y="93"/>
                  </a:lnTo>
                  <a:lnTo>
                    <a:pt x="17" y="84"/>
                  </a:lnTo>
                  <a:lnTo>
                    <a:pt x="13" y="76"/>
                  </a:lnTo>
                  <a:lnTo>
                    <a:pt x="8" y="69"/>
                  </a:lnTo>
                  <a:lnTo>
                    <a:pt x="4" y="61"/>
                  </a:lnTo>
                  <a:lnTo>
                    <a:pt x="4" y="57"/>
                  </a:lnTo>
                  <a:lnTo>
                    <a:pt x="0" y="47"/>
                  </a:lnTo>
                  <a:lnTo>
                    <a:pt x="0" y="40"/>
                  </a:lnTo>
                  <a:lnTo>
                    <a:pt x="0" y="32"/>
                  </a:lnTo>
                  <a:lnTo>
                    <a:pt x="0" y="26"/>
                  </a:lnTo>
                  <a:lnTo>
                    <a:pt x="2" y="17"/>
                  </a:lnTo>
                  <a:lnTo>
                    <a:pt x="4" y="15"/>
                  </a:lnTo>
                  <a:lnTo>
                    <a:pt x="71" y="0"/>
                  </a:lnTo>
                  <a:lnTo>
                    <a:pt x="77" y="0"/>
                  </a:lnTo>
                  <a:lnTo>
                    <a:pt x="88" y="1"/>
                  </a:lnTo>
                  <a:lnTo>
                    <a:pt x="103" y="5"/>
                  </a:lnTo>
                  <a:lnTo>
                    <a:pt x="116" y="5"/>
                  </a:lnTo>
                  <a:lnTo>
                    <a:pt x="129" y="9"/>
                  </a:lnTo>
                  <a:lnTo>
                    <a:pt x="144" y="13"/>
                  </a:lnTo>
                  <a:lnTo>
                    <a:pt x="159" y="17"/>
                  </a:lnTo>
                  <a:lnTo>
                    <a:pt x="167" y="21"/>
                  </a:lnTo>
                  <a:lnTo>
                    <a:pt x="178" y="23"/>
                  </a:lnTo>
                  <a:lnTo>
                    <a:pt x="182" y="26"/>
                  </a:lnTo>
                  <a:lnTo>
                    <a:pt x="189" y="30"/>
                  </a:lnTo>
                  <a:lnTo>
                    <a:pt x="195" y="36"/>
                  </a:lnTo>
                  <a:lnTo>
                    <a:pt x="197" y="40"/>
                  </a:lnTo>
                  <a:lnTo>
                    <a:pt x="225" y="84"/>
                  </a:lnTo>
                  <a:lnTo>
                    <a:pt x="214" y="19"/>
                  </a:lnTo>
                  <a:lnTo>
                    <a:pt x="221" y="23"/>
                  </a:lnTo>
                  <a:lnTo>
                    <a:pt x="229" y="24"/>
                  </a:lnTo>
                  <a:lnTo>
                    <a:pt x="240" y="32"/>
                  </a:lnTo>
                  <a:lnTo>
                    <a:pt x="251" y="36"/>
                  </a:lnTo>
                  <a:lnTo>
                    <a:pt x="264" y="44"/>
                  </a:lnTo>
                  <a:lnTo>
                    <a:pt x="275" y="53"/>
                  </a:lnTo>
                  <a:lnTo>
                    <a:pt x="287" y="61"/>
                  </a:lnTo>
                  <a:lnTo>
                    <a:pt x="294" y="69"/>
                  </a:lnTo>
                  <a:lnTo>
                    <a:pt x="300" y="78"/>
                  </a:lnTo>
                  <a:lnTo>
                    <a:pt x="305" y="84"/>
                  </a:lnTo>
                  <a:lnTo>
                    <a:pt x="309" y="93"/>
                  </a:lnTo>
                  <a:lnTo>
                    <a:pt x="315" y="105"/>
                  </a:lnTo>
                  <a:lnTo>
                    <a:pt x="315" y="109"/>
                  </a:lnTo>
                  <a:lnTo>
                    <a:pt x="302" y="199"/>
                  </a:lnTo>
                  <a:lnTo>
                    <a:pt x="337" y="122"/>
                  </a:lnTo>
                  <a:lnTo>
                    <a:pt x="337" y="128"/>
                  </a:lnTo>
                  <a:lnTo>
                    <a:pt x="337" y="136"/>
                  </a:lnTo>
                  <a:lnTo>
                    <a:pt x="337" y="143"/>
                  </a:lnTo>
                  <a:lnTo>
                    <a:pt x="337" y="151"/>
                  </a:lnTo>
                  <a:lnTo>
                    <a:pt x="337" y="159"/>
                  </a:lnTo>
                  <a:lnTo>
                    <a:pt x="337" y="164"/>
                  </a:lnTo>
                  <a:lnTo>
                    <a:pt x="337" y="170"/>
                  </a:lnTo>
                  <a:lnTo>
                    <a:pt x="335" y="174"/>
                  </a:lnTo>
                  <a:lnTo>
                    <a:pt x="332" y="183"/>
                  </a:lnTo>
                  <a:lnTo>
                    <a:pt x="328" y="195"/>
                  </a:lnTo>
                  <a:lnTo>
                    <a:pt x="324" y="210"/>
                  </a:lnTo>
                  <a:lnTo>
                    <a:pt x="320" y="224"/>
                  </a:lnTo>
                  <a:lnTo>
                    <a:pt x="315" y="237"/>
                  </a:lnTo>
                  <a:lnTo>
                    <a:pt x="313" y="245"/>
                  </a:lnTo>
                  <a:lnTo>
                    <a:pt x="313" y="251"/>
                  </a:lnTo>
                  <a:lnTo>
                    <a:pt x="212" y="254"/>
                  </a:lnTo>
                  <a:lnTo>
                    <a:pt x="197" y="193"/>
                  </a:lnTo>
                  <a:lnTo>
                    <a:pt x="180" y="170"/>
                  </a:lnTo>
                  <a:lnTo>
                    <a:pt x="199" y="159"/>
                  </a:lnTo>
                  <a:lnTo>
                    <a:pt x="174" y="126"/>
                  </a:lnTo>
                  <a:lnTo>
                    <a:pt x="238" y="136"/>
                  </a:lnTo>
                  <a:lnTo>
                    <a:pt x="156" y="95"/>
                  </a:lnTo>
                  <a:lnTo>
                    <a:pt x="98" y="78"/>
                  </a:lnTo>
                  <a:lnTo>
                    <a:pt x="23" y="40"/>
                  </a:lnTo>
                  <a:lnTo>
                    <a:pt x="28" y="99"/>
                  </a:lnTo>
                  <a:close/>
                </a:path>
              </a:pathLst>
            </a:custGeom>
            <a:solidFill>
              <a:srgbClr val="AB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4" name="Freeform 66"/>
            <p:cNvSpPr>
              <a:spLocks/>
            </p:cNvSpPr>
            <p:nvPr/>
          </p:nvSpPr>
          <p:spPr bwMode="auto">
            <a:xfrm>
              <a:off x="4821" y="1429"/>
              <a:ext cx="253" cy="243"/>
            </a:xfrm>
            <a:custGeom>
              <a:avLst/>
              <a:gdLst>
                <a:gd name="T0" fmla="*/ 39 w 253"/>
                <a:gd name="T1" fmla="*/ 0 h 243"/>
                <a:gd name="T2" fmla="*/ 21 w 253"/>
                <a:gd name="T3" fmla="*/ 69 h 243"/>
                <a:gd name="T4" fmla="*/ 30 w 253"/>
                <a:gd name="T5" fmla="*/ 90 h 243"/>
                <a:gd name="T6" fmla="*/ 0 w 253"/>
                <a:gd name="T7" fmla="*/ 170 h 243"/>
                <a:gd name="T8" fmla="*/ 253 w 253"/>
                <a:gd name="T9" fmla="*/ 243 h 243"/>
                <a:gd name="T10" fmla="*/ 191 w 253"/>
                <a:gd name="T11" fmla="*/ 69 h 243"/>
                <a:gd name="T12" fmla="*/ 133 w 253"/>
                <a:gd name="T13" fmla="*/ 56 h 243"/>
                <a:gd name="T14" fmla="*/ 75 w 253"/>
                <a:gd name="T15" fmla="*/ 11 h 243"/>
                <a:gd name="T16" fmla="*/ 79 w 253"/>
                <a:gd name="T17" fmla="*/ 77 h 243"/>
                <a:gd name="T18" fmla="*/ 49 w 253"/>
                <a:gd name="T19" fmla="*/ 29 h 243"/>
                <a:gd name="T20" fmla="*/ 39 w 253"/>
                <a:gd name="T21" fmla="*/ 0 h 243"/>
                <a:gd name="T22" fmla="*/ 39 w 253"/>
                <a:gd name="T23" fmla="*/ 0 h 2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243"/>
                <a:gd name="T38" fmla="*/ 253 w 253"/>
                <a:gd name="T39" fmla="*/ 243 h 2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243">
                  <a:moveTo>
                    <a:pt x="39" y="0"/>
                  </a:moveTo>
                  <a:lnTo>
                    <a:pt x="21" y="69"/>
                  </a:lnTo>
                  <a:lnTo>
                    <a:pt x="30" y="90"/>
                  </a:lnTo>
                  <a:lnTo>
                    <a:pt x="0" y="170"/>
                  </a:lnTo>
                  <a:lnTo>
                    <a:pt x="253" y="243"/>
                  </a:lnTo>
                  <a:lnTo>
                    <a:pt x="191" y="69"/>
                  </a:lnTo>
                  <a:lnTo>
                    <a:pt x="133" y="56"/>
                  </a:lnTo>
                  <a:lnTo>
                    <a:pt x="75" y="11"/>
                  </a:lnTo>
                  <a:lnTo>
                    <a:pt x="79" y="77"/>
                  </a:lnTo>
                  <a:lnTo>
                    <a:pt x="49" y="29"/>
                  </a:lnTo>
                  <a:lnTo>
                    <a:pt x="39" y="0"/>
                  </a:lnTo>
                  <a:close/>
                </a:path>
              </a:pathLst>
            </a:custGeom>
            <a:solidFill>
              <a:srgbClr val="FF99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5" name="Freeform 67"/>
            <p:cNvSpPr>
              <a:spLocks/>
            </p:cNvSpPr>
            <p:nvPr/>
          </p:nvSpPr>
          <p:spPr bwMode="auto">
            <a:xfrm>
              <a:off x="4890" y="1523"/>
              <a:ext cx="66" cy="52"/>
            </a:xfrm>
            <a:custGeom>
              <a:avLst/>
              <a:gdLst>
                <a:gd name="T0" fmla="*/ 0 w 66"/>
                <a:gd name="T1" fmla="*/ 0 h 52"/>
                <a:gd name="T2" fmla="*/ 43 w 66"/>
                <a:gd name="T3" fmla="*/ 17 h 52"/>
                <a:gd name="T4" fmla="*/ 66 w 66"/>
                <a:gd name="T5" fmla="*/ 52 h 52"/>
                <a:gd name="T6" fmla="*/ 6 w 66"/>
                <a:gd name="T7" fmla="*/ 52 h 52"/>
                <a:gd name="T8" fmla="*/ 10 w 66"/>
                <a:gd name="T9" fmla="*/ 29 h 52"/>
                <a:gd name="T10" fmla="*/ 0 w 66"/>
                <a:gd name="T11" fmla="*/ 0 h 52"/>
                <a:gd name="T12" fmla="*/ 0 w 66"/>
                <a:gd name="T13" fmla="*/ 0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0" y="0"/>
                  </a:moveTo>
                  <a:lnTo>
                    <a:pt x="43" y="17"/>
                  </a:lnTo>
                  <a:lnTo>
                    <a:pt x="66" y="52"/>
                  </a:lnTo>
                  <a:lnTo>
                    <a:pt x="6" y="52"/>
                  </a:lnTo>
                  <a:lnTo>
                    <a:pt x="10" y="29"/>
                  </a:lnTo>
                  <a:lnTo>
                    <a:pt x="0" y="0"/>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6" name="Freeform 68"/>
            <p:cNvSpPr>
              <a:spLocks/>
            </p:cNvSpPr>
            <p:nvPr/>
          </p:nvSpPr>
          <p:spPr bwMode="auto">
            <a:xfrm>
              <a:off x="4905" y="1481"/>
              <a:ext cx="287" cy="394"/>
            </a:xfrm>
            <a:custGeom>
              <a:avLst/>
              <a:gdLst>
                <a:gd name="T0" fmla="*/ 53 w 287"/>
                <a:gd name="T1" fmla="*/ 0 h 394"/>
                <a:gd name="T2" fmla="*/ 101 w 287"/>
                <a:gd name="T3" fmla="*/ 76 h 394"/>
                <a:gd name="T4" fmla="*/ 23 w 287"/>
                <a:gd name="T5" fmla="*/ 155 h 394"/>
                <a:gd name="T6" fmla="*/ 53 w 287"/>
                <a:gd name="T7" fmla="*/ 228 h 394"/>
                <a:gd name="T8" fmla="*/ 0 w 287"/>
                <a:gd name="T9" fmla="*/ 339 h 394"/>
                <a:gd name="T10" fmla="*/ 90 w 287"/>
                <a:gd name="T11" fmla="*/ 325 h 394"/>
                <a:gd name="T12" fmla="*/ 126 w 287"/>
                <a:gd name="T13" fmla="*/ 394 h 394"/>
                <a:gd name="T14" fmla="*/ 287 w 287"/>
                <a:gd name="T15" fmla="*/ 325 h 394"/>
                <a:gd name="T16" fmla="*/ 270 w 287"/>
                <a:gd name="T17" fmla="*/ 256 h 394"/>
                <a:gd name="T18" fmla="*/ 270 w 287"/>
                <a:gd name="T19" fmla="*/ 172 h 394"/>
                <a:gd name="T20" fmla="*/ 225 w 287"/>
                <a:gd name="T21" fmla="*/ 166 h 394"/>
                <a:gd name="T22" fmla="*/ 225 w 287"/>
                <a:gd name="T23" fmla="*/ 163 h 394"/>
                <a:gd name="T24" fmla="*/ 227 w 287"/>
                <a:gd name="T25" fmla="*/ 157 h 394"/>
                <a:gd name="T26" fmla="*/ 229 w 287"/>
                <a:gd name="T27" fmla="*/ 149 h 394"/>
                <a:gd name="T28" fmla="*/ 231 w 287"/>
                <a:gd name="T29" fmla="*/ 141 h 394"/>
                <a:gd name="T30" fmla="*/ 234 w 287"/>
                <a:gd name="T31" fmla="*/ 130 h 394"/>
                <a:gd name="T32" fmla="*/ 236 w 287"/>
                <a:gd name="T33" fmla="*/ 120 h 394"/>
                <a:gd name="T34" fmla="*/ 238 w 287"/>
                <a:gd name="T35" fmla="*/ 111 h 394"/>
                <a:gd name="T36" fmla="*/ 240 w 287"/>
                <a:gd name="T37" fmla="*/ 103 h 394"/>
                <a:gd name="T38" fmla="*/ 238 w 287"/>
                <a:gd name="T39" fmla="*/ 94 h 394"/>
                <a:gd name="T40" fmla="*/ 236 w 287"/>
                <a:gd name="T41" fmla="*/ 88 h 394"/>
                <a:gd name="T42" fmla="*/ 234 w 287"/>
                <a:gd name="T43" fmla="*/ 84 h 394"/>
                <a:gd name="T44" fmla="*/ 229 w 287"/>
                <a:gd name="T45" fmla="*/ 82 h 394"/>
                <a:gd name="T46" fmla="*/ 223 w 287"/>
                <a:gd name="T47" fmla="*/ 76 h 394"/>
                <a:gd name="T48" fmla="*/ 221 w 287"/>
                <a:gd name="T49" fmla="*/ 76 h 394"/>
                <a:gd name="T50" fmla="*/ 165 w 287"/>
                <a:gd name="T51" fmla="*/ 94 h 394"/>
                <a:gd name="T52" fmla="*/ 109 w 287"/>
                <a:gd name="T53" fmla="*/ 11 h 394"/>
                <a:gd name="T54" fmla="*/ 53 w 287"/>
                <a:gd name="T55" fmla="*/ 0 h 394"/>
                <a:gd name="T56" fmla="*/ 53 w 287"/>
                <a:gd name="T57" fmla="*/ 0 h 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7"/>
                <a:gd name="T88" fmla="*/ 0 h 394"/>
                <a:gd name="T89" fmla="*/ 287 w 287"/>
                <a:gd name="T90" fmla="*/ 394 h 3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7" h="394">
                  <a:moveTo>
                    <a:pt x="53" y="0"/>
                  </a:moveTo>
                  <a:lnTo>
                    <a:pt x="101" y="76"/>
                  </a:lnTo>
                  <a:lnTo>
                    <a:pt x="23" y="155"/>
                  </a:lnTo>
                  <a:lnTo>
                    <a:pt x="53" y="228"/>
                  </a:lnTo>
                  <a:lnTo>
                    <a:pt x="0" y="339"/>
                  </a:lnTo>
                  <a:lnTo>
                    <a:pt x="90" y="325"/>
                  </a:lnTo>
                  <a:lnTo>
                    <a:pt x="126" y="394"/>
                  </a:lnTo>
                  <a:lnTo>
                    <a:pt x="287" y="325"/>
                  </a:lnTo>
                  <a:lnTo>
                    <a:pt x="270" y="256"/>
                  </a:lnTo>
                  <a:lnTo>
                    <a:pt x="270" y="172"/>
                  </a:lnTo>
                  <a:lnTo>
                    <a:pt x="225" y="166"/>
                  </a:lnTo>
                  <a:lnTo>
                    <a:pt x="225" y="163"/>
                  </a:lnTo>
                  <a:lnTo>
                    <a:pt x="227" y="157"/>
                  </a:lnTo>
                  <a:lnTo>
                    <a:pt x="229" y="149"/>
                  </a:lnTo>
                  <a:lnTo>
                    <a:pt x="231" y="141"/>
                  </a:lnTo>
                  <a:lnTo>
                    <a:pt x="234" y="130"/>
                  </a:lnTo>
                  <a:lnTo>
                    <a:pt x="236" y="120"/>
                  </a:lnTo>
                  <a:lnTo>
                    <a:pt x="238" y="111"/>
                  </a:lnTo>
                  <a:lnTo>
                    <a:pt x="240" y="103"/>
                  </a:lnTo>
                  <a:lnTo>
                    <a:pt x="238" y="94"/>
                  </a:lnTo>
                  <a:lnTo>
                    <a:pt x="236" y="88"/>
                  </a:lnTo>
                  <a:lnTo>
                    <a:pt x="234" y="84"/>
                  </a:lnTo>
                  <a:lnTo>
                    <a:pt x="229" y="82"/>
                  </a:lnTo>
                  <a:lnTo>
                    <a:pt x="223" y="76"/>
                  </a:lnTo>
                  <a:lnTo>
                    <a:pt x="221" y="76"/>
                  </a:lnTo>
                  <a:lnTo>
                    <a:pt x="165" y="94"/>
                  </a:lnTo>
                  <a:lnTo>
                    <a:pt x="109" y="11"/>
                  </a:lnTo>
                  <a:lnTo>
                    <a:pt x="53" y="0"/>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 name="Freeform 69"/>
            <p:cNvSpPr>
              <a:spLocks/>
            </p:cNvSpPr>
            <p:nvPr/>
          </p:nvSpPr>
          <p:spPr bwMode="auto">
            <a:xfrm>
              <a:off x="4797" y="1584"/>
              <a:ext cx="580" cy="245"/>
            </a:xfrm>
            <a:custGeom>
              <a:avLst/>
              <a:gdLst>
                <a:gd name="T0" fmla="*/ 271 w 580"/>
                <a:gd name="T1" fmla="*/ 146 h 245"/>
                <a:gd name="T2" fmla="*/ 116 w 580"/>
                <a:gd name="T3" fmla="*/ 245 h 245"/>
                <a:gd name="T4" fmla="*/ 73 w 580"/>
                <a:gd name="T5" fmla="*/ 242 h 245"/>
                <a:gd name="T6" fmla="*/ 41 w 580"/>
                <a:gd name="T7" fmla="*/ 180 h 245"/>
                <a:gd name="T8" fmla="*/ 37 w 580"/>
                <a:gd name="T9" fmla="*/ 106 h 245"/>
                <a:gd name="T10" fmla="*/ 0 w 580"/>
                <a:gd name="T11" fmla="*/ 56 h 245"/>
                <a:gd name="T12" fmla="*/ 0 w 580"/>
                <a:gd name="T13" fmla="*/ 19 h 245"/>
                <a:gd name="T14" fmla="*/ 35 w 580"/>
                <a:gd name="T15" fmla="*/ 0 h 245"/>
                <a:gd name="T16" fmla="*/ 241 w 580"/>
                <a:gd name="T17" fmla="*/ 35 h 245"/>
                <a:gd name="T18" fmla="*/ 389 w 580"/>
                <a:gd name="T19" fmla="*/ 56 h 245"/>
                <a:gd name="T20" fmla="*/ 432 w 580"/>
                <a:gd name="T21" fmla="*/ 19 h 245"/>
                <a:gd name="T22" fmla="*/ 490 w 580"/>
                <a:gd name="T23" fmla="*/ 56 h 245"/>
                <a:gd name="T24" fmla="*/ 528 w 580"/>
                <a:gd name="T25" fmla="*/ 56 h 245"/>
                <a:gd name="T26" fmla="*/ 580 w 580"/>
                <a:gd name="T27" fmla="*/ 98 h 245"/>
                <a:gd name="T28" fmla="*/ 571 w 580"/>
                <a:gd name="T29" fmla="*/ 167 h 245"/>
                <a:gd name="T30" fmla="*/ 458 w 580"/>
                <a:gd name="T31" fmla="*/ 98 h 245"/>
                <a:gd name="T32" fmla="*/ 339 w 580"/>
                <a:gd name="T33" fmla="*/ 86 h 245"/>
                <a:gd name="T34" fmla="*/ 271 w 580"/>
                <a:gd name="T35" fmla="*/ 146 h 245"/>
                <a:gd name="T36" fmla="*/ 271 w 580"/>
                <a:gd name="T37" fmla="*/ 146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0"/>
                <a:gd name="T58" fmla="*/ 0 h 245"/>
                <a:gd name="T59" fmla="*/ 580 w 580"/>
                <a:gd name="T60" fmla="*/ 245 h 2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0" h="245">
                  <a:moveTo>
                    <a:pt x="271" y="146"/>
                  </a:moveTo>
                  <a:lnTo>
                    <a:pt x="116" y="245"/>
                  </a:lnTo>
                  <a:lnTo>
                    <a:pt x="73" y="242"/>
                  </a:lnTo>
                  <a:lnTo>
                    <a:pt x="41" y="180"/>
                  </a:lnTo>
                  <a:lnTo>
                    <a:pt x="37" y="106"/>
                  </a:lnTo>
                  <a:lnTo>
                    <a:pt x="0" y="56"/>
                  </a:lnTo>
                  <a:lnTo>
                    <a:pt x="0" y="19"/>
                  </a:lnTo>
                  <a:lnTo>
                    <a:pt x="35" y="0"/>
                  </a:lnTo>
                  <a:lnTo>
                    <a:pt x="241" y="35"/>
                  </a:lnTo>
                  <a:lnTo>
                    <a:pt x="389" y="56"/>
                  </a:lnTo>
                  <a:lnTo>
                    <a:pt x="432" y="19"/>
                  </a:lnTo>
                  <a:lnTo>
                    <a:pt x="490" y="56"/>
                  </a:lnTo>
                  <a:lnTo>
                    <a:pt x="528" y="56"/>
                  </a:lnTo>
                  <a:lnTo>
                    <a:pt x="580" y="98"/>
                  </a:lnTo>
                  <a:lnTo>
                    <a:pt x="571" y="167"/>
                  </a:lnTo>
                  <a:lnTo>
                    <a:pt x="458" y="98"/>
                  </a:lnTo>
                  <a:lnTo>
                    <a:pt x="339" y="86"/>
                  </a:lnTo>
                  <a:lnTo>
                    <a:pt x="271" y="146"/>
                  </a:lnTo>
                  <a:close/>
                </a:path>
              </a:pathLst>
            </a:custGeom>
            <a:solidFill>
              <a:srgbClr val="FF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 name="Freeform 70"/>
            <p:cNvSpPr>
              <a:spLocks/>
            </p:cNvSpPr>
            <p:nvPr/>
          </p:nvSpPr>
          <p:spPr bwMode="auto">
            <a:xfrm>
              <a:off x="4838" y="1609"/>
              <a:ext cx="535" cy="211"/>
            </a:xfrm>
            <a:custGeom>
              <a:avLst/>
              <a:gdLst>
                <a:gd name="T0" fmla="*/ 129 w 535"/>
                <a:gd name="T1" fmla="*/ 6 h 211"/>
                <a:gd name="T2" fmla="*/ 58 w 535"/>
                <a:gd name="T3" fmla="*/ 31 h 211"/>
                <a:gd name="T4" fmla="*/ 39 w 535"/>
                <a:gd name="T5" fmla="*/ 35 h 211"/>
                <a:gd name="T6" fmla="*/ 13 w 535"/>
                <a:gd name="T7" fmla="*/ 44 h 211"/>
                <a:gd name="T8" fmla="*/ 9 w 535"/>
                <a:gd name="T9" fmla="*/ 59 h 211"/>
                <a:gd name="T10" fmla="*/ 17 w 535"/>
                <a:gd name="T11" fmla="*/ 69 h 211"/>
                <a:gd name="T12" fmla="*/ 34 w 535"/>
                <a:gd name="T13" fmla="*/ 77 h 211"/>
                <a:gd name="T14" fmla="*/ 54 w 535"/>
                <a:gd name="T15" fmla="*/ 81 h 211"/>
                <a:gd name="T16" fmla="*/ 75 w 535"/>
                <a:gd name="T17" fmla="*/ 84 h 211"/>
                <a:gd name="T18" fmla="*/ 90 w 535"/>
                <a:gd name="T19" fmla="*/ 86 h 211"/>
                <a:gd name="T20" fmla="*/ 95 w 535"/>
                <a:gd name="T21" fmla="*/ 92 h 211"/>
                <a:gd name="T22" fmla="*/ 82 w 535"/>
                <a:gd name="T23" fmla="*/ 94 h 211"/>
                <a:gd name="T24" fmla="*/ 62 w 535"/>
                <a:gd name="T25" fmla="*/ 104 h 211"/>
                <a:gd name="T26" fmla="*/ 43 w 535"/>
                <a:gd name="T27" fmla="*/ 115 h 211"/>
                <a:gd name="T28" fmla="*/ 32 w 535"/>
                <a:gd name="T29" fmla="*/ 128 h 211"/>
                <a:gd name="T30" fmla="*/ 30 w 535"/>
                <a:gd name="T31" fmla="*/ 144 h 211"/>
                <a:gd name="T32" fmla="*/ 39 w 535"/>
                <a:gd name="T33" fmla="*/ 161 h 211"/>
                <a:gd name="T34" fmla="*/ 56 w 535"/>
                <a:gd name="T35" fmla="*/ 176 h 211"/>
                <a:gd name="T36" fmla="*/ 86 w 535"/>
                <a:gd name="T37" fmla="*/ 199 h 211"/>
                <a:gd name="T38" fmla="*/ 331 w 535"/>
                <a:gd name="T39" fmla="*/ 61 h 211"/>
                <a:gd name="T40" fmla="*/ 399 w 535"/>
                <a:gd name="T41" fmla="*/ 86 h 211"/>
                <a:gd name="T42" fmla="*/ 496 w 535"/>
                <a:gd name="T43" fmla="*/ 211 h 211"/>
                <a:gd name="T44" fmla="*/ 500 w 535"/>
                <a:gd name="T45" fmla="*/ 201 h 211"/>
                <a:gd name="T46" fmla="*/ 513 w 535"/>
                <a:gd name="T47" fmla="*/ 178 h 211"/>
                <a:gd name="T48" fmla="*/ 526 w 535"/>
                <a:gd name="T49" fmla="*/ 150 h 211"/>
                <a:gd name="T50" fmla="*/ 535 w 535"/>
                <a:gd name="T51" fmla="*/ 121 h 211"/>
                <a:gd name="T52" fmla="*/ 532 w 535"/>
                <a:gd name="T53" fmla="*/ 98 h 211"/>
                <a:gd name="T54" fmla="*/ 522 w 535"/>
                <a:gd name="T55" fmla="*/ 82 h 211"/>
                <a:gd name="T56" fmla="*/ 509 w 535"/>
                <a:gd name="T57" fmla="*/ 69 h 211"/>
                <a:gd name="T58" fmla="*/ 500 w 535"/>
                <a:gd name="T59" fmla="*/ 81 h 211"/>
                <a:gd name="T60" fmla="*/ 485 w 535"/>
                <a:gd name="T61" fmla="*/ 94 h 211"/>
                <a:gd name="T62" fmla="*/ 459 w 535"/>
                <a:gd name="T63" fmla="*/ 81 h 211"/>
                <a:gd name="T64" fmla="*/ 453 w 535"/>
                <a:gd name="T65" fmla="*/ 56 h 211"/>
                <a:gd name="T66" fmla="*/ 475 w 535"/>
                <a:gd name="T67" fmla="*/ 40 h 211"/>
                <a:gd name="T68" fmla="*/ 492 w 535"/>
                <a:gd name="T69" fmla="*/ 38 h 211"/>
                <a:gd name="T70" fmla="*/ 483 w 535"/>
                <a:gd name="T71" fmla="*/ 29 h 211"/>
                <a:gd name="T72" fmla="*/ 466 w 535"/>
                <a:gd name="T73" fmla="*/ 23 h 211"/>
                <a:gd name="T74" fmla="*/ 449 w 535"/>
                <a:gd name="T75" fmla="*/ 25 h 211"/>
                <a:gd name="T76" fmla="*/ 434 w 535"/>
                <a:gd name="T77" fmla="*/ 35 h 211"/>
                <a:gd name="T78" fmla="*/ 417 w 535"/>
                <a:gd name="T79" fmla="*/ 44 h 211"/>
                <a:gd name="T80" fmla="*/ 354 w 535"/>
                <a:gd name="T81" fmla="*/ 23 h 2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5"/>
                <a:gd name="T124" fmla="*/ 0 h 211"/>
                <a:gd name="T125" fmla="*/ 535 w 535"/>
                <a:gd name="T126" fmla="*/ 211 h 2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5" h="211">
                  <a:moveTo>
                    <a:pt x="354" y="23"/>
                  </a:moveTo>
                  <a:lnTo>
                    <a:pt x="129" y="6"/>
                  </a:lnTo>
                  <a:lnTo>
                    <a:pt x="0" y="0"/>
                  </a:lnTo>
                  <a:lnTo>
                    <a:pt x="58" y="31"/>
                  </a:lnTo>
                  <a:lnTo>
                    <a:pt x="52" y="31"/>
                  </a:lnTo>
                  <a:lnTo>
                    <a:pt x="39" y="35"/>
                  </a:lnTo>
                  <a:lnTo>
                    <a:pt x="22" y="38"/>
                  </a:lnTo>
                  <a:lnTo>
                    <a:pt x="13" y="44"/>
                  </a:lnTo>
                  <a:lnTo>
                    <a:pt x="4" y="52"/>
                  </a:lnTo>
                  <a:lnTo>
                    <a:pt x="9" y="59"/>
                  </a:lnTo>
                  <a:lnTo>
                    <a:pt x="11" y="63"/>
                  </a:lnTo>
                  <a:lnTo>
                    <a:pt x="17" y="69"/>
                  </a:lnTo>
                  <a:lnTo>
                    <a:pt x="24" y="73"/>
                  </a:lnTo>
                  <a:lnTo>
                    <a:pt x="34" y="77"/>
                  </a:lnTo>
                  <a:lnTo>
                    <a:pt x="43" y="79"/>
                  </a:lnTo>
                  <a:lnTo>
                    <a:pt x="54" y="81"/>
                  </a:lnTo>
                  <a:lnTo>
                    <a:pt x="64" y="82"/>
                  </a:lnTo>
                  <a:lnTo>
                    <a:pt x="75" y="84"/>
                  </a:lnTo>
                  <a:lnTo>
                    <a:pt x="84" y="86"/>
                  </a:lnTo>
                  <a:lnTo>
                    <a:pt x="90" y="86"/>
                  </a:lnTo>
                  <a:lnTo>
                    <a:pt x="92" y="88"/>
                  </a:lnTo>
                  <a:lnTo>
                    <a:pt x="95" y="92"/>
                  </a:lnTo>
                  <a:lnTo>
                    <a:pt x="90" y="92"/>
                  </a:lnTo>
                  <a:lnTo>
                    <a:pt x="82" y="94"/>
                  </a:lnTo>
                  <a:lnTo>
                    <a:pt x="71" y="98"/>
                  </a:lnTo>
                  <a:lnTo>
                    <a:pt x="62" y="104"/>
                  </a:lnTo>
                  <a:lnTo>
                    <a:pt x="52" y="107"/>
                  </a:lnTo>
                  <a:lnTo>
                    <a:pt x="43" y="115"/>
                  </a:lnTo>
                  <a:lnTo>
                    <a:pt x="34" y="121"/>
                  </a:lnTo>
                  <a:lnTo>
                    <a:pt x="32" y="128"/>
                  </a:lnTo>
                  <a:lnTo>
                    <a:pt x="28" y="136"/>
                  </a:lnTo>
                  <a:lnTo>
                    <a:pt x="30" y="144"/>
                  </a:lnTo>
                  <a:lnTo>
                    <a:pt x="34" y="151"/>
                  </a:lnTo>
                  <a:lnTo>
                    <a:pt x="39" y="161"/>
                  </a:lnTo>
                  <a:lnTo>
                    <a:pt x="49" y="171"/>
                  </a:lnTo>
                  <a:lnTo>
                    <a:pt x="56" y="176"/>
                  </a:lnTo>
                  <a:lnTo>
                    <a:pt x="101" y="159"/>
                  </a:lnTo>
                  <a:lnTo>
                    <a:pt x="86" y="199"/>
                  </a:lnTo>
                  <a:lnTo>
                    <a:pt x="245" y="121"/>
                  </a:lnTo>
                  <a:lnTo>
                    <a:pt x="331" y="61"/>
                  </a:lnTo>
                  <a:lnTo>
                    <a:pt x="350" y="92"/>
                  </a:lnTo>
                  <a:lnTo>
                    <a:pt x="399" y="86"/>
                  </a:lnTo>
                  <a:lnTo>
                    <a:pt x="442" y="121"/>
                  </a:lnTo>
                  <a:lnTo>
                    <a:pt x="496" y="211"/>
                  </a:lnTo>
                  <a:lnTo>
                    <a:pt x="496" y="207"/>
                  </a:lnTo>
                  <a:lnTo>
                    <a:pt x="500" y="201"/>
                  </a:lnTo>
                  <a:lnTo>
                    <a:pt x="507" y="190"/>
                  </a:lnTo>
                  <a:lnTo>
                    <a:pt x="513" y="178"/>
                  </a:lnTo>
                  <a:lnTo>
                    <a:pt x="520" y="165"/>
                  </a:lnTo>
                  <a:lnTo>
                    <a:pt x="526" y="150"/>
                  </a:lnTo>
                  <a:lnTo>
                    <a:pt x="530" y="134"/>
                  </a:lnTo>
                  <a:lnTo>
                    <a:pt x="535" y="121"/>
                  </a:lnTo>
                  <a:lnTo>
                    <a:pt x="532" y="109"/>
                  </a:lnTo>
                  <a:lnTo>
                    <a:pt x="532" y="98"/>
                  </a:lnTo>
                  <a:lnTo>
                    <a:pt x="526" y="88"/>
                  </a:lnTo>
                  <a:lnTo>
                    <a:pt x="522" y="82"/>
                  </a:lnTo>
                  <a:lnTo>
                    <a:pt x="513" y="73"/>
                  </a:lnTo>
                  <a:lnTo>
                    <a:pt x="509" y="69"/>
                  </a:lnTo>
                  <a:lnTo>
                    <a:pt x="507" y="73"/>
                  </a:lnTo>
                  <a:lnTo>
                    <a:pt x="500" y="81"/>
                  </a:lnTo>
                  <a:lnTo>
                    <a:pt x="494" y="90"/>
                  </a:lnTo>
                  <a:lnTo>
                    <a:pt x="485" y="94"/>
                  </a:lnTo>
                  <a:lnTo>
                    <a:pt x="470" y="88"/>
                  </a:lnTo>
                  <a:lnTo>
                    <a:pt x="459" y="81"/>
                  </a:lnTo>
                  <a:lnTo>
                    <a:pt x="451" y="67"/>
                  </a:lnTo>
                  <a:lnTo>
                    <a:pt x="453" y="56"/>
                  </a:lnTo>
                  <a:lnTo>
                    <a:pt x="459" y="46"/>
                  </a:lnTo>
                  <a:lnTo>
                    <a:pt x="475" y="40"/>
                  </a:lnTo>
                  <a:lnTo>
                    <a:pt x="485" y="38"/>
                  </a:lnTo>
                  <a:lnTo>
                    <a:pt x="492" y="38"/>
                  </a:lnTo>
                  <a:lnTo>
                    <a:pt x="487" y="35"/>
                  </a:lnTo>
                  <a:lnTo>
                    <a:pt x="483" y="29"/>
                  </a:lnTo>
                  <a:lnTo>
                    <a:pt x="477" y="23"/>
                  </a:lnTo>
                  <a:lnTo>
                    <a:pt x="466" y="23"/>
                  </a:lnTo>
                  <a:lnTo>
                    <a:pt x="457" y="23"/>
                  </a:lnTo>
                  <a:lnTo>
                    <a:pt x="449" y="25"/>
                  </a:lnTo>
                  <a:lnTo>
                    <a:pt x="440" y="29"/>
                  </a:lnTo>
                  <a:lnTo>
                    <a:pt x="434" y="35"/>
                  </a:lnTo>
                  <a:lnTo>
                    <a:pt x="421" y="40"/>
                  </a:lnTo>
                  <a:lnTo>
                    <a:pt x="417" y="44"/>
                  </a:lnTo>
                  <a:lnTo>
                    <a:pt x="391" y="10"/>
                  </a:lnTo>
                  <a:lnTo>
                    <a:pt x="354" y="2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 name="Freeform 71"/>
            <p:cNvSpPr>
              <a:spLocks/>
            </p:cNvSpPr>
            <p:nvPr/>
          </p:nvSpPr>
          <p:spPr bwMode="auto">
            <a:xfrm>
              <a:off x="3883" y="1764"/>
              <a:ext cx="375" cy="167"/>
            </a:xfrm>
            <a:custGeom>
              <a:avLst/>
              <a:gdLst>
                <a:gd name="T0" fmla="*/ 0 w 375"/>
                <a:gd name="T1" fmla="*/ 18 h 167"/>
                <a:gd name="T2" fmla="*/ 0 w 375"/>
                <a:gd name="T3" fmla="*/ 42 h 167"/>
                <a:gd name="T4" fmla="*/ 2 w 375"/>
                <a:gd name="T5" fmla="*/ 42 h 167"/>
                <a:gd name="T6" fmla="*/ 8 w 375"/>
                <a:gd name="T7" fmla="*/ 42 h 167"/>
                <a:gd name="T8" fmla="*/ 21 w 375"/>
                <a:gd name="T9" fmla="*/ 42 h 167"/>
                <a:gd name="T10" fmla="*/ 38 w 375"/>
                <a:gd name="T11" fmla="*/ 46 h 167"/>
                <a:gd name="T12" fmla="*/ 45 w 375"/>
                <a:gd name="T13" fmla="*/ 46 h 167"/>
                <a:gd name="T14" fmla="*/ 53 w 375"/>
                <a:gd name="T15" fmla="*/ 50 h 167"/>
                <a:gd name="T16" fmla="*/ 64 w 375"/>
                <a:gd name="T17" fmla="*/ 52 h 167"/>
                <a:gd name="T18" fmla="*/ 73 w 375"/>
                <a:gd name="T19" fmla="*/ 56 h 167"/>
                <a:gd name="T20" fmla="*/ 81 w 375"/>
                <a:gd name="T21" fmla="*/ 58 h 167"/>
                <a:gd name="T22" fmla="*/ 92 w 375"/>
                <a:gd name="T23" fmla="*/ 64 h 167"/>
                <a:gd name="T24" fmla="*/ 101 w 375"/>
                <a:gd name="T25" fmla="*/ 67 h 167"/>
                <a:gd name="T26" fmla="*/ 111 w 375"/>
                <a:gd name="T27" fmla="*/ 73 h 167"/>
                <a:gd name="T28" fmla="*/ 126 w 375"/>
                <a:gd name="T29" fmla="*/ 83 h 167"/>
                <a:gd name="T30" fmla="*/ 143 w 375"/>
                <a:gd name="T31" fmla="*/ 94 h 167"/>
                <a:gd name="T32" fmla="*/ 156 w 375"/>
                <a:gd name="T33" fmla="*/ 106 h 167"/>
                <a:gd name="T34" fmla="*/ 169 w 375"/>
                <a:gd name="T35" fmla="*/ 119 h 167"/>
                <a:gd name="T36" fmla="*/ 176 w 375"/>
                <a:gd name="T37" fmla="*/ 129 h 167"/>
                <a:gd name="T38" fmla="*/ 184 w 375"/>
                <a:gd name="T39" fmla="*/ 138 h 167"/>
                <a:gd name="T40" fmla="*/ 189 w 375"/>
                <a:gd name="T41" fmla="*/ 144 h 167"/>
                <a:gd name="T42" fmla="*/ 191 w 375"/>
                <a:gd name="T43" fmla="*/ 148 h 167"/>
                <a:gd name="T44" fmla="*/ 296 w 375"/>
                <a:gd name="T45" fmla="*/ 148 h 167"/>
                <a:gd name="T46" fmla="*/ 328 w 375"/>
                <a:gd name="T47" fmla="*/ 167 h 167"/>
                <a:gd name="T48" fmla="*/ 375 w 375"/>
                <a:gd name="T49" fmla="*/ 127 h 167"/>
                <a:gd name="T50" fmla="*/ 373 w 375"/>
                <a:gd name="T51" fmla="*/ 121 h 167"/>
                <a:gd name="T52" fmla="*/ 373 w 375"/>
                <a:gd name="T53" fmla="*/ 113 h 167"/>
                <a:gd name="T54" fmla="*/ 369 w 375"/>
                <a:gd name="T55" fmla="*/ 100 h 167"/>
                <a:gd name="T56" fmla="*/ 367 w 375"/>
                <a:gd name="T57" fmla="*/ 87 h 167"/>
                <a:gd name="T58" fmla="*/ 362 w 375"/>
                <a:gd name="T59" fmla="*/ 79 h 167"/>
                <a:gd name="T60" fmla="*/ 360 w 375"/>
                <a:gd name="T61" fmla="*/ 69 h 167"/>
                <a:gd name="T62" fmla="*/ 354 w 375"/>
                <a:gd name="T63" fmla="*/ 62 h 167"/>
                <a:gd name="T64" fmla="*/ 352 w 375"/>
                <a:gd name="T65" fmla="*/ 54 h 167"/>
                <a:gd name="T66" fmla="*/ 347 w 375"/>
                <a:gd name="T67" fmla="*/ 46 h 167"/>
                <a:gd name="T68" fmla="*/ 341 w 375"/>
                <a:gd name="T69" fmla="*/ 39 h 167"/>
                <a:gd name="T70" fmla="*/ 337 w 375"/>
                <a:gd name="T71" fmla="*/ 31 h 167"/>
                <a:gd name="T72" fmla="*/ 332 w 375"/>
                <a:gd name="T73" fmla="*/ 27 h 167"/>
                <a:gd name="T74" fmla="*/ 315 w 375"/>
                <a:gd name="T75" fmla="*/ 18 h 167"/>
                <a:gd name="T76" fmla="*/ 302 w 375"/>
                <a:gd name="T77" fmla="*/ 12 h 167"/>
                <a:gd name="T78" fmla="*/ 283 w 375"/>
                <a:gd name="T79" fmla="*/ 10 h 167"/>
                <a:gd name="T80" fmla="*/ 270 w 375"/>
                <a:gd name="T81" fmla="*/ 12 h 167"/>
                <a:gd name="T82" fmla="*/ 255 w 375"/>
                <a:gd name="T83" fmla="*/ 12 h 167"/>
                <a:gd name="T84" fmla="*/ 244 w 375"/>
                <a:gd name="T85" fmla="*/ 14 h 167"/>
                <a:gd name="T86" fmla="*/ 238 w 375"/>
                <a:gd name="T87" fmla="*/ 16 h 167"/>
                <a:gd name="T88" fmla="*/ 236 w 375"/>
                <a:gd name="T89" fmla="*/ 18 h 167"/>
                <a:gd name="T90" fmla="*/ 143 w 375"/>
                <a:gd name="T91" fmla="*/ 0 h 167"/>
                <a:gd name="T92" fmla="*/ 143 w 375"/>
                <a:gd name="T93" fmla="*/ 23 h 167"/>
                <a:gd name="T94" fmla="*/ 47 w 375"/>
                <a:gd name="T95" fmla="*/ 10 h 167"/>
                <a:gd name="T96" fmla="*/ 0 w 375"/>
                <a:gd name="T97" fmla="*/ 18 h 167"/>
                <a:gd name="T98" fmla="*/ 0 w 375"/>
                <a:gd name="T99" fmla="*/ 18 h 1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5"/>
                <a:gd name="T151" fmla="*/ 0 h 167"/>
                <a:gd name="T152" fmla="*/ 375 w 375"/>
                <a:gd name="T153" fmla="*/ 167 h 1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5" h="167">
                  <a:moveTo>
                    <a:pt x="0" y="18"/>
                  </a:moveTo>
                  <a:lnTo>
                    <a:pt x="0" y="42"/>
                  </a:lnTo>
                  <a:lnTo>
                    <a:pt x="2" y="42"/>
                  </a:lnTo>
                  <a:lnTo>
                    <a:pt x="8" y="42"/>
                  </a:lnTo>
                  <a:lnTo>
                    <a:pt x="21" y="42"/>
                  </a:lnTo>
                  <a:lnTo>
                    <a:pt x="38" y="46"/>
                  </a:lnTo>
                  <a:lnTo>
                    <a:pt x="45" y="46"/>
                  </a:lnTo>
                  <a:lnTo>
                    <a:pt x="53" y="50"/>
                  </a:lnTo>
                  <a:lnTo>
                    <a:pt x="64" y="52"/>
                  </a:lnTo>
                  <a:lnTo>
                    <a:pt x="73" y="56"/>
                  </a:lnTo>
                  <a:lnTo>
                    <a:pt x="81" y="58"/>
                  </a:lnTo>
                  <a:lnTo>
                    <a:pt x="92" y="64"/>
                  </a:lnTo>
                  <a:lnTo>
                    <a:pt x="101" y="67"/>
                  </a:lnTo>
                  <a:lnTo>
                    <a:pt x="111" y="73"/>
                  </a:lnTo>
                  <a:lnTo>
                    <a:pt x="126" y="83"/>
                  </a:lnTo>
                  <a:lnTo>
                    <a:pt x="143" y="94"/>
                  </a:lnTo>
                  <a:lnTo>
                    <a:pt x="156" y="106"/>
                  </a:lnTo>
                  <a:lnTo>
                    <a:pt x="169" y="119"/>
                  </a:lnTo>
                  <a:lnTo>
                    <a:pt x="176" y="129"/>
                  </a:lnTo>
                  <a:lnTo>
                    <a:pt x="184" y="138"/>
                  </a:lnTo>
                  <a:lnTo>
                    <a:pt x="189" y="144"/>
                  </a:lnTo>
                  <a:lnTo>
                    <a:pt x="191" y="148"/>
                  </a:lnTo>
                  <a:lnTo>
                    <a:pt x="296" y="148"/>
                  </a:lnTo>
                  <a:lnTo>
                    <a:pt x="328" y="167"/>
                  </a:lnTo>
                  <a:lnTo>
                    <a:pt x="375" y="127"/>
                  </a:lnTo>
                  <a:lnTo>
                    <a:pt x="373" y="121"/>
                  </a:lnTo>
                  <a:lnTo>
                    <a:pt x="373" y="113"/>
                  </a:lnTo>
                  <a:lnTo>
                    <a:pt x="369" y="100"/>
                  </a:lnTo>
                  <a:lnTo>
                    <a:pt x="367" y="87"/>
                  </a:lnTo>
                  <a:lnTo>
                    <a:pt x="362" y="79"/>
                  </a:lnTo>
                  <a:lnTo>
                    <a:pt x="360" y="69"/>
                  </a:lnTo>
                  <a:lnTo>
                    <a:pt x="354" y="62"/>
                  </a:lnTo>
                  <a:lnTo>
                    <a:pt x="352" y="54"/>
                  </a:lnTo>
                  <a:lnTo>
                    <a:pt x="347" y="46"/>
                  </a:lnTo>
                  <a:lnTo>
                    <a:pt x="341" y="39"/>
                  </a:lnTo>
                  <a:lnTo>
                    <a:pt x="337" y="31"/>
                  </a:lnTo>
                  <a:lnTo>
                    <a:pt x="332" y="27"/>
                  </a:lnTo>
                  <a:lnTo>
                    <a:pt x="315" y="18"/>
                  </a:lnTo>
                  <a:lnTo>
                    <a:pt x="302" y="12"/>
                  </a:lnTo>
                  <a:lnTo>
                    <a:pt x="283" y="10"/>
                  </a:lnTo>
                  <a:lnTo>
                    <a:pt x="270" y="12"/>
                  </a:lnTo>
                  <a:lnTo>
                    <a:pt x="255" y="12"/>
                  </a:lnTo>
                  <a:lnTo>
                    <a:pt x="244" y="14"/>
                  </a:lnTo>
                  <a:lnTo>
                    <a:pt x="238" y="16"/>
                  </a:lnTo>
                  <a:lnTo>
                    <a:pt x="236" y="18"/>
                  </a:lnTo>
                  <a:lnTo>
                    <a:pt x="143" y="0"/>
                  </a:lnTo>
                  <a:lnTo>
                    <a:pt x="143" y="23"/>
                  </a:lnTo>
                  <a:lnTo>
                    <a:pt x="47" y="10"/>
                  </a:lnTo>
                  <a:lnTo>
                    <a:pt x="0" y="18"/>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 name="Freeform 72"/>
            <p:cNvSpPr>
              <a:spLocks/>
            </p:cNvSpPr>
            <p:nvPr/>
          </p:nvSpPr>
          <p:spPr bwMode="auto">
            <a:xfrm>
              <a:off x="4647" y="1854"/>
              <a:ext cx="92" cy="39"/>
            </a:xfrm>
            <a:custGeom>
              <a:avLst/>
              <a:gdLst>
                <a:gd name="T0" fmla="*/ 0 w 92"/>
                <a:gd name="T1" fmla="*/ 0 h 39"/>
                <a:gd name="T2" fmla="*/ 60 w 92"/>
                <a:gd name="T3" fmla="*/ 0 h 39"/>
                <a:gd name="T4" fmla="*/ 92 w 92"/>
                <a:gd name="T5" fmla="*/ 25 h 39"/>
                <a:gd name="T6" fmla="*/ 36 w 92"/>
                <a:gd name="T7" fmla="*/ 39 h 39"/>
                <a:gd name="T8" fmla="*/ 0 w 92"/>
                <a:gd name="T9" fmla="*/ 39 h 39"/>
                <a:gd name="T10" fmla="*/ 0 w 92"/>
                <a:gd name="T11" fmla="*/ 0 h 39"/>
                <a:gd name="T12" fmla="*/ 0 w 92"/>
                <a:gd name="T13" fmla="*/ 0 h 39"/>
                <a:gd name="T14" fmla="*/ 0 60000 65536"/>
                <a:gd name="T15" fmla="*/ 0 60000 65536"/>
                <a:gd name="T16" fmla="*/ 0 60000 65536"/>
                <a:gd name="T17" fmla="*/ 0 60000 65536"/>
                <a:gd name="T18" fmla="*/ 0 60000 65536"/>
                <a:gd name="T19" fmla="*/ 0 60000 65536"/>
                <a:gd name="T20" fmla="*/ 0 60000 65536"/>
                <a:gd name="T21" fmla="*/ 0 w 92"/>
                <a:gd name="T22" fmla="*/ 0 h 39"/>
                <a:gd name="T23" fmla="*/ 92 w 92"/>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9">
                  <a:moveTo>
                    <a:pt x="0" y="0"/>
                  </a:moveTo>
                  <a:lnTo>
                    <a:pt x="60" y="0"/>
                  </a:lnTo>
                  <a:lnTo>
                    <a:pt x="92" y="25"/>
                  </a:lnTo>
                  <a:lnTo>
                    <a:pt x="36" y="39"/>
                  </a:lnTo>
                  <a:lnTo>
                    <a:pt x="0" y="39"/>
                  </a:lnTo>
                  <a:lnTo>
                    <a:pt x="0" y="0"/>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 name="Freeform 73"/>
            <p:cNvSpPr>
              <a:spLocks/>
            </p:cNvSpPr>
            <p:nvPr/>
          </p:nvSpPr>
          <p:spPr bwMode="auto">
            <a:xfrm>
              <a:off x="4703" y="1885"/>
              <a:ext cx="154" cy="94"/>
            </a:xfrm>
            <a:custGeom>
              <a:avLst/>
              <a:gdLst>
                <a:gd name="T0" fmla="*/ 36 w 154"/>
                <a:gd name="T1" fmla="*/ 0 h 94"/>
                <a:gd name="T2" fmla="*/ 92 w 154"/>
                <a:gd name="T3" fmla="*/ 12 h 94"/>
                <a:gd name="T4" fmla="*/ 92 w 154"/>
                <a:gd name="T5" fmla="*/ 35 h 94"/>
                <a:gd name="T6" fmla="*/ 150 w 154"/>
                <a:gd name="T7" fmla="*/ 46 h 94"/>
                <a:gd name="T8" fmla="*/ 154 w 154"/>
                <a:gd name="T9" fmla="*/ 73 h 94"/>
                <a:gd name="T10" fmla="*/ 154 w 154"/>
                <a:gd name="T11" fmla="*/ 90 h 94"/>
                <a:gd name="T12" fmla="*/ 43 w 154"/>
                <a:gd name="T13" fmla="*/ 94 h 94"/>
                <a:gd name="T14" fmla="*/ 8 w 154"/>
                <a:gd name="T15" fmla="*/ 58 h 94"/>
                <a:gd name="T16" fmla="*/ 0 w 154"/>
                <a:gd name="T17" fmla="*/ 0 h 94"/>
                <a:gd name="T18" fmla="*/ 36 w 154"/>
                <a:gd name="T19" fmla="*/ 0 h 94"/>
                <a:gd name="T20" fmla="*/ 36 w 154"/>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94"/>
                <a:gd name="T35" fmla="*/ 154 w 154"/>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94">
                  <a:moveTo>
                    <a:pt x="36" y="0"/>
                  </a:moveTo>
                  <a:lnTo>
                    <a:pt x="92" y="12"/>
                  </a:lnTo>
                  <a:lnTo>
                    <a:pt x="92" y="35"/>
                  </a:lnTo>
                  <a:lnTo>
                    <a:pt x="150" y="46"/>
                  </a:lnTo>
                  <a:lnTo>
                    <a:pt x="154" y="73"/>
                  </a:lnTo>
                  <a:lnTo>
                    <a:pt x="154" y="90"/>
                  </a:lnTo>
                  <a:lnTo>
                    <a:pt x="43" y="94"/>
                  </a:lnTo>
                  <a:lnTo>
                    <a:pt x="8" y="58"/>
                  </a:lnTo>
                  <a:lnTo>
                    <a:pt x="0" y="0"/>
                  </a:lnTo>
                  <a:lnTo>
                    <a:pt x="36" y="0"/>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 name="Freeform 74"/>
            <p:cNvSpPr>
              <a:spLocks/>
            </p:cNvSpPr>
            <p:nvPr/>
          </p:nvSpPr>
          <p:spPr bwMode="auto">
            <a:xfrm>
              <a:off x="4746" y="1808"/>
              <a:ext cx="135" cy="71"/>
            </a:xfrm>
            <a:custGeom>
              <a:avLst/>
              <a:gdLst>
                <a:gd name="T0" fmla="*/ 135 w 135"/>
                <a:gd name="T1" fmla="*/ 50 h 71"/>
                <a:gd name="T2" fmla="*/ 86 w 135"/>
                <a:gd name="T3" fmla="*/ 4 h 71"/>
                <a:gd name="T4" fmla="*/ 4 w 135"/>
                <a:gd name="T5" fmla="*/ 0 h 71"/>
                <a:gd name="T6" fmla="*/ 0 w 135"/>
                <a:gd name="T7" fmla="*/ 29 h 71"/>
                <a:gd name="T8" fmla="*/ 4 w 135"/>
                <a:gd name="T9" fmla="*/ 29 h 71"/>
                <a:gd name="T10" fmla="*/ 10 w 135"/>
                <a:gd name="T11" fmla="*/ 33 h 71"/>
                <a:gd name="T12" fmla="*/ 23 w 135"/>
                <a:gd name="T13" fmla="*/ 37 h 71"/>
                <a:gd name="T14" fmla="*/ 36 w 135"/>
                <a:gd name="T15" fmla="*/ 43 h 71"/>
                <a:gd name="T16" fmla="*/ 49 w 135"/>
                <a:gd name="T17" fmla="*/ 44 h 71"/>
                <a:gd name="T18" fmla="*/ 60 w 135"/>
                <a:gd name="T19" fmla="*/ 46 h 71"/>
                <a:gd name="T20" fmla="*/ 68 w 135"/>
                <a:gd name="T21" fmla="*/ 46 h 71"/>
                <a:gd name="T22" fmla="*/ 73 w 135"/>
                <a:gd name="T23" fmla="*/ 46 h 71"/>
                <a:gd name="T24" fmla="*/ 120 w 135"/>
                <a:gd name="T25" fmla="*/ 71 h 71"/>
                <a:gd name="T26" fmla="*/ 135 w 135"/>
                <a:gd name="T27" fmla="*/ 50 h 71"/>
                <a:gd name="T28" fmla="*/ 135 w 135"/>
                <a:gd name="T29" fmla="*/ 50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71"/>
                <a:gd name="T47" fmla="*/ 135 w 135"/>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71">
                  <a:moveTo>
                    <a:pt x="135" y="50"/>
                  </a:moveTo>
                  <a:lnTo>
                    <a:pt x="86" y="4"/>
                  </a:lnTo>
                  <a:lnTo>
                    <a:pt x="4" y="0"/>
                  </a:lnTo>
                  <a:lnTo>
                    <a:pt x="0" y="29"/>
                  </a:lnTo>
                  <a:lnTo>
                    <a:pt x="4" y="29"/>
                  </a:lnTo>
                  <a:lnTo>
                    <a:pt x="10" y="33"/>
                  </a:lnTo>
                  <a:lnTo>
                    <a:pt x="23" y="37"/>
                  </a:lnTo>
                  <a:lnTo>
                    <a:pt x="36" y="43"/>
                  </a:lnTo>
                  <a:lnTo>
                    <a:pt x="49" y="44"/>
                  </a:lnTo>
                  <a:lnTo>
                    <a:pt x="60" y="46"/>
                  </a:lnTo>
                  <a:lnTo>
                    <a:pt x="68" y="46"/>
                  </a:lnTo>
                  <a:lnTo>
                    <a:pt x="73" y="46"/>
                  </a:lnTo>
                  <a:lnTo>
                    <a:pt x="120" y="71"/>
                  </a:lnTo>
                  <a:lnTo>
                    <a:pt x="135" y="50"/>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3" name="Freeform 75"/>
            <p:cNvSpPr>
              <a:spLocks/>
            </p:cNvSpPr>
            <p:nvPr/>
          </p:nvSpPr>
          <p:spPr bwMode="auto">
            <a:xfrm>
              <a:off x="4151" y="1862"/>
              <a:ext cx="185" cy="169"/>
            </a:xfrm>
            <a:custGeom>
              <a:avLst/>
              <a:gdLst>
                <a:gd name="T0" fmla="*/ 116 w 185"/>
                <a:gd name="T1" fmla="*/ 0 h 169"/>
                <a:gd name="T2" fmla="*/ 0 w 185"/>
                <a:gd name="T3" fmla="*/ 113 h 169"/>
                <a:gd name="T4" fmla="*/ 60 w 185"/>
                <a:gd name="T5" fmla="*/ 127 h 169"/>
                <a:gd name="T6" fmla="*/ 103 w 185"/>
                <a:gd name="T7" fmla="*/ 169 h 169"/>
                <a:gd name="T8" fmla="*/ 185 w 185"/>
                <a:gd name="T9" fmla="*/ 52 h 169"/>
                <a:gd name="T10" fmla="*/ 116 w 185"/>
                <a:gd name="T11" fmla="*/ 0 h 169"/>
                <a:gd name="T12" fmla="*/ 116 w 185"/>
                <a:gd name="T13" fmla="*/ 0 h 169"/>
                <a:gd name="T14" fmla="*/ 0 60000 65536"/>
                <a:gd name="T15" fmla="*/ 0 60000 65536"/>
                <a:gd name="T16" fmla="*/ 0 60000 65536"/>
                <a:gd name="T17" fmla="*/ 0 60000 65536"/>
                <a:gd name="T18" fmla="*/ 0 60000 65536"/>
                <a:gd name="T19" fmla="*/ 0 60000 65536"/>
                <a:gd name="T20" fmla="*/ 0 60000 65536"/>
                <a:gd name="T21" fmla="*/ 0 w 185"/>
                <a:gd name="T22" fmla="*/ 0 h 169"/>
                <a:gd name="T23" fmla="*/ 185 w 18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169">
                  <a:moveTo>
                    <a:pt x="116" y="0"/>
                  </a:moveTo>
                  <a:lnTo>
                    <a:pt x="0" y="113"/>
                  </a:lnTo>
                  <a:lnTo>
                    <a:pt x="60" y="127"/>
                  </a:lnTo>
                  <a:lnTo>
                    <a:pt x="103" y="169"/>
                  </a:lnTo>
                  <a:lnTo>
                    <a:pt x="185" y="52"/>
                  </a:lnTo>
                  <a:lnTo>
                    <a:pt x="116" y="0"/>
                  </a:lnTo>
                  <a:close/>
                </a:path>
              </a:pathLst>
            </a:custGeom>
            <a:solidFill>
              <a:srgbClr val="708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4" name="Freeform 76"/>
            <p:cNvSpPr>
              <a:spLocks/>
            </p:cNvSpPr>
            <p:nvPr/>
          </p:nvSpPr>
          <p:spPr bwMode="auto">
            <a:xfrm>
              <a:off x="4967" y="1782"/>
              <a:ext cx="245" cy="155"/>
            </a:xfrm>
            <a:custGeom>
              <a:avLst/>
              <a:gdLst>
                <a:gd name="T0" fmla="*/ 245 w 245"/>
                <a:gd name="T1" fmla="*/ 30 h 155"/>
                <a:gd name="T2" fmla="*/ 212 w 245"/>
                <a:gd name="T3" fmla="*/ 0 h 155"/>
                <a:gd name="T4" fmla="*/ 13 w 245"/>
                <a:gd name="T5" fmla="*/ 55 h 155"/>
                <a:gd name="T6" fmla="*/ 0 w 245"/>
                <a:gd name="T7" fmla="*/ 155 h 155"/>
                <a:gd name="T8" fmla="*/ 245 w 245"/>
                <a:gd name="T9" fmla="*/ 30 h 155"/>
                <a:gd name="T10" fmla="*/ 245 w 245"/>
                <a:gd name="T11" fmla="*/ 30 h 155"/>
                <a:gd name="T12" fmla="*/ 0 60000 65536"/>
                <a:gd name="T13" fmla="*/ 0 60000 65536"/>
                <a:gd name="T14" fmla="*/ 0 60000 65536"/>
                <a:gd name="T15" fmla="*/ 0 60000 65536"/>
                <a:gd name="T16" fmla="*/ 0 60000 65536"/>
                <a:gd name="T17" fmla="*/ 0 60000 65536"/>
                <a:gd name="T18" fmla="*/ 0 w 245"/>
                <a:gd name="T19" fmla="*/ 0 h 155"/>
                <a:gd name="T20" fmla="*/ 245 w 24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245" h="155">
                  <a:moveTo>
                    <a:pt x="245" y="30"/>
                  </a:moveTo>
                  <a:lnTo>
                    <a:pt x="212" y="0"/>
                  </a:lnTo>
                  <a:lnTo>
                    <a:pt x="13" y="55"/>
                  </a:lnTo>
                  <a:lnTo>
                    <a:pt x="0" y="155"/>
                  </a:lnTo>
                  <a:lnTo>
                    <a:pt x="245" y="30"/>
                  </a:lnTo>
                  <a:close/>
                </a:path>
              </a:pathLst>
            </a:custGeom>
            <a:solidFill>
              <a:srgbClr val="708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5" name="Freeform 77"/>
            <p:cNvSpPr>
              <a:spLocks/>
            </p:cNvSpPr>
            <p:nvPr/>
          </p:nvSpPr>
          <p:spPr bwMode="auto">
            <a:xfrm>
              <a:off x="4273" y="1782"/>
              <a:ext cx="1274" cy="866"/>
            </a:xfrm>
            <a:custGeom>
              <a:avLst/>
              <a:gdLst>
                <a:gd name="T0" fmla="*/ 717 w 1274"/>
                <a:gd name="T1" fmla="*/ 143 h 866"/>
                <a:gd name="T2" fmla="*/ 739 w 1274"/>
                <a:gd name="T3" fmla="*/ 126 h 866"/>
                <a:gd name="T4" fmla="*/ 758 w 1274"/>
                <a:gd name="T5" fmla="*/ 109 h 866"/>
                <a:gd name="T6" fmla="*/ 780 w 1274"/>
                <a:gd name="T7" fmla="*/ 92 h 866"/>
                <a:gd name="T8" fmla="*/ 801 w 1274"/>
                <a:gd name="T9" fmla="*/ 72 h 866"/>
                <a:gd name="T10" fmla="*/ 821 w 1274"/>
                <a:gd name="T11" fmla="*/ 57 h 866"/>
                <a:gd name="T12" fmla="*/ 833 w 1274"/>
                <a:gd name="T13" fmla="*/ 49 h 866"/>
                <a:gd name="T14" fmla="*/ 848 w 1274"/>
                <a:gd name="T15" fmla="*/ 44 h 866"/>
                <a:gd name="T16" fmla="*/ 868 w 1274"/>
                <a:gd name="T17" fmla="*/ 32 h 866"/>
                <a:gd name="T18" fmla="*/ 887 w 1274"/>
                <a:gd name="T19" fmla="*/ 23 h 866"/>
                <a:gd name="T20" fmla="*/ 913 w 1274"/>
                <a:gd name="T21" fmla="*/ 11 h 866"/>
                <a:gd name="T22" fmla="*/ 939 w 1274"/>
                <a:gd name="T23" fmla="*/ 0 h 866"/>
                <a:gd name="T24" fmla="*/ 994 w 1274"/>
                <a:gd name="T25" fmla="*/ 65 h 866"/>
                <a:gd name="T26" fmla="*/ 1235 w 1274"/>
                <a:gd name="T27" fmla="*/ 155 h 866"/>
                <a:gd name="T28" fmla="*/ 1274 w 1274"/>
                <a:gd name="T29" fmla="*/ 333 h 866"/>
                <a:gd name="T30" fmla="*/ 1113 w 1274"/>
                <a:gd name="T31" fmla="*/ 415 h 866"/>
                <a:gd name="T32" fmla="*/ 1115 w 1274"/>
                <a:gd name="T33" fmla="*/ 431 h 866"/>
                <a:gd name="T34" fmla="*/ 1119 w 1274"/>
                <a:gd name="T35" fmla="*/ 454 h 866"/>
                <a:gd name="T36" fmla="*/ 1123 w 1274"/>
                <a:gd name="T37" fmla="*/ 471 h 866"/>
                <a:gd name="T38" fmla="*/ 1128 w 1274"/>
                <a:gd name="T39" fmla="*/ 488 h 866"/>
                <a:gd name="T40" fmla="*/ 1132 w 1274"/>
                <a:gd name="T41" fmla="*/ 511 h 866"/>
                <a:gd name="T42" fmla="*/ 1136 w 1274"/>
                <a:gd name="T43" fmla="*/ 534 h 866"/>
                <a:gd name="T44" fmla="*/ 1140 w 1274"/>
                <a:gd name="T45" fmla="*/ 557 h 866"/>
                <a:gd name="T46" fmla="*/ 1145 w 1274"/>
                <a:gd name="T47" fmla="*/ 580 h 866"/>
                <a:gd name="T48" fmla="*/ 1149 w 1274"/>
                <a:gd name="T49" fmla="*/ 605 h 866"/>
                <a:gd name="T50" fmla="*/ 1151 w 1274"/>
                <a:gd name="T51" fmla="*/ 628 h 866"/>
                <a:gd name="T52" fmla="*/ 1155 w 1274"/>
                <a:gd name="T53" fmla="*/ 651 h 866"/>
                <a:gd name="T54" fmla="*/ 1155 w 1274"/>
                <a:gd name="T55" fmla="*/ 672 h 866"/>
                <a:gd name="T56" fmla="*/ 1155 w 1274"/>
                <a:gd name="T57" fmla="*/ 693 h 866"/>
                <a:gd name="T58" fmla="*/ 1155 w 1274"/>
                <a:gd name="T59" fmla="*/ 718 h 866"/>
                <a:gd name="T60" fmla="*/ 1151 w 1274"/>
                <a:gd name="T61" fmla="*/ 741 h 866"/>
                <a:gd name="T62" fmla="*/ 1143 w 1274"/>
                <a:gd name="T63" fmla="*/ 759 h 866"/>
                <a:gd name="T64" fmla="*/ 1134 w 1274"/>
                <a:gd name="T65" fmla="*/ 770 h 866"/>
                <a:gd name="T66" fmla="*/ 1121 w 1274"/>
                <a:gd name="T67" fmla="*/ 776 h 866"/>
                <a:gd name="T68" fmla="*/ 1106 w 1274"/>
                <a:gd name="T69" fmla="*/ 776 h 866"/>
                <a:gd name="T70" fmla="*/ 1076 w 1274"/>
                <a:gd name="T71" fmla="*/ 833 h 866"/>
                <a:gd name="T72" fmla="*/ 702 w 1274"/>
                <a:gd name="T73" fmla="*/ 866 h 866"/>
                <a:gd name="T74" fmla="*/ 554 w 1274"/>
                <a:gd name="T75" fmla="*/ 494 h 866"/>
                <a:gd name="T76" fmla="*/ 0 w 1274"/>
                <a:gd name="T77" fmla="*/ 283 h 866"/>
                <a:gd name="T78" fmla="*/ 387 w 1274"/>
                <a:gd name="T79" fmla="*/ 293 h 866"/>
                <a:gd name="T80" fmla="*/ 713 w 1274"/>
                <a:gd name="T81" fmla="*/ 149 h 8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4"/>
                <a:gd name="T124" fmla="*/ 0 h 866"/>
                <a:gd name="T125" fmla="*/ 1274 w 1274"/>
                <a:gd name="T126" fmla="*/ 866 h 8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4" h="866">
                  <a:moveTo>
                    <a:pt x="713" y="149"/>
                  </a:moveTo>
                  <a:lnTo>
                    <a:pt x="717" y="143"/>
                  </a:lnTo>
                  <a:lnTo>
                    <a:pt x="730" y="134"/>
                  </a:lnTo>
                  <a:lnTo>
                    <a:pt x="739" y="126"/>
                  </a:lnTo>
                  <a:lnTo>
                    <a:pt x="748" y="118"/>
                  </a:lnTo>
                  <a:lnTo>
                    <a:pt x="758" y="109"/>
                  </a:lnTo>
                  <a:lnTo>
                    <a:pt x="771" y="101"/>
                  </a:lnTo>
                  <a:lnTo>
                    <a:pt x="780" y="92"/>
                  </a:lnTo>
                  <a:lnTo>
                    <a:pt x="790" y="80"/>
                  </a:lnTo>
                  <a:lnTo>
                    <a:pt x="801" y="72"/>
                  </a:lnTo>
                  <a:lnTo>
                    <a:pt x="812" y="65"/>
                  </a:lnTo>
                  <a:lnTo>
                    <a:pt x="821" y="57"/>
                  </a:lnTo>
                  <a:lnTo>
                    <a:pt x="829" y="53"/>
                  </a:lnTo>
                  <a:lnTo>
                    <a:pt x="833" y="49"/>
                  </a:lnTo>
                  <a:lnTo>
                    <a:pt x="840" y="47"/>
                  </a:lnTo>
                  <a:lnTo>
                    <a:pt x="848" y="44"/>
                  </a:lnTo>
                  <a:lnTo>
                    <a:pt x="861" y="36"/>
                  </a:lnTo>
                  <a:lnTo>
                    <a:pt x="868" y="32"/>
                  </a:lnTo>
                  <a:lnTo>
                    <a:pt x="879" y="28"/>
                  </a:lnTo>
                  <a:lnTo>
                    <a:pt x="887" y="23"/>
                  </a:lnTo>
                  <a:lnTo>
                    <a:pt x="898" y="21"/>
                  </a:lnTo>
                  <a:lnTo>
                    <a:pt x="913" y="11"/>
                  </a:lnTo>
                  <a:lnTo>
                    <a:pt x="930" y="5"/>
                  </a:lnTo>
                  <a:lnTo>
                    <a:pt x="939" y="0"/>
                  </a:lnTo>
                  <a:lnTo>
                    <a:pt x="943" y="0"/>
                  </a:lnTo>
                  <a:lnTo>
                    <a:pt x="994" y="65"/>
                  </a:lnTo>
                  <a:lnTo>
                    <a:pt x="1123" y="97"/>
                  </a:lnTo>
                  <a:lnTo>
                    <a:pt x="1235" y="155"/>
                  </a:lnTo>
                  <a:lnTo>
                    <a:pt x="1274" y="203"/>
                  </a:lnTo>
                  <a:lnTo>
                    <a:pt x="1274" y="333"/>
                  </a:lnTo>
                  <a:lnTo>
                    <a:pt x="1113" y="414"/>
                  </a:lnTo>
                  <a:lnTo>
                    <a:pt x="1113" y="415"/>
                  </a:lnTo>
                  <a:lnTo>
                    <a:pt x="1113" y="421"/>
                  </a:lnTo>
                  <a:lnTo>
                    <a:pt x="1115" y="431"/>
                  </a:lnTo>
                  <a:lnTo>
                    <a:pt x="1119" y="446"/>
                  </a:lnTo>
                  <a:lnTo>
                    <a:pt x="1119" y="454"/>
                  </a:lnTo>
                  <a:lnTo>
                    <a:pt x="1123" y="461"/>
                  </a:lnTo>
                  <a:lnTo>
                    <a:pt x="1123" y="471"/>
                  </a:lnTo>
                  <a:lnTo>
                    <a:pt x="1125" y="481"/>
                  </a:lnTo>
                  <a:lnTo>
                    <a:pt x="1128" y="488"/>
                  </a:lnTo>
                  <a:lnTo>
                    <a:pt x="1130" y="500"/>
                  </a:lnTo>
                  <a:lnTo>
                    <a:pt x="1132" y="511"/>
                  </a:lnTo>
                  <a:lnTo>
                    <a:pt x="1136" y="523"/>
                  </a:lnTo>
                  <a:lnTo>
                    <a:pt x="1136" y="534"/>
                  </a:lnTo>
                  <a:lnTo>
                    <a:pt x="1138" y="546"/>
                  </a:lnTo>
                  <a:lnTo>
                    <a:pt x="1140" y="557"/>
                  </a:lnTo>
                  <a:lnTo>
                    <a:pt x="1143" y="569"/>
                  </a:lnTo>
                  <a:lnTo>
                    <a:pt x="1145" y="580"/>
                  </a:lnTo>
                  <a:lnTo>
                    <a:pt x="1147" y="594"/>
                  </a:lnTo>
                  <a:lnTo>
                    <a:pt x="1149" y="605"/>
                  </a:lnTo>
                  <a:lnTo>
                    <a:pt x="1151" y="619"/>
                  </a:lnTo>
                  <a:lnTo>
                    <a:pt x="1151" y="628"/>
                  </a:lnTo>
                  <a:lnTo>
                    <a:pt x="1153" y="640"/>
                  </a:lnTo>
                  <a:lnTo>
                    <a:pt x="1155" y="651"/>
                  </a:lnTo>
                  <a:lnTo>
                    <a:pt x="1155" y="663"/>
                  </a:lnTo>
                  <a:lnTo>
                    <a:pt x="1155" y="672"/>
                  </a:lnTo>
                  <a:lnTo>
                    <a:pt x="1155" y="684"/>
                  </a:lnTo>
                  <a:lnTo>
                    <a:pt x="1155" y="693"/>
                  </a:lnTo>
                  <a:lnTo>
                    <a:pt x="1158" y="703"/>
                  </a:lnTo>
                  <a:lnTo>
                    <a:pt x="1155" y="718"/>
                  </a:lnTo>
                  <a:lnTo>
                    <a:pt x="1155" y="730"/>
                  </a:lnTo>
                  <a:lnTo>
                    <a:pt x="1151" y="741"/>
                  </a:lnTo>
                  <a:lnTo>
                    <a:pt x="1149" y="753"/>
                  </a:lnTo>
                  <a:lnTo>
                    <a:pt x="1143" y="759"/>
                  </a:lnTo>
                  <a:lnTo>
                    <a:pt x="1138" y="764"/>
                  </a:lnTo>
                  <a:lnTo>
                    <a:pt x="1134" y="770"/>
                  </a:lnTo>
                  <a:lnTo>
                    <a:pt x="1130" y="774"/>
                  </a:lnTo>
                  <a:lnTo>
                    <a:pt x="1121" y="776"/>
                  </a:lnTo>
                  <a:lnTo>
                    <a:pt x="1113" y="776"/>
                  </a:lnTo>
                  <a:lnTo>
                    <a:pt x="1106" y="776"/>
                  </a:lnTo>
                  <a:lnTo>
                    <a:pt x="1104" y="776"/>
                  </a:lnTo>
                  <a:lnTo>
                    <a:pt x="1076" y="833"/>
                  </a:lnTo>
                  <a:lnTo>
                    <a:pt x="1009" y="866"/>
                  </a:lnTo>
                  <a:lnTo>
                    <a:pt x="702" y="866"/>
                  </a:lnTo>
                  <a:lnTo>
                    <a:pt x="554" y="682"/>
                  </a:lnTo>
                  <a:lnTo>
                    <a:pt x="554" y="494"/>
                  </a:lnTo>
                  <a:lnTo>
                    <a:pt x="198" y="460"/>
                  </a:lnTo>
                  <a:lnTo>
                    <a:pt x="0" y="283"/>
                  </a:lnTo>
                  <a:lnTo>
                    <a:pt x="67" y="132"/>
                  </a:lnTo>
                  <a:lnTo>
                    <a:pt x="387" y="293"/>
                  </a:lnTo>
                  <a:lnTo>
                    <a:pt x="694" y="203"/>
                  </a:lnTo>
                  <a:lnTo>
                    <a:pt x="713" y="149"/>
                  </a:lnTo>
                  <a:close/>
                </a:path>
              </a:pathLst>
            </a:custGeom>
            <a:solidFill>
              <a:srgbClr val="544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6" name="Freeform 78"/>
            <p:cNvSpPr>
              <a:spLocks/>
            </p:cNvSpPr>
            <p:nvPr/>
          </p:nvSpPr>
          <p:spPr bwMode="auto">
            <a:xfrm>
              <a:off x="4218" y="1881"/>
              <a:ext cx="912" cy="688"/>
            </a:xfrm>
            <a:custGeom>
              <a:avLst/>
              <a:gdLst>
                <a:gd name="T0" fmla="*/ 0 w 912"/>
                <a:gd name="T1" fmla="*/ 167 h 688"/>
                <a:gd name="T2" fmla="*/ 238 w 912"/>
                <a:gd name="T3" fmla="*/ 389 h 688"/>
                <a:gd name="T4" fmla="*/ 596 w 912"/>
                <a:gd name="T5" fmla="*/ 493 h 688"/>
                <a:gd name="T6" fmla="*/ 734 w 912"/>
                <a:gd name="T7" fmla="*/ 688 h 688"/>
                <a:gd name="T8" fmla="*/ 732 w 912"/>
                <a:gd name="T9" fmla="*/ 679 h 688"/>
                <a:gd name="T10" fmla="*/ 736 w 912"/>
                <a:gd name="T11" fmla="*/ 656 h 688"/>
                <a:gd name="T12" fmla="*/ 736 w 912"/>
                <a:gd name="T13" fmla="*/ 638 h 688"/>
                <a:gd name="T14" fmla="*/ 742 w 912"/>
                <a:gd name="T15" fmla="*/ 623 h 688"/>
                <a:gd name="T16" fmla="*/ 751 w 912"/>
                <a:gd name="T17" fmla="*/ 606 h 688"/>
                <a:gd name="T18" fmla="*/ 762 w 912"/>
                <a:gd name="T19" fmla="*/ 591 h 688"/>
                <a:gd name="T20" fmla="*/ 775 w 912"/>
                <a:gd name="T21" fmla="*/ 573 h 688"/>
                <a:gd name="T22" fmla="*/ 788 w 912"/>
                <a:gd name="T23" fmla="*/ 558 h 688"/>
                <a:gd name="T24" fmla="*/ 820 w 912"/>
                <a:gd name="T25" fmla="*/ 533 h 688"/>
                <a:gd name="T26" fmla="*/ 845 w 912"/>
                <a:gd name="T27" fmla="*/ 518 h 688"/>
                <a:gd name="T28" fmla="*/ 856 w 912"/>
                <a:gd name="T29" fmla="*/ 512 h 688"/>
                <a:gd name="T30" fmla="*/ 772 w 912"/>
                <a:gd name="T31" fmla="*/ 456 h 688"/>
                <a:gd name="T32" fmla="*/ 624 w 912"/>
                <a:gd name="T33" fmla="*/ 374 h 688"/>
                <a:gd name="T34" fmla="*/ 609 w 912"/>
                <a:gd name="T35" fmla="*/ 372 h 688"/>
                <a:gd name="T36" fmla="*/ 594 w 912"/>
                <a:gd name="T37" fmla="*/ 370 h 688"/>
                <a:gd name="T38" fmla="*/ 575 w 912"/>
                <a:gd name="T39" fmla="*/ 368 h 688"/>
                <a:gd name="T40" fmla="*/ 551 w 912"/>
                <a:gd name="T41" fmla="*/ 366 h 688"/>
                <a:gd name="T42" fmla="*/ 528 w 912"/>
                <a:gd name="T43" fmla="*/ 364 h 688"/>
                <a:gd name="T44" fmla="*/ 502 w 912"/>
                <a:gd name="T45" fmla="*/ 361 h 688"/>
                <a:gd name="T46" fmla="*/ 474 w 912"/>
                <a:gd name="T47" fmla="*/ 359 h 688"/>
                <a:gd name="T48" fmla="*/ 446 w 912"/>
                <a:gd name="T49" fmla="*/ 355 h 688"/>
                <a:gd name="T50" fmla="*/ 416 w 912"/>
                <a:gd name="T51" fmla="*/ 353 h 688"/>
                <a:gd name="T52" fmla="*/ 390 w 912"/>
                <a:gd name="T53" fmla="*/ 349 h 688"/>
                <a:gd name="T54" fmla="*/ 362 w 912"/>
                <a:gd name="T55" fmla="*/ 349 h 688"/>
                <a:gd name="T56" fmla="*/ 337 w 912"/>
                <a:gd name="T57" fmla="*/ 345 h 688"/>
                <a:gd name="T58" fmla="*/ 315 w 912"/>
                <a:gd name="T59" fmla="*/ 343 h 688"/>
                <a:gd name="T60" fmla="*/ 296 w 912"/>
                <a:gd name="T61" fmla="*/ 343 h 688"/>
                <a:gd name="T62" fmla="*/ 272 w 912"/>
                <a:gd name="T63" fmla="*/ 339 h 688"/>
                <a:gd name="T64" fmla="*/ 242 w 912"/>
                <a:gd name="T65" fmla="*/ 330 h 688"/>
                <a:gd name="T66" fmla="*/ 214 w 912"/>
                <a:gd name="T67" fmla="*/ 313 h 688"/>
                <a:gd name="T68" fmla="*/ 191 w 912"/>
                <a:gd name="T69" fmla="*/ 292 h 688"/>
                <a:gd name="T70" fmla="*/ 169 w 912"/>
                <a:gd name="T71" fmla="*/ 269 h 688"/>
                <a:gd name="T72" fmla="*/ 152 w 912"/>
                <a:gd name="T73" fmla="*/ 249 h 688"/>
                <a:gd name="T74" fmla="*/ 137 w 912"/>
                <a:gd name="T75" fmla="*/ 228 h 688"/>
                <a:gd name="T76" fmla="*/ 141 w 912"/>
                <a:gd name="T77" fmla="*/ 62 h 688"/>
                <a:gd name="T78" fmla="*/ 478 w 912"/>
                <a:gd name="T79" fmla="*/ 267 h 688"/>
                <a:gd name="T80" fmla="*/ 480 w 912"/>
                <a:gd name="T81" fmla="*/ 255 h 688"/>
                <a:gd name="T82" fmla="*/ 493 w 912"/>
                <a:gd name="T83" fmla="*/ 232 h 688"/>
                <a:gd name="T84" fmla="*/ 511 w 912"/>
                <a:gd name="T85" fmla="*/ 211 h 688"/>
                <a:gd name="T86" fmla="*/ 526 w 912"/>
                <a:gd name="T87" fmla="*/ 203 h 688"/>
                <a:gd name="T88" fmla="*/ 545 w 912"/>
                <a:gd name="T89" fmla="*/ 209 h 688"/>
                <a:gd name="T90" fmla="*/ 571 w 912"/>
                <a:gd name="T91" fmla="*/ 219 h 688"/>
                <a:gd name="T92" fmla="*/ 596 w 912"/>
                <a:gd name="T93" fmla="*/ 228 h 688"/>
                <a:gd name="T94" fmla="*/ 609 w 912"/>
                <a:gd name="T95" fmla="*/ 234 h 688"/>
                <a:gd name="T96" fmla="*/ 807 w 912"/>
                <a:gd name="T97" fmla="*/ 150 h 688"/>
                <a:gd name="T98" fmla="*/ 856 w 912"/>
                <a:gd name="T99" fmla="*/ 86 h 688"/>
                <a:gd name="T100" fmla="*/ 912 w 912"/>
                <a:gd name="T101" fmla="*/ 0 h 688"/>
                <a:gd name="T102" fmla="*/ 695 w 912"/>
                <a:gd name="T103" fmla="*/ 65 h 688"/>
                <a:gd name="T104" fmla="*/ 474 w 912"/>
                <a:gd name="T105" fmla="*/ 159 h 688"/>
                <a:gd name="T106" fmla="*/ 161 w 912"/>
                <a:gd name="T107" fmla="*/ 31 h 688"/>
                <a:gd name="T108" fmla="*/ 118 w 912"/>
                <a:gd name="T109" fmla="*/ 21 h 6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2"/>
                <a:gd name="T166" fmla="*/ 0 h 688"/>
                <a:gd name="T167" fmla="*/ 912 w 912"/>
                <a:gd name="T168" fmla="*/ 688 h 6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2" h="688">
                  <a:moveTo>
                    <a:pt x="118" y="21"/>
                  </a:moveTo>
                  <a:lnTo>
                    <a:pt x="0" y="167"/>
                  </a:lnTo>
                  <a:lnTo>
                    <a:pt x="171" y="328"/>
                  </a:lnTo>
                  <a:lnTo>
                    <a:pt x="238" y="389"/>
                  </a:lnTo>
                  <a:lnTo>
                    <a:pt x="547" y="387"/>
                  </a:lnTo>
                  <a:lnTo>
                    <a:pt x="596" y="493"/>
                  </a:lnTo>
                  <a:lnTo>
                    <a:pt x="622" y="677"/>
                  </a:lnTo>
                  <a:lnTo>
                    <a:pt x="734" y="688"/>
                  </a:lnTo>
                  <a:lnTo>
                    <a:pt x="732" y="686"/>
                  </a:lnTo>
                  <a:lnTo>
                    <a:pt x="732" y="679"/>
                  </a:lnTo>
                  <a:lnTo>
                    <a:pt x="732" y="667"/>
                  </a:lnTo>
                  <a:lnTo>
                    <a:pt x="736" y="656"/>
                  </a:lnTo>
                  <a:lnTo>
                    <a:pt x="736" y="648"/>
                  </a:lnTo>
                  <a:lnTo>
                    <a:pt x="736" y="638"/>
                  </a:lnTo>
                  <a:lnTo>
                    <a:pt x="738" y="631"/>
                  </a:lnTo>
                  <a:lnTo>
                    <a:pt x="742" y="623"/>
                  </a:lnTo>
                  <a:lnTo>
                    <a:pt x="747" y="614"/>
                  </a:lnTo>
                  <a:lnTo>
                    <a:pt x="751" y="606"/>
                  </a:lnTo>
                  <a:lnTo>
                    <a:pt x="755" y="596"/>
                  </a:lnTo>
                  <a:lnTo>
                    <a:pt x="762" y="591"/>
                  </a:lnTo>
                  <a:lnTo>
                    <a:pt x="768" y="581"/>
                  </a:lnTo>
                  <a:lnTo>
                    <a:pt x="775" y="573"/>
                  </a:lnTo>
                  <a:lnTo>
                    <a:pt x="781" y="566"/>
                  </a:lnTo>
                  <a:lnTo>
                    <a:pt x="788" y="558"/>
                  </a:lnTo>
                  <a:lnTo>
                    <a:pt x="803" y="545"/>
                  </a:lnTo>
                  <a:lnTo>
                    <a:pt x="820" y="533"/>
                  </a:lnTo>
                  <a:lnTo>
                    <a:pt x="833" y="523"/>
                  </a:lnTo>
                  <a:lnTo>
                    <a:pt x="845" y="518"/>
                  </a:lnTo>
                  <a:lnTo>
                    <a:pt x="852" y="512"/>
                  </a:lnTo>
                  <a:lnTo>
                    <a:pt x="856" y="512"/>
                  </a:lnTo>
                  <a:lnTo>
                    <a:pt x="702" y="460"/>
                  </a:lnTo>
                  <a:lnTo>
                    <a:pt x="772" y="456"/>
                  </a:lnTo>
                  <a:lnTo>
                    <a:pt x="629" y="376"/>
                  </a:lnTo>
                  <a:lnTo>
                    <a:pt x="624" y="374"/>
                  </a:lnTo>
                  <a:lnTo>
                    <a:pt x="616" y="372"/>
                  </a:lnTo>
                  <a:lnTo>
                    <a:pt x="609" y="372"/>
                  </a:lnTo>
                  <a:lnTo>
                    <a:pt x="603" y="372"/>
                  </a:lnTo>
                  <a:lnTo>
                    <a:pt x="594" y="370"/>
                  </a:lnTo>
                  <a:lnTo>
                    <a:pt x="586" y="370"/>
                  </a:lnTo>
                  <a:lnTo>
                    <a:pt x="575" y="368"/>
                  </a:lnTo>
                  <a:lnTo>
                    <a:pt x="564" y="366"/>
                  </a:lnTo>
                  <a:lnTo>
                    <a:pt x="551" y="366"/>
                  </a:lnTo>
                  <a:lnTo>
                    <a:pt x="541" y="366"/>
                  </a:lnTo>
                  <a:lnTo>
                    <a:pt x="528" y="364"/>
                  </a:lnTo>
                  <a:lnTo>
                    <a:pt x="515" y="362"/>
                  </a:lnTo>
                  <a:lnTo>
                    <a:pt x="502" y="361"/>
                  </a:lnTo>
                  <a:lnTo>
                    <a:pt x="489" y="361"/>
                  </a:lnTo>
                  <a:lnTo>
                    <a:pt x="474" y="359"/>
                  </a:lnTo>
                  <a:lnTo>
                    <a:pt x="461" y="357"/>
                  </a:lnTo>
                  <a:lnTo>
                    <a:pt x="446" y="355"/>
                  </a:lnTo>
                  <a:lnTo>
                    <a:pt x="431" y="355"/>
                  </a:lnTo>
                  <a:lnTo>
                    <a:pt x="416" y="353"/>
                  </a:lnTo>
                  <a:lnTo>
                    <a:pt x="403" y="351"/>
                  </a:lnTo>
                  <a:lnTo>
                    <a:pt x="390" y="349"/>
                  </a:lnTo>
                  <a:lnTo>
                    <a:pt x="377" y="349"/>
                  </a:lnTo>
                  <a:lnTo>
                    <a:pt x="362" y="349"/>
                  </a:lnTo>
                  <a:lnTo>
                    <a:pt x="350" y="347"/>
                  </a:lnTo>
                  <a:lnTo>
                    <a:pt x="337" y="345"/>
                  </a:lnTo>
                  <a:lnTo>
                    <a:pt x="326" y="345"/>
                  </a:lnTo>
                  <a:lnTo>
                    <a:pt x="315" y="343"/>
                  </a:lnTo>
                  <a:lnTo>
                    <a:pt x="307" y="343"/>
                  </a:lnTo>
                  <a:lnTo>
                    <a:pt x="296" y="343"/>
                  </a:lnTo>
                  <a:lnTo>
                    <a:pt x="289" y="343"/>
                  </a:lnTo>
                  <a:lnTo>
                    <a:pt x="272" y="339"/>
                  </a:lnTo>
                  <a:lnTo>
                    <a:pt x="257" y="338"/>
                  </a:lnTo>
                  <a:lnTo>
                    <a:pt x="242" y="330"/>
                  </a:lnTo>
                  <a:lnTo>
                    <a:pt x="229" y="322"/>
                  </a:lnTo>
                  <a:lnTo>
                    <a:pt x="214" y="313"/>
                  </a:lnTo>
                  <a:lnTo>
                    <a:pt x="201" y="303"/>
                  </a:lnTo>
                  <a:lnTo>
                    <a:pt x="191" y="292"/>
                  </a:lnTo>
                  <a:lnTo>
                    <a:pt x="180" y="280"/>
                  </a:lnTo>
                  <a:lnTo>
                    <a:pt x="169" y="269"/>
                  </a:lnTo>
                  <a:lnTo>
                    <a:pt x="161" y="259"/>
                  </a:lnTo>
                  <a:lnTo>
                    <a:pt x="152" y="249"/>
                  </a:lnTo>
                  <a:lnTo>
                    <a:pt x="148" y="240"/>
                  </a:lnTo>
                  <a:lnTo>
                    <a:pt x="137" y="228"/>
                  </a:lnTo>
                  <a:lnTo>
                    <a:pt x="135" y="223"/>
                  </a:lnTo>
                  <a:lnTo>
                    <a:pt x="141" y="62"/>
                  </a:lnTo>
                  <a:lnTo>
                    <a:pt x="397" y="194"/>
                  </a:lnTo>
                  <a:lnTo>
                    <a:pt x="478" y="267"/>
                  </a:lnTo>
                  <a:lnTo>
                    <a:pt x="478" y="263"/>
                  </a:lnTo>
                  <a:lnTo>
                    <a:pt x="480" y="255"/>
                  </a:lnTo>
                  <a:lnTo>
                    <a:pt x="487" y="244"/>
                  </a:lnTo>
                  <a:lnTo>
                    <a:pt x="493" y="232"/>
                  </a:lnTo>
                  <a:lnTo>
                    <a:pt x="502" y="219"/>
                  </a:lnTo>
                  <a:lnTo>
                    <a:pt x="511" y="211"/>
                  </a:lnTo>
                  <a:lnTo>
                    <a:pt x="519" y="203"/>
                  </a:lnTo>
                  <a:lnTo>
                    <a:pt x="526" y="203"/>
                  </a:lnTo>
                  <a:lnTo>
                    <a:pt x="532" y="205"/>
                  </a:lnTo>
                  <a:lnTo>
                    <a:pt x="545" y="209"/>
                  </a:lnTo>
                  <a:lnTo>
                    <a:pt x="558" y="213"/>
                  </a:lnTo>
                  <a:lnTo>
                    <a:pt x="571" y="219"/>
                  </a:lnTo>
                  <a:lnTo>
                    <a:pt x="584" y="223"/>
                  </a:lnTo>
                  <a:lnTo>
                    <a:pt x="596" y="228"/>
                  </a:lnTo>
                  <a:lnTo>
                    <a:pt x="605" y="230"/>
                  </a:lnTo>
                  <a:lnTo>
                    <a:pt x="609" y="234"/>
                  </a:lnTo>
                  <a:lnTo>
                    <a:pt x="635" y="188"/>
                  </a:lnTo>
                  <a:lnTo>
                    <a:pt x="807" y="150"/>
                  </a:lnTo>
                  <a:lnTo>
                    <a:pt x="869" y="223"/>
                  </a:lnTo>
                  <a:lnTo>
                    <a:pt x="856" y="86"/>
                  </a:lnTo>
                  <a:lnTo>
                    <a:pt x="912" y="48"/>
                  </a:lnTo>
                  <a:lnTo>
                    <a:pt x="912" y="0"/>
                  </a:lnTo>
                  <a:lnTo>
                    <a:pt x="826" y="10"/>
                  </a:lnTo>
                  <a:lnTo>
                    <a:pt x="695" y="65"/>
                  </a:lnTo>
                  <a:lnTo>
                    <a:pt x="577" y="150"/>
                  </a:lnTo>
                  <a:lnTo>
                    <a:pt x="474" y="159"/>
                  </a:lnTo>
                  <a:lnTo>
                    <a:pt x="455" y="177"/>
                  </a:lnTo>
                  <a:lnTo>
                    <a:pt x="161" y="31"/>
                  </a:lnTo>
                  <a:lnTo>
                    <a:pt x="118" y="21"/>
                  </a:lnTo>
                  <a:close/>
                </a:path>
              </a:pathLst>
            </a:custGeom>
            <a:solidFill>
              <a:srgbClr val="CC9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 name="Freeform 79"/>
            <p:cNvSpPr>
              <a:spLocks/>
            </p:cNvSpPr>
            <p:nvPr/>
          </p:nvSpPr>
          <p:spPr bwMode="auto">
            <a:xfrm>
              <a:off x="2227" y="1992"/>
              <a:ext cx="3324" cy="1624"/>
            </a:xfrm>
            <a:custGeom>
              <a:avLst/>
              <a:gdLst>
                <a:gd name="T0" fmla="*/ 88 w 3324"/>
                <a:gd name="T1" fmla="*/ 6 h 1624"/>
                <a:gd name="T2" fmla="*/ 344 w 3324"/>
                <a:gd name="T3" fmla="*/ 0 h 1624"/>
                <a:gd name="T4" fmla="*/ 786 w 3324"/>
                <a:gd name="T5" fmla="*/ 94 h 1624"/>
                <a:gd name="T6" fmla="*/ 797 w 3324"/>
                <a:gd name="T7" fmla="*/ 370 h 1624"/>
                <a:gd name="T8" fmla="*/ 1112 w 3324"/>
                <a:gd name="T9" fmla="*/ 462 h 1624"/>
                <a:gd name="T10" fmla="*/ 1112 w 3324"/>
                <a:gd name="T11" fmla="*/ 215 h 1624"/>
                <a:gd name="T12" fmla="*/ 1486 w 3324"/>
                <a:gd name="T13" fmla="*/ 159 h 1624"/>
                <a:gd name="T14" fmla="*/ 2899 w 3324"/>
                <a:gd name="T15" fmla="*/ 462 h 1624"/>
                <a:gd name="T16" fmla="*/ 2886 w 3324"/>
                <a:gd name="T17" fmla="*/ 984 h 1624"/>
                <a:gd name="T18" fmla="*/ 3324 w 3324"/>
                <a:gd name="T19" fmla="*/ 1118 h 1624"/>
                <a:gd name="T20" fmla="*/ 3324 w 3324"/>
                <a:gd name="T21" fmla="*/ 1624 h 1624"/>
                <a:gd name="T22" fmla="*/ 5 w 3324"/>
                <a:gd name="T23" fmla="*/ 355 h 1624"/>
                <a:gd name="T24" fmla="*/ 0 w 3324"/>
                <a:gd name="T25" fmla="*/ 152 h 1624"/>
                <a:gd name="T26" fmla="*/ 88 w 3324"/>
                <a:gd name="T27" fmla="*/ 6 h 1624"/>
                <a:gd name="T28" fmla="*/ 88 w 3324"/>
                <a:gd name="T29" fmla="*/ 6 h 1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24"/>
                <a:gd name="T46" fmla="*/ 0 h 1624"/>
                <a:gd name="T47" fmla="*/ 3324 w 3324"/>
                <a:gd name="T48" fmla="*/ 1624 h 1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24" h="1624">
                  <a:moveTo>
                    <a:pt x="88" y="6"/>
                  </a:moveTo>
                  <a:lnTo>
                    <a:pt x="344" y="0"/>
                  </a:lnTo>
                  <a:lnTo>
                    <a:pt x="786" y="94"/>
                  </a:lnTo>
                  <a:lnTo>
                    <a:pt x="797" y="370"/>
                  </a:lnTo>
                  <a:lnTo>
                    <a:pt x="1112" y="462"/>
                  </a:lnTo>
                  <a:lnTo>
                    <a:pt x="1112" y="215"/>
                  </a:lnTo>
                  <a:lnTo>
                    <a:pt x="1486" y="159"/>
                  </a:lnTo>
                  <a:lnTo>
                    <a:pt x="2899" y="462"/>
                  </a:lnTo>
                  <a:lnTo>
                    <a:pt x="2886" y="984"/>
                  </a:lnTo>
                  <a:lnTo>
                    <a:pt x="3324" y="1118"/>
                  </a:lnTo>
                  <a:lnTo>
                    <a:pt x="3324" y="1624"/>
                  </a:lnTo>
                  <a:lnTo>
                    <a:pt x="5" y="355"/>
                  </a:lnTo>
                  <a:lnTo>
                    <a:pt x="0" y="152"/>
                  </a:lnTo>
                  <a:lnTo>
                    <a:pt x="88" y="6"/>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 name="Freeform 80"/>
            <p:cNvSpPr>
              <a:spLocks/>
            </p:cNvSpPr>
            <p:nvPr/>
          </p:nvSpPr>
          <p:spPr bwMode="auto">
            <a:xfrm>
              <a:off x="2588" y="2104"/>
              <a:ext cx="605" cy="540"/>
            </a:xfrm>
            <a:custGeom>
              <a:avLst/>
              <a:gdLst>
                <a:gd name="T0" fmla="*/ 92 w 605"/>
                <a:gd name="T1" fmla="*/ 23 h 540"/>
                <a:gd name="T2" fmla="*/ 406 w 605"/>
                <a:gd name="T3" fmla="*/ 0 h 540"/>
                <a:gd name="T4" fmla="*/ 410 w 605"/>
                <a:gd name="T5" fmla="*/ 251 h 540"/>
                <a:gd name="T6" fmla="*/ 605 w 605"/>
                <a:gd name="T7" fmla="*/ 540 h 540"/>
                <a:gd name="T8" fmla="*/ 0 w 605"/>
                <a:gd name="T9" fmla="*/ 356 h 540"/>
                <a:gd name="T10" fmla="*/ 92 w 605"/>
                <a:gd name="T11" fmla="*/ 23 h 540"/>
                <a:gd name="T12" fmla="*/ 92 w 605"/>
                <a:gd name="T13" fmla="*/ 23 h 540"/>
                <a:gd name="T14" fmla="*/ 0 60000 65536"/>
                <a:gd name="T15" fmla="*/ 0 60000 65536"/>
                <a:gd name="T16" fmla="*/ 0 60000 65536"/>
                <a:gd name="T17" fmla="*/ 0 60000 65536"/>
                <a:gd name="T18" fmla="*/ 0 60000 65536"/>
                <a:gd name="T19" fmla="*/ 0 60000 65536"/>
                <a:gd name="T20" fmla="*/ 0 60000 65536"/>
                <a:gd name="T21" fmla="*/ 0 w 605"/>
                <a:gd name="T22" fmla="*/ 0 h 540"/>
                <a:gd name="T23" fmla="*/ 605 w 605"/>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540">
                  <a:moveTo>
                    <a:pt x="92" y="23"/>
                  </a:moveTo>
                  <a:lnTo>
                    <a:pt x="406" y="0"/>
                  </a:lnTo>
                  <a:lnTo>
                    <a:pt x="410" y="251"/>
                  </a:lnTo>
                  <a:lnTo>
                    <a:pt x="605" y="540"/>
                  </a:lnTo>
                  <a:lnTo>
                    <a:pt x="0" y="356"/>
                  </a:lnTo>
                  <a:lnTo>
                    <a:pt x="92" y="23"/>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 name="Freeform 81"/>
            <p:cNvSpPr>
              <a:spLocks/>
            </p:cNvSpPr>
            <p:nvPr/>
          </p:nvSpPr>
          <p:spPr bwMode="auto">
            <a:xfrm>
              <a:off x="2315" y="2362"/>
              <a:ext cx="3066" cy="1436"/>
            </a:xfrm>
            <a:custGeom>
              <a:avLst/>
              <a:gdLst>
                <a:gd name="T0" fmla="*/ 33 w 3066"/>
                <a:gd name="T1" fmla="*/ 156 h 1436"/>
                <a:gd name="T2" fmla="*/ 33 w 3066"/>
                <a:gd name="T3" fmla="*/ 569 h 1436"/>
                <a:gd name="T4" fmla="*/ 1686 w 3066"/>
                <a:gd name="T5" fmla="*/ 1436 h 1436"/>
                <a:gd name="T6" fmla="*/ 3066 w 3066"/>
                <a:gd name="T7" fmla="*/ 1436 h 1436"/>
                <a:gd name="T8" fmla="*/ 1402 w 3066"/>
                <a:gd name="T9" fmla="*/ 485 h 1436"/>
                <a:gd name="T10" fmla="*/ 0 w 3066"/>
                <a:gd name="T11" fmla="*/ 0 h 1436"/>
                <a:gd name="T12" fmla="*/ 33 w 3066"/>
                <a:gd name="T13" fmla="*/ 156 h 1436"/>
                <a:gd name="T14" fmla="*/ 33 w 3066"/>
                <a:gd name="T15" fmla="*/ 156 h 1436"/>
                <a:gd name="T16" fmla="*/ 0 60000 65536"/>
                <a:gd name="T17" fmla="*/ 0 60000 65536"/>
                <a:gd name="T18" fmla="*/ 0 60000 65536"/>
                <a:gd name="T19" fmla="*/ 0 60000 65536"/>
                <a:gd name="T20" fmla="*/ 0 60000 65536"/>
                <a:gd name="T21" fmla="*/ 0 60000 65536"/>
                <a:gd name="T22" fmla="*/ 0 60000 65536"/>
                <a:gd name="T23" fmla="*/ 0 60000 65536"/>
                <a:gd name="T24" fmla="*/ 0 w 3066"/>
                <a:gd name="T25" fmla="*/ 0 h 1436"/>
                <a:gd name="T26" fmla="*/ 3066 w 3066"/>
                <a:gd name="T27" fmla="*/ 1436 h 14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6" h="1436">
                  <a:moveTo>
                    <a:pt x="33" y="156"/>
                  </a:moveTo>
                  <a:lnTo>
                    <a:pt x="33" y="569"/>
                  </a:lnTo>
                  <a:lnTo>
                    <a:pt x="1686" y="1436"/>
                  </a:lnTo>
                  <a:lnTo>
                    <a:pt x="3066" y="1436"/>
                  </a:lnTo>
                  <a:lnTo>
                    <a:pt x="1402" y="485"/>
                  </a:lnTo>
                  <a:lnTo>
                    <a:pt x="0" y="0"/>
                  </a:lnTo>
                  <a:lnTo>
                    <a:pt x="33" y="156"/>
                  </a:lnTo>
                  <a:close/>
                </a:path>
              </a:pathLst>
            </a:custGeom>
            <a:solidFill>
              <a:srgbClr val="2E4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0" name="Freeform 82"/>
            <p:cNvSpPr>
              <a:spLocks/>
            </p:cNvSpPr>
            <p:nvPr/>
          </p:nvSpPr>
          <p:spPr bwMode="auto">
            <a:xfrm>
              <a:off x="2236" y="2010"/>
              <a:ext cx="3311" cy="1788"/>
            </a:xfrm>
            <a:custGeom>
              <a:avLst/>
              <a:gdLst>
                <a:gd name="T0" fmla="*/ 112 w 3311"/>
                <a:gd name="T1" fmla="*/ 21 h 1788"/>
                <a:gd name="T2" fmla="*/ 474 w 3311"/>
                <a:gd name="T3" fmla="*/ 113 h 1788"/>
                <a:gd name="T4" fmla="*/ 474 w 3311"/>
                <a:gd name="T5" fmla="*/ 437 h 1788"/>
                <a:gd name="T6" fmla="*/ 1080 w 3311"/>
                <a:gd name="T7" fmla="*/ 661 h 1788"/>
                <a:gd name="T8" fmla="*/ 1103 w 3311"/>
                <a:gd name="T9" fmla="*/ 210 h 1788"/>
                <a:gd name="T10" fmla="*/ 2286 w 3311"/>
                <a:gd name="T11" fmla="*/ 542 h 1788"/>
                <a:gd name="T12" fmla="*/ 2866 w 3311"/>
                <a:gd name="T13" fmla="*/ 469 h 1788"/>
                <a:gd name="T14" fmla="*/ 2853 w 3311"/>
                <a:gd name="T15" fmla="*/ 969 h 1788"/>
                <a:gd name="T16" fmla="*/ 3248 w 3311"/>
                <a:gd name="T17" fmla="*/ 1445 h 1788"/>
                <a:gd name="T18" fmla="*/ 3311 w 3311"/>
                <a:gd name="T19" fmla="*/ 1479 h 1788"/>
                <a:gd name="T20" fmla="*/ 3311 w 3311"/>
                <a:gd name="T21" fmla="*/ 1788 h 1788"/>
                <a:gd name="T22" fmla="*/ 3083 w 3311"/>
                <a:gd name="T23" fmla="*/ 1788 h 1788"/>
                <a:gd name="T24" fmla="*/ 15 w 3311"/>
                <a:gd name="T25" fmla="*/ 465 h 1788"/>
                <a:gd name="T26" fmla="*/ 15 w 3311"/>
                <a:gd name="T27" fmla="*/ 203 h 1788"/>
                <a:gd name="T28" fmla="*/ 0 w 3311"/>
                <a:gd name="T29" fmla="*/ 0 h 1788"/>
                <a:gd name="T30" fmla="*/ 112 w 3311"/>
                <a:gd name="T31" fmla="*/ 21 h 1788"/>
                <a:gd name="T32" fmla="*/ 112 w 3311"/>
                <a:gd name="T33" fmla="*/ 21 h 17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11"/>
                <a:gd name="T52" fmla="*/ 0 h 1788"/>
                <a:gd name="T53" fmla="*/ 3311 w 3311"/>
                <a:gd name="T54" fmla="*/ 1788 h 17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11" h="1788">
                  <a:moveTo>
                    <a:pt x="112" y="21"/>
                  </a:moveTo>
                  <a:lnTo>
                    <a:pt x="474" y="113"/>
                  </a:lnTo>
                  <a:lnTo>
                    <a:pt x="474" y="437"/>
                  </a:lnTo>
                  <a:lnTo>
                    <a:pt x="1080" y="661"/>
                  </a:lnTo>
                  <a:lnTo>
                    <a:pt x="1103" y="210"/>
                  </a:lnTo>
                  <a:lnTo>
                    <a:pt x="2286" y="542"/>
                  </a:lnTo>
                  <a:lnTo>
                    <a:pt x="2866" y="469"/>
                  </a:lnTo>
                  <a:lnTo>
                    <a:pt x="2853" y="969"/>
                  </a:lnTo>
                  <a:lnTo>
                    <a:pt x="3248" y="1445"/>
                  </a:lnTo>
                  <a:lnTo>
                    <a:pt x="3311" y="1479"/>
                  </a:lnTo>
                  <a:lnTo>
                    <a:pt x="3311" y="1788"/>
                  </a:lnTo>
                  <a:lnTo>
                    <a:pt x="3083" y="1788"/>
                  </a:lnTo>
                  <a:lnTo>
                    <a:pt x="15" y="465"/>
                  </a:lnTo>
                  <a:lnTo>
                    <a:pt x="15" y="203"/>
                  </a:lnTo>
                  <a:lnTo>
                    <a:pt x="0" y="0"/>
                  </a:lnTo>
                  <a:lnTo>
                    <a:pt x="112" y="21"/>
                  </a:lnTo>
                  <a:close/>
                </a:path>
              </a:pathLst>
            </a:custGeom>
            <a:solidFill>
              <a:srgbClr val="7A9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1" name="Freeform 83"/>
            <p:cNvSpPr>
              <a:spLocks/>
            </p:cNvSpPr>
            <p:nvPr/>
          </p:nvSpPr>
          <p:spPr bwMode="auto">
            <a:xfrm>
              <a:off x="3722" y="2230"/>
              <a:ext cx="657" cy="249"/>
            </a:xfrm>
            <a:custGeom>
              <a:avLst/>
              <a:gdLst>
                <a:gd name="T0" fmla="*/ 0 w 657"/>
                <a:gd name="T1" fmla="*/ 0 h 249"/>
                <a:gd name="T2" fmla="*/ 184 w 657"/>
                <a:gd name="T3" fmla="*/ 111 h 249"/>
                <a:gd name="T4" fmla="*/ 627 w 657"/>
                <a:gd name="T5" fmla="*/ 249 h 249"/>
                <a:gd name="T6" fmla="*/ 657 w 657"/>
                <a:gd name="T7" fmla="*/ 228 h 249"/>
                <a:gd name="T8" fmla="*/ 397 w 657"/>
                <a:gd name="T9" fmla="*/ 44 h 249"/>
                <a:gd name="T10" fmla="*/ 0 w 657"/>
                <a:gd name="T11" fmla="*/ 0 h 249"/>
                <a:gd name="T12" fmla="*/ 0 w 657"/>
                <a:gd name="T13" fmla="*/ 0 h 249"/>
                <a:gd name="T14" fmla="*/ 0 60000 65536"/>
                <a:gd name="T15" fmla="*/ 0 60000 65536"/>
                <a:gd name="T16" fmla="*/ 0 60000 65536"/>
                <a:gd name="T17" fmla="*/ 0 60000 65536"/>
                <a:gd name="T18" fmla="*/ 0 60000 65536"/>
                <a:gd name="T19" fmla="*/ 0 60000 65536"/>
                <a:gd name="T20" fmla="*/ 0 60000 65536"/>
                <a:gd name="T21" fmla="*/ 0 w 657"/>
                <a:gd name="T22" fmla="*/ 0 h 249"/>
                <a:gd name="T23" fmla="*/ 657 w 657"/>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7" h="249">
                  <a:moveTo>
                    <a:pt x="0" y="0"/>
                  </a:moveTo>
                  <a:lnTo>
                    <a:pt x="184" y="111"/>
                  </a:lnTo>
                  <a:lnTo>
                    <a:pt x="627" y="249"/>
                  </a:lnTo>
                  <a:lnTo>
                    <a:pt x="657" y="228"/>
                  </a:lnTo>
                  <a:lnTo>
                    <a:pt x="397" y="44"/>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2" name="Freeform 84"/>
            <p:cNvSpPr>
              <a:spLocks/>
            </p:cNvSpPr>
            <p:nvPr/>
          </p:nvSpPr>
          <p:spPr bwMode="auto">
            <a:xfrm>
              <a:off x="3863" y="1964"/>
              <a:ext cx="234" cy="345"/>
            </a:xfrm>
            <a:custGeom>
              <a:avLst/>
              <a:gdLst>
                <a:gd name="T0" fmla="*/ 5 w 234"/>
                <a:gd name="T1" fmla="*/ 0 h 345"/>
                <a:gd name="T2" fmla="*/ 86 w 234"/>
                <a:gd name="T3" fmla="*/ 21 h 345"/>
                <a:gd name="T4" fmla="*/ 155 w 234"/>
                <a:gd name="T5" fmla="*/ 34 h 345"/>
                <a:gd name="T6" fmla="*/ 234 w 234"/>
                <a:gd name="T7" fmla="*/ 322 h 345"/>
                <a:gd name="T8" fmla="*/ 0 w 234"/>
                <a:gd name="T9" fmla="*/ 345 h 345"/>
                <a:gd name="T10" fmla="*/ 5 w 234"/>
                <a:gd name="T11" fmla="*/ 0 h 345"/>
                <a:gd name="T12" fmla="*/ 5 w 234"/>
                <a:gd name="T13" fmla="*/ 0 h 345"/>
                <a:gd name="T14" fmla="*/ 0 60000 65536"/>
                <a:gd name="T15" fmla="*/ 0 60000 65536"/>
                <a:gd name="T16" fmla="*/ 0 60000 65536"/>
                <a:gd name="T17" fmla="*/ 0 60000 65536"/>
                <a:gd name="T18" fmla="*/ 0 60000 65536"/>
                <a:gd name="T19" fmla="*/ 0 60000 65536"/>
                <a:gd name="T20" fmla="*/ 0 60000 65536"/>
                <a:gd name="T21" fmla="*/ 0 w 234"/>
                <a:gd name="T22" fmla="*/ 0 h 345"/>
                <a:gd name="T23" fmla="*/ 234 w 234"/>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345">
                  <a:moveTo>
                    <a:pt x="5" y="0"/>
                  </a:moveTo>
                  <a:lnTo>
                    <a:pt x="86" y="21"/>
                  </a:lnTo>
                  <a:lnTo>
                    <a:pt x="155" y="34"/>
                  </a:lnTo>
                  <a:lnTo>
                    <a:pt x="234" y="322"/>
                  </a:lnTo>
                  <a:lnTo>
                    <a:pt x="0" y="345"/>
                  </a:lnTo>
                  <a:lnTo>
                    <a:pt x="5" y="0"/>
                  </a:lnTo>
                  <a:close/>
                </a:path>
              </a:pathLst>
            </a:custGeom>
            <a:solidFill>
              <a:srgbClr val="2161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3" name="Freeform 85"/>
            <p:cNvSpPr>
              <a:spLocks/>
            </p:cNvSpPr>
            <p:nvPr/>
          </p:nvSpPr>
          <p:spPr bwMode="auto">
            <a:xfrm>
              <a:off x="3713" y="1967"/>
              <a:ext cx="288" cy="328"/>
            </a:xfrm>
            <a:custGeom>
              <a:avLst/>
              <a:gdLst>
                <a:gd name="T0" fmla="*/ 144 w 288"/>
                <a:gd name="T1" fmla="*/ 0 h 328"/>
                <a:gd name="T2" fmla="*/ 288 w 288"/>
                <a:gd name="T3" fmla="*/ 46 h 328"/>
                <a:gd name="T4" fmla="*/ 148 w 288"/>
                <a:gd name="T5" fmla="*/ 328 h 328"/>
                <a:gd name="T6" fmla="*/ 0 w 288"/>
                <a:gd name="T7" fmla="*/ 263 h 328"/>
                <a:gd name="T8" fmla="*/ 144 w 288"/>
                <a:gd name="T9" fmla="*/ 0 h 328"/>
                <a:gd name="T10" fmla="*/ 144 w 288"/>
                <a:gd name="T11" fmla="*/ 0 h 328"/>
                <a:gd name="T12" fmla="*/ 0 60000 65536"/>
                <a:gd name="T13" fmla="*/ 0 60000 65536"/>
                <a:gd name="T14" fmla="*/ 0 60000 65536"/>
                <a:gd name="T15" fmla="*/ 0 60000 65536"/>
                <a:gd name="T16" fmla="*/ 0 60000 65536"/>
                <a:gd name="T17" fmla="*/ 0 60000 65536"/>
                <a:gd name="T18" fmla="*/ 0 w 288"/>
                <a:gd name="T19" fmla="*/ 0 h 328"/>
                <a:gd name="T20" fmla="*/ 288 w 288"/>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88" h="328">
                  <a:moveTo>
                    <a:pt x="144" y="0"/>
                  </a:moveTo>
                  <a:lnTo>
                    <a:pt x="288" y="46"/>
                  </a:lnTo>
                  <a:lnTo>
                    <a:pt x="148" y="328"/>
                  </a:lnTo>
                  <a:lnTo>
                    <a:pt x="0" y="263"/>
                  </a:lnTo>
                  <a:lnTo>
                    <a:pt x="144" y="0"/>
                  </a:lnTo>
                  <a:close/>
                </a:path>
              </a:pathLst>
            </a:custGeom>
            <a:solidFill>
              <a:srgbClr val="B3DE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4" name="Freeform 86"/>
            <p:cNvSpPr>
              <a:spLocks/>
            </p:cNvSpPr>
            <p:nvPr/>
          </p:nvSpPr>
          <p:spPr bwMode="auto">
            <a:xfrm>
              <a:off x="3876" y="2220"/>
              <a:ext cx="208" cy="71"/>
            </a:xfrm>
            <a:custGeom>
              <a:avLst/>
              <a:gdLst>
                <a:gd name="T0" fmla="*/ 35 w 208"/>
                <a:gd name="T1" fmla="*/ 0 h 71"/>
                <a:gd name="T2" fmla="*/ 0 w 208"/>
                <a:gd name="T3" fmla="*/ 71 h 71"/>
                <a:gd name="T4" fmla="*/ 208 w 208"/>
                <a:gd name="T5" fmla="*/ 56 h 71"/>
                <a:gd name="T6" fmla="*/ 35 w 208"/>
                <a:gd name="T7" fmla="*/ 0 h 71"/>
                <a:gd name="T8" fmla="*/ 35 w 208"/>
                <a:gd name="T9" fmla="*/ 0 h 71"/>
                <a:gd name="T10" fmla="*/ 0 60000 65536"/>
                <a:gd name="T11" fmla="*/ 0 60000 65536"/>
                <a:gd name="T12" fmla="*/ 0 60000 65536"/>
                <a:gd name="T13" fmla="*/ 0 60000 65536"/>
                <a:gd name="T14" fmla="*/ 0 60000 65536"/>
                <a:gd name="T15" fmla="*/ 0 w 208"/>
                <a:gd name="T16" fmla="*/ 0 h 71"/>
                <a:gd name="T17" fmla="*/ 208 w 208"/>
                <a:gd name="T18" fmla="*/ 71 h 71"/>
              </a:gdLst>
              <a:ahLst/>
              <a:cxnLst>
                <a:cxn ang="T10">
                  <a:pos x="T0" y="T1"/>
                </a:cxn>
                <a:cxn ang="T11">
                  <a:pos x="T2" y="T3"/>
                </a:cxn>
                <a:cxn ang="T12">
                  <a:pos x="T4" y="T5"/>
                </a:cxn>
                <a:cxn ang="T13">
                  <a:pos x="T6" y="T7"/>
                </a:cxn>
                <a:cxn ang="T14">
                  <a:pos x="T8" y="T9"/>
                </a:cxn>
              </a:cxnLst>
              <a:rect l="T15" t="T16" r="T17" b="T18"/>
              <a:pathLst>
                <a:path w="208" h="71">
                  <a:moveTo>
                    <a:pt x="35" y="0"/>
                  </a:moveTo>
                  <a:lnTo>
                    <a:pt x="0" y="71"/>
                  </a:lnTo>
                  <a:lnTo>
                    <a:pt x="208" y="56"/>
                  </a:lnTo>
                  <a:lnTo>
                    <a:pt x="35" y="0"/>
                  </a:lnTo>
                  <a:close/>
                </a:path>
              </a:pathLst>
            </a:custGeom>
            <a:solidFill>
              <a:srgbClr val="6BAB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5" name="Freeform 87"/>
            <p:cNvSpPr>
              <a:spLocks/>
            </p:cNvSpPr>
            <p:nvPr/>
          </p:nvSpPr>
          <p:spPr bwMode="auto">
            <a:xfrm>
              <a:off x="3359" y="2265"/>
              <a:ext cx="150" cy="172"/>
            </a:xfrm>
            <a:custGeom>
              <a:avLst/>
              <a:gdLst>
                <a:gd name="T0" fmla="*/ 0 w 150"/>
                <a:gd name="T1" fmla="*/ 0 h 172"/>
                <a:gd name="T2" fmla="*/ 0 w 150"/>
                <a:gd name="T3" fmla="*/ 172 h 172"/>
                <a:gd name="T4" fmla="*/ 150 w 150"/>
                <a:gd name="T5" fmla="*/ 138 h 172"/>
                <a:gd name="T6" fmla="*/ 0 w 150"/>
                <a:gd name="T7" fmla="*/ 0 h 172"/>
                <a:gd name="T8" fmla="*/ 0 w 150"/>
                <a:gd name="T9" fmla="*/ 0 h 172"/>
                <a:gd name="T10" fmla="*/ 0 60000 65536"/>
                <a:gd name="T11" fmla="*/ 0 60000 65536"/>
                <a:gd name="T12" fmla="*/ 0 60000 65536"/>
                <a:gd name="T13" fmla="*/ 0 60000 65536"/>
                <a:gd name="T14" fmla="*/ 0 60000 65536"/>
                <a:gd name="T15" fmla="*/ 0 w 150"/>
                <a:gd name="T16" fmla="*/ 0 h 172"/>
                <a:gd name="T17" fmla="*/ 150 w 150"/>
                <a:gd name="T18" fmla="*/ 172 h 172"/>
              </a:gdLst>
              <a:ahLst/>
              <a:cxnLst>
                <a:cxn ang="T10">
                  <a:pos x="T0" y="T1"/>
                </a:cxn>
                <a:cxn ang="T11">
                  <a:pos x="T2" y="T3"/>
                </a:cxn>
                <a:cxn ang="T12">
                  <a:pos x="T4" y="T5"/>
                </a:cxn>
                <a:cxn ang="T13">
                  <a:pos x="T6" y="T7"/>
                </a:cxn>
                <a:cxn ang="T14">
                  <a:pos x="T8" y="T9"/>
                </a:cxn>
              </a:cxnLst>
              <a:rect l="T15" t="T16" r="T17" b="T18"/>
              <a:pathLst>
                <a:path w="150" h="172">
                  <a:moveTo>
                    <a:pt x="0" y="0"/>
                  </a:moveTo>
                  <a:lnTo>
                    <a:pt x="0" y="172"/>
                  </a:lnTo>
                  <a:lnTo>
                    <a:pt x="150" y="138"/>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6" name="Freeform 88"/>
            <p:cNvSpPr>
              <a:spLocks/>
            </p:cNvSpPr>
            <p:nvPr/>
          </p:nvSpPr>
          <p:spPr bwMode="auto">
            <a:xfrm>
              <a:off x="3359" y="2468"/>
              <a:ext cx="180" cy="203"/>
            </a:xfrm>
            <a:custGeom>
              <a:avLst/>
              <a:gdLst>
                <a:gd name="T0" fmla="*/ 0 w 180"/>
                <a:gd name="T1" fmla="*/ 0 h 203"/>
                <a:gd name="T2" fmla="*/ 0 w 180"/>
                <a:gd name="T3" fmla="*/ 203 h 203"/>
                <a:gd name="T4" fmla="*/ 180 w 180"/>
                <a:gd name="T5" fmla="*/ 151 h 203"/>
                <a:gd name="T6" fmla="*/ 0 w 180"/>
                <a:gd name="T7" fmla="*/ 0 h 203"/>
                <a:gd name="T8" fmla="*/ 0 w 180"/>
                <a:gd name="T9" fmla="*/ 0 h 203"/>
                <a:gd name="T10" fmla="*/ 0 60000 65536"/>
                <a:gd name="T11" fmla="*/ 0 60000 65536"/>
                <a:gd name="T12" fmla="*/ 0 60000 65536"/>
                <a:gd name="T13" fmla="*/ 0 60000 65536"/>
                <a:gd name="T14" fmla="*/ 0 60000 65536"/>
                <a:gd name="T15" fmla="*/ 0 w 180"/>
                <a:gd name="T16" fmla="*/ 0 h 203"/>
                <a:gd name="T17" fmla="*/ 180 w 180"/>
                <a:gd name="T18" fmla="*/ 203 h 203"/>
              </a:gdLst>
              <a:ahLst/>
              <a:cxnLst>
                <a:cxn ang="T10">
                  <a:pos x="T0" y="T1"/>
                </a:cxn>
                <a:cxn ang="T11">
                  <a:pos x="T2" y="T3"/>
                </a:cxn>
                <a:cxn ang="T12">
                  <a:pos x="T4" y="T5"/>
                </a:cxn>
                <a:cxn ang="T13">
                  <a:pos x="T6" y="T7"/>
                </a:cxn>
                <a:cxn ang="T14">
                  <a:pos x="T8" y="T9"/>
                </a:cxn>
              </a:cxnLst>
              <a:rect l="T15" t="T16" r="T17" b="T18"/>
              <a:pathLst>
                <a:path w="180" h="203">
                  <a:moveTo>
                    <a:pt x="0" y="0"/>
                  </a:moveTo>
                  <a:lnTo>
                    <a:pt x="0" y="203"/>
                  </a:lnTo>
                  <a:lnTo>
                    <a:pt x="180" y="151"/>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7" name="Freeform 89"/>
            <p:cNvSpPr>
              <a:spLocks/>
            </p:cNvSpPr>
            <p:nvPr/>
          </p:nvSpPr>
          <p:spPr bwMode="auto">
            <a:xfrm>
              <a:off x="3625" y="2326"/>
              <a:ext cx="170" cy="205"/>
            </a:xfrm>
            <a:custGeom>
              <a:avLst/>
              <a:gdLst>
                <a:gd name="T0" fmla="*/ 6 w 170"/>
                <a:gd name="T1" fmla="*/ 0 h 205"/>
                <a:gd name="T2" fmla="*/ 0 w 170"/>
                <a:gd name="T3" fmla="*/ 205 h 205"/>
                <a:gd name="T4" fmla="*/ 170 w 170"/>
                <a:gd name="T5" fmla="*/ 153 h 205"/>
                <a:gd name="T6" fmla="*/ 6 w 170"/>
                <a:gd name="T7" fmla="*/ 0 h 205"/>
                <a:gd name="T8" fmla="*/ 6 w 170"/>
                <a:gd name="T9" fmla="*/ 0 h 205"/>
                <a:gd name="T10" fmla="*/ 0 60000 65536"/>
                <a:gd name="T11" fmla="*/ 0 60000 65536"/>
                <a:gd name="T12" fmla="*/ 0 60000 65536"/>
                <a:gd name="T13" fmla="*/ 0 60000 65536"/>
                <a:gd name="T14" fmla="*/ 0 60000 65536"/>
                <a:gd name="T15" fmla="*/ 0 w 170"/>
                <a:gd name="T16" fmla="*/ 0 h 205"/>
                <a:gd name="T17" fmla="*/ 170 w 170"/>
                <a:gd name="T18" fmla="*/ 205 h 205"/>
              </a:gdLst>
              <a:ahLst/>
              <a:cxnLst>
                <a:cxn ang="T10">
                  <a:pos x="T0" y="T1"/>
                </a:cxn>
                <a:cxn ang="T11">
                  <a:pos x="T2" y="T3"/>
                </a:cxn>
                <a:cxn ang="T12">
                  <a:pos x="T4" y="T5"/>
                </a:cxn>
                <a:cxn ang="T13">
                  <a:pos x="T6" y="T7"/>
                </a:cxn>
                <a:cxn ang="T14">
                  <a:pos x="T8" y="T9"/>
                </a:cxn>
              </a:cxnLst>
              <a:rect l="T15" t="T16" r="T17" b="T18"/>
              <a:pathLst>
                <a:path w="170" h="205">
                  <a:moveTo>
                    <a:pt x="6" y="0"/>
                  </a:moveTo>
                  <a:lnTo>
                    <a:pt x="0" y="205"/>
                  </a:lnTo>
                  <a:lnTo>
                    <a:pt x="170" y="153"/>
                  </a:lnTo>
                  <a:lnTo>
                    <a:pt x="6"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8" name="Freeform 90"/>
            <p:cNvSpPr>
              <a:spLocks/>
            </p:cNvSpPr>
            <p:nvPr/>
          </p:nvSpPr>
          <p:spPr bwMode="auto">
            <a:xfrm>
              <a:off x="3621" y="2569"/>
              <a:ext cx="240" cy="200"/>
            </a:xfrm>
            <a:custGeom>
              <a:avLst/>
              <a:gdLst>
                <a:gd name="T0" fmla="*/ 4 w 240"/>
                <a:gd name="T1" fmla="*/ 0 h 200"/>
                <a:gd name="T2" fmla="*/ 0 w 240"/>
                <a:gd name="T3" fmla="*/ 200 h 200"/>
                <a:gd name="T4" fmla="*/ 240 w 240"/>
                <a:gd name="T5" fmla="*/ 140 h 200"/>
                <a:gd name="T6" fmla="*/ 4 w 240"/>
                <a:gd name="T7" fmla="*/ 0 h 200"/>
                <a:gd name="T8" fmla="*/ 4 w 240"/>
                <a:gd name="T9" fmla="*/ 0 h 200"/>
                <a:gd name="T10" fmla="*/ 0 60000 65536"/>
                <a:gd name="T11" fmla="*/ 0 60000 65536"/>
                <a:gd name="T12" fmla="*/ 0 60000 65536"/>
                <a:gd name="T13" fmla="*/ 0 60000 65536"/>
                <a:gd name="T14" fmla="*/ 0 60000 65536"/>
                <a:gd name="T15" fmla="*/ 0 w 240"/>
                <a:gd name="T16" fmla="*/ 0 h 200"/>
                <a:gd name="T17" fmla="*/ 240 w 240"/>
                <a:gd name="T18" fmla="*/ 200 h 200"/>
              </a:gdLst>
              <a:ahLst/>
              <a:cxnLst>
                <a:cxn ang="T10">
                  <a:pos x="T0" y="T1"/>
                </a:cxn>
                <a:cxn ang="T11">
                  <a:pos x="T2" y="T3"/>
                </a:cxn>
                <a:cxn ang="T12">
                  <a:pos x="T4" y="T5"/>
                </a:cxn>
                <a:cxn ang="T13">
                  <a:pos x="T6" y="T7"/>
                </a:cxn>
                <a:cxn ang="T14">
                  <a:pos x="T8" y="T9"/>
                </a:cxn>
              </a:cxnLst>
              <a:rect l="T15" t="T16" r="T17" b="T18"/>
              <a:pathLst>
                <a:path w="240" h="200">
                  <a:moveTo>
                    <a:pt x="4" y="0"/>
                  </a:moveTo>
                  <a:lnTo>
                    <a:pt x="0" y="200"/>
                  </a:lnTo>
                  <a:lnTo>
                    <a:pt x="240" y="140"/>
                  </a:lnTo>
                  <a:lnTo>
                    <a:pt x="4"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9" name="Freeform 91"/>
            <p:cNvSpPr>
              <a:spLocks/>
            </p:cNvSpPr>
            <p:nvPr/>
          </p:nvSpPr>
          <p:spPr bwMode="auto">
            <a:xfrm>
              <a:off x="4022" y="2458"/>
              <a:ext cx="228" cy="196"/>
            </a:xfrm>
            <a:custGeom>
              <a:avLst/>
              <a:gdLst>
                <a:gd name="T0" fmla="*/ 0 w 228"/>
                <a:gd name="T1" fmla="*/ 0 h 196"/>
                <a:gd name="T2" fmla="*/ 0 w 228"/>
                <a:gd name="T3" fmla="*/ 196 h 196"/>
                <a:gd name="T4" fmla="*/ 228 w 228"/>
                <a:gd name="T5" fmla="*/ 161 h 196"/>
                <a:gd name="T6" fmla="*/ 0 w 228"/>
                <a:gd name="T7" fmla="*/ 0 h 196"/>
                <a:gd name="T8" fmla="*/ 0 w 228"/>
                <a:gd name="T9" fmla="*/ 0 h 196"/>
                <a:gd name="T10" fmla="*/ 0 60000 65536"/>
                <a:gd name="T11" fmla="*/ 0 60000 65536"/>
                <a:gd name="T12" fmla="*/ 0 60000 65536"/>
                <a:gd name="T13" fmla="*/ 0 60000 65536"/>
                <a:gd name="T14" fmla="*/ 0 60000 65536"/>
                <a:gd name="T15" fmla="*/ 0 w 228"/>
                <a:gd name="T16" fmla="*/ 0 h 196"/>
                <a:gd name="T17" fmla="*/ 228 w 228"/>
                <a:gd name="T18" fmla="*/ 196 h 196"/>
              </a:gdLst>
              <a:ahLst/>
              <a:cxnLst>
                <a:cxn ang="T10">
                  <a:pos x="T0" y="T1"/>
                </a:cxn>
                <a:cxn ang="T11">
                  <a:pos x="T2" y="T3"/>
                </a:cxn>
                <a:cxn ang="T12">
                  <a:pos x="T4" y="T5"/>
                </a:cxn>
                <a:cxn ang="T13">
                  <a:pos x="T6" y="T7"/>
                </a:cxn>
                <a:cxn ang="T14">
                  <a:pos x="T8" y="T9"/>
                </a:cxn>
              </a:cxnLst>
              <a:rect l="T15" t="T16" r="T17" b="T18"/>
              <a:pathLst>
                <a:path w="228" h="196">
                  <a:moveTo>
                    <a:pt x="0" y="0"/>
                  </a:moveTo>
                  <a:lnTo>
                    <a:pt x="0" y="196"/>
                  </a:lnTo>
                  <a:lnTo>
                    <a:pt x="228" y="161"/>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0" name="Freeform 92"/>
            <p:cNvSpPr>
              <a:spLocks/>
            </p:cNvSpPr>
            <p:nvPr/>
          </p:nvSpPr>
          <p:spPr bwMode="auto">
            <a:xfrm>
              <a:off x="4022" y="2713"/>
              <a:ext cx="269" cy="184"/>
            </a:xfrm>
            <a:custGeom>
              <a:avLst/>
              <a:gdLst>
                <a:gd name="T0" fmla="*/ 9 w 269"/>
                <a:gd name="T1" fmla="*/ 0 h 184"/>
                <a:gd name="T2" fmla="*/ 0 w 269"/>
                <a:gd name="T3" fmla="*/ 184 h 184"/>
                <a:gd name="T4" fmla="*/ 269 w 269"/>
                <a:gd name="T5" fmla="*/ 113 h 184"/>
                <a:gd name="T6" fmla="*/ 9 w 269"/>
                <a:gd name="T7" fmla="*/ 0 h 184"/>
                <a:gd name="T8" fmla="*/ 9 w 269"/>
                <a:gd name="T9" fmla="*/ 0 h 184"/>
                <a:gd name="T10" fmla="*/ 0 60000 65536"/>
                <a:gd name="T11" fmla="*/ 0 60000 65536"/>
                <a:gd name="T12" fmla="*/ 0 60000 65536"/>
                <a:gd name="T13" fmla="*/ 0 60000 65536"/>
                <a:gd name="T14" fmla="*/ 0 60000 65536"/>
                <a:gd name="T15" fmla="*/ 0 w 269"/>
                <a:gd name="T16" fmla="*/ 0 h 184"/>
                <a:gd name="T17" fmla="*/ 269 w 269"/>
                <a:gd name="T18" fmla="*/ 184 h 184"/>
              </a:gdLst>
              <a:ahLst/>
              <a:cxnLst>
                <a:cxn ang="T10">
                  <a:pos x="T0" y="T1"/>
                </a:cxn>
                <a:cxn ang="T11">
                  <a:pos x="T2" y="T3"/>
                </a:cxn>
                <a:cxn ang="T12">
                  <a:pos x="T4" y="T5"/>
                </a:cxn>
                <a:cxn ang="T13">
                  <a:pos x="T6" y="T7"/>
                </a:cxn>
                <a:cxn ang="T14">
                  <a:pos x="T8" y="T9"/>
                </a:cxn>
              </a:cxnLst>
              <a:rect l="T15" t="T16" r="T17" b="T18"/>
              <a:pathLst>
                <a:path w="269" h="184">
                  <a:moveTo>
                    <a:pt x="9" y="0"/>
                  </a:moveTo>
                  <a:lnTo>
                    <a:pt x="0" y="184"/>
                  </a:lnTo>
                  <a:lnTo>
                    <a:pt x="269" y="113"/>
                  </a:lnTo>
                  <a:lnTo>
                    <a:pt x="9"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1" name="Freeform 93"/>
            <p:cNvSpPr>
              <a:spLocks/>
            </p:cNvSpPr>
            <p:nvPr/>
          </p:nvSpPr>
          <p:spPr bwMode="auto">
            <a:xfrm>
              <a:off x="3359" y="2604"/>
              <a:ext cx="232" cy="143"/>
            </a:xfrm>
            <a:custGeom>
              <a:avLst/>
              <a:gdLst>
                <a:gd name="T0" fmla="*/ 0 w 232"/>
                <a:gd name="T1" fmla="*/ 65 h 143"/>
                <a:gd name="T2" fmla="*/ 161 w 232"/>
                <a:gd name="T3" fmla="*/ 0 h 143"/>
                <a:gd name="T4" fmla="*/ 232 w 232"/>
                <a:gd name="T5" fmla="*/ 23 h 143"/>
                <a:gd name="T6" fmla="*/ 232 w 232"/>
                <a:gd name="T7" fmla="*/ 143 h 143"/>
                <a:gd name="T8" fmla="*/ 0 w 232"/>
                <a:gd name="T9" fmla="*/ 65 h 143"/>
                <a:gd name="T10" fmla="*/ 0 w 232"/>
                <a:gd name="T11" fmla="*/ 65 h 143"/>
                <a:gd name="T12" fmla="*/ 0 60000 65536"/>
                <a:gd name="T13" fmla="*/ 0 60000 65536"/>
                <a:gd name="T14" fmla="*/ 0 60000 65536"/>
                <a:gd name="T15" fmla="*/ 0 60000 65536"/>
                <a:gd name="T16" fmla="*/ 0 60000 65536"/>
                <a:gd name="T17" fmla="*/ 0 60000 65536"/>
                <a:gd name="T18" fmla="*/ 0 w 232"/>
                <a:gd name="T19" fmla="*/ 0 h 143"/>
                <a:gd name="T20" fmla="*/ 232 w 232"/>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32" h="143">
                  <a:moveTo>
                    <a:pt x="0" y="65"/>
                  </a:moveTo>
                  <a:lnTo>
                    <a:pt x="161" y="0"/>
                  </a:lnTo>
                  <a:lnTo>
                    <a:pt x="232" y="23"/>
                  </a:lnTo>
                  <a:lnTo>
                    <a:pt x="232" y="143"/>
                  </a:lnTo>
                  <a:lnTo>
                    <a:pt x="0" y="65"/>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2" name="Freeform 94"/>
            <p:cNvSpPr>
              <a:spLocks/>
            </p:cNvSpPr>
            <p:nvPr/>
          </p:nvSpPr>
          <p:spPr bwMode="auto">
            <a:xfrm>
              <a:off x="3359" y="2408"/>
              <a:ext cx="229" cy="90"/>
            </a:xfrm>
            <a:custGeom>
              <a:avLst/>
              <a:gdLst>
                <a:gd name="T0" fmla="*/ 0 w 229"/>
                <a:gd name="T1" fmla="*/ 21 h 90"/>
                <a:gd name="T2" fmla="*/ 148 w 229"/>
                <a:gd name="T3" fmla="*/ 0 h 90"/>
                <a:gd name="T4" fmla="*/ 229 w 229"/>
                <a:gd name="T5" fmla="*/ 18 h 90"/>
                <a:gd name="T6" fmla="*/ 223 w 229"/>
                <a:gd name="T7" fmla="*/ 90 h 90"/>
                <a:gd name="T8" fmla="*/ 0 w 229"/>
                <a:gd name="T9" fmla="*/ 21 h 90"/>
                <a:gd name="T10" fmla="*/ 0 w 229"/>
                <a:gd name="T11" fmla="*/ 21 h 90"/>
                <a:gd name="T12" fmla="*/ 0 60000 65536"/>
                <a:gd name="T13" fmla="*/ 0 60000 65536"/>
                <a:gd name="T14" fmla="*/ 0 60000 65536"/>
                <a:gd name="T15" fmla="*/ 0 60000 65536"/>
                <a:gd name="T16" fmla="*/ 0 60000 65536"/>
                <a:gd name="T17" fmla="*/ 0 60000 65536"/>
                <a:gd name="T18" fmla="*/ 0 w 229"/>
                <a:gd name="T19" fmla="*/ 0 h 90"/>
                <a:gd name="T20" fmla="*/ 229 w 22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229" h="90">
                  <a:moveTo>
                    <a:pt x="0" y="21"/>
                  </a:moveTo>
                  <a:lnTo>
                    <a:pt x="148" y="0"/>
                  </a:lnTo>
                  <a:lnTo>
                    <a:pt x="229" y="18"/>
                  </a:lnTo>
                  <a:lnTo>
                    <a:pt x="223" y="90"/>
                  </a:lnTo>
                  <a:lnTo>
                    <a:pt x="0" y="21"/>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3" name="Freeform 95"/>
            <p:cNvSpPr>
              <a:spLocks/>
            </p:cNvSpPr>
            <p:nvPr/>
          </p:nvSpPr>
          <p:spPr bwMode="auto">
            <a:xfrm>
              <a:off x="3627" y="2479"/>
              <a:ext cx="348" cy="169"/>
            </a:xfrm>
            <a:custGeom>
              <a:avLst/>
              <a:gdLst>
                <a:gd name="T0" fmla="*/ 0 w 348"/>
                <a:gd name="T1" fmla="*/ 52 h 169"/>
                <a:gd name="T2" fmla="*/ 168 w 348"/>
                <a:gd name="T3" fmla="*/ 0 h 169"/>
                <a:gd name="T4" fmla="*/ 342 w 348"/>
                <a:gd name="T5" fmla="*/ 58 h 169"/>
                <a:gd name="T6" fmla="*/ 348 w 348"/>
                <a:gd name="T7" fmla="*/ 169 h 169"/>
                <a:gd name="T8" fmla="*/ 0 w 348"/>
                <a:gd name="T9" fmla="*/ 52 h 169"/>
                <a:gd name="T10" fmla="*/ 0 w 348"/>
                <a:gd name="T11" fmla="*/ 52 h 169"/>
                <a:gd name="T12" fmla="*/ 0 60000 65536"/>
                <a:gd name="T13" fmla="*/ 0 60000 65536"/>
                <a:gd name="T14" fmla="*/ 0 60000 65536"/>
                <a:gd name="T15" fmla="*/ 0 60000 65536"/>
                <a:gd name="T16" fmla="*/ 0 60000 65536"/>
                <a:gd name="T17" fmla="*/ 0 60000 65536"/>
                <a:gd name="T18" fmla="*/ 0 w 348"/>
                <a:gd name="T19" fmla="*/ 0 h 169"/>
                <a:gd name="T20" fmla="*/ 348 w 34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348" h="169">
                  <a:moveTo>
                    <a:pt x="0" y="52"/>
                  </a:moveTo>
                  <a:lnTo>
                    <a:pt x="168" y="0"/>
                  </a:lnTo>
                  <a:lnTo>
                    <a:pt x="342" y="58"/>
                  </a:lnTo>
                  <a:lnTo>
                    <a:pt x="348" y="169"/>
                  </a:lnTo>
                  <a:lnTo>
                    <a:pt x="0" y="52"/>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4" name="Freeform 96"/>
            <p:cNvSpPr>
              <a:spLocks/>
            </p:cNvSpPr>
            <p:nvPr/>
          </p:nvSpPr>
          <p:spPr bwMode="auto">
            <a:xfrm>
              <a:off x="4026" y="2613"/>
              <a:ext cx="441" cy="182"/>
            </a:xfrm>
            <a:custGeom>
              <a:avLst/>
              <a:gdLst>
                <a:gd name="T0" fmla="*/ 0 w 441"/>
                <a:gd name="T1" fmla="*/ 39 h 182"/>
                <a:gd name="T2" fmla="*/ 211 w 441"/>
                <a:gd name="T3" fmla="*/ 0 h 182"/>
                <a:gd name="T4" fmla="*/ 441 w 441"/>
                <a:gd name="T5" fmla="*/ 65 h 182"/>
                <a:gd name="T6" fmla="*/ 430 w 441"/>
                <a:gd name="T7" fmla="*/ 182 h 182"/>
                <a:gd name="T8" fmla="*/ 0 w 441"/>
                <a:gd name="T9" fmla="*/ 39 h 182"/>
                <a:gd name="T10" fmla="*/ 0 w 441"/>
                <a:gd name="T11" fmla="*/ 39 h 182"/>
                <a:gd name="T12" fmla="*/ 0 60000 65536"/>
                <a:gd name="T13" fmla="*/ 0 60000 65536"/>
                <a:gd name="T14" fmla="*/ 0 60000 65536"/>
                <a:gd name="T15" fmla="*/ 0 60000 65536"/>
                <a:gd name="T16" fmla="*/ 0 60000 65536"/>
                <a:gd name="T17" fmla="*/ 0 60000 65536"/>
                <a:gd name="T18" fmla="*/ 0 w 441"/>
                <a:gd name="T19" fmla="*/ 0 h 182"/>
                <a:gd name="T20" fmla="*/ 441 w 441"/>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441" h="182">
                  <a:moveTo>
                    <a:pt x="0" y="39"/>
                  </a:moveTo>
                  <a:lnTo>
                    <a:pt x="211" y="0"/>
                  </a:lnTo>
                  <a:lnTo>
                    <a:pt x="441" y="65"/>
                  </a:lnTo>
                  <a:lnTo>
                    <a:pt x="430" y="182"/>
                  </a:lnTo>
                  <a:lnTo>
                    <a:pt x="0" y="39"/>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5" name="Freeform 97"/>
            <p:cNvSpPr>
              <a:spLocks/>
            </p:cNvSpPr>
            <p:nvPr/>
          </p:nvSpPr>
          <p:spPr bwMode="auto">
            <a:xfrm>
              <a:off x="4014" y="2826"/>
              <a:ext cx="438" cy="222"/>
            </a:xfrm>
            <a:custGeom>
              <a:avLst/>
              <a:gdLst>
                <a:gd name="T0" fmla="*/ 0 w 438"/>
                <a:gd name="T1" fmla="*/ 67 h 222"/>
                <a:gd name="T2" fmla="*/ 277 w 438"/>
                <a:gd name="T3" fmla="*/ 0 h 222"/>
                <a:gd name="T4" fmla="*/ 438 w 438"/>
                <a:gd name="T5" fmla="*/ 56 h 222"/>
                <a:gd name="T6" fmla="*/ 427 w 438"/>
                <a:gd name="T7" fmla="*/ 222 h 222"/>
                <a:gd name="T8" fmla="*/ 0 w 438"/>
                <a:gd name="T9" fmla="*/ 67 h 222"/>
                <a:gd name="T10" fmla="*/ 0 w 438"/>
                <a:gd name="T11" fmla="*/ 67 h 222"/>
                <a:gd name="T12" fmla="*/ 0 60000 65536"/>
                <a:gd name="T13" fmla="*/ 0 60000 65536"/>
                <a:gd name="T14" fmla="*/ 0 60000 65536"/>
                <a:gd name="T15" fmla="*/ 0 60000 65536"/>
                <a:gd name="T16" fmla="*/ 0 60000 65536"/>
                <a:gd name="T17" fmla="*/ 0 60000 65536"/>
                <a:gd name="T18" fmla="*/ 0 w 438"/>
                <a:gd name="T19" fmla="*/ 0 h 222"/>
                <a:gd name="T20" fmla="*/ 438 w 438"/>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438" h="222">
                  <a:moveTo>
                    <a:pt x="0" y="67"/>
                  </a:moveTo>
                  <a:lnTo>
                    <a:pt x="277" y="0"/>
                  </a:lnTo>
                  <a:lnTo>
                    <a:pt x="438" y="56"/>
                  </a:lnTo>
                  <a:lnTo>
                    <a:pt x="427" y="222"/>
                  </a:lnTo>
                  <a:lnTo>
                    <a:pt x="0" y="67"/>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6" name="Freeform 98"/>
            <p:cNvSpPr>
              <a:spLocks/>
            </p:cNvSpPr>
            <p:nvPr/>
          </p:nvSpPr>
          <p:spPr bwMode="auto">
            <a:xfrm>
              <a:off x="3631" y="2707"/>
              <a:ext cx="338" cy="175"/>
            </a:xfrm>
            <a:custGeom>
              <a:avLst/>
              <a:gdLst>
                <a:gd name="T0" fmla="*/ 0 w 338"/>
                <a:gd name="T1" fmla="*/ 62 h 175"/>
                <a:gd name="T2" fmla="*/ 327 w 338"/>
                <a:gd name="T3" fmla="*/ 175 h 175"/>
                <a:gd name="T4" fmla="*/ 338 w 338"/>
                <a:gd name="T5" fmla="*/ 46 h 175"/>
                <a:gd name="T6" fmla="*/ 222 w 338"/>
                <a:gd name="T7" fmla="*/ 0 h 175"/>
                <a:gd name="T8" fmla="*/ 0 w 338"/>
                <a:gd name="T9" fmla="*/ 62 h 175"/>
                <a:gd name="T10" fmla="*/ 0 w 338"/>
                <a:gd name="T11" fmla="*/ 62 h 175"/>
                <a:gd name="T12" fmla="*/ 0 60000 65536"/>
                <a:gd name="T13" fmla="*/ 0 60000 65536"/>
                <a:gd name="T14" fmla="*/ 0 60000 65536"/>
                <a:gd name="T15" fmla="*/ 0 60000 65536"/>
                <a:gd name="T16" fmla="*/ 0 60000 65536"/>
                <a:gd name="T17" fmla="*/ 0 60000 65536"/>
                <a:gd name="T18" fmla="*/ 0 w 338"/>
                <a:gd name="T19" fmla="*/ 0 h 175"/>
                <a:gd name="T20" fmla="*/ 338 w 338"/>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338" h="175">
                  <a:moveTo>
                    <a:pt x="0" y="62"/>
                  </a:moveTo>
                  <a:lnTo>
                    <a:pt x="327" y="175"/>
                  </a:lnTo>
                  <a:lnTo>
                    <a:pt x="338" y="46"/>
                  </a:lnTo>
                  <a:lnTo>
                    <a:pt x="222" y="0"/>
                  </a:lnTo>
                  <a:lnTo>
                    <a:pt x="0" y="62"/>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7" name="Freeform 99"/>
            <p:cNvSpPr>
              <a:spLocks/>
            </p:cNvSpPr>
            <p:nvPr/>
          </p:nvSpPr>
          <p:spPr bwMode="auto">
            <a:xfrm>
              <a:off x="2324" y="2048"/>
              <a:ext cx="88" cy="96"/>
            </a:xfrm>
            <a:custGeom>
              <a:avLst/>
              <a:gdLst>
                <a:gd name="T0" fmla="*/ 0 w 88"/>
                <a:gd name="T1" fmla="*/ 0 h 96"/>
                <a:gd name="T2" fmla="*/ 0 w 88"/>
                <a:gd name="T3" fmla="*/ 96 h 96"/>
                <a:gd name="T4" fmla="*/ 88 w 88"/>
                <a:gd name="T5" fmla="*/ 79 h 96"/>
                <a:gd name="T6" fmla="*/ 0 w 88"/>
                <a:gd name="T7" fmla="*/ 0 h 96"/>
                <a:gd name="T8" fmla="*/ 0 w 88"/>
                <a:gd name="T9" fmla="*/ 0 h 96"/>
                <a:gd name="T10" fmla="*/ 0 60000 65536"/>
                <a:gd name="T11" fmla="*/ 0 60000 65536"/>
                <a:gd name="T12" fmla="*/ 0 60000 65536"/>
                <a:gd name="T13" fmla="*/ 0 60000 65536"/>
                <a:gd name="T14" fmla="*/ 0 60000 65536"/>
                <a:gd name="T15" fmla="*/ 0 w 88"/>
                <a:gd name="T16" fmla="*/ 0 h 96"/>
                <a:gd name="T17" fmla="*/ 88 w 88"/>
                <a:gd name="T18" fmla="*/ 96 h 96"/>
              </a:gdLst>
              <a:ahLst/>
              <a:cxnLst>
                <a:cxn ang="T10">
                  <a:pos x="T0" y="T1"/>
                </a:cxn>
                <a:cxn ang="T11">
                  <a:pos x="T2" y="T3"/>
                </a:cxn>
                <a:cxn ang="T12">
                  <a:pos x="T4" y="T5"/>
                </a:cxn>
                <a:cxn ang="T13">
                  <a:pos x="T6" y="T7"/>
                </a:cxn>
                <a:cxn ang="T14">
                  <a:pos x="T8" y="T9"/>
                </a:cxn>
              </a:cxnLst>
              <a:rect l="T15" t="T16" r="T17" b="T18"/>
              <a:pathLst>
                <a:path w="88" h="96">
                  <a:moveTo>
                    <a:pt x="0" y="0"/>
                  </a:moveTo>
                  <a:lnTo>
                    <a:pt x="0" y="96"/>
                  </a:lnTo>
                  <a:lnTo>
                    <a:pt x="88" y="79"/>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8" name="Freeform 100"/>
            <p:cNvSpPr>
              <a:spLocks/>
            </p:cNvSpPr>
            <p:nvPr/>
          </p:nvSpPr>
          <p:spPr bwMode="auto">
            <a:xfrm>
              <a:off x="2324" y="2161"/>
              <a:ext cx="105" cy="113"/>
            </a:xfrm>
            <a:custGeom>
              <a:avLst/>
              <a:gdLst>
                <a:gd name="T0" fmla="*/ 0 w 105"/>
                <a:gd name="T1" fmla="*/ 0 h 113"/>
                <a:gd name="T2" fmla="*/ 0 w 105"/>
                <a:gd name="T3" fmla="*/ 113 h 113"/>
                <a:gd name="T4" fmla="*/ 105 w 105"/>
                <a:gd name="T5" fmla="*/ 82 h 113"/>
                <a:gd name="T6" fmla="*/ 0 w 105"/>
                <a:gd name="T7" fmla="*/ 0 h 113"/>
                <a:gd name="T8" fmla="*/ 0 w 105"/>
                <a:gd name="T9" fmla="*/ 0 h 113"/>
                <a:gd name="T10" fmla="*/ 0 60000 65536"/>
                <a:gd name="T11" fmla="*/ 0 60000 65536"/>
                <a:gd name="T12" fmla="*/ 0 60000 65536"/>
                <a:gd name="T13" fmla="*/ 0 60000 65536"/>
                <a:gd name="T14" fmla="*/ 0 60000 65536"/>
                <a:gd name="T15" fmla="*/ 0 w 105"/>
                <a:gd name="T16" fmla="*/ 0 h 113"/>
                <a:gd name="T17" fmla="*/ 105 w 105"/>
                <a:gd name="T18" fmla="*/ 113 h 113"/>
              </a:gdLst>
              <a:ahLst/>
              <a:cxnLst>
                <a:cxn ang="T10">
                  <a:pos x="T0" y="T1"/>
                </a:cxn>
                <a:cxn ang="T11">
                  <a:pos x="T2" y="T3"/>
                </a:cxn>
                <a:cxn ang="T12">
                  <a:pos x="T4" y="T5"/>
                </a:cxn>
                <a:cxn ang="T13">
                  <a:pos x="T6" y="T7"/>
                </a:cxn>
                <a:cxn ang="T14">
                  <a:pos x="T8" y="T9"/>
                </a:cxn>
              </a:cxnLst>
              <a:rect l="T15" t="T16" r="T17" b="T18"/>
              <a:pathLst>
                <a:path w="105" h="113">
                  <a:moveTo>
                    <a:pt x="0" y="0"/>
                  </a:moveTo>
                  <a:lnTo>
                    <a:pt x="0" y="113"/>
                  </a:lnTo>
                  <a:lnTo>
                    <a:pt x="105" y="82"/>
                  </a:lnTo>
                  <a:lnTo>
                    <a:pt x="0"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 name="Freeform 101"/>
            <p:cNvSpPr>
              <a:spLocks/>
            </p:cNvSpPr>
            <p:nvPr/>
          </p:nvSpPr>
          <p:spPr bwMode="auto">
            <a:xfrm>
              <a:off x="2476" y="2084"/>
              <a:ext cx="97" cy="112"/>
            </a:xfrm>
            <a:custGeom>
              <a:avLst/>
              <a:gdLst>
                <a:gd name="T0" fmla="*/ 7 w 97"/>
                <a:gd name="T1" fmla="*/ 0 h 112"/>
                <a:gd name="T2" fmla="*/ 0 w 97"/>
                <a:gd name="T3" fmla="*/ 112 h 112"/>
                <a:gd name="T4" fmla="*/ 97 w 97"/>
                <a:gd name="T5" fmla="*/ 83 h 112"/>
                <a:gd name="T6" fmla="*/ 7 w 97"/>
                <a:gd name="T7" fmla="*/ 0 h 112"/>
                <a:gd name="T8" fmla="*/ 7 w 97"/>
                <a:gd name="T9" fmla="*/ 0 h 112"/>
                <a:gd name="T10" fmla="*/ 0 60000 65536"/>
                <a:gd name="T11" fmla="*/ 0 60000 65536"/>
                <a:gd name="T12" fmla="*/ 0 60000 65536"/>
                <a:gd name="T13" fmla="*/ 0 60000 65536"/>
                <a:gd name="T14" fmla="*/ 0 60000 65536"/>
                <a:gd name="T15" fmla="*/ 0 w 97"/>
                <a:gd name="T16" fmla="*/ 0 h 112"/>
                <a:gd name="T17" fmla="*/ 97 w 97"/>
                <a:gd name="T18" fmla="*/ 112 h 112"/>
              </a:gdLst>
              <a:ahLst/>
              <a:cxnLst>
                <a:cxn ang="T10">
                  <a:pos x="T0" y="T1"/>
                </a:cxn>
                <a:cxn ang="T11">
                  <a:pos x="T2" y="T3"/>
                </a:cxn>
                <a:cxn ang="T12">
                  <a:pos x="T4" y="T5"/>
                </a:cxn>
                <a:cxn ang="T13">
                  <a:pos x="T6" y="T7"/>
                </a:cxn>
                <a:cxn ang="T14">
                  <a:pos x="T8" y="T9"/>
                </a:cxn>
              </a:cxnLst>
              <a:rect l="T15" t="T16" r="T17" b="T18"/>
              <a:pathLst>
                <a:path w="97" h="112">
                  <a:moveTo>
                    <a:pt x="7" y="0"/>
                  </a:moveTo>
                  <a:lnTo>
                    <a:pt x="0" y="112"/>
                  </a:lnTo>
                  <a:lnTo>
                    <a:pt x="97" y="83"/>
                  </a:lnTo>
                  <a:lnTo>
                    <a:pt x="7"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 name="Freeform 102"/>
            <p:cNvSpPr>
              <a:spLocks/>
            </p:cNvSpPr>
            <p:nvPr/>
          </p:nvSpPr>
          <p:spPr bwMode="auto">
            <a:xfrm>
              <a:off x="2474" y="2219"/>
              <a:ext cx="138" cy="107"/>
            </a:xfrm>
            <a:custGeom>
              <a:avLst/>
              <a:gdLst>
                <a:gd name="T0" fmla="*/ 2 w 138"/>
                <a:gd name="T1" fmla="*/ 0 h 107"/>
                <a:gd name="T2" fmla="*/ 0 w 138"/>
                <a:gd name="T3" fmla="*/ 107 h 107"/>
                <a:gd name="T4" fmla="*/ 138 w 138"/>
                <a:gd name="T5" fmla="*/ 76 h 107"/>
                <a:gd name="T6" fmla="*/ 2 w 138"/>
                <a:gd name="T7" fmla="*/ 0 h 107"/>
                <a:gd name="T8" fmla="*/ 2 w 138"/>
                <a:gd name="T9" fmla="*/ 0 h 107"/>
                <a:gd name="T10" fmla="*/ 0 60000 65536"/>
                <a:gd name="T11" fmla="*/ 0 60000 65536"/>
                <a:gd name="T12" fmla="*/ 0 60000 65536"/>
                <a:gd name="T13" fmla="*/ 0 60000 65536"/>
                <a:gd name="T14" fmla="*/ 0 60000 65536"/>
                <a:gd name="T15" fmla="*/ 0 w 138"/>
                <a:gd name="T16" fmla="*/ 0 h 107"/>
                <a:gd name="T17" fmla="*/ 138 w 138"/>
                <a:gd name="T18" fmla="*/ 107 h 107"/>
              </a:gdLst>
              <a:ahLst/>
              <a:cxnLst>
                <a:cxn ang="T10">
                  <a:pos x="T0" y="T1"/>
                </a:cxn>
                <a:cxn ang="T11">
                  <a:pos x="T2" y="T3"/>
                </a:cxn>
                <a:cxn ang="T12">
                  <a:pos x="T4" y="T5"/>
                </a:cxn>
                <a:cxn ang="T13">
                  <a:pos x="T6" y="T7"/>
                </a:cxn>
                <a:cxn ang="T14">
                  <a:pos x="T8" y="T9"/>
                </a:cxn>
              </a:cxnLst>
              <a:rect l="T15" t="T16" r="T17" b="T18"/>
              <a:pathLst>
                <a:path w="138" h="107">
                  <a:moveTo>
                    <a:pt x="2" y="0"/>
                  </a:moveTo>
                  <a:lnTo>
                    <a:pt x="0" y="107"/>
                  </a:lnTo>
                  <a:lnTo>
                    <a:pt x="138" y="76"/>
                  </a:lnTo>
                  <a:lnTo>
                    <a:pt x="2" y="0"/>
                  </a:lnTo>
                  <a:close/>
                </a:path>
              </a:pathLst>
            </a:custGeom>
            <a:solidFill>
              <a:srgbClr val="96A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 name="Freeform 103"/>
            <p:cNvSpPr>
              <a:spLocks/>
            </p:cNvSpPr>
            <p:nvPr/>
          </p:nvSpPr>
          <p:spPr bwMode="auto">
            <a:xfrm>
              <a:off x="2324" y="2238"/>
              <a:ext cx="135" cy="78"/>
            </a:xfrm>
            <a:custGeom>
              <a:avLst/>
              <a:gdLst>
                <a:gd name="T0" fmla="*/ 0 w 135"/>
                <a:gd name="T1" fmla="*/ 34 h 78"/>
                <a:gd name="T2" fmla="*/ 94 w 135"/>
                <a:gd name="T3" fmla="*/ 0 h 78"/>
                <a:gd name="T4" fmla="*/ 135 w 135"/>
                <a:gd name="T5" fmla="*/ 9 h 78"/>
                <a:gd name="T6" fmla="*/ 135 w 135"/>
                <a:gd name="T7" fmla="*/ 78 h 78"/>
                <a:gd name="T8" fmla="*/ 0 w 135"/>
                <a:gd name="T9" fmla="*/ 34 h 78"/>
                <a:gd name="T10" fmla="*/ 0 w 135"/>
                <a:gd name="T11" fmla="*/ 34 h 78"/>
                <a:gd name="T12" fmla="*/ 0 60000 65536"/>
                <a:gd name="T13" fmla="*/ 0 60000 65536"/>
                <a:gd name="T14" fmla="*/ 0 60000 65536"/>
                <a:gd name="T15" fmla="*/ 0 60000 65536"/>
                <a:gd name="T16" fmla="*/ 0 60000 65536"/>
                <a:gd name="T17" fmla="*/ 0 60000 65536"/>
                <a:gd name="T18" fmla="*/ 0 w 135"/>
                <a:gd name="T19" fmla="*/ 0 h 78"/>
                <a:gd name="T20" fmla="*/ 135 w 135"/>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35" h="78">
                  <a:moveTo>
                    <a:pt x="0" y="34"/>
                  </a:moveTo>
                  <a:lnTo>
                    <a:pt x="94" y="0"/>
                  </a:lnTo>
                  <a:lnTo>
                    <a:pt x="135" y="9"/>
                  </a:lnTo>
                  <a:lnTo>
                    <a:pt x="135" y="78"/>
                  </a:lnTo>
                  <a:lnTo>
                    <a:pt x="0" y="34"/>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 name="Freeform 104"/>
            <p:cNvSpPr>
              <a:spLocks/>
            </p:cNvSpPr>
            <p:nvPr/>
          </p:nvSpPr>
          <p:spPr bwMode="auto">
            <a:xfrm>
              <a:off x="2324" y="2127"/>
              <a:ext cx="133" cy="51"/>
            </a:xfrm>
            <a:custGeom>
              <a:avLst/>
              <a:gdLst>
                <a:gd name="T0" fmla="*/ 0 w 133"/>
                <a:gd name="T1" fmla="*/ 13 h 51"/>
                <a:gd name="T2" fmla="*/ 86 w 133"/>
                <a:gd name="T3" fmla="*/ 0 h 51"/>
                <a:gd name="T4" fmla="*/ 133 w 133"/>
                <a:gd name="T5" fmla="*/ 11 h 51"/>
                <a:gd name="T6" fmla="*/ 129 w 133"/>
                <a:gd name="T7" fmla="*/ 51 h 51"/>
                <a:gd name="T8" fmla="*/ 0 w 133"/>
                <a:gd name="T9" fmla="*/ 13 h 51"/>
                <a:gd name="T10" fmla="*/ 0 w 133"/>
                <a:gd name="T11" fmla="*/ 13 h 51"/>
                <a:gd name="T12" fmla="*/ 0 60000 65536"/>
                <a:gd name="T13" fmla="*/ 0 60000 65536"/>
                <a:gd name="T14" fmla="*/ 0 60000 65536"/>
                <a:gd name="T15" fmla="*/ 0 60000 65536"/>
                <a:gd name="T16" fmla="*/ 0 60000 65536"/>
                <a:gd name="T17" fmla="*/ 0 60000 65536"/>
                <a:gd name="T18" fmla="*/ 0 w 133"/>
                <a:gd name="T19" fmla="*/ 0 h 51"/>
                <a:gd name="T20" fmla="*/ 133 w 1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33" h="51">
                  <a:moveTo>
                    <a:pt x="0" y="13"/>
                  </a:moveTo>
                  <a:lnTo>
                    <a:pt x="86" y="0"/>
                  </a:lnTo>
                  <a:lnTo>
                    <a:pt x="133" y="11"/>
                  </a:lnTo>
                  <a:lnTo>
                    <a:pt x="129" y="51"/>
                  </a:lnTo>
                  <a:lnTo>
                    <a:pt x="0" y="13"/>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 name="Freeform 105"/>
            <p:cNvSpPr>
              <a:spLocks/>
            </p:cNvSpPr>
            <p:nvPr/>
          </p:nvSpPr>
          <p:spPr bwMode="auto">
            <a:xfrm>
              <a:off x="2478" y="2167"/>
              <a:ext cx="198" cy="92"/>
            </a:xfrm>
            <a:custGeom>
              <a:avLst/>
              <a:gdLst>
                <a:gd name="T0" fmla="*/ 0 w 198"/>
                <a:gd name="T1" fmla="*/ 29 h 92"/>
                <a:gd name="T2" fmla="*/ 95 w 198"/>
                <a:gd name="T3" fmla="*/ 0 h 92"/>
                <a:gd name="T4" fmla="*/ 198 w 198"/>
                <a:gd name="T5" fmla="*/ 34 h 92"/>
                <a:gd name="T6" fmla="*/ 198 w 198"/>
                <a:gd name="T7" fmla="*/ 92 h 92"/>
                <a:gd name="T8" fmla="*/ 0 w 198"/>
                <a:gd name="T9" fmla="*/ 29 h 92"/>
                <a:gd name="T10" fmla="*/ 0 w 198"/>
                <a:gd name="T11" fmla="*/ 29 h 92"/>
                <a:gd name="T12" fmla="*/ 0 60000 65536"/>
                <a:gd name="T13" fmla="*/ 0 60000 65536"/>
                <a:gd name="T14" fmla="*/ 0 60000 65536"/>
                <a:gd name="T15" fmla="*/ 0 60000 65536"/>
                <a:gd name="T16" fmla="*/ 0 60000 65536"/>
                <a:gd name="T17" fmla="*/ 0 60000 65536"/>
                <a:gd name="T18" fmla="*/ 0 w 198"/>
                <a:gd name="T19" fmla="*/ 0 h 92"/>
                <a:gd name="T20" fmla="*/ 198 w 198"/>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98" h="92">
                  <a:moveTo>
                    <a:pt x="0" y="29"/>
                  </a:moveTo>
                  <a:lnTo>
                    <a:pt x="95" y="0"/>
                  </a:lnTo>
                  <a:lnTo>
                    <a:pt x="198" y="34"/>
                  </a:lnTo>
                  <a:lnTo>
                    <a:pt x="198" y="92"/>
                  </a:lnTo>
                  <a:lnTo>
                    <a:pt x="0" y="29"/>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 name="Freeform 106"/>
            <p:cNvSpPr>
              <a:spLocks/>
            </p:cNvSpPr>
            <p:nvPr/>
          </p:nvSpPr>
          <p:spPr bwMode="auto">
            <a:xfrm>
              <a:off x="2483" y="2293"/>
              <a:ext cx="193" cy="98"/>
            </a:xfrm>
            <a:custGeom>
              <a:avLst/>
              <a:gdLst>
                <a:gd name="T0" fmla="*/ 0 w 193"/>
                <a:gd name="T1" fmla="*/ 33 h 98"/>
                <a:gd name="T2" fmla="*/ 187 w 193"/>
                <a:gd name="T3" fmla="*/ 98 h 98"/>
                <a:gd name="T4" fmla="*/ 193 w 193"/>
                <a:gd name="T5" fmla="*/ 23 h 98"/>
                <a:gd name="T6" fmla="*/ 124 w 193"/>
                <a:gd name="T7" fmla="*/ 0 h 98"/>
                <a:gd name="T8" fmla="*/ 0 w 193"/>
                <a:gd name="T9" fmla="*/ 33 h 98"/>
                <a:gd name="T10" fmla="*/ 0 w 193"/>
                <a:gd name="T11" fmla="*/ 33 h 98"/>
                <a:gd name="T12" fmla="*/ 0 60000 65536"/>
                <a:gd name="T13" fmla="*/ 0 60000 65536"/>
                <a:gd name="T14" fmla="*/ 0 60000 65536"/>
                <a:gd name="T15" fmla="*/ 0 60000 65536"/>
                <a:gd name="T16" fmla="*/ 0 60000 65536"/>
                <a:gd name="T17" fmla="*/ 0 60000 65536"/>
                <a:gd name="T18" fmla="*/ 0 w 193"/>
                <a:gd name="T19" fmla="*/ 0 h 98"/>
                <a:gd name="T20" fmla="*/ 193 w 193"/>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193" h="98">
                  <a:moveTo>
                    <a:pt x="0" y="33"/>
                  </a:moveTo>
                  <a:lnTo>
                    <a:pt x="187" y="98"/>
                  </a:lnTo>
                  <a:lnTo>
                    <a:pt x="193" y="23"/>
                  </a:lnTo>
                  <a:lnTo>
                    <a:pt x="124" y="0"/>
                  </a:lnTo>
                  <a:lnTo>
                    <a:pt x="0" y="33"/>
                  </a:lnTo>
                  <a:close/>
                </a:path>
              </a:pathLst>
            </a:custGeom>
            <a:solidFill>
              <a:srgbClr val="D9E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 name="Freeform 107"/>
            <p:cNvSpPr>
              <a:spLocks/>
            </p:cNvSpPr>
            <p:nvPr/>
          </p:nvSpPr>
          <p:spPr bwMode="auto">
            <a:xfrm>
              <a:off x="2418" y="2489"/>
              <a:ext cx="816" cy="387"/>
            </a:xfrm>
            <a:custGeom>
              <a:avLst/>
              <a:gdLst>
                <a:gd name="T0" fmla="*/ 0 w 816"/>
                <a:gd name="T1" fmla="*/ 59 h 387"/>
                <a:gd name="T2" fmla="*/ 3 w 816"/>
                <a:gd name="T3" fmla="*/ 168 h 387"/>
                <a:gd name="T4" fmla="*/ 518 w 816"/>
                <a:gd name="T5" fmla="*/ 387 h 387"/>
                <a:gd name="T6" fmla="*/ 705 w 816"/>
                <a:gd name="T7" fmla="*/ 324 h 387"/>
                <a:gd name="T8" fmla="*/ 799 w 816"/>
                <a:gd name="T9" fmla="*/ 352 h 387"/>
                <a:gd name="T10" fmla="*/ 816 w 816"/>
                <a:gd name="T11" fmla="*/ 182 h 387"/>
                <a:gd name="T12" fmla="*/ 320 w 816"/>
                <a:gd name="T13" fmla="*/ 0 h 387"/>
                <a:gd name="T14" fmla="*/ 0 w 816"/>
                <a:gd name="T15" fmla="*/ 59 h 387"/>
                <a:gd name="T16" fmla="*/ 0 w 816"/>
                <a:gd name="T17" fmla="*/ 59 h 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387"/>
                <a:gd name="T29" fmla="*/ 816 w 816"/>
                <a:gd name="T30" fmla="*/ 387 h 3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387">
                  <a:moveTo>
                    <a:pt x="0" y="59"/>
                  </a:moveTo>
                  <a:lnTo>
                    <a:pt x="3" y="168"/>
                  </a:lnTo>
                  <a:lnTo>
                    <a:pt x="518" y="387"/>
                  </a:lnTo>
                  <a:lnTo>
                    <a:pt x="705" y="324"/>
                  </a:lnTo>
                  <a:lnTo>
                    <a:pt x="799" y="352"/>
                  </a:lnTo>
                  <a:lnTo>
                    <a:pt x="816" y="182"/>
                  </a:lnTo>
                  <a:lnTo>
                    <a:pt x="320" y="0"/>
                  </a:lnTo>
                  <a:lnTo>
                    <a:pt x="0" y="59"/>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6" name="Freeform 108"/>
            <p:cNvSpPr>
              <a:spLocks/>
            </p:cNvSpPr>
            <p:nvPr/>
          </p:nvSpPr>
          <p:spPr bwMode="auto">
            <a:xfrm>
              <a:off x="2438" y="2550"/>
              <a:ext cx="530" cy="215"/>
            </a:xfrm>
            <a:custGeom>
              <a:avLst/>
              <a:gdLst>
                <a:gd name="T0" fmla="*/ 0 w 530"/>
                <a:gd name="T1" fmla="*/ 15 h 215"/>
                <a:gd name="T2" fmla="*/ 489 w 530"/>
                <a:gd name="T3" fmla="*/ 215 h 215"/>
                <a:gd name="T4" fmla="*/ 530 w 530"/>
                <a:gd name="T5" fmla="*/ 197 h 215"/>
                <a:gd name="T6" fmla="*/ 36 w 530"/>
                <a:gd name="T7" fmla="*/ 0 h 215"/>
                <a:gd name="T8" fmla="*/ 0 w 530"/>
                <a:gd name="T9" fmla="*/ 15 h 215"/>
                <a:gd name="T10" fmla="*/ 0 w 530"/>
                <a:gd name="T11" fmla="*/ 15 h 215"/>
                <a:gd name="T12" fmla="*/ 0 60000 65536"/>
                <a:gd name="T13" fmla="*/ 0 60000 65536"/>
                <a:gd name="T14" fmla="*/ 0 60000 65536"/>
                <a:gd name="T15" fmla="*/ 0 60000 65536"/>
                <a:gd name="T16" fmla="*/ 0 60000 65536"/>
                <a:gd name="T17" fmla="*/ 0 60000 65536"/>
                <a:gd name="T18" fmla="*/ 0 w 530"/>
                <a:gd name="T19" fmla="*/ 0 h 215"/>
                <a:gd name="T20" fmla="*/ 530 w 530"/>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530" h="215">
                  <a:moveTo>
                    <a:pt x="0" y="15"/>
                  </a:moveTo>
                  <a:lnTo>
                    <a:pt x="489" y="215"/>
                  </a:lnTo>
                  <a:lnTo>
                    <a:pt x="530" y="197"/>
                  </a:lnTo>
                  <a:lnTo>
                    <a:pt x="36" y="0"/>
                  </a:lnTo>
                  <a:lnTo>
                    <a:pt x="0" y="15"/>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7" name="Freeform 109"/>
            <p:cNvSpPr>
              <a:spLocks/>
            </p:cNvSpPr>
            <p:nvPr/>
          </p:nvSpPr>
          <p:spPr bwMode="auto">
            <a:xfrm>
              <a:off x="2597" y="2562"/>
              <a:ext cx="223" cy="59"/>
            </a:xfrm>
            <a:custGeom>
              <a:avLst/>
              <a:gdLst>
                <a:gd name="T0" fmla="*/ 0 w 223"/>
                <a:gd name="T1" fmla="*/ 47 h 59"/>
                <a:gd name="T2" fmla="*/ 189 w 223"/>
                <a:gd name="T3" fmla="*/ 0 h 59"/>
                <a:gd name="T4" fmla="*/ 223 w 223"/>
                <a:gd name="T5" fmla="*/ 9 h 59"/>
                <a:gd name="T6" fmla="*/ 51 w 223"/>
                <a:gd name="T7" fmla="*/ 59 h 59"/>
                <a:gd name="T8" fmla="*/ 0 w 223"/>
                <a:gd name="T9" fmla="*/ 47 h 59"/>
                <a:gd name="T10" fmla="*/ 0 w 223"/>
                <a:gd name="T11" fmla="*/ 47 h 59"/>
                <a:gd name="T12" fmla="*/ 0 60000 65536"/>
                <a:gd name="T13" fmla="*/ 0 60000 65536"/>
                <a:gd name="T14" fmla="*/ 0 60000 65536"/>
                <a:gd name="T15" fmla="*/ 0 60000 65536"/>
                <a:gd name="T16" fmla="*/ 0 60000 65536"/>
                <a:gd name="T17" fmla="*/ 0 60000 65536"/>
                <a:gd name="T18" fmla="*/ 0 w 223"/>
                <a:gd name="T19" fmla="*/ 0 h 59"/>
                <a:gd name="T20" fmla="*/ 223 w 22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23" h="59">
                  <a:moveTo>
                    <a:pt x="0" y="47"/>
                  </a:moveTo>
                  <a:lnTo>
                    <a:pt x="189" y="0"/>
                  </a:lnTo>
                  <a:lnTo>
                    <a:pt x="223" y="9"/>
                  </a:lnTo>
                  <a:lnTo>
                    <a:pt x="51" y="59"/>
                  </a:lnTo>
                  <a:lnTo>
                    <a:pt x="0" y="4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 name="Freeform 110"/>
            <p:cNvSpPr>
              <a:spLocks/>
            </p:cNvSpPr>
            <p:nvPr/>
          </p:nvSpPr>
          <p:spPr bwMode="auto">
            <a:xfrm>
              <a:off x="2749" y="2623"/>
              <a:ext cx="221" cy="61"/>
            </a:xfrm>
            <a:custGeom>
              <a:avLst/>
              <a:gdLst>
                <a:gd name="T0" fmla="*/ 0 w 221"/>
                <a:gd name="T1" fmla="*/ 50 h 61"/>
                <a:gd name="T2" fmla="*/ 189 w 221"/>
                <a:gd name="T3" fmla="*/ 0 h 61"/>
                <a:gd name="T4" fmla="*/ 221 w 221"/>
                <a:gd name="T5" fmla="*/ 13 h 61"/>
                <a:gd name="T6" fmla="*/ 52 w 221"/>
                <a:gd name="T7" fmla="*/ 61 h 61"/>
                <a:gd name="T8" fmla="*/ 0 w 221"/>
                <a:gd name="T9" fmla="*/ 50 h 61"/>
                <a:gd name="T10" fmla="*/ 0 w 221"/>
                <a:gd name="T11" fmla="*/ 50 h 61"/>
                <a:gd name="T12" fmla="*/ 0 60000 65536"/>
                <a:gd name="T13" fmla="*/ 0 60000 65536"/>
                <a:gd name="T14" fmla="*/ 0 60000 65536"/>
                <a:gd name="T15" fmla="*/ 0 60000 65536"/>
                <a:gd name="T16" fmla="*/ 0 60000 65536"/>
                <a:gd name="T17" fmla="*/ 0 60000 65536"/>
                <a:gd name="T18" fmla="*/ 0 w 221"/>
                <a:gd name="T19" fmla="*/ 0 h 61"/>
                <a:gd name="T20" fmla="*/ 221 w 22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21" h="61">
                  <a:moveTo>
                    <a:pt x="0" y="50"/>
                  </a:moveTo>
                  <a:lnTo>
                    <a:pt x="189" y="0"/>
                  </a:lnTo>
                  <a:lnTo>
                    <a:pt x="221" y="13"/>
                  </a:lnTo>
                  <a:lnTo>
                    <a:pt x="52" y="61"/>
                  </a:lnTo>
                  <a:lnTo>
                    <a:pt x="0" y="5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 name="Freeform 111"/>
            <p:cNvSpPr>
              <a:spLocks/>
            </p:cNvSpPr>
            <p:nvPr/>
          </p:nvSpPr>
          <p:spPr bwMode="auto">
            <a:xfrm>
              <a:off x="2897" y="2692"/>
              <a:ext cx="223" cy="61"/>
            </a:xfrm>
            <a:custGeom>
              <a:avLst/>
              <a:gdLst>
                <a:gd name="T0" fmla="*/ 0 w 223"/>
                <a:gd name="T1" fmla="*/ 48 h 61"/>
                <a:gd name="T2" fmla="*/ 187 w 223"/>
                <a:gd name="T3" fmla="*/ 0 h 61"/>
                <a:gd name="T4" fmla="*/ 223 w 223"/>
                <a:gd name="T5" fmla="*/ 11 h 61"/>
                <a:gd name="T6" fmla="*/ 52 w 223"/>
                <a:gd name="T7" fmla="*/ 61 h 61"/>
                <a:gd name="T8" fmla="*/ 0 w 223"/>
                <a:gd name="T9" fmla="*/ 48 h 61"/>
                <a:gd name="T10" fmla="*/ 0 w 223"/>
                <a:gd name="T11" fmla="*/ 48 h 61"/>
                <a:gd name="T12" fmla="*/ 0 60000 65536"/>
                <a:gd name="T13" fmla="*/ 0 60000 65536"/>
                <a:gd name="T14" fmla="*/ 0 60000 65536"/>
                <a:gd name="T15" fmla="*/ 0 60000 65536"/>
                <a:gd name="T16" fmla="*/ 0 60000 65536"/>
                <a:gd name="T17" fmla="*/ 0 60000 65536"/>
                <a:gd name="T18" fmla="*/ 0 w 223"/>
                <a:gd name="T19" fmla="*/ 0 h 61"/>
                <a:gd name="T20" fmla="*/ 223 w 223"/>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23" h="61">
                  <a:moveTo>
                    <a:pt x="0" y="48"/>
                  </a:moveTo>
                  <a:lnTo>
                    <a:pt x="187" y="0"/>
                  </a:lnTo>
                  <a:lnTo>
                    <a:pt x="223" y="11"/>
                  </a:lnTo>
                  <a:lnTo>
                    <a:pt x="52" y="61"/>
                  </a:lnTo>
                  <a:lnTo>
                    <a:pt x="0" y="4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 name="Freeform 112"/>
            <p:cNvSpPr>
              <a:spLocks/>
            </p:cNvSpPr>
            <p:nvPr/>
          </p:nvSpPr>
          <p:spPr bwMode="auto">
            <a:xfrm>
              <a:off x="2642" y="2429"/>
              <a:ext cx="356" cy="136"/>
            </a:xfrm>
            <a:custGeom>
              <a:avLst/>
              <a:gdLst>
                <a:gd name="T0" fmla="*/ 0 w 356"/>
                <a:gd name="T1" fmla="*/ 60 h 136"/>
                <a:gd name="T2" fmla="*/ 2 w 356"/>
                <a:gd name="T3" fmla="*/ 60 h 136"/>
                <a:gd name="T4" fmla="*/ 10 w 356"/>
                <a:gd name="T5" fmla="*/ 60 h 136"/>
                <a:gd name="T6" fmla="*/ 15 w 356"/>
                <a:gd name="T7" fmla="*/ 60 h 136"/>
                <a:gd name="T8" fmla="*/ 23 w 356"/>
                <a:gd name="T9" fmla="*/ 60 h 136"/>
                <a:gd name="T10" fmla="*/ 32 w 356"/>
                <a:gd name="T11" fmla="*/ 62 h 136"/>
                <a:gd name="T12" fmla="*/ 40 w 356"/>
                <a:gd name="T13" fmla="*/ 64 h 136"/>
                <a:gd name="T14" fmla="*/ 49 w 356"/>
                <a:gd name="T15" fmla="*/ 64 h 136"/>
                <a:gd name="T16" fmla="*/ 58 w 356"/>
                <a:gd name="T17" fmla="*/ 66 h 136"/>
                <a:gd name="T18" fmla="*/ 68 w 356"/>
                <a:gd name="T19" fmla="*/ 67 h 136"/>
                <a:gd name="T20" fmla="*/ 77 w 356"/>
                <a:gd name="T21" fmla="*/ 71 h 136"/>
                <a:gd name="T22" fmla="*/ 88 w 356"/>
                <a:gd name="T23" fmla="*/ 73 h 136"/>
                <a:gd name="T24" fmla="*/ 98 w 356"/>
                <a:gd name="T25" fmla="*/ 77 h 136"/>
                <a:gd name="T26" fmla="*/ 109 w 356"/>
                <a:gd name="T27" fmla="*/ 81 h 136"/>
                <a:gd name="T28" fmla="*/ 120 w 356"/>
                <a:gd name="T29" fmla="*/ 85 h 136"/>
                <a:gd name="T30" fmla="*/ 135 w 356"/>
                <a:gd name="T31" fmla="*/ 90 h 136"/>
                <a:gd name="T32" fmla="*/ 152 w 356"/>
                <a:gd name="T33" fmla="*/ 100 h 136"/>
                <a:gd name="T34" fmla="*/ 167 w 356"/>
                <a:gd name="T35" fmla="*/ 108 h 136"/>
                <a:gd name="T36" fmla="*/ 180 w 356"/>
                <a:gd name="T37" fmla="*/ 117 h 136"/>
                <a:gd name="T38" fmla="*/ 186 w 356"/>
                <a:gd name="T39" fmla="*/ 123 h 136"/>
                <a:gd name="T40" fmla="*/ 195 w 356"/>
                <a:gd name="T41" fmla="*/ 131 h 136"/>
                <a:gd name="T42" fmla="*/ 199 w 356"/>
                <a:gd name="T43" fmla="*/ 134 h 136"/>
                <a:gd name="T44" fmla="*/ 201 w 356"/>
                <a:gd name="T45" fmla="*/ 136 h 136"/>
                <a:gd name="T46" fmla="*/ 332 w 356"/>
                <a:gd name="T47" fmla="*/ 89 h 136"/>
                <a:gd name="T48" fmla="*/ 352 w 356"/>
                <a:gd name="T49" fmla="*/ 67 h 136"/>
                <a:gd name="T50" fmla="*/ 300 w 356"/>
                <a:gd name="T51" fmla="*/ 52 h 136"/>
                <a:gd name="T52" fmla="*/ 356 w 356"/>
                <a:gd name="T53" fmla="*/ 29 h 136"/>
                <a:gd name="T54" fmla="*/ 159 w 356"/>
                <a:gd name="T55" fmla="*/ 0 h 136"/>
                <a:gd name="T56" fmla="*/ 0 w 356"/>
                <a:gd name="T57" fmla="*/ 60 h 136"/>
                <a:gd name="T58" fmla="*/ 0 w 356"/>
                <a:gd name="T59" fmla="*/ 60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6"/>
                <a:gd name="T91" fmla="*/ 0 h 136"/>
                <a:gd name="T92" fmla="*/ 356 w 356"/>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6" h="136">
                  <a:moveTo>
                    <a:pt x="0" y="60"/>
                  </a:moveTo>
                  <a:lnTo>
                    <a:pt x="2" y="60"/>
                  </a:lnTo>
                  <a:lnTo>
                    <a:pt x="10" y="60"/>
                  </a:lnTo>
                  <a:lnTo>
                    <a:pt x="15" y="60"/>
                  </a:lnTo>
                  <a:lnTo>
                    <a:pt x="23" y="60"/>
                  </a:lnTo>
                  <a:lnTo>
                    <a:pt x="32" y="62"/>
                  </a:lnTo>
                  <a:lnTo>
                    <a:pt x="40" y="64"/>
                  </a:lnTo>
                  <a:lnTo>
                    <a:pt x="49" y="64"/>
                  </a:lnTo>
                  <a:lnTo>
                    <a:pt x="58" y="66"/>
                  </a:lnTo>
                  <a:lnTo>
                    <a:pt x="68" y="67"/>
                  </a:lnTo>
                  <a:lnTo>
                    <a:pt x="77" y="71"/>
                  </a:lnTo>
                  <a:lnTo>
                    <a:pt x="88" y="73"/>
                  </a:lnTo>
                  <a:lnTo>
                    <a:pt x="98" y="77"/>
                  </a:lnTo>
                  <a:lnTo>
                    <a:pt x="109" y="81"/>
                  </a:lnTo>
                  <a:lnTo>
                    <a:pt x="120" y="85"/>
                  </a:lnTo>
                  <a:lnTo>
                    <a:pt x="135" y="90"/>
                  </a:lnTo>
                  <a:lnTo>
                    <a:pt x="152" y="100"/>
                  </a:lnTo>
                  <a:lnTo>
                    <a:pt x="167" y="108"/>
                  </a:lnTo>
                  <a:lnTo>
                    <a:pt x="180" y="117"/>
                  </a:lnTo>
                  <a:lnTo>
                    <a:pt x="186" y="123"/>
                  </a:lnTo>
                  <a:lnTo>
                    <a:pt x="195" y="131"/>
                  </a:lnTo>
                  <a:lnTo>
                    <a:pt x="199" y="134"/>
                  </a:lnTo>
                  <a:lnTo>
                    <a:pt x="201" y="136"/>
                  </a:lnTo>
                  <a:lnTo>
                    <a:pt x="332" y="89"/>
                  </a:lnTo>
                  <a:lnTo>
                    <a:pt x="352" y="67"/>
                  </a:lnTo>
                  <a:lnTo>
                    <a:pt x="300" y="52"/>
                  </a:lnTo>
                  <a:lnTo>
                    <a:pt x="356" y="29"/>
                  </a:lnTo>
                  <a:lnTo>
                    <a:pt x="159" y="0"/>
                  </a:lnTo>
                  <a:lnTo>
                    <a:pt x="0" y="60"/>
                  </a:lnTo>
                  <a:close/>
                </a:path>
              </a:pathLst>
            </a:custGeom>
            <a:solidFill>
              <a:srgbClr val="66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1" name="Freeform 113"/>
            <p:cNvSpPr>
              <a:spLocks/>
            </p:cNvSpPr>
            <p:nvPr/>
          </p:nvSpPr>
          <p:spPr bwMode="auto">
            <a:xfrm>
              <a:off x="2251" y="3476"/>
              <a:ext cx="251" cy="322"/>
            </a:xfrm>
            <a:custGeom>
              <a:avLst/>
              <a:gdLst>
                <a:gd name="T0" fmla="*/ 0 w 251"/>
                <a:gd name="T1" fmla="*/ 30 h 322"/>
                <a:gd name="T2" fmla="*/ 0 w 251"/>
                <a:gd name="T3" fmla="*/ 34 h 322"/>
                <a:gd name="T4" fmla="*/ 0 w 251"/>
                <a:gd name="T5" fmla="*/ 48 h 322"/>
                <a:gd name="T6" fmla="*/ 0 w 251"/>
                <a:gd name="T7" fmla="*/ 53 h 322"/>
                <a:gd name="T8" fmla="*/ 0 w 251"/>
                <a:gd name="T9" fmla="*/ 65 h 322"/>
                <a:gd name="T10" fmla="*/ 2 w 251"/>
                <a:gd name="T11" fmla="*/ 76 h 322"/>
                <a:gd name="T12" fmla="*/ 6 w 251"/>
                <a:gd name="T13" fmla="*/ 90 h 322"/>
                <a:gd name="T14" fmla="*/ 6 w 251"/>
                <a:gd name="T15" fmla="*/ 103 h 322"/>
                <a:gd name="T16" fmla="*/ 6 w 251"/>
                <a:gd name="T17" fmla="*/ 117 h 322"/>
                <a:gd name="T18" fmla="*/ 8 w 251"/>
                <a:gd name="T19" fmla="*/ 132 h 322"/>
                <a:gd name="T20" fmla="*/ 13 w 251"/>
                <a:gd name="T21" fmla="*/ 147 h 322"/>
                <a:gd name="T22" fmla="*/ 13 w 251"/>
                <a:gd name="T23" fmla="*/ 163 h 322"/>
                <a:gd name="T24" fmla="*/ 17 w 251"/>
                <a:gd name="T25" fmla="*/ 176 h 322"/>
                <a:gd name="T26" fmla="*/ 19 w 251"/>
                <a:gd name="T27" fmla="*/ 189 h 322"/>
                <a:gd name="T28" fmla="*/ 26 w 251"/>
                <a:gd name="T29" fmla="*/ 207 h 322"/>
                <a:gd name="T30" fmla="*/ 28 w 251"/>
                <a:gd name="T31" fmla="*/ 218 h 322"/>
                <a:gd name="T32" fmla="*/ 32 w 251"/>
                <a:gd name="T33" fmla="*/ 232 h 322"/>
                <a:gd name="T34" fmla="*/ 36 w 251"/>
                <a:gd name="T35" fmla="*/ 241 h 322"/>
                <a:gd name="T36" fmla="*/ 41 w 251"/>
                <a:gd name="T37" fmla="*/ 255 h 322"/>
                <a:gd name="T38" fmla="*/ 45 w 251"/>
                <a:gd name="T39" fmla="*/ 264 h 322"/>
                <a:gd name="T40" fmla="*/ 49 w 251"/>
                <a:gd name="T41" fmla="*/ 274 h 322"/>
                <a:gd name="T42" fmla="*/ 51 w 251"/>
                <a:gd name="T43" fmla="*/ 283 h 322"/>
                <a:gd name="T44" fmla="*/ 58 w 251"/>
                <a:gd name="T45" fmla="*/ 291 h 322"/>
                <a:gd name="T46" fmla="*/ 64 w 251"/>
                <a:gd name="T47" fmla="*/ 304 h 322"/>
                <a:gd name="T48" fmla="*/ 71 w 251"/>
                <a:gd name="T49" fmla="*/ 314 h 322"/>
                <a:gd name="T50" fmla="*/ 73 w 251"/>
                <a:gd name="T51" fmla="*/ 320 h 322"/>
                <a:gd name="T52" fmla="*/ 77 w 251"/>
                <a:gd name="T53" fmla="*/ 322 h 322"/>
                <a:gd name="T54" fmla="*/ 251 w 251"/>
                <a:gd name="T55" fmla="*/ 322 h 322"/>
                <a:gd name="T56" fmla="*/ 251 w 251"/>
                <a:gd name="T57" fmla="*/ 318 h 322"/>
                <a:gd name="T58" fmla="*/ 251 w 251"/>
                <a:gd name="T59" fmla="*/ 306 h 322"/>
                <a:gd name="T60" fmla="*/ 251 w 251"/>
                <a:gd name="T61" fmla="*/ 297 h 322"/>
                <a:gd name="T62" fmla="*/ 251 w 251"/>
                <a:gd name="T63" fmla="*/ 287 h 322"/>
                <a:gd name="T64" fmla="*/ 251 w 251"/>
                <a:gd name="T65" fmla="*/ 276 h 322"/>
                <a:gd name="T66" fmla="*/ 251 w 251"/>
                <a:gd name="T67" fmla="*/ 266 h 322"/>
                <a:gd name="T68" fmla="*/ 251 w 251"/>
                <a:gd name="T69" fmla="*/ 253 h 322"/>
                <a:gd name="T70" fmla="*/ 251 w 251"/>
                <a:gd name="T71" fmla="*/ 239 h 322"/>
                <a:gd name="T72" fmla="*/ 251 w 251"/>
                <a:gd name="T73" fmla="*/ 224 h 322"/>
                <a:gd name="T74" fmla="*/ 251 w 251"/>
                <a:gd name="T75" fmla="*/ 211 h 322"/>
                <a:gd name="T76" fmla="*/ 251 w 251"/>
                <a:gd name="T77" fmla="*/ 195 h 322"/>
                <a:gd name="T78" fmla="*/ 251 w 251"/>
                <a:gd name="T79" fmla="*/ 180 h 322"/>
                <a:gd name="T80" fmla="*/ 251 w 251"/>
                <a:gd name="T81" fmla="*/ 165 h 322"/>
                <a:gd name="T82" fmla="*/ 251 w 251"/>
                <a:gd name="T83" fmla="*/ 151 h 322"/>
                <a:gd name="T84" fmla="*/ 247 w 251"/>
                <a:gd name="T85" fmla="*/ 134 h 322"/>
                <a:gd name="T86" fmla="*/ 245 w 251"/>
                <a:gd name="T87" fmla="*/ 120 h 322"/>
                <a:gd name="T88" fmla="*/ 243 w 251"/>
                <a:gd name="T89" fmla="*/ 105 h 322"/>
                <a:gd name="T90" fmla="*/ 243 w 251"/>
                <a:gd name="T91" fmla="*/ 92 h 322"/>
                <a:gd name="T92" fmla="*/ 238 w 251"/>
                <a:gd name="T93" fmla="*/ 78 h 322"/>
                <a:gd name="T94" fmla="*/ 238 w 251"/>
                <a:gd name="T95" fmla="*/ 65 h 322"/>
                <a:gd name="T96" fmla="*/ 234 w 251"/>
                <a:gd name="T97" fmla="*/ 53 h 322"/>
                <a:gd name="T98" fmla="*/ 234 w 251"/>
                <a:gd name="T99" fmla="*/ 44 h 322"/>
                <a:gd name="T100" fmla="*/ 232 w 251"/>
                <a:gd name="T101" fmla="*/ 32 h 322"/>
                <a:gd name="T102" fmla="*/ 230 w 251"/>
                <a:gd name="T103" fmla="*/ 25 h 322"/>
                <a:gd name="T104" fmla="*/ 227 w 251"/>
                <a:gd name="T105" fmla="*/ 15 h 322"/>
                <a:gd name="T106" fmla="*/ 227 w 251"/>
                <a:gd name="T107" fmla="*/ 11 h 322"/>
                <a:gd name="T108" fmla="*/ 225 w 251"/>
                <a:gd name="T109" fmla="*/ 2 h 322"/>
                <a:gd name="T110" fmla="*/ 225 w 251"/>
                <a:gd name="T111" fmla="*/ 0 h 322"/>
                <a:gd name="T112" fmla="*/ 0 w 251"/>
                <a:gd name="T113" fmla="*/ 30 h 322"/>
                <a:gd name="T114" fmla="*/ 0 w 251"/>
                <a:gd name="T115" fmla="*/ 30 h 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1"/>
                <a:gd name="T175" fmla="*/ 0 h 322"/>
                <a:gd name="T176" fmla="*/ 251 w 251"/>
                <a:gd name="T177" fmla="*/ 322 h 3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1" h="322">
                  <a:moveTo>
                    <a:pt x="0" y="30"/>
                  </a:moveTo>
                  <a:lnTo>
                    <a:pt x="0" y="34"/>
                  </a:lnTo>
                  <a:lnTo>
                    <a:pt x="0" y="48"/>
                  </a:lnTo>
                  <a:lnTo>
                    <a:pt x="0" y="53"/>
                  </a:lnTo>
                  <a:lnTo>
                    <a:pt x="0" y="65"/>
                  </a:lnTo>
                  <a:lnTo>
                    <a:pt x="2" y="76"/>
                  </a:lnTo>
                  <a:lnTo>
                    <a:pt x="6" y="90"/>
                  </a:lnTo>
                  <a:lnTo>
                    <a:pt x="6" y="103"/>
                  </a:lnTo>
                  <a:lnTo>
                    <a:pt x="6" y="117"/>
                  </a:lnTo>
                  <a:lnTo>
                    <a:pt x="8" y="132"/>
                  </a:lnTo>
                  <a:lnTo>
                    <a:pt x="13" y="147"/>
                  </a:lnTo>
                  <a:lnTo>
                    <a:pt x="13" y="163"/>
                  </a:lnTo>
                  <a:lnTo>
                    <a:pt x="17" y="176"/>
                  </a:lnTo>
                  <a:lnTo>
                    <a:pt x="19" y="189"/>
                  </a:lnTo>
                  <a:lnTo>
                    <a:pt x="26" y="207"/>
                  </a:lnTo>
                  <a:lnTo>
                    <a:pt x="28" y="218"/>
                  </a:lnTo>
                  <a:lnTo>
                    <a:pt x="32" y="232"/>
                  </a:lnTo>
                  <a:lnTo>
                    <a:pt x="36" y="241"/>
                  </a:lnTo>
                  <a:lnTo>
                    <a:pt x="41" y="255"/>
                  </a:lnTo>
                  <a:lnTo>
                    <a:pt x="45" y="264"/>
                  </a:lnTo>
                  <a:lnTo>
                    <a:pt x="49" y="274"/>
                  </a:lnTo>
                  <a:lnTo>
                    <a:pt x="51" y="283"/>
                  </a:lnTo>
                  <a:lnTo>
                    <a:pt x="58" y="291"/>
                  </a:lnTo>
                  <a:lnTo>
                    <a:pt x="64" y="304"/>
                  </a:lnTo>
                  <a:lnTo>
                    <a:pt x="71" y="314"/>
                  </a:lnTo>
                  <a:lnTo>
                    <a:pt x="73" y="320"/>
                  </a:lnTo>
                  <a:lnTo>
                    <a:pt x="77" y="322"/>
                  </a:lnTo>
                  <a:lnTo>
                    <a:pt x="251" y="322"/>
                  </a:lnTo>
                  <a:lnTo>
                    <a:pt x="251" y="318"/>
                  </a:lnTo>
                  <a:lnTo>
                    <a:pt x="251" y="306"/>
                  </a:lnTo>
                  <a:lnTo>
                    <a:pt x="251" y="297"/>
                  </a:lnTo>
                  <a:lnTo>
                    <a:pt x="251" y="287"/>
                  </a:lnTo>
                  <a:lnTo>
                    <a:pt x="251" y="276"/>
                  </a:lnTo>
                  <a:lnTo>
                    <a:pt x="251" y="266"/>
                  </a:lnTo>
                  <a:lnTo>
                    <a:pt x="251" y="253"/>
                  </a:lnTo>
                  <a:lnTo>
                    <a:pt x="251" y="239"/>
                  </a:lnTo>
                  <a:lnTo>
                    <a:pt x="251" y="224"/>
                  </a:lnTo>
                  <a:lnTo>
                    <a:pt x="251" y="211"/>
                  </a:lnTo>
                  <a:lnTo>
                    <a:pt x="251" y="195"/>
                  </a:lnTo>
                  <a:lnTo>
                    <a:pt x="251" y="180"/>
                  </a:lnTo>
                  <a:lnTo>
                    <a:pt x="251" y="165"/>
                  </a:lnTo>
                  <a:lnTo>
                    <a:pt x="251" y="151"/>
                  </a:lnTo>
                  <a:lnTo>
                    <a:pt x="247" y="134"/>
                  </a:lnTo>
                  <a:lnTo>
                    <a:pt x="245" y="120"/>
                  </a:lnTo>
                  <a:lnTo>
                    <a:pt x="243" y="105"/>
                  </a:lnTo>
                  <a:lnTo>
                    <a:pt x="243" y="92"/>
                  </a:lnTo>
                  <a:lnTo>
                    <a:pt x="238" y="78"/>
                  </a:lnTo>
                  <a:lnTo>
                    <a:pt x="238" y="65"/>
                  </a:lnTo>
                  <a:lnTo>
                    <a:pt x="234" y="53"/>
                  </a:lnTo>
                  <a:lnTo>
                    <a:pt x="234" y="44"/>
                  </a:lnTo>
                  <a:lnTo>
                    <a:pt x="232" y="32"/>
                  </a:lnTo>
                  <a:lnTo>
                    <a:pt x="230" y="25"/>
                  </a:lnTo>
                  <a:lnTo>
                    <a:pt x="227" y="15"/>
                  </a:lnTo>
                  <a:lnTo>
                    <a:pt x="227" y="11"/>
                  </a:lnTo>
                  <a:lnTo>
                    <a:pt x="225" y="2"/>
                  </a:lnTo>
                  <a:lnTo>
                    <a:pt x="225" y="0"/>
                  </a:lnTo>
                  <a:lnTo>
                    <a:pt x="0" y="30"/>
                  </a:lnTo>
                  <a:close/>
                </a:path>
              </a:pathLst>
            </a:custGeom>
            <a:solidFill>
              <a:srgbClr val="FF99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2" name="Freeform 114"/>
            <p:cNvSpPr>
              <a:spLocks/>
            </p:cNvSpPr>
            <p:nvPr/>
          </p:nvSpPr>
          <p:spPr bwMode="auto">
            <a:xfrm>
              <a:off x="1798" y="3393"/>
              <a:ext cx="242" cy="405"/>
            </a:xfrm>
            <a:custGeom>
              <a:avLst/>
              <a:gdLst>
                <a:gd name="T0" fmla="*/ 240 w 242"/>
                <a:gd name="T1" fmla="*/ 113 h 405"/>
                <a:gd name="T2" fmla="*/ 236 w 242"/>
                <a:gd name="T3" fmla="*/ 129 h 405"/>
                <a:gd name="T4" fmla="*/ 230 w 242"/>
                <a:gd name="T5" fmla="*/ 148 h 405"/>
                <a:gd name="T6" fmla="*/ 223 w 242"/>
                <a:gd name="T7" fmla="*/ 165 h 405"/>
                <a:gd name="T8" fmla="*/ 215 w 242"/>
                <a:gd name="T9" fmla="*/ 186 h 405"/>
                <a:gd name="T10" fmla="*/ 204 w 242"/>
                <a:gd name="T11" fmla="*/ 211 h 405"/>
                <a:gd name="T12" fmla="*/ 189 w 242"/>
                <a:gd name="T13" fmla="*/ 240 h 405"/>
                <a:gd name="T14" fmla="*/ 172 w 242"/>
                <a:gd name="T15" fmla="*/ 269 h 405"/>
                <a:gd name="T16" fmla="*/ 152 w 242"/>
                <a:gd name="T17" fmla="*/ 297 h 405"/>
                <a:gd name="T18" fmla="*/ 135 w 242"/>
                <a:gd name="T19" fmla="*/ 326 h 405"/>
                <a:gd name="T20" fmla="*/ 118 w 242"/>
                <a:gd name="T21" fmla="*/ 355 h 405"/>
                <a:gd name="T22" fmla="*/ 103 w 242"/>
                <a:gd name="T23" fmla="*/ 376 h 405"/>
                <a:gd name="T24" fmla="*/ 92 w 242"/>
                <a:gd name="T25" fmla="*/ 395 h 405"/>
                <a:gd name="T26" fmla="*/ 88 w 242"/>
                <a:gd name="T27" fmla="*/ 403 h 405"/>
                <a:gd name="T28" fmla="*/ 8 w 242"/>
                <a:gd name="T29" fmla="*/ 405 h 405"/>
                <a:gd name="T30" fmla="*/ 6 w 242"/>
                <a:gd name="T31" fmla="*/ 399 h 405"/>
                <a:gd name="T32" fmla="*/ 6 w 242"/>
                <a:gd name="T33" fmla="*/ 384 h 405"/>
                <a:gd name="T34" fmla="*/ 2 w 242"/>
                <a:gd name="T35" fmla="*/ 361 h 405"/>
                <a:gd name="T36" fmla="*/ 0 w 242"/>
                <a:gd name="T37" fmla="*/ 332 h 405"/>
                <a:gd name="T38" fmla="*/ 0 w 242"/>
                <a:gd name="T39" fmla="*/ 315 h 405"/>
                <a:gd name="T40" fmla="*/ 0 w 242"/>
                <a:gd name="T41" fmla="*/ 297 h 405"/>
                <a:gd name="T42" fmla="*/ 0 w 242"/>
                <a:gd name="T43" fmla="*/ 278 h 405"/>
                <a:gd name="T44" fmla="*/ 0 w 242"/>
                <a:gd name="T45" fmla="*/ 259 h 405"/>
                <a:gd name="T46" fmla="*/ 0 w 242"/>
                <a:gd name="T47" fmla="*/ 240 h 405"/>
                <a:gd name="T48" fmla="*/ 2 w 242"/>
                <a:gd name="T49" fmla="*/ 221 h 405"/>
                <a:gd name="T50" fmla="*/ 4 w 242"/>
                <a:gd name="T51" fmla="*/ 200 h 405"/>
                <a:gd name="T52" fmla="*/ 8 w 242"/>
                <a:gd name="T53" fmla="*/ 182 h 405"/>
                <a:gd name="T54" fmla="*/ 11 w 242"/>
                <a:gd name="T55" fmla="*/ 163 h 405"/>
                <a:gd name="T56" fmla="*/ 17 w 242"/>
                <a:gd name="T57" fmla="*/ 144 h 405"/>
                <a:gd name="T58" fmla="*/ 21 w 242"/>
                <a:gd name="T59" fmla="*/ 127 h 405"/>
                <a:gd name="T60" fmla="*/ 28 w 242"/>
                <a:gd name="T61" fmla="*/ 112 h 405"/>
                <a:gd name="T62" fmla="*/ 32 w 242"/>
                <a:gd name="T63" fmla="*/ 94 h 405"/>
                <a:gd name="T64" fmla="*/ 39 w 242"/>
                <a:gd name="T65" fmla="*/ 79 h 405"/>
                <a:gd name="T66" fmla="*/ 51 w 242"/>
                <a:gd name="T67" fmla="*/ 54 h 405"/>
                <a:gd name="T68" fmla="*/ 62 w 242"/>
                <a:gd name="T69" fmla="*/ 31 h 405"/>
                <a:gd name="T70" fmla="*/ 73 w 242"/>
                <a:gd name="T71" fmla="*/ 14 h 405"/>
                <a:gd name="T72" fmla="*/ 81 w 242"/>
                <a:gd name="T73" fmla="*/ 0 h 405"/>
                <a:gd name="T74" fmla="*/ 242 w 242"/>
                <a:gd name="T75" fmla="*/ 113 h 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2"/>
                <a:gd name="T115" fmla="*/ 0 h 405"/>
                <a:gd name="T116" fmla="*/ 242 w 242"/>
                <a:gd name="T117" fmla="*/ 405 h 4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2" h="405">
                  <a:moveTo>
                    <a:pt x="242" y="113"/>
                  </a:moveTo>
                  <a:lnTo>
                    <a:pt x="240" y="113"/>
                  </a:lnTo>
                  <a:lnTo>
                    <a:pt x="240" y="119"/>
                  </a:lnTo>
                  <a:lnTo>
                    <a:pt x="236" y="129"/>
                  </a:lnTo>
                  <a:lnTo>
                    <a:pt x="234" y="140"/>
                  </a:lnTo>
                  <a:lnTo>
                    <a:pt x="230" y="148"/>
                  </a:lnTo>
                  <a:lnTo>
                    <a:pt x="227" y="158"/>
                  </a:lnTo>
                  <a:lnTo>
                    <a:pt x="223" y="165"/>
                  </a:lnTo>
                  <a:lnTo>
                    <a:pt x="221" y="177"/>
                  </a:lnTo>
                  <a:lnTo>
                    <a:pt x="215" y="186"/>
                  </a:lnTo>
                  <a:lnTo>
                    <a:pt x="210" y="200"/>
                  </a:lnTo>
                  <a:lnTo>
                    <a:pt x="204" y="211"/>
                  </a:lnTo>
                  <a:lnTo>
                    <a:pt x="197" y="226"/>
                  </a:lnTo>
                  <a:lnTo>
                    <a:pt x="189" y="240"/>
                  </a:lnTo>
                  <a:lnTo>
                    <a:pt x="180" y="253"/>
                  </a:lnTo>
                  <a:lnTo>
                    <a:pt x="172" y="269"/>
                  </a:lnTo>
                  <a:lnTo>
                    <a:pt x="163" y="284"/>
                  </a:lnTo>
                  <a:lnTo>
                    <a:pt x="152" y="297"/>
                  </a:lnTo>
                  <a:lnTo>
                    <a:pt x="146" y="313"/>
                  </a:lnTo>
                  <a:lnTo>
                    <a:pt x="135" y="326"/>
                  </a:lnTo>
                  <a:lnTo>
                    <a:pt x="127" y="341"/>
                  </a:lnTo>
                  <a:lnTo>
                    <a:pt x="118" y="355"/>
                  </a:lnTo>
                  <a:lnTo>
                    <a:pt x="109" y="366"/>
                  </a:lnTo>
                  <a:lnTo>
                    <a:pt x="103" y="376"/>
                  </a:lnTo>
                  <a:lnTo>
                    <a:pt x="99" y="387"/>
                  </a:lnTo>
                  <a:lnTo>
                    <a:pt x="92" y="395"/>
                  </a:lnTo>
                  <a:lnTo>
                    <a:pt x="88" y="401"/>
                  </a:lnTo>
                  <a:lnTo>
                    <a:pt x="88" y="403"/>
                  </a:lnTo>
                  <a:lnTo>
                    <a:pt x="88" y="405"/>
                  </a:lnTo>
                  <a:lnTo>
                    <a:pt x="8" y="405"/>
                  </a:lnTo>
                  <a:lnTo>
                    <a:pt x="6" y="403"/>
                  </a:lnTo>
                  <a:lnTo>
                    <a:pt x="6" y="399"/>
                  </a:lnTo>
                  <a:lnTo>
                    <a:pt x="6" y="391"/>
                  </a:lnTo>
                  <a:lnTo>
                    <a:pt x="6" y="384"/>
                  </a:lnTo>
                  <a:lnTo>
                    <a:pt x="4" y="372"/>
                  </a:lnTo>
                  <a:lnTo>
                    <a:pt x="2" y="361"/>
                  </a:lnTo>
                  <a:lnTo>
                    <a:pt x="0" y="347"/>
                  </a:lnTo>
                  <a:lnTo>
                    <a:pt x="0" y="332"/>
                  </a:lnTo>
                  <a:lnTo>
                    <a:pt x="0" y="322"/>
                  </a:lnTo>
                  <a:lnTo>
                    <a:pt x="0" y="315"/>
                  </a:lnTo>
                  <a:lnTo>
                    <a:pt x="0" y="305"/>
                  </a:lnTo>
                  <a:lnTo>
                    <a:pt x="0" y="297"/>
                  </a:lnTo>
                  <a:lnTo>
                    <a:pt x="0" y="286"/>
                  </a:lnTo>
                  <a:lnTo>
                    <a:pt x="0" y="278"/>
                  </a:lnTo>
                  <a:lnTo>
                    <a:pt x="0" y="269"/>
                  </a:lnTo>
                  <a:lnTo>
                    <a:pt x="0" y="259"/>
                  </a:lnTo>
                  <a:lnTo>
                    <a:pt x="0" y="249"/>
                  </a:lnTo>
                  <a:lnTo>
                    <a:pt x="0" y="240"/>
                  </a:lnTo>
                  <a:lnTo>
                    <a:pt x="0" y="228"/>
                  </a:lnTo>
                  <a:lnTo>
                    <a:pt x="2" y="221"/>
                  </a:lnTo>
                  <a:lnTo>
                    <a:pt x="2" y="211"/>
                  </a:lnTo>
                  <a:lnTo>
                    <a:pt x="4" y="200"/>
                  </a:lnTo>
                  <a:lnTo>
                    <a:pt x="6" y="192"/>
                  </a:lnTo>
                  <a:lnTo>
                    <a:pt x="8" y="182"/>
                  </a:lnTo>
                  <a:lnTo>
                    <a:pt x="8" y="173"/>
                  </a:lnTo>
                  <a:lnTo>
                    <a:pt x="11" y="163"/>
                  </a:lnTo>
                  <a:lnTo>
                    <a:pt x="13" y="154"/>
                  </a:lnTo>
                  <a:lnTo>
                    <a:pt x="17" y="144"/>
                  </a:lnTo>
                  <a:lnTo>
                    <a:pt x="19" y="136"/>
                  </a:lnTo>
                  <a:lnTo>
                    <a:pt x="21" y="127"/>
                  </a:lnTo>
                  <a:lnTo>
                    <a:pt x="24" y="119"/>
                  </a:lnTo>
                  <a:lnTo>
                    <a:pt x="28" y="112"/>
                  </a:lnTo>
                  <a:lnTo>
                    <a:pt x="30" y="102"/>
                  </a:lnTo>
                  <a:lnTo>
                    <a:pt x="32" y="94"/>
                  </a:lnTo>
                  <a:lnTo>
                    <a:pt x="34" y="87"/>
                  </a:lnTo>
                  <a:lnTo>
                    <a:pt x="39" y="79"/>
                  </a:lnTo>
                  <a:lnTo>
                    <a:pt x="43" y="66"/>
                  </a:lnTo>
                  <a:lnTo>
                    <a:pt x="51" y="54"/>
                  </a:lnTo>
                  <a:lnTo>
                    <a:pt x="58" y="41"/>
                  </a:lnTo>
                  <a:lnTo>
                    <a:pt x="62" y="31"/>
                  </a:lnTo>
                  <a:lnTo>
                    <a:pt x="66" y="21"/>
                  </a:lnTo>
                  <a:lnTo>
                    <a:pt x="73" y="14"/>
                  </a:lnTo>
                  <a:lnTo>
                    <a:pt x="79" y="4"/>
                  </a:lnTo>
                  <a:lnTo>
                    <a:pt x="81" y="0"/>
                  </a:lnTo>
                  <a:lnTo>
                    <a:pt x="242" y="113"/>
                  </a:lnTo>
                  <a:close/>
                </a:path>
              </a:pathLst>
            </a:custGeom>
            <a:solidFill>
              <a:srgbClr val="FF99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3" name="Freeform 115"/>
            <p:cNvSpPr>
              <a:spLocks/>
            </p:cNvSpPr>
            <p:nvPr/>
          </p:nvSpPr>
          <p:spPr bwMode="auto">
            <a:xfrm>
              <a:off x="1824" y="3447"/>
              <a:ext cx="199" cy="351"/>
            </a:xfrm>
            <a:custGeom>
              <a:avLst/>
              <a:gdLst>
                <a:gd name="T0" fmla="*/ 43 w 199"/>
                <a:gd name="T1" fmla="*/ 2 h 351"/>
                <a:gd name="T2" fmla="*/ 36 w 199"/>
                <a:gd name="T3" fmla="*/ 17 h 351"/>
                <a:gd name="T4" fmla="*/ 32 w 199"/>
                <a:gd name="T5" fmla="*/ 35 h 351"/>
                <a:gd name="T6" fmla="*/ 23 w 199"/>
                <a:gd name="T7" fmla="*/ 58 h 351"/>
                <a:gd name="T8" fmla="*/ 17 w 199"/>
                <a:gd name="T9" fmla="*/ 82 h 351"/>
                <a:gd name="T10" fmla="*/ 8 w 199"/>
                <a:gd name="T11" fmla="*/ 111 h 351"/>
                <a:gd name="T12" fmla="*/ 4 w 199"/>
                <a:gd name="T13" fmla="*/ 136 h 351"/>
                <a:gd name="T14" fmla="*/ 4 w 199"/>
                <a:gd name="T15" fmla="*/ 153 h 351"/>
                <a:gd name="T16" fmla="*/ 2 w 199"/>
                <a:gd name="T17" fmla="*/ 169 h 351"/>
                <a:gd name="T18" fmla="*/ 0 w 199"/>
                <a:gd name="T19" fmla="*/ 186 h 351"/>
                <a:gd name="T20" fmla="*/ 0 w 199"/>
                <a:gd name="T21" fmla="*/ 201 h 351"/>
                <a:gd name="T22" fmla="*/ 0 w 199"/>
                <a:gd name="T23" fmla="*/ 218 h 351"/>
                <a:gd name="T24" fmla="*/ 0 w 199"/>
                <a:gd name="T25" fmla="*/ 234 h 351"/>
                <a:gd name="T26" fmla="*/ 0 w 199"/>
                <a:gd name="T27" fmla="*/ 249 h 351"/>
                <a:gd name="T28" fmla="*/ 0 w 199"/>
                <a:gd name="T29" fmla="*/ 272 h 351"/>
                <a:gd name="T30" fmla="*/ 0 w 199"/>
                <a:gd name="T31" fmla="*/ 301 h 351"/>
                <a:gd name="T32" fmla="*/ 2 w 199"/>
                <a:gd name="T33" fmla="*/ 322 h 351"/>
                <a:gd name="T34" fmla="*/ 4 w 199"/>
                <a:gd name="T35" fmla="*/ 341 h 351"/>
                <a:gd name="T36" fmla="*/ 4 w 199"/>
                <a:gd name="T37" fmla="*/ 349 h 351"/>
                <a:gd name="T38" fmla="*/ 36 w 199"/>
                <a:gd name="T39" fmla="*/ 351 h 351"/>
                <a:gd name="T40" fmla="*/ 45 w 199"/>
                <a:gd name="T41" fmla="*/ 341 h 351"/>
                <a:gd name="T42" fmla="*/ 55 w 199"/>
                <a:gd name="T43" fmla="*/ 330 h 351"/>
                <a:gd name="T44" fmla="*/ 68 w 199"/>
                <a:gd name="T45" fmla="*/ 314 h 351"/>
                <a:gd name="T46" fmla="*/ 83 w 199"/>
                <a:gd name="T47" fmla="*/ 293 h 351"/>
                <a:gd name="T48" fmla="*/ 101 w 199"/>
                <a:gd name="T49" fmla="*/ 270 h 351"/>
                <a:gd name="T50" fmla="*/ 116 w 199"/>
                <a:gd name="T51" fmla="*/ 245 h 351"/>
                <a:gd name="T52" fmla="*/ 133 w 199"/>
                <a:gd name="T53" fmla="*/ 218 h 351"/>
                <a:gd name="T54" fmla="*/ 139 w 199"/>
                <a:gd name="T55" fmla="*/ 201 h 351"/>
                <a:gd name="T56" fmla="*/ 146 w 199"/>
                <a:gd name="T57" fmla="*/ 186 h 351"/>
                <a:gd name="T58" fmla="*/ 152 w 199"/>
                <a:gd name="T59" fmla="*/ 169 h 351"/>
                <a:gd name="T60" fmla="*/ 159 w 199"/>
                <a:gd name="T61" fmla="*/ 153 h 351"/>
                <a:gd name="T62" fmla="*/ 163 w 199"/>
                <a:gd name="T63" fmla="*/ 138 h 351"/>
                <a:gd name="T64" fmla="*/ 169 w 199"/>
                <a:gd name="T65" fmla="*/ 121 h 351"/>
                <a:gd name="T66" fmla="*/ 180 w 199"/>
                <a:gd name="T67" fmla="*/ 94 h 351"/>
                <a:gd name="T68" fmla="*/ 186 w 199"/>
                <a:gd name="T69" fmla="*/ 69 h 351"/>
                <a:gd name="T70" fmla="*/ 193 w 199"/>
                <a:gd name="T71" fmla="*/ 50 h 351"/>
                <a:gd name="T72" fmla="*/ 197 w 199"/>
                <a:gd name="T73" fmla="*/ 36 h 351"/>
                <a:gd name="T74" fmla="*/ 199 w 199"/>
                <a:gd name="T75" fmla="*/ 33 h 351"/>
                <a:gd name="T76" fmla="*/ 47 w 199"/>
                <a:gd name="T77" fmla="*/ 0 h 3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9"/>
                <a:gd name="T118" fmla="*/ 0 h 351"/>
                <a:gd name="T119" fmla="*/ 199 w 199"/>
                <a:gd name="T120" fmla="*/ 351 h 3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9" h="351">
                  <a:moveTo>
                    <a:pt x="47" y="0"/>
                  </a:moveTo>
                  <a:lnTo>
                    <a:pt x="43" y="2"/>
                  </a:lnTo>
                  <a:lnTo>
                    <a:pt x="40" y="12"/>
                  </a:lnTo>
                  <a:lnTo>
                    <a:pt x="36" y="17"/>
                  </a:lnTo>
                  <a:lnTo>
                    <a:pt x="34" y="25"/>
                  </a:lnTo>
                  <a:lnTo>
                    <a:pt x="32" y="35"/>
                  </a:lnTo>
                  <a:lnTo>
                    <a:pt x="28" y="48"/>
                  </a:lnTo>
                  <a:lnTo>
                    <a:pt x="23" y="58"/>
                  </a:lnTo>
                  <a:lnTo>
                    <a:pt x="19" y="71"/>
                  </a:lnTo>
                  <a:lnTo>
                    <a:pt x="17" y="82"/>
                  </a:lnTo>
                  <a:lnTo>
                    <a:pt x="13" y="98"/>
                  </a:lnTo>
                  <a:lnTo>
                    <a:pt x="8" y="111"/>
                  </a:lnTo>
                  <a:lnTo>
                    <a:pt x="6" y="128"/>
                  </a:lnTo>
                  <a:lnTo>
                    <a:pt x="4" y="136"/>
                  </a:lnTo>
                  <a:lnTo>
                    <a:pt x="4" y="146"/>
                  </a:lnTo>
                  <a:lnTo>
                    <a:pt x="4" y="153"/>
                  </a:lnTo>
                  <a:lnTo>
                    <a:pt x="4" y="163"/>
                  </a:lnTo>
                  <a:lnTo>
                    <a:pt x="2" y="169"/>
                  </a:lnTo>
                  <a:lnTo>
                    <a:pt x="0" y="178"/>
                  </a:lnTo>
                  <a:lnTo>
                    <a:pt x="0" y="186"/>
                  </a:lnTo>
                  <a:lnTo>
                    <a:pt x="0" y="194"/>
                  </a:lnTo>
                  <a:lnTo>
                    <a:pt x="0" y="201"/>
                  </a:lnTo>
                  <a:lnTo>
                    <a:pt x="0" y="209"/>
                  </a:lnTo>
                  <a:lnTo>
                    <a:pt x="0" y="218"/>
                  </a:lnTo>
                  <a:lnTo>
                    <a:pt x="0" y="226"/>
                  </a:lnTo>
                  <a:lnTo>
                    <a:pt x="0" y="234"/>
                  </a:lnTo>
                  <a:lnTo>
                    <a:pt x="0" y="243"/>
                  </a:lnTo>
                  <a:lnTo>
                    <a:pt x="0" y="249"/>
                  </a:lnTo>
                  <a:lnTo>
                    <a:pt x="0" y="259"/>
                  </a:lnTo>
                  <a:lnTo>
                    <a:pt x="0" y="272"/>
                  </a:lnTo>
                  <a:lnTo>
                    <a:pt x="0" y="287"/>
                  </a:lnTo>
                  <a:lnTo>
                    <a:pt x="0" y="301"/>
                  </a:lnTo>
                  <a:lnTo>
                    <a:pt x="0" y="312"/>
                  </a:lnTo>
                  <a:lnTo>
                    <a:pt x="2" y="322"/>
                  </a:lnTo>
                  <a:lnTo>
                    <a:pt x="4" y="333"/>
                  </a:lnTo>
                  <a:lnTo>
                    <a:pt x="4" y="341"/>
                  </a:lnTo>
                  <a:lnTo>
                    <a:pt x="4" y="347"/>
                  </a:lnTo>
                  <a:lnTo>
                    <a:pt x="4" y="349"/>
                  </a:lnTo>
                  <a:lnTo>
                    <a:pt x="6" y="351"/>
                  </a:lnTo>
                  <a:lnTo>
                    <a:pt x="36" y="351"/>
                  </a:lnTo>
                  <a:lnTo>
                    <a:pt x="38" y="349"/>
                  </a:lnTo>
                  <a:lnTo>
                    <a:pt x="45" y="341"/>
                  </a:lnTo>
                  <a:lnTo>
                    <a:pt x="49" y="333"/>
                  </a:lnTo>
                  <a:lnTo>
                    <a:pt x="55" y="330"/>
                  </a:lnTo>
                  <a:lnTo>
                    <a:pt x="62" y="322"/>
                  </a:lnTo>
                  <a:lnTo>
                    <a:pt x="68" y="314"/>
                  </a:lnTo>
                  <a:lnTo>
                    <a:pt x="75" y="303"/>
                  </a:lnTo>
                  <a:lnTo>
                    <a:pt x="83" y="293"/>
                  </a:lnTo>
                  <a:lnTo>
                    <a:pt x="90" y="282"/>
                  </a:lnTo>
                  <a:lnTo>
                    <a:pt x="101" y="270"/>
                  </a:lnTo>
                  <a:lnTo>
                    <a:pt x="107" y="259"/>
                  </a:lnTo>
                  <a:lnTo>
                    <a:pt x="116" y="245"/>
                  </a:lnTo>
                  <a:lnTo>
                    <a:pt x="124" y="232"/>
                  </a:lnTo>
                  <a:lnTo>
                    <a:pt x="133" y="218"/>
                  </a:lnTo>
                  <a:lnTo>
                    <a:pt x="133" y="209"/>
                  </a:lnTo>
                  <a:lnTo>
                    <a:pt x="139" y="201"/>
                  </a:lnTo>
                  <a:lnTo>
                    <a:pt x="139" y="192"/>
                  </a:lnTo>
                  <a:lnTo>
                    <a:pt x="146" y="186"/>
                  </a:lnTo>
                  <a:lnTo>
                    <a:pt x="146" y="176"/>
                  </a:lnTo>
                  <a:lnTo>
                    <a:pt x="152" y="169"/>
                  </a:lnTo>
                  <a:lnTo>
                    <a:pt x="152" y="161"/>
                  </a:lnTo>
                  <a:lnTo>
                    <a:pt x="159" y="153"/>
                  </a:lnTo>
                  <a:lnTo>
                    <a:pt x="159" y="146"/>
                  </a:lnTo>
                  <a:lnTo>
                    <a:pt x="163" y="138"/>
                  </a:lnTo>
                  <a:lnTo>
                    <a:pt x="165" y="128"/>
                  </a:lnTo>
                  <a:lnTo>
                    <a:pt x="169" y="121"/>
                  </a:lnTo>
                  <a:lnTo>
                    <a:pt x="174" y="107"/>
                  </a:lnTo>
                  <a:lnTo>
                    <a:pt x="180" y="94"/>
                  </a:lnTo>
                  <a:lnTo>
                    <a:pt x="184" y="81"/>
                  </a:lnTo>
                  <a:lnTo>
                    <a:pt x="186" y="69"/>
                  </a:lnTo>
                  <a:lnTo>
                    <a:pt x="191" y="58"/>
                  </a:lnTo>
                  <a:lnTo>
                    <a:pt x="193" y="50"/>
                  </a:lnTo>
                  <a:lnTo>
                    <a:pt x="195" y="42"/>
                  </a:lnTo>
                  <a:lnTo>
                    <a:pt x="197" y="36"/>
                  </a:lnTo>
                  <a:lnTo>
                    <a:pt x="197" y="33"/>
                  </a:lnTo>
                  <a:lnTo>
                    <a:pt x="199" y="33"/>
                  </a:lnTo>
                  <a:lnTo>
                    <a:pt x="47" y="0"/>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4" name="Freeform 116"/>
            <p:cNvSpPr>
              <a:spLocks/>
            </p:cNvSpPr>
            <p:nvPr/>
          </p:nvSpPr>
          <p:spPr bwMode="auto">
            <a:xfrm>
              <a:off x="2270" y="3520"/>
              <a:ext cx="208" cy="278"/>
            </a:xfrm>
            <a:custGeom>
              <a:avLst/>
              <a:gdLst>
                <a:gd name="T0" fmla="*/ 0 w 208"/>
                <a:gd name="T1" fmla="*/ 0 h 278"/>
                <a:gd name="T2" fmla="*/ 0 w 208"/>
                <a:gd name="T3" fmla="*/ 4 h 278"/>
                <a:gd name="T4" fmla="*/ 0 w 208"/>
                <a:gd name="T5" fmla="*/ 15 h 278"/>
                <a:gd name="T6" fmla="*/ 0 w 208"/>
                <a:gd name="T7" fmla="*/ 25 h 278"/>
                <a:gd name="T8" fmla="*/ 0 w 208"/>
                <a:gd name="T9" fmla="*/ 34 h 278"/>
                <a:gd name="T10" fmla="*/ 0 w 208"/>
                <a:gd name="T11" fmla="*/ 46 h 278"/>
                <a:gd name="T12" fmla="*/ 2 w 208"/>
                <a:gd name="T13" fmla="*/ 61 h 278"/>
                <a:gd name="T14" fmla="*/ 2 w 208"/>
                <a:gd name="T15" fmla="*/ 73 h 278"/>
                <a:gd name="T16" fmla="*/ 7 w 208"/>
                <a:gd name="T17" fmla="*/ 86 h 278"/>
                <a:gd name="T18" fmla="*/ 7 w 208"/>
                <a:gd name="T19" fmla="*/ 101 h 278"/>
                <a:gd name="T20" fmla="*/ 13 w 208"/>
                <a:gd name="T21" fmla="*/ 117 h 278"/>
                <a:gd name="T22" fmla="*/ 15 w 208"/>
                <a:gd name="T23" fmla="*/ 130 h 278"/>
                <a:gd name="T24" fmla="*/ 20 w 208"/>
                <a:gd name="T25" fmla="*/ 145 h 278"/>
                <a:gd name="T26" fmla="*/ 24 w 208"/>
                <a:gd name="T27" fmla="*/ 161 h 278"/>
                <a:gd name="T28" fmla="*/ 30 w 208"/>
                <a:gd name="T29" fmla="*/ 176 h 278"/>
                <a:gd name="T30" fmla="*/ 35 w 208"/>
                <a:gd name="T31" fmla="*/ 190 h 278"/>
                <a:gd name="T32" fmla="*/ 39 w 208"/>
                <a:gd name="T33" fmla="*/ 203 h 278"/>
                <a:gd name="T34" fmla="*/ 45 w 208"/>
                <a:gd name="T35" fmla="*/ 213 h 278"/>
                <a:gd name="T36" fmla="*/ 52 w 208"/>
                <a:gd name="T37" fmla="*/ 224 h 278"/>
                <a:gd name="T38" fmla="*/ 56 w 208"/>
                <a:gd name="T39" fmla="*/ 232 h 278"/>
                <a:gd name="T40" fmla="*/ 60 w 208"/>
                <a:gd name="T41" fmla="*/ 241 h 278"/>
                <a:gd name="T42" fmla="*/ 65 w 208"/>
                <a:gd name="T43" fmla="*/ 249 h 278"/>
                <a:gd name="T44" fmla="*/ 71 w 208"/>
                <a:gd name="T45" fmla="*/ 257 h 278"/>
                <a:gd name="T46" fmla="*/ 80 w 208"/>
                <a:gd name="T47" fmla="*/ 264 h 278"/>
                <a:gd name="T48" fmla="*/ 88 w 208"/>
                <a:gd name="T49" fmla="*/ 274 h 278"/>
                <a:gd name="T50" fmla="*/ 93 w 208"/>
                <a:gd name="T51" fmla="*/ 276 h 278"/>
                <a:gd name="T52" fmla="*/ 97 w 208"/>
                <a:gd name="T53" fmla="*/ 278 h 278"/>
                <a:gd name="T54" fmla="*/ 193 w 208"/>
                <a:gd name="T55" fmla="*/ 278 h 278"/>
                <a:gd name="T56" fmla="*/ 193 w 208"/>
                <a:gd name="T57" fmla="*/ 274 h 278"/>
                <a:gd name="T58" fmla="*/ 193 w 208"/>
                <a:gd name="T59" fmla="*/ 264 h 278"/>
                <a:gd name="T60" fmla="*/ 193 w 208"/>
                <a:gd name="T61" fmla="*/ 257 h 278"/>
                <a:gd name="T62" fmla="*/ 193 w 208"/>
                <a:gd name="T63" fmla="*/ 249 h 278"/>
                <a:gd name="T64" fmla="*/ 196 w 208"/>
                <a:gd name="T65" fmla="*/ 239 h 278"/>
                <a:gd name="T66" fmla="*/ 198 w 208"/>
                <a:gd name="T67" fmla="*/ 232 h 278"/>
                <a:gd name="T68" fmla="*/ 198 w 208"/>
                <a:gd name="T69" fmla="*/ 220 h 278"/>
                <a:gd name="T70" fmla="*/ 200 w 208"/>
                <a:gd name="T71" fmla="*/ 209 h 278"/>
                <a:gd name="T72" fmla="*/ 200 w 208"/>
                <a:gd name="T73" fmla="*/ 195 h 278"/>
                <a:gd name="T74" fmla="*/ 202 w 208"/>
                <a:gd name="T75" fmla="*/ 184 h 278"/>
                <a:gd name="T76" fmla="*/ 202 w 208"/>
                <a:gd name="T77" fmla="*/ 170 h 278"/>
                <a:gd name="T78" fmla="*/ 204 w 208"/>
                <a:gd name="T79" fmla="*/ 159 h 278"/>
                <a:gd name="T80" fmla="*/ 206 w 208"/>
                <a:gd name="T81" fmla="*/ 145 h 278"/>
                <a:gd name="T82" fmla="*/ 206 w 208"/>
                <a:gd name="T83" fmla="*/ 134 h 278"/>
                <a:gd name="T84" fmla="*/ 206 w 208"/>
                <a:gd name="T85" fmla="*/ 121 h 278"/>
                <a:gd name="T86" fmla="*/ 206 w 208"/>
                <a:gd name="T87" fmla="*/ 107 h 278"/>
                <a:gd name="T88" fmla="*/ 206 w 208"/>
                <a:gd name="T89" fmla="*/ 96 h 278"/>
                <a:gd name="T90" fmla="*/ 206 w 208"/>
                <a:gd name="T91" fmla="*/ 84 h 278"/>
                <a:gd name="T92" fmla="*/ 206 w 208"/>
                <a:gd name="T93" fmla="*/ 73 h 278"/>
                <a:gd name="T94" fmla="*/ 206 w 208"/>
                <a:gd name="T95" fmla="*/ 63 h 278"/>
                <a:gd name="T96" fmla="*/ 206 w 208"/>
                <a:gd name="T97" fmla="*/ 53 h 278"/>
                <a:gd name="T98" fmla="*/ 208 w 208"/>
                <a:gd name="T99" fmla="*/ 44 h 278"/>
                <a:gd name="T100" fmla="*/ 206 w 208"/>
                <a:gd name="T101" fmla="*/ 36 h 278"/>
                <a:gd name="T102" fmla="*/ 206 w 208"/>
                <a:gd name="T103" fmla="*/ 29 h 278"/>
                <a:gd name="T104" fmla="*/ 206 w 208"/>
                <a:gd name="T105" fmla="*/ 21 h 278"/>
                <a:gd name="T106" fmla="*/ 206 w 208"/>
                <a:gd name="T107" fmla="*/ 17 h 278"/>
                <a:gd name="T108" fmla="*/ 206 w 208"/>
                <a:gd name="T109" fmla="*/ 9 h 278"/>
                <a:gd name="T110" fmla="*/ 206 w 208"/>
                <a:gd name="T111" fmla="*/ 8 h 278"/>
                <a:gd name="T112" fmla="*/ 0 w 208"/>
                <a:gd name="T113" fmla="*/ 0 h 278"/>
                <a:gd name="T114" fmla="*/ 0 w 208"/>
                <a:gd name="T115" fmla="*/ 0 h 2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8"/>
                <a:gd name="T175" fmla="*/ 0 h 278"/>
                <a:gd name="T176" fmla="*/ 208 w 208"/>
                <a:gd name="T177" fmla="*/ 278 h 2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8" h="278">
                  <a:moveTo>
                    <a:pt x="0" y="0"/>
                  </a:moveTo>
                  <a:lnTo>
                    <a:pt x="0" y="4"/>
                  </a:lnTo>
                  <a:lnTo>
                    <a:pt x="0" y="15"/>
                  </a:lnTo>
                  <a:lnTo>
                    <a:pt x="0" y="25"/>
                  </a:lnTo>
                  <a:lnTo>
                    <a:pt x="0" y="34"/>
                  </a:lnTo>
                  <a:lnTo>
                    <a:pt x="0" y="46"/>
                  </a:lnTo>
                  <a:lnTo>
                    <a:pt x="2" y="61"/>
                  </a:lnTo>
                  <a:lnTo>
                    <a:pt x="2" y="73"/>
                  </a:lnTo>
                  <a:lnTo>
                    <a:pt x="7" y="86"/>
                  </a:lnTo>
                  <a:lnTo>
                    <a:pt x="7" y="101"/>
                  </a:lnTo>
                  <a:lnTo>
                    <a:pt x="13" y="117"/>
                  </a:lnTo>
                  <a:lnTo>
                    <a:pt x="15" y="130"/>
                  </a:lnTo>
                  <a:lnTo>
                    <a:pt x="20" y="145"/>
                  </a:lnTo>
                  <a:lnTo>
                    <a:pt x="24" y="161"/>
                  </a:lnTo>
                  <a:lnTo>
                    <a:pt x="30" y="176"/>
                  </a:lnTo>
                  <a:lnTo>
                    <a:pt x="35" y="190"/>
                  </a:lnTo>
                  <a:lnTo>
                    <a:pt x="39" y="203"/>
                  </a:lnTo>
                  <a:lnTo>
                    <a:pt x="45" y="213"/>
                  </a:lnTo>
                  <a:lnTo>
                    <a:pt x="52" y="224"/>
                  </a:lnTo>
                  <a:lnTo>
                    <a:pt x="56" y="232"/>
                  </a:lnTo>
                  <a:lnTo>
                    <a:pt x="60" y="241"/>
                  </a:lnTo>
                  <a:lnTo>
                    <a:pt x="65" y="249"/>
                  </a:lnTo>
                  <a:lnTo>
                    <a:pt x="71" y="257"/>
                  </a:lnTo>
                  <a:lnTo>
                    <a:pt x="80" y="264"/>
                  </a:lnTo>
                  <a:lnTo>
                    <a:pt x="88" y="274"/>
                  </a:lnTo>
                  <a:lnTo>
                    <a:pt x="93" y="276"/>
                  </a:lnTo>
                  <a:lnTo>
                    <a:pt x="97" y="278"/>
                  </a:lnTo>
                  <a:lnTo>
                    <a:pt x="193" y="278"/>
                  </a:lnTo>
                  <a:lnTo>
                    <a:pt x="193" y="274"/>
                  </a:lnTo>
                  <a:lnTo>
                    <a:pt x="193" y="264"/>
                  </a:lnTo>
                  <a:lnTo>
                    <a:pt x="193" y="257"/>
                  </a:lnTo>
                  <a:lnTo>
                    <a:pt x="193" y="249"/>
                  </a:lnTo>
                  <a:lnTo>
                    <a:pt x="196" y="239"/>
                  </a:lnTo>
                  <a:lnTo>
                    <a:pt x="198" y="232"/>
                  </a:lnTo>
                  <a:lnTo>
                    <a:pt x="198" y="220"/>
                  </a:lnTo>
                  <a:lnTo>
                    <a:pt x="200" y="209"/>
                  </a:lnTo>
                  <a:lnTo>
                    <a:pt x="200" y="195"/>
                  </a:lnTo>
                  <a:lnTo>
                    <a:pt x="202" y="184"/>
                  </a:lnTo>
                  <a:lnTo>
                    <a:pt x="202" y="170"/>
                  </a:lnTo>
                  <a:lnTo>
                    <a:pt x="204" y="159"/>
                  </a:lnTo>
                  <a:lnTo>
                    <a:pt x="206" y="145"/>
                  </a:lnTo>
                  <a:lnTo>
                    <a:pt x="206" y="134"/>
                  </a:lnTo>
                  <a:lnTo>
                    <a:pt x="206" y="121"/>
                  </a:lnTo>
                  <a:lnTo>
                    <a:pt x="206" y="107"/>
                  </a:lnTo>
                  <a:lnTo>
                    <a:pt x="206" y="96"/>
                  </a:lnTo>
                  <a:lnTo>
                    <a:pt x="206" y="84"/>
                  </a:lnTo>
                  <a:lnTo>
                    <a:pt x="206" y="73"/>
                  </a:lnTo>
                  <a:lnTo>
                    <a:pt x="206" y="63"/>
                  </a:lnTo>
                  <a:lnTo>
                    <a:pt x="206" y="53"/>
                  </a:lnTo>
                  <a:lnTo>
                    <a:pt x="208" y="44"/>
                  </a:lnTo>
                  <a:lnTo>
                    <a:pt x="206" y="36"/>
                  </a:lnTo>
                  <a:lnTo>
                    <a:pt x="206" y="29"/>
                  </a:lnTo>
                  <a:lnTo>
                    <a:pt x="206" y="21"/>
                  </a:lnTo>
                  <a:lnTo>
                    <a:pt x="206" y="17"/>
                  </a:lnTo>
                  <a:lnTo>
                    <a:pt x="206" y="9"/>
                  </a:lnTo>
                  <a:lnTo>
                    <a:pt x="206" y="8"/>
                  </a:lnTo>
                  <a:lnTo>
                    <a:pt x="0" y="0"/>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5" name="Freeform 117"/>
            <p:cNvSpPr>
              <a:spLocks/>
            </p:cNvSpPr>
            <p:nvPr/>
          </p:nvSpPr>
          <p:spPr bwMode="auto">
            <a:xfrm>
              <a:off x="1779" y="2855"/>
              <a:ext cx="717" cy="730"/>
            </a:xfrm>
            <a:custGeom>
              <a:avLst/>
              <a:gdLst>
                <a:gd name="T0" fmla="*/ 644 w 717"/>
                <a:gd name="T1" fmla="*/ 27 h 730"/>
                <a:gd name="T2" fmla="*/ 650 w 717"/>
                <a:gd name="T3" fmla="*/ 57 h 730"/>
                <a:gd name="T4" fmla="*/ 654 w 717"/>
                <a:gd name="T5" fmla="*/ 80 h 730"/>
                <a:gd name="T6" fmla="*/ 661 w 717"/>
                <a:gd name="T7" fmla="*/ 105 h 730"/>
                <a:gd name="T8" fmla="*/ 665 w 717"/>
                <a:gd name="T9" fmla="*/ 136 h 730"/>
                <a:gd name="T10" fmla="*/ 674 w 717"/>
                <a:gd name="T11" fmla="*/ 174 h 730"/>
                <a:gd name="T12" fmla="*/ 678 w 717"/>
                <a:gd name="T13" fmla="*/ 213 h 730"/>
                <a:gd name="T14" fmla="*/ 684 w 717"/>
                <a:gd name="T15" fmla="*/ 255 h 730"/>
                <a:gd name="T16" fmla="*/ 689 w 717"/>
                <a:gd name="T17" fmla="*/ 280 h 730"/>
                <a:gd name="T18" fmla="*/ 691 w 717"/>
                <a:gd name="T19" fmla="*/ 305 h 730"/>
                <a:gd name="T20" fmla="*/ 691 w 717"/>
                <a:gd name="T21" fmla="*/ 329 h 730"/>
                <a:gd name="T22" fmla="*/ 695 w 717"/>
                <a:gd name="T23" fmla="*/ 354 h 730"/>
                <a:gd name="T24" fmla="*/ 697 w 717"/>
                <a:gd name="T25" fmla="*/ 381 h 730"/>
                <a:gd name="T26" fmla="*/ 699 w 717"/>
                <a:gd name="T27" fmla="*/ 408 h 730"/>
                <a:gd name="T28" fmla="*/ 702 w 717"/>
                <a:gd name="T29" fmla="*/ 435 h 730"/>
                <a:gd name="T30" fmla="*/ 704 w 717"/>
                <a:gd name="T31" fmla="*/ 462 h 730"/>
                <a:gd name="T32" fmla="*/ 704 w 717"/>
                <a:gd name="T33" fmla="*/ 487 h 730"/>
                <a:gd name="T34" fmla="*/ 706 w 717"/>
                <a:gd name="T35" fmla="*/ 513 h 730"/>
                <a:gd name="T36" fmla="*/ 708 w 717"/>
                <a:gd name="T37" fmla="*/ 536 h 730"/>
                <a:gd name="T38" fmla="*/ 710 w 717"/>
                <a:gd name="T39" fmla="*/ 563 h 730"/>
                <a:gd name="T40" fmla="*/ 710 w 717"/>
                <a:gd name="T41" fmla="*/ 605 h 730"/>
                <a:gd name="T42" fmla="*/ 712 w 717"/>
                <a:gd name="T43" fmla="*/ 646 h 730"/>
                <a:gd name="T44" fmla="*/ 715 w 717"/>
                <a:gd name="T45" fmla="*/ 674 h 730"/>
                <a:gd name="T46" fmla="*/ 717 w 717"/>
                <a:gd name="T47" fmla="*/ 696 h 730"/>
                <a:gd name="T48" fmla="*/ 715 w 717"/>
                <a:gd name="T49" fmla="*/ 709 h 730"/>
                <a:gd name="T50" fmla="*/ 697 w 717"/>
                <a:gd name="T51" fmla="*/ 713 h 730"/>
                <a:gd name="T52" fmla="*/ 659 w 717"/>
                <a:gd name="T53" fmla="*/ 720 h 730"/>
                <a:gd name="T54" fmla="*/ 620 w 717"/>
                <a:gd name="T55" fmla="*/ 724 h 730"/>
                <a:gd name="T56" fmla="*/ 588 w 717"/>
                <a:gd name="T57" fmla="*/ 726 h 730"/>
                <a:gd name="T58" fmla="*/ 551 w 717"/>
                <a:gd name="T59" fmla="*/ 730 h 730"/>
                <a:gd name="T60" fmla="*/ 511 w 717"/>
                <a:gd name="T61" fmla="*/ 728 h 730"/>
                <a:gd name="T62" fmla="*/ 465 w 717"/>
                <a:gd name="T63" fmla="*/ 726 h 730"/>
                <a:gd name="T64" fmla="*/ 425 w 717"/>
                <a:gd name="T65" fmla="*/ 724 h 730"/>
                <a:gd name="T66" fmla="*/ 399 w 717"/>
                <a:gd name="T67" fmla="*/ 720 h 730"/>
                <a:gd name="T68" fmla="*/ 371 w 717"/>
                <a:gd name="T69" fmla="*/ 715 h 730"/>
                <a:gd name="T70" fmla="*/ 345 w 717"/>
                <a:gd name="T71" fmla="*/ 713 h 730"/>
                <a:gd name="T72" fmla="*/ 317 w 717"/>
                <a:gd name="T73" fmla="*/ 707 h 730"/>
                <a:gd name="T74" fmla="*/ 289 w 717"/>
                <a:gd name="T75" fmla="*/ 703 h 730"/>
                <a:gd name="T76" fmla="*/ 261 w 717"/>
                <a:gd name="T77" fmla="*/ 696 h 730"/>
                <a:gd name="T78" fmla="*/ 234 w 717"/>
                <a:gd name="T79" fmla="*/ 692 h 730"/>
                <a:gd name="T80" fmla="*/ 197 w 717"/>
                <a:gd name="T81" fmla="*/ 686 h 730"/>
                <a:gd name="T82" fmla="*/ 150 w 717"/>
                <a:gd name="T83" fmla="*/ 676 h 730"/>
                <a:gd name="T84" fmla="*/ 100 w 717"/>
                <a:gd name="T85" fmla="*/ 665 h 730"/>
                <a:gd name="T86" fmla="*/ 62 w 717"/>
                <a:gd name="T87" fmla="*/ 657 h 730"/>
                <a:gd name="T88" fmla="*/ 30 w 717"/>
                <a:gd name="T89" fmla="*/ 648 h 730"/>
                <a:gd name="T90" fmla="*/ 10 w 717"/>
                <a:gd name="T91" fmla="*/ 644 h 730"/>
                <a:gd name="T92" fmla="*/ 131 w 717"/>
                <a:gd name="T93" fmla="*/ 289 h 730"/>
                <a:gd name="T94" fmla="*/ 642 w 717"/>
                <a:gd name="T95" fmla="*/ 19 h 7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7"/>
                <a:gd name="T145" fmla="*/ 0 h 730"/>
                <a:gd name="T146" fmla="*/ 717 w 717"/>
                <a:gd name="T147" fmla="*/ 730 h 7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7" h="730">
                  <a:moveTo>
                    <a:pt x="642" y="19"/>
                  </a:moveTo>
                  <a:lnTo>
                    <a:pt x="642" y="23"/>
                  </a:lnTo>
                  <a:lnTo>
                    <a:pt x="644" y="27"/>
                  </a:lnTo>
                  <a:lnTo>
                    <a:pt x="646" y="36"/>
                  </a:lnTo>
                  <a:lnTo>
                    <a:pt x="646" y="44"/>
                  </a:lnTo>
                  <a:lnTo>
                    <a:pt x="650" y="57"/>
                  </a:lnTo>
                  <a:lnTo>
                    <a:pt x="652" y="63"/>
                  </a:lnTo>
                  <a:lnTo>
                    <a:pt x="652" y="71"/>
                  </a:lnTo>
                  <a:lnTo>
                    <a:pt x="654" y="80"/>
                  </a:lnTo>
                  <a:lnTo>
                    <a:pt x="659" y="88"/>
                  </a:lnTo>
                  <a:lnTo>
                    <a:pt x="659" y="98"/>
                  </a:lnTo>
                  <a:lnTo>
                    <a:pt x="661" y="105"/>
                  </a:lnTo>
                  <a:lnTo>
                    <a:pt x="661" y="115"/>
                  </a:lnTo>
                  <a:lnTo>
                    <a:pt x="665" y="126"/>
                  </a:lnTo>
                  <a:lnTo>
                    <a:pt x="665" y="136"/>
                  </a:lnTo>
                  <a:lnTo>
                    <a:pt x="669" y="147"/>
                  </a:lnTo>
                  <a:lnTo>
                    <a:pt x="672" y="161"/>
                  </a:lnTo>
                  <a:lnTo>
                    <a:pt x="674" y="174"/>
                  </a:lnTo>
                  <a:lnTo>
                    <a:pt x="674" y="186"/>
                  </a:lnTo>
                  <a:lnTo>
                    <a:pt x="678" y="197"/>
                  </a:lnTo>
                  <a:lnTo>
                    <a:pt x="678" y="213"/>
                  </a:lnTo>
                  <a:lnTo>
                    <a:pt x="682" y="226"/>
                  </a:lnTo>
                  <a:lnTo>
                    <a:pt x="682" y="239"/>
                  </a:lnTo>
                  <a:lnTo>
                    <a:pt x="684" y="255"/>
                  </a:lnTo>
                  <a:lnTo>
                    <a:pt x="684" y="262"/>
                  </a:lnTo>
                  <a:lnTo>
                    <a:pt x="687" y="272"/>
                  </a:lnTo>
                  <a:lnTo>
                    <a:pt x="689" y="280"/>
                  </a:lnTo>
                  <a:lnTo>
                    <a:pt x="691" y="289"/>
                  </a:lnTo>
                  <a:lnTo>
                    <a:pt x="691" y="295"/>
                  </a:lnTo>
                  <a:lnTo>
                    <a:pt x="691" y="305"/>
                  </a:lnTo>
                  <a:lnTo>
                    <a:pt x="691" y="312"/>
                  </a:lnTo>
                  <a:lnTo>
                    <a:pt x="691" y="320"/>
                  </a:lnTo>
                  <a:lnTo>
                    <a:pt x="691" y="329"/>
                  </a:lnTo>
                  <a:lnTo>
                    <a:pt x="693" y="337"/>
                  </a:lnTo>
                  <a:lnTo>
                    <a:pt x="693" y="347"/>
                  </a:lnTo>
                  <a:lnTo>
                    <a:pt x="695" y="354"/>
                  </a:lnTo>
                  <a:lnTo>
                    <a:pt x="695" y="364"/>
                  </a:lnTo>
                  <a:lnTo>
                    <a:pt x="697" y="372"/>
                  </a:lnTo>
                  <a:lnTo>
                    <a:pt x="697" y="381"/>
                  </a:lnTo>
                  <a:lnTo>
                    <a:pt x="697" y="391"/>
                  </a:lnTo>
                  <a:lnTo>
                    <a:pt x="697" y="398"/>
                  </a:lnTo>
                  <a:lnTo>
                    <a:pt x="699" y="408"/>
                  </a:lnTo>
                  <a:lnTo>
                    <a:pt x="699" y="416"/>
                  </a:lnTo>
                  <a:lnTo>
                    <a:pt x="702" y="427"/>
                  </a:lnTo>
                  <a:lnTo>
                    <a:pt x="702" y="435"/>
                  </a:lnTo>
                  <a:lnTo>
                    <a:pt x="702" y="444"/>
                  </a:lnTo>
                  <a:lnTo>
                    <a:pt x="702" y="452"/>
                  </a:lnTo>
                  <a:lnTo>
                    <a:pt x="704" y="462"/>
                  </a:lnTo>
                  <a:lnTo>
                    <a:pt x="704" y="469"/>
                  </a:lnTo>
                  <a:lnTo>
                    <a:pt x="704" y="479"/>
                  </a:lnTo>
                  <a:lnTo>
                    <a:pt x="704" y="487"/>
                  </a:lnTo>
                  <a:lnTo>
                    <a:pt x="706" y="496"/>
                  </a:lnTo>
                  <a:lnTo>
                    <a:pt x="706" y="504"/>
                  </a:lnTo>
                  <a:lnTo>
                    <a:pt x="706" y="513"/>
                  </a:lnTo>
                  <a:lnTo>
                    <a:pt x="706" y="521"/>
                  </a:lnTo>
                  <a:lnTo>
                    <a:pt x="708" y="531"/>
                  </a:lnTo>
                  <a:lnTo>
                    <a:pt x="708" y="536"/>
                  </a:lnTo>
                  <a:lnTo>
                    <a:pt x="710" y="546"/>
                  </a:lnTo>
                  <a:lnTo>
                    <a:pt x="710" y="554"/>
                  </a:lnTo>
                  <a:lnTo>
                    <a:pt x="710" y="563"/>
                  </a:lnTo>
                  <a:lnTo>
                    <a:pt x="710" y="577"/>
                  </a:lnTo>
                  <a:lnTo>
                    <a:pt x="710" y="592"/>
                  </a:lnTo>
                  <a:lnTo>
                    <a:pt x="710" y="605"/>
                  </a:lnTo>
                  <a:lnTo>
                    <a:pt x="712" y="621"/>
                  </a:lnTo>
                  <a:lnTo>
                    <a:pt x="712" y="632"/>
                  </a:lnTo>
                  <a:lnTo>
                    <a:pt x="712" y="646"/>
                  </a:lnTo>
                  <a:lnTo>
                    <a:pt x="712" y="655"/>
                  </a:lnTo>
                  <a:lnTo>
                    <a:pt x="715" y="667"/>
                  </a:lnTo>
                  <a:lnTo>
                    <a:pt x="715" y="674"/>
                  </a:lnTo>
                  <a:lnTo>
                    <a:pt x="715" y="684"/>
                  </a:lnTo>
                  <a:lnTo>
                    <a:pt x="715" y="690"/>
                  </a:lnTo>
                  <a:lnTo>
                    <a:pt x="717" y="696"/>
                  </a:lnTo>
                  <a:lnTo>
                    <a:pt x="717" y="703"/>
                  </a:lnTo>
                  <a:lnTo>
                    <a:pt x="717" y="709"/>
                  </a:lnTo>
                  <a:lnTo>
                    <a:pt x="715" y="709"/>
                  </a:lnTo>
                  <a:lnTo>
                    <a:pt x="710" y="709"/>
                  </a:lnTo>
                  <a:lnTo>
                    <a:pt x="704" y="709"/>
                  </a:lnTo>
                  <a:lnTo>
                    <a:pt x="697" y="713"/>
                  </a:lnTo>
                  <a:lnTo>
                    <a:pt x="684" y="713"/>
                  </a:lnTo>
                  <a:lnTo>
                    <a:pt x="672" y="717"/>
                  </a:lnTo>
                  <a:lnTo>
                    <a:pt x="659" y="720"/>
                  </a:lnTo>
                  <a:lnTo>
                    <a:pt x="642" y="722"/>
                  </a:lnTo>
                  <a:lnTo>
                    <a:pt x="631" y="722"/>
                  </a:lnTo>
                  <a:lnTo>
                    <a:pt x="620" y="724"/>
                  </a:lnTo>
                  <a:lnTo>
                    <a:pt x="609" y="724"/>
                  </a:lnTo>
                  <a:lnTo>
                    <a:pt x="601" y="726"/>
                  </a:lnTo>
                  <a:lnTo>
                    <a:pt x="588" y="726"/>
                  </a:lnTo>
                  <a:lnTo>
                    <a:pt x="575" y="726"/>
                  </a:lnTo>
                  <a:lnTo>
                    <a:pt x="562" y="728"/>
                  </a:lnTo>
                  <a:lnTo>
                    <a:pt x="551" y="730"/>
                  </a:lnTo>
                  <a:lnTo>
                    <a:pt x="536" y="728"/>
                  </a:lnTo>
                  <a:lnTo>
                    <a:pt x="523" y="728"/>
                  </a:lnTo>
                  <a:lnTo>
                    <a:pt x="511" y="728"/>
                  </a:lnTo>
                  <a:lnTo>
                    <a:pt x="496" y="728"/>
                  </a:lnTo>
                  <a:lnTo>
                    <a:pt x="478" y="726"/>
                  </a:lnTo>
                  <a:lnTo>
                    <a:pt x="465" y="726"/>
                  </a:lnTo>
                  <a:lnTo>
                    <a:pt x="448" y="726"/>
                  </a:lnTo>
                  <a:lnTo>
                    <a:pt x="435" y="726"/>
                  </a:lnTo>
                  <a:lnTo>
                    <a:pt x="425" y="724"/>
                  </a:lnTo>
                  <a:lnTo>
                    <a:pt x="416" y="722"/>
                  </a:lnTo>
                  <a:lnTo>
                    <a:pt x="407" y="720"/>
                  </a:lnTo>
                  <a:lnTo>
                    <a:pt x="399" y="720"/>
                  </a:lnTo>
                  <a:lnTo>
                    <a:pt x="388" y="718"/>
                  </a:lnTo>
                  <a:lnTo>
                    <a:pt x="382" y="717"/>
                  </a:lnTo>
                  <a:lnTo>
                    <a:pt x="371" y="715"/>
                  </a:lnTo>
                  <a:lnTo>
                    <a:pt x="365" y="715"/>
                  </a:lnTo>
                  <a:lnTo>
                    <a:pt x="354" y="713"/>
                  </a:lnTo>
                  <a:lnTo>
                    <a:pt x="345" y="713"/>
                  </a:lnTo>
                  <a:lnTo>
                    <a:pt x="334" y="709"/>
                  </a:lnTo>
                  <a:lnTo>
                    <a:pt x="326" y="709"/>
                  </a:lnTo>
                  <a:lnTo>
                    <a:pt x="317" y="707"/>
                  </a:lnTo>
                  <a:lnTo>
                    <a:pt x="307" y="707"/>
                  </a:lnTo>
                  <a:lnTo>
                    <a:pt x="298" y="703"/>
                  </a:lnTo>
                  <a:lnTo>
                    <a:pt x="289" y="703"/>
                  </a:lnTo>
                  <a:lnTo>
                    <a:pt x="281" y="701"/>
                  </a:lnTo>
                  <a:lnTo>
                    <a:pt x="270" y="699"/>
                  </a:lnTo>
                  <a:lnTo>
                    <a:pt x="261" y="696"/>
                  </a:lnTo>
                  <a:lnTo>
                    <a:pt x="251" y="696"/>
                  </a:lnTo>
                  <a:lnTo>
                    <a:pt x="242" y="694"/>
                  </a:lnTo>
                  <a:lnTo>
                    <a:pt x="234" y="692"/>
                  </a:lnTo>
                  <a:lnTo>
                    <a:pt x="223" y="690"/>
                  </a:lnTo>
                  <a:lnTo>
                    <a:pt x="216" y="690"/>
                  </a:lnTo>
                  <a:lnTo>
                    <a:pt x="197" y="686"/>
                  </a:lnTo>
                  <a:lnTo>
                    <a:pt x="182" y="682"/>
                  </a:lnTo>
                  <a:lnTo>
                    <a:pt x="165" y="678"/>
                  </a:lnTo>
                  <a:lnTo>
                    <a:pt x="150" y="676"/>
                  </a:lnTo>
                  <a:lnTo>
                    <a:pt x="133" y="673"/>
                  </a:lnTo>
                  <a:lnTo>
                    <a:pt x="115" y="669"/>
                  </a:lnTo>
                  <a:lnTo>
                    <a:pt x="100" y="665"/>
                  </a:lnTo>
                  <a:lnTo>
                    <a:pt x="88" y="663"/>
                  </a:lnTo>
                  <a:lnTo>
                    <a:pt x="75" y="657"/>
                  </a:lnTo>
                  <a:lnTo>
                    <a:pt x="62" y="657"/>
                  </a:lnTo>
                  <a:lnTo>
                    <a:pt x="51" y="653"/>
                  </a:lnTo>
                  <a:lnTo>
                    <a:pt x="43" y="651"/>
                  </a:lnTo>
                  <a:lnTo>
                    <a:pt x="30" y="648"/>
                  </a:lnTo>
                  <a:lnTo>
                    <a:pt x="23" y="646"/>
                  </a:lnTo>
                  <a:lnTo>
                    <a:pt x="15" y="644"/>
                  </a:lnTo>
                  <a:lnTo>
                    <a:pt x="10" y="644"/>
                  </a:lnTo>
                  <a:lnTo>
                    <a:pt x="2" y="642"/>
                  </a:lnTo>
                  <a:lnTo>
                    <a:pt x="0" y="642"/>
                  </a:lnTo>
                  <a:lnTo>
                    <a:pt x="131" y="289"/>
                  </a:lnTo>
                  <a:lnTo>
                    <a:pt x="188" y="0"/>
                  </a:lnTo>
                  <a:lnTo>
                    <a:pt x="642" y="1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6" name="Freeform 118"/>
            <p:cNvSpPr>
              <a:spLocks/>
            </p:cNvSpPr>
            <p:nvPr/>
          </p:nvSpPr>
          <p:spPr bwMode="auto">
            <a:xfrm>
              <a:off x="1764" y="2834"/>
              <a:ext cx="289" cy="690"/>
            </a:xfrm>
            <a:custGeom>
              <a:avLst/>
              <a:gdLst>
                <a:gd name="T0" fmla="*/ 199 w 289"/>
                <a:gd name="T1" fmla="*/ 0 h 690"/>
                <a:gd name="T2" fmla="*/ 197 w 289"/>
                <a:gd name="T3" fmla="*/ 9 h 690"/>
                <a:gd name="T4" fmla="*/ 193 w 289"/>
                <a:gd name="T5" fmla="*/ 27 h 690"/>
                <a:gd name="T6" fmla="*/ 186 w 289"/>
                <a:gd name="T7" fmla="*/ 51 h 690"/>
                <a:gd name="T8" fmla="*/ 178 w 289"/>
                <a:gd name="T9" fmla="*/ 78 h 690"/>
                <a:gd name="T10" fmla="*/ 169 w 289"/>
                <a:gd name="T11" fmla="*/ 101 h 690"/>
                <a:gd name="T12" fmla="*/ 165 w 289"/>
                <a:gd name="T13" fmla="*/ 119 h 690"/>
                <a:gd name="T14" fmla="*/ 161 w 289"/>
                <a:gd name="T15" fmla="*/ 134 h 690"/>
                <a:gd name="T16" fmla="*/ 156 w 289"/>
                <a:gd name="T17" fmla="*/ 149 h 690"/>
                <a:gd name="T18" fmla="*/ 152 w 289"/>
                <a:gd name="T19" fmla="*/ 166 h 690"/>
                <a:gd name="T20" fmla="*/ 148 w 289"/>
                <a:gd name="T21" fmla="*/ 182 h 690"/>
                <a:gd name="T22" fmla="*/ 143 w 289"/>
                <a:gd name="T23" fmla="*/ 203 h 690"/>
                <a:gd name="T24" fmla="*/ 137 w 289"/>
                <a:gd name="T25" fmla="*/ 228 h 690"/>
                <a:gd name="T26" fmla="*/ 128 w 289"/>
                <a:gd name="T27" fmla="*/ 251 h 690"/>
                <a:gd name="T28" fmla="*/ 122 w 289"/>
                <a:gd name="T29" fmla="*/ 274 h 690"/>
                <a:gd name="T30" fmla="*/ 115 w 289"/>
                <a:gd name="T31" fmla="*/ 299 h 690"/>
                <a:gd name="T32" fmla="*/ 107 w 289"/>
                <a:gd name="T33" fmla="*/ 322 h 690"/>
                <a:gd name="T34" fmla="*/ 96 w 289"/>
                <a:gd name="T35" fmla="*/ 350 h 690"/>
                <a:gd name="T36" fmla="*/ 90 w 289"/>
                <a:gd name="T37" fmla="*/ 373 h 690"/>
                <a:gd name="T38" fmla="*/ 83 w 289"/>
                <a:gd name="T39" fmla="*/ 391 h 690"/>
                <a:gd name="T40" fmla="*/ 77 w 289"/>
                <a:gd name="T41" fmla="*/ 410 h 690"/>
                <a:gd name="T42" fmla="*/ 73 w 289"/>
                <a:gd name="T43" fmla="*/ 429 h 690"/>
                <a:gd name="T44" fmla="*/ 64 w 289"/>
                <a:gd name="T45" fmla="*/ 448 h 690"/>
                <a:gd name="T46" fmla="*/ 58 w 289"/>
                <a:gd name="T47" fmla="*/ 471 h 690"/>
                <a:gd name="T48" fmla="*/ 49 w 289"/>
                <a:gd name="T49" fmla="*/ 492 h 690"/>
                <a:gd name="T50" fmla="*/ 42 w 289"/>
                <a:gd name="T51" fmla="*/ 513 h 690"/>
                <a:gd name="T52" fmla="*/ 36 w 289"/>
                <a:gd name="T53" fmla="*/ 534 h 690"/>
                <a:gd name="T54" fmla="*/ 30 w 289"/>
                <a:gd name="T55" fmla="*/ 556 h 690"/>
                <a:gd name="T56" fmla="*/ 23 w 289"/>
                <a:gd name="T57" fmla="*/ 575 h 690"/>
                <a:gd name="T58" fmla="*/ 17 w 289"/>
                <a:gd name="T59" fmla="*/ 592 h 690"/>
                <a:gd name="T60" fmla="*/ 10 w 289"/>
                <a:gd name="T61" fmla="*/ 617 h 690"/>
                <a:gd name="T62" fmla="*/ 2 w 289"/>
                <a:gd name="T63" fmla="*/ 642 h 690"/>
                <a:gd name="T64" fmla="*/ 0 w 289"/>
                <a:gd name="T65" fmla="*/ 655 h 690"/>
                <a:gd name="T66" fmla="*/ 188 w 289"/>
                <a:gd name="T67" fmla="*/ 690 h 690"/>
                <a:gd name="T68" fmla="*/ 188 w 289"/>
                <a:gd name="T69" fmla="*/ 686 h 690"/>
                <a:gd name="T70" fmla="*/ 193 w 289"/>
                <a:gd name="T71" fmla="*/ 672 h 690"/>
                <a:gd name="T72" fmla="*/ 203 w 289"/>
                <a:gd name="T73" fmla="*/ 648 h 690"/>
                <a:gd name="T74" fmla="*/ 210 w 289"/>
                <a:gd name="T75" fmla="*/ 630 h 690"/>
                <a:gd name="T76" fmla="*/ 221 w 289"/>
                <a:gd name="T77" fmla="*/ 609 h 690"/>
                <a:gd name="T78" fmla="*/ 231 w 289"/>
                <a:gd name="T79" fmla="*/ 580 h 690"/>
                <a:gd name="T80" fmla="*/ 242 w 289"/>
                <a:gd name="T81" fmla="*/ 552 h 690"/>
                <a:gd name="T82" fmla="*/ 251 w 289"/>
                <a:gd name="T83" fmla="*/ 523 h 690"/>
                <a:gd name="T84" fmla="*/ 264 w 289"/>
                <a:gd name="T85" fmla="*/ 496 h 690"/>
                <a:gd name="T86" fmla="*/ 272 w 289"/>
                <a:gd name="T87" fmla="*/ 471 h 690"/>
                <a:gd name="T88" fmla="*/ 283 w 289"/>
                <a:gd name="T89" fmla="*/ 452 h 690"/>
                <a:gd name="T90" fmla="*/ 236 w 289"/>
                <a:gd name="T91" fmla="*/ 487 h 690"/>
                <a:gd name="T92" fmla="*/ 203 w 289"/>
                <a:gd name="T93" fmla="*/ 479 h 690"/>
                <a:gd name="T94" fmla="*/ 221 w 289"/>
                <a:gd name="T95" fmla="*/ 289 h 690"/>
                <a:gd name="T96" fmla="*/ 85 w 289"/>
                <a:gd name="T97" fmla="*/ 596 h 690"/>
                <a:gd name="T98" fmla="*/ 221 w 289"/>
                <a:gd name="T99" fmla="*/ 172 h 690"/>
                <a:gd name="T100" fmla="*/ 201 w 289"/>
                <a:gd name="T101" fmla="*/ 0 h 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90"/>
                <a:gd name="T155" fmla="*/ 289 w 289"/>
                <a:gd name="T156" fmla="*/ 690 h 6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90">
                  <a:moveTo>
                    <a:pt x="201" y="0"/>
                  </a:moveTo>
                  <a:lnTo>
                    <a:pt x="199" y="0"/>
                  </a:lnTo>
                  <a:lnTo>
                    <a:pt x="199" y="5"/>
                  </a:lnTo>
                  <a:lnTo>
                    <a:pt x="197" y="9"/>
                  </a:lnTo>
                  <a:lnTo>
                    <a:pt x="195" y="17"/>
                  </a:lnTo>
                  <a:lnTo>
                    <a:pt x="193" y="27"/>
                  </a:lnTo>
                  <a:lnTo>
                    <a:pt x="188" y="38"/>
                  </a:lnTo>
                  <a:lnTo>
                    <a:pt x="186" y="51"/>
                  </a:lnTo>
                  <a:lnTo>
                    <a:pt x="182" y="65"/>
                  </a:lnTo>
                  <a:lnTo>
                    <a:pt x="178" y="78"/>
                  </a:lnTo>
                  <a:lnTo>
                    <a:pt x="173" y="94"/>
                  </a:lnTo>
                  <a:lnTo>
                    <a:pt x="169" y="101"/>
                  </a:lnTo>
                  <a:lnTo>
                    <a:pt x="167" y="109"/>
                  </a:lnTo>
                  <a:lnTo>
                    <a:pt x="165" y="119"/>
                  </a:lnTo>
                  <a:lnTo>
                    <a:pt x="165" y="126"/>
                  </a:lnTo>
                  <a:lnTo>
                    <a:pt x="161" y="134"/>
                  </a:lnTo>
                  <a:lnTo>
                    <a:pt x="161" y="143"/>
                  </a:lnTo>
                  <a:lnTo>
                    <a:pt x="156" y="149"/>
                  </a:lnTo>
                  <a:lnTo>
                    <a:pt x="154" y="159"/>
                  </a:lnTo>
                  <a:lnTo>
                    <a:pt x="152" y="166"/>
                  </a:lnTo>
                  <a:lnTo>
                    <a:pt x="152" y="174"/>
                  </a:lnTo>
                  <a:lnTo>
                    <a:pt x="148" y="182"/>
                  </a:lnTo>
                  <a:lnTo>
                    <a:pt x="148" y="189"/>
                  </a:lnTo>
                  <a:lnTo>
                    <a:pt x="143" y="203"/>
                  </a:lnTo>
                  <a:lnTo>
                    <a:pt x="141" y="216"/>
                  </a:lnTo>
                  <a:lnTo>
                    <a:pt x="137" y="228"/>
                  </a:lnTo>
                  <a:lnTo>
                    <a:pt x="135" y="241"/>
                  </a:lnTo>
                  <a:lnTo>
                    <a:pt x="128" y="251"/>
                  </a:lnTo>
                  <a:lnTo>
                    <a:pt x="126" y="264"/>
                  </a:lnTo>
                  <a:lnTo>
                    <a:pt x="122" y="274"/>
                  </a:lnTo>
                  <a:lnTo>
                    <a:pt x="120" y="287"/>
                  </a:lnTo>
                  <a:lnTo>
                    <a:pt x="115" y="299"/>
                  </a:lnTo>
                  <a:lnTo>
                    <a:pt x="111" y="310"/>
                  </a:lnTo>
                  <a:lnTo>
                    <a:pt x="107" y="322"/>
                  </a:lnTo>
                  <a:lnTo>
                    <a:pt x="103" y="337"/>
                  </a:lnTo>
                  <a:lnTo>
                    <a:pt x="96" y="350"/>
                  </a:lnTo>
                  <a:lnTo>
                    <a:pt x="92" y="366"/>
                  </a:lnTo>
                  <a:lnTo>
                    <a:pt x="90" y="373"/>
                  </a:lnTo>
                  <a:lnTo>
                    <a:pt x="88" y="383"/>
                  </a:lnTo>
                  <a:lnTo>
                    <a:pt x="83" y="391"/>
                  </a:lnTo>
                  <a:lnTo>
                    <a:pt x="83" y="402"/>
                  </a:lnTo>
                  <a:lnTo>
                    <a:pt x="77" y="410"/>
                  </a:lnTo>
                  <a:lnTo>
                    <a:pt x="75" y="419"/>
                  </a:lnTo>
                  <a:lnTo>
                    <a:pt x="73" y="429"/>
                  </a:lnTo>
                  <a:lnTo>
                    <a:pt x="68" y="439"/>
                  </a:lnTo>
                  <a:lnTo>
                    <a:pt x="64" y="448"/>
                  </a:lnTo>
                  <a:lnTo>
                    <a:pt x="60" y="460"/>
                  </a:lnTo>
                  <a:lnTo>
                    <a:pt x="58" y="471"/>
                  </a:lnTo>
                  <a:lnTo>
                    <a:pt x="53" y="483"/>
                  </a:lnTo>
                  <a:lnTo>
                    <a:pt x="49" y="492"/>
                  </a:lnTo>
                  <a:lnTo>
                    <a:pt x="45" y="504"/>
                  </a:lnTo>
                  <a:lnTo>
                    <a:pt x="42" y="513"/>
                  </a:lnTo>
                  <a:lnTo>
                    <a:pt x="40" y="525"/>
                  </a:lnTo>
                  <a:lnTo>
                    <a:pt x="36" y="534"/>
                  </a:lnTo>
                  <a:lnTo>
                    <a:pt x="34" y="546"/>
                  </a:lnTo>
                  <a:lnTo>
                    <a:pt x="30" y="556"/>
                  </a:lnTo>
                  <a:lnTo>
                    <a:pt x="27" y="567"/>
                  </a:lnTo>
                  <a:lnTo>
                    <a:pt x="23" y="575"/>
                  </a:lnTo>
                  <a:lnTo>
                    <a:pt x="21" y="584"/>
                  </a:lnTo>
                  <a:lnTo>
                    <a:pt x="17" y="592"/>
                  </a:lnTo>
                  <a:lnTo>
                    <a:pt x="15" y="603"/>
                  </a:lnTo>
                  <a:lnTo>
                    <a:pt x="10" y="617"/>
                  </a:lnTo>
                  <a:lnTo>
                    <a:pt x="6" y="632"/>
                  </a:lnTo>
                  <a:lnTo>
                    <a:pt x="2" y="642"/>
                  </a:lnTo>
                  <a:lnTo>
                    <a:pt x="0" y="651"/>
                  </a:lnTo>
                  <a:lnTo>
                    <a:pt x="0" y="655"/>
                  </a:lnTo>
                  <a:lnTo>
                    <a:pt x="0" y="659"/>
                  </a:lnTo>
                  <a:lnTo>
                    <a:pt x="188" y="690"/>
                  </a:lnTo>
                  <a:lnTo>
                    <a:pt x="188" y="686"/>
                  </a:lnTo>
                  <a:lnTo>
                    <a:pt x="188" y="680"/>
                  </a:lnTo>
                  <a:lnTo>
                    <a:pt x="193" y="672"/>
                  </a:lnTo>
                  <a:lnTo>
                    <a:pt x="197" y="661"/>
                  </a:lnTo>
                  <a:lnTo>
                    <a:pt x="203" y="648"/>
                  </a:lnTo>
                  <a:lnTo>
                    <a:pt x="206" y="638"/>
                  </a:lnTo>
                  <a:lnTo>
                    <a:pt x="210" y="630"/>
                  </a:lnTo>
                  <a:lnTo>
                    <a:pt x="214" y="619"/>
                  </a:lnTo>
                  <a:lnTo>
                    <a:pt x="221" y="609"/>
                  </a:lnTo>
                  <a:lnTo>
                    <a:pt x="225" y="594"/>
                  </a:lnTo>
                  <a:lnTo>
                    <a:pt x="231" y="580"/>
                  </a:lnTo>
                  <a:lnTo>
                    <a:pt x="236" y="567"/>
                  </a:lnTo>
                  <a:lnTo>
                    <a:pt x="242" y="552"/>
                  </a:lnTo>
                  <a:lnTo>
                    <a:pt x="246" y="536"/>
                  </a:lnTo>
                  <a:lnTo>
                    <a:pt x="251" y="523"/>
                  </a:lnTo>
                  <a:lnTo>
                    <a:pt x="257" y="510"/>
                  </a:lnTo>
                  <a:lnTo>
                    <a:pt x="264" y="496"/>
                  </a:lnTo>
                  <a:lnTo>
                    <a:pt x="268" y="483"/>
                  </a:lnTo>
                  <a:lnTo>
                    <a:pt x="272" y="471"/>
                  </a:lnTo>
                  <a:lnTo>
                    <a:pt x="276" y="460"/>
                  </a:lnTo>
                  <a:lnTo>
                    <a:pt x="283" y="452"/>
                  </a:lnTo>
                  <a:lnTo>
                    <a:pt x="289" y="435"/>
                  </a:lnTo>
                  <a:lnTo>
                    <a:pt x="236" y="487"/>
                  </a:lnTo>
                  <a:lnTo>
                    <a:pt x="122" y="651"/>
                  </a:lnTo>
                  <a:lnTo>
                    <a:pt x="203" y="479"/>
                  </a:lnTo>
                  <a:lnTo>
                    <a:pt x="236" y="358"/>
                  </a:lnTo>
                  <a:lnTo>
                    <a:pt x="221" y="289"/>
                  </a:lnTo>
                  <a:lnTo>
                    <a:pt x="188" y="375"/>
                  </a:lnTo>
                  <a:lnTo>
                    <a:pt x="85" y="596"/>
                  </a:lnTo>
                  <a:lnTo>
                    <a:pt x="188" y="280"/>
                  </a:lnTo>
                  <a:lnTo>
                    <a:pt x="221" y="172"/>
                  </a:lnTo>
                  <a:lnTo>
                    <a:pt x="201" y="0"/>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7" name="Freeform 119"/>
            <p:cNvSpPr>
              <a:spLocks/>
            </p:cNvSpPr>
            <p:nvPr/>
          </p:nvSpPr>
          <p:spPr bwMode="auto">
            <a:xfrm>
              <a:off x="2395" y="2989"/>
              <a:ext cx="114" cy="586"/>
            </a:xfrm>
            <a:custGeom>
              <a:avLst/>
              <a:gdLst>
                <a:gd name="T0" fmla="*/ 45 w 114"/>
                <a:gd name="T1" fmla="*/ 0 h 586"/>
                <a:gd name="T2" fmla="*/ 43 w 114"/>
                <a:gd name="T3" fmla="*/ 151 h 586"/>
                <a:gd name="T4" fmla="*/ 49 w 114"/>
                <a:gd name="T5" fmla="*/ 358 h 586"/>
                <a:gd name="T6" fmla="*/ 0 w 114"/>
                <a:gd name="T7" fmla="*/ 180 h 586"/>
                <a:gd name="T8" fmla="*/ 0 w 114"/>
                <a:gd name="T9" fmla="*/ 358 h 586"/>
                <a:gd name="T10" fmla="*/ 26 w 114"/>
                <a:gd name="T11" fmla="*/ 586 h 586"/>
                <a:gd name="T12" fmla="*/ 114 w 114"/>
                <a:gd name="T13" fmla="*/ 575 h 586"/>
                <a:gd name="T14" fmla="*/ 114 w 114"/>
                <a:gd name="T15" fmla="*/ 571 h 586"/>
                <a:gd name="T16" fmla="*/ 114 w 114"/>
                <a:gd name="T17" fmla="*/ 567 h 586"/>
                <a:gd name="T18" fmla="*/ 114 w 114"/>
                <a:gd name="T19" fmla="*/ 558 h 586"/>
                <a:gd name="T20" fmla="*/ 114 w 114"/>
                <a:gd name="T21" fmla="*/ 548 h 586"/>
                <a:gd name="T22" fmla="*/ 114 w 114"/>
                <a:gd name="T23" fmla="*/ 540 h 586"/>
                <a:gd name="T24" fmla="*/ 114 w 114"/>
                <a:gd name="T25" fmla="*/ 535 h 586"/>
                <a:gd name="T26" fmla="*/ 114 w 114"/>
                <a:gd name="T27" fmla="*/ 527 h 586"/>
                <a:gd name="T28" fmla="*/ 114 w 114"/>
                <a:gd name="T29" fmla="*/ 519 h 586"/>
                <a:gd name="T30" fmla="*/ 114 w 114"/>
                <a:gd name="T31" fmla="*/ 512 h 586"/>
                <a:gd name="T32" fmla="*/ 114 w 114"/>
                <a:gd name="T33" fmla="*/ 502 h 586"/>
                <a:gd name="T34" fmla="*/ 114 w 114"/>
                <a:gd name="T35" fmla="*/ 493 h 586"/>
                <a:gd name="T36" fmla="*/ 114 w 114"/>
                <a:gd name="T37" fmla="*/ 483 h 586"/>
                <a:gd name="T38" fmla="*/ 114 w 114"/>
                <a:gd name="T39" fmla="*/ 471 h 586"/>
                <a:gd name="T40" fmla="*/ 114 w 114"/>
                <a:gd name="T41" fmla="*/ 460 h 586"/>
                <a:gd name="T42" fmla="*/ 114 w 114"/>
                <a:gd name="T43" fmla="*/ 448 h 586"/>
                <a:gd name="T44" fmla="*/ 114 w 114"/>
                <a:gd name="T45" fmla="*/ 439 h 586"/>
                <a:gd name="T46" fmla="*/ 114 w 114"/>
                <a:gd name="T47" fmla="*/ 425 h 586"/>
                <a:gd name="T48" fmla="*/ 114 w 114"/>
                <a:gd name="T49" fmla="*/ 414 h 586"/>
                <a:gd name="T50" fmla="*/ 114 w 114"/>
                <a:gd name="T51" fmla="*/ 402 h 586"/>
                <a:gd name="T52" fmla="*/ 114 w 114"/>
                <a:gd name="T53" fmla="*/ 391 h 586"/>
                <a:gd name="T54" fmla="*/ 111 w 114"/>
                <a:gd name="T55" fmla="*/ 378 h 586"/>
                <a:gd name="T56" fmla="*/ 111 w 114"/>
                <a:gd name="T57" fmla="*/ 364 h 586"/>
                <a:gd name="T58" fmla="*/ 109 w 114"/>
                <a:gd name="T59" fmla="*/ 351 h 586"/>
                <a:gd name="T60" fmla="*/ 109 w 114"/>
                <a:gd name="T61" fmla="*/ 339 h 586"/>
                <a:gd name="T62" fmla="*/ 107 w 114"/>
                <a:gd name="T63" fmla="*/ 324 h 586"/>
                <a:gd name="T64" fmla="*/ 107 w 114"/>
                <a:gd name="T65" fmla="*/ 310 h 586"/>
                <a:gd name="T66" fmla="*/ 107 w 114"/>
                <a:gd name="T67" fmla="*/ 299 h 586"/>
                <a:gd name="T68" fmla="*/ 107 w 114"/>
                <a:gd name="T69" fmla="*/ 286 h 586"/>
                <a:gd name="T70" fmla="*/ 103 w 114"/>
                <a:gd name="T71" fmla="*/ 270 h 586"/>
                <a:gd name="T72" fmla="*/ 101 w 114"/>
                <a:gd name="T73" fmla="*/ 257 h 586"/>
                <a:gd name="T74" fmla="*/ 99 w 114"/>
                <a:gd name="T75" fmla="*/ 241 h 586"/>
                <a:gd name="T76" fmla="*/ 96 w 114"/>
                <a:gd name="T77" fmla="*/ 230 h 586"/>
                <a:gd name="T78" fmla="*/ 94 w 114"/>
                <a:gd name="T79" fmla="*/ 217 h 586"/>
                <a:gd name="T80" fmla="*/ 92 w 114"/>
                <a:gd name="T81" fmla="*/ 203 h 586"/>
                <a:gd name="T82" fmla="*/ 90 w 114"/>
                <a:gd name="T83" fmla="*/ 190 h 586"/>
                <a:gd name="T84" fmla="*/ 88 w 114"/>
                <a:gd name="T85" fmla="*/ 178 h 586"/>
                <a:gd name="T86" fmla="*/ 86 w 114"/>
                <a:gd name="T87" fmla="*/ 165 h 586"/>
                <a:gd name="T88" fmla="*/ 81 w 114"/>
                <a:gd name="T89" fmla="*/ 151 h 586"/>
                <a:gd name="T90" fmla="*/ 79 w 114"/>
                <a:gd name="T91" fmla="*/ 140 h 586"/>
                <a:gd name="T92" fmla="*/ 77 w 114"/>
                <a:gd name="T93" fmla="*/ 128 h 586"/>
                <a:gd name="T94" fmla="*/ 75 w 114"/>
                <a:gd name="T95" fmla="*/ 117 h 586"/>
                <a:gd name="T96" fmla="*/ 73 w 114"/>
                <a:gd name="T97" fmla="*/ 107 h 586"/>
                <a:gd name="T98" fmla="*/ 68 w 114"/>
                <a:gd name="T99" fmla="*/ 96 h 586"/>
                <a:gd name="T100" fmla="*/ 68 w 114"/>
                <a:gd name="T101" fmla="*/ 86 h 586"/>
                <a:gd name="T102" fmla="*/ 64 w 114"/>
                <a:gd name="T103" fmla="*/ 75 h 586"/>
                <a:gd name="T104" fmla="*/ 62 w 114"/>
                <a:gd name="T105" fmla="*/ 67 h 586"/>
                <a:gd name="T106" fmla="*/ 60 w 114"/>
                <a:gd name="T107" fmla="*/ 57 h 586"/>
                <a:gd name="T108" fmla="*/ 58 w 114"/>
                <a:gd name="T109" fmla="*/ 50 h 586"/>
                <a:gd name="T110" fmla="*/ 53 w 114"/>
                <a:gd name="T111" fmla="*/ 34 h 586"/>
                <a:gd name="T112" fmla="*/ 51 w 114"/>
                <a:gd name="T113" fmla="*/ 23 h 586"/>
                <a:gd name="T114" fmla="*/ 47 w 114"/>
                <a:gd name="T115" fmla="*/ 11 h 586"/>
                <a:gd name="T116" fmla="*/ 45 w 114"/>
                <a:gd name="T117" fmla="*/ 6 h 586"/>
                <a:gd name="T118" fmla="*/ 45 w 114"/>
                <a:gd name="T119" fmla="*/ 0 h 586"/>
                <a:gd name="T120" fmla="*/ 45 w 114"/>
                <a:gd name="T121" fmla="*/ 0 h 5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
                <a:gd name="T184" fmla="*/ 0 h 586"/>
                <a:gd name="T185" fmla="*/ 114 w 114"/>
                <a:gd name="T186" fmla="*/ 586 h 5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 h="586">
                  <a:moveTo>
                    <a:pt x="45" y="0"/>
                  </a:moveTo>
                  <a:lnTo>
                    <a:pt x="43" y="151"/>
                  </a:lnTo>
                  <a:lnTo>
                    <a:pt x="49" y="358"/>
                  </a:lnTo>
                  <a:lnTo>
                    <a:pt x="0" y="180"/>
                  </a:lnTo>
                  <a:lnTo>
                    <a:pt x="0" y="358"/>
                  </a:lnTo>
                  <a:lnTo>
                    <a:pt x="26" y="586"/>
                  </a:lnTo>
                  <a:lnTo>
                    <a:pt x="114" y="575"/>
                  </a:lnTo>
                  <a:lnTo>
                    <a:pt x="114" y="571"/>
                  </a:lnTo>
                  <a:lnTo>
                    <a:pt x="114" y="567"/>
                  </a:lnTo>
                  <a:lnTo>
                    <a:pt x="114" y="558"/>
                  </a:lnTo>
                  <a:lnTo>
                    <a:pt x="114" y="548"/>
                  </a:lnTo>
                  <a:lnTo>
                    <a:pt x="114" y="540"/>
                  </a:lnTo>
                  <a:lnTo>
                    <a:pt x="114" y="535"/>
                  </a:lnTo>
                  <a:lnTo>
                    <a:pt x="114" y="527"/>
                  </a:lnTo>
                  <a:lnTo>
                    <a:pt x="114" y="519"/>
                  </a:lnTo>
                  <a:lnTo>
                    <a:pt x="114" y="512"/>
                  </a:lnTo>
                  <a:lnTo>
                    <a:pt x="114" y="502"/>
                  </a:lnTo>
                  <a:lnTo>
                    <a:pt x="114" y="493"/>
                  </a:lnTo>
                  <a:lnTo>
                    <a:pt x="114" y="483"/>
                  </a:lnTo>
                  <a:lnTo>
                    <a:pt x="114" y="471"/>
                  </a:lnTo>
                  <a:lnTo>
                    <a:pt x="114" y="460"/>
                  </a:lnTo>
                  <a:lnTo>
                    <a:pt x="114" y="448"/>
                  </a:lnTo>
                  <a:lnTo>
                    <a:pt x="114" y="439"/>
                  </a:lnTo>
                  <a:lnTo>
                    <a:pt x="114" y="425"/>
                  </a:lnTo>
                  <a:lnTo>
                    <a:pt x="114" y="414"/>
                  </a:lnTo>
                  <a:lnTo>
                    <a:pt x="114" y="402"/>
                  </a:lnTo>
                  <a:lnTo>
                    <a:pt x="114" y="391"/>
                  </a:lnTo>
                  <a:lnTo>
                    <a:pt x="111" y="378"/>
                  </a:lnTo>
                  <a:lnTo>
                    <a:pt x="111" y="364"/>
                  </a:lnTo>
                  <a:lnTo>
                    <a:pt x="109" y="351"/>
                  </a:lnTo>
                  <a:lnTo>
                    <a:pt x="109" y="339"/>
                  </a:lnTo>
                  <a:lnTo>
                    <a:pt x="107" y="324"/>
                  </a:lnTo>
                  <a:lnTo>
                    <a:pt x="107" y="310"/>
                  </a:lnTo>
                  <a:lnTo>
                    <a:pt x="107" y="299"/>
                  </a:lnTo>
                  <a:lnTo>
                    <a:pt x="107" y="286"/>
                  </a:lnTo>
                  <a:lnTo>
                    <a:pt x="103" y="270"/>
                  </a:lnTo>
                  <a:lnTo>
                    <a:pt x="101" y="257"/>
                  </a:lnTo>
                  <a:lnTo>
                    <a:pt x="99" y="241"/>
                  </a:lnTo>
                  <a:lnTo>
                    <a:pt x="96" y="230"/>
                  </a:lnTo>
                  <a:lnTo>
                    <a:pt x="94" y="217"/>
                  </a:lnTo>
                  <a:lnTo>
                    <a:pt x="92" y="203"/>
                  </a:lnTo>
                  <a:lnTo>
                    <a:pt x="90" y="190"/>
                  </a:lnTo>
                  <a:lnTo>
                    <a:pt x="88" y="178"/>
                  </a:lnTo>
                  <a:lnTo>
                    <a:pt x="86" y="165"/>
                  </a:lnTo>
                  <a:lnTo>
                    <a:pt x="81" y="151"/>
                  </a:lnTo>
                  <a:lnTo>
                    <a:pt x="79" y="140"/>
                  </a:lnTo>
                  <a:lnTo>
                    <a:pt x="77" y="128"/>
                  </a:lnTo>
                  <a:lnTo>
                    <a:pt x="75" y="117"/>
                  </a:lnTo>
                  <a:lnTo>
                    <a:pt x="73" y="107"/>
                  </a:lnTo>
                  <a:lnTo>
                    <a:pt x="68" y="96"/>
                  </a:lnTo>
                  <a:lnTo>
                    <a:pt x="68" y="86"/>
                  </a:lnTo>
                  <a:lnTo>
                    <a:pt x="64" y="75"/>
                  </a:lnTo>
                  <a:lnTo>
                    <a:pt x="62" y="67"/>
                  </a:lnTo>
                  <a:lnTo>
                    <a:pt x="60" y="57"/>
                  </a:lnTo>
                  <a:lnTo>
                    <a:pt x="58" y="50"/>
                  </a:lnTo>
                  <a:lnTo>
                    <a:pt x="53" y="34"/>
                  </a:lnTo>
                  <a:lnTo>
                    <a:pt x="51" y="23"/>
                  </a:lnTo>
                  <a:lnTo>
                    <a:pt x="47" y="11"/>
                  </a:lnTo>
                  <a:lnTo>
                    <a:pt x="45" y="6"/>
                  </a:lnTo>
                  <a:lnTo>
                    <a:pt x="45" y="0"/>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 name="Freeform 120"/>
            <p:cNvSpPr>
              <a:spLocks/>
            </p:cNvSpPr>
            <p:nvPr/>
          </p:nvSpPr>
          <p:spPr bwMode="auto">
            <a:xfrm>
              <a:off x="2571" y="2903"/>
              <a:ext cx="552" cy="724"/>
            </a:xfrm>
            <a:custGeom>
              <a:avLst/>
              <a:gdLst>
                <a:gd name="T0" fmla="*/ 365 w 552"/>
                <a:gd name="T1" fmla="*/ 44 h 724"/>
                <a:gd name="T2" fmla="*/ 378 w 552"/>
                <a:gd name="T3" fmla="*/ 44 h 724"/>
                <a:gd name="T4" fmla="*/ 399 w 552"/>
                <a:gd name="T5" fmla="*/ 44 h 724"/>
                <a:gd name="T6" fmla="*/ 425 w 552"/>
                <a:gd name="T7" fmla="*/ 48 h 724"/>
                <a:gd name="T8" fmla="*/ 453 w 552"/>
                <a:gd name="T9" fmla="*/ 50 h 724"/>
                <a:gd name="T10" fmla="*/ 481 w 552"/>
                <a:gd name="T11" fmla="*/ 53 h 724"/>
                <a:gd name="T12" fmla="*/ 506 w 552"/>
                <a:gd name="T13" fmla="*/ 57 h 724"/>
                <a:gd name="T14" fmla="*/ 528 w 552"/>
                <a:gd name="T15" fmla="*/ 65 h 724"/>
                <a:gd name="T16" fmla="*/ 549 w 552"/>
                <a:gd name="T17" fmla="*/ 76 h 724"/>
                <a:gd name="T18" fmla="*/ 552 w 552"/>
                <a:gd name="T19" fmla="*/ 92 h 724"/>
                <a:gd name="T20" fmla="*/ 545 w 552"/>
                <a:gd name="T21" fmla="*/ 107 h 724"/>
                <a:gd name="T22" fmla="*/ 472 w 552"/>
                <a:gd name="T23" fmla="*/ 143 h 724"/>
                <a:gd name="T24" fmla="*/ 487 w 552"/>
                <a:gd name="T25" fmla="*/ 149 h 724"/>
                <a:gd name="T26" fmla="*/ 506 w 552"/>
                <a:gd name="T27" fmla="*/ 166 h 724"/>
                <a:gd name="T28" fmla="*/ 519 w 552"/>
                <a:gd name="T29" fmla="*/ 184 h 724"/>
                <a:gd name="T30" fmla="*/ 519 w 552"/>
                <a:gd name="T31" fmla="*/ 197 h 724"/>
                <a:gd name="T32" fmla="*/ 515 w 552"/>
                <a:gd name="T33" fmla="*/ 212 h 724"/>
                <a:gd name="T34" fmla="*/ 502 w 552"/>
                <a:gd name="T35" fmla="*/ 230 h 724"/>
                <a:gd name="T36" fmla="*/ 487 w 552"/>
                <a:gd name="T37" fmla="*/ 249 h 724"/>
                <a:gd name="T38" fmla="*/ 468 w 552"/>
                <a:gd name="T39" fmla="*/ 266 h 724"/>
                <a:gd name="T40" fmla="*/ 449 w 552"/>
                <a:gd name="T41" fmla="*/ 283 h 724"/>
                <a:gd name="T42" fmla="*/ 429 w 552"/>
                <a:gd name="T43" fmla="*/ 297 h 724"/>
                <a:gd name="T44" fmla="*/ 412 w 552"/>
                <a:gd name="T45" fmla="*/ 310 h 724"/>
                <a:gd name="T46" fmla="*/ 410 w 552"/>
                <a:gd name="T47" fmla="*/ 318 h 724"/>
                <a:gd name="T48" fmla="*/ 412 w 552"/>
                <a:gd name="T49" fmla="*/ 337 h 724"/>
                <a:gd name="T50" fmla="*/ 416 w 552"/>
                <a:gd name="T51" fmla="*/ 358 h 724"/>
                <a:gd name="T52" fmla="*/ 423 w 552"/>
                <a:gd name="T53" fmla="*/ 385 h 724"/>
                <a:gd name="T54" fmla="*/ 425 w 552"/>
                <a:gd name="T55" fmla="*/ 406 h 724"/>
                <a:gd name="T56" fmla="*/ 425 w 552"/>
                <a:gd name="T57" fmla="*/ 421 h 724"/>
                <a:gd name="T58" fmla="*/ 425 w 552"/>
                <a:gd name="T59" fmla="*/ 437 h 724"/>
                <a:gd name="T60" fmla="*/ 425 w 552"/>
                <a:gd name="T61" fmla="*/ 454 h 724"/>
                <a:gd name="T62" fmla="*/ 425 w 552"/>
                <a:gd name="T63" fmla="*/ 471 h 724"/>
                <a:gd name="T64" fmla="*/ 423 w 552"/>
                <a:gd name="T65" fmla="*/ 490 h 724"/>
                <a:gd name="T66" fmla="*/ 418 w 552"/>
                <a:gd name="T67" fmla="*/ 510 h 724"/>
                <a:gd name="T68" fmla="*/ 414 w 552"/>
                <a:gd name="T69" fmla="*/ 527 h 724"/>
                <a:gd name="T70" fmla="*/ 410 w 552"/>
                <a:gd name="T71" fmla="*/ 546 h 724"/>
                <a:gd name="T72" fmla="*/ 406 w 552"/>
                <a:gd name="T73" fmla="*/ 563 h 724"/>
                <a:gd name="T74" fmla="*/ 397 w 552"/>
                <a:gd name="T75" fmla="*/ 580 h 724"/>
                <a:gd name="T76" fmla="*/ 393 w 552"/>
                <a:gd name="T77" fmla="*/ 598 h 724"/>
                <a:gd name="T78" fmla="*/ 386 w 552"/>
                <a:gd name="T79" fmla="*/ 613 h 724"/>
                <a:gd name="T80" fmla="*/ 380 w 552"/>
                <a:gd name="T81" fmla="*/ 628 h 724"/>
                <a:gd name="T82" fmla="*/ 371 w 552"/>
                <a:gd name="T83" fmla="*/ 648 h 724"/>
                <a:gd name="T84" fmla="*/ 361 w 552"/>
                <a:gd name="T85" fmla="*/ 672 h 724"/>
                <a:gd name="T86" fmla="*/ 350 w 552"/>
                <a:gd name="T87" fmla="*/ 690 h 724"/>
                <a:gd name="T88" fmla="*/ 348 w 552"/>
                <a:gd name="T89" fmla="*/ 699 h 724"/>
                <a:gd name="T90" fmla="*/ 234 w 552"/>
                <a:gd name="T91" fmla="*/ 724 h 724"/>
                <a:gd name="T92" fmla="*/ 219 w 552"/>
                <a:gd name="T93" fmla="*/ 716 h 724"/>
                <a:gd name="T94" fmla="*/ 206 w 552"/>
                <a:gd name="T95" fmla="*/ 709 h 724"/>
                <a:gd name="T96" fmla="*/ 187 w 552"/>
                <a:gd name="T97" fmla="*/ 701 h 724"/>
                <a:gd name="T98" fmla="*/ 165 w 552"/>
                <a:gd name="T99" fmla="*/ 688 h 724"/>
                <a:gd name="T100" fmla="*/ 144 w 552"/>
                <a:gd name="T101" fmla="*/ 674 h 724"/>
                <a:gd name="T102" fmla="*/ 120 w 552"/>
                <a:gd name="T103" fmla="*/ 659 h 724"/>
                <a:gd name="T104" fmla="*/ 99 w 552"/>
                <a:gd name="T105" fmla="*/ 644 h 724"/>
                <a:gd name="T106" fmla="*/ 77 w 552"/>
                <a:gd name="T107" fmla="*/ 623 h 724"/>
                <a:gd name="T108" fmla="*/ 58 w 552"/>
                <a:gd name="T109" fmla="*/ 603 h 724"/>
                <a:gd name="T110" fmla="*/ 38 w 552"/>
                <a:gd name="T111" fmla="*/ 582 h 724"/>
                <a:gd name="T112" fmla="*/ 26 w 552"/>
                <a:gd name="T113" fmla="*/ 565 h 724"/>
                <a:gd name="T114" fmla="*/ 15 w 552"/>
                <a:gd name="T115" fmla="*/ 548 h 724"/>
                <a:gd name="T116" fmla="*/ 6 w 552"/>
                <a:gd name="T117" fmla="*/ 536 h 724"/>
                <a:gd name="T118" fmla="*/ 0 w 552"/>
                <a:gd name="T119" fmla="*/ 527 h 724"/>
                <a:gd name="T120" fmla="*/ 96 w 552"/>
                <a:gd name="T121" fmla="*/ 34 h 724"/>
                <a:gd name="T122" fmla="*/ 361 w 552"/>
                <a:gd name="T123" fmla="*/ 44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2"/>
                <a:gd name="T187" fmla="*/ 0 h 724"/>
                <a:gd name="T188" fmla="*/ 552 w 552"/>
                <a:gd name="T189" fmla="*/ 724 h 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2" h="724">
                  <a:moveTo>
                    <a:pt x="361" y="44"/>
                  </a:moveTo>
                  <a:lnTo>
                    <a:pt x="365" y="44"/>
                  </a:lnTo>
                  <a:lnTo>
                    <a:pt x="369" y="44"/>
                  </a:lnTo>
                  <a:lnTo>
                    <a:pt x="378" y="44"/>
                  </a:lnTo>
                  <a:lnTo>
                    <a:pt x="386" y="44"/>
                  </a:lnTo>
                  <a:lnTo>
                    <a:pt x="399" y="44"/>
                  </a:lnTo>
                  <a:lnTo>
                    <a:pt x="410" y="46"/>
                  </a:lnTo>
                  <a:lnTo>
                    <a:pt x="425" y="48"/>
                  </a:lnTo>
                  <a:lnTo>
                    <a:pt x="438" y="48"/>
                  </a:lnTo>
                  <a:lnTo>
                    <a:pt x="453" y="50"/>
                  </a:lnTo>
                  <a:lnTo>
                    <a:pt x="468" y="51"/>
                  </a:lnTo>
                  <a:lnTo>
                    <a:pt x="481" y="53"/>
                  </a:lnTo>
                  <a:lnTo>
                    <a:pt x="494" y="55"/>
                  </a:lnTo>
                  <a:lnTo>
                    <a:pt x="506" y="57"/>
                  </a:lnTo>
                  <a:lnTo>
                    <a:pt x="517" y="61"/>
                  </a:lnTo>
                  <a:lnTo>
                    <a:pt x="528" y="65"/>
                  </a:lnTo>
                  <a:lnTo>
                    <a:pt x="541" y="69"/>
                  </a:lnTo>
                  <a:lnTo>
                    <a:pt x="549" y="76"/>
                  </a:lnTo>
                  <a:lnTo>
                    <a:pt x="552" y="84"/>
                  </a:lnTo>
                  <a:lnTo>
                    <a:pt x="552" y="92"/>
                  </a:lnTo>
                  <a:lnTo>
                    <a:pt x="547" y="101"/>
                  </a:lnTo>
                  <a:lnTo>
                    <a:pt x="545" y="107"/>
                  </a:lnTo>
                  <a:lnTo>
                    <a:pt x="470" y="143"/>
                  </a:lnTo>
                  <a:lnTo>
                    <a:pt x="472" y="143"/>
                  </a:lnTo>
                  <a:lnTo>
                    <a:pt x="481" y="145"/>
                  </a:lnTo>
                  <a:lnTo>
                    <a:pt x="487" y="149"/>
                  </a:lnTo>
                  <a:lnTo>
                    <a:pt x="500" y="157"/>
                  </a:lnTo>
                  <a:lnTo>
                    <a:pt x="506" y="166"/>
                  </a:lnTo>
                  <a:lnTo>
                    <a:pt x="517" y="178"/>
                  </a:lnTo>
                  <a:lnTo>
                    <a:pt x="519" y="184"/>
                  </a:lnTo>
                  <a:lnTo>
                    <a:pt x="519" y="189"/>
                  </a:lnTo>
                  <a:lnTo>
                    <a:pt x="519" y="197"/>
                  </a:lnTo>
                  <a:lnTo>
                    <a:pt x="519" y="207"/>
                  </a:lnTo>
                  <a:lnTo>
                    <a:pt x="515" y="212"/>
                  </a:lnTo>
                  <a:lnTo>
                    <a:pt x="511" y="222"/>
                  </a:lnTo>
                  <a:lnTo>
                    <a:pt x="502" y="230"/>
                  </a:lnTo>
                  <a:lnTo>
                    <a:pt x="496" y="241"/>
                  </a:lnTo>
                  <a:lnTo>
                    <a:pt x="487" y="249"/>
                  </a:lnTo>
                  <a:lnTo>
                    <a:pt x="476" y="258"/>
                  </a:lnTo>
                  <a:lnTo>
                    <a:pt x="468" y="266"/>
                  </a:lnTo>
                  <a:lnTo>
                    <a:pt x="459" y="276"/>
                  </a:lnTo>
                  <a:lnTo>
                    <a:pt x="449" y="283"/>
                  </a:lnTo>
                  <a:lnTo>
                    <a:pt x="440" y="291"/>
                  </a:lnTo>
                  <a:lnTo>
                    <a:pt x="429" y="297"/>
                  </a:lnTo>
                  <a:lnTo>
                    <a:pt x="425" y="304"/>
                  </a:lnTo>
                  <a:lnTo>
                    <a:pt x="412" y="310"/>
                  </a:lnTo>
                  <a:lnTo>
                    <a:pt x="410" y="316"/>
                  </a:lnTo>
                  <a:lnTo>
                    <a:pt x="410" y="318"/>
                  </a:lnTo>
                  <a:lnTo>
                    <a:pt x="412" y="329"/>
                  </a:lnTo>
                  <a:lnTo>
                    <a:pt x="412" y="337"/>
                  </a:lnTo>
                  <a:lnTo>
                    <a:pt x="416" y="347"/>
                  </a:lnTo>
                  <a:lnTo>
                    <a:pt x="416" y="358"/>
                  </a:lnTo>
                  <a:lnTo>
                    <a:pt x="421" y="372"/>
                  </a:lnTo>
                  <a:lnTo>
                    <a:pt x="423" y="385"/>
                  </a:lnTo>
                  <a:lnTo>
                    <a:pt x="425" y="398"/>
                  </a:lnTo>
                  <a:lnTo>
                    <a:pt x="425" y="406"/>
                  </a:lnTo>
                  <a:lnTo>
                    <a:pt x="425" y="414"/>
                  </a:lnTo>
                  <a:lnTo>
                    <a:pt x="425" y="421"/>
                  </a:lnTo>
                  <a:lnTo>
                    <a:pt x="425" y="431"/>
                  </a:lnTo>
                  <a:lnTo>
                    <a:pt x="425" y="437"/>
                  </a:lnTo>
                  <a:lnTo>
                    <a:pt x="425" y="446"/>
                  </a:lnTo>
                  <a:lnTo>
                    <a:pt x="425" y="454"/>
                  </a:lnTo>
                  <a:lnTo>
                    <a:pt x="425" y="464"/>
                  </a:lnTo>
                  <a:lnTo>
                    <a:pt x="425" y="471"/>
                  </a:lnTo>
                  <a:lnTo>
                    <a:pt x="425" y="483"/>
                  </a:lnTo>
                  <a:lnTo>
                    <a:pt x="423" y="490"/>
                  </a:lnTo>
                  <a:lnTo>
                    <a:pt x="423" y="500"/>
                  </a:lnTo>
                  <a:lnTo>
                    <a:pt x="418" y="510"/>
                  </a:lnTo>
                  <a:lnTo>
                    <a:pt x="416" y="517"/>
                  </a:lnTo>
                  <a:lnTo>
                    <a:pt x="414" y="527"/>
                  </a:lnTo>
                  <a:lnTo>
                    <a:pt x="412" y="536"/>
                  </a:lnTo>
                  <a:lnTo>
                    <a:pt x="410" y="546"/>
                  </a:lnTo>
                  <a:lnTo>
                    <a:pt x="408" y="554"/>
                  </a:lnTo>
                  <a:lnTo>
                    <a:pt x="406" y="563"/>
                  </a:lnTo>
                  <a:lnTo>
                    <a:pt x="403" y="573"/>
                  </a:lnTo>
                  <a:lnTo>
                    <a:pt x="397" y="580"/>
                  </a:lnTo>
                  <a:lnTo>
                    <a:pt x="397" y="588"/>
                  </a:lnTo>
                  <a:lnTo>
                    <a:pt x="393" y="598"/>
                  </a:lnTo>
                  <a:lnTo>
                    <a:pt x="391" y="605"/>
                  </a:lnTo>
                  <a:lnTo>
                    <a:pt x="386" y="613"/>
                  </a:lnTo>
                  <a:lnTo>
                    <a:pt x="384" y="621"/>
                  </a:lnTo>
                  <a:lnTo>
                    <a:pt x="380" y="628"/>
                  </a:lnTo>
                  <a:lnTo>
                    <a:pt x="378" y="638"/>
                  </a:lnTo>
                  <a:lnTo>
                    <a:pt x="371" y="648"/>
                  </a:lnTo>
                  <a:lnTo>
                    <a:pt x="365" y="661"/>
                  </a:lnTo>
                  <a:lnTo>
                    <a:pt x="361" y="672"/>
                  </a:lnTo>
                  <a:lnTo>
                    <a:pt x="354" y="682"/>
                  </a:lnTo>
                  <a:lnTo>
                    <a:pt x="350" y="690"/>
                  </a:lnTo>
                  <a:lnTo>
                    <a:pt x="348" y="695"/>
                  </a:lnTo>
                  <a:lnTo>
                    <a:pt x="348" y="699"/>
                  </a:lnTo>
                  <a:lnTo>
                    <a:pt x="348" y="701"/>
                  </a:lnTo>
                  <a:lnTo>
                    <a:pt x="234" y="724"/>
                  </a:lnTo>
                  <a:lnTo>
                    <a:pt x="230" y="720"/>
                  </a:lnTo>
                  <a:lnTo>
                    <a:pt x="219" y="716"/>
                  </a:lnTo>
                  <a:lnTo>
                    <a:pt x="212" y="713"/>
                  </a:lnTo>
                  <a:lnTo>
                    <a:pt x="206" y="709"/>
                  </a:lnTo>
                  <a:lnTo>
                    <a:pt x="195" y="705"/>
                  </a:lnTo>
                  <a:lnTo>
                    <a:pt x="187" y="701"/>
                  </a:lnTo>
                  <a:lnTo>
                    <a:pt x="176" y="693"/>
                  </a:lnTo>
                  <a:lnTo>
                    <a:pt x="165" y="688"/>
                  </a:lnTo>
                  <a:lnTo>
                    <a:pt x="154" y="680"/>
                  </a:lnTo>
                  <a:lnTo>
                    <a:pt x="144" y="674"/>
                  </a:lnTo>
                  <a:lnTo>
                    <a:pt x="131" y="665"/>
                  </a:lnTo>
                  <a:lnTo>
                    <a:pt x="120" y="659"/>
                  </a:lnTo>
                  <a:lnTo>
                    <a:pt x="109" y="649"/>
                  </a:lnTo>
                  <a:lnTo>
                    <a:pt x="99" y="644"/>
                  </a:lnTo>
                  <a:lnTo>
                    <a:pt x="88" y="632"/>
                  </a:lnTo>
                  <a:lnTo>
                    <a:pt x="77" y="623"/>
                  </a:lnTo>
                  <a:lnTo>
                    <a:pt x="66" y="613"/>
                  </a:lnTo>
                  <a:lnTo>
                    <a:pt x="58" y="603"/>
                  </a:lnTo>
                  <a:lnTo>
                    <a:pt x="47" y="592"/>
                  </a:lnTo>
                  <a:lnTo>
                    <a:pt x="38" y="582"/>
                  </a:lnTo>
                  <a:lnTo>
                    <a:pt x="32" y="575"/>
                  </a:lnTo>
                  <a:lnTo>
                    <a:pt x="26" y="565"/>
                  </a:lnTo>
                  <a:lnTo>
                    <a:pt x="19" y="557"/>
                  </a:lnTo>
                  <a:lnTo>
                    <a:pt x="15" y="548"/>
                  </a:lnTo>
                  <a:lnTo>
                    <a:pt x="8" y="540"/>
                  </a:lnTo>
                  <a:lnTo>
                    <a:pt x="6" y="536"/>
                  </a:lnTo>
                  <a:lnTo>
                    <a:pt x="0" y="529"/>
                  </a:lnTo>
                  <a:lnTo>
                    <a:pt x="0" y="527"/>
                  </a:lnTo>
                  <a:lnTo>
                    <a:pt x="99" y="268"/>
                  </a:lnTo>
                  <a:lnTo>
                    <a:pt x="96" y="34"/>
                  </a:lnTo>
                  <a:lnTo>
                    <a:pt x="268" y="0"/>
                  </a:lnTo>
                  <a:lnTo>
                    <a:pt x="361" y="44"/>
                  </a:lnTo>
                  <a:close/>
                </a:path>
              </a:pathLst>
            </a:custGeom>
            <a:solidFill>
              <a:srgbClr val="75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 name="Freeform 121"/>
            <p:cNvSpPr>
              <a:spLocks/>
            </p:cNvSpPr>
            <p:nvPr/>
          </p:nvSpPr>
          <p:spPr bwMode="auto">
            <a:xfrm>
              <a:off x="2549" y="2887"/>
              <a:ext cx="468" cy="606"/>
            </a:xfrm>
            <a:custGeom>
              <a:avLst/>
              <a:gdLst>
                <a:gd name="T0" fmla="*/ 138 w 468"/>
                <a:gd name="T1" fmla="*/ 29 h 606"/>
                <a:gd name="T2" fmla="*/ 179 w 468"/>
                <a:gd name="T3" fmla="*/ 16 h 606"/>
                <a:gd name="T4" fmla="*/ 234 w 468"/>
                <a:gd name="T5" fmla="*/ 2 h 606"/>
                <a:gd name="T6" fmla="*/ 292 w 468"/>
                <a:gd name="T7" fmla="*/ 4 h 606"/>
                <a:gd name="T8" fmla="*/ 344 w 468"/>
                <a:gd name="T9" fmla="*/ 21 h 606"/>
                <a:gd name="T10" fmla="*/ 385 w 468"/>
                <a:gd name="T11" fmla="*/ 44 h 606"/>
                <a:gd name="T12" fmla="*/ 415 w 468"/>
                <a:gd name="T13" fmla="*/ 67 h 606"/>
                <a:gd name="T14" fmla="*/ 393 w 468"/>
                <a:gd name="T15" fmla="*/ 60 h 606"/>
                <a:gd name="T16" fmla="*/ 348 w 468"/>
                <a:gd name="T17" fmla="*/ 46 h 606"/>
                <a:gd name="T18" fmla="*/ 292 w 468"/>
                <a:gd name="T19" fmla="*/ 33 h 606"/>
                <a:gd name="T20" fmla="*/ 241 w 468"/>
                <a:gd name="T21" fmla="*/ 33 h 606"/>
                <a:gd name="T22" fmla="*/ 202 w 468"/>
                <a:gd name="T23" fmla="*/ 39 h 606"/>
                <a:gd name="T24" fmla="*/ 170 w 468"/>
                <a:gd name="T25" fmla="*/ 56 h 606"/>
                <a:gd name="T26" fmla="*/ 267 w 468"/>
                <a:gd name="T27" fmla="*/ 136 h 606"/>
                <a:gd name="T28" fmla="*/ 305 w 468"/>
                <a:gd name="T29" fmla="*/ 156 h 606"/>
                <a:gd name="T30" fmla="*/ 344 w 468"/>
                <a:gd name="T31" fmla="*/ 190 h 606"/>
                <a:gd name="T32" fmla="*/ 361 w 468"/>
                <a:gd name="T33" fmla="*/ 223 h 606"/>
                <a:gd name="T34" fmla="*/ 391 w 468"/>
                <a:gd name="T35" fmla="*/ 248 h 606"/>
                <a:gd name="T36" fmla="*/ 447 w 468"/>
                <a:gd name="T37" fmla="*/ 261 h 606"/>
                <a:gd name="T38" fmla="*/ 464 w 468"/>
                <a:gd name="T39" fmla="*/ 265 h 606"/>
                <a:gd name="T40" fmla="*/ 417 w 468"/>
                <a:gd name="T41" fmla="*/ 280 h 606"/>
                <a:gd name="T42" fmla="*/ 372 w 468"/>
                <a:gd name="T43" fmla="*/ 286 h 606"/>
                <a:gd name="T44" fmla="*/ 325 w 468"/>
                <a:gd name="T45" fmla="*/ 250 h 606"/>
                <a:gd name="T46" fmla="*/ 310 w 468"/>
                <a:gd name="T47" fmla="*/ 211 h 606"/>
                <a:gd name="T48" fmla="*/ 125 w 468"/>
                <a:gd name="T49" fmla="*/ 98 h 606"/>
                <a:gd name="T50" fmla="*/ 127 w 468"/>
                <a:gd name="T51" fmla="*/ 131 h 606"/>
                <a:gd name="T52" fmla="*/ 129 w 468"/>
                <a:gd name="T53" fmla="*/ 182 h 606"/>
                <a:gd name="T54" fmla="*/ 133 w 468"/>
                <a:gd name="T55" fmla="*/ 240 h 606"/>
                <a:gd name="T56" fmla="*/ 138 w 468"/>
                <a:gd name="T57" fmla="*/ 296 h 606"/>
                <a:gd name="T58" fmla="*/ 138 w 468"/>
                <a:gd name="T59" fmla="*/ 343 h 606"/>
                <a:gd name="T60" fmla="*/ 140 w 468"/>
                <a:gd name="T61" fmla="*/ 386 h 606"/>
                <a:gd name="T62" fmla="*/ 144 w 468"/>
                <a:gd name="T63" fmla="*/ 428 h 606"/>
                <a:gd name="T64" fmla="*/ 151 w 468"/>
                <a:gd name="T65" fmla="*/ 472 h 606"/>
                <a:gd name="T66" fmla="*/ 159 w 468"/>
                <a:gd name="T67" fmla="*/ 516 h 606"/>
                <a:gd name="T68" fmla="*/ 168 w 468"/>
                <a:gd name="T69" fmla="*/ 554 h 606"/>
                <a:gd name="T70" fmla="*/ 176 w 468"/>
                <a:gd name="T71" fmla="*/ 581 h 606"/>
                <a:gd name="T72" fmla="*/ 73 w 468"/>
                <a:gd name="T73" fmla="*/ 602 h 606"/>
                <a:gd name="T74" fmla="*/ 33 w 468"/>
                <a:gd name="T75" fmla="*/ 573 h 606"/>
                <a:gd name="T76" fmla="*/ 9 w 468"/>
                <a:gd name="T77" fmla="*/ 539 h 606"/>
                <a:gd name="T78" fmla="*/ 0 w 468"/>
                <a:gd name="T79" fmla="*/ 499 h 606"/>
                <a:gd name="T80" fmla="*/ 18 w 468"/>
                <a:gd name="T81" fmla="*/ 447 h 606"/>
                <a:gd name="T82" fmla="*/ 41 w 468"/>
                <a:gd name="T83" fmla="*/ 399 h 606"/>
                <a:gd name="T84" fmla="*/ 56 w 468"/>
                <a:gd name="T85" fmla="*/ 366 h 606"/>
                <a:gd name="T86" fmla="*/ 67 w 468"/>
                <a:gd name="T87" fmla="*/ 336 h 606"/>
                <a:gd name="T88" fmla="*/ 80 w 468"/>
                <a:gd name="T89" fmla="*/ 301 h 606"/>
                <a:gd name="T90" fmla="*/ 88 w 468"/>
                <a:gd name="T91" fmla="*/ 265 h 606"/>
                <a:gd name="T92" fmla="*/ 93 w 468"/>
                <a:gd name="T93" fmla="*/ 227 h 606"/>
                <a:gd name="T94" fmla="*/ 95 w 468"/>
                <a:gd name="T95" fmla="*/ 188 h 606"/>
                <a:gd name="T96" fmla="*/ 93 w 468"/>
                <a:gd name="T97" fmla="*/ 150 h 606"/>
                <a:gd name="T98" fmla="*/ 93 w 468"/>
                <a:gd name="T99" fmla="*/ 119 h 606"/>
                <a:gd name="T100" fmla="*/ 86 w 468"/>
                <a:gd name="T101" fmla="*/ 85 h 606"/>
                <a:gd name="T102" fmla="*/ 82 w 468"/>
                <a:gd name="T103" fmla="*/ 56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8"/>
                <a:gd name="T157" fmla="*/ 0 h 606"/>
                <a:gd name="T158" fmla="*/ 468 w 468"/>
                <a:gd name="T159" fmla="*/ 606 h 6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8" h="606">
                  <a:moveTo>
                    <a:pt x="118" y="43"/>
                  </a:moveTo>
                  <a:lnTo>
                    <a:pt x="121" y="39"/>
                  </a:lnTo>
                  <a:lnTo>
                    <a:pt x="131" y="33"/>
                  </a:lnTo>
                  <a:lnTo>
                    <a:pt x="138" y="29"/>
                  </a:lnTo>
                  <a:lnTo>
                    <a:pt x="146" y="27"/>
                  </a:lnTo>
                  <a:lnTo>
                    <a:pt x="157" y="21"/>
                  </a:lnTo>
                  <a:lnTo>
                    <a:pt x="170" y="20"/>
                  </a:lnTo>
                  <a:lnTo>
                    <a:pt x="179" y="16"/>
                  </a:lnTo>
                  <a:lnTo>
                    <a:pt x="191" y="10"/>
                  </a:lnTo>
                  <a:lnTo>
                    <a:pt x="206" y="6"/>
                  </a:lnTo>
                  <a:lnTo>
                    <a:pt x="221" y="4"/>
                  </a:lnTo>
                  <a:lnTo>
                    <a:pt x="234" y="2"/>
                  </a:lnTo>
                  <a:lnTo>
                    <a:pt x="249" y="2"/>
                  </a:lnTo>
                  <a:lnTo>
                    <a:pt x="264" y="0"/>
                  </a:lnTo>
                  <a:lnTo>
                    <a:pt x="279" y="4"/>
                  </a:lnTo>
                  <a:lnTo>
                    <a:pt x="292" y="4"/>
                  </a:lnTo>
                  <a:lnTo>
                    <a:pt x="305" y="8"/>
                  </a:lnTo>
                  <a:lnTo>
                    <a:pt x="318" y="10"/>
                  </a:lnTo>
                  <a:lnTo>
                    <a:pt x="331" y="16"/>
                  </a:lnTo>
                  <a:lnTo>
                    <a:pt x="344" y="21"/>
                  </a:lnTo>
                  <a:lnTo>
                    <a:pt x="355" y="27"/>
                  </a:lnTo>
                  <a:lnTo>
                    <a:pt x="365" y="33"/>
                  </a:lnTo>
                  <a:lnTo>
                    <a:pt x="376" y="39"/>
                  </a:lnTo>
                  <a:lnTo>
                    <a:pt x="385" y="44"/>
                  </a:lnTo>
                  <a:lnTo>
                    <a:pt x="393" y="50"/>
                  </a:lnTo>
                  <a:lnTo>
                    <a:pt x="400" y="56"/>
                  </a:lnTo>
                  <a:lnTo>
                    <a:pt x="408" y="62"/>
                  </a:lnTo>
                  <a:lnTo>
                    <a:pt x="415" y="67"/>
                  </a:lnTo>
                  <a:lnTo>
                    <a:pt x="419" y="71"/>
                  </a:lnTo>
                  <a:lnTo>
                    <a:pt x="415" y="67"/>
                  </a:lnTo>
                  <a:lnTo>
                    <a:pt x="402" y="64"/>
                  </a:lnTo>
                  <a:lnTo>
                    <a:pt x="393" y="60"/>
                  </a:lnTo>
                  <a:lnTo>
                    <a:pt x="385" y="56"/>
                  </a:lnTo>
                  <a:lnTo>
                    <a:pt x="374" y="54"/>
                  </a:lnTo>
                  <a:lnTo>
                    <a:pt x="363" y="50"/>
                  </a:lnTo>
                  <a:lnTo>
                    <a:pt x="348" y="46"/>
                  </a:lnTo>
                  <a:lnTo>
                    <a:pt x="335" y="43"/>
                  </a:lnTo>
                  <a:lnTo>
                    <a:pt x="320" y="39"/>
                  </a:lnTo>
                  <a:lnTo>
                    <a:pt x="307" y="37"/>
                  </a:lnTo>
                  <a:lnTo>
                    <a:pt x="292" y="33"/>
                  </a:lnTo>
                  <a:lnTo>
                    <a:pt x="279" y="33"/>
                  </a:lnTo>
                  <a:lnTo>
                    <a:pt x="267" y="33"/>
                  </a:lnTo>
                  <a:lnTo>
                    <a:pt x="256" y="33"/>
                  </a:lnTo>
                  <a:lnTo>
                    <a:pt x="241" y="33"/>
                  </a:lnTo>
                  <a:lnTo>
                    <a:pt x="230" y="33"/>
                  </a:lnTo>
                  <a:lnTo>
                    <a:pt x="221" y="33"/>
                  </a:lnTo>
                  <a:lnTo>
                    <a:pt x="211" y="37"/>
                  </a:lnTo>
                  <a:lnTo>
                    <a:pt x="202" y="39"/>
                  </a:lnTo>
                  <a:lnTo>
                    <a:pt x="194" y="43"/>
                  </a:lnTo>
                  <a:lnTo>
                    <a:pt x="185" y="46"/>
                  </a:lnTo>
                  <a:lnTo>
                    <a:pt x="181" y="50"/>
                  </a:lnTo>
                  <a:lnTo>
                    <a:pt x="170" y="56"/>
                  </a:lnTo>
                  <a:lnTo>
                    <a:pt x="161" y="64"/>
                  </a:lnTo>
                  <a:lnTo>
                    <a:pt x="157" y="67"/>
                  </a:lnTo>
                  <a:lnTo>
                    <a:pt x="157" y="71"/>
                  </a:lnTo>
                  <a:lnTo>
                    <a:pt x="267" y="136"/>
                  </a:lnTo>
                  <a:lnTo>
                    <a:pt x="273" y="140"/>
                  </a:lnTo>
                  <a:lnTo>
                    <a:pt x="282" y="142"/>
                  </a:lnTo>
                  <a:lnTo>
                    <a:pt x="292" y="150"/>
                  </a:lnTo>
                  <a:lnTo>
                    <a:pt x="305" y="156"/>
                  </a:lnTo>
                  <a:lnTo>
                    <a:pt x="318" y="165"/>
                  </a:lnTo>
                  <a:lnTo>
                    <a:pt x="327" y="173"/>
                  </a:lnTo>
                  <a:lnTo>
                    <a:pt x="337" y="182"/>
                  </a:lnTo>
                  <a:lnTo>
                    <a:pt x="344" y="190"/>
                  </a:lnTo>
                  <a:lnTo>
                    <a:pt x="350" y="200"/>
                  </a:lnTo>
                  <a:lnTo>
                    <a:pt x="352" y="205"/>
                  </a:lnTo>
                  <a:lnTo>
                    <a:pt x="357" y="215"/>
                  </a:lnTo>
                  <a:lnTo>
                    <a:pt x="361" y="223"/>
                  </a:lnTo>
                  <a:lnTo>
                    <a:pt x="365" y="228"/>
                  </a:lnTo>
                  <a:lnTo>
                    <a:pt x="370" y="236"/>
                  </a:lnTo>
                  <a:lnTo>
                    <a:pt x="383" y="244"/>
                  </a:lnTo>
                  <a:lnTo>
                    <a:pt x="391" y="248"/>
                  </a:lnTo>
                  <a:lnTo>
                    <a:pt x="406" y="251"/>
                  </a:lnTo>
                  <a:lnTo>
                    <a:pt x="419" y="255"/>
                  </a:lnTo>
                  <a:lnTo>
                    <a:pt x="434" y="259"/>
                  </a:lnTo>
                  <a:lnTo>
                    <a:pt x="447" y="261"/>
                  </a:lnTo>
                  <a:lnTo>
                    <a:pt x="458" y="263"/>
                  </a:lnTo>
                  <a:lnTo>
                    <a:pt x="466" y="263"/>
                  </a:lnTo>
                  <a:lnTo>
                    <a:pt x="468" y="265"/>
                  </a:lnTo>
                  <a:lnTo>
                    <a:pt x="464" y="265"/>
                  </a:lnTo>
                  <a:lnTo>
                    <a:pt x="455" y="269"/>
                  </a:lnTo>
                  <a:lnTo>
                    <a:pt x="443" y="274"/>
                  </a:lnTo>
                  <a:lnTo>
                    <a:pt x="428" y="280"/>
                  </a:lnTo>
                  <a:lnTo>
                    <a:pt x="417" y="280"/>
                  </a:lnTo>
                  <a:lnTo>
                    <a:pt x="408" y="282"/>
                  </a:lnTo>
                  <a:lnTo>
                    <a:pt x="398" y="284"/>
                  </a:lnTo>
                  <a:lnTo>
                    <a:pt x="389" y="286"/>
                  </a:lnTo>
                  <a:lnTo>
                    <a:pt x="372" y="286"/>
                  </a:lnTo>
                  <a:lnTo>
                    <a:pt x="357" y="282"/>
                  </a:lnTo>
                  <a:lnTo>
                    <a:pt x="342" y="271"/>
                  </a:lnTo>
                  <a:lnTo>
                    <a:pt x="331" y="257"/>
                  </a:lnTo>
                  <a:lnTo>
                    <a:pt x="325" y="250"/>
                  </a:lnTo>
                  <a:lnTo>
                    <a:pt x="320" y="242"/>
                  </a:lnTo>
                  <a:lnTo>
                    <a:pt x="318" y="234"/>
                  </a:lnTo>
                  <a:lnTo>
                    <a:pt x="316" y="227"/>
                  </a:lnTo>
                  <a:lnTo>
                    <a:pt x="310" y="211"/>
                  </a:lnTo>
                  <a:lnTo>
                    <a:pt x="307" y="200"/>
                  </a:lnTo>
                  <a:lnTo>
                    <a:pt x="305" y="190"/>
                  </a:lnTo>
                  <a:lnTo>
                    <a:pt x="305" y="188"/>
                  </a:lnTo>
                  <a:lnTo>
                    <a:pt x="125" y="98"/>
                  </a:lnTo>
                  <a:lnTo>
                    <a:pt x="125" y="102"/>
                  </a:lnTo>
                  <a:lnTo>
                    <a:pt x="125" y="113"/>
                  </a:lnTo>
                  <a:lnTo>
                    <a:pt x="125" y="121"/>
                  </a:lnTo>
                  <a:lnTo>
                    <a:pt x="127" y="131"/>
                  </a:lnTo>
                  <a:lnTo>
                    <a:pt x="127" y="142"/>
                  </a:lnTo>
                  <a:lnTo>
                    <a:pt x="129" y="156"/>
                  </a:lnTo>
                  <a:lnTo>
                    <a:pt x="129" y="169"/>
                  </a:lnTo>
                  <a:lnTo>
                    <a:pt x="129" y="182"/>
                  </a:lnTo>
                  <a:lnTo>
                    <a:pt x="131" y="196"/>
                  </a:lnTo>
                  <a:lnTo>
                    <a:pt x="131" y="211"/>
                  </a:lnTo>
                  <a:lnTo>
                    <a:pt x="131" y="227"/>
                  </a:lnTo>
                  <a:lnTo>
                    <a:pt x="133" y="240"/>
                  </a:lnTo>
                  <a:lnTo>
                    <a:pt x="136" y="255"/>
                  </a:lnTo>
                  <a:lnTo>
                    <a:pt x="138" y="271"/>
                  </a:lnTo>
                  <a:lnTo>
                    <a:pt x="138" y="282"/>
                  </a:lnTo>
                  <a:lnTo>
                    <a:pt x="138" y="296"/>
                  </a:lnTo>
                  <a:lnTo>
                    <a:pt x="138" y="307"/>
                  </a:lnTo>
                  <a:lnTo>
                    <a:pt x="138" y="320"/>
                  </a:lnTo>
                  <a:lnTo>
                    <a:pt x="138" y="332"/>
                  </a:lnTo>
                  <a:lnTo>
                    <a:pt x="138" y="343"/>
                  </a:lnTo>
                  <a:lnTo>
                    <a:pt x="138" y="355"/>
                  </a:lnTo>
                  <a:lnTo>
                    <a:pt x="140" y="366"/>
                  </a:lnTo>
                  <a:lnTo>
                    <a:pt x="140" y="376"/>
                  </a:lnTo>
                  <a:lnTo>
                    <a:pt x="140" y="386"/>
                  </a:lnTo>
                  <a:lnTo>
                    <a:pt x="142" y="395"/>
                  </a:lnTo>
                  <a:lnTo>
                    <a:pt x="144" y="407"/>
                  </a:lnTo>
                  <a:lnTo>
                    <a:pt x="144" y="416"/>
                  </a:lnTo>
                  <a:lnTo>
                    <a:pt x="144" y="428"/>
                  </a:lnTo>
                  <a:lnTo>
                    <a:pt x="146" y="437"/>
                  </a:lnTo>
                  <a:lnTo>
                    <a:pt x="151" y="451"/>
                  </a:lnTo>
                  <a:lnTo>
                    <a:pt x="151" y="460"/>
                  </a:lnTo>
                  <a:lnTo>
                    <a:pt x="151" y="472"/>
                  </a:lnTo>
                  <a:lnTo>
                    <a:pt x="153" y="483"/>
                  </a:lnTo>
                  <a:lnTo>
                    <a:pt x="157" y="495"/>
                  </a:lnTo>
                  <a:lnTo>
                    <a:pt x="157" y="504"/>
                  </a:lnTo>
                  <a:lnTo>
                    <a:pt x="159" y="516"/>
                  </a:lnTo>
                  <a:lnTo>
                    <a:pt x="161" y="527"/>
                  </a:lnTo>
                  <a:lnTo>
                    <a:pt x="164" y="539"/>
                  </a:lnTo>
                  <a:lnTo>
                    <a:pt x="166" y="545"/>
                  </a:lnTo>
                  <a:lnTo>
                    <a:pt x="168" y="554"/>
                  </a:lnTo>
                  <a:lnTo>
                    <a:pt x="170" y="562"/>
                  </a:lnTo>
                  <a:lnTo>
                    <a:pt x="172" y="568"/>
                  </a:lnTo>
                  <a:lnTo>
                    <a:pt x="174" y="577"/>
                  </a:lnTo>
                  <a:lnTo>
                    <a:pt x="176" y="581"/>
                  </a:lnTo>
                  <a:lnTo>
                    <a:pt x="93" y="434"/>
                  </a:lnTo>
                  <a:lnTo>
                    <a:pt x="58" y="533"/>
                  </a:lnTo>
                  <a:lnTo>
                    <a:pt x="78" y="606"/>
                  </a:lnTo>
                  <a:lnTo>
                    <a:pt x="73" y="602"/>
                  </a:lnTo>
                  <a:lnTo>
                    <a:pt x="65" y="598"/>
                  </a:lnTo>
                  <a:lnTo>
                    <a:pt x="52" y="591"/>
                  </a:lnTo>
                  <a:lnTo>
                    <a:pt x="41" y="579"/>
                  </a:lnTo>
                  <a:lnTo>
                    <a:pt x="33" y="573"/>
                  </a:lnTo>
                  <a:lnTo>
                    <a:pt x="26" y="566"/>
                  </a:lnTo>
                  <a:lnTo>
                    <a:pt x="18" y="556"/>
                  </a:lnTo>
                  <a:lnTo>
                    <a:pt x="13" y="550"/>
                  </a:lnTo>
                  <a:lnTo>
                    <a:pt x="9" y="539"/>
                  </a:lnTo>
                  <a:lnTo>
                    <a:pt x="5" y="531"/>
                  </a:lnTo>
                  <a:lnTo>
                    <a:pt x="2" y="522"/>
                  </a:lnTo>
                  <a:lnTo>
                    <a:pt x="2" y="510"/>
                  </a:lnTo>
                  <a:lnTo>
                    <a:pt x="0" y="499"/>
                  </a:lnTo>
                  <a:lnTo>
                    <a:pt x="5" y="487"/>
                  </a:lnTo>
                  <a:lnTo>
                    <a:pt x="7" y="474"/>
                  </a:lnTo>
                  <a:lnTo>
                    <a:pt x="11" y="462"/>
                  </a:lnTo>
                  <a:lnTo>
                    <a:pt x="18" y="447"/>
                  </a:lnTo>
                  <a:lnTo>
                    <a:pt x="24" y="435"/>
                  </a:lnTo>
                  <a:lnTo>
                    <a:pt x="28" y="420"/>
                  </a:lnTo>
                  <a:lnTo>
                    <a:pt x="37" y="407"/>
                  </a:lnTo>
                  <a:lnTo>
                    <a:pt x="41" y="399"/>
                  </a:lnTo>
                  <a:lnTo>
                    <a:pt x="43" y="391"/>
                  </a:lnTo>
                  <a:lnTo>
                    <a:pt x="48" y="384"/>
                  </a:lnTo>
                  <a:lnTo>
                    <a:pt x="52" y="376"/>
                  </a:lnTo>
                  <a:lnTo>
                    <a:pt x="56" y="366"/>
                  </a:lnTo>
                  <a:lnTo>
                    <a:pt x="58" y="361"/>
                  </a:lnTo>
                  <a:lnTo>
                    <a:pt x="60" y="351"/>
                  </a:lnTo>
                  <a:lnTo>
                    <a:pt x="67" y="343"/>
                  </a:lnTo>
                  <a:lnTo>
                    <a:pt x="67" y="336"/>
                  </a:lnTo>
                  <a:lnTo>
                    <a:pt x="73" y="326"/>
                  </a:lnTo>
                  <a:lnTo>
                    <a:pt x="73" y="319"/>
                  </a:lnTo>
                  <a:lnTo>
                    <a:pt x="80" y="309"/>
                  </a:lnTo>
                  <a:lnTo>
                    <a:pt x="80" y="301"/>
                  </a:lnTo>
                  <a:lnTo>
                    <a:pt x="84" y="292"/>
                  </a:lnTo>
                  <a:lnTo>
                    <a:pt x="86" y="284"/>
                  </a:lnTo>
                  <a:lnTo>
                    <a:pt x="88" y="274"/>
                  </a:lnTo>
                  <a:lnTo>
                    <a:pt x="88" y="265"/>
                  </a:lnTo>
                  <a:lnTo>
                    <a:pt x="91" y="255"/>
                  </a:lnTo>
                  <a:lnTo>
                    <a:pt x="93" y="246"/>
                  </a:lnTo>
                  <a:lnTo>
                    <a:pt x="93" y="236"/>
                  </a:lnTo>
                  <a:lnTo>
                    <a:pt x="93" y="227"/>
                  </a:lnTo>
                  <a:lnTo>
                    <a:pt x="95" y="217"/>
                  </a:lnTo>
                  <a:lnTo>
                    <a:pt x="95" y="205"/>
                  </a:lnTo>
                  <a:lnTo>
                    <a:pt x="97" y="198"/>
                  </a:lnTo>
                  <a:lnTo>
                    <a:pt x="95" y="188"/>
                  </a:lnTo>
                  <a:lnTo>
                    <a:pt x="95" y="177"/>
                  </a:lnTo>
                  <a:lnTo>
                    <a:pt x="95" y="169"/>
                  </a:lnTo>
                  <a:lnTo>
                    <a:pt x="95" y="159"/>
                  </a:lnTo>
                  <a:lnTo>
                    <a:pt x="93" y="150"/>
                  </a:lnTo>
                  <a:lnTo>
                    <a:pt x="93" y="142"/>
                  </a:lnTo>
                  <a:lnTo>
                    <a:pt x="93" y="135"/>
                  </a:lnTo>
                  <a:lnTo>
                    <a:pt x="93" y="127"/>
                  </a:lnTo>
                  <a:lnTo>
                    <a:pt x="93" y="119"/>
                  </a:lnTo>
                  <a:lnTo>
                    <a:pt x="91" y="110"/>
                  </a:lnTo>
                  <a:lnTo>
                    <a:pt x="88" y="102"/>
                  </a:lnTo>
                  <a:lnTo>
                    <a:pt x="88" y="96"/>
                  </a:lnTo>
                  <a:lnTo>
                    <a:pt x="86" y="85"/>
                  </a:lnTo>
                  <a:lnTo>
                    <a:pt x="86" y="73"/>
                  </a:lnTo>
                  <a:lnTo>
                    <a:pt x="84" y="66"/>
                  </a:lnTo>
                  <a:lnTo>
                    <a:pt x="82" y="60"/>
                  </a:lnTo>
                  <a:lnTo>
                    <a:pt x="82" y="56"/>
                  </a:lnTo>
                  <a:lnTo>
                    <a:pt x="118" y="43"/>
                  </a:lnTo>
                  <a:close/>
                </a:path>
              </a:pathLst>
            </a:custGeom>
            <a:solidFill>
              <a:srgbClr val="EDDE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 name="Freeform 122"/>
            <p:cNvSpPr>
              <a:spLocks/>
            </p:cNvSpPr>
            <p:nvPr/>
          </p:nvSpPr>
          <p:spPr bwMode="auto">
            <a:xfrm>
              <a:off x="2470" y="2847"/>
              <a:ext cx="380" cy="268"/>
            </a:xfrm>
            <a:custGeom>
              <a:avLst/>
              <a:gdLst>
                <a:gd name="T0" fmla="*/ 0 w 380"/>
                <a:gd name="T1" fmla="*/ 100 h 268"/>
                <a:gd name="T2" fmla="*/ 163 w 380"/>
                <a:gd name="T3" fmla="*/ 155 h 268"/>
                <a:gd name="T4" fmla="*/ 210 w 380"/>
                <a:gd name="T5" fmla="*/ 268 h 268"/>
                <a:gd name="T6" fmla="*/ 380 w 380"/>
                <a:gd name="T7" fmla="*/ 240 h 268"/>
                <a:gd name="T8" fmla="*/ 365 w 380"/>
                <a:gd name="T9" fmla="*/ 205 h 268"/>
                <a:gd name="T10" fmla="*/ 318 w 380"/>
                <a:gd name="T11" fmla="*/ 173 h 268"/>
                <a:gd name="T12" fmla="*/ 346 w 380"/>
                <a:gd name="T13" fmla="*/ 150 h 268"/>
                <a:gd name="T14" fmla="*/ 255 w 380"/>
                <a:gd name="T15" fmla="*/ 146 h 268"/>
                <a:gd name="T16" fmla="*/ 86 w 380"/>
                <a:gd name="T17" fmla="*/ 0 h 268"/>
                <a:gd name="T18" fmla="*/ 0 w 380"/>
                <a:gd name="T19" fmla="*/ 100 h 268"/>
                <a:gd name="T20" fmla="*/ 0 w 380"/>
                <a:gd name="T21" fmla="*/ 100 h 2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0"/>
                <a:gd name="T34" fmla="*/ 0 h 268"/>
                <a:gd name="T35" fmla="*/ 380 w 380"/>
                <a:gd name="T36" fmla="*/ 268 h 2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0" h="268">
                  <a:moveTo>
                    <a:pt x="0" y="100"/>
                  </a:moveTo>
                  <a:lnTo>
                    <a:pt x="163" y="155"/>
                  </a:lnTo>
                  <a:lnTo>
                    <a:pt x="210" y="268"/>
                  </a:lnTo>
                  <a:lnTo>
                    <a:pt x="380" y="240"/>
                  </a:lnTo>
                  <a:lnTo>
                    <a:pt x="365" y="205"/>
                  </a:lnTo>
                  <a:lnTo>
                    <a:pt x="318" y="173"/>
                  </a:lnTo>
                  <a:lnTo>
                    <a:pt x="346" y="150"/>
                  </a:lnTo>
                  <a:lnTo>
                    <a:pt x="255" y="146"/>
                  </a:lnTo>
                  <a:lnTo>
                    <a:pt x="86" y="0"/>
                  </a:lnTo>
                  <a:lnTo>
                    <a:pt x="0" y="100"/>
                  </a:lnTo>
                  <a:close/>
                </a:path>
              </a:pathLst>
            </a:custGeom>
            <a:solidFill>
              <a:srgbClr val="A33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 name="Freeform 123"/>
            <p:cNvSpPr>
              <a:spLocks/>
            </p:cNvSpPr>
            <p:nvPr/>
          </p:nvSpPr>
          <p:spPr bwMode="auto">
            <a:xfrm>
              <a:off x="2515" y="2855"/>
              <a:ext cx="339" cy="247"/>
            </a:xfrm>
            <a:custGeom>
              <a:avLst/>
              <a:gdLst>
                <a:gd name="T0" fmla="*/ 92 w 339"/>
                <a:gd name="T1" fmla="*/ 0 h 247"/>
                <a:gd name="T2" fmla="*/ 210 w 339"/>
                <a:gd name="T3" fmla="*/ 113 h 247"/>
                <a:gd name="T4" fmla="*/ 301 w 339"/>
                <a:gd name="T5" fmla="*/ 117 h 247"/>
                <a:gd name="T6" fmla="*/ 339 w 339"/>
                <a:gd name="T7" fmla="*/ 151 h 247"/>
                <a:gd name="T8" fmla="*/ 266 w 339"/>
                <a:gd name="T9" fmla="*/ 163 h 247"/>
                <a:gd name="T10" fmla="*/ 236 w 339"/>
                <a:gd name="T11" fmla="*/ 193 h 247"/>
                <a:gd name="T12" fmla="*/ 236 w 339"/>
                <a:gd name="T13" fmla="*/ 214 h 247"/>
                <a:gd name="T14" fmla="*/ 165 w 339"/>
                <a:gd name="T15" fmla="*/ 247 h 247"/>
                <a:gd name="T16" fmla="*/ 142 w 339"/>
                <a:gd name="T17" fmla="*/ 109 h 247"/>
                <a:gd name="T18" fmla="*/ 0 w 339"/>
                <a:gd name="T19" fmla="*/ 59 h 247"/>
                <a:gd name="T20" fmla="*/ 92 w 339"/>
                <a:gd name="T21" fmla="*/ 0 h 247"/>
                <a:gd name="T22" fmla="*/ 92 w 339"/>
                <a:gd name="T23" fmla="*/ 0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247"/>
                <a:gd name="T38" fmla="*/ 339 w 339"/>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247">
                  <a:moveTo>
                    <a:pt x="92" y="0"/>
                  </a:moveTo>
                  <a:lnTo>
                    <a:pt x="210" y="113"/>
                  </a:lnTo>
                  <a:lnTo>
                    <a:pt x="301" y="117"/>
                  </a:lnTo>
                  <a:lnTo>
                    <a:pt x="339" y="151"/>
                  </a:lnTo>
                  <a:lnTo>
                    <a:pt x="266" y="163"/>
                  </a:lnTo>
                  <a:lnTo>
                    <a:pt x="236" y="193"/>
                  </a:lnTo>
                  <a:lnTo>
                    <a:pt x="236" y="214"/>
                  </a:lnTo>
                  <a:lnTo>
                    <a:pt x="165" y="247"/>
                  </a:lnTo>
                  <a:lnTo>
                    <a:pt x="142" y="109"/>
                  </a:lnTo>
                  <a:lnTo>
                    <a:pt x="0" y="59"/>
                  </a:lnTo>
                  <a:lnTo>
                    <a:pt x="92" y="0"/>
                  </a:lnTo>
                  <a:close/>
                </a:path>
              </a:pathLst>
            </a:custGeom>
            <a:solidFill>
              <a:srgbClr val="E08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 name="Freeform 124"/>
            <p:cNvSpPr>
              <a:spLocks/>
            </p:cNvSpPr>
            <p:nvPr/>
          </p:nvSpPr>
          <p:spPr bwMode="auto">
            <a:xfrm>
              <a:off x="2348" y="2393"/>
              <a:ext cx="448" cy="176"/>
            </a:xfrm>
            <a:custGeom>
              <a:avLst/>
              <a:gdLst>
                <a:gd name="T0" fmla="*/ 0 w 448"/>
                <a:gd name="T1" fmla="*/ 159 h 176"/>
                <a:gd name="T2" fmla="*/ 135 w 448"/>
                <a:gd name="T3" fmla="*/ 109 h 176"/>
                <a:gd name="T4" fmla="*/ 264 w 448"/>
                <a:gd name="T5" fmla="*/ 0 h 176"/>
                <a:gd name="T6" fmla="*/ 448 w 448"/>
                <a:gd name="T7" fmla="*/ 36 h 176"/>
                <a:gd name="T8" fmla="*/ 283 w 448"/>
                <a:gd name="T9" fmla="*/ 126 h 176"/>
                <a:gd name="T10" fmla="*/ 62 w 448"/>
                <a:gd name="T11" fmla="*/ 176 h 176"/>
                <a:gd name="T12" fmla="*/ 0 w 448"/>
                <a:gd name="T13" fmla="*/ 159 h 176"/>
                <a:gd name="T14" fmla="*/ 0 w 448"/>
                <a:gd name="T15" fmla="*/ 159 h 176"/>
                <a:gd name="T16" fmla="*/ 0 60000 65536"/>
                <a:gd name="T17" fmla="*/ 0 60000 65536"/>
                <a:gd name="T18" fmla="*/ 0 60000 65536"/>
                <a:gd name="T19" fmla="*/ 0 60000 65536"/>
                <a:gd name="T20" fmla="*/ 0 60000 65536"/>
                <a:gd name="T21" fmla="*/ 0 60000 65536"/>
                <a:gd name="T22" fmla="*/ 0 60000 65536"/>
                <a:gd name="T23" fmla="*/ 0 60000 65536"/>
                <a:gd name="T24" fmla="*/ 0 w 448"/>
                <a:gd name="T25" fmla="*/ 0 h 176"/>
                <a:gd name="T26" fmla="*/ 448 w 448"/>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 h="176">
                  <a:moveTo>
                    <a:pt x="0" y="159"/>
                  </a:moveTo>
                  <a:lnTo>
                    <a:pt x="135" y="109"/>
                  </a:lnTo>
                  <a:lnTo>
                    <a:pt x="264" y="0"/>
                  </a:lnTo>
                  <a:lnTo>
                    <a:pt x="448" y="36"/>
                  </a:lnTo>
                  <a:lnTo>
                    <a:pt x="283" y="126"/>
                  </a:lnTo>
                  <a:lnTo>
                    <a:pt x="62" y="176"/>
                  </a:lnTo>
                  <a:lnTo>
                    <a:pt x="0" y="159"/>
                  </a:lnTo>
                  <a:close/>
                </a:path>
              </a:pathLst>
            </a:custGeom>
            <a:solidFill>
              <a:srgbClr val="E08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 name="Freeform 125"/>
            <p:cNvSpPr>
              <a:spLocks/>
            </p:cNvSpPr>
            <p:nvPr/>
          </p:nvSpPr>
          <p:spPr bwMode="auto">
            <a:xfrm>
              <a:off x="2405" y="2420"/>
              <a:ext cx="430" cy="211"/>
            </a:xfrm>
            <a:custGeom>
              <a:avLst/>
              <a:gdLst>
                <a:gd name="T0" fmla="*/ 0 w 430"/>
                <a:gd name="T1" fmla="*/ 115 h 211"/>
                <a:gd name="T2" fmla="*/ 110 w 430"/>
                <a:gd name="T3" fmla="*/ 115 h 211"/>
                <a:gd name="T4" fmla="*/ 110 w 430"/>
                <a:gd name="T5" fmla="*/ 113 h 211"/>
                <a:gd name="T6" fmla="*/ 116 w 430"/>
                <a:gd name="T7" fmla="*/ 109 h 211"/>
                <a:gd name="T8" fmla="*/ 123 w 430"/>
                <a:gd name="T9" fmla="*/ 103 h 211"/>
                <a:gd name="T10" fmla="*/ 134 w 430"/>
                <a:gd name="T11" fmla="*/ 99 h 211"/>
                <a:gd name="T12" fmla="*/ 142 w 430"/>
                <a:gd name="T13" fmla="*/ 92 h 211"/>
                <a:gd name="T14" fmla="*/ 155 w 430"/>
                <a:gd name="T15" fmla="*/ 84 h 211"/>
                <a:gd name="T16" fmla="*/ 170 w 430"/>
                <a:gd name="T17" fmla="*/ 75 h 211"/>
                <a:gd name="T18" fmla="*/ 185 w 430"/>
                <a:gd name="T19" fmla="*/ 69 h 211"/>
                <a:gd name="T20" fmla="*/ 198 w 430"/>
                <a:gd name="T21" fmla="*/ 57 h 211"/>
                <a:gd name="T22" fmla="*/ 211 w 430"/>
                <a:gd name="T23" fmla="*/ 50 h 211"/>
                <a:gd name="T24" fmla="*/ 224 w 430"/>
                <a:gd name="T25" fmla="*/ 40 h 211"/>
                <a:gd name="T26" fmla="*/ 239 w 430"/>
                <a:gd name="T27" fmla="*/ 34 h 211"/>
                <a:gd name="T28" fmla="*/ 250 w 430"/>
                <a:gd name="T29" fmla="*/ 29 h 211"/>
                <a:gd name="T30" fmla="*/ 258 w 430"/>
                <a:gd name="T31" fmla="*/ 23 h 211"/>
                <a:gd name="T32" fmla="*/ 265 w 430"/>
                <a:gd name="T33" fmla="*/ 21 h 211"/>
                <a:gd name="T34" fmla="*/ 271 w 430"/>
                <a:gd name="T35" fmla="*/ 21 h 211"/>
                <a:gd name="T36" fmla="*/ 280 w 430"/>
                <a:gd name="T37" fmla="*/ 17 h 211"/>
                <a:gd name="T38" fmla="*/ 295 w 430"/>
                <a:gd name="T39" fmla="*/ 15 h 211"/>
                <a:gd name="T40" fmla="*/ 301 w 430"/>
                <a:gd name="T41" fmla="*/ 11 h 211"/>
                <a:gd name="T42" fmla="*/ 310 w 430"/>
                <a:gd name="T43" fmla="*/ 11 h 211"/>
                <a:gd name="T44" fmla="*/ 318 w 430"/>
                <a:gd name="T45" fmla="*/ 9 h 211"/>
                <a:gd name="T46" fmla="*/ 327 w 430"/>
                <a:gd name="T47" fmla="*/ 7 h 211"/>
                <a:gd name="T48" fmla="*/ 342 w 430"/>
                <a:gd name="T49" fmla="*/ 4 h 211"/>
                <a:gd name="T50" fmla="*/ 357 w 430"/>
                <a:gd name="T51" fmla="*/ 2 h 211"/>
                <a:gd name="T52" fmla="*/ 365 w 430"/>
                <a:gd name="T53" fmla="*/ 0 h 211"/>
                <a:gd name="T54" fmla="*/ 372 w 430"/>
                <a:gd name="T55" fmla="*/ 0 h 211"/>
                <a:gd name="T56" fmla="*/ 430 w 430"/>
                <a:gd name="T57" fmla="*/ 9 h 211"/>
                <a:gd name="T58" fmla="*/ 295 w 430"/>
                <a:gd name="T59" fmla="*/ 65 h 211"/>
                <a:gd name="T60" fmla="*/ 372 w 430"/>
                <a:gd name="T61" fmla="*/ 94 h 211"/>
                <a:gd name="T62" fmla="*/ 353 w 430"/>
                <a:gd name="T63" fmla="*/ 107 h 211"/>
                <a:gd name="T64" fmla="*/ 295 w 430"/>
                <a:gd name="T65" fmla="*/ 107 h 211"/>
                <a:gd name="T66" fmla="*/ 292 w 430"/>
                <a:gd name="T67" fmla="*/ 107 h 211"/>
                <a:gd name="T68" fmla="*/ 288 w 430"/>
                <a:gd name="T69" fmla="*/ 109 h 211"/>
                <a:gd name="T70" fmla="*/ 282 w 430"/>
                <a:gd name="T71" fmla="*/ 113 h 211"/>
                <a:gd name="T72" fmla="*/ 275 w 430"/>
                <a:gd name="T73" fmla="*/ 119 h 211"/>
                <a:gd name="T74" fmla="*/ 262 w 430"/>
                <a:gd name="T75" fmla="*/ 122 h 211"/>
                <a:gd name="T76" fmla="*/ 252 w 430"/>
                <a:gd name="T77" fmla="*/ 128 h 211"/>
                <a:gd name="T78" fmla="*/ 243 w 430"/>
                <a:gd name="T79" fmla="*/ 130 h 211"/>
                <a:gd name="T80" fmla="*/ 235 w 430"/>
                <a:gd name="T81" fmla="*/ 132 h 211"/>
                <a:gd name="T82" fmla="*/ 226 w 430"/>
                <a:gd name="T83" fmla="*/ 136 h 211"/>
                <a:gd name="T84" fmla="*/ 217 w 430"/>
                <a:gd name="T85" fmla="*/ 138 h 211"/>
                <a:gd name="T86" fmla="*/ 207 w 430"/>
                <a:gd name="T87" fmla="*/ 140 h 211"/>
                <a:gd name="T88" fmla="*/ 196 w 430"/>
                <a:gd name="T89" fmla="*/ 142 h 211"/>
                <a:gd name="T90" fmla="*/ 185 w 430"/>
                <a:gd name="T91" fmla="*/ 143 h 211"/>
                <a:gd name="T92" fmla="*/ 174 w 430"/>
                <a:gd name="T93" fmla="*/ 143 h 211"/>
                <a:gd name="T94" fmla="*/ 164 w 430"/>
                <a:gd name="T95" fmla="*/ 145 h 211"/>
                <a:gd name="T96" fmla="*/ 153 w 430"/>
                <a:gd name="T97" fmla="*/ 147 h 211"/>
                <a:gd name="T98" fmla="*/ 142 w 430"/>
                <a:gd name="T99" fmla="*/ 149 h 211"/>
                <a:gd name="T100" fmla="*/ 134 w 430"/>
                <a:gd name="T101" fmla="*/ 149 h 211"/>
                <a:gd name="T102" fmla="*/ 123 w 430"/>
                <a:gd name="T103" fmla="*/ 149 h 211"/>
                <a:gd name="T104" fmla="*/ 114 w 430"/>
                <a:gd name="T105" fmla="*/ 151 h 211"/>
                <a:gd name="T106" fmla="*/ 106 w 430"/>
                <a:gd name="T107" fmla="*/ 151 h 211"/>
                <a:gd name="T108" fmla="*/ 101 w 430"/>
                <a:gd name="T109" fmla="*/ 153 h 211"/>
                <a:gd name="T110" fmla="*/ 91 w 430"/>
                <a:gd name="T111" fmla="*/ 153 h 211"/>
                <a:gd name="T112" fmla="*/ 89 w 430"/>
                <a:gd name="T113" fmla="*/ 155 h 211"/>
                <a:gd name="T114" fmla="*/ 9 w 430"/>
                <a:gd name="T115" fmla="*/ 211 h 211"/>
                <a:gd name="T116" fmla="*/ 0 w 430"/>
                <a:gd name="T117" fmla="*/ 115 h 211"/>
                <a:gd name="T118" fmla="*/ 0 w 430"/>
                <a:gd name="T119" fmla="*/ 115 h 2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0"/>
                <a:gd name="T181" fmla="*/ 0 h 211"/>
                <a:gd name="T182" fmla="*/ 430 w 430"/>
                <a:gd name="T183" fmla="*/ 211 h 2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0" h="211">
                  <a:moveTo>
                    <a:pt x="0" y="115"/>
                  </a:moveTo>
                  <a:lnTo>
                    <a:pt x="110" y="115"/>
                  </a:lnTo>
                  <a:lnTo>
                    <a:pt x="110" y="113"/>
                  </a:lnTo>
                  <a:lnTo>
                    <a:pt x="116" y="109"/>
                  </a:lnTo>
                  <a:lnTo>
                    <a:pt x="123" y="103"/>
                  </a:lnTo>
                  <a:lnTo>
                    <a:pt x="134" y="99"/>
                  </a:lnTo>
                  <a:lnTo>
                    <a:pt x="142" y="92"/>
                  </a:lnTo>
                  <a:lnTo>
                    <a:pt x="155" y="84"/>
                  </a:lnTo>
                  <a:lnTo>
                    <a:pt x="170" y="75"/>
                  </a:lnTo>
                  <a:lnTo>
                    <a:pt x="185" y="69"/>
                  </a:lnTo>
                  <a:lnTo>
                    <a:pt x="198" y="57"/>
                  </a:lnTo>
                  <a:lnTo>
                    <a:pt x="211" y="50"/>
                  </a:lnTo>
                  <a:lnTo>
                    <a:pt x="224" y="40"/>
                  </a:lnTo>
                  <a:lnTo>
                    <a:pt x="239" y="34"/>
                  </a:lnTo>
                  <a:lnTo>
                    <a:pt x="250" y="29"/>
                  </a:lnTo>
                  <a:lnTo>
                    <a:pt x="258" y="23"/>
                  </a:lnTo>
                  <a:lnTo>
                    <a:pt x="265" y="21"/>
                  </a:lnTo>
                  <a:lnTo>
                    <a:pt x="271" y="21"/>
                  </a:lnTo>
                  <a:lnTo>
                    <a:pt x="280" y="17"/>
                  </a:lnTo>
                  <a:lnTo>
                    <a:pt x="295" y="15"/>
                  </a:lnTo>
                  <a:lnTo>
                    <a:pt x="301" y="11"/>
                  </a:lnTo>
                  <a:lnTo>
                    <a:pt x="310" y="11"/>
                  </a:lnTo>
                  <a:lnTo>
                    <a:pt x="318" y="9"/>
                  </a:lnTo>
                  <a:lnTo>
                    <a:pt x="327" y="7"/>
                  </a:lnTo>
                  <a:lnTo>
                    <a:pt x="342" y="4"/>
                  </a:lnTo>
                  <a:lnTo>
                    <a:pt x="357" y="2"/>
                  </a:lnTo>
                  <a:lnTo>
                    <a:pt x="365" y="0"/>
                  </a:lnTo>
                  <a:lnTo>
                    <a:pt x="372" y="0"/>
                  </a:lnTo>
                  <a:lnTo>
                    <a:pt x="430" y="9"/>
                  </a:lnTo>
                  <a:lnTo>
                    <a:pt x="295" y="65"/>
                  </a:lnTo>
                  <a:lnTo>
                    <a:pt x="372" y="94"/>
                  </a:lnTo>
                  <a:lnTo>
                    <a:pt x="353" y="107"/>
                  </a:lnTo>
                  <a:lnTo>
                    <a:pt x="295" y="107"/>
                  </a:lnTo>
                  <a:lnTo>
                    <a:pt x="292" y="107"/>
                  </a:lnTo>
                  <a:lnTo>
                    <a:pt x="288" y="109"/>
                  </a:lnTo>
                  <a:lnTo>
                    <a:pt x="282" y="113"/>
                  </a:lnTo>
                  <a:lnTo>
                    <a:pt x="275" y="119"/>
                  </a:lnTo>
                  <a:lnTo>
                    <a:pt x="262" y="122"/>
                  </a:lnTo>
                  <a:lnTo>
                    <a:pt x="252" y="128"/>
                  </a:lnTo>
                  <a:lnTo>
                    <a:pt x="243" y="130"/>
                  </a:lnTo>
                  <a:lnTo>
                    <a:pt x="235" y="132"/>
                  </a:lnTo>
                  <a:lnTo>
                    <a:pt x="226" y="136"/>
                  </a:lnTo>
                  <a:lnTo>
                    <a:pt x="217" y="138"/>
                  </a:lnTo>
                  <a:lnTo>
                    <a:pt x="207" y="140"/>
                  </a:lnTo>
                  <a:lnTo>
                    <a:pt x="196" y="142"/>
                  </a:lnTo>
                  <a:lnTo>
                    <a:pt x="185" y="143"/>
                  </a:lnTo>
                  <a:lnTo>
                    <a:pt x="174" y="143"/>
                  </a:lnTo>
                  <a:lnTo>
                    <a:pt x="164" y="145"/>
                  </a:lnTo>
                  <a:lnTo>
                    <a:pt x="153" y="147"/>
                  </a:lnTo>
                  <a:lnTo>
                    <a:pt x="142" y="149"/>
                  </a:lnTo>
                  <a:lnTo>
                    <a:pt x="134" y="149"/>
                  </a:lnTo>
                  <a:lnTo>
                    <a:pt x="123" y="149"/>
                  </a:lnTo>
                  <a:lnTo>
                    <a:pt x="114" y="151"/>
                  </a:lnTo>
                  <a:lnTo>
                    <a:pt x="106" y="151"/>
                  </a:lnTo>
                  <a:lnTo>
                    <a:pt x="101" y="153"/>
                  </a:lnTo>
                  <a:lnTo>
                    <a:pt x="91" y="153"/>
                  </a:lnTo>
                  <a:lnTo>
                    <a:pt x="89" y="155"/>
                  </a:lnTo>
                  <a:lnTo>
                    <a:pt x="9" y="211"/>
                  </a:lnTo>
                  <a:lnTo>
                    <a:pt x="0" y="115"/>
                  </a:lnTo>
                  <a:close/>
                </a:path>
              </a:pathLst>
            </a:custGeom>
            <a:solidFill>
              <a:srgbClr val="A33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4" name="Freeform 126"/>
            <p:cNvSpPr>
              <a:spLocks/>
            </p:cNvSpPr>
            <p:nvPr/>
          </p:nvSpPr>
          <p:spPr bwMode="auto">
            <a:xfrm>
              <a:off x="1925" y="1971"/>
              <a:ext cx="702" cy="1087"/>
            </a:xfrm>
            <a:custGeom>
              <a:avLst/>
              <a:gdLst>
                <a:gd name="T0" fmla="*/ 191 w 702"/>
                <a:gd name="T1" fmla="*/ 0 h 1087"/>
                <a:gd name="T2" fmla="*/ 352 w 702"/>
                <a:gd name="T3" fmla="*/ 207 h 1087"/>
                <a:gd name="T4" fmla="*/ 442 w 702"/>
                <a:gd name="T5" fmla="*/ 271 h 1087"/>
                <a:gd name="T6" fmla="*/ 493 w 702"/>
                <a:gd name="T7" fmla="*/ 543 h 1087"/>
                <a:gd name="T8" fmla="*/ 545 w 702"/>
                <a:gd name="T9" fmla="*/ 690 h 1087"/>
                <a:gd name="T10" fmla="*/ 702 w 702"/>
                <a:gd name="T11" fmla="*/ 909 h 1087"/>
                <a:gd name="T12" fmla="*/ 601 w 702"/>
                <a:gd name="T13" fmla="*/ 1008 h 1087"/>
                <a:gd name="T14" fmla="*/ 506 w 702"/>
                <a:gd name="T15" fmla="*/ 960 h 1087"/>
                <a:gd name="T16" fmla="*/ 438 w 702"/>
                <a:gd name="T17" fmla="*/ 1081 h 1087"/>
                <a:gd name="T18" fmla="*/ 433 w 702"/>
                <a:gd name="T19" fmla="*/ 1081 h 1087"/>
                <a:gd name="T20" fmla="*/ 423 w 702"/>
                <a:gd name="T21" fmla="*/ 1083 h 1087"/>
                <a:gd name="T22" fmla="*/ 414 w 702"/>
                <a:gd name="T23" fmla="*/ 1083 h 1087"/>
                <a:gd name="T24" fmla="*/ 405 w 702"/>
                <a:gd name="T25" fmla="*/ 1083 h 1087"/>
                <a:gd name="T26" fmla="*/ 397 w 702"/>
                <a:gd name="T27" fmla="*/ 1085 h 1087"/>
                <a:gd name="T28" fmla="*/ 386 w 702"/>
                <a:gd name="T29" fmla="*/ 1087 h 1087"/>
                <a:gd name="T30" fmla="*/ 373 w 702"/>
                <a:gd name="T31" fmla="*/ 1087 h 1087"/>
                <a:gd name="T32" fmla="*/ 362 w 702"/>
                <a:gd name="T33" fmla="*/ 1087 h 1087"/>
                <a:gd name="T34" fmla="*/ 350 w 702"/>
                <a:gd name="T35" fmla="*/ 1087 h 1087"/>
                <a:gd name="T36" fmla="*/ 337 w 702"/>
                <a:gd name="T37" fmla="*/ 1087 h 1087"/>
                <a:gd name="T38" fmla="*/ 322 w 702"/>
                <a:gd name="T39" fmla="*/ 1087 h 1087"/>
                <a:gd name="T40" fmla="*/ 309 w 702"/>
                <a:gd name="T41" fmla="*/ 1087 h 1087"/>
                <a:gd name="T42" fmla="*/ 296 w 702"/>
                <a:gd name="T43" fmla="*/ 1087 h 1087"/>
                <a:gd name="T44" fmla="*/ 283 w 702"/>
                <a:gd name="T45" fmla="*/ 1087 h 1087"/>
                <a:gd name="T46" fmla="*/ 270 w 702"/>
                <a:gd name="T47" fmla="*/ 1081 h 1087"/>
                <a:gd name="T48" fmla="*/ 255 w 702"/>
                <a:gd name="T49" fmla="*/ 1079 h 1087"/>
                <a:gd name="T50" fmla="*/ 242 w 702"/>
                <a:gd name="T51" fmla="*/ 1075 h 1087"/>
                <a:gd name="T52" fmla="*/ 231 w 702"/>
                <a:gd name="T53" fmla="*/ 1074 h 1087"/>
                <a:gd name="T54" fmla="*/ 219 w 702"/>
                <a:gd name="T55" fmla="*/ 1070 h 1087"/>
                <a:gd name="T56" fmla="*/ 206 w 702"/>
                <a:gd name="T57" fmla="*/ 1064 h 1087"/>
                <a:gd name="T58" fmla="*/ 197 w 702"/>
                <a:gd name="T59" fmla="*/ 1060 h 1087"/>
                <a:gd name="T60" fmla="*/ 186 w 702"/>
                <a:gd name="T61" fmla="*/ 1058 h 1087"/>
                <a:gd name="T62" fmla="*/ 178 w 702"/>
                <a:gd name="T63" fmla="*/ 1052 h 1087"/>
                <a:gd name="T64" fmla="*/ 169 w 702"/>
                <a:gd name="T65" fmla="*/ 1049 h 1087"/>
                <a:gd name="T66" fmla="*/ 161 w 702"/>
                <a:gd name="T67" fmla="*/ 1047 h 1087"/>
                <a:gd name="T68" fmla="*/ 156 w 702"/>
                <a:gd name="T69" fmla="*/ 1043 h 1087"/>
                <a:gd name="T70" fmla="*/ 148 w 702"/>
                <a:gd name="T71" fmla="*/ 1039 h 1087"/>
                <a:gd name="T72" fmla="*/ 148 w 702"/>
                <a:gd name="T73" fmla="*/ 1039 h 1087"/>
                <a:gd name="T74" fmla="*/ 109 w 702"/>
                <a:gd name="T75" fmla="*/ 1039 h 1087"/>
                <a:gd name="T76" fmla="*/ 0 w 702"/>
                <a:gd name="T77" fmla="*/ 972 h 1087"/>
                <a:gd name="T78" fmla="*/ 51 w 702"/>
                <a:gd name="T79" fmla="*/ 753 h 1087"/>
                <a:gd name="T80" fmla="*/ 21 w 702"/>
                <a:gd name="T81" fmla="*/ 518 h 1087"/>
                <a:gd name="T82" fmla="*/ 21 w 702"/>
                <a:gd name="T83" fmla="*/ 315 h 1087"/>
                <a:gd name="T84" fmla="*/ 128 w 702"/>
                <a:gd name="T85" fmla="*/ 98 h 1087"/>
                <a:gd name="T86" fmla="*/ 191 w 702"/>
                <a:gd name="T87" fmla="*/ 0 h 1087"/>
                <a:gd name="T88" fmla="*/ 191 w 702"/>
                <a:gd name="T89" fmla="*/ 0 h 1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2"/>
                <a:gd name="T136" fmla="*/ 0 h 1087"/>
                <a:gd name="T137" fmla="*/ 702 w 702"/>
                <a:gd name="T138" fmla="*/ 1087 h 10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2" h="1087">
                  <a:moveTo>
                    <a:pt x="191" y="0"/>
                  </a:moveTo>
                  <a:lnTo>
                    <a:pt x="352" y="207"/>
                  </a:lnTo>
                  <a:lnTo>
                    <a:pt x="442" y="271"/>
                  </a:lnTo>
                  <a:lnTo>
                    <a:pt x="493" y="543"/>
                  </a:lnTo>
                  <a:lnTo>
                    <a:pt x="545" y="690"/>
                  </a:lnTo>
                  <a:lnTo>
                    <a:pt x="702" y="909"/>
                  </a:lnTo>
                  <a:lnTo>
                    <a:pt x="601" y="1008"/>
                  </a:lnTo>
                  <a:lnTo>
                    <a:pt x="506" y="960"/>
                  </a:lnTo>
                  <a:lnTo>
                    <a:pt x="438" y="1081"/>
                  </a:lnTo>
                  <a:lnTo>
                    <a:pt x="433" y="1081"/>
                  </a:lnTo>
                  <a:lnTo>
                    <a:pt x="423" y="1083"/>
                  </a:lnTo>
                  <a:lnTo>
                    <a:pt x="414" y="1083"/>
                  </a:lnTo>
                  <a:lnTo>
                    <a:pt x="405" y="1083"/>
                  </a:lnTo>
                  <a:lnTo>
                    <a:pt x="397" y="1085"/>
                  </a:lnTo>
                  <a:lnTo>
                    <a:pt x="386" y="1087"/>
                  </a:lnTo>
                  <a:lnTo>
                    <a:pt x="373" y="1087"/>
                  </a:lnTo>
                  <a:lnTo>
                    <a:pt x="362" y="1087"/>
                  </a:lnTo>
                  <a:lnTo>
                    <a:pt x="350" y="1087"/>
                  </a:lnTo>
                  <a:lnTo>
                    <a:pt x="337" y="1087"/>
                  </a:lnTo>
                  <a:lnTo>
                    <a:pt x="322" y="1087"/>
                  </a:lnTo>
                  <a:lnTo>
                    <a:pt x="309" y="1087"/>
                  </a:lnTo>
                  <a:lnTo>
                    <a:pt x="296" y="1087"/>
                  </a:lnTo>
                  <a:lnTo>
                    <a:pt x="283" y="1087"/>
                  </a:lnTo>
                  <a:lnTo>
                    <a:pt x="270" y="1081"/>
                  </a:lnTo>
                  <a:lnTo>
                    <a:pt x="255" y="1079"/>
                  </a:lnTo>
                  <a:lnTo>
                    <a:pt x="242" y="1075"/>
                  </a:lnTo>
                  <a:lnTo>
                    <a:pt x="231" y="1074"/>
                  </a:lnTo>
                  <a:lnTo>
                    <a:pt x="219" y="1070"/>
                  </a:lnTo>
                  <a:lnTo>
                    <a:pt x="206" y="1064"/>
                  </a:lnTo>
                  <a:lnTo>
                    <a:pt x="197" y="1060"/>
                  </a:lnTo>
                  <a:lnTo>
                    <a:pt x="186" y="1058"/>
                  </a:lnTo>
                  <a:lnTo>
                    <a:pt x="178" y="1052"/>
                  </a:lnTo>
                  <a:lnTo>
                    <a:pt x="169" y="1049"/>
                  </a:lnTo>
                  <a:lnTo>
                    <a:pt x="161" y="1047"/>
                  </a:lnTo>
                  <a:lnTo>
                    <a:pt x="156" y="1043"/>
                  </a:lnTo>
                  <a:lnTo>
                    <a:pt x="148" y="1039"/>
                  </a:lnTo>
                  <a:lnTo>
                    <a:pt x="109" y="1039"/>
                  </a:lnTo>
                  <a:lnTo>
                    <a:pt x="0" y="972"/>
                  </a:lnTo>
                  <a:lnTo>
                    <a:pt x="51" y="753"/>
                  </a:lnTo>
                  <a:lnTo>
                    <a:pt x="21" y="518"/>
                  </a:lnTo>
                  <a:lnTo>
                    <a:pt x="21" y="315"/>
                  </a:lnTo>
                  <a:lnTo>
                    <a:pt x="128" y="98"/>
                  </a:lnTo>
                  <a:lnTo>
                    <a:pt x="191" y="0"/>
                  </a:lnTo>
                  <a:close/>
                </a:path>
              </a:pathLst>
            </a:custGeom>
            <a:solidFill>
              <a:srgbClr val="3D7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5" name="Freeform 127"/>
            <p:cNvSpPr>
              <a:spLocks/>
            </p:cNvSpPr>
            <p:nvPr/>
          </p:nvSpPr>
          <p:spPr bwMode="auto">
            <a:xfrm>
              <a:off x="2202" y="2098"/>
              <a:ext cx="431" cy="810"/>
            </a:xfrm>
            <a:custGeom>
              <a:avLst/>
              <a:gdLst>
                <a:gd name="T0" fmla="*/ 195 w 431"/>
                <a:gd name="T1" fmla="*/ 161 h 810"/>
                <a:gd name="T2" fmla="*/ 193 w 431"/>
                <a:gd name="T3" fmla="*/ 167 h 810"/>
                <a:gd name="T4" fmla="*/ 195 w 431"/>
                <a:gd name="T5" fmla="*/ 188 h 810"/>
                <a:gd name="T6" fmla="*/ 195 w 431"/>
                <a:gd name="T7" fmla="*/ 201 h 810"/>
                <a:gd name="T8" fmla="*/ 195 w 431"/>
                <a:gd name="T9" fmla="*/ 218 h 810"/>
                <a:gd name="T10" fmla="*/ 197 w 431"/>
                <a:gd name="T11" fmla="*/ 236 h 810"/>
                <a:gd name="T12" fmla="*/ 201 w 431"/>
                <a:gd name="T13" fmla="*/ 259 h 810"/>
                <a:gd name="T14" fmla="*/ 203 w 431"/>
                <a:gd name="T15" fmla="*/ 280 h 810"/>
                <a:gd name="T16" fmla="*/ 206 w 431"/>
                <a:gd name="T17" fmla="*/ 305 h 810"/>
                <a:gd name="T18" fmla="*/ 210 w 431"/>
                <a:gd name="T19" fmla="*/ 328 h 810"/>
                <a:gd name="T20" fmla="*/ 216 w 431"/>
                <a:gd name="T21" fmla="*/ 356 h 810"/>
                <a:gd name="T22" fmla="*/ 223 w 431"/>
                <a:gd name="T23" fmla="*/ 381 h 810"/>
                <a:gd name="T24" fmla="*/ 231 w 431"/>
                <a:gd name="T25" fmla="*/ 410 h 810"/>
                <a:gd name="T26" fmla="*/ 240 w 431"/>
                <a:gd name="T27" fmla="*/ 439 h 810"/>
                <a:gd name="T28" fmla="*/ 251 w 431"/>
                <a:gd name="T29" fmla="*/ 467 h 810"/>
                <a:gd name="T30" fmla="*/ 261 w 431"/>
                <a:gd name="T31" fmla="*/ 494 h 810"/>
                <a:gd name="T32" fmla="*/ 274 w 431"/>
                <a:gd name="T33" fmla="*/ 521 h 810"/>
                <a:gd name="T34" fmla="*/ 287 w 431"/>
                <a:gd name="T35" fmla="*/ 546 h 810"/>
                <a:gd name="T36" fmla="*/ 302 w 431"/>
                <a:gd name="T37" fmla="*/ 575 h 810"/>
                <a:gd name="T38" fmla="*/ 317 w 431"/>
                <a:gd name="T39" fmla="*/ 598 h 810"/>
                <a:gd name="T40" fmla="*/ 332 w 431"/>
                <a:gd name="T41" fmla="*/ 623 h 810"/>
                <a:gd name="T42" fmla="*/ 345 w 431"/>
                <a:gd name="T43" fmla="*/ 644 h 810"/>
                <a:gd name="T44" fmla="*/ 362 w 431"/>
                <a:gd name="T45" fmla="*/ 667 h 810"/>
                <a:gd name="T46" fmla="*/ 375 w 431"/>
                <a:gd name="T47" fmla="*/ 684 h 810"/>
                <a:gd name="T48" fmla="*/ 388 w 431"/>
                <a:gd name="T49" fmla="*/ 703 h 810"/>
                <a:gd name="T50" fmla="*/ 410 w 431"/>
                <a:gd name="T51" fmla="*/ 730 h 810"/>
                <a:gd name="T52" fmla="*/ 425 w 431"/>
                <a:gd name="T53" fmla="*/ 749 h 810"/>
                <a:gd name="T54" fmla="*/ 431 w 431"/>
                <a:gd name="T55" fmla="*/ 757 h 810"/>
                <a:gd name="T56" fmla="*/ 386 w 431"/>
                <a:gd name="T57" fmla="*/ 766 h 810"/>
                <a:gd name="T58" fmla="*/ 216 w 431"/>
                <a:gd name="T59" fmla="*/ 559 h 810"/>
                <a:gd name="T60" fmla="*/ 219 w 431"/>
                <a:gd name="T61" fmla="*/ 550 h 810"/>
                <a:gd name="T62" fmla="*/ 219 w 431"/>
                <a:gd name="T63" fmla="*/ 527 h 810"/>
                <a:gd name="T64" fmla="*/ 216 w 431"/>
                <a:gd name="T65" fmla="*/ 508 h 810"/>
                <a:gd name="T66" fmla="*/ 216 w 431"/>
                <a:gd name="T67" fmla="*/ 487 h 810"/>
                <a:gd name="T68" fmla="*/ 214 w 431"/>
                <a:gd name="T69" fmla="*/ 471 h 810"/>
                <a:gd name="T70" fmla="*/ 210 w 431"/>
                <a:gd name="T71" fmla="*/ 454 h 810"/>
                <a:gd name="T72" fmla="*/ 208 w 431"/>
                <a:gd name="T73" fmla="*/ 439 h 810"/>
                <a:gd name="T74" fmla="*/ 206 w 431"/>
                <a:gd name="T75" fmla="*/ 423 h 810"/>
                <a:gd name="T76" fmla="*/ 203 w 431"/>
                <a:gd name="T77" fmla="*/ 406 h 810"/>
                <a:gd name="T78" fmla="*/ 199 w 431"/>
                <a:gd name="T79" fmla="*/ 389 h 810"/>
                <a:gd name="T80" fmla="*/ 197 w 431"/>
                <a:gd name="T81" fmla="*/ 372 h 810"/>
                <a:gd name="T82" fmla="*/ 195 w 431"/>
                <a:gd name="T83" fmla="*/ 356 h 810"/>
                <a:gd name="T84" fmla="*/ 191 w 431"/>
                <a:gd name="T85" fmla="*/ 339 h 810"/>
                <a:gd name="T86" fmla="*/ 188 w 431"/>
                <a:gd name="T87" fmla="*/ 324 h 810"/>
                <a:gd name="T88" fmla="*/ 184 w 431"/>
                <a:gd name="T89" fmla="*/ 299 h 810"/>
                <a:gd name="T90" fmla="*/ 180 w 431"/>
                <a:gd name="T91" fmla="*/ 280 h 810"/>
                <a:gd name="T92" fmla="*/ 180 w 431"/>
                <a:gd name="T93" fmla="*/ 270 h 810"/>
                <a:gd name="T94" fmla="*/ 176 w 431"/>
                <a:gd name="T95" fmla="*/ 260 h 810"/>
                <a:gd name="T96" fmla="*/ 165 w 431"/>
                <a:gd name="T97" fmla="*/ 247 h 810"/>
                <a:gd name="T98" fmla="*/ 152 w 431"/>
                <a:gd name="T99" fmla="*/ 230 h 810"/>
                <a:gd name="T100" fmla="*/ 137 w 431"/>
                <a:gd name="T101" fmla="*/ 211 h 810"/>
                <a:gd name="T102" fmla="*/ 120 w 431"/>
                <a:gd name="T103" fmla="*/ 190 h 810"/>
                <a:gd name="T104" fmla="*/ 107 w 431"/>
                <a:gd name="T105" fmla="*/ 176 h 810"/>
                <a:gd name="T106" fmla="*/ 94 w 431"/>
                <a:gd name="T107" fmla="*/ 161 h 810"/>
                <a:gd name="T108" fmla="*/ 49 w 431"/>
                <a:gd name="T109" fmla="*/ 92 h 810"/>
                <a:gd name="T110" fmla="*/ 0 w 431"/>
                <a:gd name="T111" fmla="*/ 0 h 8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1"/>
                <a:gd name="T169" fmla="*/ 0 h 810"/>
                <a:gd name="T170" fmla="*/ 431 w 431"/>
                <a:gd name="T171" fmla="*/ 810 h 8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1" h="810">
                  <a:moveTo>
                    <a:pt x="0" y="0"/>
                  </a:moveTo>
                  <a:lnTo>
                    <a:pt x="195" y="161"/>
                  </a:lnTo>
                  <a:lnTo>
                    <a:pt x="193" y="161"/>
                  </a:lnTo>
                  <a:lnTo>
                    <a:pt x="193" y="167"/>
                  </a:lnTo>
                  <a:lnTo>
                    <a:pt x="193" y="174"/>
                  </a:lnTo>
                  <a:lnTo>
                    <a:pt x="195" y="188"/>
                  </a:lnTo>
                  <a:lnTo>
                    <a:pt x="195" y="193"/>
                  </a:lnTo>
                  <a:lnTo>
                    <a:pt x="195" y="201"/>
                  </a:lnTo>
                  <a:lnTo>
                    <a:pt x="195" y="209"/>
                  </a:lnTo>
                  <a:lnTo>
                    <a:pt x="195" y="218"/>
                  </a:lnTo>
                  <a:lnTo>
                    <a:pt x="195" y="226"/>
                  </a:lnTo>
                  <a:lnTo>
                    <a:pt x="197" y="236"/>
                  </a:lnTo>
                  <a:lnTo>
                    <a:pt x="197" y="247"/>
                  </a:lnTo>
                  <a:lnTo>
                    <a:pt x="201" y="259"/>
                  </a:lnTo>
                  <a:lnTo>
                    <a:pt x="201" y="268"/>
                  </a:lnTo>
                  <a:lnTo>
                    <a:pt x="203" y="280"/>
                  </a:lnTo>
                  <a:lnTo>
                    <a:pt x="203" y="291"/>
                  </a:lnTo>
                  <a:lnTo>
                    <a:pt x="206" y="305"/>
                  </a:lnTo>
                  <a:lnTo>
                    <a:pt x="208" y="316"/>
                  </a:lnTo>
                  <a:lnTo>
                    <a:pt x="210" y="328"/>
                  </a:lnTo>
                  <a:lnTo>
                    <a:pt x="212" y="341"/>
                  </a:lnTo>
                  <a:lnTo>
                    <a:pt x="216" y="356"/>
                  </a:lnTo>
                  <a:lnTo>
                    <a:pt x="219" y="368"/>
                  </a:lnTo>
                  <a:lnTo>
                    <a:pt x="223" y="381"/>
                  </a:lnTo>
                  <a:lnTo>
                    <a:pt x="227" y="397"/>
                  </a:lnTo>
                  <a:lnTo>
                    <a:pt x="231" y="410"/>
                  </a:lnTo>
                  <a:lnTo>
                    <a:pt x="236" y="423"/>
                  </a:lnTo>
                  <a:lnTo>
                    <a:pt x="240" y="439"/>
                  </a:lnTo>
                  <a:lnTo>
                    <a:pt x="244" y="452"/>
                  </a:lnTo>
                  <a:lnTo>
                    <a:pt x="251" y="467"/>
                  </a:lnTo>
                  <a:lnTo>
                    <a:pt x="255" y="481"/>
                  </a:lnTo>
                  <a:lnTo>
                    <a:pt x="261" y="494"/>
                  </a:lnTo>
                  <a:lnTo>
                    <a:pt x="268" y="506"/>
                  </a:lnTo>
                  <a:lnTo>
                    <a:pt x="274" y="521"/>
                  </a:lnTo>
                  <a:lnTo>
                    <a:pt x="281" y="534"/>
                  </a:lnTo>
                  <a:lnTo>
                    <a:pt x="287" y="546"/>
                  </a:lnTo>
                  <a:lnTo>
                    <a:pt x="294" y="559"/>
                  </a:lnTo>
                  <a:lnTo>
                    <a:pt x="302" y="575"/>
                  </a:lnTo>
                  <a:lnTo>
                    <a:pt x="309" y="586"/>
                  </a:lnTo>
                  <a:lnTo>
                    <a:pt x="317" y="598"/>
                  </a:lnTo>
                  <a:lnTo>
                    <a:pt x="324" y="609"/>
                  </a:lnTo>
                  <a:lnTo>
                    <a:pt x="332" y="623"/>
                  </a:lnTo>
                  <a:lnTo>
                    <a:pt x="339" y="632"/>
                  </a:lnTo>
                  <a:lnTo>
                    <a:pt x="345" y="644"/>
                  </a:lnTo>
                  <a:lnTo>
                    <a:pt x="354" y="655"/>
                  </a:lnTo>
                  <a:lnTo>
                    <a:pt x="362" y="667"/>
                  </a:lnTo>
                  <a:lnTo>
                    <a:pt x="369" y="676"/>
                  </a:lnTo>
                  <a:lnTo>
                    <a:pt x="375" y="684"/>
                  </a:lnTo>
                  <a:lnTo>
                    <a:pt x="382" y="694"/>
                  </a:lnTo>
                  <a:lnTo>
                    <a:pt x="388" y="703"/>
                  </a:lnTo>
                  <a:lnTo>
                    <a:pt x="399" y="718"/>
                  </a:lnTo>
                  <a:lnTo>
                    <a:pt x="410" y="730"/>
                  </a:lnTo>
                  <a:lnTo>
                    <a:pt x="418" y="741"/>
                  </a:lnTo>
                  <a:lnTo>
                    <a:pt x="425" y="749"/>
                  </a:lnTo>
                  <a:lnTo>
                    <a:pt x="427" y="753"/>
                  </a:lnTo>
                  <a:lnTo>
                    <a:pt x="431" y="757"/>
                  </a:lnTo>
                  <a:lnTo>
                    <a:pt x="377" y="810"/>
                  </a:lnTo>
                  <a:lnTo>
                    <a:pt x="386" y="766"/>
                  </a:lnTo>
                  <a:lnTo>
                    <a:pt x="270" y="577"/>
                  </a:lnTo>
                  <a:lnTo>
                    <a:pt x="216" y="559"/>
                  </a:lnTo>
                  <a:lnTo>
                    <a:pt x="216" y="557"/>
                  </a:lnTo>
                  <a:lnTo>
                    <a:pt x="219" y="550"/>
                  </a:lnTo>
                  <a:lnTo>
                    <a:pt x="219" y="540"/>
                  </a:lnTo>
                  <a:lnTo>
                    <a:pt x="219" y="527"/>
                  </a:lnTo>
                  <a:lnTo>
                    <a:pt x="216" y="517"/>
                  </a:lnTo>
                  <a:lnTo>
                    <a:pt x="216" y="508"/>
                  </a:lnTo>
                  <a:lnTo>
                    <a:pt x="216" y="498"/>
                  </a:lnTo>
                  <a:lnTo>
                    <a:pt x="216" y="487"/>
                  </a:lnTo>
                  <a:lnTo>
                    <a:pt x="216" y="477"/>
                  </a:lnTo>
                  <a:lnTo>
                    <a:pt x="214" y="471"/>
                  </a:lnTo>
                  <a:lnTo>
                    <a:pt x="212" y="462"/>
                  </a:lnTo>
                  <a:lnTo>
                    <a:pt x="210" y="454"/>
                  </a:lnTo>
                  <a:lnTo>
                    <a:pt x="210" y="446"/>
                  </a:lnTo>
                  <a:lnTo>
                    <a:pt x="208" y="439"/>
                  </a:lnTo>
                  <a:lnTo>
                    <a:pt x="206" y="431"/>
                  </a:lnTo>
                  <a:lnTo>
                    <a:pt x="206" y="423"/>
                  </a:lnTo>
                  <a:lnTo>
                    <a:pt x="203" y="414"/>
                  </a:lnTo>
                  <a:lnTo>
                    <a:pt x="203" y="406"/>
                  </a:lnTo>
                  <a:lnTo>
                    <a:pt x="199" y="397"/>
                  </a:lnTo>
                  <a:lnTo>
                    <a:pt x="199" y="389"/>
                  </a:lnTo>
                  <a:lnTo>
                    <a:pt x="197" y="379"/>
                  </a:lnTo>
                  <a:lnTo>
                    <a:pt x="197" y="372"/>
                  </a:lnTo>
                  <a:lnTo>
                    <a:pt x="195" y="362"/>
                  </a:lnTo>
                  <a:lnTo>
                    <a:pt x="195" y="356"/>
                  </a:lnTo>
                  <a:lnTo>
                    <a:pt x="191" y="347"/>
                  </a:lnTo>
                  <a:lnTo>
                    <a:pt x="191" y="339"/>
                  </a:lnTo>
                  <a:lnTo>
                    <a:pt x="188" y="331"/>
                  </a:lnTo>
                  <a:lnTo>
                    <a:pt x="188" y="324"/>
                  </a:lnTo>
                  <a:lnTo>
                    <a:pt x="184" y="310"/>
                  </a:lnTo>
                  <a:lnTo>
                    <a:pt x="184" y="299"/>
                  </a:lnTo>
                  <a:lnTo>
                    <a:pt x="182" y="287"/>
                  </a:lnTo>
                  <a:lnTo>
                    <a:pt x="180" y="280"/>
                  </a:lnTo>
                  <a:lnTo>
                    <a:pt x="180" y="274"/>
                  </a:lnTo>
                  <a:lnTo>
                    <a:pt x="180" y="270"/>
                  </a:lnTo>
                  <a:lnTo>
                    <a:pt x="178" y="264"/>
                  </a:lnTo>
                  <a:lnTo>
                    <a:pt x="176" y="260"/>
                  </a:lnTo>
                  <a:lnTo>
                    <a:pt x="171" y="253"/>
                  </a:lnTo>
                  <a:lnTo>
                    <a:pt x="165" y="247"/>
                  </a:lnTo>
                  <a:lnTo>
                    <a:pt x="158" y="237"/>
                  </a:lnTo>
                  <a:lnTo>
                    <a:pt x="152" y="230"/>
                  </a:lnTo>
                  <a:lnTo>
                    <a:pt x="143" y="218"/>
                  </a:lnTo>
                  <a:lnTo>
                    <a:pt x="137" y="211"/>
                  </a:lnTo>
                  <a:lnTo>
                    <a:pt x="126" y="201"/>
                  </a:lnTo>
                  <a:lnTo>
                    <a:pt x="120" y="190"/>
                  </a:lnTo>
                  <a:lnTo>
                    <a:pt x="111" y="182"/>
                  </a:lnTo>
                  <a:lnTo>
                    <a:pt x="107" y="176"/>
                  </a:lnTo>
                  <a:lnTo>
                    <a:pt x="96" y="165"/>
                  </a:lnTo>
                  <a:lnTo>
                    <a:pt x="94" y="161"/>
                  </a:lnTo>
                  <a:lnTo>
                    <a:pt x="146" y="140"/>
                  </a:lnTo>
                  <a:lnTo>
                    <a:pt x="49" y="92"/>
                  </a:lnTo>
                  <a:lnTo>
                    <a:pt x="0" y="0"/>
                  </a:lnTo>
                  <a:close/>
                </a:path>
              </a:pathLst>
            </a:custGeom>
            <a:solidFill>
              <a:srgbClr val="8AC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6" name="Freeform 128"/>
            <p:cNvSpPr>
              <a:spLocks/>
            </p:cNvSpPr>
            <p:nvPr/>
          </p:nvSpPr>
          <p:spPr bwMode="auto">
            <a:xfrm>
              <a:off x="1890" y="2115"/>
              <a:ext cx="256" cy="908"/>
            </a:xfrm>
            <a:custGeom>
              <a:avLst/>
              <a:gdLst>
                <a:gd name="T0" fmla="*/ 90 w 256"/>
                <a:gd name="T1" fmla="*/ 138 h 908"/>
                <a:gd name="T2" fmla="*/ 82 w 256"/>
                <a:gd name="T3" fmla="*/ 167 h 908"/>
                <a:gd name="T4" fmla="*/ 77 w 256"/>
                <a:gd name="T5" fmla="*/ 194 h 908"/>
                <a:gd name="T6" fmla="*/ 73 w 256"/>
                <a:gd name="T7" fmla="*/ 217 h 908"/>
                <a:gd name="T8" fmla="*/ 71 w 256"/>
                <a:gd name="T9" fmla="*/ 242 h 908"/>
                <a:gd name="T10" fmla="*/ 69 w 256"/>
                <a:gd name="T11" fmla="*/ 268 h 908"/>
                <a:gd name="T12" fmla="*/ 69 w 256"/>
                <a:gd name="T13" fmla="*/ 297 h 908"/>
                <a:gd name="T14" fmla="*/ 71 w 256"/>
                <a:gd name="T15" fmla="*/ 326 h 908"/>
                <a:gd name="T16" fmla="*/ 73 w 256"/>
                <a:gd name="T17" fmla="*/ 357 h 908"/>
                <a:gd name="T18" fmla="*/ 75 w 256"/>
                <a:gd name="T19" fmla="*/ 385 h 908"/>
                <a:gd name="T20" fmla="*/ 80 w 256"/>
                <a:gd name="T21" fmla="*/ 416 h 908"/>
                <a:gd name="T22" fmla="*/ 84 w 256"/>
                <a:gd name="T23" fmla="*/ 447 h 908"/>
                <a:gd name="T24" fmla="*/ 90 w 256"/>
                <a:gd name="T25" fmla="*/ 479 h 908"/>
                <a:gd name="T26" fmla="*/ 93 w 256"/>
                <a:gd name="T27" fmla="*/ 508 h 908"/>
                <a:gd name="T28" fmla="*/ 97 w 256"/>
                <a:gd name="T29" fmla="*/ 540 h 908"/>
                <a:gd name="T30" fmla="*/ 99 w 256"/>
                <a:gd name="T31" fmla="*/ 569 h 908"/>
                <a:gd name="T32" fmla="*/ 101 w 256"/>
                <a:gd name="T33" fmla="*/ 602 h 908"/>
                <a:gd name="T34" fmla="*/ 101 w 256"/>
                <a:gd name="T35" fmla="*/ 631 h 908"/>
                <a:gd name="T36" fmla="*/ 99 w 256"/>
                <a:gd name="T37" fmla="*/ 659 h 908"/>
                <a:gd name="T38" fmla="*/ 93 w 256"/>
                <a:gd name="T39" fmla="*/ 686 h 908"/>
                <a:gd name="T40" fmla="*/ 88 w 256"/>
                <a:gd name="T41" fmla="*/ 713 h 908"/>
                <a:gd name="T42" fmla="*/ 80 w 256"/>
                <a:gd name="T43" fmla="*/ 736 h 908"/>
                <a:gd name="T44" fmla="*/ 69 w 256"/>
                <a:gd name="T45" fmla="*/ 772 h 908"/>
                <a:gd name="T46" fmla="*/ 54 w 256"/>
                <a:gd name="T47" fmla="*/ 803 h 908"/>
                <a:gd name="T48" fmla="*/ 43 w 256"/>
                <a:gd name="T49" fmla="*/ 828 h 908"/>
                <a:gd name="T50" fmla="*/ 202 w 256"/>
                <a:gd name="T51" fmla="*/ 908 h 908"/>
                <a:gd name="T52" fmla="*/ 183 w 256"/>
                <a:gd name="T53" fmla="*/ 908 h 908"/>
                <a:gd name="T54" fmla="*/ 138 w 256"/>
                <a:gd name="T55" fmla="*/ 903 h 908"/>
                <a:gd name="T56" fmla="*/ 110 w 256"/>
                <a:gd name="T57" fmla="*/ 897 h 908"/>
                <a:gd name="T58" fmla="*/ 82 w 256"/>
                <a:gd name="T59" fmla="*/ 885 h 908"/>
                <a:gd name="T60" fmla="*/ 45 w 256"/>
                <a:gd name="T61" fmla="*/ 868 h 908"/>
                <a:gd name="T62" fmla="*/ 9 w 256"/>
                <a:gd name="T63" fmla="*/ 841 h 908"/>
                <a:gd name="T64" fmla="*/ 0 w 256"/>
                <a:gd name="T65" fmla="*/ 834 h 908"/>
                <a:gd name="T66" fmla="*/ 9 w 256"/>
                <a:gd name="T67" fmla="*/ 816 h 908"/>
                <a:gd name="T68" fmla="*/ 24 w 256"/>
                <a:gd name="T69" fmla="*/ 776 h 908"/>
                <a:gd name="T70" fmla="*/ 35 w 256"/>
                <a:gd name="T71" fmla="*/ 744 h 908"/>
                <a:gd name="T72" fmla="*/ 43 w 256"/>
                <a:gd name="T73" fmla="*/ 717 h 908"/>
                <a:gd name="T74" fmla="*/ 54 w 256"/>
                <a:gd name="T75" fmla="*/ 686 h 908"/>
                <a:gd name="T76" fmla="*/ 58 w 256"/>
                <a:gd name="T77" fmla="*/ 654 h 908"/>
                <a:gd name="T78" fmla="*/ 62 w 256"/>
                <a:gd name="T79" fmla="*/ 621 h 908"/>
                <a:gd name="T80" fmla="*/ 65 w 256"/>
                <a:gd name="T81" fmla="*/ 586 h 908"/>
                <a:gd name="T82" fmla="*/ 65 w 256"/>
                <a:gd name="T83" fmla="*/ 552 h 908"/>
                <a:gd name="T84" fmla="*/ 60 w 256"/>
                <a:gd name="T85" fmla="*/ 516 h 908"/>
                <a:gd name="T86" fmla="*/ 54 w 256"/>
                <a:gd name="T87" fmla="*/ 481 h 908"/>
                <a:gd name="T88" fmla="*/ 47 w 256"/>
                <a:gd name="T89" fmla="*/ 445 h 908"/>
                <a:gd name="T90" fmla="*/ 45 w 256"/>
                <a:gd name="T91" fmla="*/ 412 h 908"/>
                <a:gd name="T92" fmla="*/ 37 w 256"/>
                <a:gd name="T93" fmla="*/ 376 h 908"/>
                <a:gd name="T94" fmla="*/ 32 w 256"/>
                <a:gd name="T95" fmla="*/ 341 h 908"/>
                <a:gd name="T96" fmla="*/ 30 w 256"/>
                <a:gd name="T97" fmla="*/ 305 h 908"/>
                <a:gd name="T98" fmla="*/ 28 w 256"/>
                <a:gd name="T99" fmla="*/ 272 h 908"/>
                <a:gd name="T100" fmla="*/ 30 w 256"/>
                <a:gd name="T101" fmla="*/ 238 h 908"/>
                <a:gd name="T102" fmla="*/ 37 w 256"/>
                <a:gd name="T103" fmla="*/ 205 h 908"/>
                <a:gd name="T104" fmla="*/ 45 w 256"/>
                <a:gd name="T105" fmla="*/ 173 h 908"/>
                <a:gd name="T106" fmla="*/ 58 w 256"/>
                <a:gd name="T107" fmla="*/ 142 h 908"/>
                <a:gd name="T108" fmla="*/ 71 w 256"/>
                <a:gd name="T109" fmla="*/ 111 h 908"/>
                <a:gd name="T110" fmla="*/ 86 w 256"/>
                <a:gd name="T111" fmla="*/ 84 h 908"/>
                <a:gd name="T112" fmla="*/ 99 w 256"/>
                <a:gd name="T113" fmla="*/ 59 h 908"/>
                <a:gd name="T114" fmla="*/ 112 w 256"/>
                <a:gd name="T115" fmla="*/ 38 h 908"/>
                <a:gd name="T116" fmla="*/ 133 w 256"/>
                <a:gd name="T117" fmla="*/ 8 h 908"/>
                <a:gd name="T118" fmla="*/ 144 w 256"/>
                <a:gd name="T119" fmla="*/ 0 h 9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6"/>
                <a:gd name="T181" fmla="*/ 0 h 908"/>
                <a:gd name="T182" fmla="*/ 256 w 256"/>
                <a:gd name="T183" fmla="*/ 908 h 9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6" h="908">
                  <a:moveTo>
                    <a:pt x="95" y="123"/>
                  </a:moveTo>
                  <a:lnTo>
                    <a:pt x="93" y="127"/>
                  </a:lnTo>
                  <a:lnTo>
                    <a:pt x="90" y="138"/>
                  </a:lnTo>
                  <a:lnTo>
                    <a:pt x="86" y="144"/>
                  </a:lnTo>
                  <a:lnTo>
                    <a:pt x="86" y="155"/>
                  </a:lnTo>
                  <a:lnTo>
                    <a:pt x="82" y="167"/>
                  </a:lnTo>
                  <a:lnTo>
                    <a:pt x="80" y="180"/>
                  </a:lnTo>
                  <a:lnTo>
                    <a:pt x="80" y="186"/>
                  </a:lnTo>
                  <a:lnTo>
                    <a:pt x="77" y="194"/>
                  </a:lnTo>
                  <a:lnTo>
                    <a:pt x="75" y="201"/>
                  </a:lnTo>
                  <a:lnTo>
                    <a:pt x="75" y="209"/>
                  </a:lnTo>
                  <a:lnTo>
                    <a:pt x="73" y="217"/>
                  </a:lnTo>
                  <a:lnTo>
                    <a:pt x="73" y="224"/>
                  </a:lnTo>
                  <a:lnTo>
                    <a:pt x="71" y="234"/>
                  </a:lnTo>
                  <a:lnTo>
                    <a:pt x="71" y="242"/>
                  </a:lnTo>
                  <a:lnTo>
                    <a:pt x="69" y="251"/>
                  </a:lnTo>
                  <a:lnTo>
                    <a:pt x="69" y="259"/>
                  </a:lnTo>
                  <a:lnTo>
                    <a:pt x="69" y="268"/>
                  </a:lnTo>
                  <a:lnTo>
                    <a:pt x="69" y="278"/>
                  </a:lnTo>
                  <a:lnTo>
                    <a:pt x="69" y="288"/>
                  </a:lnTo>
                  <a:lnTo>
                    <a:pt x="69" y="297"/>
                  </a:lnTo>
                  <a:lnTo>
                    <a:pt x="69" y="307"/>
                  </a:lnTo>
                  <a:lnTo>
                    <a:pt x="71" y="316"/>
                  </a:lnTo>
                  <a:lnTo>
                    <a:pt x="71" y="326"/>
                  </a:lnTo>
                  <a:lnTo>
                    <a:pt x="71" y="335"/>
                  </a:lnTo>
                  <a:lnTo>
                    <a:pt x="71" y="345"/>
                  </a:lnTo>
                  <a:lnTo>
                    <a:pt x="73" y="357"/>
                  </a:lnTo>
                  <a:lnTo>
                    <a:pt x="73" y="364"/>
                  </a:lnTo>
                  <a:lnTo>
                    <a:pt x="73" y="374"/>
                  </a:lnTo>
                  <a:lnTo>
                    <a:pt x="75" y="385"/>
                  </a:lnTo>
                  <a:lnTo>
                    <a:pt x="77" y="397"/>
                  </a:lnTo>
                  <a:lnTo>
                    <a:pt x="77" y="404"/>
                  </a:lnTo>
                  <a:lnTo>
                    <a:pt x="80" y="416"/>
                  </a:lnTo>
                  <a:lnTo>
                    <a:pt x="80" y="426"/>
                  </a:lnTo>
                  <a:lnTo>
                    <a:pt x="82" y="437"/>
                  </a:lnTo>
                  <a:lnTo>
                    <a:pt x="84" y="447"/>
                  </a:lnTo>
                  <a:lnTo>
                    <a:pt x="86" y="458"/>
                  </a:lnTo>
                  <a:lnTo>
                    <a:pt x="86" y="468"/>
                  </a:lnTo>
                  <a:lnTo>
                    <a:pt x="90" y="479"/>
                  </a:lnTo>
                  <a:lnTo>
                    <a:pt x="90" y="489"/>
                  </a:lnTo>
                  <a:lnTo>
                    <a:pt x="93" y="500"/>
                  </a:lnTo>
                  <a:lnTo>
                    <a:pt x="93" y="508"/>
                  </a:lnTo>
                  <a:lnTo>
                    <a:pt x="95" y="519"/>
                  </a:lnTo>
                  <a:lnTo>
                    <a:pt x="95" y="529"/>
                  </a:lnTo>
                  <a:lnTo>
                    <a:pt x="97" y="540"/>
                  </a:lnTo>
                  <a:lnTo>
                    <a:pt x="99" y="550"/>
                  </a:lnTo>
                  <a:lnTo>
                    <a:pt x="99" y="562"/>
                  </a:lnTo>
                  <a:lnTo>
                    <a:pt x="99" y="569"/>
                  </a:lnTo>
                  <a:lnTo>
                    <a:pt x="99" y="581"/>
                  </a:lnTo>
                  <a:lnTo>
                    <a:pt x="99" y="590"/>
                  </a:lnTo>
                  <a:lnTo>
                    <a:pt x="101" y="602"/>
                  </a:lnTo>
                  <a:lnTo>
                    <a:pt x="101" y="609"/>
                  </a:lnTo>
                  <a:lnTo>
                    <a:pt x="101" y="621"/>
                  </a:lnTo>
                  <a:lnTo>
                    <a:pt x="101" y="631"/>
                  </a:lnTo>
                  <a:lnTo>
                    <a:pt x="101" y="642"/>
                  </a:lnTo>
                  <a:lnTo>
                    <a:pt x="99" y="650"/>
                  </a:lnTo>
                  <a:lnTo>
                    <a:pt x="99" y="659"/>
                  </a:lnTo>
                  <a:lnTo>
                    <a:pt x="97" y="667"/>
                  </a:lnTo>
                  <a:lnTo>
                    <a:pt x="97" y="678"/>
                  </a:lnTo>
                  <a:lnTo>
                    <a:pt x="93" y="686"/>
                  </a:lnTo>
                  <a:lnTo>
                    <a:pt x="93" y="696"/>
                  </a:lnTo>
                  <a:lnTo>
                    <a:pt x="90" y="703"/>
                  </a:lnTo>
                  <a:lnTo>
                    <a:pt x="88" y="713"/>
                  </a:lnTo>
                  <a:lnTo>
                    <a:pt x="86" y="719"/>
                  </a:lnTo>
                  <a:lnTo>
                    <a:pt x="84" y="728"/>
                  </a:lnTo>
                  <a:lnTo>
                    <a:pt x="80" y="736"/>
                  </a:lnTo>
                  <a:lnTo>
                    <a:pt x="80" y="744"/>
                  </a:lnTo>
                  <a:lnTo>
                    <a:pt x="73" y="759"/>
                  </a:lnTo>
                  <a:lnTo>
                    <a:pt x="69" y="772"/>
                  </a:lnTo>
                  <a:lnTo>
                    <a:pt x="65" y="782"/>
                  </a:lnTo>
                  <a:lnTo>
                    <a:pt x="60" y="793"/>
                  </a:lnTo>
                  <a:lnTo>
                    <a:pt x="54" y="803"/>
                  </a:lnTo>
                  <a:lnTo>
                    <a:pt x="52" y="811"/>
                  </a:lnTo>
                  <a:lnTo>
                    <a:pt x="45" y="822"/>
                  </a:lnTo>
                  <a:lnTo>
                    <a:pt x="43" y="828"/>
                  </a:lnTo>
                  <a:lnTo>
                    <a:pt x="153" y="884"/>
                  </a:lnTo>
                  <a:lnTo>
                    <a:pt x="256" y="767"/>
                  </a:lnTo>
                  <a:lnTo>
                    <a:pt x="202" y="908"/>
                  </a:lnTo>
                  <a:lnTo>
                    <a:pt x="198" y="908"/>
                  </a:lnTo>
                  <a:lnTo>
                    <a:pt x="191" y="908"/>
                  </a:lnTo>
                  <a:lnTo>
                    <a:pt x="183" y="908"/>
                  </a:lnTo>
                  <a:lnTo>
                    <a:pt x="170" y="908"/>
                  </a:lnTo>
                  <a:lnTo>
                    <a:pt x="155" y="907"/>
                  </a:lnTo>
                  <a:lnTo>
                    <a:pt x="138" y="903"/>
                  </a:lnTo>
                  <a:lnTo>
                    <a:pt x="129" y="901"/>
                  </a:lnTo>
                  <a:lnTo>
                    <a:pt x="118" y="899"/>
                  </a:lnTo>
                  <a:lnTo>
                    <a:pt x="110" y="897"/>
                  </a:lnTo>
                  <a:lnTo>
                    <a:pt x="101" y="895"/>
                  </a:lnTo>
                  <a:lnTo>
                    <a:pt x="93" y="891"/>
                  </a:lnTo>
                  <a:lnTo>
                    <a:pt x="82" y="885"/>
                  </a:lnTo>
                  <a:lnTo>
                    <a:pt x="73" y="882"/>
                  </a:lnTo>
                  <a:lnTo>
                    <a:pt x="62" y="878"/>
                  </a:lnTo>
                  <a:lnTo>
                    <a:pt x="45" y="868"/>
                  </a:lnTo>
                  <a:lnTo>
                    <a:pt x="30" y="859"/>
                  </a:lnTo>
                  <a:lnTo>
                    <a:pt x="15" y="849"/>
                  </a:lnTo>
                  <a:lnTo>
                    <a:pt x="9" y="841"/>
                  </a:lnTo>
                  <a:lnTo>
                    <a:pt x="2" y="836"/>
                  </a:lnTo>
                  <a:lnTo>
                    <a:pt x="0" y="836"/>
                  </a:lnTo>
                  <a:lnTo>
                    <a:pt x="0" y="834"/>
                  </a:lnTo>
                  <a:lnTo>
                    <a:pt x="2" y="830"/>
                  </a:lnTo>
                  <a:lnTo>
                    <a:pt x="2" y="822"/>
                  </a:lnTo>
                  <a:lnTo>
                    <a:pt x="9" y="816"/>
                  </a:lnTo>
                  <a:lnTo>
                    <a:pt x="13" y="805"/>
                  </a:lnTo>
                  <a:lnTo>
                    <a:pt x="17" y="792"/>
                  </a:lnTo>
                  <a:lnTo>
                    <a:pt x="24" y="776"/>
                  </a:lnTo>
                  <a:lnTo>
                    <a:pt x="30" y="763"/>
                  </a:lnTo>
                  <a:lnTo>
                    <a:pt x="32" y="753"/>
                  </a:lnTo>
                  <a:lnTo>
                    <a:pt x="35" y="744"/>
                  </a:lnTo>
                  <a:lnTo>
                    <a:pt x="39" y="736"/>
                  </a:lnTo>
                  <a:lnTo>
                    <a:pt x="41" y="726"/>
                  </a:lnTo>
                  <a:lnTo>
                    <a:pt x="43" y="717"/>
                  </a:lnTo>
                  <a:lnTo>
                    <a:pt x="47" y="707"/>
                  </a:lnTo>
                  <a:lnTo>
                    <a:pt x="50" y="696"/>
                  </a:lnTo>
                  <a:lnTo>
                    <a:pt x="54" y="686"/>
                  </a:lnTo>
                  <a:lnTo>
                    <a:pt x="54" y="675"/>
                  </a:lnTo>
                  <a:lnTo>
                    <a:pt x="56" y="665"/>
                  </a:lnTo>
                  <a:lnTo>
                    <a:pt x="58" y="654"/>
                  </a:lnTo>
                  <a:lnTo>
                    <a:pt x="60" y="644"/>
                  </a:lnTo>
                  <a:lnTo>
                    <a:pt x="60" y="632"/>
                  </a:lnTo>
                  <a:lnTo>
                    <a:pt x="62" y="621"/>
                  </a:lnTo>
                  <a:lnTo>
                    <a:pt x="65" y="609"/>
                  </a:lnTo>
                  <a:lnTo>
                    <a:pt x="67" y="598"/>
                  </a:lnTo>
                  <a:lnTo>
                    <a:pt x="65" y="586"/>
                  </a:lnTo>
                  <a:lnTo>
                    <a:pt x="65" y="575"/>
                  </a:lnTo>
                  <a:lnTo>
                    <a:pt x="65" y="563"/>
                  </a:lnTo>
                  <a:lnTo>
                    <a:pt x="65" y="552"/>
                  </a:lnTo>
                  <a:lnTo>
                    <a:pt x="62" y="539"/>
                  </a:lnTo>
                  <a:lnTo>
                    <a:pt x="60" y="529"/>
                  </a:lnTo>
                  <a:lnTo>
                    <a:pt x="60" y="516"/>
                  </a:lnTo>
                  <a:lnTo>
                    <a:pt x="60" y="506"/>
                  </a:lnTo>
                  <a:lnTo>
                    <a:pt x="56" y="493"/>
                  </a:lnTo>
                  <a:lnTo>
                    <a:pt x="54" y="481"/>
                  </a:lnTo>
                  <a:lnTo>
                    <a:pt x="54" y="470"/>
                  </a:lnTo>
                  <a:lnTo>
                    <a:pt x="52" y="458"/>
                  </a:lnTo>
                  <a:lnTo>
                    <a:pt x="47" y="445"/>
                  </a:lnTo>
                  <a:lnTo>
                    <a:pt x="47" y="435"/>
                  </a:lnTo>
                  <a:lnTo>
                    <a:pt x="45" y="422"/>
                  </a:lnTo>
                  <a:lnTo>
                    <a:pt x="45" y="412"/>
                  </a:lnTo>
                  <a:lnTo>
                    <a:pt x="41" y="399"/>
                  </a:lnTo>
                  <a:lnTo>
                    <a:pt x="41" y="387"/>
                  </a:lnTo>
                  <a:lnTo>
                    <a:pt x="37" y="376"/>
                  </a:lnTo>
                  <a:lnTo>
                    <a:pt x="35" y="364"/>
                  </a:lnTo>
                  <a:lnTo>
                    <a:pt x="35" y="351"/>
                  </a:lnTo>
                  <a:lnTo>
                    <a:pt x="32" y="341"/>
                  </a:lnTo>
                  <a:lnTo>
                    <a:pt x="32" y="328"/>
                  </a:lnTo>
                  <a:lnTo>
                    <a:pt x="32" y="318"/>
                  </a:lnTo>
                  <a:lnTo>
                    <a:pt x="30" y="305"/>
                  </a:lnTo>
                  <a:lnTo>
                    <a:pt x="28" y="295"/>
                  </a:lnTo>
                  <a:lnTo>
                    <a:pt x="28" y="282"/>
                  </a:lnTo>
                  <a:lnTo>
                    <a:pt x="28" y="272"/>
                  </a:lnTo>
                  <a:lnTo>
                    <a:pt x="28" y="261"/>
                  </a:lnTo>
                  <a:lnTo>
                    <a:pt x="28" y="249"/>
                  </a:lnTo>
                  <a:lnTo>
                    <a:pt x="30" y="238"/>
                  </a:lnTo>
                  <a:lnTo>
                    <a:pt x="35" y="228"/>
                  </a:lnTo>
                  <a:lnTo>
                    <a:pt x="35" y="215"/>
                  </a:lnTo>
                  <a:lnTo>
                    <a:pt x="37" y="205"/>
                  </a:lnTo>
                  <a:lnTo>
                    <a:pt x="39" y="194"/>
                  </a:lnTo>
                  <a:lnTo>
                    <a:pt x="43" y="184"/>
                  </a:lnTo>
                  <a:lnTo>
                    <a:pt x="45" y="173"/>
                  </a:lnTo>
                  <a:lnTo>
                    <a:pt x="47" y="161"/>
                  </a:lnTo>
                  <a:lnTo>
                    <a:pt x="54" y="150"/>
                  </a:lnTo>
                  <a:lnTo>
                    <a:pt x="58" y="142"/>
                  </a:lnTo>
                  <a:lnTo>
                    <a:pt x="60" y="130"/>
                  </a:lnTo>
                  <a:lnTo>
                    <a:pt x="67" y="121"/>
                  </a:lnTo>
                  <a:lnTo>
                    <a:pt x="71" y="111"/>
                  </a:lnTo>
                  <a:lnTo>
                    <a:pt x="75" y="104"/>
                  </a:lnTo>
                  <a:lnTo>
                    <a:pt x="80" y="92"/>
                  </a:lnTo>
                  <a:lnTo>
                    <a:pt x="86" y="84"/>
                  </a:lnTo>
                  <a:lnTo>
                    <a:pt x="90" y="75"/>
                  </a:lnTo>
                  <a:lnTo>
                    <a:pt x="95" y="69"/>
                  </a:lnTo>
                  <a:lnTo>
                    <a:pt x="99" y="59"/>
                  </a:lnTo>
                  <a:lnTo>
                    <a:pt x="103" y="52"/>
                  </a:lnTo>
                  <a:lnTo>
                    <a:pt x="108" y="44"/>
                  </a:lnTo>
                  <a:lnTo>
                    <a:pt x="112" y="38"/>
                  </a:lnTo>
                  <a:lnTo>
                    <a:pt x="120" y="27"/>
                  </a:lnTo>
                  <a:lnTo>
                    <a:pt x="129" y="17"/>
                  </a:lnTo>
                  <a:lnTo>
                    <a:pt x="133" y="8"/>
                  </a:lnTo>
                  <a:lnTo>
                    <a:pt x="138" y="4"/>
                  </a:lnTo>
                  <a:lnTo>
                    <a:pt x="142" y="0"/>
                  </a:lnTo>
                  <a:lnTo>
                    <a:pt x="144" y="0"/>
                  </a:lnTo>
                  <a:lnTo>
                    <a:pt x="95" y="123"/>
                  </a:lnTo>
                  <a:close/>
                </a:path>
              </a:pathLst>
            </a:custGeom>
            <a:solidFill>
              <a:srgbClr val="8AC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7" name="Freeform 129"/>
            <p:cNvSpPr>
              <a:spLocks/>
            </p:cNvSpPr>
            <p:nvPr/>
          </p:nvSpPr>
          <p:spPr bwMode="auto">
            <a:xfrm>
              <a:off x="2174" y="1722"/>
              <a:ext cx="289" cy="428"/>
            </a:xfrm>
            <a:custGeom>
              <a:avLst/>
              <a:gdLst>
                <a:gd name="T0" fmla="*/ 236 w 289"/>
                <a:gd name="T1" fmla="*/ 0 h 428"/>
                <a:gd name="T2" fmla="*/ 262 w 289"/>
                <a:gd name="T3" fmla="*/ 81 h 428"/>
                <a:gd name="T4" fmla="*/ 259 w 289"/>
                <a:gd name="T5" fmla="*/ 102 h 428"/>
                <a:gd name="T6" fmla="*/ 289 w 289"/>
                <a:gd name="T7" fmla="*/ 171 h 428"/>
                <a:gd name="T8" fmla="*/ 251 w 289"/>
                <a:gd name="T9" fmla="*/ 184 h 428"/>
                <a:gd name="T10" fmla="*/ 244 w 289"/>
                <a:gd name="T11" fmla="*/ 238 h 428"/>
                <a:gd name="T12" fmla="*/ 231 w 289"/>
                <a:gd name="T13" fmla="*/ 284 h 428"/>
                <a:gd name="T14" fmla="*/ 148 w 289"/>
                <a:gd name="T15" fmla="*/ 291 h 428"/>
                <a:gd name="T16" fmla="*/ 105 w 289"/>
                <a:gd name="T17" fmla="*/ 364 h 428"/>
                <a:gd name="T18" fmla="*/ 81 w 289"/>
                <a:gd name="T19" fmla="*/ 428 h 428"/>
                <a:gd name="T20" fmla="*/ 0 w 289"/>
                <a:gd name="T21" fmla="*/ 359 h 428"/>
                <a:gd name="T22" fmla="*/ 45 w 289"/>
                <a:gd name="T23" fmla="*/ 88 h 428"/>
                <a:gd name="T24" fmla="*/ 236 w 289"/>
                <a:gd name="T25" fmla="*/ 0 h 428"/>
                <a:gd name="T26" fmla="*/ 236 w 289"/>
                <a:gd name="T27" fmla="*/ 0 h 4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9"/>
                <a:gd name="T43" fmla="*/ 0 h 428"/>
                <a:gd name="T44" fmla="*/ 289 w 289"/>
                <a:gd name="T45" fmla="*/ 428 h 4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9" h="428">
                  <a:moveTo>
                    <a:pt x="236" y="0"/>
                  </a:moveTo>
                  <a:lnTo>
                    <a:pt x="262" y="81"/>
                  </a:lnTo>
                  <a:lnTo>
                    <a:pt x="259" y="102"/>
                  </a:lnTo>
                  <a:lnTo>
                    <a:pt x="289" y="171"/>
                  </a:lnTo>
                  <a:lnTo>
                    <a:pt x="251" y="184"/>
                  </a:lnTo>
                  <a:lnTo>
                    <a:pt x="244" y="238"/>
                  </a:lnTo>
                  <a:lnTo>
                    <a:pt x="231" y="284"/>
                  </a:lnTo>
                  <a:lnTo>
                    <a:pt x="148" y="291"/>
                  </a:lnTo>
                  <a:lnTo>
                    <a:pt x="105" y="364"/>
                  </a:lnTo>
                  <a:lnTo>
                    <a:pt x="81" y="428"/>
                  </a:lnTo>
                  <a:lnTo>
                    <a:pt x="0" y="359"/>
                  </a:lnTo>
                  <a:lnTo>
                    <a:pt x="45" y="88"/>
                  </a:lnTo>
                  <a:lnTo>
                    <a:pt x="236" y="0"/>
                  </a:lnTo>
                  <a:close/>
                </a:path>
              </a:pathLst>
            </a:custGeom>
            <a:solidFill>
              <a:srgbClr val="FF99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 name="Freeform 130"/>
            <p:cNvSpPr>
              <a:spLocks/>
            </p:cNvSpPr>
            <p:nvPr/>
          </p:nvSpPr>
          <p:spPr bwMode="auto">
            <a:xfrm>
              <a:off x="2064" y="1682"/>
              <a:ext cx="387" cy="448"/>
            </a:xfrm>
            <a:custGeom>
              <a:avLst/>
              <a:gdLst>
                <a:gd name="T0" fmla="*/ 361 w 387"/>
                <a:gd name="T1" fmla="*/ 109 h 448"/>
                <a:gd name="T2" fmla="*/ 350 w 387"/>
                <a:gd name="T3" fmla="*/ 134 h 448"/>
                <a:gd name="T4" fmla="*/ 387 w 387"/>
                <a:gd name="T5" fmla="*/ 207 h 448"/>
                <a:gd name="T6" fmla="*/ 361 w 387"/>
                <a:gd name="T7" fmla="*/ 213 h 448"/>
                <a:gd name="T8" fmla="*/ 361 w 387"/>
                <a:gd name="T9" fmla="*/ 209 h 448"/>
                <a:gd name="T10" fmla="*/ 363 w 387"/>
                <a:gd name="T11" fmla="*/ 203 h 448"/>
                <a:gd name="T12" fmla="*/ 361 w 387"/>
                <a:gd name="T13" fmla="*/ 192 h 448"/>
                <a:gd name="T14" fmla="*/ 357 w 387"/>
                <a:gd name="T15" fmla="*/ 182 h 448"/>
                <a:gd name="T16" fmla="*/ 341 w 387"/>
                <a:gd name="T17" fmla="*/ 170 h 448"/>
                <a:gd name="T18" fmla="*/ 326 w 387"/>
                <a:gd name="T19" fmla="*/ 161 h 448"/>
                <a:gd name="T20" fmla="*/ 314 w 387"/>
                <a:gd name="T21" fmla="*/ 153 h 448"/>
                <a:gd name="T22" fmla="*/ 309 w 387"/>
                <a:gd name="T23" fmla="*/ 151 h 448"/>
                <a:gd name="T24" fmla="*/ 309 w 387"/>
                <a:gd name="T25" fmla="*/ 157 h 448"/>
                <a:gd name="T26" fmla="*/ 314 w 387"/>
                <a:gd name="T27" fmla="*/ 163 h 448"/>
                <a:gd name="T28" fmla="*/ 318 w 387"/>
                <a:gd name="T29" fmla="*/ 170 h 448"/>
                <a:gd name="T30" fmla="*/ 322 w 387"/>
                <a:gd name="T31" fmla="*/ 180 h 448"/>
                <a:gd name="T32" fmla="*/ 324 w 387"/>
                <a:gd name="T33" fmla="*/ 193 h 448"/>
                <a:gd name="T34" fmla="*/ 326 w 387"/>
                <a:gd name="T35" fmla="*/ 199 h 448"/>
                <a:gd name="T36" fmla="*/ 329 w 387"/>
                <a:gd name="T37" fmla="*/ 207 h 448"/>
                <a:gd name="T38" fmla="*/ 329 w 387"/>
                <a:gd name="T39" fmla="*/ 215 h 448"/>
                <a:gd name="T40" fmla="*/ 333 w 387"/>
                <a:gd name="T41" fmla="*/ 224 h 448"/>
                <a:gd name="T42" fmla="*/ 333 w 387"/>
                <a:gd name="T43" fmla="*/ 232 h 448"/>
                <a:gd name="T44" fmla="*/ 333 w 387"/>
                <a:gd name="T45" fmla="*/ 238 h 448"/>
                <a:gd name="T46" fmla="*/ 333 w 387"/>
                <a:gd name="T47" fmla="*/ 247 h 448"/>
                <a:gd name="T48" fmla="*/ 333 w 387"/>
                <a:gd name="T49" fmla="*/ 255 h 448"/>
                <a:gd name="T50" fmla="*/ 331 w 387"/>
                <a:gd name="T51" fmla="*/ 262 h 448"/>
                <a:gd name="T52" fmla="*/ 331 w 387"/>
                <a:gd name="T53" fmla="*/ 272 h 448"/>
                <a:gd name="T54" fmla="*/ 331 w 387"/>
                <a:gd name="T55" fmla="*/ 278 h 448"/>
                <a:gd name="T56" fmla="*/ 331 w 387"/>
                <a:gd name="T57" fmla="*/ 287 h 448"/>
                <a:gd name="T58" fmla="*/ 329 w 387"/>
                <a:gd name="T59" fmla="*/ 299 h 448"/>
                <a:gd name="T60" fmla="*/ 329 w 387"/>
                <a:gd name="T61" fmla="*/ 310 h 448"/>
                <a:gd name="T62" fmla="*/ 329 w 387"/>
                <a:gd name="T63" fmla="*/ 318 h 448"/>
                <a:gd name="T64" fmla="*/ 329 w 387"/>
                <a:gd name="T65" fmla="*/ 320 h 448"/>
                <a:gd name="T66" fmla="*/ 322 w 387"/>
                <a:gd name="T67" fmla="*/ 320 h 448"/>
                <a:gd name="T68" fmla="*/ 309 w 387"/>
                <a:gd name="T69" fmla="*/ 320 h 448"/>
                <a:gd name="T70" fmla="*/ 296 w 387"/>
                <a:gd name="T71" fmla="*/ 320 h 448"/>
                <a:gd name="T72" fmla="*/ 288 w 387"/>
                <a:gd name="T73" fmla="*/ 320 h 448"/>
                <a:gd name="T74" fmla="*/ 277 w 387"/>
                <a:gd name="T75" fmla="*/ 320 h 448"/>
                <a:gd name="T76" fmla="*/ 264 w 387"/>
                <a:gd name="T77" fmla="*/ 320 h 448"/>
                <a:gd name="T78" fmla="*/ 251 w 387"/>
                <a:gd name="T79" fmla="*/ 318 h 448"/>
                <a:gd name="T80" fmla="*/ 238 w 387"/>
                <a:gd name="T81" fmla="*/ 316 h 448"/>
                <a:gd name="T82" fmla="*/ 226 w 387"/>
                <a:gd name="T83" fmla="*/ 312 h 448"/>
                <a:gd name="T84" fmla="*/ 215 w 387"/>
                <a:gd name="T85" fmla="*/ 312 h 448"/>
                <a:gd name="T86" fmla="*/ 204 w 387"/>
                <a:gd name="T87" fmla="*/ 312 h 448"/>
                <a:gd name="T88" fmla="*/ 198 w 387"/>
                <a:gd name="T89" fmla="*/ 310 h 448"/>
                <a:gd name="T90" fmla="*/ 191 w 387"/>
                <a:gd name="T91" fmla="*/ 310 h 448"/>
                <a:gd name="T92" fmla="*/ 236 w 387"/>
                <a:gd name="T93" fmla="*/ 345 h 448"/>
                <a:gd name="T94" fmla="*/ 176 w 387"/>
                <a:gd name="T95" fmla="*/ 448 h 448"/>
                <a:gd name="T96" fmla="*/ 0 w 387"/>
                <a:gd name="T97" fmla="*/ 318 h 448"/>
                <a:gd name="T98" fmla="*/ 294 w 387"/>
                <a:gd name="T99" fmla="*/ 0 h 448"/>
                <a:gd name="T100" fmla="*/ 361 w 387"/>
                <a:gd name="T101" fmla="*/ 109 h 448"/>
                <a:gd name="T102" fmla="*/ 361 w 387"/>
                <a:gd name="T103" fmla="*/ 109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7"/>
                <a:gd name="T157" fmla="*/ 0 h 448"/>
                <a:gd name="T158" fmla="*/ 387 w 387"/>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7" h="448">
                  <a:moveTo>
                    <a:pt x="361" y="109"/>
                  </a:moveTo>
                  <a:lnTo>
                    <a:pt x="350" y="134"/>
                  </a:lnTo>
                  <a:lnTo>
                    <a:pt x="387" y="207"/>
                  </a:lnTo>
                  <a:lnTo>
                    <a:pt x="361" y="213"/>
                  </a:lnTo>
                  <a:lnTo>
                    <a:pt x="361" y="209"/>
                  </a:lnTo>
                  <a:lnTo>
                    <a:pt x="363" y="203"/>
                  </a:lnTo>
                  <a:lnTo>
                    <a:pt x="361" y="192"/>
                  </a:lnTo>
                  <a:lnTo>
                    <a:pt x="357" y="182"/>
                  </a:lnTo>
                  <a:lnTo>
                    <a:pt x="341" y="170"/>
                  </a:lnTo>
                  <a:lnTo>
                    <a:pt x="326" y="161"/>
                  </a:lnTo>
                  <a:lnTo>
                    <a:pt x="314" y="153"/>
                  </a:lnTo>
                  <a:lnTo>
                    <a:pt x="309" y="151"/>
                  </a:lnTo>
                  <a:lnTo>
                    <a:pt x="309" y="157"/>
                  </a:lnTo>
                  <a:lnTo>
                    <a:pt x="314" y="163"/>
                  </a:lnTo>
                  <a:lnTo>
                    <a:pt x="318" y="170"/>
                  </a:lnTo>
                  <a:lnTo>
                    <a:pt x="322" y="180"/>
                  </a:lnTo>
                  <a:lnTo>
                    <a:pt x="324" y="193"/>
                  </a:lnTo>
                  <a:lnTo>
                    <a:pt x="326" y="199"/>
                  </a:lnTo>
                  <a:lnTo>
                    <a:pt x="329" y="207"/>
                  </a:lnTo>
                  <a:lnTo>
                    <a:pt x="329" y="215"/>
                  </a:lnTo>
                  <a:lnTo>
                    <a:pt x="333" y="224"/>
                  </a:lnTo>
                  <a:lnTo>
                    <a:pt x="333" y="232"/>
                  </a:lnTo>
                  <a:lnTo>
                    <a:pt x="333" y="238"/>
                  </a:lnTo>
                  <a:lnTo>
                    <a:pt x="333" y="247"/>
                  </a:lnTo>
                  <a:lnTo>
                    <a:pt x="333" y="255"/>
                  </a:lnTo>
                  <a:lnTo>
                    <a:pt x="331" y="262"/>
                  </a:lnTo>
                  <a:lnTo>
                    <a:pt x="331" y="272"/>
                  </a:lnTo>
                  <a:lnTo>
                    <a:pt x="331" y="278"/>
                  </a:lnTo>
                  <a:lnTo>
                    <a:pt x="331" y="287"/>
                  </a:lnTo>
                  <a:lnTo>
                    <a:pt x="329" y="299"/>
                  </a:lnTo>
                  <a:lnTo>
                    <a:pt x="329" y="310"/>
                  </a:lnTo>
                  <a:lnTo>
                    <a:pt x="329" y="318"/>
                  </a:lnTo>
                  <a:lnTo>
                    <a:pt x="329" y="320"/>
                  </a:lnTo>
                  <a:lnTo>
                    <a:pt x="322" y="320"/>
                  </a:lnTo>
                  <a:lnTo>
                    <a:pt x="309" y="320"/>
                  </a:lnTo>
                  <a:lnTo>
                    <a:pt x="296" y="320"/>
                  </a:lnTo>
                  <a:lnTo>
                    <a:pt x="288" y="320"/>
                  </a:lnTo>
                  <a:lnTo>
                    <a:pt x="277" y="320"/>
                  </a:lnTo>
                  <a:lnTo>
                    <a:pt x="264" y="320"/>
                  </a:lnTo>
                  <a:lnTo>
                    <a:pt x="251" y="318"/>
                  </a:lnTo>
                  <a:lnTo>
                    <a:pt x="238" y="316"/>
                  </a:lnTo>
                  <a:lnTo>
                    <a:pt x="226" y="312"/>
                  </a:lnTo>
                  <a:lnTo>
                    <a:pt x="215" y="312"/>
                  </a:lnTo>
                  <a:lnTo>
                    <a:pt x="204" y="312"/>
                  </a:lnTo>
                  <a:lnTo>
                    <a:pt x="198" y="310"/>
                  </a:lnTo>
                  <a:lnTo>
                    <a:pt x="191" y="310"/>
                  </a:lnTo>
                  <a:lnTo>
                    <a:pt x="236" y="345"/>
                  </a:lnTo>
                  <a:lnTo>
                    <a:pt x="176" y="448"/>
                  </a:lnTo>
                  <a:lnTo>
                    <a:pt x="0" y="318"/>
                  </a:lnTo>
                  <a:lnTo>
                    <a:pt x="294" y="0"/>
                  </a:lnTo>
                  <a:lnTo>
                    <a:pt x="361" y="109"/>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9" name="Freeform 131"/>
            <p:cNvSpPr>
              <a:spLocks/>
            </p:cNvSpPr>
            <p:nvPr/>
          </p:nvSpPr>
          <p:spPr bwMode="auto">
            <a:xfrm>
              <a:off x="1914" y="1644"/>
              <a:ext cx="524" cy="578"/>
            </a:xfrm>
            <a:custGeom>
              <a:avLst/>
              <a:gdLst>
                <a:gd name="T0" fmla="*/ 524 w 524"/>
                <a:gd name="T1" fmla="*/ 36 h 578"/>
                <a:gd name="T2" fmla="*/ 504 w 524"/>
                <a:gd name="T3" fmla="*/ 9 h 578"/>
                <a:gd name="T4" fmla="*/ 479 w 524"/>
                <a:gd name="T5" fmla="*/ 3 h 578"/>
                <a:gd name="T6" fmla="*/ 453 w 524"/>
                <a:gd name="T7" fmla="*/ 1 h 578"/>
                <a:gd name="T8" fmla="*/ 427 w 524"/>
                <a:gd name="T9" fmla="*/ 0 h 578"/>
                <a:gd name="T10" fmla="*/ 395 w 524"/>
                <a:gd name="T11" fmla="*/ 0 h 578"/>
                <a:gd name="T12" fmla="*/ 356 w 524"/>
                <a:gd name="T13" fmla="*/ 3 h 578"/>
                <a:gd name="T14" fmla="*/ 318 w 524"/>
                <a:gd name="T15" fmla="*/ 11 h 578"/>
                <a:gd name="T16" fmla="*/ 275 w 524"/>
                <a:gd name="T17" fmla="*/ 26 h 578"/>
                <a:gd name="T18" fmla="*/ 238 w 524"/>
                <a:gd name="T19" fmla="*/ 46 h 578"/>
                <a:gd name="T20" fmla="*/ 208 w 524"/>
                <a:gd name="T21" fmla="*/ 67 h 578"/>
                <a:gd name="T22" fmla="*/ 182 w 524"/>
                <a:gd name="T23" fmla="*/ 84 h 578"/>
                <a:gd name="T24" fmla="*/ 167 w 524"/>
                <a:gd name="T25" fmla="*/ 99 h 578"/>
                <a:gd name="T26" fmla="*/ 159 w 524"/>
                <a:gd name="T27" fmla="*/ 115 h 578"/>
                <a:gd name="T28" fmla="*/ 152 w 524"/>
                <a:gd name="T29" fmla="*/ 138 h 578"/>
                <a:gd name="T30" fmla="*/ 144 w 524"/>
                <a:gd name="T31" fmla="*/ 166 h 578"/>
                <a:gd name="T32" fmla="*/ 137 w 524"/>
                <a:gd name="T33" fmla="*/ 197 h 578"/>
                <a:gd name="T34" fmla="*/ 131 w 524"/>
                <a:gd name="T35" fmla="*/ 230 h 578"/>
                <a:gd name="T36" fmla="*/ 126 w 524"/>
                <a:gd name="T37" fmla="*/ 258 h 578"/>
                <a:gd name="T38" fmla="*/ 126 w 524"/>
                <a:gd name="T39" fmla="*/ 283 h 578"/>
                <a:gd name="T40" fmla="*/ 126 w 524"/>
                <a:gd name="T41" fmla="*/ 314 h 578"/>
                <a:gd name="T42" fmla="*/ 124 w 524"/>
                <a:gd name="T43" fmla="*/ 322 h 578"/>
                <a:gd name="T44" fmla="*/ 88 w 524"/>
                <a:gd name="T45" fmla="*/ 323 h 578"/>
                <a:gd name="T46" fmla="*/ 62 w 524"/>
                <a:gd name="T47" fmla="*/ 327 h 578"/>
                <a:gd name="T48" fmla="*/ 28 w 524"/>
                <a:gd name="T49" fmla="*/ 352 h 578"/>
                <a:gd name="T50" fmla="*/ 13 w 524"/>
                <a:gd name="T51" fmla="*/ 371 h 578"/>
                <a:gd name="T52" fmla="*/ 8 w 524"/>
                <a:gd name="T53" fmla="*/ 396 h 578"/>
                <a:gd name="T54" fmla="*/ 6 w 524"/>
                <a:gd name="T55" fmla="*/ 425 h 578"/>
                <a:gd name="T56" fmla="*/ 8 w 524"/>
                <a:gd name="T57" fmla="*/ 454 h 578"/>
                <a:gd name="T58" fmla="*/ 11 w 524"/>
                <a:gd name="T59" fmla="*/ 483 h 578"/>
                <a:gd name="T60" fmla="*/ 11 w 524"/>
                <a:gd name="T61" fmla="*/ 511 h 578"/>
                <a:gd name="T62" fmla="*/ 8 w 524"/>
                <a:gd name="T63" fmla="*/ 540 h 578"/>
                <a:gd name="T64" fmla="*/ 2 w 524"/>
                <a:gd name="T65" fmla="*/ 571 h 578"/>
                <a:gd name="T66" fmla="*/ 30 w 524"/>
                <a:gd name="T67" fmla="*/ 573 h 578"/>
                <a:gd name="T68" fmla="*/ 38 w 524"/>
                <a:gd name="T69" fmla="*/ 555 h 578"/>
                <a:gd name="T70" fmla="*/ 43 w 524"/>
                <a:gd name="T71" fmla="*/ 530 h 578"/>
                <a:gd name="T72" fmla="*/ 36 w 524"/>
                <a:gd name="T73" fmla="*/ 509 h 578"/>
                <a:gd name="T74" fmla="*/ 30 w 524"/>
                <a:gd name="T75" fmla="*/ 486 h 578"/>
                <a:gd name="T76" fmla="*/ 23 w 524"/>
                <a:gd name="T77" fmla="*/ 461 h 578"/>
                <a:gd name="T78" fmla="*/ 23 w 524"/>
                <a:gd name="T79" fmla="*/ 437 h 578"/>
                <a:gd name="T80" fmla="*/ 30 w 524"/>
                <a:gd name="T81" fmla="*/ 412 h 578"/>
                <a:gd name="T82" fmla="*/ 62 w 524"/>
                <a:gd name="T83" fmla="*/ 379 h 578"/>
                <a:gd name="T84" fmla="*/ 90 w 524"/>
                <a:gd name="T85" fmla="*/ 362 h 578"/>
                <a:gd name="T86" fmla="*/ 129 w 524"/>
                <a:gd name="T87" fmla="*/ 345 h 578"/>
                <a:gd name="T88" fmla="*/ 163 w 524"/>
                <a:gd name="T89" fmla="*/ 341 h 578"/>
                <a:gd name="T90" fmla="*/ 522 w 524"/>
                <a:gd name="T91" fmla="*/ 51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4"/>
                <a:gd name="T139" fmla="*/ 0 h 578"/>
                <a:gd name="T140" fmla="*/ 524 w 524"/>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4" h="578">
                  <a:moveTo>
                    <a:pt x="522" y="51"/>
                  </a:moveTo>
                  <a:lnTo>
                    <a:pt x="522" y="46"/>
                  </a:lnTo>
                  <a:lnTo>
                    <a:pt x="524" y="36"/>
                  </a:lnTo>
                  <a:lnTo>
                    <a:pt x="522" y="23"/>
                  </a:lnTo>
                  <a:lnTo>
                    <a:pt x="515" y="13"/>
                  </a:lnTo>
                  <a:lnTo>
                    <a:pt x="504" y="9"/>
                  </a:lnTo>
                  <a:lnTo>
                    <a:pt x="498" y="5"/>
                  </a:lnTo>
                  <a:lnTo>
                    <a:pt x="487" y="3"/>
                  </a:lnTo>
                  <a:lnTo>
                    <a:pt x="479" y="3"/>
                  </a:lnTo>
                  <a:lnTo>
                    <a:pt x="461" y="3"/>
                  </a:lnTo>
                  <a:lnTo>
                    <a:pt x="457" y="3"/>
                  </a:lnTo>
                  <a:lnTo>
                    <a:pt x="453" y="1"/>
                  </a:lnTo>
                  <a:lnTo>
                    <a:pt x="442" y="1"/>
                  </a:lnTo>
                  <a:lnTo>
                    <a:pt x="434" y="0"/>
                  </a:lnTo>
                  <a:lnTo>
                    <a:pt x="427" y="0"/>
                  </a:lnTo>
                  <a:lnTo>
                    <a:pt x="416" y="0"/>
                  </a:lnTo>
                  <a:lnTo>
                    <a:pt x="408" y="0"/>
                  </a:lnTo>
                  <a:lnTo>
                    <a:pt x="395" y="0"/>
                  </a:lnTo>
                  <a:lnTo>
                    <a:pt x="382" y="0"/>
                  </a:lnTo>
                  <a:lnTo>
                    <a:pt x="369" y="0"/>
                  </a:lnTo>
                  <a:lnTo>
                    <a:pt x="356" y="3"/>
                  </a:lnTo>
                  <a:lnTo>
                    <a:pt x="343" y="3"/>
                  </a:lnTo>
                  <a:lnTo>
                    <a:pt x="330" y="7"/>
                  </a:lnTo>
                  <a:lnTo>
                    <a:pt x="318" y="11"/>
                  </a:lnTo>
                  <a:lnTo>
                    <a:pt x="305" y="17"/>
                  </a:lnTo>
                  <a:lnTo>
                    <a:pt x="290" y="21"/>
                  </a:lnTo>
                  <a:lnTo>
                    <a:pt x="275" y="26"/>
                  </a:lnTo>
                  <a:lnTo>
                    <a:pt x="262" y="32"/>
                  </a:lnTo>
                  <a:lnTo>
                    <a:pt x="251" y="40"/>
                  </a:lnTo>
                  <a:lnTo>
                    <a:pt x="238" y="46"/>
                  </a:lnTo>
                  <a:lnTo>
                    <a:pt x="227" y="51"/>
                  </a:lnTo>
                  <a:lnTo>
                    <a:pt x="217" y="59"/>
                  </a:lnTo>
                  <a:lnTo>
                    <a:pt x="208" y="67"/>
                  </a:lnTo>
                  <a:lnTo>
                    <a:pt x="197" y="72"/>
                  </a:lnTo>
                  <a:lnTo>
                    <a:pt x="191" y="78"/>
                  </a:lnTo>
                  <a:lnTo>
                    <a:pt x="182" y="84"/>
                  </a:lnTo>
                  <a:lnTo>
                    <a:pt x="178" y="90"/>
                  </a:lnTo>
                  <a:lnTo>
                    <a:pt x="169" y="97"/>
                  </a:lnTo>
                  <a:lnTo>
                    <a:pt x="167" y="99"/>
                  </a:lnTo>
                  <a:lnTo>
                    <a:pt x="165" y="101"/>
                  </a:lnTo>
                  <a:lnTo>
                    <a:pt x="163" y="109"/>
                  </a:lnTo>
                  <a:lnTo>
                    <a:pt x="159" y="115"/>
                  </a:lnTo>
                  <a:lnTo>
                    <a:pt x="159" y="120"/>
                  </a:lnTo>
                  <a:lnTo>
                    <a:pt x="154" y="130"/>
                  </a:lnTo>
                  <a:lnTo>
                    <a:pt x="152" y="138"/>
                  </a:lnTo>
                  <a:lnTo>
                    <a:pt x="150" y="147"/>
                  </a:lnTo>
                  <a:lnTo>
                    <a:pt x="146" y="155"/>
                  </a:lnTo>
                  <a:lnTo>
                    <a:pt x="144" y="166"/>
                  </a:lnTo>
                  <a:lnTo>
                    <a:pt x="142" y="178"/>
                  </a:lnTo>
                  <a:lnTo>
                    <a:pt x="139" y="185"/>
                  </a:lnTo>
                  <a:lnTo>
                    <a:pt x="137" y="197"/>
                  </a:lnTo>
                  <a:lnTo>
                    <a:pt x="133" y="208"/>
                  </a:lnTo>
                  <a:lnTo>
                    <a:pt x="133" y="220"/>
                  </a:lnTo>
                  <a:lnTo>
                    <a:pt x="131" y="230"/>
                  </a:lnTo>
                  <a:lnTo>
                    <a:pt x="129" y="239"/>
                  </a:lnTo>
                  <a:lnTo>
                    <a:pt x="126" y="249"/>
                  </a:lnTo>
                  <a:lnTo>
                    <a:pt x="126" y="258"/>
                  </a:lnTo>
                  <a:lnTo>
                    <a:pt x="126" y="266"/>
                  </a:lnTo>
                  <a:lnTo>
                    <a:pt x="126" y="276"/>
                  </a:lnTo>
                  <a:lnTo>
                    <a:pt x="126" y="283"/>
                  </a:lnTo>
                  <a:lnTo>
                    <a:pt x="126" y="293"/>
                  </a:lnTo>
                  <a:lnTo>
                    <a:pt x="126" y="304"/>
                  </a:lnTo>
                  <a:lnTo>
                    <a:pt x="126" y="314"/>
                  </a:lnTo>
                  <a:lnTo>
                    <a:pt x="126" y="320"/>
                  </a:lnTo>
                  <a:lnTo>
                    <a:pt x="129" y="322"/>
                  </a:lnTo>
                  <a:lnTo>
                    <a:pt x="124" y="322"/>
                  </a:lnTo>
                  <a:lnTo>
                    <a:pt x="116" y="322"/>
                  </a:lnTo>
                  <a:lnTo>
                    <a:pt x="101" y="322"/>
                  </a:lnTo>
                  <a:lnTo>
                    <a:pt x="88" y="323"/>
                  </a:lnTo>
                  <a:lnTo>
                    <a:pt x="79" y="323"/>
                  </a:lnTo>
                  <a:lnTo>
                    <a:pt x="71" y="327"/>
                  </a:lnTo>
                  <a:lnTo>
                    <a:pt x="62" y="327"/>
                  </a:lnTo>
                  <a:lnTo>
                    <a:pt x="56" y="333"/>
                  </a:lnTo>
                  <a:lnTo>
                    <a:pt x="38" y="339"/>
                  </a:lnTo>
                  <a:lnTo>
                    <a:pt x="28" y="352"/>
                  </a:lnTo>
                  <a:lnTo>
                    <a:pt x="21" y="356"/>
                  </a:lnTo>
                  <a:lnTo>
                    <a:pt x="17" y="364"/>
                  </a:lnTo>
                  <a:lnTo>
                    <a:pt x="13" y="371"/>
                  </a:lnTo>
                  <a:lnTo>
                    <a:pt x="11" y="379"/>
                  </a:lnTo>
                  <a:lnTo>
                    <a:pt x="8" y="387"/>
                  </a:lnTo>
                  <a:lnTo>
                    <a:pt x="8" y="396"/>
                  </a:lnTo>
                  <a:lnTo>
                    <a:pt x="8" y="406"/>
                  </a:lnTo>
                  <a:lnTo>
                    <a:pt x="8" y="415"/>
                  </a:lnTo>
                  <a:lnTo>
                    <a:pt x="6" y="425"/>
                  </a:lnTo>
                  <a:lnTo>
                    <a:pt x="6" y="435"/>
                  </a:lnTo>
                  <a:lnTo>
                    <a:pt x="6" y="444"/>
                  </a:lnTo>
                  <a:lnTo>
                    <a:pt x="8" y="454"/>
                  </a:lnTo>
                  <a:lnTo>
                    <a:pt x="8" y="463"/>
                  </a:lnTo>
                  <a:lnTo>
                    <a:pt x="11" y="475"/>
                  </a:lnTo>
                  <a:lnTo>
                    <a:pt x="11" y="483"/>
                  </a:lnTo>
                  <a:lnTo>
                    <a:pt x="13" y="494"/>
                  </a:lnTo>
                  <a:lnTo>
                    <a:pt x="11" y="502"/>
                  </a:lnTo>
                  <a:lnTo>
                    <a:pt x="11" y="511"/>
                  </a:lnTo>
                  <a:lnTo>
                    <a:pt x="11" y="519"/>
                  </a:lnTo>
                  <a:lnTo>
                    <a:pt x="11" y="529"/>
                  </a:lnTo>
                  <a:lnTo>
                    <a:pt x="8" y="540"/>
                  </a:lnTo>
                  <a:lnTo>
                    <a:pt x="6" y="553"/>
                  </a:lnTo>
                  <a:lnTo>
                    <a:pt x="4" y="563"/>
                  </a:lnTo>
                  <a:lnTo>
                    <a:pt x="2" y="571"/>
                  </a:lnTo>
                  <a:lnTo>
                    <a:pt x="0" y="575"/>
                  </a:lnTo>
                  <a:lnTo>
                    <a:pt x="0" y="578"/>
                  </a:lnTo>
                  <a:lnTo>
                    <a:pt x="30" y="573"/>
                  </a:lnTo>
                  <a:lnTo>
                    <a:pt x="30" y="569"/>
                  </a:lnTo>
                  <a:lnTo>
                    <a:pt x="36" y="563"/>
                  </a:lnTo>
                  <a:lnTo>
                    <a:pt x="38" y="555"/>
                  </a:lnTo>
                  <a:lnTo>
                    <a:pt x="41" y="548"/>
                  </a:lnTo>
                  <a:lnTo>
                    <a:pt x="41" y="540"/>
                  </a:lnTo>
                  <a:lnTo>
                    <a:pt x="43" y="530"/>
                  </a:lnTo>
                  <a:lnTo>
                    <a:pt x="38" y="523"/>
                  </a:lnTo>
                  <a:lnTo>
                    <a:pt x="36" y="517"/>
                  </a:lnTo>
                  <a:lnTo>
                    <a:pt x="36" y="509"/>
                  </a:lnTo>
                  <a:lnTo>
                    <a:pt x="34" y="502"/>
                  </a:lnTo>
                  <a:lnTo>
                    <a:pt x="30" y="494"/>
                  </a:lnTo>
                  <a:lnTo>
                    <a:pt x="30" y="486"/>
                  </a:lnTo>
                  <a:lnTo>
                    <a:pt x="26" y="477"/>
                  </a:lnTo>
                  <a:lnTo>
                    <a:pt x="26" y="471"/>
                  </a:lnTo>
                  <a:lnTo>
                    <a:pt x="23" y="461"/>
                  </a:lnTo>
                  <a:lnTo>
                    <a:pt x="23" y="454"/>
                  </a:lnTo>
                  <a:lnTo>
                    <a:pt x="23" y="444"/>
                  </a:lnTo>
                  <a:lnTo>
                    <a:pt x="23" y="437"/>
                  </a:lnTo>
                  <a:lnTo>
                    <a:pt x="23" y="427"/>
                  </a:lnTo>
                  <a:lnTo>
                    <a:pt x="28" y="419"/>
                  </a:lnTo>
                  <a:lnTo>
                    <a:pt x="30" y="412"/>
                  </a:lnTo>
                  <a:lnTo>
                    <a:pt x="36" y="406"/>
                  </a:lnTo>
                  <a:lnTo>
                    <a:pt x="49" y="391"/>
                  </a:lnTo>
                  <a:lnTo>
                    <a:pt x="62" y="379"/>
                  </a:lnTo>
                  <a:lnTo>
                    <a:pt x="71" y="371"/>
                  </a:lnTo>
                  <a:lnTo>
                    <a:pt x="81" y="368"/>
                  </a:lnTo>
                  <a:lnTo>
                    <a:pt x="90" y="362"/>
                  </a:lnTo>
                  <a:lnTo>
                    <a:pt x="101" y="358"/>
                  </a:lnTo>
                  <a:lnTo>
                    <a:pt x="114" y="350"/>
                  </a:lnTo>
                  <a:lnTo>
                    <a:pt x="129" y="345"/>
                  </a:lnTo>
                  <a:lnTo>
                    <a:pt x="139" y="341"/>
                  </a:lnTo>
                  <a:lnTo>
                    <a:pt x="144" y="341"/>
                  </a:lnTo>
                  <a:lnTo>
                    <a:pt x="163" y="341"/>
                  </a:lnTo>
                  <a:lnTo>
                    <a:pt x="333" y="138"/>
                  </a:lnTo>
                  <a:lnTo>
                    <a:pt x="446" y="138"/>
                  </a:lnTo>
                  <a:lnTo>
                    <a:pt x="522" y="51"/>
                  </a:lnTo>
                  <a:close/>
                </a:path>
              </a:pathLst>
            </a:custGeom>
            <a:solidFill>
              <a:srgbClr val="A69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0" name="Freeform 132"/>
            <p:cNvSpPr>
              <a:spLocks/>
            </p:cNvSpPr>
            <p:nvPr/>
          </p:nvSpPr>
          <p:spPr bwMode="auto">
            <a:xfrm>
              <a:off x="1918" y="1665"/>
              <a:ext cx="520" cy="565"/>
            </a:xfrm>
            <a:custGeom>
              <a:avLst/>
              <a:gdLst>
                <a:gd name="T0" fmla="*/ 518 w 520"/>
                <a:gd name="T1" fmla="*/ 26 h 565"/>
                <a:gd name="T2" fmla="*/ 515 w 520"/>
                <a:gd name="T3" fmla="*/ 53 h 565"/>
                <a:gd name="T4" fmla="*/ 498 w 520"/>
                <a:gd name="T5" fmla="*/ 90 h 565"/>
                <a:gd name="T6" fmla="*/ 466 w 520"/>
                <a:gd name="T7" fmla="*/ 128 h 565"/>
                <a:gd name="T8" fmla="*/ 440 w 520"/>
                <a:gd name="T9" fmla="*/ 149 h 565"/>
                <a:gd name="T10" fmla="*/ 352 w 520"/>
                <a:gd name="T11" fmla="*/ 186 h 565"/>
                <a:gd name="T12" fmla="*/ 329 w 520"/>
                <a:gd name="T13" fmla="*/ 176 h 565"/>
                <a:gd name="T14" fmla="*/ 301 w 520"/>
                <a:gd name="T15" fmla="*/ 178 h 565"/>
                <a:gd name="T16" fmla="*/ 290 w 520"/>
                <a:gd name="T17" fmla="*/ 197 h 565"/>
                <a:gd name="T18" fmla="*/ 290 w 520"/>
                <a:gd name="T19" fmla="*/ 228 h 565"/>
                <a:gd name="T20" fmla="*/ 292 w 520"/>
                <a:gd name="T21" fmla="*/ 255 h 565"/>
                <a:gd name="T22" fmla="*/ 292 w 520"/>
                <a:gd name="T23" fmla="*/ 266 h 565"/>
                <a:gd name="T24" fmla="*/ 271 w 520"/>
                <a:gd name="T25" fmla="*/ 295 h 565"/>
                <a:gd name="T26" fmla="*/ 230 w 520"/>
                <a:gd name="T27" fmla="*/ 333 h 565"/>
                <a:gd name="T28" fmla="*/ 187 w 520"/>
                <a:gd name="T29" fmla="*/ 371 h 565"/>
                <a:gd name="T30" fmla="*/ 157 w 520"/>
                <a:gd name="T31" fmla="*/ 393 h 565"/>
                <a:gd name="T32" fmla="*/ 0 w 520"/>
                <a:gd name="T33" fmla="*/ 565 h 565"/>
                <a:gd name="T34" fmla="*/ 13 w 520"/>
                <a:gd name="T35" fmla="*/ 538 h 565"/>
                <a:gd name="T36" fmla="*/ 19 w 520"/>
                <a:gd name="T37" fmla="*/ 506 h 565"/>
                <a:gd name="T38" fmla="*/ 15 w 520"/>
                <a:gd name="T39" fmla="*/ 479 h 565"/>
                <a:gd name="T40" fmla="*/ 13 w 520"/>
                <a:gd name="T41" fmla="*/ 452 h 565"/>
                <a:gd name="T42" fmla="*/ 11 w 520"/>
                <a:gd name="T43" fmla="*/ 425 h 565"/>
                <a:gd name="T44" fmla="*/ 13 w 520"/>
                <a:gd name="T45" fmla="*/ 398 h 565"/>
                <a:gd name="T46" fmla="*/ 22 w 520"/>
                <a:gd name="T47" fmla="*/ 371 h 565"/>
                <a:gd name="T48" fmla="*/ 54 w 520"/>
                <a:gd name="T49" fmla="*/ 341 h 565"/>
                <a:gd name="T50" fmla="*/ 80 w 520"/>
                <a:gd name="T51" fmla="*/ 325 h 565"/>
                <a:gd name="T52" fmla="*/ 118 w 520"/>
                <a:gd name="T53" fmla="*/ 312 h 565"/>
                <a:gd name="T54" fmla="*/ 131 w 520"/>
                <a:gd name="T55" fmla="*/ 306 h 565"/>
                <a:gd name="T56" fmla="*/ 131 w 520"/>
                <a:gd name="T57" fmla="*/ 283 h 565"/>
                <a:gd name="T58" fmla="*/ 135 w 520"/>
                <a:gd name="T59" fmla="*/ 255 h 565"/>
                <a:gd name="T60" fmla="*/ 142 w 520"/>
                <a:gd name="T61" fmla="*/ 222 h 565"/>
                <a:gd name="T62" fmla="*/ 150 w 520"/>
                <a:gd name="T63" fmla="*/ 186 h 565"/>
                <a:gd name="T64" fmla="*/ 163 w 520"/>
                <a:gd name="T65" fmla="*/ 153 h 565"/>
                <a:gd name="T66" fmla="*/ 180 w 520"/>
                <a:gd name="T67" fmla="*/ 122 h 565"/>
                <a:gd name="T68" fmla="*/ 200 w 520"/>
                <a:gd name="T69" fmla="*/ 99 h 565"/>
                <a:gd name="T70" fmla="*/ 223 w 520"/>
                <a:gd name="T71" fmla="*/ 71 h 565"/>
                <a:gd name="T72" fmla="*/ 329 w 520"/>
                <a:gd name="T73" fmla="*/ 78 h 565"/>
                <a:gd name="T74" fmla="*/ 483 w 520"/>
                <a:gd name="T75" fmla="*/ 7 h 565"/>
                <a:gd name="T76" fmla="*/ 481 w 520"/>
                <a:gd name="T77" fmla="*/ 19 h 565"/>
                <a:gd name="T78" fmla="*/ 477 w 520"/>
                <a:gd name="T79" fmla="*/ 40 h 565"/>
                <a:gd name="T80" fmla="*/ 457 w 520"/>
                <a:gd name="T81" fmla="*/ 65 h 565"/>
                <a:gd name="T82" fmla="*/ 442 w 520"/>
                <a:gd name="T83" fmla="*/ 92 h 565"/>
                <a:gd name="T84" fmla="*/ 438 w 520"/>
                <a:gd name="T85" fmla="*/ 95 h 565"/>
                <a:gd name="T86" fmla="*/ 462 w 520"/>
                <a:gd name="T87" fmla="*/ 76 h 565"/>
                <a:gd name="T88" fmla="*/ 487 w 520"/>
                <a:gd name="T89" fmla="*/ 48 h 565"/>
                <a:gd name="T90" fmla="*/ 505 w 520"/>
                <a:gd name="T91" fmla="*/ 21 h 565"/>
                <a:gd name="T92" fmla="*/ 507 w 520"/>
                <a:gd name="T93" fmla="*/ 2 h 565"/>
                <a:gd name="T94" fmla="*/ 518 w 520"/>
                <a:gd name="T95" fmla="*/ 17 h 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0"/>
                <a:gd name="T145" fmla="*/ 0 h 565"/>
                <a:gd name="T146" fmla="*/ 520 w 520"/>
                <a:gd name="T147" fmla="*/ 565 h 5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0" h="565">
                  <a:moveTo>
                    <a:pt x="518" y="17"/>
                  </a:moveTo>
                  <a:lnTo>
                    <a:pt x="518" y="21"/>
                  </a:lnTo>
                  <a:lnTo>
                    <a:pt x="518" y="26"/>
                  </a:lnTo>
                  <a:lnTo>
                    <a:pt x="520" y="36"/>
                  </a:lnTo>
                  <a:lnTo>
                    <a:pt x="518" y="44"/>
                  </a:lnTo>
                  <a:lnTo>
                    <a:pt x="515" y="53"/>
                  </a:lnTo>
                  <a:lnTo>
                    <a:pt x="513" y="65"/>
                  </a:lnTo>
                  <a:lnTo>
                    <a:pt x="507" y="78"/>
                  </a:lnTo>
                  <a:lnTo>
                    <a:pt x="498" y="90"/>
                  </a:lnTo>
                  <a:lnTo>
                    <a:pt x="487" y="103"/>
                  </a:lnTo>
                  <a:lnTo>
                    <a:pt x="475" y="115"/>
                  </a:lnTo>
                  <a:lnTo>
                    <a:pt x="466" y="128"/>
                  </a:lnTo>
                  <a:lnTo>
                    <a:pt x="455" y="136"/>
                  </a:lnTo>
                  <a:lnTo>
                    <a:pt x="447" y="145"/>
                  </a:lnTo>
                  <a:lnTo>
                    <a:pt x="440" y="149"/>
                  </a:lnTo>
                  <a:lnTo>
                    <a:pt x="440" y="151"/>
                  </a:lnTo>
                  <a:lnTo>
                    <a:pt x="357" y="189"/>
                  </a:lnTo>
                  <a:lnTo>
                    <a:pt x="352" y="186"/>
                  </a:lnTo>
                  <a:lnTo>
                    <a:pt x="346" y="184"/>
                  </a:lnTo>
                  <a:lnTo>
                    <a:pt x="337" y="180"/>
                  </a:lnTo>
                  <a:lnTo>
                    <a:pt x="329" y="176"/>
                  </a:lnTo>
                  <a:lnTo>
                    <a:pt x="316" y="174"/>
                  </a:lnTo>
                  <a:lnTo>
                    <a:pt x="305" y="176"/>
                  </a:lnTo>
                  <a:lnTo>
                    <a:pt x="301" y="178"/>
                  </a:lnTo>
                  <a:lnTo>
                    <a:pt x="296" y="182"/>
                  </a:lnTo>
                  <a:lnTo>
                    <a:pt x="290" y="187"/>
                  </a:lnTo>
                  <a:lnTo>
                    <a:pt x="290" y="197"/>
                  </a:lnTo>
                  <a:lnTo>
                    <a:pt x="288" y="207"/>
                  </a:lnTo>
                  <a:lnTo>
                    <a:pt x="288" y="216"/>
                  </a:lnTo>
                  <a:lnTo>
                    <a:pt x="290" y="228"/>
                  </a:lnTo>
                  <a:lnTo>
                    <a:pt x="290" y="239"/>
                  </a:lnTo>
                  <a:lnTo>
                    <a:pt x="290" y="247"/>
                  </a:lnTo>
                  <a:lnTo>
                    <a:pt x="292" y="255"/>
                  </a:lnTo>
                  <a:lnTo>
                    <a:pt x="294" y="260"/>
                  </a:lnTo>
                  <a:lnTo>
                    <a:pt x="296" y="264"/>
                  </a:lnTo>
                  <a:lnTo>
                    <a:pt x="292" y="266"/>
                  </a:lnTo>
                  <a:lnTo>
                    <a:pt x="286" y="278"/>
                  </a:lnTo>
                  <a:lnTo>
                    <a:pt x="277" y="283"/>
                  </a:lnTo>
                  <a:lnTo>
                    <a:pt x="271" y="295"/>
                  </a:lnTo>
                  <a:lnTo>
                    <a:pt x="258" y="306"/>
                  </a:lnTo>
                  <a:lnTo>
                    <a:pt x="247" y="320"/>
                  </a:lnTo>
                  <a:lnTo>
                    <a:pt x="230" y="333"/>
                  </a:lnTo>
                  <a:lnTo>
                    <a:pt x="217" y="347"/>
                  </a:lnTo>
                  <a:lnTo>
                    <a:pt x="200" y="358"/>
                  </a:lnTo>
                  <a:lnTo>
                    <a:pt x="187" y="371"/>
                  </a:lnTo>
                  <a:lnTo>
                    <a:pt x="174" y="381"/>
                  </a:lnTo>
                  <a:lnTo>
                    <a:pt x="163" y="389"/>
                  </a:lnTo>
                  <a:lnTo>
                    <a:pt x="157" y="393"/>
                  </a:lnTo>
                  <a:lnTo>
                    <a:pt x="155" y="396"/>
                  </a:lnTo>
                  <a:lnTo>
                    <a:pt x="65" y="559"/>
                  </a:lnTo>
                  <a:lnTo>
                    <a:pt x="0" y="565"/>
                  </a:lnTo>
                  <a:lnTo>
                    <a:pt x="0" y="559"/>
                  </a:lnTo>
                  <a:lnTo>
                    <a:pt x="9" y="548"/>
                  </a:lnTo>
                  <a:lnTo>
                    <a:pt x="13" y="538"/>
                  </a:lnTo>
                  <a:lnTo>
                    <a:pt x="15" y="531"/>
                  </a:lnTo>
                  <a:lnTo>
                    <a:pt x="17" y="517"/>
                  </a:lnTo>
                  <a:lnTo>
                    <a:pt x="19" y="506"/>
                  </a:lnTo>
                  <a:lnTo>
                    <a:pt x="17" y="496"/>
                  </a:lnTo>
                  <a:lnTo>
                    <a:pt x="17" y="488"/>
                  </a:lnTo>
                  <a:lnTo>
                    <a:pt x="15" y="479"/>
                  </a:lnTo>
                  <a:lnTo>
                    <a:pt x="15" y="471"/>
                  </a:lnTo>
                  <a:lnTo>
                    <a:pt x="13" y="462"/>
                  </a:lnTo>
                  <a:lnTo>
                    <a:pt x="13" y="452"/>
                  </a:lnTo>
                  <a:lnTo>
                    <a:pt x="13" y="444"/>
                  </a:lnTo>
                  <a:lnTo>
                    <a:pt x="13" y="435"/>
                  </a:lnTo>
                  <a:lnTo>
                    <a:pt x="11" y="425"/>
                  </a:lnTo>
                  <a:lnTo>
                    <a:pt x="11" y="416"/>
                  </a:lnTo>
                  <a:lnTo>
                    <a:pt x="11" y="406"/>
                  </a:lnTo>
                  <a:lnTo>
                    <a:pt x="13" y="398"/>
                  </a:lnTo>
                  <a:lnTo>
                    <a:pt x="13" y="389"/>
                  </a:lnTo>
                  <a:lnTo>
                    <a:pt x="19" y="381"/>
                  </a:lnTo>
                  <a:lnTo>
                    <a:pt x="22" y="371"/>
                  </a:lnTo>
                  <a:lnTo>
                    <a:pt x="28" y="366"/>
                  </a:lnTo>
                  <a:lnTo>
                    <a:pt x="39" y="352"/>
                  </a:lnTo>
                  <a:lnTo>
                    <a:pt x="54" y="341"/>
                  </a:lnTo>
                  <a:lnTo>
                    <a:pt x="62" y="335"/>
                  </a:lnTo>
                  <a:lnTo>
                    <a:pt x="71" y="329"/>
                  </a:lnTo>
                  <a:lnTo>
                    <a:pt x="80" y="325"/>
                  </a:lnTo>
                  <a:lnTo>
                    <a:pt x="90" y="324"/>
                  </a:lnTo>
                  <a:lnTo>
                    <a:pt x="103" y="318"/>
                  </a:lnTo>
                  <a:lnTo>
                    <a:pt x="118" y="312"/>
                  </a:lnTo>
                  <a:lnTo>
                    <a:pt x="127" y="312"/>
                  </a:lnTo>
                  <a:lnTo>
                    <a:pt x="131" y="312"/>
                  </a:lnTo>
                  <a:lnTo>
                    <a:pt x="131" y="306"/>
                  </a:lnTo>
                  <a:lnTo>
                    <a:pt x="131" y="299"/>
                  </a:lnTo>
                  <a:lnTo>
                    <a:pt x="131" y="291"/>
                  </a:lnTo>
                  <a:lnTo>
                    <a:pt x="131" y="283"/>
                  </a:lnTo>
                  <a:lnTo>
                    <a:pt x="133" y="276"/>
                  </a:lnTo>
                  <a:lnTo>
                    <a:pt x="135" y="266"/>
                  </a:lnTo>
                  <a:lnTo>
                    <a:pt x="135" y="255"/>
                  </a:lnTo>
                  <a:lnTo>
                    <a:pt x="135" y="245"/>
                  </a:lnTo>
                  <a:lnTo>
                    <a:pt x="138" y="233"/>
                  </a:lnTo>
                  <a:lnTo>
                    <a:pt x="142" y="222"/>
                  </a:lnTo>
                  <a:lnTo>
                    <a:pt x="142" y="209"/>
                  </a:lnTo>
                  <a:lnTo>
                    <a:pt x="146" y="197"/>
                  </a:lnTo>
                  <a:lnTo>
                    <a:pt x="150" y="186"/>
                  </a:lnTo>
                  <a:lnTo>
                    <a:pt x="155" y="176"/>
                  </a:lnTo>
                  <a:lnTo>
                    <a:pt x="159" y="163"/>
                  </a:lnTo>
                  <a:lnTo>
                    <a:pt x="163" y="153"/>
                  </a:lnTo>
                  <a:lnTo>
                    <a:pt x="168" y="141"/>
                  </a:lnTo>
                  <a:lnTo>
                    <a:pt x="174" y="134"/>
                  </a:lnTo>
                  <a:lnTo>
                    <a:pt x="180" y="122"/>
                  </a:lnTo>
                  <a:lnTo>
                    <a:pt x="187" y="115"/>
                  </a:lnTo>
                  <a:lnTo>
                    <a:pt x="193" y="105"/>
                  </a:lnTo>
                  <a:lnTo>
                    <a:pt x="200" y="99"/>
                  </a:lnTo>
                  <a:lnTo>
                    <a:pt x="206" y="84"/>
                  </a:lnTo>
                  <a:lnTo>
                    <a:pt x="217" y="76"/>
                  </a:lnTo>
                  <a:lnTo>
                    <a:pt x="223" y="71"/>
                  </a:lnTo>
                  <a:lnTo>
                    <a:pt x="226" y="69"/>
                  </a:lnTo>
                  <a:lnTo>
                    <a:pt x="333" y="21"/>
                  </a:lnTo>
                  <a:lnTo>
                    <a:pt x="329" y="78"/>
                  </a:lnTo>
                  <a:lnTo>
                    <a:pt x="376" y="13"/>
                  </a:lnTo>
                  <a:lnTo>
                    <a:pt x="455" y="0"/>
                  </a:lnTo>
                  <a:lnTo>
                    <a:pt x="483" y="7"/>
                  </a:lnTo>
                  <a:lnTo>
                    <a:pt x="483" y="9"/>
                  </a:lnTo>
                  <a:lnTo>
                    <a:pt x="483" y="15"/>
                  </a:lnTo>
                  <a:lnTo>
                    <a:pt x="481" y="19"/>
                  </a:lnTo>
                  <a:lnTo>
                    <a:pt x="481" y="25"/>
                  </a:lnTo>
                  <a:lnTo>
                    <a:pt x="479" y="30"/>
                  </a:lnTo>
                  <a:lnTo>
                    <a:pt x="477" y="40"/>
                  </a:lnTo>
                  <a:lnTo>
                    <a:pt x="470" y="48"/>
                  </a:lnTo>
                  <a:lnTo>
                    <a:pt x="464" y="57"/>
                  </a:lnTo>
                  <a:lnTo>
                    <a:pt x="457" y="65"/>
                  </a:lnTo>
                  <a:lnTo>
                    <a:pt x="453" y="76"/>
                  </a:lnTo>
                  <a:lnTo>
                    <a:pt x="447" y="84"/>
                  </a:lnTo>
                  <a:lnTo>
                    <a:pt x="442" y="92"/>
                  </a:lnTo>
                  <a:lnTo>
                    <a:pt x="438" y="95"/>
                  </a:lnTo>
                  <a:lnTo>
                    <a:pt x="438" y="99"/>
                  </a:lnTo>
                  <a:lnTo>
                    <a:pt x="438" y="95"/>
                  </a:lnTo>
                  <a:lnTo>
                    <a:pt x="445" y="92"/>
                  </a:lnTo>
                  <a:lnTo>
                    <a:pt x="451" y="84"/>
                  </a:lnTo>
                  <a:lnTo>
                    <a:pt x="462" y="76"/>
                  </a:lnTo>
                  <a:lnTo>
                    <a:pt x="470" y="65"/>
                  </a:lnTo>
                  <a:lnTo>
                    <a:pt x="481" y="57"/>
                  </a:lnTo>
                  <a:lnTo>
                    <a:pt x="487" y="48"/>
                  </a:lnTo>
                  <a:lnTo>
                    <a:pt x="498" y="38"/>
                  </a:lnTo>
                  <a:lnTo>
                    <a:pt x="500" y="28"/>
                  </a:lnTo>
                  <a:lnTo>
                    <a:pt x="505" y="21"/>
                  </a:lnTo>
                  <a:lnTo>
                    <a:pt x="507" y="13"/>
                  </a:lnTo>
                  <a:lnTo>
                    <a:pt x="507" y="9"/>
                  </a:lnTo>
                  <a:lnTo>
                    <a:pt x="507" y="2"/>
                  </a:lnTo>
                  <a:lnTo>
                    <a:pt x="518" y="17"/>
                  </a:lnTo>
                  <a:close/>
                </a:path>
              </a:pathLst>
            </a:custGeom>
            <a:solidFill>
              <a:srgbClr val="7869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1" name="Freeform 133"/>
            <p:cNvSpPr>
              <a:spLocks/>
            </p:cNvSpPr>
            <p:nvPr/>
          </p:nvSpPr>
          <p:spPr bwMode="auto">
            <a:xfrm>
              <a:off x="2023" y="1920"/>
              <a:ext cx="95" cy="126"/>
            </a:xfrm>
            <a:custGeom>
              <a:avLst/>
              <a:gdLst>
                <a:gd name="T0" fmla="*/ 20 w 95"/>
                <a:gd name="T1" fmla="*/ 55 h 126"/>
                <a:gd name="T2" fmla="*/ 0 w 95"/>
                <a:gd name="T3" fmla="*/ 34 h 126"/>
                <a:gd name="T4" fmla="*/ 11 w 95"/>
                <a:gd name="T5" fmla="*/ 0 h 126"/>
                <a:gd name="T6" fmla="*/ 13 w 95"/>
                <a:gd name="T7" fmla="*/ 0 h 126"/>
                <a:gd name="T8" fmla="*/ 20 w 95"/>
                <a:gd name="T9" fmla="*/ 5 h 126"/>
                <a:gd name="T10" fmla="*/ 24 w 95"/>
                <a:gd name="T11" fmla="*/ 7 h 126"/>
                <a:gd name="T12" fmla="*/ 30 w 95"/>
                <a:gd name="T13" fmla="*/ 13 h 126"/>
                <a:gd name="T14" fmla="*/ 37 w 95"/>
                <a:gd name="T15" fmla="*/ 19 h 126"/>
                <a:gd name="T16" fmla="*/ 43 w 95"/>
                <a:gd name="T17" fmla="*/ 28 h 126"/>
                <a:gd name="T18" fmla="*/ 50 w 95"/>
                <a:gd name="T19" fmla="*/ 38 h 126"/>
                <a:gd name="T20" fmla="*/ 60 w 95"/>
                <a:gd name="T21" fmla="*/ 51 h 126"/>
                <a:gd name="T22" fmla="*/ 69 w 95"/>
                <a:gd name="T23" fmla="*/ 63 h 126"/>
                <a:gd name="T24" fmla="*/ 75 w 95"/>
                <a:gd name="T25" fmla="*/ 74 h 126"/>
                <a:gd name="T26" fmla="*/ 82 w 95"/>
                <a:gd name="T27" fmla="*/ 84 h 126"/>
                <a:gd name="T28" fmla="*/ 88 w 95"/>
                <a:gd name="T29" fmla="*/ 93 h 126"/>
                <a:gd name="T30" fmla="*/ 90 w 95"/>
                <a:gd name="T31" fmla="*/ 99 h 126"/>
                <a:gd name="T32" fmla="*/ 95 w 95"/>
                <a:gd name="T33" fmla="*/ 103 h 126"/>
                <a:gd name="T34" fmla="*/ 73 w 95"/>
                <a:gd name="T35" fmla="*/ 126 h 126"/>
                <a:gd name="T36" fmla="*/ 20 w 95"/>
                <a:gd name="T37" fmla="*/ 55 h 126"/>
                <a:gd name="T38" fmla="*/ 20 w 95"/>
                <a:gd name="T39" fmla="*/ 55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26"/>
                <a:gd name="T62" fmla="*/ 95 w 95"/>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26">
                  <a:moveTo>
                    <a:pt x="20" y="55"/>
                  </a:moveTo>
                  <a:lnTo>
                    <a:pt x="0" y="34"/>
                  </a:lnTo>
                  <a:lnTo>
                    <a:pt x="11" y="0"/>
                  </a:lnTo>
                  <a:lnTo>
                    <a:pt x="13" y="0"/>
                  </a:lnTo>
                  <a:lnTo>
                    <a:pt x="20" y="5"/>
                  </a:lnTo>
                  <a:lnTo>
                    <a:pt x="24" y="7"/>
                  </a:lnTo>
                  <a:lnTo>
                    <a:pt x="30" y="13"/>
                  </a:lnTo>
                  <a:lnTo>
                    <a:pt x="37" y="19"/>
                  </a:lnTo>
                  <a:lnTo>
                    <a:pt x="43" y="28"/>
                  </a:lnTo>
                  <a:lnTo>
                    <a:pt x="50" y="38"/>
                  </a:lnTo>
                  <a:lnTo>
                    <a:pt x="60" y="51"/>
                  </a:lnTo>
                  <a:lnTo>
                    <a:pt x="69" y="63"/>
                  </a:lnTo>
                  <a:lnTo>
                    <a:pt x="75" y="74"/>
                  </a:lnTo>
                  <a:lnTo>
                    <a:pt x="82" y="84"/>
                  </a:lnTo>
                  <a:lnTo>
                    <a:pt x="88" y="93"/>
                  </a:lnTo>
                  <a:lnTo>
                    <a:pt x="90" y="99"/>
                  </a:lnTo>
                  <a:lnTo>
                    <a:pt x="95" y="103"/>
                  </a:lnTo>
                  <a:lnTo>
                    <a:pt x="73" y="126"/>
                  </a:lnTo>
                  <a:lnTo>
                    <a:pt x="20" y="55"/>
                  </a:lnTo>
                  <a:close/>
                </a:path>
              </a:pathLst>
            </a:custGeom>
            <a:solidFill>
              <a:srgbClr val="4A2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2" name="Freeform 134"/>
            <p:cNvSpPr>
              <a:spLocks/>
            </p:cNvSpPr>
            <p:nvPr/>
          </p:nvSpPr>
          <p:spPr bwMode="auto">
            <a:xfrm>
              <a:off x="2015" y="1920"/>
              <a:ext cx="38" cy="55"/>
            </a:xfrm>
            <a:custGeom>
              <a:avLst/>
              <a:gdLst>
                <a:gd name="T0" fmla="*/ 15 w 38"/>
                <a:gd name="T1" fmla="*/ 0 h 55"/>
                <a:gd name="T2" fmla="*/ 0 w 38"/>
                <a:gd name="T3" fmla="*/ 26 h 55"/>
                <a:gd name="T4" fmla="*/ 30 w 38"/>
                <a:gd name="T5" fmla="*/ 55 h 55"/>
                <a:gd name="T6" fmla="*/ 38 w 38"/>
                <a:gd name="T7" fmla="*/ 28 h 55"/>
                <a:gd name="T8" fmla="*/ 15 w 38"/>
                <a:gd name="T9" fmla="*/ 0 h 55"/>
                <a:gd name="T10" fmla="*/ 15 w 38"/>
                <a:gd name="T11" fmla="*/ 0 h 55"/>
                <a:gd name="T12" fmla="*/ 0 60000 65536"/>
                <a:gd name="T13" fmla="*/ 0 60000 65536"/>
                <a:gd name="T14" fmla="*/ 0 60000 65536"/>
                <a:gd name="T15" fmla="*/ 0 60000 65536"/>
                <a:gd name="T16" fmla="*/ 0 60000 65536"/>
                <a:gd name="T17" fmla="*/ 0 60000 65536"/>
                <a:gd name="T18" fmla="*/ 0 w 38"/>
                <a:gd name="T19" fmla="*/ 0 h 55"/>
                <a:gd name="T20" fmla="*/ 38 w 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8" h="55">
                  <a:moveTo>
                    <a:pt x="15" y="0"/>
                  </a:moveTo>
                  <a:lnTo>
                    <a:pt x="0" y="26"/>
                  </a:lnTo>
                  <a:lnTo>
                    <a:pt x="30" y="55"/>
                  </a:lnTo>
                  <a:lnTo>
                    <a:pt x="38" y="28"/>
                  </a:lnTo>
                  <a:lnTo>
                    <a:pt x="15" y="0"/>
                  </a:lnTo>
                  <a:close/>
                </a:path>
              </a:pathLst>
            </a:custGeom>
            <a:solidFill>
              <a:srgbClr val="FFB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3" name="Freeform 135"/>
            <p:cNvSpPr>
              <a:spLocks/>
            </p:cNvSpPr>
            <p:nvPr/>
          </p:nvSpPr>
          <p:spPr bwMode="auto">
            <a:xfrm>
              <a:off x="2204" y="1908"/>
              <a:ext cx="53" cy="40"/>
            </a:xfrm>
            <a:custGeom>
              <a:avLst/>
              <a:gdLst>
                <a:gd name="T0" fmla="*/ 32 w 53"/>
                <a:gd name="T1" fmla="*/ 2 h 40"/>
                <a:gd name="T2" fmla="*/ 32 w 53"/>
                <a:gd name="T3" fmla="*/ 4 h 40"/>
                <a:gd name="T4" fmla="*/ 36 w 53"/>
                <a:gd name="T5" fmla="*/ 10 h 40"/>
                <a:gd name="T6" fmla="*/ 38 w 53"/>
                <a:gd name="T7" fmla="*/ 15 h 40"/>
                <a:gd name="T8" fmla="*/ 38 w 53"/>
                <a:gd name="T9" fmla="*/ 21 h 40"/>
                <a:gd name="T10" fmla="*/ 30 w 53"/>
                <a:gd name="T11" fmla="*/ 23 h 40"/>
                <a:gd name="T12" fmla="*/ 21 w 53"/>
                <a:gd name="T13" fmla="*/ 23 h 40"/>
                <a:gd name="T14" fmla="*/ 13 w 53"/>
                <a:gd name="T15" fmla="*/ 23 h 40"/>
                <a:gd name="T16" fmla="*/ 10 w 53"/>
                <a:gd name="T17" fmla="*/ 23 h 40"/>
                <a:gd name="T18" fmla="*/ 0 w 53"/>
                <a:gd name="T19" fmla="*/ 36 h 40"/>
                <a:gd name="T20" fmla="*/ 4 w 53"/>
                <a:gd name="T21" fmla="*/ 36 h 40"/>
                <a:gd name="T22" fmla="*/ 15 w 53"/>
                <a:gd name="T23" fmla="*/ 40 h 40"/>
                <a:gd name="T24" fmla="*/ 28 w 53"/>
                <a:gd name="T25" fmla="*/ 40 h 40"/>
                <a:gd name="T26" fmla="*/ 43 w 53"/>
                <a:gd name="T27" fmla="*/ 40 h 40"/>
                <a:gd name="T28" fmla="*/ 47 w 53"/>
                <a:gd name="T29" fmla="*/ 35 h 40"/>
                <a:gd name="T30" fmla="*/ 51 w 53"/>
                <a:gd name="T31" fmla="*/ 29 h 40"/>
                <a:gd name="T32" fmla="*/ 51 w 53"/>
                <a:gd name="T33" fmla="*/ 21 h 40"/>
                <a:gd name="T34" fmla="*/ 53 w 53"/>
                <a:gd name="T35" fmla="*/ 19 h 40"/>
                <a:gd name="T36" fmla="*/ 43 w 53"/>
                <a:gd name="T37" fmla="*/ 0 h 40"/>
                <a:gd name="T38" fmla="*/ 32 w 53"/>
                <a:gd name="T39" fmla="*/ 2 h 40"/>
                <a:gd name="T40" fmla="*/ 32 w 53"/>
                <a:gd name="T41" fmla="*/ 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0"/>
                <a:gd name="T65" fmla="*/ 53 w 5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0">
                  <a:moveTo>
                    <a:pt x="32" y="2"/>
                  </a:moveTo>
                  <a:lnTo>
                    <a:pt x="32" y="4"/>
                  </a:lnTo>
                  <a:lnTo>
                    <a:pt x="36" y="10"/>
                  </a:lnTo>
                  <a:lnTo>
                    <a:pt x="38" y="15"/>
                  </a:lnTo>
                  <a:lnTo>
                    <a:pt x="38" y="21"/>
                  </a:lnTo>
                  <a:lnTo>
                    <a:pt x="30" y="23"/>
                  </a:lnTo>
                  <a:lnTo>
                    <a:pt x="21" y="23"/>
                  </a:lnTo>
                  <a:lnTo>
                    <a:pt x="13" y="23"/>
                  </a:lnTo>
                  <a:lnTo>
                    <a:pt x="10" y="23"/>
                  </a:lnTo>
                  <a:lnTo>
                    <a:pt x="0" y="36"/>
                  </a:lnTo>
                  <a:lnTo>
                    <a:pt x="4" y="36"/>
                  </a:lnTo>
                  <a:lnTo>
                    <a:pt x="15" y="40"/>
                  </a:lnTo>
                  <a:lnTo>
                    <a:pt x="28" y="40"/>
                  </a:lnTo>
                  <a:lnTo>
                    <a:pt x="43" y="40"/>
                  </a:lnTo>
                  <a:lnTo>
                    <a:pt x="47" y="35"/>
                  </a:lnTo>
                  <a:lnTo>
                    <a:pt x="51" y="29"/>
                  </a:lnTo>
                  <a:lnTo>
                    <a:pt x="51" y="21"/>
                  </a:lnTo>
                  <a:lnTo>
                    <a:pt x="53" y="19"/>
                  </a:lnTo>
                  <a:lnTo>
                    <a:pt x="43" y="0"/>
                  </a:lnTo>
                  <a:lnTo>
                    <a:pt x="32" y="2"/>
                  </a:lnTo>
                  <a:close/>
                </a:path>
              </a:pathLst>
            </a:custGeom>
            <a:solidFill>
              <a:srgbClr val="DBB8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4" name="Freeform 136"/>
            <p:cNvSpPr>
              <a:spLocks/>
            </p:cNvSpPr>
            <p:nvPr/>
          </p:nvSpPr>
          <p:spPr bwMode="auto">
            <a:xfrm>
              <a:off x="2751" y="2437"/>
              <a:ext cx="247" cy="61"/>
            </a:xfrm>
            <a:custGeom>
              <a:avLst/>
              <a:gdLst>
                <a:gd name="T0" fmla="*/ 0 w 247"/>
                <a:gd name="T1" fmla="*/ 31 h 61"/>
                <a:gd name="T2" fmla="*/ 80 w 247"/>
                <a:gd name="T3" fmla="*/ 0 h 61"/>
                <a:gd name="T4" fmla="*/ 247 w 247"/>
                <a:gd name="T5" fmla="*/ 21 h 61"/>
                <a:gd name="T6" fmla="*/ 112 w 247"/>
                <a:gd name="T7" fmla="*/ 61 h 61"/>
                <a:gd name="T8" fmla="*/ 0 w 247"/>
                <a:gd name="T9" fmla="*/ 31 h 61"/>
                <a:gd name="T10" fmla="*/ 0 w 247"/>
                <a:gd name="T11" fmla="*/ 31 h 61"/>
                <a:gd name="T12" fmla="*/ 0 60000 65536"/>
                <a:gd name="T13" fmla="*/ 0 60000 65536"/>
                <a:gd name="T14" fmla="*/ 0 60000 65536"/>
                <a:gd name="T15" fmla="*/ 0 60000 65536"/>
                <a:gd name="T16" fmla="*/ 0 60000 65536"/>
                <a:gd name="T17" fmla="*/ 0 60000 65536"/>
                <a:gd name="T18" fmla="*/ 0 w 247"/>
                <a:gd name="T19" fmla="*/ 0 h 61"/>
                <a:gd name="T20" fmla="*/ 247 w 24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47" h="61">
                  <a:moveTo>
                    <a:pt x="0" y="31"/>
                  </a:moveTo>
                  <a:lnTo>
                    <a:pt x="80" y="0"/>
                  </a:lnTo>
                  <a:lnTo>
                    <a:pt x="247" y="21"/>
                  </a:lnTo>
                  <a:lnTo>
                    <a:pt x="112" y="61"/>
                  </a:lnTo>
                  <a:lnTo>
                    <a:pt x="0" y="31"/>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5" name="Freeform 137"/>
            <p:cNvSpPr>
              <a:spLocks/>
            </p:cNvSpPr>
            <p:nvPr/>
          </p:nvSpPr>
          <p:spPr bwMode="auto">
            <a:xfrm>
              <a:off x="3376" y="2882"/>
              <a:ext cx="623" cy="270"/>
            </a:xfrm>
            <a:custGeom>
              <a:avLst/>
              <a:gdLst>
                <a:gd name="T0" fmla="*/ 0 w 623"/>
                <a:gd name="T1" fmla="*/ 0 h 270"/>
                <a:gd name="T2" fmla="*/ 573 w 623"/>
                <a:gd name="T3" fmla="*/ 228 h 270"/>
                <a:gd name="T4" fmla="*/ 586 w 623"/>
                <a:gd name="T5" fmla="*/ 59 h 270"/>
                <a:gd name="T6" fmla="*/ 623 w 623"/>
                <a:gd name="T7" fmla="*/ 78 h 270"/>
                <a:gd name="T8" fmla="*/ 603 w 623"/>
                <a:gd name="T9" fmla="*/ 270 h 270"/>
                <a:gd name="T10" fmla="*/ 21 w 623"/>
                <a:gd name="T11" fmla="*/ 38 h 270"/>
                <a:gd name="T12" fmla="*/ 0 w 623"/>
                <a:gd name="T13" fmla="*/ 0 h 270"/>
                <a:gd name="T14" fmla="*/ 0 w 623"/>
                <a:gd name="T15" fmla="*/ 0 h 270"/>
                <a:gd name="T16" fmla="*/ 0 60000 65536"/>
                <a:gd name="T17" fmla="*/ 0 60000 65536"/>
                <a:gd name="T18" fmla="*/ 0 60000 65536"/>
                <a:gd name="T19" fmla="*/ 0 60000 65536"/>
                <a:gd name="T20" fmla="*/ 0 60000 65536"/>
                <a:gd name="T21" fmla="*/ 0 60000 65536"/>
                <a:gd name="T22" fmla="*/ 0 60000 65536"/>
                <a:gd name="T23" fmla="*/ 0 60000 65536"/>
                <a:gd name="T24" fmla="*/ 0 w 623"/>
                <a:gd name="T25" fmla="*/ 0 h 270"/>
                <a:gd name="T26" fmla="*/ 623 w 623"/>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3" h="270">
                  <a:moveTo>
                    <a:pt x="0" y="0"/>
                  </a:moveTo>
                  <a:lnTo>
                    <a:pt x="573" y="228"/>
                  </a:lnTo>
                  <a:lnTo>
                    <a:pt x="586" y="59"/>
                  </a:lnTo>
                  <a:lnTo>
                    <a:pt x="623" y="78"/>
                  </a:lnTo>
                  <a:lnTo>
                    <a:pt x="603" y="270"/>
                  </a:lnTo>
                  <a:lnTo>
                    <a:pt x="21" y="38"/>
                  </a:lnTo>
                  <a:lnTo>
                    <a:pt x="0" y="0"/>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6" name="Freeform 138"/>
            <p:cNvSpPr>
              <a:spLocks/>
            </p:cNvSpPr>
            <p:nvPr/>
          </p:nvSpPr>
          <p:spPr bwMode="auto">
            <a:xfrm>
              <a:off x="4628" y="3230"/>
              <a:ext cx="919" cy="568"/>
            </a:xfrm>
            <a:custGeom>
              <a:avLst/>
              <a:gdLst>
                <a:gd name="T0" fmla="*/ 919 w 919"/>
                <a:gd name="T1" fmla="*/ 372 h 568"/>
                <a:gd name="T2" fmla="*/ 17 w 919"/>
                <a:gd name="T3" fmla="*/ 0 h 568"/>
                <a:gd name="T4" fmla="*/ 0 w 919"/>
                <a:gd name="T5" fmla="*/ 190 h 568"/>
                <a:gd name="T6" fmla="*/ 846 w 919"/>
                <a:gd name="T7" fmla="*/ 568 h 568"/>
                <a:gd name="T8" fmla="*/ 919 w 919"/>
                <a:gd name="T9" fmla="*/ 568 h 568"/>
                <a:gd name="T10" fmla="*/ 919 w 919"/>
                <a:gd name="T11" fmla="*/ 372 h 568"/>
                <a:gd name="T12" fmla="*/ 919 w 919"/>
                <a:gd name="T13" fmla="*/ 372 h 568"/>
                <a:gd name="T14" fmla="*/ 0 60000 65536"/>
                <a:gd name="T15" fmla="*/ 0 60000 65536"/>
                <a:gd name="T16" fmla="*/ 0 60000 65536"/>
                <a:gd name="T17" fmla="*/ 0 60000 65536"/>
                <a:gd name="T18" fmla="*/ 0 60000 65536"/>
                <a:gd name="T19" fmla="*/ 0 60000 65536"/>
                <a:gd name="T20" fmla="*/ 0 60000 65536"/>
                <a:gd name="T21" fmla="*/ 0 w 919"/>
                <a:gd name="T22" fmla="*/ 0 h 568"/>
                <a:gd name="T23" fmla="*/ 919 w 919"/>
                <a:gd name="T24" fmla="*/ 568 h 5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568">
                  <a:moveTo>
                    <a:pt x="919" y="372"/>
                  </a:moveTo>
                  <a:lnTo>
                    <a:pt x="17" y="0"/>
                  </a:lnTo>
                  <a:lnTo>
                    <a:pt x="0" y="190"/>
                  </a:lnTo>
                  <a:lnTo>
                    <a:pt x="846" y="568"/>
                  </a:lnTo>
                  <a:lnTo>
                    <a:pt x="919" y="568"/>
                  </a:lnTo>
                  <a:lnTo>
                    <a:pt x="919" y="3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7" name="Freeform 139"/>
            <p:cNvSpPr>
              <a:spLocks/>
            </p:cNvSpPr>
            <p:nvPr/>
          </p:nvSpPr>
          <p:spPr bwMode="auto">
            <a:xfrm>
              <a:off x="3679" y="2648"/>
              <a:ext cx="290" cy="203"/>
            </a:xfrm>
            <a:custGeom>
              <a:avLst/>
              <a:gdLst>
                <a:gd name="T0" fmla="*/ 189 w 290"/>
                <a:gd name="T1" fmla="*/ 0 h 203"/>
                <a:gd name="T2" fmla="*/ 4 w 290"/>
                <a:gd name="T3" fmla="*/ 30 h 203"/>
                <a:gd name="T4" fmla="*/ 53 w 290"/>
                <a:gd name="T5" fmla="*/ 55 h 203"/>
                <a:gd name="T6" fmla="*/ 0 w 290"/>
                <a:gd name="T7" fmla="*/ 88 h 203"/>
                <a:gd name="T8" fmla="*/ 178 w 290"/>
                <a:gd name="T9" fmla="*/ 159 h 203"/>
                <a:gd name="T10" fmla="*/ 290 w 290"/>
                <a:gd name="T11" fmla="*/ 203 h 203"/>
                <a:gd name="T12" fmla="*/ 290 w 290"/>
                <a:gd name="T13" fmla="*/ 27 h 203"/>
                <a:gd name="T14" fmla="*/ 189 w 290"/>
                <a:gd name="T15" fmla="*/ 0 h 203"/>
                <a:gd name="T16" fmla="*/ 189 w 290"/>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
                <a:gd name="T28" fmla="*/ 0 h 203"/>
                <a:gd name="T29" fmla="*/ 290 w 290"/>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 h="203">
                  <a:moveTo>
                    <a:pt x="189" y="0"/>
                  </a:moveTo>
                  <a:lnTo>
                    <a:pt x="4" y="30"/>
                  </a:lnTo>
                  <a:lnTo>
                    <a:pt x="53" y="55"/>
                  </a:lnTo>
                  <a:lnTo>
                    <a:pt x="0" y="88"/>
                  </a:lnTo>
                  <a:lnTo>
                    <a:pt x="178" y="159"/>
                  </a:lnTo>
                  <a:lnTo>
                    <a:pt x="290" y="203"/>
                  </a:lnTo>
                  <a:lnTo>
                    <a:pt x="290" y="27"/>
                  </a:lnTo>
                  <a:lnTo>
                    <a:pt x="189" y="0"/>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8" name="Freeform 140"/>
            <p:cNvSpPr>
              <a:spLocks/>
            </p:cNvSpPr>
            <p:nvPr/>
          </p:nvSpPr>
          <p:spPr bwMode="auto">
            <a:xfrm>
              <a:off x="3687" y="2665"/>
              <a:ext cx="282" cy="104"/>
            </a:xfrm>
            <a:custGeom>
              <a:avLst/>
              <a:gdLst>
                <a:gd name="T0" fmla="*/ 0 w 282"/>
                <a:gd name="T1" fmla="*/ 13 h 104"/>
                <a:gd name="T2" fmla="*/ 82 w 282"/>
                <a:gd name="T3" fmla="*/ 0 h 104"/>
                <a:gd name="T4" fmla="*/ 282 w 282"/>
                <a:gd name="T5" fmla="*/ 65 h 104"/>
                <a:gd name="T6" fmla="*/ 282 w 282"/>
                <a:gd name="T7" fmla="*/ 104 h 104"/>
                <a:gd name="T8" fmla="*/ 0 w 282"/>
                <a:gd name="T9" fmla="*/ 13 h 104"/>
                <a:gd name="T10" fmla="*/ 0 w 282"/>
                <a:gd name="T11" fmla="*/ 13 h 104"/>
                <a:gd name="T12" fmla="*/ 0 60000 65536"/>
                <a:gd name="T13" fmla="*/ 0 60000 65536"/>
                <a:gd name="T14" fmla="*/ 0 60000 65536"/>
                <a:gd name="T15" fmla="*/ 0 60000 65536"/>
                <a:gd name="T16" fmla="*/ 0 60000 65536"/>
                <a:gd name="T17" fmla="*/ 0 60000 65536"/>
                <a:gd name="T18" fmla="*/ 0 w 282"/>
                <a:gd name="T19" fmla="*/ 0 h 104"/>
                <a:gd name="T20" fmla="*/ 282 w 282"/>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82" h="104">
                  <a:moveTo>
                    <a:pt x="0" y="13"/>
                  </a:moveTo>
                  <a:lnTo>
                    <a:pt x="82" y="0"/>
                  </a:lnTo>
                  <a:lnTo>
                    <a:pt x="282" y="65"/>
                  </a:lnTo>
                  <a:lnTo>
                    <a:pt x="282" y="104"/>
                  </a:lnTo>
                  <a:lnTo>
                    <a:pt x="0" y="13"/>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9" name="Freeform 141"/>
            <p:cNvSpPr>
              <a:spLocks/>
            </p:cNvSpPr>
            <p:nvPr/>
          </p:nvSpPr>
          <p:spPr bwMode="auto">
            <a:xfrm>
              <a:off x="3679" y="2719"/>
              <a:ext cx="290" cy="107"/>
            </a:xfrm>
            <a:custGeom>
              <a:avLst/>
              <a:gdLst>
                <a:gd name="T0" fmla="*/ 0 w 290"/>
                <a:gd name="T1" fmla="*/ 11 h 107"/>
                <a:gd name="T2" fmla="*/ 38 w 290"/>
                <a:gd name="T3" fmla="*/ 0 h 107"/>
                <a:gd name="T4" fmla="*/ 290 w 290"/>
                <a:gd name="T5" fmla="*/ 76 h 107"/>
                <a:gd name="T6" fmla="*/ 279 w 290"/>
                <a:gd name="T7" fmla="*/ 107 h 107"/>
                <a:gd name="T8" fmla="*/ 0 w 290"/>
                <a:gd name="T9" fmla="*/ 11 h 107"/>
                <a:gd name="T10" fmla="*/ 0 w 290"/>
                <a:gd name="T11" fmla="*/ 11 h 107"/>
                <a:gd name="T12" fmla="*/ 0 60000 65536"/>
                <a:gd name="T13" fmla="*/ 0 60000 65536"/>
                <a:gd name="T14" fmla="*/ 0 60000 65536"/>
                <a:gd name="T15" fmla="*/ 0 60000 65536"/>
                <a:gd name="T16" fmla="*/ 0 60000 65536"/>
                <a:gd name="T17" fmla="*/ 0 60000 65536"/>
                <a:gd name="T18" fmla="*/ 0 w 290"/>
                <a:gd name="T19" fmla="*/ 0 h 107"/>
                <a:gd name="T20" fmla="*/ 290 w 290"/>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290" h="107">
                  <a:moveTo>
                    <a:pt x="0" y="11"/>
                  </a:moveTo>
                  <a:lnTo>
                    <a:pt x="38" y="0"/>
                  </a:lnTo>
                  <a:lnTo>
                    <a:pt x="290" y="76"/>
                  </a:lnTo>
                  <a:lnTo>
                    <a:pt x="279" y="107"/>
                  </a:lnTo>
                  <a:lnTo>
                    <a:pt x="0" y="11"/>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0" name="Freeform 142"/>
            <p:cNvSpPr>
              <a:spLocks/>
            </p:cNvSpPr>
            <p:nvPr/>
          </p:nvSpPr>
          <p:spPr bwMode="auto">
            <a:xfrm>
              <a:off x="2695" y="3085"/>
              <a:ext cx="352" cy="517"/>
            </a:xfrm>
            <a:custGeom>
              <a:avLst/>
              <a:gdLst>
                <a:gd name="T0" fmla="*/ 48 w 352"/>
                <a:gd name="T1" fmla="*/ 30 h 517"/>
                <a:gd name="T2" fmla="*/ 48 w 352"/>
                <a:gd name="T3" fmla="*/ 46 h 517"/>
                <a:gd name="T4" fmla="*/ 48 w 352"/>
                <a:gd name="T5" fmla="*/ 63 h 517"/>
                <a:gd name="T6" fmla="*/ 48 w 352"/>
                <a:gd name="T7" fmla="*/ 86 h 517"/>
                <a:gd name="T8" fmla="*/ 48 w 352"/>
                <a:gd name="T9" fmla="*/ 113 h 517"/>
                <a:gd name="T10" fmla="*/ 50 w 352"/>
                <a:gd name="T11" fmla="*/ 136 h 517"/>
                <a:gd name="T12" fmla="*/ 50 w 352"/>
                <a:gd name="T13" fmla="*/ 153 h 517"/>
                <a:gd name="T14" fmla="*/ 52 w 352"/>
                <a:gd name="T15" fmla="*/ 170 h 517"/>
                <a:gd name="T16" fmla="*/ 56 w 352"/>
                <a:gd name="T17" fmla="*/ 191 h 517"/>
                <a:gd name="T18" fmla="*/ 56 w 352"/>
                <a:gd name="T19" fmla="*/ 209 h 517"/>
                <a:gd name="T20" fmla="*/ 60 w 352"/>
                <a:gd name="T21" fmla="*/ 228 h 517"/>
                <a:gd name="T22" fmla="*/ 63 w 352"/>
                <a:gd name="T23" fmla="*/ 247 h 517"/>
                <a:gd name="T24" fmla="*/ 67 w 352"/>
                <a:gd name="T25" fmla="*/ 266 h 517"/>
                <a:gd name="T26" fmla="*/ 69 w 352"/>
                <a:gd name="T27" fmla="*/ 287 h 517"/>
                <a:gd name="T28" fmla="*/ 75 w 352"/>
                <a:gd name="T29" fmla="*/ 306 h 517"/>
                <a:gd name="T30" fmla="*/ 78 w 352"/>
                <a:gd name="T31" fmla="*/ 326 h 517"/>
                <a:gd name="T32" fmla="*/ 82 w 352"/>
                <a:gd name="T33" fmla="*/ 345 h 517"/>
                <a:gd name="T34" fmla="*/ 86 w 352"/>
                <a:gd name="T35" fmla="*/ 362 h 517"/>
                <a:gd name="T36" fmla="*/ 88 w 352"/>
                <a:gd name="T37" fmla="*/ 377 h 517"/>
                <a:gd name="T38" fmla="*/ 95 w 352"/>
                <a:gd name="T39" fmla="*/ 398 h 517"/>
                <a:gd name="T40" fmla="*/ 101 w 352"/>
                <a:gd name="T41" fmla="*/ 421 h 517"/>
                <a:gd name="T42" fmla="*/ 103 w 352"/>
                <a:gd name="T43" fmla="*/ 433 h 517"/>
                <a:gd name="T44" fmla="*/ 5 w 352"/>
                <a:gd name="T45" fmla="*/ 387 h 517"/>
                <a:gd name="T46" fmla="*/ 2 w 352"/>
                <a:gd name="T47" fmla="*/ 393 h 517"/>
                <a:gd name="T48" fmla="*/ 0 w 352"/>
                <a:gd name="T49" fmla="*/ 410 h 517"/>
                <a:gd name="T50" fmla="*/ 5 w 352"/>
                <a:gd name="T51" fmla="*/ 435 h 517"/>
                <a:gd name="T52" fmla="*/ 18 w 352"/>
                <a:gd name="T53" fmla="*/ 462 h 517"/>
                <a:gd name="T54" fmla="*/ 45 w 352"/>
                <a:gd name="T55" fmla="*/ 483 h 517"/>
                <a:gd name="T56" fmla="*/ 63 w 352"/>
                <a:gd name="T57" fmla="*/ 490 h 517"/>
                <a:gd name="T58" fmla="*/ 82 w 352"/>
                <a:gd name="T59" fmla="*/ 500 h 517"/>
                <a:gd name="T60" fmla="*/ 112 w 352"/>
                <a:gd name="T61" fmla="*/ 513 h 517"/>
                <a:gd name="T62" fmla="*/ 125 w 352"/>
                <a:gd name="T63" fmla="*/ 517 h 517"/>
                <a:gd name="T64" fmla="*/ 185 w 352"/>
                <a:gd name="T65" fmla="*/ 467 h 517"/>
                <a:gd name="T66" fmla="*/ 191 w 352"/>
                <a:gd name="T67" fmla="*/ 452 h 517"/>
                <a:gd name="T68" fmla="*/ 198 w 352"/>
                <a:gd name="T69" fmla="*/ 437 h 517"/>
                <a:gd name="T70" fmla="*/ 209 w 352"/>
                <a:gd name="T71" fmla="*/ 416 h 517"/>
                <a:gd name="T72" fmla="*/ 217 w 352"/>
                <a:gd name="T73" fmla="*/ 391 h 517"/>
                <a:gd name="T74" fmla="*/ 230 w 352"/>
                <a:gd name="T75" fmla="*/ 366 h 517"/>
                <a:gd name="T76" fmla="*/ 237 w 352"/>
                <a:gd name="T77" fmla="*/ 341 h 517"/>
                <a:gd name="T78" fmla="*/ 247 w 352"/>
                <a:gd name="T79" fmla="*/ 318 h 517"/>
                <a:gd name="T80" fmla="*/ 249 w 352"/>
                <a:gd name="T81" fmla="*/ 291 h 517"/>
                <a:gd name="T82" fmla="*/ 252 w 352"/>
                <a:gd name="T83" fmla="*/ 270 h 517"/>
                <a:gd name="T84" fmla="*/ 252 w 352"/>
                <a:gd name="T85" fmla="*/ 249 h 517"/>
                <a:gd name="T86" fmla="*/ 252 w 352"/>
                <a:gd name="T87" fmla="*/ 234 h 517"/>
                <a:gd name="T88" fmla="*/ 249 w 352"/>
                <a:gd name="T89" fmla="*/ 209 h 517"/>
                <a:gd name="T90" fmla="*/ 247 w 352"/>
                <a:gd name="T91" fmla="*/ 203 h 517"/>
                <a:gd name="T92" fmla="*/ 284 w 352"/>
                <a:gd name="T93" fmla="*/ 145 h 517"/>
                <a:gd name="T94" fmla="*/ 348 w 352"/>
                <a:gd name="T95" fmla="*/ 71 h 517"/>
                <a:gd name="T96" fmla="*/ 329 w 352"/>
                <a:gd name="T97" fmla="*/ 82 h 517"/>
                <a:gd name="T98" fmla="*/ 312 w 352"/>
                <a:gd name="T99" fmla="*/ 94 h 517"/>
                <a:gd name="T100" fmla="*/ 288 w 352"/>
                <a:gd name="T101" fmla="*/ 105 h 517"/>
                <a:gd name="T102" fmla="*/ 267 w 352"/>
                <a:gd name="T103" fmla="*/ 117 h 517"/>
                <a:gd name="T104" fmla="*/ 243 w 352"/>
                <a:gd name="T105" fmla="*/ 122 h 517"/>
                <a:gd name="T106" fmla="*/ 221 w 352"/>
                <a:gd name="T107" fmla="*/ 124 h 517"/>
                <a:gd name="T108" fmla="*/ 200 w 352"/>
                <a:gd name="T109" fmla="*/ 117 h 517"/>
                <a:gd name="T110" fmla="*/ 183 w 352"/>
                <a:gd name="T111" fmla="*/ 103 h 517"/>
                <a:gd name="T112" fmla="*/ 170 w 352"/>
                <a:gd name="T113" fmla="*/ 84 h 517"/>
                <a:gd name="T114" fmla="*/ 159 w 352"/>
                <a:gd name="T115" fmla="*/ 65 h 517"/>
                <a:gd name="T116" fmla="*/ 151 w 352"/>
                <a:gd name="T117" fmla="*/ 42 h 517"/>
                <a:gd name="T118" fmla="*/ 144 w 352"/>
                <a:gd name="T119" fmla="*/ 23 h 517"/>
                <a:gd name="T120" fmla="*/ 140 w 352"/>
                <a:gd name="T121" fmla="*/ 2 h 517"/>
                <a:gd name="T122" fmla="*/ 50 w 352"/>
                <a:gd name="T123" fmla="*/ 29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2"/>
                <a:gd name="T187" fmla="*/ 0 h 517"/>
                <a:gd name="T188" fmla="*/ 352 w 352"/>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2" h="517">
                  <a:moveTo>
                    <a:pt x="50" y="29"/>
                  </a:moveTo>
                  <a:lnTo>
                    <a:pt x="48" y="30"/>
                  </a:lnTo>
                  <a:lnTo>
                    <a:pt x="48" y="40"/>
                  </a:lnTo>
                  <a:lnTo>
                    <a:pt x="48" y="46"/>
                  </a:lnTo>
                  <a:lnTo>
                    <a:pt x="48" y="53"/>
                  </a:lnTo>
                  <a:lnTo>
                    <a:pt x="48" y="63"/>
                  </a:lnTo>
                  <a:lnTo>
                    <a:pt x="48" y="76"/>
                  </a:lnTo>
                  <a:lnTo>
                    <a:pt x="48" y="86"/>
                  </a:lnTo>
                  <a:lnTo>
                    <a:pt x="48" y="99"/>
                  </a:lnTo>
                  <a:lnTo>
                    <a:pt x="48" y="113"/>
                  </a:lnTo>
                  <a:lnTo>
                    <a:pt x="50" y="128"/>
                  </a:lnTo>
                  <a:lnTo>
                    <a:pt x="50" y="136"/>
                  </a:lnTo>
                  <a:lnTo>
                    <a:pt x="50" y="145"/>
                  </a:lnTo>
                  <a:lnTo>
                    <a:pt x="50" y="153"/>
                  </a:lnTo>
                  <a:lnTo>
                    <a:pt x="52" y="163"/>
                  </a:lnTo>
                  <a:lnTo>
                    <a:pt x="52" y="170"/>
                  </a:lnTo>
                  <a:lnTo>
                    <a:pt x="54" y="180"/>
                  </a:lnTo>
                  <a:lnTo>
                    <a:pt x="56" y="191"/>
                  </a:lnTo>
                  <a:lnTo>
                    <a:pt x="56" y="201"/>
                  </a:lnTo>
                  <a:lnTo>
                    <a:pt x="56" y="209"/>
                  </a:lnTo>
                  <a:lnTo>
                    <a:pt x="58" y="218"/>
                  </a:lnTo>
                  <a:lnTo>
                    <a:pt x="60" y="228"/>
                  </a:lnTo>
                  <a:lnTo>
                    <a:pt x="63" y="237"/>
                  </a:lnTo>
                  <a:lnTo>
                    <a:pt x="63" y="247"/>
                  </a:lnTo>
                  <a:lnTo>
                    <a:pt x="65" y="259"/>
                  </a:lnTo>
                  <a:lnTo>
                    <a:pt x="67" y="266"/>
                  </a:lnTo>
                  <a:lnTo>
                    <a:pt x="69" y="278"/>
                  </a:lnTo>
                  <a:lnTo>
                    <a:pt x="69" y="287"/>
                  </a:lnTo>
                  <a:lnTo>
                    <a:pt x="73" y="297"/>
                  </a:lnTo>
                  <a:lnTo>
                    <a:pt x="75" y="306"/>
                  </a:lnTo>
                  <a:lnTo>
                    <a:pt x="78" y="318"/>
                  </a:lnTo>
                  <a:lnTo>
                    <a:pt x="78" y="326"/>
                  </a:lnTo>
                  <a:lnTo>
                    <a:pt x="82" y="335"/>
                  </a:lnTo>
                  <a:lnTo>
                    <a:pt x="82" y="345"/>
                  </a:lnTo>
                  <a:lnTo>
                    <a:pt x="86" y="354"/>
                  </a:lnTo>
                  <a:lnTo>
                    <a:pt x="86" y="362"/>
                  </a:lnTo>
                  <a:lnTo>
                    <a:pt x="88" y="370"/>
                  </a:lnTo>
                  <a:lnTo>
                    <a:pt x="88" y="377"/>
                  </a:lnTo>
                  <a:lnTo>
                    <a:pt x="93" y="387"/>
                  </a:lnTo>
                  <a:lnTo>
                    <a:pt x="95" y="398"/>
                  </a:lnTo>
                  <a:lnTo>
                    <a:pt x="99" y="412"/>
                  </a:lnTo>
                  <a:lnTo>
                    <a:pt x="101" y="421"/>
                  </a:lnTo>
                  <a:lnTo>
                    <a:pt x="101" y="427"/>
                  </a:lnTo>
                  <a:lnTo>
                    <a:pt x="103" y="433"/>
                  </a:lnTo>
                  <a:lnTo>
                    <a:pt x="106" y="435"/>
                  </a:lnTo>
                  <a:lnTo>
                    <a:pt x="5" y="387"/>
                  </a:lnTo>
                  <a:lnTo>
                    <a:pt x="2" y="393"/>
                  </a:lnTo>
                  <a:lnTo>
                    <a:pt x="0" y="398"/>
                  </a:lnTo>
                  <a:lnTo>
                    <a:pt x="0" y="410"/>
                  </a:lnTo>
                  <a:lnTo>
                    <a:pt x="0" y="421"/>
                  </a:lnTo>
                  <a:lnTo>
                    <a:pt x="5" y="435"/>
                  </a:lnTo>
                  <a:lnTo>
                    <a:pt x="9" y="448"/>
                  </a:lnTo>
                  <a:lnTo>
                    <a:pt x="18" y="462"/>
                  </a:lnTo>
                  <a:lnTo>
                    <a:pt x="30" y="471"/>
                  </a:lnTo>
                  <a:lnTo>
                    <a:pt x="45" y="483"/>
                  </a:lnTo>
                  <a:lnTo>
                    <a:pt x="54" y="487"/>
                  </a:lnTo>
                  <a:lnTo>
                    <a:pt x="63" y="490"/>
                  </a:lnTo>
                  <a:lnTo>
                    <a:pt x="71" y="496"/>
                  </a:lnTo>
                  <a:lnTo>
                    <a:pt x="82" y="500"/>
                  </a:lnTo>
                  <a:lnTo>
                    <a:pt x="97" y="508"/>
                  </a:lnTo>
                  <a:lnTo>
                    <a:pt x="112" y="513"/>
                  </a:lnTo>
                  <a:lnTo>
                    <a:pt x="121" y="515"/>
                  </a:lnTo>
                  <a:lnTo>
                    <a:pt x="125" y="517"/>
                  </a:lnTo>
                  <a:lnTo>
                    <a:pt x="209" y="500"/>
                  </a:lnTo>
                  <a:lnTo>
                    <a:pt x="185" y="467"/>
                  </a:lnTo>
                  <a:lnTo>
                    <a:pt x="185" y="464"/>
                  </a:lnTo>
                  <a:lnTo>
                    <a:pt x="191" y="452"/>
                  </a:lnTo>
                  <a:lnTo>
                    <a:pt x="194" y="444"/>
                  </a:lnTo>
                  <a:lnTo>
                    <a:pt x="198" y="437"/>
                  </a:lnTo>
                  <a:lnTo>
                    <a:pt x="204" y="427"/>
                  </a:lnTo>
                  <a:lnTo>
                    <a:pt x="209" y="416"/>
                  </a:lnTo>
                  <a:lnTo>
                    <a:pt x="213" y="404"/>
                  </a:lnTo>
                  <a:lnTo>
                    <a:pt x="217" y="391"/>
                  </a:lnTo>
                  <a:lnTo>
                    <a:pt x="224" y="377"/>
                  </a:lnTo>
                  <a:lnTo>
                    <a:pt x="230" y="366"/>
                  </a:lnTo>
                  <a:lnTo>
                    <a:pt x="232" y="352"/>
                  </a:lnTo>
                  <a:lnTo>
                    <a:pt x="237" y="341"/>
                  </a:lnTo>
                  <a:lnTo>
                    <a:pt x="243" y="329"/>
                  </a:lnTo>
                  <a:lnTo>
                    <a:pt x="247" y="318"/>
                  </a:lnTo>
                  <a:lnTo>
                    <a:pt x="249" y="305"/>
                  </a:lnTo>
                  <a:lnTo>
                    <a:pt x="249" y="291"/>
                  </a:lnTo>
                  <a:lnTo>
                    <a:pt x="249" y="280"/>
                  </a:lnTo>
                  <a:lnTo>
                    <a:pt x="252" y="270"/>
                  </a:lnTo>
                  <a:lnTo>
                    <a:pt x="252" y="259"/>
                  </a:lnTo>
                  <a:lnTo>
                    <a:pt x="252" y="249"/>
                  </a:lnTo>
                  <a:lnTo>
                    <a:pt x="252" y="241"/>
                  </a:lnTo>
                  <a:lnTo>
                    <a:pt x="252" y="234"/>
                  </a:lnTo>
                  <a:lnTo>
                    <a:pt x="249" y="220"/>
                  </a:lnTo>
                  <a:lnTo>
                    <a:pt x="249" y="209"/>
                  </a:lnTo>
                  <a:lnTo>
                    <a:pt x="247" y="203"/>
                  </a:lnTo>
                  <a:lnTo>
                    <a:pt x="217" y="191"/>
                  </a:lnTo>
                  <a:lnTo>
                    <a:pt x="284" y="145"/>
                  </a:lnTo>
                  <a:lnTo>
                    <a:pt x="352" y="67"/>
                  </a:lnTo>
                  <a:lnTo>
                    <a:pt x="348" y="71"/>
                  </a:lnTo>
                  <a:lnTo>
                    <a:pt x="337" y="76"/>
                  </a:lnTo>
                  <a:lnTo>
                    <a:pt x="329" y="82"/>
                  </a:lnTo>
                  <a:lnTo>
                    <a:pt x="320" y="88"/>
                  </a:lnTo>
                  <a:lnTo>
                    <a:pt x="312" y="94"/>
                  </a:lnTo>
                  <a:lnTo>
                    <a:pt x="301" y="101"/>
                  </a:lnTo>
                  <a:lnTo>
                    <a:pt x="288" y="105"/>
                  </a:lnTo>
                  <a:lnTo>
                    <a:pt x="277" y="111"/>
                  </a:lnTo>
                  <a:lnTo>
                    <a:pt x="267" y="117"/>
                  </a:lnTo>
                  <a:lnTo>
                    <a:pt x="254" y="121"/>
                  </a:lnTo>
                  <a:lnTo>
                    <a:pt x="243" y="122"/>
                  </a:lnTo>
                  <a:lnTo>
                    <a:pt x="230" y="124"/>
                  </a:lnTo>
                  <a:lnTo>
                    <a:pt x="221" y="124"/>
                  </a:lnTo>
                  <a:lnTo>
                    <a:pt x="211" y="122"/>
                  </a:lnTo>
                  <a:lnTo>
                    <a:pt x="200" y="117"/>
                  </a:lnTo>
                  <a:lnTo>
                    <a:pt x="191" y="111"/>
                  </a:lnTo>
                  <a:lnTo>
                    <a:pt x="183" y="103"/>
                  </a:lnTo>
                  <a:lnTo>
                    <a:pt x="176" y="96"/>
                  </a:lnTo>
                  <a:lnTo>
                    <a:pt x="170" y="84"/>
                  </a:lnTo>
                  <a:lnTo>
                    <a:pt x="164" y="75"/>
                  </a:lnTo>
                  <a:lnTo>
                    <a:pt x="159" y="65"/>
                  </a:lnTo>
                  <a:lnTo>
                    <a:pt x="155" y="53"/>
                  </a:lnTo>
                  <a:lnTo>
                    <a:pt x="151" y="42"/>
                  </a:lnTo>
                  <a:lnTo>
                    <a:pt x="146" y="32"/>
                  </a:lnTo>
                  <a:lnTo>
                    <a:pt x="144" y="23"/>
                  </a:lnTo>
                  <a:lnTo>
                    <a:pt x="142" y="15"/>
                  </a:lnTo>
                  <a:lnTo>
                    <a:pt x="140" y="2"/>
                  </a:lnTo>
                  <a:lnTo>
                    <a:pt x="140" y="0"/>
                  </a:lnTo>
                  <a:lnTo>
                    <a:pt x="50" y="29"/>
                  </a:lnTo>
                  <a:close/>
                </a:path>
              </a:pathLst>
            </a:custGeom>
            <a:solidFill>
              <a:srgbClr val="544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1" name="Freeform 143"/>
            <p:cNvSpPr>
              <a:spLocks/>
            </p:cNvSpPr>
            <p:nvPr/>
          </p:nvSpPr>
          <p:spPr bwMode="auto">
            <a:xfrm>
              <a:off x="3032" y="3002"/>
              <a:ext cx="84" cy="67"/>
            </a:xfrm>
            <a:custGeom>
              <a:avLst/>
              <a:gdLst>
                <a:gd name="T0" fmla="*/ 84 w 84"/>
                <a:gd name="T1" fmla="*/ 0 h 67"/>
                <a:gd name="T2" fmla="*/ 52 w 84"/>
                <a:gd name="T3" fmla="*/ 67 h 67"/>
                <a:gd name="T4" fmla="*/ 0 w 84"/>
                <a:gd name="T5" fmla="*/ 33 h 67"/>
                <a:gd name="T6" fmla="*/ 84 w 84"/>
                <a:gd name="T7" fmla="*/ 0 h 67"/>
                <a:gd name="T8" fmla="*/ 84 w 84"/>
                <a:gd name="T9" fmla="*/ 0 h 67"/>
                <a:gd name="T10" fmla="*/ 0 60000 65536"/>
                <a:gd name="T11" fmla="*/ 0 60000 65536"/>
                <a:gd name="T12" fmla="*/ 0 60000 65536"/>
                <a:gd name="T13" fmla="*/ 0 60000 65536"/>
                <a:gd name="T14" fmla="*/ 0 60000 65536"/>
                <a:gd name="T15" fmla="*/ 0 w 84"/>
                <a:gd name="T16" fmla="*/ 0 h 67"/>
                <a:gd name="T17" fmla="*/ 84 w 84"/>
                <a:gd name="T18" fmla="*/ 67 h 67"/>
              </a:gdLst>
              <a:ahLst/>
              <a:cxnLst>
                <a:cxn ang="T10">
                  <a:pos x="T0" y="T1"/>
                </a:cxn>
                <a:cxn ang="T11">
                  <a:pos x="T2" y="T3"/>
                </a:cxn>
                <a:cxn ang="T12">
                  <a:pos x="T4" y="T5"/>
                </a:cxn>
                <a:cxn ang="T13">
                  <a:pos x="T6" y="T7"/>
                </a:cxn>
                <a:cxn ang="T14">
                  <a:pos x="T8" y="T9"/>
                </a:cxn>
              </a:cxnLst>
              <a:rect l="T15" t="T16" r="T17" b="T18"/>
              <a:pathLst>
                <a:path w="84" h="67">
                  <a:moveTo>
                    <a:pt x="84" y="0"/>
                  </a:moveTo>
                  <a:lnTo>
                    <a:pt x="52" y="67"/>
                  </a:lnTo>
                  <a:lnTo>
                    <a:pt x="0" y="33"/>
                  </a:lnTo>
                  <a:lnTo>
                    <a:pt x="84" y="0"/>
                  </a:lnTo>
                  <a:close/>
                </a:path>
              </a:pathLst>
            </a:custGeom>
            <a:solidFill>
              <a:srgbClr val="544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2" name="Freeform 144"/>
            <p:cNvSpPr>
              <a:spLocks/>
            </p:cNvSpPr>
            <p:nvPr/>
          </p:nvSpPr>
          <p:spPr bwMode="auto">
            <a:xfrm>
              <a:off x="2725" y="2926"/>
              <a:ext cx="355" cy="201"/>
            </a:xfrm>
            <a:custGeom>
              <a:avLst/>
              <a:gdLst>
                <a:gd name="T0" fmla="*/ 279 w 355"/>
                <a:gd name="T1" fmla="*/ 94 h 201"/>
                <a:gd name="T2" fmla="*/ 292 w 355"/>
                <a:gd name="T3" fmla="*/ 90 h 201"/>
                <a:gd name="T4" fmla="*/ 322 w 355"/>
                <a:gd name="T5" fmla="*/ 82 h 201"/>
                <a:gd name="T6" fmla="*/ 348 w 355"/>
                <a:gd name="T7" fmla="*/ 73 h 201"/>
                <a:gd name="T8" fmla="*/ 355 w 355"/>
                <a:gd name="T9" fmla="*/ 63 h 201"/>
                <a:gd name="T10" fmla="*/ 344 w 355"/>
                <a:gd name="T11" fmla="*/ 57 h 201"/>
                <a:gd name="T12" fmla="*/ 327 w 355"/>
                <a:gd name="T13" fmla="*/ 51 h 201"/>
                <a:gd name="T14" fmla="*/ 303 w 355"/>
                <a:gd name="T15" fmla="*/ 50 h 201"/>
                <a:gd name="T16" fmla="*/ 279 w 355"/>
                <a:gd name="T17" fmla="*/ 46 h 201"/>
                <a:gd name="T18" fmla="*/ 256 w 355"/>
                <a:gd name="T19" fmla="*/ 44 h 201"/>
                <a:gd name="T20" fmla="*/ 237 w 355"/>
                <a:gd name="T21" fmla="*/ 42 h 201"/>
                <a:gd name="T22" fmla="*/ 222 w 355"/>
                <a:gd name="T23" fmla="*/ 42 h 201"/>
                <a:gd name="T24" fmla="*/ 213 w 355"/>
                <a:gd name="T25" fmla="*/ 40 h 201"/>
                <a:gd name="T26" fmla="*/ 198 w 355"/>
                <a:gd name="T27" fmla="*/ 28 h 201"/>
                <a:gd name="T28" fmla="*/ 168 w 355"/>
                <a:gd name="T29" fmla="*/ 11 h 201"/>
                <a:gd name="T30" fmla="*/ 142 w 355"/>
                <a:gd name="T31" fmla="*/ 0 h 201"/>
                <a:gd name="T32" fmla="*/ 123 w 355"/>
                <a:gd name="T33" fmla="*/ 0 h 201"/>
                <a:gd name="T34" fmla="*/ 103 w 355"/>
                <a:gd name="T35" fmla="*/ 0 h 201"/>
                <a:gd name="T36" fmla="*/ 82 w 355"/>
                <a:gd name="T37" fmla="*/ 0 h 201"/>
                <a:gd name="T38" fmla="*/ 63 w 355"/>
                <a:gd name="T39" fmla="*/ 5 h 201"/>
                <a:gd name="T40" fmla="*/ 43 w 355"/>
                <a:gd name="T41" fmla="*/ 13 h 201"/>
                <a:gd name="T42" fmla="*/ 20 w 355"/>
                <a:gd name="T43" fmla="*/ 23 h 201"/>
                <a:gd name="T44" fmla="*/ 0 w 355"/>
                <a:gd name="T45" fmla="*/ 34 h 201"/>
                <a:gd name="T46" fmla="*/ 95 w 355"/>
                <a:gd name="T47" fmla="*/ 46 h 201"/>
                <a:gd name="T48" fmla="*/ 82 w 355"/>
                <a:gd name="T49" fmla="*/ 80 h 201"/>
                <a:gd name="T50" fmla="*/ 91 w 355"/>
                <a:gd name="T51" fmla="*/ 84 h 201"/>
                <a:gd name="T52" fmla="*/ 110 w 355"/>
                <a:gd name="T53" fmla="*/ 94 h 201"/>
                <a:gd name="T54" fmla="*/ 134 w 355"/>
                <a:gd name="T55" fmla="*/ 109 h 201"/>
                <a:gd name="T56" fmla="*/ 155 w 355"/>
                <a:gd name="T57" fmla="*/ 126 h 201"/>
                <a:gd name="T58" fmla="*/ 166 w 355"/>
                <a:gd name="T59" fmla="*/ 142 h 201"/>
                <a:gd name="T60" fmla="*/ 172 w 355"/>
                <a:gd name="T61" fmla="*/ 157 h 201"/>
                <a:gd name="T62" fmla="*/ 179 w 355"/>
                <a:gd name="T63" fmla="*/ 170 h 201"/>
                <a:gd name="T64" fmla="*/ 194 w 355"/>
                <a:gd name="T65" fmla="*/ 184 h 201"/>
                <a:gd name="T66" fmla="*/ 215 w 355"/>
                <a:gd name="T67" fmla="*/ 189 h 201"/>
                <a:gd name="T68" fmla="*/ 239 w 355"/>
                <a:gd name="T69" fmla="*/ 195 h 201"/>
                <a:gd name="T70" fmla="*/ 258 w 355"/>
                <a:gd name="T71" fmla="*/ 199 h 201"/>
                <a:gd name="T72" fmla="*/ 269 w 355"/>
                <a:gd name="T73" fmla="*/ 201 h 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5"/>
                <a:gd name="T112" fmla="*/ 0 h 201"/>
                <a:gd name="T113" fmla="*/ 355 w 355"/>
                <a:gd name="T114" fmla="*/ 201 h 2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5" h="201">
                  <a:moveTo>
                    <a:pt x="269" y="201"/>
                  </a:moveTo>
                  <a:lnTo>
                    <a:pt x="279" y="94"/>
                  </a:lnTo>
                  <a:lnTo>
                    <a:pt x="282" y="92"/>
                  </a:lnTo>
                  <a:lnTo>
                    <a:pt x="292" y="90"/>
                  </a:lnTo>
                  <a:lnTo>
                    <a:pt x="305" y="86"/>
                  </a:lnTo>
                  <a:lnTo>
                    <a:pt x="322" y="82"/>
                  </a:lnTo>
                  <a:lnTo>
                    <a:pt x="335" y="76"/>
                  </a:lnTo>
                  <a:lnTo>
                    <a:pt x="348" y="73"/>
                  </a:lnTo>
                  <a:lnTo>
                    <a:pt x="355" y="67"/>
                  </a:lnTo>
                  <a:lnTo>
                    <a:pt x="355" y="63"/>
                  </a:lnTo>
                  <a:lnTo>
                    <a:pt x="348" y="57"/>
                  </a:lnTo>
                  <a:lnTo>
                    <a:pt x="344" y="57"/>
                  </a:lnTo>
                  <a:lnTo>
                    <a:pt x="333" y="53"/>
                  </a:lnTo>
                  <a:lnTo>
                    <a:pt x="327" y="51"/>
                  </a:lnTo>
                  <a:lnTo>
                    <a:pt x="314" y="50"/>
                  </a:lnTo>
                  <a:lnTo>
                    <a:pt x="303" y="50"/>
                  </a:lnTo>
                  <a:lnTo>
                    <a:pt x="290" y="46"/>
                  </a:lnTo>
                  <a:lnTo>
                    <a:pt x="279" y="46"/>
                  </a:lnTo>
                  <a:lnTo>
                    <a:pt x="267" y="46"/>
                  </a:lnTo>
                  <a:lnTo>
                    <a:pt x="256" y="44"/>
                  </a:lnTo>
                  <a:lnTo>
                    <a:pt x="243" y="42"/>
                  </a:lnTo>
                  <a:lnTo>
                    <a:pt x="237" y="42"/>
                  </a:lnTo>
                  <a:lnTo>
                    <a:pt x="226" y="42"/>
                  </a:lnTo>
                  <a:lnTo>
                    <a:pt x="222" y="42"/>
                  </a:lnTo>
                  <a:lnTo>
                    <a:pt x="217" y="42"/>
                  </a:lnTo>
                  <a:lnTo>
                    <a:pt x="213" y="40"/>
                  </a:lnTo>
                  <a:lnTo>
                    <a:pt x="207" y="34"/>
                  </a:lnTo>
                  <a:lnTo>
                    <a:pt x="198" y="28"/>
                  </a:lnTo>
                  <a:lnTo>
                    <a:pt x="185" y="21"/>
                  </a:lnTo>
                  <a:lnTo>
                    <a:pt x="168" y="11"/>
                  </a:lnTo>
                  <a:lnTo>
                    <a:pt x="153" y="5"/>
                  </a:lnTo>
                  <a:lnTo>
                    <a:pt x="142" y="0"/>
                  </a:lnTo>
                  <a:lnTo>
                    <a:pt x="134" y="0"/>
                  </a:lnTo>
                  <a:lnTo>
                    <a:pt x="123" y="0"/>
                  </a:lnTo>
                  <a:lnTo>
                    <a:pt x="114" y="0"/>
                  </a:lnTo>
                  <a:lnTo>
                    <a:pt x="103" y="0"/>
                  </a:lnTo>
                  <a:lnTo>
                    <a:pt x="91" y="0"/>
                  </a:lnTo>
                  <a:lnTo>
                    <a:pt x="82" y="0"/>
                  </a:lnTo>
                  <a:lnTo>
                    <a:pt x="71" y="4"/>
                  </a:lnTo>
                  <a:lnTo>
                    <a:pt x="63" y="5"/>
                  </a:lnTo>
                  <a:lnTo>
                    <a:pt x="52" y="9"/>
                  </a:lnTo>
                  <a:lnTo>
                    <a:pt x="43" y="13"/>
                  </a:lnTo>
                  <a:lnTo>
                    <a:pt x="37" y="17"/>
                  </a:lnTo>
                  <a:lnTo>
                    <a:pt x="20" y="23"/>
                  </a:lnTo>
                  <a:lnTo>
                    <a:pt x="9" y="30"/>
                  </a:lnTo>
                  <a:lnTo>
                    <a:pt x="0" y="34"/>
                  </a:lnTo>
                  <a:lnTo>
                    <a:pt x="0" y="38"/>
                  </a:lnTo>
                  <a:lnTo>
                    <a:pt x="95" y="46"/>
                  </a:lnTo>
                  <a:lnTo>
                    <a:pt x="118" y="80"/>
                  </a:lnTo>
                  <a:lnTo>
                    <a:pt x="82" y="80"/>
                  </a:lnTo>
                  <a:lnTo>
                    <a:pt x="84" y="80"/>
                  </a:lnTo>
                  <a:lnTo>
                    <a:pt x="91" y="84"/>
                  </a:lnTo>
                  <a:lnTo>
                    <a:pt x="97" y="86"/>
                  </a:lnTo>
                  <a:lnTo>
                    <a:pt x="110" y="94"/>
                  </a:lnTo>
                  <a:lnTo>
                    <a:pt x="121" y="99"/>
                  </a:lnTo>
                  <a:lnTo>
                    <a:pt x="134" y="109"/>
                  </a:lnTo>
                  <a:lnTo>
                    <a:pt x="142" y="117"/>
                  </a:lnTo>
                  <a:lnTo>
                    <a:pt x="155" y="126"/>
                  </a:lnTo>
                  <a:lnTo>
                    <a:pt x="159" y="134"/>
                  </a:lnTo>
                  <a:lnTo>
                    <a:pt x="166" y="142"/>
                  </a:lnTo>
                  <a:lnTo>
                    <a:pt x="168" y="149"/>
                  </a:lnTo>
                  <a:lnTo>
                    <a:pt x="172" y="157"/>
                  </a:lnTo>
                  <a:lnTo>
                    <a:pt x="174" y="163"/>
                  </a:lnTo>
                  <a:lnTo>
                    <a:pt x="179" y="170"/>
                  </a:lnTo>
                  <a:lnTo>
                    <a:pt x="183" y="176"/>
                  </a:lnTo>
                  <a:lnTo>
                    <a:pt x="194" y="184"/>
                  </a:lnTo>
                  <a:lnTo>
                    <a:pt x="202" y="186"/>
                  </a:lnTo>
                  <a:lnTo>
                    <a:pt x="215" y="189"/>
                  </a:lnTo>
                  <a:lnTo>
                    <a:pt x="226" y="193"/>
                  </a:lnTo>
                  <a:lnTo>
                    <a:pt x="239" y="195"/>
                  </a:lnTo>
                  <a:lnTo>
                    <a:pt x="249" y="197"/>
                  </a:lnTo>
                  <a:lnTo>
                    <a:pt x="258" y="199"/>
                  </a:lnTo>
                  <a:lnTo>
                    <a:pt x="264" y="199"/>
                  </a:lnTo>
                  <a:lnTo>
                    <a:pt x="269" y="201"/>
                  </a:lnTo>
                  <a:close/>
                </a:path>
              </a:pathLst>
            </a:custGeom>
            <a:solidFill>
              <a:srgbClr val="544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 name="Freeform 145"/>
            <p:cNvSpPr>
              <a:spLocks/>
            </p:cNvSpPr>
            <p:nvPr/>
          </p:nvSpPr>
          <p:spPr bwMode="auto">
            <a:xfrm>
              <a:off x="748" y="2792"/>
              <a:ext cx="509" cy="663"/>
            </a:xfrm>
            <a:custGeom>
              <a:avLst/>
              <a:gdLst>
                <a:gd name="T0" fmla="*/ 60 w 509"/>
                <a:gd name="T1" fmla="*/ 3 h 663"/>
                <a:gd name="T2" fmla="*/ 88 w 509"/>
                <a:gd name="T3" fmla="*/ 0 h 663"/>
                <a:gd name="T4" fmla="*/ 99 w 509"/>
                <a:gd name="T5" fmla="*/ 7 h 663"/>
                <a:gd name="T6" fmla="*/ 94 w 509"/>
                <a:gd name="T7" fmla="*/ 23 h 663"/>
                <a:gd name="T8" fmla="*/ 84 w 509"/>
                <a:gd name="T9" fmla="*/ 44 h 663"/>
                <a:gd name="T10" fmla="*/ 217 w 509"/>
                <a:gd name="T11" fmla="*/ 21 h 663"/>
                <a:gd name="T12" fmla="*/ 509 w 509"/>
                <a:gd name="T13" fmla="*/ 300 h 663"/>
                <a:gd name="T14" fmla="*/ 275 w 509"/>
                <a:gd name="T15" fmla="*/ 496 h 663"/>
                <a:gd name="T16" fmla="*/ 286 w 509"/>
                <a:gd name="T17" fmla="*/ 496 h 663"/>
                <a:gd name="T18" fmla="*/ 303 w 509"/>
                <a:gd name="T19" fmla="*/ 504 h 663"/>
                <a:gd name="T20" fmla="*/ 326 w 509"/>
                <a:gd name="T21" fmla="*/ 513 h 663"/>
                <a:gd name="T22" fmla="*/ 350 w 509"/>
                <a:gd name="T23" fmla="*/ 523 h 663"/>
                <a:gd name="T24" fmla="*/ 374 w 509"/>
                <a:gd name="T25" fmla="*/ 534 h 663"/>
                <a:gd name="T26" fmla="*/ 397 w 509"/>
                <a:gd name="T27" fmla="*/ 555 h 663"/>
                <a:gd name="T28" fmla="*/ 397 w 509"/>
                <a:gd name="T29" fmla="*/ 576 h 663"/>
                <a:gd name="T30" fmla="*/ 384 w 509"/>
                <a:gd name="T31" fmla="*/ 590 h 663"/>
                <a:gd name="T32" fmla="*/ 365 w 509"/>
                <a:gd name="T33" fmla="*/ 605 h 663"/>
                <a:gd name="T34" fmla="*/ 339 w 509"/>
                <a:gd name="T35" fmla="*/ 621 h 663"/>
                <a:gd name="T36" fmla="*/ 311 w 509"/>
                <a:gd name="T37" fmla="*/ 634 h 663"/>
                <a:gd name="T38" fmla="*/ 279 w 509"/>
                <a:gd name="T39" fmla="*/ 644 h 663"/>
                <a:gd name="T40" fmla="*/ 249 w 509"/>
                <a:gd name="T41" fmla="*/ 651 h 663"/>
                <a:gd name="T42" fmla="*/ 217 w 509"/>
                <a:gd name="T43" fmla="*/ 659 h 663"/>
                <a:gd name="T44" fmla="*/ 191 w 509"/>
                <a:gd name="T45" fmla="*/ 663 h 663"/>
                <a:gd name="T46" fmla="*/ 163 w 509"/>
                <a:gd name="T47" fmla="*/ 661 h 663"/>
                <a:gd name="T48" fmla="*/ 142 w 509"/>
                <a:gd name="T49" fmla="*/ 657 h 663"/>
                <a:gd name="T50" fmla="*/ 125 w 509"/>
                <a:gd name="T51" fmla="*/ 651 h 663"/>
                <a:gd name="T52" fmla="*/ 103 w 509"/>
                <a:gd name="T53" fmla="*/ 638 h 663"/>
                <a:gd name="T54" fmla="*/ 88 w 509"/>
                <a:gd name="T55" fmla="*/ 619 h 663"/>
                <a:gd name="T56" fmla="*/ 84 w 509"/>
                <a:gd name="T57" fmla="*/ 599 h 663"/>
                <a:gd name="T58" fmla="*/ 88 w 509"/>
                <a:gd name="T59" fmla="*/ 578 h 663"/>
                <a:gd name="T60" fmla="*/ 92 w 509"/>
                <a:gd name="T61" fmla="*/ 559 h 663"/>
                <a:gd name="T62" fmla="*/ 90 w 509"/>
                <a:gd name="T63" fmla="*/ 542 h 663"/>
                <a:gd name="T64" fmla="*/ 73 w 509"/>
                <a:gd name="T65" fmla="*/ 519 h 663"/>
                <a:gd name="T66" fmla="*/ 41 w 509"/>
                <a:gd name="T67" fmla="*/ 496 h 663"/>
                <a:gd name="T68" fmla="*/ 6 w 509"/>
                <a:gd name="T69" fmla="*/ 477 h 663"/>
                <a:gd name="T70" fmla="*/ 0 w 509"/>
                <a:gd name="T71" fmla="*/ 465 h 663"/>
                <a:gd name="T72" fmla="*/ 0 w 509"/>
                <a:gd name="T73" fmla="*/ 168 h 663"/>
                <a:gd name="T74" fmla="*/ 30 w 509"/>
                <a:gd name="T75" fmla="*/ 38 h 663"/>
                <a:gd name="T76" fmla="*/ 56 w 509"/>
                <a:gd name="T77" fmla="*/ 7 h 6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9"/>
                <a:gd name="T118" fmla="*/ 0 h 663"/>
                <a:gd name="T119" fmla="*/ 509 w 509"/>
                <a:gd name="T120" fmla="*/ 663 h 6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9" h="663">
                  <a:moveTo>
                    <a:pt x="56" y="7"/>
                  </a:moveTo>
                  <a:lnTo>
                    <a:pt x="60" y="3"/>
                  </a:lnTo>
                  <a:lnTo>
                    <a:pt x="73" y="1"/>
                  </a:lnTo>
                  <a:lnTo>
                    <a:pt x="88" y="0"/>
                  </a:lnTo>
                  <a:lnTo>
                    <a:pt x="99" y="3"/>
                  </a:lnTo>
                  <a:lnTo>
                    <a:pt x="99" y="7"/>
                  </a:lnTo>
                  <a:lnTo>
                    <a:pt x="97" y="15"/>
                  </a:lnTo>
                  <a:lnTo>
                    <a:pt x="94" y="23"/>
                  </a:lnTo>
                  <a:lnTo>
                    <a:pt x="92" y="30"/>
                  </a:lnTo>
                  <a:lnTo>
                    <a:pt x="84" y="44"/>
                  </a:lnTo>
                  <a:lnTo>
                    <a:pt x="82" y="49"/>
                  </a:lnTo>
                  <a:lnTo>
                    <a:pt x="217" y="21"/>
                  </a:lnTo>
                  <a:lnTo>
                    <a:pt x="249" y="266"/>
                  </a:lnTo>
                  <a:lnTo>
                    <a:pt x="509" y="300"/>
                  </a:lnTo>
                  <a:lnTo>
                    <a:pt x="324" y="473"/>
                  </a:lnTo>
                  <a:lnTo>
                    <a:pt x="275" y="496"/>
                  </a:lnTo>
                  <a:lnTo>
                    <a:pt x="279" y="496"/>
                  </a:lnTo>
                  <a:lnTo>
                    <a:pt x="286" y="496"/>
                  </a:lnTo>
                  <a:lnTo>
                    <a:pt x="294" y="502"/>
                  </a:lnTo>
                  <a:lnTo>
                    <a:pt x="303" y="504"/>
                  </a:lnTo>
                  <a:lnTo>
                    <a:pt x="313" y="507"/>
                  </a:lnTo>
                  <a:lnTo>
                    <a:pt x="326" y="513"/>
                  </a:lnTo>
                  <a:lnTo>
                    <a:pt x="339" y="519"/>
                  </a:lnTo>
                  <a:lnTo>
                    <a:pt x="350" y="523"/>
                  </a:lnTo>
                  <a:lnTo>
                    <a:pt x="363" y="529"/>
                  </a:lnTo>
                  <a:lnTo>
                    <a:pt x="374" y="534"/>
                  </a:lnTo>
                  <a:lnTo>
                    <a:pt x="384" y="542"/>
                  </a:lnTo>
                  <a:lnTo>
                    <a:pt x="397" y="555"/>
                  </a:lnTo>
                  <a:lnTo>
                    <a:pt x="401" y="571"/>
                  </a:lnTo>
                  <a:lnTo>
                    <a:pt x="397" y="576"/>
                  </a:lnTo>
                  <a:lnTo>
                    <a:pt x="393" y="584"/>
                  </a:lnTo>
                  <a:lnTo>
                    <a:pt x="384" y="590"/>
                  </a:lnTo>
                  <a:lnTo>
                    <a:pt x="376" y="599"/>
                  </a:lnTo>
                  <a:lnTo>
                    <a:pt x="365" y="605"/>
                  </a:lnTo>
                  <a:lnTo>
                    <a:pt x="354" y="613"/>
                  </a:lnTo>
                  <a:lnTo>
                    <a:pt x="339" y="621"/>
                  </a:lnTo>
                  <a:lnTo>
                    <a:pt x="326" y="628"/>
                  </a:lnTo>
                  <a:lnTo>
                    <a:pt x="311" y="634"/>
                  </a:lnTo>
                  <a:lnTo>
                    <a:pt x="294" y="640"/>
                  </a:lnTo>
                  <a:lnTo>
                    <a:pt x="279" y="644"/>
                  </a:lnTo>
                  <a:lnTo>
                    <a:pt x="264" y="649"/>
                  </a:lnTo>
                  <a:lnTo>
                    <a:pt x="249" y="651"/>
                  </a:lnTo>
                  <a:lnTo>
                    <a:pt x="232" y="657"/>
                  </a:lnTo>
                  <a:lnTo>
                    <a:pt x="217" y="659"/>
                  </a:lnTo>
                  <a:lnTo>
                    <a:pt x="204" y="663"/>
                  </a:lnTo>
                  <a:lnTo>
                    <a:pt x="191" y="663"/>
                  </a:lnTo>
                  <a:lnTo>
                    <a:pt x="176" y="663"/>
                  </a:lnTo>
                  <a:lnTo>
                    <a:pt x="163" y="661"/>
                  </a:lnTo>
                  <a:lnTo>
                    <a:pt x="152" y="659"/>
                  </a:lnTo>
                  <a:lnTo>
                    <a:pt x="142" y="657"/>
                  </a:lnTo>
                  <a:lnTo>
                    <a:pt x="133" y="653"/>
                  </a:lnTo>
                  <a:lnTo>
                    <a:pt x="125" y="651"/>
                  </a:lnTo>
                  <a:lnTo>
                    <a:pt x="118" y="647"/>
                  </a:lnTo>
                  <a:lnTo>
                    <a:pt x="103" y="638"/>
                  </a:lnTo>
                  <a:lnTo>
                    <a:pt x="94" y="628"/>
                  </a:lnTo>
                  <a:lnTo>
                    <a:pt x="88" y="619"/>
                  </a:lnTo>
                  <a:lnTo>
                    <a:pt x="86" y="611"/>
                  </a:lnTo>
                  <a:lnTo>
                    <a:pt x="84" y="599"/>
                  </a:lnTo>
                  <a:lnTo>
                    <a:pt x="86" y="588"/>
                  </a:lnTo>
                  <a:lnTo>
                    <a:pt x="88" y="578"/>
                  </a:lnTo>
                  <a:lnTo>
                    <a:pt x="92" y="571"/>
                  </a:lnTo>
                  <a:lnTo>
                    <a:pt x="92" y="559"/>
                  </a:lnTo>
                  <a:lnTo>
                    <a:pt x="94" y="552"/>
                  </a:lnTo>
                  <a:lnTo>
                    <a:pt x="90" y="542"/>
                  </a:lnTo>
                  <a:lnTo>
                    <a:pt x="86" y="532"/>
                  </a:lnTo>
                  <a:lnTo>
                    <a:pt x="73" y="519"/>
                  </a:lnTo>
                  <a:lnTo>
                    <a:pt x="58" y="507"/>
                  </a:lnTo>
                  <a:lnTo>
                    <a:pt x="41" y="496"/>
                  </a:lnTo>
                  <a:lnTo>
                    <a:pt x="24" y="486"/>
                  </a:lnTo>
                  <a:lnTo>
                    <a:pt x="6" y="477"/>
                  </a:lnTo>
                  <a:lnTo>
                    <a:pt x="0" y="471"/>
                  </a:lnTo>
                  <a:lnTo>
                    <a:pt x="0" y="465"/>
                  </a:lnTo>
                  <a:lnTo>
                    <a:pt x="0" y="168"/>
                  </a:lnTo>
                  <a:lnTo>
                    <a:pt x="43" y="76"/>
                  </a:lnTo>
                  <a:lnTo>
                    <a:pt x="30" y="38"/>
                  </a:lnTo>
                  <a:lnTo>
                    <a:pt x="56" y="7"/>
                  </a:lnTo>
                  <a:close/>
                </a:path>
              </a:pathLst>
            </a:custGeom>
            <a:solidFill>
              <a:srgbClr val="9EA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 name="Freeform 146"/>
            <p:cNvSpPr>
              <a:spLocks/>
            </p:cNvSpPr>
            <p:nvPr/>
          </p:nvSpPr>
          <p:spPr bwMode="auto">
            <a:xfrm>
              <a:off x="1244" y="3069"/>
              <a:ext cx="245" cy="322"/>
            </a:xfrm>
            <a:custGeom>
              <a:avLst/>
              <a:gdLst>
                <a:gd name="T0" fmla="*/ 0 w 245"/>
                <a:gd name="T1" fmla="*/ 54 h 322"/>
                <a:gd name="T2" fmla="*/ 118 w 245"/>
                <a:gd name="T3" fmla="*/ 150 h 322"/>
                <a:gd name="T4" fmla="*/ 112 w 245"/>
                <a:gd name="T5" fmla="*/ 146 h 322"/>
                <a:gd name="T6" fmla="*/ 99 w 245"/>
                <a:gd name="T7" fmla="*/ 144 h 322"/>
                <a:gd name="T8" fmla="*/ 90 w 245"/>
                <a:gd name="T9" fmla="*/ 142 h 322"/>
                <a:gd name="T10" fmla="*/ 79 w 245"/>
                <a:gd name="T11" fmla="*/ 142 h 322"/>
                <a:gd name="T12" fmla="*/ 71 w 245"/>
                <a:gd name="T13" fmla="*/ 144 h 322"/>
                <a:gd name="T14" fmla="*/ 62 w 245"/>
                <a:gd name="T15" fmla="*/ 150 h 322"/>
                <a:gd name="T16" fmla="*/ 54 w 245"/>
                <a:gd name="T17" fmla="*/ 154 h 322"/>
                <a:gd name="T18" fmla="*/ 45 w 245"/>
                <a:gd name="T19" fmla="*/ 161 h 322"/>
                <a:gd name="T20" fmla="*/ 39 w 245"/>
                <a:gd name="T21" fmla="*/ 171 h 322"/>
                <a:gd name="T22" fmla="*/ 34 w 245"/>
                <a:gd name="T23" fmla="*/ 183 h 322"/>
                <a:gd name="T24" fmla="*/ 32 w 245"/>
                <a:gd name="T25" fmla="*/ 190 h 322"/>
                <a:gd name="T26" fmla="*/ 34 w 245"/>
                <a:gd name="T27" fmla="*/ 200 h 322"/>
                <a:gd name="T28" fmla="*/ 36 w 245"/>
                <a:gd name="T29" fmla="*/ 207 h 322"/>
                <a:gd name="T30" fmla="*/ 43 w 245"/>
                <a:gd name="T31" fmla="*/ 213 h 322"/>
                <a:gd name="T32" fmla="*/ 51 w 245"/>
                <a:gd name="T33" fmla="*/ 213 h 322"/>
                <a:gd name="T34" fmla="*/ 62 w 245"/>
                <a:gd name="T35" fmla="*/ 213 h 322"/>
                <a:gd name="T36" fmla="*/ 73 w 245"/>
                <a:gd name="T37" fmla="*/ 209 h 322"/>
                <a:gd name="T38" fmla="*/ 88 w 245"/>
                <a:gd name="T39" fmla="*/ 207 h 322"/>
                <a:gd name="T40" fmla="*/ 99 w 245"/>
                <a:gd name="T41" fmla="*/ 204 h 322"/>
                <a:gd name="T42" fmla="*/ 109 w 245"/>
                <a:gd name="T43" fmla="*/ 202 h 322"/>
                <a:gd name="T44" fmla="*/ 116 w 245"/>
                <a:gd name="T45" fmla="*/ 200 h 322"/>
                <a:gd name="T46" fmla="*/ 118 w 245"/>
                <a:gd name="T47" fmla="*/ 200 h 322"/>
                <a:gd name="T48" fmla="*/ 157 w 245"/>
                <a:gd name="T49" fmla="*/ 248 h 322"/>
                <a:gd name="T50" fmla="*/ 150 w 245"/>
                <a:gd name="T51" fmla="*/ 250 h 322"/>
                <a:gd name="T52" fmla="*/ 135 w 245"/>
                <a:gd name="T53" fmla="*/ 261 h 322"/>
                <a:gd name="T54" fmla="*/ 124 w 245"/>
                <a:gd name="T55" fmla="*/ 267 h 322"/>
                <a:gd name="T56" fmla="*/ 118 w 245"/>
                <a:gd name="T57" fmla="*/ 276 h 322"/>
                <a:gd name="T58" fmla="*/ 112 w 245"/>
                <a:gd name="T59" fmla="*/ 282 h 322"/>
                <a:gd name="T60" fmla="*/ 109 w 245"/>
                <a:gd name="T61" fmla="*/ 290 h 322"/>
                <a:gd name="T62" fmla="*/ 107 w 245"/>
                <a:gd name="T63" fmla="*/ 296 h 322"/>
                <a:gd name="T64" fmla="*/ 112 w 245"/>
                <a:gd name="T65" fmla="*/ 301 h 322"/>
                <a:gd name="T66" fmla="*/ 118 w 245"/>
                <a:gd name="T67" fmla="*/ 305 h 322"/>
                <a:gd name="T68" fmla="*/ 129 w 245"/>
                <a:gd name="T69" fmla="*/ 311 h 322"/>
                <a:gd name="T70" fmla="*/ 137 w 245"/>
                <a:gd name="T71" fmla="*/ 315 h 322"/>
                <a:gd name="T72" fmla="*/ 150 w 245"/>
                <a:gd name="T73" fmla="*/ 317 h 322"/>
                <a:gd name="T74" fmla="*/ 161 w 245"/>
                <a:gd name="T75" fmla="*/ 319 h 322"/>
                <a:gd name="T76" fmla="*/ 174 w 245"/>
                <a:gd name="T77" fmla="*/ 322 h 322"/>
                <a:gd name="T78" fmla="*/ 182 w 245"/>
                <a:gd name="T79" fmla="*/ 321 h 322"/>
                <a:gd name="T80" fmla="*/ 193 w 245"/>
                <a:gd name="T81" fmla="*/ 321 h 322"/>
                <a:gd name="T82" fmla="*/ 202 w 245"/>
                <a:gd name="T83" fmla="*/ 317 h 322"/>
                <a:gd name="T84" fmla="*/ 210 w 245"/>
                <a:gd name="T85" fmla="*/ 315 h 322"/>
                <a:gd name="T86" fmla="*/ 215 w 245"/>
                <a:gd name="T87" fmla="*/ 309 h 322"/>
                <a:gd name="T88" fmla="*/ 221 w 245"/>
                <a:gd name="T89" fmla="*/ 301 h 322"/>
                <a:gd name="T90" fmla="*/ 225 w 245"/>
                <a:gd name="T91" fmla="*/ 294 h 322"/>
                <a:gd name="T92" fmla="*/ 230 w 245"/>
                <a:gd name="T93" fmla="*/ 282 h 322"/>
                <a:gd name="T94" fmla="*/ 228 w 245"/>
                <a:gd name="T95" fmla="*/ 269 h 322"/>
                <a:gd name="T96" fmla="*/ 225 w 245"/>
                <a:gd name="T97" fmla="*/ 253 h 322"/>
                <a:gd name="T98" fmla="*/ 221 w 245"/>
                <a:gd name="T99" fmla="*/ 240 h 322"/>
                <a:gd name="T100" fmla="*/ 217 w 245"/>
                <a:gd name="T101" fmla="*/ 227 h 322"/>
                <a:gd name="T102" fmla="*/ 213 w 245"/>
                <a:gd name="T103" fmla="*/ 213 h 322"/>
                <a:gd name="T104" fmla="*/ 208 w 245"/>
                <a:gd name="T105" fmla="*/ 204 h 322"/>
                <a:gd name="T106" fmla="*/ 206 w 245"/>
                <a:gd name="T107" fmla="*/ 196 h 322"/>
                <a:gd name="T108" fmla="*/ 206 w 245"/>
                <a:gd name="T109" fmla="*/ 196 h 322"/>
                <a:gd name="T110" fmla="*/ 245 w 245"/>
                <a:gd name="T111" fmla="*/ 173 h 322"/>
                <a:gd name="T112" fmla="*/ 221 w 245"/>
                <a:gd name="T113" fmla="*/ 0 h 322"/>
                <a:gd name="T114" fmla="*/ 0 w 245"/>
                <a:gd name="T115" fmla="*/ 54 h 322"/>
                <a:gd name="T116" fmla="*/ 0 w 245"/>
                <a:gd name="T117" fmla="*/ 54 h 3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5"/>
                <a:gd name="T178" fmla="*/ 0 h 322"/>
                <a:gd name="T179" fmla="*/ 245 w 245"/>
                <a:gd name="T180" fmla="*/ 322 h 3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5" h="322">
                  <a:moveTo>
                    <a:pt x="0" y="54"/>
                  </a:moveTo>
                  <a:lnTo>
                    <a:pt x="118" y="150"/>
                  </a:lnTo>
                  <a:lnTo>
                    <a:pt x="112" y="146"/>
                  </a:lnTo>
                  <a:lnTo>
                    <a:pt x="99" y="144"/>
                  </a:lnTo>
                  <a:lnTo>
                    <a:pt x="90" y="142"/>
                  </a:lnTo>
                  <a:lnTo>
                    <a:pt x="79" y="142"/>
                  </a:lnTo>
                  <a:lnTo>
                    <a:pt x="71" y="144"/>
                  </a:lnTo>
                  <a:lnTo>
                    <a:pt x="62" y="150"/>
                  </a:lnTo>
                  <a:lnTo>
                    <a:pt x="54" y="154"/>
                  </a:lnTo>
                  <a:lnTo>
                    <a:pt x="45" y="161"/>
                  </a:lnTo>
                  <a:lnTo>
                    <a:pt x="39" y="171"/>
                  </a:lnTo>
                  <a:lnTo>
                    <a:pt x="34" y="183"/>
                  </a:lnTo>
                  <a:lnTo>
                    <a:pt x="32" y="190"/>
                  </a:lnTo>
                  <a:lnTo>
                    <a:pt x="34" y="200"/>
                  </a:lnTo>
                  <a:lnTo>
                    <a:pt x="36" y="207"/>
                  </a:lnTo>
                  <a:lnTo>
                    <a:pt x="43" y="213"/>
                  </a:lnTo>
                  <a:lnTo>
                    <a:pt x="51" y="213"/>
                  </a:lnTo>
                  <a:lnTo>
                    <a:pt x="62" y="213"/>
                  </a:lnTo>
                  <a:lnTo>
                    <a:pt x="73" y="209"/>
                  </a:lnTo>
                  <a:lnTo>
                    <a:pt x="88" y="207"/>
                  </a:lnTo>
                  <a:lnTo>
                    <a:pt x="99" y="204"/>
                  </a:lnTo>
                  <a:lnTo>
                    <a:pt x="109" y="202"/>
                  </a:lnTo>
                  <a:lnTo>
                    <a:pt x="116" y="200"/>
                  </a:lnTo>
                  <a:lnTo>
                    <a:pt x="118" y="200"/>
                  </a:lnTo>
                  <a:lnTo>
                    <a:pt x="157" y="248"/>
                  </a:lnTo>
                  <a:lnTo>
                    <a:pt x="150" y="250"/>
                  </a:lnTo>
                  <a:lnTo>
                    <a:pt x="135" y="261"/>
                  </a:lnTo>
                  <a:lnTo>
                    <a:pt x="124" y="267"/>
                  </a:lnTo>
                  <a:lnTo>
                    <a:pt x="118" y="276"/>
                  </a:lnTo>
                  <a:lnTo>
                    <a:pt x="112" y="282"/>
                  </a:lnTo>
                  <a:lnTo>
                    <a:pt x="109" y="290"/>
                  </a:lnTo>
                  <a:lnTo>
                    <a:pt x="107" y="296"/>
                  </a:lnTo>
                  <a:lnTo>
                    <a:pt x="112" y="301"/>
                  </a:lnTo>
                  <a:lnTo>
                    <a:pt x="118" y="305"/>
                  </a:lnTo>
                  <a:lnTo>
                    <a:pt x="129" y="311"/>
                  </a:lnTo>
                  <a:lnTo>
                    <a:pt x="137" y="315"/>
                  </a:lnTo>
                  <a:lnTo>
                    <a:pt x="150" y="317"/>
                  </a:lnTo>
                  <a:lnTo>
                    <a:pt x="161" y="319"/>
                  </a:lnTo>
                  <a:lnTo>
                    <a:pt x="174" y="322"/>
                  </a:lnTo>
                  <a:lnTo>
                    <a:pt x="182" y="321"/>
                  </a:lnTo>
                  <a:lnTo>
                    <a:pt x="193" y="321"/>
                  </a:lnTo>
                  <a:lnTo>
                    <a:pt x="202" y="317"/>
                  </a:lnTo>
                  <a:lnTo>
                    <a:pt x="210" y="315"/>
                  </a:lnTo>
                  <a:lnTo>
                    <a:pt x="215" y="309"/>
                  </a:lnTo>
                  <a:lnTo>
                    <a:pt x="221" y="301"/>
                  </a:lnTo>
                  <a:lnTo>
                    <a:pt x="225" y="294"/>
                  </a:lnTo>
                  <a:lnTo>
                    <a:pt x="230" y="282"/>
                  </a:lnTo>
                  <a:lnTo>
                    <a:pt x="228" y="269"/>
                  </a:lnTo>
                  <a:lnTo>
                    <a:pt x="225" y="253"/>
                  </a:lnTo>
                  <a:lnTo>
                    <a:pt x="221" y="240"/>
                  </a:lnTo>
                  <a:lnTo>
                    <a:pt x="217" y="227"/>
                  </a:lnTo>
                  <a:lnTo>
                    <a:pt x="213" y="213"/>
                  </a:lnTo>
                  <a:lnTo>
                    <a:pt x="208" y="204"/>
                  </a:lnTo>
                  <a:lnTo>
                    <a:pt x="206" y="196"/>
                  </a:lnTo>
                  <a:lnTo>
                    <a:pt x="245" y="173"/>
                  </a:lnTo>
                  <a:lnTo>
                    <a:pt x="221" y="0"/>
                  </a:lnTo>
                  <a:lnTo>
                    <a:pt x="0" y="54"/>
                  </a:lnTo>
                  <a:close/>
                </a:path>
              </a:pathLst>
            </a:custGeom>
            <a:solidFill>
              <a:srgbClr val="9EA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 name="Freeform 147"/>
            <p:cNvSpPr>
              <a:spLocks/>
            </p:cNvSpPr>
            <p:nvPr/>
          </p:nvSpPr>
          <p:spPr bwMode="auto">
            <a:xfrm>
              <a:off x="765" y="2081"/>
              <a:ext cx="251" cy="737"/>
            </a:xfrm>
            <a:custGeom>
              <a:avLst/>
              <a:gdLst>
                <a:gd name="T0" fmla="*/ 131 w 251"/>
                <a:gd name="T1" fmla="*/ 23 h 737"/>
                <a:gd name="T2" fmla="*/ 125 w 251"/>
                <a:gd name="T3" fmla="*/ 19 h 737"/>
                <a:gd name="T4" fmla="*/ 110 w 251"/>
                <a:gd name="T5" fmla="*/ 11 h 737"/>
                <a:gd name="T6" fmla="*/ 86 w 251"/>
                <a:gd name="T7" fmla="*/ 1 h 737"/>
                <a:gd name="T8" fmla="*/ 62 w 251"/>
                <a:gd name="T9" fmla="*/ 0 h 737"/>
                <a:gd name="T10" fmla="*/ 37 w 251"/>
                <a:gd name="T11" fmla="*/ 1 h 737"/>
                <a:gd name="T12" fmla="*/ 22 w 251"/>
                <a:gd name="T13" fmla="*/ 13 h 737"/>
                <a:gd name="T14" fmla="*/ 11 w 251"/>
                <a:gd name="T15" fmla="*/ 30 h 737"/>
                <a:gd name="T16" fmla="*/ 7 w 251"/>
                <a:gd name="T17" fmla="*/ 55 h 737"/>
                <a:gd name="T18" fmla="*/ 0 w 251"/>
                <a:gd name="T19" fmla="*/ 82 h 737"/>
                <a:gd name="T20" fmla="*/ 0 w 251"/>
                <a:gd name="T21" fmla="*/ 97 h 737"/>
                <a:gd name="T22" fmla="*/ 2 w 251"/>
                <a:gd name="T23" fmla="*/ 116 h 737"/>
                <a:gd name="T24" fmla="*/ 2 w 251"/>
                <a:gd name="T25" fmla="*/ 134 h 737"/>
                <a:gd name="T26" fmla="*/ 7 w 251"/>
                <a:gd name="T27" fmla="*/ 153 h 737"/>
                <a:gd name="T28" fmla="*/ 11 w 251"/>
                <a:gd name="T29" fmla="*/ 172 h 737"/>
                <a:gd name="T30" fmla="*/ 19 w 251"/>
                <a:gd name="T31" fmla="*/ 193 h 737"/>
                <a:gd name="T32" fmla="*/ 24 w 251"/>
                <a:gd name="T33" fmla="*/ 212 h 737"/>
                <a:gd name="T34" fmla="*/ 30 w 251"/>
                <a:gd name="T35" fmla="*/ 233 h 737"/>
                <a:gd name="T36" fmla="*/ 39 w 251"/>
                <a:gd name="T37" fmla="*/ 251 h 737"/>
                <a:gd name="T38" fmla="*/ 45 w 251"/>
                <a:gd name="T39" fmla="*/ 270 h 737"/>
                <a:gd name="T40" fmla="*/ 58 w 251"/>
                <a:gd name="T41" fmla="*/ 295 h 737"/>
                <a:gd name="T42" fmla="*/ 65 w 251"/>
                <a:gd name="T43" fmla="*/ 304 h 737"/>
                <a:gd name="T44" fmla="*/ 9 w 251"/>
                <a:gd name="T45" fmla="*/ 421 h 737"/>
                <a:gd name="T46" fmla="*/ 112 w 251"/>
                <a:gd name="T47" fmla="*/ 550 h 737"/>
                <a:gd name="T48" fmla="*/ 58 w 251"/>
                <a:gd name="T49" fmla="*/ 640 h 737"/>
                <a:gd name="T50" fmla="*/ 0 w 251"/>
                <a:gd name="T51" fmla="*/ 689 h 737"/>
                <a:gd name="T52" fmla="*/ 4 w 251"/>
                <a:gd name="T53" fmla="*/ 703 h 737"/>
                <a:gd name="T54" fmla="*/ 19 w 251"/>
                <a:gd name="T55" fmla="*/ 728 h 737"/>
                <a:gd name="T56" fmla="*/ 39 w 251"/>
                <a:gd name="T57" fmla="*/ 737 h 737"/>
                <a:gd name="T58" fmla="*/ 58 w 251"/>
                <a:gd name="T59" fmla="*/ 728 h 737"/>
                <a:gd name="T60" fmla="*/ 62 w 251"/>
                <a:gd name="T61" fmla="*/ 712 h 737"/>
                <a:gd name="T62" fmla="*/ 65 w 251"/>
                <a:gd name="T63" fmla="*/ 699 h 737"/>
                <a:gd name="T64" fmla="*/ 65 w 251"/>
                <a:gd name="T65" fmla="*/ 684 h 737"/>
                <a:gd name="T66" fmla="*/ 251 w 251"/>
                <a:gd name="T67" fmla="*/ 511 h 737"/>
                <a:gd name="T68" fmla="*/ 213 w 251"/>
                <a:gd name="T69" fmla="*/ 122 h 7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737"/>
                <a:gd name="T107" fmla="*/ 251 w 251"/>
                <a:gd name="T108" fmla="*/ 737 h 7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737">
                  <a:moveTo>
                    <a:pt x="213" y="122"/>
                  </a:moveTo>
                  <a:lnTo>
                    <a:pt x="131" y="23"/>
                  </a:lnTo>
                  <a:lnTo>
                    <a:pt x="129" y="21"/>
                  </a:lnTo>
                  <a:lnTo>
                    <a:pt x="125" y="19"/>
                  </a:lnTo>
                  <a:lnTo>
                    <a:pt x="116" y="15"/>
                  </a:lnTo>
                  <a:lnTo>
                    <a:pt x="110" y="11"/>
                  </a:lnTo>
                  <a:lnTo>
                    <a:pt x="97" y="5"/>
                  </a:lnTo>
                  <a:lnTo>
                    <a:pt x="86" y="1"/>
                  </a:lnTo>
                  <a:lnTo>
                    <a:pt x="73" y="0"/>
                  </a:lnTo>
                  <a:lnTo>
                    <a:pt x="62" y="0"/>
                  </a:lnTo>
                  <a:lnTo>
                    <a:pt x="47" y="0"/>
                  </a:lnTo>
                  <a:lnTo>
                    <a:pt x="37" y="1"/>
                  </a:lnTo>
                  <a:lnTo>
                    <a:pt x="26" y="5"/>
                  </a:lnTo>
                  <a:lnTo>
                    <a:pt x="22" y="13"/>
                  </a:lnTo>
                  <a:lnTo>
                    <a:pt x="13" y="21"/>
                  </a:lnTo>
                  <a:lnTo>
                    <a:pt x="11" y="30"/>
                  </a:lnTo>
                  <a:lnTo>
                    <a:pt x="7" y="42"/>
                  </a:lnTo>
                  <a:lnTo>
                    <a:pt x="7" y="55"/>
                  </a:lnTo>
                  <a:lnTo>
                    <a:pt x="2" y="69"/>
                  </a:lnTo>
                  <a:lnTo>
                    <a:pt x="0" y="82"/>
                  </a:lnTo>
                  <a:lnTo>
                    <a:pt x="0" y="90"/>
                  </a:lnTo>
                  <a:lnTo>
                    <a:pt x="0" y="97"/>
                  </a:lnTo>
                  <a:lnTo>
                    <a:pt x="0" y="107"/>
                  </a:lnTo>
                  <a:lnTo>
                    <a:pt x="2" y="116"/>
                  </a:lnTo>
                  <a:lnTo>
                    <a:pt x="2" y="126"/>
                  </a:lnTo>
                  <a:lnTo>
                    <a:pt x="2" y="134"/>
                  </a:lnTo>
                  <a:lnTo>
                    <a:pt x="4" y="143"/>
                  </a:lnTo>
                  <a:lnTo>
                    <a:pt x="7" y="153"/>
                  </a:lnTo>
                  <a:lnTo>
                    <a:pt x="7" y="161"/>
                  </a:lnTo>
                  <a:lnTo>
                    <a:pt x="11" y="172"/>
                  </a:lnTo>
                  <a:lnTo>
                    <a:pt x="13" y="182"/>
                  </a:lnTo>
                  <a:lnTo>
                    <a:pt x="19" y="193"/>
                  </a:lnTo>
                  <a:lnTo>
                    <a:pt x="19" y="201"/>
                  </a:lnTo>
                  <a:lnTo>
                    <a:pt x="24" y="212"/>
                  </a:lnTo>
                  <a:lnTo>
                    <a:pt x="26" y="222"/>
                  </a:lnTo>
                  <a:lnTo>
                    <a:pt x="30" y="233"/>
                  </a:lnTo>
                  <a:lnTo>
                    <a:pt x="32" y="241"/>
                  </a:lnTo>
                  <a:lnTo>
                    <a:pt x="39" y="251"/>
                  </a:lnTo>
                  <a:lnTo>
                    <a:pt x="41" y="258"/>
                  </a:lnTo>
                  <a:lnTo>
                    <a:pt x="45" y="270"/>
                  </a:lnTo>
                  <a:lnTo>
                    <a:pt x="52" y="281"/>
                  </a:lnTo>
                  <a:lnTo>
                    <a:pt x="58" y="295"/>
                  </a:lnTo>
                  <a:lnTo>
                    <a:pt x="60" y="302"/>
                  </a:lnTo>
                  <a:lnTo>
                    <a:pt x="65" y="304"/>
                  </a:lnTo>
                  <a:lnTo>
                    <a:pt x="58" y="360"/>
                  </a:lnTo>
                  <a:lnTo>
                    <a:pt x="9" y="421"/>
                  </a:lnTo>
                  <a:lnTo>
                    <a:pt x="9" y="494"/>
                  </a:lnTo>
                  <a:lnTo>
                    <a:pt x="112" y="550"/>
                  </a:lnTo>
                  <a:lnTo>
                    <a:pt x="174" y="620"/>
                  </a:lnTo>
                  <a:lnTo>
                    <a:pt x="58" y="640"/>
                  </a:lnTo>
                  <a:lnTo>
                    <a:pt x="28" y="661"/>
                  </a:lnTo>
                  <a:lnTo>
                    <a:pt x="0" y="689"/>
                  </a:lnTo>
                  <a:lnTo>
                    <a:pt x="0" y="691"/>
                  </a:lnTo>
                  <a:lnTo>
                    <a:pt x="4" y="703"/>
                  </a:lnTo>
                  <a:lnTo>
                    <a:pt x="9" y="714"/>
                  </a:lnTo>
                  <a:lnTo>
                    <a:pt x="19" y="728"/>
                  </a:lnTo>
                  <a:lnTo>
                    <a:pt x="26" y="735"/>
                  </a:lnTo>
                  <a:lnTo>
                    <a:pt x="39" y="737"/>
                  </a:lnTo>
                  <a:lnTo>
                    <a:pt x="47" y="735"/>
                  </a:lnTo>
                  <a:lnTo>
                    <a:pt x="58" y="728"/>
                  </a:lnTo>
                  <a:lnTo>
                    <a:pt x="58" y="720"/>
                  </a:lnTo>
                  <a:lnTo>
                    <a:pt x="62" y="712"/>
                  </a:lnTo>
                  <a:lnTo>
                    <a:pt x="62" y="707"/>
                  </a:lnTo>
                  <a:lnTo>
                    <a:pt x="65" y="699"/>
                  </a:lnTo>
                  <a:lnTo>
                    <a:pt x="65" y="688"/>
                  </a:lnTo>
                  <a:lnTo>
                    <a:pt x="65" y="684"/>
                  </a:lnTo>
                  <a:lnTo>
                    <a:pt x="202" y="678"/>
                  </a:lnTo>
                  <a:lnTo>
                    <a:pt x="251" y="511"/>
                  </a:lnTo>
                  <a:lnTo>
                    <a:pt x="213" y="1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 name="Freeform 148"/>
            <p:cNvSpPr>
              <a:spLocks/>
            </p:cNvSpPr>
            <p:nvPr/>
          </p:nvSpPr>
          <p:spPr bwMode="auto">
            <a:xfrm>
              <a:off x="900" y="2199"/>
              <a:ext cx="952" cy="250"/>
            </a:xfrm>
            <a:custGeom>
              <a:avLst/>
              <a:gdLst>
                <a:gd name="T0" fmla="*/ 479 w 952"/>
                <a:gd name="T1" fmla="*/ 0 h 250"/>
                <a:gd name="T2" fmla="*/ 952 w 952"/>
                <a:gd name="T3" fmla="*/ 14 h 250"/>
                <a:gd name="T4" fmla="*/ 859 w 952"/>
                <a:gd name="T5" fmla="*/ 169 h 250"/>
                <a:gd name="T6" fmla="*/ 776 w 952"/>
                <a:gd name="T7" fmla="*/ 250 h 250"/>
                <a:gd name="T8" fmla="*/ 0 w 952"/>
                <a:gd name="T9" fmla="*/ 190 h 250"/>
                <a:gd name="T10" fmla="*/ 417 w 952"/>
                <a:gd name="T11" fmla="*/ 23 h 250"/>
                <a:gd name="T12" fmla="*/ 479 w 952"/>
                <a:gd name="T13" fmla="*/ 0 h 250"/>
                <a:gd name="T14" fmla="*/ 479 w 952"/>
                <a:gd name="T15" fmla="*/ 0 h 250"/>
                <a:gd name="T16" fmla="*/ 0 60000 65536"/>
                <a:gd name="T17" fmla="*/ 0 60000 65536"/>
                <a:gd name="T18" fmla="*/ 0 60000 65536"/>
                <a:gd name="T19" fmla="*/ 0 60000 65536"/>
                <a:gd name="T20" fmla="*/ 0 60000 65536"/>
                <a:gd name="T21" fmla="*/ 0 60000 65536"/>
                <a:gd name="T22" fmla="*/ 0 60000 65536"/>
                <a:gd name="T23" fmla="*/ 0 60000 65536"/>
                <a:gd name="T24" fmla="*/ 0 w 952"/>
                <a:gd name="T25" fmla="*/ 0 h 250"/>
                <a:gd name="T26" fmla="*/ 952 w 952"/>
                <a:gd name="T27" fmla="*/ 250 h 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2" h="250">
                  <a:moveTo>
                    <a:pt x="479" y="0"/>
                  </a:moveTo>
                  <a:lnTo>
                    <a:pt x="952" y="14"/>
                  </a:lnTo>
                  <a:lnTo>
                    <a:pt x="859" y="169"/>
                  </a:lnTo>
                  <a:lnTo>
                    <a:pt x="776" y="250"/>
                  </a:lnTo>
                  <a:lnTo>
                    <a:pt x="0" y="190"/>
                  </a:lnTo>
                  <a:lnTo>
                    <a:pt x="417" y="23"/>
                  </a:lnTo>
                  <a:lnTo>
                    <a:pt x="479" y="0"/>
                  </a:lnTo>
                  <a:close/>
                </a:path>
              </a:pathLst>
            </a:custGeom>
            <a:solidFill>
              <a:srgbClr val="FFB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 name="Freeform 149"/>
            <p:cNvSpPr>
              <a:spLocks/>
            </p:cNvSpPr>
            <p:nvPr/>
          </p:nvSpPr>
          <p:spPr bwMode="auto">
            <a:xfrm>
              <a:off x="1609" y="2213"/>
              <a:ext cx="251" cy="659"/>
            </a:xfrm>
            <a:custGeom>
              <a:avLst/>
              <a:gdLst>
                <a:gd name="T0" fmla="*/ 86 w 251"/>
                <a:gd name="T1" fmla="*/ 186 h 659"/>
                <a:gd name="T2" fmla="*/ 251 w 251"/>
                <a:gd name="T3" fmla="*/ 0 h 659"/>
                <a:gd name="T4" fmla="*/ 247 w 251"/>
                <a:gd name="T5" fmla="*/ 61 h 659"/>
                <a:gd name="T6" fmla="*/ 208 w 251"/>
                <a:gd name="T7" fmla="*/ 103 h 659"/>
                <a:gd name="T8" fmla="*/ 180 w 251"/>
                <a:gd name="T9" fmla="*/ 435 h 659"/>
                <a:gd name="T10" fmla="*/ 159 w 251"/>
                <a:gd name="T11" fmla="*/ 458 h 659"/>
                <a:gd name="T12" fmla="*/ 159 w 251"/>
                <a:gd name="T13" fmla="*/ 423 h 659"/>
                <a:gd name="T14" fmla="*/ 39 w 251"/>
                <a:gd name="T15" fmla="*/ 577 h 659"/>
                <a:gd name="T16" fmla="*/ 34 w 251"/>
                <a:gd name="T17" fmla="*/ 646 h 659"/>
                <a:gd name="T18" fmla="*/ 15 w 251"/>
                <a:gd name="T19" fmla="*/ 659 h 659"/>
                <a:gd name="T20" fmla="*/ 0 w 251"/>
                <a:gd name="T21" fmla="*/ 220 h 659"/>
                <a:gd name="T22" fmla="*/ 86 w 251"/>
                <a:gd name="T23" fmla="*/ 186 h 659"/>
                <a:gd name="T24" fmla="*/ 86 w 251"/>
                <a:gd name="T25" fmla="*/ 186 h 6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659"/>
                <a:gd name="T41" fmla="*/ 251 w 251"/>
                <a:gd name="T42" fmla="*/ 659 h 6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659">
                  <a:moveTo>
                    <a:pt x="86" y="186"/>
                  </a:moveTo>
                  <a:lnTo>
                    <a:pt x="251" y="0"/>
                  </a:lnTo>
                  <a:lnTo>
                    <a:pt x="247" y="61"/>
                  </a:lnTo>
                  <a:lnTo>
                    <a:pt x="208" y="103"/>
                  </a:lnTo>
                  <a:lnTo>
                    <a:pt x="180" y="435"/>
                  </a:lnTo>
                  <a:lnTo>
                    <a:pt x="159" y="458"/>
                  </a:lnTo>
                  <a:lnTo>
                    <a:pt x="159" y="423"/>
                  </a:lnTo>
                  <a:lnTo>
                    <a:pt x="39" y="577"/>
                  </a:lnTo>
                  <a:lnTo>
                    <a:pt x="34" y="646"/>
                  </a:lnTo>
                  <a:lnTo>
                    <a:pt x="15" y="659"/>
                  </a:lnTo>
                  <a:lnTo>
                    <a:pt x="0" y="220"/>
                  </a:lnTo>
                  <a:lnTo>
                    <a:pt x="86" y="186"/>
                  </a:lnTo>
                  <a:close/>
                </a:path>
              </a:pathLst>
            </a:custGeom>
            <a:solidFill>
              <a:srgbClr val="BD7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 name="Freeform 150"/>
            <p:cNvSpPr>
              <a:spLocks/>
            </p:cNvSpPr>
            <p:nvPr/>
          </p:nvSpPr>
          <p:spPr bwMode="auto">
            <a:xfrm>
              <a:off x="849" y="2186"/>
              <a:ext cx="857" cy="686"/>
            </a:xfrm>
            <a:custGeom>
              <a:avLst/>
              <a:gdLst>
                <a:gd name="T0" fmla="*/ 416 w 857"/>
                <a:gd name="T1" fmla="*/ 144 h 686"/>
                <a:gd name="T2" fmla="*/ 341 w 857"/>
                <a:gd name="T3" fmla="*/ 172 h 686"/>
                <a:gd name="T4" fmla="*/ 230 w 857"/>
                <a:gd name="T5" fmla="*/ 186 h 686"/>
                <a:gd name="T6" fmla="*/ 857 w 857"/>
                <a:gd name="T7" fmla="*/ 203 h 686"/>
                <a:gd name="T8" fmla="*/ 848 w 857"/>
                <a:gd name="T9" fmla="*/ 247 h 686"/>
                <a:gd name="T10" fmla="*/ 790 w 857"/>
                <a:gd name="T11" fmla="*/ 245 h 686"/>
                <a:gd name="T12" fmla="*/ 779 w 857"/>
                <a:gd name="T13" fmla="*/ 686 h 686"/>
                <a:gd name="T14" fmla="*/ 730 w 857"/>
                <a:gd name="T15" fmla="*/ 686 h 686"/>
                <a:gd name="T16" fmla="*/ 726 w 857"/>
                <a:gd name="T17" fmla="*/ 630 h 686"/>
                <a:gd name="T18" fmla="*/ 114 w 857"/>
                <a:gd name="T19" fmla="*/ 630 h 686"/>
                <a:gd name="T20" fmla="*/ 105 w 857"/>
                <a:gd name="T21" fmla="*/ 665 h 686"/>
                <a:gd name="T22" fmla="*/ 62 w 857"/>
                <a:gd name="T23" fmla="*/ 665 h 686"/>
                <a:gd name="T24" fmla="*/ 62 w 857"/>
                <a:gd name="T25" fmla="*/ 240 h 686"/>
                <a:gd name="T26" fmla="*/ 0 w 857"/>
                <a:gd name="T27" fmla="*/ 230 h 686"/>
                <a:gd name="T28" fmla="*/ 0 w 857"/>
                <a:gd name="T29" fmla="*/ 142 h 686"/>
                <a:gd name="T30" fmla="*/ 416 w 857"/>
                <a:gd name="T31" fmla="*/ 0 h 686"/>
                <a:gd name="T32" fmla="*/ 416 w 857"/>
                <a:gd name="T33" fmla="*/ 144 h 686"/>
                <a:gd name="T34" fmla="*/ 416 w 857"/>
                <a:gd name="T35" fmla="*/ 144 h 6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7"/>
                <a:gd name="T55" fmla="*/ 0 h 686"/>
                <a:gd name="T56" fmla="*/ 857 w 857"/>
                <a:gd name="T57" fmla="*/ 686 h 6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7" h="686">
                  <a:moveTo>
                    <a:pt x="416" y="144"/>
                  </a:moveTo>
                  <a:lnTo>
                    <a:pt x="341" y="172"/>
                  </a:lnTo>
                  <a:lnTo>
                    <a:pt x="230" y="186"/>
                  </a:lnTo>
                  <a:lnTo>
                    <a:pt x="857" y="203"/>
                  </a:lnTo>
                  <a:lnTo>
                    <a:pt x="848" y="247"/>
                  </a:lnTo>
                  <a:lnTo>
                    <a:pt x="790" y="245"/>
                  </a:lnTo>
                  <a:lnTo>
                    <a:pt x="779" y="686"/>
                  </a:lnTo>
                  <a:lnTo>
                    <a:pt x="730" y="686"/>
                  </a:lnTo>
                  <a:lnTo>
                    <a:pt x="726" y="630"/>
                  </a:lnTo>
                  <a:lnTo>
                    <a:pt x="114" y="630"/>
                  </a:lnTo>
                  <a:lnTo>
                    <a:pt x="105" y="665"/>
                  </a:lnTo>
                  <a:lnTo>
                    <a:pt x="62" y="665"/>
                  </a:lnTo>
                  <a:lnTo>
                    <a:pt x="62" y="240"/>
                  </a:lnTo>
                  <a:lnTo>
                    <a:pt x="0" y="230"/>
                  </a:lnTo>
                  <a:lnTo>
                    <a:pt x="0" y="142"/>
                  </a:lnTo>
                  <a:lnTo>
                    <a:pt x="416" y="0"/>
                  </a:lnTo>
                  <a:lnTo>
                    <a:pt x="416" y="144"/>
                  </a:lnTo>
                  <a:close/>
                </a:path>
              </a:pathLst>
            </a:custGeom>
            <a:solidFill>
              <a:srgbClr val="7345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 name="Freeform 151"/>
            <p:cNvSpPr>
              <a:spLocks/>
            </p:cNvSpPr>
            <p:nvPr/>
          </p:nvSpPr>
          <p:spPr bwMode="auto">
            <a:xfrm>
              <a:off x="1003" y="2431"/>
              <a:ext cx="516" cy="295"/>
            </a:xfrm>
            <a:custGeom>
              <a:avLst/>
              <a:gdLst>
                <a:gd name="T0" fmla="*/ 0 w 516"/>
                <a:gd name="T1" fmla="*/ 0 h 295"/>
                <a:gd name="T2" fmla="*/ 3 w 516"/>
                <a:gd name="T3" fmla="*/ 247 h 295"/>
                <a:gd name="T4" fmla="*/ 33 w 516"/>
                <a:gd name="T5" fmla="*/ 251 h 295"/>
                <a:gd name="T6" fmla="*/ 37 w 516"/>
                <a:gd name="T7" fmla="*/ 293 h 295"/>
                <a:gd name="T8" fmla="*/ 462 w 516"/>
                <a:gd name="T9" fmla="*/ 295 h 295"/>
                <a:gd name="T10" fmla="*/ 462 w 516"/>
                <a:gd name="T11" fmla="*/ 274 h 295"/>
                <a:gd name="T12" fmla="*/ 509 w 516"/>
                <a:gd name="T13" fmla="*/ 270 h 295"/>
                <a:gd name="T14" fmla="*/ 516 w 516"/>
                <a:gd name="T15" fmla="*/ 14 h 295"/>
                <a:gd name="T16" fmla="*/ 499 w 516"/>
                <a:gd name="T17" fmla="*/ 12 h 295"/>
                <a:gd name="T18" fmla="*/ 492 w 516"/>
                <a:gd name="T19" fmla="*/ 255 h 295"/>
                <a:gd name="T20" fmla="*/ 443 w 516"/>
                <a:gd name="T21" fmla="*/ 257 h 295"/>
                <a:gd name="T22" fmla="*/ 438 w 516"/>
                <a:gd name="T23" fmla="*/ 286 h 295"/>
                <a:gd name="T24" fmla="*/ 61 w 516"/>
                <a:gd name="T25" fmla="*/ 282 h 295"/>
                <a:gd name="T26" fmla="*/ 63 w 516"/>
                <a:gd name="T27" fmla="*/ 238 h 295"/>
                <a:gd name="T28" fmla="*/ 22 w 516"/>
                <a:gd name="T29" fmla="*/ 238 h 295"/>
                <a:gd name="T30" fmla="*/ 22 w 516"/>
                <a:gd name="T31" fmla="*/ 0 h 295"/>
                <a:gd name="T32" fmla="*/ 0 w 516"/>
                <a:gd name="T33" fmla="*/ 0 h 295"/>
                <a:gd name="T34" fmla="*/ 0 w 516"/>
                <a:gd name="T35" fmla="*/ 0 h 2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295"/>
                <a:gd name="T56" fmla="*/ 516 w 516"/>
                <a:gd name="T57" fmla="*/ 295 h 2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295">
                  <a:moveTo>
                    <a:pt x="0" y="0"/>
                  </a:moveTo>
                  <a:lnTo>
                    <a:pt x="3" y="247"/>
                  </a:lnTo>
                  <a:lnTo>
                    <a:pt x="33" y="251"/>
                  </a:lnTo>
                  <a:lnTo>
                    <a:pt x="37" y="293"/>
                  </a:lnTo>
                  <a:lnTo>
                    <a:pt x="462" y="295"/>
                  </a:lnTo>
                  <a:lnTo>
                    <a:pt x="462" y="274"/>
                  </a:lnTo>
                  <a:lnTo>
                    <a:pt x="509" y="270"/>
                  </a:lnTo>
                  <a:lnTo>
                    <a:pt x="516" y="14"/>
                  </a:lnTo>
                  <a:lnTo>
                    <a:pt x="499" y="12"/>
                  </a:lnTo>
                  <a:lnTo>
                    <a:pt x="492" y="255"/>
                  </a:lnTo>
                  <a:lnTo>
                    <a:pt x="443" y="257"/>
                  </a:lnTo>
                  <a:lnTo>
                    <a:pt x="438" y="286"/>
                  </a:lnTo>
                  <a:lnTo>
                    <a:pt x="61" y="282"/>
                  </a:lnTo>
                  <a:lnTo>
                    <a:pt x="63" y="238"/>
                  </a:lnTo>
                  <a:lnTo>
                    <a:pt x="22" y="238"/>
                  </a:lnTo>
                  <a:lnTo>
                    <a:pt x="22" y="0"/>
                  </a:lnTo>
                  <a:lnTo>
                    <a:pt x="0" y="0"/>
                  </a:lnTo>
                  <a:close/>
                </a:path>
              </a:pathLst>
            </a:custGeom>
            <a:solidFill>
              <a:srgbClr val="BD7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 name="Freeform 152"/>
            <p:cNvSpPr>
              <a:spLocks/>
            </p:cNvSpPr>
            <p:nvPr/>
          </p:nvSpPr>
          <p:spPr bwMode="auto">
            <a:xfrm>
              <a:off x="1474" y="2219"/>
              <a:ext cx="337" cy="166"/>
            </a:xfrm>
            <a:custGeom>
              <a:avLst/>
              <a:gdLst>
                <a:gd name="T0" fmla="*/ 337 w 337"/>
                <a:gd name="T1" fmla="*/ 11 h 166"/>
                <a:gd name="T2" fmla="*/ 266 w 337"/>
                <a:gd name="T3" fmla="*/ 28 h 166"/>
                <a:gd name="T4" fmla="*/ 223 w 337"/>
                <a:gd name="T5" fmla="*/ 69 h 166"/>
                <a:gd name="T6" fmla="*/ 305 w 337"/>
                <a:gd name="T7" fmla="*/ 84 h 166"/>
                <a:gd name="T8" fmla="*/ 253 w 337"/>
                <a:gd name="T9" fmla="*/ 132 h 166"/>
                <a:gd name="T10" fmla="*/ 227 w 337"/>
                <a:gd name="T11" fmla="*/ 132 h 166"/>
                <a:gd name="T12" fmla="*/ 182 w 337"/>
                <a:gd name="T13" fmla="*/ 166 h 166"/>
                <a:gd name="T14" fmla="*/ 77 w 337"/>
                <a:gd name="T15" fmla="*/ 166 h 166"/>
                <a:gd name="T16" fmla="*/ 0 w 337"/>
                <a:gd name="T17" fmla="*/ 126 h 166"/>
                <a:gd name="T18" fmla="*/ 19 w 337"/>
                <a:gd name="T19" fmla="*/ 101 h 166"/>
                <a:gd name="T20" fmla="*/ 221 w 337"/>
                <a:gd name="T21" fmla="*/ 49 h 166"/>
                <a:gd name="T22" fmla="*/ 238 w 337"/>
                <a:gd name="T23" fmla="*/ 28 h 166"/>
                <a:gd name="T24" fmla="*/ 208 w 337"/>
                <a:gd name="T25" fmla="*/ 17 h 166"/>
                <a:gd name="T26" fmla="*/ 176 w 337"/>
                <a:gd name="T27" fmla="*/ 49 h 166"/>
                <a:gd name="T28" fmla="*/ 88 w 337"/>
                <a:gd name="T29" fmla="*/ 49 h 166"/>
                <a:gd name="T30" fmla="*/ 25 w 337"/>
                <a:gd name="T31" fmla="*/ 28 h 166"/>
                <a:gd name="T32" fmla="*/ 25 w 337"/>
                <a:gd name="T33" fmla="*/ 1 h 166"/>
                <a:gd name="T34" fmla="*/ 182 w 337"/>
                <a:gd name="T35" fmla="*/ 0 h 166"/>
                <a:gd name="T36" fmla="*/ 337 w 337"/>
                <a:gd name="T37" fmla="*/ 11 h 166"/>
                <a:gd name="T38" fmla="*/ 337 w 337"/>
                <a:gd name="T39" fmla="*/ 11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7"/>
                <a:gd name="T61" fmla="*/ 0 h 166"/>
                <a:gd name="T62" fmla="*/ 337 w 337"/>
                <a:gd name="T63" fmla="*/ 166 h 1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7" h="166">
                  <a:moveTo>
                    <a:pt x="337" y="11"/>
                  </a:moveTo>
                  <a:lnTo>
                    <a:pt x="266" y="28"/>
                  </a:lnTo>
                  <a:lnTo>
                    <a:pt x="223" y="69"/>
                  </a:lnTo>
                  <a:lnTo>
                    <a:pt x="305" y="84"/>
                  </a:lnTo>
                  <a:lnTo>
                    <a:pt x="253" y="132"/>
                  </a:lnTo>
                  <a:lnTo>
                    <a:pt x="227" y="132"/>
                  </a:lnTo>
                  <a:lnTo>
                    <a:pt x="182" y="166"/>
                  </a:lnTo>
                  <a:lnTo>
                    <a:pt x="77" y="166"/>
                  </a:lnTo>
                  <a:lnTo>
                    <a:pt x="0" y="126"/>
                  </a:lnTo>
                  <a:lnTo>
                    <a:pt x="19" y="101"/>
                  </a:lnTo>
                  <a:lnTo>
                    <a:pt x="221" y="49"/>
                  </a:lnTo>
                  <a:lnTo>
                    <a:pt x="238" y="28"/>
                  </a:lnTo>
                  <a:lnTo>
                    <a:pt x="208" y="17"/>
                  </a:lnTo>
                  <a:lnTo>
                    <a:pt x="176" y="49"/>
                  </a:lnTo>
                  <a:lnTo>
                    <a:pt x="88" y="49"/>
                  </a:lnTo>
                  <a:lnTo>
                    <a:pt x="25" y="28"/>
                  </a:lnTo>
                  <a:lnTo>
                    <a:pt x="25" y="1"/>
                  </a:lnTo>
                  <a:lnTo>
                    <a:pt x="182" y="0"/>
                  </a:lnTo>
                  <a:lnTo>
                    <a:pt x="337" y="11"/>
                  </a:lnTo>
                  <a:close/>
                </a:path>
              </a:pathLst>
            </a:custGeom>
            <a:solidFill>
              <a:srgbClr val="7345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 name="Freeform 153"/>
            <p:cNvSpPr>
              <a:spLocks/>
            </p:cNvSpPr>
            <p:nvPr/>
          </p:nvSpPr>
          <p:spPr bwMode="auto">
            <a:xfrm>
              <a:off x="1499" y="2186"/>
              <a:ext cx="192" cy="67"/>
            </a:xfrm>
            <a:custGeom>
              <a:avLst/>
              <a:gdLst>
                <a:gd name="T0" fmla="*/ 5 w 192"/>
                <a:gd name="T1" fmla="*/ 15 h 67"/>
                <a:gd name="T2" fmla="*/ 91 w 192"/>
                <a:gd name="T3" fmla="*/ 40 h 67"/>
                <a:gd name="T4" fmla="*/ 187 w 192"/>
                <a:gd name="T5" fmla="*/ 0 h 67"/>
                <a:gd name="T6" fmla="*/ 192 w 192"/>
                <a:gd name="T7" fmla="*/ 36 h 67"/>
                <a:gd name="T8" fmla="*/ 95 w 192"/>
                <a:gd name="T9" fmla="*/ 67 h 67"/>
                <a:gd name="T10" fmla="*/ 0 w 192"/>
                <a:gd name="T11" fmla="*/ 36 h 67"/>
                <a:gd name="T12" fmla="*/ 5 w 192"/>
                <a:gd name="T13" fmla="*/ 15 h 67"/>
                <a:gd name="T14" fmla="*/ 5 w 192"/>
                <a:gd name="T15" fmla="*/ 15 h 67"/>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67"/>
                <a:gd name="T26" fmla="*/ 192 w 192"/>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67">
                  <a:moveTo>
                    <a:pt x="5" y="15"/>
                  </a:moveTo>
                  <a:lnTo>
                    <a:pt x="91" y="40"/>
                  </a:lnTo>
                  <a:lnTo>
                    <a:pt x="187" y="0"/>
                  </a:lnTo>
                  <a:lnTo>
                    <a:pt x="192" y="36"/>
                  </a:lnTo>
                  <a:lnTo>
                    <a:pt x="95" y="67"/>
                  </a:lnTo>
                  <a:lnTo>
                    <a:pt x="0" y="36"/>
                  </a:lnTo>
                  <a:lnTo>
                    <a:pt x="5" y="15"/>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 name="Freeform 154"/>
            <p:cNvSpPr>
              <a:spLocks/>
            </p:cNvSpPr>
            <p:nvPr/>
          </p:nvSpPr>
          <p:spPr bwMode="auto">
            <a:xfrm>
              <a:off x="1502" y="2155"/>
              <a:ext cx="184" cy="79"/>
            </a:xfrm>
            <a:custGeom>
              <a:avLst/>
              <a:gdLst>
                <a:gd name="T0" fmla="*/ 0 w 184"/>
                <a:gd name="T1" fmla="*/ 44 h 79"/>
                <a:gd name="T2" fmla="*/ 109 w 184"/>
                <a:gd name="T3" fmla="*/ 0 h 79"/>
                <a:gd name="T4" fmla="*/ 184 w 184"/>
                <a:gd name="T5" fmla="*/ 31 h 79"/>
                <a:gd name="T6" fmla="*/ 88 w 184"/>
                <a:gd name="T7" fmla="*/ 79 h 79"/>
                <a:gd name="T8" fmla="*/ 0 w 184"/>
                <a:gd name="T9" fmla="*/ 44 h 79"/>
                <a:gd name="T10" fmla="*/ 0 w 184"/>
                <a:gd name="T11" fmla="*/ 44 h 79"/>
                <a:gd name="T12" fmla="*/ 0 60000 65536"/>
                <a:gd name="T13" fmla="*/ 0 60000 65536"/>
                <a:gd name="T14" fmla="*/ 0 60000 65536"/>
                <a:gd name="T15" fmla="*/ 0 60000 65536"/>
                <a:gd name="T16" fmla="*/ 0 60000 65536"/>
                <a:gd name="T17" fmla="*/ 0 60000 65536"/>
                <a:gd name="T18" fmla="*/ 0 w 184"/>
                <a:gd name="T19" fmla="*/ 0 h 79"/>
                <a:gd name="T20" fmla="*/ 184 w 18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84" h="79">
                  <a:moveTo>
                    <a:pt x="0" y="44"/>
                  </a:moveTo>
                  <a:lnTo>
                    <a:pt x="109" y="0"/>
                  </a:lnTo>
                  <a:lnTo>
                    <a:pt x="184" y="31"/>
                  </a:lnTo>
                  <a:lnTo>
                    <a:pt x="88" y="79"/>
                  </a:lnTo>
                  <a:lnTo>
                    <a:pt x="0" y="4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 name="Freeform 155"/>
            <p:cNvSpPr>
              <a:spLocks/>
            </p:cNvSpPr>
            <p:nvPr/>
          </p:nvSpPr>
          <p:spPr bwMode="auto">
            <a:xfrm>
              <a:off x="1519" y="2161"/>
              <a:ext cx="105" cy="46"/>
            </a:xfrm>
            <a:custGeom>
              <a:avLst/>
              <a:gdLst>
                <a:gd name="T0" fmla="*/ 0 w 105"/>
                <a:gd name="T1" fmla="*/ 35 h 46"/>
                <a:gd name="T2" fmla="*/ 28 w 105"/>
                <a:gd name="T3" fmla="*/ 46 h 46"/>
                <a:gd name="T4" fmla="*/ 53 w 105"/>
                <a:gd name="T5" fmla="*/ 38 h 46"/>
                <a:gd name="T6" fmla="*/ 47 w 105"/>
                <a:gd name="T7" fmla="*/ 27 h 46"/>
                <a:gd name="T8" fmla="*/ 71 w 105"/>
                <a:gd name="T9" fmla="*/ 17 h 46"/>
                <a:gd name="T10" fmla="*/ 86 w 105"/>
                <a:gd name="T11" fmla="*/ 23 h 46"/>
                <a:gd name="T12" fmla="*/ 105 w 105"/>
                <a:gd name="T13" fmla="*/ 13 h 46"/>
                <a:gd name="T14" fmla="*/ 86 w 105"/>
                <a:gd name="T15" fmla="*/ 0 h 46"/>
                <a:gd name="T16" fmla="*/ 0 w 105"/>
                <a:gd name="T17" fmla="*/ 35 h 46"/>
                <a:gd name="T18" fmla="*/ 0 w 105"/>
                <a:gd name="T19" fmla="*/ 35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46"/>
                <a:gd name="T32" fmla="*/ 105 w 105"/>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46">
                  <a:moveTo>
                    <a:pt x="0" y="35"/>
                  </a:moveTo>
                  <a:lnTo>
                    <a:pt x="28" y="46"/>
                  </a:lnTo>
                  <a:lnTo>
                    <a:pt x="53" y="38"/>
                  </a:lnTo>
                  <a:lnTo>
                    <a:pt x="47" y="27"/>
                  </a:lnTo>
                  <a:lnTo>
                    <a:pt x="71" y="17"/>
                  </a:lnTo>
                  <a:lnTo>
                    <a:pt x="86" y="23"/>
                  </a:lnTo>
                  <a:lnTo>
                    <a:pt x="105" y="13"/>
                  </a:lnTo>
                  <a:lnTo>
                    <a:pt x="86" y="0"/>
                  </a:lnTo>
                  <a:lnTo>
                    <a:pt x="0" y="35"/>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4" name="Freeform 156"/>
            <p:cNvSpPr>
              <a:spLocks/>
            </p:cNvSpPr>
            <p:nvPr/>
          </p:nvSpPr>
          <p:spPr bwMode="auto">
            <a:xfrm>
              <a:off x="1590" y="2033"/>
              <a:ext cx="141" cy="105"/>
            </a:xfrm>
            <a:custGeom>
              <a:avLst/>
              <a:gdLst>
                <a:gd name="T0" fmla="*/ 124 w 141"/>
                <a:gd name="T1" fmla="*/ 105 h 105"/>
                <a:gd name="T2" fmla="*/ 141 w 141"/>
                <a:gd name="T3" fmla="*/ 42 h 105"/>
                <a:gd name="T4" fmla="*/ 139 w 141"/>
                <a:gd name="T5" fmla="*/ 40 h 105"/>
                <a:gd name="T6" fmla="*/ 135 w 141"/>
                <a:gd name="T7" fmla="*/ 34 h 105"/>
                <a:gd name="T8" fmla="*/ 126 w 141"/>
                <a:gd name="T9" fmla="*/ 25 h 105"/>
                <a:gd name="T10" fmla="*/ 116 w 141"/>
                <a:gd name="T11" fmla="*/ 17 h 105"/>
                <a:gd name="T12" fmla="*/ 105 w 141"/>
                <a:gd name="T13" fmla="*/ 13 h 105"/>
                <a:gd name="T14" fmla="*/ 98 w 141"/>
                <a:gd name="T15" fmla="*/ 7 h 105"/>
                <a:gd name="T16" fmla="*/ 88 w 141"/>
                <a:gd name="T17" fmla="*/ 5 h 105"/>
                <a:gd name="T18" fmla="*/ 79 w 141"/>
                <a:gd name="T19" fmla="*/ 3 h 105"/>
                <a:gd name="T20" fmla="*/ 70 w 141"/>
                <a:gd name="T21" fmla="*/ 2 h 105"/>
                <a:gd name="T22" fmla="*/ 64 w 141"/>
                <a:gd name="T23" fmla="*/ 0 h 105"/>
                <a:gd name="T24" fmla="*/ 60 w 141"/>
                <a:gd name="T25" fmla="*/ 0 h 105"/>
                <a:gd name="T26" fmla="*/ 55 w 141"/>
                <a:gd name="T27" fmla="*/ 0 h 105"/>
                <a:gd name="T28" fmla="*/ 47 w 141"/>
                <a:gd name="T29" fmla="*/ 5 h 105"/>
                <a:gd name="T30" fmla="*/ 36 w 141"/>
                <a:gd name="T31" fmla="*/ 13 h 105"/>
                <a:gd name="T32" fmla="*/ 25 w 141"/>
                <a:gd name="T33" fmla="*/ 25 h 105"/>
                <a:gd name="T34" fmla="*/ 15 w 141"/>
                <a:gd name="T35" fmla="*/ 32 h 105"/>
                <a:gd name="T36" fmla="*/ 6 w 141"/>
                <a:gd name="T37" fmla="*/ 42 h 105"/>
                <a:gd name="T38" fmla="*/ 0 w 141"/>
                <a:gd name="T39" fmla="*/ 49 h 105"/>
                <a:gd name="T40" fmla="*/ 0 w 141"/>
                <a:gd name="T41" fmla="*/ 53 h 105"/>
                <a:gd name="T42" fmla="*/ 43 w 141"/>
                <a:gd name="T43" fmla="*/ 86 h 105"/>
                <a:gd name="T44" fmla="*/ 124 w 141"/>
                <a:gd name="T45" fmla="*/ 105 h 105"/>
                <a:gd name="T46" fmla="*/ 124 w 141"/>
                <a:gd name="T47" fmla="*/ 105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105"/>
                <a:gd name="T74" fmla="*/ 141 w 141"/>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105">
                  <a:moveTo>
                    <a:pt x="124" y="105"/>
                  </a:moveTo>
                  <a:lnTo>
                    <a:pt x="141" y="42"/>
                  </a:lnTo>
                  <a:lnTo>
                    <a:pt x="139" y="40"/>
                  </a:lnTo>
                  <a:lnTo>
                    <a:pt x="135" y="34"/>
                  </a:lnTo>
                  <a:lnTo>
                    <a:pt x="126" y="25"/>
                  </a:lnTo>
                  <a:lnTo>
                    <a:pt x="116" y="17"/>
                  </a:lnTo>
                  <a:lnTo>
                    <a:pt x="105" y="13"/>
                  </a:lnTo>
                  <a:lnTo>
                    <a:pt x="98" y="7"/>
                  </a:lnTo>
                  <a:lnTo>
                    <a:pt x="88" y="5"/>
                  </a:lnTo>
                  <a:lnTo>
                    <a:pt x="79" y="3"/>
                  </a:lnTo>
                  <a:lnTo>
                    <a:pt x="70" y="2"/>
                  </a:lnTo>
                  <a:lnTo>
                    <a:pt x="64" y="0"/>
                  </a:lnTo>
                  <a:lnTo>
                    <a:pt x="60" y="0"/>
                  </a:lnTo>
                  <a:lnTo>
                    <a:pt x="55" y="0"/>
                  </a:lnTo>
                  <a:lnTo>
                    <a:pt x="47" y="5"/>
                  </a:lnTo>
                  <a:lnTo>
                    <a:pt x="36" y="13"/>
                  </a:lnTo>
                  <a:lnTo>
                    <a:pt x="25" y="25"/>
                  </a:lnTo>
                  <a:lnTo>
                    <a:pt x="15" y="32"/>
                  </a:lnTo>
                  <a:lnTo>
                    <a:pt x="6" y="42"/>
                  </a:lnTo>
                  <a:lnTo>
                    <a:pt x="0" y="49"/>
                  </a:lnTo>
                  <a:lnTo>
                    <a:pt x="0" y="53"/>
                  </a:lnTo>
                  <a:lnTo>
                    <a:pt x="43" y="86"/>
                  </a:lnTo>
                  <a:lnTo>
                    <a:pt x="124" y="105"/>
                  </a:lnTo>
                  <a:close/>
                </a:path>
              </a:pathLst>
            </a:custGeom>
            <a:solidFill>
              <a:srgbClr val="96C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5" name="Freeform 157"/>
            <p:cNvSpPr>
              <a:spLocks/>
            </p:cNvSpPr>
            <p:nvPr/>
          </p:nvSpPr>
          <p:spPr bwMode="auto">
            <a:xfrm>
              <a:off x="1673" y="2058"/>
              <a:ext cx="144" cy="176"/>
            </a:xfrm>
            <a:custGeom>
              <a:avLst/>
              <a:gdLst>
                <a:gd name="T0" fmla="*/ 71 w 144"/>
                <a:gd name="T1" fmla="*/ 147 h 176"/>
                <a:gd name="T2" fmla="*/ 0 w 144"/>
                <a:gd name="T3" fmla="*/ 172 h 176"/>
                <a:gd name="T4" fmla="*/ 43 w 144"/>
                <a:gd name="T5" fmla="*/ 176 h 176"/>
                <a:gd name="T6" fmla="*/ 101 w 144"/>
                <a:gd name="T7" fmla="*/ 176 h 176"/>
                <a:gd name="T8" fmla="*/ 144 w 144"/>
                <a:gd name="T9" fmla="*/ 172 h 176"/>
                <a:gd name="T10" fmla="*/ 97 w 144"/>
                <a:gd name="T11" fmla="*/ 151 h 176"/>
                <a:gd name="T12" fmla="*/ 86 w 144"/>
                <a:gd name="T13" fmla="*/ 138 h 176"/>
                <a:gd name="T14" fmla="*/ 86 w 144"/>
                <a:gd name="T15" fmla="*/ 134 h 176"/>
                <a:gd name="T16" fmla="*/ 86 w 144"/>
                <a:gd name="T17" fmla="*/ 126 h 176"/>
                <a:gd name="T18" fmla="*/ 88 w 144"/>
                <a:gd name="T19" fmla="*/ 115 h 176"/>
                <a:gd name="T20" fmla="*/ 91 w 144"/>
                <a:gd name="T21" fmla="*/ 103 h 176"/>
                <a:gd name="T22" fmla="*/ 91 w 144"/>
                <a:gd name="T23" fmla="*/ 93 h 176"/>
                <a:gd name="T24" fmla="*/ 91 w 144"/>
                <a:gd name="T25" fmla="*/ 86 h 176"/>
                <a:gd name="T26" fmla="*/ 91 w 144"/>
                <a:gd name="T27" fmla="*/ 78 h 176"/>
                <a:gd name="T28" fmla="*/ 93 w 144"/>
                <a:gd name="T29" fmla="*/ 70 h 176"/>
                <a:gd name="T30" fmla="*/ 93 w 144"/>
                <a:gd name="T31" fmla="*/ 55 h 176"/>
                <a:gd name="T32" fmla="*/ 93 w 144"/>
                <a:gd name="T33" fmla="*/ 42 h 176"/>
                <a:gd name="T34" fmla="*/ 88 w 144"/>
                <a:gd name="T35" fmla="*/ 28 h 176"/>
                <a:gd name="T36" fmla="*/ 86 w 144"/>
                <a:gd name="T37" fmla="*/ 19 h 176"/>
                <a:gd name="T38" fmla="*/ 82 w 144"/>
                <a:gd name="T39" fmla="*/ 11 h 176"/>
                <a:gd name="T40" fmla="*/ 80 w 144"/>
                <a:gd name="T41" fmla="*/ 5 h 176"/>
                <a:gd name="T42" fmla="*/ 73 w 144"/>
                <a:gd name="T43" fmla="*/ 0 h 176"/>
                <a:gd name="T44" fmla="*/ 73 w 144"/>
                <a:gd name="T45" fmla="*/ 0 h 176"/>
                <a:gd name="T46" fmla="*/ 80 w 144"/>
                <a:gd name="T47" fmla="*/ 34 h 176"/>
                <a:gd name="T48" fmla="*/ 71 w 144"/>
                <a:gd name="T49" fmla="*/ 147 h 176"/>
                <a:gd name="T50" fmla="*/ 71 w 144"/>
                <a:gd name="T51" fmla="*/ 147 h 1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76"/>
                <a:gd name="T80" fmla="*/ 144 w 144"/>
                <a:gd name="T81" fmla="*/ 176 h 1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76">
                  <a:moveTo>
                    <a:pt x="71" y="147"/>
                  </a:moveTo>
                  <a:lnTo>
                    <a:pt x="0" y="172"/>
                  </a:lnTo>
                  <a:lnTo>
                    <a:pt x="43" y="176"/>
                  </a:lnTo>
                  <a:lnTo>
                    <a:pt x="101" y="176"/>
                  </a:lnTo>
                  <a:lnTo>
                    <a:pt x="144" y="172"/>
                  </a:lnTo>
                  <a:lnTo>
                    <a:pt x="97" y="151"/>
                  </a:lnTo>
                  <a:lnTo>
                    <a:pt x="86" y="138"/>
                  </a:lnTo>
                  <a:lnTo>
                    <a:pt x="86" y="134"/>
                  </a:lnTo>
                  <a:lnTo>
                    <a:pt x="86" y="126"/>
                  </a:lnTo>
                  <a:lnTo>
                    <a:pt x="88" y="115"/>
                  </a:lnTo>
                  <a:lnTo>
                    <a:pt x="91" y="103"/>
                  </a:lnTo>
                  <a:lnTo>
                    <a:pt x="91" y="93"/>
                  </a:lnTo>
                  <a:lnTo>
                    <a:pt x="91" y="86"/>
                  </a:lnTo>
                  <a:lnTo>
                    <a:pt x="91" y="78"/>
                  </a:lnTo>
                  <a:lnTo>
                    <a:pt x="93" y="70"/>
                  </a:lnTo>
                  <a:lnTo>
                    <a:pt x="93" y="55"/>
                  </a:lnTo>
                  <a:lnTo>
                    <a:pt x="93" y="42"/>
                  </a:lnTo>
                  <a:lnTo>
                    <a:pt x="88" y="28"/>
                  </a:lnTo>
                  <a:lnTo>
                    <a:pt x="86" y="19"/>
                  </a:lnTo>
                  <a:lnTo>
                    <a:pt x="82" y="11"/>
                  </a:lnTo>
                  <a:lnTo>
                    <a:pt x="80" y="5"/>
                  </a:lnTo>
                  <a:lnTo>
                    <a:pt x="73" y="0"/>
                  </a:lnTo>
                  <a:lnTo>
                    <a:pt x="80" y="34"/>
                  </a:lnTo>
                  <a:lnTo>
                    <a:pt x="71" y="147"/>
                  </a:lnTo>
                  <a:close/>
                </a:path>
              </a:pathLst>
            </a:custGeom>
            <a:solidFill>
              <a:srgbClr val="EDDE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6" name="Freeform 158"/>
            <p:cNvSpPr>
              <a:spLocks/>
            </p:cNvSpPr>
            <p:nvPr/>
          </p:nvSpPr>
          <p:spPr bwMode="auto">
            <a:xfrm>
              <a:off x="1671" y="2035"/>
              <a:ext cx="114" cy="199"/>
            </a:xfrm>
            <a:custGeom>
              <a:avLst/>
              <a:gdLst>
                <a:gd name="T0" fmla="*/ 0 w 114"/>
                <a:gd name="T1" fmla="*/ 9 h 199"/>
                <a:gd name="T2" fmla="*/ 24 w 114"/>
                <a:gd name="T3" fmla="*/ 1 h 199"/>
                <a:gd name="T4" fmla="*/ 30 w 114"/>
                <a:gd name="T5" fmla="*/ 0 h 199"/>
                <a:gd name="T6" fmla="*/ 45 w 114"/>
                <a:gd name="T7" fmla="*/ 0 h 199"/>
                <a:gd name="T8" fmla="*/ 54 w 114"/>
                <a:gd name="T9" fmla="*/ 0 h 199"/>
                <a:gd name="T10" fmla="*/ 62 w 114"/>
                <a:gd name="T11" fmla="*/ 5 h 199"/>
                <a:gd name="T12" fmla="*/ 69 w 114"/>
                <a:gd name="T13" fmla="*/ 11 h 199"/>
                <a:gd name="T14" fmla="*/ 78 w 114"/>
                <a:gd name="T15" fmla="*/ 23 h 199"/>
                <a:gd name="T16" fmla="*/ 80 w 114"/>
                <a:gd name="T17" fmla="*/ 26 h 199"/>
                <a:gd name="T18" fmla="*/ 82 w 114"/>
                <a:gd name="T19" fmla="*/ 34 h 199"/>
                <a:gd name="T20" fmla="*/ 82 w 114"/>
                <a:gd name="T21" fmla="*/ 42 h 199"/>
                <a:gd name="T22" fmla="*/ 84 w 114"/>
                <a:gd name="T23" fmla="*/ 51 h 199"/>
                <a:gd name="T24" fmla="*/ 84 w 114"/>
                <a:gd name="T25" fmla="*/ 59 h 199"/>
                <a:gd name="T26" fmla="*/ 84 w 114"/>
                <a:gd name="T27" fmla="*/ 69 h 199"/>
                <a:gd name="T28" fmla="*/ 84 w 114"/>
                <a:gd name="T29" fmla="*/ 76 h 199"/>
                <a:gd name="T30" fmla="*/ 86 w 114"/>
                <a:gd name="T31" fmla="*/ 86 h 199"/>
                <a:gd name="T32" fmla="*/ 84 w 114"/>
                <a:gd name="T33" fmla="*/ 99 h 199"/>
                <a:gd name="T34" fmla="*/ 84 w 114"/>
                <a:gd name="T35" fmla="*/ 113 h 199"/>
                <a:gd name="T36" fmla="*/ 84 w 114"/>
                <a:gd name="T37" fmla="*/ 120 h 199"/>
                <a:gd name="T38" fmla="*/ 84 w 114"/>
                <a:gd name="T39" fmla="*/ 126 h 199"/>
                <a:gd name="T40" fmla="*/ 80 w 114"/>
                <a:gd name="T41" fmla="*/ 172 h 199"/>
                <a:gd name="T42" fmla="*/ 114 w 114"/>
                <a:gd name="T43" fmla="*/ 199 h 199"/>
                <a:gd name="T44" fmla="*/ 35 w 114"/>
                <a:gd name="T45" fmla="*/ 199 h 199"/>
                <a:gd name="T46" fmla="*/ 69 w 114"/>
                <a:gd name="T47" fmla="*/ 172 h 199"/>
                <a:gd name="T48" fmla="*/ 75 w 114"/>
                <a:gd name="T49" fmla="*/ 51 h 199"/>
                <a:gd name="T50" fmla="*/ 60 w 114"/>
                <a:gd name="T51" fmla="*/ 19 h 199"/>
                <a:gd name="T52" fmla="*/ 24 w 114"/>
                <a:gd name="T53" fmla="*/ 23 h 199"/>
                <a:gd name="T54" fmla="*/ 0 w 114"/>
                <a:gd name="T55" fmla="*/ 9 h 199"/>
                <a:gd name="T56" fmla="*/ 0 w 114"/>
                <a:gd name="T57" fmla="*/ 9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199"/>
                <a:gd name="T89" fmla="*/ 114 w 114"/>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199">
                  <a:moveTo>
                    <a:pt x="0" y="9"/>
                  </a:moveTo>
                  <a:lnTo>
                    <a:pt x="24" y="1"/>
                  </a:lnTo>
                  <a:lnTo>
                    <a:pt x="30" y="0"/>
                  </a:lnTo>
                  <a:lnTo>
                    <a:pt x="45" y="0"/>
                  </a:lnTo>
                  <a:lnTo>
                    <a:pt x="54" y="0"/>
                  </a:lnTo>
                  <a:lnTo>
                    <a:pt x="62" y="5"/>
                  </a:lnTo>
                  <a:lnTo>
                    <a:pt x="69" y="11"/>
                  </a:lnTo>
                  <a:lnTo>
                    <a:pt x="78" y="23"/>
                  </a:lnTo>
                  <a:lnTo>
                    <a:pt x="80" y="26"/>
                  </a:lnTo>
                  <a:lnTo>
                    <a:pt x="82" y="34"/>
                  </a:lnTo>
                  <a:lnTo>
                    <a:pt x="82" y="42"/>
                  </a:lnTo>
                  <a:lnTo>
                    <a:pt x="84" y="51"/>
                  </a:lnTo>
                  <a:lnTo>
                    <a:pt x="84" y="59"/>
                  </a:lnTo>
                  <a:lnTo>
                    <a:pt x="84" y="69"/>
                  </a:lnTo>
                  <a:lnTo>
                    <a:pt x="84" y="76"/>
                  </a:lnTo>
                  <a:lnTo>
                    <a:pt x="86" y="86"/>
                  </a:lnTo>
                  <a:lnTo>
                    <a:pt x="84" y="99"/>
                  </a:lnTo>
                  <a:lnTo>
                    <a:pt x="84" y="113"/>
                  </a:lnTo>
                  <a:lnTo>
                    <a:pt x="84" y="120"/>
                  </a:lnTo>
                  <a:lnTo>
                    <a:pt x="84" y="126"/>
                  </a:lnTo>
                  <a:lnTo>
                    <a:pt x="80" y="172"/>
                  </a:lnTo>
                  <a:lnTo>
                    <a:pt x="114" y="199"/>
                  </a:lnTo>
                  <a:lnTo>
                    <a:pt x="35" y="199"/>
                  </a:lnTo>
                  <a:lnTo>
                    <a:pt x="69" y="172"/>
                  </a:lnTo>
                  <a:lnTo>
                    <a:pt x="75" y="51"/>
                  </a:lnTo>
                  <a:lnTo>
                    <a:pt x="60" y="19"/>
                  </a:lnTo>
                  <a:lnTo>
                    <a:pt x="24" y="23"/>
                  </a:lnTo>
                  <a:lnTo>
                    <a:pt x="0" y="9"/>
                  </a:lnTo>
                  <a:close/>
                </a:path>
              </a:pathLst>
            </a:custGeom>
            <a:solidFill>
              <a:srgbClr val="CC9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7" name="Freeform 159"/>
            <p:cNvSpPr>
              <a:spLocks/>
            </p:cNvSpPr>
            <p:nvPr/>
          </p:nvSpPr>
          <p:spPr bwMode="auto">
            <a:xfrm>
              <a:off x="1484" y="2270"/>
              <a:ext cx="301" cy="98"/>
            </a:xfrm>
            <a:custGeom>
              <a:avLst/>
              <a:gdLst>
                <a:gd name="T0" fmla="*/ 15 w 301"/>
                <a:gd name="T1" fmla="*/ 25 h 98"/>
                <a:gd name="T2" fmla="*/ 0 w 301"/>
                <a:gd name="T3" fmla="*/ 56 h 98"/>
                <a:gd name="T4" fmla="*/ 129 w 301"/>
                <a:gd name="T5" fmla="*/ 98 h 98"/>
                <a:gd name="T6" fmla="*/ 226 w 301"/>
                <a:gd name="T7" fmla="*/ 64 h 98"/>
                <a:gd name="T8" fmla="*/ 301 w 301"/>
                <a:gd name="T9" fmla="*/ 33 h 98"/>
                <a:gd name="T10" fmla="*/ 290 w 301"/>
                <a:gd name="T11" fmla="*/ 16 h 98"/>
                <a:gd name="T12" fmla="*/ 174 w 301"/>
                <a:gd name="T13" fmla="*/ 0 h 98"/>
                <a:gd name="T14" fmla="*/ 131 w 301"/>
                <a:gd name="T15" fmla="*/ 2 h 98"/>
                <a:gd name="T16" fmla="*/ 108 w 301"/>
                <a:gd name="T17" fmla="*/ 12 h 98"/>
                <a:gd name="T18" fmla="*/ 76 w 301"/>
                <a:gd name="T19" fmla="*/ 12 h 98"/>
                <a:gd name="T20" fmla="*/ 15 w 301"/>
                <a:gd name="T21" fmla="*/ 25 h 98"/>
                <a:gd name="T22" fmla="*/ 15 w 301"/>
                <a:gd name="T23" fmla="*/ 25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98"/>
                <a:gd name="T38" fmla="*/ 301 w 301"/>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98">
                  <a:moveTo>
                    <a:pt x="15" y="25"/>
                  </a:moveTo>
                  <a:lnTo>
                    <a:pt x="0" y="56"/>
                  </a:lnTo>
                  <a:lnTo>
                    <a:pt x="129" y="98"/>
                  </a:lnTo>
                  <a:lnTo>
                    <a:pt x="226" y="64"/>
                  </a:lnTo>
                  <a:lnTo>
                    <a:pt x="301" y="33"/>
                  </a:lnTo>
                  <a:lnTo>
                    <a:pt x="290" y="16"/>
                  </a:lnTo>
                  <a:lnTo>
                    <a:pt x="174" y="0"/>
                  </a:lnTo>
                  <a:lnTo>
                    <a:pt x="131" y="2"/>
                  </a:lnTo>
                  <a:lnTo>
                    <a:pt x="108" y="12"/>
                  </a:lnTo>
                  <a:lnTo>
                    <a:pt x="76" y="12"/>
                  </a:lnTo>
                  <a:lnTo>
                    <a:pt x="15" y="25"/>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8" name="Freeform 160"/>
            <p:cNvSpPr>
              <a:spLocks/>
            </p:cNvSpPr>
            <p:nvPr/>
          </p:nvSpPr>
          <p:spPr bwMode="auto">
            <a:xfrm>
              <a:off x="1499" y="2274"/>
              <a:ext cx="198" cy="69"/>
            </a:xfrm>
            <a:custGeom>
              <a:avLst/>
              <a:gdLst>
                <a:gd name="T0" fmla="*/ 0 w 198"/>
                <a:gd name="T1" fmla="*/ 21 h 69"/>
                <a:gd name="T2" fmla="*/ 54 w 198"/>
                <a:gd name="T3" fmla="*/ 0 h 69"/>
                <a:gd name="T4" fmla="*/ 136 w 198"/>
                <a:gd name="T5" fmla="*/ 15 h 69"/>
                <a:gd name="T6" fmla="*/ 198 w 198"/>
                <a:gd name="T7" fmla="*/ 38 h 69"/>
                <a:gd name="T8" fmla="*/ 157 w 198"/>
                <a:gd name="T9" fmla="*/ 42 h 69"/>
                <a:gd name="T10" fmla="*/ 116 w 198"/>
                <a:gd name="T11" fmla="*/ 69 h 69"/>
                <a:gd name="T12" fmla="*/ 0 w 198"/>
                <a:gd name="T13" fmla="*/ 21 h 69"/>
                <a:gd name="T14" fmla="*/ 0 w 198"/>
                <a:gd name="T15" fmla="*/ 21 h 69"/>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69"/>
                <a:gd name="T26" fmla="*/ 198 w 198"/>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69">
                  <a:moveTo>
                    <a:pt x="0" y="21"/>
                  </a:moveTo>
                  <a:lnTo>
                    <a:pt x="54" y="0"/>
                  </a:lnTo>
                  <a:lnTo>
                    <a:pt x="136" y="15"/>
                  </a:lnTo>
                  <a:lnTo>
                    <a:pt x="198" y="38"/>
                  </a:lnTo>
                  <a:lnTo>
                    <a:pt x="157" y="42"/>
                  </a:lnTo>
                  <a:lnTo>
                    <a:pt x="116" y="69"/>
                  </a:lnTo>
                  <a:lnTo>
                    <a:pt x="0" y="2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9" name="Freeform 161"/>
            <p:cNvSpPr>
              <a:spLocks/>
            </p:cNvSpPr>
            <p:nvPr/>
          </p:nvSpPr>
          <p:spPr bwMode="auto">
            <a:xfrm>
              <a:off x="1611" y="2259"/>
              <a:ext cx="163" cy="48"/>
            </a:xfrm>
            <a:custGeom>
              <a:avLst/>
              <a:gdLst>
                <a:gd name="T0" fmla="*/ 0 w 163"/>
                <a:gd name="T1" fmla="*/ 15 h 48"/>
                <a:gd name="T2" fmla="*/ 0 w 163"/>
                <a:gd name="T3" fmla="*/ 11 h 48"/>
                <a:gd name="T4" fmla="*/ 7 w 163"/>
                <a:gd name="T5" fmla="*/ 7 h 48"/>
                <a:gd name="T6" fmla="*/ 13 w 163"/>
                <a:gd name="T7" fmla="*/ 4 h 48"/>
                <a:gd name="T8" fmla="*/ 19 w 163"/>
                <a:gd name="T9" fmla="*/ 2 h 48"/>
                <a:gd name="T10" fmla="*/ 26 w 163"/>
                <a:gd name="T11" fmla="*/ 0 h 48"/>
                <a:gd name="T12" fmla="*/ 39 w 163"/>
                <a:gd name="T13" fmla="*/ 0 h 48"/>
                <a:gd name="T14" fmla="*/ 49 w 163"/>
                <a:gd name="T15" fmla="*/ 0 h 48"/>
                <a:gd name="T16" fmla="*/ 62 w 163"/>
                <a:gd name="T17" fmla="*/ 0 h 48"/>
                <a:gd name="T18" fmla="*/ 75 w 163"/>
                <a:gd name="T19" fmla="*/ 0 h 48"/>
                <a:gd name="T20" fmla="*/ 88 w 163"/>
                <a:gd name="T21" fmla="*/ 4 h 48"/>
                <a:gd name="T22" fmla="*/ 97 w 163"/>
                <a:gd name="T23" fmla="*/ 6 h 48"/>
                <a:gd name="T24" fmla="*/ 105 w 163"/>
                <a:gd name="T25" fmla="*/ 6 h 48"/>
                <a:gd name="T26" fmla="*/ 110 w 163"/>
                <a:gd name="T27" fmla="*/ 7 h 48"/>
                <a:gd name="T28" fmla="*/ 114 w 163"/>
                <a:gd name="T29" fmla="*/ 9 h 48"/>
                <a:gd name="T30" fmla="*/ 163 w 163"/>
                <a:gd name="T31" fmla="*/ 29 h 48"/>
                <a:gd name="T32" fmla="*/ 133 w 163"/>
                <a:gd name="T33" fmla="*/ 30 h 48"/>
                <a:gd name="T34" fmla="*/ 101 w 163"/>
                <a:gd name="T35" fmla="*/ 48 h 48"/>
                <a:gd name="T36" fmla="*/ 32 w 163"/>
                <a:gd name="T37" fmla="*/ 23 h 48"/>
                <a:gd name="T38" fmla="*/ 0 w 163"/>
                <a:gd name="T39" fmla="*/ 15 h 48"/>
                <a:gd name="T40" fmla="*/ 0 w 163"/>
                <a:gd name="T41" fmla="*/ 15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48"/>
                <a:gd name="T65" fmla="*/ 163 w 163"/>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48">
                  <a:moveTo>
                    <a:pt x="0" y="15"/>
                  </a:moveTo>
                  <a:lnTo>
                    <a:pt x="0" y="11"/>
                  </a:lnTo>
                  <a:lnTo>
                    <a:pt x="7" y="7"/>
                  </a:lnTo>
                  <a:lnTo>
                    <a:pt x="13" y="4"/>
                  </a:lnTo>
                  <a:lnTo>
                    <a:pt x="19" y="2"/>
                  </a:lnTo>
                  <a:lnTo>
                    <a:pt x="26" y="0"/>
                  </a:lnTo>
                  <a:lnTo>
                    <a:pt x="39" y="0"/>
                  </a:lnTo>
                  <a:lnTo>
                    <a:pt x="49" y="0"/>
                  </a:lnTo>
                  <a:lnTo>
                    <a:pt x="62" y="0"/>
                  </a:lnTo>
                  <a:lnTo>
                    <a:pt x="75" y="0"/>
                  </a:lnTo>
                  <a:lnTo>
                    <a:pt x="88" y="4"/>
                  </a:lnTo>
                  <a:lnTo>
                    <a:pt x="97" y="6"/>
                  </a:lnTo>
                  <a:lnTo>
                    <a:pt x="105" y="6"/>
                  </a:lnTo>
                  <a:lnTo>
                    <a:pt x="110" y="7"/>
                  </a:lnTo>
                  <a:lnTo>
                    <a:pt x="114" y="9"/>
                  </a:lnTo>
                  <a:lnTo>
                    <a:pt x="163" y="29"/>
                  </a:lnTo>
                  <a:lnTo>
                    <a:pt x="133" y="30"/>
                  </a:lnTo>
                  <a:lnTo>
                    <a:pt x="101" y="48"/>
                  </a:lnTo>
                  <a:lnTo>
                    <a:pt x="32" y="23"/>
                  </a:lnTo>
                  <a:lnTo>
                    <a:pt x="0" y="1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0" name="Freeform 162"/>
            <p:cNvSpPr>
              <a:spLocks/>
            </p:cNvSpPr>
            <p:nvPr/>
          </p:nvSpPr>
          <p:spPr bwMode="auto">
            <a:xfrm>
              <a:off x="1639" y="2052"/>
              <a:ext cx="92" cy="84"/>
            </a:xfrm>
            <a:custGeom>
              <a:avLst/>
              <a:gdLst>
                <a:gd name="T0" fmla="*/ 0 w 92"/>
                <a:gd name="T1" fmla="*/ 53 h 84"/>
                <a:gd name="T2" fmla="*/ 0 w 92"/>
                <a:gd name="T3" fmla="*/ 52 h 84"/>
                <a:gd name="T4" fmla="*/ 4 w 92"/>
                <a:gd name="T5" fmla="*/ 46 h 84"/>
                <a:gd name="T6" fmla="*/ 6 w 92"/>
                <a:gd name="T7" fmla="*/ 38 h 84"/>
                <a:gd name="T8" fmla="*/ 11 w 92"/>
                <a:gd name="T9" fmla="*/ 30 h 84"/>
                <a:gd name="T10" fmla="*/ 17 w 92"/>
                <a:gd name="T11" fmla="*/ 21 h 84"/>
                <a:gd name="T12" fmla="*/ 24 w 92"/>
                <a:gd name="T13" fmla="*/ 13 h 84"/>
                <a:gd name="T14" fmla="*/ 32 w 92"/>
                <a:gd name="T15" fmla="*/ 6 h 84"/>
                <a:gd name="T16" fmla="*/ 43 w 92"/>
                <a:gd name="T17" fmla="*/ 2 h 84"/>
                <a:gd name="T18" fmla="*/ 49 w 92"/>
                <a:gd name="T19" fmla="*/ 0 h 84"/>
                <a:gd name="T20" fmla="*/ 58 w 92"/>
                <a:gd name="T21" fmla="*/ 0 h 84"/>
                <a:gd name="T22" fmla="*/ 67 w 92"/>
                <a:gd name="T23" fmla="*/ 4 h 84"/>
                <a:gd name="T24" fmla="*/ 75 w 92"/>
                <a:gd name="T25" fmla="*/ 7 h 84"/>
                <a:gd name="T26" fmla="*/ 86 w 92"/>
                <a:gd name="T27" fmla="*/ 17 h 84"/>
                <a:gd name="T28" fmla="*/ 92 w 92"/>
                <a:gd name="T29" fmla="*/ 23 h 84"/>
                <a:gd name="T30" fmla="*/ 71 w 92"/>
                <a:gd name="T31" fmla="*/ 84 h 84"/>
                <a:gd name="T32" fmla="*/ 0 w 92"/>
                <a:gd name="T33" fmla="*/ 53 h 84"/>
                <a:gd name="T34" fmla="*/ 0 w 92"/>
                <a:gd name="T35" fmla="*/ 53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84"/>
                <a:gd name="T56" fmla="*/ 92 w 92"/>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84">
                  <a:moveTo>
                    <a:pt x="0" y="53"/>
                  </a:moveTo>
                  <a:lnTo>
                    <a:pt x="0" y="52"/>
                  </a:lnTo>
                  <a:lnTo>
                    <a:pt x="4" y="46"/>
                  </a:lnTo>
                  <a:lnTo>
                    <a:pt x="6" y="38"/>
                  </a:lnTo>
                  <a:lnTo>
                    <a:pt x="11" y="30"/>
                  </a:lnTo>
                  <a:lnTo>
                    <a:pt x="17" y="21"/>
                  </a:lnTo>
                  <a:lnTo>
                    <a:pt x="24" y="13"/>
                  </a:lnTo>
                  <a:lnTo>
                    <a:pt x="32" y="6"/>
                  </a:lnTo>
                  <a:lnTo>
                    <a:pt x="43" y="2"/>
                  </a:lnTo>
                  <a:lnTo>
                    <a:pt x="49" y="0"/>
                  </a:lnTo>
                  <a:lnTo>
                    <a:pt x="58" y="0"/>
                  </a:lnTo>
                  <a:lnTo>
                    <a:pt x="67" y="4"/>
                  </a:lnTo>
                  <a:lnTo>
                    <a:pt x="75" y="7"/>
                  </a:lnTo>
                  <a:lnTo>
                    <a:pt x="86" y="17"/>
                  </a:lnTo>
                  <a:lnTo>
                    <a:pt x="92" y="23"/>
                  </a:lnTo>
                  <a:lnTo>
                    <a:pt x="71" y="84"/>
                  </a:lnTo>
                  <a:lnTo>
                    <a:pt x="0" y="53"/>
                  </a:lnTo>
                  <a:close/>
                </a:path>
              </a:pathLst>
            </a:custGeom>
            <a:solidFill>
              <a:srgbClr val="599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1" name="Freeform 163"/>
            <p:cNvSpPr>
              <a:spLocks/>
            </p:cNvSpPr>
            <p:nvPr/>
          </p:nvSpPr>
          <p:spPr bwMode="auto">
            <a:xfrm>
              <a:off x="1585" y="2027"/>
              <a:ext cx="93" cy="78"/>
            </a:xfrm>
            <a:custGeom>
              <a:avLst/>
              <a:gdLst>
                <a:gd name="T0" fmla="*/ 93 w 93"/>
                <a:gd name="T1" fmla="*/ 17 h 78"/>
                <a:gd name="T2" fmla="*/ 91 w 93"/>
                <a:gd name="T3" fmla="*/ 13 h 78"/>
                <a:gd name="T4" fmla="*/ 84 w 93"/>
                <a:gd name="T5" fmla="*/ 13 h 78"/>
                <a:gd name="T6" fmla="*/ 71 w 93"/>
                <a:gd name="T7" fmla="*/ 13 h 78"/>
                <a:gd name="T8" fmla="*/ 63 w 93"/>
                <a:gd name="T9" fmla="*/ 17 h 78"/>
                <a:gd name="T10" fmla="*/ 48 w 93"/>
                <a:gd name="T11" fmla="*/ 25 h 78"/>
                <a:gd name="T12" fmla="*/ 35 w 93"/>
                <a:gd name="T13" fmla="*/ 40 h 78"/>
                <a:gd name="T14" fmla="*/ 26 w 93"/>
                <a:gd name="T15" fmla="*/ 52 h 78"/>
                <a:gd name="T16" fmla="*/ 24 w 93"/>
                <a:gd name="T17" fmla="*/ 57 h 78"/>
                <a:gd name="T18" fmla="*/ 30 w 93"/>
                <a:gd name="T19" fmla="*/ 78 h 78"/>
                <a:gd name="T20" fmla="*/ 0 w 93"/>
                <a:gd name="T21" fmla="*/ 61 h 78"/>
                <a:gd name="T22" fmla="*/ 0 w 93"/>
                <a:gd name="T23" fmla="*/ 59 h 78"/>
                <a:gd name="T24" fmla="*/ 7 w 93"/>
                <a:gd name="T25" fmla="*/ 54 h 78"/>
                <a:gd name="T26" fmla="*/ 11 w 93"/>
                <a:gd name="T27" fmla="*/ 44 h 78"/>
                <a:gd name="T28" fmla="*/ 20 w 93"/>
                <a:gd name="T29" fmla="*/ 36 h 78"/>
                <a:gd name="T30" fmla="*/ 26 w 93"/>
                <a:gd name="T31" fmla="*/ 25 h 78"/>
                <a:gd name="T32" fmla="*/ 37 w 93"/>
                <a:gd name="T33" fmla="*/ 15 h 78"/>
                <a:gd name="T34" fmla="*/ 45 w 93"/>
                <a:gd name="T35" fmla="*/ 8 h 78"/>
                <a:gd name="T36" fmla="*/ 54 w 93"/>
                <a:gd name="T37" fmla="*/ 4 h 78"/>
                <a:gd name="T38" fmla="*/ 69 w 93"/>
                <a:gd name="T39" fmla="*/ 0 h 78"/>
                <a:gd name="T40" fmla="*/ 82 w 93"/>
                <a:gd name="T41" fmla="*/ 6 h 78"/>
                <a:gd name="T42" fmla="*/ 91 w 93"/>
                <a:gd name="T43" fmla="*/ 13 h 78"/>
                <a:gd name="T44" fmla="*/ 93 w 93"/>
                <a:gd name="T45" fmla="*/ 17 h 78"/>
                <a:gd name="T46" fmla="*/ 93 w 93"/>
                <a:gd name="T47" fmla="*/ 17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78"/>
                <a:gd name="T74" fmla="*/ 93 w 93"/>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78">
                  <a:moveTo>
                    <a:pt x="93" y="17"/>
                  </a:moveTo>
                  <a:lnTo>
                    <a:pt x="91" y="13"/>
                  </a:lnTo>
                  <a:lnTo>
                    <a:pt x="84" y="13"/>
                  </a:lnTo>
                  <a:lnTo>
                    <a:pt x="71" y="13"/>
                  </a:lnTo>
                  <a:lnTo>
                    <a:pt x="63" y="17"/>
                  </a:lnTo>
                  <a:lnTo>
                    <a:pt x="48" y="25"/>
                  </a:lnTo>
                  <a:lnTo>
                    <a:pt x="35" y="40"/>
                  </a:lnTo>
                  <a:lnTo>
                    <a:pt x="26" y="52"/>
                  </a:lnTo>
                  <a:lnTo>
                    <a:pt x="24" y="57"/>
                  </a:lnTo>
                  <a:lnTo>
                    <a:pt x="30" y="78"/>
                  </a:lnTo>
                  <a:lnTo>
                    <a:pt x="0" y="61"/>
                  </a:lnTo>
                  <a:lnTo>
                    <a:pt x="0" y="59"/>
                  </a:lnTo>
                  <a:lnTo>
                    <a:pt x="7" y="54"/>
                  </a:lnTo>
                  <a:lnTo>
                    <a:pt x="11" y="44"/>
                  </a:lnTo>
                  <a:lnTo>
                    <a:pt x="20" y="36"/>
                  </a:lnTo>
                  <a:lnTo>
                    <a:pt x="26" y="25"/>
                  </a:lnTo>
                  <a:lnTo>
                    <a:pt x="37" y="15"/>
                  </a:lnTo>
                  <a:lnTo>
                    <a:pt x="45" y="8"/>
                  </a:lnTo>
                  <a:lnTo>
                    <a:pt x="54" y="4"/>
                  </a:lnTo>
                  <a:lnTo>
                    <a:pt x="69" y="0"/>
                  </a:lnTo>
                  <a:lnTo>
                    <a:pt x="82" y="6"/>
                  </a:lnTo>
                  <a:lnTo>
                    <a:pt x="91" y="13"/>
                  </a:lnTo>
                  <a:lnTo>
                    <a:pt x="93" y="17"/>
                  </a:lnTo>
                  <a:close/>
                </a:path>
              </a:pathLst>
            </a:custGeom>
            <a:solidFill>
              <a:srgbClr val="CCF0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2" name="Freeform 164"/>
            <p:cNvSpPr>
              <a:spLocks/>
            </p:cNvSpPr>
            <p:nvPr/>
          </p:nvSpPr>
          <p:spPr bwMode="auto">
            <a:xfrm>
              <a:off x="1124" y="2236"/>
              <a:ext cx="390" cy="98"/>
            </a:xfrm>
            <a:custGeom>
              <a:avLst/>
              <a:gdLst>
                <a:gd name="T0" fmla="*/ 0 w 390"/>
                <a:gd name="T1" fmla="*/ 94 h 98"/>
                <a:gd name="T2" fmla="*/ 326 w 390"/>
                <a:gd name="T3" fmla="*/ 98 h 98"/>
                <a:gd name="T4" fmla="*/ 390 w 390"/>
                <a:gd name="T5" fmla="*/ 7 h 98"/>
                <a:gd name="T6" fmla="*/ 268 w 390"/>
                <a:gd name="T7" fmla="*/ 0 h 98"/>
                <a:gd name="T8" fmla="*/ 156 w 390"/>
                <a:gd name="T9" fmla="*/ 15 h 98"/>
                <a:gd name="T10" fmla="*/ 0 w 390"/>
                <a:gd name="T11" fmla="*/ 94 h 98"/>
                <a:gd name="T12" fmla="*/ 0 w 390"/>
                <a:gd name="T13" fmla="*/ 94 h 98"/>
                <a:gd name="T14" fmla="*/ 0 60000 65536"/>
                <a:gd name="T15" fmla="*/ 0 60000 65536"/>
                <a:gd name="T16" fmla="*/ 0 60000 65536"/>
                <a:gd name="T17" fmla="*/ 0 60000 65536"/>
                <a:gd name="T18" fmla="*/ 0 60000 65536"/>
                <a:gd name="T19" fmla="*/ 0 60000 65536"/>
                <a:gd name="T20" fmla="*/ 0 60000 65536"/>
                <a:gd name="T21" fmla="*/ 0 w 390"/>
                <a:gd name="T22" fmla="*/ 0 h 98"/>
                <a:gd name="T23" fmla="*/ 390 w 390"/>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98">
                  <a:moveTo>
                    <a:pt x="0" y="94"/>
                  </a:moveTo>
                  <a:lnTo>
                    <a:pt x="326" y="98"/>
                  </a:lnTo>
                  <a:lnTo>
                    <a:pt x="390" y="7"/>
                  </a:lnTo>
                  <a:lnTo>
                    <a:pt x="268" y="0"/>
                  </a:lnTo>
                  <a:lnTo>
                    <a:pt x="156" y="15"/>
                  </a:lnTo>
                  <a:lnTo>
                    <a:pt x="0" y="94"/>
                  </a:lnTo>
                  <a:close/>
                </a:path>
              </a:pathLst>
            </a:custGeom>
            <a:solidFill>
              <a:srgbClr val="ABCC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3" name="Freeform 165"/>
            <p:cNvSpPr>
              <a:spLocks/>
            </p:cNvSpPr>
            <p:nvPr/>
          </p:nvSpPr>
          <p:spPr bwMode="auto">
            <a:xfrm>
              <a:off x="1356" y="2303"/>
              <a:ext cx="118" cy="34"/>
            </a:xfrm>
            <a:custGeom>
              <a:avLst/>
              <a:gdLst>
                <a:gd name="T0" fmla="*/ 0 w 118"/>
                <a:gd name="T1" fmla="*/ 31 h 34"/>
                <a:gd name="T2" fmla="*/ 118 w 118"/>
                <a:gd name="T3" fmla="*/ 0 h 34"/>
                <a:gd name="T4" fmla="*/ 94 w 118"/>
                <a:gd name="T5" fmla="*/ 34 h 34"/>
                <a:gd name="T6" fmla="*/ 0 w 118"/>
                <a:gd name="T7" fmla="*/ 31 h 34"/>
                <a:gd name="T8" fmla="*/ 0 w 118"/>
                <a:gd name="T9" fmla="*/ 31 h 34"/>
                <a:gd name="T10" fmla="*/ 0 60000 65536"/>
                <a:gd name="T11" fmla="*/ 0 60000 65536"/>
                <a:gd name="T12" fmla="*/ 0 60000 65536"/>
                <a:gd name="T13" fmla="*/ 0 60000 65536"/>
                <a:gd name="T14" fmla="*/ 0 60000 65536"/>
                <a:gd name="T15" fmla="*/ 0 w 118"/>
                <a:gd name="T16" fmla="*/ 0 h 34"/>
                <a:gd name="T17" fmla="*/ 118 w 118"/>
                <a:gd name="T18" fmla="*/ 34 h 34"/>
              </a:gdLst>
              <a:ahLst/>
              <a:cxnLst>
                <a:cxn ang="T10">
                  <a:pos x="T0" y="T1"/>
                </a:cxn>
                <a:cxn ang="T11">
                  <a:pos x="T2" y="T3"/>
                </a:cxn>
                <a:cxn ang="T12">
                  <a:pos x="T4" y="T5"/>
                </a:cxn>
                <a:cxn ang="T13">
                  <a:pos x="T6" y="T7"/>
                </a:cxn>
                <a:cxn ang="T14">
                  <a:pos x="T8" y="T9"/>
                </a:cxn>
              </a:cxnLst>
              <a:rect l="T15" t="T16" r="T17" b="T18"/>
              <a:pathLst>
                <a:path w="118" h="34">
                  <a:moveTo>
                    <a:pt x="0" y="31"/>
                  </a:moveTo>
                  <a:lnTo>
                    <a:pt x="118" y="0"/>
                  </a:lnTo>
                  <a:lnTo>
                    <a:pt x="94" y="34"/>
                  </a:lnTo>
                  <a:lnTo>
                    <a:pt x="0" y="31"/>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4" name="Freeform 166"/>
            <p:cNvSpPr>
              <a:spLocks/>
            </p:cNvSpPr>
            <p:nvPr/>
          </p:nvSpPr>
          <p:spPr bwMode="auto">
            <a:xfrm>
              <a:off x="1450" y="2240"/>
              <a:ext cx="77" cy="19"/>
            </a:xfrm>
            <a:custGeom>
              <a:avLst/>
              <a:gdLst>
                <a:gd name="T0" fmla="*/ 58 w 77"/>
                <a:gd name="T1" fmla="*/ 19 h 19"/>
                <a:gd name="T2" fmla="*/ 77 w 77"/>
                <a:gd name="T3" fmla="*/ 0 h 19"/>
                <a:gd name="T4" fmla="*/ 0 w 77"/>
                <a:gd name="T5" fmla="*/ 0 h 19"/>
                <a:gd name="T6" fmla="*/ 58 w 77"/>
                <a:gd name="T7" fmla="*/ 19 h 19"/>
                <a:gd name="T8" fmla="*/ 58 w 77"/>
                <a:gd name="T9" fmla="*/ 19 h 19"/>
                <a:gd name="T10" fmla="*/ 0 60000 65536"/>
                <a:gd name="T11" fmla="*/ 0 60000 65536"/>
                <a:gd name="T12" fmla="*/ 0 60000 65536"/>
                <a:gd name="T13" fmla="*/ 0 60000 65536"/>
                <a:gd name="T14" fmla="*/ 0 60000 65536"/>
                <a:gd name="T15" fmla="*/ 0 w 77"/>
                <a:gd name="T16" fmla="*/ 0 h 19"/>
                <a:gd name="T17" fmla="*/ 77 w 77"/>
                <a:gd name="T18" fmla="*/ 19 h 19"/>
              </a:gdLst>
              <a:ahLst/>
              <a:cxnLst>
                <a:cxn ang="T10">
                  <a:pos x="T0" y="T1"/>
                </a:cxn>
                <a:cxn ang="T11">
                  <a:pos x="T2" y="T3"/>
                </a:cxn>
                <a:cxn ang="T12">
                  <a:pos x="T4" y="T5"/>
                </a:cxn>
                <a:cxn ang="T13">
                  <a:pos x="T6" y="T7"/>
                </a:cxn>
                <a:cxn ang="T14">
                  <a:pos x="T8" y="T9"/>
                </a:cxn>
              </a:cxnLst>
              <a:rect l="T15" t="T16" r="T17" b="T18"/>
              <a:pathLst>
                <a:path w="77" h="19">
                  <a:moveTo>
                    <a:pt x="58" y="19"/>
                  </a:moveTo>
                  <a:lnTo>
                    <a:pt x="77" y="0"/>
                  </a:lnTo>
                  <a:lnTo>
                    <a:pt x="0" y="0"/>
                  </a:lnTo>
                  <a:lnTo>
                    <a:pt x="58" y="1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5" name="Freeform 167"/>
            <p:cNvSpPr>
              <a:spLocks/>
            </p:cNvSpPr>
            <p:nvPr/>
          </p:nvSpPr>
          <p:spPr bwMode="auto">
            <a:xfrm>
              <a:off x="1175" y="2253"/>
              <a:ext cx="228" cy="86"/>
            </a:xfrm>
            <a:custGeom>
              <a:avLst/>
              <a:gdLst>
                <a:gd name="T0" fmla="*/ 228 w 228"/>
                <a:gd name="T1" fmla="*/ 0 h 86"/>
                <a:gd name="T2" fmla="*/ 200 w 228"/>
                <a:gd name="T3" fmla="*/ 25 h 86"/>
                <a:gd name="T4" fmla="*/ 84 w 228"/>
                <a:gd name="T5" fmla="*/ 42 h 86"/>
                <a:gd name="T6" fmla="*/ 123 w 228"/>
                <a:gd name="T7" fmla="*/ 56 h 86"/>
                <a:gd name="T8" fmla="*/ 90 w 228"/>
                <a:gd name="T9" fmla="*/ 81 h 86"/>
                <a:gd name="T10" fmla="*/ 0 w 228"/>
                <a:gd name="T11" fmla="*/ 86 h 86"/>
                <a:gd name="T12" fmla="*/ 65 w 228"/>
                <a:gd name="T13" fmla="*/ 6 h 86"/>
                <a:gd name="T14" fmla="*/ 228 w 228"/>
                <a:gd name="T15" fmla="*/ 0 h 86"/>
                <a:gd name="T16" fmla="*/ 228 w 228"/>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86"/>
                <a:gd name="T29" fmla="*/ 228 w 228"/>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86">
                  <a:moveTo>
                    <a:pt x="228" y="0"/>
                  </a:moveTo>
                  <a:lnTo>
                    <a:pt x="200" y="25"/>
                  </a:lnTo>
                  <a:lnTo>
                    <a:pt x="84" y="42"/>
                  </a:lnTo>
                  <a:lnTo>
                    <a:pt x="123" y="56"/>
                  </a:lnTo>
                  <a:lnTo>
                    <a:pt x="90" y="81"/>
                  </a:lnTo>
                  <a:lnTo>
                    <a:pt x="0" y="86"/>
                  </a:lnTo>
                  <a:lnTo>
                    <a:pt x="65" y="6"/>
                  </a:lnTo>
                  <a:lnTo>
                    <a:pt x="228" y="0"/>
                  </a:lnTo>
                  <a:close/>
                </a:path>
              </a:pathLst>
            </a:custGeom>
            <a:solidFill>
              <a:srgbClr val="8296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6" name="Freeform 168"/>
            <p:cNvSpPr>
              <a:spLocks/>
            </p:cNvSpPr>
            <p:nvPr/>
          </p:nvSpPr>
          <p:spPr bwMode="auto">
            <a:xfrm>
              <a:off x="808" y="2040"/>
              <a:ext cx="633" cy="543"/>
            </a:xfrm>
            <a:custGeom>
              <a:avLst/>
              <a:gdLst>
                <a:gd name="T0" fmla="*/ 243 w 633"/>
                <a:gd name="T1" fmla="*/ 0 h 543"/>
                <a:gd name="T2" fmla="*/ 241 w 633"/>
                <a:gd name="T3" fmla="*/ 6 h 543"/>
                <a:gd name="T4" fmla="*/ 230 w 633"/>
                <a:gd name="T5" fmla="*/ 16 h 543"/>
                <a:gd name="T6" fmla="*/ 208 w 633"/>
                <a:gd name="T7" fmla="*/ 35 h 543"/>
                <a:gd name="T8" fmla="*/ 193 w 633"/>
                <a:gd name="T9" fmla="*/ 46 h 543"/>
                <a:gd name="T10" fmla="*/ 176 w 633"/>
                <a:gd name="T11" fmla="*/ 64 h 543"/>
                <a:gd name="T12" fmla="*/ 153 w 633"/>
                <a:gd name="T13" fmla="*/ 81 h 543"/>
                <a:gd name="T14" fmla="*/ 131 w 633"/>
                <a:gd name="T15" fmla="*/ 100 h 543"/>
                <a:gd name="T16" fmla="*/ 110 w 633"/>
                <a:gd name="T17" fmla="*/ 121 h 543"/>
                <a:gd name="T18" fmla="*/ 88 w 633"/>
                <a:gd name="T19" fmla="*/ 142 h 543"/>
                <a:gd name="T20" fmla="*/ 69 w 633"/>
                <a:gd name="T21" fmla="*/ 165 h 543"/>
                <a:gd name="T22" fmla="*/ 54 w 633"/>
                <a:gd name="T23" fmla="*/ 190 h 543"/>
                <a:gd name="T24" fmla="*/ 41 w 633"/>
                <a:gd name="T25" fmla="*/ 211 h 543"/>
                <a:gd name="T26" fmla="*/ 34 w 633"/>
                <a:gd name="T27" fmla="*/ 234 h 543"/>
                <a:gd name="T28" fmla="*/ 28 w 633"/>
                <a:gd name="T29" fmla="*/ 255 h 543"/>
                <a:gd name="T30" fmla="*/ 24 w 633"/>
                <a:gd name="T31" fmla="*/ 278 h 543"/>
                <a:gd name="T32" fmla="*/ 22 w 633"/>
                <a:gd name="T33" fmla="*/ 299 h 543"/>
                <a:gd name="T34" fmla="*/ 22 w 633"/>
                <a:gd name="T35" fmla="*/ 318 h 543"/>
                <a:gd name="T36" fmla="*/ 19 w 633"/>
                <a:gd name="T37" fmla="*/ 336 h 543"/>
                <a:gd name="T38" fmla="*/ 19 w 633"/>
                <a:gd name="T39" fmla="*/ 353 h 543"/>
                <a:gd name="T40" fmla="*/ 13 w 633"/>
                <a:gd name="T41" fmla="*/ 376 h 543"/>
                <a:gd name="T42" fmla="*/ 7 w 633"/>
                <a:gd name="T43" fmla="*/ 391 h 543"/>
                <a:gd name="T44" fmla="*/ 0 w 633"/>
                <a:gd name="T45" fmla="*/ 403 h 543"/>
                <a:gd name="T46" fmla="*/ 28 w 633"/>
                <a:gd name="T47" fmla="*/ 426 h 543"/>
                <a:gd name="T48" fmla="*/ 22 w 633"/>
                <a:gd name="T49" fmla="*/ 437 h 543"/>
                <a:gd name="T50" fmla="*/ 15 w 633"/>
                <a:gd name="T51" fmla="*/ 462 h 543"/>
                <a:gd name="T52" fmla="*/ 19 w 633"/>
                <a:gd name="T53" fmla="*/ 489 h 543"/>
                <a:gd name="T54" fmla="*/ 34 w 633"/>
                <a:gd name="T55" fmla="*/ 510 h 543"/>
                <a:gd name="T56" fmla="*/ 60 w 633"/>
                <a:gd name="T57" fmla="*/ 525 h 543"/>
                <a:gd name="T58" fmla="*/ 86 w 633"/>
                <a:gd name="T59" fmla="*/ 535 h 543"/>
                <a:gd name="T60" fmla="*/ 105 w 633"/>
                <a:gd name="T61" fmla="*/ 541 h 543"/>
                <a:gd name="T62" fmla="*/ 105 w 633"/>
                <a:gd name="T63" fmla="*/ 372 h 543"/>
                <a:gd name="T64" fmla="*/ 54 w 633"/>
                <a:gd name="T65" fmla="*/ 318 h 543"/>
                <a:gd name="T66" fmla="*/ 251 w 633"/>
                <a:gd name="T67" fmla="*/ 320 h 543"/>
                <a:gd name="T68" fmla="*/ 472 w 633"/>
                <a:gd name="T69" fmla="*/ 259 h 543"/>
                <a:gd name="T70" fmla="*/ 382 w 633"/>
                <a:gd name="T71" fmla="*/ 198 h 543"/>
                <a:gd name="T72" fmla="*/ 522 w 633"/>
                <a:gd name="T73" fmla="*/ 225 h 543"/>
                <a:gd name="T74" fmla="*/ 633 w 633"/>
                <a:gd name="T75" fmla="*/ 81 h 543"/>
                <a:gd name="T76" fmla="*/ 498 w 633"/>
                <a:gd name="T77" fmla="*/ 121 h 543"/>
                <a:gd name="T78" fmla="*/ 490 w 633"/>
                <a:gd name="T79" fmla="*/ 119 h 543"/>
                <a:gd name="T80" fmla="*/ 470 w 633"/>
                <a:gd name="T81" fmla="*/ 113 h 543"/>
                <a:gd name="T82" fmla="*/ 445 w 633"/>
                <a:gd name="T83" fmla="*/ 104 h 543"/>
                <a:gd name="T84" fmla="*/ 419 w 633"/>
                <a:gd name="T85" fmla="*/ 90 h 543"/>
                <a:gd name="T86" fmla="*/ 395 w 633"/>
                <a:gd name="T87" fmla="*/ 67 h 543"/>
                <a:gd name="T88" fmla="*/ 378 w 633"/>
                <a:gd name="T89" fmla="*/ 44 h 543"/>
                <a:gd name="T90" fmla="*/ 365 w 633"/>
                <a:gd name="T91" fmla="*/ 25 h 543"/>
                <a:gd name="T92" fmla="*/ 361 w 633"/>
                <a:gd name="T93" fmla="*/ 18 h 543"/>
                <a:gd name="T94" fmla="*/ 281 w 633"/>
                <a:gd name="T95" fmla="*/ 0 h 5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543"/>
                <a:gd name="T146" fmla="*/ 633 w 633"/>
                <a:gd name="T147" fmla="*/ 543 h 5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543">
                  <a:moveTo>
                    <a:pt x="281" y="0"/>
                  </a:moveTo>
                  <a:lnTo>
                    <a:pt x="243" y="0"/>
                  </a:lnTo>
                  <a:lnTo>
                    <a:pt x="241" y="0"/>
                  </a:lnTo>
                  <a:lnTo>
                    <a:pt x="241" y="6"/>
                  </a:lnTo>
                  <a:lnTo>
                    <a:pt x="234" y="8"/>
                  </a:lnTo>
                  <a:lnTo>
                    <a:pt x="230" y="16"/>
                  </a:lnTo>
                  <a:lnTo>
                    <a:pt x="221" y="23"/>
                  </a:lnTo>
                  <a:lnTo>
                    <a:pt x="208" y="35"/>
                  </a:lnTo>
                  <a:lnTo>
                    <a:pt x="202" y="41"/>
                  </a:lnTo>
                  <a:lnTo>
                    <a:pt x="193" y="46"/>
                  </a:lnTo>
                  <a:lnTo>
                    <a:pt x="183" y="54"/>
                  </a:lnTo>
                  <a:lnTo>
                    <a:pt x="176" y="64"/>
                  </a:lnTo>
                  <a:lnTo>
                    <a:pt x="163" y="71"/>
                  </a:lnTo>
                  <a:lnTo>
                    <a:pt x="153" y="81"/>
                  </a:lnTo>
                  <a:lnTo>
                    <a:pt x="142" y="90"/>
                  </a:lnTo>
                  <a:lnTo>
                    <a:pt x="131" y="100"/>
                  </a:lnTo>
                  <a:lnTo>
                    <a:pt x="120" y="110"/>
                  </a:lnTo>
                  <a:lnTo>
                    <a:pt x="110" y="121"/>
                  </a:lnTo>
                  <a:lnTo>
                    <a:pt x="99" y="131"/>
                  </a:lnTo>
                  <a:lnTo>
                    <a:pt x="88" y="142"/>
                  </a:lnTo>
                  <a:lnTo>
                    <a:pt x="80" y="154"/>
                  </a:lnTo>
                  <a:lnTo>
                    <a:pt x="69" y="165"/>
                  </a:lnTo>
                  <a:lnTo>
                    <a:pt x="60" y="177"/>
                  </a:lnTo>
                  <a:lnTo>
                    <a:pt x="54" y="190"/>
                  </a:lnTo>
                  <a:lnTo>
                    <a:pt x="47" y="200"/>
                  </a:lnTo>
                  <a:lnTo>
                    <a:pt x="41" y="211"/>
                  </a:lnTo>
                  <a:lnTo>
                    <a:pt x="37" y="223"/>
                  </a:lnTo>
                  <a:lnTo>
                    <a:pt x="34" y="234"/>
                  </a:lnTo>
                  <a:lnTo>
                    <a:pt x="28" y="244"/>
                  </a:lnTo>
                  <a:lnTo>
                    <a:pt x="28" y="255"/>
                  </a:lnTo>
                  <a:lnTo>
                    <a:pt x="24" y="267"/>
                  </a:lnTo>
                  <a:lnTo>
                    <a:pt x="24" y="278"/>
                  </a:lnTo>
                  <a:lnTo>
                    <a:pt x="22" y="288"/>
                  </a:lnTo>
                  <a:lnTo>
                    <a:pt x="22" y="299"/>
                  </a:lnTo>
                  <a:lnTo>
                    <a:pt x="22" y="309"/>
                  </a:lnTo>
                  <a:lnTo>
                    <a:pt x="22" y="318"/>
                  </a:lnTo>
                  <a:lnTo>
                    <a:pt x="19" y="328"/>
                  </a:lnTo>
                  <a:lnTo>
                    <a:pt x="19" y="336"/>
                  </a:lnTo>
                  <a:lnTo>
                    <a:pt x="19" y="345"/>
                  </a:lnTo>
                  <a:lnTo>
                    <a:pt x="19" y="353"/>
                  </a:lnTo>
                  <a:lnTo>
                    <a:pt x="15" y="364"/>
                  </a:lnTo>
                  <a:lnTo>
                    <a:pt x="13" y="376"/>
                  </a:lnTo>
                  <a:lnTo>
                    <a:pt x="9" y="386"/>
                  </a:lnTo>
                  <a:lnTo>
                    <a:pt x="7" y="391"/>
                  </a:lnTo>
                  <a:lnTo>
                    <a:pt x="2" y="399"/>
                  </a:lnTo>
                  <a:lnTo>
                    <a:pt x="0" y="403"/>
                  </a:lnTo>
                  <a:lnTo>
                    <a:pt x="30" y="424"/>
                  </a:lnTo>
                  <a:lnTo>
                    <a:pt x="28" y="426"/>
                  </a:lnTo>
                  <a:lnTo>
                    <a:pt x="26" y="432"/>
                  </a:lnTo>
                  <a:lnTo>
                    <a:pt x="22" y="437"/>
                  </a:lnTo>
                  <a:lnTo>
                    <a:pt x="22" y="451"/>
                  </a:lnTo>
                  <a:lnTo>
                    <a:pt x="15" y="462"/>
                  </a:lnTo>
                  <a:lnTo>
                    <a:pt x="17" y="476"/>
                  </a:lnTo>
                  <a:lnTo>
                    <a:pt x="19" y="489"/>
                  </a:lnTo>
                  <a:lnTo>
                    <a:pt x="26" y="501"/>
                  </a:lnTo>
                  <a:lnTo>
                    <a:pt x="34" y="510"/>
                  </a:lnTo>
                  <a:lnTo>
                    <a:pt x="45" y="518"/>
                  </a:lnTo>
                  <a:lnTo>
                    <a:pt x="60" y="525"/>
                  </a:lnTo>
                  <a:lnTo>
                    <a:pt x="73" y="533"/>
                  </a:lnTo>
                  <a:lnTo>
                    <a:pt x="86" y="535"/>
                  </a:lnTo>
                  <a:lnTo>
                    <a:pt x="97" y="541"/>
                  </a:lnTo>
                  <a:lnTo>
                    <a:pt x="105" y="541"/>
                  </a:lnTo>
                  <a:lnTo>
                    <a:pt x="107" y="543"/>
                  </a:lnTo>
                  <a:lnTo>
                    <a:pt x="105" y="372"/>
                  </a:lnTo>
                  <a:lnTo>
                    <a:pt x="54" y="368"/>
                  </a:lnTo>
                  <a:lnTo>
                    <a:pt x="54" y="318"/>
                  </a:lnTo>
                  <a:lnTo>
                    <a:pt x="213" y="253"/>
                  </a:lnTo>
                  <a:lnTo>
                    <a:pt x="251" y="320"/>
                  </a:lnTo>
                  <a:lnTo>
                    <a:pt x="305" y="320"/>
                  </a:lnTo>
                  <a:lnTo>
                    <a:pt x="472" y="259"/>
                  </a:lnTo>
                  <a:lnTo>
                    <a:pt x="464" y="225"/>
                  </a:lnTo>
                  <a:lnTo>
                    <a:pt x="382" y="198"/>
                  </a:lnTo>
                  <a:lnTo>
                    <a:pt x="425" y="190"/>
                  </a:lnTo>
                  <a:lnTo>
                    <a:pt x="522" y="225"/>
                  </a:lnTo>
                  <a:lnTo>
                    <a:pt x="599" y="213"/>
                  </a:lnTo>
                  <a:lnTo>
                    <a:pt x="633" y="81"/>
                  </a:lnTo>
                  <a:lnTo>
                    <a:pt x="530" y="56"/>
                  </a:lnTo>
                  <a:lnTo>
                    <a:pt x="498" y="121"/>
                  </a:lnTo>
                  <a:lnTo>
                    <a:pt x="496" y="121"/>
                  </a:lnTo>
                  <a:lnTo>
                    <a:pt x="490" y="119"/>
                  </a:lnTo>
                  <a:lnTo>
                    <a:pt x="481" y="115"/>
                  </a:lnTo>
                  <a:lnTo>
                    <a:pt x="470" y="113"/>
                  </a:lnTo>
                  <a:lnTo>
                    <a:pt x="457" y="108"/>
                  </a:lnTo>
                  <a:lnTo>
                    <a:pt x="445" y="104"/>
                  </a:lnTo>
                  <a:lnTo>
                    <a:pt x="432" y="96"/>
                  </a:lnTo>
                  <a:lnTo>
                    <a:pt x="419" y="90"/>
                  </a:lnTo>
                  <a:lnTo>
                    <a:pt x="406" y="79"/>
                  </a:lnTo>
                  <a:lnTo>
                    <a:pt x="395" y="67"/>
                  </a:lnTo>
                  <a:lnTo>
                    <a:pt x="384" y="56"/>
                  </a:lnTo>
                  <a:lnTo>
                    <a:pt x="378" y="44"/>
                  </a:lnTo>
                  <a:lnTo>
                    <a:pt x="369" y="33"/>
                  </a:lnTo>
                  <a:lnTo>
                    <a:pt x="365" y="25"/>
                  </a:lnTo>
                  <a:lnTo>
                    <a:pt x="361" y="19"/>
                  </a:lnTo>
                  <a:lnTo>
                    <a:pt x="361" y="18"/>
                  </a:lnTo>
                  <a:lnTo>
                    <a:pt x="281" y="0"/>
                  </a:lnTo>
                  <a:close/>
                </a:path>
              </a:pathLst>
            </a:custGeom>
            <a:solidFill>
              <a:srgbClr val="125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7" name="Freeform 169"/>
            <p:cNvSpPr>
              <a:spLocks/>
            </p:cNvSpPr>
            <p:nvPr/>
          </p:nvSpPr>
          <p:spPr bwMode="auto">
            <a:xfrm>
              <a:off x="1074" y="2031"/>
              <a:ext cx="127" cy="220"/>
            </a:xfrm>
            <a:custGeom>
              <a:avLst/>
              <a:gdLst>
                <a:gd name="T0" fmla="*/ 37 w 127"/>
                <a:gd name="T1" fmla="*/ 0 h 220"/>
                <a:gd name="T2" fmla="*/ 9 w 127"/>
                <a:gd name="T3" fmla="*/ 2 h 220"/>
                <a:gd name="T4" fmla="*/ 0 w 127"/>
                <a:gd name="T5" fmla="*/ 19 h 220"/>
                <a:gd name="T6" fmla="*/ 2 w 127"/>
                <a:gd name="T7" fmla="*/ 17 h 220"/>
                <a:gd name="T8" fmla="*/ 9 w 127"/>
                <a:gd name="T9" fmla="*/ 21 h 220"/>
                <a:gd name="T10" fmla="*/ 13 w 127"/>
                <a:gd name="T11" fmla="*/ 23 h 220"/>
                <a:gd name="T12" fmla="*/ 18 w 127"/>
                <a:gd name="T13" fmla="*/ 32 h 220"/>
                <a:gd name="T14" fmla="*/ 22 w 127"/>
                <a:gd name="T15" fmla="*/ 36 h 220"/>
                <a:gd name="T16" fmla="*/ 24 w 127"/>
                <a:gd name="T17" fmla="*/ 44 h 220"/>
                <a:gd name="T18" fmla="*/ 28 w 127"/>
                <a:gd name="T19" fmla="*/ 51 h 220"/>
                <a:gd name="T20" fmla="*/ 33 w 127"/>
                <a:gd name="T21" fmla="*/ 61 h 220"/>
                <a:gd name="T22" fmla="*/ 37 w 127"/>
                <a:gd name="T23" fmla="*/ 71 h 220"/>
                <a:gd name="T24" fmla="*/ 39 w 127"/>
                <a:gd name="T25" fmla="*/ 82 h 220"/>
                <a:gd name="T26" fmla="*/ 43 w 127"/>
                <a:gd name="T27" fmla="*/ 96 h 220"/>
                <a:gd name="T28" fmla="*/ 48 w 127"/>
                <a:gd name="T29" fmla="*/ 107 h 220"/>
                <a:gd name="T30" fmla="*/ 50 w 127"/>
                <a:gd name="T31" fmla="*/ 120 h 220"/>
                <a:gd name="T32" fmla="*/ 56 w 127"/>
                <a:gd name="T33" fmla="*/ 134 h 220"/>
                <a:gd name="T34" fmla="*/ 58 w 127"/>
                <a:gd name="T35" fmla="*/ 147 h 220"/>
                <a:gd name="T36" fmla="*/ 63 w 127"/>
                <a:gd name="T37" fmla="*/ 159 h 220"/>
                <a:gd name="T38" fmla="*/ 65 w 127"/>
                <a:gd name="T39" fmla="*/ 170 h 220"/>
                <a:gd name="T40" fmla="*/ 69 w 127"/>
                <a:gd name="T41" fmla="*/ 182 h 220"/>
                <a:gd name="T42" fmla="*/ 71 w 127"/>
                <a:gd name="T43" fmla="*/ 191 h 220"/>
                <a:gd name="T44" fmla="*/ 75 w 127"/>
                <a:gd name="T45" fmla="*/ 201 h 220"/>
                <a:gd name="T46" fmla="*/ 75 w 127"/>
                <a:gd name="T47" fmla="*/ 209 h 220"/>
                <a:gd name="T48" fmla="*/ 78 w 127"/>
                <a:gd name="T49" fmla="*/ 214 h 220"/>
                <a:gd name="T50" fmla="*/ 80 w 127"/>
                <a:gd name="T51" fmla="*/ 216 h 220"/>
                <a:gd name="T52" fmla="*/ 82 w 127"/>
                <a:gd name="T53" fmla="*/ 220 h 220"/>
                <a:gd name="T54" fmla="*/ 121 w 127"/>
                <a:gd name="T55" fmla="*/ 207 h 220"/>
                <a:gd name="T56" fmla="*/ 121 w 127"/>
                <a:gd name="T57" fmla="*/ 205 h 220"/>
                <a:gd name="T58" fmla="*/ 123 w 127"/>
                <a:gd name="T59" fmla="*/ 199 h 220"/>
                <a:gd name="T60" fmla="*/ 123 w 127"/>
                <a:gd name="T61" fmla="*/ 189 h 220"/>
                <a:gd name="T62" fmla="*/ 127 w 127"/>
                <a:gd name="T63" fmla="*/ 178 h 220"/>
                <a:gd name="T64" fmla="*/ 127 w 127"/>
                <a:gd name="T65" fmla="*/ 165 h 220"/>
                <a:gd name="T66" fmla="*/ 127 w 127"/>
                <a:gd name="T67" fmla="*/ 151 h 220"/>
                <a:gd name="T68" fmla="*/ 127 w 127"/>
                <a:gd name="T69" fmla="*/ 136 h 220"/>
                <a:gd name="T70" fmla="*/ 127 w 127"/>
                <a:gd name="T71" fmla="*/ 120 h 220"/>
                <a:gd name="T72" fmla="*/ 123 w 127"/>
                <a:gd name="T73" fmla="*/ 113 h 220"/>
                <a:gd name="T74" fmla="*/ 121 w 127"/>
                <a:gd name="T75" fmla="*/ 103 h 220"/>
                <a:gd name="T76" fmla="*/ 116 w 127"/>
                <a:gd name="T77" fmla="*/ 96 h 220"/>
                <a:gd name="T78" fmla="*/ 114 w 127"/>
                <a:gd name="T79" fmla="*/ 90 h 220"/>
                <a:gd name="T80" fmla="*/ 108 w 127"/>
                <a:gd name="T81" fmla="*/ 73 h 220"/>
                <a:gd name="T82" fmla="*/ 101 w 127"/>
                <a:gd name="T83" fmla="*/ 61 h 220"/>
                <a:gd name="T84" fmla="*/ 95 w 127"/>
                <a:gd name="T85" fmla="*/ 50 h 220"/>
                <a:gd name="T86" fmla="*/ 88 w 127"/>
                <a:gd name="T87" fmla="*/ 42 h 220"/>
                <a:gd name="T88" fmla="*/ 86 w 127"/>
                <a:gd name="T89" fmla="*/ 36 h 220"/>
                <a:gd name="T90" fmla="*/ 37 w 127"/>
                <a:gd name="T91" fmla="*/ 0 h 220"/>
                <a:gd name="T92" fmla="*/ 37 w 127"/>
                <a:gd name="T93" fmla="*/ 0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
                <a:gd name="T142" fmla="*/ 0 h 220"/>
                <a:gd name="T143" fmla="*/ 127 w 127"/>
                <a:gd name="T144" fmla="*/ 220 h 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 h="220">
                  <a:moveTo>
                    <a:pt x="37" y="0"/>
                  </a:moveTo>
                  <a:lnTo>
                    <a:pt x="9" y="2"/>
                  </a:lnTo>
                  <a:lnTo>
                    <a:pt x="0" y="19"/>
                  </a:lnTo>
                  <a:lnTo>
                    <a:pt x="2" y="17"/>
                  </a:lnTo>
                  <a:lnTo>
                    <a:pt x="9" y="21"/>
                  </a:lnTo>
                  <a:lnTo>
                    <a:pt x="13" y="23"/>
                  </a:lnTo>
                  <a:lnTo>
                    <a:pt x="18" y="32"/>
                  </a:lnTo>
                  <a:lnTo>
                    <a:pt x="22" y="36"/>
                  </a:lnTo>
                  <a:lnTo>
                    <a:pt x="24" y="44"/>
                  </a:lnTo>
                  <a:lnTo>
                    <a:pt x="28" y="51"/>
                  </a:lnTo>
                  <a:lnTo>
                    <a:pt x="33" y="61"/>
                  </a:lnTo>
                  <a:lnTo>
                    <a:pt x="37" y="71"/>
                  </a:lnTo>
                  <a:lnTo>
                    <a:pt x="39" y="82"/>
                  </a:lnTo>
                  <a:lnTo>
                    <a:pt x="43" y="96"/>
                  </a:lnTo>
                  <a:lnTo>
                    <a:pt x="48" y="107"/>
                  </a:lnTo>
                  <a:lnTo>
                    <a:pt x="50" y="120"/>
                  </a:lnTo>
                  <a:lnTo>
                    <a:pt x="56" y="134"/>
                  </a:lnTo>
                  <a:lnTo>
                    <a:pt x="58" y="147"/>
                  </a:lnTo>
                  <a:lnTo>
                    <a:pt x="63" y="159"/>
                  </a:lnTo>
                  <a:lnTo>
                    <a:pt x="65" y="170"/>
                  </a:lnTo>
                  <a:lnTo>
                    <a:pt x="69" y="182"/>
                  </a:lnTo>
                  <a:lnTo>
                    <a:pt x="71" y="191"/>
                  </a:lnTo>
                  <a:lnTo>
                    <a:pt x="75" y="201"/>
                  </a:lnTo>
                  <a:lnTo>
                    <a:pt x="75" y="209"/>
                  </a:lnTo>
                  <a:lnTo>
                    <a:pt x="78" y="214"/>
                  </a:lnTo>
                  <a:lnTo>
                    <a:pt x="80" y="216"/>
                  </a:lnTo>
                  <a:lnTo>
                    <a:pt x="82" y="220"/>
                  </a:lnTo>
                  <a:lnTo>
                    <a:pt x="121" y="207"/>
                  </a:lnTo>
                  <a:lnTo>
                    <a:pt x="121" y="205"/>
                  </a:lnTo>
                  <a:lnTo>
                    <a:pt x="123" y="199"/>
                  </a:lnTo>
                  <a:lnTo>
                    <a:pt x="123" y="189"/>
                  </a:lnTo>
                  <a:lnTo>
                    <a:pt x="127" y="178"/>
                  </a:lnTo>
                  <a:lnTo>
                    <a:pt x="127" y="165"/>
                  </a:lnTo>
                  <a:lnTo>
                    <a:pt x="127" y="151"/>
                  </a:lnTo>
                  <a:lnTo>
                    <a:pt x="127" y="136"/>
                  </a:lnTo>
                  <a:lnTo>
                    <a:pt x="127" y="120"/>
                  </a:lnTo>
                  <a:lnTo>
                    <a:pt x="123" y="113"/>
                  </a:lnTo>
                  <a:lnTo>
                    <a:pt x="121" y="103"/>
                  </a:lnTo>
                  <a:lnTo>
                    <a:pt x="116" y="96"/>
                  </a:lnTo>
                  <a:lnTo>
                    <a:pt x="114" y="90"/>
                  </a:lnTo>
                  <a:lnTo>
                    <a:pt x="108" y="73"/>
                  </a:lnTo>
                  <a:lnTo>
                    <a:pt x="101" y="61"/>
                  </a:lnTo>
                  <a:lnTo>
                    <a:pt x="95" y="50"/>
                  </a:lnTo>
                  <a:lnTo>
                    <a:pt x="88" y="42"/>
                  </a:lnTo>
                  <a:lnTo>
                    <a:pt x="86" y="36"/>
                  </a:lnTo>
                  <a:lnTo>
                    <a:pt x="37" y="0"/>
                  </a:lnTo>
                  <a:close/>
                </a:path>
              </a:pathLst>
            </a:custGeom>
            <a:solidFill>
              <a:srgbClr val="C9D4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8" name="Freeform 170"/>
            <p:cNvSpPr>
              <a:spLocks/>
            </p:cNvSpPr>
            <p:nvPr/>
          </p:nvSpPr>
          <p:spPr bwMode="auto">
            <a:xfrm>
              <a:off x="1253" y="1941"/>
              <a:ext cx="30" cy="25"/>
            </a:xfrm>
            <a:custGeom>
              <a:avLst/>
              <a:gdLst>
                <a:gd name="T0" fmla="*/ 6 w 30"/>
                <a:gd name="T1" fmla="*/ 2 h 25"/>
                <a:gd name="T2" fmla="*/ 4 w 30"/>
                <a:gd name="T3" fmla="*/ 2 h 25"/>
                <a:gd name="T4" fmla="*/ 2 w 30"/>
                <a:gd name="T5" fmla="*/ 7 h 25"/>
                <a:gd name="T6" fmla="*/ 0 w 30"/>
                <a:gd name="T7" fmla="*/ 13 h 25"/>
                <a:gd name="T8" fmla="*/ 0 w 30"/>
                <a:gd name="T9" fmla="*/ 19 h 25"/>
                <a:gd name="T10" fmla="*/ 2 w 30"/>
                <a:gd name="T11" fmla="*/ 23 h 25"/>
                <a:gd name="T12" fmla="*/ 6 w 30"/>
                <a:gd name="T13" fmla="*/ 25 h 25"/>
                <a:gd name="T14" fmla="*/ 12 w 30"/>
                <a:gd name="T15" fmla="*/ 25 h 25"/>
                <a:gd name="T16" fmla="*/ 19 w 30"/>
                <a:gd name="T17" fmla="*/ 25 h 25"/>
                <a:gd name="T18" fmla="*/ 30 w 30"/>
                <a:gd name="T19" fmla="*/ 17 h 25"/>
                <a:gd name="T20" fmla="*/ 30 w 30"/>
                <a:gd name="T21" fmla="*/ 7 h 25"/>
                <a:gd name="T22" fmla="*/ 25 w 30"/>
                <a:gd name="T23" fmla="*/ 2 h 25"/>
                <a:gd name="T24" fmla="*/ 23 w 30"/>
                <a:gd name="T25" fmla="*/ 0 h 25"/>
                <a:gd name="T26" fmla="*/ 6 w 30"/>
                <a:gd name="T27" fmla="*/ 2 h 25"/>
                <a:gd name="T28" fmla="*/ 6 w 30"/>
                <a:gd name="T29" fmla="*/ 2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5"/>
                <a:gd name="T47" fmla="*/ 30 w 30"/>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5">
                  <a:moveTo>
                    <a:pt x="6" y="2"/>
                  </a:moveTo>
                  <a:lnTo>
                    <a:pt x="4" y="2"/>
                  </a:lnTo>
                  <a:lnTo>
                    <a:pt x="2" y="7"/>
                  </a:lnTo>
                  <a:lnTo>
                    <a:pt x="0" y="13"/>
                  </a:lnTo>
                  <a:lnTo>
                    <a:pt x="0" y="19"/>
                  </a:lnTo>
                  <a:lnTo>
                    <a:pt x="2" y="23"/>
                  </a:lnTo>
                  <a:lnTo>
                    <a:pt x="6" y="25"/>
                  </a:lnTo>
                  <a:lnTo>
                    <a:pt x="12" y="25"/>
                  </a:lnTo>
                  <a:lnTo>
                    <a:pt x="19" y="25"/>
                  </a:lnTo>
                  <a:lnTo>
                    <a:pt x="30" y="17"/>
                  </a:lnTo>
                  <a:lnTo>
                    <a:pt x="30" y="7"/>
                  </a:lnTo>
                  <a:lnTo>
                    <a:pt x="25" y="2"/>
                  </a:lnTo>
                  <a:lnTo>
                    <a:pt x="23" y="0"/>
                  </a:lnTo>
                  <a:lnTo>
                    <a:pt x="6" y="2"/>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9" name="Freeform 171"/>
            <p:cNvSpPr>
              <a:spLocks/>
            </p:cNvSpPr>
            <p:nvPr/>
          </p:nvSpPr>
          <p:spPr bwMode="auto">
            <a:xfrm>
              <a:off x="1089" y="1885"/>
              <a:ext cx="174" cy="228"/>
            </a:xfrm>
            <a:custGeom>
              <a:avLst/>
              <a:gdLst>
                <a:gd name="T0" fmla="*/ 73 w 174"/>
                <a:gd name="T1" fmla="*/ 0 h 228"/>
                <a:gd name="T2" fmla="*/ 67 w 174"/>
                <a:gd name="T3" fmla="*/ 0 h 228"/>
                <a:gd name="T4" fmla="*/ 54 w 174"/>
                <a:gd name="T5" fmla="*/ 0 h 228"/>
                <a:gd name="T6" fmla="*/ 41 w 174"/>
                <a:gd name="T7" fmla="*/ 2 h 228"/>
                <a:gd name="T8" fmla="*/ 28 w 174"/>
                <a:gd name="T9" fmla="*/ 12 h 228"/>
                <a:gd name="T10" fmla="*/ 20 w 174"/>
                <a:gd name="T11" fmla="*/ 17 h 228"/>
                <a:gd name="T12" fmla="*/ 15 w 174"/>
                <a:gd name="T13" fmla="*/ 27 h 228"/>
                <a:gd name="T14" fmla="*/ 11 w 174"/>
                <a:gd name="T15" fmla="*/ 35 h 228"/>
                <a:gd name="T16" fmla="*/ 9 w 174"/>
                <a:gd name="T17" fmla="*/ 46 h 228"/>
                <a:gd name="T18" fmla="*/ 5 w 174"/>
                <a:gd name="T19" fmla="*/ 58 h 228"/>
                <a:gd name="T20" fmla="*/ 5 w 174"/>
                <a:gd name="T21" fmla="*/ 65 h 228"/>
                <a:gd name="T22" fmla="*/ 22 w 174"/>
                <a:gd name="T23" fmla="*/ 113 h 228"/>
                <a:gd name="T24" fmla="*/ 20 w 174"/>
                <a:gd name="T25" fmla="*/ 115 h 228"/>
                <a:gd name="T26" fmla="*/ 18 w 174"/>
                <a:gd name="T27" fmla="*/ 121 h 228"/>
                <a:gd name="T28" fmla="*/ 13 w 174"/>
                <a:gd name="T29" fmla="*/ 130 h 228"/>
                <a:gd name="T30" fmla="*/ 9 w 174"/>
                <a:gd name="T31" fmla="*/ 142 h 228"/>
                <a:gd name="T32" fmla="*/ 3 w 174"/>
                <a:gd name="T33" fmla="*/ 150 h 228"/>
                <a:gd name="T34" fmla="*/ 0 w 174"/>
                <a:gd name="T35" fmla="*/ 155 h 228"/>
                <a:gd name="T36" fmla="*/ 0 w 174"/>
                <a:gd name="T37" fmla="*/ 159 h 228"/>
                <a:gd name="T38" fmla="*/ 0 w 174"/>
                <a:gd name="T39" fmla="*/ 161 h 228"/>
                <a:gd name="T40" fmla="*/ 71 w 174"/>
                <a:gd name="T41" fmla="*/ 228 h 228"/>
                <a:gd name="T42" fmla="*/ 91 w 174"/>
                <a:gd name="T43" fmla="*/ 186 h 228"/>
                <a:gd name="T44" fmla="*/ 118 w 174"/>
                <a:gd name="T45" fmla="*/ 173 h 228"/>
                <a:gd name="T46" fmla="*/ 121 w 174"/>
                <a:gd name="T47" fmla="*/ 171 h 228"/>
                <a:gd name="T48" fmla="*/ 127 w 174"/>
                <a:gd name="T49" fmla="*/ 171 h 228"/>
                <a:gd name="T50" fmla="*/ 136 w 174"/>
                <a:gd name="T51" fmla="*/ 169 h 228"/>
                <a:gd name="T52" fmla="*/ 144 w 174"/>
                <a:gd name="T53" fmla="*/ 165 h 228"/>
                <a:gd name="T54" fmla="*/ 153 w 174"/>
                <a:gd name="T55" fmla="*/ 157 h 228"/>
                <a:gd name="T56" fmla="*/ 159 w 174"/>
                <a:gd name="T57" fmla="*/ 150 h 228"/>
                <a:gd name="T58" fmla="*/ 164 w 174"/>
                <a:gd name="T59" fmla="*/ 144 h 228"/>
                <a:gd name="T60" fmla="*/ 164 w 174"/>
                <a:gd name="T61" fmla="*/ 142 h 228"/>
                <a:gd name="T62" fmla="*/ 164 w 174"/>
                <a:gd name="T63" fmla="*/ 109 h 228"/>
                <a:gd name="T64" fmla="*/ 174 w 174"/>
                <a:gd name="T65" fmla="*/ 94 h 228"/>
                <a:gd name="T66" fmla="*/ 151 w 174"/>
                <a:gd name="T67" fmla="*/ 35 h 228"/>
                <a:gd name="T68" fmla="*/ 121 w 174"/>
                <a:gd name="T69" fmla="*/ 8 h 228"/>
                <a:gd name="T70" fmla="*/ 73 w 174"/>
                <a:gd name="T71" fmla="*/ 0 h 228"/>
                <a:gd name="T72" fmla="*/ 73 w 174"/>
                <a:gd name="T73" fmla="*/ 0 h 2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28"/>
                <a:gd name="T113" fmla="*/ 174 w 174"/>
                <a:gd name="T114" fmla="*/ 228 h 2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28">
                  <a:moveTo>
                    <a:pt x="73" y="0"/>
                  </a:moveTo>
                  <a:lnTo>
                    <a:pt x="67" y="0"/>
                  </a:lnTo>
                  <a:lnTo>
                    <a:pt x="54" y="0"/>
                  </a:lnTo>
                  <a:lnTo>
                    <a:pt x="41" y="2"/>
                  </a:lnTo>
                  <a:lnTo>
                    <a:pt x="28" y="12"/>
                  </a:lnTo>
                  <a:lnTo>
                    <a:pt x="20" y="17"/>
                  </a:lnTo>
                  <a:lnTo>
                    <a:pt x="15" y="27"/>
                  </a:lnTo>
                  <a:lnTo>
                    <a:pt x="11" y="35"/>
                  </a:lnTo>
                  <a:lnTo>
                    <a:pt x="9" y="46"/>
                  </a:lnTo>
                  <a:lnTo>
                    <a:pt x="5" y="58"/>
                  </a:lnTo>
                  <a:lnTo>
                    <a:pt x="5" y="65"/>
                  </a:lnTo>
                  <a:lnTo>
                    <a:pt x="22" y="113"/>
                  </a:lnTo>
                  <a:lnTo>
                    <a:pt x="20" y="115"/>
                  </a:lnTo>
                  <a:lnTo>
                    <a:pt x="18" y="121"/>
                  </a:lnTo>
                  <a:lnTo>
                    <a:pt x="13" y="130"/>
                  </a:lnTo>
                  <a:lnTo>
                    <a:pt x="9" y="142"/>
                  </a:lnTo>
                  <a:lnTo>
                    <a:pt x="3" y="150"/>
                  </a:lnTo>
                  <a:lnTo>
                    <a:pt x="0" y="155"/>
                  </a:lnTo>
                  <a:lnTo>
                    <a:pt x="0" y="159"/>
                  </a:lnTo>
                  <a:lnTo>
                    <a:pt x="0" y="161"/>
                  </a:lnTo>
                  <a:lnTo>
                    <a:pt x="71" y="228"/>
                  </a:lnTo>
                  <a:lnTo>
                    <a:pt x="91" y="186"/>
                  </a:lnTo>
                  <a:lnTo>
                    <a:pt x="118" y="173"/>
                  </a:lnTo>
                  <a:lnTo>
                    <a:pt x="121" y="171"/>
                  </a:lnTo>
                  <a:lnTo>
                    <a:pt x="127" y="171"/>
                  </a:lnTo>
                  <a:lnTo>
                    <a:pt x="136" y="169"/>
                  </a:lnTo>
                  <a:lnTo>
                    <a:pt x="144" y="165"/>
                  </a:lnTo>
                  <a:lnTo>
                    <a:pt x="153" y="157"/>
                  </a:lnTo>
                  <a:lnTo>
                    <a:pt x="159" y="150"/>
                  </a:lnTo>
                  <a:lnTo>
                    <a:pt x="164" y="144"/>
                  </a:lnTo>
                  <a:lnTo>
                    <a:pt x="164" y="142"/>
                  </a:lnTo>
                  <a:lnTo>
                    <a:pt x="164" y="109"/>
                  </a:lnTo>
                  <a:lnTo>
                    <a:pt x="174" y="94"/>
                  </a:lnTo>
                  <a:lnTo>
                    <a:pt x="151" y="35"/>
                  </a:lnTo>
                  <a:lnTo>
                    <a:pt x="121" y="8"/>
                  </a:lnTo>
                  <a:lnTo>
                    <a:pt x="73" y="0"/>
                  </a:lnTo>
                  <a:close/>
                </a:path>
              </a:pathLst>
            </a:custGeom>
            <a:solidFill>
              <a:srgbClr val="852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0" name="Freeform 172"/>
            <p:cNvSpPr>
              <a:spLocks/>
            </p:cNvSpPr>
            <p:nvPr/>
          </p:nvSpPr>
          <p:spPr bwMode="auto">
            <a:xfrm>
              <a:off x="1130" y="1881"/>
              <a:ext cx="142" cy="159"/>
            </a:xfrm>
            <a:custGeom>
              <a:avLst/>
              <a:gdLst>
                <a:gd name="T0" fmla="*/ 0 w 142"/>
                <a:gd name="T1" fmla="*/ 12 h 159"/>
                <a:gd name="T2" fmla="*/ 0 w 142"/>
                <a:gd name="T3" fmla="*/ 10 h 159"/>
                <a:gd name="T4" fmla="*/ 7 w 142"/>
                <a:gd name="T5" fmla="*/ 10 h 159"/>
                <a:gd name="T6" fmla="*/ 15 w 142"/>
                <a:gd name="T7" fmla="*/ 6 h 159"/>
                <a:gd name="T8" fmla="*/ 26 w 142"/>
                <a:gd name="T9" fmla="*/ 4 h 159"/>
                <a:gd name="T10" fmla="*/ 39 w 142"/>
                <a:gd name="T11" fmla="*/ 0 h 159"/>
                <a:gd name="T12" fmla="*/ 52 w 142"/>
                <a:gd name="T13" fmla="*/ 0 h 159"/>
                <a:gd name="T14" fmla="*/ 65 w 142"/>
                <a:gd name="T15" fmla="*/ 0 h 159"/>
                <a:gd name="T16" fmla="*/ 77 w 142"/>
                <a:gd name="T17" fmla="*/ 4 h 159"/>
                <a:gd name="T18" fmla="*/ 88 w 142"/>
                <a:gd name="T19" fmla="*/ 6 h 159"/>
                <a:gd name="T20" fmla="*/ 99 w 142"/>
                <a:gd name="T21" fmla="*/ 14 h 159"/>
                <a:gd name="T22" fmla="*/ 108 w 142"/>
                <a:gd name="T23" fmla="*/ 19 h 159"/>
                <a:gd name="T24" fmla="*/ 116 w 142"/>
                <a:gd name="T25" fmla="*/ 27 h 159"/>
                <a:gd name="T26" fmla="*/ 127 w 142"/>
                <a:gd name="T27" fmla="*/ 40 h 159"/>
                <a:gd name="T28" fmla="*/ 131 w 142"/>
                <a:gd name="T29" fmla="*/ 48 h 159"/>
                <a:gd name="T30" fmla="*/ 127 w 142"/>
                <a:gd name="T31" fmla="*/ 63 h 159"/>
                <a:gd name="T32" fmla="*/ 142 w 142"/>
                <a:gd name="T33" fmla="*/ 102 h 159"/>
                <a:gd name="T34" fmla="*/ 127 w 142"/>
                <a:gd name="T35" fmla="*/ 108 h 159"/>
                <a:gd name="T36" fmla="*/ 127 w 142"/>
                <a:gd name="T37" fmla="*/ 142 h 159"/>
                <a:gd name="T38" fmla="*/ 116 w 142"/>
                <a:gd name="T39" fmla="*/ 159 h 159"/>
                <a:gd name="T40" fmla="*/ 88 w 142"/>
                <a:gd name="T41" fmla="*/ 159 h 159"/>
                <a:gd name="T42" fmla="*/ 84 w 142"/>
                <a:gd name="T43" fmla="*/ 155 h 159"/>
                <a:gd name="T44" fmla="*/ 88 w 142"/>
                <a:gd name="T45" fmla="*/ 148 h 159"/>
                <a:gd name="T46" fmla="*/ 95 w 142"/>
                <a:gd name="T47" fmla="*/ 138 h 159"/>
                <a:gd name="T48" fmla="*/ 105 w 142"/>
                <a:gd name="T49" fmla="*/ 132 h 159"/>
                <a:gd name="T50" fmla="*/ 114 w 142"/>
                <a:gd name="T51" fmla="*/ 129 h 159"/>
                <a:gd name="T52" fmla="*/ 118 w 142"/>
                <a:gd name="T53" fmla="*/ 129 h 159"/>
                <a:gd name="T54" fmla="*/ 110 w 142"/>
                <a:gd name="T55" fmla="*/ 104 h 159"/>
                <a:gd name="T56" fmla="*/ 123 w 142"/>
                <a:gd name="T57" fmla="*/ 98 h 159"/>
                <a:gd name="T58" fmla="*/ 114 w 142"/>
                <a:gd name="T59" fmla="*/ 77 h 159"/>
                <a:gd name="T60" fmla="*/ 112 w 142"/>
                <a:gd name="T61" fmla="*/ 62 h 159"/>
                <a:gd name="T62" fmla="*/ 84 w 142"/>
                <a:gd name="T63" fmla="*/ 62 h 159"/>
                <a:gd name="T64" fmla="*/ 56 w 142"/>
                <a:gd name="T65" fmla="*/ 63 h 159"/>
                <a:gd name="T66" fmla="*/ 92 w 142"/>
                <a:gd name="T67" fmla="*/ 31 h 159"/>
                <a:gd name="T68" fmla="*/ 88 w 142"/>
                <a:gd name="T69" fmla="*/ 27 h 159"/>
                <a:gd name="T70" fmla="*/ 80 w 142"/>
                <a:gd name="T71" fmla="*/ 21 h 159"/>
                <a:gd name="T72" fmla="*/ 67 w 142"/>
                <a:gd name="T73" fmla="*/ 16 h 159"/>
                <a:gd name="T74" fmla="*/ 54 w 142"/>
                <a:gd name="T75" fmla="*/ 12 h 159"/>
                <a:gd name="T76" fmla="*/ 45 w 142"/>
                <a:gd name="T77" fmla="*/ 8 h 159"/>
                <a:gd name="T78" fmla="*/ 35 w 142"/>
                <a:gd name="T79" fmla="*/ 8 h 159"/>
                <a:gd name="T80" fmla="*/ 26 w 142"/>
                <a:gd name="T81" fmla="*/ 8 h 159"/>
                <a:gd name="T82" fmla="*/ 17 w 142"/>
                <a:gd name="T83" fmla="*/ 10 h 159"/>
                <a:gd name="T84" fmla="*/ 4 w 142"/>
                <a:gd name="T85" fmla="*/ 10 h 159"/>
                <a:gd name="T86" fmla="*/ 0 w 142"/>
                <a:gd name="T87" fmla="*/ 12 h 159"/>
                <a:gd name="T88" fmla="*/ 0 w 142"/>
                <a:gd name="T89" fmla="*/ 12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59"/>
                <a:gd name="T137" fmla="*/ 142 w 142"/>
                <a:gd name="T138" fmla="*/ 159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59">
                  <a:moveTo>
                    <a:pt x="0" y="12"/>
                  </a:moveTo>
                  <a:lnTo>
                    <a:pt x="0" y="10"/>
                  </a:lnTo>
                  <a:lnTo>
                    <a:pt x="7" y="10"/>
                  </a:lnTo>
                  <a:lnTo>
                    <a:pt x="15" y="6"/>
                  </a:lnTo>
                  <a:lnTo>
                    <a:pt x="26" y="4"/>
                  </a:lnTo>
                  <a:lnTo>
                    <a:pt x="39" y="0"/>
                  </a:lnTo>
                  <a:lnTo>
                    <a:pt x="52" y="0"/>
                  </a:lnTo>
                  <a:lnTo>
                    <a:pt x="65" y="0"/>
                  </a:lnTo>
                  <a:lnTo>
                    <a:pt x="77" y="4"/>
                  </a:lnTo>
                  <a:lnTo>
                    <a:pt x="88" y="6"/>
                  </a:lnTo>
                  <a:lnTo>
                    <a:pt x="99" y="14"/>
                  </a:lnTo>
                  <a:lnTo>
                    <a:pt x="108" y="19"/>
                  </a:lnTo>
                  <a:lnTo>
                    <a:pt x="116" y="27"/>
                  </a:lnTo>
                  <a:lnTo>
                    <a:pt x="127" y="40"/>
                  </a:lnTo>
                  <a:lnTo>
                    <a:pt x="131" y="48"/>
                  </a:lnTo>
                  <a:lnTo>
                    <a:pt x="127" y="63"/>
                  </a:lnTo>
                  <a:lnTo>
                    <a:pt x="142" y="102"/>
                  </a:lnTo>
                  <a:lnTo>
                    <a:pt x="127" y="108"/>
                  </a:lnTo>
                  <a:lnTo>
                    <a:pt x="127" y="142"/>
                  </a:lnTo>
                  <a:lnTo>
                    <a:pt x="116" y="159"/>
                  </a:lnTo>
                  <a:lnTo>
                    <a:pt x="88" y="159"/>
                  </a:lnTo>
                  <a:lnTo>
                    <a:pt x="84" y="155"/>
                  </a:lnTo>
                  <a:lnTo>
                    <a:pt x="88" y="148"/>
                  </a:lnTo>
                  <a:lnTo>
                    <a:pt x="95" y="138"/>
                  </a:lnTo>
                  <a:lnTo>
                    <a:pt x="105" y="132"/>
                  </a:lnTo>
                  <a:lnTo>
                    <a:pt x="114" y="129"/>
                  </a:lnTo>
                  <a:lnTo>
                    <a:pt x="118" y="129"/>
                  </a:lnTo>
                  <a:lnTo>
                    <a:pt x="110" y="104"/>
                  </a:lnTo>
                  <a:lnTo>
                    <a:pt x="123" y="98"/>
                  </a:lnTo>
                  <a:lnTo>
                    <a:pt x="114" y="77"/>
                  </a:lnTo>
                  <a:lnTo>
                    <a:pt x="112" y="62"/>
                  </a:lnTo>
                  <a:lnTo>
                    <a:pt x="84" y="62"/>
                  </a:lnTo>
                  <a:lnTo>
                    <a:pt x="56" y="63"/>
                  </a:lnTo>
                  <a:lnTo>
                    <a:pt x="92" y="31"/>
                  </a:lnTo>
                  <a:lnTo>
                    <a:pt x="88" y="27"/>
                  </a:lnTo>
                  <a:lnTo>
                    <a:pt x="80" y="21"/>
                  </a:lnTo>
                  <a:lnTo>
                    <a:pt x="67" y="16"/>
                  </a:lnTo>
                  <a:lnTo>
                    <a:pt x="54" y="12"/>
                  </a:lnTo>
                  <a:lnTo>
                    <a:pt x="45" y="8"/>
                  </a:lnTo>
                  <a:lnTo>
                    <a:pt x="35" y="8"/>
                  </a:lnTo>
                  <a:lnTo>
                    <a:pt x="26" y="8"/>
                  </a:lnTo>
                  <a:lnTo>
                    <a:pt x="17" y="10"/>
                  </a:lnTo>
                  <a:lnTo>
                    <a:pt x="4" y="10"/>
                  </a:lnTo>
                  <a:lnTo>
                    <a:pt x="0" y="12"/>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1" name="Freeform 173"/>
            <p:cNvSpPr>
              <a:spLocks/>
            </p:cNvSpPr>
            <p:nvPr/>
          </p:nvSpPr>
          <p:spPr bwMode="auto">
            <a:xfrm>
              <a:off x="1072" y="1906"/>
              <a:ext cx="105" cy="100"/>
            </a:xfrm>
            <a:custGeom>
              <a:avLst/>
              <a:gdLst>
                <a:gd name="T0" fmla="*/ 41 w 105"/>
                <a:gd name="T1" fmla="*/ 61 h 100"/>
                <a:gd name="T2" fmla="*/ 43 w 105"/>
                <a:gd name="T3" fmla="*/ 60 h 100"/>
                <a:gd name="T4" fmla="*/ 50 w 105"/>
                <a:gd name="T5" fmla="*/ 60 h 100"/>
                <a:gd name="T6" fmla="*/ 56 w 105"/>
                <a:gd name="T7" fmla="*/ 60 h 100"/>
                <a:gd name="T8" fmla="*/ 65 w 105"/>
                <a:gd name="T9" fmla="*/ 61 h 100"/>
                <a:gd name="T10" fmla="*/ 71 w 105"/>
                <a:gd name="T11" fmla="*/ 69 h 100"/>
                <a:gd name="T12" fmla="*/ 75 w 105"/>
                <a:gd name="T13" fmla="*/ 75 h 100"/>
                <a:gd name="T14" fmla="*/ 77 w 105"/>
                <a:gd name="T15" fmla="*/ 71 h 100"/>
                <a:gd name="T16" fmla="*/ 84 w 105"/>
                <a:gd name="T17" fmla="*/ 67 h 100"/>
                <a:gd name="T18" fmla="*/ 90 w 105"/>
                <a:gd name="T19" fmla="*/ 60 h 100"/>
                <a:gd name="T20" fmla="*/ 99 w 105"/>
                <a:gd name="T21" fmla="*/ 54 h 100"/>
                <a:gd name="T22" fmla="*/ 103 w 105"/>
                <a:gd name="T23" fmla="*/ 44 h 100"/>
                <a:gd name="T24" fmla="*/ 105 w 105"/>
                <a:gd name="T25" fmla="*/ 37 h 100"/>
                <a:gd name="T26" fmla="*/ 103 w 105"/>
                <a:gd name="T27" fmla="*/ 27 h 100"/>
                <a:gd name="T28" fmla="*/ 103 w 105"/>
                <a:gd name="T29" fmla="*/ 21 h 100"/>
                <a:gd name="T30" fmla="*/ 97 w 105"/>
                <a:gd name="T31" fmla="*/ 14 h 100"/>
                <a:gd name="T32" fmla="*/ 90 w 105"/>
                <a:gd name="T33" fmla="*/ 8 h 100"/>
                <a:gd name="T34" fmla="*/ 80 w 105"/>
                <a:gd name="T35" fmla="*/ 4 h 100"/>
                <a:gd name="T36" fmla="*/ 71 w 105"/>
                <a:gd name="T37" fmla="*/ 2 h 100"/>
                <a:gd name="T38" fmla="*/ 56 w 105"/>
                <a:gd name="T39" fmla="*/ 0 h 100"/>
                <a:gd name="T40" fmla="*/ 41 w 105"/>
                <a:gd name="T41" fmla="*/ 2 h 100"/>
                <a:gd name="T42" fmla="*/ 26 w 105"/>
                <a:gd name="T43" fmla="*/ 6 h 100"/>
                <a:gd name="T44" fmla="*/ 15 w 105"/>
                <a:gd name="T45" fmla="*/ 14 h 100"/>
                <a:gd name="T46" fmla="*/ 7 w 105"/>
                <a:gd name="T47" fmla="*/ 23 h 100"/>
                <a:gd name="T48" fmla="*/ 2 w 105"/>
                <a:gd name="T49" fmla="*/ 37 h 100"/>
                <a:gd name="T50" fmla="*/ 0 w 105"/>
                <a:gd name="T51" fmla="*/ 48 h 100"/>
                <a:gd name="T52" fmla="*/ 2 w 105"/>
                <a:gd name="T53" fmla="*/ 61 h 100"/>
                <a:gd name="T54" fmla="*/ 4 w 105"/>
                <a:gd name="T55" fmla="*/ 71 h 100"/>
                <a:gd name="T56" fmla="*/ 9 w 105"/>
                <a:gd name="T57" fmla="*/ 81 h 100"/>
                <a:gd name="T58" fmla="*/ 15 w 105"/>
                <a:gd name="T59" fmla="*/ 86 h 100"/>
                <a:gd name="T60" fmla="*/ 20 w 105"/>
                <a:gd name="T61" fmla="*/ 92 h 100"/>
                <a:gd name="T62" fmla="*/ 26 w 105"/>
                <a:gd name="T63" fmla="*/ 94 h 100"/>
                <a:gd name="T64" fmla="*/ 32 w 105"/>
                <a:gd name="T65" fmla="*/ 98 h 100"/>
                <a:gd name="T66" fmla="*/ 37 w 105"/>
                <a:gd name="T67" fmla="*/ 100 h 100"/>
                <a:gd name="T68" fmla="*/ 39 w 105"/>
                <a:gd name="T69" fmla="*/ 100 h 100"/>
                <a:gd name="T70" fmla="*/ 50 w 105"/>
                <a:gd name="T71" fmla="*/ 88 h 100"/>
                <a:gd name="T72" fmla="*/ 43 w 105"/>
                <a:gd name="T73" fmla="*/ 83 h 100"/>
                <a:gd name="T74" fmla="*/ 37 w 105"/>
                <a:gd name="T75" fmla="*/ 73 h 100"/>
                <a:gd name="T76" fmla="*/ 39 w 105"/>
                <a:gd name="T77" fmla="*/ 65 h 100"/>
                <a:gd name="T78" fmla="*/ 41 w 105"/>
                <a:gd name="T79" fmla="*/ 61 h 100"/>
                <a:gd name="T80" fmla="*/ 41 w 105"/>
                <a:gd name="T81" fmla="*/ 61 h 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
                <a:gd name="T124" fmla="*/ 0 h 100"/>
                <a:gd name="T125" fmla="*/ 105 w 105"/>
                <a:gd name="T126" fmla="*/ 100 h 1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 h="100">
                  <a:moveTo>
                    <a:pt x="41" y="61"/>
                  </a:moveTo>
                  <a:lnTo>
                    <a:pt x="43" y="60"/>
                  </a:lnTo>
                  <a:lnTo>
                    <a:pt x="50" y="60"/>
                  </a:lnTo>
                  <a:lnTo>
                    <a:pt x="56" y="60"/>
                  </a:lnTo>
                  <a:lnTo>
                    <a:pt x="65" y="61"/>
                  </a:lnTo>
                  <a:lnTo>
                    <a:pt x="71" y="69"/>
                  </a:lnTo>
                  <a:lnTo>
                    <a:pt x="75" y="75"/>
                  </a:lnTo>
                  <a:lnTo>
                    <a:pt x="77" y="71"/>
                  </a:lnTo>
                  <a:lnTo>
                    <a:pt x="84" y="67"/>
                  </a:lnTo>
                  <a:lnTo>
                    <a:pt x="90" y="60"/>
                  </a:lnTo>
                  <a:lnTo>
                    <a:pt x="99" y="54"/>
                  </a:lnTo>
                  <a:lnTo>
                    <a:pt x="103" y="44"/>
                  </a:lnTo>
                  <a:lnTo>
                    <a:pt x="105" y="37"/>
                  </a:lnTo>
                  <a:lnTo>
                    <a:pt x="103" y="27"/>
                  </a:lnTo>
                  <a:lnTo>
                    <a:pt x="103" y="21"/>
                  </a:lnTo>
                  <a:lnTo>
                    <a:pt x="97" y="14"/>
                  </a:lnTo>
                  <a:lnTo>
                    <a:pt x="90" y="8"/>
                  </a:lnTo>
                  <a:lnTo>
                    <a:pt x="80" y="4"/>
                  </a:lnTo>
                  <a:lnTo>
                    <a:pt x="71" y="2"/>
                  </a:lnTo>
                  <a:lnTo>
                    <a:pt x="56" y="0"/>
                  </a:lnTo>
                  <a:lnTo>
                    <a:pt x="41" y="2"/>
                  </a:lnTo>
                  <a:lnTo>
                    <a:pt x="26" y="6"/>
                  </a:lnTo>
                  <a:lnTo>
                    <a:pt x="15" y="14"/>
                  </a:lnTo>
                  <a:lnTo>
                    <a:pt x="7" y="23"/>
                  </a:lnTo>
                  <a:lnTo>
                    <a:pt x="2" y="37"/>
                  </a:lnTo>
                  <a:lnTo>
                    <a:pt x="0" y="48"/>
                  </a:lnTo>
                  <a:lnTo>
                    <a:pt x="2" y="61"/>
                  </a:lnTo>
                  <a:lnTo>
                    <a:pt x="4" y="71"/>
                  </a:lnTo>
                  <a:lnTo>
                    <a:pt x="9" y="81"/>
                  </a:lnTo>
                  <a:lnTo>
                    <a:pt x="15" y="86"/>
                  </a:lnTo>
                  <a:lnTo>
                    <a:pt x="20" y="92"/>
                  </a:lnTo>
                  <a:lnTo>
                    <a:pt x="26" y="94"/>
                  </a:lnTo>
                  <a:lnTo>
                    <a:pt x="32" y="98"/>
                  </a:lnTo>
                  <a:lnTo>
                    <a:pt x="37" y="100"/>
                  </a:lnTo>
                  <a:lnTo>
                    <a:pt x="39" y="100"/>
                  </a:lnTo>
                  <a:lnTo>
                    <a:pt x="50" y="88"/>
                  </a:lnTo>
                  <a:lnTo>
                    <a:pt x="43" y="83"/>
                  </a:lnTo>
                  <a:lnTo>
                    <a:pt x="37" y="73"/>
                  </a:lnTo>
                  <a:lnTo>
                    <a:pt x="39" y="65"/>
                  </a:lnTo>
                  <a:lnTo>
                    <a:pt x="41" y="61"/>
                  </a:lnTo>
                  <a:close/>
                </a:path>
              </a:pathLst>
            </a:custGeom>
            <a:solidFill>
              <a:srgbClr val="C9C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2" name="Freeform 174"/>
            <p:cNvSpPr>
              <a:spLocks/>
            </p:cNvSpPr>
            <p:nvPr/>
          </p:nvSpPr>
          <p:spPr bwMode="auto">
            <a:xfrm>
              <a:off x="1207" y="1948"/>
              <a:ext cx="35" cy="27"/>
            </a:xfrm>
            <a:custGeom>
              <a:avLst/>
              <a:gdLst>
                <a:gd name="T0" fmla="*/ 11 w 35"/>
                <a:gd name="T1" fmla="*/ 2 h 27"/>
                <a:gd name="T2" fmla="*/ 7 w 35"/>
                <a:gd name="T3" fmla="*/ 4 h 27"/>
                <a:gd name="T4" fmla="*/ 7 w 35"/>
                <a:gd name="T5" fmla="*/ 8 h 27"/>
                <a:gd name="T6" fmla="*/ 0 w 35"/>
                <a:gd name="T7" fmla="*/ 14 h 27"/>
                <a:gd name="T8" fmla="*/ 3 w 35"/>
                <a:gd name="T9" fmla="*/ 19 h 27"/>
                <a:gd name="T10" fmla="*/ 5 w 35"/>
                <a:gd name="T11" fmla="*/ 23 h 27"/>
                <a:gd name="T12" fmla="*/ 9 w 35"/>
                <a:gd name="T13" fmla="*/ 27 h 27"/>
                <a:gd name="T14" fmla="*/ 18 w 35"/>
                <a:gd name="T15" fmla="*/ 27 h 27"/>
                <a:gd name="T16" fmla="*/ 26 w 35"/>
                <a:gd name="T17" fmla="*/ 27 h 27"/>
                <a:gd name="T18" fmla="*/ 33 w 35"/>
                <a:gd name="T19" fmla="*/ 18 h 27"/>
                <a:gd name="T20" fmla="*/ 35 w 35"/>
                <a:gd name="T21" fmla="*/ 10 h 27"/>
                <a:gd name="T22" fmla="*/ 28 w 35"/>
                <a:gd name="T23" fmla="*/ 2 h 27"/>
                <a:gd name="T24" fmla="*/ 26 w 35"/>
                <a:gd name="T25" fmla="*/ 0 h 27"/>
                <a:gd name="T26" fmla="*/ 11 w 35"/>
                <a:gd name="T27" fmla="*/ 2 h 27"/>
                <a:gd name="T28" fmla="*/ 11 w 35"/>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7"/>
                <a:gd name="T47" fmla="*/ 35 w 3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7">
                  <a:moveTo>
                    <a:pt x="11" y="2"/>
                  </a:moveTo>
                  <a:lnTo>
                    <a:pt x="7" y="4"/>
                  </a:lnTo>
                  <a:lnTo>
                    <a:pt x="7" y="8"/>
                  </a:lnTo>
                  <a:lnTo>
                    <a:pt x="0" y="14"/>
                  </a:lnTo>
                  <a:lnTo>
                    <a:pt x="3" y="19"/>
                  </a:lnTo>
                  <a:lnTo>
                    <a:pt x="5" y="23"/>
                  </a:lnTo>
                  <a:lnTo>
                    <a:pt x="9" y="27"/>
                  </a:lnTo>
                  <a:lnTo>
                    <a:pt x="18" y="27"/>
                  </a:lnTo>
                  <a:lnTo>
                    <a:pt x="26" y="27"/>
                  </a:lnTo>
                  <a:lnTo>
                    <a:pt x="33" y="18"/>
                  </a:lnTo>
                  <a:lnTo>
                    <a:pt x="35" y="10"/>
                  </a:lnTo>
                  <a:lnTo>
                    <a:pt x="28" y="2"/>
                  </a:lnTo>
                  <a:lnTo>
                    <a:pt x="26" y="0"/>
                  </a:lnTo>
                  <a:lnTo>
                    <a:pt x="11" y="2"/>
                  </a:lnTo>
                  <a:close/>
                </a:path>
              </a:pathLst>
            </a:custGeom>
            <a:solidFill>
              <a:srgbClr val="C4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3" name="Freeform 175"/>
            <p:cNvSpPr>
              <a:spLocks/>
            </p:cNvSpPr>
            <p:nvPr/>
          </p:nvSpPr>
          <p:spPr bwMode="auto">
            <a:xfrm>
              <a:off x="1220" y="1987"/>
              <a:ext cx="43" cy="25"/>
            </a:xfrm>
            <a:custGeom>
              <a:avLst/>
              <a:gdLst>
                <a:gd name="T0" fmla="*/ 39 w 43"/>
                <a:gd name="T1" fmla="*/ 2 h 25"/>
                <a:gd name="T2" fmla="*/ 30 w 43"/>
                <a:gd name="T3" fmla="*/ 0 h 25"/>
                <a:gd name="T4" fmla="*/ 18 w 43"/>
                <a:gd name="T5" fmla="*/ 2 h 25"/>
                <a:gd name="T6" fmla="*/ 9 w 43"/>
                <a:gd name="T7" fmla="*/ 7 h 25"/>
                <a:gd name="T8" fmla="*/ 5 w 43"/>
                <a:gd name="T9" fmla="*/ 15 h 25"/>
                <a:gd name="T10" fmla="*/ 0 w 43"/>
                <a:gd name="T11" fmla="*/ 21 h 25"/>
                <a:gd name="T12" fmla="*/ 0 w 43"/>
                <a:gd name="T13" fmla="*/ 25 h 25"/>
                <a:gd name="T14" fmla="*/ 26 w 43"/>
                <a:gd name="T15" fmla="*/ 25 h 25"/>
                <a:gd name="T16" fmla="*/ 39 w 43"/>
                <a:gd name="T17" fmla="*/ 25 h 25"/>
                <a:gd name="T18" fmla="*/ 43 w 43"/>
                <a:gd name="T19" fmla="*/ 15 h 25"/>
                <a:gd name="T20" fmla="*/ 39 w 43"/>
                <a:gd name="T21" fmla="*/ 2 h 25"/>
                <a:gd name="T22" fmla="*/ 39 w 43"/>
                <a:gd name="T23" fmla="*/ 2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25"/>
                <a:gd name="T38" fmla="*/ 43 w 4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25">
                  <a:moveTo>
                    <a:pt x="39" y="2"/>
                  </a:moveTo>
                  <a:lnTo>
                    <a:pt x="30" y="0"/>
                  </a:lnTo>
                  <a:lnTo>
                    <a:pt x="18" y="2"/>
                  </a:lnTo>
                  <a:lnTo>
                    <a:pt x="9" y="7"/>
                  </a:lnTo>
                  <a:lnTo>
                    <a:pt x="5" y="15"/>
                  </a:lnTo>
                  <a:lnTo>
                    <a:pt x="0" y="21"/>
                  </a:lnTo>
                  <a:lnTo>
                    <a:pt x="0" y="25"/>
                  </a:lnTo>
                  <a:lnTo>
                    <a:pt x="26" y="25"/>
                  </a:lnTo>
                  <a:lnTo>
                    <a:pt x="39" y="25"/>
                  </a:lnTo>
                  <a:lnTo>
                    <a:pt x="43" y="15"/>
                  </a:lnTo>
                  <a:lnTo>
                    <a:pt x="39" y="2"/>
                  </a:lnTo>
                  <a:close/>
                </a:path>
              </a:pathLst>
            </a:custGeom>
            <a:solidFill>
              <a:srgbClr val="C9C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4" name="Freeform 176"/>
            <p:cNvSpPr>
              <a:spLocks/>
            </p:cNvSpPr>
            <p:nvPr/>
          </p:nvSpPr>
          <p:spPr bwMode="auto">
            <a:xfrm>
              <a:off x="1165" y="2082"/>
              <a:ext cx="19" cy="54"/>
            </a:xfrm>
            <a:custGeom>
              <a:avLst/>
              <a:gdLst>
                <a:gd name="T0" fmla="*/ 4 w 19"/>
                <a:gd name="T1" fmla="*/ 0 h 54"/>
                <a:gd name="T2" fmla="*/ 19 w 19"/>
                <a:gd name="T3" fmla="*/ 22 h 54"/>
                <a:gd name="T4" fmla="*/ 19 w 19"/>
                <a:gd name="T5" fmla="*/ 54 h 54"/>
                <a:gd name="T6" fmla="*/ 0 w 19"/>
                <a:gd name="T7" fmla="*/ 27 h 54"/>
                <a:gd name="T8" fmla="*/ 4 w 19"/>
                <a:gd name="T9" fmla="*/ 0 h 54"/>
                <a:gd name="T10" fmla="*/ 4 w 19"/>
                <a:gd name="T11" fmla="*/ 0 h 54"/>
                <a:gd name="T12" fmla="*/ 0 60000 65536"/>
                <a:gd name="T13" fmla="*/ 0 60000 65536"/>
                <a:gd name="T14" fmla="*/ 0 60000 65536"/>
                <a:gd name="T15" fmla="*/ 0 60000 65536"/>
                <a:gd name="T16" fmla="*/ 0 60000 65536"/>
                <a:gd name="T17" fmla="*/ 0 60000 65536"/>
                <a:gd name="T18" fmla="*/ 0 w 19"/>
                <a:gd name="T19" fmla="*/ 0 h 54"/>
                <a:gd name="T20" fmla="*/ 19 w 1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9" h="54">
                  <a:moveTo>
                    <a:pt x="4" y="0"/>
                  </a:moveTo>
                  <a:lnTo>
                    <a:pt x="19" y="22"/>
                  </a:lnTo>
                  <a:lnTo>
                    <a:pt x="19" y="54"/>
                  </a:lnTo>
                  <a:lnTo>
                    <a:pt x="0" y="27"/>
                  </a:lnTo>
                  <a:lnTo>
                    <a:pt x="4"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5" name="Freeform 177"/>
            <p:cNvSpPr>
              <a:spLocks/>
            </p:cNvSpPr>
            <p:nvPr/>
          </p:nvSpPr>
          <p:spPr bwMode="auto">
            <a:xfrm>
              <a:off x="1145" y="2113"/>
              <a:ext cx="35" cy="40"/>
            </a:xfrm>
            <a:custGeom>
              <a:avLst/>
              <a:gdLst>
                <a:gd name="T0" fmla="*/ 11 w 35"/>
                <a:gd name="T1" fmla="*/ 0 h 40"/>
                <a:gd name="T2" fmla="*/ 0 w 35"/>
                <a:gd name="T3" fmla="*/ 37 h 40"/>
                <a:gd name="T4" fmla="*/ 24 w 35"/>
                <a:gd name="T5" fmla="*/ 40 h 40"/>
                <a:gd name="T6" fmla="*/ 35 w 35"/>
                <a:gd name="T7" fmla="*/ 19 h 40"/>
                <a:gd name="T8" fmla="*/ 11 w 35"/>
                <a:gd name="T9" fmla="*/ 0 h 40"/>
                <a:gd name="T10" fmla="*/ 11 w 35"/>
                <a:gd name="T11" fmla="*/ 0 h 40"/>
                <a:gd name="T12" fmla="*/ 0 60000 65536"/>
                <a:gd name="T13" fmla="*/ 0 60000 65536"/>
                <a:gd name="T14" fmla="*/ 0 60000 65536"/>
                <a:gd name="T15" fmla="*/ 0 60000 65536"/>
                <a:gd name="T16" fmla="*/ 0 60000 65536"/>
                <a:gd name="T17" fmla="*/ 0 60000 65536"/>
                <a:gd name="T18" fmla="*/ 0 w 35"/>
                <a:gd name="T19" fmla="*/ 0 h 40"/>
                <a:gd name="T20" fmla="*/ 35 w 3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5" h="40">
                  <a:moveTo>
                    <a:pt x="11" y="0"/>
                  </a:moveTo>
                  <a:lnTo>
                    <a:pt x="0" y="37"/>
                  </a:lnTo>
                  <a:lnTo>
                    <a:pt x="24" y="40"/>
                  </a:lnTo>
                  <a:lnTo>
                    <a:pt x="35" y="19"/>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6" name="Freeform 178"/>
            <p:cNvSpPr>
              <a:spLocks/>
            </p:cNvSpPr>
            <p:nvPr/>
          </p:nvSpPr>
          <p:spPr bwMode="auto">
            <a:xfrm>
              <a:off x="1147" y="2148"/>
              <a:ext cx="54" cy="105"/>
            </a:xfrm>
            <a:custGeom>
              <a:avLst/>
              <a:gdLst>
                <a:gd name="T0" fmla="*/ 20 w 54"/>
                <a:gd name="T1" fmla="*/ 0 h 105"/>
                <a:gd name="T2" fmla="*/ 22 w 54"/>
                <a:gd name="T3" fmla="*/ 2 h 105"/>
                <a:gd name="T4" fmla="*/ 28 w 54"/>
                <a:gd name="T5" fmla="*/ 9 h 105"/>
                <a:gd name="T6" fmla="*/ 33 w 54"/>
                <a:gd name="T7" fmla="*/ 13 h 105"/>
                <a:gd name="T8" fmla="*/ 35 w 54"/>
                <a:gd name="T9" fmla="*/ 21 h 105"/>
                <a:gd name="T10" fmla="*/ 39 w 54"/>
                <a:gd name="T11" fmla="*/ 28 h 105"/>
                <a:gd name="T12" fmla="*/ 43 w 54"/>
                <a:gd name="T13" fmla="*/ 38 h 105"/>
                <a:gd name="T14" fmla="*/ 45 w 54"/>
                <a:gd name="T15" fmla="*/ 46 h 105"/>
                <a:gd name="T16" fmla="*/ 48 w 54"/>
                <a:gd name="T17" fmla="*/ 53 h 105"/>
                <a:gd name="T18" fmla="*/ 50 w 54"/>
                <a:gd name="T19" fmla="*/ 63 h 105"/>
                <a:gd name="T20" fmla="*/ 52 w 54"/>
                <a:gd name="T21" fmla="*/ 72 h 105"/>
                <a:gd name="T22" fmla="*/ 52 w 54"/>
                <a:gd name="T23" fmla="*/ 86 h 105"/>
                <a:gd name="T24" fmla="*/ 54 w 54"/>
                <a:gd name="T25" fmla="*/ 92 h 105"/>
                <a:gd name="T26" fmla="*/ 0 w 54"/>
                <a:gd name="T27" fmla="*/ 105 h 105"/>
                <a:gd name="T28" fmla="*/ 13 w 54"/>
                <a:gd name="T29" fmla="*/ 53 h 105"/>
                <a:gd name="T30" fmla="*/ 13 w 54"/>
                <a:gd name="T31" fmla="*/ 17 h 105"/>
                <a:gd name="T32" fmla="*/ 20 w 54"/>
                <a:gd name="T33" fmla="*/ 0 h 105"/>
                <a:gd name="T34" fmla="*/ 20 w 54"/>
                <a:gd name="T35" fmla="*/ 0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105"/>
                <a:gd name="T56" fmla="*/ 54 w 54"/>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105">
                  <a:moveTo>
                    <a:pt x="20" y="0"/>
                  </a:moveTo>
                  <a:lnTo>
                    <a:pt x="22" y="2"/>
                  </a:lnTo>
                  <a:lnTo>
                    <a:pt x="28" y="9"/>
                  </a:lnTo>
                  <a:lnTo>
                    <a:pt x="33" y="13"/>
                  </a:lnTo>
                  <a:lnTo>
                    <a:pt x="35" y="21"/>
                  </a:lnTo>
                  <a:lnTo>
                    <a:pt x="39" y="28"/>
                  </a:lnTo>
                  <a:lnTo>
                    <a:pt x="43" y="38"/>
                  </a:lnTo>
                  <a:lnTo>
                    <a:pt x="45" y="46"/>
                  </a:lnTo>
                  <a:lnTo>
                    <a:pt x="48" y="53"/>
                  </a:lnTo>
                  <a:lnTo>
                    <a:pt x="50" y="63"/>
                  </a:lnTo>
                  <a:lnTo>
                    <a:pt x="52" y="72"/>
                  </a:lnTo>
                  <a:lnTo>
                    <a:pt x="52" y="86"/>
                  </a:lnTo>
                  <a:lnTo>
                    <a:pt x="54" y="92"/>
                  </a:lnTo>
                  <a:lnTo>
                    <a:pt x="0" y="105"/>
                  </a:lnTo>
                  <a:lnTo>
                    <a:pt x="13" y="53"/>
                  </a:lnTo>
                  <a:lnTo>
                    <a:pt x="13" y="17"/>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7" name="Freeform 179"/>
            <p:cNvSpPr>
              <a:spLocks/>
            </p:cNvSpPr>
            <p:nvPr/>
          </p:nvSpPr>
          <p:spPr bwMode="auto">
            <a:xfrm>
              <a:off x="1214" y="2213"/>
              <a:ext cx="124" cy="76"/>
            </a:xfrm>
            <a:custGeom>
              <a:avLst/>
              <a:gdLst>
                <a:gd name="T0" fmla="*/ 0 w 124"/>
                <a:gd name="T1" fmla="*/ 34 h 76"/>
                <a:gd name="T2" fmla="*/ 34 w 124"/>
                <a:gd name="T3" fmla="*/ 0 h 76"/>
                <a:gd name="T4" fmla="*/ 58 w 124"/>
                <a:gd name="T5" fmla="*/ 7 h 76"/>
                <a:gd name="T6" fmla="*/ 73 w 124"/>
                <a:gd name="T7" fmla="*/ 7 h 76"/>
                <a:gd name="T8" fmla="*/ 107 w 124"/>
                <a:gd name="T9" fmla="*/ 21 h 76"/>
                <a:gd name="T10" fmla="*/ 124 w 124"/>
                <a:gd name="T11" fmla="*/ 52 h 76"/>
                <a:gd name="T12" fmla="*/ 101 w 124"/>
                <a:gd name="T13" fmla="*/ 69 h 76"/>
                <a:gd name="T14" fmla="*/ 73 w 124"/>
                <a:gd name="T15" fmla="*/ 63 h 76"/>
                <a:gd name="T16" fmla="*/ 58 w 124"/>
                <a:gd name="T17" fmla="*/ 76 h 76"/>
                <a:gd name="T18" fmla="*/ 49 w 124"/>
                <a:gd name="T19" fmla="*/ 59 h 76"/>
                <a:gd name="T20" fmla="*/ 0 w 124"/>
                <a:gd name="T21" fmla="*/ 34 h 76"/>
                <a:gd name="T22" fmla="*/ 0 w 124"/>
                <a:gd name="T23" fmla="*/ 34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76"/>
                <a:gd name="T38" fmla="*/ 124 w 124"/>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76">
                  <a:moveTo>
                    <a:pt x="0" y="34"/>
                  </a:moveTo>
                  <a:lnTo>
                    <a:pt x="34" y="0"/>
                  </a:lnTo>
                  <a:lnTo>
                    <a:pt x="58" y="7"/>
                  </a:lnTo>
                  <a:lnTo>
                    <a:pt x="73" y="7"/>
                  </a:lnTo>
                  <a:lnTo>
                    <a:pt x="107" y="21"/>
                  </a:lnTo>
                  <a:lnTo>
                    <a:pt x="124" y="52"/>
                  </a:lnTo>
                  <a:lnTo>
                    <a:pt x="101" y="69"/>
                  </a:lnTo>
                  <a:lnTo>
                    <a:pt x="73" y="63"/>
                  </a:lnTo>
                  <a:lnTo>
                    <a:pt x="58" y="76"/>
                  </a:lnTo>
                  <a:lnTo>
                    <a:pt x="49" y="59"/>
                  </a:lnTo>
                  <a:lnTo>
                    <a:pt x="0" y="34"/>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8" name="Freeform 180"/>
            <p:cNvSpPr>
              <a:spLocks/>
            </p:cNvSpPr>
            <p:nvPr/>
          </p:nvSpPr>
          <p:spPr bwMode="auto">
            <a:xfrm>
              <a:off x="1025" y="2153"/>
              <a:ext cx="170" cy="163"/>
            </a:xfrm>
            <a:custGeom>
              <a:avLst/>
              <a:gdLst>
                <a:gd name="T0" fmla="*/ 0 w 170"/>
                <a:gd name="T1" fmla="*/ 21 h 163"/>
                <a:gd name="T2" fmla="*/ 4 w 170"/>
                <a:gd name="T3" fmla="*/ 25 h 163"/>
                <a:gd name="T4" fmla="*/ 19 w 170"/>
                <a:gd name="T5" fmla="*/ 35 h 163"/>
                <a:gd name="T6" fmla="*/ 26 w 170"/>
                <a:gd name="T7" fmla="*/ 39 h 163"/>
                <a:gd name="T8" fmla="*/ 34 w 170"/>
                <a:gd name="T9" fmla="*/ 48 h 163"/>
                <a:gd name="T10" fmla="*/ 41 w 170"/>
                <a:gd name="T11" fmla="*/ 56 h 163"/>
                <a:gd name="T12" fmla="*/ 45 w 170"/>
                <a:gd name="T13" fmla="*/ 66 h 163"/>
                <a:gd name="T14" fmla="*/ 45 w 170"/>
                <a:gd name="T15" fmla="*/ 73 h 163"/>
                <a:gd name="T16" fmla="*/ 47 w 170"/>
                <a:gd name="T17" fmla="*/ 83 h 163"/>
                <a:gd name="T18" fmla="*/ 45 w 170"/>
                <a:gd name="T19" fmla="*/ 89 h 163"/>
                <a:gd name="T20" fmla="*/ 43 w 170"/>
                <a:gd name="T21" fmla="*/ 94 h 163"/>
                <a:gd name="T22" fmla="*/ 41 w 170"/>
                <a:gd name="T23" fmla="*/ 102 h 163"/>
                <a:gd name="T24" fmla="*/ 39 w 170"/>
                <a:gd name="T25" fmla="*/ 106 h 163"/>
                <a:gd name="T26" fmla="*/ 49 w 170"/>
                <a:gd name="T27" fmla="*/ 117 h 163"/>
                <a:gd name="T28" fmla="*/ 64 w 170"/>
                <a:gd name="T29" fmla="*/ 163 h 163"/>
                <a:gd name="T30" fmla="*/ 170 w 170"/>
                <a:gd name="T31" fmla="*/ 108 h 163"/>
                <a:gd name="T32" fmla="*/ 88 w 170"/>
                <a:gd name="T33" fmla="*/ 108 h 163"/>
                <a:gd name="T34" fmla="*/ 88 w 170"/>
                <a:gd name="T35" fmla="*/ 94 h 163"/>
                <a:gd name="T36" fmla="*/ 60 w 170"/>
                <a:gd name="T37" fmla="*/ 33 h 163"/>
                <a:gd name="T38" fmla="*/ 30 w 170"/>
                <a:gd name="T39" fmla="*/ 0 h 163"/>
                <a:gd name="T40" fmla="*/ 0 w 170"/>
                <a:gd name="T41" fmla="*/ 21 h 163"/>
                <a:gd name="T42" fmla="*/ 0 w 170"/>
                <a:gd name="T43" fmla="*/ 21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163"/>
                <a:gd name="T68" fmla="*/ 170 w 170"/>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163">
                  <a:moveTo>
                    <a:pt x="0" y="21"/>
                  </a:moveTo>
                  <a:lnTo>
                    <a:pt x="4" y="25"/>
                  </a:lnTo>
                  <a:lnTo>
                    <a:pt x="19" y="35"/>
                  </a:lnTo>
                  <a:lnTo>
                    <a:pt x="26" y="39"/>
                  </a:lnTo>
                  <a:lnTo>
                    <a:pt x="34" y="48"/>
                  </a:lnTo>
                  <a:lnTo>
                    <a:pt x="41" y="56"/>
                  </a:lnTo>
                  <a:lnTo>
                    <a:pt x="45" y="66"/>
                  </a:lnTo>
                  <a:lnTo>
                    <a:pt x="45" y="73"/>
                  </a:lnTo>
                  <a:lnTo>
                    <a:pt x="47" y="83"/>
                  </a:lnTo>
                  <a:lnTo>
                    <a:pt x="45" y="89"/>
                  </a:lnTo>
                  <a:lnTo>
                    <a:pt x="43" y="94"/>
                  </a:lnTo>
                  <a:lnTo>
                    <a:pt x="41" y="102"/>
                  </a:lnTo>
                  <a:lnTo>
                    <a:pt x="39" y="106"/>
                  </a:lnTo>
                  <a:lnTo>
                    <a:pt x="49" y="117"/>
                  </a:lnTo>
                  <a:lnTo>
                    <a:pt x="64" y="163"/>
                  </a:lnTo>
                  <a:lnTo>
                    <a:pt x="170" y="108"/>
                  </a:lnTo>
                  <a:lnTo>
                    <a:pt x="88" y="108"/>
                  </a:lnTo>
                  <a:lnTo>
                    <a:pt x="88" y="94"/>
                  </a:lnTo>
                  <a:lnTo>
                    <a:pt x="60" y="33"/>
                  </a:lnTo>
                  <a:lnTo>
                    <a:pt x="30" y="0"/>
                  </a:lnTo>
                  <a:lnTo>
                    <a:pt x="0" y="21"/>
                  </a:lnTo>
                  <a:close/>
                </a:path>
              </a:pathLst>
            </a:custGeom>
            <a:solidFill>
              <a:srgbClr val="6E91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9" name="Freeform 181"/>
            <p:cNvSpPr>
              <a:spLocks/>
            </p:cNvSpPr>
            <p:nvPr/>
          </p:nvSpPr>
          <p:spPr bwMode="auto">
            <a:xfrm>
              <a:off x="1368" y="2127"/>
              <a:ext cx="71" cy="124"/>
            </a:xfrm>
            <a:custGeom>
              <a:avLst/>
              <a:gdLst>
                <a:gd name="T0" fmla="*/ 71 w 71"/>
                <a:gd name="T1" fmla="*/ 0 h 124"/>
                <a:gd name="T2" fmla="*/ 0 w 71"/>
                <a:gd name="T3" fmla="*/ 21 h 124"/>
                <a:gd name="T4" fmla="*/ 0 w 71"/>
                <a:gd name="T5" fmla="*/ 61 h 124"/>
                <a:gd name="T6" fmla="*/ 7 w 71"/>
                <a:gd name="T7" fmla="*/ 109 h 124"/>
                <a:gd name="T8" fmla="*/ 33 w 71"/>
                <a:gd name="T9" fmla="*/ 124 h 124"/>
                <a:gd name="T10" fmla="*/ 71 w 71"/>
                <a:gd name="T11" fmla="*/ 0 h 124"/>
                <a:gd name="T12" fmla="*/ 71 w 71"/>
                <a:gd name="T13" fmla="*/ 0 h 124"/>
                <a:gd name="T14" fmla="*/ 0 60000 65536"/>
                <a:gd name="T15" fmla="*/ 0 60000 65536"/>
                <a:gd name="T16" fmla="*/ 0 60000 65536"/>
                <a:gd name="T17" fmla="*/ 0 60000 65536"/>
                <a:gd name="T18" fmla="*/ 0 60000 65536"/>
                <a:gd name="T19" fmla="*/ 0 60000 65536"/>
                <a:gd name="T20" fmla="*/ 0 60000 65536"/>
                <a:gd name="T21" fmla="*/ 0 w 71"/>
                <a:gd name="T22" fmla="*/ 0 h 124"/>
                <a:gd name="T23" fmla="*/ 71 w 71"/>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24">
                  <a:moveTo>
                    <a:pt x="71" y="0"/>
                  </a:moveTo>
                  <a:lnTo>
                    <a:pt x="0" y="21"/>
                  </a:lnTo>
                  <a:lnTo>
                    <a:pt x="0" y="61"/>
                  </a:lnTo>
                  <a:lnTo>
                    <a:pt x="7" y="109"/>
                  </a:lnTo>
                  <a:lnTo>
                    <a:pt x="33" y="124"/>
                  </a:lnTo>
                  <a:lnTo>
                    <a:pt x="71" y="0"/>
                  </a:lnTo>
                  <a:close/>
                </a:path>
              </a:pathLst>
            </a:custGeom>
            <a:solidFill>
              <a:srgbClr val="6E91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0" name="Freeform 182"/>
            <p:cNvSpPr>
              <a:spLocks/>
            </p:cNvSpPr>
            <p:nvPr/>
          </p:nvSpPr>
          <p:spPr bwMode="auto">
            <a:xfrm>
              <a:off x="1349" y="2075"/>
              <a:ext cx="71" cy="55"/>
            </a:xfrm>
            <a:custGeom>
              <a:avLst/>
              <a:gdLst>
                <a:gd name="T0" fmla="*/ 71 w 71"/>
                <a:gd name="T1" fmla="*/ 17 h 55"/>
                <a:gd name="T2" fmla="*/ 7 w 71"/>
                <a:gd name="T3" fmla="*/ 0 h 55"/>
                <a:gd name="T4" fmla="*/ 0 w 71"/>
                <a:gd name="T5" fmla="*/ 30 h 55"/>
                <a:gd name="T6" fmla="*/ 24 w 71"/>
                <a:gd name="T7" fmla="*/ 55 h 55"/>
                <a:gd name="T8" fmla="*/ 47 w 71"/>
                <a:gd name="T9" fmla="*/ 46 h 55"/>
                <a:gd name="T10" fmla="*/ 71 w 71"/>
                <a:gd name="T11" fmla="*/ 17 h 55"/>
                <a:gd name="T12" fmla="*/ 71 w 71"/>
                <a:gd name="T13" fmla="*/ 17 h 55"/>
                <a:gd name="T14" fmla="*/ 0 60000 65536"/>
                <a:gd name="T15" fmla="*/ 0 60000 65536"/>
                <a:gd name="T16" fmla="*/ 0 60000 65536"/>
                <a:gd name="T17" fmla="*/ 0 60000 65536"/>
                <a:gd name="T18" fmla="*/ 0 60000 65536"/>
                <a:gd name="T19" fmla="*/ 0 60000 65536"/>
                <a:gd name="T20" fmla="*/ 0 60000 65536"/>
                <a:gd name="T21" fmla="*/ 0 w 71"/>
                <a:gd name="T22" fmla="*/ 0 h 55"/>
                <a:gd name="T23" fmla="*/ 71 w 71"/>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55">
                  <a:moveTo>
                    <a:pt x="71" y="17"/>
                  </a:moveTo>
                  <a:lnTo>
                    <a:pt x="7" y="0"/>
                  </a:lnTo>
                  <a:lnTo>
                    <a:pt x="0" y="30"/>
                  </a:lnTo>
                  <a:lnTo>
                    <a:pt x="24" y="55"/>
                  </a:lnTo>
                  <a:lnTo>
                    <a:pt x="47" y="46"/>
                  </a:lnTo>
                  <a:lnTo>
                    <a:pt x="71" y="17"/>
                  </a:lnTo>
                  <a:close/>
                </a:path>
              </a:pathLst>
            </a:custGeom>
            <a:solidFill>
              <a:srgbClr val="C9D4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1" name="Freeform 183"/>
            <p:cNvSpPr>
              <a:spLocks/>
            </p:cNvSpPr>
            <p:nvPr/>
          </p:nvSpPr>
          <p:spPr bwMode="auto">
            <a:xfrm>
              <a:off x="1377" y="2088"/>
              <a:ext cx="45" cy="39"/>
            </a:xfrm>
            <a:custGeom>
              <a:avLst/>
              <a:gdLst>
                <a:gd name="T0" fmla="*/ 45 w 45"/>
                <a:gd name="T1" fmla="*/ 0 h 39"/>
                <a:gd name="T2" fmla="*/ 7 w 45"/>
                <a:gd name="T3" fmla="*/ 4 h 39"/>
                <a:gd name="T4" fmla="*/ 0 w 45"/>
                <a:gd name="T5" fmla="*/ 39 h 39"/>
                <a:gd name="T6" fmla="*/ 41 w 45"/>
                <a:gd name="T7" fmla="*/ 31 h 39"/>
                <a:gd name="T8" fmla="*/ 45 w 45"/>
                <a:gd name="T9" fmla="*/ 0 h 39"/>
                <a:gd name="T10" fmla="*/ 45 w 45"/>
                <a:gd name="T11" fmla="*/ 0 h 39"/>
                <a:gd name="T12" fmla="*/ 0 60000 65536"/>
                <a:gd name="T13" fmla="*/ 0 60000 65536"/>
                <a:gd name="T14" fmla="*/ 0 60000 65536"/>
                <a:gd name="T15" fmla="*/ 0 60000 65536"/>
                <a:gd name="T16" fmla="*/ 0 60000 65536"/>
                <a:gd name="T17" fmla="*/ 0 60000 65536"/>
                <a:gd name="T18" fmla="*/ 0 w 45"/>
                <a:gd name="T19" fmla="*/ 0 h 39"/>
                <a:gd name="T20" fmla="*/ 45 w 4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5" h="39">
                  <a:moveTo>
                    <a:pt x="45" y="0"/>
                  </a:moveTo>
                  <a:lnTo>
                    <a:pt x="7" y="4"/>
                  </a:lnTo>
                  <a:lnTo>
                    <a:pt x="0" y="39"/>
                  </a:lnTo>
                  <a:lnTo>
                    <a:pt x="41" y="31"/>
                  </a:lnTo>
                  <a:lnTo>
                    <a:pt x="45"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2" name="Freeform 184"/>
            <p:cNvSpPr>
              <a:spLocks/>
            </p:cNvSpPr>
            <p:nvPr/>
          </p:nvSpPr>
          <p:spPr bwMode="auto">
            <a:xfrm>
              <a:off x="1306" y="1912"/>
              <a:ext cx="151" cy="169"/>
            </a:xfrm>
            <a:custGeom>
              <a:avLst/>
              <a:gdLst>
                <a:gd name="T0" fmla="*/ 101 w 151"/>
                <a:gd name="T1" fmla="*/ 63 h 169"/>
                <a:gd name="T2" fmla="*/ 82 w 151"/>
                <a:gd name="T3" fmla="*/ 48 h 169"/>
                <a:gd name="T4" fmla="*/ 114 w 151"/>
                <a:gd name="T5" fmla="*/ 0 h 169"/>
                <a:gd name="T6" fmla="*/ 133 w 151"/>
                <a:gd name="T7" fmla="*/ 2 h 169"/>
                <a:gd name="T8" fmla="*/ 151 w 151"/>
                <a:gd name="T9" fmla="*/ 25 h 169"/>
                <a:gd name="T10" fmla="*/ 151 w 151"/>
                <a:gd name="T11" fmla="*/ 55 h 169"/>
                <a:gd name="T12" fmla="*/ 95 w 151"/>
                <a:gd name="T13" fmla="*/ 136 h 169"/>
                <a:gd name="T14" fmla="*/ 54 w 151"/>
                <a:gd name="T15" fmla="*/ 169 h 169"/>
                <a:gd name="T16" fmla="*/ 17 w 151"/>
                <a:gd name="T17" fmla="*/ 163 h 169"/>
                <a:gd name="T18" fmla="*/ 0 w 151"/>
                <a:gd name="T19" fmla="*/ 155 h 169"/>
                <a:gd name="T20" fmla="*/ 5 w 151"/>
                <a:gd name="T21" fmla="*/ 128 h 169"/>
                <a:gd name="T22" fmla="*/ 24 w 151"/>
                <a:gd name="T23" fmla="*/ 105 h 169"/>
                <a:gd name="T24" fmla="*/ 47 w 151"/>
                <a:gd name="T25" fmla="*/ 105 h 169"/>
                <a:gd name="T26" fmla="*/ 52 w 151"/>
                <a:gd name="T27" fmla="*/ 123 h 169"/>
                <a:gd name="T28" fmla="*/ 71 w 151"/>
                <a:gd name="T29" fmla="*/ 94 h 169"/>
                <a:gd name="T30" fmla="*/ 101 w 151"/>
                <a:gd name="T31" fmla="*/ 63 h 169"/>
                <a:gd name="T32" fmla="*/ 101 w 151"/>
                <a:gd name="T33" fmla="*/ 63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9"/>
                <a:gd name="T53" fmla="*/ 151 w 151"/>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9">
                  <a:moveTo>
                    <a:pt x="101" y="63"/>
                  </a:moveTo>
                  <a:lnTo>
                    <a:pt x="82" y="48"/>
                  </a:lnTo>
                  <a:lnTo>
                    <a:pt x="114" y="0"/>
                  </a:lnTo>
                  <a:lnTo>
                    <a:pt x="133" y="2"/>
                  </a:lnTo>
                  <a:lnTo>
                    <a:pt x="151" y="25"/>
                  </a:lnTo>
                  <a:lnTo>
                    <a:pt x="151" y="55"/>
                  </a:lnTo>
                  <a:lnTo>
                    <a:pt x="95" y="136"/>
                  </a:lnTo>
                  <a:lnTo>
                    <a:pt x="54" y="169"/>
                  </a:lnTo>
                  <a:lnTo>
                    <a:pt x="17" y="163"/>
                  </a:lnTo>
                  <a:lnTo>
                    <a:pt x="0" y="155"/>
                  </a:lnTo>
                  <a:lnTo>
                    <a:pt x="5" y="128"/>
                  </a:lnTo>
                  <a:lnTo>
                    <a:pt x="24" y="105"/>
                  </a:lnTo>
                  <a:lnTo>
                    <a:pt x="47" y="105"/>
                  </a:lnTo>
                  <a:lnTo>
                    <a:pt x="52" y="123"/>
                  </a:lnTo>
                  <a:lnTo>
                    <a:pt x="71" y="94"/>
                  </a:lnTo>
                  <a:lnTo>
                    <a:pt x="101" y="6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3" name="Freeform 185"/>
            <p:cNvSpPr>
              <a:spLocks/>
            </p:cNvSpPr>
            <p:nvPr/>
          </p:nvSpPr>
          <p:spPr bwMode="auto">
            <a:xfrm>
              <a:off x="1356" y="1971"/>
              <a:ext cx="66" cy="125"/>
            </a:xfrm>
            <a:custGeom>
              <a:avLst/>
              <a:gdLst>
                <a:gd name="T0" fmla="*/ 58 w 66"/>
                <a:gd name="T1" fmla="*/ 0 h 125"/>
                <a:gd name="T2" fmla="*/ 12 w 66"/>
                <a:gd name="T3" fmla="*/ 12 h 125"/>
                <a:gd name="T4" fmla="*/ 0 w 66"/>
                <a:gd name="T5" fmla="*/ 44 h 125"/>
                <a:gd name="T6" fmla="*/ 0 w 66"/>
                <a:gd name="T7" fmla="*/ 44 h 125"/>
                <a:gd name="T8" fmla="*/ 6 w 66"/>
                <a:gd name="T9" fmla="*/ 44 h 125"/>
                <a:gd name="T10" fmla="*/ 8 w 66"/>
                <a:gd name="T11" fmla="*/ 46 h 125"/>
                <a:gd name="T12" fmla="*/ 12 w 66"/>
                <a:gd name="T13" fmla="*/ 52 h 125"/>
                <a:gd name="T14" fmla="*/ 12 w 66"/>
                <a:gd name="T15" fmla="*/ 58 h 125"/>
                <a:gd name="T16" fmla="*/ 15 w 66"/>
                <a:gd name="T17" fmla="*/ 64 h 125"/>
                <a:gd name="T18" fmla="*/ 12 w 66"/>
                <a:gd name="T19" fmla="*/ 69 h 125"/>
                <a:gd name="T20" fmla="*/ 12 w 66"/>
                <a:gd name="T21" fmla="*/ 73 h 125"/>
                <a:gd name="T22" fmla="*/ 23 w 66"/>
                <a:gd name="T23" fmla="*/ 94 h 125"/>
                <a:gd name="T24" fmla="*/ 6 w 66"/>
                <a:gd name="T25" fmla="*/ 121 h 125"/>
                <a:gd name="T26" fmla="*/ 32 w 66"/>
                <a:gd name="T27" fmla="*/ 125 h 125"/>
                <a:gd name="T28" fmla="*/ 51 w 66"/>
                <a:gd name="T29" fmla="*/ 104 h 125"/>
                <a:gd name="T30" fmla="*/ 66 w 66"/>
                <a:gd name="T31" fmla="*/ 44 h 125"/>
                <a:gd name="T32" fmla="*/ 58 w 66"/>
                <a:gd name="T33" fmla="*/ 0 h 125"/>
                <a:gd name="T34" fmla="*/ 58 w 66"/>
                <a:gd name="T35" fmla="*/ 0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25"/>
                <a:gd name="T56" fmla="*/ 66 w 66"/>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25">
                  <a:moveTo>
                    <a:pt x="58" y="0"/>
                  </a:moveTo>
                  <a:lnTo>
                    <a:pt x="12" y="12"/>
                  </a:lnTo>
                  <a:lnTo>
                    <a:pt x="0" y="44"/>
                  </a:lnTo>
                  <a:lnTo>
                    <a:pt x="6" y="44"/>
                  </a:lnTo>
                  <a:lnTo>
                    <a:pt x="8" y="46"/>
                  </a:lnTo>
                  <a:lnTo>
                    <a:pt x="12" y="52"/>
                  </a:lnTo>
                  <a:lnTo>
                    <a:pt x="12" y="58"/>
                  </a:lnTo>
                  <a:lnTo>
                    <a:pt x="15" y="64"/>
                  </a:lnTo>
                  <a:lnTo>
                    <a:pt x="12" y="69"/>
                  </a:lnTo>
                  <a:lnTo>
                    <a:pt x="12" y="73"/>
                  </a:lnTo>
                  <a:lnTo>
                    <a:pt x="23" y="94"/>
                  </a:lnTo>
                  <a:lnTo>
                    <a:pt x="6" y="121"/>
                  </a:lnTo>
                  <a:lnTo>
                    <a:pt x="32" y="125"/>
                  </a:lnTo>
                  <a:lnTo>
                    <a:pt x="51" y="104"/>
                  </a:lnTo>
                  <a:lnTo>
                    <a:pt x="66" y="44"/>
                  </a:lnTo>
                  <a:lnTo>
                    <a:pt x="58" y="0"/>
                  </a:lnTo>
                  <a:close/>
                </a:path>
              </a:pathLst>
            </a:custGeom>
            <a:solidFill>
              <a:srgbClr val="852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4" name="Freeform 186"/>
            <p:cNvSpPr>
              <a:spLocks/>
            </p:cNvSpPr>
            <p:nvPr/>
          </p:nvSpPr>
          <p:spPr bwMode="auto">
            <a:xfrm>
              <a:off x="1377" y="1941"/>
              <a:ext cx="69" cy="157"/>
            </a:xfrm>
            <a:custGeom>
              <a:avLst/>
              <a:gdLst>
                <a:gd name="T0" fmla="*/ 39 w 69"/>
                <a:gd name="T1" fmla="*/ 157 h 157"/>
                <a:gd name="T2" fmla="*/ 41 w 69"/>
                <a:gd name="T3" fmla="*/ 111 h 157"/>
                <a:gd name="T4" fmla="*/ 69 w 69"/>
                <a:gd name="T5" fmla="*/ 71 h 157"/>
                <a:gd name="T6" fmla="*/ 54 w 69"/>
                <a:gd name="T7" fmla="*/ 26 h 157"/>
                <a:gd name="T8" fmla="*/ 4 w 69"/>
                <a:gd name="T9" fmla="*/ 0 h 157"/>
                <a:gd name="T10" fmla="*/ 0 w 69"/>
                <a:gd name="T11" fmla="*/ 13 h 157"/>
                <a:gd name="T12" fmla="*/ 37 w 69"/>
                <a:gd name="T13" fmla="*/ 36 h 157"/>
                <a:gd name="T14" fmla="*/ 24 w 69"/>
                <a:gd name="T15" fmla="*/ 40 h 157"/>
                <a:gd name="T16" fmla="*/ 26 w 69"/>
                <a:gd name="T17" fmla="*/ 55 h 157"/>
                <a:gd name="T18" fmla="*/ 11 w 69"/>
                <a:gd name="T19" fmla="*/ 65 h 157"/>
                <a:gd name="T20" fmla="*/ 26 w 69"/>
                <a:gd name="T21" fmla="*/ 82 h 157"/>
                <a:gd name="T22" fmla="*/ 4 w 69"/>
                <a:gd name="T23" fmla="*/ 95 h 157"/>
                <a:gd name="T24" fmla="*/ 4 w 69"/>
                <a:gd name="T25" fmla="*/ 120 h 157"/>
                <a:gd name="T26" fmla="*/ 19 w 69"/>
                <a:gd name="T27" fmla="*/ 130 h 157"/>
                <a:gd name="T28" fmla="*/ 11 w 69"/>
                <a:gd name="T29" fmla="*/ 157 h 157"/>
                <a:gd name="T30" fmla="*/ 39 w 69"/>
                <a:gd name="T31" fmla="*/ 157 h 157"/>
                <a:gd name="T32" fmla="*/ 39 w 69"/>
                <a:gd name="T33" fmla="*/ 157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57"/>
                <a:gd name="T53" fmla="*/ 69 w 6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57">
                  <a:moveTo>
                    <a:pt x="39" y="157"/>
                  </a:moveTo>
                  <a:lnTo>
                    <a:pt x="41" y="111"/>
                  </a:lnTo>
                  <a:lnTo>
                    <a:pt x="69" y="71"/>
                  </a:lnTo>
                  <a:lnTo>
                    <a:pt x="54" y="26"/>
                  </a:lnTo>
                  <a:lnTo>
                    <a:pt x="4" y="0"/>
                  </a:lnTo>
                  <a:lnTo>
                    <a:pt x="0" y="13"/>
                  </a:lnTo>
                  <a:lnTo>
                    <a:pt x="37" y="36"/>
                  </a:lnTo>
                  <a:lnTo>
                    <a:pt x="24" y="40"/>
                  </a:lnTo>
                  <a:lnTo>
                    <a:pt x="26" y="55"/>
                  </a:lnTo>
                  <a:lnTo>
                    <a:pt x="11" y="65"/>
                  </a:lnTo>
                  <a:lnTo>
                    <a:pt x="26" y="82"/>
                  </a:lnTo>
                  <a:lnTo>
                    <a:pt x="4" y="95"/>
                  </a:lnTo>
                  <a:lnTo>
                    <a:pt x="4" y="120"/>
                  </a:lnTo>
                  <a:lnTo>
                    <a:pt x="19" y="130"/>
                  </a:lnTo>
                  <a:lnTo>
                    <a:pt x="11" y="157"/>
                  </a:lnTo>
                  <a:lnTo>
                    <a:pt x="39" y="157"/>
                  </a:lnTo>
                  <a:close/>
                </a:path>
              </a:pathLst>
            </a:custGeom>
            <a:solidFill>
              <a:srgbClr val="C26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5" name="Freeform 187"/>
            <p:cNvSpPr>
              <a:spLocks/>
            </p:cNvSpPr>
            <p:nvPr/>
          </p:nvSpPr>
          <p:spPr bwMode="auto">
            <a:xfrm>
              <a:off x="1064" y="2127"/>
              <a:ext cx="64" cy="95"/>
            </a:xfrm>
            <a:custGeom>
              <a:avLst/>
              <a:gdLst>
                <a:gd name="T0" fmla="*/ 0 w 64"/>
                <a:gd name="T1" fmla="*/ 26 h 95"/>
                <a:gd name="T2" fmla="*/ 28 w 64"/>
                <a:gd name="T3" fmla="*/ 26 h 95"/>
                <a:gd name="T4" fmla="*/ 21 w 64"/>
                <a:gd name="T5" fmla="*/ 51 h 95"/>
                <a:gd name="T6" fmla="*/ 64 w 64"/>
                <a:gd name="T7" fmla="*/ 95 h 95"/>
                <a:gd name="T8" fmla="*/ 43 w 64"/>
                <a:gd name="T9" fmla="*/ 0 h 95"/>
                <a:gd name="T10" fmla="*/ 0 w 64"/>
                <a:gd name="T11" fmla="*/ 26 h 95"/>
                <a:gd name="T12" fmla="*/ 0 w 64"/>
                <a:gd name="T13" fmla="*/ 26 h 95"/>
                <a:gd name="T14" fmla="*/ 0 60000 65536"/>
                <a:gd name="T15" fmla="*/ 0 60000 65536"/>
                <a:gd name="T16" fmla="*/ 0 60000 65536"/>
                <a:gd name="T17" fmla="*/ 0 60000 65536"/>
                <a:gd name="T18" fmla="*/ 0 60000 65536"/>
                <a:gd name="T19" fmla="*/ 0 60000 65536"/>
                <a:gd name="T20" fmla="*/ 0 60000 65536"/>
                <a:gd name="T21" fmla="*/ 0 w 64"/>
                <a:gd name="T22" fmla="*/ 0 h 95"/>
                <a:gd name="T23" fmla="*/ 64 w 6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95">
                  <a:moveTo>
                    <a:pt x="0" y="26"/>
                  </a:moveTo>
                  <a:lnTo>
                    <a:pt x="28" y="26"/>
                  </a:lnTo>
                  <a:lnTo>
                    <a:pt x="21" y="51"/>
                  </a:lnTo>
                  <a:lnTo>
                    <a:pt x="64" y="95"/>
                  </a:lnTo>
                  <a:lnTo>
                    <a:pt x="43" y="0"/>
                  </a:lnTo>
                  <a:lnTo>
                    <a:pt x="0" y="26"/>
                  </a:lnTo>
                  <a:close/>
                </a:path>
              </a:pathLst>
            </a:custGeom>
            <a:solidFill>
              <a:srgbClr val="6E91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6" name="Freeform 188"/>
            <p:cNvSpPr>
              <a:spLocks/>
            </p:cNvSpPr>
            <p:nvPr/>
          </p:nvSpPr>
          <p:spPr bwMode="auto">
            <a:xfrm>
              <a:off x="1079" y="1916"/>
              <a:ext cx="83" cy="94"/>
            </a:xfrm>
            <a:custGeom>
              <a:avLst/>
              <a:gdLst>
                <a:gd name="T0" fmla="*/ 25 w 83"/>
                <a:gd name="T1" fmla="*/ 94 h 94"/>
                <a:gd name="T2" fmla="*/ 21 w 83"/>
                <a:gd name="T3" fmla="*/ 90 h 94"/>
                <a:gd name="T4" fmla="*/ 15 w 83"/>
                <a:gd name="T5" fmla="*/ 88 h 94"/>
                <a:gd name="T6" fmla="*/ 8 w 83"/>
                <a:gd name="T7" fmla="*/ 78 h 94"/>
                <a:gd name="T8" fmla="*/ 4 w 83"/>
                <a:gd name="T9" fmla="*/ 69 h 94"/>
                <a:gd name="T10" fmla="*/ 0 w 83"/>
                <a:gd name="T11" fmla="*/ 61 h 94"/>
                <a:gd name="T12" fmla="*/ 0 w 83"/>
                <a:gd name="T13" fmla="*/ 53 h 94"/>
                <a:gd name="T14" fmla="*/ 0 w 83"/>
                <a:gd name="T15" fmla="*/ 44 h 94"/>
                <a:gd name="T16" fmla="*/ 0 w 83"/>
                <a:gd name="T17" fmla="*/ 38 h 94"/>
                <a:gd name="T18" fmla="*/ 2 w 83"/>
                <a:gd name="T19" fmla="*/ 25 h 94"/>
                <a:gd name="T20" fmla="*/ 4 w 83"/>
                <a:gd name="T21" fmla="*/ 21 h 94"/>
                <a:gd name="T22" fmla="*/ 15 w 83"/>
                <a:gd name="T23" fmla="*/ 44 h 94"/>
                <a:gd name="T24" fmla="*/ 13 w 83"/>
                <a:gd name="T25" fmla="*/ 38 h 94"/>
                <a:gd name="T26" fmla="*/ 15 w 83"/>
                <a:gd name="T27" fmla="*/ 30 h 94"/>
                <a:gd name="T28" fmla="*/ 17 w 83"/>
                <a:gd name="T29" fmla="*/ 21 h 94"/>
                <a:gd name="T30" fmla="*/ 23 w 83"/>
                <a:gd name="T31" fmla="*/ 11 h 94"/>
                <a:gd name="T32" fmla="*/ 30 w 83"/>
                <a:gd name="T33" fmla="*/ 4 h 94"/>
                <a:gd name="T34" fmla="*/ 38 w 83"/>
                <a:gd name="T35" fmla="*/ 2 h 94"/>
                <a:gd name="T36" fmla="*/ 49 w 83"/>
                <a:gd name="T37" fmla="*/ 0 h 94"/>
                <a:gd name="T38" fmla="*/ 58 w 83"/>
                <a:gd name="T39" fmla="*/ 4 h 94"/>
                <a:gd name="T40" fmla="*/ 64 w 83"/>
                <a:gd name="T41" fmla="*/ 9 h 94"/>
                <a:gd name="T42" fmla="*/ 66 w 83"/>
                <a:gd name="T43" fmla="*/ 17 h 94"/>
                <a:gd name="T44" fmla="*/ 66 w 83"/>
                <a:gd name="T45" fmla="*/ 23 h 94"/>
                <a:gd name="T46" fmla="*/ 68 w 83"/>
                <a:gd name="T47" fmla="*/ 27 h 94"/>
                <a:gd name="T48" fmla="*/ 73 w 83"/>
                <a:gd name="T49" fmla="*/ 9 h 94"/>
                <a:gd name="T50" fmla="*/ 75 w 83"/>
                <a:gd name="T51" fmla="*/ 9 h 94"/>
                <a:gd name="T52" fmla="*/ 77 w 83"/>
                <a:gd name="T53" fmla="*/ 15 h 94"/>
                <a:gd name="T54" fmla="*/ 81 w 83"/>
                <a:gd name="T55" fmla="*/ 21 h 94"/>
                <a:gd name="T56" fmla="*/ 83 w 83"/>
                <a:gd name="T57" fmla="*/ 30 h 94"/>
                <a:gd name="T58" fmla="*/ 77 w 83"/>
                <a:gd name="T59" fmla="*/ 38 h 94"/>
                <a:gd name="T60" fmla="*/ 70 w 83"/>
                <a:gd name="T61" fmla="*/ 50 h 94"/>
                <a:gd name="T62" fmla="*/ 64 w 83"/>
                <a:gd name="T63" fmla="*/ 55 h 94"/>
                <a:gd name="T64" fmla="*/ 64 w 83"/>
                <a:gd name="T65" fmla="*/ 61 h 94"/>
                <a:gd name="T66" fmla="*/ 58 w 83"/>
                <a:gd name="T67" fmla="*/ 57 h 94"/>
                <a:gd name="T68" fmla="*/ 47 w 83"/>
                <a:gd name="T69" fmla="*/ 55 h 94"/>
                <a:gd name="T70" fmla="*/ 36 w 83"/>
                <a:gd name="T71" fmla="*/ 55 h 94"/>
                <a:gd name="T72" fmla="*/ 34 w 83"/>
                <a:gd name="T73" fmla="*/ 65 h 94"/>
                <a:gd name="T74" fmla="*/ 38 w 83"/>
                <a:gd name="T75" fmla="*/ 74 h 94"/>
                <a:gd name="T76" fmla="*/ 45 w 83"/>
                <a:gd name="T77" fmla="*/ 80 h 94"/>
                <a:gd name="T78" fmla="*/ 25 w 83"/>
                <a:gd name="T79" fmla="*/ 94 h 94"/>
                <a:gd name="T80" fmla="*/ 25 w 83"/>
                <a:gd name="T81" fmla="*/ 94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
                <a:gd name="T124" fmla="*/ 0 h 94"/>
                <a:gd name="T125" fmla="*/ 83 w 8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 h="94">
                  <a:moveTo>
                    <a:pt x="25" y="94"/>
                  </a:moveTo>
                  <a:lnTo>
                    <a:pt x="21" y="90"/>
                  </a:lnTo>
                  <a:lnTo>
                    <a:pt x="15" y="88"/>
                  </a:lnTo>
                  <a:lnTo>
                    <a:pt x="8" y="78"/>
                  </a:lnTo>
                  <a:lnTo>
                    <a:pt x="4" y="69"/>
                  </a:lnTo>
                  <a:lnTo>
                    <a:pt x="0" y="61"/>
                  </a:lnTo>
                  <a:lnTo>
                    <a:pt x="0" y="53"/>
                  </a:lnTo>
                  <a:lnTo>
                    <a:pt x="0" y="44"/>
                  </a:lnTo>
                  <a:lnTo>
                    <a:pt x="0" y="38"/>
                  </a:lnTo>
                  <a:lnTo>
                    <a:pt x="2" y="25"/>
                  </a:lnTo>
                  <a:lnTo>
                    <a:pt x="4" y="21"/>
                  </a:lnTo>
                  <a:lnTo>
                    <a:pt x="15" y="44"/>
                  </a:lnTo>
                  <a:lnTo>
                    <a:pt x="13" y="38"/>
                  </a:lnTo>
                  <a:lnTo>
                    <a:pt x="15" y="30"/>
                  </a:lnTo>
                  <a:lnTo>
                    <a:pt x="17" y="21"/>
                  </a:lnTo>
                  <a:lnTo>
                    <a:pt x="23" y="11"/>
                  </a:lnTo>
                  <a:lnTo>
                    <a:pt x="30" y="4"/>
                  </a:lnTo>
                  <a:lnTo>
                    <a:pt x="38" y="2"/>
                  </a:lnTo>
                  <a:lnTo>
                    <a:pt x="49" y="0"/>
                  </a:lnTo>
                  <a:lnTo>
                    <a:pt x="58" y="4"/>
                  </a:lnTo>
                  <a:lnTo>
                    <a:pt x="64" y="9"/>
                  </a:lnTo>
                  <a:lnTo>
                    <a:pt x="66" y="17"/>
                  </a:lnTo>
                  <a:lnTo>
                    <a:pt x="66" y="23"/>
                  </a:lnTo>
                  <a:lnTo>
                    <a:pt x="68" y="27"/>
                  </a:lnTo>
                  <a:lnTo>
                    <a:pt x="73" y="9"/>
                  </a:lnTo>
                  <a:lnTo>
                    <a:pt x="75" y="9"/>
                  </a:lnTo>
                  <a:lnTo>
                    <a:pt x="77" y="15"/>
                  </a:lnTo>
                  <a:lnTo>
                    <a:pt x="81" y="21"/>
                  </a:lnTo>
                  <a:lnTo>
                    <a:pt x="83" y="30"/>
                  </a:lnTo>
                  <a:lnTo>
                    <a:pt x="77" y="38"/>
                  </a:lnTo>
                  <a:lnTo>
                    <a:pt x="70" y="50"/>
                  </a:lnTo>
                  <a:lnTo>
                    <a:pt x="64" y="55"/>
                  </a:lnTo>
                  <a:lnTo>
                    <a:pt x="64" y="61"/>
                  </a:lnTo>
                  <a:lnTo>
                    <a:pt x="58" y="57"/>
                  </a:lnTo>
                  <a:lnTo>
                    <a:pt x="47" y="55"/>
                  </a:lnTo>
                  <a:lnTo>
                    <a:pt x="36" y="55"/>
                  </a:lnTo>
                  <a:lnTo>
                    <a:pt x="34" y="65"/>
                  </a:lnTo>
                  <a:lnTo>
                    <a:pt x="38" y="74"/>
                  </a:lnTo>
                  <a:lnTo>
                    <a:pt x="45" y="80"/>
                  </a:lnTo>
                  <a:lnTo>
                    <a:pt x="25" y="94"/>
                  </a:lnTo>
                  <a:close/>
                </a:path>
              </a:pathLst>
            </a:custGeom>
            <a:solidFill>
              <a:srgbClr val="A69C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7" name="Freeform 189"/>
            <p:cNvSpPr>
              <a:spLocks/>
            </p:cNvSpPr>
            <p:nvPr/>
          </p:nvSpPr>
          <p:spPr bwMode="auto">
            <a:xfrm>
              <a:off x="1334" y="2063"/>
              <a:ext cx="296" cy="167"/>
            </a:xfrm>
            <a:custGeom>
              <a:avLst/>
              <a:gdLst>
                <a:gd name="T0" fmla="*/ 13 w 296"/>
                <a:gd name="T1" fmla="*/ 0 h 167"/>
                <a:gd name="T2" fmla="*/ 13 w 296"/>
                <a:gd name="T3" fmla="*/ 18 h 167"/>
                <a:gd name="T4" fmla="*/ 15 w 296"/>
                <a:gd name="T5" fmla="*/ 39 h 167"/>
                <a:gd name="T6" fmla="*/ 24 w 296"/>
                <a:gd name="T7" fmla="*/ 54 h 167"/>
                <a:gd name="T8" fmla="*/ 37 w 296"/>
                <a:gd name="T9" fmla="*/ 71 h 167"/>
                <a:gd name="T10" fmla="*/ 56 w 296"/>
                <a:gd name="T11" fmla="*/ 88 h 167"/>
                <a:gd name="T12" fmla="*/ 82 w 296"/>
                <a:gd name="T13" fmla="*/ 104 h 167"/>
                <a:gd name="T14" fmla="*/ 112 w 296"/>
                <a:gd name="T15" fmla="*/ 115 h 167"/>
                <a:gd name="T16" fmla="*/ 138 w 296"/>
                <a:gd name="T17" fmla="*/ 125 h 167"/>
                <a:gd name="T18" fmla="*/ 155 w 296"/>
                <a:gd name="T19" fmla="*/ 131 h 167"/>
                <a:gd name="T20" fmla="*/ 174 w 296"/>
                <a:gd name="T21" fmla="*/ 134 h 167"/>
                <a:gd name="T22" fmla="*/ 191 w 296"/>
                <a:gd name="T23" fmla="*/ 140 h 167"/>
                <a:gd name="T24" fmla="*/ 215 w 296"/>
                <a:gd name="T25" fmla="*/ 146 h 167"/>
                <a:gd name="T26" fmla="*/ 245 w 296"/>
                <a:gd name="T27" fmla="*/ 152 h 167"/>
                <a:gd name="T28" fmla="*/ 269 w 296"/>
                <a:gd name="T29" fmla="*/ 156 h 167"/>
                <a:gd name="T30" fmla="*/ 281 w 296"/>
                <a:gd name="T31" fmla="*/ 157 h 167"/>
                <a:gd name="T32" fmla="*/ 296 w 296"/>
                <a:gd name="T33" fmla="*/ 167 h 167"/>
                <a:gd name="T34" fmla="*/ 288 w 296"/>
                <a:gd name="T35" fmla="*/ 167 h 167"/>
                <a:gd name="T36" fmla="*/ 271 w 296"/>
                <a:gd name="T37" fmla="*/ 163 h 167"/>
                <a:gd name="T38" fmla="*/ 243 w 296"/>
                <a:gd name="T39" fmla="*/ 159 h 167"/>
                <a:gd name="T40" fmla="*/ 211 w 296"/>
                <a:gd name="T41" fmla="*/ 154 h 167"/>
                <a:gd name="T42" fmla="*/ 191 w 296"/>
                <a:gd name="T43" fmla="*/ 150 h 167"/>
                <a:gd name="T44" fmla="*/ 172 w 296"/>
                <a:gd name="T45" fmla="*/ 144 h 167"/>
                <a:gd name="T46" fmla="*/ 153 w 296"/>
                <a:gd name="T47" fmla="*/ 140 h 167"/>
                <a:gd name="T48" fmla="*/ 135 w 296"/>
                <a:gd name="T49" fmla="*/ 136 h 167"/>
                <a:gd name="T50" fmla="*/ 116 w 296"/>
                <a:gd name="T51" fmla="*/ 129 h 167"/>
                <a:gd name="T52" fmla="*/ 99 w 296"/>
                <a:gd name="T53" fmla="*/ 123 h 167"/>
                <a:gd name="T54" fmla="*/ 69 w 296"/>
                <a:gd name="T55" fmla="*/ 110 h 167"/>
                <a:gd name="T56" fmla="*/ 43 w 296"/>
                <a:gd name="T57" fmla="*/ 92 h 167"/>
                <a:gd name="T58" fmla="*/ 28 w 296"/>
                <a:gd name="T59" fmla="*/ 75 h 167"/>
                <a:gd name="T60" fmla="*/ 15 w 296"/>
                <a:gd name="T61" fmla="*/ 54 h 167"/>
                <a:gd name="T62" fmla="*/ 9 w 296"/>
                <a:gd name="T63" fmla="*/ 39 h 167"/>
                <a:gd name="T64" fmla="*/ 2 w 296"/>
                <a:gd name="T65" fmla="*/ 21 h 167"/>
                <a:gd name="T66" fmla="*/ 2 w 296"/>
                <a:gd name="T67" fmla="*/ 10 h 167"/>
                <a:gd name="T68" fmla="*/ 2 w 296"/>
                <a:gd name="T69" fmla="*/ 0 h 167"/>
                <a:gd name="T70" fmla="*/ 15 w 296"/>
                <a:gd name="T71" fmla="*/ 0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6"/>
                <a:gd name="T109" fmla="*/ 0 h 167"/>
                <a:gd name="T110" fmla="*/ 296 w 296"/>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6" h="167">
                  <a:moveTo>
                    <a:pt x="15" y="0"/>
                  </a:moveTo>
                  <a:lnTo>
                    <a:pt x="13" y="0"/>
                  </a:lnTo>
                  <a:lnTo>
                    <a:pt x="13" y="8"/>
                  </a:lnTo>
                  <a:lnTo>
                    <a:pt x="13" y="18"/>
                  </a:lnTo>
                  <a:lnTo>
                    <a:pt x="15" y="33"/>
                  </a:lnTo>
                  <a:lnTo>
                    <a:pt x="15" y="39"/>
                  </a:lnTo>
                  <a:lnTo>
                    <a:pt x="22" y="46"/>
                  </a:lnTo>
                  <a:lnTo>
                    <a:pt x="24" y="54"/>
                  </a:lnTo>
                  <a:lnTo>
                    <a:pt x="30" y="64"/>
                  </a:lnTo>
                  <a:lnTo>
                    <a:pt x="37" y="71"/>
                  </a:lnTo>
                  <a:lnTo>
                    <a:pt x="47" y="81"/>
                  </a:lnTo>
                  <a:lnTo>
                    <a:pt x="56" y="88"/>
                  </a:lnTo>
                  <a:lnTo>
                    <a:pt x="69" y="98"/>
                  </a:lnTo>
                  <a:lnTo>
                    <a:pt x="82" y="104"/>
                  </a:lnTo>
                  <a:lnTo>
                    <a:pt x="97" y="110"/>
                  </a:lnTo>
                  <a:lnTo>
                    <a:pt x="112" y="115"/>
                  </a:lnTo>
                  <a:lnTo>
                    <a:pt x="131" y="123"/>
                  </a:lnTo>
                  <a:lnTo>
                    <a:pt x="138" y="125"/>
                  </a:lnTo>
                  <a:lnTo>
                    <a:pt x="146" y="127"/>
                  </a:lnTo>
                  <a:lnTo>
                    <a:pt x="155" y="131"/>
                  </a:lnTo>
                  <a:lnTo>
                    <a:pt x="165" y="133"/>
                  </a:lnTo>
                  <a:lnTo>
                    <a:pt x="174" y="134"/>
                  </a:lnTo>
                  <a:lnTo>
                    <a:pt x="183" y="138"/>
                  </a:lnTo>
                  <a:lnTo>
                    <a:pt x="191" y="140"/>
                  </a:lnTo>
                  <a:lnTo>
                    <a:pt x="200" y="144"/>
                  </a:lnTo>
                  <a:lnTo>
                    <a:pt x="215" y="146"/>
                  </a:lnTo>
                  <a:lnTo>
                    <a:pt x="232" y="150"/>
                  </a:lnTo>
                  <a:lnTo>
                    <a:pt x="245" y="152"/>
                  </a:lnTo>
                  <a:lnTo>
                    <a:pt x="258" y="156"/>
                  </a:lnTo>
                  <a:lnTo>
                    <a:pt x="269" y="156"/>
                  </a:lnTo>
                  <a:lnTo>
                    <a:pt x="277" y="157"/>
                  </a:lnTo>
                  <a:lnTo>
                    <a:pt x="281" y="157"/>
                  </a:lnTo>
                  <a:lnTo>
                    <a:pt x="284" y="159"/>
                  </a:lnTo>
                  <a:lnTo>
                    <a:pt x="296" y="167"/>
                  </a:lnTo>
                  <a:lnTo>
                    <a:pt x="292" y="167"/>
                  </a:lnTo>
                  <a:lnTo>
                    <a:pt x="288" y="167"/>
                  </a:lnTo>
                  <a:lnTo>
                    <a:pt x="279" y="165"/>
                  </a:lnTo>
                  <a:lnTo>
                    <a:pt x="271" y="163"/>
                  </a:lnTo>
                  <a:lnTo>
                    <a:pt x="256" y="161"/>
                  </a:lnTo>
                  <a:lnTo>
                    <a:pt x="243" y="159"/>
                  </a:lnTo>
                  <a:lnTo>
                    <a:pt x="226" y="156"/>
                  </a:lnTo>
                  <a:lnTo>
                    <a:pt x="211" y="154"/>
                  </a:lnTo>
                  <a:lnTo>
                    <a:pt x="200" y="150"/>
                  </a:lnTo>
                  <a:lnTo>
                    <a:pt x="191" y="150"/>
                  </a:lnTo>
                  <a:lnTo>
                    <a:pt x="180" y="146"/>
                  </a:lnTo>
                  <a:lnTo>
                    <a:pt x="172" y="144"/>
                  </a:lnTo>
                  <a:lnTo>
                    <a:pt x="163" y="142"/>
                  </a:lnTo>
                  <a:lnTo>
                    <a:pt x="153" y="140"/>
                  </a:lnTo>
                  <a:lnTo>
                    <a:pt x="144" y="138"/>
                  </a:lnTo>
                  <a:lnTo>
                    <a:pt x="135" y="136"/>
                  </a:lnTo>
                  <a:lnTo>
                    <a:pt x="125" y="133"/>
                  </a:lnTo>
                  <a:lnTo>
                    <a:pt x="116" y="129"/>
                  </a:lnTo>
                  <a:lnTo>
                    <a:pt x="107" y="127"/>
                  </a:lnTo>
                  <a:lnTo>
                    <a:pt x="99" y="123"/>
                  </a:lnTo>
                  <a:lnTo>
                    <a:pt x="82" y="115"/>
                  </a:lnTo>
                  <a:lnTo>
                    <a:pt x="69" y="110"/>
                  </a:lnTo>
                  <a:lnTo>
                    <a:pt x="54" y="100"/>
                  </a:lnTo>
                  <a:lnTo>
                    <a:pt x="43" y="92"/>
                  </a:lnTo>
                  <a:lnTo>
                    <a:pt x="34" y="83"/>
                  </a:lnTo>
                  <a:lnTo>
                    <a:pt x="28" y="75"/>
                  </a:lnTo>
                  <a:lnTo>
                    <a:pt x="19" y="64"/>
                  </a:lnTo>
                  <a:lnTo>
                    <a:pt x="15" y="54"/>
                  </a:lnTo>
                  <a:lnTo>
                    <a:pt x="9" y="46"/>
                  </a:lnTo>
                  <a:lnTo>
                    <a:pt x="9" y="39"/>
                  </a:lnTo>
                  <a:lnTo>
                    <a:pt x="2" y="29"/>
                  </a:lnTo>
                  <a:lnTo>
                    <a:pt x="2" y="21"/>
                  </a:lnTo>
                  <a:lnTo>
                    <a:pt x="2" y="14"/>
                  </a:lnTo>
                  <a:lnTo>
                    <a:pt x="2" y="10"/>
                  </a:lnTo>
                  <a:lnTo>
                    <a:pt x="0" y="0"/>
                  </a:lnTo>
                  <a:lnTo>
                    <a:pt x="2" y="0"/>
                  </a:lnTo>
                  <a:lnTo>
                    <a:pt x="15"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8" name="Freeform 190"/>
            <p:cNvSpPr>
              <a:spLocks/>
            </p:cNvSpPr>
            <p:nvPr/>
          </p:nvSpPr>
          <p:spPr bwMode="auto">
            <a:xfrm>
              <a:off x="1225" y="2012"/>
              <a:ext cx="28" cy="17"/>
            </a:xfrm>
            <a:custGeom>
              <a:avLst/>
              <a:gdLst>
                <a:gd name="T0" fmla="*/ 0 w 28"/>
                <a:gd name="T1" fmla="*/ 0 h 17"/>
                <a:gd name="T2" fmla="*/ 0 w 28"/>
                <a:gd name="T3" fmla="*/ 0 h 17"/>
                <a:gd name="T4" fmla="*/ 2 w 28"/>
                <a:gd name="T5" fmla="*/ 5 h 17"/>
                <a:gd name="T6" fmla="*/ 2 w 28"/>
                <a:gd name="T7" fmla="*/ 11 h 17"/>
                <a:gd name="T8" fmla="*/ 8 w 28"/>
                <a:gd name="T9" fmla="*/ 17 h 17"/>
                <a:gd name="T10" fmla="*/ 15 w 28"/>
                <a:gd name="T11" fmla="*/ 15 h 17"/>
                <a:gd name="T12" fmla="*/ 21 w 28"/>
                <a:gd name="T13" fmla="*/ 11 h 17"/>
                <a:gd name="T14" fmla="*/ 28 w 28"/>
                <a:gd name="T15" fmla="*/ 0 h 17"/>
                <a:gd name="T16" fmla="*/ 0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0" y="0"/>
                  </a:lnTo>
                  <a:lnTo>
                    <a:pt x="2" y="5"/>
                  </a:lnTo>
                  <a:lnTo>
                    <a:pt x="2" y="11"/>
                  </a:lnTo>
                  <a:lnTo>
                    <a:pt x="8" y="17"/>
                  </a:lnTo>
                  <a:lnTo>
                    <a:pt x="15" y="15"/>
                  </a:lnTo>
                  <a:lnTo>
                    <a:pt x="21" y="11"/>
                  </a:lnTo>
                  <a:lnTo>
                    <a:pt x="28" y="0"/>
                  </a:lnTo>
                  <a:lnTo>
                    <a:pt x="0" y="0"/>
                  </a:lnTo>
                  <a:close/>
                </a:path>
              </a:pathLst>
            </a:custGeom>
            <a:solidFill>
              <a:srgbClr val="8529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9" name="Freeform 191"/>
            <p:cNvSpPr>
              <a:spLocks/>
            </p:cNvSpPr>
            <p:nvPr/>
          </p:nvSpPr>
          <p:spPr bwMode="auto">
            <a:xfrm>
              <a:off x="4237" y="1747"/>
              <a:ext cx="118" cy="48"/>
            </a:xfrm>
            <a:custGeom>
              <a:avLst/>
              <a:gdLst>
                <a:gd name="T0" fmla="*/ 0 w 118"/>
                <a:gd name="T1" fmla="*/ 0 h 48"/>
                <a:gd name="T2" fmla="*/ 0 w 118"/>
                <a:gd name="T3" fmla="*/ 40 h 48"/>
                <a:gd name="T4" fmla="*/ 109 w 118"/>
                <a:gd name="T5" fmla="*/ 48 h 48"/>
                <a:gd name="T6" fmla="*/ 118 w 118"/>
                <a:gd name="T7" fmla="*/ 10 h 48"/>
                <a:gd name="T8" fmla="*/ 0 w 118"/>
                <a:gd name="T9" fmla="*/ 0 h 48"/>
                <a:gd name="T10" fmla="*/ 0 w 118"/>
                <a:gd name="T11" fmla="*/ 0 h 48"/>
                <a:gd name="T12" fmla="*/ 0 60000 65536"/>
                <a:gd name="T13" fmla="*/ 0 60000 65536"/>
                <a:gd name="T14" fmla="*/ 0 60000 65536"/>
                <a:gd name="T15" fmla="*/ 0 60000 65536"/>
                <a:gd name="T16" fmla="*/ 0 60000 65536"/>
                <a:gd name="T17" fmla="*/ 0 60000 65536"/>
                <a:gd name="T18" fmla="*/ 0 w 118"/>
                <a:gd name="T19" fmla="*/ 0 h 48"/>
                <a:gd name="T20" fmla="*/ 118 w 11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18" h="48">
                  <a:moveTo>
                    <a:pt x="0" y="0"/>
                  </a:moveTo>
                  <a:lnTo>
                    <a:pt x="0" y="40"/>
                  </a:lnTo>
                  <a:lnTo>
                    <a:pt x="109" y="48"/>
                  </a:lnTo>
                  <a:lnTo>
                    <a:pt x="118" y="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0" name="Freeform 192"/>
            <p:cNvSpPr>
              <a:spLocks/>
            </p:cNvSpPr>
            <p:nvPr/>
          </p:nvSpPr>
          <p:spPr bwMode="auto">
            <a:xfrm>
              <a:off x="4372" y="1759"/>
              <a:ext cx="118" cy="47"/>
            </a:xfrm>
            <a:custGeom>
              <a:avLst/>
              <a:gdLst>
                <a:gd name="T0" fmla="*/ 0 w 118"/>
                <a:gd name="T1" fmla="*/ 0 h 47"/>
                <a:gd name="T2" fmla="*/ 0 w 118"/>
                <a:gd name="T3" fmla="*/ 40 h 47"/>
                <a:gd name="T4" fmla="*/ 107 w 118"/>
                <a:gd name="T5" fmla="*/ 47 h 47"/>
                <a:gd name="T6" fmla="*/ 118 w 118"/>
                <a:gd name="T7" fmla="*/ 9 h 47"/>
                <a:gd name="T8" fmla="*/ 0 w 118"/>
                <a:gd name="T9" fmla="*/ 0 h 47"/>
                <a:gd name="T10" fmla="*/ 0 w 118"/>
                <a:gd name="T11" fmla="*/ 0 h 47"/>
                <a:gd name="T12" fmla="*/ 0 60000 65536"/>
                <a:gd name="T13" fmla="*/ 0 60000 65536"/>
                <a:gd name="T14" fmla="*/ 0 60000 65536"/>
                <a:gd name="T15" fmla="*/ 0 60000 65536"/>
                <a:gd name="T16" fmla="*/ 0 60000 65536"/>
                <a:gd name="T17" fmla="*/ 0 60000 65536"/>
                <a:gd name="T18" fmla="*/ 0 w 118"/>
                <a:gd name="T19" fmla="*/ 0 h 47"/>
                <a:gd name="T20" fmla="*/ 118 w 11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18" h="47">
                  <a:moveTo>
                    <a:pt x="0" y="0"/>
                  </a:moveTo>
                  <a:lnTo>
                    <a:pt x="0" y="40"/>
                  </a:lnTo>
                  <a:lnTo>
                    <a:pt x="107" y="47"/>
                  </a:lnTo>
                  <a:lnTo>
                    <a:pt x="118" y="9"/>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1" name="Freeform 193"/>
            <p:cNvSpPr>
              <a:spLocks/>
            </p:cNvSpPr>
            <p:nvPr/>
          </p:nvSpPr>
          <p:spPr bwMode="auto">
            <a:xfrm>
              <a:off x="4507" y="1768"/>
              <a:ext cx="118" cy="48"/>
            </a:xfrm>
            <a:custGeom>
              <a:avLst/>
              <a:gdLst>
                <a:gd name="T0" fmla="*/ 0 w 118"/>
                <a:gd name="T1" fmla="*/ 0 h 48"/>
                <a:gd name="T2" fmla="*/ 0 w 118"/>
                <a:gd name="T3" fmla="*/ 40 h 48"/>
                <a:gd name="T4" fmla="*/ 108 w 118"/>
                <a:gd name="T5" fmla="*/ 48 h 48"/>
                <a:gd name="T6" fmla="*/ 118 w 118"/>
                <a:gd name="T7" fmla="*/ 10 h 48"/>
                <a:gd name="T8" fmla="*/ 0 w 118"/>
                <a:gd name="T9" fmla="*/ 0 h 48"/>
                <a:gd name="T10" fmla="*/ 0 w 118"/>
                <a:gd name="T11" fmla="*/ 0 h 48"/>
                <a:gd name="T12" fmla="*/ 0 60000 65536"/>
                <a:gd name="T13" fmla="*/ 0 60000 65536"/>
                <a:gd name="T14" fmla="*/ 0 60000 65536"/>
                <a:gd name="T15" fmla="*/ 0 60000 65536"/>
                <a:gd name="T16" fmla="*/ 0 60000 65536"/>
                <a:gd name="T17" fmla="*/ 0 60000 65536"/>
                <a:gd name="T18" fmla="*/ 0 w 118"/>
                <a:gd name="T19" fmla="*/ 0 h 48"/>
                <a:gd name="T20" fmla="*/ 118 w 11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18" h="48">
                  <a:moveTo>
                    <a:pt x="0" y="0"/>
                  </a:moveTo>
                  <a:lnTo>
                    <a:pt x="0" y="40"/>
                  </a:lnTo>
                  <a:lnTo>
                    <a:pt x="108" y="48"/>
                  </a:lnTo>
                  <a:lnTo>
                    <a:pt x="118" y="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2" name="Freeform 194"/>
            <p:cNvSpPr>
              <a:spLocks/>
            </p:cNvSpPr>
            <p:nvPr/>
          </p:nvSpPr>
          <p:spPr bwMode="auto">
            <a:xfrm>
              <a:off x="2796" y="2443"/>
              <a:ext cx="168" cy="50"/>
            </a:xfrm>
            <a:custGeom>
              <a:avLst/>
              <a:gdLst>
                <a:gd name="T0" fmla="*/ 0 w 168"/>
                <a:gd name="T1" fmla="*/ 32 h 50"/>
                <a:gd name="T2" fmla="*/ 78 w 168"/>
                <a:gd name="T3" fmla="*/ 29 h 50"/>
                <a:gd name="T4" fmla="*/ 52 w 168"/>
                <a:gd name="T5" fmla="*/ 0 h 50"/>
                <a:gd name="T6" fmla="*/ 168 w 168"/>
                <a:gd name="T7" fmla="*/ 19 h 50"/>
                <a:gd name="T8" fmla="*/ 54 w 168"/>
                <a:gd name="T9" fmla="*/ 50 h 50"/>
                <a:gd name="T10" fmla="*/ 0 w 168"/>
                <a:gd name="T11" fmla="*/ 32 h 50"/>
                <a:gd name="T12" fmla="*/ 0 w 168"/>
                <a:gd name="T13" fmla="*/ 32 h 50"/>
                <a:gd name="T14" fmla="*/ 0 60000 65536"/>
                <a:gd name="T15" fmla="*/ 0 60000 65536"/>
                <a:gd name="T16" fmla="*/ 0 60000 65536"/>
                <a:gd name="T17" fmla="*/ 0 60000 65536"/>
                <a:gd name="T18" fmla="*/ 0 60000 65536"/>
                <a:gd name="T19" fmla="*/ 0 60000 65536"/>
                <a:gd name="T20" fmla="*/ 0 60000 65536"/>
                <a:gd name="T21" fmla="*/ 0 w 168"/>
                <a:gd name="T22" fmla="*/ 0 h 50"/>
                <a:gd name="T23" fmla="*/ 168 w 168"/>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50">
                  <a:moveTo>
                    <a:pt x="0" y="32"/>
                  </a:moveTo>
                  <a:lnTo>
                    <a:pt x="78" y="29"/>
                  </a:lnTo>
                  <a:lnTo>
                    <a:pt x="52" y="0"/>
                  </a:lnTo>
                  <a:lnTo>
                    <a:pt x="168" y="19"/>
                  </a:lnTo>
                  <a:lnTo>
                    <a:pt x="54" y="50"/>
                  </a:lnTo>
                  <a:lnTo>
                    <a:pt x="0" y="32"/>
                  </a:lnTo>
                  <a:close/>
                </a:path>
              </a:pathLst>
            </a:custGeom>
            <a:solidFill>
              <a:srgbClr val="B8E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3" name="Freeform 195"/>
            <p:cNvSpPr>
              <a:spLocks/>
            </p:cNvSpPr>
            <p:nvPr/>
          </p:nvSpPr>
          <p:spPr bwMode="auto">
            <a:xfrm>
              <a:off x="778" y="2075"/>
              <a:ext cx="118" cy="75"/>
            </a:xfrm>
            <a:custGeom>
              <a:avLst/>
              <a:gdLst>
                <a:gd name="T0" fmla="*/ 118 w 118"/>
                <a:gd name="T1" fmla="*/ 40 h 75"/>
                <a:gd name="T2" fmla="*/ 116 w 118"/>
                <a:gd name="T3" fmla="*/ 36 h 75"/>
                <a:gd name="T4" fmla="*/ 112 w 118"/>
                <a:gd name="T5" fmla="*/ 32 h 75"/>
                <a:gd name="T6" fmla="*/ 103 w 118"/>
                <a:gd name="T7" fmla="*/ 25 h 75"/>
                <a:gd name="T8" fmla="*/ 97 w 118"/>
                <a:gd name="T9" fmla="*/ 17 h 75"/>
                <a:gd name="T10" fmla="*/ 84 w 118"/>
                <a:gd name="T11" fmla="*/ 9 h 75"/>
                <a:gd name="T12" fmla="*/ 73 w 118"/>
                <a:gd name="T13" fmla="*/ 4 h 75"/>
                <a:gd name="T14" fmla="*/ 60 w 118"/>
                <a:gd name="T15" fmla="*/ 0 h 75"/>
                <a:gd name="T16" fmla="*/ 49 w 118"/>
                <a:gd name="T17" fmla="*/ 0 h 75"/>
                <a:gd name="T18" fmla="*/ 37 w 118"/>
                <a:gd name="T19" fmla="*/ 4 h 75"/>
                <a:gd name="T20" fmla="*/ 26 w 118"/>
                <a:gd name="T21" fmla="*/ 11 h 75"/>
                <a:gd name="T22" fmla="*/ 17 w 118"/>
                <a:gd name="T23" fmla="*/ 21 h 75"/>
                <a:gd name="T24" fmla="*/ 13 w 118"/>
                <a:gd name="T25" fmla="*/ 32 h 75"/>
                <a:gd name="T26" fmla="*/ 6 w 118"/>
                <a:gd name="T27" fmla="*/ 42 h 75"/>
                <a:gd name="T28" fmla="*/ 2 w 118"/>
                <a:gd name="T29" fmla="*/ 52 h 75"/>
                <a:gd name="T30" fmla="*/ 0 w 118"/>
                <a:gd name="T31" fmla="*/ 57 h 75"/>
                <a:gd name="T32" fmla="*/ 0 w 118"/>
                <a:gd name="T33" fmla="*/ 61 h 75"/>
                <a:gd name="T34" fmla="*/ 17 w 118"/>
                <a:gd name="T35" fmla="*/ 75 h 75"/>
                <a:gd name="T36" fmla="*/ 19 w 118"/>
                <a:gd name="T37" fmla="*/ 71 h 75"/>
                <a:gd name="T38" fmla="*/ 26 w 118"/>
                <a:gd name="T39" fmla="*/ 67 h 75"/>
                <a:gd name="T40" fmla="*/ 30 w 118"/>
                <a:gd name="T41" fmla="*/ 63 h 75"/>
                <a:gd name="T42" fmla="*/ 37 w 118"/>
                <a:gd name="T43" fmla="*/ 61 h 75"/>
                <a:gd name="T44" fmla="*/ 45 w 118"/>
                <a:gd name="T45" fmla="*/ 57 h 75"/>
                <a:gd name="T46" fmla="*/ 56 w 118"/>
                <a:gd name="T47" fmla="*/ 55 h 75"/>
                <a:gd name="T48" fmla="*/ 64 w 118"/>
                <a:gd name="T49" fmla="*/ 52 h 75"/>
                <a:gd name="T50" fmla="*/ 77 w 118"/>
                <a:gd name="T51" fmla="*/ 48 h 75"/>
                <a:gd name="T52" fmla="*/ 86 w 118"/>
                <a:gd name="T53" fmla="*/ 46 h 75"/>
                <a:gd name="T54" fmla="*/ 97 w 118"/>
                <a:gd name="T55" fmla="*/ 44 h 75"/>
                <a:gd name="T56" fmla="*/ 112 w 118"/>
                <a:gd name="T57" fmla="*/ 40 h 75"/>
                <a:gd name="T58" fmla="*/ 118 w 118"/>
                <a:gd name="T59" fmla="*/ 40 h 75"/>
                <a:gd name="T60" fmla="*/ 118 w 118"/>
                <a:gd name="T61" fmla="*/ 40 h 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8"/>
                <a:gd name="T94" fmla="*/ 0 h 75"/>
                <a:gd name="T95" fmla="*/ 118 w 118"/>
                <a:gd name="T96" fmla="*/ 75 h 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8" h="75">
                  <a:moveTo>
                    <a:pt x="118" y="40"/>
                  </a:moveTo>
                  <a:lnTo>
                    <a:pt x="116" y="36"/>
                  </a:lnTo>
                  <a:lnTo>
                    <a:pt x="112" y="32"/>
                  </a:lnTo>
                  <a:lnTo>
                    <a:pt x="103" y="25"/>
                  </a:lnTo>
                  <a:lnTo>
                    <a:pt x="97" y="17"/>
                  </a:lnTo>
                  <a:lnTo>
                    <a:pt x="84" y="9"/>
                  </a:lnTo>
                  <a:lnTo>
                    <a:pt x="73" y="4"/>
                  </a:lnTo>
                  <a:lnTo>
                    <a:pt x="60" y="0"/>
                  </a:lnTo>
                  <a:lnTo>
                    <a:pt x="49" y="0"/>
                  </a:lnTo>
                  <a:lnTo>
                    <a:pt x="37" y="4"/>
                  </a:lnTo>
                  <a:lnTo>
                    <a:pt x="26" y="11"/>
                  </a:lnTo>
                  <a:lnTo>
                    <a:pt x="17" y="21"/>
                  </a:lnTo>
                  <a:lnTo>
                    <a:pt x="13" y="32"/>
                  </a:lnTo>
                  <a:lnTo>
                    <a:pt x="6" y="42"/>
                  </a:lnTo>
                  <a:lnTo>
                    <a:pt x="2" y="52"/>
                  </a:lnTo>
                  <a:lnTo>
                    <a:pt x="0" y="57"/>
                  </a:lnTo>
                  <a:lnTo>
                    <a:pt x="0" y="61"/>
                  </a:lnTo>
                  <a:lnTo>
                    <a:pt x="17" y="75"/>
                  </a:lnTo>
                  <a:lnTo>
                    <a:pt x="19" y="71"/>
                  </a:lnTo>
                  <a:lnTo>
                    <a:pt x="26" y="67"/>
                  </a:lnTo>
                  <a:lnTo>
                    <a:pt x="30" y="63"/>
                  </a:lnTo>
                  <a:lnTo>
                    <a:pt x="37" y="61"/>
                  </a:lnTo>
                  <a:lnTo>
                    <a:pt x="45" y="57"/>
                  </a:lnTo>
                  <a:lnTo>
                    <a:pt x="56" y="55"/>
                  </a:lnTo>
                  <a:lnTo>
                    <a:pt x="64" y="52"/>
                  </a:lnTo>
                  <a:lnTo>
                    <a:pt x="77" y="48"/>
                  </a:lnTo>
                  <a:lnTo>
                    <a:pt x="86" y="46"/>
                  </a:lnTo>
                  <a:lnTo>
                    <a:pt x="97" y="44"/>
                  </a:lnTo>
                  <a:lnTo>
                    <a:pt x="112" y="40"/>
                  </a:lnTo>
                  <a:lnTo>
                    <a:pt x="118" y="4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4" name="Freeform 196"/>
            <p:cNvSpPr>
              <a:spLocks/>
            </p:cNvSpPr>
            <p:nvPr/>
          </p:nvSpPr>
          <p:spPr bwMode="auto">
            <a:xfrm>
              <a:off x="2178" y="2414"/>
              <a:ext cx="200" cy="468"/>
            </a:xfrm>
            <a:custGeom>
              <a:avLst/>
              <a:gdLst>
                <a:gd name="T0" fmla="*/ 0 w 200"/>
                <a:gd name="T1" fmla="*/ 0 h 468"/>
                <a:gd name="T2" fmla="*/ 54 w 200"/>
                <a:gd name="T3" fmla="*/ 253 h 468"/>
                <a:gd name="T4" fmla="*/ 200 w 200"/>
                <a:gd name="T5" fmla="*/ 468 h 468"/>
                <a:gd name="T6" fmla="*/ 4 w 200"/>
                <a:gd name="T7" fmla="*/ 291 h 468"/>
                <a:gd name="T8" fmla="*/ 0 w 200"/>
                <a:gd name="T9" fmla="*/ 0 h 468"/>
                <a:gd name="T10" fmla="*/ 0 w 200"/>
                <a:gd name="T11" fmla="*/ 0 h 468"/>
                <a:gd name="T12" fmla="*/ 0 60000 65536"/>
                <a:gd name="T13" fmla="*/ 0 60000 65536"/>
                <a:gd name="T14" fmla="*/ 0 60000 65536"/>
                <a:gd name="T15" fmla="*/ 0 60000 65536"/>
                <a:gd name="T16" fmla="*/ 0 60000 65536"/>
                <a:gd name="T17" fmla="*/ 0 60000 65536"/>
                <a:gd name="T18" fmla="*/ 0 w 200"/>
                <a:gd name="T19" fmla="*/ 0 h 468"/>
                <a:gd name="T20" fmla="*/ 200 w 200"/>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200" h="468">
                  <a:moveTo>
                    <a:pt x="0" y="0"/>
                  </a:moveTo>
                  <a:lnTo>
                    <a:pt x="54" y="253"/>
                  </a:lnTo>
                  <a:lnTo>
                    <a:pt x="200" y="468"/>
                  </a:lnTo>
                  <a:lnTo>
                    <a:pt x="4" y="291"/>
                  </a:lnTo>
                  <a:lnTo>
                    <a:pt x="0" y="0"/>
                  </a:lnTo>
                  <a:close/>
                </a:path>
              </a:pathLst>
            </a:custGeom>
            <a:solidFill>
              <a:srgbClr val="529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5" name="Freeform 197"/>
            <p:cNvSpPr>
              <a:spLocks/>
            </p:cNvSpPr>
            <p:nvPr/>
          </p:nvSpPr>
          <p:spPr bwMode="auto">
            <a:xfrm>
              <a:off x="2197" y="2811"/>
              <a:ext cx="234" cy="247"/>
            </a:xfrm>
            <a:custGeom>
              <a:avLst/>
              <a:gdLst>
                <a:gd name="T0" fmla="*/ 112 w 234"/>
                <a:gd name="T1" fmla="*/ 0 h 247"/>
                <a:gd name="T2" fmla="*/ 112 w 234"/>
                <a:gd name="T3" fmla="*/ 57 h 247"/>
                <a:gd name="T4" fmla="*/ 0 w 234"/>
                <a:gd name="T5" fmla="*/ 80 h 247"/>
                <a:gd name="T6" fmla="*/ 112 w 234"/>
                <a:gd name="T7" fmla="*/ 130 h 247"/>
                <a:gd name="T8" fmla="*/ 73 w 234"/>
                <a:gd name="T9" fmla="*/ 235 h 247"/>
                <a:gd name="T10" fmla="*/ 166 w 234"/>
                <a:gd name="T11" fmla="*/ 247 h 247"/>
                <a:gd name="T12" fmla="*/ 234 w 234"/>
                <a:gd name="T13" fmla="*/ 122 h 247"/>
                <a:gd name="T14" fmla="*/ 183 w 234"/>
                <a:gd name="T15" fmla="*/ 74 h 247"/>
                <a:gd name="T16" fmla="*/ 112 w 234"/>
                <a:gd name="T17" fmla="*/ 0 h 247"/>
                <a:gd name="T18" fmla="*/ 112 w 234"/>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4"/>
                <a:gd name="T31" fmla="*/ 0 h 247"/>
                <a:gd name="T32" fmla="*/ 234 w 234"/>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4" h="247">
                  <a:moveTo>
                    <a:pt x="112" y="0"/>
                  </a:moveTo>
                  <a:lnTo>
                    <a:pt x="112" y="57"/>
                  </a:lnTo>
                  <a:lnTo>
                    <a:pt x="0" y="80"/>
                  </a:lnTo>
                  <a:lnTo>
                    <a:pt x="112" y="130"/>
                  </a:lnTo>
                  <a:lnTo>
                    <a:pt x="73" y="235"/>
                  </a:lnTo>
                  <a:lnTo>
                    <a:pt x="166" y="247"/>
                  </a:lnTo>
                  <a:lnTo>
                    <a:pt x="234" y="122"/>
                  </a:lnTo>
                  <a:lnTo>
                    <a:pt x="183" y="74"/>
                  </a:lnTo>
                  <a:lnTo>
                    <a:pt x="112" y="0"/>
                  </a:lnTo>
                  <a:close/>
                </a:path>
              </a:pathLst>
            </a:custGeom>
            <a:solidFill>
              <a:srgbClr val="529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6" name="Freeform 198"/>
            <p:cNvSpPr>
              <a:spLocks/>
            </p:cNvSpPr>
            <p:nvPr/>
          </p:nvSpPr>
          <p:spPr bwMode="auto">
            <a:xfrm>
              <a:off x="4641" y="3225"/>
              <a:ext cx="906" cy="394"/>
            </a:xfrm>
            <a:custGeom>
              <a:avLst/>
              <a:gdLst>
                <a:gd name="T0" fmla="*/ 6 w 906"/>
                <a:gd name="T1" fmla="*/ 0 h 394"/>
                <a:gd name="T2" fmla="*/ 36 w 906"/>
                <a:gd name="T3" fmla="*/ 5 h 394"/>
                <a:gd name="T4" fmla="*/ 906 w 906"/>
                <a:gd name="T5" fmla="*/ 350 h 394"/>
                <a:gd name="T6" fmla="*/ 906 w 906"/>
                <a:gd name="T7" fmla="*/ 394 h 394"/>
                <a:gd name="T8" fmla="*/ 0 w 906"/>
                <a:gd name="T9" fmla="*/ 23 h 394"/>
                <a:gd name="T10" fmla="*/ 6 w 906"/>
                <a:gd name="T11" fmla="*/ 0 h 394"/>
                <a:gd name="T12" fmla="*/ 6 w 906"/>
                <a:gd name="T13" fmla="*/ 0 h 394"/>
                <a:gd name="T14" fmla="*/ 0 60000 65536"/>
                <a:gd name="T15" fmla="*/ 0 60000 65536"/>
                <a:gd name="T16" fmla="*/ 0 60000 65536"/>
                <a:gd name="T17" fmla="*/ 0 60000 65536"/>
                <a:gd name="T18" fmla="*/ 0 60000 65536"/>
                <a:gd name="T19" fmla="*/ 0 60000 65536"/>
                <a:gd name="T20" fmla="*/ 0 60000 65536"/>
                <a:gd name="T21" fmla="*/ 0 w 906"/>
                <a:gd name="T22" fmla="*/ 0 h 394"/>
                <a:gd name="T23" fmla="*/ 906 w 906"/>
                <a:gd name="T24" fmla="*/ 394 h 3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6" h="394">
                  <a:moveTo>
                    <a:pt x="6" y="0"/>
                  </a:moveTo>
                  <a:lnTo>
                    <a:pt x="36" y="5"/>
                  </a:lnTo>
                  <a:lnTo>
                    <a:pt x="906" y="350"/>
                  </a:lnTo>
                  <a:lnTo>
                    <a:pt x="906" y="394"/>
                  </a:lnTo>
                  <a:lnTo>
                    <a:pt x="0" y="23"/>
                  </a:lnTo>
                  <a:lnTo>
                    <a:pt x="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81" name="Picture 1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500"/>
                                  </p:stCondLst>
                                  <p:childTnLst>
                                    <p:set>
                                      <p:cBhvr>
                                        <p:cTn id="6" dur="1" fill="hold">
                                          <p:stCondLst>
                                            <p:cond delay="0"/>
                                          </p:stCondLst>
                                        </p:cTn>
                                        <p:tgtEl>
                                          <p:spTgt spid="31924"/>
                                        </p:tgtEl>
                                        <p:attrNameLst>
                                          <p:attrName>style.visibility</p:attrName>
                                        </p:attrNameLst>
                                      </p:cBhvr>
                                      <p:to>
                                        <p:strVal val="visible"/>
                                      </p:to>
                                    </p:set>
                                    <p:animEffect transition="in" filter="dissolve">
                                      <p:cBhvr>
                                        <p:cTn id="7" dur="500"/>
                                        <p:tgtEl>
                                          <p:spTgt spid="3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flipH="1">
            <a:off x="1907704" y="548680"/>
            <a:ext cx="5616624" cy="1872208"/>
          </a:xfrm>
          <a:prstGeom prst="cloudCallout">
            <a:avLst/>
          </a:prstGeom>
          <a:solidFill>
            <a:schemeClr val="accent1"/>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1267" name="Group 5"/>
          <p:cNvGrpSpPr>
            <a:grpSpLocks noChangeAspect="1"/>
          </p:cNvGrpSpPr>
          <p:nvPr>
            <p:custDataLst>
              <p:tags r:id="rId2"/>
            </p:custDataLst>
          </p:nvPr>
        </p:nvGrpSpPr>
        <p:grpSpPr bwMode="auto">
          <a:xfrm flipH="1">
            <a:off x="179388" y="1700213"/>
            <a:ext cx="2879725" cy="3938587"/>
            <a:chOff x="2737" y="1304"/>
            <a:chExt cx="1040" cy="1422"/>
          </a:xfrm>
        </p:grpSpPr>
        <p:sp>
          <p:nvSpPr>
            <p:cNvPr id="11269" name="Freeform 7"/>
            <p:cNvSpPr>
              <a:spLocks/>
            </p:cNvSpPr>
            <p:nvPr/>
          </p:nvSpPr>
          <p:spPr bwMode="auto">
            <a:xfrm>
              <a:off x="3320" y="1347"/>
              <a:ext cx="224" cy="446"/>
            </a:xfrm>
            <a:custGeom>
              <a:avLst/>
              <a:gdLst>
                <a:gd name="T0" fmla="*/ 63 w 224"/>
                <a:gd name="T1" fmla="*/ 3 h 446"/>
                <a:gd name="T2" fmla="*/ 47 w 224"/>
                <a:gd name="T3" fmla="*/ 15 h 446"/>
                <a:gd name="T4" fmla="*/ 29 w 224"/>
                <a:gd name="T5" fmla="*/ 40 h 446"/>
                <a:gd name="T6" fmla="*/ 22 w 224"/>
                <a:gd name="T7" fmla="*/ 79 h 446"/>
                <a:gd name="T8" fmla="*/ 26 w 224"/>
                <a:gd name="T9" fmla="*/ 105 h 446"/>
                <a:gd name="T10" fmla="*/ 16 w 224"/>
                <a:gd name="T11" fmla="*/ 118 h 446"/>
                <a:gd name="T12" fmla="*/ 5 w 224"/>
                <a:gd name="T13" fmla="*/ 140 h 446"/>
                <a:gd name="T14" fmla="*/ 0 w 224"/>
                <a:gd name="T15" fmla="*/ 171 h 446"/>
                <a:gd name="T16" fmla="*/ 10 w 224"/>
                <a:gd name="T17" fmla="*/ 209 h 446"/>
                <a:gd name="T18" fmla="*/ 22 w 224"/>
                <a:gd name="T19" fmla="*/ 240 h 446"/>
                <a:gd name="T20" fmla="*/ 32 w 224"/>
                <a:gd name="T21" fmla="*/ 263 h 446"/>
                <a:gd name="T22" fmla="*/ 40 w 224"/>
                <a:gd name="T23" fmla="*/ 278 h 446"/>
                <a:gd name="T24" fmla="*/ 88 w 224"/>
                <a:gd name="T25" fmla="*/ 275 h 446"/>
                <a:gd name="T26" fmla="*/ 94 w 224"/>
                <a:gd name="T27" fmla="*/ 300 h 446"/>
                <a:gd name="T28" fmla="*/ 94 w 224"/>
                <a:gd name="T29" fmla="*/ 335 h 446"/>
                <a:gd name="T30" fmla="*/ 85 w 224"/>
                <a:gd name="T31" fmla="*/ 349 h 446"/>
                <a:gd name="T32" fmla="*/ 71 w 224"/>
                <a:gd name="T33" fmla="*/ 367 h 446"/>
                <a:gd name="T34" fmla="*/ 58 w 224"/>
                <a:gd name="T35" fmla="*/ 388 h 446"/>
                <a:gd name="T36" fmla="*/ 49 w 224"/>
                <a:gd name="T37" fmla="*/ 406 h 446"/>
                <a:gd name="T38" fmla="*/ 47 w 224"/>
                <a:gd name="T39" fmla="*/ 420 h 446"/>
                <a:gd name="T40" fmla="*/ 51 w 224"/>
                <a:gd name="T41" fmla="*/ 431 h 446"/>
                <a:gd name="T42" fmla="*/ 61 w 224"/>
                <a:gd name="T43" fmla="*/ 440 h 446"/>
                <a:gd name="T44" fmla="*/ 76 w 224"/>
                <a:gd name="T45" fmla="*/ 445 h 446"/>
                <a:gd name="T46" fmla="*/ 88 w 224"/>
                <a:gd name="T47" fmla="*/ 446 h 446"/>
                <a:gd name="T48" fmla="*/ 103 w 224"/>
                <a:gd name="T49" fmla="*/ 445 h 446"/>
                <a:gd name="T50" fmla="*/ 120 w 224"/>
                <a:gd name="T51" fmla="*/ 440 h 446"/>
                <a:gd name="T52" fmla="*/ 140 w 224"/>
                <a:gd name="T53" fmla="*/ 432 h 446"/>
                <a:gd name="T54" fmla="*/ 160 w 224"/>
                <a:gd name="T55" fmla="*/ 420 h 446"/>
                <a:gd name="T56" fmla="*/ 181 w 224"/>
                <a:gd name="T57" fmla="*/ 402 h 446"/>
                <a:gd name="T58" fmla="*/ 200 w 224"/>
                <a:gd name="T59" fmla="*/ 376 h 446"/>
                <a:gd name="T60" fmla="*/ 218 w 224"/>
                <a:gd name="T61" fmla="*/ 344 h 446"/>
                <a:gd name="T62" fmla="*/ 224 w 224"/>
                <a:gd name="T63" fmla="*/ 326 h 446"/>
                <a:gd name="T64" fmla="*/ 216 w 224"/>
                <a:gd name="T65" fmla="*/ 309 h 446"/>
                <a:gd name="T66" fmla="*/ 203 w 224"/>
                <a:gd name="T67" fmla="*/ 308 h 446"/>
                <a:gd name="T68" fmla="*/ 189 w 224"/>
                <a:gd name="T69" fmla="*/ 307 h 446"/>
                <a:gd name="T70" fmla="*/ 177 w 224"/>
                <a:gd name="T71" fmla="*/ 304 h 446"/>
                <a:gd name="T72" fmla="*/ 166 w 224"/>
                <a:gd name="T73" fmla="*/ 298 h 446"/>
                <a:gd name="T74" fmla="*/ 156 w 224"/>
                <a:gd name="T75" fmla="*/ 279 h 446"/>
                <a:gd name="T76" fmla="*/ 162 w 224"/>
                <a:gd name="T77" fmla="*/ 269 h 446"/>
                <a:gd name="T78" fmla="*/ 169 w 224"/>
                <a:gd name="T79" fmla="*/ 269 h 446"/>
                <a:gd name="T80" fmla="*/ 177 w 224"/>
                <a:gd name="T81" fmla="*/ 266 h 446"/>
                <a:gd name="T82" fmla="*/ 182 w 224"/>
                <a:gd name="T83" fmla="*/ 260 h 446"/>
                <a:gd name="T84" fmla="*/ 179 w 224"/>
                <a:gd name="T85" fmla="*/ 249 h 446"/>
                <a:gd name="T86" fmla="*/ 170 w 224"/>
                <a:gd name="T87" fmla="*/ 234 h 446"/>
                <a:gd name="T88" fmla="*/ 160 w 224"/>
                <a:gd name="T89" fmla="*/ 218 h 446"/>
                <a:gd name="T90" fmla="*/ 151 w 224"/>
                <a:gd name="T91" fmla="*/ 201 h 446"/>
                <a:gd name="T92" fmla="*/ 145 w 224"/>
                <a:gd name="T93" fmla="*/ 180 h 446"/>
                <a:gd name="T94" fmla="*/ 138 w 224"/>
                <a:gd name="T95" fmla="*/ 151 h 446"/>
                <a:gd name="T96" fmla="*/ 128 w 224"/>
                <a:gd name="T97" fmla="*/ 114 h 446"/>
                <a:gd name="T98" fmla="*/ 116 w 224"/>
                <a:gd name="T99" fmla="*/ 77 h 446"/>
                <a:gd name="T100" fmla="*/ 106 w 224"/>
                <a:gd name="T101" fmla="*/ 50 h 446"/>
                <a:gd name="T102" fmla="*/ 97 w 224"/>
                <a:gd name="T103" fmla="*/ 29 h 446"/>
                <a:gd name="T104" fmla="*/ 88 w 224"/>
                <a:gd name="T105" fmla="*/ 12 h 446"/>
                <a:gd name="T106" fmla="*/ 79 w 224"/>
                <a:gd name="T107" fmla="*/ 2 h 446"/>
                <a:gd name="T108" fmla="*/ 66 w 224"/>
                <a:gd name="T109" fmla="*/ 2 h 4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446"/>
                <a:gd name="T167" fmla="*/ 224 w 224"/>
                <a:gd name="T168" fmla="*/ 446 h 4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446">
                  <a:moveTo>
                    <a:pt x="66" y="2"/>
                  </a:moveTo>
                  <a:lnTo>
                    <a:pt x="63" y="3"/>
                  </a:lnTo>
                  <a:lnTo>
                    <a:pt x="57" y="8"/>
                  </a:lnTo>
                  <a:lnTo>
                    <a:pt x="47" y="15"/>
                  </a:lnTo>
                  <a:lnTo>
                    <a:pt x="38" y="26"/>
                  </a:lnTo>
                  <a:lnTo>
                    <a:pt x="29" y="40"/>
                  </a:lnTo>
                  <a:lnTo>
                    <a:pt x="23" y="58"/>
                  </a:lnTo>
                  <a:lnTo>
                    <a:pt x="22" y="79"/>
                  </a:lnTo>
                  <a:lnTo>
                    <a:pt x="27" y="103"/>
                  </a:lnTo>
                  <a:lnTo>
                    <a:pt x="26" y="105"/>
                  </a:lnTo>
                  <a:lnTo>
                    <a:pt x="21" y="109"/>
                  </a:lnTo>
                  <a:lnTo>
                    <a:pt x="16" y="118"/>
                  </a:lnTo>
                  <a:lnTo>
                    <a:pt x="10" y="127"/>
                  </a:lnTo>
                  <a:lnTo>
                    <a:pt x="5" y="140"/>
                  </a:lnTo>
                  <a:lnTo>
                    <a:pt x="1" y="155"/>
                  </a:lnTo>
                  <a:lnTo>
                    <a:pt x="0" y="171"/>
                  </a:lnTo>
                  <a:lnTo>
                    <a:pt x="4" y="190"/>
                  </a:lnTo>
                  <a:lnTo>
                    <a:pt x="10" y="209"/>
                  </a:lnTo>
                  <a:lnTo>
                    <a:pt x="16" y="225"/>
                  </a:lnTo>
                  <a:lnTo>
                    <a:pt x="22" y="240"/>
                  </a:lnTo>
                  <a:lnTo>
                    <a:pt x="27" y="253"/>
                  </a:lnTo>
                  <a:lnTo>
                    <a:pt x="32" y="263"/>
                  </a:lnTo>
                  <a:lnTo>
                    <a:pt x="37" y="272"/>
                  </a:lnTo>
                  <a:lnTo>
                    <a:pt x="40" y="278"/>
                  </a:lnTo>
                  <a:lnTo>
                    <a:pt x="41" y="282"/>
                  </a:lnTo>
                  <a:lnTo>
                    <a:pt x="88" y="275"/>
                  </a:lnTo>
                  <a:lnTo>
                    <a:pt x="90" y="282"/>
                  </a:lnTo>
                  <a:lnTo>
                    <a:pt x="94" y="300"/>
                  </a:lnTo>
                  <a:lnTo>
                    <a:pt x="96" y="321"/>
                  </a:lnTo>
                  <a:lnTo>
                    <a:pt x="94" y="335"/>
                  </a:lnTo>
                  <a:lnTo>
                    <a:pt x="90" y="341"/>
                  </a:lnTo>
                  <a:lnTo>
                    <a:pt x="85" y="349"/>
                  </a:lnTo>
                  <a:lnTo>
                    <a:pt x="78" y="358"/>
                  </a:lnTo>
                  <a:lnTo>
                    <a:pt x="71" y="367"/>
                  </a:lnTo>
                  <a:lnTo>
                    <a:pt x="64" y="378"/>
                  </a:lnTo>
                  <a:lnTo>
                    <a:pt x="58" y="388"/>
                  </a:lnTo>
                  <a:lnTo>
                    <a:pt x="53" y="398"/>
                  </a:lnTo>
                  <a:lnTo>
                    <a:pt x="49" y="406"/>
                  </a:lnTo>
                  <a:lnTo>
                    <a:pt x="47" y="413"/>
                  </a:lnTo>
                  <a:lnTo>
                    <a:pt x="47" y="420"/>
                  </a:lnTo>
                  <a:lnTo>
                    <a:pt x="48" y="426"/>
                  </a:lnTo>
                  <a:lnTo>
                    <a:pt x="51" y="431"/>
                  </a:lnTo>
                  <a:lnTo>
                    <a:pt x="55" y="436"/>
                  </a:lnTo>
                  <a:lnTo>
                    <a:pt x="61" y="440"/>
                  </a:lnTo>
                  <a:lnTo>
                    <a:pt x="68" y="443"/>
                  </a:lnTo>
                  <a:lnTo>
                    <a:pt x="76" y="445"/>
                  </a:lnTo>
                  <a:lnTo>
                    <a:pt x="82" y="446"/>
                  </a:lnTo>
                  <a:lnTo>
                    <a:pt x="88" y="446"/>
                  </a:lnTo>
                  <a:lnTo>
                    <a:pt x="94" y="446"/>
                  </a:lnTo>
                  <a:lnTo>
                    <a:pt x="103" y="445"/>
                  </a:lnTo>
                  <a:lnTo>
                    <a:pt x="111" y="443"/>
                  </a:lnTo>
                  <a:lnTo>
                    <a:pt x="120" y="440"/>
                  </a:lnTo>
                  <a:lnTo>
                    <a:pt x="129" y="438"/>
                  </a:lnTo>
                  <a:lnTo>
                    <a:pt x="140" y="432"/>
                  </a:lnTo>
                  <a:lnTo>
                    <a:pt x="150" y="427"/>
                  </a:lnTo>
                  <a:lnTo>
                    <a:pt x="160" y="420"/>
                  </a:lnTo>
                  <a:lnTo>
                    <a:pt x="171" y="411"/>
                  </a:lnTo>
                  <a:lnTo>
                    <a:pt x="181" y="402"/>
                  </a:lnTo>
                  <a:lnTo>
                    <a:pt x="191" y="390"/>
                  </a:lnTo>
                  <a:lnTo>
                    <a:pt x="200" y="376"/>
                  </a:lnTo>
                  <a:lnTo>
                    <a:pt x="209" y="361"/>
                  </a:lnTo>
                  <a:lnTo>
                    <a:pt x="218" y="344"/>
                  </a:lnTo>
                  <a:lnTo>
                    <a:pt x="220" y="339"/>
                  </a:lnTo>
                  <a:lnTo>
                    <a:pt x="224" y="326"/>
                  </a:lnTo>
                  <a:lnTo>
                    <a:pt x="224" y="314"/>
                  </a:lnTo>
                  <a:lnTo>
                    <a:pt x="216" y="309"/>
                  </a:lnTo>
                  <a:lnTo>
                    <a:pt x="209" y="309"/>
                  </a:lnTo>
                  <a:lnTo>
                    <a:pt x="203" y="308"/>
                  </a:lnTo>
                  <a:lnTo>
                    <a:pt x="196" y="308"/>
                  </a:lnTo>
                  <a:lnTo>
                    <a:pt x="189" y="307"/>
                  </a:lnTo>
                  <a:lnTo>
                    <a:pt x="183" y="305"/>
                  </a:lnTo>
                  <a:lnTo>
                    <a:pt x="177" y="304"/>
                  </a:lnTo>
                  <a:lnTo>
                    <a:pt x="171" y="301"/>
                  </a:lnTo>
                  <a:lnTo>
                    <a:pt x="166" y="298"/>
                  </a:lnTo>
                  <a:lnTo>
                    <a:pt x="159" y="289"/>
                  </a:lnTo>
                  <a:lnTo>
                    <a:pt x="156" y="279"/>
                  </a:lnTo>
                  <a:lnTo>
                    <a:pt x="157" y="272"/>
                  </a:lnTo>
                  <a:lnTo>
                    <a:pt x="162" y="269"/>
                  </a:lnTo>
                  <a:lnTo>
                    <a:pt x="165" y="269"/>
                  </a:lnTo>
                  <a:lnTo>
                    <a:pt x="169" y="269"/>
                  </a:lnTo>
                  <a:lnTo>
                    <a:pt x="174" y="269"/>
                  </a:lnTo>
                  <a:lnTo>
                    <a:pt x="177" y="266"/>
                  </a:lnTo>
                  <a:lnTo>
                    <a:pt x="180" y="264"/>
                  </a:lnTo>
                  <a:lnTo>
                    <a:pt x="182" y="260"/>
                  </a:lnTo>
                  <a:lnTo>
                    <a:pt x="181" y="256"/>
                  </a:lnTo>
                  <a:lnTo>
                    <a:pt x="179" y="249"/>
                  </a:lnTo>
                  <a:lnTo>
                    <a:pt x="174" y="242"/>
                  </a:lnTo>
                  <a:lnTo>
                    <a:pt x="170" y="234"/>
                  </a:lnTo>
                  <a:lnTo>
                    <a:pt x="165" y="227"/>
                  </a:lnTo>
                  <a:lnTo>
                    <a:pt x="160" y="218"/>
                  </a:lnTo>
                  <a:lnTo>
                    <a:pt x="156" y="210"/>
                  </a:lnTo>
                  <a:lnTo>
                    <a:pt x="151" y="201"/>
                  </a:lnTo>
                  <a:lnTo>
                    <a:pt x="148" y="192"/>
                  </a:lnTo>
                  <a:lnTo>
                    <a:pt x="145" y="180"/>
                  </a:lnTo>
                  <a:lnTo>
                    <a:pt x="142" y="167"/>
                  </a:lnTo>
                  <a:lnTo>
                    <a:pt x="138" y="151"/>
                  </a:lnTo>
                  <a:lnTo>
                    <a:pt x="133" y="132"/>
                  </a:lnTo>
                  <a:lnTo>
                    <a:pt x="128" y="114"/>
                  </a:lnTo>
                  <a:lnTo>
                    <a:pt x="122" y="95"/>
                  </a:lnTo>
                  <a:lnTo>
                    <a:pt x="116" y="77"/>
                  </a:lnTo>
                  <a:lnTo>
                    <a:pt x="110" y="61"/>
                  </a:lnTo>
                  <a:lnTo>
                    <a:pt x="106" y="50"/>
                  </a:lnTo>
                  <a:lnTo>
                    <a:pt x="101" y="39"/>
                  </a:lnTo>
                  <a:lnTo>
                    <a:pt x="97" y="29"/>
                  </a:lnTo>
                  <a:lnTo>
                    <a:pt x="93" y="20"/>
                  </a:lnTo>
                  <a:lnTo>
                    <a:pt x="88" y="12"/>
                  </a:lnTo>
                  <a:lnTo>
                    <a:pt x="84" y="6"/>
                  </a:lnTo>
                  <a:lnTo>
                    <a:pt x="79" y="2"/>
                  </a:lnTo>
                  <a:lnTo>
                    <a:pt x="73" y="0"/>
                  </a:lnTo>
                  <a:lnTo>
                    <a:pt x="66" y="2"/>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8"/>
            <p:cNvSpPr>
              <a:spLocks/>
            </p:cNvSpPr>
            <p:nvPr/>
          </p:nvSpPr>
          <p:spPr bwMode="auto">
            <a:xfrm>
              <a:off x="3322" y="2027"/>
              <a:ext cx="156" cy="182"/>
            </a:xfrm>
            <a:custGeom>
              <a:avLst/>
              <a:gdLst>
                <a:gd name="T0" fmla="*/ 153 w 156"/>
                <a:gd name="T1" fmla="*/ 68 h 182"/>
                <a:gd name="T2" fmla="*/ 148 w 156"/>
                <a:gd name="T3" fmla="*/ 65 h 182"/>
                <a:gd name="T4" fmla="*/ 138 w 156"/>
                <a:gd name="T5" fmla="*/ 49 h 182"/>
                <a:gd name="T6" fmla="*/ 129 w 156"/>
                <a:gd name="T7" fmla="*/ 42 h 182"/>
                <a:gd name="T8" fmla="*/ 120 w 156"/>
                <a:gd name="T9" fmla="*/ 36 h 182"/>
                <a:gd name="T10" fmla="*/ 110 w 156"/>
                <a:gd name="T11" fmla="*/ 30 h 182"/>
                <a:gd name="T12" fmla="*/ 99 w 156"/>
                <a:gd name="T13" fmla="*/ 19 h 182"/>
                <a:gd name="T14" fmla="*/ 92 w 156"/>
                <a:gd name="T15" fmla="*/ 7 h 182"/>
                <a:gd name="T16" fmla="*/ 91 w 156"/>
                <a:gd name="T17" fmla="*/ 1 h 182"/>
                <a:gd name="T18" fmla="*/ 86 w 156"/>
                <a:gd name="T19" fmla="*/ 6 h 182"/>
                <a:gd name="T20" fmla="*/ 83 w 156"/>
                <a:gd name="T21" fmla="*/ 17 h 182"/>
                <a:gd name="T22" fmla="*/ 91 w 156"/>
                <a:gd name="T23" fmla="*/ 31 h 182"/>
                <a:gd name="T24" fmla="*/ 102 w 156"/>
                <a:gd name="T25" fmla="*/ 41 h 182"/>
                <a:gd name="T26" fmla="*/ 106 w 156"/>
                <a:gd name="T27" fmla="*/ 48 h 182"/>
                <a:gd name="T28" fmla="*/ 99 w 156"/>
                <a:gd name="T29" fmla="*/ 57 h 182"/>
                <a:gd name="T30" fmla="*/ 95 w 156"/>
                <a:gd name="T31" fmla="*/ 71 h 182"/>
                <a:gd name="T32" fmla="*/ 93 w 156"/>
                <a:gd name="T33" fmla="*/ 83 h 182"/>
                <a:gd name="T34" fmla="*/ 83 w 156"/>
                <a:gd name="T35" fmla="*/ 98 h 182"/>
                <a:gd name="T36" fmla="*/ 83 w 156"/>
                <a:gd name="T37" fmla="*/ 112 h 182"/>
                <a:gd name="T38" fmla="*/ 81 w 156"/>
                <a:gd name="T39" fmla="*/ 120 h 182"/>
                <a:gd name="T40" fmla="*/ 72 w 156"/>
                <a:gd name="T41" fmla="*/ 131 h 182"/>
                <a:gd name="T42" fmla="*/ 64 w 156"/>
                <a:gd name="T43" fmla="*/ 134 h 182"/>
                <a:gd name="T44" fmla="*/ 50 w 156"/>
                <a:gd name="T45" fmla="*/ 135 h 182"/>
                <a:gd name="T46" fmla="*/ 36 w 156"/>
                <a:gd name="T47" fmla="*/ 137 h 182"/>
                <a:gd name="T48" fmla="*/ 21 w 156"/>
                <a:gd name="T49" fmla="*/ 140 h 182"/>
                <a:gd name="T50" fmla="*/ 12 w 156"/>
                <a:gd name="T51" fmla="*/ 142 h 182"/>
                <a:gd name="T52" fmla="*/ 12 w 156"/>
                <a:gd name="T53" fmla="*/ 145 h 182"/>
                <a:gd name="T54" fmla="*/ 18 w 156"/>
                <a:gd name="T55" fmla="*/ 152 h 182"/>
                <a:gd name="T56" fmla="*/ 29 w 156"/>
                <a:gd name="T57" fmla="*/ 160 h 182"/>
                <a:gd name="T58" fmla="*/ 36 w 156"/>
                <a:gd name="T59" fmla="*/ 167 h 182"/>
                <a:gd name="T60" fmla="*/ 36 w 156"/>
                <a:gd name="T61" fmla="*/ 168 h 182"/>
                <a:gd name="T62" fmla="*/ 28 w 156"/>
                <a:gd name="T63" fmla="*/ 167 h 182"/>
                <a:gd name="T64" fmla="*/ 17 w 156"/>
                <a:gd name="T65" fmla="*/ 169 h 182"/>
                <a:gd name="T66" fmla="*/ 5 w 156"/>
                <a:gd name="T67" fmla="*/ 175 h 182"/>
                <a:gd name="T68" fmla="*/ 2 w 156"/>
                <a:gd name="T69" fmla="*/ 182 h 182"/>
                <a:gd name="T70" fmla="*/ 14 w 156"/>
                <a:gd name="T71" fmla="*/ 180 h 182"/>
                <a:gd name="T72" fmla="*/ 30 w 156"/>
                <a:gd name="T73" fmla="*/ 178 h 182"/>
                <a:gd name="T74" fmla="*/ 45 w 156"/>
                <a:gd name="T75" fmla="*/ 176 h 182"/>
                <a:gd name="T76" fmla="*/ 51 w 156"/>
                <a:gd name="T77" fmla="*/ 177 h 182"/>
                <a:gd name="T78" fmla="*/ 56 w 156"/>
                <a:gd name="T79" fmla="*/ 178 h 182"/>
                <a:gd name="T80" fmla="*/ 63 w 156"/>
                <a:gd name="T81" fmla="*/ 178 h 182"/>
                <a:gd name="T82" fmla="*/ 70 w 156"/>
                <a:gd name="T83" fmla="*/ 176 h 182"/>
                <a:gd name="T84" fmla="*/ 80 w 156"/>
                <a:gd name="T85" fmla="*/ 169 h 182"/>
                <a:gd name="T86" fmla="*/ 86 w 156"/>
                <a:gd name="T87" fmla="*/ 163 h 182"/>
                <a:gd name="T88" fmla="*/ 89 w 156"/>
                <a:gd name="T89" fmla="*/ 160 h 182"/>
                <a:gd name="T90" fmla="*/ 99 w 156"/>
                <a:gd name="T91" fmla="*/ 150 h 182"/>
                <a:gd name="T92" fmla="*/ 108 w 156"/>
                <a:gd name="T93" fmla="*/ 135 h 182"/>
                <a:gd name="T94" fmla="*/ 115 w 156"/>
                <a:gd name="T95" fmla="*/ 125 h 182"/>
                <a:gd name="T96" fmla="*/ 123 w 156"/>
                <a:gd name="T97" fmla="*/ 123 h 182"/>
                <a:gd name="T98" fmla="*/ 130 w 156"/>
                <a:gd name="T99" fmla="*/ 121 h 182"/>
                <a:gd name="T100" fmla="*/ 136 w 156"/>
                <a:gd name="T101" fmla="*/ 116 h 182"/>
                <a:gd name="T102" fmla="*/ 142 w 156"/>
                <a:gd name="T103" fmla="*/ 109 h 182"/>
                <a:gd name="T104" fmla="*/ 150 w 156"/>
                <a:gd name="T105" fmla="*/ 94 h 182"/>
                <a:gd name="T106" fmla="*/ 156 w 156"/>
                <a:gd name="T107" fmla="*/ 74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82"/>
                <a:gd name="T164" fmla="*/ 156 w 156"/>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82">
                  <a:moveTo>
                    <a:pt x="154" y="68"/>
                  </a:moveTo>
                  <a:lnTo>
                    <a:pt x="153" y="68"/>
                  </a:lnTo>
                  <a:lnTo>
                    <a:pt x="151" y="68"/>
                  </a:lnTo>
                  <a:lnTo>
                    <a:pt x="148" y="65"/>
                  </a:lnTo>
                  <a:lnTo>
                    <a:pt x="143" y="57"/>
                  </a:lnTo>
                  <a:lnTo>
                    <a:pt x="138" y="49"/>
                  </a:lnTo>
                  <a:lnTo>
                    <a:pt x="133" y="45"/>
                  </a:lnTo>
                  <a:lnTo>
                    <a:pt x="129" y="42"/>
                  </a:lnTo>
                  <a:lnTo>
                    <a:pt x="124" y="39"/>
                  </a:lnTo>
                  <a:lnTo>
                    <a:pt x="120" y="36"/>
                  </a:lnTo>
                  <a:lnTo>
                    <a:pt x="116" y="33"/>
                  </a:lnTo>
                  <a:lnTo>
                    <a:pt x="110" y="30"/>
                  </a:lnTo>
                  <a:lnTo>
                    <a:pt x="104" y="24"/>
                  </a:lnTo>
                  <a:lnTo>
                    <a:pt x="99" y="19"/>
                  </a:lnTo>
                  <a:lnTo>
                    <a:pt x="95" y="14"/>
                  </a:lnTo>
                  <a:lnTo>
                    <a:pt x="92" y="7"/>
                  </a:lnTo>
                  <a:lnTo>
                    <a:pt x="92" y="0"/>
                  </a:lnTo>
                  <a:lnTo>
                    <a:pt x="91" y="1"/>
                  </a:lnTo>
                  <a:lnTo>
                    <a:pt x="89" y="3"/>
                  </a:lnTo>
                  <a:lnTo>
                    <a:pt x="86" y="6"/>
                  </a:lnTo>
                  <a:lnTo>
                    <a:pt x="83" y="11"/>
                  </a:lnTo>
                  <a:lnTo>
                    <a:pt x="83" y="17"/>
                  </a:lnTo>
                  <a:lnTo>
                    <a:pt x="85" y="24"/>
                  </a:lnTo>
                  <a:lnTo>
                    <a:pt x="91" y="31"/>
                  </a:lnTo>
                  <a:lnTo>
                    <a:pt x="101" y="39"/>
                  </a:lnTo>
                  <a:lnTo>
                    <a:pt x="102" y="41"/>
                  </a:lnTo>
                  <a:lnTo>
                    <a:pt x="104" y="44"/>
                  </a:lnTo>
                  <a:lnTo>
                    <a:pt x="106" y="48"/>
                  </a:lnTo>
                  <a:lnTo>
                    <a:pt x="104" y="53"/>
                  </a:lnTo>
                  <a:lnTo>
                    <a:pt x="99" y="57"/>
                  </a:lnTo>
                  <a:lnTo>
                    <a:pt x="95" y="64"/>
                  </a:lnTo>
                  <a:lnTo>
                    <a:pt x="95" y="71"/>
                  </a:lnTo>
                  <a:lnTo>
                    <a:pt x="96" y="80"/>
                  </a:lnTo>
                  <a:lnTo>
                    <a:pt x="93" y="83"/>
                  </a:lnTo>
                  <a:lnTo>
                    <a:pt x="87" y="89"/>
                  </a:lnTo>
                  <a:lnTo>
                    <a:pt x="83" y="98"/>
                  </a:lnTo>
                  <a:lnTo>
                    <a:pt x="83" y="110"/>
                  </a:lnTo>
                  <a:lnTo>
                    <a:pt x="83" y="112"/>
                  </a:lnTo>
                  <a:lnTo>
                    <a:pt x="83" y="115"/>
                  </a:lnTo>
                  <a:lnTo>
                    <a:pt x="81" y="120"/>
                  </a:lnTo>
                  <a:lnTo>
                    <a:pt x="77" y="127"/>
                  </a:lnTo>
                  <a:lnTo>
                    <a:pt x="72" y="131"/>
                  </a:lnTo>
                  <a:lnTo>
                    <a:pt x="68" y="134"/>
                  </a:lnTo>
                  <a:lnTo>
                    <a:pt x="64" y="134"/>
                  </a:lnTo>
                  <a:lnTo>
                    <a:pt x="56" y="134"/>
                  </a:lnTo>
                  <a:lnTo>
                    <a:pt x="50" y="135"/>
                  </a:lnTo>
                  <a:lnTo>
                    <a:pt x="43" y="136"/>
                  </a:lnTo>
                  <a:lnTo>
                    <a:pt x="36" y="137"/>
                  </a:lnTo>
                  <a:lnTo>
                    <a:pt x="28" y="138"/>
                  </a:lnTo>
                  <a:lnTo>
                    <a:pt x="21" y="140"/>
                  </a:lnTo>
                  <a:lnTo>
                    <a:pt x="15" y="141"/>
                  </a:lnTo>
                  <a:lnTo>
                    <a:pt x="12" y="142"/>
                  </a:lnTo>
                  <a:lnTo>
                    <a:pt x="10" y="143"/>
                  </a:lnTo>
                  <a:lnTo>
                    <a:pt x="12" y="145"/>
                  </a:lnTo>
                  <a:lnTo>
                    <a:pt x="15" y="148"/>
                  </a:lnTo>
                  <a:lnTo>
                    <a:pt x="18" y="152"/>
                  </a:lnTo>
                  <a:lnTo>
                    <a:pt x="24" y="157"/>
                  </a:lnTo>
                  <a:lnTo>
                    <a:pt x="29" y="160"/>
                  </a:lnTo>
                  <a:lnTo>
                    <a:pt x="33" y="164"/>
                  </a:lnTo>
                  <a:lnTo>
                    <a:pt x="36" y="167"/>
                  </a:lnTo>
                  <a:lnTo>
                    <a:pt x="37" y="168"/>
                  </a:lnTo>
                  <a:lnTo>
                    <a:pt x="36" y="168"/>
                  </a:lnTo>
                  <a:lnTo>
                    <a:pt x="33" y="167"/>
                  </a:lnTo>
                  <a:lnTo>
                    <a:pt x="28" y="167"/>
                  </a:lnTo>
                  <a:lnTo>
                    <a:pt x="23" y="167"/>
                  </a:lnTo>
                  <a:lnTo>
                    <a:pt x="17" y="169"/>
                  </a:lnTo>
                  <a:lnTo>
                    <a:pt x="11" y="172"/>
                  </a:lnTo>
                  <a:lnTo>
                    <a:pt x="5" y="175"/>
                  </a:lnTo>
                  <a:lnTo>
                    <a:pt x="0" y="182"/>
                  </a:lnTo>
                  <a:lnTo>
                    <a:pt x="2" y="182"/>
                  </a:lnTo>
                  <a:lnTo>
                    <a:pt x="7" y="181"/>
                  </a:lnTo>
                  <a:lnTo>
                    <a:pt x="14" y="180"/>
                  </a:lnTo>
                  <a:lnTo>
                    <a:pt x="22" y="179"/>
                  </a:lnTo>
                  <a:lnTo>
                    <a:pt x="30" y="178"/>
                  </a:lnTo>
                  <a:lnTo>
                    <a:pt x="38" y="177"/>
                  </a:lnTo>
                  <a:lnTo>
                    <a:pt x="45" y="176"/>
                  </a:lnTo>
                  <a:lnTo>
                    <a:pt x="48" y="176"/>
                  </a:lnTo>
                  <a:lnTo>
                    <a:pt x="51" y="177"/>
                  </a:lnTo>
                  <a:lnTo>
                    <a:pt x="53" y="178"/>
                  </a:lnTo>
                  <a:lnTo>
                    <a:pt x="56" y="178"/>
                  </a:lnTo>
                  <a:lnTo>
                    <a:pt x="60" y="178"/>
                  </a:lnTo>
                  <a:lnTo>
                    <a:pt x="63" y="178"/>
                  </a:lnTo>
                  <a:lnTo>
                    <a:pt x="66" y="178"/>
                  </a:lnTo>
                  <a:lnTo>
                    <a:pt x="70" y="176"/>
                  </a:lnTo>
                  <a:lnTo>
                    <a:pt x="74" y="174"/>
                  </a:lnTo>
                  <a:lnTo>
                    <a:pt x="80" y="169"/>
                  </a:lnTo>
                  <a:lnTo>
                    <a:pt x="84" y="165"/>
                  </a:lnTo>
                  <a:lnTo>
                    <a:pt x="86" y="163"/>
                  </a:lnTo>
                  <a:lnTo>
                    <a:pt x="87" y="161"/>
                  </a:lnTo>
                  <a:lnTo>
                    <a:pt x="89" y="160"/>
                  </a:lnTo>
                  <a:lnTo>
                    <a:pt x="94" y="156"/>
                  </a:lnTo>
                  <a:lnTo>
                    <a:pt x="99" y="150"/>
                  </a:lnTo>
                  <a:lnTo>
                    <a:pt x="104" y="143"/>
                  </a:lnTo>
                  <a:lnTo>
                    <a:pt x="108" y="135"/>
                  </a:lnTo>
                  <a:lnTo>
                    <a:pt x="111" y="129"/>
                  </a:lnTo>
                  <a:lnTo>
                    <a:pt x="115" y="125"/>
                  </a:lnTo>
                  <a:lnTo>
                    <a:pt x="120" y="124"/>
                  </a:lnTo>
                  <a:lnTo>
                    <a:pt x="123" y="123"/>
                  </a:lnTo>
                  <a:lnTo>
                    <a:pt x="127" y="122"/>
                  </a:lnTo>
                  <a:lnTo>
                    <a:pt x="130" y="121"/>
                  </a:lnTo>
                  <a:lnTo>
                    <a:pt x="133" y="119"/>
                  </a:lnTo>
                  <a:lnTo>
                    <a:pt x="136" y="116"/>
                  </a:lnTo>
                  <a:lnTo>
                    <a:pt x="139" y="113"/>
                  </a:lnTo>
                  <a:lnTo>
                    <a:pt x="142" y="109"/>
                  </a:lnTo>
                  <a:lnTo>
                    <a:pt x="145" y="104"/>
                  </a:lnTo>
                  <a:lnTo>
                    <a:pt x="150" y="94"/>
                  </a:lnTo>
                  <a:lnTo>
                    <a:pt x="154" y="83"/>
                  </a:lnTo>
                  <a:lnTo>
                    <a:pt x="156" y="74"/>
                  </a:lnTo>
                  <a:lnTo>
                    <a:pt x="154" y="68"/>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Freeform 9"/>
            <p:cNvSpPr>
              <a:spLocks/>
            </p:cNvSpPr>
            <p:nvPr/>
          </p:nvSpPr>
          <p:spPr bwMode="auto">
            <a:xfrm>
              <a:off x="2745" y="1762"/>
              <a:ext cx="151" cy="194"/>
            </a:xfrm>
            <a:custGeom>
              <a:avLst/>
              <a:gdLst>
                <a:gd name="T0" fmla="*/ 7 w 151"/>
                <a:gd name="T1" fmla="*/ 1 h 194"/>
                <a:gd name="T2" fmla="*/ 15 w 151"/>
                <a:gd name="T3" fmla="*/ 7 h 194"/>
                <a:gd name="T4" fmla="*/ 28 w 151"/>
                <a:gd name="T5" fmla="*/ 15 h 194"/>
                <a:gd name="T6" fmla="*/ 42 w 151"/>
                <a:gd name="T7" fmla="*/ 23 h 194"/>
                <a:gd name="T8" fmla="*/ 53 w 151"/>
                <a:gd name="T9" fmla="*/ 29 h 194"/>
                <a:gd name="T10" fmla="*/ 61 w 151"/>
                <a:gd name="T11" fmla="*/ 34 h 194"/>
                <a:gd name="T12" fmla="*/ 66 w 151"/>
                <a:gd name="T13" fmla="*/ 41 h 194"/>
                <a:gd name="T14" fmla="*/ 69 w 151"/>
                <a:gd name="T15" fmla="*/ 48 h 194"/>
                <a:gd name="T16" fmla="*/ 75 w 151"/>
                <a:gd name="T17" fmla="*/ 57 h 194"/>
                <a:gd name="T18" fmla="*/ 90 w 151"/>
                <a:gd name="T19" fmla="*/ 79 h 194"/>
                <a:gd name="T20" fmla="*/ 111 w 151"/>
                <a:gd name="T21" fmla="*/ 105 h 194"/>
                <a:gd name="T22" fmla="*/ 130 w 151"/>
                <a:gd name="T23" fmla="*/ 129 h 194"/>
                <a:gd name="T24" fmla="*/ 142 w 151"/>
                <a:gd name="T25" fmla="*/ 146 h 194"/>
                <a:gd name="T26" fmla="*/ 151 w 151"/>
                <a:gd name="T27" fmla="*/ 163 h 194"/>
                <a:gd name="T28" fmla="*/ 149 w 151"/>
                <a:gd name="T29" fmla="*/ 182 h 194"/>
                <a:gd name="T30" fmla="*/ 144 w 151"/>
                <a:gd name="T31" fmla="*/ 194 h 194"/>
                <a:gd name="T32" fmla="*/ 134 w 151"/>
                <a:gd name="T33" fmla="*/ 188 h 194"/>
                <a:gd name="T34" fmla="*/ 128 w 151"/>
                <a:gd name="T35" fmla="*/ 182 h 194"/>
                <a:gd name="T36" fmla="*/ 120 w 151"/>
                <a:gd name="T37" fmla="*/ 178 h 194"/>
                <a:gd name="T38" fmla="*/ 112 w 151"/>
                <a:gd name="T39" fmla="*/ 178 h 194"/>
                <a:gd name="T40" fmla="*/ 102 w 151"/>
                <a:gd name="T41" fmla="*/ 181 h 194"/>
                <a:gd name="T42" fmla="*/ 93 w 151"/>
                <a:gd name="T43" fmla="*/ 182 h 194"/>
                <a:gd name="T44" fmla="*/ 82 w 151"/>
                <a:gd name="T45" fmla="*/ 179 h 194"/>
                <a:gd name="T46" fmla="*/ 73 w 151"/>
                <a:gd name="T47" fmla="*/ 176 h 194"/>
                <a:gd name="T48" fmla="*/ 62 w 151"/>
                <a:gd name="T49" fmla="*/ 168 h 194"/>
                <a:gd name="T50" fmla="*/ 54 w 151"/>
                <a:gd name="T51" fmla="*/ 159 h 194"/>
                <a:gd name="T52" fmla="*/ 46 w 151"/>
                <a:gd name="T53" fmla="*/ 155 h 194"/>
                <a:gd name="T54" fmla="*/ 40 w 151"/>
                <a:gd name="T55" fmla="*/ 153 h 194"/>
                <a:gd name="T56" fmla="*/ 36 w 151"/>
                <a:gd name="T57" fmla="*/ 153 h 194"/>
                <a:gd name="T58" fmla="*/ 30 w 151"/>
                <a:gd name="T59" fmla="*/ 151 h 194"/>
                <a:gd name="T60" fmla="*/ 24 w 151"/>
                <a:gd name="T61" fmla="*/ 150 h 194"/>
                <a:gd name="T62" fmla="*/ 18 w 151"/>
                <a:gd name="T63" fmla="*/ 147 h 194"/>
                <a:gd name="T64" fmla="*/ 13 w 151"/>
                <a:gd name="T65" fmla="*/ 145 h 194"/>
                <a:gd name="T66" fmla="*/ 7 w 151"/>
                <a:gd name="T67" fmla="*/ 141 h 194"/>
                <a:gd name="T68" fmla="*/ 0 w 151"/>
                <a:gd name="T69" fmla="*/ 132 h 194"/>
                <a:gd name="T70" fmla="*/ 3 w 151"/>
                <a:gd name="T71" fmla="*/ 118 h 194"/>
                <a:gd name="T72" fmla="*/ 8 w 151"/>
                <a:gd name="T73" fmla="*/ 105 h 194"/>
                <a:gd name="T74" fmla="*/ 9 w 151"/>
                <a:gd name="T75" fmla="*/ 95 h 194"/>
                <a:gd name="T76" fmla="*/ 8 w 151"/>
                <a:gd name="T77" fmla="*/ 82 h 194"/>
                <a:gd name="T78" fmla="*/ 17 w 151"/>
                <a:gd name="T79" fmla="*/ 74 h 194"/>
                <a:gd name="T80" fmla="*/ 29 w 151"/>
                <a:gd name="T81" fmla="*/ 71 h 194"/>
                <a:gd name="T82" fmla="*/ 38 w 151"/>
                <a:gd name="T83" fmla="*/ 68 h 194"/>
                <a:gd name="T84" fmla="*/ 48 w 151"/>
                <a:gd name="T85" fmla="*/ 66 h 194"/>
                <a:gd name="T86" fmla="*/ 55 w 151"/>
                <a:gd name="T87" fmla="*/ 64 h 194"/>
                <a:gd name="T88" fmla="*/ 63 w 151"/>
                <a:gd name="T89" fmla="*/ 61 h 194"/>
                <a:gd name="T90" fmla="*/ 60 w 151"/>
                <a:gd name="T91" fmla="*/ 54 h 194"/>
                <a:gd name="T92" fmla="*/ 52 w 151"/>
                <a:gd name="T93" fmla="*/ 44 h 194"/>
                <a:gd name="T94" fmla="*/ 45 w 151"/>
                <a:gd name="T95" fmla="*/ 39 h 194"/>
                <a:gd name="T96" fmla="*/ 38 w 151"/>
                <a:gd name="T97" fmla="*/ 34 h 194"/>
                <a:gd name="T98" fmla="*/ 31 w 151"/>
                <a:gd name="T99" fmla="*/ 30 h 194"/>
                <a:gd name="T100" fmla="*/ 23 w 151"/>
                <a:gd name="T101" fmla="*/ 25 h 194"/>
                <a:gd name="T102" fmla="*/ 14 w 151"/>
                <a:gd name="T103" fmla="*/ 17 h 194"/>
                <a:gd name="T104" fmla="*/ 7 w 151"/>
                <a:gd name="T105" fmla="*/ 10 h 194"/>
                <a:gd name="T106" fmla="*/ 4 w 151"/>
                <a:gd name="T107" fmla="*/ 3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94"/>
                <a:gd name="T164" fmla="*/ 151 w 15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94">
                  <a:moveTo>
                    <a:pt x="6" y="0"/>
                  </a:moveTo>
                  <a:lnTo>
                    <a:pt x="7" y="1"/>
                  </a:lnTo>
                  <a:lnTo>
                    <a:pt x="10" y="3"/>
                  </a:lnTo>
                  <a:lnTo>
                    <a:pt x="15" y="7"/>
                  </a:lnTo>
                  <a:lnTo>
                    <a:pt x="21" y="11"/>
                  </a:lnTo>
                  <a:lnTo>
                    <a:pt x="28" y="15"/>
                  </a:lnTo>
                  <a:lnTo>
                    <a:pt x="34" y="20"/>
                  </a:lnTo>
                  <a:lnTo>
                    <a:pt x="42" y="23"/>
                  </a:lnTo>
                  <a:lnTo>
                    <a:pt x="48" y="26"/>
                  </a:lnTo>
                  <a:lnTo>
                    <a:pt x="53" y="29"/>
                  </a:lnTo>
                  <a:lnTo>
                    <a:pt x="57" y="31"/>
                  </a:lnTo>
                  <a:lnTo>
                    <a:pt x="61" y="34"/>
                  </a:lnTo>
                  <a:lnTo>
                    <a:pt x="64" y="37"/>
                  </a:lnTo>
                  <a:lnTo>
                    <a:pt x="66" y="41"/>
                  </a:lnTo>
                  <a:lnTo>
                    <a:pt x="68" y="44"/>
                  </a:lnTo>
                  <a:lnTo>
                    <a:pt x="69" y="48"/>
                  </a:lnTo>
                  <a:lnTo>
                    <a:pt x="71" y="51"/>
                  </a:lnTo>
                  <a:lnTo>
                    <a:pt x="75" y="57"/>
                  </a:lnTo>
                  <a:lnTo>
                    <a:pt x="81" y="66"/>
                  </a:lnTo>
                  <a:lnTo>
                    <a:pt x="90" y="79"/>
                  </a:lnTo>
                  <a:lnTo>
                    <a:pt x="101" y="92"/>
                  </a:lnTo>
                  <a:lnTo>
                    <a:pt x="111" y="105"/>
                  </a:lnTo>
                  <a:lnTo>
                    <a:pt x="122" y="118"/>
                  </a:lnTo>
                  <a:lnTo>
                    <a:pt x="130" y="129"/>
                  </a:lnTo>
                  <a:lnTo>
                    <a:pt x="135" y="136"/>
                  </a:lnTo>
                  <a:lnTo>
                    <a:pt x="142" y="146"/>
                  </a:lnTo>
                  <a:lnTo>
                    <a:pt x="148" y="154"/>
                  </a:lnTo>
                  <a:lnTo>
                    <a:pt x="151" y="163"/>
                  </a:lnTo>
                  <a:lnTo>
                    <a:pt x="151" y="173"/>
                  </a:lnTo>
                  <a:lnTo>
                    <a:pt x="149" y="182"/>
                  </a:lnTo>
                  <a:lnTo>
                    <a:pt x="147" y="191"/>
                  </a:lnTo>
                  <a:lnTo>
                    <a:pt x="144" y="194"/>
                  </a:lnTo>
                  <a:lnTo>
                    <a:pt x="138" y="192"/>
                  </a:lnTo>
                  <a:lnTo>
                    <a:pt x="134" y="188"/>
                  </a:lnTo>
                  <a:lnTo>
                    <a:pt x="131" y="185"/>
                  </a:lnTo>
                  <a:lnTo>
                    <a:pt x="128" y="182"/>
                  </a:lnTo>
                  <a:lnTo>
                    <a:pt x="124" y="180"/>
                  </a:lnTo>
                  <a:lnTo>
                    <a:pt x="120" y="178"/>
                  </a:lnTo>
                  <a:lnTo>
                    <a:pt x="116" y="177"/>
                  </a:lnTo>
                  <a:lnTo>
                    <a:pt x="112" y="178"/>
                  </a:lnTo>
                  <a:lnTo>
                    <a:pt x="107" y="179"/>
                  </a:lnTo>
                  <a:lnTo>
                    <a:pt x="102" y="181"/>
                  </a:lnTo>
                  <a:lnTo>
                    <a:pt x="98" y="182"/>
                  </a:lnTo>
                  <a:lnTo>
                    <a:pt x="93" y="182"/>
                  </a:lnTo>
                  <a:lnTo>
                    <a:pt x="87" y="181"/>
                  </a:lnTo>
                  <a:lnTo>
                    <a:pt x="82" y="179"/>
                  </a:lnTo>
                  <a:lnTo>
                    <a:pt x="78" y="178"/>
                  </a:lnTo>
                  <a:lnTo>
                    <a:pt x="73" y="176"/>
                  </a:lnTo>
                  <a:lnTo>
                    <a:pt x="69" y="173"/>
                  </a:lnTo>
                  <a:lnTo>
                    <a:pt x="62" y="168"/>
                  </a:lnTo>
                  <a:lnTo>
                    <a:pt x="58" y="163"/>
                  </a:lnTo>
                  <a:lnTo>
                    <a:pt x="54" y="159"/>
                  </a:lnTo>
                  <a:lnTo>
                    <a:pt x="49" y="156"/>
                  </a:lnTo>
                  <a:lnTo>
                    <a:pt x="46" y="155"/>
                  </a:lnTo>
                  <a:lnTo>
                    <a:pt x="43" y="154"/>
                  </a:lnTo>
                  <a:lnTo>
                    <a:pt x="40" y="153"/>
                  </a:lnTo>
                  <a:lnTo>
                    <a:pt x="38" y="153"/>
                  </a:lnTo>
                  <a:lnTo>
                    <a:pt x="36" y="153"/>
                  </a:lnTo>
                  <a:lnTo>
                    <a:pt x="33" y="152"/>
                  </a:lnTo>
                  <a:lnTo>
                    <a:pt x="30" y="151"/>
                  </a:lnTo>
                  <a:lnTo>
                    <a:pt x="27" y="150"/>
                  </a:lnTo>
                  <a:lnTo>
                    <a:pt x="24" y="150"/>
                  </a:lnTo>
                  <a:lnTo>
                    <a:pt x="21" y="149"/>
                  </a:lnTo>
                  <a:lnTo>
                    <a:pt x="18" y="147"/>
                  </a:lnTo>
                  <a:lnTo>
                    <a:pt x="16" y="147"/>
                  </a:lnTo>
                  <a:lnTo>
                    <a:pt x="13" y="145"/>
                  </a:lnTo>
                  <a:lnTo>
                    <a:pt x="10" y="143"/>
                  </a:lnTo>
                  <a:lnTo>
                    <a:pt x="7" y="141"/>
                  </a:lnTo>
                  <a:lnTo>
                    <a:pt x="4" y="138"/>
                  </a:lnTo>
                  <a:lnTo>
                    <a:pt x="0" y="132"/>
                  </a:lnTo>
                  <a:lnTo>
                    <a:pt x="1" y="125"/>
                  </a:lnTo>
                  <a:lnTo>
                    <a:pt x="3" y="118"/>
                  </a:lnTo>
                  <a:lnTo>
                    <a:pt x="6" y="111"/>
                  </a:lnTo>
                  <a:lnTo>
                    <a:pt x="8" y="105"/>
                  </a:lnTo>
                  <a:lnTo>
                    <a:pt x="9" y="100"/>
                  </a:lnTo>
                  <a:lnTo>
                    <a:pt x="9" y="95"/>
                  </a:lnTo>
                  <a:lnTo>
                    <a:pt x="8" y="88"/>
                  </a:lnTo>
                  <a:lnTo>
                    <a:pt x="8" y="82"/>
                  </a:lnTo>
                  <a:lnTo>
                    <a:pt x="12" y="77"/>
                  </a:lnTo>
                  <a:lnTo>
                    <a:pt x="17" y="74"/>
                  </a:lnTo>
                  <a:lnTo>
                    <a:pt x="25" y="72"/>
                  </a:lnTo>
                  <a:lnTo>
                    <a:pt x="29" y="71"/>
                  </a:lnTo>
                  <a:lnTo>
                    <a:pt x="34" y="70"/>
                  </a:lnTo>
                  <a:lnTo>
                    <a:pt x="38" y="68"/>
                  </a:lnTo>
                  <a:lnTo>
                    <a:pt x="43" y="67"/>
                  </a:lnTo>
                  <a:lnTo>
                    <a:pt x="48" y="66"/>
                  </a:lnTo>
                  <a:lnTo>
                    <a:pt x="51" y="64"/>
                  </a:lnTo>
                  <a:lnTo>
                    <a:pt x="55" y="64"/>
                  </a:lnTo>
                  <a:lnTo>
                    <a:pt x="59" y="63"/>
                  </a:lnTo>
                  <a:lnTo>
                    <a:pt x="63" y="61"/>
                  </a:lnTo>
                  <a:lnTo>
                    <a:pt x="63" y="58"/>
                  </a:lnTo>
                  <a:lnTo>
                    <a:pt x="60" y="54"/>
                  </a:lnTo>
                  <a:lnTo>
                    <a:pt x="55" y="47"/>
                  </a:lnTo>
                  <a:lnTo>
                    <a:pt x="52" y="44"/>
                  </a:lnTo>
                  <a:lnTo>
                    <a:pt x="49" y="41"/>
                  </a:lnTo>
                  <a:lnTo>
                    <a:pt x="45" y="39"/>
                  </a:lnTo>
                  <a:lnTo>
                    <a:pt x="42" y="37"/>
                  </a:lnTo>
                  <a:lnTo>
                    <a:pt x="38" y="34"/>
                  </a:lnTo>
                  <a:lnTo>
                    <a:pt x="34" y="32"/>
                  </a:lnTo>
                  <a:lnTo>
                    <a:pt x="31" y="30"/>
                  </a:lnTo>
                  <a:lnTo>
                    <a:pt x="27" y="28"/>
                  </a:lnTo>
                  <a:lnTo>
                    <a:pt x="23" y="25"/>
                  </a:lnTo>
                  <a:lnTo>
                    <a:pt x="19" y="21"/>
                  </a:lnTo>
                  <a:lnTo>
                    <a:pt x="14" y="17"/>
                  </a:lnTo>
                  <a:lnTo>
                    <a:pt x="10" y="14"/>
                  </a:lnTo>
                  <a:lnTo>
                    <a:pt x="7" y="10"/>
                  </a:lnTo>
                  <a:lnTo>
                    <a:pt x="4" y="6"/>
                  </a:lnTo>
                  <a:lnTo>
                    <a:pt x="4" y="3"/>
                  </a:lnTo>
                  <a:lnTo>
                    <a:pt x="6" y="0"/>
                  </a:lnTo>
                  <a:close/>
                </a:path>
              </a:pathLst>
            </a:custGeom>
            <a:solidFill>
              <a:srgbClr val="FFCE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10"/>
            <p:cNvSpPr>
              <a:spLocks/>
            </p:cNvSpPr>
            <p:nvPr/>
          </p:nvSpPr>
          <p:spPr bwMode="auto">
            <a:xfrm>
              <a:off x="3361" y="1562"/>
              <a:ext cx="28" cy="15"/>
            </a:xfrm>
            <a:custGeom>
              <a:avLst/>
              <a:gdLst>
                <a:gd name="T0" fmla="*/ 0 w 28"/>
                <a:gd name="T1" fmla="*/ 1 h 15"/>
                <a:gd name="T2" fmla="*/ 0 w 28"/>
                <a:gd name="T3" fmla="*/ 3 h 15"/>
                <a:gd name="T4" fmla="*/ 1 w 28"/>
                <a:gd name="T5" fmla="*/ 8 h 15"/>
                <a:gd name="T6" fmla="*/ 3 w 28"/>
                <a:gd name="T7" fmla="*/ 12 h 15"/>
                <a:gd name="T8" fmla="*/ 5 w 28"/>
                <a:gd name="T9" fmla="*/ 15 h 15"/>
                <a:gd name="T10" fmla="*/ 9 w 28"/>
                <a:gd name="T11" fmla="*/ 15 h 15"/>
                <a:gd name="T12" fmla="*/ 13 w 28"/>
                <a:gd name="T13" fmla="*/ 15 h 15"/>
                <a:gd name="T14" fmla="*/ 17 w 28"/>
                <a:gd name="T15" fmla="*/ 14 h 15"/>
                <a:gd name="T16" fmla="*/ 20 w 28"/>
                <a:gd name="T17" fmla="*/ 13 h 15"/>
                <a:gd name="T18" fmla="*/ 23 w 28"/>
                <a:gd name="T19" fmla="*/ 12 h 15"/>
                <a:gd name="T20" fmla="*/ 25 w 28"/>
                <a:gd name="T21" fmla="*/ 11 h 15"/>
                <a:gd name="T22" fmla="*/ 27 w 28"/>
                <a:gd name="T23" fmla="*/ 10 h 15"/>
                <a:gd name="T24" fmla="*/ 28 w 28"/>
                <a:gd name="T25" fmla="*/ 10 h 15"/>
                <a:gd name="T26" fmla="*/ 27 w 28"/>
                <a:gd name="T27" fmla="*/ 9 h 15"/>
                <a:gd name="T28" fmla="*/ 25 w 28"/>
                <a:gd name="T29" fmla="*/ 9 h 15"/>
                <a:gd name="T30" fmla="*/ 22 w 28"/>
                <a:gd name="T31" fmla="*/ 6 h 15"/>
                <a:gd name="T32" fmla="*/ 17 w 28"/>
                <a:gd name="T33" fmla="*/ 4 h 15"/>
                <a:gd name="T34" fmla="*/ 13 w 28"/>
                <a:gd name="T35" fmla="*/ 3 h 15"/>
                <a:gd name="T36" fmla="*/ 9 w 28"/>
                <a:gd name="T37" fmla="*/ 1 h 15"/>
                <a:gd name="T38" fmla="*/ 4 w 28"/>
                <a:gd name="T39" fmla="*/ 0 h 15"/>
                <a:gd name="T40" fmla="*/ 0 w 28"/>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5"/>
                <a:gd name="T65" fmla="*/ 28 w 2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5">
                  <a:moveTo>
                    <a:pt x="0" y="1"/>
                  </a:moveTo>
                  <a:lnTo>
                    <a:pt x="0" y="3"/>
                  </a:lnTo>
                  <a:lnTo>
                    <a:pt x="1" y="8"/>
                  </a:lnTo>
                  <a:lnTo>
                    <a:pt x="3" y="12"/>
                  </a:lnTo>
                  <a:lnTo>
                    <a:pt x="5" y="15"/>
                  </a:lnTo>
                  <a:lnTo>
                    <a:pt x="9" y="15"/>
                  </a:lnTo>
                  <a:lnTo>
                    <a:pt x="13" y="15"/>
                  </a:lnTo>
                  <a:lnTo>
                    <a:pt x="17" y="14"/>
                  </a:lnTo>
                  <a:lnTo>
                    <a:pt x="20" y="13"/>
                  </a:lnTo>
                  <a:lnTo>
                    <a:pt x="23" y="12"/>
                  </a:lnTo>
                  <a:lnTo>
                    <a:pt x="25" y="11"/>
                  </a:lnTo>
                  <a:lnTo>
                    <a:pt x="27" y="10"/>
                  </a:lnTo>
                  <a:lnTo>
                    <a:pt x="28" y="10"/>
                  </a:lnTo>
                  <a:lnTo>
                    <a:pt x="27" y="9"/>
                  </a:lnTo>
                  <a:lnTo>
                    <a:pt x="25" y="9"/>
                  </a:lnTo>
                  <a:lnTo>
                    <a:pt x="22" y="6"/>
                  </a:lnTo>
                  <a:lnTo>
                    <a:pt x="17" y="4"/>
                  </a:lnTo>
                  <a:lnTo>
                    <a:pt x="13" y="3"/>
                  </a:lnTo>
                  <a:lnTo>
                    <a:pt x="9" y="1"/>
                  </a:lnTo>
                  <a:lnTo>
                    <a:pt x="4" y="0"/>
                  </a:lnTo>
                  <a:lnTo>
                    <a:pt x="0" y="1"/>
                  </a:lnTo>
                  <a:close/>
                </a:path>
              </a:pathLst>
            </a:custGeom>
            <a:solidFill>
              <a:srgbClr val="C13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11"/>
            <p:cNvSpPr>
              <a:spLocks/>
            </p:cNvSpPr>
            <p:nvPr/>
          </p:nvSpPr>
          <p:spPr bwMode="auto">
            <a:xfrm>
              <a:off x="3342" y="1540"/>
              <a:ext cx="57" cy="31"/>
            </a:xfrm>
            <a:custGeom>
              <a:avLst/>
              <a:gdLst>
                <a:gd name="T0" fmla="*/ 0 w 57"/>
                <a:gd name="T1" fmla="*/ 1 h 31"/>
                <a:gd name="T2" fmla="*/ 1 w 57"/>
                <a:gd name="T3" fmla="*/ 4 h 31"/>
                <a:gd name="T4" fmla="*/ 4 w 57"/>
                <a:gd name="T5" fmla="*/ 11 h 31"/>
                <a:gd name="T6" fmla="*/ 9 w 57"/>
                <a:gd name="T7" fmla="*/ 19 h 31"/>
                <a:gd name="T8" fmla="*/ 17 w 57"/>
                <a:gd name="T9" fmla="*/ 23 h 31"/>
                <a:gd name="T10" fmla="*/ 22 w 57"/>
                <a:gd name="T11" fmla="*/ 24 h 31"/>
                <a:gd name="T12" fmla="*/ 27 w 57"/>
                <a:gd name="T13" fmla="*/ 25 h 31"/>
                <a:gd name="T14" fmla="*/ 31 w 57"/>
                <a:gd name="T15" fmla="*/ 26 h 31"/>
                <a:gd name="T16" fmla="*/ 35 w 57"/>
                <a:gd name="T17" fmla="*/ 28 h 31"/>
                <a:gd name="T18" fmla="*/ 39 w 57"/>
                <a:gd name="T19" fmla="*/ 28 h 31"/>
                <a:gd name="T20" fmla="*/ 42 w 57"/>
                <a:gd name="T21" fmla="*/ 29 h 31"/>
                <a:gd name="T22" fmla="*/ 44 w 57"/>
                <a:gd name="T23" fmla="*/ 30 h 31"/>
                <a:gd name="T24" fmla="*/ 45 w 57"/>
                <a:gd name="T25" fmla="*/ 31 h 31"/>
                <a:gd name="T26" fmla="*/ 48 w 57"/>
                <a:gd name="T27" fmla="*/ 31 h 31"/>
                <a:gd name="T28" fmla="*/ 51 w 57"/>
                <a:gd name="T29" fmla="*/ 31 h 31"/>
                <a:gd name="T30" fmla="*/ 55 w 57"/>
                <a:gd name="T31" fmla="*/ 31 h 31"/>
                <a:gd name="T32" fmla="*/ 57 w 57"/>
                <a:gd name="T33" fmla="*/ 31 h 31"/>
                <a:gd name="T34" fmla="*/ 57 w 57"/>
                <a:gd name="T35" fmla="*/ 30 h 31"/>
                <a:gd name="T36" fmla="*/ 54 w 57"/>
                <a:gd name="T37" fmla="*/ 28 h 31"/>
                <a:gd name="T38" fmla="*/ 50 w 57"/>
                <a:gd name="T39" fmla="*/ 28 h 31"/>
                <a:gd name="T40" fmla="*/ 46 w 57"/>
                <a:gd name="T41" fmla="*/ 27 h 31"/>
                <a:gd name="T42" fmla="*/ 45 w 57"/>
                <a:gd name="T43" fmla="*/ 25 h 31"/>
                <a:gd name="T44" fmla="*/ 42 w 57"/>
                <a:gd name="T45" fmla="*/ 24 h 31"/>
                <a:gd name="T46" fmla="*/ 39 w 57"/>
                <a:gd name="T47" fmla="*/ 22 h 31"/>
                <a:gd name="T48" fmla="*/ 36 w 57"/>
                <a:gd name="T49" fmla="*/ 20 h 31"/>
                <a:gd name="T50" fmla="*/ 32 w 57"/>
                <a:gd name="T51" fmla="*/ 18 h 31"/>
                <a:gd name="T52" fmla="*/ 29 w 57"/>
                <a:gd name="T53" fmla="*/ 16 h 31"/>
                <a:gd name="T54" fmla="*/ 26 w 57"/>
                <a:gd name="T55" fmla="*/ 15 h 31"/>
                <a:gd name="T56" fmla="*/ 24 w 57"/>
                <a:gd name="T57" fmla="*/ 14 h 31"/>
                <a:gd name="T58" fmla="*/ 21 w 57"/>
                <a:gd name="T59" fmla="*/ 12 h 31"/>
                <a:gd name="T60" fmla="*/ 17 w 57"/>
                <a:gd name="T61" fmla="*/ 11 h 31"/>
                <a:gd name="T62" fmla="*/ 14 w 57"/>
                <a:gd name="T63" fmla="*/ 11 h 31"/>
                <a:gd name="T64" fmla="*/ 11 w 57"/>
                <a:gd name="T65" fmla="*/ 11 h 31"/>
                <a:gd name="T66" fmla="*/ 9 w 57"/>
                <a:gd name="T67" fmla="*/ 11 h 31"/>
                <a:gd name="T68" fmla="*/ 7 w 57"/>
                <a:gd name="T69" fmla="*/ 10 h 31"/>
                <a:gd name="T70" fmla="*/ 7 w 57"/>
                <a:gd name="T71" fmla="*/ 8 h 31"/>
                <a:gd name="T72" fmla="*/ 5 w 57"/>
                <a:gd name="T73" fmla="*/ 6 h 31"/>
                <a:gd name="T74" fmla="*/ 4 w 57"/>
                <a:gd name="T75" fmla="*/ 3 h 31"/>
                <a:gd name="T76" fmla="*/ 1 w 57"/>
                <a:gd name="T77" fmla="*/ 1 h 31"/>
                <a:gd name="T78" fmla="*/ 1 w 57"/>
                <a:gd name="T79" fmla="*/ 0 h 31"/>
                <a:gd name="T80" fmla="*/ 0 w 57"/>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1"/>
                <a:gd name="T125" fmla="*/ 57 w 57"/>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1">
                  <a:moveTo>
                    <a:pt x="0" y="1"/>
                  </a:moveTo>
                  <a:lnTo>
                    <a:pt x="1" y="4"/>
                  </a:lnTo>
                  <a:lnTo>
                    <a:pt x="4" y="11"/>
                  </a:lnTo>
                  <a:lnTo>
                    <a:pt x="9" y="19"/>
                  </a:lnTo>
                  <a:lnTo>
                    <a:pt x="17" y="23"/>
                  </a:lnTo>
                  <a:lnTo>
                    <a:pt x="22" y="24"/>
                  </a:lnTo>
                  <a:lnTo>
                    <a:pt x="27" y="25"/>
                  </a:lnTo>
                  <a:lnTo>
                    <a:pt x="31" y="26"/>
                  </a:lnTo>
                  <a:lnTo>
                    <a:pt x="35" y="28"/>
                  </a:lnTo>
                  <a:lnTo>
                    <a:pt x="39" y="28"/>
                  </a:lnTo>
                  <a:lnTo>
                    <a:pt x="42" y="29"/>
                  </a:lnTo>
                  <a:lnTo>
                    <a:pt x="44" y="30"/>
                  </a:lnTo>
                  <a:lnTo>
                    <a:pt x="45" y="31"/>
                  </a:lnTo>
                  <a:lnTo>
                    <a:pt x="48" y="31"/>
                  </a:lnTo>
                  <a:lnTo>
                    <a:pt x="51" y="31"/>
                  </a:lnTo>
                  <a:lnTo>
                    <a:pt x="55" y="31"/>
                  </a:lnTo>
                  <a:lnTo>
                    <a:pt x="57" y="31"/>
                  </a:lnTo>
                  <a:lnTo>
                    <a:pt x="57" y="30"/>
                  </a:lnTo>
                  <a:lnTo>
                    <a:pt x="54" y="28"/>
                  </a:lnTo>
                  <a:lnTo>
                    <a:pt x="50" y="28"/>
                  </a:lnTo>
                  <a:lnTo>
                    <a:pt x="46" y="27"/>
                  </a:lnTo>
                  <a:lnTo>
                    <a:pt x="45" y="25"/>
                  </a:lnTo>
                  <a:lnTo>
                    <a:pt x="42" y="24"/>
                  </a:lnTo>
                  <a:lnTo>
                    <a:pt x="39" y="22"/>
                  </a:lnTo>
                  <a:lnTo>
                    <a:pt x="36" y="20"/>
                  </a:lnTo>
                  <a:lnTo>
                    <a:pt x="32" y="18"/>
                  </a:lnTo>
                  <a:lnTo>
                    <a:pt x="29" y="16"/>
                  </a:lnTo>
                  <a:lnTo>
                    <a:pt x="26" y="15"/>
                  </a:lnTo>
                  <a:lnTo>
                    <a:pt x="24" y="14"/>
                  </a:lnTo>
                  <a:lnTo>
                    <a:pt x="21" y="12"/>
                  </a:lnTo>
                  <a:lnTo>
                    <a:pt x="17" y="11"/>
                  </a:lnTo>
                  <a:lnTo>
                    <a:pt x="14" y="11"/>
                  </a:lnTo>
                  <a:lnTo>
                    <a:pt x="11" y="11"/>
                  </a:lnTo>
                  <a:lnTo>
                    <a:pt x="9" y="11"/>
                  </a:lnTo>
                  <a:lnTo>
                    <a:pt x="7" y="10"/>
                  </a:lnTo>
                  <a:lnTo>
                    <a:pt x="7" y="8"/>
                  </a:lnTo>
                  <a:lnTo>
                    <a:pt x="5" y="6"/>
                  </a:lnTo>
                  <a:lnTo>
                    <a:pt x="4" y="3"/>
                  </a:lnTo>
                  <a:lnTo>
                    <a:pt x="1" y="1"/>
                  </a:lnTo>
                  <a:lnTo>
                    <a:pt x="1" y="0"/>
                  </a:lnTo>
                  <a:lnTo>
                    <a:pt x="0" y="1"/>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2"/>
            <p:cNvSpPr>
              <a:spLocks/>
            </p:cNvSpPr>
            <p:nvPr/>
          </p:nvSpPr>
          <p:spPr bwMode="auto">
            <a:xfrm>
              <a:off x="3356" y="1561"/>
              <a:ext cx="46" cy="30"/>
            </a:xfrm>
            <a:custGeom>
              <a:avLst/>
              <a:gdLst>
                <a:gd name="T0" fmla="*/ 46 w 46"/>
                <a:gd name="T1" fmla="*/ 10 h 30"/>
                <a:gd name="T2" fmla="*/ 45 w 46"/>
                <a:gd name="T3" fmla="*/ 10 h 30"/>
                <a:gd name="T4" fmla="*/ 42 w 46"/>
                <a:gd name="T5" fmla="*/ 13 h 30"/>
                <a:gd name="T6" fmla="*/ 37 w 46"/>
                <a:gd name="T7" fmla="*/ 17 h 30"/>
                <a:gd name="T8" fmla="*/ 33 w 46"/>
                <a:gd name="T9" fmla="*/ 21 h 30"/>
                <a:gd name="T10" fmla="*/ 28 w 46"/>
                <a:gd name="T11" fmla="*/ 24 h 30"/>
                <a:gd name="T12" fmla="*/ 23 w 46"/>
                <a:gd name="T13" fmla="*/ 27 h 30"/>
                <a:gd name="T14" fmla="*/ 18 w 46"/>
                <a:gd name="T15" fmla="*/ 29 h 30"/>
                <a:gd name="T16" fmla="*/ 14 w 46"/>
                <a:gd name="T17" fmla="*/ 30 h 30"/>
                <a:gd name="T18" fmla="*/ 9 w 46"/>
                <a:gd name="T19" fmla="*/ 29 h 30"/>
                <a:gd name="T20" fmla="*/ 5 w 46"/>
                <a:gd name="T21" fmla="*/ 28 h 30"/>
                <a:gd name="T22" fmla="*/ 3 w 46"/>
                <a:gd name="T23" fmla="*/ 25 h 30"/>
                <a:gd name="T24" fmla="*/ 1 w 46"/>
                <a:gd name="T25" fmla="*/ 21 h 30"/>
                <a:gd name="T26" fmla="*/ 0 w 46"/>
                <a:gd name="T27" fmla="*/ 16 h 30"/>
                <a:gd name="T28" fmla="*/ 1 w 46"/>
                <a:gd name="T29" fmla="*/ 10 h 30"/>
                <a:gd name="T30" fmla="*/ 2 w 46"/>
                <a:gd name="T31" fmla="*/ 4 h 30"/>
                <a:gd name="T32" fmla="*/ 3 w 46"/>
                <a:gd name="T33" fmla="*/ 1 h 30"/>
                <a:gd name="T34" fmla="*/ 4 w 46"/>
                <a:gd name="T35" fmla="*/ 0 h 30"/>
                <a:gd name="T36" fmla="*/ 4 w 46"/>
                <a:gd name="T37" fmla="*/ 1 h 30"/>
                <a:gd name="T38" fmla="*/ 4 w 46"/>
                <a:gd name="T39" fmla="*/ 4 h 30"/>
                <a:gd name="T40" fmla="*/ 5 w 46"/>
                <a:gd name="T41" fmla="*/ 6 h 30"/>
                <a:gd name="T42" fmla="*/ 5 w 46"/>
                <a:gd name="T43" fmla="*/ 8 h 30"/>
                <a:gd name="T44" fmla="*/ 5 w 46"/>
                <a:gd name="T45" fmla="*/ 12 h 30"/>
                <a:gd name="T46" fmla="*/ 8 w 46"/>
                <a:gd name="T47" fmla="*/ 15 h 30"/>
                <a:gd name="T48" fmla="*/ 14 w 46"/>
                <a:gd name="T49" fmla="*/ 16 h 30"/>
                <a:gd name="T50" fmla="*/ 20 w 46"/>
                <a:gd name="T51" fmla="*/ 15 h 30"/>
                <a:gd name="T52" fmla="*/ 25 w 46"/>
                <a:gd name="T53" fmla="*/ 13 h 30"/>
                <a:gd name="T54" fmla="*/ 29 w 46"/>
                <a:gd name="T55" fmla="*/ 12 h 30"/>
                <a:gd name="T56" fmla="*/ 33 w 46"/>
                <a:gd name="T57" fmla="*/ 10 h 30"/>
                <a:gd name="T58" fmla="*/ 37 w 46"/>
                <a:gd name="T59" fmla="*/ 10 h 30"/>
                <a:gd name="T60" fmla="*/ 42 w 46"/>
                <a:gd name="T61" fmla="*/ 9 h 30"/>
                <a:gd name="T62" fmla="*/ 46 w 46"/>
                <a:gd name="T63" fmla="*/ 9 h 30"/>
                <a:gd name="T64" fmla="*/ 46 w 46"/>
                <a:gd name="T65" fmla="*/ 1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0"/>
                <a:gd name="T101" fmla="*/ 46 w 4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0">
                  <a:moveTo>
                    <a:pt x="46" y="10"/>
                  </a:moveTo>
                  <a:lnTo>
                    <a:pt x="45" y="10"/>
                  </a:lnTo>
                  <a:lnTo>
                    <a:pt x="42" y="13"/>
                  </a:lnTo>
                  <a:lnTo>
                    <a:pt x="37" y="17"/>
                  </a:lnTo>
                  <a:lnTo>
                    <a:pt x="33" y="21"/>
                  </a:lnTo>
                  <a:lnTo>
                    <a:pt x="28" y="24"/>
                  </a:lnTo>
                  <a:lnTo>
                    <a:pt x="23" y="27"/>
                  </a:lnTo>
                  <a:lnTo>
                    <a:pt x="18" y="29"/>
                  </a:lnTo>
                  <a:lnTo>
                    <a:pt x="14" y="30"/>
                  </a:lnTo>
                  <a:lnTo>
                    <a:pt x="9" y="29"/>
                  </a:lnTo>
                  <a:lnTo>
                    <a:pt x="5" y="28"/>
                  </a:lnTo>
                  <a:lnTo>
                    <a:pt x="3" y="25"/>
                  </a:lnTo>
                  <a:lnTo>
                    <a:pt x="1" y="21"/>
                  </a:lnTo>
                  <a:lnTo>
                    <a:pt x="0" y="16"/>
                  </a:lnTo>
                  <a:lnTo>
                    <a:pt x="1" y="10"/>
                  </a:lnTo>
                  <a:lnTo>
                    <a:pt x="2" y="4"/>
                  </a:lnTo>
                  <a:lnTo>
                    <a:pt x="3" y="1"/>
                  </a:lnTo>
                  <a:lnTo>
                    <a:pt x="4" y="0"/>
                  </a:lnTo>
                  <a:lnTo>
                    <a:pt x="4" y="1"/>
                  </a:lnTo>
                  <a:lnTo>
                    <a:pt x="4" y="4"/>
                  </a:lnTo>
                  <a:lnTo>
                    <a:pt x="5" y="6"/>
                  </a:lnTo>
                  <a:lnTo>
                    <a:pt x="5" y="8"/>
                  </a:lnTo>
                  <a:lnTo>
                    <a:pt x="5" y="12"/>
                  </a:lnTo>
                  <a:lnTo>
                    <a:pt x="8" y="15"/>
                  </a:lnTo>
                  <a:lnTo>
                    <a:pt x="14" y="16"/>
                  </a:lnTo>
                  <a:lnTo>
                    <a:pt x="20" y="15"/>
                  </a:lnTo>
                  <a:lnTo>
                    <a:pt x="25" y="13"/>
                  </a:lnTo>
                  <a:lnTo>
                    <a:pt x="29" y="12"/>
                  </a:lnTo>
                  <a:lnTo>
                    <a:pt x="33" y="10"/>
                  </a:lnTo>
                  <a:lnTo>
                    <a:pt x="37" y="10"/>
                  </a:lnTo>
                  <a:lnTo>
                    <a:pt x="42" y="9"/>
                  </a:lnTo>
                  <a:lnTo>
                    <a:pt x="46" y="9"/>
                  </a:lnTo>
                  <a:lnTo>
                    <a:pt x="46" y="10"/>
                  </a:lnTo>
                  <a:close/>
                </a:path>
              </a:pathLst>
            </a:custGeom>
            <a:solidFill>
              <a:srgbClr val="E089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3"/>
            <p:cNvSpPr>
              <a:spLocks/>
            </p:cNvSpPr>
            <p:nvPr/>
          </p:nvSpPr>
          <p:spPr bwMode="auto">
            <a:xfrm>
              <a:off x="3356" y="1314"/>
              <a:ext cx="261" cy="331"/>
            </a:xfrm>
            <a:custGeom>
              <a:avLst/>
              <a:gdLst>
                <a:gd name="T0" fmla="*/ 1 w 261"/>
                <a:gd name="T1" fmla="*/ 28 h 331"/>
                <a:gd name="T2" fmla="*/ 6 w 261"/>
                <a:gd name="T3" fmla="*/ 17 h 331"/>
                <a:gd name="T4" fmla="*/ 19 w 261"/>
                <a:gd name="T5" fmla="*/ 6 h 331"/>
                <a:gd name="T6" fmla="*/ 38 w 261"/>
                <a:gd name="T7" fmla="*/ 3 h 331"/>
                <a:gd name="T8" fmla="*/ 53 w 261"/>
                <a:gd name="T9" fmla="*/ 6 h 331"/>
                <a:gd name="T10" fmla="*/ 70 w 261"/>
                <a:gd name="T11" fmla="*/ 3 h 331"/>
                <a:gd name="T12" fmla="*/ 97 w 261"/>
                <a:gd name="T13" fmla="*/ 0 h 331"/>
                <a:gd name="T14" fmla="*/ 130 w 261"/>
                <a:gd name="T15" fmla="*/ 3 h 331"/>
                <a:gd name="T16" fmla="*/ 162 w 261"/>
                <a:gd name="T17" fmla="*/ 11 h 331"/>
                <a:gd name="T18" fmla="*/ 192 w 261"/>
                <a:gd name="T19" fmla="*/ 26 h 331"/>
                <a:gd name="T20" fmla="*/ 217 w 261"/>
                <a:gd name="T21" fmla="*/ 46 h 331"/>
                <a:gd name="T22" fmla="*/ 232 w 261"/>
                <a:gd name="T23" fmla="*/ 76 h 331"/>
                <a:gd name="T24" fmla="*/ 235 w 261"/>
                <a:gd name="T25" fmla="*/ 136 h 331"/>
                <a:gd name="T26" fmla="*/ 238 w 261"/>
                <a:gd name="T27" fmla="*/ 201 h 331"/>
                <a:gd name="T28" fmla="*/ 250 w 261"/>
                <a:gd name="T29" fmla="*/ 240 h 331"/>
                <a:gd name="T30" fmla="*/ 259 w 261"/>
                <a:gd name="T31" fmla="*/ 266 h 331"/>
                <a:gd name="T32" fmla="*/ 261 w 261"/>
                <a:gd name="T33" fmla="*/ 290 h 331"/>
                <a:gd name="T34" fmla="*/ 253 w 261"/>
                <a:gd name="T35" fmla="*/ 310 h 331"/>
                <a:gd name="T36" fmla="*/ 244 w 261"/>
                <a:gd name="T37" fmla="*/ 317 h 331"/>
                <a:gd name="T38" fmla="*/ 241 w 261"/>
                <a:gd name="T39" fmla="*/ 319 h 331"/>
                <a:gd name="T40" fmla="*/ 236 w 261"/>
                <a:gd name="T41" fmla="*/ 321 h 331"/>
                <a:gd name="T42" fmla="*/ 227 w 261"/>
                <a:gd name="T43" fmla="*/ 322 h 331"/>
                <a:gd name="T44" fmla="*/ 224 w 261"/>
                <a:gd name="T45" fmla="*/ 317 h 331"/>
                <a:gd name="T46" fmla="*/ 228 w 261"/>
                <a:gd name="T47" fmla="*/ 297 h 331"/>
                <a:gd name="T48" fmla="*/ 221 w 261"/>
                <a:gd name="T49" fmla="*/ 287 h 331"/>
                <a:gd name="T50" fmla="*/ 215 w 261"/>
                <a:gd name="T51" fmla="*/ 305 h 331"/>
                <a:gd name="T52" fmla="*/ 199 w 261"/>
                <a:gd name="T53" fmla="*/ 325 h 331"/>
                <a:gd name="T54" fmla="*/ 167 w 261"/>
                <a:gd name="T55" fmla="*/ 329 h 331"/>
                <a:gd name="T56" fmla="*/ 147 w 261"/>
                <a:gd name="T57" fmla="*/ 319 h 331"/>
                <a:gd name="T58" fmla="*/ 153 w 261"/>
                <a:gd name="T59" fmla="*/ 314 h 331"/>
                <a:gd name="T60" fmla="*/ 161 w 261"/>
                <a:gd name="T61" fmla="*/ 304 h 331"/>
                <a:gd name="T62" fmla="*/ 161 w 261"/>
                <a:gd name="T63" fmla="*/ 287 h 331"/>
                <a:gd name="T64" fmla="*/ 158 w 261"/>
                <a:gd name="T65" fmla="*/ 278 h 331"/>
                <a:gd name="T66" fmla="*/ 171 w 261"/>
                <a:gd name="T67" fmla="*/ 281 h 331"/>
                <a:gd name="T68" fmla="*/ 188 w 261"/>
                <a:gd name="T69" fmla="*/ 278 h 331"/>
                <a:gd name="T70" fmla="*/ 203 w 261"/>
                <a:gd name="T71" fmla="*/ 265 h 331"/>
                <a:gd name="T72" fmla="*/ 205 w 261"/>
                <a:gd name="T73" fmla="*/ 249 h 331"/>
                <a:gd name="T74" fmla="*/ 197 w 261"/>
                <a:gd name="T75" fmla="*/ 244 h 331"/>
                <a:gd name="T76" fmla="*/ 187 w 261"/>
                <a:gd name="T77" fmla="*/ 254 h 331"/>
                <a:gd name="T78" fmla="*/ 173 w 261"/>
                <a:gd name="T79" fmla="*/ 260 h 331"/>
                <a:gd name="T80" fmla="*/ 152 w 261"/>
                <a:gd name="T81" fmla="*/ 254 h 331"/>
                <a:gd name="T82" fmla="*/ 131 w 261"/>
                <a:gd name="T83" fmla="*/ 225 h 331"/>
                <a:gd name="T84" fmla="*/ 121 w 261"/>
                <a:gd name="T85" fmla="*/ 200 h 331"/>
                <a:gd name="T86" fmla="*/ 129 w 261"/>
                <a:gd name="T87" fmla="*/ 208 h 331"/>
                <a:gd name="T88" fmla="*/ 144 w 261"/>
                <a:gd name="T89" fmla="*/ 219 h 331"/>
                <a:gd name="T90" fmla="*/ 163 w 261"/>
                <a:gd name="T91" fmla="*/ 223 h 331"/>
                <a:gd name="T92" fmla="*/ 176 w 261"/>
                <a:gd name="T93" fmla="*/ 219 h 331"/>
                <a:gd name="T94" fmla="*/ 181 w 261"/>
                <a:gd name="T95" fmla="*/ 211 h 331"/>
                <a:gd name="T96" fmla="*/ 172 w 261"/>
                <a:gd name="T97" fmla="*/ 208 h 331"/>
                <a:gd name="T98" fmla="*/ 155 w 261"/>
                <a:gd name="T99" fmla="*/ 204 h 331"/>
                <a:gd name="T100" fmla="*/ 135 w 261"/>
                <a:gd name="T101" fmla="*/ 189 h 331"/>
                <a:gd name="T102" fmla="*/ 117 w 261"/>
                <a:gd name="T103" fmla="*/ 160 h 331"/>
                <a:gd name="T104" fmla="*/ 105 w 261"/>
                <a:gd name="T105" fmla="*/ 112 h 331"/>
                <a:gd name="T106" fmla="*/ 86 w 261"/>
                <a:gd name="T107" fmla="*/ 67 h 331"/>
                <a:gd name="T108" fmla="*/ 64 w 261"/>
                <a:gd name="T109" fmla="*/ 35 h 331"/>
                <a:gd name="T110" fmla="*/ 40 w 261"/>
                <a:gd name="T111" fmla="*/ 23 h 331"/>
                <a:gd name="T112" fmla="*/ 28 w 261"/>
                <a:gd name="T113" fmla="*/ 27 h 331"/>
                <a:gd name="T114" fmla="*/ 19 w 261"/>
                <a:gd name="T115" fmla="*/ 36 h 331"/>
                <a:gd name="T116" fmla="*/ 11 w 261"/>
                <a:gd name="T117" fmla="*/ 43 h 331"/>
                <a:gd name="T118" fmla="*/ 1 w 261"/>
                <a:gd name="T119" fmla="*/ 41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
                <a:gd name="T181" fmla="*/ 0 h 331"/>
                <a:gd name="T182" fmla="*/ 261 w 261"/>
                <a:gd name="T183" fmla="*/ 331 h 3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 h="331">
                  <a:moveTo>
                    <a:pt x="0" y="29"/>
                  </a:moveTo>
                  <a:lnTo>
                    <a:pt x="1" y="28"/>
                  </a:lnTo>
                  <a:lnTo>
                    <a:pt x="3" y="23"/>
                  </a:lnTo>
                  <a:lnTo>
                    <a:pt x="6" y="17"/>
                  </a:lnTo>
                  <a:lnTo>
                    <a:pt x="11" y="11"/>
                  </a:lnTo>
                  <a:lnTo>
                    <a:pt x="19" y="6"/>
                  </a:lnTo>
                  <a:lnTo>
                    <a:pt x="27" y="3"/>
                  </a:lnTo>
                  <a:lnTo>
                    <a:pt x="38" y="3"/>
                  </a:lnTo>
                  <a:lnTo>
                    <a:pt x="51" y="7"/>
                  </a:lnTo>
                  <a:lnTo>
                    <a:pt x="53" y="6"/>
                  </a:lnTo>
                  <a:lnTo>
                    <a:pt x="60" y="5"/>
                  </a:lnTo>
                  <a:lnTo>
                    <a:pt x="70" y="3"/>
                  </a:lnTo>
                  <a:lnTo>
                    <a:pt x="83" y="1"/>
                  </a:lnTo>
                  <a:lnTo>
                    <a:pt x="97" y="0"/>
                  </a:lnTo>
                  <a:lnTo>
                    <a:pt x="114" y="0"/>
                  </a:lnTo>
                  <a:lnTo>
                    <a:pt x="130" y="3"/>
                  </a:lnTo>
                  <a:lnTo>
                    <a:pt x="147" y="6"/>
                  </a:lnTo>
                  <a:lnTo>
                    <a:pt x="162" y="11"/>
                  </a:lnTo>
                  <a:lnTo>
                    <a:pt x="178" y="18"/>
                  </a:lnTo>
                  <a:lnTo>
                    <a:pt x="192" y="26"/>
                  </a:lnTo>
                  <a:lnTo>
                    <a:pt x="206" y="35"/>
                  </a:lnTo>
                  <a:lnTo>
                    <a:pt x="217" y="46"/>
                  </a:lnTo>
                  <a:lnTo>
                    <a:pt x="226" y="59"/>
                  </a:lnTo>
                  <a:lnTo>
                    <a:pt x="232" y="76"/>
                  </a:lnTo>
                  <a:lnTo>
                    <a:pt x="235" y="95"/>
                  </a:lnTo>
                  <a:lnTo>
                    <a:pt x="235" y="136"/>
                  </a:lnTo>
                  <a:lnTo>
                    <a:pt x="235" y="171"/>
                  </a:lnTo>
                  <a:lnTo>
                    <a:pt x="238" y="201"/>
                  </a:lnTo>
                  <a:lnTo>
                    <a:pt x="245" y="227"/>
                  </a:lnTo>
                  <a:lnTo>
                    <a:pt x="250" y="240"/>
                  </a:lnTo>
                  <a:lnTo>
                    <a:pt x="256" y="253"/>
                  </a:lnTo>
                  <a:lnTo>
                    <a:pt x="259" y="266"/>
                  </a:lnTo>
                  <a:lnTo>
                    <a:pt x="261" y="278"/>
                  </a:lnTo>
                  <a:lnTo>
                    <a:pt x="261" y="290"/>
                  </a:lnTo>
                  <a:lnTo>
                    <a:pt x="259" y="301"/>
                  </a:lnTo>
                  <a:lnTo>
                    <a:pt x="253" y="310"/>
                  </a:lnTo>
                  <a:lnTo>
                    <a:pt x="245" y="317"/>
                  </a:lnTo>
                  <a:lnTo>
                    <a:pt x="244" y="317"/>
                  </a:lnTo>
                  <a:lnTo>
                    <a:pt x="244" y="318"/>
                  </a:lnTo>
                  <a:lnTo>
                    <a:pt x="241" y="319"/>
                  </a:lnTo>
                  <a:lnTo>
                    <a:pt x="239" y="320"/>
                  </a:lnTo>
                  <a:lnTo>
                    <a:pt x="236" y="321"/>
                  </a:lnTo>
                  <a:lnTo>
                    <a:pt x="232" y="322"/>
                  </a:lnTo>
                  <a:lnTo>
                    <a:pt x="227" y="322"/>
                  </a:lnTo>
                  <a:lnTo>
                    <a:pt x="222" y="321"/>
                  </a:lnTo>
                  <a:lnTo>
                    <a:pt x="224" y="317"/>
                  </a:lnTo>
                  <a:lnTo>
                    <a:pt x="228" y="308"/>
                  </a:lnTo>
                  <a:lnTo>
                    <a:pt x="228" y="297"/>
                  </a:lnTo>
                  <a:lnTo>
                    <a:pt x="222" y="284"/>
                  </a:lnTo>
                  <a:lnTo>
                    <a:pt x="221" y="287"/>
                  </a:lnTo>
                  <a:lnTo>
                    <a:pt x="220" y="296"/>
                  </a:lnTo>
                  <a:lnTo>
                    <a:pt x="215" y="305"/>
                  </a:lnTo>
                  <a:lnTo>
                    <a:pt x="209" y="317"/>
                  </a:lnTo>
                  <a:lnTo>
                    <a:pt x="199" y="325"/>
                  </a:lnTo>
                  <a:lnTo>
                    <a:pt x="185" y="331"/>
                  </a:lnTo>
                  <a:lnTo>
                    <a:pt x="167" y="329"/>
                  </a:lnTo>
                  <a:lnTo>
                    <a:pt x="145" y="320"/>
                  </a:lnTo>
                  <a:lnTo>
                    <a:pt x="147" y="319"/>
                  </a:lnTo>
                  <a:lnTo>
                    <a:pt x="149" y="317"/>
                  </a:lnTo>
                  <a:lnTo>
                    <a:pt x="153" y="314"/>
                  </a:lnTo>
                  <a:lnTo>
                    <a:pt x="157" y="310"/>
                  </a:lnTo>
                  <a:lnTo>
                    <a:pt x="161" y="304"/>
                  </a:lnTo>
                  <a:lnTo>
                    <a:pt x="162" y="296"/>
                  </a:lnTo>
                  <a:lnTo>
                    <a:pt x="161" y="287"/>
                  </a:lnTo>
                  <a:lnTo>
                    <a:pt x="157" y="278"/>
                  </a:lnTo>
                  <a:lnTo>
                    <a:pt x="158" y="278"/>
                  </a:lnTo>
                  <a:lnTo>
                    <a:pt x="164" y="280"/>
                  </a:lnTo>
                  <a:lnTo>
                    <a:pt x="171" y="281"/>
                  </a:lnTo>
                  <a:lnTo>
                    <a:pt x="179" y="281"/>
                  </a:lnTo>
                  <a:lnTo>
                    <a:pt x="188" y="278"/>
                  </a:lnTo>
                  <a:lnTo>
                    <a:pt x="196" y="274"/>
                  </a:lnTo>
                  <a:lnTo>
                    <a:pt x="203" y="265"/>
                  </a:lnTo>
                  <a:lnTo>
                    <a:pt x="206" y="251"/>
                  </a:lnTo>
                  <a:lnTo>
                    <a:pt x="205" y="249"/>
                  </a:lnTo>
                  <a:lnTo>
                    <a:pt x="202" y="245"/>
                  </a:lnTo>
                  <a:lnTo>
                    <a:pt x="197" y="244"/>
                  </a:lnTo>
                  <a:lnTo>
                    <a:pt x="191" y="249"/>
                  </a:lnTo>
                  <a:lnTo>
                    <a:pt x="187" y="254"/>
                  </a:lnTo>
                  <a:lnTo>
                    <a:pt x="181" y="258"/>
                  </a:lnTo>
                  <a:lnTo>
                    <a:pt x="173" y="260"/>
                  </a:lnTo>
                  <a:lnTo>
                    <a:pt x="163" y="260"/>
                  </a:lnTo>
                  <a:lnTo>
                    <a:pt x="152" y="254"/>
                  </a:lnTo>
                  <a:lnTo>
                    <a:pt x="141" y="243"/>
                  </a:lnTo>
                  <a:lnTo>
                    <a:pt x="131" y="225"/>
                  </a:lnTo>
                  <a:lnTo>
                    <a:pt x="120" y="198"/>
                  </a:lnTo>
                  <a:lnTo>
                    <a:pt x="121" y="200"/>
                  </a:lnTo>
                  <a:lnTo>
                    <a:pt x="125" y="204"/>
                  </a:lnTo>
                  <a:lnTo>
                    <a:pt x="129" y="208"/>
                  </a:lnTo>
                  <a:lnTo>
                    <a:pt x="136" y="213"/>
                  </a:lnTo>
                  <a:lnTo>
                    <a:pt x="144" y="219"/>
                  </a:lnTo>
                  <a:lnTo>
                    <a:pt x="153" y="222"/>
                  </a:lnTo>
                  <a:lnTo>
                    <a:pt x="163" y="223"/>
                  </a:lnTo>
                  <a:lnTo>
                    <a:pt x="173" y="221"/>
                  </a:lnTo>
                  <a:lnTo>
                    <a:pt x="176" y="219"/>
                  </a:lnTo>
                  <a:lnTo>
                    <a:pt x="179" y="216"/>
                  </a:lnTo>
                  <a:lnTo>
                    <a:pt x="181" y="211"/>
                  </a:lnTo>
                  <a:lnTo>
                    <a:pt x="177" y="209"/>
                  </a:lnTo>
                  <a:lnTo>
                    <a:pt x="172" y="208"/>
                  </a:lnTo>
                  <a:lnTo>
                    <a:pt x="164" y="207"/>
                  </a:lnTo>
                  <a:lnTo>
                    <a:pt x="155" y="204"/>
                  </a:lnTo>
                  <a:lnTo>
                    <a:pt x="145" y="198"/>
                  </a:lnTo>
                  <a:lnTo>
                    <a:pt x="135" y="189"/>
                  </a:lnTo>
                  <a:lnTo>
                    <a:pt x="126" y="177"/>
                  </a:lnTo>
                  <a:lnTo>
                    <a:pt x="117" y="160"/>
                  </a:lnTo>
                  <a:lnTo>
                    <a:pt x="111" y="137"/>
                  </a:lnTo>
                  <a:lnTo>
                    <a:pt x="105" y="112"/>
                  </a:lnTo>
                  <a:lnTo>
                    <a:pt x="96" y="88"/>
                  </a:lnTo>
                  <a:lnTo>
                    <a:pt x="86" y="67"/>
                  </a:lnTo>
                  <a:lnTo>
                    <a:pt x="75" y="49"/>
                  </a:lnTo>
                  <a:lnTo>
                    <a:pt x="64" y="35"/>
                  </a:lnTo>
                  <a:lnTo>
                    <a:pt x="52" y="26"/>
                  </a:lnTo>
                  <a:lnTo>
                    <a:pt x="40" y="23"/>
                  </a:lnTo>
                  <a:lnTo>
                    <a:pt x="30" y="26"/>
                  </a:lnTo>
                  <a:lnTo>
                    <a:pt x="28" y="27"/>
                  </a:lnTo>
                  <a:lnTo>
                    <a:pt x="24" y="32"/>
                  </a:lnTo>
                  <a:lnTo>
                    <a:pt x="19" y="36"/>
                  </a:lnTo>
                  <a:lnTo>
                    <a:pt x="16" y="40"/>
                  </a:lnTo>
                  <a:lnTo>
                    <a:pt x="11" y="43"/>
                  </a:lnTo>
                  <a:lnTo>
                    <a:pt x="6" y="44"/>
                  </a:lnTo>
                  <a:lnTo>
                    <a:pt x="1" y="41"/>
                  </a:lnTo>
                  <a:lnTo>
                    <a:pt x="0" y="29"/>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4"/>
            <p:cNvSpPr>
              <a:spLocks/>
            </p:cNvSpPr>
            <p:nvPr/>
          </p:nvSpPr>
          <p:spPr bwMode="auto">
            <a:xfrm>
              <a:off x="3333" y="1334"/>
              <a:ext cx="15" cy="44"/>
            </a:xfrm>
            <a:custGeom>
              <a:avLst/>
              <a:gdLst>
                <a:gd name="T0" fmla="*/ 15 w 15"/>
                <a:gd name="T1" fmla="*/ 33 h 44"/>
                <a:gd name="T2" fmla="*/ 14 w 15"/>
                <a:gd name="T3" fmla="*/ 30 h 44"/>
                <a:gd name="T4" fmla="*/ 13 w 15"/>
                <a:gd name="T5" fmla="*/ 21 h 44"/>
                <a:gd name="T6" fmla="*/ 13 w 15"/>
                <a:gd name="T7" fmla="*/ 11 h 44"/>
                <a:gd name="T8" fmla="*/ 13 w 15"/>
                <a:gd name="T9" fmla="*/ 3 h 44"/>
                <a:gd name="T10" fmla="*/ 12 w 15"/>
                <a:gd name="T11" fmla="*/ 0 h 44"/>
                <a:gd name="T12" fmla="*/ 7 w 15"/>
                <a:gd name="T13" fmla="*/ 3 h 44"/>
                <a:gd name="T14" fmla="*/ 2 w 15"/>
                <a:gd name="T15" fmla="*/ 9 h 44"/>
                <a:gd name="T16" fmla="*/ 0 w 15"/>
                <a:gd name="T17" fmla="*/ 21 h 44"/>
                <a:gd name="T18" fmla="*/ 1 w 15"/>
                <a:gd name="T19" fmla="*/ 34 h 44"/>
                <a:gd name="T20" fmla="*/ 4 w 15"/>
                <a:gd name="T21" fmla="*/ 43 h 44"/>
                <a:gd name="T22" fmla="*/ 9 w 15"/>
                <a:gd name="T23" fmla="*/ 44 h 44"/>
                <a:gd name="T24" fmla="*/ 15 w 15"/>
                <a:gd name="T25" fmla="*/ 3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4"/>
                <a:gd name="T41" fmla="*/ 15 w 15"/>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4">
                  <a:moveTo>
                    <a:pt x="15" y="33"/>
                  </a:moveTo>
                  <a:lnTo>
                    <a:pt x="14" y="30"/>
                  </a:lnTo>
                  <a:lnTo>
                    <a:pt x="13" y="21"/>
                  </a:lnTo>
                  <a:lnTo>
                    <a:pt x="13" y="11"/>
                  </a:lnTo>
                  <a:lnTo>
                    <a:pt x="13" y="3"/>
                  </a:lnTo>
                  <a:lnTo>
                    <a:pt x="12" y="0"/>
                  </a:lnTo>
                  <a:lnTo>
                    <a:pt x="7" y="3"/>
                  </a:lnTo>
                  <a:lnTo>
                    <a:pt x="2" y="9"/>
                  </a:lnTo>
                  <a:lnTo>
                    <a:pt x="0" y="21"/>
                  </a:lnTo>
                  <a:lnTo>
                    <a:pt x="1" y="34"/>
                  </a:lnTo>
                  <a:lnTo>
                    <a:pt x="4" y="43"/>
                  </a:lnTo>
                  <a:lnTo>
                    <a:pt x="9" y="44"/>
                  </a:lnTo>
                  <a:lnTo>
                    <a:pt x="15" y="33"/>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15"/>
            <p:cNvSpPr>
              <a:spLocks/>
            </p:cNvSpPr>
            <p:nvPr/>
          </p:nvSpPr>
          <p:spPr bwMode="auto">
            <a:xfrm>
              <a:off x="3300" y="1499"/>
              <a:ext cx="31" cy="94"/>
            </a:xfrm>
            <a:custGeom>
              <a:avLst/>
              <a:gdLst>
                <a:gd name="T0" fmla="*/ 9 w 31"/>
                <a:gd name="T1" fmla="*/ 0 h 94"/>
                <a:gd name="T2" fmla="*/ 7 w 31"/>
                <a:gd name="T3" fmla="*/ 2 h 94"/>
                <a:gd name="T4" fmla="*/ 2 w 31"/>
                <a:gd name="T5" fmla="*/ 9 h 94"/>
                <a:gd name="T6" fmla="*/ 0 w 31"/>
                <a:gd name="T7" fmla="*/ 19 h 94"/>
                <a:gd name="T8" fmla="*/ 5 w 31"/>
                <a:gd name="T9" fmla="*/ 32 h 94"/>
                <a:gd name="T10" fmla="*/ 9 w 31"/>
                <a:gd name="T11" fmla="*/ 40 h 94"/>
                <a:gd name="T12" fmla="*/ 13 w 31"/>
                <a:gd name="T13" fmla="*/ 51 h 94"/>
                <a:gd name="T14" fmla="*/ 17 w 31"/>
                <a:gd name="T15" fmla="*/ 61 h 94"/>
                <a:gd name="T16" fmla="*/ 20 w 31"/>
                <a:gd name="T17" fmla="*/ 72 h 94"/>
                <a:gd name="T18" fmla="*/ 20 w 31"/>
                <a:gd name="T19" fmla="*/ 81 h 94"/>
                <a:gd name="T20" fmla="*/ 19 w 31"/>
                <a:gd name="T21" fmla="*/ 87 h 94"/>
                <a:gd name="T22" fmla="*/ 14 w 31"/>
                <a:gd name="T23" fmla="*/ 91 h 94"/>
                <a:gd name="T24" fmla="*/ 6 w 31"/>
                <a:gd name="T25" fmla="*/ 90 h 94"/>
                <a:gd name="T26" fmla="*/ 7 w 31"/>
                <a:gd name="T27" fmla="*/ 90 h 94"/>
                <a:gd name="T28" fmla="*/ 8 w 31"/>
                <a:gd name="T29" fmla="*/ 92 h 94"/>
                <a:gd name="T30" fmla="*/ 10 w 31"/>
                <a:gd name="T31" fmla="*/ 93 h 94"/>
                <a:gd name="T32" fmla="*/ 14 w 31"/>
                <a:gd name="T33" fmla="*/ 93 h 94"/>
                <a:gd name="T34" fmla="*/ 18 w 31"/>
                <a:gd name="T35" fmla="*/ 94 h 94"/>
                <a:gd name="T36" fmla="*/ 22 w 31"/>
                <a:gd name="T37" fmla="*/ 93 h 94"/>
                <a:gd name="T38" fmla="*/ 26 w 31"/>
                <a:gd name="T39" fmla="*/ 92 h 94"/>
                <a:gd name="T40" fmla="*/ 31 w 31"/>
                <a:gd name="T41" fmla="*/ 89 h 94"/>
                <a:gd name="T42" fmla="*/ 30 w 31"/>
                <a:gd name="T43" fmla="*/ 86 h 94"/>
                <a:gd name="T44" fmla="*/ 27 w 31"/>
                <a:gd name="T45" fmla="*/ 77 h 94"/>
                <a:gd name="T46" fmla="*/ 23 w 31"/>
                <a:gd name="T47" fmla="*/ 64 h 94"/>
                <a:gd name="T48" fmla="*/ 19 w 31"/>
                <a:gd name="T49" fmla="*/ 49 h 94"/>
                <a:gd name="T50" fmla="*/ 14 w 31"/>
                <a:gd name="T51" fmla="*/ 34 h 94"/>
                <a:gd name="T52" fmla="*/ 11 w 31"/>
                <a:gd name="T53" fmla="*/ 19 h 94"/>
                <a:gd name="T54" fmla="*/ 9 w 31"/>
                <a:gd name="T55" fmla="*/ 7 h 94"/>
                <a:gd name="T56" fmla="*/ 9 w 3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
                <a:gd name="T88" fmla="*/ 0 h 94"/>
                <a:gd name="T89" fmla="*/ 31 w 31"/>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 h="94">
                  <a:moveTo>
                    <a:pt x="9" y="0"/>
                  </a:moveTo>
                  <a:lnTo>
                    <a:pt x="7" y="2"/>
                  </a:lnTo>
                  <a:lnTo>
                    <a:pt x="2" y="9"/>
                  </a:lnTo>
                  <a:lnTo>
                    <a:pt x="0" y="19"/>
                  </a:lnTo>
                  <a:lnTo>
                    <a:pt x="5" y="32"/>
                  </a:lnTo>
                  <a:lnTo>
                    <a:pt x="9" y="40"/>
                  </a:lnTo>
                  <a:lnTo>
                    <a:pt x="13" y="51"/>
                  </a:lnTo>
                  <a:lnTo>
                    <a:pt x="17" y="61"/>
                  </a:lnTo>
                  <a:lnTo>
                    <a:pt x="20" y="72"/>
                  </a:lnTo>
                  <a:lnTo>
                    <a:pt x="20" y="81"/>
                  </a:lnTo>
                  <a:lnTo>
                    <a:pt x="19" y="87"/>
                  </a:lnTo>
                  <a:lnTo>
                    <a:pt x="14" y="91"/>
                  </a:lnTo>
                  <a:lnTo>
                    <a:pt x="6" y="90"/>
                  </a:lnTo>
                  <a:lnTo>
                    <a:pt x="7" y="90"/>
                  </a:lnTo>
                  <a:lnTo>
                    <a:pt x="8" y="92"/>
                  </a:lnTo>
                  <a:lnTo>
                    <a:pt x="10" y="93"/>
                  </a:lnTo>
                  <a:lnTo>
                    <a:pt x="14" y="93"/>
                  </a:lnTo>
                  <a:lnTo>
                    <a:pt x="18" y="94"/>
                  </a:lnTo>
                  <a:lnTo>
                    <a:pt x="22" y="93"/>
                  </a:lnTo>
                  <a:lnTo>
                    <a:pt x="26" y="92"/>
                  </a:lnTo>
                  <a:lnTo>
                    <a:pt x="31" y="89"/>
                  </a:lnTo>
                  <a:lnTo>
                    <a:pt x="30" y="86"/>
                  </a:lnTo>
                  <a:lnTo>
                    <a:pt x="27" y="77"/>
                  </a:lnTo>
                  <a:lnTo>
                    <a:pt x="23" y="64"/>
                  </a:lnTo>
                  <a:lnTo>
                    <a:pt x="19" y="49"/>
                  </a:lnTo>
                  <a:lnTo>
                    <a:pt x="14" y="34"/>
                  </a:lnTo>
                  <a:lnTo>
                    <a:pt x="11" y="19"/>
                  </a:lnTo>
                  <a:lnTo>
                    <a:pt x="9" y="7"/>
                  </a:lnTo>
                  <a:lnTo>
                    <a:pt x="9" y="0"/>
                  </a:lnTo>
                  <a:close/>
                </a:path>
              </a:pathLst>
            </a:custGeom>
            <a:solidFill>
              <a:srgbClr val="CC75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16"/>
            <p:cNvSpPr>
              <a:spLocks/>
            </p:cNvSpPr>
            <p:nvPr/>
          </p:nvSpPr>
          <p:spPr bwMode="auto">
            <a:xfrm>
              <a:off x="3450" y="1844"/>
              <a:ext cx="12" cy="25"/>
            </a:xfrm>
            <a:custGeom>
              <a:avLst/>
              <a:gdLst>
                <a:gd name="T0" fmla="*/ 0 w 12"/>
                <a:gd name="T1" fmla="*/ 25 h 25"/>
                <a:gd name="T2" fmla="*/ 0 w 12"/>
                <a:gd name="T3" fmla="*/ 23 h 25"/>
                <a:gd name="T4" fmla="*/ 0 w 12"/>
                <a:gd name="T5" fmla="*/ 17 h 25"/>
                <a:gd name="T6" fmla="*/ 2 w 12"/>
                <a:gd name="T7" fmla="*/ 9 h 25"/>
                <a:gd name="T8" fmla="*/ 6 w 12"/>
                <a:gd name="T9" fmla="*/ 2 h 25"/>
                <a:gd name="T10" fmla="*/ 11 w 12"/>
                <a:gd name="T11" fmla="*/ 0 h 25"/>
                <a:gd name="T12" fmla="*/ 12 w 12"/>
                <a:gd name="T13" fmla="*/ 3 h 25"/>
                <a:gd name="T14" fmla="*/ 12 w 12"/>
                <a:gd name="T15" fmla="*/ 9 h 25"/>
                <a:gd name="T16" fmla="*/ 11 w 12"/>
                <a:gd name="T17" fmla="*/ 15 h 25"/>
                <a:gd name="T18" fmla="*/ 8 w 12"/>
                <a:gd name="T19" fmla="*/ 20 h 25"/>
                <a:gd name="T20" fmla="*/ 6 w 12"/>
                <a:gd name="T21" fmla="*/ 23 h 25"/>
                <a:gd name="T22" fmla="*/ 3 w 12"/>
                <a:gd name="T23" fmla="*/ 25 h 25"/>
                <a:gd name="T24" fmla="*/ 0 w 12"/>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5"/>
                <a:gd name="T41" fmla="*/ 12 w 12"/>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5">
                  <a:moveTo>
                    <a:pt x="0" y="25"/>
                  </a:moveTo>
                  <a:lnTo>
                    <a:pt x="0" y="23"/>
                  </a:lnTo>
                  <a:lnTo>
                    <a:pt x="0" y="17"/>
                  </a:lnTo>
                  <a:lnTo>
                    <a:pt x="2" y="9"/>
                  </a:lnTo>
                  <a:lnTo>
                    <a:pt x="6" y="2"/>
                  </a:lnTo>
                  <a:lnTo>
                    <a:pt x="11" y="0"/>
                  </a:lnTo>
                  <a:lnTo>
                    <a:pt x="12" y="3"/>
                  </a:lnTo>
                  <a:lnTo>
                    <a:pt x="12" y="9"/>
                  </a:lnTo>
                  <a:lnTo>
                    <a:pt x="11" y="15"/>
                  </a:lnTo>
                  <a:lnTo>
                    <a:pt x="8" y="20"/>
                  </a:lnTo>
                  <a:lnTo>
                    <a:pt x="6" y="23"/>
                  </a:lnTo>
                  <a:lnTo>
                    <a:pt x="3" y="25"/>
                  </a:lnTo>
                  <a:lnTo>
                    <a:pt x="0" y="2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24"/>
            <p:cNvSpPr>
              <a:spLocks/>
            </p:cNvSpPr>
            <p:nvPr/>
          </p:nvSpPr>
          <p:spPr bwMode="auto">
            <a:xfrm>
              <a:off x="3355" y="1796"/>
              <a:ext cx="92" cy="143"/>
            </a:xfrm>
            <a:custGeom>
              <a:avLst/>
              <a:gdLst>
                <a:gd name="T0" fmla="*/ 92 w 92"/>
                <a:gd name="T1" fmla="*/ 9 h 143"/>
                <a:gd name="T2" fmla="*/ 89 w 92"/>
                <a:gd name="T3" fmla="*/ 12 h 143"/>
                <a:gd name="T4" fmla="*/ 82 w 92"/>
                <a:gd name="T5" fmla="*/ 20 h 143"/>
                <a:gd name="T6" fmla="*/ 71 w 92"/>
                <a:gd name="T7" fmla="*/ 32 h 143"/>
                <a:gd name="T8" fmla="*/ 59 w 92"/>
                <a:gd name="T9" fmla="*/ 48 h 143"/>
                <a:gd name="T10" fmla="*/ 47 w 92"/>
                <a:gd name="T11" fmla="*/ 68 h 143"/>
                <a:gd name="T12" fmla="*/ 35 w 92"/>
                <a:gd name="T13" fmla="*/ 90 h 143"/>
                <a:gd name="T14" fmla="*/ 25 w 92"/>
                <a:gd name="T15" fmla="*/ 116 h 143"/>
                <a:gd name="T16" fmla="*/ 20 w 92"/>
                <a:gd name="T17" fmla="*/ 143 h 143"/>
                <a:gd name="T18" fmla="*/ 18 w 92"/>
                <a:gd name="T19" fmla="*/ 140 h 143"/>
                <a:gd name="T20" fmla="*/ 15 w 92"/>
                <a:gd name="T21" fmla="*/ 132 h 143"/>
                <a:gd name="T22" fmla="*/ 10 w 92"/>
                <a:gd name="T23" fmla="*/ 119 h 143"/>
                <a:gd name="T24" fmla="*/ 6 w 92"/>
                <a:gd name="T25" fmla="*/ 102 h 143"/>
                <a:gd name="T26" fmla="*/ 2 w 92"/>
                <a:gd name="T27" fmla="*/ 81 h 143"/>
                <a:gd name="T28" fmla="*/ 0 w 92"/>
                <a:gd name="T29" fmla="*/ 57 h 143"/>
                <a:gd name="T30" fmla="*/ 1 w 92"/>
                <a:gd name="T31" fmla="*/ 30 h 143"/>
                <a:gd name="T32" fmla="*/ 6 w 92"/>
                <a:gd name="T33" fmla="*/ 0 h 143"/>
                <a:gd name="T34" fmla="*/ 8 w 92"/>
                <a:gd name="T35" fmla="*/ 1 h 143"/>
                <a:gd name="T36" fmla="*/ 12 w 92"/>
                <a:gd name="T37" fmla="*/ 6 h 143"/>
                <a:gd name="T38" fmla="*/ 20 w 92"/>
                <a:gd name="T39" fmla="*/ 11 h 143"/>
                <a:gd name="T40" fmla="*/ 29 w 92"/>
                <a:gd name="T41" fmla="*/ 15 h 143"/>
                <a:gd name="T42" fmla="*/ 41 w 92"/>
                <a:gd name="T43" fmla="*/ 19 h 143"/>
                <a:gd name="T44" fmla="*/ 56 w 92"/>
                <a:gd name="T45" fmla="*/ 21 h 143"/>
                <a:gd name="T46" fmla="*/ 74 w 92"/>
                <a:gd name="T47" fmla="*/ 18 h 143"/>
                <a:gd name="T48" fmla="*/ 92 w 92"/>
                <a:gd name="T49" fmla="*/ 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143"/>
                <a:gd name="T77" fmla="*/ 92 w 92"/>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143">
                  <a:moveTo>
                    <a:pt x="92" y="9"/>
                  </a:moveTo>
                  <a:lnTo>
                    <a:pt x="89" y="12"/>
                  </a:lnTo>
                  <a:lnTo>
                    <a:pt x="82" y="20"/>
                  </a:lnTo>
                  <a:lnTo>
                    <a:pt x="71" y="32"/>
                  </a:lnTo>
                  <a:lnTo>
                    <a:pt x="59" y="48"/>
                  </a:lnTo>
                  <a:lnTo>
                    <a:pt x="47" y="68"/>
                  </a:lnTo>
                  <a:lnTo>
                    <a:pt x="35" y="90"/>
                  </a:lnTo>
                  <a:lnTo>
                    <a:pt x="25" y="116"/>
                  </a:lnTo>
                  <a:lnTo>
                    <a:pt x="20" y="143"/>
                  </a:lnTo>
                  <a:lnTo>
                    <a:pt x="18" y="140"/>
                  </a:lnTo>
                  <a:lnTo>
                    <a:pt x="15" y="132"/>
                  </a:lnTo>
                  <a:lnTo>
                    <a:pt x="10" y="119"/>
                  </a:lnTo>
                  <a:lnTo>
                    <a:pt x="6" y="102"/>
                  </a:lnTo>
                  <a:lnTo>
                    <a:pt x="2" y="81"/>
                  </a:lnTo>
                  <a:lnTo>
                    <a:pt x="0" y="57"/>
                  </a:lnTo>
                  <a:lnTo>
                    <a:pt x="1" y="30"/>
                  </a:lnTo>
                  <a:lnTo>
                    <a:pt x="6" y="0"/>
                  </a:lnTo>
                  <a:lnTo>
                    <a:pt x="8" y="1"/>
                  </a:lnTo>
                  <a:lnTo>
                    <a:pt x="12" y="6"/>
                  </a:lnTo>
                  <a:lnTo>
                    <a:pt x="20" y="11"/>
                  </a:lnTo>
                  <a:lnTo>
                    <a:pt x="29" y="15"/>
                  </a:lnTo>
                  <a:lnTo>
                    <a:pt x="41" y="19"/>
                  </a:lnTo>
                  <a:lnTo>
                    <a:pt x="56" y="21"/>
                  </a:lnTo>
                  <a:lnTo>
                    <a:pt x="74" y="18"/>
                  </a:lnTo>
                  <a:lnTo>
                    <a:pt x="9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25"/>
            <p:cNvSpPr>
              <a:spLocks/>
            </p:cNvSpPr>
            <p:nvPr/>
          </p:nvSpPr>
          <p:spPr bwMode="auto">
            <a:xfrm>
              <a:off x="3462" y="2108"/>
              <a:ext cx="62" cy="67"/>
            </a:xfrm>
            <a:custGeom>
              <a:avLst/>
              <a:gdLst>
                <a:gd name="T0" fmla="*/ 32 w 62"/>
                <a:gd name="T1" fmla="*/ 0 h 67"/>
                <a:gd name="T2" fmla="*/ 32 w 62"/>
                <a:gd name="T3" fmla="*/ 2 h 67"/>
                <a:gd name="T4" fmla="*/ 31 w 62"/>
                <a:gd name="T5" fmla="*/ 6 h 67"/>
                <a:gd name="T6" fmla="*/ 29 w 62"/>
                <a:gd name="T7" fmla="*/ 14 h 67"/>
                <a:gd name="T8" fmla="*/ 26 w 62"/>
                <a:gd name="T9" fmla="*/ 21 h 67"/>
                <a:gd name="T10" fmla="*/ 23 w 62"/>
                <a:gd name="T11" fmla="*/ 30 h 67"/>
                <a:gd name="T12" fmla="*/ 18 w 62"/>
                <a:gd name="T13" fmla="*/ 38 h 67"/>
                <a:gd name="T14" fmla="*/ 12 w 62"/>
                <a:gd name="T15" fmla="*/ 45 h 67"/>
                <a:gd name="T16" fmla="*/ 5 w 62"/>
                <a:gd name="T17" fmla="*/ 50 h 67"/>
                <a:gd name="T18" fmla="*/ 1 w 62"/>
                <a:gd name="T19" fmla="*/ 54 h 67"/>
                <a:gd name="T20" fmla="*/ 0 w 62"/>
                <a:gd name="T21" fmla="*/ 57 h 67"/>
                <a:gd name="T22" fmla="*/ 4 w 62"/>
                <a:gd name="T23" fmla="*/ 60 h 67"/>
                <a:gd name="T24" fmla="*/ 9 w 62"/>
                <a:gd name="T25" fmla="*/ 62 h 67"/>
                <a:gd name="T26" fmla="*/ 16 w 62"/>
                <a:gd name="T27" fmla="*/ 64 h 67"/>
                <a:gd name="T28" fmla="*/ 22 w 62"/>
                <a:gd name="T29" fmla="*/ 65 h 67"/>
                <a:gd name="T30" fmla="*/ 27 w 62"/>
                <a:gd name="T31" fmla="*/ 67 h 67"/>
                <a:gd name="T32" fmla="*/ 29 w 62"/>
                <a:gd name="T33" fmla="*/ 67 h 67"/>
                <a:gd name="T34" fmla="*/ 31 w 62"/>
                <a:gd name="T35" fmla="*/ 66 h 67"/>
                <a:gd name="T36" fmla="*/ 37 w 62"/>
                <a:gd name="T37" fmla="*/ 64 h 67"/>
                <a:gd name="T38" fmla="*/ 45 w 62"/>
                <a:gd name="T39" fmla="*/ 60 h 67"/>
                <a:gd name="T40" fmla="*/ 52 w 62"/>
                <a:gd name="T41" fmla="*/ 53 h 67"/>
                <a:gd name="T42" fmla="*/ 59 w 62"/>
                <a:gd name="T43" fmla="*/ 44 h 67"/>
                <a:gd name="T44" fmla="*/ 62 w 62"/>
                <a:gd name="T45" fmla="*/ 33 h 67"/>
                <a:gd name="T46" fmla="*/ 61 w 62"/>
                <a:gd name="T47" fmla="*/ 18 h 67"/>
                <a:gd name="T48" fmla="*/ 52 w 62"/>
                <a:gd name="T49" fmla="*/ 0 h 67"/>
                <a:gd name="T50" fmla="*/ 32 w 62"/>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32" y="0"/>
                  </a:moveTo>
                  <a:lnTo>
                    <a:pt x="32" y="2"/>
                  </a:lnTo>
                  <a:lnTo>
                    <a:pt x="31" y="6"/>
                  </a:lnTo>
                  <a:lnTo>
                    <a:pt x="29" y="14"/>
                  </a:lnTo>
                  <a:lnTo>
                    <a:pt x="26" y="21"/>
                  </a:lnTo>
                  <a:lnTo>
                    <a:pt x="23" y="30"/>
                  </a:lnTo>
                  <a:lnTo>
                    <a:pt x="18" y="38"/>
                  </a:lnTo>
                  <a:lnTo>
                    <a:pt x="12" y="45"/>
                  </a:lnTo>
                  <a:lnTo>
                    <a:pt x="5" y="50"/>
                  </a:lnTo>
                  <a:lnTo>
                    <a:pt x="1" y="54"/>
                  </a:lnTo>
                  <a:lnTo>
                    <a:pt x="0" y="57"/>
                  </a:lnTo>
                  <a:lnTo>
                    <a:pt x="4" y="60"/>
                  </a:lnTo>
                  <a:lnTo>
                    <a:pt x="9" y="62"/>
                  </a:lnTo>
                  <a:lnTo>
                    <a:pt x="16" y="64"/>
                  </a:lnTo>
                  <a:lnTo>
                    <a:pt x="22" y="65"/>
                  </a:lnTo>
                  <a:lnTo>
                    <a:pt x="27" y="67"/>
                  </a:lnTo>
                  <a:lnTo>
                    <a:pt x="29" y="67"/>
                  </a:lnTo>
                  <a:lnTo>
                    <a:pt x="31" y="66"/>
                  </a:lnTo>
                  <a:lnTo>
                    <a:pt x="37" y="64"/>
                  </a:lnTo>
                  <a:lnTo>
                    <a:pt x="45" y="60"/>
                  </a:lnTo>
                  <a:lnTo>
                    <a:pt x="52" y="53"/>
                  </a:lnTo>
                  <a:lnTo>
                    <a:pt x="59" y="44"/>
                  </a:lnTo>
                  <a:lnTo>
                    <a:pt x="62" y="33"/>
                  </a:lnTo>
                  <a:lnTo>
                    <a:pt x="61" y="18"/>
                  </a:lnTo>
                  <a:lnTo>
                    <a:pt x="5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26"/>
            <p:cNvSpPr>
              <a:spLocks/>
            </p:cNvSpPr>
            <p:nvPr/>
          </p:nvSpPr>
          <p:spPr bwMode="auto">
            <a:xfrm>
              <a:off x="2893" y="1919"/>
              <a:ext cx="42" cy="70"/>
            </a:xfrm>
            <a:custGeom>
              <a:avLst/>
              <a:gdLst>
                <a:gd name="T0" fmla="*/ 23 w 42"/>
                <a:gd name="T1" fmla="*/ 0 h 70"/>
                <a:gd name="T2" fmla="*/ 23 w 42"/>
                <a:gd name="T3" fmla="*/ 2 h 70"/>
                <a:gd name="T4" fmla="*/ 24 w 42"/>
                <a:gd name="T5" fmla="*/ 8 h 70"/>
                <a:gd name="T6" fmla="*/ 24 w 42"/>
                <a:gd name="T7" fmla="*/ 15 h 70"/>
                <a:gd name="T8" fmla="*/ 23 w 42"/>
                <a:gd name="T9" fmla="*/ 24 h 70"/>
                <a:gd name="T10" fmla="*/ 20 w 42"/>
                <a:gd name="T11" fmla="*/ 34 h 70"/>
                <a:gd name="T12" fmla="*/ 16 w 42"/>
                <a:gd name="T13" fmla="*/ 42 h 70"/>
                <a:gd name="T14" fmla="*/ 10 w 42"/>
                <a:gd name="T15" fmla="*/ 49 h 70"/>
                <a:gd name="T16" fmla="*/ 0 w 42"/>
                <a:gd name="T17" fmla="*/ 53 h 70"/>
                <a:gd name="T18" fmla="*/ 20 w 42"/>
                <a:gd name="T19" fmla="*/ 70 h 70"/>
                <a:gd name="T20" fmla="*/ 22 w 42"/>
                <a:gd name="T21" fmla="*/ 67 h 70"/>
                <a:gd name="T22" fmla="*/ 27 w 42"/>
                <a:gd name="T23" fmla="*/ 61 h 70"/>
                <a:gd name="T24" fmla="*/ 33 w 42"/>
                <a:gd name="T25" fmla="*/ 52 h 70"/>
                <a:gd name="T26" fmla="*/ 39 w 42"/>
                <a:gd name="T27" fmla="*/ 42 h 70"/>
                <a:gd name="T28" fmla="*/ 42 w 42"/>
                <a:gd name="T29" fmla="*/ 31 h 70"/>
                <a:gd name="T30" fmla="*/ 42 w 42"/>
                <a:gd name="T31" fmla="*/ 19 h 70"/>
                <a:gd name="T32" fmla="*/ 36 w 42"/>
                <a:gd name="T33" fmla="*/ 8 h 70"/>
                <a:gd name="T34" fmla="*/ 23 w 42"/>
                <a:gd name="T35" fmla="*/ 0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70"/>
                <a:gd name="T56" fmla="*/ 42 w 42"/>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70">
                  <a:moveTo>
                    <a:pt x="23" y="0"/>
                  </a:moveTo>
                  <a:lnTo>
                    <a:pt x="23" y="2"/>
                  </a:lnTo>
                  <a:lnTo>
                    <a:pt x="24" y="8"/>
                  </a:lnTo>
                  <a:lnTo>
                    <a:pt x="24" y="15"/>
                  </a:lnTo>
                  <a:lnTo>
                    <a:pt x="23" y="24"/>
                  </a:lnTo>
                  <a:lnTo>
                    <a:pt x="20" y="34"/>
                  </a:lnTo>
                  <a:lnTo>
                    <a:pt x="16" y="42"/>
                  </a:lnTo>
                  <a:lnTo>
                    <a:pt x="10" y="49"/>
                  </a:lnTo>
                  <a:lnTo>
                    <a:pt x="0" y="53"/>
                  </a:lnTo>
                  <a:lnTo>
                    <a:pt x="20" y="70"/>
                  </a:lnTo>
                  <a:lnTo>
                    <a:pt x="22" y="67"/>
                  </a:lnTo>
                  <a:lnTo>
                    <a:pt x="27" y="61"/>
                  </a:lnTo>
                  <a:lnTo>
                    <a:pt x="33" y="52"/>
                  </a:lnTo>
                  <a:lnTo>
                    <a:pt x="39" y="42"/>
                  </a:lnTo>
                  <a:lnTo>
                    <a:pt x="42" y="31"/>
                  </a:lnTo>
                  <a:lnTo>
                    <a:pt x="42" y="19"/>
                  </a:lnTo>
                  <a:lnTo>
                    <a:pt x="36"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27"/>
            <p:cNvSpPr>
              <a:spLocks/>
            </p:cNvSpPr>
            <p:nvPr/>
          </p:nvSpPr>
          <p:spPr bwMode="auto">
            <a:xfrm>
              <a:off x="3488" y="1683"/>
              <a:ext cx="86" cy="123"/>
            </a:xfrm>
            <a:custGeom>
              <a:avLst/>
              <a:gdLst>
                <a:gd name="T0" fmla="*/ 76 w 86"/>
                <a:gd name="T1" fmla="*/ 0 h 123"/>
                <a:gd name="T2" fmla="*/ 75 w 86"/>
                <a:gd name="T3" fmla="*/ 3 h 123"/>
                <a:gd name="T4" fmla="*/ 74 w 86"/>
                <a:gd name="T5" fmla="*/ 10 h 123"/>
                <a:gd name="T6" fmla="*/ 69 w 86"/>
                <a:gd name="T7" fmla="*/ 22 h 123"/>
                <a:gd name="T8" fmla="*/ 62 w 86"/>
                <a:gd name="T9" fmla="*/ 37 h 123"/>
                <a:gd name="T10" fmla="*/ 53 w 86"/>
                <a:gd name="T11" fmla="*/ 54 h 123"/>
                <a:gd name="T12" fmla="*/ 39 w 86"/>
                <a:gd name="T13" fmla="*/ 72 h 123"/>
                <a:gd name="T14" fmla="*/ 22 w 86"/>
                <a:gd name="T15" fmla="*/ 92 h 123"/>
                <a:gd name="T16" fmla="*/ 0 w 86"/>
                <a:gd name="T17" fmla="*/ 110 h 123"/>
                <a:gd name="T18" fmla="*/ 0 w 86"/>
                <a:gd name="T19" fmla="*/ 111 h 123"/>
                <a:gd name="T20" fmla="*/ 4 w 86"/>
                <a:gd name="T21" fmla="*/ 114 h 123"/>
                <a:gd name="T22" fmla="*/ 9 w 86"/>
                <a:gd name="T23" fmla="*/ 118 h 123"/>
                <a:gd name="T24" fmla="*/ 16 w 86"/>
                <a:gd name="T25" fmla="*/ 122 h 123"/>
                <a:gd name="T26" fmla="*/ 24 w 86"/>
                <a:gd name="T27" fmla="*/ 123 h 123"/>
                <a:gd name="T28" fmla="*/ 35 w 86"/>
                <a:gd name="T29" fmla="*/ 122 h 123"/>
                <a:gd name="T30" fmla="*/ 46 w 86"/>
                <a:gd name="T31" fmla="*/ 116 h 123"/>
                <a:gd name="T32" fmla="*/ 59 w 86"/>
                <a:gd name="T33" fmla="*/ 106 h 123"/>
                <a:gd name="T34" fmla="*/ 71 w 86"/>
                <a:gd name="T35" fmla="*/ 93 h 123"/>
                <a:gd name="T36" fmla="*/ 80 w 86"/>
                <a:gd name="T37" fmla="*/ 80 h 123"/>
                <a:gd name="T38" fmla="*/ 84 w 86"/>
                <a:gd name="T39" fmla="*/ 67 h 123"/>
                <a:gd name="T40" fmla="*/ 86 w 86"/>
                <a:gd name="T41" fmla="*/ 54 h 123"/>
                <a:gd name="T42" fmla="*/ 86 w 86"/>
                <a:gd name="T43" fmla="*/ 41 h 123"/>
                <a:gd name="T44" fmla="*/ 84 w 86"/>
                <a:gd name="T45" fmla="*/ 28 h 123"/>
                <a:gd name="T46" fmla="*/ 80 w 86"/>
                <a:gd name="T47" fmla="*/ 14 h 123"/>
                <a:gd name="T48" fmla="*/ 76 w 86"/>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23"/>
                <a:gd name="T77" fmla="*/ 86 w 86"/>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23">
                  <a:moveTo>
                    <a:pt x="76" y="0"/>
                  </a:moveTo>
                  <a:lnTo>
                    <a:pt x="75" y="3"/>
                  </a:lnTo>
                  <a:lnTo>
                    <a:pt x="74" y="10"/>
                  </a:lnTo>
                  <a:lnTo>
                    <a:pt x="69" y="22"/>
                  </a:lnTo>
                  <a:lnTo>
                    <a:pt x="62" y="37"/>
                  </a:lnTo>
                  <a:lnTo>
                    <a:pt x="53" y="54"/>
                  </a:lnTo>
                  <a:lnTo>
                    <a:pt x="39" y="72"/>
                  </a:lnTo>
                  <a:lnTo>
                    <a:pt x="22" y="92"/>
                  </a:lnTo>
                  <a:lnTo>
                    <a:pt x="0" y="110"/>
                  </a:lnTo>
                  <a:lnTo>
                    <a:pt x="0" y="111"/>
                  </a:lnTo>
                  <a:lnTo>
                    <a:pt x="4" y="114"/>
                  </a:lnTo>
                  <a:lnTo>
                    <a:pt x="9" y="118"/>
                  </a:lnTo>
                  <a:lnTo>
                    <a:pt x="16" y="122"/>
                  </a:lnTo>
                  <a:lnTo>
                    <a:pt x="24" y="123"/>
                  </a:lnTo>
                  <a:lnTo>
                    <a:pt x="35" y="122"/>
                  </a:lnTo>
                  <a:lnTo>
                    <a:pt x="46" y="116"/>
                  </a:lnTo>
                  <a:lnTo>
                    <a:pt x="59" y="106"/>
                  </a:lnTo>
                  <a:lnTo>
                    <a:pt x="71" y="93"/>
                  </a:lnTo>
                  <a:lnTo>
                    <a:pt x="80" y="80"/>
                  </a:lnTo>
                  <a:lnTo>
                    <a:pt x="84" y="67"/>
                  </a:lnTo>
                  <a:lnTo>
                    <a:pt x="86" y="54"/>
                  </a:lnTo>
                  <a:lnTo>
                    <a:pt x="86" y="41"/>
                  </a:lnTo>
                  <a:lnTo>
                    <a:pt x="84" y="28"/>
                  </a:lnTo>
                  <a:lnTo>
                    <a:pt x="80" y="14"/>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28"/>
            <p:cNvSpPr>
              <a:spLocks/>
            </p:cNvSpPr>
            <p:nvPr/>
          </p:nvSpPr>
          <p:spPr bwMode="auto">
            <a:xfrm>
              <a:off x="3375" y="1696"/>
              <a:ext cx="345" cy="442"/>
            </a:xfrm>
            <a:custGeom>
              <a:avLst/>
              <a:gdLst>
                <a:gd name="T0" fmla="*/ 216 w 345"/>
                <a:gd name="T1" fmla="*/ 4 h 442"/>
                <a:gd name="T2" fmla="*/ 222 w 345"/>
                <a:gd name="T3" fmla="*/ 28 h 442"/>
                <a:gd name="T4" fmla="*/ 222 w 345"/>
                <a:gd name="T5" fmla="*/ 65 h 442"/>
                <a:gd name="T6" fmla="*/ 210 w 345"/>
                <a:gd name="T7" fmla="*/ 100 h 442"/>
                <a:gd name="T8" fmla="*/ 181 w 345"/>
                <a:gd name="T9" fmla="*/ 123 h 442"/>
                <a:gd name="T10" fmla="*/ 161 w 345"/>
                <a:gd name="T11" fmla="*/ 133 h 442"/>
                <a:gd name="T12" fmla="*/ 154 w 345"/>
                <a:gd name="T13" fmla="*/ 135 h 442"/>
                <a:gd name="T14" fmla="*/ 152 w 345"/>
                <a:gd name="T15" fmla="*/ 133 h 442"/>
                <a:gd name="T16" fmla="*/ 151 w 345"/>
                <a:gd name="T17" fmla="*/ 136 h 442"/>
                <a:gd name="T18" fmla="*/ 144 w 345"/>
                <a:gd name="T19" fmla="*/ 157 h 442"/>
                <a:gd name="T20" fmla="*/ 128 w 345"/>
                <a:gd name="T21" fmla="*/ 187 h 442"/>
                <a:gd name="T22" fmla="*/ 102 w 345"/>
                <a:gd name="T23" fmla="*/ 216 h 442"/>
                <a:gd name="T24" fmla="*/ 67 w 345"/>
                <a:gd name="T25" fmla="*/ 235 h 442"/>
                <a:gd name="T26" fmla="*/ 32 w 345"/>
                <a:gd name="T27" fmla="*/ 262 h 442"/>
                <a:gd name="T28" fmla="*/ 7 w 345"/>
                <a:gd name="T29" fmla="*/ 310 h 442"/>
                <a:gd name="T30" fmla="*/ 0 w 345"/>
                <a:gd name="T31" fmla="*/ 388 h 442"/>
                <a:gd name="T32" fmla="*/ 8 w 345"/>
                <a:gd name="T33" fmla="*/ 441 h 442"/>
                <a:gd name="T34" fmla="*/ 20 w 345"/>
                <a:gd name="T35" fmla="*/ 434 h 442"/>
                <a:gd name="T36" fmla="*/ 33 w 345"/>
                <a:gd name="T37" fmla="*/ 422 h 442"/>
                <a:gd name="T38" fmla="*/ 40 w 345"/>
                <a:gd name="T39" fmla="*/ 407 h 442"/>
                <a:gd name="T40" fmla="*/ 33 w 345"/>
                <a:gd name="T41" fmla="*/ 391 h 442"/>
                <a:gd name="T42" fmla="*/ 21 w 345"/>
                <a:gd name="T43" fmla="*/ 367 h 442"/>
                <a:gd name="T44" fmla="*/ 16 w 345"/>
                <a:gd name="T45" fmla="*/ 340 h 442"/>
                <a:gd name="T46" fmla="*/ 27 w 345"/>
                <a:gd name="T47" fmla="*/ 314 h 442"/>
                <a:gd name="T48" fmla="*/ 42 w 345"/>
                <a:gd name="T49" fmla="*/ 304 h 442"/>
                <a:gd name="T50" fmla="*/ 44 w 345"/>
                <a:gd name="T51" fmla="*/ 314 h 442"/>
                <a:gd name="T52" fmla="*/ 51 w 345"/>
                <a:gd name="T53" fmla="*/ 329 h 442"/>
                <a:gd name="T54" fmla="*/ 65 w 345"/>
                <a:gd name="T55" fmla="*/ 346 h 442"/>
                <a:gd name="T56" fmla="*/ 86 w 345"/>
                <a:gd name="T57" fmla="*/ 359 h 442"/>
                <a:gd name="T58" fmla="*/ 100 w 345"/>
                <a:gd name="T59" fmla="*/ 374 h 442"/>
                <a:gd name="T60" fmla="*/ 110 w 345"/>
                <a:gd name="T61" fmla="*/ 387 h 442"/>
                <a:gd name="T62" fmla="*/ 122 w 345"/>
                <a:gd name="T63" fmla="*/ 393 h 442"/>
                <a:gd name="T64" fmla="*/ 140 w 345"/>
                <a:gd name="T65" fmla="*/ 388 h 442"/>
                <a:gd name="T66" fmla="*/ 156 w 345"/>
                <a:gd name="T67" fmla="*/ 382 h 442"/>
                <a:gd name="T68" fmla="*/ 168 w 345"/>
                <a:gd name="T69" fmla="*/ 376 h 442"/>
                <a:gd name="T70" fmla="*/ 180 w 345"/>
                <a:gd name="T71" fmla="*/ 371 h 442"/>
                <a:gd name="T72" fmla="*/ 191 w 345"/>
                <a:gd name="T73" fmla="*/ 367 h 442"/>
                <a:gd name="T74" fmla="*/ 193 w 345"/>
                <a:gd name="T75" fmla="*/ 364 h 442"/>
                <a:gd name="T76" fmla="*/ 185 w 345"/>
                <a:gd name="T77" fmla="*/ 362 h 442"/>
                <a:gd name="T78" fmla="*/ 166 w 345"/>
                <a:gd name="T79" fmla="*/ 361 h 442"/>
                <a:gd name="T80" fmla="*/ 137 w 345"/>
                <a:gd name="T81" fmla="*/ 354 h 442"/>
                <a:gd name="T82" fmla="*/ 118 w 345"/>
                <a:gd name="T83" fmla="*/ 328 h 442"/>
                <a:gd name="T84" fmla="*/ 113 w 345"/>
                <a:gd name="T85" fmla="*/ 289 h 442"/>
                <a:gd name="T86" fmla="*/ 122 w 345"/>
                <a:gd name="T87" fmla="*/ 246 h 442"/>
                <a:gd name="T88" fmla="*/ 138 w 345"/>
                <a:gd name="T89" fmla="*/ 216 h 442"/>
                <a:gd name="T90" fmla="*/ 155 w 345"/>
                <a:gd name="T91" fmla="*/ 194 h 442"/>
                <a:gd name="T92" fmla="*/ 177 w 345"/>
                <a:gd name="T93" fmla="*/ 170 h 442"/>
                <a:gd name="T94" fmla="*/ 202 w 345"/>
                <a:gd name="T95" fmla="*/ 145 h 442"/>
                <a:gd name="T96" fmla="*/ 231 w 345"/>
                <a:gd name="T97" fmla="*/ 121 h 442"/>
                <a:gd name="T98" fmla="*/ 262 w 345"/>
                <a:gd name="T99" fmla="*/ 99 h 442"/>
                <a:gd name="T100" fmla="*/ 295 w 345"/>
                <a:gd name="T101" fmla="*/ 80 h 442"/>
                <a:gd name="T102" fmla="*/ 328 w 345"/>
                <a:gd name="T103" fmla="*/ 65 h 442"/>
                <a:gd name="T104" fmla="*/ 344 w 345"/>
                <a:gd name="T105" fmla="*/ 59 h 442"/>
                <a:gd name="T106" fmla="*/ 337 w 345"/>
                <a:gd name="T107" fmla="*/ 56 h 442"/>
                <a:gd name="T108" fmla="*/ 323 w 345"/>
                <a:gd name="T109" fmla="*/ 49 h 442"/>
                <a:gd name="T110" fmla="*/ 306 w 345"/>
                <a:gd name="T111" fmla="*/ 40 h 442"/>
                <a:gd name="T112" fmla="*/ 286 w 345"/>
                <a:gd name="T113" fmla="*/ 30 h 442"/>
                <a:gd name="T114" fmla="*/ 264 w 345"/>
                <a:gd name="T115" fmla="*/ 20 h 442"/>
                <a:gd name="T116" fmla="*/ 243 w 345"/>
                <a:gd name="T117" fmla="*/ 11 h 442"/>
                <a:gd name="T118" fmla="*/ 224 w 345"/>
                <a:gd name="T119" fmla="*/ 3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442"/>
                <a:gd name="T182" fmla="*/ 345 w 345"/>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442">
                  <a:moveTo>
                    <a:pt x="216" y="0"/>
                  </a:moveTo>
                  <a:lnTo>
                    <a:pt x="216" y="4"/>
                  </a:lnTo>
                  <a:lnTo>
                    <a:pt x="219" y="14"/>
                  </a:lnTo>
                  <a:lnTo>
                    <a:pt x="222" y="28"/>
                  </a:lnTo>
                  <a:lnTo>
                    <a:pt x="223" y="45"/>
                  </a:lnTo>
                  <a:lnTo>
                    <a:pt x="222" y="65"/>
                  </a:lnTo>
                  <a:lnTo>
                    <a:pt x="218" y="83"/>
                  </a:lnTo>
                  <a:lnTo>
                    <a:pt x="210" y="100"/>
                  </a:lnTo>
                  <a:lnTo>
                    <a:pt x="195" y="113"/>
                  </a:lnTo>
                  <a:lnTo>
                    <a:pt x="181" y="123"/>
                  </a:lnTo>
                  <a:lnTo>
                    <a:pt x="169" y="129"/>
                  </a:lnTo>
                  <a:lnTo>
                    <a:pt x="161" y="133"/>
                  </a:lnTo>
                  <a:lnTo>
                    <a:pt x="157" y="134"/>
                  </a:lnTo>
                  <a:lnTo>
                    <a:pt x="154" y="135"/>
                  </a:lnTo>
                  <a:lnTo>
                    <a:pt x="152" y="134"/>
                  </a:lnTo>
                  <a:lnTo>
                    <a:pt x="152" y="133"/>
                  </a:lnTo>
                  <a:lnTo>
                    <a:pt x="151" y="136"/>
                  </a:lnTo>
                  <a:lnTo>
                    <a:pt x="148" y="145"/>
                  </a:lnTo>
                  <a:lnTo>
                    <a:pt x="144" y="157"/>
                  </a:lnTo>
                  <a:lnTo>
                    <a:pt x="137" y="171"/>
                  </a:lnTo>
                  <a:lnTo>
                    <a:pt x="128" y="187"/>
                  </a:lnTo>
                  <a:lnTo>
                    <a:pt x="116" y="202"/>
                  </a:lnTo>
                  <a:lnTo>
                    <a:pt x="102" y="216"/>
                  </a:lnTo>
                  <a:lnTo>
                    <a:pt x="86" y="226"/>
                  </a:lnTo>
                  <a:lnTo>
                    <a:pt x="67" y="235"/>
                  </a:lnTo>
                  <a:lnTo>
                    <a:pt x="49" y="247"/>
                  </a:lnTo>
                  <a:lnTo>
                    <a:pt x="32" y="262"/>
                  </a:lnTo>
                  <a:lnTo>
                    <a:pt x="18" y="283"/>
                  </a:lnTo>
                  <a:lnTo>
                    <a:pt x="7" y="310"/>
                  </a:lnTo>
                  <a:lnTo>
                    <a:pt x="0" y="344"/>
                  </a:lnTo>
                  <a:lnTo>
                    <a:pt x="0" y="388"/>
                  </a:lnTo>
                  <a:lnTo>
                    <a:pt x="6" y="442"/>
                  </a:lnTo>
                  <a:lnTo>
                    <a:pt x="8" y="441"/>
                  </a:lnTo>
                  <a:lnTo>
                    <a:pt x="13" y="438"/>
                  </a:lnTo>
                  <a:lnTo>
                    <a:pt x="20" y="434"/>
                  </a:lnTo>
                  <a:lnTo>
                    <a:pt x="27" y="429"/>
                  </a:lnTo>
                  <a:lnTo>
                    <a:pt x="33" y="422"/>
                  </a:lnTo>
                  <a:lnTo>
                    <a:pt x="38" y="415"/>
                  </a:lnTo>
                  <a:lnTo>
                    <a:pt x="40" y="407"/>
                  </a:lnTo>
                  <a:lnTo>
                    <a:pt x="38" y="399"/>
                  </a:lnTo>
                  <a:lnTo>
                    <a:pt x="33" y="391"/>
                  </a:lnTo>
                  <a:lnTo>
                    <a:pt x="27" y="379"/>
                  </a:lnTo>
                  <a:lnTo>
                    <a:pt x="21" y="367"/>
                  </a:lnTo>
                  <a:lnTo>
                    <a:pt x="17" y="354"/>
                  </a:lnTo>
                  <a:lnTo>
                    <a:pt x="16" y="340"/>
                  </a:lnTo>
                  <a:lnTo>
                    <a:pt x="19" y="327"/>
                  </a:lnTo>
                  <a:lnTo>
                    <a:pt x="27" y="314"/>
                  </a:lnTo>
                  <a:lnTo>
                    <a:pt x="42" y="302"/>
                  </a:lnTo>
                  <a:lnTo>
                    <a:pt x="42" y="304"/>
                  </a:lnTo>
                  <a:lnTo>
                    <a:pt x="43" y="308"/>
                  </a:lnTo>
                  <a:lnTo>
                    <a:pt x="44" y="314"/>
                  </a:lnTo>
                  <a:lnTo>
                    <a:pt x="47" y="321"/>
                  </a:lnTo>
                  <a:lnTo>
                    <a:pt x="51" y="329"/>
                  </a:lnTo>
                  <a:lnTo>
                    <a:pt x="57" y="337"/>
                  </a:lnTo>
                  <a:lnTo>
                    <a:pt x="65" y="346"/>
                  </a:lnTo>
                  <a:lnTo>
                    <a:pt x="76" y="352"/>
                  </a:lnTo>
                  <a:lnTo>
                    <a:pt x="86" y="359"/>
                  </a:lnTo>
                  <a:lnTo>
                    <a:pt x="95" y="367"/>
                  </a:lnTo>
                  <a:lnTo>
                    <a:pt x="100" y="374"/>
                  </a:lnTo>
                  <a:lnTo>
                    <a:pt x="105" y="381"/>
                  </a:lnTo>
                  <a:lnTo>
                    <a:pt x="110" y="387"/>
                  </a:lnTo>
                  <a:lnTo>
                    <a:pt x="115" y="391"/>
                  </a:lnTo>
                  <a:lnTo>
                    <a:pt x="122" y="393"/>
                  </a:lnTo>
                  <a:lnTo>
                    <a:pt x="130" y="391"/>
                  </a:lnTo>
                  <a:lnTo>
                    <a:pt x="140" y="388"/>
                  </a:lnTo>
                  <a:lnTo>
                    <a:pt x="148" y="385"/>
                  </a:lnTo>
                  <a:lnTo>
                    <a:pt x="156" y="382"/>
                  </a:lnTo>
                  <a:lnTo>
                    <a:pt x="163" y="379"/>
                  </a:lnTo>
                  <a:lnTo>
                    <a:pt x="168" y="376"/>
                  </a:lnTo>
                  <a:lnTo>
                    <a:pt x="174" y="374"/>
                  </a:lnTo>
                  <a:lnTo>
                    <a:pt x="180" y="371"/>
                  </a:lnTo>
                  <a:lnTo>
                    <a:pt x="186" y="369"/>
                  </a:lnTo>
                  <a:lnTo>
                    <a:pt x="191" y="367"/>
                  </a:lnTo>
                  <a:lnTo>
                    <a:pt x="193" y="365"/>
                  </a:lnTo>
                  <a:lnTo>
                    <a:pt x="193" y="364"/>
                  </a:lnTo>
                  <a:lnTo>
                    <a:pt x="191" y="363"/>
                  </a:lnTo>
                  <a:lnTo>
                    <a:pt x="185" y="362"/>
                  </a:lnTo>
                  <a:lnTo>
                    <a:pt x="178" y="361"/>
                  </a:lnTo>
                  <a:lnTo>
                    <a:pt x="166" y="361"/>
                  </a:lnTo>
                  <a:lnTo>
                    <a:pt x="153" y="359"/>
                  </a:lnTo>
                  <a:lnTo>
                    <a:pt x="137" y="354"/>
                  </a:lnTo>
                  <a:lnTo>
                    <a:pt x="126" y="343"/>
                  </a:lnTo>
                  <a:lnTo>
                    <a:pt x="118" y="328"/>
                  </a:lnTo>
                  <a:lnTo>
                    <a:pt x="114" y="310"/>
                  </a:lnTo>
                  <a:lnTo>
                    <a:pt x="113" y="289"/>
                  </a:lnTo>
                  <a:lnTo>
                    <a:pt x="116" y="267"/>
                  </a:lnTo>
                  <a:lnTo>
                    <a:pt x="122" y="246"/>
                  </a:lnTo>
                  <a:lnTo>
                    <a:pt x="132" y="226"/>
                  </a:lnTo>
                  <a:lnTo>
                    <a:pt x="138" y="216"/>
                  </a:lnTo>
                  <a:lnTo>
                    <a:pt x="146" y="205"/>
                  </a:lnTo>
                  <a:lnTo>
                    <a:pt x="155" y="194"/>
                  </a:lnTo>
                  <a:lnTo>
                    <a:pt x="166" y="182"/>
                  </a:lnTo>
                  <a:lnTo>
                    <a:pt x="177" y="170"/>
                  </a:lnTo>
                  <a:lnTo>
                    <a:pt x="189" y="157"/>
                  </a:lnTo>
                  <a:lnTo>
                    <a:pt x="202" y="145"/>
                  </a:lnTo>
                  <a:lnTo>
                    <a:pt x="216" y="133"/>
                  </a:lnTo>
                  <a:lnTo>
                    <a:pt x="231" y="121"/>
                  </a:lnTo>
                  <a:lnTo>
                    <a:pt x="246" y="109"/>
                  </a:lnTo>
                  <a:lnTo>
                    <a:pt x="262" y="99"/>
                  </a:lnTo>
                  <a:lnTo>
                    <a:pt x="278" y="89"/>
                  </a:lnTo>
                  <a:lnTo>
                    <a:pt x="295" y="80"/>
                  </a:lnTo>
                  <a:lnTo>
                    <a:pt x="311" y="72"/>
                  </a:lnTo>
                  <a:lnTo>
                    <a:pt x="328" y="65"/>
                  </a:lnTo>
                  <a:lnTo>
                    <a:pt x="345" y="60"/>
                  </a:lnTo>
                  <a:lnTo>
                    <a:pt x="344" y="59"/>
                  </a:lnTo>
                  <a:lnTo>
                    <a:pt x="341" y="58"/>
                  </a:lnTo>
                  <a:lnTo>
                    <a:pt x="337" y="56"/>
                  </a:lnTo>
                  <a:lnTo>
                    <a:pt x="331" y="53"/>
                  </a:lnTo>
                  <a:lnTo>
                    <a:pt x="323" y="49"/>
                  </a:lnTo>
                  <a:lnTo>
                    <a:pt x="315" y="44"/>
                  </a:lnTo>
                  <a:lnTo>
                    <a:pt x="306" y="40"/>
                  </a:lnTo>
                  <a:lnTo>
                    <a:pt x="296" y="35"/>
                  </a:lnTo>
                  <a:lnTo>
                    <a:pt x="286" y="30"/>
                  </a:lnTo>
                  <a:lnTo>
                    <a:pt x="275" y="25"/>
                  </a:lnTo>
                  <a:lnTo>
                    <a:pt x="264" y="20"/>
                  </a:lnTo>
                  <a:lnTo>
                    <a:pt x="254" y="15"/>
                  </a:lnTo>
                  <a:lnTo>
                    <a:pt x="243" y="11"/>
                  </a:lnTo>
                  <a:lnTo>
                    <a:pt x="234" y="7"/>
                  </a:lnTo>
                  <a:lnTo>
                    <a:pt x="224" y="3"/>
                  </a:lnTo>
                  <a:lnTo>
                    <a:pt x="21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29"/>
            <p:cNvSpPr>
              <a:spLocks/>
            </p:cNvSpPr>
            <p:nvPr/>
          </p:nvSpPr>
          <p:spPr bwMode="auto">
            <a:xfrm>
              <a:off x="3508" y="1773"/>
              <a:ext cx="245" cy="453"/>
            </a:xfrm>
            <a:custGeom>
              <a:avLst/>
              <a:gdLst>
                <a:gd name="T0" fmla="*/ 230 w 245"/>
                <a:gd name="T1" fmla="*/ 6 h 453"/>
                <a:gd name="T2" fmla="*/ 223 w 245"/>
                <a:gd name="T3" fmla="*/ 23 h 453"/>
                <a:gd name="T4" fmla="*/ 205 w 245"/>
                <a:gd name="T5" fmla="*/ 34 h 453"/>
                <a:gd name="T6" fmla="*/ 197 w 245"/>
                <a:gd name="T7" fmla="*/ 25 h 453"/>
                <a:gd name="T8" fmla="*/ 201 w 245"/>
                <a:gd name="T9" fmla="*/ 10 h 453"/>
                <a:gd name="T10" fmla="*/ 194 w 245"/>
                <a:gd name="T11" fmla="*/ 7 h 453"/>
                <a:gd name="T12" fmla="*/ 172 w 245"/>
                <a:gd name="T13" fmla="*/ 17 h 453"/>
                <a:gd name="T14" fmla="*/ 140 w 245"/>
                <a:gd name="T15" fmla="*/ 35 h 453"/>
                <a:gd name="T16" fmla="*/ 102 w 245"/>
                <a:gd name="T17" fmla="*/ 62 h 453"/>
                <a:gd name="T18" fmla="*/ 65 w 245"/>
                <a:gd name="T19" fmla="*/ 97 h 453"/>
                <a:gd name="T20" fmla="*/ 33 w 245"/>
                <a:gd name="T21" fmla="*/ 139 h 453"/>
                <a:gd name="T22" fmla="*/ 4 w 245"/>
                <a:gd name="T23" fmla="*/ 217 h 453"/>
                <a:gd name="T24" fmla="*/ 18 w 245"/>
                <a:gd name="T25" fmla="*/ 260 h 453"/>
                <a:gd name="T26" fmla="*/ 66 w 245"/>
                <a:gd name="T27" fmla="*/ 265 h 453"/>
                <a:gd name="T28" fmla="*/ 100 w 245"/>
                <a:gd name="T29" fmla="*/ 269 h 453"/>
                <a:gd name="T30" fmla="*/ 103 w 245"/>
                <a:gd name="T31" fmla="*/ 284 h 453"/>
                <a:gd name="T32" fmla="*/ 101 w 245"/>
                <a:gd name="T33" fmla="*/ 293 h 453"/>
                <a:gd name="T34" fmla="*/ 121 w 245"/>
                <a:gd name="T35" fmla="*/ 305 h 453"/>
                <a:gd name="T36" fmla="*/ 140 w 245"/>
                <a:gd name="T37" fmla="*/ 322 h 453"/>
                <a:gd name="T38" fmla="*/ 155 w 245"/>
                <a:gd name="T39" fmla="*/ 343 h 453"/>
                <a:gd name="T40" fmla="*/ 163 w 245"/>
                <a:gd name="T41" fmla="*/ 362 h 453"/>
                <a:gd name="T42" fmla="*/ 163 w 245"/>
                <a:gd name="T43" fmla="*/ 386 h 453"/>
                <a:gd name="T44" fmla="*/ 142 w 245"/>
                <a:gd name="T45" fmla="*/ 392 h 453"/>
                <a:gd name="T46" fmla="*/ 122 w 245"/>
                <a:gd name="T47" fmla="*/ 376 h 453"/>
                <a:gd name="T48" fmla="*/ 119 w 245"/>
                <a:gd name="T49" fmla="*/ 359 h 453"/>
                <a:gd name="T50" fmla="*/ 126 w 245"/>
                <a:gd name="T51" fmla="*/ 358 h 453"/>
                <a:gd name="T52" fmla="*/ 137 w 245"/>
                <a:gd name="T53" fmla="*/ 364 h 453"/>
                <a:gd name="T54" fmla="*/ 146 w 245"/>
                <a:gd name="T55" fmla="*/ 367 h 453"/>
                <a:gd name="T56" fmla="*/ 142 w 245"/>
                <a:gd name="T57" fmla="*/ 355 h 453"/>
                <a:gd name="T58" fmla="*/ 122 w 245"/>
                <a:gd name="T59" fmla="*/ 334 h 453"/>
                <a:gd name="T60" fmla="*/ 88 w 245"/>
                <a:gd name="T61" fmla="*/ 320 h 453"/>
                <a:gd name="T62" fmla="*/ 55 w 245"/>
                <a:gd name="T63" fmla="*/ 320 h 453"/>
                <a:gd name="T64" fmla="*/ 34 w 245"/>
                <a:gd name="T65" fmla="*/ 324 h 453"/>
                <a:gd name="T66" fmla="*/ 31 w 245"/>
                <a:gd name="T67" fmla="*/ 328 h 453"/>
                <a:gd name="T68" fmla="*/ 38 w 245"/>
                <a:gd name="T69" fmla="*/ 361 h 453"/>
                <a:gd name="T70" fmla="*/ 19 w 245"/>
                <a:gd name="T71" fmla="*/ 405 h 453"/>
                <a:gd name="T72" fmla="*/ 3 w 245"/>
                <a:gd name="T73" fmla="*/ 416 h 453"/>
                <a:gd name="T74" fmla="*/ 13 w 245"/>
                <a:gd name="T75" fmla="*/ 421 h 453"/>
                <a:gd name="T76" fmla="*/ 33 w 245"/>
                <a:gd name="T77" fmla="*/ 429 h 453"/>
                <a:gd name="T78" fmla="*/ 62 w 245"/>
                <a:gd name="T79" fmla="*/ 438 h 453"/>
                <a:gd name="T80" fmla="*/ 101 w 245"/>
                <a:gd name="T81" fmla="*/ 447 h 453"/>
                <a:gd name="T82" fmla="*/ 134 w 245"/>
                <a:gd name="T83" fmla="*/ 450 h 453"/>
                <a:gd name="T84" fmla="*/ 153 w 245"/>
                <a:gd name="T85" fmla="*/ 426 h 453"/>
                <a:gd name="T86" fmla="*/ 175 w 245"/>
                <a:gd name="T87" fmla="*/ 389 h 453"/>
                <a:gd name="T88" fmla="*/ 193 w 245"/>
                <a:gd name="T89" fmla="*/ 350 h 453"/>
                <a:gd name="T90" fmla="*/ 221 w 245"/>
                <a:gd name="T91" fmla="*/ 266 h 453"/>
                <a:gd name="T92" fmla="*/ 234 w 245"/>
                <a:gd name="T93" fmla="*/ 100 h 453"/>
                <a:gd name="T94" fmla="*/ 241 w 245"/>
                <a:gd name="T95" fmla="*/ 31 h 453"/>
                <a:gd name="T96" fmla="*/ 239 w 245"/>
                <a:gd name="T97" fmla="*/ 2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453"/>
                <a:gd name="T149" fmla="*/ 245 w 245"/>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453">
                  <a:moveTo>
                    <a:pt x="231" y="0"/>
                  </a:moveTo>
                  <a:lnTo>
                    <a:pt x="231" y="2"/>
                  </a:lnTo>
                  <a:lnTo>
                    <a:pt x="230" y="6"/>
                  </a:lnTo>
                  <a:lnTo>
                    <a:pt x="228" y="11"/>
                  </a:lnTo>
                  <a:lnTo>
                    <a:pt x="226" y="17"/>
                  </a:lnTo>
                  <a:lnTo>
                    <a:pt x="223" y="23"/>
                  </a:lnTo>
                  <a:lnTo>
                    <a:pt x="219" y="29"/>
                  </a:lnTo>
                  <a:lnTo>
                    <a:pt x="213" y="32"/>
                  </a:lnTo>
                  <a:lnTo>
                    <a:pt x="205" y="34"/>
                  </a:lnTo>
                  <a:lnTo>
                    <a:pt x="199" y="32"/>
                  </a:lnTo>
                  <a:lnTo>
                    <a:pt x="197" y="29"/>
                  </a:lnTo>
                  <a:lnTo>
                    <a:pt x="197" y="25"/>
                  </a:lnTo>
                  <a:lnTo>
                    <a:pt x="198" y="20"/>
                  </a:lnTo>
                  <a:lnTo>
                    <a:pt x="200" y="14"/>
                  </a:lnTo>
                  <a:lnTo>
                    <a:pt x="201" y="10"/>
                  </a:lnTo>
                  <a:lnTo>
                    <a:pt x="201" y="7"/>
                  </a:lnTo>
                  <a:lnTo>
                    <a:pt x="198" y="6"/>
                  </a:lnTo>
                  <a:lnTo>
                    <a:pt x="194" y="7"/>
                  </a:lnTo>
                  <a:lnTo>
                    <a:pt x="189" y="9"/>
                  </a:lnTo>
                  <a:lnTo>
                    <a:pt x="181" y="12"/>
                  </a:lnTo>
                  <a:lnTo>
                    <a:pt x="172" y="17"/>
                  </a:lnTo>
                  <a:lnTo>
                    <a:pt x="163" y="21"/>
                  </a:lnTo>
                  <a:lnTo>
                    <a:pt x="152" y="28"/>
                  </a:lnTo>
                  <a:lnTo>
                    <a:pt x="140" y="35"/>
                  </a:lnTo>
                  <a:lnTo>
                    <a:pt x="128" y="43"/>
                  </a:lnTo>
                  <a:lnTo>
                    <a:pt x="116" y="52"/>
                  </a:lnTo>
                  <a:lnTo>
                    <a:pt x="102" y="62"/>
                  </a:lnTo>
                  <a:lnTo>
                    <a:pt x="89" y="73"/>
                  </a:lnTo>
                  <a:lnTo>
                    <a:pt x="77" y="84"/>
                  </a:lnTo>
                  <a:lnTo>
                    <a:pt x="65" y="97"/>
                  </a:lnTo>
                  <a:lnTo>
                    <a:pt x="54" y="110"/>
                  </a:lnTo>
                  <a:lnTo>
                    <a:pt x="43" y="124"/>
                  </a:lnTo>
                  <a:lnTo>
                    <a:pt x="33" y="139"/>
                  </a:lnTo>
                  <a:lnTo>
                    <a:pt x="18" y="168"/>
                  </a:lnTo>
                  <a:lnTo>
                    <a:pt x="9" y="195"/>
                  </a:lnTo>
                  <a:lnTo>
                    <a:pt x="4" y="217"/>
                  </a:lnTo>
                  <a:lnTo>
                    <a:pt x="4" y="236"/>
                  </a:lnTo>
                  <a:lnTo>
                    <a:pt x="9" y="251"/>
                  </a:lnTo>
                  <a:lnTo>
                    <a:pt x="18" y="260"/>
                  </a:lnTo>
                  <a:lnTo>
                    <a:pt x="32" y="266"/>
                  </a:lnTo>
                  <a:lnTo>
                    <a:pt x="49" y="266"/>
                  </a:lnTo>
                  <a:lnTo>
                    <a:pt x="66" y="265"/>
                  </a:lnTo>
                  <a:lnTo>
                    <a:pt x="81" y="265"/>
                  </a:lnTo>
                  <a:lnTo>
                    <a:pt x="92" y="266"/>
                  </a:lnTo>
                  <a:lnTo>
                    <a:pt x="100" y="269"/>
                  </a:lnTo>
                  <a:lnTo>
                    <a:pt x="104" y="273"/>
                  </a:lnTo>
                  <a:lnTo>
                    <a:pt x="105" y="278"/>
                  </a:lnTo>
                  <a:lnTo>
                    <a:pt x="103" y="284"/>
                  </a:lnTo>
                  <a:lnTo>
                    <a:pt x="98" y="290"/>
                  </a:lnTo>
                  <a:lnTo>
                    <a:pt x="98" y="291"/>
                  </a:lnTo>
                  <a:lnTo>
                    <a:pt x="101" y="293"/>
                  </a:lnTo>
                  <a:lnTo>
                    <a:pt x="107" y="297"/>
                  </a:lnTo>
                  <a:lnTo>
                    <a:pt x="116" y="302"/>
                  </a:lnTo>
                  <a:lnTo>
                    <a:pt x="121" y="305"/>
                  </a:lnTo>
                  <a:lnTo>
                    <a:pt x="128" y="310"/>
                  </a:lnTo>
                  <a:lnTo>
                    <a:pt x="133" y="316"/>
                  </a:lnTo>
                  <a:lnTo>
                    <a:pt x="140" y="322"/>
                  </a:lnTo>
                  <a:lnTo>
                    <a:pt x="146" y="329"/>
                  </a:lnTo>
                  <a:lnTo>
                    <a:pt x="151" y="337"/>
                  </a:lnTo>
                  <a:lnTo>
                    <a:pt x="155" y="343"/>
                  </a:lnTo>
                  <a:lnTo>
                    <a:pt x="158" y="349"/>
                  </a:lnTo>
                  <a:lnTo>
                    <a:pt x="160" y="355"/>
                  </a:lnTo>
                  <a:lnTo>
                    <a:pt x="163" y="362"/>
                  </a:lnTo>
                  <a:lnTo>
                    <a:pt x="164" y="371"/>
                  </a:lnTo>
                  <a:lnTo>
                    <a:pt x="164" y="379"/>
                  </a:lnTo>
                  <a:lnTo>
                    <a:pt x="163" y="386"/>
                  </a:lnTo>
                  <a:lnTo>
                    <a:pt x="159" y="391"/>
                  </a:lnTo>
                  <a:lnTo>
                    <a:pt x="152" y="394"/>
                  </a:lnTo>
                  <a:lnTo>
                    <a:pt x="142" y="392"/>
                  </a:lnTo>
                  <a:lnTo>
                    <a:pt x="133" y="388"/>
                  </a:lnTo>
                  <a:lnTo>
                    <a:pt x="126" y="382"/>
                  </a:lnTo>
                  <a:lnTo>
                    <a:pt x="122" y="376"/>
                  </a:lnTo>
                  <a:lnTo>
                    <a:pt x="119" y="370"/>
                  </a:lnTo>
                  <a:lnTo>
                    <a:pt x="119" y="364"/>
                  </a:lnTo>
                  <a:lnTo>
                    <a:pt x="119" y="359"/>
                  </a:lnTo>
                  <a:lnTo>
                    <a:pt x="121" y="357"/>
                  </a:lnTo>
                  <a:lnTo>
                    <a:pt x="123" y="357"/>
                  </a:lnTo>
                  <a:lnTo>
                    <a:pt x="126" y="358"/>
                  </a:lnTo>
                  <a:lnTo>
                    <a:pt x="129" y="361"/>
                  </a:lnTo>
                  <a:lnTo>
                    <a:pt x="133" y="363"/>
                  </a:lnTo>
                  <a:lnTo>
                    <a:pt x="137" y="364"/>
                  </a:lnTo>
                  <a:lnTo>
                    <a:pt x="141" y="366"/>
                  </a:lnTo>
                  <a:lnTo>
                    <a:pt x="144" y="367"/>
                  </a:lnTo>
                  <a:lnTo>
                    <a:pt x="146" y="367"/>
                  </a:lnTo>
                  <a:lnTo>
                    <a:pt x="147" y="364"/>
                  </a:lnTo>
                  <a:lnTo>
                    <a:pt x="145" y="361"/>
                  </a:lnTo>
                  <a:lnTo>
                    <a:pt x="142" y="355"/>
                  </a:lnTo>
                  <a:lnTo>
                    <a:pt x="137" y="348"/>
                  </a:lnTo>
                  <a:lnTo>
                    <a:pt x="130" y="340"/>
                  </a:lnTo>
                  <a:lnTo>
                    <a:pt x="122" y="334"/>
                  </a:lnTo>
                  <a:lnTo>
                    <a:pt x="111" y="327"/>
                  </a:lnTo>
                  <a:lnTo>
                    <a:pt x="100" y="322"/>
                  </a:lnTo>
                  <a:lnTo>
                    <a:pt x="88" y="320"/>
                  </a:lnTo>
                  <a:lnTo>
                    <a:pt x="76" y="319"/>
                  </a:lnTo>
                  <a:lnTo>
                    <a:pt x="65" y="319"/>
                  </a:lnTo>
                  <a:lnTo>
                    <a:pt x="55" y="320"/>
                  </a:lnTo>
                  <a:lnTo>
                    <a:pt x="47" y="321"/>
                  </a:lnTo>
                  <a:lnTo>
                    <a:pt x="39" y="322"/>
                  </a:lnTo>
                  <a:lnTo>
                    <a:pt x="34" y="324"/>
                  </a:lnTo>
                  <a:lnTo>
                    <a:pt x="31" y="325"/>
                  </a:lnTo>
                  <a:lnTo>
                    <a:pt x="30" y="325"/>
                  </a:lnTo>
                  <a:lnTo>
                    <a:pt x="31" y="328"/>
                  </a:lnTo>
                  <a:lnTo>
                    <a:pt x="33" y="336"/>
                  </a:lnTo>
                  <a:lnTo>
                    <a:pt x="36" y="348"/>
                  </a:lnTo>
                  <a:lnTo>
                    <a:pt x="38" y="361"/>
                  </a:lnTo>
                  <a:lnTo>
                    <a:pt x="36" y="376"/>
                  </a:lnTo>
                  <a:lnTo>
                    <a:pt x="30" y="391"/>
                  </a:lnTo>
                  <a:lnTo>
                    <a:pt x="19" y="405"/>
                  </a:lnTo>
                  <a:lnTo>
                    <a:pt x="0" y="415"/>
                  </a:lnTo>
                  <a:lnTo>
                    <a:pt x="1" y="415"/>
                  </a:lnTo>
                  <a:lnTo>
                    <a:pt x="3" y="416"/>
                  </a:lnTo>
                  <a:lnTo>
                    <a:pt x="5" y="417"/>
                  </a:lnTo>
                  <a:lnTo>
                    <a:pt x="9" y="420"/>
                  </a:lnTo>
                  <a:lnTo>
                    <a:pt x="13" y="421"/>
                  </a:lnTo>
                  <a:lnTo>
                    <a:pt x="18" y="424"/>
                  </a:lnTo>
                  <a:lnTo>
                    <a:pt x="25" y="426"/>
                  </a:lnTo>
                  <a:lnTo>
                    <a:pt x="33" y="429"/>
                  </a:lnTo>
                  <a:lnTo>
                    <a:pt x="42" y="432"/>
                  </a:lnTo>
                  <a:lnTo>
                    <a:pt x="51" y="435"/>
                  </a:lnTo>
                  <a:lnTo>
                    <a:pt x="62" y="438"/>
                  </a:lnTo>
                  <a:lnTo>
                    <a:pt x="74" y="441"/>
                  </a:lnTo>
                  <a:lnTo>
                    <a:pt x="87" y="444"/>
                  </a:lnTo>
                  <a:lnTo>
                    <a:pt x="101" y="447"/>
                  </a:lnTo>
                  <a:lnTo>
                    <a:pt x="116" y="450"/>
                  </a:lnTo>
                  <a:lnTo>
                    <a:pt x="133" y="453"/>
                  </a:lnTo>
                  <a:lnTo>
                    <a:pt x="134" y="450"/>
                  </a:lnTo>
                  <a:lnTo>
                    <a:pt x="139" y="445"/>
                  </a:lnTo>
                  <a:lnTo>
                    <a:pt x="145" y="436"/>
                  </a:lnTo>
                  <a:lnTo>
                    <a:pt x="153" y="426"/>
                  </a:lnTo>
                  <a:lnTo>
                    <a:pt x="160" y="414"/>
                  </a:lnTo>
                  <a:lnTo>
                    <a:pt x="169" y="401"/>
                  </a:lnTo>
                  <a:lnTo>
                    <a:pt x="175" y="389"/>
                  </a:lnTo>
                  <a:lnTo>
                    <a:pt x="180" y="378"/>
                  </a:lnTo>
                  <a:lnTo>
                    <a:pt x="185" y="366"/>
                  </a:lnTo>
                  <a:lnTo>
                    <a:pt x="193" y="350"/>
                  </a:lnTo>
                  <a:lnTo>
                    <a:pt x="202" y="329"/>
                  </a:lnTo>
                  <a:lnTo>
                    <a:pt x="212" y="302"/>
                  </a:lnTo>
                  <a:lnTo>
                    <a:pt x="221" y="266"/>
                  </a:lnTo>
                  <a:lnTo>
                    <a:pt x="228" y="222"/>
                  </a:lnTo>
                  <a:lnTo>
                    <a:pt x="233" y="167"/>
                  </a:lnTo>
                  <a:lnTo>
                    <a:pt x="234" y="100"/>
                  </a:lnTo>
                  <a:lnTo>
                    <a:pt x="235" y="89"/>
                  </a:lnTo>
                  <a:lnTo>
                    <a:pt x="238" y="61"/>
                  </a:lnTo>
                  <a:lnTo>
                    <a:pt x="241" y="31"/>
                  </a:lnTo>
                  <a:lnTo>
                    <a:pt x="245" y="12"/>
                  </a:lnTo>
                  <a:lnTo>
                    <a:pt x="244" y="6"/>
                  </a:lnTo>
                  <a:lnTo>
                    <a:pt x="239" y="2"/>
                  </a:lnTo>
                  <a:lnTo>
                    <a:pt x="234" y="0"/>
                  </a:lnTo>
                  <a:lnTo>
                    <a:pt x="23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30"/>
            <p:cNvSpPr>
              <a:spLocks/>
            </p:cNvSpPr>
            <p:nvPr/>
          </p:nvSpPr>
          <p:spPr bwMode="auto">
            <a:xfrm>
              <a:off x="3387" y="2171"/>
              <a:ext cx="249" cy="259"/>
            </a:xfrm>
            <a:custGeom>
              <a:avLst/>
              <a:gdLst>
                <a:gd name="T0" fmla="*/ 0 w 249"/>
                <a:gd name="T1" fmla="*/ 53 h 259"/>
                <a:gd name="T2" fmla="*/ 4 w 249"/>
                <a:gd name="T3" fmla="*/ 67 h 259"/>
                <a:gd name="T4" fmla="*/ 15 w 249"/>
                <a:gd name="T5" fmla="*/ 92 h 259"/>
                <a:gd name="T6" fmla="*/ 32 w 249"/>
                <a:gd name="T7" fmla="*/ 124 h 259"/>
                <a:gd name="T8" fmla="*/ 59 w 249"/>
                <a:gd name="T9" fmla="*/ 160 h 259"/>
                <a:gd name="T10" fmla="*/ 95 w 249"/>
                <a:gd name="T11" fmla="*/ 195 h 259"/>
                <a:gd name="T12" fmla="*/ 144 w 249"/>
                <a:gd name="T13" fmla="*/ 227 h 259"/>
                <a:gd name="T14" fmla="*/ 206 w 249"/>
                <a:gd name="T15" fmla="*/ 251 h 259"/>
                <a:gd name="T16" fmla="*/ 243 w 249"/>
                <a:gd name="T17" fmla="*/ 255 h 259"/>
                <a:gd name="T18" fmla="*/ 248 w 249"/>
                <a:gd name="T19" fmla="*/ 223 h 259"/>
                <a:gd name="T20" fmla="*/ 249 w 249"/>
                <a:gd name="T21" fmla="*/ 168 h 259"/>
                <a:gd name="T22" fmla="*/ 239 w 249"/>
                <a:gd name="T23" fmla="*/ 103 h 259"/>
                <a:gd name="T24" fmla="*/ 226 w 249"/>
                <a:gd name="T25" fmla="*/ 70 h 259"/>
                <a:gd name="T26" fmla="*/ 218 w 249"/>
                <a:gd name="T27" fmla="*/ 69 h 259"/>
                <a:gd name="T28" fmla="*/ 204 w 249"/>
                <a:gd name="T29" fmla="*/ 66 h 259"/>
                <a:gd name="T30" fmla="*/ 186 w 249"/>
                <a:gd name="T31" fmla="*/ 61 h 259"/>
                <a:gd name="T32" fmla="*/ 165 w 249"/>
                <a:gd name="T33" fmla="*/ 56 h 259"/>
                <a:gd name="T34" fmla="*/ 145 w 249"/>
                <a:gd name="T35" fmla="*/ 49 h 259"/>
                <a:gd name="T36" fmla="*/ 125 w 249"/>
                <a:gd name="T37" fmla="*/ 43 h 259"/>
                <a:gd name="T38" fmla="*/ 110 w 249"/>
                <a:gd name="T39" fmla="*/ 34 h 259"/>
                <a:gd name="T40" fmla="*/ 94 w 249"/>
                <a:gd name="T41" fmla="*/ 23 h 259"/>
                <a:gd name="T42" fmla="*/ 79 w 249"/>
                <a:gd name="T43" fmla="*/ 9 h 259"/>
                <a:gd name="T44" fmla="*/ 68 w 249"/>
                <a:gd name="T45" fmla="*/ 1 h 259"/>
                <a:gd name="T46" fmla="*/ 59 w 249"/>
                <a:gd name="T47" fmla="*/ 1 h 259"/>
                <a:gd name="T48" fmla="*/ 51 w 249"/>
                <a:gd name="T49" fmla="*/ 10 h 259"/>
                <a:gd name="T50" fmla="*/ 42 w 249"/>
                <a:gd name="T51" fmla="*/ 18 h 259"/>
                <a:gd name="T52" fmla="*/ 35 w 249"/>
                <a:gd name="T53" fmla="*/ 22 h 259"/>
                <a:gd name="T54" fmla="*/ 29 w 249"/>
                <a:gd name="T55" fmla="*/ 28 h 259"/>
                <a:gd name="T56" fmla="*/ 25 w 249"/>
                <a:gd name="T57" fmla="*/ 34 h 259"/>
                <a:gd name="T58" fmla="*/ 17 w 249"/>
                <a:gd name="T59" fmla="*/ 41 h 259"/>
                <a:gd name="T60" fmla="*/ 7 w 249"/>
                <a:gd name="T61" fmla="*/ 47 h 259"/>
                <a:gd name="T62" fmla="*/ 0 w 249"/>
                <a:gd name="T63" fmla="*/ 50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59"/>
                <a:gd name="T98" fmla="*/ 249 w 249"/>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59">
                  <a:moveTo>
                    <a:pt x="0" y="51"/>
                  </a:moveTo>
                  <a:lnTo>
                    <a:pt x="0" y="53"/>
                  </a:lnTo>
                  <a:lnTo>
                    <a:pt x="2" y="58"/>
                  </a:lnTo>
                  <a:lnTo>
                    <a:pt x="4" y="67"/>
                  </a:lnTo>
                  <a:lnTo>
                    <a:pt x="9" y="78"/>
                  </a:lnTo>
                  <a:lnTo>
                    <a:pt x="15" y="92"/>
                  </a:lnTo>
                  <a:lnTo>
                    <a:pt x="22" y="108"/>
                  </a:lnTo>
                  <a:lnTo>
                    <a:pt x="32" y="124"/>
                  </a:lnTo>
                  <a:lnTo>
                    <a:pt x="44" y="142"/>
                  </a:lnTo>
                  <a:lnTo>
                    <a:pt x="59" y="160"/>
                  </a:lnTo>
                  <a:lnTo>
                    <a:pt x="75" y="178"/>
                  </a:lnTo>
                  <a:lnTo>
                    <a:pt x="95" y="195"/>
                  </a:lnTo>
                  <a:lnTo>
                    <a:pt x="118" y="212"/>
                  </a:lnTo>
                  <a:lnTo>
                    <a:pt x="144" y="227"/>
                  </a:lnTo>
                  <a:lnTo>
                    <a:pt x="173" y="241"/>
                  </a:lnTo>
                  <a:lnTo>
                    <a:pt x="206" y="251"/>
                  </a:lnTo>
                  <a:lnTo>
                    <a:pt x="243" y="259"/>
                  </a:lnTo>
                  <a:lnTo>
                    <a:pt x="243" y="255"/>
                  </a:lnTo>
                  <a:lnTo>
                    <a:pt x="246" y="242"/>
                  </a:lnTo>
                  <a:lnTo>
                    <a:pt x="248" y="223"/>
                  </a:lnTo>
                  <a:lnTo>
                    <a:pt x="249" y="197"/>
                  </a:lnTo>
                  <a:lnTo>
                    <a:pt x="249" y="168"/>
                  </a:lnTo>
                  <a:lnTo>
                    <a:pt x="246" y="137"/>
                  </a:lnTo>
                  <a:lnTo>
                    <a:pt x="239" y="103"/>
                  </a:lnTo>
                  <a:lnTo>
                    <a:pt x="227" y="70"/>
                  </a:lnTo>
                  <a:lnTo>
                    <a:pt x="226" y="70"/>
                  </a:lnTo>
                  <a:lnTo>
                    <a:pt x="222" y="70"/>
                  </a:lnTo>
                  <a:lnTo>
                    <a:pt x="218" y="69"/>
                  </a:lnTo>
                  <a:lnTo>
                    <a:pt x="211" y="67"/>
                  </a:lnTo>
                  <a:lnTo>
                    <a:pt x="204" y="66"/>
                  </a:lnTo>
                  <a:lnTo>
                    <a:pt x="195" y="64"/>
                  </a:lnTo>
                  <a:lnTo>
                    <a:pt x="186" y="61"/>
                  </a:lnTo>
                  <a:lnTo>
                    <a:pt x="175" y="58"/>
                  </a:lnTo>
                  <a:lnTo>
                    <a:pt x="165" y="56"/>
                  </a:lnTo>
                  <a:lnTo>
                    <a:pt x="154" y="53"/>
                  </a:lnTo>
                  <a:lnTo>
                    <a:pt x="145" y="49"/>
                  </a:lnTo>
                  <a:lnTo>
                    <a:pt x="134" y="46"/>
                  </a:lnTo>
                  <a:lnTo>
                    <a:pt x="125" y="43"/>
                  </a:lnTo>
                  <a:lnTo>
                    <a:pt x="117" y="39"/>
                  </a:lnTo>
                  <a:lnTo>
                    <a:pt x="110" y="34"/>
                  </a:lnTo>
                  <a:lnTo>
                    <a:pt x="104" y="31"/>
                  </a:lnTo>
                  <a:lnTo>
                    <a:pt x="94" y="23"/>
                  </a:lnTo>
                  <a:lnTo>
                    <a:pt x="86" y="16"/>
                  </a:lnTo>
                  <a:lnTo>
                    <a:pt x="79" y="9"/>
                  </a:lnTo>
                  <a:lnTo>
                    <a:pt x="73" y="4"/>
                  </a:lnTo>
                  <a:lnTo>
                    <a:pt x="68" y="1"/>
                  </a:lnTo>
                  <a:lnTo>
                    <a:pt x="62" y="0"/>
                  </a:lnTo>
                  <a:lnTo>
                    <a:pt x="59" y="1"/>
                  </a:lnTo>
                  <a:lnTo>
                    <a:pt x="55" y="5"/>
                  </a:lnTo>
                  <a:lnTo>
                    <a:pt x="51" y="10"/>
                  </a:lnTo>
                  <a:lnTo>
                    <a:pt x="47" y="14"/>
                  </a:lnTo>
                  <a:lnTo>
                    <a:pt x="42" y="18"/>
                  </a:lnTo>
                  <a:lnTo>
                    <a:pt x="39" y="20"/>
                  </a:lnTo>
                  <a:lnTo>
                    <a:pt x="35" y="22"/>
                  </a:lnTo>
                  <a:lnTo>
                    <a:pt x="32" y="25"/>
                  </a:lnTo>
                  <a:lnTo>
                    <a:pt x="29" y="28"/>
                  </a:lnTo>
                  <a:lnTo>
                    <a:pt x="27" y="31"/>
                  </a:lnTo>
                  <a:lnTo>
                    <a:pt x="25" y="34"/>
                  </a:lnTo>
                  <a:lnTo>
                    <a:pt x="21" y="38"/>
                  </a:lnTo>
                  <a:lnTo>
                    <a:pt x="17" y="41"/>
                  </a:lnTo>
                  <a:lnTo>
                    <a:pt x="12" y="44"/>
                  </a:lnTo>
                  <a:lnTo>
                    <a:pt x="7" y="47"/>
                  </a:lnTo>
                  <a:lnTo>
                    <a:pt x="3" y="49"/>
                  </a:lnTo>
                  <a:lnTo>
                    <a:pt x="0" y="50"/>
                  </a:lnTo>
                  <a:lnTo>
                    <a:pt x="0" y="51"/>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31"/>
            <p:cNvSpPr>
              <a:spLocks/>
            </p:cNvSpPr>
            <p:nvPr/>
          </p:nvSpPr>
          <p:spPr bwMode="auto">
            <a:xfrm>
              <a:off x="3461" y="1802"/>
              <a:ext cx="44" cy="79"/>
            </a:xfrm>
            <a:custGeom>
              <a:avLst/>
              <a:gdLst>
                <a:gd name="T0" fmla="*/ 6 w 44"/>
                <a:gd name="T1" fmla="*/ 9 h 79"/>
                <a:gd name="T2" fmla="*/ 7 w 44"/>
                <a:gd name="T3" fmla="*/ 8 h 79"/>
                <a:gd name="T4" fmla="*/ 10 w 44"/>
                <a:gd name="T5" fmla="*/ 6 h 79"/>
                <a:gd name="T6" fmla="*/ 14 w 44"/>
                <a:gd name="T7" fmla="*/ 3 h 79"/>
                <a:gd name="T8" fmla="*/ 18 w 44"/>
                <a:gd name="T9" fmla="*/ 1 h 79"/>
                <a:gd name="T10" fmla="*/ 24 w 44"/>
                <a:gd name="T11" fmla="*/ 0 h 79"/>
                <a:gd name="T12" fmla="*/ 29 w 44"/>
                <a:gd name="T13" fmla="*/ 0 h 79"/>
                <a:gd name="T14" fmla="*/ 35 w 44"/>
                <a:gd name="T15" fmla="*/ 3 h 79"/>
                <a:gd name="T16" fmla="*/ 39 w 44"/>
                <a:gd name="T17" fmla="*/ 9 h 79"/>
                <a:gd name="T18" fmla="*/ 43 w 44"/>
                <a:gd name="T19" fmla="*/ 16 h 79"/>
                <a:gd name="T20" fmla="*/ 44 w 44"/>
                <a:gd name="T21" fmla="*/ 24 h 79"/>
                <a:gd name="T22" fmla="*/ 43 w 44"/>
                <a:gd name="T23" fmla="*/ 33 h 79"/>
                <a:gd name="T24" fmla="*/ 40 w 44"/>
                <a:gd name="T25" fmla="*/ 42 h 79"/>
                <a:gd name="T26" fmla="*/ 36 w 44"/>
                <a:gd name="T27" fmla="*/ 51 h 79"/>
                <a:gd name="T28" fmla="*/ 30 w 44"/>
                <a:gd name="T29" fmla="*/ 61 h 79"/>
                <a:gd name="T30" fmla="*/ 21 w 44"/>
                <a:gd name="T31" fmla="*/ 70 h 79"/>
                <a:gd name="T32" fmla="*/ 12 w 44"/>
                <a:gd name="T33" fmla="*/ 79 h 79"/>
                <a:gd name="T34" fmla="*/ 12 w 44"/>
                <a:gd name="T35" fmla="*/ 77 h 79"/>
                <a:gd name="T36" fmla="*/ 14 w 44"/>
                <a:gd name="T37" fmla="*/ 71 h 79"/>
                <a:gd name="T38" fmla="*/ 15 w 44"/>
                <a:gd name="T39" fmla="*/ 62 h 79"/>
                <a:gd name="T40" fmla="*/ 16 w 44"/>
                <a:gd name="T41" fmla="*/ 53 h 79"/>
                <a:gd name="T42" fmla="*/ 16 w 44"/>
                <a:gd name="T43" fmla="*/ 42 h 79"/>
                <a:gd name="T44" fmla="*/ 14 w 44"/>
                <a:gd name="T45" fmla="*/ 34 h 79"/>
                <a:gd name="T46" fmla="*/ 9 w 44"/>
                <a:gd name="T47" fmla="*/ 27 h 79"/>
                <a:gd name="T48" fmla="*/ 2 w 44"/>
                <a:gd name="T49" fmla="*/ 24 h 79"/>
                <a:gd name="T50" fmla="*/ 1 w 44"/>
                <a:gd name="T51" fmla="*/ 24 h 79"/>
                <a:gd name="T52" fmla="*/ 0 w 44"/>
                <a:gd name="T53" fmla="*/ 21 h 79"/>
                <a:gd name="T54" fmla="*/ 0 w 44"/>
                <a:gd name="T55" fmla="*/ 16 h 79"/>
                <a:gd name="T56" fmla="*/ 6 w 44"/>
                <a:gd name="T57" fmla="*/ 9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79"/>
                <a:gd name="T89" fmla="*/ 44 w 44"/>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79">
                  <a:moveTo>
                    <a:pt x="6" y="9"/>
                  </a:moveTo>
                  <a:lnTo>
                    <a:pt x="7" y="8"/>
                  </a:lnTo>
                  <a:lnTo>
                    <a:pt x="10" y="6"/>
                  </a:lnTo>
                  <a:lnTo>
                    <a:pt x="14" y="3"/>
                  </a:lnTo>
                  <a:lnTo>
                    <a:pt x="18" y="1"/>
                  </a:lnTo>
                  <a:lnTo>
                    <a:pt x="24" y="0"/>
                  </a:lnTo>
                  <a:lnTo>
                    <a:pt x="29" y="0"/>
                  </a:lnTo>
                  <a:lnTo>
                    <a:pt x="35" y="3"/>
                  </a:lnTo>
                  <a:lnTo>
                    <a:pt x="39" y="9"/>
                  </a:lnTo>
                  <a:lnTo>
                    <a:pt x="43" y="16"/>
                  </a:lnTo>
                  <a:lnTo>
                    <a:pt x="44" y="24"/>
                  </a:lnTo>
                  <a:lnTo>
                    <a:pt x="43" y="33"/>
                  </a:lnTo>
                  <a:lnTo>
                    <a:pt x="40" y="42"/>
                  </a:lnTo>
                  <a:lnTo>
                    <a:pt x="36" y="51"/>
                  </a:lnTo>
                  <a:lnTo>
                    <a:pt x="30" y="61"/>
                  </a:lnTo>
                  <a:lnTo>
                    <a:pt x="21" y="70"/>
                  </a:lnTo>
                  <a:lnTo>
                    <a:pt x="12" y="79"/>
                  </a:lnTo>
                  <a:lnTo>
                    <a:pt x="12" y="77"/>
                  </a:lnTo>
                  <a:lnTo>
                    <a:pt x="14" y="71"/>
                  </a:lnTo>
                  <a:lnTo>
                    <a:pt x="15" y="62"/>
                  </a:lnTo>
                  <a:lnTo>
                    <a:pt x="16" y="53"/>
                  </a:lnTo>
                  <a:lnTo>
                    <a:pt x="16" y="42"/>
                  </a:lnTo>
                  <a:lnTo>
                    <a:pt x="14" y="34"/>
                  </a:lnTo>
                  <a:lnTo>
                    <a:pt x="9" y="27"/>
                  </a:lnTo>
                  <a:lnTo>
                    <a:pt x="2" y="24"/>
                  </a:lnTo>
                  <a:lnTo>
                    <a:pt x="1" y="24"/>
                  </a:lnTo>
                  <a:lnTo>
                    <a:pt x="0" y="21"/>
                  </a:lnTo>
                  <a:lnTo>
                    <a:pt x="0" y="16"/>
                  </a:lnTo>
                  <a:lnTo>
                    <a:pt x="6" y="9"/>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32"/>
            <p:cNvSpPr>
              <a:spLocks/>
            </p:cNvSpPr>
            <p:nvPr/>
          </p:nvSpPr>
          <p:spPr bwMode="auto">
            <a:xfrm>
              <a:off x="3385" y="1852"/>
              <a:ext cx="62" cy="100"/>
            </a:xfrm>
            <a:custGeom>
              <a:avLst/>
              <a:gdLst>
                <a:gd name="T0" fmla="*/ 51 w 62"/>
                <a:gd name="T1" fmla="*/ 0 h 100"/>
                <a:gd name="T2" fmla="*/ 50 w 62"/>
                <a:gd name="T3" fmla="*/ 2 h 100"/>
                <a:gd name="T4" fmla="*/ 46 w 62"/>
                <a:gd name="T5" fmla="*/ 7 h 100"/>
                <a:gd name="T6" fmla="*/ 40 w 62"/>
                <a:gd name="T7" fmla="*/ 16 h 100"/>
                <a:gd name="T8" fmla="*/ 33 w 62"/>
                <a:gd name="T9" fmla="*/ 27 h 100"/>
                <a:gd name="T10" fmla="*/ 25 w 62"/>
                <a:gd name="T11" fmla="*/ 42 h 100"/>
                <a:gd name="T12" fmla="*/ 17 w 62"/>
                <a:gd name="T13" fmla="*/ 60 h 100"/>
                <a:gd name="T14" fmla="*/ 8 w 62"/>
                <a:gd name="T15" fmla="*/ 79 h 100"/>
                <a:gd name="T16" fmla="*/ 0 w 62"/>
                <a:gd name="T17" fmla="*/ 100 h 100"/>
                <a:gd name="T18" fmla="*/ 2 w 62"/>
                <a:gd name="T19" fmla="*/ 98 h 100"/>
                <a:gd name="T20" fmla="*/ 8 w 62"/>
                <a:gd name="T21" fmla="*/ 93 h 100"/>
                <a:gd name="T22" fmla="*/ 17 w 62"/>
                <a:gd name="T23" fmla="*/ 87 h 100"/>
                <a:gd name="T24" fmla="*/ 27 w 62"/>
                <a:gd name="T25" fmla="*/ 78 h 100"/>
                <a:gd name="T26" fmla="*/ 38 w 62"/>
                <a:gd name="T27" fmla="*/ 70 h 100"/>
                <a:gd name="T28" fmla="*/ 48 w 62"/>
                <a:gd name="T29" fmla="*/ 63 h 100"/>
                <a:gd name="T30" fmla="*/ 55 w 62"/>
                <a:gd name="T31" fmla="*/ 57 h 100"/>
                <a:gd name="T32" fmla="*/ 61 w 62"/>
                <a:gd name="T33" fmla="*/ 53 h 100"/>
                <a:gd name="T34" fmla="*/ 62 w 62"/>
                <a:gd name="T35" fmla="*/ 51 h 100"/>
                <a:gd name="T36" fmla="*/ 61 w 62"/>
                <a:gd name="T37" fmla="*/ 48 h 100"/>
                <a:gd name="T38" fmla="*/ 59 w 62"/>
                <a:gd name="T39" fmla="*/ 46 h 100"/>
                <a:gd name="T40" fmla="*/ 55 w 62"/>
                <a:gd name="T41" fmla="*/ 43 h 100"/>
                <a:gd name="T42" fmla="*/ 53 w 62"/>
                <a:gd name="T43" fmla="*/ 41 h 100"/>
                <a:gd name="T44" fmla="*/ 49 w 62"/>
                <a:gd name="T45" fmla="*/ 38 h 100"/>
                <a:gd name="T46" fmla="*/ 47 w 62"/>
                <a:gd name="T47" fmla="*/ 35 h 100"/>
                <a:gd name="T48" fmla="*/ 46 w 62"/>
                <a:gd name="T49" fmla="*/ 31 h 100"/>
                <a:gd name="T50" fmla="*/ 47 w 62"/>
                <a:gd name="T51" fmla="*/ 22 h 100"/>
                <a:gd name="T52" fmla="*/ 49 w 62"/>
                <a:gd name="T53" fmla="*/ 12 h 100"/>
                <a:gd name="T54" fmla="*/ 50 w 62"/>
                <a:gd name="T55" fmla="*/ 4 h 100"/>
                <a:gd name="T56" fmla="*/ 51 w 62"/>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00"/>
                <a:gd name="T89" fmla="*/ 62 w 62"/>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00">
                  <a:moveTo>
                    <a:pt x="51" y="0"/>
                  </a:moveTo>
                  <a:lnTo>
                    <a:pt x="50" y="2"/>
                  </a:lnTo>
                  <a:lnTo>
                    <a:pt x="46" y="7"/>
                  </a:lnTo>
                  <a:lnTo>
                    <a:pt x="40" y="16"/>
                  </a:lnTo>
                  <a:lnTo>
                    <a:pt x="33" y="27"/>
                  </a:lnTo>
                  <a:lnTo>
                    <a:pt x="25" y="42"/>
                  </a:lnTo>
                  <a:lnTo>
                    <a:pt x="17" y="60"/>
                  </a:lnTo>
                  <a:lnTo>
                    <a:pt x="8" y="79"/>
                  </a:lnTo>
                  <a:lnTo>
                    <a:pt x="0" y="100"/>
                  </a:lnTo>
                  <a:lnTo>
                    <a:pt x="2" y="98"/>
                  </a:lnTo>
                  <a:lnTo>
                    <a:pt x="8" y="93"/>
                  </a:lnTo>
                  <a:lnTo>
                    <a:pt x="17" y="87"/>
                  </a:lnTo>
                  <a:lnTo>
                    <a:pt x="27" y="78"/>
                  </a:lnTo>
                  <a:lnTo>
                    <a:pt x="38" y="70"/>
                  </a:lnTo>
                  <a:lnTo>
                    <a:pt x="48" y="63"/>
                  </a:lnTo>
                  <a:lnTo>
                    <a:pt x="55" y="57"/>
                  </a:lnTo>
                  <a:lnTo>
                    <a:pt x="61" y="53"/>
                  </a:lnTo>
                  <a:lnTo>
                    <a:pt x="62" y="51"/>
                  </a:lnTo>
                  <a:lnTo>
                    <a:pt x="61" y="48"/>
                  </a:lnTo>
                  <a:lnTo>
                    <a:pt x="59" y="46"/>
                  </a:lnTo>
                  <a:lnTo>
                    <a:pt x="55" y="43"/>
                  </a:lnTo>
                  <a:lnTo>
                    <a:pt x="53" y="41"/>
                  </a:lnTo>
                  <a:lnTo>
                    <a:pt x="49" y="38"/>
                  </a:lnTo>
                  <a:lnTo>
                    <a:pt x="47" y="35"/>
                  </a:lnTo>
                  <a:lnTo>
                    <a:pt x="46" y="31"/>
                  </a:lnTo>
                  <a:lnTo>
                    <a:pt x="47" y="22"/>
                  </a:lnTo>
                  <a:lnTo>
                    <a:pt x="49" y="12"/>
                  </a:lnTo>
                  <a:lnTo>
                    <a:pt x="50" y="4"/>
                  </a:lnTo>
                  <a:lnTo>
                    <a:pt x="5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33"/>
            <p:cNvSpPr>
              <a:spLocks/>
            </p:cNvSpPr>
            <p:nvPr/>
          </p:nvSpPr>
          <p:spPr bwMode="auto">
            <a:xfrm>
              <a:off x="3310" y="1807"/>
              <a:ext cx="38" cy="115"/>
            </a:xfrm>
            <a:custGeom>
              <a:avLst/>
              <a:gdLst>
                <a:gd name="T0" fmla="*/ 28 w 38"/>
                <a:gd name="T1" fmla="*/ 0 h 115"/>
                <a:gd name="T2" fmla="*/ 27 w 38"/>
                <a:gd name="T3" fmla="*/ 0 h 115"/>
                <a:gd name="T4" fmla="*/ 21 w 38"/>
                <a:gd name="T5" fmla="*/ 1 h 115"/>
                <a:gd name="T6" fmla="*/ 15 w 38"/>
                <a:gd name="T7" fmla="*/ 4 h 115"/>
                <a:gd name="T8" fmla="*/ 9 w 38"/>
                <a:gd name="T9" fmla="*/ 7 h 115"/>
                <a:gd name="T10" fmla="*/ 3 w 38"/>
                <a:gd name="T11" fmla="*/ 14 h 115"/>
                <a:gd name="T12" fmla="*/ 0 w 38"/>
                <a:gd name="T13" fmla="*/ 24 h 115"/>
                <a:gd name="T14" fmla="*/ 0 w 38"/>
                <a:gd name="T15" fmla="*/ 37 h 115"/>
                <a:gd name="T16" fmla="*/ 5 w 38"/>
                <a:gd name="T17" fmla="*/ 55 h 115"/>
                <a:gd name="T18" fmla="*/ 12 w 38"/>
                <a:gd name="T19" fmla="*/ 72 h 115"/>
                <a:gd name="T20" fmla="*/ 18 w 38"/>
                <a:gd name="T21" fmla="*/ 86 h 115"/>
                <a:gd name="T22" fmla="*/ 24 w 38"/>
                <a:gd name="T23" fmla="*/ 96 h 115"/>
                <a:gd name="T24" fmla="*/ 29 w 38"/>
                <a:gd name="T25" fmla="*/ 105 h 115"/>
                <a:gd name="T26" fmla="*/ 33 w 38"/>
                <a:gd name="T27" fmla="*/ 110 h 115"/>
                <a:gd name="T28" fmla="*/ 36 w 38"/>
                <a:gd name="T29" fmla="*/ 113 h 115"/>
                <a:gd name="T30" fmla="*/ 37 w 38"/>
                <a:gd name="T31" fmla="*/ 114 h 115"/>
                <a:gd name="T32" fmla="*/ 38 w 38"/>
                <a:gd name="T33" fmla="*/ 115 h 115"/>
                <a:gd name="T34" fmla="*/ 35 w 38"/>
                <a:gd name="T35" fmla="*/ 102 h 115"/>
                <a:gd name="T36" fmla="*/ 30 w 38"/>
                <a:gd name="T37" fmla="*/ 69 h 115"/>
                <a:gd name="T38" fmla="*/ 26 w 38"/>
                <a:gd name="T39" fmla="*/ 32 h 115"/>
                <a:gd name="T40" fmla="*/ 28 w 38"/>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15"/>
                <a:gd name="T65" fmla="*/ 38 w 38"/>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15">
                  <a:moveTo>
                    <a:pt x="28" y="0"/>
                  </a:moveTo>
                  <a:lnTo>
                    <a:pt x="27" y="0"/>
                  </a:lnTo>
                  <a:lnTo>
                    <a:pt x="21" y="1"/>
                  </a:lnTo>
                  <a:lnTo>
                    <a:pt x="15" y="4"/>
                  </a:lnTo>
                  <a:lnTo>
                    <a:pt x="9" y="7"/>
                  </a:lnTo>
                  <a:lnTo>
                    <a:pt x="3" y="14"/>
                  </a:lnTo>
                  <a:lnTo>
                    <a:pt x="0" y="24"/>
                  </a:lnTo>
                  <a:lnTo>
                    <a:pt x="0" y="37"/>
                  </a:lnTo>
                  <a:lnTo>
                    <a:pt x="5" y="55"/>
                  </a:lnTo>
                  <a:lnTo>
                    <a:pt x="12" y="72"/>
                  </a:lnTo>
                  <a:lnTo>
                    <a:pt x="18" y="86"/>
                  </a:lnTo>
                  <a:lnTo>
                    <a:pt x="24" y="96"/>
                  </a:lnTo>
                  <a:lnTo>
                    <a:pt x="29" y="105"/>
                  </a:lnTo>
                  <a:lnTo>
                    <a:pt x="33" y="110"/>
                  </a:lnTo>
                  <a:lnTo>
                    <a:pt x="36" y="113"/>
                  </a:lnTo>
                  <a:lnTo>
                    <a:pt x="37" y="114"/>
                  </a:lnTo>
                  <a:lnTo>
                    <a:pt x="38" y="115"/>
                  </a:lnTo>
                  <a:lnTo>
                    <a:pt x="35" y="102"/>
                  </a:lnTo>
                  <a:lnTo>
                    <a:pt x="30" y="69"/>
                  </a:lnTo>
                  <a:lnTo>
                    <a:pt x="26" y="32"/>
                  </a:lnTo>
                  <a:lnTo>
                    <a:pt x="28"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34"/>
            <p:cNvSpPr>
              <a:spLocks/>
            </p:cNvSpPr>
            <p:nvPr/>
          </p:nvSpPr>
          <p:spPr bwMode="auto">
            <a:xfrm>
              <a:off x="3303" y="1699"/>
              <a:ext cx="76" cy="115"/>
            </a:xfrm>
            <a:custGeom>
              <a:avLst/>
              <a:gdLst>
                <a:gd name="T0" fmla="*/ 76 w 76"/>
                <a:gd name="T1" fmla="*/ 0 h 115"/>
                <a:gd name="T2" fmla="*/ 75 w 76"/>
                <a:gd name="T3" fmla="*/ 1 h 115"/>
                <a:gd name="T4" fmla="*/ 70 w 76"/>
                <a:gd name="T5" fmla="*/ 3 h 115"/>
                <a:gd name="T6" fmla="*/ 64 w 76"/>
                <a:gd name="T7" fmla="*/ 7 h 115"/>
                <a:gd name="T8" fmla="*/ 57 w 76"/>
                <a:gd name="T9" fmla="*/ 11 h 115"/>
                <a:gd name="T10" fmla="*/ 48 w 76"/>
                <a:gd name="T11" fmla="*/ 17 h 115"/>
                <a:gd name="T12" fmla="*/ 38 w 76"/>
                <a:gd name="T13" fmla="*/ 24 h 115"/>
                <a:gd name="T14" fmla="*/ 29 w 76"/>
                <a:gd name="T15" fmla="*/ 32 h 115"/>
                <a:gd name="T16" fmla="*/ 20 w 76"/>
                <a:gd name="T17" fmla="*/ 41 h 115"/>
                <a:gd name="T18" fmla="*/ 12 w 76"/>
                <a:gd name="T19" fmla="*/ 50 h 115"/>
                <a:gd name="T20" fmla="*/ 6 w 76"/>
                <a:gd name="T21" fmla="*/ 59 h 115"/>
                <a:gd name="T22" fmla="*/ 2 w 76"/>
                <a:gd name="T23" fmla="*/ 68 h 115"/>
                <a:gd name="T24" fmla="*/ 0 w 76"/>
                <a:gd name="T25" fmla="*/ 78 h 115"/>
                <a:gd name="T26" fmla="*/ 2 w 76"/>
                <a:gd name="T27" fmla="*/ 88 h 115"/>
                <a:gd name="T28" fmla="*/ 7 w 76"/>
                <a:gd name="T29" fmla="*/ 97 h 115"/>
                <a:gd name="T30" fmla="*/ 17 w 76"/>
                <a:gd name="T31" fmla="*/ 106 h 115"/>
                <a:gd name="T32" fmla="*/ 31 w 76"/>
                <a:gd name="T33" fmla="*/ 115 h 115"/>
                <a:gd name="T34" fmla="*/ 32 w 76"/>
                <a:gd name="T35" fmla="*/ 112 h 115"/>
                <a:gd name="T36" fmla="*/ 34 w 76"/>
                <a:gd name="T37" fmla="*/ 104 h 115"/>
                <a:gd name="T38" fmla="*/ 37 w 76"/>
                <a:gd name="T39" fmla="*/ 91 h 115"/>
                <a:gd name="T40" fmla="*/ 40 w 76"/>
                <a:gd name="T41" fmla="*/ 76 h 115"/>
                <a:gd name="T42" fmla="*/ 46 w 76"/>
                <a:gd name="T43" fmla="*/ 57 h 115"/>
                <a:gd name="T44" fmla="*/ 55 w 76"/>
                <a:gd name="T45" fmla="*/ 38 h 115"/>
                <a:gd name="T46" fmla="*/ 64 w 76"/>
                <a:gd name="T47" fmla="*/ 19 h 115"/>
                <a:gd name="T48" fmla="*/ 76 w 76"/>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15"/>
                <a:gd name="T77" fmla="*/ 76 w 76"/>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15">
                  <a:moveTo>
                    <a:pt x="76" y="0"/>
                  </a:moveTo>
                  <a:lnTo>
                    <a:pt x="75" y="1"/>
                  </a:lnTo>
                  <a:lnTo>
                    <a:pt x="70" y="3"/>
                  </a:lnTo>
                  <a:lnTo>
                    <a:pt x="64" y="7"/>
                  </a:lnTo>
                  <a:lnTo>
                    <a:pt x="57" y="11"/>
                  </a:lnTo>
                  <a:lnTo>
                    <a:pt x="48" y="17"/>
                  </a:lnTo>
                  <a:lnTo>
                    <a:pt x="38" y="24"/>
                  </a:lnTo>
                  <a:lnTo>
                    <a:pt x="29" y="32"/>
                  </a:lnTo>
                  <a:lnTo>
                    <a:pt x="20" y="41"/>
                  </a:lnTo>
                  <a:lnTo>
                    <a:pt x="12" y="50"/>
                  </a:lnTo>
                  <a:lnTo>
                    <a:pt x="6" y="59"/>
                  </a:lnTo>
                  <a:lnTo>
                    <a:pt x="2" y="68"/>
                  </a:lnTo>
                  <a:lnTo>
                    <a:pt x="0" y="78"/>
                  </a:lnTo>
                  <a:lnTo>
                    <a:pt x="2" y="88"/>
                  </a:lnTo>
                  <a:lnTo>
                    <a:pt x="7" y="97"/>
                  </a:lnTo>
                  <a:lnTo>
                    <a:pt x="17" y="106"/>
                  </a:lnTo>
                  <a:lnTo>
                    <a:pt x="31" y="115"/>
                  </a:lnTo>
                  <a:lnTo>
                    <a:pt x="32" y="112"/>
                  </a:lnTo>
                  <a:lnTo>
                    <a:pt x="34" y="104"/>
                  </a:lnTo>
                  <a:lnTo>
                    <a:pt x="37" y="91"/>
                  </a:lnTo>
                  <a:lnTo>
                    <a:pt x="40" y="76"/>
                  </a:lnTo>
                  <a:lnTo>
                    <a:pt x="46" y="57"/>
                  </a:lnTo>
                  <a:lnTo>
                    <a:pt x="55" y="38"/>
                  </a:lnTo>
                  <a:lnTo>
                    <a:pt x="64" y="19"/>
                  </a:lnTo>
                  <a:lnTo>
                    <a:pt x="76"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35"/>
            <p:cNvSpPr>
              <a:spLocks/>
            </p:cNvSpPr>
            <p:nvPr/>
          </p:nvSpPr>
          <p:spPr bwMode="auto">
            <a:xfrm>
              <a:off x="2929" y="1725"/>
              <a:ext cx="437" cy="624"/>
            </a:xfrm>
            <a:custGeom>
              <a:avLst/>
              <a:gdLst>
                <a:gd name="T0" fmla="*/ 364 w 437"/>
                <a:gd name="T1" fmla="*/ 17 h 624"/>
                <a:gd name="T2" fmla="*/ 352 w 437"/>
                <a:gd name="T3" fmla="*/ 73 h 624"/>
                <a:gd name="T4" fmla="*/ 358 w 437"/>
                <a:gd name="T5" fmla="*/ 101 h 624"/>
                <a:gd name="T6" fmla="*/ 367 w 437"/>
                <a:gd name="T7" fmla="*/ 152 h 624"/>
                <a:gd name="T8" fmla="*/ 415 w 437"/>
                <a:gd name="T9" fmla="*/ 219 h 624"/>
                <a:gd name="T10" fmla="*/ 434 w 437"/>
                <a:gd name="T11" fmla="*/ 256 h 624"/>
                <a:gd name="T12" fmla="*/ 429 w 437"/>
                <a:gd name="T13" fmla="*/ 284 h 624"/>
                <a:gd name="T14" fmla="*/ 428 w 437"/>
                <a:gd name="T15" fmla="*/ 386 h 624"/>
                <a:gd name="T16" fmla="*/ 419 w 437"/>
                <a:gd name="T17" fmla="*/ 430 h 624"/>
                <a:gd name="T18" fmla="*/ 393 w 437"/>
                <a:gd name="T19" fmla="*/ 453 h 624"/>
                <a:gd name="T20" fmla="*/ 400 w 437"/>
                <a:gd name="T21" fmla="*/ 465 h 624"/>
                <a:gd name="T22" fmla="*/ 379 w 437"/>
                <a:gd name="T23" fmla="*/ 481 h 624"/>
                <a:gd name="T24" fmla="*/ 435 w 437"/>
                <a:gd name="T25" fmla="*/ 492 h 624"/>
                <a:gd name="T26" fmla="*/ 398 w 437"/>
                <a:gd name="T27" fmla="*/ 574 h 624"/>
                <a:gd name="T28" fmla="*/ 332 w 437"/>
                <a:gd name="T29" fmla="*/ 620 h 624"/>
                <a:gd name="T30" fmla="*/ 339 w 437"/>
                <a:gd name="T31" fmla="*/ 536 h 624"/>
                <a:gd name="T32" fmla="*/ 393 w 437"/>
                <a:gd name="T33" fmla="*/ 400 h 624"/>
                <a:gd name="T34" fmla="*/ 403 w 437"/>
                <a:gd name="T35" fmla="*/ 343 h 624"/>
                <a:gd name="T36" fmla="*/ 365 w 437"/>
                <a:gd name="T37" fmla="*/ 247 h 624"/>
                <a:gd name="T38" fmla="*/ 331 w 437"/>
                <a:gd name="T39" fmla="*/ 189 h 624"/>
                <a:gd name="T40" fmla="*/ 330 w 437"/>
                <a:gd name="T41" fmla="*/ 103 h 624"/>
                <a:gd name="T42" fmla="*/ 309 w 437"/>
                <a:gd name="T43" fmla="*/ 141 h 624"/>
                <a:gd name="T44" fmla="*/ 315 w 437"/>
                <a:gd name="T45" fmla="*/ 201 h 624"/>
                <a:gd name="T46" fmla="*/ 352 w 437"/>
                <a:gd name="T47" fmla="*/ 263 h 624"/>
                <a:gd name="T48" fmla="*/ 346 w 437"/>
                <a:gd name="T49" fmla="*/ 272 h 624"/>
                <a:gd name="T50" fmla="*/ 325 w 437"/>
                <a:gd name="T51" fmla="*/ 291 h 624"/>
                <a:gd name="T52" fmla="*/ 281 w 437"/>
                <a:gd name="T53" fmla="*/ 319 h 624"/>
                <a:gd name="T54" fmla="*/ 225 w 437"/>
                <a:gd name="T55" fmla="*/ 343 h 624"/>
                <a:gd name="T56" fmla="*/ 169 w 437"/>
                <a:gd name="T57" fmla="*/ 326 h 624"/>
                <a:gd name="T58" fmla="*/ 100 w 437"/>
                <a:gd name="T59" fmla="*/ 311 h 624"/>
                <a:gd name="T60" fmla="*/ 27 w 437"/>
                <a:gd name="T61" fmla="*/ 280 h 624"/>
                <a:gd name="T62" fmla="*/ 2 w 437"/>
                <a:gd name="T63" fmla="*/ 264 h 624"/>
                <a:gd name="T64" fmla="*/ 20 w 437"/>
                <a:gd name="T65" fmla="*/ 239 h 624"/>
                <a:gd name="T66" fmla="*/ 21 w 437"/>
                <a:gd name="T67" fmla="*/ 207 h 624"/>
                <a:gd name="T68" fmla="*/ 45 w 437"/>
                <a:gd name="T69" fmla="*/ 209 h 624"/>
                <a:gd name="T70" fmla="*/ 87 w 437"/>
                <a:gd name="T71" fmla="*/ 213 h 624"/>
                <a:gd name="T72" fmla="*/ 130 w 437"/>
                <a:gd name="T73" fmla="*/ 216 h 624"/>
                <a:gd name="T74" fmla="*/ 161 w 437"/>
                <a:gd name="T75" fmla="*/ 217 h 624"/>
                <a:gd name="T76" fmla="*/ 205 w 437"/>
                <a:gd name="T77" fmla="*/ 225 h 624"/>
                <a:gd name="T78" fmla="*/ 238 w 437"/>
                <a:gd name="T79" fmla="*/ 249 h 624"/>
                <a:gd name="T80" fmla="*/ 232 w 437"/>
                <a:gd name="T81" fmla="*/ 254 h 624"/>
                <a:gd name="T82" fmla="*/ 225 w 437"/>
                <a:gd name="T83" fmla="*/ 268 h 624"/>
                <a:gd name="T84" fmla="*/ 239 w 437"/>
                <a:gd name="T85" fmla="*/ 280 h 624"/>
                <a:gd name="T86" fmla="*/ 258 w 437"/>
                <a:gd name="T87" fmla="*/ 279 h 624"/>
                <a:gd name="T88" fmla="*/ 262 w 437"/>
                <a:gd name="T89" fmla="*/ 243 h 624"/>
                <a:gd name="T90" fmla="*/ 216 w 437"/>
                <a:gd name="T91" fmla="*/ 202 h 624"/>
                <a:gd name="T92" fmla="*/ 252 w 437"/>
                <a:gd name="T93" fmla="*/ 164 h 624"/>
                <a:gd name="T94" fmla="*/ 295 w 437"/>
                <a:gd name="T95" fmla="*/ 79 h 624"/>
                <a:gd name="T96" fmla="*/ 323 w 437"/>
                <a:gd name="T97" fmla="*/ 34 h 6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7"/>
                <a:gd name="T148" fmla="*/ 0 h 624"/>
                <a:gd name="T149" fmla="*/ 437 w 437"/>
                <a:gd name="T150" fmla="*/ 624 h 6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7" h="624">
                  <a:moveTo>
                    <a:pt x="381" y="0"/>
                  </a:moveTo>
                  <a:lnTo>
                    <a:pt x="378" y="2"/>
                  </a:lnTo>
                  <a:lnTo>
                    <a:pt x="373" y="8"/>
                  </a:lnTo>
                  <a:lnTo>
                    <a:pt x="364" y="17"/>
                  </a:lnTo>
                  <a:lnTo>
                    <a:pt x="355" y="29"/>
                  </a:lnTo>
                  <a:lnTo>
                    <a:pt x="349" y="42"/>
                  </a:lnTo>
                  <a:lnTo>
                    <a:pt x="347" y="57"/>
                  </a:lnTo>
                  <a:lnTo>
                    <a:pt x="352" y="73"/>
                  </a:lnTo>
                  <a:lnTo>
                    <a:pt x="364" y="88"/>
                  </a:lnTo>
                  <a:lnTo>
                    <a:pt x="364" y="89"/>
                  </a:lnTo>
                  <a:lnTo>
                    <a:pt x="361" y="94"/>
                  </a:lnTo>
                  <a:lnTo>
                    <a:pt x="358" y="101"/>
                  </a:lnTo>
                  <a:lnTo>
                    <a:pt x="357" y="110"/>
                  </a:lnTo>
                  <a:lnTo>
                    <a:pt x="357" y="122"/>
                  </a:lnTo>
                  <a:lnTo>
                    <a:pt x="361" y="137"/>
                  </a:lnTo>
                  <a:lnTo>
                    <a:pt x="367" y="152"/>
                  </a:lnTo>
                  <a:lnTo>
                    <a:pt x="380" y="170"/>
                  </a:lnTo>
                  <a:lnTo>
                    <a:pt x="394" y="188"/>
                  </a:lnTo>
                  <a:lnTo>
                    <a:pt x="406" y="205"/>
                  </a:lnTo>
                  <a:lnTo>
                    <a:pt x="415" y="219"/>
                  </a:lnTo>
                  <a:lnTo>
                    <a:pt x="423" y="232"/>
                  </a:lnTo>
                  <a:lnTo>
                    <a:pt x="428" y="243"/>
                  </a:lnTo>
                  <a:lnTo>
                    <a:pt x="432" y="251"/>
                  </a:lnTo>
                  <a:lnTo>
                    <a:pt x="434" y="256"/>
                  </a:lnTo>
                  <a:lnTo>
                    <a:pt x="435" y="258"/>
                  </a:lnTo>
                  <a:lnTo>
                    <a:pt x="434" y="261"/>
                  </a:lnTo>
                  <a:lnTo>
                    <a:pt x="432" y="270"/>
                  </a:lnTo>
                  <a:lnTo>
                    <a:pt x="429" y="284"/>
                  </a:lnTo>
                  <a:lnTo>
                    <a:pt x="426" y="302"/>
                  </a:lnTo>
                  <a:lnTo>
                    <a:pt x="424" y="326"/>
                  </a:lnTo>
                  <a:lnTo>
                    <a:pt x="425" y="355"/>
                  </a:lnTo>
                  <a:lnTo>
                    <a:pt x="428" y="386"/>
                  </a:lnTo>
                  <a:lnTo>
                    <a:pt x="435" y="422"/>
                  </a:lnTo>
                  <a:lnTo>
                    <a:pt x="432" y="423"/>
                  </a:lnTo>
                  <a:lnTo>
                    <a:pt x="426" y="426"/>
                  </a:lnTo>
                  <a:lnTo>
                    <a:pt x="419" y="430"/>
                  </a:lnTo>
                  <a:lnTo>
                    <a:pt x="410" y="436"/>
                  </a:lnTo>
                  <a:lnTo>
                    <a:pt x="402" y="442"/>
                  </a:lnTo>
                  <a:lnTo>
                    <a:pt x="396" y="447"/>
                  </a:lnTo>
                  <a:lnTo>
                    <a:pt x="393" y="453"/>
                  </a:lnTo>
                  <a:lnTo>
                    <a:pt x="396" y="457"/>
                  </a:lnTo>
                  <a:lnTo>
                    <a:pt x="405" y="463"/>
                  </a:lnTo>
                  <a:lnTo>
                    <a:pt x="404" y="464"/>
                  </a:lnTo>
                  <a:lnTo>
                    <a:pt x="400" y="465"/>
                  </a:lnTo>
                  <a:lnTo>
                    <a:pt x="396" y="467"/>
                  </a:lnTo>
                  <a:lnTo>
                    <a:pt x="390" y="471"/>
                  </a:lnTo>
                  <a:lnTo>
                    <a:pt x="384" y="475"/>
                  </a:lnTo>
                  <a:lnTo>
                    <a:pt x="379" y="481"/>
                  </a:lnTo>
                  <a:lnTo>
                    <a:pt x="376" y="488"/>
                  </a:lnTo>
                  <a:lnTo>
                    <a:pt x="376" y="497"/>
                  </a:lnTo>
                  <a:lnTo>
                    <a:pt x="437" y="486"/>
                  </a:lnTo>
                  <a:lnTo>
                    <a:pt x="435" y="492"/>
                  </a:lnTo>
                  <a:lnTo>
                    <a:pt x="431" y="506"/>
                  </a:lnTo>
                  <a:lnTo>
                    <a:pt x="423" y="526"/>
                  </a:lnTo>
                  <a:lnTo>
                    <a:pt x="412" y="549"/>
                  </a:lnTo>
                  <a:lnTo>
                    <a:pt x="398" y="574"/>
                  </a:lnTo>
                  <a:lnTo>
                    <a:pt x="380" y="596"/>
                  </a:lnTo>
                  <a:lnTo>
                    <a:pt x="358" y="613"/>
                  </a:lnTo>
                  <a:lnTo>
                    <a:pt x="333" y="624"/>
                  </a:lnTo>
                  <a:lnTo>
                    <a:pt x="332" y="620"/>
                  </a:lnTo>
                  <a:lnTo>
                    <a:pt x="331" y="610"/>
                  </a:lnTo>
                  <a:lnTo>
                    <a:pt x="331" y="592"/>
                  </a:lnTo>
                  <a:lnTo>
                    <a:pt x="334" y="568"/>
                  </a:lnTo>
                  <a:lnTo>
                    <a:pt x="339" y="536"/>
                  </a:lnTo>
                  <a:lnTo>
                    <a:pt x="350" y="498"/>
                  </a:lnTo>
                  <a:lnTo>
                    <a:pt x="367" y="453"/>
                  </a:lnTo>
                  <a:lnTo>
                    <a:pt x="391" y="403"/>
                  </a:lnTo>
                  <a:lnTo>
                    <a:pt x="393" y="400"/>
                  </a:lnTo>
                  <a:lnTo>
                    <a:pt x="396" y="393"/>
                  </a:lnTo>
                  <a:lnTo>
                    <a:pt x="400" y="381"/>
                  </a:lnTo>
                  <a:lnTo>
                    <a:pt x="403" y="365"/>
                  </a:lnTo>
                  <a:lnTo>
                    <a:pt x="403" y="343"/>
                  </a:lnTo>
                  <a:lnTo>
                    <a:pt x="398" y="317"/>
                  </a:lnTo>
                  <a:lnTo>
                    <a:pt x="387" y="286"/>
                  </a:lnTo>
                  <a:lnTo>
                    <a:pt x="368" y="250"/>
                  </a:lnTo>
                  <a:lnTo>
                    <a:pt x="365" y="247"/>
                  </a:lnTo>
                  <a:lnTo>
                    <a:pt x="358" y="240"/>
                  </a:lnTo>
                  <a:lnTo>
                    <a:pt x="349" y="227"/>
                  </a:lnTo>
                  <a:lnTo>
                    <a:pt x="340" y="210"/>
                  </a:lnTo>
                  <a:lnTo>
                    <a:pt x="331" y="189"/>
                  </a:lnTo>
                  <a:lnTo>
                    <a:pt x="325" y="164"/>
                  </a:lnTo>
                  <a:lnTo>
                    <a:pt x="325" y="136"/>
                  </a:lnTo>
                  <a:lnTo>
                    <a:pt x="331" y="105"/>
                  </a:lnTo>
                  <a:lnTo>
                    <a:pt x="330" y="103"/>
                  </a:lnTo>
                  <a:lnTo>
                    <a:pt x="327" y="102"/>
                  </a:lnTo>
                  <a:lnTo>
                    <a:pt x="322" y="107"/>
                  </a:lnTo>
                  <a:lnTo>
                    <a:pt x="313" y="127"/>
                  </a:lnTo>
                  <a:lnTo>
                    <a:pt x="309" y="141"/>
                  </a:lnTo>
                  <a:lnTo>
                    <a:pt x="307" y="154"/>
                  </a:lnTo>
                  <a:lnTo>
                    <a:pt x="307" y="169"/>
                  </a:lnTo>
                  <a:lnTo>
                    <a:pt x="310" y="184"/>
                  </a:lnTo>
                  <a:lnTo>
                    <a:pt x="315" y="201"/>
                  </a:lnTo>
                  <a:lnTo>
                    <a:pt x="324" y="219"/>
                  </a:lnTo>
                  <a:lnTo>
                    <a:pt x="336" y="239"/>
                  </a:lnTo>
                  <a:lnTo>
                    <a:pt x="352" y="262"/>
                  </a:lnTo>
                  <a:lnTo>
                    <a:pt x="352" y="263"/>
                  </a:lnTo>
                  <a:lnTo>
                    <a:pt x="352" y="264"/>
                  </a:lnTo>
                  <a:lnTo>
                    <a:pt x="351" y="266"/>
                  </a:lnTo>
                  <a:lnTo>
                    <a:pt x="349" y="268"/>
                  </a:lnTo>
                  <a:lnTo>
                    <a:pt x="346" y="272"/>
                  </a:lnTo>
                  <a:lnTo>
                    <a:pt x="343" y="276"/>
                  </a:lnTo>
                  <a:lnTo>
                    <a:pt x="338" y="280"/>
                  </a:lnTo>
                  <a:lnTo>
                    <a:pt x="332" y="285"/>
                  </a:lnTo>
                  <a:lnTo>
                    <a:pt x="325" y="291"/>
                  </a:lnTo>
                  <a:lnTo>
                    <a:pt x="316" y="297"/>
                  </a:lnTo>
                  <a:lnTo>
                    <a:pt x="307" y="304"/>
                  </a:lnTo>
                  <a:lnTo>
                    <a:pt x="295" y="311"/>
                  </a:lnTo>
                  <a:lnTo>
                    <a:pt x="281" y="319"/>
                  </a:lnTo>
                  <a:lnTo>
                    <a:pt x="266" y="327"/>
                  </a:lnTo>
                  <a:lnTo>
                    <a:pt x="248" y="335"/>
                  </a:lnTo>
                  <a:lnTo>
                    <a:pt x="228" y="344"/>
                  </a:lnTo>
                  <a:lnTo>
                    <a:pt x="225" y="343"/>
                  </a:lnTo>
                  <a:lnTo>
                    <a:pt x="216" y="340"/>
                  </a:lnTo>
                  <a:lnTo>
                    <a:pt x="203" y="335"/>
                  </a:lnTo>
                  <a:lnTo>
                    <a:pt x="187" y="330"/>
                  </a:lnTo>
                  <a:lnTo>
                    <a:pt x="169" y="326"/>
                  </a:lnTo>
                  <a:lnTo>
                    <a:pt x="151" y="320"/>
                  </a:lnTo>
                  <a:lnTo>
                    <a:pt x="133" y="317"/>
                  </a:lnTo>
                  <a:lnTo>
                    <a:pt x="116" y="314"/>
                  </a:lnTo>
                  <a:lnTo>
                    <a:pt x="100" y="311"/>
                  </a:lnTo>
                  <a:lnTo>
                    <a:pt x="81" y="305"/>
                  </a:lnTo>
                  <a:lnTo>
                    <a:pt x="62" y="297"/>
                  </a:lnTo>
                  <a:lnTo>
                    <a:pt x="43" y="289"/>
                  </a:lnTo>
                  <a:lnTo>
                    <a:pt x="27" y="280"/>
                  </a:lnTo>
                  <a:lnTo>
                    <a:pt x="12" y="273"/>
                  </a:lnTo>
                  <a:lnTo>
                    <a:pt x="3" y="268"/>
                  </a:lnTo>
                  <a:lnTo>
                    <a:pt x="0" y="266"/>
                  </a:lnTo>
                  <a:lnTo>
                    <a:pt x="2" y="264"/>
                  </a:lnTo>
                  <a:lnTo>
                    <a:pt x="6" y="261"/>
                  </a:lnTo>
                  <a:lnTo>
                    <a:pt x="10" y="255"/>
                  </a:lnTo>
                  <a:lnTo>
                    <a:pt x="15" y="248"/>
                  </a:lnTo>
                  <a:lnTo>
                    <a:pt x="20" y="239"/>
                  </a:lnTo>
                  <a:lnTo>
                    <a:pt x="23" y="229"/>
                  </a:lnTo>
                  <a:lnTo>
                    <a:pt x="23" y="218"/>
                  </a:lnTo>
                  <a:lnTo>
                    <a:pt x="20" y="207"/>
                  </a:lnTo>
                  <a:lnTo>
                    <a:pt x="21" y="207"/>
                  </a:lnTo>
                  <a:lnTo>
                    <a:pt x="24" y="208"/>
                  </a:lnTo>
                  <a:lnTo>
                    <a:pt x="30" y="208"/>
                  </a:lnTo>
                  <a:lnTo>
                    <a:pt x="37" y="208"/>
                  </a:lnTo>
                  <a:lnTo>
                    <a:pt x="45" y="209"/>
                  </a:lnTo>
                  <a:lnTo>
                    <a:pt x="55" y="210"/>
                  </a:lnTo>
                  <a:lnTo>
                    <a:pt x="65" y="211"/>
                  </a:lnTo>
                  <a:lnTo>
                    <a:pt x="76" y="211"/>
                  </a:lnTo>
                  <a:lnTo>
                    <a:pt x="87" y="213"/>
                  </a:lnTo>
                  <a:lnTo>
                    <a:pt x="98" y="214"/>
                  </a:lnTo>
                  <a:lnTo>
                    <a:pt x="110" y="214"/>
                  </a:lnTo>
                  <a:lnTo>
                    <a:pt x="120" y="215"/>
                  </a:lnTo>
                  <a:lnTo>
                    <a:pt x="130" y="216"/>
                  </a:lnTo>
                  <a:lnTo>
                    <a:pt x="139" y="216"/>
                  </a:lnTo>
                  <a:lnTo>
                    <a:pt x="145" y="216"/>
                  </a:lnTo>
                  <a:lnTo>
                    <a:pt x="151" y="216"/>
                  </a:lnTo>
                  <a:lnTo>
                    <a:pt x="161" y="217"/>
                  </a:lnTo>
                  <a:lnTo>
                    <a:pt x="172" y="218"/>
                  </a:lnTo>
                  <a:lnTo>
                    <a:pt x="183" y="219"/>
                  </a:lnTo>
                  <a:lnTo>
                    <a:pt x="195" y="222"/>
                  </a:lnTo>
                  <a:lnTo>
                    <a:pt x="205" y="225"/>
                  </a:lnTo>
                  <a:lnTo>
                    <a:pt x="215" y="229"/>
                  </a:lnTo>
                  <a:lnTo>
                    <a:pt x="223" y="234"/>
                  </a:lnTo>
                  <a:lnTo>
                    <a:pt x="229" y="238"/>
                  </a:lnTo>
                  <a:lnTo>
                    <a:pt x="238" y="249"/>
                  </a:lnTo>
                  <a:lnTo>
                    <a:pt x="243" y="259"/>
                  </a:lnTo>
                  <a:lnTo>
                    <a:pt x="243" y="264"/>
                  </a:lnTo>
                  <a:lnTo>
                    <a:pt x="239" y="260"/>
                  </a:lnTo>
                  <a:lnTo>
                    <a:pt x="232" y="254"/>
                  </a:lnTo>
                  <a:lnTo>
                    <a:pt x="226" y="253"/>
                  </a:lnTo>
                  <a:lnTo>
                    <a:pt x="222" y="257"/>
                  </a:lnTo>
                  <a:lnTo>
                    <a:pt x="223" y="264"/>
                  </a:lnTo>
                  <a:lnTo>
                    <a:pt x="225" y="268"/>
                  </a:lnTo>
                  <a:lnTo>
                    <a:pt x="228" y="272"/>
                  </a:lnTo>
                  <a:lnTo>
                    <a:pt x="231" y="275"/>
                  </a:lnTo>
                  <a:lnTo>
                    <a:pt x="234" y="278"/>
                  </a:lnTo>
                  <a:lnTo>
                    <a:pt x="239" y="280"/>
                  </a:lnTo>
                  <a:lnTo>
                    <a:pt x="243" y="281"/>
                  </a:lnTo>
                  <a:lnTo>
                    <a:pt x="248" y="282"/>
                  </a:lnTo>
                  <a:lnTo>
                    <a:pt x="253" y="282"/>
                  </a:lnTo>
                  <a:lnTo>
                    <a:pt x="258" y="279"/>
                  </a:lnTo>
                  <a:lnTo>
                    <a:pt x="263" y="273"/>
                  </a:lnTo>
                  <a:lnTo>
                    <a:pt x="266" y="266"/>
                  </a:lnTo>
                  <a:lnTo>
                    <a:pt x="266" y="255"/>
                  </a:lnTo>
                  <a:lnTo>
                    <a:pt x="262" y="243"/>
                  </a:lnTo>
                  <a:lnTo>
                    <a:pt x="253" y="231"/>
                  </a:lnTo>
                  <a:lnTo>
                    <a:pt x="237" y="217"/>
                  </a:lnTo>
                  <a:lnTo>
                    <a:pt x="213" y="203"/>
                  </a:lnTo>
                  <a:lnTo>
                    <a:pt x="216" y="202"/>
                  </a:lnTo>
                  <a:lnTo>
                    <a:pt x="221" y="198"/>
                  </a:lnTo>
                  <a:lnTo>
                    <a:pt x="229" y="191"/>
                  </a:lnTo>
                  <a:lnTo>
                    <a:pt x="240" y="180"/>
                  </a:lnTo>
                  <a:lnTo>
                    <a:pt x="252" y="164"/>
                  </a:lnTo>
                  <a:lnTo>
                    <a:pt x="266" y="142"/>
                  </a:lnTo>
                  <a:lnTo>
                    <a:pt x="280" y="116"/>
                  </a:lnTo>
                  <a:lnTo>
                    <a:pt x="294" y="82"/>
                  </a:lnTo>
                  <a:lnTo>
                    <a:pt x="295" y="79"/>
                  </a:lnTo>
                  <a:lnTo>
                    <a:pt x="298" y="71"/>
                  </a:lnTo>
                  <a:lnTo>
                    <a:pt x="303" y="61"/>
                  </a:lnTo>
                  <a:lnTo>
                    <a:pt x="311" y="48"/>
                  </a:lnTo>
                  <a:lnTo>
                    <a:pt x="323" y="34"/>
                  </a:lnTo>
                  <a:lnTo>
                    <a:pt x="338" y="21"/>
                  </a:lnTo>
                  <a:lnTo>
                    <a:pt x="358" y="9"/>
                  </a:lnTo>
                  <a:lnTo>
                    <a:pt x="381" y="0"/>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36"/>
            <p:cNvSpPr>
              <a:spLocks/>
            </p:cNvSpPr>
            <p:nvPr/>
          </p:nvSpPr>
          <p:spPr bwMode="auto">
            <a:xfrm>
              <a:off x="3269" y="2252"/>
              <a:ext cx="335" cy="428"/>
            </a:xfrm>
            <a:custGeom>
              <a:avLst/>
              <a:gdLst>
                <a:gd name="T0" fmla="*/ 57 w 335"/>
                <a:gd name="T1" fmla="*/ 405 h 428"/>
                <a:gd name="T2" fmla="*/ 43 w 335"/>
                <a:gd name="T3" fmla="*/ 348 h 428"/>
                <a:gd name="T4" fmla="*/ 23 w 335"/>
                <a:gd name="T5" fmla="*/ 259 h 428"/>
                <a:gd name="T6" fmla="*/ 6 w 335"/>
                <a:gd name="T7" fmla="*/ 165 h 428"/>
                <a:gd name="T8" fmla="*/ 4 w 335"/>
                <a:gd name="T9" fmla="*/ 123 h 428"/>
                <a:gd name="T10" fmla="*/ 30 w 335"/>
                <a:gd name="T11" fmla="*/ 114 h 428"/>
                <a:gd name="T12" fmla="*/ 66 w 335"/>
                <a:gd name="T13" fmla="*/ 88 h 428"/>
                <a:gd name="T14" fmla="*/ 96 w 335"/>
                <a:gd name="T15" fmla="*/ 37 h 428"/>
                <a:gd name="T16" fmla="*/ 105 w 335"/>
                <a:gd name="T17" fmla="*/ 2 h 428"/>
                <a:gd name="T18" fmla="*/ 111 w 335"/>
                <a:gd name="T19" fmla="*/ 15 h 428"/>
                <a:gd name="T20" fmla="*/ 123 w 335"/>
                <a:gd name="T21" fmla="*/ 39 h 428"/>
                <a:gd name="T22" fmla="*/ 142 w 335"/>
                <a:gd name="T23" fmla="*/ 69 h 428"/>
                <a:gd name="T24" fmla="*/ 169 w 335"/>
                <a:gd name="T25" fmla="*/ 102 h 428"/>
                <a:gd name="T26" fmla="*/ 204 w 335"/>
                <a:gd name="T27" fmla="*/ 136 h 428"/>
                <a:gd name="T28" fmla="*/ 249 w 335"/>
                <a:gd name="T29" fmla="*/ 166 h 428"/>
                <a:gd name="T30" fmla="*/ 304 w 335"/>
                <a:gd name="T31" fmla="*/ 191 h 428"/>
                <a:gd name="T32" fmla="*/ 334 w 335"/>
                <a:gd name="T33" fmla="*/ 205 h 428"/>
                <a:gd name="T34" fmla="*/ 325 w 335"/>
                <a:gd name="T35" fmla="*/ 236 h 428"/>
                <a:gd name="T36" fmla="*/ 312 w 335"/>
                <a:gd name="T37" fmla="*/ 284 h 428"/>
                <a:gd name="T38" fmla="*/ 301 w 335"/>
                <a:gd name="T39" fmla="*/ 334 h 428"/>
                <a:gd name="T40" fmla="*/ 296 w 335"/>
                <a:gd name="T41" fmla="*/ 374 h 428"/>
                <a:gd name="T42" fmla="*/ 291 w 335"/>
                <a:gd name="T43" fmla="*/ 404 h 428"/>
                <a:gd name="T44" fmla="*/ 284 w 335"/>
                <a:gd name="T45" fmla="*/ 424 h 428"/>
                <a:gd name="T46" fmla="*/ 272 w 335"/>
                <a:gd name="T47" fmla="*/ 428 h 428"/>
                <a:gd name="T48" fmla="*/ 257 w 335"/>
                <a:gd name="T49" fmla="*/ 419 h 428"/>
                <a:gd name="T50" fmla="*/ 239 w 335"/>
                <a:gd name="T51" fmla="*/ 414 h 428"/>
                <a:gd name="T52" fmla="*/ 219 w 335"/>
                <a:gd name="T53" fmla="*/ 410 h 428"/>
                <a:gd name="T54" fmla="*/ 194 w 335"/>
                <a:gd name="T55" fmla="*/ 409 h 428"/>
                <a:gd name="T56" fmla="*/ 170 w 335"/>
                <a:gd name="T57" fmla="*/ 407 h 428"/>
                <a:gd name="T58" fmla="*/ 147 w 335"/>
                <a:gd name="T59" fmla="*/ 408 h 428"/>
                <a:gd name="T60" fmla="*/ 127 w 335"/>
                <a:gd name="T61" fmla="*/ 409 h 428"/>
                <a:gd name="T62" fmla="*/ 114 w 335"/>
                <a:gd name="T63" fmla="*/ 411 h 428"/>
                <a:gd name="T64" fmla="*/ 104 w 335"/>
                <a:gd name="T65" fmla="*/ 415 h 428"/>
                <a:gd name="T66" fmla="*/ 89 w 335"/>
                <a:gd name="T67" fmla="*/ 421 h 428"/>
                <a:gd name="T68" fmla="*/ 74 w 335"/>
                <a:gd name="T69" fmla="*/ 424 h 428"/>
                <a:gd name="T70" fmla="*/ 63 w 335"/>
                <a:gd name="T71" fmla="*/ 420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428"/>
                <a:gd name="T110" fmla="*/ 335 w 335"/>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428">
                  <a:moveTo>
                    <a:pt x="59" y="413"/>
                  </a:moveTo>
                  <a:lnTo>
                    <a:pt x="57" y="405"/>
                  </a:lnTo>
                  <a:lnTo>
                    <a:pt x="51" y="382"/>
                  </a:lnTo>
                  <a:lnTo>
                    <a:pt x="43" y="348"/>
                  </a:lnTo>
                  <a:lnTo>
                    <a:pt x="33" y="306"/>
                  </a:lnTo>
                  <a:lnTo>
                    <a:pt x="23" y="259"/>
                  </a:lnTo>
                  <a:lnTo>
                    <a:pt x="13" y="211"/>
                  </a:lnTo>
                  <a:lnTo>
                    <a:pt x="6" y="165"/>
                  </a:lnTo>
                  <a:lnTo>
                    <a:pt x="0" y="124"/>
                  </a:lnTo>
                  <a:lnTo>
                    <a:pt x="4" y="123"/>
                  </a:lnTo>
                  <a:lnTo>
                    <a:pt x="15" y="120"/>
                  </a:lnTo>
                  <a:lnTo>
                    <a:pt x="30" y="114"/>
                  </a:lnTo>
                  <a:lnTo>
                    <a:pt x="48" y="104"/>
                  </a:lnTo>
                  <a:lnTo>
                    <a:pt x="66" y="88"/>
                  </a:lnTo>
                  <a:lnTo>
                    <a:pt x="83" y="66"/>
                  </a:lnTo>
                  <a:lnTo>
                    <a:pt x="96" y="37"/>
                  </a:lnTo>
                  <a:lnTo>
                    <a:pt x="104" y="0"/>
                  </a:lnTo>
                  <a:lnTo>
                    <a:pt x="105" y="2"/>
                  </a:lnTo>
                  <a:lnTo>
                    <a:pt x="107" y="7"/>
                  </a:lnTo>
                  <a:lnTo>
                    <a:pt x="111" y="15"/>
                  </a:lnTo>
                  <a:lnTo>
                    <a:pt x="116" y="26"/>
                  </a:lnTo>
                  <a:lnTo>
                    <a:pt x="123" y="39"/>
                  </a:lnTo>
                  <a:lnTo>
                    <a:pt x="131" y="53"/>
                  </a:lnTo>
                  <a:lnTo>
                    <a:pt x="142" y="69"/>
                  </a:lnTo>
                  <a:lnTo>
                    <a:pt x="154" y="85"/>
                  </a:lnTo>
                  <a:lnTo>
                    <a:pt x="169" y="102"/>
                  </a:lnTo>
                  <a:lnTo>
                    <a:pt x="186" y="119"/>
                  </a:lnTo>
                  <a:lnTo>
                    <a:pt x="204" y="136"/>
                  </a:lnTo>
                  <a:lnTo>
                    <a:pt x="225" y="152"/>
                  </a:lnTo>
                  <a:lnTo>
                    <a:pt x="249" y="166"/>
                  </a:lnTo>
                  <a:lnTo>
                    <a:pt x="275" y="180"/>
                  </a:lnTo>
                  <a:lnTo>
                    <a:pt x="304" y="191"/>
                  </a:lnTo>
                  <a:lnTo>
                    <a:pt x="335" y="200"/>
                  </a:lnTo>
                  <a:lnTo>
                    <a:pt x="334" y="205"/>
                  </a:lnTo>
                  <a:lnTo>
                    <a:pt x="330" y="217"/>
                  </a:lnTo>
                  <a:lnTo>
                    <a:pt x="325" y="236"/>
                  </a:lnTo>
                  <a:lnTo>
                    <a:pt x="319" y="258"/>
                  </a:lnTo>
                  <a:lnTo>
                    <a:pt x="312" y="284"/>
                  </a:lnTo>
                  <a:lnTo>
                    <a:pt x="306" y="309"/>
                  </a:lnTo>
                  <a:lnTo>
                    <a:pt x="301" y="334"/>
                  </a:lnTo>
                  <a:lnTo>
                    <a:pt x="298" y="355"/>
                  </a:lnTo>
                  <a:lnTo>
                    <a:pt x="296" y="374"/>
                  </a:lnTo>
                  <a:lnTo>
                    <a:pt x="293" y="390"/>
                  </a:lnTo>
                  <a:lnTo>
                    <a:pt x="291" y="404"/>
                  </a:lnTo>
                  <a:lnTo>
                    <a:pt x="288" y="415"/>
                  </a:lnTo>
                  <a:lnTo>
                    <a:pt x="284" y="424"/>
                  </a:lnTo>
                  <a:lnTo>
                    <a:pt x="279" y="428"/>
                  </a:lnTo>
                  <a:lnTo>
                    <a:pt x="272" y="428"/>
                  </a:lnTo>
                  <a:lnTo>
                    <a:pt x="263" y="423"/>
                  </a:lnTo>
                  <a:lnTo>
                    <a:pt x="257" y="419"/>
                  </a:lnTo>
                  <a:lnTo>
                    <a:pt x="248" y="417"/>
                  </a:lnTo>
                  <a:lnTo>
                    <a:pt x="239" y="414"/>
                  </a:lnTo>
                  <a:lnTo>
                    <a:pt x="229" y="412"/>
                  </a:lnTo>
                  <a:lnTo>
                    <a:pt x="219" y="410"/>
                  </a:lnTo>
                  <a:lnTo>
                    <a:pt x="207" y="409"/>
                  </a:lnTo>
                  <a:lnTo>
                    <a:pt x="194" y="409"/>
                  </a:lnTo>
                  <a:lnTo>
                    <a:pt x="182" y="408"/>
                  </a:lnTo>
                  <a:lnTo>
                    <a:pt x="170" y="407"/>
                  </a:lnTo>
                  <a:lnTo>
                    <a:pt x="158" y="407"/>
                  </a:lnTo>
                  <a:lnTo>
                    <a:pt x="147" y="408"/>
                  </a:lnTo>
                  <a:lnTo>
                    <a:pt x="137" y="408"/>
                  </a:lnTo>
                  <a:lnTo>
                    <a:pt x="127" y="409"/>
                  </a:lnTo>
                  <a:lnTo>
                    <a:pt x="120" y="409"/>
                  </a:lnTo>
                  <a:lnTo>
                    <a:pt x="114" y="411"/>
                  </a:lnTo>
                  <a:lnTo>
                    <a:pt x="110" y="412"/>
                  </a:lnTo>
                  <a:lnTo>
                    <a:pt x="104" y="415"/>
                  </a:lnTo>
                  <a:lnTo>
                    <a:pt x="97" y="418"/>
                  </a:lnTo>
                  <a:lnTo>
                    <a:pt x="89" y="421"/>
                  </a:lnTo>
                  <a:lnTo>
                    <a:pt x="82" y="423"/>
                  </a:lnTo>
                  <a:lnTo>
                    <a:pt x="74" y="424"/>
                  </a:lnTo>
                  <a:lnTo>
                    <a:pt x="68" y="423"/>
                  </a:lnTo>
                  <a:lnTo>
                    <a:pt x="63" y="420"/>
                  </a:lnTo>
                  <a:lnTo>
                    <a:pt x="59" y="413"/>
                  </a:lnTo>
                  <a:close/>
                </a:path>
              </a:pathLst>
            </a:custGeom>
            <a:solidFill>
              <a:srgbClr val="3A7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37"/>
            <p:cNvSpPr>
              <a:spLocks/>
            </p:cNvSpPr>
            <p:nvPr/>
          </p:nvSpPr>
          <p:spPr bwMode="auto">
            <a:xfrm>
              <a:off x="3331" y="1363"/>
              <a:ext cx="30" cy="81"/>
            </a:xfrm>
            <a:custGeom>
              <a:avLst/>
              <a:gdLst>
                <a:gd name="T0" fmla="*/ 29 w 30"/>
                <a:gd name="T1" fmla="*/ 0 h 81"/>
                <a:gd name="T2" fmla="*/ 26 w 30"/>
                <a:gd name="T3" fmla="*/ 4 h 81"/>
                <a:gd name="T4" fmla="*/ 22 w 30"/>
                <a:gd name="T5" fmla="*/ 8 h 81"/>
                <a:gd name="T6" fmla="*/ 19 w 30"/>
                <a:gd name="T7" fmla="*/ 12 h 81"/>
                <a:gd name="T8" fmla="*/ 16 w 30"/>
                <a:gd name="T9" fmla="*/ 16 h 81"/>
                <a:gd name="T10" fmla="*/ 12 w 30"/>
                <a:gd name="T11" fmla="*/ 20 h 81"/>
                <a:gd name="T12" fmla="*/ 10 w 30"/>
                <a:gd name="T13" fmla="*/ 25 h 81"/>
                <a:gd name="T14" fmla="*/ 7 w 30"/>
                <a:gd name="T15" fmla="*/ 29 h 81"/>
                <a:gd name="T16" fmla="*/ 5 w 30"/>
                <a:gd name="T17" fmla="*/ 34 h 81"/>
                <a:gd name="T18" fmla="*/ 1 w 30"/>
                <a:gd name="T19" fmla="*/ 45 h 81"/>
                <a:gd name="T20" fmla="*/ 0 w 30"/>
                <a:gd name="T21" fmla="*/ 57 h 81"/>
                <a:gd name="T22" fmla="*/ 1 w 30"/>
                <a:gd name="T23" fmla="*/ 69 h 81"/>
                <a:gd name="T24" fmla="*/ 4 w 30"/>
                <a:gd name="T25" fmla="*/ 80 h 81"/>
                <a:gd name="T26" fmla="*/ 5 w 30"/>
                <a:gd name="T27" fmla="*/ 81 h 81"/>
                <a:gd name="T28" fmla="*/ 6 w 30"/>
                <a:gd name="T29" fmla="*/ 80 h 81"/>
                <a:gd name="T30" fmla="*/ 8 w 30"/>
                <a:gd name="T31" fmla="*/ 79 h 81"/>
                <a:gd name="T32" fmla="*/ 8 w 30"/>
                <a:gd name="T33" fmla="*/ 78 h 81"/>
                <a:gd name="T34" fmla="*/ 6 w 30"/>
                <a:gd name="T35" fmla="*/ 67 h 81"/>
                <a:gd name="T36" fmla="*/ 4 w 30"/>
                <a:gd name="T37" fmla="*/ 55 h 81"/>
                <a:gd name="T38" fmla="*/ 5 w 30"/>
                <a:gd name="T39" fmla="*/ 44 h 81"/>
                <a:gd name="T40" fmla="*/ 8 w 30"/>
                <a:gd name="T41" fmla="*/ 33 h 81"/>
                <a:gd name="T42" fmla="*/ 10 w 30"/>
                <a:gd name="T43" fmla="*/ 28 h 81"/>
                <a:gd name="T44" fmla="*/ 12 w 30"/>
                <a:gd name="T45" fmla="*/ 24 h 81"/>
                <a:gd name="T46" fmla="*/ 15 w 30"/>
                <a:gd name="T47" fmla="*/ 20 h 81"/>
                <a:gd name="T48" fmla="*/ 18 w 30"/>
                <a:gd name="T49" fmla="*/ 16 h 81"/>
                <a:gd name="T50" fmla="*/ 21 w 30"/>
                <a:gd name="T51" fmla="*/ 12 h 81"/>
                <a:gd name="T52" fmla="*/ 24 w 30"/>
                <a:gd name="T53" fmla="*/ 8 h 81"/>
                <a:gd name="T54" fmla="*/ 27 w 30"/>
                <a:gd name="T55" fmla="*/ 4 h 81"/>
                <a:gd name="T56" fmla="*/ 30 w 30"/>
                <a:gd name="T57" fmla="*/ 0 h 81"/>
                <a:gd name="T58" fmla="*/ 30 w 30"/>
                <a:gd name="T59" fmla="*/ 0 h 81"/>
                <a:gd name="T60" fmla="*/ 30 w 30"/>
                <a:gd name="T61" fmla="*/ 0 h 81"/>
                <a:gd name="T62" fmla="*/ 30 w 30"/>
                <a:gd name="T63" fmla="*/ 0 h 81"/>
                <a:gd name="T64" fmla="*/ 29 w 30"/>
                <a:gd name="T65" fmla="*/ 0 h 81"/>
                <a:gd name="T66" fmla="*/ 29 w 30"/>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81"/>
                <a:gd name="T104" fmla="*/ 30 w 30"/>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81">
                  <a:moveTo>
                    <a:pt x="29" y="0"/>
                  </a:moveTo>
                  <a:lnTo>
                    <a:pt x="26" y="4"/>
                  </a:lnTo>
                  <a:lnTo>
                    <a:pt x="22" y="8"/>
                  </a:lnTo>
                  <a:lnTo>
                    <a:pt x="19" y="12"/>
                  </a:lnTo>
                  <a:lnTo>
                    <a:pt x="16" y="16"/>
                  </a:lnTo>
                  <a:lnTo>
                    <a:pt x="12" y="20"/>
                  </a:lnTo>
                  <a:lnTo>
                    <a:pt x="10" y="25"/>
                  </a:lnTo>
                  <a:lnTo>
                    <a:pt x="7" y="29"/>
                  </a:lnTo>
                  <a:lnTo>
                    <a:pt x="5" y="34"/>
                  </a:lnTo>
                  <a:lnTo>
                    <a:pt x="1" y="45"/>
                  </a:lnTo>
                  <a:lnTo>
                    <a:pt x="0" y="57"/>
                  </a:lnTo>
                  <a:lnTo>
                    <a:pt x="1" y="69"/>
                  </a:lnTo>
                  <a:lnTo>
                    <a:pt x="4" y="80"/>
                  </a:lnTo>
                  <a:lnTo>
                    <a:pt x="5" y="81"/>
                  </a:lnTo>
                  <a:lnTo>
                    <a:pt x="6" y="80"/>
                  </a:lnTo>
                  <a:lnTo>
                    <a:pt x="8" y="79"/>
                  </a:lnTo>
                  <a:lnTo>
                    <a:pt x="8" y="78"/>
                  </a:lnTo>
                  <a:lnTo>
                    <a:pt x="6" y="67"/>
                  </a:lnTo>
                  <a:lnTo>
                    <a:pt x="4" y="55"/>
                  </a:lnTo>
                  <a:lnTo>
                    <a:pt x="5" y="44"/>
                  </a:lnTo>
                  <a:lnTo>
                    <a:pt x="8" y="33"/>
                  </a:lnTo>
                  <a:lnTo>
                    <a:pt x="10" y="28"/>
                  </a:lnTo>
                  <a:lnTo>
                    <a:pt x="12" y="24"/>
                  </a:lnTo>
                  <a:lnTo>
                    <a:pt x="15" y="20"/>
                  </a:lnTo>
                  <a:lnTo>
                    <a:pt x="18" y="16"/>
                  </a:lnTo>
                  <a:lnTo>
                    <a:pt x="21" y="12"/>
                  </a:lnTo>
                  <a:lnTo>
                    <a:pt x="24" y="8"/>
                  </a:lnTo>
                  <a:lnTo>
                    <a:pt x="27" y="4"/>
                  </a:lnTo>
                  <a:lnTo>
                    <a:pt x="30"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38"/>
            <p:cNvSpPr>
              <a:spLocks/>
            </p:cNvSpPr>
            <p:nvPr/>
          </p:nvSpPr>
          <p:spPr bwMode="auto">
            <a:xfrm>
              <a:off x="3352" y="1554"/>
              <a:ext cx="145" cy="85"/>
            </a:xfrm>
            <a:custGeom>
              <a:avLst/>
              <a:gdLst>
                <a:gd name="T0" fmla="*/ 145 w 145"/>
                <a:gd name="T1" fmla="*/ 0 h 85"/>
                <a:gd name="T2" fmla="*/ 139 w 145"/>
                <a:gd name="T3" fmla="*/ 11 h 85"/>
                <a:gd name="T4" fmla="*/ 133 w 145"/>
                <a:gd name="T5" fmla="*/ 20 h 85"/>
                <a:gd name="T6" fmla="*/ 127 w 145"/>
                <a:gd name="T7" fmla="*/ 29 h 85"/>
                <a:gd name="T8" fmla="*/ 120 w 145"/>
                <a:gd name="T9" fmla="*/ 36 h 85"/>
                <a:gd name="T10" fmla="*/ 112 w 145"/>
                <a:gd name="T11" fmla="*/ 42 h 85"/>
                <a:gd name="T12" fmla="*/ 103 w 145"/>
                <a:gd name="T13" fmla="*/ 47 h 85"/>
                <a:gd name="T14" fmla="*/ 94 w 145"/>
                <a:gd name="T15" fmla="*/ 51 h 85"/>
                <a:gd name="T16" fmla="*/ 85 w 145"/>
                <a:gd name="T17" fmla="*/ 55 h 85"/>
                <a:gd name="T18" fmla="*/ 74 w 145"/>
                <a:gd name="T19" fmla="*/ 58 h 85"/>
                <a:gd name="T20" fmla="*/ 65 w 145"/>
                <a:gd name="T21" fmla="*/ 60 h 85"/>
                <a:gd name="T22" fmla="*/ 54 w 145"/>
                <a:gd name="T23" fmla="*/ 62 h 85"/>
                <a:gd name="T24" fmla="*/ 44 w 145"/>
                <a:gd name="T25" fmla="*/ 65 h 85"/>
                <a:gd name="T26" fmla="*/ 33 w 145"/>
                <a:gd name="T27" fmla="*/ 67 h 85"/>
                <a:gd name="T28" fmla="*/ 23 w 145"/>
                <a:gd name="T29" fmla="*/ 69 h 85"/>
                <a:gd name="T30" fmla="*/ 12 w 145"/>
                <a:gd name="T31" fmla="*/ 71 h 85"/>
                <a:gd name="T32" fmla="*/ 2 w 145"/>
                <a:gd name="T33" fmla="*/ 74 h 85"/>
                <a:gd name="T34" fmla="*/ 0 w 145"/>
                <a:gd name="T35" fmla="*/ 77 h 85"/>
                <a:gd name="T36" fmla="*/ 0 w 145"/>
                <a:gd name="T37" fmla="*/ 79 h 85"/>
                <a:gd name="T38" fmla="*/ 0 w 145"/>
                <a:gd name="T39" fmla="*/ 82 h 85"/>
                <a:gd name="T40" fmla="*/ 2 w 145"/>
                <a:gd name="T41" fmla="*/ 84 h 85"/>
                <a:gd name="T42" fmla="*/ 6 w 145"/>
                <a:gd name="T43" fmla="*/ 85 h 85"/>
                <a:gd name="T44" fmla="*/ 12 w 145"/>
                <a:gd name="T45" fmla="*/ 85 h 85"/>
                <a:gd name="T46" fmla="*/ 17 w 145"/>
                <a:gd name="T47" fmla="*/ 84 h 85"/>
                <a:gd name="T48" fmla="*/ 22 w 145"/>
                <a:gd name="T49" fmla="*/ 83 h 85"/>
                <a:gd name="T50" fmla="*/ 26 w 145"/>
                <a:gd name="T51" fmla="*/ 82 h 85"/>
                <a:gd name="T52" fmla="*/ 32 w 145"/>
                <a:gd name="T53" fmla="*/ 80 h 85"/>
                <a:gd name="T54" fmla="*/ 37 w 145"/>
                <a:gd name="T55" fmla="*/ 79 h 85"/>
                <a:gd name="T56" fmla="*/ 41 w 145"/>
                <a:gd name="T57" fmla="*/ 78 h 85"/>
                <a:gd name="T58" fmla="*/ 48 w 145"/>
                <a:gd name="T59" fmla="*/ 77 h 85"/>
                <a:gd name="T60" fmla="*/ 55 w 145"/>
                <a:gd name="T61" fmla="*/ 75 h 85"/>
                <a:gd name="T62" fmla="*/ 62 w 145"/>
                <a:gd name="T63" fmla="*/ 74 h 85"/>
                <a:gd name="T64" fmla="*/ 68 w 145"/>
                <a:gd name="T65" fmla="*/ 72 h 85"/>
                <a:gd name="T66" fmla="*/ 75 w 145"/>
                <a:gd name="T67" fmla="*/ 70 h 85"/>
                <a:gd name="T68" fmla="*/ 82 w 145"/>
                <a:gd name="T69" fmla="*/ 68 h 85"/>
                <a:gd name="T70" fmla="*/ 88 w 145"/>
                <a:gd name="T71" fmla="*/ 65 h 85"/>
                <a:gd name="T72" fmla="*/ 94 w 145"/>
                <a:gd name="T73" fmla="*/ 62 h 85"/>
                <a:gd name="T74" fmla="*/ 103 w 145"/>
                <a:gd name="T75" fmla="*/ 57 h 85"/>
                <a:gd name="T76" fmla="*/ 111 w 145"/>
                <a:gd name="T77" fmla="*/ 51 h 85"/>
                <a:gd name="T78" fmla="*/ 118 w 145"/>
                <a:gd name="T79" fmla="*/ 44 h 85"/>
                <a:gd name="T80" fmla="*/ 125 w 145"/>
                <a:gd name="T81" fmla="*/ 37 h 85"/>
                <a:gd name="T82" fmla="*/ 131 w 145"/>
                <a:gd name="T83" fmla="*/ 29 h 85"/>
                <a:gd name="T84" fmla="*/ 137 w 145"/>
                <a:gd name="T85" fmla="*/ 20 h 85"/>
                <a:gd name="T86" fmla="*/ 142 w 145"/>
                <a:gd name="T87" fmla="*/ 11 h 85"/>
                <a:gd name="T88" fmla="*/ 145 w 145"/>
                <a:gd name="T89" fmla="*/ 2 h 85"/>
                <a:gd name="T90" fmla="*/ 145 w 145"/>
                <a:gd name="T91" fmla="*/ 1 h 85"/>
                <a:gd name="T92" fmla="*/ 145 w 145"/>
                <a:gd name="T93" fmla="*/ 0 h 85"/>
                <a:gd name="T94" fmla="*/ 145 w 145"/>
                <a:gd name="T95" fmla="*/ 0 h 85"/>
                <a:gd name="T96" fmla="*/ 145 w 145"/>
                <a:gd name="T97" fmla="*/ 0 h 85"/>
                <a:gd name="T98" fmla="*/ 145 w 145"/>
                <a:gd name="T99" fmla="*/ 0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85"/>
                <a:gd name="T152" fmla="*/ 145 w 145"/>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85">
                  <a:moveTo>
                    <a:pt x="145" y="0"/>
                  </a:moveTo>
                  <a:lnTo>
                    <a:pt x="139" y="11"/>
                  </a:lnTo>
                  <a:lnTo>
                    <a:pt x="133" y="20"/>
                  </a:lnTo>
                  <a:lnTo>
                    <a:pt x="127" y="29"/>
                  </a:lnTo>
                  <a:lnTo>
                    <a:pt x="120" y="36"/>
                  </a:lnTo>
                  <a:lnTo>
                    <a:pt x="112" y="42"/>
                  </a:lnTo>
                  <a:lnTo>
                    <a:pt x="103" y="47"/>
                  </a:lnTo>
                  <a:lnTo>
                    <a:pt x="94" y="51"/>
                  </a:lnTo>
                  <a:lnTo>
                    <a:pt x="85" y="55"/>
                  </a:lnTo>
                  <a:lnTo>
                    <a:pt x="74" y="58"/>
                  </a:lnTo>
                  <a:lnTo>
                    <a:pt x="65" y="60"/>
                  </a:lnTo>
                  <a:lnTo>
                    <a:pt x="54" y="62"/>
                  </a:lnTo>
                  <a:lnTo>
                    <a:pt x="44" y="65"/>
                  </a:lnTo>
                  <a:lnTo>
                    <a:pt x="33" y="67"/>
                  </a:lnTo>
                  <a:lnTo>
                    <a:pt x="23" y="69"/>
                  </a:lnTo>
                  <a:lnTo>
                    <a:pt x="12" y="71"/>
                  </a:lnTo>
                  <a:lnTo>
                    <a:pt x="2" y="74"/>
                  </a:lnTo>
                  <a:lnTo>
                    <a:pt x="0" y="77"/>
                  </a:lnTo>
                  <a:lnTo>
                    <a:pt x="0" y="79"/>
                  </a:lnTo>
                  <a:lnTo>
                    <a:pt x="0" y="82"/>
                  </a:lnTo>
                  <a:lnTo>
                    <a:pt x="2" y="84"/>
                  </a:lnTo>
                  <a:lnTo>
                    <a:pt x="6" y="85"/>
                  </a:lnTo>
                  <a:lnTo>
                    <a:pt x="12" y="85"/>
                  </a:lnTo>
                  <a:lnTo>
                    <a:pt x="17" y="84"/>
                  </a:lnTo>
                  <a:lnTo>
                    <a:pt x="22" y="83"/>
                  </a:lnTo>
                  <a:lnTo>
                    <a:pt x="26" y="82"/>
                  </a:lnTo>
                  <a:lnTo>
                    <a:pt x="32" y="80"/>
                  </a:lnTo>
                  <a:lnTo>
                    <a:pt x="37" y="79"/>
                  </a:lnTo>
                  <a:lnTo>
                    <a:pt x="41" y="78"/>
                  </a:lnTo>
                  <a:lnTo>
                    <a:pt x="48" y="77"/>
                  </a:lnTo>
                  <a:lnTo>
                    <a:pt x="55" y="75"/>
                  </a:lnTo>
                  <a:lnTo>
                    <a:pt x="62" y="74"/>
                  </a:lnTo>
                  <a:lnTo>
                    <a:pt x="68" y="72"/>
                  </a:lnTo>
                  <a:lnTo>
                    <a:pt x="75" y="70"/>
                  </a:lnTo>
                  <a:lnTo>
                    <a:pt x="82" y="68"/>
                  </a:lnTo>
                  <a:lnTo>
                    <a:pt x="88" y="65"/>
                  </a:lnTo>
                  <a:lnTo>
                    <a:pt x="94" y="62"/>
                  </a:lnTo>
                  <a:lnTo>
                    <a:pt x="103" y="57"/>
                  </a:lnTo>
                  <a:lnTo>
                    <a:pt x="111" y="51"/>
                  </a:lnTo>
                  <a:lnTo>
                    <a:pt x="118" y="44"/>
                  </a:lnTo>
                  <a:lnTo>
                    <a:pt x="125" y="37"/>
                  </a:lnTo>
                  <a:lnTo>
                    <a:pt x="131" y="29"/>
                  </a:lnTo>
                  <a:lnTo>
                    <a:pt x="137" y="20"/>
                  </a:lnTo>
                  <a:lnTo>
                    <a:pt x="142" y="11"/>
                  </a:lnTo>
                  <a:lnTo>
                    <a:pt x="145" y="2"/>
                  </a:lnTo>
                  <a:lnTo>
                    <a:pt x="145" y="1"/>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39"/>
            <p:cNvSpPr>
              <a:spLocks/>
            </p:cNvSpPr>
            <p:nvPr/>
          </p:nvSpPr>
          <p:spPr bwMode="auto">
            <a:xfrm>
              <a:off x="3312" y="1402"/>
              <a:ext cx="53" cy="125"/>
            </a:xfrm>
            <a:custGeom>
              <a:avLst/>
              <a:gdLst>
                <a:gd name="T0" fmla="*/ 1 w 53"/>
                <a:gd name="T1" fmla="*/ 3 h 125"/>
                <a:gd name="T2" fmla="*/ 12 w 53"/>
                <a:gd name="T3" fmla="*/ 2 h 125"/>
                <a:gd name="T4" fmla="*/ 22 w 53"/>
                <a:gd name="T5" fmla="*/ 4 h 125"/>
                <a:gd name="T6" fmla="*/ 30 w 53"/>
                <a:gd name="T7" fmla="*/ 9 h 125"/>
                <a:gd name="T8" fmla="*/ 37 w 53"/>
                <a:gd name="T9" fmla="*/ 15 h 125"/>
                <a:gd name="T10" fmla="*/ 41 w 53"/>
                <a:gd name="T11" fmla="*/ 24 h 125"/>
                <a:gd name="T12" fmla="*/ 45 w 53"/>
                <a:gd name="T13" fmla="*/ 33 h 125"/>
                <a:gd name="T14" fmla="*/ 48 w 53"/>
                <a:gd name="T15" fmla="*/ 43 h 125"/>
                <a:gd name="T16" fmla="*/ 49 w 53"/>
                <a:gd name="T17" fmla="*/ 53 h 125"/>
                <a:gd name="T18" fmla="*/ 50 w 53"/>
                <a:gd name="T19" fmla="*/ 63 h 125"/>
                <a:gd name="T20" fmla="*/ 49 w 53"/>
                <a:gd name="T21" fmla="*/ 72 h 125"/>
                <a:gd name="T22" fmla="*/ 47 w 53"/>
                <a:gd name="T23" fmla="*/ 81 h 125"/>
                <a:gd name="T24" fmla="*/ 45 w 53"/>
                <a:gd name="T25" fmla="*/ 90 h 125"/>
                <a:gd name="T26" fmla="*/ 42 w 53"/>
                <a:gd name="T27" fmla="*/ 99 h 125"/>
                <a:gd name="T28" fmla="*/ 38 w 53"/>
                <a:gd name="T29" fmla="*/ 108 h 125"/>
                <a:gd name="T30" fmla="*/ 34 w 53"/>
                <a:gd name="T31" fmla="*/ 116 h 125"/>
                <a:gd name="T32" fmla="*/ 30 w 53"/>
                <a:gd name="T33" fmla="*/ 125 h 125"/>
                <a:gd name="T34" fmla="*/ 30 w 53"/>
                <a:gd name="T35" fmla="*/ 125 h 125"/>
                <a:gd name="T36" fmla="*/ 31 w 53"/>
                <a:gd name="T37" fmla="*/ 125 h 125"/>
                <a:gd name="T38" fmla="*/ 31 w 53"/>
                <a:gd name="T39" fmla="*/ 125 h 125"/>
                <a:gd name="T40" fmla="*/ 32 w 53"/>
                <a:gd name="T41" fmla="*/ 124 h 125"/>
                <a:gd name="T42" fmla="*/ 37 w 53"/>
                <a:gd name="T43" fmla="*/ 113 h 125"/>
                <a:gd name="T44" fmla="*/ 43 w 53"/>
                <a:gd name="T45" fmla="*/ 103 h 125"/>
                <a:gd name="T46" fmla="*/ 46 w 53"/>
                <a:gd name="T47" fmla="*/ 92 h 125"/>
                <a:gd name="T48" fmla="*/ 49 w 53"/>
                <a:gd name="T49" fmla="*/ 81 h 125"/>
                <a:gd name="T50" fmla="*/ 52 w 53"/>
                <a:gd name="T51" fmla="*/ 70 h 125"/>
                <a:gd name="T52" fmla="*/ 53 w 53"/>
                <a:gd name="T53" fmla="*/ 59 h 125"/>
                <a:gd name="T54" fmla="*/ 52 w 53"/>
                <a:gd name="T55" fmla="*/ 48 h 125"/>
                <a:gd name="T56" fmla="*/ 51 w 53"/>
                <a:gd name="T57" fmla="*/ 36 h 125"/>
                <a:gd name="T58" fmla="*/ 49 w 53"/>
                <a:gd name="T59" fmla="*/ 27 h 125"/>
                <a:gd name="T60" fmla="*/ 45 w 53"/>
                <a:gd name="T61" fmla="*/ 18 h 125"/>
                <a:gd name="T62" fmla="*/ 40 w 53"/>
                <a:gd name="T63" fmla="*/ 12 h 125"/>
                <a:gd name="T64" fmla="*/ 34 w 53"/>
                <a:gd name="T65" fmla="*/ 6 h 125"/>
                <a:gd name="T66" fmla="*/ 28 w 53"/>
                <a:gd name="T67" fmla="*/ 2 h 125"/>
                <a:gd name="T68" fmla="*/ 20 w 53"/>
                <a:gd name="T69" fmla="*/ 0 h 125"/>
                <a:gd name="T70" fmla="*/ 11 w 53"/>
                <a:gd name="T71" fmla="*/ 0 h 125"/>
                <a:gd name="T72" fmla="*/ 2 w 53"/>
                <a:gd name="T73" fmla="*/ 1 h 125"/>
                <a:gd name="T74" fmla="*/ 1 w 53"/>
                <a:gd name="T75" fmla="*/ 2 h 125"/>
                <a:gd name="T76" fmla="*/ 1 w 53"/>
                <a:gd name="T77" fmla="*/ 3 h 125"/>
                <a:gd name="T78" fmla="*/ 0 w 53"/>
                <a:gd name="T79" fmla="*/ 3 h 125"/>
                <a:gd name="T80" fmla="*/ 1 w 53"/>
                <a:gd name="T81" fmla="*/ 3 h 125"/>
                <a:gd name="T82" fmla="*/ 1 w 53"/>
                <a:gd name="T83" fmla="*/ 3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25"/>
                <a:gd name="T128" fmla="*/ 53 w 53"/>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25">
                  <a:moveTo>
                    <a:pt x="1" y="3"/>
                  </a:moveTo>
                  <a:lnTo>
                    <a:pt x="12" y="2"/>
                  </a:lnTo>
                  <a:lnTo>
                    <a:pt x="22" y="4"/>
                  </a:lnTo>
                  <a:lnTo>
                    <a:pt x="30" y="9"/>
                  </a:lnTo>
                  <a:lnTo>
                    <a:pt x="37" y="15"/>
                  </a:lnTo>
                  <a:lnTo>
                    <a:pt x="41" y="24"/>
                  </a:lnTo>
                  <a:lnTo>
                    <a:pt x="45" y="33"/>
                  </a:lnTo>
                  <a:lnTo>
                    <a:pt x="48" y="43"/>
                  </a:lnTo>
                  <a:lnTo>
                    <a:pt x="49" y="53"/>
                  </a:lnTo>
                  <a:lnTo>
                    <a:pt x="50" y="63"/>
                  </a:lnTo>
                  <a:lnTo>
                    <a:pt x="49" y="72"/>
                  </a:lnTo>
                  <a:lnTo>
                    <a:pt x="47" y="81"/>
                  </a:lnTo>
                  <a:lnTo>
                    <a:pt x="45" y="90"/>
                  </a:lnTo>
                  <a:lnTo>
                    <a:pt x="42" y="99"/>
                  </a:lnTo>
                  <a:lnTo>
                    <a:pt x="38" y="108"/>
                  </a:lnTo>
                  <a:lnTo>
                    <a:pt x="34" y="116"/>
                  </a:lnTo>
                  <a:lnTo>
                    <a:pt x="30" y="125"/>
                  </a:lnTo>
                  <a:lnTo>
                    <a:pt x="31" y="125"/>
                  </a:lnTo>
                  <a:lnTo>
                    <a:pt x="32" y="124"/>
                  </a:lnTo>
                  <a:lnTo>
                    <a:pt x="37" y="113"/>
                  </a:lnTo>
                  <a:lnTo>
                    <a:pt x="43" y="103"/>
                  </a:lnTo>
                  <a:lnTo>
                    <a:pt x="46" y="92"/>
                  </a:lnTo>
                  <a:lnTo>
                    <a:pt x="49" y="81"/>
                  </a:lnTo>
                  <a:lnTo>
                    <a:pt x="52" y="70"/>
                  </a:lnTo>
                  <a:lnTo>
                    <a:pt x="53" y="59"/>
                  </a:lnTo>
                  <a:lnTo>
                    <a:pt x="52" y="48"/>
                  </a:lnTo>
                  <a:lnTo>
                    <a:pt x="51" y="36"/>
                  </a:lnTo>
                  <a:lnTo>
                    <a:pt x="49" y="27"/>
                  </a:lnTo>
                  <a:lnTo>
                    <a:pt x="45" y="18"/>
                  </a:lnTo>
                  <a:lnTo>
                    <a:pt x="40" y="12"/>
                  </a:lnTo>
                  <a:lnTo>
                    <a:pt x="34" y="6"/>
                  </a:lnTo>
                  <a:lnTo>
                    <a:pt x="28" y="2"/>
                  </a:lnTo>
                  <a:lnTo>
                    <a:pt x="20" y="0"/>
                  </a:lnTo>
                  <a:lnTo>
                    <a:pt x="11" y="0"/>
                  </a:lnTo>
                  <a:lnTo>
                    <a:pt x="2" y="1"/>
                  </a:lnTo>
                  <a:lnTo>
                    <a:pt x="1" y="2"/>
                  </a:lnTo>
                  <a:lnTo>
                    <a:pt x="1" y="3"/>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5" name="Freeform 40"/>
            <p:cNvSpPr>
              <a:spLocks/>
            </p:cNvSpPr>
            <p:nvPr/>
          </p:nvSpPr>
          <p:spPr bwMode="auto">
            <a:xfrm>
              <a:off x="3322" y="1424"/>
              <a:ext cx="44" cy="40"/>
            </a:xfrm>
            <a:custGeom>
              <a:avLst/>
              <a:gdLst>
                <a:gd name="T0" fmla="*/ 0 w 44"/>
                <a:gd name="T1" fmla="*/ 0 h 40"/>
                <a:gd name="T2" fmla="*/ 3 w 44"/>
                <a:gd name="T3" fmla="*/ 8 h 40"/>
                <a:gd name="T4" fmla="*/ 7 w 44"/>
                <a:gd name="T5" fmla="*/ 16 h 40"/>
                <a:gd name="T6" fmla="*/ 12 w 44"/>
                <a:gd name="T7" fmla="*/ 23 h 40"/>
                <a:gd name="T8" fmla="*/ 18 w 44"/>
                <a:gd name="T9" fmla="*/ 29 h 40"/>
                <a:gd name="T10" fmla="*/ 20 w 44"/>
                <a:gd name="T11" fmla="*/ 31 h 40"/>
                <a:gd name="T12" fmla="*/ 23 w 44"/>
                <a:gd name="T13" fmla="*/ 33 h 40"/>
                <a:gd name="T14" fmla="*/ 27 w 44"/>
                <a:gd name="T15" fmla="*/ 36 h 40"/>
                <a:gd name="T16" fmla="*/ 31 w 44"/>
                <a:gd name="T17" fmla="*/ 38 h 40"/>
                <a:gd name="T18" fmla="*/ 35 w 44"/>
                <a:gd name="T19" fmla="*/ 39 h 40"/>
                <a:gd name="T20" fmla="*/ 39 w 44"/>
                <a:gd name="T21" fmla="*/ 40 h 40"/>
                <a:gd name="T22" fmla="*/ 42 w 44"/>
                <a:gd name="T23" fmla="*/ 39 h 40"/>
                <a:gd name="T24" fmla="*/ 44 w 44"/>
                <a:gd name="T25" fmla="*/ 37 h 40"/>
                <a:gd name="T26" fmla="*/ 44 w 44"/>
                <a:gd name="T27" fmla="*/ 35 h 40"/>
                <a:gd name="T28" fmla="*/ 43 w 44"/>
                <a:gd name="T29" fmla="*/ 32 h 40"/>
                <a:gd name="T30" fmla="*/ 42 w 44"/>
                <a:gd name="T31" fmla="*/ 31 h 40"/>
                <a:gd name="T32" fmla="*/ 39 w 44"/>
                <a:gd name="T33" fmla="*/ 30 h 40"/>
                <a:gd name="T34" fmla="*/ 38 w 44"/>
                <a:gd name="T35" fmla="*/ 30 h 40"/>
                <a:gd name="T36" fmla="*/ 36 w 44"/>
                <a:gd name="T37" fmla="*/ 30 h 40"/>
                <a:gd name="T38" fmla="*/ 34 w 44"/>
                <a:gd name="T39" fmla="*/ 30 h 40"/>
                <a:gd name="T40" fmla="*/ 32 w 44"/>
                <a:gd name="T41" fmla="*/ 30 h 40"/>
                <a:gd name="T42" fmla="*/ 29 w 44"/>
                <a:gd name="T43" fmla="*/ 29 h 40"/>
                <a:gd name="T44" fmla="*/ 27 w 44"/>
                <a:gd name="T45" fmla="*/ 29 h 40"/>
                <a:gd name="T46" fmla="*/ 24 w 44"/>
                <a:gd name="T47" fmla="*/ 27 h 40"/>
                <a:gd name="T48" fmla="*/ 21 w 44"/>
                <a:gd name="T49" fmla="*/ 26 h 40"/>
                <a:gd name="T50" fmla="*/ 15 w 44"/>
                <a:gd name="T51" fmla="*/ 22 h 40"/>
                <a:gd name="T52" fmla="*/ 9 w 44"/>
                <a:gd name="T53" fmla="*/ 15 h 40"/>
                <a:gd name="T54" fmla="*/ 5 w 44"/>
                <a:gd name="T55" fmla="*/ 8 h 40"/>
                <a:gd name="T56" fmla="*/ 2 w 44"/>
                <a:gd name="T57" fmla="*/ 0 h 40"/>
                <a:gd name="T58" fmla="*/ 1 w 44"/>
                <a:gd name="T59" fmla="*/ 0 h 40"/>
                <a:gd name="T60" fmla="*/ 1 w 44"/>
                <a:gd name="T61" fmla="*/ 0 h 40"/>
                <a:gd name="T62" fmla="*/ 0 w 44"/>
                <a:gd name="T63" fmla="*/ 0 h 40"/>
                <a:gd name="T64" fmla="*/ 0 w 44"/>
                <a:gd name="T65" fmla="*/ 0 h 40"/>
                <a:gd name="T66" fmla="*/ 0 w 44"/>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40"/>
                <a:gd name="T104" fmla="*/ 44 w 44"/>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40">
                  <a:moveTo>
                    <a:pt x="0" y="0"/>
                  </a:moveTo>
                  <a:lnTo>
                    <a:pt x="3" y="8"/>
                  </a:lnTo>
                  <a:lnTo>
                    <a:pt x="7" y="16"/>
                  </a:lnTo>
                  <a:lnTo>
                    <a:pt x="12" y="23"/>
                  </a:lnTo>
                  <a:lnTo>
                    <a:pt x="18" y="29"/>
                  </a:lnTo>
                  <a:lnTo>
                    <a:pt x="20" y="31"/>
                  </a:lnTo>
                  <a:lnTo>
                    <a:pt x="23" y="33"/>
                  </a:lnTo>
                  <a:lnTo>
                    <a:pt x="27" y="36"/>
                  </a:lnTo>
                  <a:lnTo>
                    <a:pt x="31" y="38"/>
                  </a:lnTo>
                  <a:lnTo>
                    <a:pt x="35" y="39"/>
                  </a:lnTo>
                  <a:lnTo>
                    <a:pt x="39" y="40"/>
                  </a:lnTo>
                  <a:lnTo>
                    <a:pt x="42" y="39"/>
                  </a:lnTo>
                  <a:lnTo>
                    <a:pt x="44" y="37"/>
                  </a:lnTo>
                  <a:lnTo>
                    <a:pt x="44" y="35"/>
                  </a:lnTo>
                  <a:lnTo>
                    <a:pt x="43" y="32"/>
                  </a:lnTo>
                  <a:lnTo>
                    <a:pt x="42" y="31"/>
                  </a:lnTo>
                  <a:lnTo>
                    <a:pt x="39" y="30"/>
                  </a:lnTo>
                  <a:lnTo>
                    <a:pt x="38" y="30"/>
                  </a:lnTo>
                  <a:lnTo>
                    <a:pt x="36" y="30"/>
                  </a:lnTo>
                  <a:lnTo>
                    <a:pt x="34" y="30"/>
                  </a:lnTo>
                  <a:lnTo>
                    <a:pt x="32" y="30"/>
                  </a:lnTo>
                  <a:lnTo>
                    <a:pt x="29" y="29"/>
                  </a:lnTo>
                  <a:lnTo>
                    <a:pt x="27" y="29"/>
                  </a:lnTo>
                  <a:lnTo>
                    <a:pt x="24" y="27"/>
                  </a:lnTo>
                  <a:lnTo>
                    <a:pt x="21" y="26"/>
                  </a:lnTo>
                  <a:lnTo>
                    <a:pt x="15" y="22"/>
                  </a:lnTo>
                  <a:lnTo>
                    <a:pt x="9" y="15"/>
                  </a:lnTo>
                  <a:lnTo>
                    <a:pt x="5" y="8"/>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41"/>
            <p:cNvSpPr>
              <a:spLocks/>
            </p:cNvSpPr>
            <p:nvPr/>
          </p:nvSpPr>
          <p:spPr bwMode="auto">
            <a:xfrm>
              <a:off x="3316" y="1431"/>
              <a:ext cx="23" cy="20"/>
            </a:xfrm>
            <a:custGeom>
              <a:avLst/>
              <a:gdLst>
                <a:gd name="T0" fmla="*/ 0 w 23"/>
                <a:gd name="T1" fmla="*/ 2 h 20"/>
                <a:gd name="T2" fmla="*/ 3 w 23"/>
                <a:gd name="T3" fmla="*/ 8 h 20"/>
                <a:gd name="T4" fmla="*/ 8 w 23"/>
                <a:gd name="T5" fmla="*/ 13 h 20"/>
                <a:gd name="T6" fmla="*/ 13 w 23"/>
                <a:gd name="T7" fmla="*/ 17 h 20"/>
                <a:gd name="T8" fmla="*/ 20 w 23"/>
                <a:gd name="T9" fmla="*/ 20 h 20"/>
                <a:gd name="T10" fmla="*/ 21 w 23"/>
                <a:gd name="T11" fmla="*/ 20 h 20"/>
                <a:gd name="T12" fmla="*/ 22 w 23"/>
                <a:gd name="T13" fmla="*/ 19 h 20"/>
                <a:gd name="T14" fmla="*/ 23 w 23"/>
                <a:gd name="T15" fmla="*/ 19 h 20"/>
                <a:gd name="T16" fmla="*/ 22 w 23"/>
                <a:gd name="T17" fmla="*/ 18 h 20"/>
                <a:gd name="T18" fmla="*/ 17 w 23"/>
                <a:gd name="T19" fmla="*/ 14 h 20"/>
                <a:gd name="T20" fmla="*/ 12 w 23"/>
                <a:gd name="T21" fmla="*/ 10 h 20"/>
                <a:gd name="T22" fmla="*/ 6 w 23"/>
                <a:gd name="T23" fmla="*/ 5 h 20"/>
                <a:gd name="T24" fmla="*/ 3 w 23"/>
                <a:gd name="T25" fmla="*/ 0 h 20"/>
                <a:gd name="T26" fmla="*/ 2 w 23"/>
                <a:gd name="T27" fmla="*/ 0 h 20"/>
                <a:gd name="T28" fmla="*/ 0 w 23"/>
                <a:gd name="T29" fmla="*/ 1 h 20"/>
                <a:gd name="T30" fmla="*/ 0 w 23"/>
                <a:gd name="T31" fmla="*/ 1 h 20"/>
                <a:gd name="T32" fmla="*/ 0 w 23"/>
                <a:gd name="T33" fmla="*/ 2 h 20"/>
                <a:gd name="T34" fmla="*/ 0 w 23"/>
                <a:gd name="T35" fmla="*/ 2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0" y="2"/>
                  </a:moveTo>
                  <a:lnTo>
                    <a:pt x="3" y="8"/>
                  </a:lnTo>
                  <a:lnTo>
                    <a:pt x="8" y="13"/>
                  </a:lnTo>
                  <a:lnTo>
                    <a:pt x="13" y="17"/>
                  </a:lnTo>
                  <a:lnTo>
                    <a:pt x="20" y="20"/>
                  </a:lnTo>
                  <a:lnTo>
                    <a:pt x="21" y="20"/>
                  </a:lnTo>
                  <a:lnTo>
                    <a:pt x="22" y="19"/>
                  </a:lnTo>
                  <a:lnTo>
                    <a:pt x="23" y="19"/>
                  </a:lnTo>
                  <a:lnTo>
                    <a:pt x="22" y="18"/>
                  </a:lnTo>
                  <a:lnTo>
                    <a:pt x="17" y="14"/>
                  </a:lnTo>
                  <a:lnTo>
                    <a:pt x="12" y="10"/>
                  </a:lnTo>
                  <a:lnTo>
                    <a:pt x="6" y="5"/>
                  </a:lnTo>
                  <a:lnTo>
                    <a:pt x="3" y="0"/>
                  </a:lnTo>
                  <a:lnTo>
                    <a:pt x="2"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42"/>
            <p:cNvSpPr>
              <a:spLocks/>
            </p:cNvSpPr>
            <p:nvPr/>
          </p:nvSpPr>
          <p:spPr bwMode="auto">
            <a:xfrm>
              <a:off x="3344" y="1542"/>
              <a:ext cx="61" cy="26"/>
            </a:xfrm>
            <a:custGeom>
              <a:avLst/>
              <a:gdLst>
                <a:gd name="T0" fmla="*/ 0 w 61"/>
                <a:gd name="T1" fmla="*/ 0 h 26"/>
                <a:gd name="T2" fmla="*/ 2 w 61"/>
                <a:gd name="T3" fmla="*/ 2 h 26"/>
                <a:gd name="T4" fmla="*/ 4 w 61"/>
                <a:gd name="T5" fmla="*/ 5 h 26"/>
                <a:gd name="T6" fmla="*/ 5 w 61"/>
                <a:gd name="T7" fmla="*/ 8 h 26"/>
                <a:gd name="T8" fmla="*/ 8 w 61"/>
                <a:gd name="T9" fmla="*/ 9 h 26"/>
                <a:gd name="T10" fmla="*/ 8 w 61"/>
                <a:gd name="T11" fmla="*/ 10 h 26"/>
                <a:gd name="T12" fmla="*/ 9 w 61"/>
                <a:gd name="T13" fmla="*/ 10 h 26"/>
                <a:gd name="T14" fmla="*/ 10 w 61"/>
                <a:gd name="T15" fmla="*/ 11 h 26"/>
                <a:gd name="T16" fmla="*/ 11 w 61"/>
                <a:gd name="T17" fmla="*/ 11 h 26"/>
                <a:gd name="T18" fmla="*/ 15 w 61"/>
                <a:gd name="T19" fmla="*/ 10 h 26"/>
                <a:gd name="T20" fmla="*/ 20 w 61"/>
                <a:gd name="T21" fmla="*/ 11 h 26"/>
                <a:gd name="T22" fmla="*/ 24 w 61"/>
                <a:gd name="T23" fmla="*/ 12 h 26"/>
                <a:gd name="T24" fmla="*/ 28 w 61"/>
                <a:gd name="T25" fmla="*/ 14 h 26"/>
                <a:gd name="T26" fmla="*/ 31 w 61"/>
                <a:gd name="T27" fmla="*/ 17 h 26"/>
                <a:gd name="T28" fmla="*/ 35 w 61"/>
                <a:gd name="T29" fmla="*/ 20 h 26"/>
                <a:gd name="T30" fmla="*/ 39 w 61"/>
                <a:gd name="T31" fmla="*/ 22 h 26"/>
                <a:gd name="T32" fmla="*/ 43 w 61"/>
                <a:gd name="T33" fmla="*/ 24 h 26"/>
                <a:gd name="T34" fmla="*/ 48 w 61"/>
                <a:gd name="T35" fmla="*/ 26 h 26"/>
                <a:gd name="T36" fmla="*/ 52 w 61"/>
                <a:gd name="T37" fmla="*/ 26 h 26"/>
                <a:gd name="T38" fmla="*/ 57 w 61"/>
                <a:gd name="T39" fmla="*/ 26 h 26"/>
                <a:gd name="T40" fmla="*/ 61 w 61"/>
                <a:gd name="T41" fmla="*/ 25 h 26"/>
                <a:gd name="T42" fmla="*/ 61 w 61"/>
                <a:gd name="T43" fmla="*/ 25 h 26"/>
                <a:gd name="T44" fmla="*/ 61 w 61"/>
                <a:gd name="T45" fmla="*/ 24 h 26"/>
                <a:gd name="T46" fmla="*/ 60 w 61"/>
                <a:gd name="T47" fmla="*/ 24 h 26"/>
                <a:gd name="T48" fmla="*/ 60 w 61"/>
                <a:gd name="T49" fmla="*/ 24 h 26"/>
                <a:gd name="T50" fmla="*/ 55 w 61"/>
                <a:gd name="T51" fmla="*/ 25 h 26"/>
                <a:gd name="T52" fmla="*/ 50 w 61"/>
                <a:gd name="T53" fmla="*/ 25 h 26"/>
                <a:gd name="T54" fmla="*/ 46 w 61"/>
                <a:gd name="T55" fmla="*/ 23 h 26"/>
                <a:gd name="T56" fmla="*/ 41 w 61"/>
                <a:gd name="T57" fmla="*/ 22 h 26"/>
                <a:gd name="T58" fmla="*/ 37 w 61"/>
                <a:gd name="T59" fmla="*/ 19 h 26"/>
                <a:gd name="T60" fmla="*/ 33 w 61"/>
                <a:gd name="T61" fmla="*/ 17 h 26"/>
                <a:gd name="T62" fmla="*/ 29 w 61"/>
                <a:gd name="T63" fmla="*/ 14 h 26"/>
                <a:gd name="T64" fmla="*/ 25 w 61"/>
                <a:gd name="T65" fmla="*/ 12 h 26"/>
                <a:gd name="T66" fmla="*/ 23 w 61"/>
                <a:gd name="T67" fmla="*/ 11 h 26"/>
                <a:gd name="T68" fmla="*/ 22 w 61"/>
                <a:gd name="T69" fmla="*/ 10 h 26"/>
                <a:gd name="T70" fmla="*/ 20 w 61"/>
                <a:gd name="T71" fmla="*/ 10 h 26"/>
                <a:gd name="T72" fmla="*/ 19 w 61"/>
                <a:gd name="T73" fmla="*/ 9 h 26"/>
                <a:gd name="T74" fmla="*/ 17 w 61"/>
                <a:gd name="T75" fmla="*/ 9 h 26"/>
                <a:gd name="T76" fmla="*/ 16 w 61"/>
                <a:gd name="T77" fmla="*/ 9 h 26"/>
                <a:gd name="T78" fmla="*/ 14 w 61"/>
                <a:gd name="T79" fmla="*/ 9 h 26"/>
                <a:gd name="T80" fmla="*/ 12 w 61"/>
                <a:gd name="T81" fmla="*/ 9 h 26"/>
                <a:gd name="T82" fmla="*/ 8 w 61"/>
                <a:gd name="T83" fmla="*/ 9 h 26"/>
                <a:gd name="T84" fmla="*/ 5 w 61"/>
                <a:gd name="T85" fmla="*/ 6 h 26"/>
                <a:gd name="T86" fmla="*/ 3 w 61"/>
                <a:gd name="T87" fmla="*/ 3 h 26"/>
                <a:gd name="T88" fmla="*/ 2 w 61"/>
                <a:gd name="T89" fmla="*/ 0 h 26"/>
                <a:gd name="T90" fmla="*/ 1 w 61"/>
                <a:gd name="T91" fmla="*/ 0 h 26"/>
                <a:gd name="T92" fmla="*/ 1 w 61"/>
                <a:gd name="T93" fmla="*/ 0 h 26"/>
                <a:gd name="T94" fmla="*/ 0 w 61"/>
                <a:gd name="T95" fmla="*/ 0 h 26"/>
                <a:gd name="T96" fmla="*/ 0 w 61"/>
                <a:gd name="T97" fmla="*/ 0 h 26"/>
                <a:gd name="T98" fmla="*/ 0 w 61"/>
                <a:gd name="T99" fmla="*/ 0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
                <a:gd name="T151" fmla="*/ 0 h 26"/>
                <a:gd name="T152" fmla="*/ 61 w 61"/>
                <a:gd name="T153" fmla="*/ 26 h 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 h="26">
                  <a:moveTo>
                    <a:pt x="0" y="0"/>
                  </a:moveTo>
                  <a:lnTo>
                    <a:pt x="2" y="2"/>
                  </a:lnTo>
                  <a:lnTo>
                    <a:pt x="4" y="5"/>
                  </a:lnTo>
                  <a:lnTo>
                    <a:pt x="5" y="8"/>
                  </a:lnTo>
                  <a:lnTo>
                    <a:pt x="8" y="9"/>
                  </a:lnTo>
                  <a:lnTo>
                    <a:pt x="8" y="10"/>
                  </a:lnTo>
                  <a:lnTo>
                    <a:pt x="9" y="10"/>
                  </a:lnTo>
                  <a:lnTo>
                    <a:pt x="10" y="11"/>
                  </a:lnTo>
                  <a:lnTo>
                    <a:pt x="11" y="11"/>
                  </a:lnTo>
                  <a:lnTo>
                    <a:pt x="15" y="10"/>
                  </a:lnTo>
                  <a:lnTo>
                    <a:pt x="20" y="11"/>
                  </a:lnTo>
                  <a:lnTo>
                    <a:pt x="24" y="12"/>
                  </a:lnTo>
                  <a:lnTo>
                    <a:pt x="28" y="14"/>
                  </a:lnTo>
                  <a:lnTo>
                    <a:pt x="31" y="17"/>
                  </a:lnTo>
                  <a:lnTo>
                    <a:pt x="35" y="20"/>
                  </a:lnTo>
                  <a:lnTo>
                    <a:pt x="39" y="22"/>
                  </a:lnTo>
                  <a:lnTo>
                    <a:pt x="43" y="24"/>
                  </a:lnTo>
                  <a:lnTo>
                    <a:pt x="48" y="26"/>
                  </a:lnTo>
                  <a:lnTo>
                    <a:pt x="52" y="26"/>
                  </a:lnTo>
                  <a:lnTo>
                    <a:pt x="57" y="26"/>
                  </a:lnTo>
                  <a:lnTo>
                    <a:pt x="61" y="25"/>
                  </a:lnTo>
                  <a:lnTo>
                    <a:pt x="61" y="24"/>
                  </a:lnTo>
                  <a:lnTo>
                    <a:pt x="60" y="24"/>
                  </a:lnTo>
                  <a:lnTo>
                    <a:pt x="55" y="25"/>
                  </a:lnTo>
                  <a:lnTo>
                    <a:pt x="50" y="25"/>
                  </a:lnTo>
                  <a:lnTo>
                    <a:pt x="46" y="23"/>
                  </a:lnTo>
                  <a:lnTo>
                    <a:pt x="41" y="22"/>
                  </a:lnTo>
                  <a:lnTo>
                    <a:pt x="37" y="19"/>
                  </a:lnTo>
                  <a:lnTo>
                    <a:pt x="33" y="17"/>
                  </a:lnTo>
                  <a:lnTo>
                    <a:pt x="29" y="14"/>
                  </a:lnTo>
                  <a:lnTo>
                    <a:pt x="25" y="12"/>
                  </a:lnTo>
                  <a:lnTo>
                    <a:pt x="23" y="11"/>
                  </a:lnTo>
                  <a:lnTo>
                    <a:pt x="22" y="10"/>
                  </a:lnTo>
                  <a:lnTo>
                    <a:pt x="20" y="10"/>
                  </a:lnTo>
                  <a:lnTo>
                    <a:pt x="19" y="9"/>
                  </a:lnTo>
                  <a:lnTo>
                    <a:pt x="17" y="9"/>
                  </a:lnTo>
                  <a:lnTo>
                    <a:pt x="16" y="9"/>
                  </a:lnTo>
                  <a:lnTo>
                    <a:pt x="14" y="9"/>
                  </a:lnTo>
                  <a:lnTo>
                    <a:pt x="12" y="9"/>
                  </a:lnTo>
                  <a:lnTo>
                    <a:pt x="8" y="9"/>
                  </a:lnTo>
                  <a:lnTo>
                    <a:pt x="5" y="6"/>
                  </a:lnTo>
                  <a:lnTo>
                    <a:pt x="3" y="3"/>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43"/>
            <p:cNvSpPr>
              <a:spLocks/>
            </p:cNvSpPr>
            <p:nvPr/>
          </p:nvSpPr>
          <p:spPr bwMode="auto">
            <a:xfrm>
              <a:off x="3340" y="1539"/>
              <a:ext cx="68" cy="34"/>
            </a:xfrm>
            <a:custGeom>
              <a:avLst/>
              <a:gdLst>
                <a:gd name="T0" fmla="*/ 0 w 68"/>
                <a:gd name="T1" fmla="*/ 1 h 34"/>
                <a:gd name="T2" fmla="*/ 3 w 68"/>
                <a:gd name="T3" fmla="*/ 10 h 34"/>
                <a:gd name="T4" fmla="*/ 6 w 68"/>
                <a:gd name="T5" fmla="*/ 18 h 34"/>
                <a:gd name="T6" fmla="*/ 12 w 68"/>
                <a:gd name="T7" fmla="*/ 24 h 34"/>
                <a:gd name="T8" fmla="*/ 22 w 68"/>
                <a:gd name="T9" fmla="*/ 26 h 34"/>
                <a:gd name="T10" fmla="*/ 26 w 68"/>
                <a:gd name="T11" fmla="*/ 26 h 34"/>
                <a:gd name="T12" fmla="*/ 30 w 68"/>
                <a:gd name="T13" fmla="*/ 26 h 34"/>
                <a:gd name="T14" fmla="*/ 34 w 68"/>
                <a:gd name="T15" fmla="*/ 28 h 34"/>
                <a:gd name="T16" fmla="*/ 38 w 68"/>
                <a:gd name="T17" fmla="*/ 29 h 34"/>
                <a:gd name="T18" fmla="*/ 41 w 68"/>
                <a:gd name="T19" fmla="*/ 31 h 34"/>
                <a:gd name="T20" fmla="*/ 46 w 68"/>
                <a:gd name="T21" fmla="*/ 32 h 34"/>
                <a:gd name="T22" fmla="*/ 50 w 68"/>
                <a:gd name="T23" fmla="*/ 33 h 34"/>
                <a:gd name="T24" fmla="*/ 53 w 68"/>
                <a:gd name="T25" fmla="*/ 34 h 34"/>
                <a:gd name="T26" fmla="*/ 57 w 68"/>
                <a:gd name="T27" fmla="*/ 34 h 34"/>
                <a:gd name="T28" fmla="*/ 61 w 68"/>
                <a:gd name="T29" fmla="*/ 32 h 34"/>
                <a:gd name="T30" fmla="*/ 64 w 68"/>
                <a:gd name="T31" fmla="*/ 31 h 34"/>
                <a:gd name="T32" fmla="*/ 68 w 68"/>
                <a:gd name="T33" fmla="*/ 29 h 34"/>
                <a:gd name="T34" fmla="*/ 68 w 68"/>
                <a:gd name="T35" fmla="*/ 28 h 34"/>
                <a:gd name="T36" fmla="*/ 68 w 68"/>
                <a:gd name="T37" fmla="*/ 28 h 34"/>
                <a:gd name="T38" fmla="*/ 65 w 68"/>
                <a:gd name="T39" fmla="*/ 28 h 34"/>
                <a:gd name="T40" fmla="*/ 65 w 68"/>
                <a:gd name="T41" fmla="*/ 28 h 34"/>
                <a:gd name="T42" fmla="*/ 59 w 68"/>
                <a:gd name="T43" fmla="*/ 30 h 34"/>
                <a:gd name="T44" fmla="*/ 54 w 68"/>
                <a:gd name="T45" fmla="*/ 31 h 34"/>
                <a:gd name="T46" fmla="*/ 50 w 68"/>
                <a:gd name="T47" fmla="*/ 31 h 34"/>
                <a:gd name="T48" fmla="*/ 47 w 68"/>
                <a:gd name="T49" fmla="*/ 29 h 34"/>
                <a:gd name="T50" fmla="*/ 43 w 68"/>
                <a:gd name="T51" fmla="*/ 28 h 34"/>
                <a:gd name="T52" fmla="*/ 38 w 68"/>
                <a:gd name="T53" fmla="*/ 26 h 34"/>
                <a:gd name="T54" fmla="*/ 35 w 68"/>
                <a:gd name="T55" fmla="*/ 25 h 34"/>
                <a:gd name="T56" fmla="*/ 30 w 68"/>
                <a:gd name="T57" fmla="*/ 23 h 34"/>
                <a:gd name="T58" fmla="*/ 23 w 68"/>
                <a:gd name="T59" fmla="*/ 23 h 34"/>
                <a:gd name="T60" fmla="*/ 18 w 68"/>
                <a:gd name="T61" fmla="*/ 21 h 34"/>
                <a:gd name="T62" fmla="*/ 14 w 68"/>
                <a:gd name="T63" fmla="*/ 20 h 34"/>
                <a:gd name="T64" fmla="*/ 10 w 68"/>
                <a:gd name="T65" fmla="*/ 17 h 34"/>
                <a:gd name="T66" fmla="*/ 8 w 68"/>
                <a:gd name="T67" fmla="*/ 15 h 34"/>
                <a:gd name="T68" fmla="*/ 6 w 68"/>
                <a:gd name="T69" fmla="*/ 12 h 34"/>
                <a:gd name="T70" fmla="*/ 4 w 68"/>
                <a:gd name="T71" fmla="*/ 7 h 34"/>
                <a:gd name="T72" fmla="*/ 2 w 68"/>
                <a:gd name="T73" fmla="*/ 1 h 34"/>
                <a:gd name="T74" fmla="*/ 1 w 68"/>
                <a:gd name="T75" fmla="*/ 0 h 34"/>
                <a:gd name="T76" fmla="*/ 1 w 68"/>
                <a:gd name="T77" fmla="*/ 0 h 34"/>
                <a:gd name="T78" fmla="*/ 0 w 68"/>
                <a:gd name="T79" fmla="*/ 0 h 34"/>
                <a:gd name="T80" fmla="*/ 0 w 68"/>
                <a:gd name="T81" fmla="*/ 1 h 34"/>
                <a:gd name="T82" fmla="*/ 0 w 68"/>
                <a:gd name="T83" fmla="*/ 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4"/>
                <a:gd name="T128" fmla="*/ 68 w 68"/>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4">
                  <a:moveTo>
                    <a:pt x="0" y="1"/>
                  </a:moveTo>
                  <a:lnTo>
                    <a:pt x="3" y="10"/>
                  </a:lnTo>
                  <a:lnTo>
                    <a:pt x="6" y="18"/>
                  </a:lnTo>
                  <a:lnTo>
                    <a:pt x="12" y="24"/>
                  </a:lnTo>
                  <a:lnTo>
                    <a:pt x="22" y="26"/>
                  </a:lnTo>
                  <a:lnTo>
                    <a:pt x="26" y="26"/>
                  </a:lnTo>
                  <a:lnTo>
                    <a:pt x="30" y="26"/>
                  </a:lnTo>
                  <a:lnTo>
                    <a:pt x="34" y="28"/>
                  </a:lnTo>
                  <a:lnTo>
                    <a:pt x="38" y="29"/>
                  </a:lnTo>
                  <a:lnTo>
                    <a:pt x="41" y="31"/>
                  </a:lnTo>
                  <a:lnTo>
                    <a:pt x="46" y="32"/>
                  </a:lnTo>
                  <a:lnTo>
                    <a:pt x="50" y="33"/>
                  </a:lnTo>
                  <a:lnTo>
                    <a:pt x="53" y="34"/>
                  </a:lnTo>
                  <a:lnTo>
                    <a:pt x="57" y="34"/>
                  </a:lnTo>
                  <a:lnTo>
                    <a:pt x="61" y="32"/>
                  </a:lnTo>
                  <a:lnTo>
                    <a:pt x="64" y="31"/>
                  </a:lnTo>
                  <a:lnTo>
                    <a:pt x="68" y="29"/>
                  </a:lnTo>
                  <a:lnTo>
                    <a:pt x="68" y="28"/>
                  </a:lnTo>
                  <a:lnTo>
                    <a:pt x="65" y="28"/>
                  </a:lnTo>
                  <a:lnTo>
                    <a:pt x="59" y="30"/>
                  </a:lnTo>
                  <a:lnTo>
                    <a:pt x="54" y="31"/>
                  </a:lnTo>
                  <a:lnTo>
                    <a:pt x="50" y="31"/>
                  </a:lnTo>
                  <a:lnTo>
                    <a:pt x="47" y="29"/>
                  </a:lnTo>
                  <a:lnTo>
                    <a:pt x="43" y="28"/>
                  </a:lnTo>
                  <a:lnTo>
                    <a:pt x="38" y="26"/>
                  </a:lnTo>
                  <a:lnTo>
                    <a:pt x="35" y="25"/>
                  </a:lnTo>
                  <a:lnTo>
                    <a:pt x="30" y="23"/>
                  </a:lnTo>
                  <a:lnTo>
                    <a:pt x="23" y="23"/>
                  </a:lnTo>
                  <a:lnTo>
                    <a:pt x="18" y="21"/>
                  </a:lnTo>
                  <a:lnTo>
                    <a:pt x="14" y="20"/>
                  </a:lnTo>
                  <a:lnTo>
                    <a:pt x="10" y="17"/>
                  </a:lnTo>
                  <a:lnTo>
                    <a:pt x="8" y="15"/>
                  </a:lnTo>
                  <a:lnTo>
                    <a:pt x="6" y="12"/>
                  </a:lnTo>
                  <a:lnTo>
                    <a:pt x="4" y="7"/>
                  </a:lnTo>
                  <a:lnTo>
                    <a:pt x="2" y="1"/>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44"/>
            <p:cNvSpPr>
              <a:spLocks/>
            </p:cNvSpPr>
            <p:nvPr/>
          </p:nvSpPr>
          <p:spPr bwMode="auto">
            <a:xfrm>
              <a:off x="3361" y="1563"/>
              <a:ext cx="34" cy="15"/>
            </a:xfrm>
            <a:custGeom>
              <a:avLst/>
              <a:gdLst>
                <a:gd name="T0" fmla="*/ 0 w 34"/>
                <a:gd name="T1" fmla="*/ 1 h 15"/>
                <a:gd name="T2" fmla="*/ 0 w 34"/>
                <a:gd name="T3" fmla="*/ 6 h 15"/>
                <a:gd name="T4" fmla="*/ 0 w 34"/>
                <a:gd name="T5" fmla="*/ 10 h 15"/>
                <a:gd name="T6" fmla="*/ 3 w 34"/>
                <a:gd name="T7" fmla="*/ 14 h 15"/>
                <a:gd name="T8" fmla="*/ 8 w 34"/>
                <a:gd name="T9" fmla="*/ 15 h 15"/>
                <a:gd name="T10" fmla="*/ 11 w 34"/>
                <a:gd name="T11" fmla="*/ 15 h 15"/>
                <a:gd name="T12" fmla="*/ 14 w 34"/>
                <a:gd name="T13" fmla="*/ 15 h 15"/>
                <a:gd name="T14" fmla="*/ 16 w 34"/>
                <a:gd name="T15" fmla="*/ 14 h 15"/>
                <a:gd name="T16" fmla="*/ 19 w 34"/>
                <a:gd name="T17" fmla="*/ 14 h 15"/>
                <a:gd name="T18" fmla="*/ 23 w 34"/>
                <a:gd name="T19" fmla="*/ 12 h 15"/>
                <a:gd name="T20" fmla="*/ 26 w 34"/>
                <a:gd name="T21" fmla="*/ 12 h 15"/>
                <a:gd name="T22" fmla="*/ 29 w 34"/>
                <a:gd name="T23" fmla="*/ 11 h 15"/>
                <a:gd name="T24" fmla="*/ 33 w 34"/>
                <a:gd name="T25" fmla="*/ 11 h 15"/>
                <a:gd name="T26" fmla="*/ 34 w 34"/>
                <a:gd name="T27" fmla="*/ 11 h 15"/>
                <a:gd name="T28" fmla="*/ 34 w 34"/>
                <a:gd name="T29" fmla="*/ 10 h 15"/>
                <a:gd name="T30" fmla="*/ 34 w 34"/>
                <a:gd name="T31" fmla="*/ 9 h 15"/>
                <a:gd name="T32" fmla="*/ 34 w 34"/>
                <a:gd name="T33" fmla="*/ 9 h 15"/>
                <a:gd name="T34" fmla="*/ 32 w 34"/>
                <a:gd name="T35" fmla="*/ 9 h 15"/>
                <a:gd name="T36" fmla="*/ 30 w 34"/>
                <a:gd name="T37" fmla="*/ 9 h 15"/>
                <a:gd name="T38" fmla="*/ 28 w 34"/>
                <a:gd name="T39" fmla="*/ 9 h 15"/>
                <a:gd name="T40" fmla="*/ 26 w 34"/>
                <a:gd name="T41" fmla="*/ 9 h 15"/>
                <a:gd name="T42" fmla="*/ 23 w 34"/>
                <a:gd name="T43" fmla="*/ 10 h 15"/>
                <a:gd name="T44" fmla="*/ 20 w 34"/>
                <a:gd name="T45" fmla="*/ 11 h 15"/>
                <a:gd name="T46" fmla="*/ 17 w 34"/>
                <a:gd name="T47" fmla="*/ 13 h 15"/>
                <a:gd name="T48" fmla="*/ 14 w 34"/>
                <a:gd name="T49" fmla="*/ 14 h 15"/>
                <a:gd name="T50" fmla="*/ 11 w 34"/>
                <a:gd name="T51" fmla="*/ 14 h 15"/>
                <a:gd name="T52" fmla="*/ 9 w 34"/>
                <a:gd name="T53" fmla="*/ 14 h 15"/>
                <a:gd name="T54" fmla="*/ 6 w 34"/>
                <a:gd name="T55" fmla="*/ 13 h 15"/>
                <a:gd name="T56" fmla="*/ 3 w 34"/>
                <a:gd name="T57" fmla="*/ 12 h 15"/>
                <a:gd name="T58" fmla="*/ 2 w 34"/>
                <a:gd name="T59" fmla="*/ 10 h 15"/>
                <a:gd name="T60" fmla="*/ 1 w 34"/>
                <a:gd name="T61" fmla="*/ 7 h 15"/>
                <a:gd name="T62" fmla="*/ 0 w 34"/>
                <a:gd name="T63" fmla="*/ 3 h 15"/>
                <a:gd name="T64" fmla="*/ 0 w 34"/>
                <a:gd name="T65" fmla="*/ 0 h 15"/>
                <a:gd name="T66" fmla="*/ 0 w 34"/>
                <a:gd name="T67" fmla="*/ 0 h 15"/>
                <a:gd name="T68" fmla="*/ 0 w 34"/>
                <a:gd name="T69" fmla="*/ 0 h 15"/>
                <a:gd name="T70" fmla="*/ 0 w 34"/>
                <a:gd name="T71" fmla="*/ 1 h 15"/>
                <a:gd name="T72" fmla="*/ 0 w 34"/>
                <a:gd name="T73" fmla="*/ 1 h 15"/>
                <a:gd name="T74" fmla="*/ 0 w 34"/>
                <a:gd name="T75" fmla="*/ 1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15"/>
                <a:gd name="T116" fmla="*/ 34 w 34"/>
                <a:gd name="T117" fmla="*/ 15 h 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15">
                  <a:moveTo>
                    <a:pt x="0" y="1"/>
                  </a:moveTo>
                  <a:lnTo>
                    <a:pt x="0" y="6"/>
                  </a:lnTo>
                  <a:lnTo>
                    <a:pt x="0" y="10"/>
                  </a:lnTo>
                  <a:lnTo>
                    <a:pt x="3" y="14"/>
                  </a:lnTo>
                  <a:lnTo>
                    <a:pt x="8" y="15"/>
                  </a:lnTo>
                  <a:lnTo>
                    <a:pt x="11" y="15"/>
                  </a:lnTo>
                  <a:lnTo>
                    <a:pt x="14" y="15"/>
                  </a:lnTo>
                  <a:lnTo>
                    <a:pt x="16" y="14"/>
                  </a:lnTo>
                  <a:lnTo>
                    <a:pt x="19" y="14"/>
                  </a:lnTo>
                  <a:lnTo>
                    <a:pt x="23" y="12"/>
                  </a:lnTo>
                  <a:lnTo>
                    <a:pt x="26" y="12"/>
                  </a:lnTo>
                  <a:lnTo>
                    <a:pt x="29" y="11"/>
                  </a:lnTo>
                  <a:lnTo>
                    <a:pt x="33" y="11"/>
                  </a:lnTo>
                  <a:lnTo>
                    <a:pt x="34" y="11"/>
                  </a:lnTo>
                  <a:lnTo>
                    <a:pt x="34" y="10"/>
                  </a:lnTo>
                  <a:lnTo>
                    <a:pt x="34" y="9"/>
                  </a:lnTo>
                  <a:lnTo>
                    <a:pt x="32" y="9"/>
                  </a:lnTo>
                  <a:lnTo>
                    <a:pt x="30" y="9"/>
                  </a:lnTo>
                  <a:lnTo>
                    <a:pt x="28" y="9"/>
                  </a:lnTo>
                  <a:lnTo>
                    <a:pt x="26" y="9"/>
                  </a:lnTo>
                  <a:lnTo>
                    <a:pt x="23" y="10"/>
                  </a:lnTo>
                  <a:lnTo>
                    <a:pt x="20" y="11"/>
                  </a:lnTo>
                  <a:lnTo>
                    <a:pt x="17" y="13"/>
                  </a:lnTo>
                  <a:lnTo>
                    <a:pt x="14" y="14"/>
                  </a:lnTo>
                  <a:lnTo>
                    <a:pt x="11" y="14"/>
                  </a:lnTo>
                  <a:lnTo>
                    <a:pt x="9" y="14"/>
                  </a:lnTo>
                  <a:lnTo>
                    <a:pt x="6" y="13"/>
                  </a:lnTo>
                  <a:lnTo>
                    <a:pt x="3" y="12"/>
                  </a:lnTo>
                  <a:lnTo>
                    <a:pt x="2" y="10"/>
                  </a:lnTo>
                  <a:lnTo>
                    <a:pt x="1" y="7"/>
                  </a:lnTo>
                  <a:lnTo>
                    <a:pt x="0" y="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45"/>
            <p:cNvSpPr>
              <a:spLocks/>
            </p:cNvSpPr>
            <p:nvPr/>
          </p:nvSpPr>
          <p:spPr bwMode="auto">
            <a:xfrm>
              <a:off x="3355" y="1571"/>
              <a:ext cx="37" cy="21"/>
            </a:xfrm>
            <a:custGeom>
              <a:avLst/>
              <a:gdLst>
                <a:gd name="T0" fmla="*/ 0 w 37"/>
                <a:gd name="T1" fmla="*/ 0 h 21"/>
                <a:gd name="T2" fmla="*/ 0 w 37"/>
                <a:gd name="T3" fmla="*/ 8 h 21"/>
                <a:gd name="T4" fmla="*/ 3 w 37"/>
                <a:gd name="T5" fmla="*/ 15 h 21"/>
                <a:gd name="T6" fmla="*/ 7 w 37"/>
                <a:gd name="T7" fmla="*/ 19 h 21"/>
                <a:gd name="T8" fmla="*/ 14 w 37"/>
                <a:gd name="T9" fmla="*/ 21 h 21"/>
                <a:gd name="T10" fmla="*/ 17 w 37"/>
                <a:gd name="T11" fmla="*/ 21 h 21"/>
                <a:gd name="T12" fmla="*/ 20 w 37"/>
                <a:gd name="T13" fmla="*/ 21 h 21"/>
                <a:gd name="T14" fmla="*/ 24 w 37"/>
                <a:gd name="T15" fmla="*/ 19 h 21"/>
                <a:gd name="T16" fmla="*/ 28 w 37"/>
                <a:gd name="T17" fmla="*/ 18 h 21"/>
                <a:gd name="T18" fmla="*/ 31 w 37"/>
                <a:gd name="T19" fmla="*/ 15 h 21"/>
                <a:gd name="T20" fmla="*/ 34 w 37"/>
                <a:gd name="T21" fmla="*/ 13 h 21"/>
                <a:gd name="T22" fmla="*/ 36 w 37"/>
                <a:gd name="T23" fmla="*/ 10 h 21"/>
                <a:gd name="T24" fmla="*/ 37 w 37"/>
                <a:gd name="T25" fmla="*/ 7 h 21"/>
                <a:gd name="T26" fmla="*/ 37 w 37"/>
                <a:gd name="T27" fmla="*/ 6 h 21"/>
                <a:gd name="T28" fmla="*/ 35 w 37"/>
                <a:gd name="T29" fmla="*/ 6 h 21"/>
                <a:gd name="T30" fmla="*/ 35 w 37"/>
                <a:gd name="T31" fmla="*/ 7 h 21"/>
                <a:gd name="T32" fmla="*/ 34 w 37"/>
                <a:gd name="T33" fmla="*/ 8 h 21"/>
                <a:gd name="T34" fmla="*/ 32 w 37"/>
                <a:gd name="T35" fmla="*/ 10 h 21"/>
                <a:gd name="T36" fmla="*/ 29 w 37"/>
                <a:gd name="T37" fmla="*/ 12 h 21"/>
                <a:gd name="T38" fmla="*/ 26 w 37"/>
                <a:gd name="T39" fmla="*/ 15 h 21"/>
                <a:gd name="T40" fmla="*/ 23 w 37"/>
                <a:gd name="T41" fmla="*/ 16 h 21"/>
                <a:gd name="T42" fmla="*/ 19 w 37"/>
                <a:gd name="T43" fmla="*/ 18 h 21"/>
                <a:gd name="T44" fmla="*/ 16 w 37"/>
                <a:gd name="T45" fmla="*/ 18 h 21"/>
                <a:gd name="T46" fmla="*/ 12 w 37"/>
                <a:gd name="T47" fmla="*/ 19 h 21"/>
                <a:gd name="T48" fmla="*/ 9 w 37"/>
                <a:gd name="T49" fmla="*/ 18 h 21"/>
                <a:gd name="T50" fmla="*/ 5 w 37"/>
                <a:gd name="T51" fmla="*/ 16 h 21"/>
                <a:gd name="T52" fmla="*/ 2 w 37"/>
                <a:gd name="T53" fmla="*/ 11 h 21"/>
                <a:gd name="T54" fmla="*/ 0 w 37"/>
                <a:gd name="T55" fmla="*/ 6 h 21"/>
                <a:gd name="T56" fmla="*/ 0 w 37"/>
                <a:gd name="T57" fmla="*/ 0 h 21"/>
                <a:gd name="T58" fmla="*/ 0 w 37"/>
                <a:gd name="T59" fmla="*/ 0 h 21"/>
                <a:gd name="T60" fmla="*/ 0 w 37"/>
                <a:gd name="T61" fmla="*/ 0 h 21"/>
                <a:gd name="T62" fmla="*/ 0 w 37"/>
                <a:gd name="T63" fmla="*/ 0 h 21"/>
                <a:gd name="T64" fmla="*/ 0 w 37"/>
                <a:gd name="T65" fmla="*/ 0 h 21"/>
                <a:gd name="T66" fmla="*/ 0 w 37"/>
                <a:gd name="T67" fmla="*/ 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21"/>
                <a:gd name="T104" fmla="*/ 37 w 37"/>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21">
                  <a:moveTo>
                    <a:pt x="0" y="0"/>
                  </a:moveTo>
                  <a:lnTo>
                    <a:pt x="0" y="8"/>
                  </a:lnTo>
                  <a:lnTo>
                    <a:pt x="3" y="15"/>
                  </a:lnTo>
                  <a:lnTo>
                    <a:pt x="7" y="19"/>
                  </a:lnTo>
                  <a:lnTo>
                    <a:pt x="14" y="21"/>
                  </a:lnTo>
                  <a:lnTo>
                    <a:pt x="17" y="21"/>
                  </a:lnTo>
                  <a:lnTo>
                    <a:pt x="20" y="21"/>
                  </a:lnTo>
                  <a:lnTo>
                    <a:pt x="24" y="19"/>
                  </a:lnTo>
                  <a:lnTo>
                    <a:pt x="28" y="18"/>
                  </a:lnTo>
                  <a:lnTo>
                    <a:pt x="31" y="15"/>
                  </a:lnTo>
                  <a:lnTo>
                    <a:pt x="34" y="13"/>
                  </a:lnTo>
                  <a:lnTo>
                    <a:pt x="36" y="10"/>
                  </a:lnTo>
                  <a:lnTo>
                    <a:pt x="37" y="7"/>
                  </a:lnTo>
                  <a:lnTo>
                    <a:pt x="37" y="6"/>
                  </a:lnTo>
                  <a:lnTo>
                    <a:pt x="35" y="6"/>
                  </a:lnTo>
                  <a:lnTo>
                    <a:pt x="35" y="7"/>
                  </a:lnTo>
                  <a:lnTo>
                    <a:pt x="34" y="8"/>
                  </a:lnTo>
                  <a:lnTo>
                    <a:pt x="32" y="10"/>
                  </a:lnTo>
                  <a:lnTo>
                    <a:pt x="29" y="12"/>
                  </a:lnTo>
                  <a:lnTo>
                    <a:pt x="26" y="15"/>
                  </a:lnTo>
                  <a:lnTo>
                    <a:pt x="23" y="16"/>
                  </a:lnTo>
                  <a:lnTo>
                    <a:pt x="19" y="18"/>
                  </a:lnTo>
                  <a:lnTo>
                    <a:pt x="16" y="18"/>
                  </a:lnTo>
                  <a:lnTo>
                    <a:pt x="12" y="19"/>
                  </a:lnTo>
                  <a:lnTo>
                    <a:pt x="9" y="18"/>
                  </a:lnTo>
                  <a:lnTo>
                    <a:pt x="5" y="16"/>
                  </a:lnTo>
                  <a:lnTo>
                    <a:pt x="2" y="11"/>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46"/>
            <p:cNvSpPr>
              <a:spLocks/>
            </p:cNvSpPr>
            <p:nvPr/>
          </p:nvSpPr>
          <p:spPr bwMode="auto">
            <a:xfrm>
              <a:off x="3311" y="1444"/>
              <a:ext cx="44" cy="187"/>
            </a:xfrm>
            <a:custGeom>
              <a:avLst/>
              <a:gdLst>
                <a:gd name="T0" fmla="*/ 25 w 44"/>
                <a:gd name="T1" fmla="*/ 1 h 187"/>
                <a:gd name="T2" fmla="*/ 22 w 44"/>
                <a:gd name="T3" fmla="*/ 8 h 187"/>
                <a:gd name="T4" fmla="*/ 18 w 44"/>
                <a:gd name="T5" fmla="*/ 15 h 187"/>
                <a:gd name="T6" fmla="*/ 14 w 44"/>
                <a:gd name="T7" fmla="*/ 21 h 187"/>
                <a:gd name="T8" fmla="*/ 11 w 44"/>
                <a:gd name="T9" fmla="*/ 28 h 187"/>
                <a:gd name="T10" fmla="*/ 6 w 44"/>
                <a:gd name="T11" fmla="*/ 38 h 187"/>
                <a:gd name="T12" fmla="*/ 3 w 44"/>
                <a:gd name="T13" fmla="*/ 50 h 187"/>
                <a:gd name="T14" fmla="*/ 1 w 44"/>
                <a:gd name="T15" fmla="*/ 61 h 187"/>
                <a:gd name="T16" fmla="*/ 0 w 44"/>
                <a:gd name="T17" fmla="*/ 73 h 187"/>
                <a:gd name="T18" fmla="*/ 1 w 44"/>
                <a:gd name="T19" fmla="*/ 88 h 187"/>
                <a:gd name="T20" fmla="*/ 5 w 44"/>
                <a:gd name="T21" fmla="*/ 102 h 187"/>
                <a:gd name="T22" fmla="*/ 9 w 44"/>
                <a:gd name="T23" fmla="*/ 117 h 187"/>
                <a:gd name="T24" fmla="*/ 16 w 44"/>
                <a:gd name="T25" fmla="*/ 131 h 187"/>
                <a:gd name="T26" fmla="*/ 23 w 44"/>
                <a:gd name="T27" fmla="*/ 145 h 187"/>
                <a:gd name="T28" fmla="*/ 30 w 44"/>
                <a:gd name="T29" fmla="*/ 159 h 187"/>
                <a:gd name="T30" fmla="*/ 37 w 44"/>
                <a:gd name="T31" fmla="*/ 173 h 187"/>
                <a:gd name="T32" fmla="*/ 42 w 44"/>
                <a:gd name="T33" fmla="*/ 187 h 187"/>
                <a:gd name="T34" fmla="*/ 43 w 44"/>
                <a:gd name="T35" fmla="*/ 187 h 187"/>
                <a:gd name="T36" fmla="*/ 43 w 44"/>
                <a:gd name="T37" fmla="*/ 187 h 187"/>
                <a:gd name="T38" fmla="*/ 44 w 44"/>
                <a:gd name="T39" fmla="*/ 186 h 187"/>
                <a:gd name="T40" fmla="*/ 44 w 44"/>
                <a:gd name="T41" fmla="*/ 185 h 187"/>
                <a:gd name="T42" fmla="*/ 41 w 44"/>
                <a:gd name="T43" fmla="*/ 171 h 187"/>
                <a:gd name="T44" fmla="*/ 35 w 44"/>
                <a:gd name="T45" fmla="*/ 157 h 187"/>
                <a:gd name="T46" fmla="*/ 29 w 44"/>
                <a:gd name="T47" fmla="*/ 145 h 187"/>
                <a:gd name="T48" fmla="*/ 23 w 44"/>
                <a:gd name="T49" fmla="*/ 132 h 187"/>
                <a:gd name="T50" fmla="*/ 17 w 44"/>
                <a:gd name="T51" fmla="*/ 119 h 187"/>
                <a:gd name="T52" fmla="*/ 11 w 44"/>
                <a:gd name="T53" fmla="*/ 106 h 187"/>
                <a:gd name="T54" fmla="*/ 7 w 44"/>
                <a:gd name="T55" fmla="*/ 92 h 187"/>
                <a:gd name="T56" fmla="*/ 4 w 44"/>
                <a:gd name="T57" fmla="*/ 78 h 187"/>
                <a:gd name="T58" fmla="*/ 4 w 44"/>
                <a:gd name="T59" fmla="*/ 63 h 187"/>
                <a:gd name="T60" fmla="*/ 7 w 44"/>
                <a:gd name="T61" fmla="*/ 48 h 187"/>
                <a:gd name="T62" fmla="*/ 12 w 44"/>
                <a:gd name="T63" fmla="*/ 33 h 187"/>
                <a:gd name="T64" fmla="*/ 18 w 44"/>
                <a:gd name="T65" fmla="*/ 19 h 187"/>
                <a:gd name="T66" fmla="*/ 20 w 44"/>
                <a:gd name="T67" fmla="*/ 15 h 187"/>
                <a:gd name="T68" fmla="*/ 23 w 44"/>
                <a:gd name="T69" fmla="*/ 11 h 187"/>
                <a:gd name="T70" fmla="*/ 25 w 44"/>
                <a:gd name="T71" fmla="*/ 7 h 187"/>
                <a:gd name="T72" fmla="*/ 26 w 44"/>
                <a:gd name="T73" fmla="*/ 3 h 187"/>
                <a:gd name="T74" fmla="*/ 26 w 44"/>
                <a:gd name="T75" fmla="*/ 2 h 187"/>
                <a:gd name="T76" fmla="*/ 26 w 44"/>
                <a:gd name="T77" fmla="*/ 1 h 187"/>
                <a:gd name="T78" fmla="*/ 26 w 44"/>
                <a:gd name="T79" fmla="*/ 0 h 187"/>
                <a:gd name="T80" fmla="*/ 25 w 44"/>
                <a:gd name="T81" fmla="*/ 1 h 187"/>
                <a:gd name="T82" fmla="*/ 25 w 44"/>
                <a:gd name="T83" fmla="*/ 1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187"/>
                <a:gd name="T128" fmla="*/ 44 w 44"/>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187">
                  <a:moveTo>
                    <a:pt x="25" y="1"/>
                  </a:moveTo>
                  <a:lnTo>
                    <a:pt x="22" y="8"/>
                  </a:lnTo>
                  <a:lnTo>
                    <a:pt x="18" y="15"/>
                  </a:lnTo>
                  <a:lnTo>
                    <a:pt x="14" y="21"/>
                  </a:lnTo>
                  <a:lnTo>
                    <a:pt x="11" y="28"/>
                  </a:lnTo>
                  <a:lnTo>
                    <a:pt x="6" y="38"/>
                  </a:lnTo>
                  <a:lnTo>
                    <a:pt x="3" y="50"/>
                  </a:lnTo>
                  <a:lnTo>
                    <a:pt x="1" y="61"/>
                  </a:lnTo>
                  <a:lnTo>
                    <a:pt x="0" y="73"/>
                  </a:lnTo>
                  <a:lnTo>
                    <a:pt x="1" y="88"/>
                  </a:lnTo>
                  <a:lnTo>
                    <a:pt x="5" y="102"/>
                  </a:lnTo>
                  <a:lnTo>
                    <a:pt x="9" y="117"/>
                  </a:lnTo>
                  <a:lnTo>
                    <a:pt x="16" y="131"/>
                  </a:lnTo>
                  <a:lnTo>
                    <a:pt x="23" y="145"/>
                  </a:lnTo>
                  <a:lnTo>
                    <a:pt x="30" y="159"/>
                  </a:lnTo>
                  <a:lnTo>
                    <a:pt x="37" y="173"/>
                  </a:lnTo>
                  <a:lnTo>
                    <a:pt x="42" y="187"/>
                  </a:lnTo>
                  <a:lnTo>
                    <a:pt x="43" y="187"/>
                  </a:lnTo>
                  <a:lnTo>
                    <a:pt x="44" y="186"/>
                  </a:lnTo>
                  <a:lnTo>
                    <a:pt x="44" y="185"/>
                  </a:lnTo>
                  <a:lnTo>
                    <a:pt x="41" y="171"/>
                  </a:lnTo>
                  <a:lnTo>
                    <a:pt x="35" y="157"/>
                  </a:lnTo>
                  <a:lnTo>
                    <a:pt x="29" y="145"/>
                  </a:lnTo>
                  <a:lnTo>
                    <a:pt x="23" y="132"/>
                  </a:lnTo>
                  <a:lnTo>
                    <a:pt x="17" y="119"/>
                  </a:lnTo>
                  <a:lnTo>
                    <a:pt x="11" y="106"/>
                  </a:lnTo>
                  <a:lnTo>
                    <a:pt x="7" y="92"/>
                  </a:lnTo>
                  <a:lnTo>
                    <a:pt x="4" y="78"/>
                  </a:lnTo>
                  <a:lnTo>
                    <a:pt x="4" y="63"/>
                  </a:lnTo>
                  <a:lnTo>
                    <a:pt x="7" y="48"/>
                  </a:lnTo>
                  <a:lnTo>
                    <a:pt x="12" y="33"/>
                  </a:lnTo>
                  <a:lnTo>
                    <a:pt x="18" y="19"/>
                  </a:lnTo>
                  <a:lnTo>
                    <a:pt x="20" y="15"/>
                  </a:lnTo>
                  <a:lnTo>
                    <a:pt x="23" y="11"/>
                  </a:lnTo>
                  <a:lnTo>
                    <a:pt x="25" y="7"/>
                  </a:lnTo>
                  <a:lnTo>
                    <a:pt x="26" y="3"/>
                  </a:lnTo>
                  <a:lnTo>
                    <a:pt x="26" y="2"/>
                  </a:lnTo>
                  <a:lnTo>
                    <a:pt x="26" y="1"/>
                  </a:lnTo>
                  <a:lnTo>
                    <a:pt x="26"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47"/>
            <p:cNvSpPr>
              <a:spLocks/>
            </p:cNvSpPr>
            <p:nvPr/>
          </p:nvSpPr>
          <p:spPr bwMode="auto">
            <a:xfrm>
              <a:off x="3408" y="1425"/>
              <a:ext cx="56" cy="7"/>
            </a:xfrm>
            <a:custGeom>
              <a:avLst/>
              <a:gdLst>
                <a:gd name="T0" fmla="*/ 54 w 56"/>
                <a:gd name="T1" fmla="*/ 5 h 7"/>
                <a:gd name="T2" fmla="*/ 51 w 56"/>
                <a:gd name="T3" fmla="*/ 4 h 7"/>
                <a:gd name="T4" fmla="*/ 48 w 56"/>
                <a:gd name="T5" fmla="*/ 3 h 7"/>
                <a:gd name="T6" fmla="*/ 46 w 56"/>
                <a:gd name="T7" fmla="*/ 2 h 7"/>
                <a:gd name="T8" fmla="*/ 43 w 56"/>
                <a:gd name="T9" fmla="*/ 1 h 7"/>
                <a:gd name="T10" fmla="*/ 40 w 56"/>
                <a:gd name="T11" fmla="*/ 1 h 7"/>
                <a:gd name="T12" fmla="*/ 37 w 56"/>
                <a:gd name="T13" fmla="*/ 1 h 7"/>
                <a:gd name="T14" fmla="*/ 34 w 56"/>
                <a:gd name="T15" fmla="*/ 0 h 7"/>
                <a:gd name="T16" fmla="*/ 31 w 56"/>
                <a:gd name="T17" fmla="*/ 0 h 7"/>
                <a:gd name="T18" fmla="*/ 27 w 56"/>
                <a:gd name="T19" fmla="*/ 0 h 7"/>
                <a:gd name="T20" fmla="*/ 24 w 56"/>
                <a:gd name="T21" fmla="*/ 0 h 7"/>
                <a:gd name="T22" fmla="*/ 20 w 56"/>
                <a:gd name="T23" fmla="*/ 0 h 7"/>
                <a:gd name="T24" fmla="*/ 17 w 56"/>
                <a:gd name="T25" fmla="*/ 0 h 7"/>
                <a:gd name="T26" fmla="*/ 13 w 56"/>
                <a:gd name="T27" fmla="*/ 1 h 7"/>
                <a:gd name="T28" fmla="*/ 9 w 56"/>
                <a:gd name="T29" fmla="*/ 1 h 7"/>
                <a:gd name="T30" fmla="*/ 6 w 56"/>
                <a:gd name="T31" fmla="*/ 1 h 7"/>
                <a:gd name="T32" fmla="*/ 2 w 56"/>
                <a:gd name="T33" fmla="*/ 1 h 7"/>
                <a:gd name="T34" fmla="*/ 1 w 56"/>
                <a:gd name="T35" fmla="*/ 1 h 7"/>
                <a:gd name="T36" fmla="*/ 0 w 56"/>
                <a:gd name="T37" fmla="*/ 1 h 7"/>
                <a:gd name="T38" fmla="*/ 0 w 56"/>
                <a:gd name="T39" fmla="*/ 3 h 7"/>
                <a:gd name="T40" fmla="*/ 1 w 56"/>
                <a:gd name="T41" fmla="*/ 4 h 7"/>
                <a:gd name="T42" fmla="*/ 4 w 56"/>
                <a:gd name="T43" fmla="*/ 5 h 7"/>
                <a:gd name="T44" fmla="*/ 6 w 56"/>
                <a:gd name="T45" fmla="*/ 6 h 7"/>
                <a:gd name="T46" fmla="*/ 9 w 56"/>
                <a:gd name="T47" fmla="*/ 6 h 7"/>
                <a:gd name="T48" fmla="*/ 12 w 56"/>
                <a:gd name="T49" fmla="*/ 5 h 7"/>
                <a:gd name="T50" fmla="*/ 18 w 56"/>
                <a:gd name="T51" fmla="*/ 4 h 7"/>
                <a:gd name="T52" fmla="*/ 23 w 56"/>
                <a:gd name="T53" fmla="*/ 4 h 7"/>
                <a:gd name="T54" fmla="*/ 28 w 56"/>
                <a:gd name="T55" fmla="*/ 3 h 7"/>
                <a:gd name="T56" fmla="*/ 33 w 56"/>
                <a:gd name="T57" fmla="*/ 3 h 7"/>
                <a:gd name="T58" fmla="*/ 38 w 56"/>
                <a:gd name="T59" fmla="*/ 3 h 7"/>
                <a:gd name="T60" fmla="*/ 43 w 56"/>
                <a:gd name="T61" fmla="*/ 4 h 7"/>
                <a:gd name="T62" fmla="*/ 48 w 56"/>
                <a:gd name="T63" fmla="*/ 5 h 7"/>
                <a:gd name="T64" fmla="*/ 53 w 56"/>
                <a:gd name="T65" fmla="*/ 7 h 7"/>
                <a:gd name="T66" fmla="*/ 55 w 56"/>
                <a:gd name="T67" fmla="*/ 7 h 7"/>
                <a:gd name="T68" fmla="*/ 56 w 56"/>
                <a:gd name="T69" fmla="*/ 7 h 7"/>
                <a:gd name="T70" fmla="*/ 56 w 56"/>
                <a:gd name="T71" fmla="*/ 6 h 7"/>
                <a:gd name="T72" fmla="*/ 54 w 56"/>
                <a:gd name="T73" fmla="*/ 5 h 7"/>
                <a:gd name="T74" fmla="*/ 54 w 56"/>
                <a:gd name="T75" fmla="*/ 5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
                <a:gd name="T116" fmla="*/ 56 w 56"/>
                <a:gd name="T117" fmla="*/ 7 h 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
                  <a:moveTo>
                    <a:pt x="54" y="5"/>
                  </a:moveTo>
                  <a:lnTo>
                    <a:pt x="51" y="4"/>
                  </a:lnTo>
                  <a:lnTo>
                    <a:pt x="48" y="3"/>
                  </a:lnTo>
                  <a:lnTo>
                    <a:pt x="46" y="2"/>
                  </a:lnTo>
                  <a:lnTo>
                    <a:pt x="43" y="1"/>
                  </a:lnTo>
                  <a:lnTo>
                    <a:pt x="40" y="1"/>
                  </a:lnTo>
                  <a:lnTo>
                    <a:pt x="37" y="1"/>
                  </a:lnTo>
                  <a:lnTo>
                    <a:pt x="34" y="0"/>
                  </a:lnTo>
                  <a:lnTo>
                    <a:pt x="31" y="0"/>
                  </a:lnTo>
                  <a:lnTo>
                    <a:pt x="27" y="0"/>
                  </a:lnTo>
                  <a:lnTo>
                    <a:pt x="24" y="0"/>
                  </a:lnTo>
                  <a:lnTo>
                    <a:pt x="20" y="0"/>
                  </a:lnTo>
                  <a:lnTo>
                    <a:pt x="17" y="0"/>
                  </a:lnTo>
                  <a:lnTo>
                    <a:pt x="13" y="1"/>
                  </a:lnTo>
                  <a:lnTo>
                    <a:pt x="9" y="1"/>
                  </a:lnTo>
                  <a:lnTo>
                    <a:pt x="6" y="1"/>
                  </a:lnTo>
                  <a:lnTo>
                    <a:pt x="2" y="1"/>
                  </a:lnTo>
                  <a:lnTo>
                    <a:pt x="1" y="1"/>
                  </a:lnTo>
                  <a:lnTo>
                    <a:pt x="0" y="1"/>
                  </a:lnTo>
                  <a:lnTo>
                    <a:pt x="0" y="3"/>
                  </a:lnTo>
                  <a:lnTo>
                    <a:pt x="1" y="4"/>
                  </a:lnTo>
                  <a:lnTo>
                    <a:pt x="4" y="5"/>
                  </a:lnTo>
                  <a:lnTo>
                    <a:pt x="6" y="6"/>
                  </a:lnTo>
                  <a:lnTo>
                    <a:pt x="9" y="6"/>
                  </a:lnTo>
                  <a:lnTo>
                    <a:pt x="12" y="5"/>
                  </a:lnTo>
                  <a:lnTo>
                    <a:pt x="18" y="4"/>
                  </a:lnTo>
                  <a:lnTo>
                    <a:pt x="23" y="4"/>
                  </a:lnTo>
                  <a:lnTo>
                    <a:pt x="28" y="3"/>
                  </a:lnTo>
                  <a:lnTo>
                    <a:pt x="33" y="3"/>
                  </a:lnTo>
                  <a:lnTo>
                    <a:pt x="38" y="3"/>
                  </a:lnTo>
                  <a:lnTo>
                    <a:pt x="43" y="4"/>
                  </a:lnTo>
                  <a:lnTo>
                    <a:pt x="48" y="5"/>
                  </a:lnTo>
                  <a:lnTo>
                    <a:pt x="53" y="7"/>
                  </a:lnTo>
                  <a:lnTo>
                    <a:pt x="55" y="7"/>
                  </a:lnTo>
                  <a:lnTo>
                    <a:pt x="56" y="7"/>
                  </a:lnTo>
                  <a:lnTo>
                    <a:pt x="56" y="6"/>
                  </a:lnTo>
                  <a:lnTo>
                    <a:pt x="5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48"/>
            <p:cNvSpPr>
              <a:spLocks/>
            </p:cNvSpPr>
            <p:nvPr/>
          </p:nvSpPr>
          <p:spPr bwMode="auto">
            <a:xfrm>
              <a:off x="3414" y="1471"/>
              <a:ext cx="58" cy="19"/>
            </a:xfrm>
            <a:custGeom>
              <a:avLst/>
              <a:gdLst>
                <a:gd name="T0" fmla="*/ 0 w 58"/>
                <a:gd name="T1" fmla="*/ 3 h 19"/>
                <a:gd name="T2" fmla="*/ 5 w 58"/>
                <a:gd name="T3" fmla="*/ 8 h 19"/>
                <a:gd name="T4" fmla="*/ 12 w 58"/>
                <a:gd name="T5" fmla="*/ 12 h 19"/>
                <a:gd name="T6" fmla="*/ 18 w 58"/>
                <a:gd name="T7" fmla="*/ 15 h 19"/>
                <a:gd name="T8" fmla="*/ 26 w 58"/>
                <a:gd name="T9" fmla="*/ 18 h 19"/>
                <a:gd name="T10" fmla="*/ 33 w 58"/>
                <a:gd name="T11" fmla="*/ 19 h 19"/>
                <a:gd name="T12" fmla="*/ 41 w 58"/>
                <a:gd name="T13" fmla="*/ 19 h 19"/>
                <a:gd name="T14" fmla="*/ 48 w 58"/>
                <a:gd name="T15" fmla="*/ 17 h 19"/>
                <a:gd name="T16" fmla="*/ 55 w 58"/>
                <a:gd name="T17" fmla="*/ 14 h 19"/>
                <a:gd name="T18" fmla="*/ 56 w 58"/>
                <a:gd name="T19" fmla="*/ 11 h 19"/>
                <a:gd name="T20" fmla="*/ 58 w 58"/>
                <a:gd name="T21" fmla="*/ 8 h 19"/>
                <a:gd name="T22" fmla="*/ 57 w 58"/>
                <a:gd name="T23" fmla="*/ 6 h 19"/>
                <a:gd name="T24" fmla="*/ 55 w 58"/>
                <a:gd name="T25" fmla="*/ 6 h 19"/>
                <a:gd name="T26" fmla="*/ 51 w 58"/>
                <a:gd name="T27" fmla="*/ 6 h 19"/>
                <a:gd name="T28" fmla="*/ 48 w 58"/>
                <a:gd name="T29" fmla="*/ 7 h 19"/>
                <a:gd name="T30" fmla="*/ 44 w 58"/>
                <a:gd name="T31" fmla="*/ 8 h 19"/>
                <a:gd name="T32" fmla="*/ 41 w 58"/>
                <a:gd name="T33" fmla="*/ 9 h 19"/>
                <a:gd name="T34" fmla="*/ 38 w 58"/>
                <a:gd name="T35" fmla="*/ 10 h 19"/>
                <a:gd name="T36" fmla="*/ 34 w 58"/>
                <a:gd name="T37" fmla="*/ 10 h 19"/>
                <a:gd name="T38" fmla="*/ 30 w 58"/>
                <a:gd name="T39" fmla="*/ 11 h 19"/>
                <a:gd name="T40" fmla="*/ 26 w 58"/>
                <a:gd name="T41" fmla="*/ 11 h 19"/>
                <a:gd name="T42" fmla="*/ 23 w 58"/>
                <a:gd name="T43" fmla="*/ 10 h 19"/>
                <a:gd name="T44" fmla="*/ 20 w 58"/>
                <a:gd name="T45" fmla="*/ 10 h 19"/>
                <a:gd name="T46" fmla="*/ 16 w 58"/>
                <a:gd name="T47" fmla="*/ 8 h 19"/>
                <a:gd name="T48" fmla="*/ 13 w 58"/>
                <a:gd name="T49" fmla="*/ 8 h 19"/>
                <a:gd name="T50" fmla="*/ 10 w 58"/>
                <a:gd name="T51" fmla="*/ 6 h 19"/>
                <a:gd name="T52" fmla="*/ 6 w 58"/>
                <a:gd name="T53" fmla="*/ 4 h 19"/>
                <a:gd name="T54" fmla="*/ 4 w 58"/>
                <a:gd name="T55" fmla="*/ 3 h 19"/>
                <a:gd name="T56" fmla="*/ 1 w 58"/>
                <a:gd name="T57" fmla="*/ 0 h 19"/>
                <a:gd name="T58" fmla="*/ 1 w 58"/>
                <a:gd name="T59" fmla="*/ 0 h 19"/>
                <a:gd name="T60" fmla="*/ 0 w 58"/>
                <a:gd name="T61" fmla="*/ 1 h 19"/>
                <a:gd name="T62" fmla="*/ 0 w 58"/>
                <a:gd name="T63" fmla="*/ 2 h 19"/>
                <a:gd name="T64" fmla="*/ 0 w 58"/>
                <a:gd name="T65" fmla="*/ 3 h 19"/>
                <a:gd name="T66" fmla="*/ 0 w 58"/>
                <a:gd name="T67" fmla="*/ 3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9"/>
                <a:gd name="T104" fmla="*/ 58 w 5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9">
                  <a:moveTo>
                    <a:pt x="0" y="3"/>
                  </a:moveTo>
                  <a:lnTo>
                    <a:pt x="5" y="8"/>
                  </a:lnTo>
                  <a:lnTo>
                    <a:pt x="12" y="12"/>
                  </a:lnTo>
                  <a:lnTo>
                    <a:pt x="18" y="15"/>
                  </a:lnTo>
                  <a:lnTo>
                    <a:pt x="26" y="18"/>
                  </a:lnTo>
                  <a:lnTo>
                    <a:pt x="33" y="19"/>
                  </a:lnTo>
                  <a:lnTo>
                    <a:pt x="41" y="19"/>
                  </a:lnTo>
                  <a:lnTo>
                    <a:pt x="48" y="17"/>
                  </a:lnTo>
                  <a:lnTo>
                    <a:pt x="55" y="14"/>
                  </a:lnTo>
                  <a:lnTo>
                    <a:pt x="56" y="11"/>
                  </a:lnTo>
                  <a:lnTo>
                    <a:pt x="58" y="8"/>
                  </a:lnTo>
                  <a:lnTo>
                    <a:pt x="57" y="6"/>
                  </a:lnTo>
                  <a:lnTo>
                    <a:pt x="55" y="6"/>
                  </a:lnTo>
                  <a:lnTo>
                    <a:pt x="51" y="6"/>
                  </a:lnTo>
                  <a:lnTo>
                    <a:pt x="48" y="7"/>
                  </a:lnTo>
                  <a:lnTo>
                    <a:pt x="44" y="8"/>
                  </a:lnTo>
                  <a:lnTo>
                    <a:pt x="41" y="9"/>
                  </a:lnTo>
                  <a:lnTo>
                    <a:pt x="38" y="10"/>
                  </a:lnTo>
                  <a:lnTo>
                    <a:pt x="34" y="10"/>
                  </a:lnTo>
                  <a:lnTo>
                    <a:pt x="30" y="11"/>
                  </a:lnTo>
                  <a:lnTo>
                    <a:pt x="26" y="11"/>
                  </a:lnTo>
                  <a:lnTo>
                    <a:pt x="23" y="10"/>
                  </a:lnTo>
                  <a:lnTo>
                    <a:pt x="20" y="10"/>
                  </a:lnTo>
                  <a:lnTo>
                    <a:pt x="16" y="8"/>
                  </a:lnTo>
                  <a:lnTo>
                    <a:pt x="13" y="8"/>
                  </a:lnTo>
                  <a:lnTo>
                    <a:pt x="10" y="6"/>
                  </a:lnTo>
                  <a:lnTo>
                    <a:pt x="6" y="4"/>
                  </a:lnTo>
                  <a:lnTo>
                    <a:pt x="4" y="3"/>
                  </a:lnTo>
                  <a:lnTo>
                    <a:pt x="1"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49"/>
            <p:cNvSpPr>
              <a:spLocks/>
            </p:cNvSpPr>
            <p:nvPr/>
          </p:nvSpPr>
          <p:spPr bwMode="auto">
            <a:xfrm>
              <a:off x="3455" y="1482"/>
              <a:ext cx="26" cy="7"/>
            </a:xfrm>
            <a:custGeom>
              <a:avLst/>
              <a:gdLst>
                <a:gd name="T0" fmla="*/ 26 w 26"/>
                <a:gd name="T1" fmla="*/ 0 h 7"/>
                <a:gd name="T2" fmla="*/ 23 w 26"/>
                <a:gd name="T3" fmla="*/ 1 h 7"/>
                <a:gd name="T4" fmla="*/ 21 w 26"/>
                <a:gd name="T5" fmla="*/ 2 h 7"/>
                <a:gd name="T6" fmla="*/ 18 w 26"/>
                <a:gd name="T7" fmla="*/ 3 h 7"/>
                <a:gd name="T8" fmla="*/ 15 w 26"/>
                <a:gd name="T9" fmla="*/ 3 h 7"/>
                <a:gd name="T10" fmla="*/ 12 w 26"/>
                <a:gd name="T11" fmla="*/ 3 h 7"/>
                <a:gd name="T12" fmla="*/ 9 w 26"/>
                <a:gd name="T13" fmla="*/ 1 h 7"/>
                <a:gd name="T14" fmla="*/ 5 w 26"/>
                <a:gd name="T15" fmla="*/ 0 h 7"/>
                <a:gd name="T16" fmla="*/ 2 w 26"/>
                <a:gd name="T17" fmla="*/ 0 h 7"/>
                <a:gd name="T18" fmla="*/ 1 w 26"/>
                <a:gd name="T19" fmla="*/ 0 h 7"/>
                <a:gd name="T20" fmla="*/ 0 w 26"/>
                <a:gd name="T21" fmla="*/ 2 h 7"/>
                <a:gd name="T22" fmla="*/ 0 w 26"/>
                <a:gd name="T23" fmla="*/ 3 h 7"/>
                <a:gd name="T24" fmla="*/ 0 w 26"/>
                <a:gd name="T25" fmla="*/ 5 h 7"/>
                <a:gd name="T26" fmla="*/ 3 w 26"/>
                <a:gd name="T27" fmla="*/ 6 h 7"/>
                <a:gd name="T28" fmla="*/ 6 w 26"/>
                <a:gd name="T29" fmla="*/ 7 h 7"/>
                <a:gd name="T30" fmla="*/ 10 w 26"/>
                <a:gd name="T31" fmla="*/ 7 h 7"/>
                <a:gd name="T32" fmla="*/ 13 w 26"/>
                <a:gd name="T33" fmla="*/ 6 h 7"/>
                <a:gd name="T34" fmla="*/ 17 w 26"/>
                <a:gd name="T35" fmla="*/ 6 h 7"/>
                <a:gd name="T36" fmla="*/ 20 w 26"/>
                <a:gd name="T37" fmla="*/ 5 h 7"/>
                <a:gd name="T38" fmla="*/ 23 w 26"/>
                <a:gd name="T39" fmla="*/ 3 h 7"/>
                <a:gd name="T40" fmla="*/ 25 w 26"/>
                <a:gd name="T41" fmla="*/ 2 h 7"/>
                <a:gd name="T42" fmla="*/ 26 w 26"/>
                <a:gd name="T43" fmla="*/ 1 h 7"/>
                <a:gd name="T44" fmla="*/ 26 w 26"/>
                <a:gd name="T45" fmla="*/ 0 h 7"/>
                <a:gd name="T46" fmla="*/ 26 w 26"/>
                <a:gd name="T47" fmla="*/ 0 h 7"/>
                <a:gd name="T48" fmla="*/ 26 w 26"/>
                <a:gd name="T49" fmla="*/ 0 h 7"/>
                <a:gd name="T50" fmla="*/ 26 w 26"/>
                <a:gd name="T51" fmla="*/ 0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
                <a:gd name="T80" fmla="*/ 26 w 26"/>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
                  <a:moveTo>
                    <a:pt x="26" y="0"/>
                  </a:moveTo>
                  <a:lnTo>
                    <a:pt x="23" y="1"/>
                  </a:lnTo>
                  <a:lnTo>
                    <a:pt x="21" y="2"/>
                  </a:lnTo>
                  <a:lnTo>
                    <a:pt x="18" y="3"/>
                  </a:lnTo>
                  <a:lnTo>
                    <a:pt x="15" y="3"/>
                  </a:lnTo>
                  <a:lnTo>
                    <a:pt x="12" y="3"/>
                  </a:lnTo>
                  <a:lnTo>
                    <a:pt x="9" y="1"/>
                  </a:lnTo>
                  <a:lnTo>
                    <a:pt x="5" y="0"/>
                  </a:lnTo>
                  <a:lnTo>
                    <a:pt x="2" y="0"/>
                  </a:lnTo>
                  <a:lnTo>
                    <a:pt x="1" y="0"/>
                  </a:lnTo>
                  <a:lnTo>
                    <a:pt x="0" y="2"/>
                  </a:lnTo>
                  <a:lnTo>
                    <a:pt x="0" y="3"/>
                  </a:lnTo>
                  <a:lnTo>
                    <a:pt x="0" y="5"/>
                  </a:lnTo>
                  <a:lnTo>
                    <a:pt x="3" y="6"/>
                  </a:lnTo>
                  <a:lnTo>
                    <a:pt x="6" y="7"/>
                  </a:lnTo>
                  <a:lnTo>
                    <a:pt x="10" y="7"/>
                  </a:lnTo>
                  <a:lnTo>
                    <a:pt x="13" y="6"/>
                  </a:lnTo>
                  <a:lnTo>
                    <a:pt x="17" y="6"/>
                  </a:lnTo>
                  <a:lnTo>
                    <a:pt x="20" y="5"/>
                  </a:lnTo>
                  <a:lnTo>
                    <a:pt x="23" y="3"/>
                  </a:lnTo>
                  <a:lnTo>
                    <a:pt x="25" y="2"/>
                  </a:lnTo>
                  <a:lnTo>
                    <a:pt x="26"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5" name="Freeform 50"/>
            <p:cNvSpPr>
              <a:spLocks/>
            </p:cNvSpPr>
            <p:nvPr/>
          </p:nvSpPr>
          <p:spPr bwMode="auto">
            <a:xfrm>
              <a:off x="3349" y="1307"/>
              <a:ext cx="185" cy="226"/>
            </a:xfrm>
            <a:custGeom>
              <a:avLst/>
              <a:gdLst>
                <a:gd name="T0" fmla="*/ 1 w 185"/>
                <a:gd name="T1" fmla="*/ 47 h 226"/>
                <a:gd name="T2" fmla="*/ 4 w 185"/>
                <a:gd name="T3" fmla="*/ 28 h 226"/>
                <a:gd name="T4" fmla="*/ 15 w 185"/>
                <a:gd name="T5" fmla="*/ 13 h 226"/>
                <a:gd name="T6" fmla="*/ 31 w 185"/>
                <a:gd name="T7" fmla="*/ 5 h 226"/>
                <a:gd name="T8" fmla="*/ 50 w 185"/>
                <a:gd name="T9" fmla="*/ 4 h 226"/>
                <a:gd name="T10" fmla="*/ 68 w 185"/>
                <a:gd name="T11" fmla="*/ 11 h 226"/>
                <a:gd name="T12" fmla="*/ 82 w 185"/>
                <a:gd name="T13" fmla="*/ 22 h 226"/>
                <a:gd name="T14" fmla="*/ 93 w 185"/>
                <a:gd name="T15" fmla="*/ 36 h 226"/>
                <a:gd name="T16" fmla="*/ 103 w 185"/>
                <a:gd name="T17" fmla="*/ 66 h 226"/>
                <a:gd name="T18" fmla="*/ 107 w 185"/>
                <a:gd name="T19" fmla="*/ 111 h 226"/>
                <a:gd name="T20" fmla="*/ 112 w 185"/>
                <a:gd name="T21" fmla="*/ 146 h 226"/>
                <a:gd name="T22" fmla="*/ 124 w 185"/>
                <a:gd name="T23" fmla="*/ 181 h 226"/>
                <a:gd name="T24" fmla="*/ 143 w 185"/>
                <a:gd name="T25" fmla="*/ 213 h 226"/>
                <a:gd name="T26" fmla="*/ 169 w 185"/>
                <a:gd name="T27" fmla="*/ 226 h 226"/>
                <a:gd name="T28" fmla="*/ 185 w 185"/>
                <a:gd name="T29" fmla="*/ 221 h 226"/>
                <a:gd name="T30" fmla="*/ 184 w 185"/>
                <a:gd name="T31" fmla="*/ 219 h 226"/>
                <a:gd name="T32" fmla="*/ 168 w 185"/>
                <a:gd name="T33" fmla="*/ 223 h 226"/>
                <a:gd name="T34" fmla="*/ 142 w 185"/>
                <a:gd name="T35" fmla="*/ 209 h 226"/>
                <a:gd name="T36" fmla="*/ 124 w 185"/>
                <a:gd name="T37" fmla="*/ 178 h 226"/>
                <a:gd name="T38" fmla="*/ 113 w 185"/>
                <a:gd name="T39" fmla="*/ 144 h 226"/>
                <a:gd name="T40" fmla="*/ 109 w 185"/>
                <a:gd name="T41" fmla="*/ 107 h 226"/>
                <a:gd name="T42" fmla="*/ 103 w 185"/>
                <a:gd name="T43" fmla="*/ 62 h 226"/>
                <a:gd name="T44" fmla="*/ 93 w 185"/>
                <a:gd name="T45" fmla="*/ 33 h 226"/>
                <a:gd name="T46" fmla="*/ 83 w 185"/>
                <a:gd name="T47" fmla="*/ 19 h 226"/>
                <a:gd name="T48" fmla="*/ 69 w 185"/>
                <a:gd name="T49" fmla="*/ 10 h 226"/>
                <a:gd name="T50" fmla="*/ 54 w 185"/>
                <a:gd name="T51" fmla="*/ 3 h 226"/>
                <a:gd name="T52" fmla="*/ 34 w 185"/>
                <a:gd name="T53" fmla="*/ 0 h 226"/>
                <a:gd name="T54" fmla="*/ 15 w 185"/>
                <a:gd name="T55" fmla="*/ 8 h 226"/>
                <a:gd name="T56" fmla="*/ 4 w 185"/>
                <a:gd name="T57" fmla="*/ 25 h 226"/>
                <a:gd name="T58" fmla="*/ 0 w 185"/>
                <a:gd name="T59" fmla="*/ 46 h 226"/>
                <a:gd name="T60" fmla="*/ 3 w 185"/>
                <a:gd name="T61" fmla="*/ 57 h 226"/>
                <a:gd name="T62" fmla="*/ 3 w 185"/>
                <a:gd name="T63" fmla="*/ 57 h 226"/>
                <a:gd name="T64" fmla="*/ 3 w 185"/>
                <a:gd name="T65" fmla="*/ 57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26"/>
                <a:gd name="T101" fmla="*/ 185 w 185"/>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26">
                  <a:moveTo>
                    <a:pt x="3" y="57"/>
                  </a:moveTo>
                  <a:lnTo>
                    <a:pt x="1" y="47"/>
                  </a:lnTo>
                  <a:lnTo>
                    <a:pt x="2" y="37"/>
                  </a:lnTo>
                  <a:lnTo>
                    <a:pt x="4" y="28"/>
                  </a:lnTo>
                  <a:lnTo>
                    <a:pt x="9" y="20"/>
                  </a:lnTo>
                  <a:lnTo>
                    <a:pt x="15" y="13"/>
                  </a:lnTo>
                  <a:lnTo>
                    <a:pt x="22" y="8"/>
                  </a:lnTo>
                  <a:lnTo>
                    <a:pt x="31" y="5"/>
                  </a:lnTo>
                  <a:lnTo>
                    <a:pt x="41" y="4"/>
                  </a:lnTo>
                  <a:lnTo>
                    <a:pt x="50" y="4"/>
                  </a:lnTo>
                  <a:lnTo>
                    <a:pt x="59" y="7"/>
                  </a:lnTo>
                  <a:lnTo>
                    <a:pt x="68" y="11"/>
                  </a:lnTo>
                  <a:lnTo>
                    <a:pt x="75" y="16"/>
                  </a:lnTo>
                  <a:lnTo>
                    <a:pt x="82" y="22"/>
                  </a:lnTo>
                  <a:lnTo>
                    <a:pt x="88" y="29"/>
                  </a:lnTo>
                  <a:lnTo>
                    <a:pt x="93" y="36"/>
                  </a:lnTo>
                  <a:lnTo>
                    <a:pt x="97" y="44"/>
                  </a:lnTo>
                  <a:lnTo>
                    <a:pt x="103" y="66"/>
                  </a:lnTo>
                  <a:lnTo>
                    <a:pt x="106" y="88"/>
                  </a:lnTo>
                  <a:lnTo>
                    <a:pt x="107" y="111"/>
                  </a:lnTo>
                  <a:lnTo>
                    <a:pt x="109" y="134"/>
                  </a:lnTo>
                  <a:lnTo>
                    <a:pt x="112" y="146"/>
                  </a:lnTo>
                  <a:lnTo>
                    <a:pt x="117" y="164"/>
                  </a:lnTo>
                  <a:lnTo>
                    <a:pt x="124" y="181"/>
                  </a:lnTo>
                  <a:lnTo>
                    <a:pt x="133" y="199"/>
                  </a:lnTo>
                  <a:lnTo>
                    <a:pt x="143" y="213"/>
                  </a:lnTo>
                  <a:lnTo>
                    <a:pt x="155" y="223"/>
                  </a:lnTo>
                  <a:lnTo>
                    <a:pt x="169" y="226"/>
                  </a:lnTo>
                  <a:lnTo>
                    <a:pt x="185" y="221"/>
                  </a:lnTo>
                  <a:lnTo>
                    <a:pt x="185" y="220"/>
                  </a:lnTo>
                  <a:lnTo>
                    <a:pt x="184" y="219"/>
                  </a:lnTo>
                  <a:lnTo>
                    <a:pt x="168" y="223"/>
                  </a:lnTo>
                  <a:lnTo>
                    <a:pt x="154" y="219"/>
                  </a:lnTo>
                  <a:lnTo>
                    <a:pt x="142" y="209"/>
                  </a:lnTo>
                  <a:lnTo>
                    <a:pt x="132" y="196"/>
                  </a:lnTo>
                  <a:lnTo>
                    <a:pt x="124" y="178"/>
                  </a:lnTo>
                  <a:lnTo>
                    <a:pt x="118" y="161"/>
                  </a:lnTo>
                  <a:lnTo>
                    <a:pt x="113" y="144"/>
                  </a:lnTo>
                  <a:lnTo>
                    <a:pt x="111" y="130"/>
                  </a:lnTo>
                  <a:lnTo>
                    <a:pt x="109" y="107"/>
                  </a:lnTo>
                  <a:lnTo>
                    <a:pt x="106" y="84"/>
                  </a:lnTo>
                  <a:lnTo>
                    <a:pt x="103" y="62"/>
                  </a:lnTo>
                  <a:lnTo>
                    <a:pt x="97" y="40"/>
                  </a:lnTo>
                  <a:lnTo>
                    <a:pt x="93" y="33"/>
                  </a:lnTo>
                  <a:lnTo>
                    <a:pt x="89" y="25"/>
                  </a:lnTo>
                  <a:lnTo>
                    <a:pt x="83" y="19"/>
                  </a:lnTo>
                  <a:lnTo>
                    <a:pt x="77" y="14"/>
                  </a:lnTo>
                  <a:lnTo>
                    <a:pt x="69" y="10"/>
                  </a:lnTo>
                  <a:lnTo>
                    <a:pt x="62" y="6"/>
                  </a:lnTo>
                  <a:lnTo>
                    <a:pt x="54" y="3"/>
                  </a:lnTo>
                  <a:lnTo>
                    <a:pt x="46" y="1"/>
                  </a:lnTo>
                  <a:lnTo>
                    <a:pt x="34" y="0"/>
                  </a:lnTo>
                  <a:lnTo>
                    <a:pt x="24" y="3"/>
                  </a:lnTo>
                  <a:lnTo>
                    <a:pt x="15" y="8"/>
                  </a:lnTo>
                  <a:lnTo>
                    <a:pt x="9" y="16"/>
                  </a:lnTo>
                  <a:lnTo>
                    <a:pt x="4" y="25"/>
                  </a:lnTo>
                  <a:lnTo>
                    <a:pt x="1" y="35"/>
                  </a:lnTo>
                  <a:lnTo>
                    <a:pt x="0" y="46"/>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51"/>
            <p:cNvSpPr>
              <a:spLocks/>
            </p:cNvSpPr>
            <p:nvPr/>
          </p:nvSpPr>
          <p:spPr bwMode="auto">
            <a:xfrm>
              <a:off x="3378" y="1338"/>
              <a:ext cx="178" cy="254"/>
            </a:xfrm>
            <a:custGeom>
              <a:avLst/>
              <a:gdLst>
                <a:gd name="T0" fmla="*/ 9 w 178"/>
                <a:gd name="T1" fmla="*/ 6 h 254"/>
                <a:gd name="T2" fmla="*/ 25 w 178"/>
                <a:gd name="T3" fmla="*/ 5 h 254"/>
                <a:gd name="T4" fmla="*/ 39 w 178"/>
                <a:gd name="T5" fmla="*/ 22 h 254"/>
                <a:gd name="T6" fmla="*/ 51 w 178"/>
                <a:gd name="T7" fmla="*/ 42 h 254"/>
                <a:gd name="T8" fmla="*/ 62 w 178"/>
                <a:gd name="T9" fmla="*/ 65 h 254"/>
                <a:gd name="T10" fmla="*/ 71 w 178"/>
                <a:gd name="T11" fmla="*/ 95 h 254"/>
                <a:gd name="T12" fmla="*/ 79 w 178"/>
                <a:gd name="T13" fmla="*/ 126 h 254"/>
                <a:gd name="T14" fmla="*/ 85 w 178"/>
                <a:gd name="T15" fmla="*/ 156 h 254"/>
                <a:gd name="T16" fmla="*/ 92 w 178"/>
                <a:gd name="T17" fmla="*/ 181 h 254"/>
                <a:gd name="T18" fmla="*/ 98 w 178"/>
                <a:gd name="T19" fmla="*/ 201 h 254"/>
                <a:gd name="T20" fmla="*/ 107 w 178"/>
                <a:gd name="T21" fmla="*/ 218 h 254"/>
                <a:gd name="T22" fmla="*/ 119 w 178"/>
                <a:gd name="T23" fmla="*/ 235 h 254"/>
                <a:gd name="T24" fmla="*/ 133 w 178"/>
                <a:gd name="T25" fmla="*/ 248 h 254"/>
                <a:gd name="T26" fmla="*/ 148 w 178"/>
                <a:gd name="T27" fmla="*/ 254 h 254"/>
                <a:gd name="T28" fmla="*/ 162 w 178"/>
                <a:gd name="T29" fmla="*/ 253 h 254"/>
                <a:gd name="T30" fmla="*/ 174 w 178"/>
                <a:gd name="T31" fmla="*/ 244 h 254"/>
                <a:gd name="T32" fmla="*/ 178 w 178"/>
                <a:gd name="T33" fmla="*/ 233 h 254"/>
                <a:gd name="T34" fmla="*/ 173 w 178"/>
                <a:gd name="T35" fmla="*/ 227 h 254"/>
                <a:gd name="T36" fmla="*/ 165 w 178"/>
                <a:gd name="T37" fmla="*/ 239 h 254"/>
                <a:gd name="T38" fmla="*/ 149 w 178"/>
                <a:gd name="T39" fmla="*/ 245 h 254"/>
                <a:gd name="T40" fmla="*/ 132 w 178"/>
                <a:gd name="T41" fmla="*/ 238 h 254"/>
                <a:gd name="T42" fmla="*/ 117 w 178"/>
                <a:gd name="T43" fmla="*/ 224 h 254"/>
                <a:gd name="T44" fmla="*/ 107 w 178"/>
                <a:gd name="T45" fmla="*/ 209 h 254"/>
                <a:gd name="T46" fmla="*/ 101 w 178"/>
                <a:gd name="T47" fmla="*/ 194 h 254"/>
                <a:gd name="T48" fmla="*/ 95 w 178"/>
                <a:gd name="T49" fmla="*/ 177 h 254"/>
                <a:gd name="T50" fmla="*/ 92 w 178"/>
                <a:gd name="T51" fmla="*/ 162 h 254"/>
                <a:gd name="T52" fmla="*/ 86 w 178"/>
                <a:gd name="T53" fmla="*/ 141 h 254"/>
                <a:gd name="T54" fmla="*/ 80 w 178"/>
                <a:gd name="T55" fmla="*/ 115 h 254"/>
                <a:gd name="T56" fmla="*/ 74 w 178"/>
                <a:gd name="T57" fmla="*/ 90 h 254"/>
                <a:gd name="T58" fmla="*/ 65 w 178"/>
                <a:gd name="T59" fmla="*/ 65 h 254"/>
                <a:gd name="T60" fmla="*/ 55 w 178"/>
                <a:gd name="T61" fmla="*/ 44 h 254"/>
                <a:gd name="T62" fmla="*/ 42 w 178"/>
                <a:gd name="T63" fmla="*/ 21 h 254"/>
                <a:gd name="T64" fmla="*/ 26 w 178"/>
                <a:gd name="T65" fmla="*/ 3 h 254"/>
                <a:gd name="T66" fmla="*/ 8 w 178"/>
                <a:gd name="T67" fmla="*/ 3 h 254"/>
                <a:gd name="T68" fmla="*/ 0 w 178"/>
                <a:gd name="T69" fmla="*/ 15 h 254"/>
                <a:gd name="T70" fmla="*/ 0 w 178"/>
                <a:gd name="T71" fmla="*/ 16 h 254"/>
                <a:gd name="T72" fmla="*/ 1 w 178"/>
                <a:gd name="T73" fmla="*/ 16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254"/>
                <a:gd name="T113" fmla="*/ 178 w 178"/>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254">
                  <a:moveTo>
                    <a:pt x="1" y="16"/>
                  </a:moveTo>
                  <a:lnTo>
                    <a:pt x="9" y="6"/>
                  </a:lnTo>
                  <a:lnTo>
                    <a:pt x="17" y="3"/>
                  </a:lnTo>
                  <a:lnTo>
                    <a:pt x="25" y="5"/>
                  </a:lnTo>
                  <a:lnTo>
                    <a:pt x="32" y="12"/>
                  </a:lnTo>
                  <a:lnTo>
                    <a:pt x="39" y="22"/>
                  </a:lnTo>
                  <a:lnTo>
                    <a:pt x="45" y="32"/>
                  </a:lnTo>
                  <a:lnTo>
                    <a:pt x="51" y="42"/>
                  </a:lnTo>
                  <a:lnTo>
                    <a:pt x="55" y="51"/>
                  </a:lnTo>
                  <a:lnTo>
                    <a:pt x="62" y="65"/>
                  </a:lnTo>
                  <a:lnTo>
                    <a:pt x="67" y="80"/>
                  </a:lnTo>
                  <a:lnTo>
                    <a:pt x="71" y="95"/>
                  </a:lnTo>
                  <a:lnTo>
                    <a:pt x="75" y="110"/>
                  </a:lnTo>
                  <a:lnTo>
                    <a:pt x="79" y="126"/>
                  </a:lnTo>
                  <a:lnTo>
                    <a:pt x="82" y="141"/>
                  </a:lnTo>
                  <a:lnTo>
                    <a:pt x="85" y="156"/>
                  </a:lnTo>
                  <a:lnTo>
                    <a:pt x="89" y="172"/>
                  </a:lnTo>
                  <a:lnTo>
                    <a:pt x="92" y="181"/>
                  </a:lnTo>
                  <a:lnTo>
                    <a:pt x="95" y="191"/>
                  </a:lnTo>
                  <a:lnTo>
                    <a:pt x="98" y="201"/>
                  </a:lnTo>
                  <a:lnTo>
                    <a:pt x="103" y="210"/>
                  </a:lnTo>
                  <a:lnTo>
                    <a:pt x="107" y="218"/>
                  </a:lnTo>
                  <a:lnTo>
                    <a:pt x="113" y="227"/>
                  </a:lnTo>
                  <a:lnTo>
                    <a:pt x="119" y="235"/>
                  </a:lnTo>
                  <a:lnTo>
                    <a:pt x="126" y="242"/>
                  </a:lnTo>
                  <a:lnTo>
                    <a:pt x="133" y="248"/>
                  </a:lnTo>
                  <a:lnTo>
                    <a:pt x="140" y="251"/>
                  </a:lnTo>
                  <a:lnTo>
                    <a:pt x="148" y="254"/>
                  </a:lnTo>
                  <a:lnTo>
                    <a:pt x="155" y="254"/>
                  </a:lnTo>
                  <a:lnTo>
                    <a:pt x="162" y="253"/>
                  </a:lnTo>
                  <a:lnTo>
                    <a:pt x="169" y="249"/>
                  </a:lnTo>
                  <a:lnTo>
                    <a:pt x="174" y="244"/>
                  </a:lnTo>
                  <a:lnTo>
                    <a:pt x="178" y="236"/>
                  </a:lnTo>
                  <a:lnTo>
                    <a:pt x="178" y="233"/>
                  </a:lnTo>
                  <a:lnTo>
                    <a:pt x="176" y="230"/>
                  </a:lnTo>
                  <a:lnTo>
                    <a:pt x="173" y="227"/>
                  </a:lnTo>
                  <a:lnTo>
                    <a:pt x="171" y="229"/>
                  </a:lnTo>
                  <a:lnTo>
                    <a:pt x="165" y="239"/>
                  </a:lnTo>
                  <a:lnTo>
                    <a:pt x="157" y="243"/>
                  </a:lnTo>
                  <a:lnTo>
                    <a:pt x="149" y="245"/>
                  </a:lnTo>
                  <a:lnTo>
                    <a:pt x="141" y="242"/>
                  </a:lnTo>
                  <a:lnTo>
                    <a:pt x="132" y="238"/>
                  </a:lnTo>
                  <a:lnTo>
                    <a:pt x="125" y="231"/>
                  </a:lnTo>
                  <a:lnTo>
                    <a:pt x="117" y="224"/>
                  </a:lnTo>
                  <a:lnTo>
                    <a:pt x="112" y="216"/>
                  </a:lnTo>
                  <a:lnTo>
                    <a:pt x="107" y="209"/>
                  </a:lnTo>
                  <a:lnTo>
                    <a:pt x="104" y="201"/>
                  </a:lnTo>
                  <a:lnTo>
                    <a:pt x="101" y="194"/>
                  </a:lnTo>
                  <a:lnTo>
                    <a:pt x="98" y="186"/>
                  </a:lnTo>
                  <a:lnTo>
                    <a:pt x="95" y="177"/>
                  </a:lnTo>
                  <a:lnTo>
                    <a:pt x="93" y="170"/>
                  </a:lnTo>
                  <a:lnTo>
                    <a:pt x="92" y="162"/>
                  </a:lnTo>
                  <a:lnTo>
                    <a:pt x="89" y="153"/>
                  </a:lnTo>
                  <a:lnTo>
                    <a:pt x="86" y="141"/>
                  </a:lnTo>
                  <a:lnTo>
                    <a:pt x="83" y="128"/>
                  </a:lnTo>
                  <a:lnTo>
                    <a:pt x="80" y="115"/>
                  </a:lnTo>
                  <a:lnTo>
                    <a:pt x="77" y="103"/>
                  </a:lnTo>
                  <a:lnTo>
                    <a:pt x="74" y="90"/>
                  </a:lnTo>
                  <a:lnTo>
                    <a:pt x="70" y="78"/>
                  </a:lnTo>
                  <a:lnTo>
                    <a:pt x="65" y="65"/>
                  </a:lnTo>
                  <a:lnTo>
                    <a:pt x="60" y="53"/>
                  </a:lnTo>
                  <a:lnTo>
                    <a:pt x="55" y="44"/>
                  </a:lnTo>
                  <a:lnTo>
                    <a:pt x="49" y="33"/>
                  </a:lnTo>
                  <a:lnTo>
                    <a:pt x="42" y="21"/>
                  </a:lnTo>
                  <a:lnTo>
                    <a:pt x="34" y="11"/>
                  </a:lnTo>
                  <a:lnTo>
                    <a:pt x="26" y="3"/>
                  </a:lnTo>
                  <a:lnTo>
                    <a:pt x="17" y="0"/>
                  </a:lnTo>
                  <a:lnTo>
                    <a:pt x="8" y="3"/>
                  </a:lnTo>
                  <a:lnTo>
                    <a:pt x="0" y="14"/>
                  </a:lnTo>
                  <a:lnTo>
                    <a:pt x="0" y="15"/>
                  </a:lnTo>
                  <a:lnTo>
                    <a:pt x="0"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7" name="Freeform 52"/>
            <p:cNvSpPr>
              <a:spLocks/>
            </p:cNvSpPr>
            <p:nvPr/>
          </p:nvSpPr>
          <p:spPr bwMode="auto">
            <a:xfrm>
              <a:off x="3327" y="1328"/>
              <a:ext cx="34" cy="72"/>
            </a:xfrm>
            <a:custGeom>
              <a:avLst/>
              <a:gdLst>
                <a:gd name="T0" fmla="*/ 34 w 34"/>
                <a:gd name="T1" fmla="*/ 11 h 72"/>
                <a:gd name="T2" fmla="*/ 31 w 34"/>
                <a:gd name="T3" fmla="*/ 6 h 72"/>
                <a:gd name="T4" fmla="*/ 26 w 34"/>
                <a:gd name="T5" fmla="*/ 3 h 72"/>
                <a:gd name="T6" fmla="*/ 22 w 34"/>
                <a:gd name="T7" fmla="*/ 1 h 72"/>
                <a:gd name="T8" fmla="*/ 18 w 34"/>
                <a:gd name="T9" fmla="*/ 0 h 72"/>
                <a:gd name="T10" fmla="*/ 14 w 34"/>
                <a:gd name="T11" fmla="*/ 1 h 72"/>
                <a:gd name="T12" fmla="*/ 10 w 34"/>
                <a:gd name="T13" fmla="*/ 3 h 72"/>
                <a:gd name="T14" fmla="*/ 7 w 34"/>
                <a:gd name="T15" fmla="*/ 7 h 72"/>
                <a:gd name="T16" fmla="*/ 4 w 34"/>
                <a:gd name="T17" fmla="*/ 12 h 72"/>
                <a:gd name="T18" fmla="*/ 0 w 34"/>
                <a:gd name="T19" fmla="*/ 27 h 72"/>
                <a:gd name="T20" fmla="*/ 1 w 34"/>
                <a:gd name="T21" fmla="*/ 43 h 72"/>
                <a:gd name="T22" fmla="*/ 6 w 34"/>
                <a:gd name="T23" fmla="*/ 58 h 72"/>
                <a:gd name="T24" fmla="*/ 13 w 34"/>
                <a:gd name="T25" fmla="*/ 72 h 72"/>
                <a:gd name="T26" fmla="*/ 13 w 34"/>
                <a:gd name="T27" fmla="*/ 72 h 72"/>
                <a:gd name="T28" fmla="*/ 14 w 34"/>
                <a:gd name="T29" fmla="*/ 72 h 72"/>
                <a:gd name="T30" fmla="*/ 15 w 34"/>
                <a:gd name="T31" fmla="*/ 70 h 72"/>
                <a:gd name="T32" fmla="*/ 15 w 34"/>
                <a:gd name="T33" fmla="*/ 69 h 72"/>
                <a:gd name="T34" fmla="*/ 11 w 34"/>
                <a:gd name="T35" fmla="*/ 61 h 72"/>
                <a:gd name="T36" fmla="*/ 7 w 34"/>
                <a:gd name="T37" fmla="*/ 53 h 72"/>
                <a:gd name="T38" fmla="*/ 4 w 34"/>
                <a:gd name="T39" fmla="*/ 44 h 72"/>
                <a:gd name="T40" fmla="*/ 2 w 34"/>
                <a:gd name="T41" fmla="*/ 35 h 72"/>
                <a:gd name="T42" fmla="*/ 2 w 34"/>
                <a:gd name="T43" fmla="*/ 24 h 72"/>
                <a:gd name="T44" fmla="*/ 5 w 34"/>
                <a:gd name="T45" fmla="*/ 13 h 72"/>
                <a:gd name="T46" fmla="*/ 11 w 34"/>
                <a:gd name="T47" fmla="*/ 4 h 72"/>
                <a:gd name="T48" fmla="*/ 21 w 34"/>
                <a:gd name="T49" fmla="*/ 2 h 72"/>
                <a:gd name="T50" fmla="*/ 25 w 34"/>
                <a:gd name="T51" fmla="*/ 3 h 72"/>
                <a:gd name="T52" fmla="*/ 28 w 34"/>
                <a:gd name="T53" fmla="*/ 6 h 72"/>
                <a:gd name="T54" fmla="*/ 31 w 34"/>
                <a:gd name="T55" fmla="*/ 9 h 72"/>
                <a:gd name="T56" fmla="*/ 34 w 34"/>
                <a:gd name="T57" fmla="*/ 12 h 72"/>
                <a:gd name="T58" fmla="*/ 34 w 34"/>
                <a:gd name="T59" fmla="*/ 12 h 72"/>
                <a:gd name="T60" fmla="*/ 34 w 34"/>
                <a:gd name="T61" fmla="*/ 12 h 72"/>
                <a:gd name="T62" fmla="*/ 34 w 34"/>
                <a:gd name="T63" fmla="*/ 11 h 72"/>
                <a:gd name="T64" fmla="*/ 34 w 34"/>
                <a:gd name="T65" fmla="*/ 11 h 72"/>
                <a:gd name="T66" fmla="*/ 34 w 34"/>
                <a:gd name="T67" fmla="*/ 11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4" y="11"/>
                  </a:moveTo>
                  <a:lnTo>
                    <a:pt x="31" y="6"/>
                  </a:lnTo>
                  <a:lnTo>
                    <a:pt x="26" y="3"/>
                  </a:lnTo>
                  <a:lnTo>
                    <a:pt x="22" y="1"/>
                  </a:lnTo>
                  <a:lnTo>
                    <a:pt x="18" y="0"/>
                  </a:lnTo>
                  <a:lnTo>
                    <a:pt x="14" y="1"/>
                  </a:lnTo>
                  <a:lnTo>
                    <a:pt x="10" y="3"/>
                  </a:lnTo>
                  <a:lnTo>
                    <a:pt x="7" y="7"/>
                  </a:lnTo>
                  <a:lnTo>
                    <a:pt x="4" y="12"/>
                  </a:lnTo>
                  <a:lnTo>
                    <a:pt x="0" y="27"/>
                  </a:lnTo>
                  <a:lnTo>
                    <a:pt x="1" y="43"/>
                  </a:lnTo>
                  <a:lnTo>
                    <a:pt x="6" y="58"/>
                  </a:lnTo>
                  <a:lnTo>
                    <a:pt x="13" y="72"/>
                  </a:lnTo>
                  <a:lnTo>
                    <a:pt x="14" y="72"/>
                  </a:lnTo>
                  <a:lnTo>
                    <a:pt x="15" y="70"/>
                  </a:lnTo>
                  <a:lnTo>
                    <a:pt x="15" y="69"/>
                  </a:lnTo>
                  <a:lnTo>
                    <a:pt x="11" y="61"/>
                  </a:lnTo>
                  <a:lnTo>
                    <a:pt x="7" y="53"/>
                  </a:lnTo>
                  <a:lnTo>
                    <a:pt x="4" y="44"/>
                  </a:lnTo>
                  <a:lnTo>
                    <a:pt x="2" y="35"/>
                  </a:lnTo>
                  <a:lnTo>
                    <a:pt x="2" y="24"/>
                  </a:lnTo>
                  <a:lnTo>
                    <a:pt x="5" y="13"/>
                  </a:lnTo>
                  <a:lnTo>
                    <a:pt x="11" y="4"/>
                  </a:lnTo>
                  <a:lnTo>
                    <a:pt x="21" y="2"/>
                  </a:lnTo>
                  <a:lnTo>
                    <a:pt x="25" y="3"/>
                  </a:lnTo>
                  <a:lnTo>
                    <a:pt x="28" y="6"/>
                  </a:lnTo>
                  <a:lnTo>
                    <a:pt x="31" y="9"/>
                  </a:lnTo>
                  <a:lnTo>
                    <a:pt x="34" y="12"/>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53"/>
            <p:cNvSpPr>
              <a:spLocks/>
            </p:cNvSpPr>
            <p:nvPr/>
          </p:nvSpPr>
          <p:spPr bwMode="auto">
            <a:xfrm>
              <a:off x="3413" y="1304"/>
              <a:ext cx="213" cy="348"/>
            </a:xfrm>
            <a:custGeom>
              <a:avLst/>
              <a:gdLst>
                <a:gd name="T0" fmla="*/ 8 w 213"/>
                <a:gd name="T1" fmla="*/ 8 h 348"/>
                <a:gd name="T2" fmla="*/ 24 w 213"/>
                <a:gd name="T3" fmla="*/ 6 h 348"/>
                <a:gd name="T4" fmla="*/ 40 w 213"/>
                <a:gd name="T5" fmla="*/ 4 h 348"/>
                <a:gd name="T6" fmla="*/ 57 w 213"/>
                <a:gd name="T7" fmla="*/ 5 h 348"/>
                <a:gd name="T8" fmla="*/ 73 w 213"/>
                <a:gd name="T9" fmla="*/ 7 h 348"/>
                <a:gd name="T10" fmla="*/ 90 w 213"/>
                <a:gd name="T11" fmla="*/ 10 h 348"/>
                <a:gd name="T12" fmla="*/ 106 w 213"/>
                <a:gd name="T13" fmla="*/ 15 h 348"/>
                <a:gd name="T14" fmla="*/ 121 w 213"/>
                <a:gd name="T15" fmla="*/ 20 h 348"/>
                <a:gd name="T16" fmla="*/ 142 w 213"/>
                <a:gd name="T17" fmla="*/ 31 h 348"/>
                <a:gd name="T18" fmla="*/ 163 w 213"/>
                <a:gd name="T19" fmla="*/ 53 h 348"/>
                <a:gd name="T20" fmla="*/ 178 w 213"/>
                <a:gd name="T21" fmla="*/ 81 h 348"/>
                <a:gd name="T22" fmla="*/ 184 w 213"/>
                <a:gd name="T23" fmla="*/ 112 h 348"/>
                <a:gd name="T24" fmla="*/ 186 w 213"/>
                <a:gd name="T25" fmla="*/ 158 h 348"/>
                <a:gd name="T26" fmla="*/ 190 w 213"/>
                <a:gd name="T27" fmla="*/ 218 h 348"/>
                <a:gd name="T28" fmla="*/ 202 w 213"/>
                <a:gd name="T29" fmla="*/ 258 h 348"/>
                <a:gd name="T30" fmla="*/ 208 w 213"/>
                <a:gd name="T31" fmla="*/ 279 h 348"/>
                <a:gd name="T32" fmla="*/ 211 w 213"/>
                <a:gd name="T33" fmla="*/ 301 h 348"/>
                <a:gd name="T34" fmla="*/ 204 w 213"/>
                <a:gd name="T35" fmla="*/ 321 h 348"/>
                <a:gd name="T36" fmla="*/ 192 w 213"/>
                <a:gd name="T37" fmla="*/ 333 h 348"/>
                <a:gd name="T38" fmla="*/ 178 w 213"/>
                <a:gd name="T39" fmla="*/ 338 h 348"/>
                <a:gd name="T40" fmla="*/ 164 w 213"/>
                <a:gd name="T41" fmla="*/ 339 h 348"/>
                <a:gd name="T42" fmla="*/ 152 w 213"/>
                <a:gd name="T43" fmla="*/ 335 h 348"/>
                <a:gd name="T44" fmla="*/ 146 w 213"/>
                <a:gd name="T45" fmla="*/ 330 h 348"/>
                <a:gd name="T46" fmla="*/ 141 w 213"/>
                <a:gd name="T47" fmla="*/ 335 h 348"/>
                <a:gd name="T48" fmla="*/ 146 w 213"/>
                <a:gd name="T49" fmla="*/ 344 h 348"/>
                <a:gd name="T50" fmla="*/ 163 w 213"/>
                <a:gd name="T51" fmla="*/ 348 h 348"/>
                <a:gd name="T52" fmla="*/ 184 w 213"/>
                <a:gd name="T53" fmla="*/ 341 h 348"/>
                <a:gd name="T54" fmla="*/ 201 w 213"/>
                <a:gd name="T55" fmla="*/ 330 h 348"/>
                <a:gd name="T56" fmla="*/ 211 w 213"/>
                <a:gd name="T57" fmla="*/ 312 h 348"/>
                <a:gd name="T58" fmla="*/ 212 w 213"/>
                <a:gd name="T59" fmla="*/ 286 h 348"/>
                <a:gd name="T60" fmla="*/ 208 w 213"/>
                <a:gd name="T61" fmla="*/ 264 h 348"/>
                <a:gd name="T62" fmla="*/ 201 w 213"/>
                <a:gd name="T63" fmla="*/ 247 h 348"/>
                <a:gd name="T64" fmla="*/ 193 w 213"/>
                <a:gd name="T65" fmla="*/ 225 h 348"/>
                <a:gd name="T66" fmla="*/ 190 w 213"/>
                <a:gd name="T67" fmla="*/ 197 h 348"/>
                <a:gd name="T68" fmla="*/ 189 w 213"/>
                <a:gd name="T69" fmla="*/ 163 h 348"/>
                <a:gd name="T70" fmla="*/ 189 w 213"/>
                <a:gd name="T71" fmla="*/ 125 h 348"/>
                <a:gd name="T72" fmla="*/ 184 w 213"/>
                <a:gd name="T73" fmla="*/ 87 h 348"/>
                <a:gd name="T74" fmla="*/ 167 w 213"/>
                <a:gd name="T75" fmla="*/ 51 h 348"/>
                <a:gd name="T76" fmla="*/ 144 w 213"/>
                <a:gd name="T77" fmla="*/ 27 h 348"/>
                <a:gd name="T78" fmla="*/ 128 w 213"/>
                <a:gd name="T79" fmla="*/ 18 h 348"/>
                <a:gd name="T80" fmla="*/ 110 w 213"/>
                <a:gd name="T81" fmla="*/ 10 h 348"/>
                <a:gd name="T82" fmla="*/ 90 w 213"/>
                <a:gd name="T83" fmla="*/ 4 h 348"/>
                <a:gd name="T84" fmla="*/ 70 w 213"/>
                <a:gd name="T85" fmla="*/ 1 h 348"/>
                <a:gd name="T86" fmla="*/ 49 w 213"/>
                <a:gd name="T87" fmla="*/ 0 h 348"/>
                <a:gd name="T88" fmla="*/ 29 w 213"/>
                <a:gd name="T89" fmla="*/ 1 h 348"/>
                <a:gd name="T90" fmla="*/ 10 w 213"/>
                <a:gd name="T91" fmla="*/ 4 h 348"/>
                <a:gd name="T92" fmla="*/ 1 w 213"/>
                <a:gd name="T93" fmla="*/ 7 h 348"/>
                <a:gd name="T94" fmla="*/ 0 w 213"/>
                <a:gd name="T95" fmla="*/ 10 h 348"/>
                <a:gd name="T96" fmla="*/ 1 w 213"/>
                <a:gd name="T97" fmla="*/ 10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348"/>
                <a:gd name="T149" fmla="*/ 213 w 213"/>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348">
                  <a:moveTo>
                    <a:pt x="1" y="10"/>
                  </a:moveTo>
                  <a:lnTo>
                    <a:pt x="8" y="8"/>
                  </a:lnTo>
                  <a:lnTo>
                    <a:pt x="16" y="7"/>
                  </a:lnTo>
                  <a:lnTo>
                    <a:pt x="24" y="6"/>
                  </a:lnTo>
                  <a:lnTo>
                    <a:pt x="32" y="5"/>
                  </a:lnTo>
                  <a:lnTo>
                    <a:pt x="40" y="4"/>
                  </a:lnTo>
                  <a:lnTo>
                    <a:pt x="48" y="4"/>
                  </a:lnTo>
                  <a:lnTo>
                    <a:pt x="57" y="5"/>
                  </a:lnTo>
                  <a:lnTo>
                    <a:pt x="65" y="6"/>
                  </a:lnTo>
                  <a:lnTo>
                    <a:pt x="73" y="7"/>
                  </a:lnTo>
                  <a:lnTo>
                    <a:pt x="81" y="8"/>
                  </a:lnTo>
                  <a:lnTo>
                    <a:pt x="90" y="10"/>
                  </a:lnTo>
                  <a:lnTo>
                    <a:pt x="98" y="12"/>
                  </a:lnTo>
                  <a:lnTo>
                    <a:pt x="106" y="15"/>
                  </a:lnTo>
                  <a:lnTo>
                    <a:pt x="113" y="17"/>
                  </a:lnTo>
                  <a:lnTo>
                    <a:pt x="121" y="20"/>
                  </a:lnTo>
                  <a:lnTo>
                    <a:pt x="128" y="23"/>
                  </a:lnTo>
                  <a:lnTo>
                    <a:pt x="142" y="31"/>
                  </a:lnTo>
                  <a:lnTo>
                    <a:pt x="154" y="41"/>
                  </a:lnTo>
                  <a:lnTo>
                    <a:pt x="163" y="53"/>
                  </a:lnTo>
                  <a:lnTo>
                    <a:pt x="172" y="66"/>
                  </a:lnTo>
                  <a:lnTo>
                    <a:pt x="178" y="81"/>
                  </a:lnTo>
                  <a:lnTo>
                    <a:pt x="182" y="96"/>
                  </a:lnTo>
                  <a:lnTo>
                    <a:pt x="184" y="112"/>
                  </a:lnTo>
                  <a:lnTo>
                    <a:pt x="186" y="128"/>
                  </a:lnTo>
                  <a:lnTo>
                    <a:pt x="186" y="158"/>
                  </a:lnTo>
                  <a:lnTo>
                    <a:pt x="187" y="189"/>
                  </a:lnTo>
                  <a:lnTo>
                    <a:pt x="190" y="218"/>
                  </a:lnTo>
                  <a:lnTo>
                    <a:pt x="198" y="248"/>
                  </a:lnTo>
                  <a:lnTo>
                    <a:pt x="202" y="258"/>
                  </a:lnTo>
                  <a:lnTo>
                    <a:pt x="205" y="268"/>
                  </a:lnTo>
                  <a:lnTo>
                    <a:pt x="208" y="279"/>
                  </a:lnTo>
                  <a:lnTo>
                    <a:pt x="210" y="290"/>
                  </a:lnTo>
                  <a:lnTo>
                    <a:pt x="211" y="301"/>
                  </a:lnTo>
                  <a:lnTo>
                    <a:pt x="208" y="312"/>
                  </a:lnTo>
                  <a:lnTo>
                    <a:pt x="204" y="321"/>
                  </a:lnTo>
                  <a:lnTo>
                    <a:pt x="196" y="330"/>
                  </a:lnTo>
                  <a:lnTo>
                    <a:pt x="192" y="333"/>
                  </a:lnTo>
                  <a:lnTo>
                    <a:pt x="185" y="336"/>
                  </a:lnTo>
                  <a:lnTo>
                    <a:pt x="178" y="338"/>
                  </a:lnTo>
                  <a:lnTo>
                    <a:pt x="171" y="339"/>
                  </a:lnTo>
                  <a:lnTo>
                    <a:pt x="164" y="339"/>
                  </a:lnTo>
                  <a:lnTo>
                    <a:pt x="157" y="338"/>
                  </a:lnTo>
                  <a:lnTo>
                    <a:pt x="152" y="335"/>
                  </a:lnTo>
                  <a:lnTo>
                    <a:pt x="148" y="331"/>
                  </a:lnTo>
                  <a:lnTo>
                    <a:pt x="146" y="330"/>
                  </a:lnTo>
                  <a:lnTo>
                    <a:pt x="143" y="332"/>
                  </a:lnTo>
                  <a:lnTo>
                    <a:pt x="141" y="335"/>
                  </a:lnTo>
                  <a:lnTo>
                    <a:pt x="141" y="338"/>
                  </a:lnTo>
                  <a:lnTo>
                    <a:pt x="146" y="344"/>
                  </a:lnTo>
                  <a:lnTo>
                    <a:pt x="155" y="348"/>
                  </a:lnTo>
                  <a:lnTo>
                    <a:pt x="163" y="348"/>
                  </a:lnTo>
                  <a:lnTo>
                    <a:pt x="174" y="346"/>
                  </a:lnTo>
                  <a:lnTo>
                    <a:pt x="184" y="341"/>
                  </a:lnTo>
                  <a:lnTo>
                    <a:pt x="193" y="336"/>
                  </a:lnTo>
                  <a:lnTo>
                    <a:pt x="201" y="330"/>
                  </a:lnTo>
                  <a:lnTo>
                    <a:pt x="206" y="324"/>
                  </a:lnTo>
                  <a:lnTo>
                    <a:pt x="211" y="312"/>
                  </a:lnTo>
                  <a:lnTo>
                    <a:pt x="213" y="300"/>
                  </a:lnTo>
                  <a:lnTo>
                    <a:pt x="212" y="286"/>
                  </a:lnTo>
                  <a:lnTo>
                    <a:pt x="210" y="273"/>
                  </a:lnTo>
                  <a:lnTo>
                    <a:pt x="208" y="264"/>
                  </a:lnTo>
                  <a:lnTo>
                    <a:pt x="205" y="255"/>
                  </a:lnTo>
                  <a:lnTo>
                    <a:pt x="201" y="247"/>
                  </a:lnTo>
                  <a:lnTo>
                    <a:pt x="197" y="238"/>
                  </a:lnTo>
                  <a:lnTo>
                    <a:pt x="193" y="225"/>
                  </a:lnTo>
                  <a:lnTo>
                    <a:pt x="190" y="211"/>
                  </a:lnTo>
                  <a:lnTo>
                    <a:pt x="190" y="197"/>
                  </a:lnTo>
                  <a:lnTo>
                    <a:pt x="189" y="182"/>
                  </a:lnTo>
                  <a:lnTo>
                    <a:pt x="189" y="163"/>
                  </a:lnTo>
                  <a:lnTo>
                    <a:pt x="189" y="143"/>
                  </a:lnTo>
                  <a:lnTo>
                    <a:pt x="189" y="125"/>
                  </a:lnTo>
                  <a:lnTo>
                    <a:pt x="188" y="106"/>
                  </a:lnTo>
                  <a:lnTo>
                    <a:pt x="184" y="87"/>
                  </a:lnTo>
                  <a:lnTo>
                    <a:pt x="178" y="69"/>
                  </a:lnTo>
                  <a:lnTo>
                    <a:pt x="167" y="51"/>
                  </a:lnTo>
                  <a:lnTo>
                    <a:pt x="151" y="33"/>
                  </a:lnTo>
                  <a:lnTo>
                    <a:pt x="144" y="27"/>
                  </a:lnTo>
                  <a:lnTo>
                    <a:pt x="137" y="22"/>
                  </a:lnTo>
                  <a:lnTo>
                    <a:pt x="128" y="18"/>
                  </a:lnTo>
                  <a:lnTo>
                    <a:pt x="119" y="14"/>
                  </a:lnTo>
                  <a:lnTo>
                    <a:pt x="110" y="10"/>
                  </a:lnTo>
                  <a:lnTo>
                    <a:pt x="100" y="7"/>
                  </a:lnTo>
                  <a:lnTo>
                    <a:pt x="90" y="4"/>
                  </a:lnTo>
                  <a:lnTo>
                    <a:pt x="80" y="3"/>
                  </a:lnTo>
                  <a:lnTo>
                    <a:pt x="70" y="1"/>
                  </a:lnTo>
                  <a:lnTo>
                    <a:pt x="60" y="1"/>
                  </a:lnTo>
                  <a:lnTo>
                    <a:pt x="49" y="0"/>
                  </a:lnTo>
                  <a:lnTo>
                    <a:pt x="39" y="1"/>
                  </a:lnTo>
                  <a:lnTo>
                    <a:pt x="29" y="1"/>
                  </a:lnTo>
                  <a:lnTo>
                    <a:pt x="20" y="2"/>
                  </a:lnTo>
                  <a:lnTo>
                    <a:pt x="10" y="4"/>
                  </a:lnTo>
                  <a:lnTo>
                    <a:pt x="2" y="7"/>
                  </a:lnTo>
                  <a:lnTo>
                    <a:pt x="1" y="7"/>
                  </a:lnTo>
                  <a:lnTo>
                    <a:pt x="1" y="9"/>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9" name="Freeform 54"/>
            <p:cNvSpPr>
              <a:spLocks/>
            </p:cNvSpPr>
            <p:nvPr/>
          </p:nvSpPr>
          <p:spPr bwMode="auto">
            <a:xfrm>
              <a:off x="3478" y="1542"/>
              <a:ext cx="33" cy="91"/>
            </a:xfrm>
            <a:custGeom>
              <a:avLst/>
              <a:gdLst>
                <a:gd name="T0" fmla="*/ 0 w 33"/>
                <a:gd name="T1" fmla="*/ 3 h 91"/>
                <a:gd name="T2" fmla="*/ 4 w 33"/>
                <a:gd name="T3" fmla="*/ 12 h 91"/>
                <a:gd name="T4" fmla="*/ 7 w 33"/>
                <a:gd name="T5" fmla="*/ 19 h 91"/>
                <a:gd name="T6" fmla="*/ 12 w 33"/>
                <a:gd name="T7" fmla="*/ 26 h 91"/>
                <a:gd name="T8" fmla="*/ 16 w 33"/>
                <a:gd name="T9" fmla="*/ 34 h 91"/>
                <a:gd name="T10" fmla="*/ 19 w 33"/>
                <a:gd name="T11" fmla="*/ 38 h 91"/>
                <a:gd name="T12" fmla="*/ 22 w 33"/>
                <a:gd name="T13" fmla="*/ 44 h 91"/>
                <a:gd name="T14" fmla="*/ 25 w 33"/>
                <a:gd name="T15" fmla="*/ 49 h 91"/>
                <a:gd name="T16" fmla="*/ 26 w 33"/>
                <a:gd name="T17" fmla="*/ 54 h 91"/>
                <a:gd name="T18" fmla="*/ 27 w 33"/>
                <a:gd name="T19" fmla="*/ 58 h 91"/>
                <a:gd name="T20" fmla="*/ 27 w 33"/>
                <a:gd name="T21" fmla="*/ 62 h 91"/>
                <a:gd name="T22" fmla="*/ 28 w 33"/>
                <a:gd name="T23" fmla="*/ 65 h 91"/>
                <a:gd name="T24" fmla="*/ 28 w 33"/>
                <a:gd name="T25" fmla="*/ 68 h 91"/>
                <a:gd name="T26" fmla="*/ 23 w 33"/>
                <a:gd name="T27" fmla="*/ 78 h 91"/>
                <a:gd name="T28" fmla="*/ 19 w 33"/>
                <a:gd name="T29" fmla="*/ 83 h 91"/>
                <a:gd name="T30" fmla="*/ 13 w 33"/>
                <a:gd name="T31" fmla="*/ 82 h 91"/>
                <a:gd name="T32" fmla="*/ 8 w 33"/>
                <a:gd name="T33" fmla="*/ 77 h 91"/>
                <a:gd name="T34" fmla="*/ 7 w 33"/>
                <a:gd name="T35" fmla="*/ 77 h 91"/>
                <a:gd name="T36" fmla="*/ 6 w 33"/>
                <a:gd name="T37" fmla="*/ 77 h 91"/>
                <a:gd name="T38" fmla="*/ 5 w 33"/>
                <a:gd name="T39" fmla="*/ 79 h 91"/>
                <a:gd name="T40" fmla="*/ 5 w 33"/>
                <a:gd name="T41" fmla="*/ 80 h 91"/>
                <a:gd name="T42" fmla="*/ 8 w 33"/>
                <a:gd name="T43" fmla="*/ 87 h 91"/>
                <a:gd name="T44" fmla="*/ 13 w 33"/>
                <a:gd name="T45" fmla="*/ 90 h 91"/>
                <a:gd name="T46" fmla="*/ 16 w 33"/>
                <a:gd name="T47" fmla="*/ 91 h 91"/>
                <a:gd name="T48" fmla="*/ 21 w 33"/>
                <a:gd name="T49" fmla="*/ 89 h 91"/>
                <a:gd name="T50" fmla="*/ 25 w 33"/>
                <a:gd name="T51" fmla="*/ 86 h 91"/>
                <a:gd name="T52" fmla="*/ 28 w 33"/>
                <a:gd name="T53" fmla="*/ 81 h 91"/>
                <a:gd name="T54" fmla="*/ 31 w 33"/>
                <a:gd name="T55" fmla="*/ 76 h 91"/>
                <a:gd name="T56" fmla="*/ 33 w 33"/>
                <a:gd name="T57" fmla="*/ 70 h 91"/>
                <a:gd name="T58" fmla="*/ 33 w 33"/>
                <a:gd name="T59" fmla="*/ 60 h 91"/>
                <a:gd name="T60" fmla="*/ 31 w 33"/>
                <a:gd name="T61" fmla="*/ 50 h 91"/>
                <a:gd name="T62" fmla="*/ 27 w 33"/>
                <a:gd name="T63" fmla="*/ 42 h 91"/>
                <a:gd name="T64" fmla="*/ 23 w 33"/>
                <a:gd name="T65" fmla="*/ 33 h 91"/>
                <a:gd name="T66" fmla="*/ 17 w 33"/>
                <a:gd name="T67" fmla="*/ 25 h 91"/>
                <a:gd name="T68" fmla="*/ 12 w 33"/>
                <a:gd name="T69" fmla="*/ 17 h 91"/>
                <a:gd name="T70" fmla="*/ 7 w 33"/>
                <a:gd name="T71" fmla="*/ 9 h 91"/>
                <a:gd name="T72" fmla="*/ 2 w 33"/>
                <a:gd name="T73" fmla="*/ 0 h 91"/>
                <a:gd name="T74" fmla="*/ 1 w 33"/>
                <a:gd name="T75" fmla="*/ 0 h 91"/>
                <a:gd name="T76" fmla="*/ 1 w 33"/>
                <a:gd name="T77" fmla="*/ 1 h 91"/>
                <a:gd name="T78" fmla="*/ 0 w 33"/>
                <a:gd name="T79" fmla="*/ 3 h 91"/>
                <a:gd name="T80" fmla="*/ 0 w 33"/>
                <a:gd name="T81" fmla="*/ 3 h 91"/>
                <a:gd name="T82" fmla="*/ 0 w 33"/>
                <a:gd name="T83" fmla="*/ 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91"/>
                <a:gd name="T128" fmla="*/ 33 w 33"/>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91">
                  <a:moveTo>
                    <a:pt x="0" y="3"/>
                  </a:moveTo>
                  <a:lnTo>
                    <a:pt x="4" y="12"/>
                  </a:lnTo>
                  <a:lnTo>
                    <a:pt x="7" y="19"/>
                  </a:lnTo>
                  <a:lnTo>
                    <a:pt x="12" y="26"/>
                  </a:lnTo>
                  <a:lnTo>
                    <a:pt x="16" y="34"/>
                  </a:lnTo>
                  <a:lnTo>
                    <a:pt x="19" y="38"/>
                  </a:lnTo>
                  <a:lnTo>
                    <a:pt x="22" y="44"/>
                  </a:lnTo>
                  <a:lnTo>
                    <a:pt x="25" y="49"/>
                  </a:lnTo>
                  <a:lnTo>
                    <a:pt x="26" y="54"/>
                  </a:lnTo>
                  <a:lnTo>
                    <a:pt x="27" y="58"/>
                  </a:lnTo>
                  <a:lnTo>
                    <a:pt x="27" y="62"/>
                  </a:lnTo>
                  <a:lnTo>
                    <a:pt x="28" y="65"/>
                  </a:lnTo>
                  <a:lnTo>
                    <a:pt x="28" y="68"/>
                  </a:lnTo>
                  <a:lnTo>
                    <a:pt x="23" y="78"/>
                  </a:lnTo>
                  <a:lnTo>
                    <a:pt x="19" y="83"/>
                  </a:lnTo>
                  <a:lnTo>
                    <a:pt x="13" y="82"/>
                  </a:lnTo>
                  <a:lnTo>
                    <a:pt x="8" y="77"/>
                  </a:lnTo>
                  <a:lnTo>
                    <a:pt x="7" y="77"/>
                  </a:lnTo>
                  <a:lnTo>
                    <a:pt x="6" y="77"/>
                  </a:lnTo>
                  <a:lnTo>
                    <a:pt x="5" y="79"/>
                  </a:lnTo>
                  <a:lnTo>
                    <a:pt x="5" y="80"/>
                  </a:lnTo>
                  <a:lnTo>
                    <a:pt x="8" y="87"/>
                  </a:lnTo>
                  <a:lnTo>
                    <a:pt x="13" y="90"/>
                  </a:lnTo>
                  <a:lnTo>
                    <a:pt x="16" y="91"/>
                  </a:lnTo>
                  <a:lnTo>
                    <a:pt x="21" y="89"/>
                  </a:lnTo>
                  <a:lnTo>
                    <a:pt x="25" y="86"/>
                  </a:lnTo>
                  <a:lnTo>
                    <a:pt x="28" y="81"/>
                  </a:lnTo>
                  <a:lnTo>
                    <a:pt x="31" y="76"/>
                  </a:lnTo>
                  <a:lnTo>
                    <a:pt x="33" y="70"/>
                  </a:lnTo>
                  <a:lnTo>
                    <a:pt x="33" y="60"/>
                  </a:lnTo>
                  <a:lnTo>
                    <a:pt x="31" y="50"/>
                  </a:lnTo>
                  <a:lnTo>
                    <a:pt x="27" y="42"/>
                  </a:lnTo>
                  <a:lnTo>
                    <a:pt x="23" y="33"/>
                  </a:lnTo>
                  <a:lnTo>
                    <a:pt x="17" y="25"/>
                  </a:lnTo>
                  <a:lnTo>
                    <a:pt x="12" y="17"/>
                  </a:lnTo>
                  <a:lnTo>
                    <a:pt x="7" y="9"/>
                  </a:lnTo>
                  <a:lnTo>
                    <a:pt x="2" y="0"/>
                  </a:lnTo>
                  <a:lnTo>
                    <a:pt x="1"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0" name="Freeform 55"/>
            <p:cNvSpPr>
              <a:spLocks/>
            </p:cNvSpPr>
            <p:nvPr/>
          </p:nvSpPr>
          <p:spPr bwMode="auto">
            <a:xfrm>
              <a:off x="3478" y="1602"/>
              <a:ext cx="102" cy="49"/>
            </a:xfrm>
            <a:custGeom>
              <a:avLst/>
              <a:gdLst>
                <a:gd name="T0" fmla="*/ 101 w 102"/>
                <a:gd name="T1" fmla="*/ 2 h 49"/>
                <a:gd name="T2" fmla="*/ 101 w 102"/>
                <a:gd name="T3" fmla="*/ 14 h 49"/>
                <a:gd name="T4" fmla="*/ 98 w 102"/>
                <a:gd name="T5" fmla="*/ 23 h 49"/>
                <a:gd name="T6" fmla="*/ 92 w 102"/>
                <a:gd name="T7" fmla="*/ 31 h 49"/>
                <a:gd name="T8" fmla="*/ 84 w 102"/>
                <a:gd name="T9" fmla="*/ 37 h 49"/>
                <a:gd name="T10" fmla="*/ 74 w 102"/>
                <a:gd name="T11" fmla="*/ 42 h 49"/>
                <a:gd name="T12" fmla="*/ 64 w 102"/>
                <a:gd name="T13" fmla="*/ 45 h 49"/>
                <a:gd name="T14" fmla="*/ 53 w 102"/>
                <a:gd name="T15" fmla="*/ 46 h 49"/>
                <a:gd name="T16" fmla="*/ 43 w 102"/>
                <a:gd name="T17" fmla="*/ 46 h 49"/>
                <a:gd name="T18" fmla="*/ 37 w 102"/>
                <a:gd name="T19" fmla="*/ 46 h 49"/>
                <a:gd name="T20" fmla="*/ 31 w 102"/>
                <a:gd name="T21" fmla="*/ 44 h 49"/>
                <a:gd name="T22" fmla="*/ 26 w 102"/>
                <a:gd name="T23" fmla="*/ 43 h 49"/>
                <a:gd name="T24" fmla="*/ 20 w 102"/>
                <a:gd name="T25" fmla="*/ 40 h 49"/>
                <a:gd name="T26" fmla="*/ 16 w 102"/>
                <a:gd name="T27" fmla="*/ 37 h 49"/>
                <a:gd name="T28" fmla="*/ 10 w 102"/>
                <a:gd name="T29" fmla="*/ 33 h 49"/>
                <a:gd name="T30" fmla="*/ 6 w 102"/>
                <a:gd name="T31" fmla="*/ 29 h 49"/>
                <a:gd name="T32" fmla="*/ 1 w 102"/>
                <a:gd name="T33" fmla="*/ 25 h 49"/>
                <a:gd name="T34" fmla="*/ 1 w 102"/>
                <a:gd name="T35" fmla="*/ 25 h 49"/>
                <a:gd name="T36" fmla="*/ 1 w 102"/>
                <a:gd name="T37" fmla="*/ 26 h 49"/>
                <a:gd name="T38" fmla="*/ 0 w 102"/>
                <a:gd name="T39" fmla="*/ 27 h 49"/>
                <a:gd name="T40" fmla="*/ 0 w 102"/>
                <a:gd name="T41" fmla="*/ 29 h 49"/>
                <a:gd name="T42" fmla="*/ 13 w 102"/>
                <a:gd name="T43" fmla="*/ 40 h 49"/>
                <a:gd name="T44" fmla="*/ 29 w 102"/>
                <a:gd name="T45" fmla="*/ 47 h 49"/>
                <a:gd name="T46" fmla="*/ 47 w 102"/>
                <a:gd name="T47" fmla="*/ 49 h 49"/>
                <a:gd name="T48" fmla="*/ 65 w 102"/>
                <a:gd name="T49" fmla="*/ 48 h 49"/>
                <a:gd name="T50" fmla="*/ 81 w 102"/>
                <a:gd name="T51" fmla="*/ 43 h 49"/>
                <a:gd name="T52" fmla="*/ 95 w 102"/>
                <a:gd name="T53" fmla="*/ 32 h 49"/>
                <a:gd name="T54" fmla="*/ 102 w 102"/>
                <a:gd name="T55" fmla="*/ 19 h 49"/>
                <a:gd name="T56" fmla="*/ 102 w 102"/>
                <a:gd name="T57" fmla="*/ 0 h 49"/>
                <a:gd name="T58" fmla="*/ 101 w 102"/>
                <a:gd name="T59" fmla="*/ 0 h 49"/>
                <a:gd name="T60" fmla="*/ 101 w 102"/>
                <a:gd name="T61" fmla="*/ 0 h 49"/>
                <a:gd name="T62" fmla="*/ 101 w 102"/>
                <a:gd name="T63" fmla="*/ 1 h 49"/>
                <a:gd name="T64" fmla="*/ 101 w 102"/>
                <a:gd name="T65" fmla="*/ 2 h 49"/>
                <a:gd name="T66" fmla="*/ 101 w 102"/>
                <a:gd name="T67" fmla="*/ 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49"/>
                <a:gd name="T104" fmla="*/ 102 w 102"/>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49">
                  <a:moveTo>
                    <a:pt x="101" y="2"/>
                  </a:moveTo>
                  <a:lnTo>
                    <a:pt x="101" y="14"/>
                  </a:lnTo>
                  <a:lnTo>
                    <a:pt x="98" y="23"/>
                  </a:lnTo>
                  <a:lnTo>
                    <a:pt x="92" y="31"/>
                  </a:lnTo>
                  <a:lnTo>
                    <a:pt x="84" y="37"/>
                  </a:lnTo>
                  <a:lnTo>
                    <a:pt x="74" y="42"/>
                  </a:lnTo>
                  <a:lnTo>
                    <a:pt x="64" y="45"/>
                  </a:lnTo>
                  <a:lnTo>
                    <a:pt x="53" y="46"/>
                  </a:lnTo>
                  <a:lnTo>
                    <a:pt x="43" y="46"/>
                  </a:lnTo>
                  <a:lnTo>
                    <a:pt x="37" y="46"/>
                  </a:lnTo>
                  <a:lnTo>
                    <a:pt x="31" y="44"/>
                  </a:lnTo>
                  <a:lnTo>
                    <a:pt x="26" y="43"/>
                  </a:lnTo>
                  <a:lnTo>
                    <a:pt x="20" y="40"/>
                  </a:lnTo>
                  <a:lnTo>
                    <a:pt x="16" y="37"/>
                  </a:lnTo>
                  <a:lnTo>
                    <a:pt x="10" y="33"/>
                  </a:lnTo>
                  <a:lnTo>
                    <a:pt x="6" y="29"/>
                  </a:lnTo>
                  <a:lnTo>
                    <a:pt x="1" y="25"/>
                  </a:lnTo>
                  <a:lnTo>
                    <a:pt x="1" y="26"/>
                  </a:lnTo>
                  <a:lnTo>
                    <a:pt x="0" y="27"/>
                  </a:lnTo>
                  <a:lnTo>
                    <a:pt x="0" y="29"/>
                  </a:lnTo>
                  <a:lnTo>
                    <a:pt x="13" y="40"/>
                  </a:lnTo>
                  <a:lnTo>
                    <a:pt x="29" y="47"/>
                  </a:lnTo>
                  <a:lnTo>
                    <a:pt x="47" y="49"/>
                  </a:lnTo>
                  <a:lnTo>
                    <a:pt x="65" y="48"/>
                  </a:lnTo>
                  <a:lnTo>
                    <a:pt x="81" y="43"/>
                  </a:lnTo>
                  <a:lnTo>
                    <a:pt x="95" y="32"/>
                  </a:lnTo>
                  <a:lnTo>
                    <a:pt x="102" y="19"/>
                  </a:lnTo>
                  <a:lnTo>
                    <a:pt x="102" y="0"/>
                  </a:lnTo>
                  <a:lnTo>
                    <a:pt x="101" y="0"/>
                  </a:lnTo>
                  <a:lnTo>
                    <a:pt x="101" y="1"/>
                  </a:lnTo>
                  <a:lnTo>
                    <a:pt x="10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56"/>
            <p:cNvSpPr>
              <a:spLocks/>
            </p:cNvSpPr>
            <p:nvPr/>
          </p:nvSpPr>
          <p:spPr bwMode="auto">
            <a:xfrm>
              <a:off x="3386" y="1626"/>
              <a:ext cx="34" cy="87"/>
            </a:xfrm>
            <a:custGeom>
              <a:avLst/>
              <a:gdLst>
                <a:gd name="T0" fmla="*/ 2 w 34"/>
                <a:gd name="T1" fmla="*/ 87 h 87"/>
                <a:gd name="T2" fmla="*/ 7 w 34"/>
                <a:gd name="T3" fmla="*/ 84 h 87"/>
                <a:gd name="T4" fmla="*/ 11 w 34"/>
                <a:gd name="T5" fmla="*/ 82 h 87"/>
                <a:gd name="T6" fmla="*/ 16 w 34"/>
                <a:gd name="T7" fmla="*/ 79 h 87"/>
                <a:gd name="T8" fmla="*/ 19 w 34"/>
                <a:gd name="T9" fmla="*/ 76 h 87"/>
                <a:gd name="T10" fmla="*/ 23 w 34"/>
                <a:gd name="T11" fmla="*/ 73 h 87"/>
                <a:gd name="T12" fmla="*/ 26 w 34"/>
                <a:gd name="T13" fmla="*/ 69 h 87"/>
                <a:gd name="T14" fmla="*/ 28 w 34"/>
                <a:gd name="T15" fmla="*/ 64 h 87"/>
                <a:gd name="T16" fmla="*/ 31 w 34"/>
                <a:gd name="T17" fmla="*/ 59 h 87"/>
                <a:gd name="T18" fmla="*/ 33 w 34"/>
                <a:gd name="T19" fmla="*/ 45 h 87"/>
                <a:gd name="T20" fmla="*/ 34 w 34"/>
                <a:gd name="T21" fmla="*/ 30 h 87"/>
                <a:gd name="T22" fmla="*/ 32 w 34"/>
                <a:gd name="T23" fmla="*/ 14 h 87"/>
                <a:gd name="T24" fmla="*/ 28 w 34"/>
                <a:gd name="T25" fmla="*/ 1 h 87"/>
                <a:gd name="T26" fmla="*/ 27 w 34"/>
                <a:gd name="T27" fmla="*/ 0 h 87"/>
                <a:gd name="T28" fmla="*/ 25 w 34"/>
                <a:gd name="T29" fmla="*/ 0 h 87"/>
                <a:gd name="T30" fmla="*/ 22 w 34"/>
                <a:gd name="T31" fmla="*/ 2 h 87"/>
                <a:gd name="T32" fmla="*/ 21 w 34"/>
                <a:gd name="T33" fmla="*/ 4 h 87"/>
                <a:gd name="T34" fmla="*/ 21 w 34"/>
                <a:gd name="T35" fmla="*/ 15 h 87"/>
                <a:gd name="T36" fmla="*/ 22 w 34"/>
                <a:gd name="T37" fmla="*/ 27 h 87"/>
                <a:gd name="T38" fmla="*/ 24 w 34"/>
                <a:gd name="T39" fmla="*/ 38 h 87"/>
                <a:gd name="T40" fmla="*/ 25 w 34"/>
                <a:gd name="T41" fmla="*/ 49 h 87"/>
                <a:gd name="T42" fmla="*/ 24 w 34"/>
                <a:gd name="T43" fmla="*/ 60 h 87"/>
                <a:gd name="T44" fmla="*/ 21 w 34"/>
                <a:gd name="T45" fmla="*/ 70 h 87"/>
                <a:gd name="T46" fmla="*/ 13 w 34"/>
                <a:gd name="T47" fmla="*/ 79 h 87"/>
                <a:gd name="T48" fmla="*/ 1 w 34"/>
                <a:gd name="T49" fmla="*/ 85 h 87"/>
                <a:gd name="T50" fmla="*/ 0 w 34"/>
                <a:gd name="T51" fmla="*/ 86 h 87"/>
                <a:gd name="T52" fmla="*/ 0 w 34"/>
                <a:gd name="T53" fmla="*/ 87 h 87"/>
                <a:gd name="T54" fmla="*/ 1 w 34"/>
                <a:gd name="T55" fmla="*/ 87 h 87"/>
                <a:gd name="T56" fmla="*/ 2 w 34"/>
                <a:gd name="T57" fmla="*/ 87 h 87"/>
                <a:gd name="T58" fmla="*/ 2 w 34"/>
                <a:gd name="T59" fmla="*/ 87 h 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87"/>
                <a:gd name="T92" fmla="*/ 34 w 34"/>
                <a:gd name="T93" fmla="*/ 87 h 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87">
                  <a:moveTo>
                    <a:pt x="2" y="87"/>
                  </a:moveTo>
                  <a:lnTo>
                    <a:pt x="7" y="84"/>
                  </a:lnTo>
                  <a:lnTo>
                    <a:pt x="11" y="82"/>
                  </a:lnTo>
                  <a:lnTo>
                    <a:pt x="16" y="79"/>
                  </a:lnTo>
                  <a:lnTo>
                    <a:pt x="19" y="76"/>
                  </a:lnTo>
                  <a:lnTo>
                    <a:pt x="23" y="73"/>
                  </a:lnTo>
                  <a:lnTo>
                    <a:pt x="26" y="69"/>
                  </a:lnTo>
                  <a:lnTo>
                    <a:pt x="28" y="64"/>
                  </a:lnTo>
                  <a:lnTo>
                    <a:pt x="31" y="59"/>
                  </a:lnTo>
                  <a:lnTo>
                    <a:pt x="33" y="45"/>
                  </a:lnTo>
                  <a:lnTo>
                    <a:pt x="34" y="30"/>
                  </a:lnTo>
                  <a:lnTo>
                    <a:pt x="32" y="14"/>
                  </a:lnTo>
                  <a:lnTo>
                    <a:pt x="28" y="1"/>
                  </a:lnTo>
                  <a:lnTo>
                    <a:pt x="27" y="0"/>
                  </a:lnTo>
                  <a:lnTo>
                    <a:pt x="25" y="0"/>
                  </a:lnTo>
                  <a:lnTo>
                    <a:pt x="22" y="2"/>
                  </a:lnTo>
                  <a:lnTo>
                    <a:pt x="21" y="4"/>
                  </a:lnTo>
                  <a:lnTo>
                    <a:pt x="21" y="15"/>
                  </a:lnTo>
                  <a:lnTo>
                    <a:pt x="22" y="27"/>
                  </a:lnTo>
                  <a:lnTo>
                    <a:pt x="24" y="38"/>
                  </a:lnTo>
                  <a:lnTo>
                    <a:pt x="25" y="49"/>
                  </a:lnTo>
                  <a:lnTo>
                    <a:pt x="24" y="60"/>
                  </a:lnTo>
                  <a:lnTo>
                    <a:pt x="21" y="70"/>
                  </a:lnTo>
                  <a:lnTo>
                    <a:pt x="13" y="79"/>
                  </a:lnTo>
                  <a:lnTo>
                    <a:pt x="1" y="85"/>
                  </a:lnTo>
                  <a:lnTo>
                    <a:pt x="0" y="86"/>
                  </a:lnTo>
                  <a:lnTo>
                    <a:pt x="0" y="87"/>
                  </a:lnTo>
                  <a:lnTo>
                    <a:pt x="1" y="87"/>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2" name="Freeform 57"/>
            <p:cNvSpPr>
              <a:spLocks/>
            </p:cNvSpPr>
            <p:nvPr/>
          </p:nvSpPr>
          <p:spPr bwMode="auto">
            <a:xfrm>
              <a:off x="3553" y="1656"/>
              <a:ext cx="224" cy="125"/>
            </a:xfrm>
            <a:custGeom>
              <a:avLst/>
              <a:gdLst>
                <a:gd name="T0" fmla="*/ 0 w 224"/>
                <a:gd name="T1" fmla="*/ 1 h 125"/>
                <a:gd name="T2" fmla="*/ 10 w 224"/>
                <a:gd name="T3" fmla="*/ 12 h 125"/>
                <a:gd name="T4" fmla="*/ 21 w 224"/>
                <a:gd name="T5" fmla="*/ 21 h 125"/>
                <a:gd name="T6" fmla="*/ 33 w 224"/>
                <a:gd name="T7" fmla="*/ 29 h 125"/>
                <a:gd name="T8" fmla="*/ 47 w 224"/>
                <a:gd name="T9" fmla="*/ 35 h 125"/>
                <a:gd name="T10" fmla="*/ 59 w 224"/>
                <a:gd name="T11" fmla="*/ 41 h 125"/>
                <a:gd name="T12" fmla="*/ 74 w 224"/>
                <a:gd name="T13" fmla="*/ 46 h 125"/>
                <a:gd name="T14" fmla="*/ 88 w 224"/>
                <a:gd name="T15" fmla="*/ 50 h 125"/>
                <a:gd name="T16" fmla="*/ 102 w 224"/>
                <a:gd name="T17" fmla="*/ 55 h 125"/>
                <a:gd name="T18" fmla="*/ 118 w 224"/>
                <a:gd name="T19" fmla="*/ 61 h 125"/>
                <a:gd name="T20" fmla="*/ 133 w 224"/>
                <a:gd name="T21" fmla="*/ 69 h 125"/>
                <a:gd name="T22" fmla="*/ 148 w 224"/>
                <a:gd name="T23" fmla="*/ 77 h 125"/>
                <a:gd name="T24" fmla="*/ 163 w 224"/>
                <a:gd name="T25" fmla="*/ 86 h 125"/>
                <a:gd name="T26" fmla="*/ 177 w 224"/>
                <a:gd name="T27" fmla="*/ 96 h 125"/>
                <a:gd name="T28" fmla="*/ 192 w 224"/>
                <a:gd name="T29" fmla="*/ 105 h 125"/>
                <a:gd name="T30" fmla="*/ 206 w 224"/>
                <a:gd name="T31" fmla="*/ 115 h 125"/>
                <a:gd name="T32" fmla="*/ 220 w 224"/>
                <a:gd name="T33" fmla="*/ 125 h 125"/>
                <a:gd name="T34" fmla="*/ 221 w 224"/>
                <a:gd name="T35" fmla="*/ 125 h 125"/>
                <a:gd name="T36" fmla="*/ 223 w 224"/>
                <a:gd name="T37" fmla="*/ 125 h 125"/>
                <a:gd name="T38" fmla="*/ 224 w 224"/>
                <a:gd name="T39" fmla="*/ 124 h 125"/>
                <a:gd name="T40" fmla="*/ 224 w 224"/>
                <a:gd name="T41" fmla="*/ 123 h 125"/>
                <a:gd name="T42" fmla="*/ 213 w 224"/>
                <a:gd name="T43" fmla="*/ 115 h 125"/>
                <a:gd name="T44" fmla="*/ 202 w 224"/>
                <a:gd name="T45" fmla="*/ 106 h 125"/>
                <a:gd name="T46" fmla="*/ 191 w 224"/>
                <a:gd name="T47" fmla="*/ 99 h 125"/>
                <a:gd name="T48" fmla="*/ 179 w 224"/>
                <a:gd name="T49" fmla="*/ 90 h 125"/>
                <a:gd name="T50" fmla="*/ 167 w 224"/>
                <a:gd name="T51" fmla="*/ 83 h 125"/>
                <a:gd name="T52" fmla="*/ 155 w 224"/>
                <a:gd name="T53" fmla="*/ 76 h 125"/>
                <a:gd name="T54" fmla="*/ 143 w 224"/>
                <a:gd name="T55" fmla="*/ 69 h 125"/>
                <a:gd name="T56" fmla="*/ 130 w 224"/>
                <a:gd name="T57" fmla="*/ 63 h 125"/>
                <a:gd name="T58" fmla="*/ 122 w 224"/>
                <a:gd name="T59" fmla="*/ 60 h 125"/>
                <a:gd name="T60" fmla="*/ 113 w 224"/>
                <a:gd name="T61" fmla="*/ 56 h 125"/>
                <a:gd name="T62" fmla="*/ 105 w 224"/>
                <a:gd name="T63" fmla="*/ 53 h 125"/>
                <a:gd name="T64" fmla="*/ 96 w 224"/>
                <a:gd name="T65" fmla="*/ 50 h 125"/>
                <a:gd name="T66" fmla="*/ 88 w 224"/>
                <a:gd name="T67" fmla="*/ 48 h 125"/>
                <a:gd name="T68" fmla="*/ 79 w 224"/>
                <a:gd name="T69" fmla="*/ 45 h 125"/>
                <a:gd name="T70" fmla="*/ 71 w 224"/>
                <a:gd name="T71" fmla="*/ 42 h 125"/>
                <a:gd name="T72" fmla="*/ 62 w 224"/>
                <a:gd name="T73" fmla="*/ 39 h 125"/>
                <a:gd name="T74" fmla="*/ 53 w 224"/>
                <a:gd name="T75" fmla="*/ 36 h 125"/>
                <a:gd name="T76" fmla="*/ 45 w 224"/>
                <a:gd name="T77" fmla="*/ 32 h 125"/>
                <a:gd name="T78" fmla="*/ 38 w 224"/>
                <a:gd name="T79" fmla="*/ 28 h 125"/>
                <a:gd name="T80" fmla="*/ 29 w 224"/>
                <a:gd name="T81" fmla="*/ 24 h 125"/>
                <a:gd name="T82" fmla="*/ 22 w 224"/>
                <a:gd name="T83" fmla="*/ 19 h 125"/>
                <a:gd name="T84" fmla="*/ 15 w 224"/>
                <a:gd name="T85" fmla="*/ 13 h 125"/>
                <a:gd name="T86" fmla="*/ 9 w 224"/>
                <a:gd name="T87" fmla="*/ 7 h 125"/>
                <a:gd name="T88" fmla="*/ 2 w 224"/>
                <a:gd name="T89" fmla="*/ 0 h 125"/>
                <a:gd name="T90" fmla="*/ 1 w 224"/>
                <a:gd name="T91" fmla="*/ 0 h 125"/>
                <a:gd name="T92" fmla="*/ 0 w 224"/>
                <a:gd name="T93" fmla="*/ 0 h 125"/>
                <a:gd name="T94" fmla="*/ 0 w 224"/>
                <a:gd name="T95" fmla="*/ 0 h 125"/>
                <a:gd name="T96" fmla="*/ 0 w 224"/>
                <a:gd name="T97" fmla="*/ 1 h 125"/>
                <a:gd name="T98" fmla="*/ 0 w 224"/>
                <a:gd name="T99" fmla="*/ 1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125"/>
                <a:gd name="T152" fmla="*/ 224 w 224"/>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125">
                  <a:moveTo>
                    <a:pt x="0" y="1"/>
                  </a:moveTo>
                  <a:lnTo>
                    <a:pt x="10" y="12"/>
                  </a:lnTo>
                  <a:lnTo>
                    <a:pt x="21" y="21"/>
                  </a:lnTo>
                  <a:lnTo>
                    <a:pt x="33" y="29"/>
                  </a:lnTo>
                  <a:lnTo>
                    <a:pt x="47" y="35"/>
                  </a:lnTo>
                  <a:lnTo>
                    <a:pt x="59" y="41"/>
                  </a:lnTo>
                  <a:lnTo>
                    <a:pt x="74" y="46"/>
                  </a:lnTo>
                  <a:lnTo>
                    <a:pt x="88" y="50"/>
                  </a:lnTo>
                  <a:lnTo>
                    <a:pt x="102" y="55"/>
                  </a:lnTo>
                  <a:lnTo>
                    <a:pt x="118" y="61"/>
                  </a:lnTo>
                  <a:lnTo>
                    <a:pt x="133" y="69"/>
                  </a:lnTo>
                  <a:lnTo>
                    <a:pt x="148" y="77"/>
                  </a:lnTo>
                  <a:lnTo>
                    <a:pt x="163" y="86"/>
                  </a:lnTo>
                  <a:lnTo>
                    <a:pt x="177" y="96"/>
                  </a:lnTo>
                  <a:lnTo>
                    <a:pt x="192" y="105"/>
                  </a:lnTo>
                  <a:lnTo>
                    <a:pt x="206" y="115"/>
                  </a:lnTo>
                  <a:lnTo>
                    <a:pt x="220" y="125"/>
                  </a:lnTo>
                  <a:lnTo>
                    <a:pt x="221" y="125"/>
                  </a:lnTo>
                  <a:lnTo>
                    <a:pt x="223" y="125"/>
                  </a:lnTo>
                  <a:lnTo>
                    <a:pt x="224" y="124"/>
                  </a:lnTo>
                  <a:lnTo>
                    <a:pt x="224" y="123"/>
                  </a:lnTo>
                  <a:lnTo>
                    <a:pt x="213" y="115"/>
                  </a:lnTo>
                  <a:lnTo>
                    <a:pt x="202" y="106"/>
                  </a:lnTo>
                  <a:lnTo>
                    <a:pt x="191" y="99"/>
                  </a:lnTo>
                  <a:lnTo>
                    <a:pt x="179" y="90"/>
                  </a:lnTo>
                  <a:lnTo>
                    <a:pt x="167" y="83"/>
                  </a:lnTo>
                  <a:lnTo>
                    <a:pt x="155" y="76"/>
                  </a:lnTo>
                  <a:lnTo>
                    <a:pt x="143" y="69"/>
                  </a:lnTo>
                  <a:lnTo>
                    <a:pt x="130" y="63"/>
                  </a:lnTo>
                  <a:lnTo>
                    <a:pt x="122" y="60"/>
                  </a:lnTo>
                  <a:lnTo>
                    <a:pt x="113" y="56"/>
                  </a:lnTo>
                  <a:lnTo>
                    <a:pt x="105" y="53"/>
                  </a:lnTo>
                  <a:lnTo>
                    <a:pt x="96" y="50"/>
                  </a:lnTo>
                  <a:lnTo>
                    <a:pt x="88" y="48"/>
                  </a:lnTo>
                  <a:lnTo>
                    <a:pt x="79" y="45"/>
                  </a:lnTo>
                  <a:lnTo>
                    <a:pt x="71" y="42"/>
                  </a:lnTo>
                  <a:lnTo>
                    <a:pt x="62" y="39"/>
                  </a:lnTo>
                  <a:lnTo>
                    <a:pt x="53" y="36"/>
                  </a:lnTo>
                  <a:lnTo>
                    <a:pt x="45" y="32"/>
                  </a:lnTo>
                  <a:lnTo>
                    <a:pt x="38" y="28"/>
                  </a:lnTo>
                  <a:lnTo>
                    <a:pt x="29" y="24"/>
                  </a:lnTo>
                  <a:lnTo>
                    <a:pt x="22" y="19"/>
                  </a:lnTo>
                  <a:lnTo>
                    <a:pt x="15" y="13"/>
                  </a:lnTo>
                  <a:lnTo>
                    <a:pt x="9" y="7"/>
                  </a:lnTo>
                  <a:lnTo>
                    <a:pt x="2" y="0"/>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58"/>
            <p:cNvSpPr>
              <a:spLocks/>
            </p:cNvSpPr>
            <p:nvPr/>
          </p:nvSpPr>
          <p:spPr bwMode="auto">
            <a:xfrm>
              <a:off x="3643" y="1784"/>
              <a:ext cx="123" cy="477"/>
            </a:xfrm>
            <a:custGeom>
              <a:avLst/>
              <a:gdLst>
                <a:gd name="T0" fmla="*/ 120 w 123"/>
                <a:gd name="T1" fmla="*/ 1 h 477"/>
                <a:gd name="T2" fmla="*/ 111 w 123"/>
                <a:gd name="T3" fmla="*/ 32 h 477"/>
                <a:gd name="T4" fmla="*/ 107 w 123"/>
                <a:gd name="T5" fmla="*/ 64 h 477"/>
                <a:gd name="T6" fmla="*/ 105 w 123"/>
                <a:gd name="T7" fmla="*/ 97 h 477"/>
                <a:gd name="T8" fmla="*/ 105 w 123"/>
                <a:gd name="T9" fmla="*/ 129 h 477"/>
                <a:gd name="T10" fmla="*/ 105 w 123"/>
                <a:gd name="T11" fmla="*/ 164 h 477"/>
                <a:gd name="T12" fmla="*/ 104 w 123"/>
                <a:gd name="T13" fmla="*/ 199 h 477"/>
                <a:gd name="T14" fmla="*/ 100 w 123"/>
                <a:gd name="T15" fmla="*/ 234 h 477"/>
                <a:gd name="T16" fmla="*/ 93 w 123"/>
                <a:gd name="T17" fmla="*/ 268 h 477"/>
                <a:gd name="T18" fmla="*/ 88 w 123"/>
                <a:gd name="T19" fmla="*/ 282 h 477"/>
                <a:gd name="T20" fmla="*/ 84 w 123"/>
                <a:gd name="T21" fmla="*/ 297 h 477"/>
                <a:gd name="T22" fmla="*/ 78 w 123"/>
                <a:gd name="T23" fmla="*/ 310 h 477"/>
                <a:gd name="T24" fmla="*/ 72 w 123"/>
                <a:gd name="T25" fmla="*/ 323 h 477"/>
                <a:gd name="T26" fmla="*/ 66 w 123"/>
                <a:gd name="T27" fmla="*/ 337 h 477"/>
                <a:gd name="T28" fmla="*/ 60 w 123"/>
                <a:gd name="T29" fmla="*/ 350 h 477"/>
                <a:gd name="T30" fmla="*/ 53 w 123"/>
                <a:gd name="T31" fmla="*/ 364 h 477"/>
                <a:gd name="T32" fmla="*/ 46 w 123"/>
                <a:gd name="T33" fmla="*/ 377 h 477"/>
                <a:gd name="T34" fmla="*/ 40 w 123"/>
                <a:gd name="T35" fmla="*/ 388 h 477"/>
                <a:gd name="T36" fmla="*/ 33 w 123"/>
                <a:gd name="T37" fmla="*/ 400 h 477"/>
                <a:gd name="T38" fmla="*/ 26 w 123"/>
                <a:gd name="T39" fmla="*/ 412 h 477"/>
                <a:gd name="T40" fmla="*/ 20 w 123"/>
                <a:gd name="T41" fmla="*/ 424 h 477"/>
                <a:gd name="T42" fmla="*/ 14 w 123"/>
                <a:gd name="T43" fmla="*/ 436 h 477"/>
                <a:gd name="T44" fmla="*/ 9 w 123"/>
                <a:gd name="T45" fmla="*/ 448 h 477"/>
                <a:gd name="T46" fmla="*/ 4 w 123"/>
                <a:gd name="T47" fmla="*/ 460 h 477"/>
                <a:gd name="T48" fmla="*/ 0 w 123"/>
                <a:gd name="T49" fmla="*/ 473 h 477"/>
                <a:gd name="T50" fmla="*/ 1 w 123"/>
                <a:gd name="T51" fmla="*/ 475 h 477"/>
                <a:gd name="T52" fmla="*/ 4 w 123"/>
                <a:gd name="T53" fmla="*/ 477 h 477"/>
                <a:gd name="T54" fmla="*/ 7 w 123"/>
                <a:gd name="T55" fmla="*/ 477 h 477"/>
                <a:gd name="T56" fmla="*/ 9 w 123"/>
                <a:gd name="T57" fmla="*/ 475 h 477"/>
                <a:gd name="T58" fmla="*/ 21 w 123"/>
                <a:gd name="T59" fmla="*/ 450 h 477"/>
                <a:gd name="T60" fmla="*/ 34 w 123"/>
                <a:gd name="T61" fmla="*/ 425 h 477"/>
                <a:gd name="T62" fmla="*/ 48 w 123"/>
                <a:gd name="T63" fmla="*/ 400 h 477"/>
                <a:gd name="T64" fmla="*/ 60 w 123"/>
                <a:gd name="T65" fmla="*/ 375 h 477"/>
                <a:gd name="T66" fmla="*/ 73 w 123"/>
                <a:gd name="T67" fmla="*/ 350 h 477"/>
                <a:gd name="T68" fmla="*/ 85 w 123"/>
                <a:gd name="T69" fmla="*/ 324 h 477"/>
                <a:gd name="T70" fmla="*/ 96 w 123"/>
                <a:gd name="T71" fmla="*/ 298 h 477"/>
                <a:gd name="T72" fmla="*/ 104 w 123"/>
                <a:gd name="T73" fmla="*/ 271 h 477"/>
                <a:gd name="T74" fmla="*/ 111 w 123"/>
                <a:gd name="T75" fmla="*/ 237 h 477"/>
                <a:gd name="T76" fmla="*/ 114 w 123"/>
                <a:gd name="T77" fmla="*/ 204 h 477"/>
                <a:gd name="T78" fmla="*/ 114 w 123"/>
                <a:gd name="T79" fmla="*/ 170 h 477"/>
                <a:gd name="T80" fmla="*/ 114 w 123"/>
                <a:gd name="T81" fmla="*/ 136 h 477"/>
                <a:gd name="T82" fmla="*/ 113 w 123"/>
                <a:gd name="T83" fmla="*/ 102 h 477"/>
                <a:gd name="T84" fmla="*/ 114 w 123"/>
                <a:gd name="T85" fmla="*/ 69 h 477"/>
                <a:gd name="T86" fmla="*/ 117 w 123"/>
                <a:gd name="T87" fmla="*/ 35 h 477"/>
                <a:gd name="T88" fmla="*/ 123 w 123"/>
                <a:gd name="T89" fmla="*/ 1 h 477"/>
                <a:gd name="T90" fmla="*/ 123 w 123"/>
                <a:gd name="T91" fmla="*/ 1 h 477"/>
                <a:gd name="T92" fmla="*/ 122 w 123"/>
                <a:gd name="T93" fmla="*/ 0 h 477"/>
                <a:gd name="T94" fmla="*/ 120 w 123"/>
                <a:gd name="T95" fmla="*/ 0 h 477"/>
                <a:gd name="T96" fmla="*/ 120 w 123"/>
                <a:gd name="T97" fmla="*/ 1 h 477"/>
                <a:gd name="T98" fmla="*/ 120 w 123"/>
                <a:gd name="T99" fmla="*/ 1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477"/>
                <a:gd name="T152" fmla="*/ 123 w 123"/>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477">
                  <a:moveTo>
                    <a:pt x="120" y="1"/>
                  </a:moveTo>
                  <a:lnTo>
                    <a:pt x="111" y="32"/>
                  </a:lnTo>
                  <a:lnTo>
                    <a:pt x="107" y="64"/>
                  </a:lnTo>
                  <a:lnTo>
                    <a:pt x="105" y="97"/>
                  </a:lnTo>
                  <a:lnTo>
                    <a:pt x="105" y="129"/>
                  </a:lnTo>
                  <a:lnTo>
                    <a:pt x="105" y="164"/>
                  </a:lnTo>
                  <a:lnTo>
                    <a:pt x="104" y="199"/>
                  </a:lnTo>
                  <a:lnTo>
                    <a:pt x="100" y="234"/>
                  </a:lnTo>
                  <a:lnTo>
                    <a:pt x="93" y="268"/>
                  </a:lnTo>
                  <a:lnTo>
                    <a:pt x="88" y="282"/>
                  </a:lnTo>
                  <a:lnTo>
                    <a:pt x="84" y="297"/>
                  </a:lnTo>
                  <a:lnTo>
                    <a:pt x="78" y="310"/>
                  </a:lnTo>
                  <a:lnTo>
                    <a:pt x="72" y="323"/>
                  </a:lnTo>
                  <a:lnTo>
                    <a:pt x="66" y="337"/>
                  </a:lnTo>
                  <a:lnTo>
                    <a:pt x="60" y="350"/>
                  </a:lnTo>
                  <a:lnTo>
                    <a:pt x="53" y="364"/>
                  </a:lnTo>
                  <a:lnTo>
                    <a:pt x="46" y="377"/>
                  </a:lnTo>
                  <a:lnTo>
                    <a:pt x="40" y="388"/>
                  </a:lnTo>
                  <a:lnTo>
                    <a:pt x="33" y="400"/>
                  </a:lnTo>
                  <a:lnTo>
                    <a:pt x="26" y="412"/>
                  </a:lnTo>
                  <a:lnTo>
                    <a:pt x="20" y="424"/>
                  </a:lnTo>
                  <a:lnTo>
                    <a:pt x="14" y="436"/>
                  </a:lnTo>
                  <a:lnTo>
                    <a:pt x="9" y="448"/>
                  </a:lnTo>
                  <a:lnTo>
                    <a:pt x="4" y="460"/>
                  </a:lnTo>
                  <a:lnTo>
                    <a:pt x="0" y="473"/>
                  </a:lnTo>
                  <a:lnTo>
                    <a:pt x="1" y="475"/>
                  </a:lnTo>
                  <a:lnTo>
                    <a:pt x="4" y="477"/>
                  </a:lnTo>
                  <a:lnTo>
                    <a:pt x="7" y="477"/>
                  </a:lnTo>
                  <a:lnTo>
                    <a:pt x="9" y="475"/>
                  </a:lnTo>
                  <a:lnTo>
                    <a:pt x="21" y="450"/>
                  </a:lnTo>
                  <a:lnTo>
                    <a:pt x="34" y="425"/>
                  </a:lnTo>
                  <a:lnTo>
                    <a:pt x="48" y="400"/>
                  </a:lnTo>
                  <a:lnTo>
                    <a:pt x="60" y="375"/>
                  </a:lnTo>
                  <a:lnTo>
                    <a:pt x="73" y="350"/>
                  </a:lnTo>
                  <a:lnTo>
                    <a:pt x="85" y="324"/>
                  </a:lnTo>
                  <a:lnTo>
                    <a:pt x="96" y="298"/>
                  </a:lnTo>
                  <a:lnTo>
                    <a:pt x="104" y="271"/>
                  </a:lnTo>
                  <a:lnTo>
                    <a:pt x="111" y="237"/>
                  </a:lnTo>
                  <a:lnTo>
                    <a:pt x="114" y="204"/>
                  </a:lnTo>
                  <a:lnTo>
                    <a:pt x="114" y="170"/>
                  </a:lnTo>
                  <a:lnTo>
                    <a:pt x="114" y="136"/>
                  </a:lnTo>
                  <a:lnTo>
                    <a:pt x="113" y="102"/>
                  </a:lnTo>
                  <a:lnTo>
                    <a:pt x="114" y="69"/>
                  </a:lnTo>
                  <a:lnTo>
                    <a:pt x="117" y="35"/>
                  </a:lnTo>
                  <a:lnTo>
                    <a:pt x="123" y="1"/>
                  </a:lnTo>
                  <a:lnTo>
                    <a:pt x="122" y="0"/>
                  </a:lnTo>
                  <a:lnTo>
                    <a:pt x="120" y="0"/>
                  </a:lnTo>
                  <a:lnTo>
                    <a:pt x="1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4" name="Freeform 59"/>
            <p:cNvSpPr>
              <a:spLocks/>
            </p:cNvSpPr>
            <p:nvPr/>
          </p:nvSpPr>
          <p:spPr bwMode="auto">
            <a:xfrm>
              <a:off x="3501" y="1769"/>
              <a:ext cx="227" cy="300"/>
            </a:xfrm>
            <a:custGeom>
              <a:avLst/>
              <a:gdLst>
                <a:gd name="T0" fmla="*/ 225 w 227"/>
                <a:gd name="T1" fmla="*/ 20 h 300"/>
                <a:gd name="T2" fmla="*/ 225 w 227"/>
                <a:gd name="T3" fmla="*/ 3 h 300"/>
                <a:gd name="T4" fmla="*/ 214 w 227"/>
                <a:gd name="T5" fmla="*/ 0 h 300"/>
                <a:gd name="T6" fmla="*/ 202 w 227"/>
                <a:gd name="T7" fmla="*/ 3 h 300"/>
                <a:gd name="T8" fmla="*/ 181 w 227"/>
                <a:gd name="T9" fmla="*/ 10 h 300"/>
                <a:gd name="T10" fmla="*/ 154 w 227"/>
                <a:gd name="T11" fmla="*/ 24 h 300"/>
                <a:gd name="T12" fmla="*/ 129 w 227"/>
                <a:gd name="T13" fmla="*/ 40 h 300"/>
                <a:gd name="T14" fmla="*/ 105 w 227"/>
                <a:gd name="T15" fmla="*/ 59 h 300"/>
                <a:gd name="T16" fmla="*/ 83 w 227"/>
                <a:gd name="T17" fmla="*/ 78 h 300"/>
                <a:gd name="T18" fmla="*/ 55 w 227"/>
                <a:gd name="T19" fmla="*/ 106 h 300"/>
                <a:gd name="T20" fmla="*/ 19 w 227"/>
                <a:gd name="T21" fmla="*/ 155 h 300"/>
                <a:gd name="T22" fmla="*/ 1 w 227"/>
                <a:gd name="T23" fmla="*/ 211 h 300"/>
                <a:gd name="T24" fmla="*/ 2 w 227"/>
                <a:gd name="T25" fmla="*/ 245 h 300"/>
                <a:gd name="T26" fmla="*/ 12 w 227"/>
                <a:gd name="T27" fmla="*/ 267 h 300"/>
                <a:gd name="T28" fmla="*/ 31 w 227"/>
                <a:gd name="T29" fmla="*/ 279 h 300"/>
                <a:gd name="T30" fmla="*/ 41 w 227"/>
                <a:gd name="T31" fmla="*/ 281 h 300"/>
                <a:gd name="T32" fmla="*/ 52 w 227"/>
                <a:gd name="T33" fmla="*/ 280 h 300"/>
                <a:gd name="T34" fmla="*/ 63 w 227"/>
                <a:gd name="T35" fmla="*/ 279 h 300"/>
                <a:gd name="T36" fmla="*/ 75 w 227"/>
                <a:gd name="T37" fmla="*/ 276 h 300"/>
                <a:gd name="T38" fmla="*/ 78 w 227"/>
                <a:gd name="T39" fmla="*/ 275 h 300"/>
                <a:gd name="T40" fmla="*/ 93 w 227"/>
                <a:gd name="T41" fmla="*/ 276 h 300"/>
                <a:gd name="T42" fmla="*/ 93 w 227"/>
                <a:gd name="T43" fmla="*/ 288 h 300"/>
                <a:gd name="T44" fmla="*/ 81 w 227"/>
                <a:gd name="T45" fmla="*/ 297 h 300"/>
                <a:gd name="T46" fmla="*/ 80 w 227"/>
                <a:gd name="T47" fmla="*/ 300 h 300"/>
                <a:gd name="T48" fmla="*/ 93 w 227"/>
                <a:gd name="T49" fmla="*/ 293 h 300"/>
                <a:gd name="T50" fmla="*/ 101 w 227"/>
                <a:gd name="T51" fmla="*/ 277 h 300"/>
                <a:gd name="T52" fmla="*/ 87 w 227"/>
                <a:gd name="T53" fmla="*/ 270 h 300"/>
                <a:gd name="T54" fmla="*/ 64 w 227"/>
                <a:gd name="T55" fmla="*/ 277 h 300"/>
                <a:gd name="T56" fmla="*/ 39 w 227"/>
                <a:gd name="T57" fmla="*/ 279 h 300"/>
                <a:gd name="T58" fmla="*/ 16 w 227"/>
                <a:gd name="T59" fmla="*/ 267 h 300"/>
                <a:gd name="T60" fmla="*/ 4 w 227"/>
                <a:gd name="T61" fmla="*/ 239 h 300"/>
                <a:gd name="T62" fmla="*/ 4 w 227"/>
                <a:gd name="T63" fmla="*/ 208 h 300"/>
                <a:gd name="T64" fmla="*/ 18 w 227"/>
                <a:gd name="T65" fmla="*/ 162 h 300"/>
                <a:gd name="T66" fmla="*/ 50 w 227"/>
                <a:gd name="T67" fmla="*/ 114 h 300"/>
                <a:gd name="T68" fmla="*/ 90 w 227"/>
                <a:gd name="T69" fmla="*/ 73 h 300"/>
                <a:gd name="T70" fmla="*/ 113 w 227"/>
                <a:gd name="T71" fmla="*/ 55 h 300"/>
                <a:gd name="T72" fmla="*/ 136 w 227"/>
                <a:gd name="T73" fmla="*/ 38 h 300"/>
                <a:gd name="T74" fmla="*/ 157 w 227"/>
                <a:gd name="T75" fmla="*/ 24 h 300"/>
                <a:gd name="T76" fmla="*/ 172 w 227"/>
                <a:gd name="T77" fmla="*/ 16 h 300"/>
                <a:gd name="T78" fmla="*/ 186 w 227"/>
                <a:gd name="T79" fmla="*/ 10 h 300"/>
                <a:gd name="T80" fmla="*/ 199 w 227"/>
                <a:gd name="T81" fmla="*/ 4 h 300"/>
                <a:gd name="T82" fmla="*/ 209 w 227"/>
                <a:gd name="T83" fmla="*/ 2 h 300"/>
                <a:gd name="T84" fmla="*/ 217 w 227"/>
                <a:gd name="T85" fmla="*/ 1 h 300"/>
                <a:gd name="T86" fmla="*/ 222 w 227"/>
                <a:gd name="T87" fmla="*/ 18 h 300"/>
                <a:gd name="T88" fmla="*/ 212 w 227"/>
                <a:gd name="T89" fmla="*/ 27 h 300"/>
                <a:gd name="T90" fmla="*/ 213 w 227"/>
                <a:gd name="T91" fmla="*/ 27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300"/>
                <a:gd name="T140" fmla="*/ 227 w 227"/>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300">
                  <a:moveTo>
                    <a:pt x="213" y="27"/>
                  </a:moveTo>
                  <a:lnTo>
                    <a:pt x="220" y="24"/>
                  </a:lnTo>
                  <a:lnTo>
                    <a:pt x="225" y="20"/>
                  </a:lnTo>
                  <a:lnTo>
                    <a:pt x="227" y="14"/>
                  </a:lnTo>
                  <a:lnTo>
                    <a:pt x="226" y="7"/>
                  </a:lnTo>
                  <a:lnTo>
                    <a:pt x="225" y="3"/>
                  </a:lnTo>
                  <a:lnTo>
                    <a:pt x="223" y="1"/>
                  </a:lnTo>
                  <a:lnTo>
                    <a:pt x="219" y="0"/>
                  </a:lnTo>
                  <a:lnTo>
                    <a:pt x="214" y="0"/>
                  </a:lnTo>
                  <a:lnTo>
                    <a:pt x="210" y="1"/>
                  </a:lnTo>
                  <a:lnTo>
                    <a:pt x="205" y="1"/>
                  </a:lnTo>
                  <a:lnTo>
                    <a:pt x="202" y="3"/>
                  </a:lnTo>
                  <a:lnTo>
                    <a:pt x="199" y="4"/>
                  </a:lnTo>
                  <a:lnTo>
                    <a:pt x="190" y="7"/>
                  </a:lnTo>
                  <a:lnTo>
                    <a:pt x="181" y="10"/>
                  </a:lnTo>
                  <a:lnTo>
                    <a:pt x="172" y="15"/>
                  </a:lnTo>
                  <a:lnTo>
                    <a:pt x="163" y="19"/>
                  </a:lnTo>
                  <a:lnTo>
                    <a:pt x="154" y="24"/>
                  </a:lnTo>
                  <a:lnTo>
                    <a:pt x="146" y="29"/>
                  </a:lnTo>
                  <a:lnTo>
                    <a:pt x="137" y="35"/>
                  </a:lnTo>
                  <a:lnTo>
                    <a:pt x="129" y="40"/>
                  </a:lnTo>
                  <a:lnTo>
                    <a:pt x="121" y="46"/>
                  </a:lnTo>
                  <a:lnTo>
                    <a:pt x="113" y="52"/>
                  </a:lnTo>
                  <a:lnTo>
                    <a:pt x="105" y="59"/>
                  </a:lnTo>
                  <a:lnTo>
                    <a:pt x="98" y="65"/>
                  </a:lnTo>
                  <a:lnTo>
                    <a:pt x="90" y="72"/>
                  </a:lnTo>
                  <a:lnTo>
                    <a:pt x="83" y="78"/>
                  </a:lnTo>
                  <a:lnTo>
                    <a:pt x="75" y="85"/>
                  </a:lnTo>
                  <a:lnTo>
                    <a:pt x="69" y="92"/>
                  </a:lnTo>
                  <a:lnTo>
                    <a:pt x="55" y="106"/>
                  </a:lnTo>
                  <a:lnTo>
                    <a:pt x="42" y="121"/>
                  </a:lnTo>
                  <a:lnTo>
                    <a:pt x="30" y="137"/>
                  </a:lnTo>
                  <a:lnTo>
                    <a:pt x="19" y="155"/>
                  </a:lnTo>
                  <a:lnTo>
                    <a:pt x="11" y="172"/>
                  </a:lnTo>
                  <a:lnTo>
                    <a:pt x="4" y="191"/>
                  </a:lnTo>
                  <a:lnTo>
                    <a:pt x="1" y="211"/>
                  </a:lnTo>
                  <a:lnTo>
                    <a:pt x="0" y="231"/>
                  </a:lnTo>
                  <a:lnTo>
                    <a:pt x="1" y="238"/>
                  </a:lnTo>
                  <a:lnTo>
                    <a:pt x="2" y="245"/>
                  </a:lnTo>
                  <a:lnTo>
                    <a:pt x="4" y="253"/>
                  </a:lnTo>
                  <a:lnTo>
                    <a:pt x="8" y="260"/>
                  </a:lnTo>
                  <a:lnTo>
                    <a:pt x="12" y="267"/>
                  </a:lnTo>
                  <a:lnTo>
                    <a:pt x="17" y="273"/>
                  </a:lnTo>
                  <a:lnTo>
                    <a:pt x="24" y="276"/>
                  </a:lnTo>
                  <a:lnTo>
                    <a:pt x="31" y="279"/>
                  </a:lnTo>
                  <a:lnTo>
                    <a:pt x="34" y="280"/>
                  </a:lnTo>
                  <a:lnTo>
                    <a:pt x="37" y="281"/>
                  </a:lnTo>
                  <a:lnTo>
                    <a:pt x="41" y="281"/>
                  </a:lnTo>
                  <a:lnTo>
                    <a:pt x="45" y="281"/>
                  </a:lnTo>
                  <a:lnTo>
                    <a:pt x="48" y="281"/>
                  </a:lnTo>
                  <a:lnTo>
                    <a:pt x="52" y="280"/>
                  </a:lnTo>
                  <a:lnTo>
                    <a:pt x="55" y="280"/>
                  </a:lnTo>
                  <a:lnTo>
                    <a:pt x="58" y="279"/>
                  </a:lnTo>
                  <a:lnTo>
                    <a:pt x="63" y="279"/>
                  </a:lnTo>
                  <a:lnTo>
                    <a:pt x="67" y="277"/>
                  </a:lnTo>
                  <a:lnTo>
                    <a:pt x="71" y="276"/>
                  </a:lnTo>
                  <a:lnTo>
                    <a:pt x="75" y="276"/>
                  </a:lnTo>
                  <a:lnTo>
                    <a:pt x="76" y="275"/>
                  </a:lnTo>
                  <a:lnTo>
                    <a:pt x="78" y="275"/>
                  </a:lnTo>
                  <a:lnTo>
                    <a:pt x="79" y="274"/>
                  </a:lnTo>
                  <a:lnTo>
                    <a:pt x="87" y="274"/>
                  </a:lnTo>
                  <a:lnTo>
                    <a:pt x="93" y="276"/>
                  </a:lnTo>
                  <a:lnTo>
                    <a:pt x="95" y="279"/>
                  </a:lnTo>
                  <a:lnTo>
                    <a:pt x="95" y="283"/>
                  </a:lnTo>
                  <a:lnTo>
                    <a:pt x="93" y="288"/>
                  </a:lnTo>
                  <a:lnTo>
                    <a:pt x="90" y="291"/>
                  </a:lnTo>
                  <a:lnTo>
                    <a:pt x="85" y="295"/>
                  </a:lnTo>
                  <a:lnTo>
                    <a:pt x="81" y="297"/>
                  </a:lnTo>
                  <a:lnTo>
                    <a:pt x="79" y="299"/>
                  </a:lnTo>
                  <a:lnTo>
                    <a:pt x="79" y="300"/>
                  </a:lnTo>
                  <a:lnTo>
                    <a:pt x="80" y="300"/>
                  </a:lnTo>
                  <a:lnTo>
                    <a:pt x="82" y="300"/>
                  </a:lnTo>
                  <a:lnTo>
                    <a:pt x="87" y="297"/>
                  </a:lnTo>
                  <a:lnTo>
                    <a:pt x="93" y="293"/>
                  </a:lnTo>
                  <a:lnTo>
                    <a:pt x="99" y="288"/>
                  </a:lnTo>
                  <a:lnTo>
                    <a:pt x="102" y="282"/>
                  </a:lnTo>
                  <a:lnTo>
                    <a:pt x="101" y="277"/>
                  </a:lnTo>
                  <a:lnTo>
                    <a:pt x="98" y="273"/>
                  </a:lnTo>
                  <a:lnTo>
                    <a:pt x="93" y="270"/>
                  </a:lnTo>
                  <a:lnTo>
                    <a:pt x="87" y="270"/>
                  </a:lnTo>
                  <a:lnTo>
                    <a:pt x="79" y="273"/>
                  </a:lnTo>
                  <a:lnTo>
                    <a:pt x="72" y="275"/>
                  </a:lnTo>
                  <a:lnTo>
                    <a:pt x="64" y="277"/>
                  </a:lnTo>
                  <a:lnTo>
                    <a:pt x="55" y="278"/>
                  </a:lnTo>
                  <a:lnTo>
                    <a:pt x="47" y="279"/>
                  </a:lnTo>
                  <a:lnTo>
                    <a:pt x="39" y="279"/>
                  </a:lnTo>
                  <a:lnTo>
                    <a:pt x="31" y="276"/>
                  </a:lnTo>
                  <a:lnTo>
                    <a:pt x="23" y="273"/>
                  </a:lnTo>
                  <a:lnTo>
                    <a:pt x="16" y="267"/>
                  </a:lnTo>
                  <a:lnTo>
                    <a:pt x="10" y="258"/>
                  </a:lnTo>
                  <a:lnTo>
                    <a:pt x="6" y="249"/>
                  </a:lnTo>
                  <a:lnTo>
                    <a:pt x="4" y="239"/>
                  </a:lnTo>
                  <a:lnTo>
                    <a:pt x="3" y="229"/>
                  </a:lnTo>
                  <a:lnTo>
                    <a:pt x="4" y="218"/>
                  </a:lnTo>
                  <a:lnTo>
                    <a:pt x="4" y="208"/>
                  </a:lnTo>
                  <a:lnTo>
                    <a:pt x="6" y="199"/>
                  </a:lnTo>
                  <a:lnTo>
                    <a:pt x="11" y="180"/>
                  </a:lnTo>
                  <a:lnTo>
                    <a:pt x="18" y="162"/>
                  </a:lnTo>
                  <a:lnTo>
                    <a:pt x="27" y="145"/>
                  </a:lnTo>
                  <a:lnTo>
                    <a:pt x="38" y="129"/>
                  </a:lnTo>
                  <a:lnTo>
                    <a:pt x="50" y="114"/>
                  </a:lnTo>
                  <a:lnTo>
                    <a:pt x="63" y="100"/>
                  </a:lnTo>
                  <a:lnTo>
                    <a:pt x="76" y="86"/>
                  </a:lnTo>
                  <a:lnTo>
                    <a:pt x="90" y="73"/>
                  </a:lnTo>
                  <a:lnTo>
                    <a:pt x="98" y="67"/>
                  </a:lnTo>
                  <a:lnTo>
                    <a:pt x="105" y="61"/>
                  </a:lnTo>
                  <a:lnTo>
                    <a:pt x="113" y="55"/>
                  </a:lnTo>
                  <a:lnTo>
                    <a:pt x="120" y="49"/>
                  </a:lnTo>
                  <a:lnTo>
                    <a:pt x="129" y="43"/>
                  </a:lnTo>
                  <a:lnTo>
                    <a:pt x="136" y="38"/>
                  </a:lnTo>
                  <a:lnTo>
                    <a:pt x="144" y="32"/>
                  </a:lnTo>
                  <a:lnTo>
                    <a:pt x="152" y="27"/>
                  </a:lnTo>
                  <a:lnTo>
                    <a:pt x="157" y="24"/>
                  </a:lnTo>
                  <a:lnTo>
                    <a:pt x="162" y="21"/>
                  </a:lnTo>
                  <a:lnTo>
                    <a:pt x="167" y="18"/>
                  </a:lnTo>
                  <a:lnTo>
                    <a:pt x="172" y="16"/>
                  </a:lnTo>
                  <a:lnTo>
                    <a:pt x="176" y="14"/>
                  </a:lnTo>
                  <a:lnTo>
                    <a:pt x="182" y="12"/>
                  </a:lnTo>
                  <a:lnTo>
                    <a:pt x="186" y="10"/>
                  </a:lnTo>
                  <a:lnTo>
                    <a:pt x="191" y="7"/>
                  </a:lnTo>
                  <a:lnTo>
                    <a:pt x="195" y="6"/>
                  </a:lnTo>
                  <a:lnTo>
                    <a:pt x="199" y="4"/>
                  </a:lnTo>
                  <a:lnTo>
                    <a:pt x="202" y="4"/>
                  </a:lnTo>
                  <a:lnTo>
                    <a:pt x="206" y="2"/>
                  </a:lnTo>
                  <a:lnTo>
                    <a:pt x="209" y="2"/>
                  </a:lnTo>
                  <a:lnTo>
                    <a:pt x="212" y="2"/>
                  </a:lnTo>
                  <a:lnTo>
                    <a:pt x="214" y="2"/>
                  </a:lnTo>
                  <a:lnTo>
                    <a:pt x="217" y="1"/>
                  </a:lnTo>
                  <a:lnTo>
                    <a:pt x="224" y="7"/>
                  </a:lnTo>
                  <a:lnTo>
                    <a:pt x="226" y="12"/>
                  </a:lnTo>
                  <a:lnTo>
                    <a:pt x="222" y="18"/>
                  </a:lnTo>
                  <a:lnTo>
                    <a:pt x="213" y="26"/>
                  </a:lnTo>
                  <a:lnTo>
                    <a:pt x="212" y="26"/>
                  </a:lnTo>
                  <a:lnTo>
                    <a:pt x="212" y="27"/>
                  </a:lnTo>
                  <a:lnTo>
                    <a:pt x="2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60"/>
            <p:cNvSpPr>
              <a:spLocks/>
            </p:cNvSpPr>
            <p:nvPr/>
          </p:nvSpPr>
          <p:spPr bwMode="auto">
            <a:xfrm>
              <a:off x="3387" y="2107"/>
              <a:ext cx="87" cy="85"/>
            </a:xfrm>
            <a:custGeom>
              <a:avLst/>
              <a:gdLst>
                <a:gd name="T0" fmla="*/ 83 w 87"/>
                <a:gd name="T1" fmla="*/ 2 h 85"/>
                <a:gd name="T2" fmla="*/ 85 w 87"/>
                <a:gd name="T3" fmla="*/ 14 h 85"/>
                <a:gd name="T4" fmla="*/ 83 w 87"/>
                <a:gd name="T5" fmla="*/ 25 h 85"/>
                <a:gd name="T6" fmla="*/ 77 w 87"/>
                <a:gd name="T7" fmla="*/ 35 h 85"/>
                <a:gd name="T8" fmla="*/ 68 w 87"/>
                <a:gd name="T9" fmla="*/ 42 h 85"/>
                <a:gd name="T10" fmla="*/ 64 w 87"/>
                <a:gd name="T11" fmla="*/ 44 h 85"/>
                <a:gd name="T12" fmla="*/ 60 w 87"/>
                <a:gd name="T13" fmla="*/ 45 h 85"/>
                <a:gd name="T14" fmla="*/ 56 w 87"/>
                <a:gd name="T15" fmla="*/ 47 h 85"/>
                <a:gd name="T16" fmla="*/ 53 w 87"/>
                <a:gd name="T17" fmla="*/ 48 h 85"/>
                <a:gd name="T18" fmla="*/ 49 w 87"/>
                <a:gd name="T19" fmla="*/ 49 h 85"/>
                <a:gd name="T20" fmla="*/ 45 w 87"/>
                <a:gd name="T21" fmla="*/ 51 h 85"/>
                <a:gd name="T22" fmla="*/ 42 w 87"/>
                <a:gd name="T23" fmla="*/ 52 h 85"/>
                <a:gd name="T24" fmla="*/ 38 w 87"/>
                <a:gd name="T25" fmla="*/ 54 h 85"/>
                <a:gd name="T26" fmla="*/ 33 w 87"/>
                <a:gd name="T27" fmla="*/ 57 h 85"/>
                <a:gd name="T28" fmla="*/ 27 w 87"/>
                <a:gd name="T29" fmla="*/ 60 h 85"/>
                <a:gd name="T30" fmla="*/ 23 w 87"/>
                <a:gd name="T31" fmla="*/ 63 h 85"/>
                <a:gd name="T32" fmla="*/ 18 w 87"/>
                <a:gd name="T33" fmla="*/ 66 h 85"/>
                <a:gd name="T34" fmla="*/ 13 w 87"/>
                <a:gd name="T35" fmla="*/ 71 h 85"/>
                <a:gd name="T36" fmla="*/ 9 w 87"/>
                <a:gd name="T37" fmla="*/ 74 h 85"/>
                <a:gd name="T38" fmla="*/ 5 w 87"/>
                <a:gd name="T39" fmla="*/ 79 h 85"/>
                <a:gd name="T40" fmla="*/ 1 w 87"/>
                <a:gd name="T41" fmla="*/ 83 h 85"/>
                <a:gd name="T42" fmla="*/ 0 w 87"/>
                <a:gd name="T43" fmla="*/ 85 h 85"/>
                <a:gd name="T44" fmla="*/ 1 w 87"/>
                <a:gd name="T45" fmla="*/ 85 h 85"/>
                <a:gd name="T46" fmla="*/ 2 w 87"/>
                <a:gd name="T47" fmla="*/ 85 h 85"/>
                <a:gd name="T48" fmla="*/ 3 w 87"/>
                <a:gd name="T49" fmla="*/ 84 h 85"/>
                <a:gd name="T50" fmla="*/ 8 w 87"/>
                <a:gd name="T51" fmla="*/ 79 h 85"/>
                <a:gd name="T52" fmla="*/ 13 w 87"/>
                <a:gd name="T53" fmla="*/ 74 h 85"/>
                <a:gd name="T54" fmla="*/ 18 w 87"/>
                <a:gd name="T55" fmla="*/ 70 h 85"/>
                <a:gd name="T56" fmla="*/ 23 w 87"/>
                <a:gd name="T57" fmla="*/ 66 h 85"/>
                <a:gd name="T58" fmla="*/ 29 w 87"/>
                <a:gd name="T59" fmla="*/ 63 h 85"/>
                <a:gd name="T60" fmla="*/ 34 w 87"/>
                <a:gd name="T61" fmla="*/ 60 h 85"/>
                <a:gd name="T62" fmla="*/ 40 w 87"/>
                <a:gd name="T63" fmla="*/ 57 h 85"/>
                <a:gd name="T64" fmla="*/ 47 w 87"/>
                <a:gd name="T65" fmla="*/ 54 h 85"/>
                <a:gd name="T66" fmla="*/ 50 w 87"/>
                <a:gd name="T67" fmla="*/ 53 h 85"/>
                <a:gd name="T68" fmla="*/ 53 w 87"/>
                <a:gd name="T69" fmla="*/ 52 h 85"/>
                <a:gd name="T70" fmla="*/ 57 w 87"/>
                <a:gd name="T71" fmla="*/ 51 h 85"/>
                <a:gd name="T72" fmla="*/ 61 w 87"/>
                <a:gd name="T73" fmla="*/ 49 h 85"/>
                <a:gd name="T74" fmla="*/ 65 w 87"/>
                <a:gd name="T75" fmla="*/ 48 h 85"/>
                <a:gd name="T76" fmla="*/ 68 w 87"/>
                <a:gd name="T77" fmla="*/ 46 h 85"/>
                <a:gd name="T78" fmla="*/ 71 w 87"/>
                <a:gd name="T79" fmla="*/ 45 h 85"/>
                <a:gd name="T80" fmla="*/ 74 w 87"/>
                <a:gd name="T81" fmla="*/ 42 h 85"/>
                <a:gd name="T82" fmla="*/ 81 w 87"/>
                <a:gd name="T83" fmla="*/ 33 h 85"/>
                <a:gd name="T84" fmla="*/ 86 w 87"/>
                <a:gd name="T85" fmla="*/ 24 h 85"/>
                <a:gd name="T86" fmla="*/ 87 w 87"/>
                <a:gd name="T87" fmla="*/ 12 h 85"/>
                <a:gd name="T88" fmla="*/ 86 w 87"/>
                <a:gd name="T89" fmla="*/ 0 h 85"/>
                <a:gd name="T90" fmla="*/ 85 w 87"/>
                <a:gd name="T91" fmla="*/ 0 h 85"/>
                <a:gd name="T92" fmla="*/ 84 w 87"/>
                <a:gd name="T93" fmla="*/ 0 h 85"/>
                <a:gd name="T94" fmla="*/ 83 w 87"/>
                <a:gd name="T95" fmla="*/ 1 h 85"/>
                <a:gd name="T96" fmla="*/ 83 w 87"/>
                <a:gd name="T97" fmla="*/ 2 h 85"/>
                <a:gd name="T98" fmla="*/ 83 w 87"/>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85"/>
                <a:gd name="T152" fmla="*/ 87 w 87"/>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85">
                  <a:moveTo>
                    <a:pt x="83" y="2"/>
                  </a:moveTo>
                  <a:lnTo>
                    <a:pt x="85" y="14"/>
                  </a:lnTo>
                  <a:lnTo>
                    <a:pt x="83" y="25"/>
                  </a:lnTo>
                  <a:lnTo>
                    <a:pt x="77" y="35"/>
                  </a:lnTo>
                  <a:lnTo>
                    <a:pt x="68" y="42"/>
                  </a:lnTo>
                  <a:lnTo>
                    <a:pt x="64" y="44"/>
                  </a:lnTo>
                  <a:lnTo>
                    <a:pt x="60" y="45"/>
                  </a:lnTo>
                  <a:lnTo>
                    <a:pt x="56" y="47"/>
                  </a:lnTo>
                  <a:lnTo>
                    <a:pt x="53" y="48"/>
                  </a:lnTo>
                  <a:lnTo>
                    <a:pt x="49" y="49"/>
                  </a:lnTo>
                  <a:lnTo>
                    <a:pt x="45" y="51"/>
                  </a:lnTo>
                  <a:lnTo>
                    <a:pt x="42" y="52"/>
                  </a:lnTo>
                  <a:lnTo>
                    <a:pt x="38" y="54"/>
                  </a:lnTo>
                  <a:lnTo>
                    <a:pt x="33" y="57"/>
                  </a:lnTo>
                  <a:lnTo>
                    <a:pt x="27" y="60"/>
                  </a:lnTo>
                  <a:lnTo>
                    <a:pt x="23" y="63"/>
                  </a:lnTo>
                  <a:lnTo>
                    <a:pt x="18" y="66"/>
                  </a:lnTo>
                  <a:lnTo>
                    <a:pt x="13" y="71"/>
                  </a:lnTo>
                  <a:lnTo>
                    <a:pt x="9" y="74"/>
                  </a:lnTo>
                  <a:lnTo>
                    <a:pt x="5" y="79"/>
                  </a:lnTo>
                  <a:lnTo>
                    <a:pt x="1" y="83"/>
                  </a:lnTo>
                  <a:lnTo>
                    <a:pt x="0" y="85"/>
                  </a:lnTo>
                  <a:lnTo>
                    <a:pt x="1" y="85"/>
                  </a:lnTo>
                  <a:lnTo>
                    <a:pt x="2" y="85"/>
                  </a:lnTo>
                  <a:lnTo>
                    <a:pt x="3" y="84"/>
                  </a:lnTo>
                  <a:lnTo>
                    <a:pt x="8" y="79"/>
                  </a:lnTo>
                  <a:lnTo>
                    <a:pt x="13" y="74"/>
                  </a:lnTo>
                  <a:lnTo>
                    <a:pt x="18" y="70"/>
                  </a:lnTo>
                  <a:lnTo>
                    <a:pt x="23" y="66"/>
                  </a:lnTo>
                  <a:lnTo>
                    <a:pt x="29" y="63"/>
                  </a:lnTo>
                  <a:lnTo>
                    <a:pt x="34" y="60"/>
                  </a:lnTo>
                  <a:lnTo>
                    <a:pt x="40" y="57"/>
                  </a:lnTo>
                  <a:lnTo>
                    <a:pt x="47" y="54"/>
                  </a:lnTo>
                  <a:lnTo>
                    <a:pt x="50" y="53"/>
                  </a:lnTo>
                  <a:lnTo>
                    <a:pt x="53" y="52"/>
                  </a:lnTo>
                  <a:lnTo>
                    <a:pt x="57" y="51"/>
                  </a:lnTo>
                  <a:lnTo>
                    <a:pt x="61" y="49"/>
                  </a:lnTo>
                  <a:lnTo>
                    <a:pt x="65" y="48"/>
                  </a:lnTo>
                  <a:lnTo>
                    <a:pt x="68" y="46"/>
                  </a:lnTo>
                  <a:lnTo>
                    <a:pt x="71" y="45"/>
                  </a:lnTo>
                  <a:lnTo>
                    <a:pt x="74" y="42"/>
                  </a:lnTo>
                  <a:lnTo>
                    <a:pt x="81" y="33"/>
                  </a:lnTo>
                  <a:lnTo>
                    <a:pt x="86" y="24"/>
                  </a:lnTo>
                  <a:lnTo>
                    <a:pt x="87" y="12"/>
                  </a:lnTo>
                  <a:lnTo>
                    <a:pt x="86" y="0"/>
                  </a:lnTo>
                  <a:lnTo>
                    <a:pt x="85" y="0"/>
                  </a:lnTo>
                  <a:lnTo>
                    <a:pt x="84" y="0"/>
                  </a:lnTo>
                  <a:lnTo>
                    <a:pt x="83" y="1"/>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6" name="Freeform 61"/>
            <p:cNvSpPr>
              <a:spLocks/>
            </p:cNvSpPr>
            <p:nvPr/>
          </p:nvSpPr>
          <p:spPr bwMode="auto">
            <a:xfrm>
              <a:off x="3380" y="2128"/>
              <a:ext cx="71" cy="72"/>
            </a:xfrm>
            <a:custGeom>
              <a:avLst/>
              <a:gdLst>
                <a:gd name="T0" fmla="*/ 70 w 71"/>
                <a:gd name="T1" fmla="*/ 0 h 72"/>
                <a:gd name="T2" fmla="*/ 61 w 71"/>
                <a:gd name="T3" fmla="*/ 0 h 72"/>
                <a:gd name="T4" fmla="*/ 52 w 71"/>
                <a:gd name="T5" fmla="*/ 2 h 72"/>
                <a:gd name="T6" fmla="*/ 44 w 71"/>
                <a:gd name="T7" fmla="*/ 4 h 72"/>
                <a:gd name="T8" fmla="*/ 36 w 71"/>
                <a:gd name="T9" fmla="*/ 7 h 72"/>
                <a:gd name="T10" fmla="*/ 28 w 71"/>
                <a:gd name="T11" fmla="*/ 11 h 72"/>
                <a:gd name="T12" fmla="*/ 20 w 71"/>
                <a:gd name="T13" fmla="*/ 16 h 72"/>
                <a:gd name="T14" fmla="*/ 13 w 71"/>
                <a:gd name="T15" fmla="*/ 22 h 72"/>
                <a:gd name="T16" fmla="*/ 8 w 71"/>
                <a:gd name="T17" fmla="*/ 29 h 72"/>
                <a:gd name="T18" fmla="*/ 2 w 71"/>
                <a:gd name="T19" fmla="*/ 40 h 72"/>
                <a:gd name="T20" fmla="*/ 0 w 71"/>
                <a:gd name="T21" fmla="*/ 52 h 72"/>
                <a:gd name="T22" fmla="*/ 2 w 71"/>
                <a:gd name="T23" fmla="*/ 63 h 72"/>
                <a:gd name="T24" fmla="*/ 11 w 71"/>
                <a:gd name="T25" fmla="*/ 72 h 72"/>
                <a:gd name="T26" fmla="*/ 13 w 71"/>
                <a:gd name="T27" fmla="*/ 72 h 72"/>
                <a:gd name="T28" fmla="*/ 13 w 71"/>
                <a:gd name="T29" fmla="*/ 71 h 72"/>
                <a:gd name="T30" fmla="*/ 13 w 71"/>
                <a:gd name="T31" fmla="*/ 68 h 72"/>
                <a:gd name="T32" fmla="*/ 12 w 71"/>
                <a:gd name="T33" fmla="*/ 67 h 72"/>
                <a:gd name="T34" fmla="*/ 5 w 71"/>
                <a:gd name="T35" fmla="*/ 54 h 72"/>
                <a:gd name="T36" fmla="*/ 5 w 71"/>
                <a:gd name="T37" fmla="*/ 43 h 72"/>
                <a:gd name="T38" fmla="*/ 10 w 71"/>
                <a:gd name="T39" fmla="*/ 33 h 72"/>
                <a:gd name="T40" fmla="*/ 20 w 71"/>
                <a:gd name="T41" fmla="*/ 23 h 72"/>
                <a:gd name="T42" fmla="*/ 32 w 71"/>
                <a:gd name="T43" fmla="*/ 15 h 72"/>
                <a:gd name="T44" fmla="*/ 46 w 71"/>
                <a:gd name="T45" fmla="*/ 9 h 72"/>
                <a:gd name="T46" fmla="*/ 59 w 71"/>
                <a:gd name="T47" fmla="*/ 5 h 72"/>
                <a:gd name="T48" fmla="*/ 70 w 71"/>
                <a:gd name="T49" fmla="*/ 3 h 72"/>
                <a:gd name="T50" fmla="*/ 71 w 71"/>
                <a:gd name="T51" fmla="*/ 3 h 72"/>
                <a:gd name="T52" fmla="*/ 71 w 71"/>
                <a:gd name="T53" fmla="*/ 1 h 72"/>
                <a:gd name="T54" fmla="*/ 71 w 71"/>
                <a:gd name="T55" fmla="*/ 0 h 72"/>
                <a:gd name="T56" fmla="*/ 70 w 71"/>
                <a:gd name="T57" fmla="*/ 0 h 72"/>
                <a:gd name="T58" fmla="*/ 70 w 71"/>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72"/>
                <a:gd name="T92" fmla="*/ 71 w 71"/>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72">
                  <a:moveTo>
                    <a:pt x="70" y="0"/>
                  </a:moveTo>
                  <a:lnTo>
                    <a:pt x="61" y="0"/>
                  </a:lnTo>
                  <a:lnTo>
                    <a:pt x="52" y="2"/>
                  </a:lnTo>
                  <a:lnTo>
                    <a:pt x="44" y="4"/>
                  </a:lnTo>
                  <a:lnTo>
                    <a:pt x="36" y="7"/>
                  </a:lnTo>
                  <a:lnTo>
                    <a:pt x="28" y="11"/>
                  </a:lnTo>
                  <a:lnTo>
                    <a:pt x="20" y="16"/>
                  </a:lnTo>
                  <a:lnTo>
                    <a:pt x="13" y="22"/>
                  </a:lnTo>
                  <a:lnTo>
                    <a:pt x="8" y="29"/>
                  </a:lnTo>
                  <a:lnTo>
                    <a:pt x="2" y="40"/>
                  </a:lnTo>
                  <a:lnTo>
                    <a:pt x="0" y="52"/>
                  </a:lnTo>
                  <a:lnTo>
                    <a:pt x="2" y="63"/>
                  </a:lnTo>
                  <a:lnTo>
                    <a:pt x="11" y="72"/>
                  </a:lnTo>
                  <a:lnTo>
                    <a:pt x="13" y="72"/>
                  </a:lnTo>
                  <a:lnTo>
                    <a:pt x="13" y="71"/>
                  </a:lnTo>
                  <a:lnTo>
                    <a:pt x="13" y="68"/>
                  </a:lnTo>
                  <a:lnTo>
                    <a:pt x="12" y="67"/>
                  </a:lnTo>
                  <a:lnTo>
                    <a:pt x="5" y="54"/>
                  </a:lnTo>
                  <a:lnTo>
                    <a:pt x="5" y="43"/>
                  </a:lnTo>
                  <a:lnTo>
                    <a:pt x="10" y="33"/>
                  </a:lnTo>
                  <a:lnTo>
                    <a:pt x="20" y="23"/>
                  </a:lnTo>
                  <a:lnTo>
                    <a:pt x="32" y="15"/>
                  </a:lnTo>
                  <a:lnTo>
                    <a:pt x="46" y="9"/>
                  </a:lnTo>
                  <a:lnTo>
                    <a:pt x="59" y="5"/>
                  </a:lnTo>
                  <a:lnTo>
                    <a:pt x="70" y="3"/>
                  </a:lnTo>
                  <a:lnTo>
                    <a:pt x="71" y="3"/>
                  </a:lnTo>
                  <a:lnTo>
                    <a:pt x="71" y="1"/>
                  </a:lnTo>
                  <a:lnTo>
                    <a:pt x="71"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62"/>
            <p:cNvSpPr>
              <a:spLocks/>
            </p:cNvSpPr>
            <p:nvPr/>
          </p:nvSpPr>
          <p:spPr bwMode="auto">
            <a:xfrm>
              <a:off x="3392" y="2150"/>
              <a:ext cx="52" cy="38"/>
            </a:xfrm>
            <a:custGeom>
              <a:avLst/>
              <a:gdLst>
                <a:gd name="T0" fmla="*/ 50 w 52"/>
                <a:gd name="T1" fmla="*/ 1 h 38"/>
                <a:gd name="T2" fmla="*/ 47 w 52"/>
                <a:gd name="T3" fmla="*/ 7 h 38"/>
                <a:gd name="T4" fmla="*/ 44 w 52"/>
                <a:gd name="T5" fmla="*/ 13 h 38"/>
                <a:gd name="T6" fmla="*/ 40 w 52"/>
                <a:gd name="T7" fmla="*/ 19 h 38"/>
                <a:gd name="T8" fmla="*/ 36 w 52"/>
                <a:gd name="T9" fmla="*/ 24 h 38"/>
                <a:gd name="T10" fmla="*/ 31 w 52"/>
                <a:gd name="T11" fmla="*/ 28 h 38"/>
                <a:gd name="T12" fmla="*/ 27 w 52"/>
                <a:gd name="T13" fmla="*/ 32 h 38"/>
                <a:gd name="T14" fmla="*/ 21 w 52"/>
                <a:gd name="T15" fmla="*/ 34 h 38"/>
                <a:gd name="T16" fmla="*/ 15 w 52"/>
                <a:gd name="T17" fmla="*/ 34 h 38"/>
                <a:gd name="T18" fmla="*/ 12 w 52"/>
                <a:gd name="T19" fmla="*/ 34 h 38"/>
                <a:gd name="T20" fmla="*/ 9 w 52"/>
                <a:gd name="T21" fmla="*/ 34 h 38"/>
                <a:gd name="T22" fmla="*/ 5 w 52"/>
                <a:gd name="T23" fmla="*/ 33 h 38"/>
                <a:gd name="T24" fmla="*/ 2 w 52"/>
                <a:gd name="T25" fmla="*/ 32 h 38"/>
                <a:gd name="T26" fmla="*/ 1 w 52"/>
                <a:gd name="T27" fmla="*/ 32 h 38"/>
                <a:gd name="T28" fmla="*/ 0 w 52"/>
                <a:gd name="T29" fmla="*/ 33 h 38"/>
                <a:gd name="T30" fmla="*/ 0 w 52"/>
                <a:gd name="T31" fmla="*/ 34 h 38"/>
                <a:gd name="T32" fmla="*/ 1 w 52"/>
                <a:gd name="T33" fmla="*/ 34 h 38"/>
                <a:gd name="T34" fmla="*/ 4 w 52"/>
                <a:gd name="T35" fmla="*/ 35 h 38"/>
                <a:gd name="T36" fmla="*/ 7 w 52"/>
                <a:gd name="T37" fmla="*/ 37 h 38"/>
                <a:gd name="T38" fmla="*/ 11 w 52"/>
                <a:gd name="T39" fmla="*/ 37 h 38"/>
                <a:gd name="T40" fmla="*/ 15 w 52"/>
                <a:gd name="T41" fmla="*/ 38 h 38"/>
                <a:gd name="T42" fmla="*/ 19 w 52"/>
                <a:gd name="T43" fmla="*/ 38 h 38"/>
                <a:gd name="T44" fmla="*/ 22 w 52"/>
                <a:gd name="T45" fmla="*/ 37 h 38"/>
                <a:gd name="T46" fmla="*/ 26 w 52"/>
                <a:gd name="T47" fmla="*/ 37 h 38"/>
                <a:gd name="T48" fmla="*/ 29 w 52"/>
                <a:gd name="T49" fmla="*/ 35 h 38"/>
                <a:gd name="T50" fmla="*/ 34 w 52"/>
                <a:gd name="T51" fmla="*/ 32 h 38"/>
                <a:gd name="T52" fmla="*/ 37 w 52"/>
                <a:gd name="T53" fmla="*/ 29 h 38"/>
                <a:gd name="T54" fmla="*/ 41 w 52"/>
                <a:gd name="T55" fmla="*/ 25 h 38"/>
                <a:gd name="T56" fmla="*/ 44 w 52"/>
                <a:gd name="T57" fmla="*/ 20 h 38"/>
                <a:gd name="T58" fmla="*/ 46 w 52"/>
                <a:gd name="T59" fmla="*/ 16 h 38"/>
                <a:gd name="T60" fmla="*/ 48 w 52"/>
                <a:gd name="T61" fmla="*/ 11 h 38"/>
                <a:gd name="T62" fmla="*/ 51 w 52"/>
                <a:gd name="T63" fmla="*/ 6 h 38"/>
                <a:gd name="T64" fmla="*/ 52 w 52"/>
                <a:gd name="T65" fmla="*/ 1 h 38"/>
                <a:gd name="T66" fmla="*/ 52 w 52"/>
                <a:gd name="T67" fmla="*/ 0 h 38"/>
                <a:gd name="T68" fmla="*/ 51 w 52"/>
                <a:gd name="T69" fmla="*/ 0 h 38"/>
                <a:gd name="T70" fmla="*/ 51 w 52"/>
                <a:gd name="T71" fmla="*/ 0 h 38"/>
                <a:gd name="T72" fmla="*/ 50 w 52"/>
                <a:gd name="T73" fmla="*/ 1 h 38"/>
                <a:gd name="T74" fmla="*/ 50 w 52"/>
                <a:gd name="T75" fmla="*/ 1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38"/>
                <a:gd name="T116" fmla="*/ 52 w 52"/>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38">
                  <a:moveTo>
                    <a:pt x="50" y="1"/>
                  </a:moveTo>
                  <a:lnTo>
                    <a:pt x="47" y="7"/>
                  </a:lnTo>
                  <a:lnTo>
                    <a:pt x="44" y="13"/>
                  </a:lnTo>
                  <a:lnTo>
                    <a:pt x="40" y="19"/>
                  </a:lnTo>
                  <a:lnTo>
                    <a:pt x="36" y="24"/>
                  </a:lnTo>
                  <a:lnTo>
                    <a:pt x="31" y="28"/>
                  </a:lnTo>
                  <a:lnTo>
                    <a:pt x="27" y="32"/>
                  </a:lnTo>
                  <a:lnTo>
                    <a:pt x="21" y="34"/>
                  </a:lnTo>
                  <a:lnTo>
                    <a:pt x="15" y="34"/>
                  </a:lnTo>
                  <a:lnTo>
                    <a:pt x="12" y="34"/>
                  </a:lnTo>
                  <a:lnTo>
                    <a:pt x="9" y="34"/>
                  </a:lnTo>
                  <a:lnTo>
                    <a:pt x="5" y="33"/>
                  </a:lnTo>
                  <a:lnTo>
                    <a:pt x="2" y="32"/>
                  </a:lnTo>
                  <a:lnTo>
                    <a:pt x="1" y="32"/>
                  </a:lnTo>
                  <a:lnTo>
                    <a:pt x="0" y="33"/>
                  </a:lnTo>
                  <a:lnTo>
                    <a:pt x="0" y="34"/>
                  </a:lnTo>
                  <a:lnTo>
                    <a:pt x="1" y="34"/>
                  </a:lnTo>
                  <a:lnTo>
                    <a:pt x="4" y="35"/>
                  </a:lnTo>
                  <a:lnTo>
                    <a:pt x="7" y="37"/>
                  </a:lnTo>
                  <a:lnTo>
                    <a:pt x="11" y="37"/>
                  </a:lnTo>
                  <a:lnTo>
                    <a:pt x="15" y="38"/>
                  </a:lnTo>
                  <a:lnTo>
                    <a:pt x="19" y="38"/>
                  </a:lnTo>
                  <a:lnTo>
                    <a:pt x="22" y="37"/>
                  </a:lnTo>
                  <a:lnTo>
                    <a:pt x="26" y="37"/>
                  </a:lnTo>
                  <a:lnTo>
                    <a:pt x="29" y="35"/>
                  </a:lnTo>
                  <a:lnTo>
                    <a:pt x="34" y="32"/>
                  </a:lnTo>
                  <a:lnTo>
                    <a:pt x="37" y="29"/>
                  </a:lnTo>
                  <a:lnTo>
                    <a:pt x="41" y="25"/>
                  </a:lnTo>
                  <a:lnTo>
                    <a:pt x="44" y="20"/>
                  </a:lnTo>
                  <a:lnTo>
                    <a:pt x="46" y="16"/>
                  </a:lnTo>
                  <a:lnTo>
                    <a:pt x="48" y="11"/>
                  </a:lnTo>
                  <a:lnTo>
                    <a:pt x="51" y="6"/>
                  </a:lnTo>
                  <a:lnTo>
                    <a:pt x="52" y="1"/>
                  </a:lnTo>
                  <a:lnTo>
                    <a:pt x="52" y="0"/>
                  </a:lnTo>
                  <a:lnTo>
                    <a:pt x="51"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8" name="Freeform 63"/>
            <p:cNvSpPr>
              <a:spLocks/>
            </p:cNvSpPr>
            <p:nvPr/>
          </p:nvSpPr>
          <p:spPr bwMode="auto">
            <a:xfrm>
              <a:off x="3331" y="2155"/>
              <a:ext cx="57" cy="13"/>
            </a:xfrm>
            <a:custGeom>
              <a:avLst/>
              <a:gdLst>
                <a:gd name="T0" fmla="*/ 56 w 57"/>
                <a:gd name="T1" fmla="*/ 0 h 13"/>
                <a:gd name="T2" fmla="*/ 48 w 57"/>
                <a:gd name="T3" fmla="*/ 0 h 13"/>
                <a:gd name="T4" fmla="*/ 42 w 57"/>
                <a:gd name="T5" fmla="*/ 0 h 13"/>
                <a:gd name="T6" fmla="*/ 34 w 57"/>
                <a:gd name="T7" fmla="*/ 0 h 13"/>
                <a:gd name="T8" fmla="*/ 27 w 57"/>
                <a:gd name="T9" fmla="*/ 0 h 13"/>
                <a:gd name="T10" fmla="*/ 19 w 57"/>
                <a:gd name="T11" fmla="*/ 2 h 13"/>
                <a:gd name="T12" fmla="*/ 12 w 57"/>
                <a:gd name="T13" fmla="*/ 3 h 13"/>
                <a:gd name="T14" fmla="*/ 6 w 57"/>
                <a:gd name="T15" fmla="*/ 6 h 13"/>
                <a:gd name="T16" fmla="*/ 0 w 57"/>
                <a:gd name="T17" fmla="*/ 11 h 13"/>
                <a:gd name="T18" fmla="*/ 0 w 57"/>
                <a:gd name="T19" fmla="*/ 12 h 13"/>
                <a:gd name="T20" fmla="*/ 1 w 57"/>
                <a:gd name="T21" fmla="*/ 13 h 13"/>
                <a:gd name="T22" fmla="*/ 3 w 57"/>
                <a:gd name="T23" fmla="*/ 13 h 13"/>
                <a:gd name="T24" fmla="*/ 3 w 57"/>
                <a:gd name="T25" fmla="*/ 13 h 13"/>
                <a:gd name="T26" fmla="*/ 6 w 57"/>
                <a:gd name="T27" fmla="*/ 12 h 13"/>
                <a:gd name="T28" fmla="*/ 10 w 57"/>
                <a:gd name="T29" fmla="*/ 10 h 13"/>
                <a:gd name="T30" fmla="*/ 13 w 57"/>
                <a:gd name="T31" fmla="*/ 9 h 13"/>
                <a:gd name="T32" fmla="*/ 16 w 57"/>
                <a:gd name="T33" fmla="*/ 8 h 13"/>
                <a:gd name="T34" fmla="*/ 19 w 57"/>
                <a:gd name="T35" fmla="*/ 6 h 13"/>
                <a:gd name="T36" fmla="*/ 23 w 57"/>
                <a:gd name="T37" fmla="*/ 6 h 13"/>
                <a:gd name="T38" fmla="*/ 26 w 57"/>
                <a:gd name="T39" fmla="*/ 4 h 13"/>
                <a:gd name="T40" fmla="*/ 30 w 57"/>
                <a:gd name="T41" fmla="*/ 3 h 13"/>
                <a:gd name="T42" fmla="*/ 33 w 57"/>
                <a:gd name="T43" fmla="*/ 3 h 13"/>
                <a:gd name="T44" fmla="*/ 36 w 57"/>
                <a:gd name="T45" fmla="*/ 2 h 13"/>
                <a:gd name="T46" fmla="*/ 40 w 57"/>
                <a:gd name="T47" fmla="*/ 2 h 13"/>
                <a:gd name="T48" fmla="*/ 43 w 57"/>
                <a:gd name="T49" fmla="*/ 1 h 13"/>
                <a:gd name="T50" fmla="*/ 47 w 57"/>
                <a:gd name="T51" fmla="*/ 1 h 13"/>
                <a:gd name="T52" fmla="*/ 50 w 57"/>
                <a:gd name="T53" fmla="*/ 1 h 13"/>
                <a:gd name="T54" fmla="*/ 53 w 57"/>
                <a:gd name="T55" fmla="*/ 1 h 13"/>
                <a:gd name="T56" fmla="*/ 56 w 57"/>
                <a:gd name="T57" fmla="*/ 1 h 13"/>
                <a:gd name="T58" fmla="*/ 57 w 57"/>
                <a:gd name="T59" fmla="*/ 1 h 13"/>
                <a:gd name="T60" fmla="*/ 56 w 57"/>
                <a:gd name="T61" fmla="*/ 0 h 13"/>
                <a:gd name="T62" fmla="*/ 56 w 57"/>
                <a:gd name="T63" fmla="*/ 0 h 13"/>
                <a:gd name="T64" fmla="*/ 56 w 57"/>
                <a:gd name="T65" fmla="*/ 0 h 13"/>
                <a:gd name="T66" fmla="*/ 56 w 5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3"/>
                <a:gd name="T104" fmla="*/ 57 w 5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3">
                  <a:moveTo>
                    <a:pt x="56" y="0"/>
                  </a:moveTo>
                  <a:lnTo>
                    <a:pt x="48" y="0"/>
                  </a:lnTo>
                  <a:lnTo>
                    <a:pt x="42" y="0"/>
                  </a:lnTo>
                  <a:lnTo>
                    <a:pt x="34" y="0"/>
                  </a:lnTo>
                  <a:lnTo>
                    <a:pt x="27" y="0"/>
                  </a:lnTo>
                  <a:lnTo>
                    <a:pt x="19" y="2"/>
                  </a:lnTo>
                  <a:lnTo>
                    <a:pt x="12" y="3"/>
                  </a:lnTo>
                  <a:lnTo>
                    <a:pt x="6" y="6"/>
                  </a:lnTo>
                  <a:lnTo>
                    <a:pt x="0" y="11"/>
                  </a:lnTo>
                  <a:lnTo>
                    <a:pt x="0" y="12"/>
                  </a:lnTo>
                  <a:lnTo>
                    <a:pt x="1" y="13"/>
                  </a:lnTo>
                  <a:lnTo>
                    <a:pt x="3" y="13"/>
                  </a:lnTo>
                  <a:lnTo>
                    <a:pt x="6" y="12"/>
                  </a:lnTo>
                  <a:lnTo>
                    <a:pt x="10" y="10"/>
                  </a:lnTo>
                  <a:lnTo>
                    <a:pt x="13" y="9"/>
                  </a:lnTo>
                  <a:lnTo>
                    <a:pt x="16" y="8"/>
                  </a:lnTo>
                  <a:lnTo>
                    <a:pt x="19" y="6"/>
                  </a:lnTo>
                  <a:lnTo>
                    <a:pt x="23" y="6"/>
                  </a:lnTo>
                  <a:lnTo>
                    <a:pt x="26" y="4"/>
                  </a:lnTo>
                  <a:lnTo>
                    <a:pt x="30" y="3"/>
                  </a:lnTo>
                  <a:lnTo>
                    <a:pt x="33" y="3"/>
                  </a:lnTo>
                  <a:lnTo>
                    <a:pt x="36" y="2"/>
                  </a:lnTo>
                  <a:lnTo>
                    <a:pt x="40" y="2"/>
                  </a:lnTo>
                  <a:lnTo>
                    <a:pt x="43" y="1"/>
                  </a:lnTo>
                  <a:lnTo>
                    <a:pt x="47" y="1"/>
                  </a:lnTo>
                  <a:lnTo>
                    <a:pt x="50" y="1"/>
                  </a:lnTo>
                  <a:lnTo>
                    <a:pt x="53" y="1"/>
                  </a:lnTo>
                  <a:lnTo>
                    <a:pt x="56" y="1"/>
                  </a:lnTo>
                  <a:lnTo>
                    <a:pt x="57" y="1"/>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9" name="Freeform 64"/>
            <p:cNvSpPr>
              <a:spLocks/>
            </p:cNvSpPr>
            <p:nvPr/>
          </p:nvSpPr>
          <p:spPr bwMode="auto">
            <a:xfrm>
              <a:off x="3331" y="2169"/>
              <a:ext cx="47" cy="12"/>
            </a:xfrm>
            <a:custGeom>
              <a:avLst/>
              <a:gdLst>
                <a:gd name="T0" fmla="*/ 1 w 47"/>
                <a:gd name="T1" fmla="*/ 1 h 12"/>
                <a:gd name="T2" fmla="*/ 6 w 47"/>
                <a:gd name="T3" fmla="*/ 3 h 12"/>
                <a:gd name="T4" fmla="*/ 10 w 47"/>
                <a:gd name="T5" fmla="*/ 3 h 12"/>
                <a:gd name="T6" fmla="*/ 14 w 47"/>
                <a:gd name="T7" fmla="*/ 4 h 12"/>
                <a:gd name="T8" fmla="*/ 18 w 47"/>
                <a:gd name="T9" fmla="*/ 5 h 12"/>
                <a:gd name="T10" fmla="*/ 21 w 47"/>
                <a:gd name="T11" fmla="*/ 6 h 12"/>
                <a:gd name="T12" fmla="*/ 25 w 47"/>
                <a:gd name="T13" fmla="*/ 6 h 12"/>
                <a:gd name="T14" fmla="*/ 27 w 47"/>
                <a:gd name="T15" fmla="*/ 7 h 12"/>
                <a:gd name="T16" fmla="*/ 30 w 47"/>
                <a:gd name="T17" fmla="*/ 8 h 12"/>
                <a:gd name="T18" fmla="*/ 33 w 47"/>
                <a:gd name="T19" fmla="*/ 9 h 12"/>
                <a:gd name="T20" fmla="*/ 36 w 47"/>
                <a:gd name="T21" fmla="*/ 10 h 12"/>
                <a:gd name="T22" fmla="*/ 39 w 47"/>
                <a:gd name="T23" fmla="*/ 11 h 12"/>
                <a:gd name="T24" fmla="*/ 42 w 47"/>
                <a:gd name="T25" fmla="*/ 12 h 12"/>
                <a:gd name="T26" fmla="*/ 44 w 47"/>
                <a:gd name="T27" fmla="*/ 12 h 12"/>
                <a:gd name="T28" fmla="*/ 46 w 47"/>
                <a:gd name="T29" fmla="*/ 11 h 12"/>
                <a:gd name="T30" fmla="*/ 47 w 47"/>
                <a:gd name="T31" fmla="*/ 9 h 12"/>
                <a:gd name="T32" fmla="*/ 47 w 47"/>
                <a:gd name="T33" fmla="*/ 8 h 12"/>
                <a:gd name="T34" fmla="*/ 43 w 47"/>
                <a:gd name="T35" fmla="*/ 5 h 12"/>
                <a:gd name="T36" fmla="*/ 38 w 47"/>
                <a:gd name="T37" fmla="*/ 3 h 12"/>
                <a:gd name="T38" fmla="*/ 32 w 47"/>
                <a:gd name="T39" fmla="*/ 1 h 12"/>
                <a:gd name="T40" fmla="*/ 27 w 47"/>
                <a:gd name="T41" fmla="*/ 1 h 12"/>
                <a:gd name="T42" fmla="*/ 20 w 47"/>
                <a:gd name="T43" fmla="*/ 1 h 12"/>
                <a:gd name="T44" fmla="*/ 14 w 47"/>
                <a:gd name="T45" fmla="*/ 1 h 12"/>
                <a:gd name="T46" fmla="*/ 8 w 47"/>
                <a:gd name="T47" fmla="*/ 1 h 12"/>
                <a:gd name="T48" fmla="*/ 3 w 47"/>
                <a:gd name="T49" fmla="*/ 0 h 12"/>
                <a:gd name="T50" fmla="*/ 2 w 47"/>
                <a:gd name="T51" fmla="*/ 0 h 12"/>
                <a:gd name="T52" fmla="*/ 1 w 47"/>
                <a:gd name="T53" fmla="*/ 1 h 12"/>
                <a:gd name="T54" fmla="*/ 0 w 47"/>
                <a:gd name="T55" fmla="*/ 1 h 12"/>
                <a:gd name="T56" fmla="*/ 1 w 47"/>
                <a:gd name="T57" fmla="*/ 1 h 12"/>
                <a:gd name="T58" fmla="*/ 1 w 47"/>
                <a:gd name="T59" fmla="*/ 1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12"/>
                <a:gd name="T92" fmla="*/ 47 w 47"/>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12">
                  <a:moveTo>
                    <a:pt x="1" y="1"/>
                  </a:moveTo>
                  <a:lnTo>
                    <a:pt x="6" y="3"/>
                  </a:lnTo>
                  <a:lnTo>
                    <a:pt x="10" y="3"/>
                  </a:lnTo>
                  <a:lnTo>
                    <a:pt x="14" y="4"/>
                  </a:lnTo>
                  <a:lnTo>
                    <a:pt x="18" y="5"/>
                  </a:lnTo>
                  <a:lnTo>
                    <a:pt x="21" y="6"/>
                  </a:lnTo>
                  <a:lnTo>
                    <a:pt x="25" y="6"/>
                  </a:lnTo>
                  <a:lnTo>
                    <a:pt x="27" y="7"/>
                  </a:lnTo>
                  <a:lnTo>
                    <a:pt x="30" y="8"/>
                  </a:lnTo>
                  <a:lnTo>
                    <a:pt x="33" y="9"/>
                  </a:lnTo>
                  <a:lnTo>
                    <a:pt x="36" y="10"/>
                  </a:lnTo>
                  <a:lnTo>
                    <a:pt x="39" y="11"/>
                  </a:lnTo>
                  <a:lnTo>
                    <a:pt x="42" y="12"/>
                  </a:lnTo>
                  <a:lnTo>
                    <a:pt x="44" y="12"/>
                  </a:lnTo>
                  <a:lnTo>
                    <a:pt x="46" y="11"/>
                  </a:lnTo>
                  <a:lnTo>
                    <a:pt x="47" y="9"/>
                  </a:lnTo>
                  <a:lnTo>
                    <a:pt x="47" y="8"/>
                  </a:lnTo>
                  <a:lnTo>
                    <a:pt x="43" y="5"/>
                  </a:lnTo>
                  <a:lnTo>
                    <a:pt x="38" y="3"/>
                  </a:lnTo>
                  <a:lnTo>
                    <a:pt x="32" y="1"/>
                  </a:lnTo>
                  <a:lnTo>
                    <a:pt x="27" y="1"/>
                  </a:lnTo>
                  <a:lnTo>
                    <a:pt x="20" y="1"/>
                  </a:lnTo>
                  <a:lnTo>
                    <a:pt x="14" y="1"/>
                  </a:lnTo>
                  <a:lnTo>
                    <a:pt x="8" y="1"/>
                  </a:lnTo>
                  <a:lnTo>
                    <a:pt x="3" y="0"/>
                  </a:lnTo>
                  <a:lnTo>
                    <a:pt x="2" y="0"/>
                  </a:lnTo>
                  <a:lnTo>
                    <a:pt x="1" y="1"/>
                  </a:lnTo>
                  <a:lnTo>
                    <a:pt x="0" y="1"/>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0" name="Freeform 65"/>
            <p:cNvSpPr>
              <a:spLocks/>
            </p:cNvSpPr>
            <p:nvPr/>
          </p:nvSpPr>
          <p:spPr bwMode="auto">
            <a:xfrm>
              <a:off x="3328" y="2172"/>
              <a:ext cx="83" cy="38"/>
            </a:xfrm>
            <a:custGeom>
              <a:avLst/>
              <a:gdLst>
                <a:gd name="T0" fmla="*/ 81 w 83"/>
                <a:gd name="T1" fmla="*/ 16 h 38"/>
                <a:gd name="T2" fmla="*/ 74 w 83"/>
                <a:gd name="T3" fmla="*/ 27 h 38"/>
                <a:gd name="T4" fmla="*/ 65 w 83"/>
                <a:gd name="T5" fmla="*/ 32 h 38"/>
                <a:gd name="T6" fmla="*/ 55 w 83"/>
                <a:gd name="T7" fmla="*/ 31 h 38"/>
                <a:gd name="T8" fmla="*/ 44 w 83"/>
                <a:gd name="T9" fmla="*/ 26 h 38"/>
                <a:gd name="T10" fmla="*/ 33 w 83"/>
                <a:gd name="T11" fmla="*/ 19 h 38"/>
                <a:gd name="T12" fmla="*/ 23 w 83"/>
                <a:gd name="T13" fmla="*/ 12 h 38"/>
                <a:gd name="T14" fmla="*/ 13 w 83"/>
                <a:gd name="T15" fmla="*/ 5 h 38"/>
                <a:gd name="T16" fmla="*/ 4 w 83"/>
                <a:gd name="T17" fmla="*/ 0 h 38"/>
                <a:gd name="T18" fmla="*/ 3 w 83"/>
                <a:gd name="T19" fmla="*/ 0 h 38"/>
                <a:gd name="T20" fmla="*/ 1 w 83"/>
                <a:gd name="T21" fmla="*/ 2 h 38"/>
                <a:gd name="T22" fmla="*/ 0 w 83"/>
                <a:gd name="T23" fmla="*/ 3 h 38"/>
                <a:gd name="T24" fmla="*/ 0 w 83"/>
                <a:gd name="T25" fmla="*/ 3 h 38"/>
                <a:gd name="T26" fmla="*/ 7 w 83"/>
                <a:gd name="T27" fmla="*/ 7 h 38"/>
                <a:gd name="T28" fmla="*/ 14 w 83"/>
                <a:gd name="T29" fmla="*/ 12 h 38"/>
                <a:gd name="T30" fmla="*/ 21 w 83"/>
                <a:gd name="T31" fmla="*/ 17 h 38"/>
                <a:gd name="T32" fmla="*/ 27 w 83"/>
                <a:gd name="T33" fmla="*/ 22 h 38"/>
                <a:gd name="T34" fmla="*/ 34 w 83"/>
                <a:gd name="T35" fmla="*/ 27 h 38"/>
                <a:gd name="T36" fmla="*/ 41 w 83"/>
                <a:gd name="T37" fmla="*/ 32 h 38"/>
                <a:gd name="T38" fmla="*/ 48 w 83"/>
                <a:gd name="T39" fmla="*/ 36 h 38"/>
                <a:gd name="T40" fmla="*/ 56 w 83"/>
                <a:gd name="T41" fmla="*/ 38 h 38"/>
                <a:gd name="T42" fmla="*/ 61 w 83"/>
                <a:gd name="T43" fmla="*/ 38 h 38"/>
                <a:gd name="T44" fmla="*/ 65 w 83"/>
                <a:gd name="T45" fmla="*/ 37 h 38"/>
                <a:gd name="T46" fmla="*/ 69 w 83"/>
                <a:gd name="T47" fmla="*/ 35 h 38"/>
                <a:gd name="T48" fmla="*/ 73 w 83"/>
                <a:gd name="T49" fmla="*/ 32 h 38"/>
                <a:gd name="T50" fmla="*/ 77 w 83"/>
                <a:gd name="T51" fmla="*/ 28 h 38"/>
                <a:gd name="T52" fmla="*/ 80 w 83"/>
                <a:gd name="T53" fmla="*/ 24 h 38"/>
                <a:gd name="T54" fmla="*/ 82 w 83"/>
                <a:gd name="T55" fmla="*/ 20 h 38"/>
                <a:gd name="T56" fmla="*/ 83 w 83"/>
                <a:gd name="T57" fmla="*/ 16 h 38"/>
                <a:gd name="T58" fmla="*/ 83 w 83"/>
                <a:gd name="T59" fmla="*/ 15 h 38"/>
                <a:gd name="T60" fmla="*/ 83 w 83"/>
                <a:gd name="T61" fmla="*/ 15 h 38"/>
                <a:gd name="T62" fmla="*/ 82 w 83"/>
                <a:gd name="T63" fmla="*/ 16 h 38"/>
                <a:gd name="T64" fmla="*/ 81 w 83"/>
                <a:gd name="T65" fmla="*/ 16 h 38"/>
                <a:gd name="T66" fmla="*/ 81 w 83"/>
                <a:gd name="T67" fmla="*/ 1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38"/>
                <a:gd name="T104" fmla="*/ 83 w 8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38">
                  <a:moveTo>
                    <a:pt x="81" y="16"/>
                  </a:moveTo>
                  <a:lnTo>
                    <a:pt x="74" y="27"/>
                  </a:lnTo>
                  <a:lnTo>
                    <a:pt x="65" y="32"/>
                  </a:lnTo>
                  <a:lnTo>
                    <a:pt x="55" y="31"/>
                  </a:lnTo>
                  <a:lnTo>
                    <a:pt x="44" y="26"/>
                  </a:lnTo>
                  <a:lnTo>
                    <a:pt x="33" y="19"/>
                  </a:lnTo>
                  <a:lnTo>
                    <a:pt x="23" y="12"/>
                  </a:lnTo>
                  <a:lnTo>
                    <a:pt x="13" y="5"/>
                  </a:lnTo>
                  <a:lnTo>
                    <a:pt x="4" y="0"/>
                  </a:lnTo>
                  <a:lnTo>
                    <a:pt x="3" y="0"/>
                  </a:lnTo>
                  <a:lnTo>
                    <a:pt x="1" y="2"/>
                  </a:lnTo>
                  <a:lnTo>
                    <a:pt x="0" y="3"/>
                  </a:lnTo>
                  <a:lnTo>
                    <a:pt x="7" y="7"/>
                  </a:lnTo>
                  <a:lnTo>
                    <a:pt x="14" y="12"/>
                  </a:lnTo>
                  <a:lnTo>
                    <a:pt x="21" y="17"/>
                  </a:lnTo>
                  <a:lnTo>
                    <a:pt x="27" y="22"/>
                  </a:lnTo>
                  <a:lnTo>
                    <a:pt x="34" y="27"/>
                  </a:lnTo>
                  <a:lnTo>
                    <a:pt x="41" y="32"/>
                  </a:lnTo>
                  <a:lnTo>
                    <a:pt x="48" y="36"/>
                  </a:lnTo>
                  <a:lnTo>
                    <a:pt x="56" y="38"/>
                  </a:lnTo>
                  <a:lnTo>
                    <a:pt x="61" y="38"/>
                  </a:lnTo>
                  <a:lnTo>
                    <a:pt x="65" y="37"/>
                  </a:lnTo>
                  <a:lnTo>
                    <a:pt x="69" y="35"/>
                  </a:lnTo>
                  <a:lnTo>
                    <a:pt x="73" y="32"/>
                  </a:lnTo>
                  <a:lnTo>
                    <a:pt x="77" y="28"/>
                  </a:lnTo>
                  <a:lnTo>
                    <a:pt x="80" y="24"/>
                  </a:lnTo>
                  <a:lnTo>
                    <a:pt x="82" y="20"/>
                  </a:lnTo>
                  <a:lnTo>
                    <a:pt x="83" y="16"/>
                  </a:lnTo>
                  <a:lnTo>
                    <a:pt x="83" y="15"/>
                  </a:lnTo>
                  <a:lnTo>
                    <a:pt x="82" y="16"/>
                  </a:lnTo>
                  <a:lnTo>
                    <a:pt x="8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1" name="Freeform 66"/>
            <p:cNvSpPr>
              <a:spLocks/>
            </p:cNvSpPr>
            <p:nvPr/>
          </p:nvSpPr>
          <p:spPr bwMode="auto">
            <a:xfrm>
              <a:off x="3313" y="2191"/>
              <a:ext cx="51" cy="22"/>
            </a:xfrm>
            <a:custGeom>
              <a:avLst/>
              <a:gdLst>
                <a:gd name="T0" fmla="*/ 51 w 51"/>
                <a:gd name="T1" fmla="*/ 4 h 22"/>
                <a:gd name="T2" fmla="*/ 44 w 51"/>
                <a:gd name="T3" fmla="*/ 2 h 22"/>
                <a:gd name="T4" fmla="*/ 36 w 51"/>
                <a:gd name="T5" fmla="*/ 0 h 22"/>
                <a:gd name="T6" fmla="*/ 29 w 51"/>
                <a:gd name="T7" fmla="*/ 0 h 22"/>
                <a:gd name="T8" fmla="*/ 21 w 51"/>
                <a:gd name="T9" fmla="*/ 2 h 22"/>
                <a:gd name="T10" fmla="*/ 15 w 51"/>
                <a:gd name="T11" fmla="*/ 4 h 22"/>
                <a:gd name="T12" fmla="*/ 8 w 51"/>
                <a:gd name="T13" fmla="*/ 8 h 22"/>
                <a:gd name="T14" fmla="*/ 3 w 51"/>
                <a:gd name="T15" fmla="*/ 14 h 22"/>
                <a:gd name="T16" fmla="*/ 0 w 51"/>
                <a:gd name="T17" fmla="*/ 21 h 22"/>
                <a:gd name="T18" fmla="*/ 0 w 51"/>
                <a:gd name="T19" fmla="*/ 22 h 22"/>
                <a:gd name="T20" fmla="*/ 1 w 51"/>
                <a:gd name="T21" fmla="*/ 22 h 22"/>
                <a:gd name="T22" fmla="*/ 2 w 51"/>
                <a:gd name="T23" fmla="*/ 21 h 22"/>
                <a:gd name="T24" fmla="*/ 3 w 51"/>
                <a:gd name="T25" fmla="*/ 20 h 22"/>
                <a:gd name="T26" fmla="*/ 5 w 51"/>
                <a:gd name="T27" fmla="*/ 17 h 22"/>
                <a:gd name="T28" fmla="*/ 7 w 51"/>
                <a:gd name="T29" fmla="*/ 14 h 22"/>
                <a:gd name="T30" fmla="*/ 9 w 51"/>
                <a:gd name="T31" fmla="*/ 11 h 22"/>
                <a:gd name="T32" fmla="*/ 12 w 51"/>
                <a:gd name="T33" fmla="*/ 9 h 22"/>
                <a:gd name="T34" fmla="*/ 15 w 51"/>
                <a:gd name="T35" fmla="*/ 7 h 22"/>
                <a:gd name="T36" fmla="*/ 18 w 51"/>
                <a:gd name="T37" fmla="*/ 5 h 22"/>
                <a:gd name="T38" fmla="*/ 21 w 51"/>
                <a:gd name="T39" fmla="*/ 3 h 22"/>
                <a:gd name="T40" fmla="*/ 25 w 51"/>
                <a:gd name="T41" fmla="*/ 2 h 22"/>
                <a:gd name="T42" fmla="*/ 28 w 51"/>
                <a:gd name="T43" fmla="*/ 2 h 22"/>
                <a:gd name="T44" fmla="*/ 31 w 51"/>
                <a:gd name="T45" fmla="*/ 2 h 22"/>
                <a:gd name="T46" fmla="*/ 34 w 51"/>
                <a:gd name="T47" fmla="*/ 2 h 22"/>
                <a:gd name="T48" fmla="*/ 37 w 51"/>
                <a:gd name="T49" fmla="*/ 2 h 22"/>
                <a:gd name="T50" fmla="*/ 40 w 51"/>
                <a:gd name="T51" fmla="*/ 2 h 22"/>
                <a:gd name="T52" fmla="*/ 43 w 51"/>
                <a:gd name="T53" fmla="*/ 3 h 22"/>
                <a:gd name="T54" fmla="*/ 46 w 51"/>
                <a:gd name="T55" fmla="*/ 4 h 22"/>
                <a:gd name="T56" fmla="*/ 49 w 51"/>
                <a:gd name="T57" fmla="*/ 5 h 22"/>
                <a:gd name="T58" fmla="*/ 50 w 51"/>
                <a:gd name="T59" fmla="*/ 5 h 22"/>
                <a:gd name="T60" fmla="*/ 51 w 51"/>
                <a:gd name="T61" fmla="*/ 5 h 22"/>
                <a:gd name="T62" fmla="*/ 51 w 51"/>
                <a:gd name="T63" fmla="*/ 4 h 22"/>
                <a:gd name="T64" fmla="*/ 51 w 51"/>
                <a:gd name="T65" fmla="*/ 4 h 22"/>
                <a:gd name="T66" fmla="*/ 51 w 51"/>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22"/>
                <a:gd name="T104" fmla="*/ 51 w 5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22">
                  <a:moveTo>
                    <a:pt x="51" y="4"/>
                  </a:moveTo>
                  <a:lnTo>
                    <a:pt x="44" y="2"/>
                  </a:lnTo>
                  <a:lnTo>
                    <a:pt x="36" y="0"/>
                  </a:lnTo>
                  <a:lnTo>
                    <a:pt x="29" y="0"/>
                  </a:lnTo>
                  <a:lnTo>
                    <a:pt x="21" y="2"/>
                  </a:lnTo>
                  <a:lnTo>
                    <a:pt x="15" y="4"/>
                  </a:lnTo>
                  <a:lnTo>
                    <a:pt x="8" y="8"/>
                  </a:lnTo>
                  <a:lnTo>
                    <a:pt x="3" y="14"/>
                  </a:lnTo>
                  <a:lnTo>
                    <a:pt x="0" y="21"/>
                  </a:lnTo>
                  <a:lnTo>
                    <a:pt x="0" y="22"/>
                  </a:lnTo>
                  <a:lnTo>
                    <a:pt x="1" y="22"/>
                  </a:lnTo>
                  <a:lnTo>
                    <a:pt x="2" y="21"/>
                  </a:lnTo>
                  <a:lnTo>
                    <a:pt x="3" y="20"/>
                  </a:lnTo>
                  <a:lnTo>
                    <a:pt x="5" y="17"/>
                  </a:lnTo>
                  <a:lnTo>
                    <a:pt x="7" y="14"/>
                  </a:lnTo>
                  <a:lnTo>
                    <a:pt x="9" y="11"/>
                  </a:lnTo>
                  <a:lnTo>
                    <a:pt x="12" y="9"/>
                  </a:lnTo>
                  <a:lnTo>
                    <a:pt x="15" y="7"/>
                  </a:lnTo>
                  <a:lnTo>
                    <a:pt x="18" y="5"/>
                  </a:lnTo>
                  <a:lnTo>
                    <a:pt x="21" y="3"/>
                  </a:lnTo>
                  <a:lnTo>
                    <a:pt x="25" y="2"/>
                  </a:lnTo>
                  <a:lnTo>
                    <a:pt x="28" y="2"/>
                  </a:lnTo>
                  <a:lnTo>
                    <a:pt x="31" y="2"/>
                  </a:lnTo>
                  <a:lnTo>
                    <a:pt x="34" y="2"/>
                  </a:lnTo>
                  <a:lnTo>
                    <a:pt x="37" y="2"/>
                  </a:lnTo>
                  <a:lnTo>
                    <a:pt x="40" y="2"/>
                  </a:lnTo>
                  <a:lnTo>
                    <a:pt x="43" y="3"/>
                  </a:lnTo>
                  <a:lnTo>
                    <a:pt x="46" y="4"/>
                  </a:lnTo>
                  <a:lnTo>
                    <a:pt x="49" y="5"/>
                  </a:lnTo>
                  <a:lnTo>
                    <a:pt x="50" y="5"/>
                  </a:lnTo>
                  <a:lnTo>
                    <a:pt x="51" y="5"/>
                  </a:lnTo>
                  <a:lnTo>
                    <a:pt x="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2" name="Freeform 67"/>
            <p:cNvSpPr>
              <a:spLocks/>
            </p:cNvSpPr>
            <p:nvPr/>
          </p:nvSpPr>
          <p:spPr bwMode="auto">
            <a:xfrm>
              <a:off x="3310" y="2200"/>
              <a:ext cx="71" cy="13"/>
            </a:xfrm>
            <a:custGeom>
              <a:avLst/>
              <a:gdLst>
                <a:gd name="T0" fmla="*/ 1 w 71"/>
                <a:gd name="T1" fmla="*/ 13 h 13"/>
                <a:gd name="T2" fmla="*/ 9 w 71"/>
                <a:gd name="T3" fmla="*/ 11 h 13"/>
                <a:gd name="T4" fmla="*/ 18 w 71"/>
                <a:gd name="T5" fmla="*/ 10 h 13"/>
                <a:gd name="T6" fmla="*/ 26 w 71"/>
                <a:gd name="T7" fmla="*/ 9 h 13"/>
                <a:gd name="T8" fmla="*/ 34 w 71"/>
                <a:gd name="T9" fmla="*/ 8 h 13"/>
                <a:gd name="T10" fmla="*/ 42 w 71"/>
                <a:gd name="T11" fmla="*/ 8 h 13"/>
                <a:gd name="T12" fmla="*/ 51 w 71"/>
                <a:gd name="T13" fmla="*/ 7 h 13"/>
                <a:gd name="T14" fmla="*/ 59 w 71"/>
                <a:gd name="T15" fmla="*/ 6 h 13"/>
                <a:gd name="T16" fmla="*/ 67 w 71"/>
                <a:gd name="T17" fmla="*/ 5 h 13"/>
                <a:gd name="T18" fmla="*/ 68 w 71"/>
                <a:gd name="T19" fmla="*/ 4 h 13"/>
                <a:gd name="T20" fmla="*/ 70 w 71"/>
                <a:gd name="T21" fmla="*/ 2 h 13"/>
                <a:gd name="T22" fmla="*/ 71 w 71"/>
                <a:gd name="T23" fmla="*/ 1 h 13"/>
                <a:gd name="T24" fmla="*/ 69 w 71"/>
                <a:gd name="T25" fmla="*/ 0 h 13"/>
                <a:gd name="T26" fmla="*/ 61 w 71"/>
                <a:gd name="T27" fmla="*/ 0 h 13"/>
                <a:gd name="T28" fmla="*/ 52 w 71"/>
                <a:gd name="T29" fmla="*/ 1 h 13"/>
                <a:gd name="T30" fmla="*/ 44 w 71"/>
                <a:gd name="T31" fmla="*/ 2 h 13"/>
                <a:gd name="T32" fmla="*/ 35 w 71"/>
                <a:gd name="T33" fmla="*/ 3 h 13"/>
                <a:gd name="T34" fmla="*/ 27 w 71"/>
                <a:gd name="T35" fmla="*/ 5 h 13"/>
                <a:gd name="T36" fmla="*/ 18 w 71"/>
                <a:gd name="T37" fmla="*/ 6 h 13"/>
                <a:gd name="T38" fmla="*/ 10 w 71"/>
                <a:gd name="T39" fmla="*/ 8 h 13"/>
                <a:gd name="T40" fmla="*/ 2 w 71"/>
                <a:gd name="T41" fmla="*/ 11 h 13"/>
                <a:gd name="T42" fmla="*/ 1 w 71"/>
                <a:gd name="T43" fmla="*/ 11 h 13"/>
                <a:gd name="T44" fmla="*/ 0 w 71"/>
                <a:gd name="T45" fmla="*/ 12 h 13"/>
                <a:gd name="T46" fmla="*/ 0 w 71"/>
                <a:gd name="T47" fmla="*/ 13 h 13"/>
                <a:gd name="T48" fmla="*/ 1 w 71"/>
                <a:gd name="T49" fmla="*/ 13 h 13"/>
                <a:gd name="T50" fmla="*/ 1 w 71"/>
                <a:gd name="T51" fmla="*/ 1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13"/>
                <a:gd name="T80" fmla="*/ 71 w 71"/>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13">
                  <a:moveTo>
                    <a:pt x="1" y="13"/>
                  </a:moveTo>
                  <a:lnTo>
                    <a:pt x="9" y="11"/>
                  </a:lnTo>
                  <a:lnTo>
                    <a:pt x="18" y="10"/>
                  </a:lnTo>
                  <a:lnTo>
                    <a:pt x="26" y="9"/>
                  </a:lnTo>
                  <a:lnTo>
                    <a:pt x="34" y="8"/>
                  </a:lnTo>
                  <a:lnTo>
                    <a:pt x="42" y="8"/>
                  </a:lnTo>
                  <a:lnTo>
                    <a:pt x="51" y="7"/>
                  </a:lnTo>
                  <a:lnTo>
                    <a:pt x="59" y="6"/>
                  </a:lnTo>
                  <a:lnTo>
                    <a:pt x="67" y="5"/>
                  </a:lnTo>
                  <a:lnTo>
                    <a:pt x="68" y="4"/>
                  </a:lnTo>
                  <a:lnTo>
                    <a:pt x="70" y="2"/>
                  </a:lnTo>
                  <a:lnTo>
                    <a:pt x="71" y="1"/>
                  </a:lnTo>
                  <a:lnTo>
                    <a:pt x="69" y="0"/>
                  </a:lnTo>
                  <a:lnTo>
                    <a:pt x="61" y="0"/>
                  </a:lnTo>
                  <a:lnTo>
                    <a:pt x="52" y="1"/>
                  </a:lnTo>
                  <a:lnTo>
                    <a:pt x="44" y="2"/>
                  </a:lnTo>
                  <a:lnTo>
                    <a:pt x="35" y="3"/>
                  </a:lnTo>
                  <a:lnTo>
                    <a:pt x="27" y="5"/>
                  </a:lnTo>
                  <a:lnTo>
                    <a:pt x="18" y="6"/>
                  </a:lnTo>
                  <a:lnTo>
                    <a:pt x="10" y="8"/>
                  </a:lnTo>
                  <a:lnTo>
                    <a:pt x="2" y="11"/>
                  </a:lnTo>
                  <a:lnTo>
                    <a:pt x="1" y="11"/>
                  </a:lnTo>
                  <a:lnTo>
                    <a:pt x="0" y="12"/>
                  </a:lnTo>
                  <a:lnTo>
                    <a:pt x="0"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3" name="Freeform 68"/>
            <p:cNvSpPr>
              <a:spLocks/>
            </p:cNvSpPr>
            <p:nvPr/>
          </p:nvSpPr>
          <p:spPr bwMode="auto">
            <a:xfrm>
              <a:off x="3414" y="2010"/>
              <a:ext cx="53" cy="90"/>
            </a:xfrm>
            <a:custGeom>
              <a:avLst/>
              <a:gdLst>
                <a:gd name="T0" fmla="*/ 53 w 53"/>
                <a:gd name="T1" fmla="*/ 88 h 90"/>
                <a:gd name="T2" fmla="*/ 51 w 53"/>
                <a:gd name="T3" fmla="*/ 79 h 90"/>
                <a:gd name="T4" fmla="*/ 50 w 53"/>
                <a:gd name="T5" fmla="*/ 70 h 90"/>
                <a:gd name="T6" fmla="*/ 48 w 53"/>
                <a:gd name="T7" fmla="*/ 61 h 90"/>
                <a:gd name="T8" fmla="*/ 41 w 53"/>
                <a:gd name="T9" fmla="*/ 50 h 90"/>
                <a:gd name="T10" fmla="*/ 36 w 53"/>
                <a:gd name="T11" fmla="*/ 47 h 90"/>
                <a:gd name="T12" fmla="*/ 32 w 53"/>
                <a:gd name="T13" fmla="*/ 44 h 90"/>
                <a:gd name="T14" fmla="*/ 26 w 53"/>
                <a:gd name="T15" fmla="*/ 41 h 90"/>
                <a:gd name="T16" fmla="*/ 22 w 53"/>
                <a:gd name="T17" fmla="*/ 38 h 90"/>
                <a:gd name="T18" fmla="*/ 13 w 53"/>
                <a:gd name="T19" fmla="*/ 31 h 90"/>
                <a:gd name="T20" fmla="*/ 8 w 53"/>
                <a:gd name="T21" fmla="*/ 22 h 90"/>
                <a:gd name="T22" fmla="*/ 5 w 53"/>
                <a:gd name="T23" fmla="*/ 12 h 90"/>
                <a:gd name="T24" fmla="*/ 2 w 53"/>
                <a:gd name="T25" fmla="*/ 2 h 90"/>
                <a:gd name="T26" fmla="*/ 1 w 53"/>
                <a:gd name="T27" fmla="*/ 0 h 90"/>
                <a:gd name="T28" fmla="*/ 0 w 53"/>
                <a:gd name="T29" fmla="*/ 0 h 90"/>
                <a:gd name="T30" fmla="*/ 0 w 53"/>
                <a:gd name="T31" fmla="*/ 1 h 90"/>
                <a:gd name="T32" fmla="*/ 0 w 53"/>
                <a:gd name="T33" fmla="*/ 3 h 90"/>
                <a:gd name="T34" fmla="*/ 2 w 53"/>
                <a:gd name="T35" fmla="*/ 12 h 90"/>
                <a:gd name="T36" fmla="*/ 3 w 53"/>
                <a:gd name="T37" fmla="*/ 21 h 90"/>
                <a:gd name="T38" fmla="*/ 7 w 53"/>
                <a:gd name="T39" fmla="*/ 29 h 90"/>
                <a:gd name="T40" fmla="*/ 12 w 53"/>
                <a:gd name="T41" fmla="*/ 38 h 90"/>
                <a:gd name="T42" fmla="*/ 16 w 53"/>
                <a:gd name="T43" fmla="*/ 41 h 90"/>
                <a:gd name="T44" fmla="*/ 20 w 53"/>
                <a:gd name="T45" fmla="*/ 44 h 90"/>
                <a:gd name="T46" fmla="*/ 24 w 53"/>
                <a:gd name="T47" fmla="*/ 46 h 90"/>
                <a:gd name="T48" fmla="*/ 29 w 53"/>
                <a:gd name="T49" fmla="*/ 48 h 90"/>
                <a:gd name="T50" fmla="*/ 33 w 53"/>
                <a:gd name="T51" fmla="*/ 50 h 90"/>
                <a:gd name="T52" fmla="*/ 37 w 53"/>
                <a:gd name="T53" fmla="*/ 53 h 90"/>
                <a:gd name="T54" fmla="*/ 41 w 53"/>
                <a:gd name="T55" fmla="*/ 56 h 90"/>
                <a:gd name="T56" fmla="*/ 44 w 53"/>
                <a:gd name="T57" fmla="*/ 60 h 90"/>
                <a:gd name="T58" fmla="*/ 47 w 53"/>
                <a:gd name="T59" fmla="*/ 67 h 90"/>
                <a:gd name="T60" fmla="*/ 50 w 53"/>
                <a:gd name="T61" fmla="*/ 74 h 90"/>
                <a:gd name="T62" fmla="*/ 51 w 53"/>
                <a:gd name="T63" fmla="*/ 82 h 90"/>
                <a:gd name="T64" fmla="*/ 53 w 53"/>
                <a:gd name="T65" fmla="*/ 89 h 90"/>
                <a:gd name="T66" fmla="*/ 53 w 53"/>
                <a:gd name="T67" fmla="*/ 90 h 90"/>
                <a:gd name="T68" fmla="*/ 53 w 53"/>
                <a:gd name="T69" fmla="*/ 90 h 90"/>
                <a:gd name="T70" fmla="*/ 53 w 53"/>
                <a:gd name="T71" fmla="*/ 89 h 90"/>
                <a:gd name="T72" fmla="*/ 53 w 53"/>
                <a:gd name="T73" fmla="*/ 88 h 90"/>
                <a:gd name="T74" fmla="*/ 53 w 53"/>
                <a:gd name="T75" fmla="*/ 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53" y="88"/>
                  </a:moveTo>
                  <a:lnTo>
                    <a:pt x="51" y="79"/>
                  </a:lnTo>
                  <a:lnTo>
                    <a:pt x="50" y="70"/>
                  </a:lnTo>
                  <a:lnTo>
                    <a:pt x="48" y="61"/>
                  </a:lnTo>
                  <a:lnTo>
                    <a:pt x="41" y="50"/>
                  </a:lnTo>
                  <a:lnTo>
                    <a:pt x="36" y="47"/>
                  </a:lnTo>
                  <a:lnTo>
                    <a:pt x="32" y="44"/>
                  </a:lnTo>
                  <a:lnTo>
                    <a:pt x="26" y="41"/>
                  </a:lnTo>
                  <a:lnTo>
                    <a:pt x="22" y="38"/>
                  </a:lnTo>
                  <a:lnTo>
                    <a:pt x="13" y="31"/>
                  </a:lnTo>
                  <a:lnTo>
                    <a:pt x="8" y="22"/>
                  </a:lnTo>
                  <a:lnTo>
                    <a:pt x="5" y="12"/>
                  </a:lnTo>
                  <a:lnTo>
                    <a:pt x="2" y="2"/>
                  </a:lnTo>
                  <a:lnTo>
                    <a:pt x="1" y="0"/>
                  </a:lnTo>
                  <a:lnTo>
                    <a:pt x="0" y="0"/>
                  </a:lnTo>
                  <a:lnTo>
                    <a:pt x="0" y="1"/>
                  </a:lnTo>
                  <a:lnTo>
                    <a:pt x="0" y="3"/>
                  </a:lnTo>
                  <a:lnTo>
                    <a:pt x="2" y="12"/>
                  </a:lnTo>
                  <a:lnTo>
                    <a:pt x="3" y="21"/>
                  </a:lnTo>
                  <a:lnTo>
                    <a:pt x="7" y="29"/>
                  </a:lnTo>
                  <a:lnTo>
                    <a:pt x="12" y="38"/>
                  </a:lnTo>
                  <a:lnTo>
                    <a:pt x="16" y="41"/>
                  </a:lnTo>
                  <a:lnTo>
                    <a:pt x="20" y="44"/>
                  </a:lnTo>
                  <a:lnTo>
                    <a:pt x="24" y="46"/>
                  </a:lnTo>
                  <a:lnTo>
                    <a:pt x="29" y="48"/>
                  </a:lnTo>
                  <a:lnTo>
                    <a:pt x="33" y="50"/>
                  </a:lnTo>
                  <a:lnTo>
                    <a:pt x="37" y="53"/>
                  </a:lnTo>
                  <a:lnTo>
                    <a:pt x="41" y="56"/>
                  </a:lnTo>
                  <a:lnTo>
                    <a:pt x="44" y="60"/>
                  </a:lnTo>
                  <a:lnTo>
                    <a:pt x="47" y="67"/>
                  </a:lnTo>
                  <a:lnTo>
                    <a:pt x="50" y="74"/>
                  </a:lnTo>
                  <a:lnTo>
                    <a:pt x="51" y="82"/>
                  </a:lnTo>
                  <a:lnTo>
                    <a:pt x="53" y="89"/>
                  </a:lnTo>
                  <a:lnTo>
                    <a:pt x="53" y="90"/>
                  </a:lnTo>
                  <a:lnTo>
                    <a:pt x="53" y="89"/>
                  </a:lnTo>
                  <a:lnTo>
                    <a:pt x="5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4" name="Freeform 69"/>
            <p:cNvSpPr>
              <a:spLocks/>
            </p:cNvSpPr>
            <p:nvPr/>
          </p:nvSpPr>
          <p:spPr bwMode="auto">
            <a:xfrm>
              <a:off x="3399" y="2014"/>
              <a:ext cx="44" cy="87"/>
            </a:xfrm>
            <a:custGeom>
              <a:avLst/>
              <a:gdLst>
                <a:gd name="T0" fmla="*/ 19 w 44"/>
                <a:gd name="T1" fmla="*/ 0 h 87"/>
                <a:gd name="T2" fmla="*/ 9 w 44"/>
                <a:gd name="T3" fmla="*/ 6 h 87"/>
                <a:gd name="T4" fmla="*/ 4 w 44"/>
                <a:gd name="T5" fmla="*/ 16 h 87"/>
                <a:gd name="T6" fmla="*/ 1 w 44"/>
                <a:gd name="T7" fmla="*/ 27 h 87"/>
                <a:gd name="T8" fmla="*/ 0 w 44"/>
                <a:gd name="T9" fmla="*/ 38 h 87"/>
                <a:gd name="T10" fmla="*/ 1 w 44"/>
                <a:gd name="T11" fmla="*/ 45 h 87"/>
                <a:gd name="T12" fmla="*/ 4 w 44"/>
                <a:gd name="T13" fmla="*/ 52 h 87"/>
                <a:gd name="T14" fmla="*/ 9 w 44"/>
                <a:gd name="T15" fmla="*/ 57 h 87"/>
                <a:gd name="T16" fmla="*/ 14 w 44"/>
                <a:gd name="T17" fmla="*/ 61 h 87"/>
                <a:gd name="T18" fmla="*/ 19 w 44"/>
                <a:gd name="T19" fmla="*/ 63 h 87"/>
                <a:gd name="T20" fmla="*/ 24 w 44"/>
                <a:gd name="T21" fmla="*/ 64 h 87"/>
                <a:gd name="T22" fmla="*/ 29 w 44"/>
                <a:gd name="T23" fmla="*/ 67 h 87"/>
                <a:gd name="T24" fmla="*/ 33 w 44"/>
                <a:gd name="T25" fmla="*/ 69 h 87"/>
                <a:gd name="T26" fmla="*/ 36 w 44"/>
                <a:gd name="T27" fmla="*/ 72 h 87"/>
                <a:gd name="T28" fmla="*/ 38 w 44"/>
                <a:gd name="T29" fmla="*/ 76 h 87"/>
                <a:gd name="T30" fmla="*/ 39 w 44"/>
                <a:gd name="T31" fmla="*/ 80 h 87"/>
                <a:gd name="T32" fmla="*/ 41 w 44"/>
                <a:gd name="T33" fmla="*/ 86 h 87"/>
                <a:gd name="T34" fmla="*/ 41 w 44"/>
                <a:gd name="T35" fmla="*/ 87 h 87"/>
                <a:gd name="T36" fmla="*/ 42 w 44"/>
                <a:gd name="T37" fmla="*/ 86 h 87"/>
                <a:gd name="T38" fmla="*/ 43 w 44"/>
                <a:gd name="T39" fmla="*/ 85 h 87"/>
                <a:gd name="T40" fmla="*/ 44 w 44"/>
                <a:gd name="T41" fmla="*/ 84 h 87"/>
                <a:gd name="T42" fmla="*/ 43 w 44"/>
                <a:gd name="T43" fmla="*/ 76 h 87"/>
                <a:gd name="T44" fmla="*/ 40 w 44"/>
                <a:gd name="T45" fmla="*/ 70 h 87"/>
                <a:gd name="T46" fmla="*/ 35 w 44"/>
                <a:gd name="T47" fmla="*/ 64 h 87"/>
                <a:gd name="T48" fmla="*/ 28 w 44"/>
                <a:gd name="T49" fmla="*/ 60 h 87"/>
                <a:gd name="T50" fmla="*/ 22 w 44"/>
                <a:gd name="T51" fmla="*/ 57 h 87"/>
                <a:gd name="T52" fmla="*/ 16 w 44"/>
                <a:gd name="T53" fmla="*/ 54 h 87"/>
                <a:gd name="T54" fmla="*/ 12 w 44"/>
                <a:gd name="T55" fmla="*/ 50 h 87"/>
                <a:gd name="T56" fmla="*/ 7 w 44"/>
                <a:gd name="T57" fmla="*/ 44 h 87"/>
                <a:gd name="T58" fmla="*/ 5 w 44"/>
                <a:gd name="T59" fmla="*/ 34 h 87"/>
                <a:gd name="T60" fmla="*/ 6 w 44"/>
                <a:gd name="T61" fmla="*/ 20 h 87"/>
                <a:gd name="T62" fmla="*/ 11 w 44"/>
                <a:gd name="T63" fmla="*/ 8 h 87"/>
                <a:gd name="T64" fmla="*/ 18 w 44"/>
                <a:gd name="T65" fmla="*/ 1 h 87"/>
                <a:gd name="T66" fmla="*/ 18 w 44"/>
                <a:gd name="T67" fmla="*/ 1 h 87"/>
                <a:gd name="T68" fmla="*/ 19 w 44"/>
                <a:gd name="T69" fmla="*/ 0 h 87"/>
                <a:gd name="T70" fmla="*/ 19 w 44"/>
                <a:gd name="T71" fmla="*/ 0 h 87"/>
                <a:gd name="T72" fmla="*/ 19 w 44"/>
                <a:gd name="T73" fmla="*/ 0 h 87"/>
                <a:gd name="T74" fmla="*/ 19 w 44"/>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87"/>
                <a:gd name="T116" fmla="*/ 44 w 44"/>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87">
                  <a:moveTo>
                    <a:pt x="19" y="0"/>
                  </a:moveTo>
                  <a:lnTo>
                    <a:pt x="9" y="6"/>
                  </a:lnTo>
                  <a:lnTo>
                    <a:pt x="4" y="16"/>
                  </a:lnTo>
                  <a:lnTo>
                    <a:pt x="1" y="27"/>
                  </a:lnTo>
                  <a:lnTo>
                    <a:pt x="0" y="38"/>
                  </a:lnTo>
                  <a:lnTo>
                    <a:pt x="1" y="45"/>
                  </a:lnTo>
                  <a:lnTo>
                    <a:pt x="4" y="52"/>
                  </a:lnTo>
                  <a:lnTo>
                    <a:pt x="9" y="57"/>
                  </a:lnTo>
                  <a:lnTo>
                    <a:pt x="14" y="61"/>
                  </a:lnTo>
                  <a:lnTo>
                    <a:pt x="19" y="63"/>
                  </a:lnTo>
                  <a:lnTo>
                    <a:pt x="24" y="64"/>
                  </a:lnTo>
                  <a:lnTo>
                    <a:pt x="29" y="67"/>
                  </a:lnTo>
                  <a:lnTo>
                    <a:pt x="33" y="69"/>
                  </a:lnTo>
                  <a:lnTo>
                    <a:pt x="36" y="72"/>
                  </a:lnTo>
                  <a:lnTo>
                    <a:pt x="38" y="76"/>
                  </a:lnTo>
                  <a:lnTo>
                    <a:pt x="39" y="80"/>
                  </a:lnTo>
                  <a:lnTo>
                    <a:pt x="41" y="86"/>
                  </a:lnTo>
                  <a:lnTo>
                    <a:pt x="41" y="87"/>
                  </a:lnTo>
                  <a:lnTo>
                    <a:pt x="42" y="86"/>
                  </a:lnTo>
                  <a:lnTo>
                    <a:pt x="43" y="85"/>
                  </a:lnTo>
                  <a:lnTo>
                    <a:pt x="44" y="84"/>
                  </a:lnTo>
                  <a:lnTo>
                    <a:pt x="43" y="76"/>
                  </a:lnTo>
                  <a:lnTo>
                    <a:pt x="40" y="70"/>
                  </a:lnTo>
                  <a:lnTo>
                    <a:pt x="35" y="64"/>
                  </a:lnTo>
                  <a:lnTo>
                    <a:pt x="28" y="60"/>
                  </a:lnTo>
                  <a:lnTo>
                    <a:pt x="22" y="57"/>
                  </a:lnTo>
                  <a:lnTo>
                    <a:pt x="16" y="54"/>
                  </a:lnTo>
                  <a:lnTo>
                    <a:pt x="12" y="50"/>
                  </a:lnTo>
                  <a:lnTo>
                    <a:pt x="7" y="44"/>
                  </a:lnTo>
                  <a:lnTo>
                    <a:pt x="5" y="34"/>
                  </a:lnTo>
                  <a:lnTo>
                    <a:pt x="6" y="20"/>
                  </a:lnTo>
                  <a:lnTo>
                    <a:pt x="11" y="8"/>
                  </a:lnTo>
                  <a:lnTo>
                    <a:pt x="18"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5" name="Freeform 70"/>
            <p:cNvSpPr>
              <a:spLocks/>
            </p:cNvSpPr>
            <p:nvPr/>
          </p:nvSpPr>
          <p:spPr bwMode="auto">
            <a:xfrm>
              <a:off x="3408" y="2068"/>
              <a:ext cx="26" cy="57"/>
            </a:xfrm>
            <a:custGeom>
              <a:avLst/>
              <a:gdLst>
                <a:gd name="T0" fmla="*/ 8 w 26"/>
                <a:gd name="T1" fmla="*/ 57 h 57"/>
                <a:gd name="T2" fmla="*/ 6 w 26"/>
                <a:gd name="T3" fmla="*/ 49 h 57"/>
                <a:gd name="T4" fmla="*/ 4 w 26"/>
                <a:gd name="T5" fmla="*/ 42 h 57"/>
                <a:gd name="T6" fmla="*/ 4 w 26"/>
                <a:gd name="T7" fmla="*/ 35 h 57"/>
                <a:gd name="T8" fmla="*/ 5 w 26"/>
                <a:gd name="T9" fmla="*/ 27 h 57"/>
                <a:gd name="T10" fmla="*/ 8 w 26"/>
                <a:gd name="T11" fmla="*/ 21 h 57"/>
                <a:gd name="T12" fmla="*/ 12 w 26"/>
                <a:gd name="T13" fmla="*/ 15 h 57"/>
                <a:gd name="T14" fmla="*/ 18 w 26"/>
                <a:gd name="T15" fmla="*/ 10 h 57"/>
                <a:gd name="T16" fmla="*/ 24 w 26"/>
                <a:gd name="T17" fmla="*/ 5 h 57"/>
                <a:gd name="T18" fmla="*/ 25 w 26"/>
                <a:gd name="T19" fmla="*/ 4 h 57"/>
                <a:gd name="T20" fmla="*/ 26 w 26"/>
                <a:gd name="T21" fmla="*/ 2 h 57"/>
                <a:gd name="T22" fmla="*/ 26 w 26"/>
                <a:gd name="T23" fmla="*/ 1 h 57"/>
                <a:gd name="T24" fmla="*/ 24 w 26"/>
                <a:gd name="T25" fmla="*/ 0 h 57"/>
                <a:gd name="T26" fmla="*/ 17 w 26"/>
                <a:gd name="T27" fmla="*/ 3 h 57"/>
                <a:gd name="T28" fmla="*/ 11 w 26"/>
                <a:gd name="T29" fmla="*/ 9 h 57"/>
                <a:gd name="T30" fmla="*/ 6 w 26"/>
                <a:gd name="T31" fmla="*/ 16 h 57"/>
                <a:gd name="T32" fmla="*/ 3 w 26"/>
                <a:gd name="T33" fmla="*/ 23 h 57"/>
                <a:gd name="T34" fmla="*/ 0 w 26"/>
                <a:gd name="T35" fmla="*/ 32 h 57"/>
                <a:gd name="T36" fmla="*/ 1 w 26"/>
                <a:gd name="T37" fmla="*/ 40 h 57"/>
                <a:gd name="T38" fmla="*/ 3 w 26"/>
                <a:gd name="T39" fmla="*/ 48 h 57"/>
                <a:gd name="T40" fmla="*/ 7 w 26"/>
                <a:gd name="T41" fmla="*/ 57 h 57"/>
                <a:gd name="T42" fmla="*/ 7 w 26"/>
                <a:gd name="T43" fmla="*/ 57 h 57"/>
                <a:gd name="T44" fmla="*/ 8 w 26"/>
                <a:gd name="T45" fmla="*/ 57 h 57"/>
                <a:gd name="T46" fmla="*/ 8 w 26"/>
                <a:gd name="T47" fmla="*/ 57 h 57"/>
                <a:gd name="T48" fmla="*/ 8 w 26"/>
                <a:gd name="T49" fmla="*/ 57 h 57"/>
                <a:gd name="T50" fmla="*/ 8 w 26"/>
                <a:gd name="T51" fmla="*/ 5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57"/>
                <a:gd name="T80" fmla="*/ 26 w 26"/>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57">
                  <a:moveTo>
                    <a:pt x="8" y="57"/>
                  </a:moveTo>
                  <a:lnTo>
                    <a:pt x="6" y="49"/>
                  </a:lnTo>
                  <a:lnTo>
                    <a:pt x="4" y="42"/>
                  </a:lnTo>
                  <a:lnTo>
                    <a:pt x="4" y="35"/>
                  </a:lnTo>
                  <a:lnTo>
                    <a:pt x="5" y="27"/>
                  </a:lnTo>
                  <a:lnTo>
                    <a:pt x="8" y="21"/>
                  </a:lnTo>
                  <a:lnTo>
                    <a:pt x="12" y="15"/>
                  </a:lnTo>
                  <a:lnTo>
                    <a:pt x="18" y="10"/>
                  </a:lnTo>
                  <a:lnTo>
                    <a:pt x="24" y="5"/>
                  </a:lnTo>
                  <a:lnTo>
                    <a:pt x="25" y="4"/>
                  </a:lnTo>
                  <a:lnTo>
                    <a:pt x="26" y="2"/>
                  </a:lnTo>
                  <a:lnTo>
                    <a:pt x="26" y="1"/>
                  </a:lnTo>
                  <a:lnTo>
                    <a:pt x="24" y="0"/>
                  </a:lnTo>
                  <a:lnTo>
                    <a:pt x="17" y="3"/>
                  </a:lnTo>
                  <a:lnTo>
                    <a:pt x="11" y="9"/>
                  </a:lnTo>
                  <a:lnTo>
                    <a:pt x="6" y="16"/>
                  </a:lnTo>
                  <a:lnTo>
                    <a:pt x="3" y="23"/>
                  </a:lnTo>
                  <a:lnTo>
                    <a:pt x="0" y="32"/>
                  </a:lnTo>
                  <a:lnTo>
                    <a:pt x="1" y="40"/>
                  </a:lnTo>
                  <a:lnTo>
                    <a:pt x="3" y="48"/>
                  </a:lnTo>
                  <a:lnTo>
                    <a:pt x="7" y="57"/>
                  </a:lnTo>
                  <a:lnTo>
                    <a:pt x="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6" name="Freeform 71"/>
            <p:cNvSpPr>
              <a:spLocks/>
            </p:cNvSpPr>
            <p:nvPr/>
          </p:nvSpPr>
          <p:spPr bwMode="auto">
            <a:xfrm>
              <a:off x="3461" y="2072"/>
              <a:ext cx="208" cy="86"/>
            </a:xfrm>
            <a:custGeom>
              <a:avLst/>
              <a:gdLst>
                <a:gd name="T0" fmla="*/ 4 w 208"/>
                <a:gd name="T1" fmla="*/ 6 h 86"/>
                <a:gd name="T2" fmla="*/ 12 w 208"/>
                <a:gd name="T3" fmla="*/ 13 h 86"/>
                <a:gd name="T4" fmla="*/ 21 w 208"/>
                <a:gd name="T5" fmla="*/ 19 h 86"/>
                <a:gd name="T6" fmla="*/ 30 w 208"/>
                <a:gd name="T7" fmla="*/ 23 h 86"/>
                <a:gd name="T8" fmla="*/ 42 w 208"/>
                <a:gd name="T9" fmla="*/ 26 h 86"/>
                <a:gd name="T10" fmla="*/ 57 w 208"/>
                <a:gd name="T11" fmla="*/ 24 h 86"/>
                <a:gd name="T12" fmla="*/ 71 w 208"/>
                <a:gd name="T13" fmla="*/ 21 h 86"/>
                <a:gd name="T14" fmla="*/ 86 w 208"/>
                <a:gd name="T15" fmla="*/ 15 h 86"/>
                <a:gd name="T16" fmla="*/ 104 w 208"/>
                <a:gd name="T17" fmla="*/ 10 h 86"/>
                <a:gd name="T18" fmla="*/ 124 w 208"/>
                <a:gd name="T19" fmla="*/ 9 h 86"/>
                <a:gd name="T20" fmla="*/ 143 w 208"/>
                <a:gd name="T21" fmla="*/ 13 h 86"/>
                <a:gd name="T22" fmla="*/ 162 w 208"/>
                <a:gd name="T23" fmla="*/ 21 h 86"/>
                <a:gd name="T24" fmla="*/ 175 w 208"/>
                <a:gd name="T25" fmla="*/ 29 h 86"/>
                <a:gd name="T26" fmla="*/ 182 w 208"/>
                <a:gd name="T27" fmla="*/ 35 h 86"/>
                <a:gd name="T28" fmla="*/ 188 w 208"/>
                <a:gd name="T29" fmla="*/ 42 h 86"/>
                <a:gd name="T30" fmla="*/ 194 w 208"/>
                <a:gd name="T31" fmla="*/ 49 h 86"/>
                <a:gd name="T32" fmla="*/ 201 w 208"/>
                <a:gd name="T33" fmla="*/ 59 h 86"/>
                <a:gd name="T34" fmla="*/ 202 w 208"/>
                <a:gd name="T35" fmla="*/ 72 h 86"/>
                <a:gd name="T36" fmla="*/ 195 w 208"/>
                <a:gd name="T37" fmla="*/ 80 h 86"/>
                <a:gd name="T38" fmla="*/ 187 w 208"/>
                <a:gd name="T39" fmla="*/ 80 h 86"/>
                <a:gd name="T40" fmla="*/ 179 w 208"/>
                <a:gd name="T41" fmla="*/ 75 h 86"/>
                <a:gd name="T42" fmla="*/ 176 w 208"/>
                <a:gd name="T43" fmla="*/ 68 h 86"/>
                <a:gd name="T44" fmla="*/ 177 w 208"/>
                <a:gd name="T45" fmla="*/ 63 h 86"/>
                <a:gd name="T46" fmla="*/ 176 w 208"/>
                <a:gd name="T47" fmla="*/ 61 h 86"/>
                <a:gd name="T48" fmla="*/ 174 w 208"/>
                <a:gd name="T49" fmla="*/ 65 h 86"/>
                <a:gd name="T50" fmla="*/ 175 w 208"/>
                <a:gd name="T51" fmla="*/ 72 h 86"/>
                <a:gd name="T52" fmla="*/ 180 w 208"/>
                <a:gd name="T53" fmla="*/ 78 h 86"/>
                <a:gd name="T54" fmla="*/ 186 w 208"/>
                <a:gd name="T55" fmla="*/ 83 h 86"/>
                <a:gd name="T56" fmla="*/ 198 w 208"/>
                <a:gd name="T57" fmla="*/ 86 h 86"/>
                <a:gd name="T58" fmla="*/ 206 w 208"/>
                <a:gd name="T59" fmla="*/ 81 h 86"/>
                <a:gd name="T60" fmla="*/ 208 w 208"/>
                <a:gd name="T61" fmla="*/ 71 h 86"/>
                <a:gd name="T62" fmla="*/ 205 w 208"/>
                <a:gd name="T63" fmla="*/ 59 h 86"/>
                <a:gd name="T64" fmla="*/ 195 w 208"/>
                <a:gd name="T65" fmla="*/ 44 h 86"/>
                <a:gd name="T66" fmla="*/ 180 w 208"/>
                <a:gd name="T67" fmla="*/ 27 h 86"/>
                <a:gd name="T68" fmla="*/ 160 w 208"/>
                <a:gd name="T69" fmla="*/ 14 h 86"/>
                <a:gd name="T70" fmla="*/ 139 w 208"/>
                <a:gd name="T71" fmla="*/ 6 h 86"/>
                <a:gd name="T72" fmla="*/ 119 w 208"/>
                <a:gd name="T73" fmla="*/ 4 h 86"/>
                <a:gd name="T74" fmla="*/ 105 w 208"/>
                <a:gd name="T75" fmla="*/ 5 h 86"/>
                <a:gd name="T76" fmla="*/ 92 w 208"/>
                <a:gd name="T77" fmla="*/ 9 h 86"/>
                <a:gd name="T78" fmla="*/ 77 w 208"/>
                <a:gd name="T79" fmla="*/ 12 h 86"/>
                <a:gd name="T80" fmla="*/ 60 w 208"/>
                <a:gd name="T81" fmla="*/ 18 h 86"/>
                <a:gd name="T82" fmla="*/ 42 w 208"/>
                <a:gd name="T83" fmla="*/ 20 h 86"/>
                <a:gd name="T84" fmla="*/ 25 w 208"/>
                <a:gd name="T85" fmla="*/ 16 h 86"/>
                <a:gd name="T86" fmla="*/ 9 w 208"/>
                <a:gd name="T87" fmla="*/ 7 h 86"/>
                <a:gd name="T88" fmla="*/ 0 w 208"/>
                <a:gd name="T89" fmla="*/ 0 h 86"/>
                <a:gd name="T90" fmla="*/ 0 w 208"/>
                <a:gd name="T91" fmla="*/ 2 h 86"/>
                <a:gd name="T92" fmla="*/ 0 w 208"/>
                <a:gd name="T93" fmla="*/ 3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
                <a:gd name="T142" fmla="*/ 0 h 86"/>
                <a:gd name="T143" fmla="*/ 208 w 208"/>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 h="86">
                  <a:moveTo>
                    <a:pt x="0" y="3"/>
                  </a:moveTo>
                  <a:lnTo>
                    <a:pt x="4" y="6"/>
                  </a:lnTo>
                  <a:lnTo>
                    <a:pt x="8" y="9"/>
                  </a:lnTo>
                  <a:lnTo>
                    <a:pt x="12" y="13"/>
                  </a:lnTo>
                  <a:lnTo>
                    <a:pt x="16" y="16"/>
                  </a:lnTo>
                  <a:lnTo>
                    <a:pt x="21" y="19"/>
                  </a:lnTo>
                  <a:lnTo>
                    <a:pt x="25" y="22"/>
                  </a:lnTo>
                  <a:lnTo>
                    <a:pt x="30" y="23"/>
                  </a:lnTo>
                  <a:lnTo>
                    <a:pt x="35" y="25"/>
                  </a:lnTo>
                  <a:lnTo>
                    <a:pt x="42" y="26"/>
                  </a:lnTo>
                  <a:lnTo>
                    <a:pt x="50" y="25"/>
                  </a:lnTo>
                  <a:lnTo>
                    <a:pt x="57" y="24"/>
                  </a:lnTo>
                  <a:lnTo>
                    <a:pt x="65" y="23"/>
                  </a:lnTo>
                  <a:lnTo>
                    <a:pt x="71" y="21"/>
                  </a:lnTo>
                  <a:lnTo>
                    <a:pt x="79" y="18"/>
                  </a:lnTo>
                  <a:lnTo>
                    <a:pt x="86" y="15"/>
                  </a:lnTo>
                  <a:lnTo>
                    <a:pt x="93" y="13"/>
                  </a:lnTo>
                  <a:lnTo>
                    <a:pt x="104" y="10"/>
                  </a:lnTo>
                  <a:lnTo>
                    <a:pt x="113" y="9"/>
                  </a:lnTo>
                  <a:lnTo>
                    <a:pt x="124" y="9"/>
                  </a:lnTo>
                  <a:lnTo>
                    <a:pt x="133" y="11"/>
                  </a:lnTo>
                  <a:lnTo>
                    <a:pt x="143" y="13"/>
                  </a:lnTo>
                  <a:lnTo>
                    <a:pt x="153" y="17"/>
                  </a:lnTo>
                  <a:lnTo>
                    <a:pt x="162" y="21"/>
                  </a:lnTo>
                  <a:lnTo>
                    <a:pt x="171" y="26"/>
                  </a:lnTo>
                  <a:lnTo>
                    <a:pt x="175" y="29"/>
                  </a:lnTo>
                  <a:lnTo>
                    <a:pt x="178" y="32"/>
                  </a:lnTo>
                  <a:lnTo>
                    <a:pt x="182" y="35"/>
                  </a:lnTo>
                  <a:lnTo>
                    <a:pt x="185" y="38"/>
                  </a:lnTo>
                  <a:lnTo>
                    <a:pt x="188" y="42"/>
                  </a:lnTo>
                  <a:lnTo>
                    <a:pt x="191" y="45"/>
                  </a:lnTo>
                  <a:lnTo>
                    <a:pt x="194" y="49"/>
                  </a:lnTo>
                  <a:lnTo>
                    <a:pt x="197" y="53"/>
                  </a:lnTo>
                  <a:lnTo>
                    <a:pt x="201" y="59"/>
                  </a:lnTo>
                  <a:lnTo>
                    <a:pt x="203" y="65"/>
                  </a:lnTo>
                  <a:lnTo>
                    <a:pt x="202" y="72"/>
                  </a:lnTo>
                  <a:lnTo>
                    <a:pt x="198" y="80"/>
                  </a:lnTo>
                  <a:lnTo>
                    <a:pt x="195" y="80"/>
                  </a:lnTo>
                  <a:lnTo>
                    <a:pt x="192" y="80"/>
                  </a:lnTo>
                  <a:lnTo>
                    <a:pt x="187" y="80"/>
                  </a:lnTo>
                  <a:lnTo>
                    <a:pt x="183" y="78"/>
                  </a:lnTo>
                  <a:lnTo>
                    <a:pt x="179" y="75"/>
                  </a:lnTo>
                  <a:lnTo>
                    <a:pt x="177" y="72"/>
                  </a:lnTo>
                  <a:lnTo>
                    <a:pt x="176" y="68"/>
                  </a:lnTo>
                  <a:lnTo>
                    <a:pt x="177" y="64"/>
                  </a:lnTo>
                  <a:lnTo>
                    <a:pt x="177" y="63"/>
                  </a:lnTo>
                  <a:lnTo>
                    <a:pt x="177" y="62"/>
                  </a:lnTo>
                  <a:lnTo>
                    <a:pt x="176" y="61"/>
                  </a:lnTo>
                  <a:lnTo>
                    <a:pt x="174" y="65"/>
                  </a:lnTo>
                  <a:lnTo>
                    <a:pt x="174" y="68"/>
                  </a:lnTo>
                  <a:lnTo>
                    <a:pt x="175" y="72"/>
                  </a:lnTo>
                  <a:lnTo>
                    <a:pt x="177" y="75"/>
                  </a:lnTo>
                  <a:lnTo>
                    <a:pt x="180" y="78"/>
                  </a:lnTo>
                  <a:lnTo>
                    <a:pt x="183" y="81"/>
                  </a:lnTo>
                  <a:lnTo>
                    <a:pt x="186" y="83"/>
                  </a:lnTo>
                  <a:lnTo>
                    <a:pt x="190" y="85"/>
                  </a:lnTo>
                  <a:lnTo>
                    <a:pt x="198" y="86"/>
                  </a:lnTo>
                  <a:lnTo>
                    <a:pt x="203" y="85"/>
                  </a:lnTo>
                  <a:lnTo>
                    <a:pt x="206" y="81"/>
                  </a:lnTo>
                  <a:lnTo>
                    <a:pt x="208" y="77"/>
                  </a:lnTo>
                  <a:lnTo>
                    <a:pt x="208" y="71"/>
                  </a:lnTo>
                  <a:lnTo>
                    <a:pt x="207" y="65"/>
                  </a:lnTo>
                  <a:lnTo>
                    <a:pt x="205" y="59"/>
                  </a:lnTo>
                  <a:lnTo>
                    <a:pt x="203" y="54"/>
                  </a:lnTo>
                  <a:lnTo>
                    <a:pt x="195" y="44"/>
                  </a:lnTo>
                  <a:lnTo>
                    <a:pt x="188" y="35"/>
                  </a:lnTo>
                  <a:lnTo>
                    <a:pt x="180" y="27"/>
                  </a:lnTo>
                  <a:lnTo>
                    <a:pt x="170" y="20"/>
                  </a:lnTo>
                  <a:lnTo>
                    <a:pt x="160" y="14"/>
                  </a:lnTo>
                  <a:lnTo>
                    <a:pt x="150" y="9"/>
                  </a:lnTo>
                  <a:lnTo>
                    <a:pt x="139" y="6"/>
                  </a:lnTo>
                  <a:lnTo>
                    <a:pt x="127" y="4"/>
                  </a:lnTo>
                  <a:lnTo>
                    <a:pt x="119" y="4"/>
                  </a:lnTo>
                  <a:lnTo>
                    <a:pt x="112" y="4"/>
                  </a:lnTo>
                  <a:lnTo>
                    <a:pt x="105" y="5"/>
                  </a:lnTo>
                  <a:lnTo>
                    <a:pt x="98" y="6"/>
                  </a:lnTo>
                  <a:lnTo>
                    <a:pt x="92" y="9"/>
                  </a:lnTo>
                  <a:lnTo>
                    <a:pt x="84" y="10"/>
                  </a:lnTo>
                  <a:lnTo>
                    <a:pt x="77" y="12"/>
                  </a:lnTo>
                  <a:lnTo>
                    <a:pt x="71" y="15"/>
                  </a:lnTo>
                  <a:lnTo>
                    <a:pt x="60" y="18"/>
                  </a:lnTo>
                  <a:lnTo>
                    <a:pt x="51" y="19"/>
                  </a:lnTo>
                  <a:lnTo>
                    <a:pt x="42" y="20"/>
                  </a:lnTo>
                  <a:lnTo>
                    <a:pt x="33" y="18"/>
                  </a:lnTo>
                  <a:lnTo>
                    <a:pt x="25" y="16"/>
                  </a:lnTo>
                  <a:lnTo>
                    <a:pt x="17" y="12"/>
                  </a:lnTo>
                  <a:lnTo>
                    <a:pt x="9" y="7"/>
                  </a:lnTo>
                  <a:lnTo>
                    <a:pt x="0" y="0"/>
                  </a:lnTo>
                  <a:lnTo>
                    <a:pt x="0"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Freeform 72"/>
            <p:cNvSpPr>
              <a:spLocks/>
            </p:cNvSpPr>
            <p:nvPr/>
          </p:nvSpPr>
          <p:spPr bwMode="auto">
            <a:xfrm>
              <a:off x="3442" y="2141"/>
              <a:ext cx="246" cy="111"/>
            </a:xfrm>
            <a:custGeom>
              <a:avLst/>
              <a:gdLst>
                <a:gd name="T0" fmla="*/ 0 w 246"/>
                <a:gd name="T1" fmla="*/ 1 h 111"/>
                <a:gd name="T2" fmla="*/ 10 w 246"/>
                <a:gd name="T3" fmla="*/ 14 h 111"/>
                <a:gd name="T4" fmla="*/ 21 w 246"/>
                <a:gd name="T5" fmla="*/ 26 h 111"/>
                <a:gd name="T6" fmla="*/ 33 w 246"/>
                <a:gd name="T7" fmla="*/ 37 h 111"/>
                <a:gd name="T8" fmla="*/ 45 w 246"/>
                <a:gd name="T9" fmla="*/ 48 h 111"/>
                <a:gd name="T10" fmla="*/ 58 w 246"/>
                <a:gd name="T11" fmla="*/ 58 h 111"/>
                <a:gd name="T12" fmla="*/ 72 w 246"/>
                <a:gd name="T13" fmla="*/ 67 h 111"/>
                <a:gd name="T14" fmla="*/ 86 w 246"/>
                <a:gd name="T15" fmla="*/ 74 h 111"/>
                <a:gd name="T16" fmla="*/ 101 w 246"/>
                <a:gd name="T17" fmla="*/ 80 h 111"/>
                <a:gd name="T18" fmla="*/ 109 w 246"/>
                <a:gd name="T19" fmla="*/ 82 h 111"/>
                <a:gd name="T20" fmla="*/ 118 w 246"/>
                <a:gd name="T21" fmla="*/ 85 h 111"/>
                <a:gd name="T22" fmla="*/ 126 w 246"/>
                <a:gd name="T23" fmla="*/ 87 h 111"/>
                <a:gd name="T24" fmla="*/ 135 w 246"/>
                <a:gd name="T25" fmla="*/ 88 h 111"/>
                <a:gd name="T26" fmla="*/ 143 w 246"/>
                <a:gd name="T27" fmla="*/ 90 h 111"/>
                <a:gd name="T28" fmla="*/ 152 w 246"/>
                <a:gd name="T29" fmla="*/ 91 h 111"/>
                <a:gd name="T30" fmla="*/ 161 w 246"/>
                <a:gd name="T31" fmla="*/ 92 h 111"/>
                <a:gd name="T32" fmla="*/ 170 w 246"/>
                <a:gd name="T33" fmla="*/ 94 h 111"/>
                <a:gd name="T34" fmla="*/ 179 w 246"/>
                <a:gd name="T35" fmla="*/ 95 h 111"/>
                <a:gd name="T36" fmla="*/ 187 w 246"/>
                <a:gd name="T37" fmla="*/ 97 h 111"/>
                <a:gd name="T38" fmla="*/ 195 w 246"/>
                <a:gd name="T39" fmla="*/ 100 h 111"/>
                <a:gd name="T40" fmla="*/ 204 w 246"/>
                <a:gd name="T41" fmla="*/ 103 h 111"/>
                <a:gd name="T42" fmla="*/ 212 w 246"/>
                <a:gd name="T43" fmla="*/ 106 h 111"/>
                <a:gd name="T44" fmla="*/ 220 w 246"/>
                <a:gd name="T45" fmla="*/ 108 h 111"/>
                <a:gd name="T46" fmla="*/ 229 w 246"/>
                <a:gd name="T47" fmla="*/ 110 h 111"/>
                <a:gd name="T48" fmla="*/ 238 w 246"/>
                <a:gd name="T49" fmla="*/ 111 h 111"/>
                <a:gd name="T50" fmla="*/ 241 w 246"/>
                <a:gd name="T51" fmla="*/ 111 h 111"/>
                <a:gd name="T52" fmla="*/ 244 w 246"/>
                <a:gd name="T53" fmla="*/ 108 h 111"/>
                <a:gd name="T54" fmla="*/ 246 w 246"/>
                <a:gd name="T55" fmla="*/ 106 h 111"/>
                <a:gd name="T56" fmla="*/ 244 w 246"/>
                <a:gd name="T57" fmla="*/ 103 h 111"/>
                <a:gd name="T58" fmla="*/ 230 w 246"/>
                <a:gd name="T59" fmla="*/ 98 h 111"/>
                <a:gd name="T60" fmla="*/ 216 w 246"/>
                <a:gd name="T61" fmla="*/ 94 h 111"/>
                <a:gd name="T62" fmla="*/ 202 w 246"/>
                <a:gd name="T63" fmla="*/ 91 h 111"/>
                <a:gd name="T64" fmla="*/ 188 w 246"/>
                <a:gd name="T65" fmla="*/ 88 h 111"/>
                <a:gd name="T66" fmla="*/ 173 w 246"/>
                <a:gd name="T67" fmla="*/ 85 h 111"/>
                <a:gd name="T68" fmla="*/ 158 w 246"/>
                <a:gd name="T69" fmla="*/ 82 h 111"/>
                <a:gd name="T70" fmla="*/ 143 w 246"/>
                <a:gd name="T71" fmla="*/ 80 h 111"/>
                <a:gd name="T72" fmla="*/ 129 w 246"/>
                <a:gd name="T73" fmla="*/ 77 h 111"/>
                <a:gd name="T74" fmla="*/ 120 w 246"/>
                <a:gd name="T75" fmla="*/ 76 h 111"/>
                <a:gd name="T76" fmla="*/ 111 w 246"/>
                <a:gd name="T77" fmla="*/ 73 h 111"/>
                <a:gd name="T78" fmla="*/ 102 w 246"/>
                <a:gd name="T79" fmla="*/ 70 h 111"/>
                <a:gd name="T80" fmla="*/ 93 w 246"/>
                <a:gd name="T81" fmla="*/ 67 h 111"/>
                <a:gd name="T82" fmla="*/ 84 w 246"/>
                <a:gd name="T83" fmla="*/ 63 h 111"/>
                <a:gd name="T84" fmla="*/ 75 w 246"/>
                <a:gd name="T85" fmla="*/ 58 h 111"/>
                <a:gd name="T86" fmla="*/ 67 w 246"/>
                <a:gd name="T87" fmla="*/ 54 h 111"/>
                <a:gd name="T88" fmla="*/ 59 w 246"/>
                <a:gd name="T89" fmla="*/ 49 h 111"/>
                <a:gd name="T90" fmla="*/ 51 w 246"/>
                <a:gd name="T91" fmla="*/ 44 h 111"/>
                <a:gd name="T92" fmla="*/ 43 w 246"/>
                <a:gd name="T93" fmla="*/ 38 h 111"/>
                <a:gd name="T94" fmla="*/ 36 w 246"/>
                <a:gd name="T95" fmla="*/ 32 h 111"/>
                <a:gd name="T96" fmla="*/ 28 w 246"/>
                <a:gd name="T97" fmla="*/ 26 h 111"/>
                <a:gd name="T98" fmla="*/ 21 w 246"/>
                <a:gd name="T99" fmla="*/ 20 h 111"/>
                <a:gd name="T100" fmla="*/ 14 w 246"/>
                <a:gd name="T101" fmla="*/ 14 h 111"/>
                <a:gd name="T102" fmla="*/ 7 w 246"/>
                <a:gd name="T103" fmla="*/ 7 h 111"/>
                <a:gd name="T104" fmla="*/ 1 w 246"/>
                <a:gd name="T105" fmla="*/ 0 h 111"/>
                <a:gd name="T106" fmla="*/ 1 w 246"/>
                <a:gd name="T107" fmla="*/ 0 h 111"/>
                <a:gd name="T108" fmla="*/ 0 w 246"/>
                <a:gd name="T109" fmla="*/ 0 h 111"/>
                <a:gd name="T110" fmla="*/ 0 w 246"/>
                <a:gd name="T111" fmla="*/ 1 h 111"/>
                <a:gd name="T112" fmla="*/ 0 w 246"/>
                <a:gd name="T113" fmla="*/ 1 h 111"/>
                <a:gd name="T114" fmla="*/ 0 w 246"/>
                <a:gd name="T115" fmla="*/ 1 h 1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6"/>
                <a:gd name="T175" fmla="*/ 0 h 111"/>
                <a:gd name="T176" fmla="*/ 246 w 246"/>
                <a:gd name="T177" fmla="*/ 111 h 1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6" h="111">
                  <a:moveTo>
                    <a:pt x="0" y="1"/>
                  </a:moveTo>
                  <a:lnTo>
                    <a:pt x="10" y="14"/>
                  </a:lnTo>
                  <a:lnTo>
                    <a:pt x="21" y="26"/>
                  </a:lnTo>
                  <a:lnTo>
                    <a:pt x="33" y="37"/>
                  </a:lnTo>
                  <a:lnTo>
                    <a:pt x="45" y="48"/>
                  </a:lnTo>
                  <a:lnTo>
                    <a:pt x="58" y="58"/>
                  </a:lnTo>
                  <a:lnTo>
                    <a:pt x="72" y="67"/>
                  </a:lnTo>
                  <a:lnTo>
                    <a:pt x="86" y="74"/>
                  </a:lnTo>
                  <a:lnTo>
                    <a:pt x="101" y="80"/>
                  </a:lnTo>
                  <a:lnTo>
                    <a:pt x="109" y="82"/>
                  </a:lnTo>
                  <a:lnTo>
                    <a:pt x="118" y="85"/>
                  </a:lnTo>
                  <a:lnTo>
                    <a:pt x="126" y="87"/>
                  </a:lnTo>
                  <a:lnTo>
                    <a:pt x="135" y="88"/>
                  </a:lnTo>
                  <a:lnTo>
                    <a:pt x="143" y="90"/>
                  </a:lnTo>
                  <a:lnTo>
                    <a:pt x="152" y="91"/>
                  </a:lnTo>
                  <a:lnTo>
                    <a:pt x="161" y="92"/>
                  </a:lnTo>
                  <a:lnTo>
                    <a:pt x="170" y="94"/>
                  </a:lnTo>
                  <a:lnTo>
                    <a:pt x="179" y="95"/>
                  </a:lnTo>
                  <a:lnTo>
                    <a:pt x="187" y="97"/>
                  </a:lnTo>
                  <a:lnTo>
                    <a:pt x="195" y="100"/>
                  </a:lnTo>
                  <a:lnTo>
                    <a:pt x="204" y="103"/>
                  </a:lnTo>
                  <a:lnTo>
                    <a:pt x="212" y="106"/>
                  </a:lnTo>
                  <a:lnTo>
                    <a:pt x="220" y="108"/>
                  </a:lnTo>
                  <a:lnTo>
                    <a:pt x="229" y="110"/>
                  </a:lnTo>
                  <a:lnTo>
                    <a:pt x="238" y="111"/>
                  </a:lnTo>
                  <a:lnTo>
                    <a:pt x="241" y="111"/>
                  </a:lnTo>
                  <a:lnTo>
                    <a:pt x="244" y="108"/>
                  </a:lnTo>
                  <a:lnTo>
                    <a:pt x="246" y="106"/>
                  </a:lnTo>
                  <a:lnTo>
                    <a:pt x="244" y="103"/>
                  </a:lnTo>
                  <a:lnTo>
                    <a:pt x="230" y="98"/>
                  </a:lnTo>
                  <a:lnTo>
                    <a:pt x="216" y="94"/>
                  </a:lnTo>
                  <a:lnTo>
                    <a:pt x="202" y="91"/>
                  </a:lnTo>
                  <a:lnTo>
                    <a:pt x="188" y="88"/>
                  </a:lnTo>
                  <a:lnTo>
                    <a:pt x="173" y="85"/>
                  </a:lnTo>
                  <a:lnTo>
                    <a:pt x="158" y="82"/>
                  </a:lnTo>
                  <a:lnTo>
                    <a:pt x="143" y="80"/>
                  </a:lnTo>
                  <a:lnTo>
                    <a:pt x="129" y="77"/>
                  </a:lnTo>
                  <a:lnTo>
                    <a:pt x="120" y="76"/>
                  </a:lnTo>
                  <a:lnTo>
                    <a:pt x="111" y="73"/>
                  </a:lnTo>
                  <a:lnTo>
                    <a:pt x="102" y="70"/>
                  </a:lnTo>
                  <a:lnTo>
                    <a:pt x="93" y="67"/>
                  </a:lnTo>
                  <a:lnTo>
                    <a:pt x="84" y="63"/>
                  </a:lnTo>
                  <a:lnTo>
                    <a:pt x="75" y="58"/>
                  </a:lnTo>
                  <a:lnTo>
                    <a:pt x="67" y="54"/>
                  </a:lnTo>
                  <a:lnTo>
                    <a:pt x="59" y="49"/>
                  </a:lnTo>
                  <a:lnTo>
                    <a:pt x="51" y="44"/>
                  </a:lnTo>
                  <a:lnTo>
                    <a:pt x="43" y="38"/>
                  </a:lnTo>
                  <a:lnTo>
                    <a:pt x="36" y="32"/>
                  </a:lnTo>
                  <a:lnTo>
                    <a:pt x="28" y="26"/>
                  </a:lnTo>
                  <a:lnTo>
                    <a:pt x="21" y="20"/>
                  </a:lnTo>
                  <a:lnTo>
                    <a:pt x="14" y="14"/>
                  </a:lnTo>
                  <a:lnTo>
                    <a:pt x="7" y="7"/>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8" name="Freeform 73"/>
            <p:cNvSpPr>
              <a:spLocks/>
            </p:cNvSpPr>
            <p:nvPr/>
          </p:nvSpPr>
          <p:spPr bwMode="auto">
            <a:xfrm>
              <a:off x="3446" y="2066"/>
              <a:ext cx="41" cy="94"/>
            </a:xfrm>
            <a:custGeom>
              <a:avLst/>
              <a:gdLst>
                <a:gd name="T0" fmla="*/ 18 w 41"/>
                <a:gd name="T1" fmla="*/ 15 h 94"/>
                <a:gd name="T2" fmla="*/ 21 w 41"/>
                <a:gd name="T3" fmla="*/ 9 h 94"/>
                <a:gd name="T4" fmla="*/ 25 w 41"/>
                <a:gd name="T5" fmla="*/ 5 h 94"/>
                <a:gd name="T6" fmla="*/ 30 w 41"/>
                <a:gd name="T7" fmla="*/ 5 h 94"/>
                <a:gd name="T8" fmla="*/ 36 w 41"/>
                <a:gd name="T9" fmla="*/ 12 h 94"/>
                <a:gd name="T10" fmla="*/ 36 w 41"/>
                <a:gd name="T11" fmla="*/ 15 h 94"/>
                <a:gd name="T12" fmla="*/ 36 w 41"/>
                <a:gd name="T13" fmla="*/ 17 h 94"/>
                <a:gd name="T14" fmla="*/ 37 w 41"/>
                <a:gd name="T15" fmla="*/ 20 h 94"/>
                <a:gd name="T16" fmla="*/ 37 w 41"/>
                <a:gd name="T17" fmla="*/ 22 h 94"/>
                <a:gd name="T18" fmla="*/ 38 w 41"/>
                <a:gd name="T19" fmla="*/ 30 h 94"/>
                <a:gd name="T20" fmla="*/ 37 w 41"/>
                <a:gd name="T21" fmla="*/ 38 h 94"/>
                <a:gd name="T22" fmla="*/ 35 w 41"/>
                <a:gd name="T23" fmla="*/ 46 h 94"/>
                <a:gd name="T24" fmla="*/ 33 w 41"/>
                <a:gd name="T25" fmla="*/ 53 h 94"/>
                <a:gd name="T26" fmla="*/ 30 w 41"/>
                <a:gd name="T27" fmla="*/ 59 h 94"/>
                <a:gd name="T28" fmla="*/ 27 w 41"/>
                <a:gd name="T29" fmla="*/ 64 h 94"/>
                <a:gd name="T30" fmla="*/ 24 w 41"/>
                <a:gd name="T31" fmla="*/ 68 h 94"/>
                <a:gd name="T32" fmla="*/ 20 w 41"/>
                <a:gd name="T33" fmla="*/ 74 h 94"/>
                <a:gd name="T34" fmla="*/ 16 w 41"/>
                <a:gd name="T35" fmla="*/ 77 h 94"/>
                <a:gd name="T36" fmla="*/ 11 w 41"/>
                <a:gd name="T37" fmla="*/ 81 h 94"/>
                <a:gd name="T38" fmla="*/ 6 w 41"/>
                <a:gd name="T39" fmla="*/ 85 h 94"/>
                <a:gd name="T40" fmla="*/ 1 w 41"/>
                <a:gd name="T41" fmla="*/ 87 h 94"/>
                <a:gd name="T42" fmla="*/ 0 w 41"/>
                <a:gd name="T43" fmla="*/ 89 h 94"/>
                <a:gd name="T44" fmla="*/ 0 w 41"/>
                <a:gd name="T45" fmla="*/ 91 h 94"/>
                <a:gd name="T46" fmla="*/ 0 w 41"/>
                <a:gd name="T47" fmla="*/ 93 h 94"/>
                <a:gd name="T48" fmla="*/ 2 w 41"/>
                <a:gd name="T49" fmla="*/ 94 h 94"/>
                <a:gd name="T50" fmla="*/ 7 w 41"/>
                <a:gd name="T51" fmla="*/ 94 h 94"/>
                <a:gd name="T52" fmla="*/ 12 w 41"/>
                <a:gd name="T53" fmla="*/ 92 h 94"/>
                <a:gd name="T54" fmla="*/ 15 w 41"/>
                <a:gd name="T55" fmla="*/ 89 h 94"/>
                <a:gd name="T56" fmla="*/ 19 w 41"/>
                <a:gd name="T57" fmla="*/ 85 h 94"/>
                <a:gd name="T58" fmla="*/ 23 w 41"/>
                <a:gd name="T59" fmla="*/ 81 h 94"/>
                <a:gd name="T60" fmla="*/ 26 w 41"/>
                <a:gd name="T61" fmla="*/ 77 h 94"/>
                <a:gd name="T62" fmla="*/ 29 w 41"/>
                <a:gd name="T63" fmla="*/ 72 h 94"/>
                <a:gd name="T64" fmla="*/ 31 w 41"/>
                <a:gd name="T65" fmla="*/ 68 h 94"/>
                <a:gd name="T66" fmla="*/ 36 w 41"/>
                <a:gd name="T67" fmla="*/ 58 h 94"/>
                <a:gd name="T68" fmla="*/ 39 w 41"/>
                <a:gd name="T69" fmla="*/ 47 h 94"/>
                <a:gd name="T70" fmla="*/ 41 w 41"/>
                <a:gd name="T71" fmla="*/ 35 h 94"/>
                <a:gd name="T72" fmla="*/ 41 w 41"/>
                <a:gd name="T73" fmla="*/ 24 h 94"/>
                <a:gd name="T74" fmla="*/ 40 w 41"/>
                <a:gd name="T75" fmla="*/ 18 h 94"/>
                <a:gd name="T76" fmla="*/ 37 w 41"/>
                <a:gd name="T77" fmla="*/ 9 h 94"/>
                <a:gd name="T78" fmla="*/ 33 w 41"/>
                <a:gd name="T79" fmla="*/ 2 h 94"/>
                <a:gd name="T80" fmla="*/ 27 w 41"/>
                <a:gd name="T81" fmla="*/ 0 h 94"/>
                <a:gd name="T82" fmla="*/ 22 w 41"/>
                <a:gd name="T83" fmla="*/ 2 h 94"/>
                <a:gd name="T84" fmla="*/ 19 w 41"/>
                <a:gd name="T85" fmla="*/ 5 h 94"/>
                <a:gd name="T86" fmla="*/ 18 w 41"/>
                <a:gd name="T87" fmla="*/ 9 h 94"/>
                <a:gd name="T88" fmla="*/ 18 w 41"/>
                <a:gd name="T89" fmla="*/ 15 h 94"/>
                <a:gd name="T90" fmla="*/ 18 w 41"/>
                <a:gd name="T91" fmla="*/ 16 h 94"/>
                <a:gd name="T92" fmla="*/ 18 w 41"/>
                <a:gd name="T93" fmla="*/ 16 h 94"/>
                <a:gd name="T94" fmla="*/ 18 w 41"/>
                <a:gd name="T95" fmla="*/ 16 h 94"/>
                <a:gd name="T96" fmla="*/ 18 w 41"/>
                <a:gd name="T97" fmla="*/ 15 h 94"/>
                <a:gd name="T98" fmla="*/ 18 w 41"/>
                <a:gd name="T99" fmla="*/ 15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94"/>
                <a:gd name="T152" fmla="*/ 41 w 41"/>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94">
                  <a:moveTo>
                    <a:pt x="18" y="15"/>
                  </a:moveTo>
                  <a:lnTo>
                    <a:pt x="21" y="9"/>
                  </a:lnTo>
                  <a:lnTo>
                    <a:pt x="25" y="5"/>
                  </a:lnTo>
                  <a:lnTo>
                    <a:pt x="30" y="5"/>
                  </a:lnTo>
                  <a:lnTo>
                    <a:pt x="36" y="12"/>
                  </a:lnTo>
                  <a:lnTo>
                    <a:pt x="36" y="15"/>
                  </a:lnTo>
                  <a:lnTo>
                    <a:pt x="36" y="17"/>
                  </a:lnTo>
                  <a:lnTo>
                    <a:pt x="37" y="20"/>
                  </a:lnTo>
                  <a:lnTo>
                    <a:pt x="37" y="22"/>
                  </a:lnTo>
                  <a:lnTo>
                    <a:pt x="38" y="30"/>
                  </a:lnTo>
                  <a:lnTo>
                    <a:pt x="37" y="38"/>
                  </a:lnTo>
                  <a:lnTo>
                    <a:pt x="35" y="46"/>
                  </a:lnTo>
                  <a:lnTo>
                    <a:pt x="33" y="53"/>
                  </a:lnTo>
                  <a:lnTo>
                    <a:pt x="30" y="59"/>
                  </a:lnTo>
                  <a:lnTo>
                    <a:pt x="27" y="64"/>
                  </a:lnTo>
                  <a:lnTo>
                    <a:pt x="24" y="68"/>
                  </a:lnTo>
                  <a:lnTo>
                    <a:pt x="20" y="74"/>
                  </a:lnTo>
                  <a:lnTo>
                    <a:pt x="16" y="77"/>
                  </a:lnTo>
                  <a:lnTo>
                    <a:pt x="11" y="81"/>
                  </a:lnTo>
                  <a:lnTo>
                    <a:pt x="6" y="85"/>
                  </a:lnTo>
                  <a:lnTo>
                    <a:pt x="1" y="87"/>
                  </a:lnTo>
                  <a:lnTo>
                    <a:pt x="0" y="89"/>
                  </a:lnTo>
                  <a:lnTo>
                    <a:pt x="0" y="91"/>
                  </a:lnTo>
                  <a:lnTo>
                    <a:pt x="0" y="93"/>
                  </a:lnTo>
                  <a:lnTo>
                    <a:pt x="2" y="94"/>
                  </a:lnTo>
                  <a:lnTo>
                    <a:pt x="7" y="94"/>
                  </a:lnTo>
                  <a:lnTo>
                    <a:pt x="12" y="92"/>
                  </a:lnTo>
                  <a:lnTo>
                    <a:pt x="15" y="89"/>
                  </a:lnTo>
                  <a:lnTo>
                    <a:pt x="19" y="85"/>
                  </a:lnTo>
                  <a:lnTo>
                    <a:pt x="23" y="81"/>
                  </a:lnTo>
                  <a:lnTo>
                    <a:pt x="26" y="77"/>
                  </a:lnTo>
                  <a:lnTo>
                    <a:pt x="29" y="72"/>
                  </a:lnTo>
                  <a:lnTo>
                    <a:pt x="31" y="68"/>
                  </a:lnTo>
                  <a:lnTo>
                    <a:pt x="36" y="58"/>
                  </a:lnTo>
                  <a:lnTo>
                    <a:pt x="39" y="47"/>
                  </a:lnTo>
                  <a:lnTo>
                    <a:pt x="41" y="35"/>
                  </a:lnTo>
                  <a:lnTo>
                    <a:pt x="41" y="24"/>
                  </a:lnTo>
                  <a:lnTo>
                    <a:pt x="40" y="18"/>
                  </a:lnTo>
                  <a:lnTo>
                    <a:pt x="37" y="9"/>
                  </a:lnTo>
                  <a:lnTo>
                    <a:pt x="33" y="2"/>
                  </a:lnTo>
                  <a:lnTo>
                    <a:pt x="27" y="0"/>
                  </a:lnTo>
                  <a:lnTo>
                    <a:pt x="22" y="2"/>
                  </a:lnTo>
                  <a:lnTo>
                    <a:pt x="19" y="5"/>
                  </a:lnTo>
                  <a:lnTo>
                    <a:pt x="18" y="9"/>
                  </a:lnTo>
                  <a:lnTo>
                    <a:pt x="18" y="15"/>
                  </a:lnTo>
                  <a:lnTo>
                    <a:pt x="18" y="16"/>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74"/>
            <p:cNvSpPr>
              <a:spLocks/>
            </p:cNvSpPr>
            <p:nvPr/>
          </p:nvSpPr>
          <p:spPr bwMode="auto">
            <a:xfrm>
              <a:off x="3456" y="2085"/>
              <a:ext cx="80" cy="106"/>
            </a:xfrm>
            <a:custGeom>
              <a:avLst/>
              <a:gdLst>
                <a:gd name="T0" fmla="*/ 49 w 80"/>
                <a:gd name="T1" fmla="*/ 2 h 106"/>
                <a:gd name="T2" fmla="*/ 56 w 80"/>
                <a:gd name="T3" fmla="*/ 7 h 106"/>
                <a:gd name="T4" fmla="*/ 62 w 80"/>
                <a:gd name="T5" fmla="*/ 12 h 106"/>
                <a:gd name="T6" fmla="*/ 67 w 80"/>
                <a:gd name="T7" fmla="*/ 19 h 106"/>
                <a:gd name="T8" fmla="*/ 70 w 80"/>
                <a:gd name="T9" fmla="*/ 25 h 106"/>
                <a:gd name="T10" fmla="*/ 72 w 80"/>
                <a:gd name="T11" fmla="*/ 32 h 106"/>
                <a:gd name="T12" fmla="*/ 73 w 80"/>
                <a:gd name="T13" fmla="*/ 40 h 106"/>
                <a:gd name="T14" fmla="*/ 74 w 80"/>
                <a:gd name="T15" fmla="*/ 48 h 106"/>
                <a:gd name="T16" fmla="*/ 73 w 80"/>
                <a:gd name="T17" fmla="*/ 56 h 106"/>
                <a:gd name="T18" fmla="*/ 70 w 80"/>
                <a:gd name="T19" fmla="*/ 67 h 106"/>
                <a:gd name="T20" fmla="*/ 64 w 80"/>
                <a:gd name="T21" fmla="*/ 76 h 106"/>
                <a:gd name="T22" fmla="*/ 55 w 80"/>
                <a:gd name="T23" fmla="*/ 85 h 106"/>
                <a:gd name="T24" fmla="*/ 45 w 80"/>
                <a:gd name="T25" fmla="*/ 93 h 106"/>
                <a:gd name="T26" fmla="*/ 35 w 80"/>
                <a:gd name="T27" fmla="*/ 97 h 106"/>
                <a:gd name="T28" fmla="*/ 24 w 80"/>
                <a:gd name="T29" fmla="*/ 98 h 106"/>
                <a:gd name="T30" fmla="*/ 14 w 80"/>
                <a:gd name="T31" fmla="*/ 94 h 106"/>
                <a:gd name="T32" fmla="*/ 7 w 80"/>
                <a:gd name="T33" fmla="*/ 85 h 106"/>
                <a:gd name="T34" fmla="*/ 5 w 80"/>
                <a:gd name="T35" fmla="*/ 85 h 106"/>
                <a:gd name="T36" fmla="*/ 2 w 80"/>
                <a:gd name="T37" fmla="*/ 85 h 106"/>
                <a:gd name="T38" fmla="*/ 1 w 80"/>
                <a:gd name="T39" fmla="*/ 87 h 106"/>
                <a:gd name="T40" fmla="*/ 0 w 80"/>
                <a:gd name="T41" fmla="*/ 90 h 106"/>
                <a:gd name="T42" fmla="*/ 4 w 80"/>
                <a:gd name="T43" fmla="*/ 99 h 106"/>
                <a:gd name="T44" fmla="*/ 11 w 80"/>
                <a:gd name="T45" fmla="*/ 105 h 106"/>
                <a:gd name="T46" fmla="*/ 20 w 80"/>
                <a:gd name="T47" fmla="*/ 106 h 106"/>
                <a:gd name="T48" fmla="*/ 31 w 80"/>
                <a:gd name="T49" fmla="*/ 105 h 106"/>
                <a:gd name="T50" fmla="*/ 41 w 80"/>
                <a:gd name="T51" fmla="*/ 101 h 106"/>
                <a:gd name="T52" fmla="*/ 52 w 80"/>
                <a:gd name="T53" fmla="*/ 96 h 106"/>
                <a:gd name="T54" fmla="*/ 61 w 80"/>
                <a:gd name="T55" fmla="*/ 90 h 106"/>
                <a:gd name="T56" fmla="*/ 67 w 80"/>
                <a:gd name="T57" fmla="*/ 84 h 106"/>
                <a:gd name="T58" fmla="*/ 73 w 80"/>
                <a:gd name="T59" fmla="*/ 73 h 106"/>
                <a:gd name="T60" fmla="*/ 78 w 80"/>
                <a:gd name="T61" fmla="*/ 61 h 106"/>
                <a:gd name="T62" fmla="*/ 80 w 80"/>
                <a:gd name="T63" fmla="*/ 49 h 106"/>
                <a:gd name="T64" fmla="*/ 79 w 80"/>
                <a:gd name="T65" fmla="*/ 37 h 106"/>
                <a:gd name="T66" fmla="*/ 77 w 80"/>
                <a:gd name="T67" fmla="*/ 26 h 106"/>
                <a:gd name="T68" fmla="*/ 71 w 80"/>
                <a:gd name="T69" fmla="*/ 16 h 106"/>
                <a:gd name="T70" fmla="*/ 63 w 80"/>
                <a:gd name="T71" fmla="*/ 8 h 106"/>
                <a:gd name="T72" fmla="*/ 52 w 80"/>
                <a:gd name="T73" fmla="*/ 0 h 106"/>
                <a:gd name="T74" fmla="*/ 51 w 80"/>
                <a:gd name="T75" fmla="*/ 0 h 106"/>
                <a:gd name="T76" fmla="*/ 49 w 80"/>
                <a:gd name="T77" fmla="*/ 1 h 106"/>
                <a:gd name="T78" fmla="*/ 49 w 80"/>
                <a:gd name="T79" fmla="*/ 2 h 106"/>
                <a:gd name="T80" fmla="*/ 49 w 80"/>
                <a:gd name="T81" fmla="*/ 2 h 106"/>
                <a:gd name="T82" fmla="*/ 49 w 80"/>
                <a:gd name="T83" fmla="*/ 2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06"/>
                <a:gd name="T128" fmla="*/ 80 w 8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06">
                  <a:moveTo>
                    <a:pt x="49" y="2"/>
                  </a:moveTo>
                  <a:lnTo>
                    <a:pt x="56" y="7"/>
                  </a:lnTo>
                  <a:lnTo>
                    <a:pt x="62" y="12"/>
                  </a:lnTo>
                  <a:lnTo>
                    <a:pt x="67" y="19"/>
                  </a:lnTo>
                  <a:lnTo>
                    <a:pt x="70" y="25"/>
                  </a:lnTo>
                  <a:lnTo>
                    <a:pt x="72" y="32"/>
                  </a:lnTo>
                  <a:lnTo>
                    <a:pt x="73" y="40"/>
                  </a:lnTo>
                  <a:lnTo>
                    <a:pt x="74" y="48"/>
                  </a:lnTo>
                  <a:lnTo>
                    <a:pt x="73" y="56"/>
                  </a:lnTo>
                  <a:lnTo>
                    <a:pt x="70" y="67"/>
                  </a:lnTo>
                  <a:lnTo>
                    <a:pt x="64" y="76"/>
                  </a:lnTo>
                  <a:lnTo>
                    <a:pt x="55" y="85"/>
                  </a:lnTo>
                  <a:lnTo>
                    <a:pt x="45" y="93"/>
                  </a:lnTo>
                  <a:lnTo>
                    <a:pt x="35" y="97"/>
                  </a:lnTo>
                  <a:lnTo>
                    <a:pt x="24" y="98"/>
                  </a:lnTo>
                  <a:lnTo>
                    <a:pt x="14" y="94"/>
                  </a:lnTo>
                  <a:lnTo>
                    <a:pt x="7" y="85"/>
                  </a:lnTo>
                  <a:lnTo>
                    <a:pt x="5" y="85"/>
                  </a:lnTo>
                  <a:lnTo>
                    <a:pt x="2" y="85"/>
                  </a:lnTo>
                  <a:lnTo>
                    <a:pt x="1" y="87"/>
                  </a:lnTo>
                  <a:lnTo>
                    <a:pt x="0" y="90"/>
                  </a:lnTo>
                  <a:lnTo>
                    <a:pt x="4" y="99"/>
                  </a:lnTo>
                  <a:lnTo>
                    <a:pt x="11" y="105"/>
                  </a:lnTo>
                  <a:lnTo>
                    <a:pt x="20" y="106"/>
                  </a:lnTo>
                  <a:lnTo>
                    <a:pt x="31" y="105"/>
                  </a:lnTo>
                  <a:lnTo>
                    <a:pt x="41" y="101"/>
                  </a:lnTo>
                  <a:lnTo>
                    <a:pt x="52" y="96"/>
                  </a:lnTo>
                  <a:lnTo>
                    <a:pt x="61" y="90"/>
                  </a:lnTo>
                  <a:lnTo>
                    <a:pt x="67" y="84"/>
                  </a:lnTo>
                  <a:lnTo>
                    <a:pt x="73" y="73"/>
                  </a:lnTo>
                  <a:lnTo>
                    <a:pt x="78" y="61"/>
                  </a:lnTo>
                  <a:lnTo>
                    <a:pt x="80" y="49"/>
                  </a:lnTo>
                  <a:lnTo>
                    <a:pt x="79" y="37"/>
                  </a:lnTo>
                  <a:lnTo>
                    <a:pt x="77" y="26"/>
                  </a:lnTo>
                  <a:lnTo>
                    <a:pt x="71" y="16"/>
                  </a:lnTo>
                  <a:lnTo>
                    <a:pt x="63" y="8"/>
                  </a:lnTo>
                  <a:lnTo>
                    <a:pt x="52" y="0"/>
                  </a:lnTo>
                  <a:lnTo>
                    <a:pt x="51" y="0"/>
                  </a:lnTo>
                  <a:lnTo>
                    <a:pt x="49" y="1"/>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0" name="Freeform 75"/>
            <p:cNvSpPr>
              <a:spLocks/>
            </p:cNvSpPr>
            <p:nvPr/>
          </p:nvSpPr>
          <p:spPr bwMode="auto">
            <a:xfrm>
              <a:off x="3429" y="2113"/>
              <a:ext cx="23" cy="23"/>
            </a:xfrm>
            <a:custGeom>
              <a:avLst/>
              <a:gdLst>
                <a:gd name="T0" fmla="*/ 21 w 23"/>
                <a:gd name="T1" fmla="*/ 0 h 23"/>
                <a:gd name="T2" fmla="*/ 17 w 23"/>
                <a:gd name="T3" fmla="*/ 2 h 23"/>
                <a:gd name="T4" fmla="*/ 14 w 23"/>
                <a:gd name="T5" fmla="*/ 4 h 23"/>
                <a:gd name="T6" fmla="*/ 10 w 23"/>
                <a:gd name="T7" fmla="*/ 6 h 23"/>
                <a:gd name="T8" fmla="*/ 6 w 23"/>
                <a:gd name="T9" fmla="*/ 9 h 23"/>
                <a:gd name="T10" fmla="*/ 4 w 23"/>
                <a:gd name="T11" fmla="*/ 12 h 23"/>
                <a:gd name="T12" fmla="*/ 3 w 23"/>
                <a:gd name="T13" fmla="*/ 15 h 23"/>
                <a:gd name="T14" fmla="*/ 1 w 23"/>
                <a:gd name="T15" fmla="*/ 18 h 23"/>
                <a:gd name="T16" fmla="*/ 0 w 23"/>
                <a:gd name="T17" fmla="*/ 22 h 23"/>
                <a:gd name="T18" fmla="*/ 0 w 23"/>
                <a:gd name="T19" fmla="*/ 23 h 23"/>
                <a:gd name="T20" fmla="*/ 2 w 23"/>
                <a:gd name="T21" fmla="*/ 23 h 23"/>
                <a:gd name="T22" fmla="*/ 4 w 23"/>
                <a:gd name="T23" fmla="*/ 23 h 23"/>
                <a:gd name="T24" fmla="*/ 5 w 23"/>
                <a:gd name="T25" fmla="*/ 22 h 23"/>
                <a:gd name="T26" fmla="*/ 6 w 23"/>
                <a:gd name="T27" fmla="*/ 19 h 23"/>
                <a:gd name="T28" fmla="*/ 7 w 23"/>
                <a:gd name="T29" fmla="*/ 16 h 23"/>
                <a:gd name="T30" fmla="*/ 8 w 23"/>
                <a:gd name="T31" fmla="*/ 14 h 23"/>
                <a:gd name="T32" fmla="*/ 9 w 23"/>
                <a:gd name="T33" fmla="*/ 11 h 23"/>
                <a:gd name="T34" fmla="*/ 11 w 23"/>
                <a:gd name="T35" fmla="*/ 8 h 23"/>
                <a:gd name="T36" fmla="*/ 14 w 23"/>
                <a:gd name="T37" fmla="*/ 5 h 23"/>
                <a:gd name="T38" fmla="*/ 18 w 23"/>
                <a:gd name="T39" fmla="*/ 3 h 23"/>
                <a:gd name="T40" fmla="*/ 22 w 23"/>
                <a:gd name="T41" fmla="*/ 1 h 23"/>
                <a:gd name="T42" fmla="*/ 23 w 23"/>
                <a:gd name="T43" fmla="*/ 0 h 23"/>
                <a:gd name="T44" fmla="*/ 22 w 23"/>
                <a:gd name="T45" fmla="*/ 0 h 23"/>
                <a:gd name="T46" fmla="*/ 21 w 23"/>
                <a:gd name="T47" fmla="*/ 0 h 23"/>
                <a:gd name="T48" fmla="*/ 21 w 23"/>
                <a:gd name="T49" fmla="*/ 0 h 23"/>
                <a:gd name="T50" fmla="*/ 21 w 23"/>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23"/>
                <a:gd name="T80" fmla="*/ 23 w 23"/>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23">
                  <a:moveTo>
                    <a:pt x="21" y="0"/>
                  </a:moveTo>
                  <a:lnTo>
                    <a:pt x="17" y="2"/>
                  </a:lnTo>
                  <a:lnTo>
                    <a:pt x="14" y="4"/>
                  </a:lnTo>
                  <a:lnTo>
                    <a:pt x="10" y="6"/>
                  </a:lnTo>
                  <a:lnTo>
                    <a:pt x="6" y="9"/>
                  </a:lnTo>
                  <a:lnTo>
                    <a:pt x="4" y="12"/>
                  </a:lnTo>
                  <a:lnTo>
                    <a:pt x="3" y="15"/>
                  </a:lnTo>
                  <a:lnTo>
                    <a:pt x="1" y="18"/>
                  </a:lnTo>
                  <a:lnTo>
                    <a:pt x="0" y="22"/>
                  </a:lnTo>
                  <a:lnTo>
                    <a:pt x="0" y="23"/>
                  </a:lnTo>
                  <a:lnTo>
                    <a:pt x="2" y="23"/>
                  </a:lnTo>
                  <a:lnTo>
                    <a:pt x="4" y="23"/>
                  </a:lnTo>
                  <a:lnTo>
                    <a:pt x="5" y="22"/>
                  </a:lnTo>
                  <a:lnTo>
                    <a:pt x="6" y="19"/>
                  </a:lnTo>
                  <a:lnTo>
                    <a:pt x="7" y="16"/>
                  </a:lnTo>
                  <a:lnTo>
                    <a:pt x="8" y="14"/>
                  </a:lnTo>
                  <a:lnTo>
                    <a:pt x="9" y="11"/>
                  </a:lnTo>
                  <a:lnTo>
                    <a:pt x="11" y="8"/>
                  </a:lnTo>
                  <a:lnTo>
                    <a:pt x="14" y="5"/>
                  </a:lnTo>
                  <a:lnTo>
                    <a:pt x="18" y="3"/>
                  </a:lnTo>
                  <a:lnTo>
                    <a:pt x="22" y="1"/>
                  </a:lnTo>
                  <a:lnTo>
                    <a:pt x="23" y="0"/>
                  </a:lnTo>
                  <a:lnTo>
                    <a:pt x="22"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76"/>
            <p:cNvSpPr>
              <a:spLocks/>
            </p:cNvSpPr>
            <p:nvPr/>
          </p:nvSpPr>
          <p:spPr bwMode="auto">
            <a:xfrm>
              <a:off x="3393" y="2106"/>
              <a:ext cx="18" cy="43"/>
            </a:xfrm>
            <a:custGeom>
              <a:avLst/>
              <a:gdLst>
                <a:gd name="T0" fmla="*/ 17 w 18"/>
                <a:gd name="T1" fmla="*/ 0 h 43"/>
                <a:gd name="T2" fmla="*/ 8 w 18"/>
                <a:gd name="T3" fmla="*/ 7 h 43"/>
                <a:gd name="T4" fmla="*/ 3 w 18"/>
                <a:gd name="T5" fmla="*/ 18 h 43"/>
                <a:gd name="T6" fmla="*/ 0 w 18"/>
                <a:gd name="T7" fmla="*/ 30 h 43"/>
                <a:gd name="T8" fmla="*/ 3 w 18"/>
                <a:gd name="T9" fmla="*/ 41 h 43"/>
                <a:gd name="T10" fmla="*/ 4 w 18"/>
                <a:gd name="T11" fmla="*/ 42 h 43"/>
                <a:gd name="T12" fmla="*/ 6 w 18"/>
                <a:gd name="T13" fmla="*/ 43 h 43"/>
                <a:gd name="T14" fmla="*/ 8 w 18"/>
                <a:gd name="T15" fmla="*/ 43 h 43"/>
                <a:gd name="T16" fmla="*/ 9 w 18"/>
                <a:gd name="T17" fmla="*/ 42 h 43"/>
                <a:gd name="T18" fmla="*/ 8 w 18"/>
                <a:gd name="T19" fmla="*/ 31 h 43"/>
                <a:gd name="T20" fmla="*/ 9 w 18"/>
                <a:gd name="T21" fmla="*/ 20 h 43"/>
                <a:gd name="T22" fmla="*/ 12 w 18"/>
                <a:gd name="T23" fmla="*/ 10 h 43"/>
                <a:gd name="T24" fmla="*/ 18 w 18"/>
                <a:gd name="T25" fmla="*/ 1 h 43"/>
                <a:gd name="T26" fmla="*/ 18 w 18"/>
                <a:gd name="T27" fmla="*/ 1 h 43"/>
                <a:gd name="T28" fmla="*/ 18 w 18"/>
                <a:gd name="T29" fmla="*/ 1 h 43"/>
                <a:gd name="T30" fmla="*/ 17 w 18"/>
                <a:gd name="T31" fmla="*/ 0 h 43"/>
                <a:gd name="T32" fmla="*/ 17 w 18"/>
                <a:gd name="T33" fmla="*/ 0 h 43"/>
                <a:gd name="T34" fmla="*/ 17 w 18"/>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43"/>
                <a:gd name="T56" fmla="*/ 18 w 18"/>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43">
                  <a:moveTo>
                    <a:pt x="17" y="0"/>
                  </a:moveTo>
                  <a:lnTo>
                    <a:pt x="8" y="7"/>
                  </a:lnTo>
                  <a:lnTo>
                    <a:pt x="3" y="18"/>
                  </a:lnTo>
                  <a:lnTo>
                    <a:pt x="0" y="30"/>
                  </a:lnTo>
                  <a:lnTo>
                    <a:pt x="3" y="41"/>
                  </a:lnTo>
                  <a:lnTo>
                    <a:pt x="4" y="42"/>
                  </a:lnTo>
                  <a:lnTo>
                    <a:pt x="6" y="43"/>
                  </a:lnTo>
                  <a:lnTo>
                    <a:pt x="8" y="43"/>
                  </a:lnTo>
                  <a:lnTo>
                    <a:pt x="9" y="42"/>
                  </a:lnTo>
                  <a:lnTo>
                    <a:pt x="8" y="31"/>
                  </a:lnTo>
                  <a:lnTo>
                    <a:pt x="9" y="20"/>
                  </a:lnTo>
                  <a:lnTo>
                    <a:pt x="12" y="10"/>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2" name="Freeform 77"/>
            <p:cNvSpPr>
              <a:spLocks/>
            </p:cNvSpPr>
            <p:nvPr/>
          </p:nvSpPr>
          <p:spPr bwMode="auto">
            <a:xfrm>
              <a:off x="3265" y="1659"/>
              <a:ext cx="140" cy="70"/>
            </a:xfrm>
            <a:custGeom>
              <a:avLst/>
              <a:gdLst>
                <a:gd name="T0" fmla="*/ 139 w 140"/>
                <a:gd name="T1" fmla="*/ 0 h 70"/>
                <a:gd name="T2" fmla="*/ 134 w 140"/>
                <a:gd name="T3" fmla="*/ 10 h 70"/>
                <a:gd name="T4" fmla="*/ 129 w 140"/>
                <a:gd name="T5" fmla="*/ 19 h 70"/>
                <a:gd name="T6" fmla="*/ 122 w 140"/>
                <a:gd name="T7" fmla="*/ 25 h 70"/>
                <a:gd name="T8" fmla="*/ 114 w 140"/>
                <a:gd name="T9" fmla="*/ 31 h 70"/>
                <a:gd name="T10" fmla="*/ 106 w 140"/>
                <a:gd name="T11" fmla="*/ 35 h 70"/>
                <a:gd name="T12" fmla="*/ 96 w 140"/>
                <a:gd name="T13" fmla="*/ 39 h 70"/>
                <a:gd name="T14" fmla="*/ 87 w 140"/>
                <a:gd name="T15" fmla="*/ 41 h 70"/>
                <a:gd name="T16" fmla="*/ 76 w 140"/>
                <a:gd name="T17" fmla="*/ 43 h 70"/>
                <a:gd name="T18" fmla="*/ 66 w 140"/>
                <a:gd name="T19" fmla="*/ 44 h 70"/>
                <a:gd name="T20" fmla="*/ 57 w 140"/>
                <a:gd name="T21" fmla="*/ 46 h 70"/>
                <a:gd name="T22" fmla="*/ 47 w 140"/>
                <a:gd name="T23" fmla="*/ 49 h 70"/>
                <a:gd name="T24" fmla="*/ 37 w 140"/>
                <a:gd name="T25" fmla="*/ 51 h 70"/>
                <a:gd name="T26" fmla="*/ 28 w 140"/>
                <a:gd name="T27" fmla="*/ 54 h 70"/>
                <a:gd name="T28" fmla="*/ 18 w 140"/>
                <a:gd name="T29" fmla="*/ 58 h 70"/>
                <a:gd name="T30" fmla="*/ 9 w 140"/>
                <a:gd name="T31" fmla="*/ 62 h 70"/>
                <a:gd name="T32" fmla="*/ 0 w 140"/>
                <a:gd name="T33" fmla="*/ 66 h 70"/>
                <a:gd name="T34" fmla="*/ 0 w 140"/>
                <a:gd name="T35" fmla="*/ 67 h 70"/>
                <a:gd name="T36" fmla="*/ 1 w 140"/>
                <a:gd name="T37" fmla="*/ 69 h 70"/>
                <a:gd name="T38" fmla="*/ 1 w 140"/>
                <a:gd name="T39" fmla="*/ 70 h 70"/>
                <a:gd name="T40" fmla="*/ 3 w 140"/>
                <a:gd name="T41" fmla="*/ 70 h 70"/>
                <a:gd name="T42" fmla="*/ 14 w 140"/>
                <a:gd name="T43" fmla="*/ 66 h 70"/>
                <a:gd name="T44" fmla="*/ 25 w 140"/>
                <a:gd name="T45" fmla="*/ 63 h 70"/>
                <a:gd name="T46" fmla="*/ 35 w 140"/>
                <a:gd name="T47" fmla="*/ 60 h 70"/>
                <a:gd name="T48" fmla="*/ 46 w 140"/>
                <a:gd name="T49" fmla="*/ 56 h 70"/>
                <a:gd name="T50" fmla="*/ 57 w 140"/>
                <a:gd name="T51" fmla="*/ 53 h 70"/>
                <a:gd name="T52" fmla="*/ 68 w 140"/>
                <a:gd name="T53" fmla="*/ 50 h 70"/>
                <a:gd name="T54" fmla="*/ 79 w 140"/>
                <a:gd name="T55" fmla="*/ 47 h 70"/>
                <a:gd name="T56" fmla="*/ 90 w 140"/>
                <a:gd name="T57" fmla="*/ 45 h 70"/>
                <a:gd name="T58" fmla="*/ 99 w 140"/>
                <a:gd name="T59" fmla="*/ 43 h 70"/>
                <a:gd name="T60" fmla="*/ 108 w 140"/>
                <a:gd name="T61" fmla="*/ 40 h 70"/>
                <a:gd name="T62" fmla="*/ 115 w 140"/>
                <a:gd name="T63" fmla="*/ 35 h 70"/>
                <a:gd name="T64" fmla="*/ 122 w 140"/>
                <a:gd name="T65" fmla="*/ 31 h 70"/>
                <a:gd name="T66" fmla="*/ 128 w 140"/>
                <a:gd name="T67" fmla="*/ 25 h 70"/>
                <a:gd name="T68" fmla="*/ 133 w 140"/>
                <a:gd name="T69" fmla="*/ 17 h 70"/>
                <a:gd name="T70" fmla="*/ 137 w 140"/>
                <a:gd name="T71" fmla="*/ 10 h 70"/>
                <a:gd name="T72" fmla="*/ 140 w 140"/>
                <a:gd name="T73" fmla="*/ 1 h 70"/>
                <a:gd name="T74" fmla="*/ 140 w 140"/>
                <a:gd name="T75" fmla="*/ 1 h 70"/>
                <a:gd name="T76" fmla="*/ 140 w 140"/>
                <a:gd name="T77" fmla="*/ 0 h 70"/>
                <a:gd name="T78" fmla="*/ 139 w 140"/>
                <a:gd name="T79" fmla="*/ 0 h 70"/>
                <a:gd name="T80" fmla="*/ 139 w 140"/>
                <a:gd name="T81" fmla="*/ 0 h 70"/>
                <a:gd name="T82" fmla="*/ 139 w 140"/>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0"/>
                <a:gd name="T128" fmla="*/ 140 w 140"/>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0">
                  <a:moveTo>
                    <a:pt x="139" y="0"/>
                  </a:moveTo>
                  <a:lnTo>
                    <a:pt x="134" y="10"/>
                  </a:lnTo>
                  <a:lnTo>
                    <a:pt x="129" y="19"/>
                  </a:lnTo>
                  <a:lnTo>
                    <a:pt x="122" y="25"/>
                  </a:lnTo>
                  <a:lnTo>
                    <a:pt x="114" y="31"/>
                  </a:lnTo>
                  <a:lnTo>
                    <a:pt x="106" y="35"/>
                  </a:lnTo>
                  <a:lnTo>
                    <a:pt x="96" y="39"/>
                  </a:lnTo>
                  <a:lnTo>
                    <a:pt x="87" y="41"/>
                  </a:lnTo>
                  <a:lnTo>
                    <a:pt x="76" y="43"/>
                  </a:lnTo>
                  <a:lnTo>
                    <a:pt x="66" y="44"/>
                  </a:lnTo>
                  <a:lnTo>
                    <a:pt x="57" y="46"/>
                  </a:lnTo>
                  <a:lnTo>
                    <a:pt x="47" y="49"/>
                  </a:lnTo>
                  <a:lnTo>
                    <a:pt x="37" y="51"/>
                  </a:lnTo>
                  <a:lnTo>
                    <a:pt x="28" y="54"/>
                  </a:lnTo>
                  <a:lnTo>
                    <a:pt x="18" y="58"/>
                  </a:lnTo>
                  <a:lnTo>
                    <a:pt x="9" y="62"/>
                  </a:lnTo>
                  <a:lnTo>
                    <a:pt x="0" y="66"/>
                  </a:lnTo>
                  <a:lnTo>
                    <a:pt x="0" y="67"/>
                  </a:lnTo>
                  <a:lnTo>
                    <a:pt x="1" y="69"/>
                  </a:lnTo>
                  <a:lnTo>
                    <a:pt x="1" y="70"/>
                  </a:lnTo>
                  <a:lnTo>
                    <a:pt x="3" y="70"/>
                  </a:lnTo>
                  <a:lnTo>
                    <a:pt x="14" y="66"/>
                  </a:lnTo>
                  <a:lnTo>
                    <a:pt x="25" y="63"/>
                  </a:lnTo>
                  <a:lnTo>
                    <a:pt x="35" y="60"/>
                  </a:lnTo>
                  <a:lnTo>
                    <a:pt x="46" y="56"/>
                  </a:lnTo>
                  <a:lnTo>
                    <a:pt x="57" y="53"/>
                  </a:lnTo>
                  <a:lnTo>
                    <a:pt x="68" y="50"/>
                  </a:lnTo>
                  <a:lnTo>
                    <a:pt x="79" y="47"/>
                  </a:lnTo>
                  <a:lnTo>
                    <a:pt x="90" y="45"/>
                  </a:lnTo>
                  <a:lnTo>
                    <a:pt x="99" y="43"/>
                  </a:lnTo>
                  <a:lnTo>
                    <a:pt x="108" y="40"/>
                  </a:lnTo>
                  <a:lnTo>
                    <a:pt x="115" y="35"/>
                  </a:lnTo>
                  <a:lnTo>
                    <a:pt x="122" y="31"/>
                  </a:lnTo>
                  <a:lnTo>
                    <a:pt x="128" y="25"/>
                  </a:lnTo>
                  <a:lnTo>
                    <a:pt x="133" y="17"/>
                  </a:lnTo>
                  <a:lnTo>
                    <a:pt x="137" y="10"/>
                  </a:lnTo>
                  <a:lnTo>
                    <a:pt x="140" y="1"/>
                  </a:lnTo>
                  <a:lnTo>
                    <a:pt x="140"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3" name="Freeform 78"/>
            <p:cNvSpPr>
              <a:spLocks/>
            </p:cNvSpPr>
            <p:nvPr/>
          </p:nvSpPr>
          <p:spPr bwMode="auto">
            <a:xfrm>
              <a:off x="3290" y="1479"/>
              <a:ext cx="29" cy="110"/>
            </a:xfrm>
            <a:custGeom>
              <a:avLst/>
              <a:gdLst>
                <a:gd name="T0" fmla="*/ 27 w 29"/>
                <a:gd name="T1" fmla="*/ 0 h 110"/>
                <a:gd name="T2" fmla="*/ 23 w 29"/>
                <a:gd name="T3" fmla="*/ 6 h 110"/>
                <a:gd name="T4" fmla="*/ 20 w 29"/>
                <a:gd name="T5" fmla="*/ 11 h 110"/>
                <a:gd name="T6" fmla="*/ 16 w 29"/>
                <a:gd name="T7" fmla="*/ 16 h 110"/>
                <a:gd name="T8" fmla="*/ 12 w 29"/>
                <a:gd name="T9" fmla="*/ 22 h 110"/>
                <a:gd name="T10" fmla="*/ 9 w 29"/>
                <a:gd name="T11" fmla="*/ 28 h 110"/>
                <a:gd name="T12" fmla="*/ 7 w 29"/>
                <a:gd name="T13" fmla="*/ 34 h 110"/>
                <a:gd name="T14" fmla="*/ 6 w 29"/>
                <a:gd name="T15" fmla="*/ 41 h 110"/>
                <a:gd name="T16" fmla="*/ 6 w 29"/>
                <a:gd name="T17" fmla="*/ 47 h 110"/>
                <a:gd name="T18" fmla="*/ 8 w 29"/>
                <a:gd name="T19" fmla="*/ 53 h 110"/>
                <a:gd name="T20" fmla="*/ 10 w 29"/>
                <a:gd name="T21" fmla="*/ 58 h 110"/>
                <a:gd name="T22" fmla="*/ 13 w 29"/>
                <a:gd name="T23" fmla="*/ 63 h 110"/>
                <a:gd name="T24" fmla="*/ 16 w 29"/>
                <a:gd name="T25" fmla="*/ 69 h 110"/>
                <a:gd name="T26" fmla="*/ 20 w 29"/>
                <a:gd name="T27" fmla="*/ 75 h 110"/>
                <a:gd name="T28" fmla="*/ 23 w 29"/>
                <a:gd name="T29" fmla="*/ 80 h 110"/>
                <a:gd name="T30" fmla="*/ 26 w 29"/>
                <a:gd name="T31" fmla="*/ 86 h 110"/>
                <a:gd name="T32" fmla="*/ 27 w 29"/>
                <a:gd name="T33" fmla="*/ 93 h 110"/>
                <a:gd name="T34" fmla="*/ 27 w 29"/>
                <a:gd name="T35" fmla="*/ 99 h 110"/>
                <a:gd name="T36" fmla="*/ 24 w 29"/>
                <a:gd name="T37" fmla="*/ 104 h 110"/>
                <a:gd name="T38" fmla="*/ 20 w 29"/>
                <a:gd name="T39" fmla="*/ 106 h 110"/>
                <a:gd name="T40" fmla="*/ 15 w 29"/>
                <a:gd name="T41" fmla="*/ 106 h 110"/>
                <a:gd name="T42" fmla="*/ 10 w 29"/>
                <a:gd name="T43" fmla="*/ 104 h 110"/>
                <a:gd name="T44" fmla="*/ 6 w 29"/>
                <a:gd name="T45" fmla="*/ 100 h 110"/>
                <a:gd name="T46" fmla="*/ 3 w 29"/>
                <a:gd name="T47" fmla="*/ 95 h 110"/>
                <a:gd name="T48" fmla="*/ 3 w 29"/>
                <a:gd name="T49" fmla="*/ 87 h 110"/>
                <a:gd name="T50" fmla="*/ 3 w 29"/>
                <a:gd name="T51" fmla="*/ 86 h 110"/>
                <a:gd name="T52" fmla="*/ 2 w 29"/>
                <a:gd name="T53" fmla="*/ 86 h 110"/>
                <a:gd name="T54" fmla="*/ 2 w 29"/>
                <a:gd name="T55" fmla="*/ 86 h 110"/>
                <a:gd name="T56" fmla="*/ 1 w 29"/>
                <a:gd name="T57" fmla="*/ 86 h 110"/>
                <a:gd name="T58" fmla="*/ 0 w 29"/>
                <a:gd name="T59" fmla="*/ 91 h 110"/>
                <a:gd name="T60" fmla="*/ 2 w 29"/>
                <a:gd name="T61" fmla="*/ 96 h 110"/>
                <a:gd name="T62" fmla="*/ 5 w 29"/>
                <a:gd name="T63" fmla="*/ 101 h 110"/>
                <a:gd name="T64" fmla="*/ 9 w 29"/>
                <a:gd name="T65" fmla="*/ 105 h 110"/>
                <a:gd name="T66" fmla="*/ 14 w 29"/>
                <a:gd name="T67" fmla="*/ 109 h 110"/>
                <a:gd name="T68" fmla="*/ 18 w 29"/>
                <a:gd name="T69" fmla="*/ 110 h 110"/>
                <a:gd name="T70" fmla="*/ 23 w 29"/>
                <a:gd name="T71" fmla="*/ 109 h 110"/>
                <a:gd name="T72" fmla="*/ 26 w 29"/>
                <a:gd name="T73" fmla="*/ 105 h 110"/>
                <a:gd name="T74" fmla="*/ 29 w 29"/>
                <a:gd name="T75" fmla="*/ 98 h 110"/>
                <a:gd name="T76" fmla="*/ 29 w 29"/>
                <a:gd name="T77" fmla="*/ 92 h 110"/>
                <a:gd name="T78" fmla="*/ 26 w 29"/>
                <a:gd name="T79" fmla="*/ 86 h 110"/>
                <a:gd name="T80" fmla="*/ 23 w 29"/>
                <a:gd name="T81" fmla="*/ 79 h 110"/>
                <a:gd name="T82" fmla="*/ 18 w 29"/>
                <a:gd name="T83" fmla="*/ 71 h 110"/>
                <a:gd name="T84" fmla="*/ 14 w 29"/>
                <a:gd name="T85" fmla="*/ 62 h 110"/>
                <a:gd name="T86" fmla="*/ 9 w 29"/>
                <a:gd name="T87" fmla="*/ 54 h 110"/>
                <a:gd name="T88" fmla="*/ 8 w 29"/>
                <a:gd name="T89" fmla="*/ 43 h 110"/>
                <a:gd name="T90" fmla="*/ 10 w 29"/>
                <a:gd name="T91" fmla="*/ 32 h 110"/>
                <a:gd name="T92" fmla="*/ 15 w 29"/>
                <a:gd name="T93" fmla="*/ 21 h 110"/>
                <a:gd name="T94" fmla="*/ 21 w 29"/>
                <a:gd name="T95" fmla="*/ 12 h 110"/>
                <a:gd name="T96" fmla="*/ 29 w 29"/>
                <a:gd name="T97" fmla="*/ 2 h 110"/>
                <a:gd name="T98" fmla="*/ 29 w 29"/>
                <a:gd name="T99" fmla="*/ 2 h 110"/>
                <a:gd name="T100" fmla="*/ 28 w 29"/>
                <a:gd name="T101" fmla="*/ 1 h 110"/>
                <a:gd name="T102" fmla="*/ 28 w 29"/>
                <a:gd name="T103" fmla="*/ 0 h 110"/>
                <a:gd name="T104" fmla="*/ 27 w 29"/>
                <a:gd name="T105" fmla="*/ 0 h 110"/>
                <a:gd name="T106" fmla="*/ 27 w 29"/>
                <a:gd name="T107" fmla="*/ 0 h 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110"/>
                <a:gd name="T164" fmla="*/ 29 w 29"/>
                <a:gd name="T165" fmla="*/ 110 h 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110">
                  <a:moveTo>
                    <a:pt x="27" y="0"/>
                  </a:moveTo>
                  <a:lnTo>
                    <a:pt x="23" y="6"/>
                  </a:lnTo>
                  <a:lnTo>
                    <a:pt x="20" y="11"/>
                  </a:lnTo>
                  <a:lnTo>
                    <a:pt x="16" y="16"/>
                  </a:lnTo>
                  <a:lnTo>
                    <a:pt x="12" y="22"/>
                  </a:lnTo>
                  <a:lnTo>
                    <a:pt x="9" y="28"/>
                  </a:lnTo>
                  <a:lnTo>
                    <a:pt x="7" y="34"/>
                  </a:lnTo>
                  <a:lnTo>
                    <a:pt x="6" y="41"/>
                  </a:lnTo>
                  <a:lnTo>
                    <a:pt x="6" y="47"/>
                  </a:lnTo>
                  <a:lnTo>
                    <a:pt x="8" y="53"/>
                  </a:lnTo>
                  <a:lnTo>
                    <a:pt x="10" y="58"/>
                  </a:lnTo>
                  <a:lnTo>
                    <a:pt x="13" y="63"/>
                  </a:lnTo>
                  <a:lnTo>
                    <a:pt x="16" y="69"/>
                  </a:lnTo>
                  <a:lnTo>
                    <a:pt x="20" y="75"/>
                  </a:lnTo>
                  <a:lnTo>
                    <a:pt x="23" y="80"/>
                  </a:lnTo>
                  <a:lnTo>
                    <a:pt x="26" y="86"/>
                  </a:lnTo>
                  <a:lnTo>
                    <a:pt x="27" y="93"/>
                  </a:lnTo>
                  <a:lnTo>
                    <a:pt x="27" y="99"/>
                  </a:lnTo>
                  <a:lnTo>
                    <a:pt x="24" y="104"/>
                  </a:lnTo>
                  <a:lnTo>
                    <a:pt x="20" y="106"/>
                  </a:lnTo>
                  <a:lnTo>
                    <a:pt x="15" y="106"/>
                  </a:lnTo>
                  <a:lnTo>
                    <a:pt x="10" y="104"/>
                  </a:lnTo>
                  <a:lnTo>
                    <a:pt x="6" y="100"/>
                  </a:lnTo>
                  <a:lnTo>
                    <a:pt x="3" y="95"/>
                  </a:lnTo>
                  <a:lnTo>
                    <a:pt x="3" y="87"/>
                  </a:lnTo>
                  <a:lnTo>
                    <a:pt x="3" y="86"/>
                  </a:lnTo>
                  <a:lnTo>
                    <a:pt x="2" y="86"/>
                  </a:lnTo>
                  <a:lnTo>
                    <a:pt x="1" y="86"/>
                  </a:lnTo>
                  <a:lnTo>
                    <a:pt x="0" y="91"/>
                  </a:lnTo>
                  <a:lnTo>
                    <a:pt x="2" y="96"/>
                  </a:lnTo>
                  <a:lnTo>
                    <a:pt x="5" y="101"/>
                  </a:lnTo>
                  <a:lnTo>
                    <a:pt x="9" y="105"/>
                  </a:lnTo>
                  <a:lnTo>
                    <a:pt x="14" y="109"/>
                  </a:lnTo>
                  <a:lnTo>
                    <a:pt x="18" y="110"/>
                  </a:lnTo>
                  <a:lnTo>
                    <a:pt x="23" y="109"/>
                  </a:lnTo>
                  <a:lnTo>
                    <a:pt x="26" y="105"/>
                  </a:lnTo>
                  <a:lnTo>
                    <a:pt x="29" y="98"/>
                  </a:lnTo>
                  <a:lnTo>
                    <a:pt x="29" y="92"/>
                  </a:lnTo>
                  <a:lnTo>
                    <a:pt x="26" y="86"/>
                  </a:lnTo>
                  <a:lnTo>
                    <a:pt x="23" y="79"/>
                  </a:lnTo>
                  <a:lnTo>
                    <a:pt x="18" y="71"/>
                  </a:lnTo>
                  <a:lnTo>
                    <a:pt x="14" y="62"/>
                  </a:lnTo>
                  <a:lnTo>
                    <a:pt x="9" y="54"/>
                  </a:lnTo>
                  <a:lnTo>
                    <a:pt x="8" y="43"/>
                  </a:lnTo>
                  <a:lnTo>
                    <a:pt x="10" y="32"/>
                  </a:lnTo>
                  <a:lnTo>
                    <a:pt x="15" y="21"/>
                  </a:lnTo>
                  <a:lnTo>
                    <a:pt x="21" y="12"/>
                  </a:lnTo>
                  <a:lnTo>
                    <a:pt x="29" y="2"/>
                  </a:lnTo>
                  <a:lnTo>
                    <a:pt x="28" y="1"/>
                  </a:lnTo>
                  <a:lnTo>
                    <a:pt x="28"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4" name="Freeform 79"/>
            <p:cNvSpPr>
              <a:spLocks/>
            </p:cNvSpPr>
            <p:nvPr/>
          </p:nvSpPr>
          <p:spPr bwMode="auto">
            <a:xfrm>
              <a:off x="3289" y="1581"/>
              <a:ext cx="54" cy="20"/>
            </a:xfrm>
            <a:custGeom>
              <a:avLst/>
              <a:gdLst>
                <a:gd name="T0" fmla="*/ 0 w 54"/>
                <a:gd name="T1" fmla="*/ 0 h 20"/>
                <a:gd name="T2" fmla="*/ 5 w 54"/>
                <a:gd name="T3" fmla="*/ 7 h 20"/>
                <a:gd name="T4" fmla="*/ 11 w 54"/>
                <a:gd name="T5" fmla="*/ 12 h 20"/>
                <a:gd name="T6" fmla="*/ 18 w 54"/>
                <a:gd name="T7" fmla="*/ 17 h 20"/>
                <a:gd name="T8" fmla="*/ 25 w 54"/>
                <a:gd name="T9" fmla="*/ 20 h 20"/>
                <a:gd name="T10" fmla="*/ 33 w 54"/>
                <a:gd name="T11" fmla="*/ 20 h 20"/>
                <a:gd name="T12" fmla="*/ 40 w 54"/>
                <a:gd name="T13" fmla="*/ 20 h 20"/>
                <a:gd name="T14" fmla="*/ 48 w 54"/>
                <a:gd name="T15" fmla="*/ 17 h 20"/>
                <a:gd name="T16" fmla="*/ 54 w 54"/>
                <a:gd name="T17" fmla="*/ 12 h 20"/>
                <a:gd name="T18" fmla="*/ 54 w 54"/>
                <a:gd name="T19" fmla="*/ 11 h 20"/>
                <a:gd name="T20" fmla="*/ 54 w 54"/>
                <a:gd name="T21" fmla="*/ 10 h 20"/>
                <a:gd name="T22" fmla="*/ 51 w 54"/>
                <a:gd name="T23" fmla="*/ 8 h 20"/>
                <a:gd name="T24" fmla="*/ 50 w 54"/>
                <a:gd name="T25" fmla="*/ 8 h 20"/>
                <a:gd name="T26" fmla="*/ 45 w 54"/>
                <a:gd name="T27" fmla="*/ 11 h 20"/>
                <a:gd name="T28" fmla="*/ 41 w 54"/>
                <a:gd name="T29" fmla="*/ 14 h 20"/>
                <a:gd name="T30" fmla="*/ 36 w 54"/>
                <a:gd name="T31" fmla="*/ 16 h 20"/>
                <a:gd name="T32" fmla="*/ 31 w 54"/>
                <a:gd name="T33" fmla="*/ 17 h 20"/>
                <a:gd name="T34" fmla="*/ 27 w 54"/>
                <a:gd name="T35" fmla="*/ 17 h 20"/>
                <a:gd name="T36" fmla="*/ 22 w 54"/>
                <a:gd name="T37" fmla="*/ 17 h 20"/>
                <a:gd name="T38" fmla="*/ 18 w 54"/>
                <a:gd name="T39" fmla="*/ 15 h 20"/>
                <a:gd name="T40" fmla="*/ 14 w 54"/>
                <a:gd name="T41" fmla="*/ 13 h 20"/>
                <a:gd name="T42" fmla="*/ 10 w 54"/>
                <a:gd name="T43" fmla="*/ 11 h 20"/>
                <a:gd name="T44" fmla="*/ 7 w 54"/>
                <a:gd name="T45" fmla="*/ 7 h 20"/>
                <a:gd name="T46" fmla="*/ 4 w 54"/>
                <a:gd name="T47" fmla="*/ 4 h 20"/>
                <a:gd name="T48" fmla="*/ 1 w 54"/>
                <a:gd name="T49" fmla="*/ 0 h 20"/>
                <a:gd name="T50" fmla="*/ 1 w 54"/>
                <a:gd name="T51" fmla="*/ 0 h 20"/>
                <a:gd name="T52" fmla="*/ 1 w 54"/>
                <a:gd name="T53" fmla="*/ 0 h 20"/>
                <a:gd name="T54" fmla="*/ 0 w 54"/>
                <a:gd name="T55" fmla="*/ 0 h 20"/>
                <a:gd name="T56" fmla="*/ 0 w 54"/>
                <a:gd name="T57" fmla="*/ 0 h 20"/>
                <a:gd name="T58" fmla="*/ 0 w 54"/>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20"/>
                <a:gd name="T92" fmla="*/ 54 w 54"/>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20">
                  <a:moveTo>
                    <a:pt x="0" y="0"/>
                  </a:moveTo>
                  <a:lnTo>
                    <a:pt x="5" y="7"/>
                  </a:lnTo>
                  <a:lnTo>
                    <a:pt x="11" y="12"/>
                  </a:lnTo>
                  <a:lnTo>
                    <a:pt x="18" y="17"/>
                  </a:lnTo>
                  <a:lnTo>
                    <a:pt x="25" y="20"/>
                  </a:lnTo>
                  <a:lnTo>
                    <a:pt x="33" y="20"/>
                  </a:lnTo>
                  <a:lnTo>
                    <a:pt x="40" y="20"/>
                  </a:lnTo>
                  <a:lnTo>
                    <a:pt x="48" y="17"/>
                  </a:lnTo>
                  <a:lnTo>
                    <a:pt x="54" y="12"/>
                  </a:lnTo>
                  <a:lnTo>
                    <a:pt x="54" y="11"/>
                  </a:lnTo>
                  <a:lnTo>
                    <a:pt x="54" y="10"/>
                  </a:lnTo>
                  <a:lnTo>
                    <a:pt x="51" y="8"/>
                  </a:lnTo>
                  <a:lnTo>
                    <a:pt x="50" y="8"/>
                  </a:lnTo>
                  <a:lnTo>
                    <a:pt x="45" y="11"/>
                  </a:lnTo>
                  <a:lnTo>
                    <a:pt x="41" y="14"/>
                  </a:lnTo>
                  <a:lnTo>
                    <a:pt x="36" y="16"/>
                  </a:lnTo>
                  <a:lnTo>
                    <a:pt x="31" y="17"/>
                  </a:lnTo>
                  <a:lnTo>
                    <a:pt x="27" y="17"/>
                  </a:lnTo>
                  <a:lnTo>
                    <a:pt x="22" y="17"/>
                  </a:lnTo>
                  <a:lnTo>
                    <a:pt x="18" y="15"/>
                  </a:lnTo>
                  <a:lnTo>
                    <a:pt x="14" y="13"/>
                  </a:lnTo>
                  <a:lnTo>
                    <a:pt x="10" y="11"/>
                  </a:lnTo>
                  <a:lnTo>
                    <a:pt x="7" y="7"/>
                  </a:lnTo>
                  <a:lnTo>
                    <a:pt x="4" y="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80"/>
            <p:cNvSpPr>
              <a:spLocks/>
            </p:cNvSpPr>
            <p:nvPr/>
          </p:nvSpPr>
          <p:spPr bwMode="auto">
            <a:xfrm>
              <a:off x="3096" y="1719"/>
              <a:ext cx="194" cy="227"/>
            </a:xfrm>
            <a:custGeom>
              <a:avLst/>
              <a:gdLst>
                <a:gd name="T0" fmla="*/ 194 w 194"/>
                <a:gd name="T1" fmla="*/ 0 h 227"/>
                <a:gd name="T2" fmla="*/ 186 w 194"/>
                <a:gd name="T3" fmla="*/ 3 h 227"/>
                <a:gd name="T4" fmla="*/ 179 w 194"/>
                <a:gd name="T5" fmla="*/ 7 h 227"/>
                <a:gd name="T6" fmla="*/ 173 w 194"/>
                <a:gd name="T7" fmla="*/ 12 h 227"/>
                <a:gd name="T8" fmla="*/ 167 w 194"/>
                <a:gd name="T9" fmla="*/ 16 h 227"/>
                <a:gd name="T10" fmla="*/ 160 w 194"/>
                <a:gd name="T11" fmla="*/ 21 h 227"/>
                <a:gd name="T12" fmla="*/ 155 w 194"/>
                <a:gd name="T13" fmla="*/ 27 h 227"/>
                <a:gd name="T14" fmla="*/ 149 w 194"/>
                <a:gd name="T15" fmla="*/ 33 h 227"/>
                <a:gd name="T16" fmla="*/ 144 w 194"/>
                <a:gd name="T17" fmla="*/ 39 h 227"/>
                <a:gd name="T18" fmla="*/ 139 w 194"/>
                <a:gd name="T19" fmla="*/ 46 h 227"/>
                <a:gd name="T20" fmla="*/ 135 w 194"/>
                <a:gd name="T21" fmla="*/ 54 h 227"/>
                <a:gd name="T22" fmla="*/ 131 w 194"/>
                <a:gd name="T23" fmla="*/ 62 h 227"/>
                <a:gd name="T24" fmla="*/ 128 w 194"/>
                <a:gd name="T25" fmla="*/ 69 h 227"/>
                <a:gd name="T26" fmla="*/ 125 w 194"/>
                <a:gd name="T27" fmla="*/ 78 h 227"/>
                <a:gd name="T28" fmla="*/ 121 w 194"/>
                <a:gd name="T29" fmla="*/ 86 h 227"/>
                <a:gd name="T30" fmla="*/ 118 w 194"/>
                <a:gd name="T31" fmla="*/ 95 h 227"/>
                <a:gd name="T32" fmla="*/ 115 w 194"/>
                <a:gd name="T33" fmla="*/ 103 h 227"/>
                <a:gd name="T34" fmla="*/ 105 w 194"/>
                <a:gd name="T35" fmla="*/ 122 h 227"/>
                <a:gd name="T36" fmla="*/ 94 w 194"/>
                <a:gd name="T37" fmla="*/ 140 h 227"/>
                <a:gd name="T38" fmla="*/ 81 w 194"/>
                <a:gd name="T39" fmla="*/ 156 h 227"/>
                <a:gd name="T40" fmla="*/ 68 w 194"/>
                <a:gd name="T41" fmla="*/ 172 h 227"/>
                <a:gd name="T42" fmla="*/ 52 w 194"/>
                <a:gd name="T43" fmla="*/ 185 h 227"/>
                <a:gd name="T44" fmla="*/ 36 w 194"/>
                <a:gd name="T45" fmla="*/ 199 h 227"/>
                <a:gd name="T46" fmla="*/ 19 w 194"/>
                <a:gd name="T47" fmla="*/ 210 h 227"/>
                <a:gd name="T48" fmla="*/ 1 w 194"/>
                <a:gd name="T49" fmla="*/ 221 h 227"/>
                <a:gd name="T50" fmla="*/ 0 w 194"/>
                <a:gd name="T51" fmla="*/ 222 h 227"/>
                <a:gd name="T52" fmla="*/ 1 w 194"/>
                <a:gd name="T53" fmla="*/ 225 h 227"/>
                <a:gd name="T54" fmla="*/ 2 w 194"/>
                <a:gd name="T55" fmla="*/ 226 h 227"/>
                <a:gd name="T56" fmla="*/ 3 w 194"/>
                <a:gd name="T57" fmla="*/ 227 h 227"/>
                <a:gd name="T58" fmla="*/ 19 w 194"/>
                <a:gd name="T59" fmla="*/ 220 h 227"/>
                <a:gd name="T60" fmla="*/ 34 w 194"/>
                <a:gd name="T61" fmla="*/ 210 h 227"/>
                <a:gd name="T62" fmla="*/ 49 w 194"/>
                <a:gd name="T63" fmla="*/ 198 h 227"/>
                <a:gd name="T64" fmla="*/ 63 w 194"/>
                <a:gd name="T65" fmla="*/ 184 h 227"/>
                <a:gd name="T66" fmla="*/ 75 w 194"/>
                <a:gd name="T67" fmla="*/ 169 h 227"/>
                <a:gd name="T68" fmla="*/ 87 w 194"/>
                <a:gd name="T69" fmla="*/ 154 h 227"/>
                <a:gd name="T70" fmla="*/ 97 w 194"/>
                <a:gd name="T71" fmla="*/ 140 h 227"/>
                <a:gd name="T72" fmla="*/ 106 w 194"/>
                <a:gd name="T73" fmla="*/ 125 h 227"/>
                <a:gd name="T74" fmla="*/ 111 w 194"/>
                <a:gd name="T75" fmla="*/ 116 h 227"/>
                <a:gd name="T76" fmla="*/ 114 w 194"/>
                <a:gd name="T77" fmla="*/ 109 h 227"/>
                <a:gd name="T78" fmla="*/ 118 w 194"/>
                <a:gd name="T79" fmla="*/ 101 h 227"/>
                <a:gd name="T80" fmla="*/ 122 w 194"/>
                <a:gd name="T81" fmla="*/ 92 h 227"/>
                <a:gd name="T82" fmla="*/ 125 w 194"/>
                <a:gd name="T83" fmla="*/ 84 h 227"/>
                <a:gd name="T84" fmla="*/ 129 w 194"/>
                <a:gd name="T85" fmla="*/ 76 h 227"/>
                <a:gd name="T86" fmla="*/ 132 w 194"/>
                <a:gd name="T87" fmla="*/ 68 h 227"/>
                <a:gd name="T88" fmla="*/ 136 w 194"/>
                <a:gd name="T89" fmla="*/ 60 h 227"/>
                <a:gd name="T90" fmla="*/ 141 w 194"/>
                <a:gd name="T91" fmla="*/ 51 h 227"/>
                <a:gd name="T92" fmla="*/ 146 w 194"/>
                <a:gd name="T93" fmla="*/ 42 h 227"/>
                <a:gd name="T94" fmla="*/ 153 w 194"/>
                <a:gd name="T95" fmla="*/ 34 h 227"/>
                <a:gd name="T96" fmla="*/ 160 w 194"/>
                <a:gd name="T97" fmla="*/ 27 h 227"/>
                <a:gd name="T98" fmla="*/ 168 w 194"/>
                <a:gd name="T99" fmla="*/ 20 h 227"/>
                <a:gd name="T100" fmla="*/ 176 w 194"/>
                <a:gd name="T101" fmla="*/ 14 h 227"/>
                <a:gd name="T102" fmla="*/ 185 w 194"/>
                <a:gd name="T103" fmla="*/ 8 h 227"/>
                <a:gd name="T104" fmla="*/ 194 w 194"/>
                <a:gd name="T105" fmla="*/ 3 h 227"/>
                <a:gd name="T106" fmla="*/ 194 w 194"/>
                <a:gd name="T107" fmla="*/ 3 h 227"/>
                <a:gd name="T108" fmla="*/ 194 w 194"/>
                <a:gd name="T109" fmla="*/ 2 h 227"/>
                <a:gd name="T110" fmla="*/ 194 w 194"/>
                <a:gd name="T111" fmla="*/ 0 h 227"/>
                <a:gd name="T112" fmla="*/ 194 w 194"/>
                <a:gd name="T113" fmla="*/ 0 h 227"/>
                <a:gd name="T114" fmla="*/ 194 w 19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27"/>
                <a:gd name="T176" fmla="*/ 194 w 19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27">
                  <a:moveTo>
                    <a:pt x="194" y="0"/>
                  </a:moveTo>
                  <a:lnTo>
                    <a:pt x="186" y="3"/>
                  </a:lnTo>
                  <a:lnTo>
                    <a:pt x="179" y="7"/>
                  </a:lnTo>
                  <a:lnTo>
                    <a:pt x="173" y="12"/>
                  </a:lnTo>
                  <a:lnTo>
                    <a:pt x="167" y="16"/>
                  </a:lnTo>
                  <a:lnTo>
                    <a:pt x="160" y="21"/>
                  </a:lnTo>
                  <a:lnTo>
                    <a:pt x="155" y="27"/>
                  </a:lnTo>
                  <a:lnTo>
                    <a:pt x="149" y="33"/>
                  </a:lnTo>
                  <a:lnTo>
                    <a:pt x="144" y="39"/>
                  </a:lnTo>
                  <a:lnTo>
                    <a:pt x="139" y="46"/>
                  </a:lnTo>
                  <a:lnTo>
                    <a:pt x="135" y="54"/>
                  </a:lnTo>
                  <a:lnTo>
                    <a:pt x="131" y="62"/>
                  </a:lnTo>
                  <a:lnTo>
                    <a:pt x="128" y="69"/>
                  </a:lnTo>
                  <a:lnTo>
                    <a:pt x="125" y="78"/>
                  </a:lnTo>
                  <a:lnTo>
                    <a:pt x="121" y="86"/>
                  </a:lnTo>
                  <a:lnTo>
                    <a:pt x="118" y="95"/>
                  </a:lnTo>
                  <a:lnTo>
                    <a:pt x="115" y="103"/>
                  </a:lnTo>
                  <a:lnTo>
                    <a:pt x="105" y="122"/>
                  </a:lnTo>
                  <a:lnTo>
                    <a:pt x="94" y="140"/>
                  </a:lnTo>
                  <a:lnTo>
                    <a:pt x="81" y="156"/>
                  </a:lnTo>
                  <a:lnTo>
                    <a:pt x="68" y="172"/>
                  </a:lnTo>
                  <a:lnTo>
                    <a:pt x="52" y="185"/>
                  </a:lnTo>
                  <a:lnTo>
                    <a:pt x="36" y="199"/>
                  </a:lnTo>
                  <a:lnTo>
                    <a:pt x="19" y="210"/>
                  </a:lnTo>
                  <a:lnTo>
                    <a:pt x="1" y="221"/>
                  </a:lnTo>
                  <a:lnTo>
                    <a:pt x="0" y="222"/>
                  </a:lnTo>
                  <a:lnTo>
                    <a:pt x="1" y="225"/>
                  </a:lnTo>
                  <a:lnTo>
                    <a:pt x="2" y="226"/>
                  </a:lnTo>
                  <a:lnTo>
                    <a:pt x="3" y="227"/>
                  </a:lnTo>
                  <a:lnTo>
                    <a:pt x="19" y="220"/>
                  </a:lnTo>
                  <a:lnTo>
                    <a:pt x="34" y="210"/>
                  </a:lnTo>
                  <a:lnTo>
                    <a:pt x="49" y="198"/>
                  </a:lnTo>
                  <a:lnTo>
                    <a:pt x="63" y="184"/>
                  </a:lnTo>
                  <a:lnTo>
                    <a:pt x="75" y="169"/>
                  </a:lnTo>
                  <a:lnTo>
                    <a:pt x="87" y="154"/>
                  </a:lnTo>
                  <a:lnTo>
                    <a:pt x="97" y="140"/>
                  </a:lnTo>
                  <a:lnTo>
                    <a:pt x="106" y="125"/>
                  </a:lnTo>
                  <a:lnTo>
                    <a:pt x="111" y="116"/>
                  </a:lnTo>
                  <a:lnTo>
                    <a:pt x="114" y="109"/>
                  </a:lnTo>
                  <a:lnTo>
                    <a:pt x="118" y="101"/>
                  </a:lnTo>
                  <a:lnTo>
                    <a:pt x="122" y="92"/>
                  </a:lnTo>
                  <a:lnTo>
                    <a:pt x="125" y="84"/>
                  </a:lnTo>
                  <a:lnTo>
                    <a:pt x="129" y="76"/>
                  </a:lnTo>
                  <a:lnTo>
                    <a:pt x="132" y="68"/>
                  </a:lnTo>
                  <a:lnTo>
                    <a:pt x="136" y="60"/>
                  </a:lnTo>
                  <a:lnTo>
                    <a:pt x="141" y="51"/>
                  </a:lnTo>
                  <a:lnTo>
                    <a:pt x="146" y="42"/>
                  </a:lnTo>
                  <a:lnTo>
                    <a:pt x="153" y="34"/>
                  </a:lnTo>
                  <a:lnTo>
                    <a:pt x="160" y="27"/>
                  </a:lnTo>
                  <a:lnTo>
                    <a:pt x="168" y="20"/>
                  </a:lnTo>
                  <a:lnTo>
                    <a:pt x="176" y="14"/>
                  </a:lnTo>
                  <a:lnTo>
                    <a:pt x="185" y="8"/>
                  </a:lnTo>
                  <a:lnTo>
                    <a:pt x="194" y="3"/>
                  </a:lnTo>
                  <a:lnTo>
                    <a:pt x="194" y="2"/>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81"/>
            <p:cNvSpPr>
              <a:spLocks/>
            </p:cNvSpPr>
            <p:nvPr/>
          </p:nvSpPr>
          <p:spPr bwMode="auto">
            <a:xfrm>
              <a:off x="3361" y="1657"/>
              <a:ext cx="192" cy="490"/>
            </a:xfrm>
            <a:custGeom>
              <a:avLst/>
              <a:gdLst>
                <a:gd name="T0" fmla="*/ 189 w 192"/>
                <a:gd name="T1" fmla="*/ 1 h 490"/>
                <a:gd name="T2" fmla="*/ 189 w 192"/>
                <a:gd name="T3" fmla="*/ 18 h 490"/>
                <a:gd name="T4" fmla="*/ 186 w 192"/>
                <a:gd name="T5" fmla="*/ 34 h 490"/>
                <a:gd name="T6" fmla="*/ 180 w 192"/>
                <a:gd name="T7" fmla="*/ 49 h 490"/>
                <a:gd name="T8" fmla="*/ 171 w 192"/>
                <a:gd name="T9" fmla="*/ 64 h 490"/>
                <a:gd name="T10" fmla="*/ 160 w 192"/>
                <a:gd name="T11" fmla="*/ 78 h 490"/>
                <a:gd name="T12" fmla="*/ 149 w 192"/>
                <a:gd name="T13" fmla="*/ 91 h 490"/>
                <a:gd name="T14" fmla="*/ 138 w 192"/>
                <a:gd name="T15" fmla="*/ 104 h 490"/>
                <a:gd name="T16" fmla="*/ 127 w 192"/>
                <a:gd name="T17" fmla="*/ 116 h 490"/>
                <a:gd name="T18" fmla="*/ 114 w 192"/>
                <a:gd name="T19" fmla="*/ 129 h 490"/>
                <a:gd name="T20" fmla="*/ 102 w 192"/>
                <a:gd name="T21" fmla="*/ 142 h 490"/>
                <a:gd name="T22" fmla="*/ 90 w 192"/>
                <a:gd name="T23" fmla="*/ 157 h 490"/>
                <a:gd name="T24" fmla="*/ 79 w 192"/>
                <a:gd name="T25" fmla="*/ 171 h 490"/>
                <a:gd name="T26" fmla="*/ 68 w 192"/>
                <a:gd name="T27" fmla="*/ 186 h 490"/>
                <a:gd name="T28" fmla="*/ 59 w 192"/>
                <a:gd name="T29" fmla="*/ 201 h 490"/>
                <a:gd name="T30" fmla="*/ 49 w 192"/>
                <a:gd name="T31" fmla="*/ 216 h 490"/>
                <a:gd name="T32" fmla="*/ 41 w 192"/>
                <a:gd name="T33" fmla="*/ 233 h 490"/>
                <a:gd name="T34" fmla="*/ 34 w 192"/>
                <a:gd name="T35" fmla="*/ 248 h 490"/>
                <a:gd name="T36" fmla="*/ 28 w 192"/>
                <a:gd name="T37" fmla="*/ 263 h 490"/>
                <a:gd name="T38" fmla="*/ 23 w 192"/>
                <a:gd name="T39" fmla="*/ 279 h 490"/>
                <a:gd name="T40" fmla="*/ 18 w 192"/>
                <a:gd name="T41" fmla="*/ 293 h 490"/>
                <a:gd name="T42" fmla="*/ 14 w 192"/>
                <a:gd name="T43" fmla="*/ 309 h 490"/>
                <a:gd name="T44" fmla="*/ 11 w 192"/>
                <a:gd name="T45" fmla="*/ 325 h 490"/>
                <a:gd name="T46" fmla="*/ 8 w 192"/>
                <a:gd name="T47" fmla="*/ 341 h 490"/>
                <a:gd name="T48" fmla="*/ 5 w 192"/>
                <a:gd name="T49" fmla="*/ 356 h 490"/>
                <a:gd name="T50" fmla="*/ 0 w 192"/>
                <a:gd name="T51" fmla="*/ 388 h 490"/>
                <a:gd name="T52" fmla="*/ 0 w 192"/>
                <a:gd name="T53" fmla="*/ 423 h 490"/>
                <a:gd name="T54" fmla="*/ 2 w 192"/>
                <a:gd name="T55" fmla="*/ 457 h 490"/>
                <a:gd name="T56" fmla="*/ 9 w 192"/>
                <a:gd name="T57" fmla="*/ 489 h 490"/>
                <a:gd name="T58" fmla="*/ 10 w 192"/>
                <a:gd name="T59" fmla="*/ 490 h 490"/>
                <a:gd name="T60" fmla="*/ 12 w 192"/>
                <a:gd name="T61" fmla="*/ 490 h 490"/>
                <a:gd name="T62" fmla="*/ 12 w 192"/>
                <a:gd name="T63" fmla="*/ 490 h 490"/>
                <a:gd name="T64" fmla="*/ 13 w 192"/>
                <a:gd name="T65" fmla="*/ 489 h 490"/>
                <a:gd name="T66" fmla="*/ 8 w 192"/>
                <a:gd name="T67" fmla="*/ 455 h 490"/>
                <a:gd name="T68" fmla="*/ 6 w 192"/>
                <a:gd name="T69" fmla="*/ 421 h 490"/>
                <a:gd name="T70" fmla="*/ 6 w 192"/>
                <a:gd name="T71" fmla="*/ 386 h 490"/>
                <a:gd name="T72" fmla="*/ 9 w 192"/>
                <a:gd name="T73" fmla="*/ 352 h 490"/>
                <a:gd name="T74" fmla="*/ 15 w 192"/>
                <a:gd name="T75" fmla="*/ 318 h 490"/>
                <a:gd name="T76" fmla="*/ 24 w 192"/>
                <a:gd name="T77" fmla="*/ 284 h 490"/>
                <a:gd name="T78" fmla="*/ 35 w 192"/>
                <a:gd name="T79" fmla="*/ 252 h 490"/>
                <a:gd name="T80" fmla="*/ 50 w 192"/>
                <a:gd name="T81" fmla="*/ 220 h 490"/>
                <a:gd name="T82" fmla="*/ 58 w 192"/>
                <a:gd name="T83" fmla="*/ 205 h 490"/>
                <a:gd name="T84" fmla="*/ 68 w 192"/>
                <a:gd name="T85" fmla="*/ 190 h 490"/>
                <a:gd name="T86" fmla="*/ 77 w 192"/>
                <a:gd name="T87" fmla="*/ 176 h 490"/>
                <a:gd name="T88" fmla="*/ 88 w 192"/>
                <a:gd name="T89" fmla="*/ 163 h 490"/>
                <a:gd name="T90" fmla="*/ 99 w 192"/>
                <a:gd name="T91" fmla="*/ 149 h 490"/>
                <a:gd name="T92" fmla="*/ 111 w 192"/>
                <a:gd name="T93" fmla="*/ 136 h 490"/>
                <a:gd name="T94" fmla="*/ 122 w 192"/>
                <a:gd name="T95" fmla="*/ 123 h 490"/>
                <a:gd name="T96" fmla="*/ 134 w 192"/>
                <a:gd name="T97" fmla="*/ 110 h 490"/>
                <a:gd name="T98" fmla="*/ 144 w 192"/>
                <a:gd name="T99" fmla="*/ 99 h 490"/>
                <a:gd name="T100" fmla="*/ 156 w 192"/>
                <a:gd name="T101" fmla="*/ 87 h 490"/>
                <a:gd name="T102" fmla="*/ 167 w 192"/>
                <a:gd name="T103" fmla="*/ 74 h 490"/>
                <a:gd name="T104" fmla="*/ 177 w 192"/>
                <a:gd name="T105" fmla="*/ 61 h 490"/>
                <a:gd name="T106" fmla="*/ 184 w 192"/>
                <a:gd name="T107" fmla="*/ 48 h 490"/>
                <a:gd name="T108" fmla="*/ 189 w 192"/>
                <a:gd name="T109" fmla="*/ 33 h 490"/>
                <a:gd name="T110" fmla="*/ 192 w 192"/>
                <a:gd name="T111" fmla="*/ 18 h 490"/>
                <a:gd name="T112" fmla="*/ 190 w 192"/>
                <a:gd name="T113" fmla="*/ 1 h 490"/>
                <a:gd name="T114" fmla="*/ 190 w 192"/>
                <a:gd name="T115" fmla="*/ 0 h 490"/>
                <a:gd name="T116" fmla="*/ 189 w 192"/>
                <a:gd name="T117" fmla="*/ 0 h 490"/>
                <a:gd name="T118" fmla="*/ 189 w 192"/>
                <a:gd name="T119" fmla="*/ 0 h 490"/>
                <a:gd name="T120" fmla="*/ 189 w 192"/>
                <a:gd name="T121" fmla="*/ 1 h 490"/>
                <a:gd name="T122" fmla="*/ 189 w 192"/>
                <a:gd name="T123" fmla="*/ 1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490"/>
                <a:gd name="T188" fmla="*/ 192 w 192"/>
                <a:gd name="T189" fmla="*/ 490 h 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490">
                  <a:moveTo>
                    <a:pt x="189" y="1"/>
                  </a:moveTo>
                  <a:lnTo>
                    <a:pt x="189" y="18"/>
                  </a:lnTo>
                  <a:lnTo>
                    <a:pt x="186" y="34"/>
                  </a:lnTo>
                  <a:lnTo>
                    <a:pt x="180" y="49"/>
                  </a:lnTo>
                  <a:lnTo>
                    <a:pt x="171" y="64"/>
                  </a:lnTo>
                  <a:lnTo>
                    <a:pt x="160" y="78"/>
                  </a:lnTo>
                  <a:lnTo>
                    <a:pt x="149" y="91"/>
                  </a:lnTo>
                  <a:lnTo>
                    <a:pt x="138" y="104"/>
                  </a:lnTo>
                  <a:lnTo>
                    <a:pt x="127" y="116"/>
                  </a:lnTo>
                  <a:lnTo>
                    <a:pt x="114" y="129"/>
                  </a:lnTo>
                  <a:lnTo>
                    <a:pt x="102" y="142"/>
                  </a:lnTo>
                  <a:lnTo>
                    <a:pt x="90" y="157"/>
                  </a:lnTo>
                  <a:lnTo>
                    <a:pt x="79" y="171"/>
                  </a:lnTo>
                  <a:lnTo>
                    <a:pt x="68" y="186"/>
                  </a:lnTo>
                  <a:lnTo>
                    <a:pt x="59" y="201"/>
                  </a:lnTo>
                  <a:lnTo>
                    <a:pt x="49" y="216"/>
                  </a:lnTo>
                  <a:lnTo>
                    <a:pt x="41" y="233"/>
                  </a:lnTo>
                  <a:lnTo>
                    <a:pt x="34" y="248"/>
                  </a:lnTo>
                  <a:lnTo>
                    <a:pt x="28" y="263"/>
                  </a:lnTo>
                  <a:lnTo>
                    <a:pt x="23" y="279"/>
                  </a:lnTo>
                  <a:lnTo>
                    <a:pt x="18" y="293"/>
                  </a:lnTo>
                  <a:lnTo>
                    <a:pt x="14" y="309"/>
                  </a:lnTo>
                  <a:lnTo>
                    <a:pt x="11" y="325"/>
                  </a:lnTo>
                  <a:lnTo>
                    <a:pt x="8" y="341"/>
                  </a:lnTo>
                  <a:lnTo>
                    <a:pt x="5" y="356"/>
                  </a:lnTo>
                  <a:lnTo>
                    <a:pt x="0" y="388"/>
                  </a:lnTo>
                  <a:lnTo>
                    <a:pt x="0" y="423"/>
                  </a:lnTo>
                  <a:lnTo>
                    <a:pt x="2" y="457"/>
                  </a:lnTo>
                  <a:lnTo>
                    <a:pt x="9" y="489"/>
                  </a:lnTo>
                  <a:lnTo>
                    <a:pt x="10" y="490"/>
                  </a:lnTo>
                  <a:lnTo>
                    <a:pt x="12" y="490"/>
                  </a:lnTo>
                  <a:lnTo>
                    <a:pt x="13" y="489"/>
                  </a:lnTo>
                  <a:lnTo>
                    <a:pt x="8" y="455"/>
                  </a:lnTo>
                  <a:lnTo>
                    <a:pt x="6" y="421"/>
                  </a:lnTo>
                  <a:lnTo>
                    <a:pt x="6" y="386"/>
                  </a:lnTo>
                  <a:lnTo>
                    <a:pt x="9" y="352"/>
                  </a:lnTo>
                  <a:lnTo>
                    <a:pt x="15" y="318"/>
                  </a:lnTo>
                  <a:lnTo>
                    <a:pt x="24" y="284"/>
                  </a:lnTo>
                  <a:lnTo>
                    <a:pt x="35" y="252"/>
                  </a:lnTo>
                  <a:lnTo>
                    <a:pt x="50" y="220"/>
                  </a:lnTo>
                  <a:lnTo>
                    <a:pt x="58" y="205"/>
                  </a:lnTo>
                  <a:lnTo>
                    <a:pt x="68" y="190"/>
                  </a:lnTo>
                  <a:lnTo>
                    <a:pt x="77" y="176"/>
                  </a:lnTo>
                  <a:lnTo>
                    <a:pt x="88" y="163"/>
                  </a:lnTo>
                  <a:lnTo>
                    <a:pt x="99" y="149"/>
                  </a:lnTo>
                  <a:lnTo>
                    <a:pt x="111" y="136"/>
                  </a:lnTo>
                  <a:lnTo>
                    <a:pt x="122" y="123"/>
                  </a:lnTo>
                  <a:lnTo>
                    <a:pt x="134" y="110"/>
                  </a:lnTo>
                  <a:lnTo>
                    <a:pt x="144" y="99"/>
                  </a:lnTo>
                  <a:lnTo>
                    <a:pt x="156" y="87"/>
                  </a:lnTo>
                  <a:lnTo>
                    <a:pt x="167" y="74"/>
                  </a:lnTo>
                  <a:lnTo>
                    <a:pt x="177" y="61"/>
                  </a:lnTo>
                  <a:lnTo>
                    <a:pt x="184" y="48"/>
                  </a:lnTo>
                  <a:lnTo>
                    <a:pt x="189" y="33"/>
                  </a:lnTo>
                  <a:lnTo>
                    <a:pt x="192" y="18"/>
                  </a:lnTo>
                  <a:lnTo>
                    <a:pt x="190" y="1"/>
                  </a:lnTo>
                  <a:lnTo>
                    <a:pt x="190" y="0"/>
                  </a:lnTo>
                  <a:lnTo>
                    <a:pt x="189" y="0"/>
                  </a:lnTo>
                  <a:lnTo>
                    <a:pt x="1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82"/>
            <p:cNvSpPr>
              <a:spLocks/>
            </p:cNvSpPr>
            <p:nvPr/>
          </p:nvSpPr>
          <p:spPr bwMode="auto">
            <a:xfrm>
              <a:off x="3345" y="1672"/>
              <a:ext cx="65" cy="322"/>
            </a:xfrm>
            <a:custGeom>
              <a:avLst/>
              <a:gdLst>
                <a:gd name="T0" fmla="*/ 63 w 65"/>
                <a:gd name="T1" fmla="*/ 0 h 322"/>
                <a:gd name="T2" fmla="*/ 51 w 65"/>
                <a:gd name="T3" fmla="*/ 15 h 322"/>
                <a:gd name="T4" fmla="*/ 40 w 65"/>
                <a:gd name="T5" fmla="*/ 33 h 322"/>
                <a:gd name="T6" fmla="*/ 30 w 65"/>
                <a:gd name="T7" fmla="*/ 50 h 322"/>
                <a:gd name="T8" fmla="*/ 22 w 65"/>
                <a:gd name="T9" fmla="*/ 68 h 322"/>
                <a:gd name="T10" fmla="*/ 15 w 65"/>
                <a:gd name="T11" fmla="*/ 86 h 322"/>
                <a:gd name="T12" fmla="*/ 9 w 65"/>
                <a:gd name="T13" fmla="*/ 105 h 322"/>
                <a:gd name="T14" fmla="*/ 4 w 65"/>
                <a:gd name="T15" fmla="*/ 124 h 322"/>
                <a:gd name="T16" fmla="*/ 1 w 65"/>
                <a:gd name="T17" fmla="*/ 145 h 322"/>
                <a:gd name="T18" fmla="*/ 0 w 65"/>
                <a:gd name="T19" fmla="*/ 167 h 322"/>
                <a:gd name="T20" fmla="*/ 1 w 65"/>
                <a:gd name="T21" fmla="*/ 190 h 322"/>
                <a:gd name="T22" fmla="*/ 3 w 65"/>
                <a:gd name="T23" fmla="*/ 212 h 322"/>
                <a:gd name="T24" fmla="*/ 7 w 65"/>
                <a:gd name="T25" fmla="*/ 234 h 322"/>
                <a:gd name="T26" fmla="*/ 12 w 65"/>
                <a:gd name="T27" fmla="*/ 256 h 322"/>
                <a:gd name="T28" fmla="*/ 18 w 65"/>
                <a:gd name="T29" fmla="*/ 278 h 322"/>
                <a:gd name="T30" fmla="*/ 25 w 65"/>
                <a:gd name="T31" fmla="*/ 299 h 322"/>
                <a:gd name="T32" fmla="*/ 31 w 65"/>
                <a:gd name="T33" fmla="*/ 320 h 322"/>
                <a:gd name="T34" fmla="*/ 32 w 65"/>
                <a:gd name="T35" fmla="*/ 321 h 322"/>
                <a:gd name="T36" fmla="*/ 33 w 65"/>
                <a:gd name="T37" fmla="*/ 322 h 322"/>
                <a:gd name="T38" fmla="*/ 35 w 65"/>
                <a:gd name="T39" fmla="*/ 322 h 322"/>
                <a:gd name="T40" fmla="*/ 36 w 65"/>
                <a:gd name="T41" fmla="*/ 320 h 322"/>
                <a:gd name="T42" fmla="*/ 31 w 65"/>
                <a:gd name="T43" fmla="*/ 301 h 322"/>
                <a:gd name="T44" fmla="*/ 25 w 65"/>
                <a:gd name="T45" fmla="*/ 281 h 322"/>
                <a:gd name="T46" fmla="*/ 19 w 65"/>
                <a:gd name="T47" fmla="*/ 263 h 322"/>
                <a:gd name="T48" fmla="*/ 14 w 65"/>
                <a:gd name="T49" fmla="*/ 243 h 322"/>
                <a:gd name="T50" fmla="*/ 10 w 65"/>
                <a:gd name="T51" fmla="*/ 221 h 322"/>
                <a:gd name="T52" fmla="*/ 7 w 65"/>
                <a:gd name="T53" fmla="*/ 198 h 322"/>
                <a:gd name="T54" fmla="*/ 5 w 65"/>
                <a:gd name="T55" fmla="*/ 176 h 322"/>
                <a:gd name="T56" fmla="*/ 5 w 65"/>
                <a:gd name="T57" fmla="*/ 153 h 322"/>
                <a:gd name="T58" fmla="*/ 7 w 65"/>
                <a:gd name="T59" fmla="*/ 133 h 322"/>
                <a:gd name="T60" fmla="*/ 10 w 65"/>
                <a:gd name="T61" fmla="*/ 112 h 322"/>
                <a:gd name="T62" fmla="*/ 16 w 65"/>
                <a:gd name="T63" fmla="*/ 92 h 322"/>
                <a:gd name="T64" fmla="*/ 23 w 65"/>
                <a:gd name="T65" fmla="*/ 72 h 322"/>
                <a:gd name="T66" fmla="*/ 32 w 65"/>
                <a:gd name="T67" fmla="*/ 53 h 322"/>
                <a:gd name="T68" fmla="*/ 42 w 65"/>
                <a:gd name="T69" fmla="*/ 34 h 322"/>
                <a:gd name="T70" fmla="*/ 53 w 65"/>
                <a:gd name="T71" fmla="*/ 16 h 322"/>
                <a:gd name="T72" fmla="*/ 65 w 65"/>
                <a:gd name="T73" fmla="*/ 0 h 322"/>
                <a:gd name="T74" fmla="*/ 65 w 65"/>
                <a:gd name="T75" fmla="*/ 0 h 322"/>
                <a:gd name="T76" fmla="*/ 64 w 65"/>
                <a:gd name="T77" fmla="*/ 0 h 322"/>
                <a:gd name="T78" fmla="*/ 63 w 65"/>
                <a:gd name="T79" fmla="*/ 0 h 322"/>
                <a:gd name="T80" fmla="*/ 63 w 65"/>
                <a:gd name="T81" fmla="*/ 0 h 322"/>
                <a:gd name="T82" fmla="*/ 63 w 65"/>
                <a:gd name="T83" fmla="*/ 0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322"/>
                <a:gd name="T128" fmla="*/ 65 w 65"/>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322">
                  <a:moveTo>
                    <a:pt x="63" y="0"/>
                  </a:moveTo>
                  <a:lnTo>
                    <a:pt x="51" y="15"/>
                  </a:lnTo>
                  <a:lnTo>
                    <a:pt x="40" y="33"/>
                  </a:lnTo>
                  <a:lnTo>
                    <a:pt x="30" y="50"/>
                  </a:lnTo>
                  <a:lnTo>
                    <a:pt x="22" y="68"/>
                  </a:lnTo>
                  <a:lnTo>
                    <a:pt x="15" y="86"/>
                  </a:lnTo>
                  <a:lnTo>
                    <a:pt x="9" y="105"/>
                  </a:lnTo>
                  <a:lnTo>
                    <a:pt x="4" y="124"/>
                  </a:lnTo>
                  <a:lnTo>
                    <a:pt x="1" y="145"/>
                  </a:lnTo>
                  <a:lnTo>
                    <a:pt x="0" y="167"/>
                  </a:lnTo>
                  <a:lnTo>
                    <a:pt x="1" y="190"/>
                  </a:lnTo>
                  <a:lnTo>
                    <a:pt x="3" y="212"/>
                  </a:lnTo>
                  <a:lnTo>
                    <a:pt x="7" y="234"/>
                  </a:lnTo>
                  <a:lnTo>
                    <a:pt x="12" y="256"/>
                  </a:lnTo>
                  <a:lnTo>
                    <a:pt x="18" y="278"/>
                  </a:lnTo>
                  <a:lnTo>
                    <a:pt x="25" y="299"/>
                  </a:lnTo>
                  <a:lnTo>
                    <a:pt x="31" y="320"/>
                  </a:lnTo>
                  <a:lnTo>
                    <a:pt x="32" y="321"/>
                  </a:lnTo>
                  <a:lnTo>
                    <a:pt x="33" y="322"/>
                  </a:lnTo>
                  <a:lnTo>
                    <a:pt x="35" y="322"/>
                  </a:lnTo>
                  <a:lnTo>
                    <a:pt x="36" y="320"/>
                  </a:lnTo>
                  <a:lnTo>
                    <a:pt x="31" y="301"/>
                  </a:lnTo>
                  <a:lnTo>
                    <a:pt x="25" y="281"/>
                  </a:lnTo>
                  <a:lnTo>
                    <a:pt x="19" y="263"/>
                  </a:lnTo>
                  <a:lnTo>
                    <a:pt x="14" y="243"/>
                  </a:lnTo>
                  <a:lnTo>
                    <a:pt x="10" y="221"/>
                  </a:lnTo>
                  <a:lnTo>
                    <a:pt x="7" y="198"/>
                  </a:lnTo>
                  <a:lnTo>
                    <a:pt x="5" y="176"/>
                  </a:lnTo>
                  <a:lnTo>
                    <a:pt x="5" y="153"/>
                  </a:lnTo>
                  <a:lnTo>
                    <a:pt x="7" y="133"/>
                  </a:lnTo>
                  <a:lnTo>
                    <a:pt x="10" y="112"/>
                  </a:lnTo>
                  <a:lnTo>
                    <a:pt x="16" y="92"/>
                  </a:lnTo>
                  <a:lnTo>
                    <a:pt x="23" y="72"/>
                  </a:lnTo>
                  <a:lnTo>
                    <a:pt x="32" y="53"/>
                  </a:lnTo>
                  <a:lnTo>
                    <a:pt x="42" y="34"/>
                  </a:lnTo>
                  <a:lnTo>
                    <a:pt x="53" y="16"/>
                  </a:lnTo>
                  <a:lnTo>
                    <a:pt x="65" y="0"/>
                  </a:lnTo>
                  <a:lnTo>
                    <a:pt x="64"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83"/>
            <p:cNvSpPr>
              <a:spLocks/>
            </p:cNvSpPr>
            <p:nvPr/>
          </p:nvSpPr>
          <p:spPr bwMode="auto">
            <a:xfrm>
              <a:off x="3474" y="1645"/>
              <a:ext cx="116" cy="183"/>
            </a:xfrm>
            <a:custGeom>
              <a:avLst/>
              <a:gdLst>
                <a:gd name="T0" fmla="*/ 67 w 116"/>
                <a:gd name="T1" fmla="*/ 3 h 183"/>
                <a:gd name="T2" fmla="*/ 73 w 116"/>
                <a:gd name="T3" fmla="*/ 7 h 183"/>
                <a:gd name="T4" fmla="*/ 79 w 116"/>
                <a:gd name="T5" fmla="*/ 12 h 183"/>
                <a:gd name="T6" fmla="*/ 85 w 116"/>
                <a:gd name="T7" fmla="*/ 18 h 183"/>
                <a:gd name="T8" fmla="*/ 88 w 116"/>
                <a:gd name="T9" fmla="*/ 24 h 183"/>
                <a:gd name="T10" fmla="*/ 92 w 116"/>
                <a:gd name="T11" fmla="*/ 31 h 183"/>
                <a:gd name="T12" fmla="*/ 95 w 116"/>
                <a:gd name="T13" fmla="*/ 38 h 183"/>
                <a:gd name="T14" fmla="*/ 98 w 116"/>
                <a:gd name="T15" fmla="*/ 45 h 183"/>
                <a:gd name="T16" fmla="*/ 100 w 116"/>
                <a:gd name="T17" fmla="*/ 53 h 183"/>
                <a:gd name="T18" fmla="*/ 105 w 116"/>
                <a:gd name="T19" fmla="*/ 74 h 183"/>
                <a:gd name="T20" fmla="*/ 108 w 116"/>
                <a:gd name="T21" fmla="*/ 95 h 183"/>
                <a:gd name="T22" fmla="*/ 105 w 116"/>
                <a:gd name="T23" fmla="*/ 115 h 183"/>
                <a:gd name="T24" fmla="*/ 96 w 116"/>
                <a:gd name="T25" fmla="*/ 134 h 183"/>
                <a:gd name="T26" fmla="*/ 87 w 116"/>
                <a:gd name="T27" fmla="*/ 145 h 183"/>
                <a:gd name="T28" fmla="*/ 77 w 116"/>
                <a:gd name="T29" fmla="*/ 155 h 183"/>
                <a:gd name="T30" fmla="*/ 66 w 116"/>
                <a:gd name="T31" fmla="*/ 163 h 183"/>
                <a:gd name="T32" fmla="*/ 54 w 116"/>
                <a:gd name="T33" fmla="*/ 169 h 183"/>
                <a:gd name="T34" fmla="*/ 42 w 116"/>
                <a:gd name="T35" fmla="*/ 172 h 183"/>
                <a:gd name="T36" fmla="*/ 29 w 116"/>
                <a:gd name="T37" fmla="*/ 172 h 183"/>
                <a:gd name="T38" fmla="*/ 17 w 116"/>
                <a:gd name="T39" fmla="*/ 168 h 183"/>
                <a:gd name="T40" fmla="*/ 5 w 116"/>
                <a:gd name="T41" fmla="*/ 159 h 183"/>
                <a:gd name="T42" fmla="*/ 3 w 116"/>
                <a:gd name="T43" fmla="*/ 159 h 183"/>
                <a:gd name="T44" fmla="*/ 2 w 116"/>
                <a:gd name="T45" fmla="*/ 160 h 183"/>
                <a:gd name="T46" fmla="*/ 0 w 116"/>
                <a:gd name="T47" fmla="*/ 161 h 183"/>
                <a:gd name="T48" fmla="*/ 0 w 116"/>
                <a:gd name="T49" fmla="*/ 163 h 183"/>
                <a:gd name="T50" fmla="*/ 11 w 116"/>
                <a:gd name="T51" fmla="*/ 176 h 183"/>
                <a:gd name="T52" fmla="*/ 24 w 116"/>
                <a:gd name="T53" fmla="*/ 183 h 183"/>
                <a:gd name="T54" fmla="*/ 38 w 116"/>
                <a:gd name="T55" fmla="*/ 183 h 183"/>
                <a:gd name="T56" fmla="*/ 53 w 116"/>
                <a:gd name="T57" fmla="*/ 178 h 183"/>
                <a:gd name="T58" fmla="*/ 68 w 116"/>
                <a:gd name="T59" fmla="*/ 170 h 183"/>
                <a:gd name="T60" fmla="*/ 82 w 116"/>
                <a:gd name="T61" fmla="*/ 160 h 183"/>
                <a:gd name="T62" fmla="*/ 94 w 116"/>
                <a:gd name="T63" fmla="*/ 148 h 183"/>
                <a:gd name="T64" fmla="*/ 102 w 116"/>
                <a:gd name="T65" fmla="*/ 137 h 183"/>
                <a:gd name="T66" fmla="*/ 111 w 116"/>
                <a:gd name="T67" fmla="*/ 122 h 183"/>
                <a:gd name="T68" fmla="*/ 115 w 116"/>
                <a:gd name="T69" fmla="*/ 105 h 183"/>
                <a:gd name="T70" fmla="*/ 116 w 116"/>
                <a:gd name="T71" fmla="*/ 88 h 183"/>
                <a:gd name="T72" fmla="*/ 114 w 116"/>
                <a:gd name="T73" fmla="*/ 70 h 183"/>
                <a:gd name="T74" fmla="*/ 111 w 116"/>
                <a:gd name="T75" fmla="*/ 60 h 183"/>
                <a:gd name="T76" fmla="*/ 108 w 116"/>
                <a:gd name="T77" fmla="*/ 50 h 183"/>
                <a:gd name="T78" fmla="*/ 104 w 116"/>
                <a:gd name="T79" fmla="*/ 40 h 183"/>
                <a:gd name="T80" fmla="*/ 99 w 116"/>
                <a:gd name="T81" fmla="*/ 30 h 183"/>
                <a:gd name="T82" fmla="*/ 94 w 116"/>
                <a:gd name="T83" fmla="*/ 21 h 183"/>
                <a:gd name="T84" fmla="*/ 87 w 116"/>
                <a:gd name="T85" fmla="*/ 12 h 183"/>
                <a:gd name="T86" fmla="*/ 79 w 116"/>
                <a:gd name="T87" fmla="*/ 6 h 183"/>
                <a:gd name="T88" fmla="*/ 70 w 116"/>
                <a:gd name="T89" fmla="*/ 0 h 183"/>
                <a:gd name="T90" fmla="*/ 68 w 116"/>
                <a:gd name="T91" fmla="*/ 0 h 183"/>
                <a:gd name="T92" fmla="*/ 67 w 116"/>
                <a:gd name="T93" fmla="*/ 1 h 183"/>
                <a:gd name="T94" fmla="*/ 67 w 116"/>
                <a:gd name="T95" fmla="*/ 3 h 183"/>
                <a:gd name="T96" fmla="*/ 67 w 116"/>
                <a:gd name="T97" fmla="*/ 3 h 183"/>
                <a:gd name="T98" fmla="*/ 67 w 116"/>
                <a:gd name="T99" fmla="*/ 3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3"/>
                <a:gd name="T152" fmla="*/ 116 w 116"/>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3">
                  <a:moveTo>
                    <a:pt x="67" y="3"/>
                  </a:moveTo>
                  <a:lnTo>
                    <a:pt x="73" y="7"/>
                  </a:lnTo>
                  <a:lnTo>
                    <a:pt x="79" y="12"/>
                  </a:lnTo>
                  <a:lnTo>
                    <a:pt x="85" y="18"/>
                  </a:lnTo>
                  <a:lnTo>
                    <a:pt x="88" y="24"/>
                  </a:lnTo>
                  <a:lnTo>
                    <a:pt x="92" y="31"/>
                  </a:lnTo>
                  <a:lnTo>
                    <a:pt x="95" y="38"/>
                  </a:lnTo>
                  <a:lnTo>
                    <a:pt x="98" y="45"/>
                  </a:lnTo>
                  <a:lnTo>
                    <a:pt x="100" y="53"/>
                  </a:lnTo>
                  <a:lnTo>
                    <a:pt x="105" y="74"/>
                  </a:lnTo>
                  <a:lnTo>
                    <a:pt x="108" y="95"/>
                  </a:lnTo>
                  <a:lnTo>
                    <a:pt x="105" y="115"/>
                  </a:lnTo>
                  <a:lnTo>
                    <a:pt x="96" y="134"/>
                  </a:lnTo>
                  <a:lnTo>
                    <a:pt x="87" y="145"/>
                  </a:lnTo>
                  <a:lnTo>
                    <a:pt x="77" y="155"/>
                  </a:lnTo>
                  <a:lnTo>
                    <a:pt x="66" y="163"/>
                  </a:lnTo>
                  <a:lnTo>
                    <a:pt x="54" y="169"/>
                  </a:lnTo>
                  <a:lnTo>
                    <a:pt x="42" y="172"/>
                  </a:lnTo>
                  <a:lnTo>
                    <a:pt x="29" y="172"/>
                  </a:lnTo>
                  <a:lnTo>
                    <a:pt x="17" y="168"/>
                  </a:lnTo>
                  <a:lnTo>
                    <a:pt x="5" y="159"/>
                  </a:lnTo>
                  <a:lnTo>
                    <a:pt x="3" y="159"/>
                  </a:lnTo>
                  <a:lnTo>
                    <a:pt x="2" y="160"/>
                  </a:lnTo>
                  <a:lnTo>
                    <a:pt x="0" y="161"/>
                  </a:lnTo>
                  <a:lnTo>
                    <a:pt x="0" y="163"/>
                  </a:lnTo>
                  <a:lnTo>
                    <a:pt x="11" y="176"/>
                  </a:lnTo>
                  <a:lnTo>
                    <a:pt x="24" y="183"/>
                  </a:lnTo>
                  <a:lnTo>
                    <a:pt x="38" y="183"/>
                  </a:lnTo>
                  <a:lnTo>
                    <a:pt x="53" y="178"/>
                  </a:lnTo>
                  <a:lnTo>
                    <a:pt x="68" y="170"/>
                  </a:lnTo>
                  <a:lnTo>
                    <a:pt x="82" y="160"/>
                  </a:lnTo>
                  <a:lnTo>
                    <a:pt x="94" y="148"/>
                  </a:lnTo>
                  <a:lnTo>
                    <a:pt x="102" y="137"/>
                  </a:lnTo>
                  <a:lnTo>
                    <a:pt x="111" y="122"/>
                  </a:lnTo>
                  <a:lnTo>
                    <a:pt x="115" y="105"/>
                  </a:lnTo>
                  <a:lnTo>
                    <a:pt x="116" y="88"/>
                  </a:lnTo>
                  <a:lnTo>
                    <a:pt x="114" y="70"/>
                  </a:lnTo>
                  <a:lnTo>
                    <a:pt x="111" y="60"/>
                  </a:lnTo>
                  <a:lnTo>
                    <a:pt x="108" y="50"/>
                  </a:lnTo>
                  <a:lnTo>
                    <a:pt x="104" y="40"/>
                  </a:lnTo>
                  <a:lnTo>
                    <a:pt x="99" y="30"/>
                  </a:lnTo>
                  <a:lnTo>
                    <a:pt x="94" y="21"/>
                  </a:lnTo>
                  <a:lnTo>
                    <a:pt x="87" y="12"/>
                  </a:lnTo>
                  <a:lnTo>
                    <a:pt x="79" y="6"/>
                  </a:lnTo>
                  <a:lnTo>
                    <a:pt x="70" y="0"/>
                  </a:lnTo>
                  <a:lnTo>
                    <a:pt x="68" y="0"/>
                  </a:lnTo>
                  <a:lnTo>
                    <a:pt x="67" y="1"/>
                  </a:lnTo>
                  <a:lnTo>
                    <a:pt x="6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84"/>
            <p:cNvSpPr>
              <a:spLocks/>
            </p:cNvSpPr>
            <p:nvPr/>
          </p:nvSpPr>
          <p:spPr bwMode="auto">
            <a:xfrm>
              <a:off x="3363" y="1789"/>
              <a:ext cx="153" cy="246"/>
            </a:xfrm>
            <a:custGeom>
              <a:avLst/>
              <a:gdLst>
                <a:gd name="T0" fmla="*/ 116 w 153"/>
                <a:gd name="T1" fmla="*/ 6 h 246"/>
                <a:gd name="T2" fmla="*/ 124 w 153"/>
                <a:gd name="T3" fmla="*/ 3 h 246"/>
                <a:gd name="T4" fmla="*/ 133 w 153"/>
                <a:gd name="T5" fmla="*/ 5 h 246"/>
                <a:gd name="T6" fmla="*/ 142 w 153"/>
                <a:gd name="T7" fmla="*/ 13 h 246"/>
                <a:gd name="T8" fmla="*/ 149 w 153"/>
                <a:gd name="T9" fmla="*/ 28 h 246"/>
                <a:gd name="T10" fmla="*/ 148 w 153"/>
                <a:gd name="T11" fmla="*/ 43 h 246"/>
                <a:gd name="T12" fmla="*/ 142 w 153"/>
                <a:gd name="T13" fmla="*/ 60 h 246"/>
                <a:gd name="T14" fmla="*/ 131 w 153"/>
                <a:gd name="T15" fmla="*/ 78 h 246"/>
                <a:gd name="T16" fmla="*/ 119 w 153"/>
                <a:gd name="T17" fmla="*/ 94 h 246"/>
                <a:gd name="T18" fmla="*/ 105 w 153"/>
                <a:gd name="T19" fmla="*/ 108 h 246"/>
                <a:gd name="T20" fmla="*/ 90 w 153"/>
                <a:gd name="T21" fmla="*/ 119 h 246"/>
                <a:gd name="T22" fmla="*/ 75 w 153"/>
                <a:gd name="T23" fmla="*/ 130 h 246"/>
                <a:gd name="T24" fmla="*/ 54 w 153"/>
                <a:gd name="T25" fmla="*/ 145 h 246"/>
                <a:gd name="T26" fmla="*/ 29 w 153"/>
                <a:gd name="T27" fmla="*/ 168 h 246"/>
                <a:gd name="T28" fmla="*/ 11 w 153"/>
                <a:gd name="T29" fmla="*/ 196 h 246"/>
                <a:gd name="T30" fmla="*/ 1 w 153"/>
                <a:gd name="T31" fmla="*/ 227 h 246"/>
                <a:gd name="T32" fmla="*/ 0 w 153"/>
                <a:gd name="T33" fmla="*/ 244 h 246"/>
                <a:gd name="T34" fmla="*/ 2 w 153"/>
                <a:gd name="T35" fmla="*/ 246 h 246"/>
                <a:gd name="T36" fmla="*/ 4 w 153"/>
                <a:gd name="T37" fmla="*/ 232 h 246"/>
                <a:gd name="T38" fmla="*/ 11 w 153"/>
                <a:gd name="T39" fmla="*/ 207 h 246"/>
                <a:gd name="T40" fmla="*/ 23 w 153"/>
                <a:gd name="T41" fmla="*/ 185 h 246"/>
                <a:gd name="T42" fmla="*/ 39 w 153"/>
                <a:gd name="T43" fmla="*/ 164 h 246"/>
                <a:gd name="T44" fmla="*/ 60 w 153"/>
                <a:gd name="T45" fmla="*/ 147 h 246"/>
                <a:gd name="T46" fmla="*/ 81 w 153"/>
                <a:gd name="T47" fmla="*/ 130 h 246"/>
                <a:gd name="T48" fmla="*/ 103 w 153"/>
                <a:gd name="T49" fmla="*/ 114 h 246"/>
                <a:gd name="T50" fmla="*/ 123 w 153"/>
                <a:gd name="T51" fmla="*/ 95 h 246"/>
                <a:gd name="T52" fmla="*/ 137 w 153"/>
                <a:gd name="T53" fmla="*/ 78 h 246"/>
                <a:gd name="T54" fmla="*/ 147 w 153"/>
                <a:gd name="T55" fmla="*/ 61 h 246"/>
                <a:gd name="T56" fmla="*/ 152 w 153"/>
                <a:gd name="T57" fmla="*/ 41 h 246"/>
                <a:gd name="T58" fmla="*/ 151 w 153"/>
                <a:gd name="T59" fmla="*/ 23 h 246"/>
                <a:gd name="T60" fmla="*/ 142 w 153"/>
                <a:gd name="T61" fmla="*/ 10 h 246"/>
                <a:gd name="T62" fmla="*/ 134 w 153"/>
                <a:gd name="T63" fmla="*/ 4 h 246"/>
                <a:gd name="T64" fmla="*/ 124 w 153"/>
                <a:gd name="T65" fmla="*/ 0 h 246"/>
                <a:gd name="T66" fmla="*/ 114 w 153"/>
                <a:gd name="T67" fmla="*/ 4 h 246"/>
                <a:gd name="T68" fmla="*/ 110 w 153"/>
                <a:gd name="T69" fmla="*/ 8 h 246"/>
                <a:gd name="T70" fmla="*/ 111 w 153"/>
                <a:gd name="T71" fmla="*/ 10 h 246"/>
                <a:gd name="T72" fmla="*/ 111 w 153"/>
                <a:gd name="T73" fmla="*/ 1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46"/>
                <a:gd name="T113" fmla="*/ 153 w 153"/>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46">
                  <a:moveTo>
                    <a:pt x="111" y="10"/>
                  </a:moveTo>
                  <a:lnTo>
                    <a:pt x="116" y="6"/>
                  </a:lnTo>
                  <a:lnTo>
                    <a:pt x="119" y="4"/>
                  </a:lnTo>
                  <a:lnTo>
                    <a:pt x="124" y="3"/>
                  </a:lnTo>
                  <a:lnTo>
                    <a:pt x="128" y="4"/>
                  </a:lnTo>
                  <a:lnTo>
                    <a:pt x="133" y="5"/>
                  </a:lnTo>
                  <a:lnTo>
                    <a:pt x="137" y="9"/>
                  </a:lnTo>
                  <a:lnTo>
                    <a:pt x="142" y="13"/>
                  </a:lnTo>
                  <a:lnTo>
                    <a:pt x="146" y="19"/>
                  </a:lnTo>
                  <a:lnTo>
                    <a:pt x="149" y="28"/>
                  </a:lnTo>
                  <a:lnTo>
                    <a:pt x="149" y="35"/>
                  </a:lnTo>
                  <a:lnTo>
                    <a:pt x="148" y="43"/>
                  </a:lnTo>
                  <a:lnTo>
                    <a:pt x="145" y="50"/>
                  </a:lnTo>
                  <a:lnTo>
                    <a:pt x="142" y="60"/>
                  </a:lnTo>
                  <a:lnTo>
                    <a:pt x="137" y="70"/>
                  </a:lnTo>
                  <a:lnTo>
                    <a:pt x="131" y="78"/>
                  </a:lnTo>
                  <a:lnTo>
                    <a:pt x="125" y="87"/>
                  </a:lnTo>
                  <a:lnTo>
                    <a:pt x="119" y="94"/>
                  </a:lnTo>
                  <a:lnTo>
                    <a:pt x="112" y="101"/>
                  </a:lnTo>
                  <a:lnTo>
                    <a:pt x="105" y="108"/>
                  </a:lnTo>
                  <a:lnTo>
                    <a:pt x="98" y="114"/>
                  </a:lnTo>
                  <a:lnTo>
                    <a:pt x="90" y="119"/>
                  </a:lnTo>
                  <a:lnTo>
                    <a:pt x="82" y="125"/>
                  </a:lnTo>
                  <a:lnTo>
                    <a:pt x="75" y="130"/>
                  </a:lnTo>
                  <a:lnTo>
                    <a:pt x="67" y="135"/>
                  </a:lnTo>
                  <a:lnTo>
                    <a:pt x="54" y="145"/>
                  </a:lnTo>
                  <a:lnTo>
                    <a:pt x="41" y="156"/>
                  </a:lnTo>
                  <a:lnTo>
                    <a:pt x="29" y="168"/>
                  </a:lnTo>
                  <a:lnTo>
                    <a:pt x="19" y="182"/>
                  </a:lnTo>
                  <a:lnTo>
                    <a:pt x="11" y="196"/>
                  </a:lnTo>
                  <a:lnTo>
                    <a:pt x="4" y="211"/>
                  </a:lnTo>
                  <a:lnTo>
                    <a:pt x="1" y="227"/>
                  </a:lnTo>
                  <a:lnTo>
                    <a:pt x="0" y="244"/>
                  </a:lnTo>
                  <a:lnTo>
                    <a:pt x="1" y="245"/>
                  </a:lnTo>
                  <a:lnTo>
                    <a:pt x="2" y="246"/>
                  </a:lnTo>
                  <a:lnTo>
                    <a:pt x="2" y="245"/>
                  </a:lnTo>
                  <a:lnTo>
                    <a:pt x="4" y="232"/>
                  </a:lnTo>
                  <a:lnTo>
                    <a:pt x="7" y="219"/>
                  </a:lnTo>
                  <a:lnTo>
                    <a:pt x="11" y="207"/>
                  </a:lnTo>
                  <a:lnTo>
                    <a:pt x="17" y="196"/>
                  </a:lnTo>
                  <a:lnTo>
                    <a:pt x="23" y="185"/>
                  </a:lnTo>
                  <a:lnTo>
                    <a:pt x="31" y="174"/>
                  </a:lnTo>
                  <a:lnTo>
                    <a:pt x="39" y="164"/>
                  </a:lnTo>
                  <a:lnTo>
                    <a:pt x="49" y="155"/>
                  </a:lnTo>
                  <a:lnTo>
                    <a:pt x="60" y="147"/>
                  </a:lnTo>
                  <a:lnTo>
                    <a:pt x="71" y="138"/>
                  </a:lnTo>
                  <a:lnTo>
                    <a:pt x="81" y="130"/>
                  </a:lnTo>
                  <a:lnTo>
                    <a:pt x="92" y="122"/>
                  </a:lnTo>
                  <a:lnTo>
                    <a:pt x="103" y="114"/>
                  </a:lnTo>
                  <a:lnTo>
                    <a:pt x="113" y="105"/>
                  </a:lnTo>
                  <a:lnTo>
                    <a:pt x="123" y="95"/>
                  </a:lnTo>
                  <a:lnTo>
                    <a:pt x="132" y="84"/>
                  </a:lnTo>
                  <a:lnTo>
                    <a:pt x="137" y="78"/>
                  </a:lnTo>
                  <a:lnTo>
                    <a:pt x="142" y="70"/>
                  </a:lnTo>
                  <a:lnTo>
                    <a:pt x="147" y="61"/>
                  </a:lnTo>
                  <a:lnTo>
                    <a:pt x="151" y="51"/>
                  </a:lnTo>
                  <a:lnTo>
                    <a:pt x="152" y="41"/>
                  </a:lnTo>
                  <a:lnTo>
                    <a:pt x="153" y="32"/>
                  </a:lnTo>
                  <a:lnTo>
                    <a:pt x="151" y="23"/>
                  </a:lnTo>
                  <a:lnTo>
                    <a:pt x="146" y="15"/>
                  </a:lnTo>
                  <a:lnTo>
                    <a:pt x="142" y="10"/>
                  </a:lnTo>
                  <a:lnTo>
                    <a:pt x="139" y="7"/>
                  </a:lnTo>
                  <a:lnTo>
                    <a:pt x="134" y="4"/>
                  </a:lnTo>
                  <a:lnTo>
                    <a:pt x="129" y="1"/>
                  </a:lnTo>
                  <a:lnTo>
                    <a:pt x="124" y="0"/>
                  </a:lnTo>
                  <a:lnTo>
                    <a:pt x="119" y="1"/>
                  </a:lnTo>
                  <a:lnTo>
                    <a:pt x="114" y="4"/>
                  </a:lnTo>
                  <a:lnTo>
                    <a:pt x="110" y="8"/>
                  </a:lnTo>
                  <a:lnTo>
                    <a:pt x="110" y="9"/>
                  </a:lnTo>
                  <a:lnTo>
                    <a:pt x="1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Freeform 85"/>
            <p:cNvSpPr>
              <a:spLocks/>
            </p:cNvSpPr>
            <p:nvPr/>
          </p:nvSpPr>
          <p:spPr bwMode="auto">
            <a:xfrm>
              <a:off x="3287" y="1683"/>
              <a:ext cx="98" cy="135"/>
            </a:xfrm>
            <a:custGeom>
              <a:avLst/>
              <a:gdLst>
                <a:gd name="T0" fmla="*/ 97 w 98"/>
                <a:gd name="T1" fmla="*/ 0 h 135"/>
                <a:gd name="T2" fmla="*/ 83 w 98"/>
                <a:gd name="T3" fmla="*/ 8 h 135"/>
                <a:gd name="T4" fmla="*/ 68 w 98"/>
                <a:gd name="T5" fmla="*/ 16 h 135"/>
                <a:gd name="T6" fmla="*/ 54 w 98"/>
                <a:gd name="T7" fmla="*/ 25 h 135"/>
                <a:gd name="T8" fmla="*/ 41 w 98"/>
                <a:gd name="T9" fmla="*/ 33 h 135"/>
                <a:gd name="T10" fmla="*/ 29 w 98"/>
                <a:gd name="T11" fmla="*/ 44 h 135"/>
                <a:gd name="T12" fmla="*/ 18 w 98"/>
                <a:gd name="T13" fmla="*/ 56 h 135"/>
                <a:gd name="T14" fmla="*/ 9 w 98"/>
                <a:gd name="T15" fmla="*/ 69 h 135"/>
                <a:gd name="T16" fmla="*/ 2 w 98"/>
                <a:gd name="T17" fmla="*/ 85 h 135"/>
                <a:gd name="T18" fmla="*/ 0 w 98"/>
                <a:gd name="T19" fmla="*/ 96 h 135"/>
                <a:gd name="T20" fmla="*/ 0 w 98"/>
                <a:gd name="T21" fmla="*/ 104 h 135"/>
                <a:gd name="T22" fmla="*/ 2 w 98"/>
                <a:gd name="T23" fmla="*/ 113 h 135"/>
                <a:gd name="T24" fmla="*/ 6 w 98"/>
                <a:gd name="T25" fmla="*/ 120 h 135"/>
                <a:gd name="T26" fmla="*/ 13 w 98"/>
                <a:gd name="T27" fmla="*/ 126 h 135"/>
                <a:gd name="T28" fmla="*/ 20 w 98"/>
                <a:gd name="T29" fmla="*/ 131 h 135"/>
                <a:gd name="T30" fmla="*/ 29 w 98"/>
                <a:gd name="T31" fmla="*/ 134 h 135"/>
                <a:gd name="T32" fmla="*/ 39 w 98"/>
                <a:gd name="T33" fmla="*/ 135 h 135"/>
                <a:gd name="T34" fmla="*/ 41 w 98"/>
                <a:gd name="T35" fmla="*/ 135 h 135"/>
                <a:gd name="T36" fmla="*/ 41 w 98"/>
                <a:gd name="T37" fmla="*/ 134 h 135"/>
                <a:gd name="T38" fmla="*/ 39 w 98"/>
                <a:gd name="T39" fmla="*/ 131 h 135"/>
                <a:gd name="T40" fmla="*/ 38 w 98"/>
                <a:gd name="T41" fmla="*/ 131 h 135"/>
                <a:gd name="T42" fmla="*/ 31 w 98"/>
                <a:gd name="T43" fmla="*/ 128 h 135"/>
                <a:gd name="T44" fmla="*/ 24 w 98"/>
                <a:gd name="T45" fmla="*/ 125 h 135"/>
                <a:gd name="T46" fmla="*/ 19 w 98"/>
                <a:gd name="T47" fmla="*/ 122 h 135"/>
                <a:gd name="T48" fmla="*/ 14 w 98"/>
                <a:gd name="T49" fmla="*/ 119 h 135"/>
                <a:gd name="T50" fmla="*/ 10 w 98"/>
                <a:gd name="T51" fmla="*/ 114 h 135"/>
                <a:gd name="T52" fmla="*/ 8 w 98"/>
                <a:gd name="T53" fmla="*/ 109 h 135"/>
                <a:gd name="T54" fmla="*/ 7 w 98"/>
                <a:gd name="T55" fmla="*/ 102 h 135"/>
                <a:gd name="T56" fmla="*/ 7 w 98"/>
                <a:gd name="T57" fmla="*/ 95 h 135"/>
                <a:gd name="T58" fmla="*/ 9 w 98"/>
                <a:gd name="T59" fmla="*/ 84 h 135"/>
                <a:gd name="T60" fmla="*/ 15 w 98"/>
                <a:gd name="T61" fmla="*/ 75 h 135"/>
                <a:gd name="T62" fmla="*/ 20 w 98"/>
                <a:gd name="T63" fmla="*/ 66 h 135"/>
                <a:gd name="T64" fmla="*/ 26 w 98"/>
                <a:gd name="T65" fmla="*/ 57 h 135"/>
                <a:gd name="T66" fmla="*/ 34 w 98"/>
                <a:gd name="T67" fmla="*/ 47 h 135"/>
                <a:gd name="T68" fmla="*/ 42 w 98"/>
                <a:gd name="T69" fmla="*/ 39 h 135"/>
                <a:gd name="T70" fmla="*/ 50 w 98"/>
                <a:gd name="T71" fmla="*/ 31 h 135"/>
                <a:gd name="T72" fmla="*/ 59 w 98"/>
                <a:gd name="T73" fmla="*/ 25 h 135"/>
                <a:gd name="T74" fmla="*/ 69 w 98"/>
                <a:gd name="T75" fmla="*/ 19 h 135"/>
                <a:gd name="T76" fmla="*/ 79 w 98"/>
                <a:gd name="T77" fmla="*/ 13 h 135"/>
                <a:gd name="T78" fmla="*/ 88 w 98"/>
                <a:gd name="T79" fmla="*/ 7 h 135"/>
                <a:gd name="T80" fmla="*/ 98 w 98"/>
                <a:gd name="T81" fmla="*/ 1 h 135"/>
                <a:gd name="T82" fmla="*/ 98 w 98"/>
                <a:gd name="T83" fmla="*/ 1 h 135"/>
                <a:gd name="T84" fmla="*/ 98 w 98"/>
                <a:gd name="T85" fmla="*/ 0 h 135"/>
                <a:gd name="T86" fmla="*/ 97 w 98"/>
                <a:gd name="T87" fmla="*/ 0 h 135"/>
                <a:gd name="T88" fmla="*/ 97 w 98"/>
                <a:gd name="T89" fmla="*/ 0 h 135"/>
                <a:gd name="T90" fmla="*/ 97 w 98"/>
                <a:gd name="T91" fmla="*/ 0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
                <a:gd name="T139" fmla="*/ 0 h 135"/>
                <a:gd name="T140" fmla="*/ 98 w 98"/>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 h="135">
                  <a:moveTo>
                    <a:pt x="97" y="0"/>
                  </a:moveTo>
                  <a:lnTo>
                    <a:pt x="83" y="8"/>
                  </a:lnTo>
                  <a:lnTo>
                    <a:pt x="68" y="16"/>
                  </a:lnTo>
                  <a:lnTo>
                    <a:pt x="54" y="25"/>
                  </a:lnTo>
                  <a:lnTo>
                    <a:pt x="41" y="33"/>
                  </a:lnTo>
                  <a:lnTo>
                    <a:pt x="29" y="44"/>
                  </a:lnTo>
                  <a:lnTo>
                    <a:pt x="18" y="56"/>
                  </a:lnTo>
                  <a:lnTo>
                    <a:pt x="9" y="69"/>
                  </a:lnTo>
                  <a:lnTo>
                    <a:pt x="2" y="85"/>
                  </a:lnTo>
                  <a:lnTo>
                    <a:pt x="0" y="96"/>
                  </a:lnTo>
                  <a:lnTo>
                    <a:pt x="0" y="104"/>
                  </a:lnTo>
                  <a:lnTo>
                    <a:pt x="2" y="113"/>
                  </a:lnTo>
                  <a:lnTo>
                    <a:pt x="6" y="120"/>
                  </a:lnTo>
                  <a:lnTo>
                    <a:pt x="13" y="126"/>
                  </a:lnTo>
                  <a:lnTo>
                    <a:pt x="20" y="131"/>
                  </a:lnTo>
                  <a:lnTo>
                    <a:pt x="29" y="134"/>
                  </a:lnTo>
                  <a:lnTo>
                    <a:pt x="39" y="135"/>
                  </a:lnTo>
                  <a:lnTo>
                    <a:pt x="41" y="135"/>
                  </a:lnTo>
                  <a:lnTo>
                    <a:pt x="41" y="134"/>
                  </a:lnTo>
                  <a:lnTo>
                    <a:pt x="39" y="131"/>
                  </a:lnTo>
                  <a:lnTo>
                    <a:pt x="38" y="131"/>
                  </a:lnTo>
                  <a:lnTo>
                    <a:pt x="31" y="128"/>
                  </a:lnTo>
                  <a:lnTo>
                    <a:pt x="24" y="125"/>
                  </a:lnTo>
                  <a:lnTo>
                    <a:pt x="19" y="122"/>
                  </a:lnTo>
                  <a:lnTo>
                    <a:pt x="14" y="119"/>
                  </a:lnTo>
                  <a:lnTo>
                    <a:pt x="10" y="114"/>
                  </a:lnTo>
                  <a:lnTo>
                    <a:pt x="8" y="109"/>
                  </a:lnTo>
                  <a:lnTo>
                    <a:pt x="7" y="102"/>
                  </a:lnTo>
                  <a:lnTo>
                    <a:pt x="7" y="95"/>
                  </a:lnTo>
                  <a:lnTo>
                    <a:pt x="9" y="84"/>
                  </a:lnTo>
                  <a:lnTo>
                    <a:pt x="15" y="75"/>
                  </a:lnTo>
                  <a:lnTo>
                    <a:pt x="20" y="66"/>
                  </a:lnTo>
                  <a:lnTo>
                    <a:pt x="26" y="57"/>
                  </a:lnTo>
                  <a:lnTo>
                    <a:pt x="34" y="47"/>
                  </a:lnTo>
                  <a:lnTo>
                    <a:pt x="42" y="39"/>
                  </a:lnTo>
                  <a:lnTo>
                    <a:pt x="50" y="31"/>
                  </a:lnTo>
                  <a:lnTo>
                    <a:pt x="59" y="25"/>
                  </a:lnTo>
                  <a:lnTo>
                    <a:pt x="69" y="19"/>
                  </a:lnTo>
                  <a:lnTo>
                    <a:pt x="79" y="13"/>
                  </a:lnTo>
                  <a:lnTo>
                    <a:pt x="88" y="7"/>
                  </a:lnTo>
                  <a:lnTo>
                    <a:pt x="98" y="1"/>
                  </a:lnTo>
                  <a:lnTo>
                    <a:pt x="98"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86"/>
            <p:cNvSpPr>
              <a:spLocks/>
            </p:cNvSpPr>
            <p:nvPr/>
          </p:nvSpPr>
          <p:spPr bwMode="auto">
            <a:xfrm>
              <a:off x="3297" y="1799"/>
              <a:ext cx="84" cy="194"/>
            </a:xfrm>
            <a:custGeom>
              <a:avLst/>
              <a:gdLst>
                <a:gd name="T0" fmla="*/ 28 w 84"/>
                <a:gd name="T1" fmla="*/ 15 h 194"/>
                <a:gd name="T2" fmla="*/ 29 w 84"/>
                <a:gd name="T3" fmla="*/ 10 h 194"/>
                <a:gd name="T4" fmla="*/ 29 w 84"/>
                <a:gd name="T5" fmla="*/ 3 h 194"/>
                <a:gd name="T6" fmla="*/ 26 w 84"/>
                <a:gd name="T7" fmla="*/ 0 h 194"/>
                <a:gd name="T8" fmla="*/ 20 w 84"/>
                <a:gd name="T9" fmla="*/ 1 h 194"/>
                <a:gd name="T10" fmla="*/ 12 w 84"/>
                <a:gd name="T11" fmla="*/ 7 h 194"/>
                <a:gd name="T12" fmla="*/ 6 w 84"/>
                <a:gd name="T13" fmla="*/ 15 h 194"/>
                <a:gd name="T14" fmla="*/ 2 w 84"/>
                <a:gd name="T15" fmla="*/ 24 h 194"/>
                <a:gd name="T16" fmla="*/ 1 w 84"/>
                <a:gd name="T17" fmla="*/ 34 h 194"/>
                <a:gd name="T18" fmla="*/ 0 w 84"/>
                <a:gd name="T19" fmla="*/ 45 h 194"/>
                <a:gd name="T20" fmla="*/ 2 w 84"/>
                <a:gd name="T21" fmla="*/ 55 h 194"/>
                <a:gd name="T22" fmla="*/ 4 w 84"/>
                <a:gd name="T23" fmla="*/ 65 h 194"/>
                <a:gd name="T24" fmla="*/ 8 w 84"/>
                <a:gd name="T25" fmla="*/ 73 h 194"/>
                <a:gd name="T26" fmla="*/ 16 w 84"/>
                <a:gd name="T27" fmla="*/ 89 h 194"/>
                <a:gd name="T28" fmla="*/ 25 w 84"/>
                <a:gd name="T29" fmla="*/ 104 h 194"/>
                <a:gd name="T30" fmla="*/ 34 w 84"/>
                <a:gd name="T31" fmla="*/ 119 h 194"/>
                <a:gd name="T32" fmla="*/ 44 w 84"/>
                <a:gd name="T33" fmla="*/ 133 h 194"/>
                <a:gd name="T34" fmla="*/ 53 w 84"/>
                <a:gd name="T35" fmla="*/ 148 h 194"/>
                <a:gd name="T36" fmla="*/ 63 w 84"/>
                <a:gd name="T37" fmla="*/ 163 h 194"/>
                <a:gd name="T38" fmla="*/ 71 w 84"/>
                <a:gd name="T39" fmla="*/ 178 h 194"/>
                <a:gd name="T40" fmla="*/ 79 w 84"/>
                <a:gd name="T41" fmla="*/ 193 h 194"/>
                <a:gd name="T42" fmla="*/ 81 w 84"/>
                <a:gd name="T43" fmla="*/ 194 h 194"/>
                <a:gd name="T44" fmla="*/ 82 w 84"/>
                <a:gd name="T45" fmla="*/ 194 h 194"/>
                <a:gd name="T46" fmla="*/ 84 w 84"/>
                <a:gd name="T47" fmla="*/ 194 h 194"/>
                <a:gd name="T48" fmla="*/ 84 w 84"/>
                <a:gd name="T49" fmla="*/ 193 h 194"/>
                <a:gd name="T50" fmla="*/ 79 w 84"/>
                <a:gd name="T51" fmla="*/ 183 h 194"/>
                <a:gd name="T52" fmla="*/ 75 w 84"/>
                <a:gd name="T53" fmla="*/ 173 h 194"/>
                <a:gd name="T54" fmla="*/ 70 w 84"/>
                <a:gd name="T55" fmla="*/ 163 h 194"/>
                <a:gd name="T56" fmla="*/ 64 w 84"/>
                <a:gd name="T57" fmla="*/ 152 h 194"/>
                <a:gd name="T58" fmla="*/ 58 w 84"/>
                <a:gd name="T59" fmla="*/ 142 h 194"/>
                <a:gd name="T60" fmla="*/ 52 w 84"/>
                <a:gd name="T61" fmla="*/ 133 h 194"/>
                <a:gd name="T62" fmla="*/ 45 w 84"/>
                <a:gd name="T63" fmla="*/ 124 h 194"/>
                <a:gd name="T64" fmla="*/ 38 w 84"/>
                <a:gd name="T65" fmla="*/ 115 h 194"/>
                <a:gd name="T66" fmla="*/ 34 w 84"/>
                <a:gd name="T67" fmla="*/ 110 h 194"/>
                <a:gd name="T68" fmla="*/ 30 w 84"/>
                <a:gd name="T69" fmla="*/ 104 h 194"/>
                <a:gd name="T70" fmla="*/ 27 w 84"/>
                <a:gd name="T71" fmla="*/ 98 h 194"/>
                <a:gd name="T72" fmla="*/ 23 w 84"/>
                <a:gd name="T73" fmla="*/ 92 h 194"/>
                <a:gd name="T74" fmla="*/ 20 w 84"/>
                <a:gd name="T75" fmla="*/ 85 h 194"/>
                <a:gd name="T76" fmla="*/ 16 w 84"/>
                <a:gd name="T77" fmla="*/ 79 h 194"/>
                <a:gd name="T78" fmla="*/ 13 w 84"/>
                <a:gd name="T79" fmla="*/ 73 h 194"/>
                <a:gd name="T80" fmla="*/ 10 w 84"/>
                <a:gd name="T81" fmla="*/ 67 h 194"/>
                <a:gd name="T82" fmla="*/ 6 w 84"/>
                <a:gd name="T83" fmla="*/ 57 h 194"/>
                <a:gd name="T84" fmla="*/ 5 w 84"/>
                <a:gd name="T85" fmla="*/ 46 h 194"/>
                <a:gd name="T86" fmla="*/ 7 w 84"/>
                <a:gd name="T87" fmla="*/ 36 h 194"/>
                <a:gd name="T88" fmla="*/ 8 w 84"/>
                <a:gd name="T89" fmla="*/ 25 h 194"/>
                <a:gd name="T90" fmla="*/ 9 w 84"/>
                <a:gd name="T91" fmla="*/ 20 h 194"/>
                <a:gd name="T92" fmla="*/ 11 w 84"/>
                <a:gd name="T93" fmla="*/ 15 h 194"/>
                <a:gd name="T94" fmla="*/ 13 w 84"/>
                <a:gd name="T95" fmla="*/ 11 h 194"/>
                <a:gd name="T96" fmla="*/ 16 w 84"/>
                <a:gd name="T97" fmla="*/ 7 h 194"/>
                <a:gd name="T98" fmla="*/ 22 w 84"/>
                <a:gd name="T99" fmla="*/ 3 h 194"/>
                <a:gd name="T100" fmla="*/ 25 w 84"/>
                <a:gd name="T101" fmla="*/ 2 h 194"/>
                <a:gd name="T102" fmla="*/ 26 w 84"/>
                <a:gd name="T103" fmla="*/ 4 h 194"/>
                <a:gd name="T104" fmla="*/ 28 w 84"/>
                <a:gd name="T105" fmla="*/ 9 h 194"/>
                <a:gd name="T106" fmla="*/ 28 w 84"/>
                <a:gd name="T107" fmla="*/ 10 h 194"/>
                <a:gd name="T108" fmla="*/ 27 w 84"/>
                <a:gd name="T109" fmla="*/ 12 h 194"/>
                <a:gd name="T110" fmla="*/ 27 w 84"/>
                <a:gd name="T111" fmla="*/ 14 h 194"/>
                <a:gd name="T112" fmla="*/ 26 w 84"/>
                <a:gd name="T113" fmla="*/ 15 h 194"/>
                <a:gd name="T114" fmla="*/ 26 w 84"/>
                <a:gd name="T115" fmla="*/ 15 h 194"/>
                <a:gd name="T116" fmla="*/ 27 w 84"/>
                <a:gd name="T117" fmla="*/ 15 h 194"/>
                <a:gd name="T118" fmla="*/ 28 w 84"/>
                <a:gd name="T119" fmla="*/ 15 h 194"/>
                <a:gd name="T120" fmla="*/ 28 w 84"/>
                <a:gd name="T121" fmla="*/ 15 h 194"/>
                <a:gd name="T122" fmla="*/ 28 w 84"/>
                <a:gd name="T123" fmla="*/ 15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94"/>
                <a:gd name="T188" fmla="*/ 84 w 84"/>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94">
                  <a:moveTo>
                    <a:pt x="28" y="15"/>
                  </a:moveTo>
                  <a:lnTo>
                    <a:pt x="29" y="10"/>
                  </a:lnTo>
                  <a:lnTo>
                    <a:pt x="29" y="3"/>
                  </a:lnTo>
                  <a:lnTo>
                    <a:pt x="26" y="0"/>
                  </a:lnTo>
                  <a:lnTo>
                    <a:pt x="20" y="1"/>
                  </a:lnTo>
                  <a:lnTo>
                    <a:pt x="12" y="7"/>
                  </a:lnTo>
                  <a:lnTo>
                    <a:pt x="6" y="15"/>
                  </a:lnTo>
                  <a:lnTo>
                    <a:pt x="2" y="24"/>
                  </a:lnTo>
                  <a:lnTo>
                    <a:pt x="1" y="34"/>
                  </a:lnTo>
                  <a:lnTo>
                    <a:pt x="0" y="45"/>
                  </a:lnTo>
                  <a:lnTo>
                    <a:pt x="2" y="55"/>
                  </a:lnTo>
                  <a:lnTo>
                    <a:pt x="4" y="65"/>
                  </a:lnTo>
                  <a:lnTo>
                    <a:pt x="8" y="73"/>
                  </a:lnTo>
                  <a:lnTo>
                    <a:pt x="16" y="89"/>
                  </a:lnTo>
                  <a:lnTo>
                    <a:pt x="25" y="104"/>
                  </a:lnTo>
                  <a:lnTo>
                    <a:pt x="34" y="119"/>
                  </a:lnTo>
                  <a:lnTo>
                    <a:pt x="44" y="133"/>
                  </a:lnTo>
                  <a:lnTo>
                    <a:pt x="53" y="148"/>
                  </a:lnTo>
                  <a:lnTo>
                    <a:pt x="63" y="163"/>
                  </a:lnTo>
                  <a:lnTo>
                    <a:pt x="71" y="178"/>
                  </a:lnTo>
                  <a:lnTo>
                    <a:pt x="79" y="193"/>
                  </a:lnTo>
                  <a:lnTo>
                    <a:pt x="81" y="194"/>
                  </a:lnTo>
                  <a:lnTo>
                    <a:pt x="82" y="194"/>
                  </a:lnTo>
                  <a:lnTo>
                    <a:pt x="84" y="194"/>
                  </a:lnTo>
                  <a:lnTo>
                    <a:pt x="84" y="193"/>
                  </a:lnTo>
                  <a:lnTo>
                    <a:pt x="79" y="183"/>
                  </a:lnTo>
                  <a:lnTo>
                    <a:pt x="75" y="173"/>
                  </a:lnTo>
                  <a:lnTo>
                    <a:pt x="70" y="163"/>
                  </a:lnTo>
                  <a:lnTo>
                    <a:pt x="64" y="152"/>
                  </a:lnTo>
                  <a:lnTo>
                    <a:pt x="58" y="142"/>
                  </a:lnTo>
                  <a:lnTo>
                    <a:pt x="52" y="133"/>
                  </a:lnTo>
                  <a:lnTo>
                    <a:pt x="45" y="124"/>
                  </a:lnTo>
                  <a:lnTo>
                    <a:pt x="38" y="115"/>
                  </a:lnTo>
                  <a:lnTo>
                    <a:pt x="34" y="110"/>
                  </a:lnTo>
                  <a:lnTo>
                    <a:pt x="30" y="104"/>
                  </a:lnTo>
                  <a:lnTo>
                    <a:pt x="27" y="98"/>
                  </a:lnTo>
                  <a:lnTo>
                    <a:pt x="23" y="92"/>
                  </a:lnTo>
                  <a:lnTo>
                    <a:pt x="20" y="85"/>
                  </a:lnTo>
                  <a:lnTo>
                    <a:pt x="16" y="79"/>
                  </a:lnTo>
                  <a:lnTo>
                    <a:pt x="13" y="73"/>
                  </a:lnTo>
                  <a:lnTo>
                    <a:pt x="10" y="67"/>
                  </a:lnTo>
                  <a:lnTo>
                    <a:pt x="6" y="57"/>
                  </a:lnTo>
                  <a:lnTo>
                    <a:pt x="5" y="46"/>
                  </a:lnTo>
                  <a:lnTo>
                    <a:pt x="7" y="36"/>
                  </a:lnTo>
                  <a:lnTo>
                    <a:pt x="8" y="25"/>
                  </a:lnTo>
                  <a:lnTo>
                    <a:pt x="9" y="20"/>
                  </a:lnTo>
                  <a:lnTo>
                    <a:pt x="11" y="15"/>
                  </a:lnTo>
                  <a:lnTo>
                    <a:pt x="13" y="11"/>
                  </a:lnTo>
                  <a:lnTo>
                    <a:pt x="16" y="7"/>
                  </a:lnTo>
                  <a:lnTo>
                    <a:pt x="22" y="3"/>
                  </a:lnTo>
                  <a:lnTo>
                    <a:pt x="25" y="2"/>
                  </a:lnTo>
                  <a:lnTo>
                    <a:pt x="26" y="4"/>
                  </a:lnTo>
                  <a:lnTo>
                    <a:pt x="28" y="9"/>
                  </a:lnTo>
                  <a:lnTo>
                    <a:pt x="28" y="10"/>
                  </a:lnTo>
                  <a:lnTo>
                    <a:pt x="27" y="12"/>
                  </a:lnTo>
                  <a:lnTo>
                    <a:pt x="27" y="14"/>
                  </a:lnTo>
                  <a:lnTo>
                    <a:pt x="26" y="15"/>
                  </a:lnTo>
                  <a:lnTo>
                    <a:pt x="27" y="15"/>
                  </a:lnTo>
                  <a:lnTo>
                    <a:pt x="2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2" name="Freeform 87"/>
            <p:cNvSpPr>
              <a:spLocks/>
            </p:cNvSpPr>
            <p:nvPr/>
          </p:nvSpPr>
          <p:spPr bwMode="auto">
            <a:xfrm>
              <a:off x="3349" y="1748"/>
              <a:ext cx="172" cy="54"/>
            </a:xfrm>
            <a:custGeom>
              <a:avLst/>
              <a:gdLst>
                <a:gd name="T0" fmla="*/ 0 w 172"/>
                <a:gd name="T1" fmla="*/ 15 h 54"/>
                <a:gd name="T2" fmla="*/ 4 w 172"/>
                <a:gd name="T3" fmla="*/ 22 h 54"/>
                <a:gd name="T4" fmla="*/ 8 w 172"/>
                <a:gd name="T5" fmla="*/ 28 h 54"/>
                <a:gd name="T6" fmla="*/ 12 w 172"/>
                <a:gd name="T7" fmla="*/ 34 h 54"/>
                <a:gd name="T8" fmla="*/ 18 w 172"/>
                <a:gd name="T9" fmla="*/ 39 h 54"/>
                <a:gd name="T10" fmla="*/ 23 w 172"/>
                <a:gd name="T11" fmla="*/ 43 h 54"/>
                <a:gd name="T12" fmla="*/ 29 w 172"/>
                <a:gd name="T13" fmla="*/ 47 h 54"/>
                <a:gd name="T14" fmla="*/ 35 w 172"/>
                <a:gd name="T15" fmla="*/ 50 h 54"/>
                <a:gd name="T16" fmla="*/ 42 w 172"/>
                <a:gd name="T17" fmla="*/ 52 h 54"/>
                <a:gd name="T18" fmla="*/ 50 w 172"/>
                <a:gd name="T19" fmla="*/ 54 h 54"/>
                <a:gd name="T20" fmla="*/ 56 w 172"/>
                <a:gd name="T21" fmla="*/ 54 h 54"/>
                <a:gd name="T22" fmla="*/ 64 w 172"/>
                <a:gd name="T23" fmla="*/ 54 h 54"/>
                <a:gd name="T24" fmla="*/ 71 w 172"/>
                <a:gd name="T25" fmla="*/ 53 h 54"/>
                <a:gd name="T26" fmla="*/ 79 w 172"/>
                <a:gd name="T27" fmla="*/ 52 h 54"/>
                <a:gd name="T28" fmla="*/ 86 w 172"/>
                <a:gd name="T29" fmla="*/ 50 h 54"/>
                <a:gd name="T30" fmla="*/ 93 w 172"/>
                <a:gd name="T31" fmla="*/ 48 h 54"/>
                <a:gd name="T32" fmla="*/ 100 w 172"/>
                <a:gd name="T33" fmla="*/ 46 h 54"/>
                <a:gd name="T34" fmla="*/ 109 w 172"/>
                <a:gd name="T35" fmla="*/ 43 h 54"/>
                <a:gd name="T36" fmla="*/ 119 w 172"/>
                <a:gd name="T37" fmla="*/ 39 h 54"/>
                <a:gd name="T38" fmla="*/ 130 w 172"/>
                <a:gd name="T39" fmla="*/ 34 h 54"/>
                <a:gd name="T40" fmla="*/ 139 w 172"/>
                <a:gd name="T41" fmla="*/ 28 h 54"/>
                <a:gd name="T42" fmla="*/ 150 w 172"/>
                <a:gd name="T43" fmla="*/ 22 h 54"/>
                <a:gd name="T44" fmla="*/ 159 w 172"/>
                <a:gd name="T45" fmla="*/ 16 h 54"/>
                <a:gd name="T46" fmla="*/ 166 w 172"/>
                <a:gd name="T47" fmla="*/ 8 h 54"/>
                <a:gd name="T48" fmla="*/ 172 w 172"/>
                <a:gd name="T49" fmla="*/ 0 h 54"/>
                <a:gd name="T50" fmla="*/ 172 w 172"/>
                <a:gd name="T51" fmla="*/ 0 h 54"/>
                <a:gd name="T52" fmla="*/ 171 w 172"/>
                <a:gd name="T53" fmla="*/ 0 h 54"/>
                <a:gd name="T54" fmla="*/ 171 w 172"/>
                <a:gd name="T55" fmla="*/ 0 h 54"/>
                <a:gd name="T56" fmla="*/ 170 w 172"/>
                <a:gd name="T57" fmla="*/ 1 h 54"/>
                <a:gd name="T58" fmla="*/ 162 w 172"/>
                <a:gd name="T59" fmla="*/ 10 h 54"/>
                <a:gd name="T60" fmla="*/ 153 w 172"/>
                <a:gd name="T61" fmla="*/ 18 h 54"/>
                <a:gd name="T62" fmla="*/ 142 w 172"/>
                <a:gd name="T63" fmla="*/ 26 h 54"/>
                <a:gd name="T64" fmla="*/ 129 w 172"/>
                <a:gd name="T65" fmla="*/ 33 h 54"/>
                <a:gd name="T66" fmla="*/ 116 w 172"/>
                <a:gd name="T67" fmla="*/ 39 h 54"/>
                <a:gd name="T68" fmla="*/ 103 w 172"/>
                <a:gd name="T69" fmla="*/ 44 h 54"/>
                <a:gd name="T70" fmla="*/ 91 w 172"/>
                <a:gd name="T71" fmla="*/ 48 h 54"/>
                <a:gd name="T72" fmla="*/ 80 w 172"/>
                <a:gd name="T73" fmla="*/ 50 h 54"/>
                <a:gd name="T74" fmla="*/ 73 w 172"/>
                <a:gd name="T75" fmla="*/ 51 h 54"/>
                <a:gd name="T76" fmla="*/ 66 w 172"/>
                <a:gd name="T77" fmla="*/ 51 h 54"/>
                <a:gd name="T78" fmla="*/ 59 w 172"/>
                <a:gd name="T79" fmla="*/ 51 h 54"/>
                <a:gd name="T80" fmla="*/ 51 w 172"/>
                <a:gd name="T81" fmla="*/ 51 h 54"/>
                <a:gd name="T82" fmla="*/ 44 w 172"/>
                <a:gd name="T83" fmla="*/ 51 h 54"/>
                <a:gd name="T84" fmla="*/ 38 w 172"/>
                <a:gd name="T85" fmla="*/ 49 h 54"/>
                <a:gd name="T86" fmla="*/ 31 w 172"/>
                <a:gd name="T87" fmla="*/ 46 h 54"/>
                <a:gd name="T88" fmla="*/ 25 w 172"/>
                <a:gd name="T89" fmla="*/ 42 h 54"/>
                <a:gd name="T90" fmla="*/ 21 w 172"/>
                <a:gd name="T91" fmla="*/ 39 h 54"/>
                <a:gd name="T92" fmla="*/ 18 w 172"/>
                <a:gd name="T93" fmla="*/ 36 h 54"/>
                <a:gd name="T94" fmla="*/ 15 w 172"/>
                <a:gd name="T95" fmla="*/ 33 h 54"/>
                <a:gd name="T96" fmla="*/ 12 w 172"/>
                <a:gd name="T97" fmla="*/ 29 h 54"/>
                <a:gd name="T98" fmla="*/ 9 w 172"/>
                <a:gd name="T99" fmla="*/ 25 h 54"/>
                <a:gd name="T100" fmla="*/ 6 w 172"/>
                <a:gd name="T101" fmla="*/ 21 h 54"/>
                <a:gd name="T102" fmla="*/ 4 w 172"/>
                <a:gd name="T103" fmla="*/ 17 h 54"/>
                <a:gd name="T104" fmla="*/ 2 w 172"/>
                <a:gd name="T105" fmla="*/ 13 h 54"/>
                <a:gd name="T106" fmla="*/ 2 w 172"/>
                <a:gd name="T107" fmla="*/ 13 h 54"/>
                <a:gd name="T108" fmla="*/ 1 w 172"/>
                <a:gd name="T109" fmla="*/ 13 h 54"/>
                <a:gd name="T110" fmla="*/ 0 w 172"/>
                <a:gd name="T111" fmla="*/ 14 h 54"/>
                <a:gd name="T112" fmla="*/ 0 w 172"/>
                <a:gd name="T113" fmla="*/ 15 h 54"/>
                <a:gd name="T114" fmla="*/ 0 w 172"/>
                <a:gd name="T115" fmla="*/ 15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
                <a:gd name="T175" fmla="*/ 0 h 54"/>
                <a:gd name="T176" fmla="*/ 172 w 17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 h="54">
                  <a:moveTo>
                    <a:pt x="0" y="15"/>
                  </a:moveTo>
                  <a:lnTo>
                    <a:pt x="4" y="22"/>
                  </a:lnTo>
                  <a:lnTo>
                    <a:pt x="8" y="28"/>
                  </a:lnTo>
                  <a:lnTo>
                    <a:pt x="12" y="34"/>
                  </a:lnTo>
                  <a:lnTo>
                    <a:pt x="18" y="39"/>
                  </a:lnTo>
                  <a:lnTo>
                    <a:pt x="23" y="43"/>
                  </a:lnTo>
                  <a:lnTo>
                    <a:pt x="29" y="47"/>
                  </a:lnTo>
                  <a:lnTo>
                    <a:pt x="35" y="50"/>
                  </a:lnTo>
                  <a:lnTo>
                    <a:pt x="42" y="52"/>
                  </a:lnTo>
                  <a:lnTo>
                    <a:pt x="50" y="54"/>
                  </a:lnTo>
                  <a:lnTo>
                    <a:pt x="56" y="54"/>
                  </a:lnTo>
                  <a:lnTo>
                    <a:pt x="64" y="54"/>
                  </a:lnTo>
                  <a:lnTo>
                    <a:pt x="71" y="53"/>
                  </a:lnTo>
                  <a:lnTo>
                    <a:pt x="79" y="52"/>
                  </a:lnTo>
                  <a:lnTo>
                    <a:pt x="86" y="50"/>
                  </a:lnTo>
                  <a:lnTo>
                    <a:pt x="93" y="48"/>
                  </a:lnTo>
                  <a:lnTo>
                    <a:pt x="100" y="46"/>
                  </a:lnTo>
                  <a:lnTo>
                    <a:pt x="109" y="43"/>
                  </a:lnTo>
                  <a:lnTo>
                    <a:pt x="119" y="39"/>
                  </a:lnTo>
                  <a:lnTo>
                    <a:pt x="130" y="34"/>
                  </a:lnTo>
                  <a:lnTo>
                    <a:pt x="139" y="28"/>
                  </a:lnTo>
                  <a:lnTo>
                    <a:pt x="150" y="22"/>
                  </a:lnTo>
                  <a:lnTo>
                    <a:pt x="159" y="16"/>
                  </a:lnTo>
                  <a:lnTo>
                    <a:pt x="166" y="8"/>
                  </a:lnTo>
                  <a:lnTo>
                    <a:pt x="172" y="0"/>
                  </a:lnTo>
                  <a:lnTo>
                    <a:pt x="171" y="0"/>
                  </a:lnTo>
                  <a:lnTo>
                    <a:pt x="170" y="1"/>
                  </a:lnTo>
                  <a:lnTo>
                    <a:pt x="162" y="10"/>
                  </a:lnTo>
                  <a:lnTo>
                    <a:pt x="153" y="18"/>
                  </a:lnTo>
                  <a:lnTo>
                    <a:pt x="142" y="26"/>
                  </a:lnTo>
                  <a:lnTo>
                    <a:pt x="129" y="33"/>
                  </a:lnTo>
                  <a:lnTo>
                    <a:pt x="116" y="39"/>
                  </a:lnTo>
                  <a:lnTo>
                    <a:pt x="103" y="44"/>
                  </a:lnTo>
                  <a:lnTo>
                    <a:pt x="91" y="48"/>
                  </a:lnTo>
                  <a:lnTo>
                    <a:pt x="80" y="50"/>
                  </a:lnTo>
                  <a:lnTo>
                    <a:pt x="73" y="51"/>
                  </a:lnTo>
                  <a:lnTo>
                    <a:pt x="66" y="51"/>
                  </a:lnTo>
                  <a:lnTo>
                    <a:pt x="59" y="51"/>
                  </a:lnTo>
                  <a:lnTo>
                    <a:pt x="51" y="51"/>
                  </a:lnTo>
                  <a:lnTo>
                    <a:pt x="44" y="51"/>
                  </a:lnTo>
                  <a:lnTo>
                    <a:pt x="38" y="49"/>
                  </a:lnTo>
                  <a:lnTo>
                    <a:pt x="31" y="46"/>
                  </a:lnTo>
                  <a:lnTo>
                    <a:pt x="25" y="42"/>
                  </a:lnTo>
                  <a:lnTo>
                    <a:pt x="21" y="39"/>
                  </a:lnTo>
                  <a:lnTo>
                    <a:pt x="18" y="36"/>
                  </a:lnTo>
                  <a:lnTo>
                    <a:pt x="15" y="33"/>
                  </a:lnTo>
                  <a:lnTo>
                    <a:pt x="12" y="29"/>
                  </a:lnTo>
                  <a:lnTo>
                    <a:pt x="9" y="25"/>
                  </a:lnTo>
                  <a:lnTo>
                    <a:pt x="6" y="21"/>
                  </a:lnTo>
                  <a:lnTo>
                    <a:pt x="4" y="17"/>
                  </a:lnTo>
                  <a:lnTo>
                    <a:pt x="2" y="13"/>
                  </a:lnTo>
                  <a:lnTo>
                    <a:pt x="1" y="13"/>
                  </a:lnTo>
                  <a:lnTo>
                    <a:pt x="0" y="14"/>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3" name="Freeform 88"/>
            <p:cNvSpPr>
              <a:spLocks/>
            </p:cNvSpPr>
            <p:nvPr/>
          </p:nvSpPr>
          <p:spPr bwMode="auto">
            <a:xfrm>
              <a:off x="3244" y="1838"/>
              <a:ext cx="82" cy="528"/>
            </a:xfrm>
            <a:custGeom>
              <a:avLst/>
              <a:gdLst>
                <a:gd name="T0" fmla="*/ 4 w 82"/>
                <a:gd name="T1" fmla="*/ 16 h 528"/>
                <a:gd name="T2" fmla="*/ 0 w 82"/>
                <a:gd name="T3" fmla="*/ 47 h 528"/>
                <a:gd name="T4" fmla="*/ 1 w 82"/>
                <a:gd name="T5" fmla="*/ 72 h 528"/>
                <a:gd name="T6" fmla="*/ 7 w 82"/>
                <a:gd name="T7" fmla="*/ 89 h 528"/>
                <a:gd name="T8" fmla="*/ 16 w 82"/>
                <a:gd name="T9" fmla="*/ 104 h 528"/>
                <a:gd name="T10" fmla="*/ 25 w 82"/>
                <a:gd name="T11" fmla="*/ 119 h 528"/>
                <a:gd name="T12" fmla="*/ 40 w 82"/>
                <a:gd name="T13" fmla="*/ 142 h 528"/>
                <a:gd name="T14" fmla="*/ 59 w 82"/>
                <a:gd name="T15" fmla="*/ 178 h 528"/>
                <a:gd name="T16" fmla="*/ 72 w 82"/>
                <a:gd name="T17" fmla="*/ 214 h 528"/>
                <a:gd name="T18" fmla="*/ 74 w 82"/>
                <a:gd name="T19" fmla="*/ 252 h 528"/>
                <a:gd name="T20" fmla="*/ 66 w 82"/>
                <a:gd name="T21" fmla="*/ 284 h 528"/>
                <a:gd name="T22" fmla="*/ 55 w 82"/>
                <a:gd name="T23" fmla="*/ 311 h 528"/>
                <a:gd name="T24" fmla="*/ 43 w 82"/>
                <a:gd name="T25" fmla="*/ 338 h 528"/>
                <a:gd name="T26" fmla="*/ 31 w 82"/>
                <a:gd name="T27" fmla="*/ 364 h 528"/>
                <a:gd name="T28" fmla="*/ 20 w 82"/>
                <a:gd name="T29" fmla="*/ 396 h 528"/>
                <a:gd name="T30" fmla="*/ 10 w 82"/>
                <a:gd name="T31" fmla="*/ 433 h 528"/>
                <a:gd name="T32" fmla="*/ 3 w 82"/>
                <a:gd name="T33" fmla="*/ 471 h 528"/>
                <a:gd name="T34" fmla="*/ 1 w 82"/>
                <a:gd name="T35" fmla="*/ 509 h 528"/>
                <a:gd name="T36" fmla="*/ 1 w 82"/>
                <a:gd name="T37" fmla="*/ 528 h 528"/>
                <a:gd name="T38" fmla="*/ 3 w 82"/>
                <a:gd name="T39" fmla="*/ 527 h 528"/>
                <a:gd name="T40" fmla="*/ 3 w 82"/>
                <a:gd name="T41" fmla="*/ 508 h 528"/>
                <a:gd name="T42" fmla="*/ 6 w 82"/>
                <a:gd name="T43" fmla="*/ 469 h 528"/>
                <a:gd name="T44" fmla="*/ 13 w 82"/>
                <a:gd name="T45" fmla="*/ 432 h 528"/>
                <a:gd name="T46" fmla="*/ 24 w 82"/>
                <a:gd name="T47" fmla="*/ 394 h 528"/>
                <a:gd name="T48" fmla="*/ 36 w 82"/>
                <a:gd name="T49" fmla="*/ 364 h 528"/>
                <a:gd name="T50" fmla="*/ 48 w 82"/>
                <a:gd name="T51" fmla="*/ 337 h 528"/>
                <a:gd name="T52" fmla="*/ 60 w 82"/>
                <a:gd name="T53" fmla="*/ 312 h 528"/>
                <a:gd name="T54" fmla="*/ 71 w 82"/>
                <a:gd name="T55" fmla="*/ 286 h 528"/>
                <a:gd name="T56" fmla="*/ 80 w 82"/>
                <a:gd name="T57" fmla="*/ 258 h 528"/>
                <a:gd name="T58" fmla="*/ 81 w 82"/>
                <a:gd name="T59" fmla="*/ 230 h 528"/>
                <a:gd name="T60" fmla="*/ 75 w 82"/>
                <a:gd name="T61" fmla="*/ 201 h 528"/>
                <a:gd name="T62" fmla="*/ 64 w 82"/>
                <a:gd name="T63" fmla="*/ 175 h 528"/>
                <a:gd name="T64" fmla="*/ 54 w 82"/>
                <a:gd name="T65" fmla="*/ 152 h 528"/>
                <a:gd name="T66" fmla="*/ 43 w 82"/>
                <a:gd name="T67" fmla="*/ 134 h 528"/>
                <a:gd name="T68" fmla="*/ 31 w 82"/>
                <a:gd name="T69" fmla="*/ 117 h 528"/>
                <a:gd name="T70" fmla="*/ 20 w 82"/>
                <a:gd name="T71" fmla="*/ 99 h 528"/>
                <a:gd name="T72" fmla="*/ 6 w 82"/>
                <a:gd name="T73" fmla="*/ 69 h 528"/>
                <a:gd name="T74" fmla="*/ 6 w 82"/>
                <a:gd name="T75" fmla="*/ 23 h 528"/>
                <a:gd name="T76" fmla="*/ 11 w 82"/>
                <a:gd name="T77" fmla="*/ 0 h 528"/>
                <a:gd name="T78" fmla="*/ 10 w 82"/>
                <a:gd name="T79" fmla="*/ 0 h 528"/>
                <a:gd name="T80" fmla="*/ 9 w 82"/>
                <a:gd name="T81" fmla="*/ 1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528"/>
                <a:gd name="T125" fmla="*/ 82 w 82"/>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528">
                  <a:moveTo>
                    <a:pt x="9" y="1"/>
                  </a:moveTo>
                  <a:lnTo>
                    <a:pt x="4" y="16"/>
                  </a:lnTo>
                  <a:lnTo>
                    <a:pt x="1" y="32"/>
                  </a:lnTo>
                  <a:lnTo>
                    <a:pt x="0" y="47"/>
                  </a:lnTo>
                  <a:lnTo>
                    <a:pt x="0" y="63"/>
                  </a:lnTo>
                  <a:lnTo>
                    <a:pt x="1" y="72"/>
                  </a:lnTo>
                  <a:lnTo>
                    <a:pt x="3" y="81"/>
                  </a:lnTo>
                  <a:lnTo>
                    <a:pt x="7" y="89"/>
                  </a:lnTo>
                  <a:lnTo>
                    <a:pt x="11" y="97"/>
                  </a:lnTo>
                  <a:lnTo>
                    <a:pt x="16" y="104"/>
                  </a:lnTo>
                  <a:lnTo>
                    <a:pt x="21" y="112"/>
                  </a:lnTo>
                  <a:lnTo>
                    <a:pt x="25" y="119"/>
                  </a:lnTo>
                  <a:lnTo>
                    <a:pt x="31" y="127"/>
                  </a:lnTo>
                  <a:lnTo>
                    <a:pt x="40" y="142"/>
                  </a:lnTo>
                  <a:lnTo>
                    <a:pt x="50" y="160"/>
                  </a:lnTo>
                  <a:lnTo>
                    <a:pt x="59" y="178"/>
                  </a:lnTo>
                  <a:lnTo>
                    <a:pt x="66" y="195"/>
                  </a:lnTo>
                  <a:lnTo>
                    <a:pt x="72" y="214"/>
                  </a:lnTo>
                  <a:lnTo>
                    <a:pt x="75" y="234"/>
                  </a:lnTo>
                  <a:lnTo>
                    <a:pt x="74" y="252"/>
                  </a:lnTo>
                  <a:lnTo>
                    <a:pt x="70" y="271"/>
                  </a:lnTo>
                  <a:lnTo>
                    <a:pt x="66" y="284"/>
                  </a:lnTo>
                  <a:lnTo>
                    <a:pt x="61" y="298"/>
                  </a:lnTo>
                  <a:lnTo>
                    <a:pt x="55" y="311"/>
                  </a:lnTo>
                  <a:lnTo>
                    <a:pt x="49" y="325"/>
                  </a:lnTo>
                  <a:lnTo>
                    <a:pt x="43" y="338"/>
                  </a:lnTo>
                  <a:lnTo>
                    <a:pt x="37" y="351"/>
                  </a:lnTo>
                  <a:lnTo>
                    <a:pt x="31" y="364"/>
                  </a:lnTo>
                  <a:lnTo>
                    <a:pt x="26" y="378"/>
                  </a:lnTo>
                  <a:lnTo>
                    <a:pt x="20" y="396"/>
                  </a:lnTo>
                  <a:lnTo>
                    <a:pt x="14" y="414"/>
                  </a:lnTo>
                  <a:lnTo>
                    <a:pt x="10" y="433"/>
                  </a:lnTo>
                  <a:lnTo>
                    <a:pt x="6" y="452"/>
                  </a:lnTo>
                  <a:lnTo>
                    <a:pt x="3" y="471"/>
                  </a:lnTo>
                  <a:lnTo>
                    <a:pt x="1" y="489"/>
                  </a:lnTo>
                  <a:lnTo>
                    <a:pt x="1" y="509"/>
                  </a:lnTo>
                  <a:lnTo>
                    <a:pt x="1" y="528"/>
                  </a:lnTo>
                  <a:lnTo>
                    <a:pt x="2" y="527"/>
                  </a:lnTo>
                  <a:lnTo>
                    <a:pt x="3" y="527"/>
                  </a:lnTo>
                  <a:lnTo>
                    <a:pt x="3" y="508"/>
                  </a:lnTo>
                  <a:lnTo>
                    <a:pt x="4" y="489"/>
                  </a:lnTo>
                  <a:lnTo>
                    <a:pt x="6" y="469"/>
                  </a:lnTo>
                  <a:lnTo>
                    <a:pt x="9" y="450"/>
                  </a:lnTo>
                  <a:lnTo>
                    <a:pt x="13" y="432"/>
                  </a:lnTo>
                  <a:lnTo>
                    <a:pt x="18" y="413"/>
                  </a:lnTo>
                  <a:lnTo>
                    <a:pt x="24" y="394"/>
                  </a:lnTo>
                  <a:lnTo>
                    <a:pt x="31" y="376"/>
                  </a:lnTo>
                  <a:lnTo>
                    <a:pt x="36" y="364"/>
                  </a:lnTo>
                  <a:lnTo>
                    <a:pt x="42" y="350"/>
                  </a:lnTo>
                  <a:lnTo>
                    <a:pt x="48" y="337"/>
                  </a:lnTo>
                  <a:lnTo>
                    <a:pt x="54" y="325"/>
                  </a:lnTo>
                  <a:lnTo>
                    <a:pt x="60" y="312"/>
                  </a:lnTo>
                  <a:lnTo>
                    <a:pt x="66" y="299"/>
                  </a:lnTo>
                  <a:lnTo>
                    <a:pt x="71" y="286"/>
                  </a:lnTo>
                  <a:lnTo>
                    <a:pt x="76" y="272"/>
                  </a:lnTo>
                  <a:lnTo>
                    <a:pt x="80" y="258"/>
                  </a:lnTo>
                  <a:lnTo>
                    <a:pt x="82" y="244"/>
                  </a:lnTo>
                  <a:lnTo>
                    <a:pt x="81" y="230"/>
                  </a:lnTo>
                  <a:lnTo>
                    <a:pt x="79" y="216"/>
                  </a:lnTo>
                  <a:lnTo>
                    <a:pt x="75" y="201"/>
                  </a:lnTo>
                  <a:lnTo>
                    <a:pt x="70" y="188"/>
                  </a:lnTo>
                  <a:lnTo>
                    <a:pt x="64" y="175"/>
                  </a:lnTo>
                  <a:lnTo>
                    <a:pt x="58" y="161"/>
                  </a:lnTo>
                  <a:lnTo>
                    <a:pt x="54" y="152"/>
                  </a:lnTo>
                  <a:lnTo>
                    <a:pt x="49" y="143"/>
                  </a:lnTo>
                  <a:lnTo>
                    <a:pt x="43" y="134"/>
                  </a:lnTo>
                  <a:lnTo>
                    <a:pt x="37" y="125"/>
                  </a:lnTo>
                  <a:lnTo>
                    <a:pt x="31" y="117"/>
                  </a:lnTo>
                  <a:lnTo>
                    <a:pt x="25" y="108"/>
                  </a:lnTo>
                  <a:lnTo>
                    <a:pt x="20" y="99"/>
                  </a:lnTo>
                  <a:lnTo>
                    <a:pt x="15" y="90"/>
                  </a:lnTo>
                  <a:lnTo>
                    <a:pt x="6" y="69"/>
                  </a:lnTo>
                  <a:lnTo>
                    <a:pt x="4" y="46"/>
                  </a:lnTo>
                  <a:lnTo>
                    <a:pt x="6" y="23"/>
                  </a:lnTo>
                  <a:lnTo>
                    <a:pt x="11" y="0"/>
                  </a:lnTo>
                  <a:lnTo>
                    <a:pt x="10"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4" name="Freeform 89"/>
            <p:cNvSpPr>
              <a:spLocks/>
            </p:cNvSpPr>
            <p:nvPr/>
          </p:nvSpPr>
          <p:spPr bwMode="auto">
            <a:xfrm>
              <a:off x="3570" y="2422"/>
              <a:ext cx="61" cy="304"/>
            </a:xfrm>
            <a:custGeom>
              <a:avLst/>
              <a:gdLst>
                <a:gd name="T0" fmla="*/ 0 w 61"/>
                <a:gd name="T1" fmla="*/ 303 h 304"/>
                <a:gd name="T2" fmla="*/ 2 w 61"/>
                <a:gd name="T3" fmla="*/ 283 h 304"/>
                <a:gd name="T4" fmla="*/ 4 w 61"/>
                <a:gd name="T5" fmla="*/ 262 h 304"/>
                <a:gd name="T6" fmla="*/ 6 w 61"/>
                <a:gd name="T7" fmla="*/ 242 h 304"/>
                <a:gd name="T8" fmla="*/ 9 w 61"/>
                <a:gd name="T9" fmla="*/ 221 h 304"/>
                <a:gd name="T10" fmla="*/ 12 w 61"/>
                <a:gd name="T11" fmla="*/ 201 h 304"/>
                <a:gd name="T12" fmla="*/ 16 w 61"/>
                <a:gd name="T13" fmla="*/ 181 h 304"/>
                <a:gd name="T14" fmla="*/ 21 w 61"/>
                <a:gd name="T15" fmla="*/ 162 h 304"/>
                <a:gd name="T16" fmla="*/ 26 w 61"/>
                <a:gd name="T17" fmla="*/ 142 h 304"/>
                <a:gd name="T18" fmla="*/ 31 w 61"/>
                <a:gd name="T19" fmla="*/ 125 h 304"/>
                <a:gd name="T20" fmla="*/ 36 w 61"/>
                <a:gd name="T21" fmla="*/ 108 h 304"/>
                <a:gd name="T22" fmla="*/ 41 w 61"/>
                <a:gd name="T23" fmla="*/ 91 h 304"/>
                <a:gd name="T24" fmla="*/ 46 w 61"/>
                <a:gd name="T25" fmla="*/ 74 h 304"/>
                <a:gd name="T26" fmla="*/ 51 w 61"/>
                <a:gd name="T27" fmla="*/ 57 h 304"/>
                <a:gd name="T28" fmla="*/ 54 w 61"/>
                <a:gd name="T29" fmla="*/ 40 h 304"/>
                <a:gd name="T30" fmla="*/ 58 w 61"/>
                <a:gd name="T31" fmla="*/ 22 h 304"/>
                <a:gd name="T32" fmla="*/ 61 w 61"/>
                <a:gd name="T33" fmla="*/ 5 h 304"/>
                <a:gd name="T34" fmla="*/ 60 w 61"/>
                <a:gd name="T35" fmla="*/ 2 h 304"/>
                <a:gd name="T36" fmla="*/ 59 w 61"/>
                <a:gd name="T37" fmla="*/ 0 h 304"/>
                <a:gd name="T38" fmla="*/ 57 w 61"/>
                <a:gd name="T39" fmla="*/ 1 h 304"/>
                <a:gd name="T40" fmla="*/ 56 w 61"/>
                <a:gd name="T41" fmla="*/ 4 h 304"/>
                <a:gd name="T42" fmla="*/ 53 w 61"/>
                <a:gd name="T43" fmla="*/ 23 h 304"/>
                <a:gd name="T44" fmla="*/ 49 w 61"/>
                <a:gd name="T45" fmla="*/ 42 h 304"/>
                <a:gd name="T46" fmla="*/ 45 w 61"/>
                <a:gd name="T47" fmla="*/ 61 h 304"/>
                <a:gd name="T48" fmla="*/ 40 w 61"/>
                <a:gd name="T49" fmla="*/ 79 h 304"/>
                <a:gd name="T50" fmla="*/ 35 w 61"/>
                <a:gd name="T51" fmla="*/ 98 h 304"/>
                <a:gd name="T52" fmla="*/ 30 w 61"/>
                <a:gd name="T53" fmla="*/ 117 h 304"/>
                <a:gd name="T54" fmla="*/ 24 w 61"/>
                <a:gd name="T55" fmla="*/ 136 h 304"/>
                <a:gd name="T56" fmla="*/ 19 w 61"/>
                <a:gd name="T57" fmla="*/ 155 h 304"/>
                <a:gd name="T58" fmla="*/ 11 w 61"/>
                <a:gd name="T59" fmla="*/ 192 h 304"/>
                <a:gd name="T60" fmla="*/ 6 w 61"/>
                <a:gd name="T61" fmla="*/ 228 h 304"/>
                <a:gd name="T62" fmla="*/ 2 w 61"/>
                <a:gd name="T63" fmla="*/ 266 h 304"/>
                <a:gd name="T64" fmla="*/ 0 w 61"/>
                <a:gd name="T65" fmla="*/ 303 h 304"/>
                <a:gd name="T66" fmla="*/ 0 w 61"/>
                <a:gd name="T67" fmla="*/ 304 h 304"/>
                <a:gd name="T68" fmla="*/ 0 w 61"/>
                <a:gd name="T69" fmla="*/ 304 h 304"/>
                <a:gd name="T70" fmla="*/ 0 w 61"/>
                <a:gd name="T71" fmla="*/ 304 h 304"/>
                <a:gd name="T72" fmla="*/ 0 w 61"/>
                <a:gd name="T73" fmla="*/ 303 h 304"/>
                <a:gd name="T74" fmla="*/ 0 w 61"/>
                <a:gd name="T75" fmla="*/ 303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304"/>
                <a:gd name="T116" fmla="*/ 61 w 61"/>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304">
                  <a:moveTo>
                    <a:pt x="0" y="303"/>
                  </a:moveTo>
                  <a:lnTo>
                    <a:pt x="2" y="283"/>
                  </a:lnTo>
                  <a:lnTo>
                    <a:pt x="4" y="262"/>
                  </a:lnTo>
                  <a:lnTo>
                    <a:pt x="6" y="242"/>
                  </a:lnTo>
                  <a:lnTo>
                    <a:pt x="9" y="221"/>
                  </a:lnTo>
                  <a:lnTo>
                    <a:pt x="12" y="201"/>
                  </a:lnTo>
                  <a:lnTo>
                    <a:pt x="16" y="181"/>
                  </a:lnTo>
                  <a:lnTo>
                    <a:pt x="21" y="162"/>
                  </a:lnTo>
                  <a:lnTo>
                    <a:pt x="26" y="142"/>
                  </a:lnTo>
                  <a:lnTo>
                    <a:pt x="31" y="125"/>
                  </a:lnTo>
                  <a:lnTo>
                    <a:pt x="36" y="108"/>
                  </a:lnTo>
                  <a:lnTo>
                    <a:pt x="41" y="91"/>
                  </a:lnTo>
                  <a:lnTo>
                    <a:pt x="46" y="74"/>
                  </a:lnTo>
                  <a:lnTo>
                    <a:pt x="51" y="57"/>
                  </a:lnTo>
                  <a:lnTo>
                    <a:pt x="54" y="40"/>
                  </a:lnTo>
                  <a:lnTo>
                    <a:pt x="58" y="22"/>
                  </a:lnTo>
                  <a:lnTo>
                    <a:pt x="61" y="5"/>
                  </a:lnTo>
                  <a:lnTo>
                    <a:pt x="60" y="2"/>
                  </a:lnTo>
                  <a:lnTo>
                    <a:pt x="59" y="0"/>
                  </a:lnTo>
                  <a:lnTo>
                    <a:pt x="57" y="1"/>
                  </a:lnTo>
                  <a:lnTo>
                    <a:pt x="56" y="4"/>
                  </a:lnTo>
                  <a:lnTo>
                    <a:pt x="53" y="23"/>
                  </a:lnTo>
                  <a:lnTo>
                    <a:pt x="49" y="42"/>
                  </a:lnTo>
                  <a:lnTo>
                    <a:pt x="45" y="61"/>
                  </a:lnTo>
                  <a:lnTo>
                    <a:pt x="40" y="79"/>
                  </a:lnTo>
                  <a:lnTo>
                    <a:pt x="35" y="98"/>
                  </a:lnTo>
                  <a:lnTo>
                    <a:pt x="30" y="117"/>
                  </a:lnTo>
                  <a:lnTo>
                    <a:pt x="24" y="136"/>
                  </a:lnTo>
                  <a:lnTo>
                    <a:pt x="19" y="155"/>
                  </a:lnTo>
                  <a:lnTo>
                    <a:pt x="11" y="192"/>
                  </a:lnTo>
                  <a:lnTo>
                    <a:pt x="6" y="228"/>
                  </a:lnTo>
                  <a:lnTo>
                    <a:pt x="2" y="266"/>
                  </a:lnTo>
                  <a:lnTo>
                    <a:pt x="0" y="303"/>
                  </a:lnTo>
                  <a:lnTo>
                    <a:pt x="0" y="304"/>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5" name="Freeform 90"/>
            <p:cNvSpPr>
              <a:spLocks/>
            </p:cNvSpPr>
            <p:nvPr/>
          </p:nvSpPr>
          <p:spPr bwMode="auto">
            <a:xfrm>
              <a:off x="3251" y="2347"/>
              <a:ext cx="80" cy="367"/>
            </a:xfrm>
            <a:custGeom>
              <a:avLst/>
              <a:gdLst>
                <a:gd name="T0" fmla="*/ 80 w 80"/>
                <a:gd name="T1" fmla="*/ 367 h 367"/>
                <a:gd name="T2" fmla="*/ 74 w 80"/>
                <a:gd name="T3" fmla="*/ 344 h 367"/>
                <a:gd name="T4" fmla="*/ 69 w 80"/>
                <a:gd name="T5" fmla="*/ 321 h 367"/>
                <a:gd name="T6" fmla="*/ 63 w 80"/>
                <a:gd name="T7" fmla="*/ 298 h 367"/>
                <a:gd name="T8" fmla="*/ 57 w 80"/>
                <a:gd name="T9" fmla="*/ 275 h 367"/>
                <a:gd name="T10" fmla="*/ 52 w 80"/>
                <a:gd name="T11" fmla="*/ 252 h 367"/>
                <a:gd name="T12" fmla="*/ 46 w 80"/>
                <a:gd name="T13" fmla="*/ 229 h 367"/>
                <a:gd name="T14" fmla="*/ 41 w 80"/>
                <a:gd name="T15" fmla="*/ 206 h 367"/>
                <a:gd name="T16" fmla="*/ 36 w 80"/>
                <a:gd name="T17" fmla="*/ 183 h 367"/>
                <a:gd name="T18" fmla="*/ 31 w 80"/>
                <a:gd name="T19" fmla="*/ 160 h 367"/>
                <a:gd name="T20" fmla="*/ 27 w 80"/>
                <a:gd name="T21" fmla="*/ 137 h 367"/>
                <a:gd name="T22" fmla="*/ 23 w 80"/>
                <a:gd name="T23" fmla="*/ 115 h 367"/>
                <a:gd name="T24" fmla="*/ 19 w 80"/>
                <a:gd name="T25" fmla="*/ 92 h 367"/>
                <a:gd name="T26" fmla="*/ 17 w 80"/>
                <a:gd name="T27" fmla="*/ 70 h 367"/>
                <a:gd name="T28" fmla="*/ 15 w 80"/>
                <a:gd name="T29" fmla="*/ 47 h 367"/>
                <a:gd name="T30" fmla="*/ 14 w 80"/>
                <a:gd name="T31" fmla="*/ 24 h 367"/>
                <a:gd name="T32" fmla="*/ 11 w 80"/>
                <a:gd name="T33" fmla="*/ 2 h 367"/>
                <a:gd name="T34" fmla="*/ 9 w 80"/>
                <a:gd name="T35" fmla="*/ 0 h 367"/>
                <a:gd name="T36" fmla="*/ 6 w 80"/>
                <a:gd name="T37" fmla="*/ 0 h 367"/>
                <a:gd name="T38" fmla="*/ 3 w 80"/>
                <a:gd name="T39" fmla="*/ 0 h 367"/>
                <a:gd name="T40" fmla="*/ 2 w 80"/>
                <a:gd name="T41" fmla="*/ 2 h 367"/>
                <a:gd name="T42" fmla="*/ 0 w 80"/>
                <a:gd name="T43" fmla="*/ 23 h 367"/>
                <a:gd name="T44" fmla="*/ 1 w 80"/>
                <a:gd name="T45" fmla="*/ 44 h 367"/>
                <a:gd name="T46" fmla="*/ 3 w 80"/>
                <a:gd name="T47" fmla="*/ 65 h 367"/>
                <a:gd name="T48" fmla="*/ 6 w 80"/>
                <a:gd name="T49" fmla="*/ 86 h 367"/>
                <a:gd name="T50" fmla="*/ 10 w 80"/>
                <a:gd name="T51" fmla="*/ 109 h 367"/>
                <a:gd name="T52" fmla="*/ 15 w 80"/>
                <a:gd name="T53" fmla="*/ 131 h 367"/>
                <a:gd name="T54" fmla="*/ 19 w 80"/>
                <a:gd name="T55" fmla="*/ 154 h 367"/>
                <a:gd name="T56" fmla="*/ 24 w 80"/>
                <a:gd name="T57" fmla="*/ 177 h 367"/>
                <a:gd name="T58" fmla="*/ 30 w 80"/>
                <a:gd name="T59" fmla="*/ 201 h 367"/>
                <a:gd name="T60" fmla="*/ 36 w 80"/>
                <a:gd name="T61" fmla="*/ 225 h 367"/>
                <a:gd name="T62" fmla="*/ 43 w 80"/>
                <a:gd name="T63" fmla="*/ 249 h 367"/>
                <a:gd name="T64" fmla="*/ 51 w 80"/>
                <a:gd name="T65" fmla="*/ 273 h 367"/>
                <a:gd name="T66" fmla="*/ 57 w 80"/>
                <a:gd name="T67" fmla="*/ 296 h 367"/>
                <a:gd name="T68" fmla="*/ 65 w 80"/>
                <a:gd name="T69" fmla="*/ 320 h 367"/>
                <a:gd name="T70" fmla="*/ 71 w 80"/>
                <a:gd name="T71" fmla="*/ 343 h 367"/>
                <a:gd name="T72" fmla="*/ 78 w 80"/>
                <a:gd name="T73" fmla="*/ 367 h 367"/>
                <a:gd name="T74" fmla="*/ 78 w 80"/>
                <a:gd name="T75" fmla="*/ 367 h 367"/>
                <a:gd name="T76" fmla="*/ 80 w 80"/>
                <a:gd name="T77" fmla="*/ 367 h 367"/>
                <a:gd name="T78" fmla="*/ 80 w 80"/>
                <a:gd name="T79" fmla="*/ 367 h 367"/>
                <a:gd name="T80" fmla="*/ 80 w 80"/>
                <a:gd name="T81" fmla="*/ 367 h 367"/>
                <a:gd name="T82" fmla="*/ 80 w 80"/>
                <a:gd name="T83" fmla="*/ 367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67"/>
                <a:gd name="T128" fmla="*/ 80 w 80"/>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67">
                  <a:moveTo>
                    <a:pt x="80" y="367"/>
                  </a:moveTo>
                  <a:lnTo>
                    <a:pt x="74" y="344"/>
                  </a:lnTo>
                  <a:lnTo>
                    <a:pt x="69" y="321"/>
                  </a:lnTo>
                  <a:lnTo>
                    <a:pt x="63" y="298"/>
                  </a:lnTo>
                  <a:lnTo>
                    <a:pt x="57" y="275"/>
                  </a:lnTo>
                  <a:lnTo>
                    <a:pt x="52" y="252"/>
                  </a:lnTo>
                  <a:lnTo>
                    <a:pt x="46" y="229"/>
                  </a:lnTo>
                  <a:lnTo>
                    <a:pt x="41" y="206"/>
                  </a:lnTo>
                  <a:lnTo>
                    <a:pt x="36" y="183"/>
                  </a:lnTo>
                  <a:lnTo>
                    <a:pt x="31" y="160"/>
                  </a:lnTo>
                  <a:lnTo>
                    <a:pt x="27" y="137"/>
                  </a:lnTo>
                  <a:lnTo>
                    <a:pt x="23" y="115"/>
                  </a:lnTo>
                  <a:lnTo>
                    <a:pt x="19" y="92"/>
                  </a:lnTo>
                  <a:lnTo>
                    <a:pt x="17" y="70"/>
                  </a:lnTo>
                  <a:lnTo>
                    <a:pt x="15" y="47"/>
                  </a:lnTo>
                  <a:lnTo>
                    <a:pt x="14" y="24"/>
                  </a:lnTo>
                  <a:lnTo>
                    <a:pt x="11" y="2"/>
                  </a:lnTo>
                  <a:lnTo>
                    <a:pt x="9" y="0"/>
                  </a:lnTo>
                  <a:lnTo>
                    <a:pt x="6" y="0"/>
                  </a:lnTo>
                  <a:lnTo>
                    <a:pt x="3" y="0"/>
                  </a:lnTo>
                  <a:lnTo>
                    <a:pt x="2" y="2"/>
                  </a:lnTo>
                  <a:lnTo>
                    <a:pt x="0" y="23"/>
                  </a:lnTo>
                  <a:lnTo>
                    <a:pt x="1" y="44"/>
                  </a:lnTo>
                  <a:lnTo>
                    <a:pt x="3" y="65"/>
                  </a:lnTo>
                  <a:lnTo>
                    <a:pt x="6" y="86"/>
                  </a:lnTo>
                  <a:lnTo>
                    <a:pt x="10" y="109"/>
                  </a:lnTo>
                  <a:lnTo>
                    <a:pt x="15" y="131"/>
                  </a:lnTo>
                  <a:lnTo>
                    <a:pt x="19" y="154"/>
                  </a:lnTo>
                  <a:lnTo>
                    <a:pt x="24" y="177"/>
                  </a:lnTo>
                  <a:lnTo>
                    <a:pt x="30" y="201"/>
                  </a:lnTo>
                  <a:lnTo>
                    <a:pt x="36" y="225"/>
                  </a:lnTo>
                  <a:lnTo>
                    <a:pt x="43" y="249"/>
                  </a:lnTo>
                  <a:lnTo>
                    <a:pt x="51" y="273"/>
                  </a:lnTo>
                  <a:lnTo>
                    <a:pt x="57" y="296"/>
                  </a:lnTo>
                  <a:lnTo>
                    <a:pt x="65" y="320"/>
                  </a:lnTo>
                  <a:lnTo>
                    <a:pt x="71" y="343"/>
                  </a:lnTo>
                  <a:lnTo>
                    <a:pt x="78" y="367"/>
                  </a:lnTo>
                  <a:lnTo>
                    <a:pt x="80"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6" name="Freeform 91"/>
            <p:cNvSpPr>
              <a:spLocks/>
            </p:cNvSpPr>
            <p:nvPr/>
          </p:nvSpPr>
          <p:spPr bwMode="auto">
            <a:xfrm>
              <a:off x="3378" y="2208"/>
              <a:ext cx="270" cy="234"/>
            </a:xfrm>
            <a:custGeom>
              <a:avLst/>
              <a:gdLst>
                <a:gd name="T0" fmla="*/ 0 w 270"/>
                <a:gd name="T1" fmla="*/ 0 h 234"/>
                <a:gd name="T2" fmla="*/ 2 w 270"/>
                <a:gd name="T3" fmla="*/ 24 h 234"/>
                <a:gd name="T4" fmla="*/ 7 w 270"/>
                <a:gd name="T5" fmla="*/ 45 h 234"/>
                <a:gd name="T6" fmla="*/ 15 w 270"/>
                <a:gd name="T7" fmla="*/ 66 h 234"/>
                <a:gd name="T8" fmla="*/ 26 w 270"/>
                <a:gd name="T9" fmla="*/ 86 h 234"/>
                <a:gd name="T10" fmla="*/ 39 w 270"/>
                <a:gd name="T11" fmla="*/ 106 h 234"/>
                <a:gd name="T12" fmla="*/ 54 w 270"/>
                <a:gd name="T13" fmla="*/ 124 h 234"/>
                <a:gd name="T14" fmla="*/ 69 w 270"/>
                <a:gd name="T15" fmla="*/ 140 h 234"/>
                <a:gd name="T16" fmla="*/ 86 w 270"/>
                <a:gd name="T17" fmla="*/ 156 h 234"/>
                <a:gd name="T18" fmla="*/ 95 w 270"/>
                <a:gd name="T19" fmla="*/ 164 h 234"/>
                <a:gd name="T20" fmla="*/ 104 w 270"/>
                <a:gd name="T21" fmla="*/ 172 h 234"/>
                <a:gd name="T22" fmla="*/ 115 w 270"/>
                <a:gd name="T23" fmla="*/ 181 h 234"/>
                <a:gd name="T24" fmla="*/ 125 w 270"/>
                <a:gd name="T25" fmla="*/ 188 h 234"/>
                <a:gd name="T26" fmla="*/ 136 w 270"/>
                <a:gd name="T27" fmla="*/ 196 h 234"/>
                <a:gd name="T28" fmla="*/ 147 w 270"/>
                <a:gd name="T29" fmla="*/ 202 h 234"/>
                <a:gd name="T30" fmla="*/ 158 w 270"/>
                <a:gd name="T31" fmla="*/ 208 h 234"/>
                <a:gd name="T32" fmla="*/ 169 w 270"/>
                <a:gd name="T33" fmla="*/ 214 h 234"/>
                <a:gd name="T34" fmla="*/ 181 w 270"/>
                <a:gd name="T35" fmla="*/ 219 h 234"/>
                <a:gd name="T36" fmla="*/ 193 w 270"/>
                <a:gd name="T37" fmla="*/ 223 h 234"/>
                <a:gd name="T38" fmla="*/ 206 w 270"/>
                <a:gd name="T39" fmla="*/ 228 h 234"/>
                <a:gd name="T40" fmla="*/ 218 w 270"/>
                <a:gd name="T41" fmla="*/ 231 h 234"/>
                <a:gd name="T42" fmla="*/ 231 w 270"/>
                <a:gd name="T43" fmla="*/ 233 h 234"/>
                <a:gd name="T44" fmla="*/ 243 w 270"/>
                <a:gd name="T45" fmla="*/ 234 h 234"/>
                <a:gd name="T46" fmla="*/ 256 w 270"/>
                <a:gd name="T47" fmla="*/ 234 h 234"/>
                <a:gd name="T48" fmla="*/ 269 w 270"/>
                <a:gd name="T49" fmla="*/ 234 h 234"/>
                <a:gd name="T50" fmla="*/ 270 w 270"/>
                <a:gd name="T51" fmla="*/ 234 h 234"/>
                <a:gd name="T52" fmla="*/ 269 w 270"/>
                <a:gd name="T53" fmla="*/ 231 h 234"/>
                <a:gd name="T54" fmla="*/ 268 w 270"/>
                <a:gd name="T55" fmla="*/ 230 h 234"/>
                <a:gd name="T56" fmla="*/ 266 w 270"/>
                <a:gd name="T57" fmla="*/ 229 h 234"/>
                <a:gd name="T58" fmla="*/ 255 w 270"/>
                <a:gd name="T59" fmla="*/ 228 h 234"/>
                <a:gd name="T60" fmla="*/ 243 w 270"/>
                <a:gd name="T61" fmla="*/ 227 h 234"/>
                <a:gd name="T62" fmla="*/ 232 w 270"/>
                <a:gd name="T63" fmla="*/ 226 h 234"/>
                <a:gd name="T64" fmla="*/ 221 w 270"/>
                <a:gd name="T65" fmla="*/ 225 h 234"/>
                <a:gd name="T66" fmla="*/ 210 w 270"/>
                <a:gd name="T67" fmla="*/ 223 h 234"/>
                <a:gd name="T68" fmla="*/ 198 w 270"/>
                <a:gd name="T69" fmla="*/ 220 h 234"/>
                <a:gd name="T70" fmla="*/ 188 w 270"/>
                <a:gd name="T71" fmla="*/ 217 h 234"/>
                <a:gd name="T72" fmla="*/ 177 w 270"/>
                <a:gd name="T73" fmla="*/ 213 h 234"/>
                <a:gd name="T74" fmla="*/ 166 w 270"/>
                <a:gd name="T75" fmla="*/ 208 h 234"/>
                <a:gd name="T76" fmla="*/ 154 w 270"/>
                <a:gd name="T77" fmla="*/ 202 h 234"/>
                <a:gd name="T78" fmla="*/ 144 w 270"/>
                <a:gd name="T79" fmla="*/ 196 h 234"/>
                <a:gd name="T80" fmla="*/ 133 w 270"/>
                <a:gd name="T81" fmla="*/ 189 h 234"/>
                <a:gd name="T82" fmla="*/ 123 w 270"/>
                <a:gd name="T83" fmla="*/ 181 h 234"/>
                <a:gd name="T84" fmla="*/ 113 w 270"/>
                <a:gd name="T85" fmla="*/ 174 h 234"/>
                <a:gd name="T86" fmla="*/ 103 w 270"/>
                <a:gd name="T87" fmla="*/ 166 h 234"/>
                <a:gd name="T88" fmla="*/ 93 w 270"/>
                <a:gd name="T89" fmla="*/ 158 h 234"/>
                <a:gd name="T90" fmla="*/ 76 w 270"/>
                <a:gd name="T91" fmla="*/ 143 h 234"/>
                <a:gd name="T92" fmla="*/ 60 w 270"/>
                <a:gd name="T93" fmla="*/ 127 h 234"/>
                <a:gd name="T94" fmla="*/ 45 w 270"/>
                <a:gd name="T95" fmla="*/ 109 h 234"/>
                <a:gd name="T96" fmla="*/ 31 w 270"/>
                <a:gd name="T97" fmla="*/ 89 h 234"/>
                <a:gd name="T98" fmla="*/ 19 w 270"/>
                <a:gd name="T99" fmla="*/ 68 h 234"/>
                <a:gd name="T100" fmla="*/ 10 w 270"/>
                <a:gd name="T101" fmla="*/ 47 h 234"/>
                <a:gd name="T102" fmla="*/ 4 w 270"/>
                <a:gd name="T103" fmla="*/ 25 h 234"/>
                <a:gd name="T104" fmla="*/ 2 w 270"/>
                <a:gd name="T105" fmla="*/ 2 h 234"/>
                <a:gd name="T106" fmla="*/ 2 w 270"/>
                <a:gd name="T107" fmla="*/ 1 h 234"/>
                <a:gd name="T108" fmla="*/ 1 w 270"/>
                <a:gd name="T109" fmla="*/ 0 h 234"/>
                <a:gd name="T110" fmla="*/ 0 w 270"/>
                <a:gd name="T111" fmla="*/ 0 h 234"/>
                <a:gd name="T112" fmla="*/ 0 w 270"/>
                <a:gd name="T113" fmla="*/ 0 h 234"/>
                <a:gd name="T114" fmla="*/ 0 w 270"/>
                <a:gd name="T115" fmla="*/ 0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234"/>
                <a:gd name="T176" fmla="*/ 270 w 270"/>
                <a:gd name="T177" fmla="*/ 234 h 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234">
                  <a:moveTo>
                    <a:pt x="0" y="0"/>
                  </a:moveTo>
                  <a:lnTo>
                    <a:pt x="2" y="24"/>
                  </a:lnTo>
                  <a:lnTo>
                    <a:pt x="7" y="45"/>
                  </a:lnTo>
                  <a:lnTo>
                    <a:pt x="15" y="66"/>
                  </a:lnTo>
                  <a:lnTo>
                    <a:pt x="26" y="86"/>
                  </a:lnTo>
                  <a:lnTo>
                    <a:pt x="39" y="106"/>
                  </a:lnTo>
                  <a:lnTo>
                    <a:pt x="54" y="124"/>
                  </a:lnTo>
                  <a:lnTo>
                    <a:pt x="69" y="140"/>
                  </a:lnTo>
                  <a:lnTo>
                    <a:pt x="86" y="156"/>
                  </a:lnTo>
                  <a:lnTo>
                    <a:pt x="95" y="164"/>
                  </a:lnTo>
                  <a:lnTo>
                    <a:pt x="104" y="172"/>
                  </a:lnTo>
                  <a:lnTo>
                    <a:pt x="115" y="181"/>
                  </a:lnTo>
                  <a:lnTo>
                    <a:pt x="125" y="188"/>
                  </a:lnTo>
                  <a:lnTo>
                    <a:pt x="136" y="196"/>
                  </a:lnTo>
                  <a:lnTo>
                    <a:pt x="147" y="202"/>
                  </a:lnTo>
                  <a:lnTo>
                    <a:pt x="158" y="208"/>
                  </a:lnTo>
                  <a:lnTo>
                    <a:pt x="169" y="214"/>
                  </a:lnTo>
                  <a:lnTo>
                    <a:pt x="181" y="219"/>
                  </a:lnTo>
                  <a:lnTo>
                    <a:pt x="193" y="223"/>
                  </a:lnTo>
                  <a:lnTo>
                    <a:pt x="206" y="228"/>
                  </a:lnTo>
                  <a:lnTo>
                    <a:pt x="218" y="231"/>
                  </a:lnTo>
                  <a:lnTo>
                    <a:pt x="231" y="233"/>
                  </a:lnTo>
                  <a:lnTo>
                    <a:pt x="243" y="234"/>
                  </a:lnTo>
                  <a:lnTo>
                    <a:pt x="256" y="234"/>
                  </a:lnTo>
                  <a:lnTo>
                    <a:pt x="269" y="234"/>
                  </a:lnTo>
                  <a:lnTo>
                    <a:pt x="270" y="234"/>
                  </a:lnTo>
                  <a:lnTo>
                    <a:pt x="269" y="231"/>
                  </a:lnTo>
                  <a:lnTo>
                    <a:pt x="268" y="230"/>
                  </a:lnTo>
                  <a:lnTo>
                    <a:pt x="266" y="229"/>
                  </a:lnTo>
                  <a:lnTo>
                    <a:pt x="255" y="228"/>
                  </a:lnTo>
                  <a:lnTo>
                    <a:pt x="243" y="227"/>
                  </a:lnTo>
                  <a:lnTo>
                    <a:pt x="232" y="226"/>
                  </a:lnTo>
                  <a:lnTo>
                    <a:pt x="221" y="225"/>
                  </a:lnTo>
                  <a:lnTo>
                    <a:pt x="210" y="223"/>
                  </a:lnTo>
                  <a:lnTo>
                    <a:pt x="198" y="220"/>
                  </a:lnTo>
                  <a:lnTo>
                    <a:pt x="188" y="217"/>
                  </a:lnTo>
                  <a:lnTo>
                    <a:pt x="177" y="213"/>
                  </a:lnTo>
                  <a:lnTo>
                    <a:pt x="166" y="208"/>
                  </a:lnTo>
                  <a:lnTo>
                    <a:pt x="154" y="202"/>
                  </a:lnTo>
                  <a:lnTo>
                    <a:pt x="144" y="196"/>
                  </a:lnTo>
                  <a:lnTo>
                    <a:pt x="133" y="189"/>
                  </a:lnTo>
                  <a:lnTo>
                    <a:pt x="123" y="181"/>
                  </a:lnTo>
                  <a:lnTo>
                    <a:pt x="113" y="174"/>
                  </a:lnTo>
                  <a:lnTo>
                    <a:pt x="103" y="166"/>
                  </a:lnTo>
                  <a:lnTo>
                    <a:pt x="93" y="158"/>
                  </a:lnTo>
                  <a:lnTo>
                    <a:pt x="76" y="143"/>
                  </a:lnTo>
                  <a:lnTo>
                    <a:pt x="60" y="127"/>
                  </a:lnTo>
                  <a:lnTo>
                    <a:pt x="45" y="109"/>
                  </a:lnTo>
                  <a:lnTo>
                    <a:pt x="31" y="89"/>
                  </a:lnTo>
                  <a:lnTo>
                    <a:pt x="19" y="68"/>
                  </a:lnTo>
                  <a:lnTo>
                    <a:pt x="10" y="47"/>
                  </a:lnTo>
                  <a:lnTo>
                    <a:pt x="4" y="25"/>
                  </a:lnTo>
                  <a:lnTo>
                    <a:pt x="2" y="2"/>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7" name="Freeform 92"/>
            <p:cNvSpPr>
              <a:spLocks/>
            </p:cNvSpPr>
            <p:nvPr/>
          </p:nvSpPr>
          <p:spPr bwMode="auto">
            <a:xfrm>
              <a:off x="3606" y="2200"/>
              <a:ext cx="41" cy="245"/>
            </a:xfrm>
            <a:custGeom>
              <a:avLst/>
              <a:gdLst>
                <a:gd name="T0" fmla="*/ 0 w 41"/>
                <a:gd name="T1" fmla="*/ 1 h 245"/>
                <a:gd name="T2" fmla="*/ 3 w 41"/>
                <a:gd name="T3" fmla="*/ 8 h 245"/>
                <a:gd name="T4" fmla="*/ 6 w 41"/>
                <a:gd name="T5" fmla="*/ 15 h 245"/>
                <a:gd name="T6" fmla="*/ 10 w 41"/>
                <a:gd name="T7" fmla="*/ 22 h 245"/>
                <a:gd name="T8" fmla="*/ 14 w 41"/>
                <a:gd name="T9" fmla="*/ 29 h 245"/>
                <a:gd name="T10" fmla="*/ 17 w 41"/>
                <a:gd name="T11" fmla="*/ 36 h 245"/>
                <a:gd name="T12" fmla="*/ 20 w 41"/>
                <a:gd name="T13" fmla="*/ 44 h 245"/>
                <a:gd name="T14" fmla="*/ 23 w 41"/>
                <a:gd name="T15" fmla="*/ 51 h 245"/>
                <a:gd name="T16" fmla="*/ 25 w 41"/>
                <a:gd name="T17" fmla="*/ 58 h 245"/>
                <a:gd name="T18" fmla="*/ 29 w 41"/>
                <a:gd name="T19" fmla="*/ 73 h 245"/>
                <a:gd name="T20" fmla="*/ 32 w 41"/>
                <a:gd name="T21" fmla="*/ 88 h 245"/>
                <a:gd name="T22" fmla="*/ 35 w 41"/>
                <a:gd name="T23" fmla="*/ 103 h 245"/>
                <a:gd name="T24" fmla="*/ 36 w 41"/>
                <a:gd name="T25" fmla="*/ 118 h 245"/>
                <a:gd name="T26" fmla="*/ 37 w 41"/>
                <a:gd name="T27" fmla="*/ 148 h 245"/>
                <a:gd name="T28" fmla="*/ 35 w 41"/>
                <a:gd name="T29" fmla="*/ 179 h 245"/>
                <a:gd name="T30" fmla="*/ 32 w 41"/>
                <a:gd name="T31" fmla="*/ 210 h 245"/>
                <a:gd name="T32" fmla="*/ 31 w 41"/>
                <a:gd name="T33" fmla="*/ 241 h 245"/>
                <a:gd name="T34" fmla="*/ 32 w 41"/>
                <a:gd name="T35" fmla="*/ 242 h 245"/>
                <a:gd name="T36" fmla="*/ 32 w 41"/>
                <a:gd name="T37" fmla="*/ 244 h 245"/>
                <a:gd name="T38" fmla="*/ 34 w 41"/>
                <a:gd name="T39" fmla="*/ 245 h 245"/>
                <a:gd name="T40" fmla="*/ 35 w 41"/>
                <a:gd name="T41" fmla="*/ 244 h 245"/>
                <a:gd name="T42" fmla="*/ 38 w 41"/>
                <a:gd name="T43" fmla="*/ 211 h 245"/>
                <a:gd name="T44" fmla="*/ 41 w 41"/>
                <a:gd name="T45" fmla="*/ 178 h 245"/>
                <a:gd name="T46" fmla="*/ 41 w 41"/>
                <a:gd name="T47" fmla="*/ 145 h 245"/>
                <a:gd name="T48" fmla="*/ 39 w 41"/>
                <a:gd name="T49" fmla="*/ 112 h 245"/>
                <a:gd name="T50" fmla="*/ 37 w 41"/>
                <a:gd name="T51" fmla="*/ 97 h 245"/>
                <a:gd name="T52" fmla="*/ 34 w 41"/>
                <a:gd name="T53" fmla="*/ 82 h 245"/>
                <a:gd name="T54" fmla="*/ 30 w 41"/>
                <a:gd name="T55" fmla="*/ 67 h 245"/>
                <a:gd name="T56" fmla="*/ 26 w 41"/>
                <a:gd name="T57" fmla="*/ 52 h 245"/>
                <a:gd name="T58" fmla="*/ 24 w 41"/>
                <a:gd name="T59" fmla="*/ 45 h 245"/>
                <a:gd name="T60" fmla="*/ 21 w 41"/>
                <a:gd name="T61" fmla="*/ 38 h 245"/>
                <a:gd name="T62" fmla="*/ 18 w 41"/>
                <a:gd name="T63" fmla="*/ 32 h 245"/>
                <a:gd name="T64" fmla="*/ 15 w 41"/>
                <a:gd name="T65" fmla="*/ 26 h 245"/>
                <a:gd name="T66" fmla="*/ 11 w 41"/>
                <a:gd name="T67" fmla="*/ 20 h 245"/>
                <a:gd name="T68" fmla="*/ 7 w 41"/>
                <a:gd name="T69" fmla="*/ 13 h 245"/>
                <a:gd name="T70" fmla="*/ 4 w 41"/>
                <a:gd name="T71" fmla="*/ 7 h 245"/>
                <a:gd name="T72" fmla="*/ 0 w 41"/>
                <a:gd name="T73" fmla="*/ 1 h 245"/>
                <a:gd name="T74" fmla="*/ 0 w 41"/>
                <a:gd name="T75" fmla="*/ 0 h 245"/>
                <a:gd name="T76" fmla="*/ 0 w 41"/>
                <a:gd name="T77" fmla="*/ 0 h 245"/>
                <a:gd name="T78" fmla="*/ 0 w 41"/>
                <a:gd name="T79" fmla="*/ 0 h 245"/>
                <a:gd name="T80" fmla="*/ 0 w 41"/>
                <a:gd name="T81" fmla="*/ 1 h 245"/>
                <a:gd name="T82" fmla="*/ 0 w 41"/>
                <a:gd name="T83" fmla="*/ 1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245"/>
                <a:gd name="T128" fmla="*/ 41 w 4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245">
                  <a:moveTo>
                    <a:pt x="0" y="1"/>
                  </a:moveTo>
                  <a:lnTo>
                    <a:pt x="3" y="8"/>
                  </a:lnTo>
                  <a:lnTo>
                    <a:pt x="6" y="15"/>
                  </a:lnTo>
                  <a:lnTo>
                    <a:pt x="10" y="22"/>
                  </a:lnTo>
                  <a:lnTo>
                    <a:pt x="14" y="29"/>
                  </a:lnTo>
                  <a:lnTo>
                    <a:pt x="17" y="36"/>
                  </a:lnTo>
                  <a:lnTo>
                    <a:pt x="20" y="44"/>
                  </a:lnTo>
                  <a:lnTo>
                    <a:pt x="23" y="51"/>
                  </a:lnTo>
                  <a:lnTo>
                    <a:pt x="25" y="58"/>
                  </a:lnTo>
                  <a:lnTo>
                    <a:pt x="29" y="73"/>
                  </a:lnTo>
                  <a:lnTo>
                    <a:pt x="32" y="88"/>
                  </a:lnTo>
                  <a:lnTo>
                    <a:pt x="35" y="103"/>
                  </a:lnTo>
                  <a:lnTo>
                    <a:pt x="36" y="118"/>
                  </a:lnTo>
                  <a:lnTo>
                    <a:pt x="37" y="148"/>
                  </a:lnTo>
                  <a:lnTo>
                    <a:pt x="35" y="179"/>
                  </a:lnTo>
                  <a:lnTo>
                    <a:pt x="32" y="210"/>
                  </a:lnTo>
                  <a:lnTo>
                    <a:pt x="31" y="241"/>
                  </a:lnTo>
                  <a:lnTo>
                    <a:pt x="32" y="242"/>
                  </a:lnTo>
                  <a:lnTo>
                    <a:pt x="32" y="244"/>
                  </a:lnTo>
                  <a:lnTo>
                    <a:pt x="34" y="245"/>
                  </a:lnTo>
                  <a:lnTo>
                    <a:pt x="35" y="244"/>
                  </a:lnTo>
                  <a:lnTo>
                    <a:pt x="38" y="211"/>
                  </a:lnTo>
                  <a:lnTo>
                    <a:pt x="41" y="178"/>
                  </a:lnTo>
                  <a:lnTo>
                    <a:pt x="41" y="145"/>
                  </a:lnTo>
                  <a:lnTo>
                    <a:pt x="39" y="112"/>
                  </a:lnTo>
                  <a:lnTo>
                    <a:pt x="37" y="97"/>
                  </a:lnTo>
                  <a:lnTo>
                    <a:pt x="34" y="82"/>
                  </a:lnTo>
                  <a:lnTo>
                    <a:pt x="30" y="67"/>
                  </a:lnTo>
                  <a:lnTo>
                    <a:pt x="26" y="52"/>
                  </a:lnTo>
                  <a:lnTo>
                    <a:pt x="24" y="45"/>
                  </a:lnTo>
                  <a:lnTo>
                    <a:pt x="21" y="38"/>
                  </a:lnTo>
                  <a:lnTo>
                    <a:pt x="18" y="32"/>
                  </a:lnTo>
                  <a:lnTo>
                    <a:pt x="15" y="26"/>
                  </a:lnTo>
                  <a:lnTo>
                    <a:pt x="11" y="20"/>
                  </a:lnTo>
                  <a:lnTo>
                    <a:pt x="7" y="13"/>
                  </a:lnTo>
                  <a:lnTo>
                    <a:pt x="4" y="7"/>
                  </a:lnTo>
                  <a:lnTo>
                    <a:pt x="0" y="1"/>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8" name="Freeform 93"/>
            <p:cNvSpPr>
              <a:spLocks/>
            </p:cNvSpPr>
            <p:nvPr/>
          </p:nvSpPr>
          <p:spPr bwMode="auto">
            <a:xfrm>
              <a:off x="3232" y="2227"/>
              <a:ext cx="135" cy="142"/>
            </a:xfrm>
            <a:custGeom>
              <a:avLst/>
              <a:gdLst>
                <a:gd name="T0" fmla="*/ 0 w 135"/>
                <a:gd name="T1" fmla="*/ 142 h 142"/>
                <a:gd name="T2" fmla="*/ 7 w 135"/>
                <a:gd name="T3" fmla="*/ 141 h 142"/>
                <a:gd name="T4" fmla="*/ 13 w 135"/>
                <a:gd name="T5" fmla="*/ 141 h 142"/>
                <a:gd name="T6" fmla="*/ 19 w 135"/>
                <a:gd name="T7" fmla="*/ 140 h 142"/>
                <a:gd name="T8" fmla="*/ 25 w 135"/>
                <a:gd name="T9" fmla="*/ 139 h 142"/>
                <a:gd name="T10" fmla="*/ 32 w 135"/>
                <a:gd name="T11" fmla="*/ 138 h 142"/>
                <a:gd name="T12" fmla="*/ 38 w 135"/>
                <a:gd name="T13" fmla="*/ 137 h 142"/>
                <a:gd name="T14" fmla="*/ 45 w 135"/>
                <a:gd name="T15" fmla="*/ 135 h 142"/>
                <a:gd name="T16" fmla="*/ 51 w 135"/>
                <a:gd name="T17" fmla="*/ 132 h 142"/>
                <a:gd name="T18" fmla="*/ 57 w 135"/>
                <a:gd name="T19" fmla="*/ 129 h 142"/>
                <a:gd name="T20" fmla="*/ 62 w 135"/>
                <a:gd name="T21" fmla="*/ 126 h 142"/>
                <a:gd name="T22" fmla="*/ 67 w 135"/>
                <a:gd name="T23" fmla="*/ 123 h 142"/>
                <a:gd name="T24" fmla="*/ 73 w 135"/>
                <a:gd name="T25" fmla="*/ 119 h 142"/>
                <a:gd name="T26" fmla="*/ 77 w 135"/>
                <a:gd name="T27" fmla="*/ 115 h 142"/>
                <a:gd name="T28" fmla="*/ 82 w 135"/>
                <a:gd name="T29" fmla="*/ 111 h 142"/>
                <a:gd name="T30" fmla="*/ 87 w 135"/>
                <a:gd name="T31" fmla="*/ 106 h 142"/>
                <a:gd name="T32" fmla="*/ 91 w 135"/>
                <a:gd name="T33" fmla="*/ 102 h 142"/>
                <a:gd name="T34" fmla="*/ 99 w 135"/>
                <a:gd name="T35" fmla="*/ 92 h 142"/>
                <a:gd name="T36" fmla="*/ 108 w 135"/>
                <a:gd name="T37" fmla="*/ 81 h 142"/>
                <a:gd name="T38" fmla="*/ 115 w 135"/>
                <a:gd name="T39" fmla="*/ 69 h 142"/>
                <a:gd name="T40" fmla="*/ 123 w 135"/>
                <a:gd name="T41" fmla="*/ 55 h 142"/>
                <a:gd name="T42" fmla="*/ 128 w 135"/>
                <a:gd name="T43" fmla="*/ 42 h 142"/>
                <a:gd name="T44" fmla="*/ 132 w 135"/>
                <a:gd name="T45" fmla="*/ 28 h 142"/>
                <a:gd name="T46" fmla="*/ 135 w 135"/>
                <a:gd name="T47" fmla="*/ 15 h 142"/>
                <a:gd name="T48" fmla="*/ 135 w 135"/>
                <a:gd name="T49" fmla="*/ 2 h 142"/>
                <a:gd name="T50" fmla="*/ 135 w 135"/>
                <a:gd name="T51" fmla="*/ 0 h 142"/>
                <a:gd name="T52" fmla="*/ 133 w 135"/>
                <a:gd name="T53" fmla="*/ 0 h 142"/>
                <a:gd name="T54" fmla="*/ 131 w 135"/>
                <a:gd name="T55" fmla="*/ 1 h 142"/>
                <a:gd name="T56" fmla="*/ 129 w 135"/>
                <a:gd name="T57" fmla="*/ 3 h 142"/>
                <a:gd name="T58" fmla="*/ 126 w 135"/>
                <a:gd name="T59" fmla="*/ 12 h 142"/>
                <a:gd name="T60" fmla="*/ 123 w 135"/>
                <a:gd name="T61" fmla="*/ 22 h 142"/>
                <a:gd name="T62" fmla="*/ 120 w 135"/>
                <a:gd name="T63" fmla="*/ 31 h 142"/>
                <a:gd name="T64" fmla="*/ 117 w 135"/>
                <a:gd name="T65" fmla="*/ 41 h 142"/>
                <a:gd name="T66" fmla="*/ 115 w 135"/>
                <a:gd name="T67" fmla="*/ 48 h 142"/>
                <a:gd name="T68" fmla="*/ 112 w 135"/>
                <a:gd name="T69" fmla="*/ 55 h 142"/>
                <a:gd name="T70" fmla="*/ 109 w 135"/>
                <a:gd name="T71" fmla="*/ 61 h 142"/>
                <a:gd name="T72" fmla="*/ 106 w 135"/>
                <a:gd name="T73" fmla="*/ 67 h 142"/>
                <a:gd name="T74" fmla="*/ 103 w 135"/>
                <a:gd name="T75" fmla="*/ 73 h 142"/>
                <a:gd name="T76" fmla="*/ 99 w 135"/>
                <a:gd name="T77" fmla="*/ 79 h 142"/>
                <a:gd name="T78" fmla="*/ 95 w 135"/>
                <a:gd name="T79" fmla="*/ 85 h 142"/>
                <a:gd name="T80" fmla="*/ 91 w 135"/>
                <a:gd name="T81" fmla="*/ 91 h 142"/>
                <a:gd name="T82" fmla="*/ 82 w 135"/>
                <a:gd name="T83" fmla="*/ 102 h 142"/>
                <a:gd name="T84" fmla="*/ 72 w 135"/>
                <a:gd name="T85" fmla="*/ 111 h 142"/>
                <a:gd name="T86" fmla="*/ 62 w 135"/>
                <a:gd name="T87" fmla="*/ 118 h 142"/>
                <a:gd name="T88" fmla="*/ 51 w 135"/>
                <a:gd name="T89" fmla="*/ 124 h 142"/>
                <a:gd name="T90" fmla="*/ 39 w 135"/>
                <a:gd name="T91" fmla="*/ 129 h 142"/>
                <a:gd name="T92" fmla="*/ 27 w 135"/>
                <a:gd name="T93" fmla="*/ 133 h 142"/>
                <a:gd name="T94" fmla="*/ 14 w 135"/>
                <a:gd name="T95" fmla="*/ 137 h 142"/>
                <a:gd name="T96" fmla="*/ 1 w 135"/>
                <a:gd name="T97" fmla="*/ 140 h 142"/>
                <a:gd name="T98" fmla="*/ 0 w 135"/>
                <a:gd name="T99" fmla="*/ 141 h 142"/>
                <a:gd name="T100" fmla="*/ 0 w 135"/>
                <a:gd name="T101" fmla="*/ 141 h 142"/>
                <a:gd name="T102" fmla="*/ 0 w 135"/>
                <a:gd name="T103" fmla="*/ 142 h 142"/>
                <a:gd name="T104" fmla="*/ 0 w 135"/>
                <a:gd name="T105" fmla="*/ 142 h 142"/>
                <a:gd name="T106" fmla="*/ 0 w 135"/>
                <a:gd name="T107" fmla="*/ 142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
                <a:gd name="T163" fmla="*/ 0 h 142"/>
                <a:gd name="T164" fmla="*/ 135 w 135"/>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 h="142">
                  <a:moveTo>
                    <a:pt x="0" y="142"/>
                  </a:moveTo>
                  <a:lnTo>
                    <a:pt x="7" y="141"/>
                  </a:lnTo>
                  <a:lnTo>
                    <a:pt x="13" y="141"/>
                  </a:lnTo>
                  <a:lnTo>
                    <a:pt x="19" y="140"/>
                  </a:lnTo>
                  <a:lnTo>
                    <a:pt x="25" y="139"/>
                  </a:lnTo>
                  <a:lnTo>
                    <a:pt x="32" y="138"/>
                  </a:lnTo>
                  <a:lnTo>
                    <a:pt x="38" y="137"/>
                  </a:lnTo>
                  <a:lnTo>
                    <a:pt x="45" y="135"/>
                  </a:lnTo>
                  <a:lnTo>
                    <a:pt x="51" y="132"/>
                  </a:lnTo>
                  <a:lnTo>
                    <a:pt x="57" y="129"/>
                  </a:lnTo>
                  <a:lnTo>
                    <a:pt x="62" y="126"/>
                  </a:lnTo>
                  <a:lnTo>
                    <a:pt x="67" y="123"/>
                  </a:lnTo>
                  <a:lnTo>
                    <a:pt x="73" y="119"/>
                  </a:lnTo>
                  <a:lnTo>
                    <a:pt x="77" y="115"/>
                  </a:lnTo>
                  <a:lnTo>
                    <a:pt x="82" y="111"/>
                  </a:lnTo>
                  <a:lnTo>
                    <a:pt x="87" y="106"/>
                  </a:lnTo>
                  <a:lnTo>
                    <a:pt x="91" y="102"/>
                  </a:lnTo>
                  <a:lnTo>
                    <a:pt x="99" y="92"/>
                  </a:lnTo>
                  <a:lnTo>
                    <a:pt x="108" y="81"/>
                  </a:lnTo>
                  <a:lnTo>
                    <a:pt x="115" y="69"/>
                  </a:lnTo>
                  <a:lnTo>
                    <a:pt x="123" y="55"/>
                  </a:lnTo>
                  <a:lnTo>
                    <a:pt x="128" y="42"/>
                  </a:lnTo>
                  <a:lnTo>
                    <a:pt x="132" y="28"/>
                  </a:lnTo>
                  <a:lnTo>
                    <a:pt x="135" y="15"/>
                  </a:lnTo>
                  <a:lnTo>
                    <a:pt x="135" y="2"/>
                  </a:lnTo>
                  <a:lnTo>
                    <a:pt x="135" y="0"/>
                  </a:lnTo>
                  <a:lnTo>
                    <a:pt x="133" y="0"/>
                  </a:lnTo>
                  <a:lnTo>
                    <a:pt x="131" y="1"/>
                  </a:lnTo>
                  <a:lnTo>
                    <a:pt x="129" y="3"/>
                  </a:lnTo>
                  <a:lnTo>
                    <a:pt x="126" y="12"/>
                  </a:lnTo>
                  <a:lnTo>
                    <a:pt x="123" y="22"/>
                  </a:lnTo>
                  <a:lnTo>
                    <a:pt x="120" y="31"/>
                  </a:lnTo>
                  <a:lnTo>
                    <a:pt x="117" y="41"/>
                  </a:lnTo>
                  <a:lnTo>
                    <a:pt x="115" y="48"/>
                  </a:lnTo>
                  <a:lnTo>
                    <a:pt x="112" y="55"/>
                  </a:lnTo>
                  <a:lnTo>
                    <a:pt x="109" y="61"/>
                  </a:lnTo>
                  <a:lnTo>
                    <a:pt x="106" y="67"/>
                  </a:lnTo>
                  <a:lnTo>
                    <a:pt x="103" y="73"/>
                  </a:lnTo>
                  <a:lnTo>
                    <a:pt x="99" y="79"/>
                  </a:lnTo>
                  <a:lnTo>
                    <a:pt x="95" y="85"/>
                  </a:lnTo>
                  <a:lnTo>
                    <a:pt x="91" y="91"/>
                  </a:lnTo>
                  <a:lnTo>
                    <a:pt x="82" y="102"/>
                  </a:lnTo>
                  <a:lnTo>
                    <a:pt x="72" y="111"/>
                  </a:lnTo>
                  <a:lnTo>
                    <a:pt x="62" y="118"/>
                  </a:lnTo>
                  <a:lnTo>
                    <a:pt x="51" y="124"/>
                  </a:lnTo>
                  <a:lnTo>
                    <a:pt x="39" y="129"/>
                  </a:lnTo>
                  <a:lnTo>
                    <a:pt x="27" y="133"/>
                  </a:lnTo>
                  <a:lnTo>
                    <a:pt x="14" y="137"/>
                  </a:lnTo>
                  <a:lnTo>
                    <a:pt x="1" y="140"/>
                  </a:lnTo>
                  <a:lnTo>
                    <a:pt x="0" y="14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9" name="Freeform 94"/>
            <p:cNvSpPr>
              <a:spLocks/>
            </p:cNvSpPr>
            <p:nvPr/>
          </p:nvSpPr>
          <p:spPr bwMode="auto">
            <a:xfrm>
              <a:off x="2881" y="1893"/>
              <a:ext cx="310" cy="108"/>
            </a:xfrm>
            <a:custGeom>
              <a:avLst/>
              <a:gdLst>
                <a:gd name="T0" fmla="*/ 276 w 310"/>
                <a:gd name="T1" fmla="*/ 93 h 108"/>
                <a:gd name="T2" fmla="*/ 283 w 310"/>
                <a:gd name="T3" fmla="*/ 103 h 108"/>
                <a:gd name="T4" fmla="*/ 294 w 310"/>
                <a:gd name="T5" fmla="*/ 108 h 108"/>
                <a:gd name="T6" fmla="*/ 304 w 310"/>
                <a:gd name="T7" fmla="*/ 106 h 108"/>
                <a:gd name="T8" fmla="*/ 310 w 310"/>
                <a:gd name="T9" fmla="*/ 93 h 108"/>
                <a:gd name="T10" fmla="*/ 302 w 310"/>
                <a:gd name="T11" fmla="*/ 75 h 108"/>
                <a:gd name="T12" fmla="*/ 286 w 310"/>
                <a:gd name="T13" fmla="*/ 59 h 108"/>
                <a:gd name="T14" fmla="*/ 268 w 310"/>
                <a:gd name="T15" fmla="*/ 47 h 108"/>
                <a:gd name="T16" fmla="*/ 254 w 310"/>
                <a:gd name="T17" fmla="*/ 41 h 108"/>
                <a:gd name="T18" fmla="*/ 238 w 310"/>
                <a:gd name="T19" fmla="*/ 37 h 108"/>
                <a:gd name="T20" fmla="*/ 222 w 310"/>
                <a:gd name="T21" fmla="*/ 35 h 108"/>
                <a:gd name="T22" fmla="*/ 206 w 310"/>
                <a:gd name="T23" fmla="*/ 34 h 108"/>
                <a:gd name="T24" fmla="*/ 190 w 310"/>
                <a:gd name="T25" fmla="*/ 34 h 108"/>
                <a:gd name="T26" fmla="*/ 173 w 310"/>
                <a:gd name="T27" fmla="*/ 34 h 108"/>
                <a:gd name="T28" fmla="*/ 157 w 310"/>
                <a:gd name="T29" fmla="*/ 35 h 108"/>
                <a:gd name="T30" fmla="*/ 141 w 310"/>
                <a:gd name="T31" fmla="*/ 36 h 108"/>
                <a:gd name="T32" fmla="*/ 124 w 310"/>
                <a:gd name="T33" fmla="*/ 36 h 108"/>
                <a:gd name="T34" fmla="*/ 106 w 310"/>
                <a:gd name="T35" fmla="*/ 34 h 108"/>
                <a:gd name="T36" fmla="*/ 90 w 310"/>
                <a:gd name="T37" fmla="*/ 32 h 108"/>
                <a:gd name="T38" fmla="*/ 73 w 310"/>
                <a:gd name="T39" fmla="*/ 28 h 108"/>
                <a:gd name="T40" fmla="*/ 57 w 310"/>
                <a:gd name="T41" fmla="*/ 24 h 108"/>
                <a:gd name="T42" fmla="*/ 41 w 310"/>
                <a:gd name="T43" fmla="*/ 18 h 108"/>
                <a:gd name="T44" fmla="*/ 25 w 310"/>
                <a:gd name="T45" fmla="*/ 11 h 108"/>
                <a:gd name="T46" fmla="*/ 10 w 310"/>
                <a:gd name="T47" fmla="*/ 4 h 108"/>
                <a:gd name="T48" fmla="*/ 1 w 310"/>
                <a:gd name="T49" fmla="*/ 0 h 108"/>
                <a:gd name="T50" fmla="*/ 0 w 310"/>
                <a:gd name="T51" fmla="*/ 2 h 108"/>
                <a:gd name="T52" fmla="*/ 10 w 310"/>
                <a:gd name="T53" fmla="*/ 7 h 108"/>
                <a:gd name="T54" fmla="*/ 29 w 310"/>
                <a:gd name="T55" fmla="*/ 17 h 108"/>
                <a:gd name="T56" fmla="*/ 48 w 310"/>
                <a:gd name="T57" fmla="*/ 25 h 108"/>
                <a:gd name="T58" fmla="*/ 68 w 310"/>
                <a:gd name="T59" fmla="*/ 31 h 108"/>
                <a:gd name="T60" fmla="*/ 88 w 310"/>
                <a:gd name="T61" fmla="*/ 35 h 108"/>
                <a:gd name="T62" fmla="*/ 109 w 310"/>
                <a:gd name="T63" fmla="*/ 38 h 108"/>
                <a:gd name="T64" fmla="*/ 130 w 310"/>
                <a:gd name="T65" fmla="*/ 40 h 108"/>
                <a:gd name="T66" fmla="*/ 151 w 310"/>
                <a:gd name="T67" fmla="*/ 40 h 108"/>
                <a:gd name="T68" fmla="*/ 175 w 310"/>
                <a:gd name="T69" fmla="*/ 40 h 108"/>
                <a:gd name="T70" fmla="*/ 200 w 310"/>
                <a:gd name="T71" fmla="*/ 40 h 108"/>
                <a:gd name="T72" fmla="*/ 226 w 310"/>
                <a:gd name="T73" fmla="*/ 43 h 108"/>
                <a:gd name="T74" fmla="*/ 251 w 310"/>
                <a:gd name="T75" fmla="*/ 48 h 108"/>
                <a:gd name="T76" fmla="*/ 267 w 310"/>
                <a:gd name="T77" fmla="*/ 55 h 108"/>
                <a:gd name="T78" fmla="*/ 276 w 310"/>
                <a:gd name="T79" fmla="*/ 60 h 108"/>
                <a:gd name="T80" fmla="*/ 285 w 310"/>
                <a:gd name="T81" fmla="*/ 66 h 108"/>
                <a:gd name="T82" fmla="*/ 291 w 310"/>
                <a:gd name="T83" fmla="*/ 74 h 108"/>
                <a:gd name="T84" fmla="*/ 297 w 310"/>
                <a:gd name="T85" fmla="*/ 81 h 108"/>
                <a:gd name="T86" fmla="*/ 300 w 310"/>
                <a:gd name="T87" fmla="*/ 87 h 108"/>
                <a:gd name="T88" fmla="*/ 302 w 310"/>
                <a:gd name="T89" fmla="*/ 98 h 108"/>
                <a:gd name="T90" fmla="*/ 292 w 310"/>
                <a:gd name="T91" fmla="*/ 102 h 108"/>
                <a:gd name="T92" fmla="*/ 282 w 310"/>
                <a:gd name="T93" fmla="*/ 96 h 108"/>
                <a:gd name="T94" fmla="*/ 278 w 310"/>
                <a:gd name="T95" fmla="*/ 90 h 108"/>
                <a:gd name="T96" fmla="*/ 277 w 310"/>
                <a:gd name="T97" fmla="*/ 85 h 108"/>
                <a:gd name="T98" fmla="*/ 276 w 310"/>
                <a:gd name="T99" fmla="*/ 87 h 108"/>
                <a:gd name="T100" fmla="*/ 276 w 310"/>
                <a:gd name="T101" fmla="*/ 8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
                <a:gd name="T154" fmla="*/ 0 h 108"/>
                <a:gd name="T155" fmla="*/ 310 w 310"/>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 h="108">
                  <a:moveTo>
                    <a:pt x="276" y="87"/>
                  </a:moveTo>
                  <a:lnTo>
                    <a:pt x="276" y="93"/>
                  </a:lnTo>
                  <a:lnTo>
                    <a:pt x="279" y="98"/>
                  </a:lnTo>
                  <a:lnTo>
                    <a:pt x="283" y="103"/>
                  </a:lnTo>
                  <a:lnTo>
                    <a:pt x="288" y="106"/>
                  </a:lnTo>
                  <a:lnTo>
                    <a:pt x="294" y="108"/>
                  </a:lnTo>
                  <a:lnTo>
                    <a:pt x="299" y="108"/>
                  </a:lnTo>
                  <a:lnTo>
                    <a:pt x="304" y="106"/>
                  </a:lnTo>
                  <a:lnTo>
                    <a:pt x="308" y="101"/>
                  </a:lnTo>
                  <a:lnTo>
                    <a:pt x="310" y="93"/>
                  </a:lnTo>
                  <a:lnTo>
                    <a:pt x="308" y="84"/>
                  </a:lnTo>
                  <a:lnTo>
                    <a:pt x="302" y="75"/>
                  </a:lnTo>
                  <a:lnTo>
                    <a:pt x="295" y="66"/>
                  </a:lnTo>
                  <a:lnTo>
                    <a:pt x="286" y="59"/>
                  </a:lnTo>
                  <a:lnTo>
                    <a:pt x="276" y="52"/>
                  </a:lnTo>
                  <a:lnTo>
                    <a:pt x="268" y="47"/>
                  </a:lnTo>
                  <a:lnTo>
                    <a:pt x="261" y="44"/>
                  </a:lnTo>
                  <a:lnTo>
                    <a:pt x="254" y="41"/>
                  </a:lnTo>
                  <a:lnTo>
                    <a:pt x="246" y="39"/>
                  </a:lnTo>
                  <a:lnTo>
                    <a:pt x="238" y="37"/>
                  </a:lnTo>
                  <a:lnTo>
                    <a:pt x="230" y="36"/>
                  </a:lnTo>
                  <a:lnTo>
                    <a:pt x="222" y="35"/>
                  </a:lnTo>
                  <a:lnTo>
                    <a:pt x="214" y="34"/>
                  </a:lnTo>
                  <a:lnTo>
                    <a:pt x="206" y="34"/>
                  </a:lnTo>
                  <a:lnTo>
                    <a:pt x="198" y="34"/>
                  </a:lnTo>
                  <a:lnTo>
                    <a:pt x="190" y="34"/>
                  </a:lnTo>
                  <a:lnTo>
                    <a:pt x="181" y="34"/>
                  </a:lnTo>
                  <a:lnTo>
                    <a:pt x="173" y="34"/>
                  </a:lnTo>
                  <a:lnTo>
                    <a:pt x="165" y="34"/>
                  </a:lnTo>
                  <a:lnTo>
                    <a:pt x="157" y="35"/>
                  </a:lnTo>
                  <a:lnTo>
                    <a:pt x="149" y="35"/>
                  </a:lnTo>
                  <a:lnTo>
                    <a:pt x="141" y="36"/>
                  </a:lnTo>
                  <a:lnTo>
                    <a:pt x="133" y="36"/>
                  </a:lnTo>
                  <a:lnTo>
                    <a:pt x="124" y="36"/>
                  </a:lnTo>
                  <a:lnTo>
                    <a:pt x="115" y="35"/>
                  </a:lnTo>
                  <a:lnTo>
                    <a:pt x="106" y="34"/>
                  </a:lnTo>
                  <a:lnTo>
                    <a:pt x="98" y="34"/>
                  </a:lnTo>
                  <a:lnTo>
                    <a:pt x="90" y="32"/>
                  </a:lnTo>
                  <a:lnTo>
                    <a:pt x="81" y="31"/>
                  </a:lnTo>
                  <a:lnTo>
                    <a:pt x="73" y="28"/>
                  </a:lnTo>
                  <a:lnTo>
                    <a:pt x="65" y="26"/>
                  </a:lnTo>
                  <a:lnTo>
                    <a:pt x="57" y="24"/>
                  </a:lnTo>
                  <a:lnTo>
                    <a:pt x="49" y="21"/>
                  </a:lnTo>
                  <a:lnTo>
                    <a:pt x="41" y="18"/>
                  </a:lnTo>
                  <a:lnTo>
                    <a:pt x="33" y="15"/>
                  </a:lnTo>
                  <a:lnTo>
                    <a:pt x="25" y="11"/>
                  </a:lnTo>
                  <a:lnTo>
                    <a:pt x="18" y="7"/>
                  </a:lnTo>
                  <a:lnTo>
                    <a:pt x="10" y="4"/>
                  </a:lnTo>
                  <a:lnTo>
                    <a:pt x="1" y="0"/>
                  </a:lnTo>
                  <a:lnTo>
                    <a:pt x="0" y="1"/>
                  </a:lnTo>
                  <a:lnTo>
                    <a:pt x="0" y="2"/>
                  </a:lnTo>
                  <a:lnTo>
                    <a:pt x="10" y="7"/>
                  </a:lnTo>
                  <a:lnTo>
                    <a:pt x="19" y="13"/>
                  </a:lnTo>
                  <a:lnTo>
                    <a:pt x="29" y="17"/>
                  </a:lnTo>
                  <a:lnTo>
                    <a:pt x="39" y="21"/>
                  </a:lnTo>
                  <a:lnTo>
                    <a:pt x="48" y="25"/>
                  </a:lnTo>
                  <a:lnTo>
                    <a:pt x="58" y="28"/>
                  </a:lnTo>
                  <a:lnTo>
                    <a:pt x="68" y="31"/>
                  </a:lnTo>
                  <a:lnTo>
                    <a:pt x="78" y="33"/>
                  </a:lnTo>
                  <a:lnTo>
                    <a:pt x="88" y="35"/>
                  </a:lnTo>
                  <a:lnTo>
                    <a:pt x="98" y="37"/>
                  </a:lnTo>
                  <a:lnTo>
                    <a:pt x="109" y="38"/>
                  </a:lnTo>
                  <a:lnTo>
                    <a:pt x="119" y="39"/>
                  </a:lnTo>
                  <a:lnTo>
                    <a:pt x="130" y="40"/>
                  </a:lnTo>
                  <a:lnTo>
                    <a:pt x="140" y="40"/>
                  </a:lnTo>
                  <a:lnTo>
                    <a:pt x="151" y="40"/>
                  </a:lnTo>
                  <a:lnTo>
                    <a:pt x="162" y="40"/>
                  </a:lnTo>
                  <a:lnTo>
                    <a:pt x="175" y="40"/>
                  </a:lnTo>
                  <a:lnTo>
                    <a:pt x="187" y="40"/>
                  </a:lnTo>
                  <a:lnTo>
                    <a:pt x="200" y="40"/>
                  </a:lnTo>
                  <a:lnTo>
                    <a:pt x="214" y="41"/>
                  </a:lnTo>
                  <a:lnTo>
                    <a:pt x="226" y="43"/>
                  </a:lnTo>
                  <a:lnTo>
                    <a:pt x="239" y="45"/>
                  </a:lnTo>
                  <a:lnTo>
                    <a:pt x="251" y="48"/>
                  </a:lnTo>
                  <a:lnTo>
                    <a:pt x="263" y="53"/>
                  </a:lnTo>
                  <a:lnTo>
                    <a:pt x="267" y="55"/>
                  </a:lnTo>
                  <a:lnTo>
                    <a:pt x="272" y="57"/>
                  </a:lnTo>
                  <a:lnTo>
                    <a:pt x="276" y="60"/>
                  </a:lnTo>
                  <a:lnTo>
                    <a:pt x="280" y="63"/>
                  </a:lnTo>
                  <a:lnTo>
                    <a:pt x="285" y="66"/>
                  </a:lnTo>
                  <a:lnTo>
                    <a:pt x="288" y="70"/>
                  </a:lnTo>
                  <a:lnTo>
                    <a:pt x="291" y="74"/>
                  </a:lnTo>
                  <a:lnTo>
                    <a:pt x="295" y="78"/>
                  </a:lnTo>
                  <a:lnTo>
                    <a:pt x="297" y="81"/>
                  </a:lnTo>
                  <a:lnTo>
                    <a:pt x="299" y="84"/>
                  </a:lnTo>
                  <a:lnTo>
                    <a:pt x="300" y="87"/>
                  </a:lnTo>
                  <a:lnTo>
                    <a:pt x="302" y="90"/>
                  </a:lnTo>
                  <a:lnTo>
                    <a:pt x="302" y="98"/>
                  </a:lnTo>
                  <a:lnTo>
                    <a:pt x="299" y="102"/>
                  </a:lnTo>
                  <a:lnTo>
                    <a:pt x="292" y="102"/>
                  </a:lnTo>
                  <a:lnTo>
                    <a:pt x="285" y="99"/>
                  </a:lnTo>
                  <a:lnTo>
                    <a:pt x="282" y="96"/>
                  </a:lnTo>
                  <a:lnTo>
                    <a:pt x="279" y="93"/>
                  </a:lnTo>
                  <a:lnTo>
                    <a:pt x="278" y="90"/>
                  </a:lnTo>
                  <a:lnTo>
                    <a:pt x="277" y="86"/>
                  </a:lnTo>
                  <a:lnTo>
                    <a:pt x="277" y="85"/>
                  </a:lnTo>
                  <a:lnTo>
                    <a:pt x="276" y="86"/>
                  </a:lnTo>
                  <a:lnTo>
                    <a:pt x="27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0" name="Freeform 95"/>
            <p:cNvSpPr>
              <a:spLocks/>
            </p:cNvSpPr>
            <p:nvPr/>
          </p:nvSpPr>
          <p:spPr bwMode="auto">
            <a:xfrm>
              <a:off x="2872" y="1951"/>
              <a:ext cx="307" cy="143"/>
            </a:xfrm>
            <a:custGeom>
              <a:avLst/>
              <a:gdLst>
                <a:gd name="T0" fmla="*/ 8 w 307"/>
                <a:gd name="T1" fmla="*/ 9 h 143"/>
                <a:gd name="T2" fmla="*/ 23 w 307"/>
                <a:gd name="T3" fmla="*/ 23 h 143"/>
                <a:gd name="T4" fmla="*/ 38 w 307"/>
                <a:gd name="T5" fmla="*/ 38 h 143"/>
                <a:gd name="T6" fmla="*/ 54 w 307"/>
                <a:gd name="T7" fmla="*/ 50 h 143"/>
                <a:gd name="T8" fmla="*/ 69 w 307"/>
                <a:gd name="T9" fmla="*/ 63 h 143"/>
                <a:gd name="T10" fmla="*/ 86 w 307"/>
                <a:gd name="T11" fmla="*/ 74 h 143"/>
                <a:gd name="T12" fmla="*/ 104 w 307"/>
                <a:gd name="T13" fmla="*/ 85 h 143"/>
                <a:gd name="T14" fmla="*/ 122 w 307"/>
                <a:gd name="T15" fmla="*/ 93 h 143"/>
                <a:gd name="T16" fmla="*/ 143 w 307"/>
                <a:gd name="T17" fmla="*/ 100 h 143"/>
                <a:gd name="T18" fmla="*/ 164 w 307"/>
                <a:gd name="T19" fmla="*/ 106 h 143"/>
                <a:gd name="T20" fmla="*/ 185 w 307"/>
                <a:gd name="T21" fmla="*/ 109 h 143"/>
                <a:gd name="T22" fmla="*/ 206 w 307"/>
                <a:gd name="T23" fmla="*/ 114 h 143"/>
                <a:gd name="T24" fmla="*/ 228 w 307"/>
                <a:gd name="T25" fmla="*/ 119 h 143"/>
                <a:gd name="T26" fmla="*/ 249 w 307"/>
                <a:gd name="T27" fmla="*/ 126 h 143"/>
                <a:gd name="T28" fmla="*/ 271 w 307"/>
                <a:gd name="T29" fmla="*/ 133 h 143"/>
                <a:gd name="T30" fmla="*/ 293 w 307"/>
                <a:gd name="T31" fmla="*/ 140 h 143"/>
                <a:gd name="T32" fmla="*/ 306 w 307"/>
                <a:gd name="T33" fmla="*/ 142 h 143"/>
                <a:gd name="T34" fmla="*/ 305 w 307"/>
                <a:gd name="T35" fmla="*/ 137 h 143"/>
                <a:gd name="T36" fmla="*/ 294 w 307"/>
                <a:gd name="T37" fmla="*/ 130 h 143"/>
                <a:gd name="T38" fmla="*/ 274 w 307"/>
                <a:gd name="T39" fmla="*/ 122 h 143"/>
                <a:gd name="T40" fmla="*/ 253 w 307"/>
                <a:gd name="T41" fmla="*/ 116 h 143"/>
                <a:gd name="T42" fmla="*/ 232 w 307"/>
                <a:gd name="T43" fmla="*/ 111 h 143"/>
                <a:gd name="T44" fmla="*/ 211 w 307"/>
                <a:gd name="T45" fmla="*/ 107 h 143"/>
                <a:gd name="T46" fmla="*/ 190 w 307"/>
                <a:gd name="T47" fmla="*/ 103 h 143"/>
                <a:gd name="T48" fmla="*/ 170 w 307"/>
                <a:gd name="T49" fmla="*/ 99 h 143"/>
                <a:gd name="T50" fmla="*/ 149 w 307"/>
                <a:gd name="T51" fmla="*/ 94 h 143"/>
                <a:gd name="T52" fmla="*/ 128 w 307"/>
                <a:gd name="T53" fmla="*/ 89 h 143"/>
                <a:gd name="T54" fmla="*/ 108 w 307"/>
                <a:gd name="T55" fmla="*/ 81 h 143"/>
                <a:gd name="T56" fmla="*/ 90 w 307"/>
                <a:gd name="T57" fmla="*/ 71 h 143"/>
                <a:gd name="T58" fmla="*/ 72 w 307"/>
                <a:gd name="T59" fmla="*/ 61 h 143"/>
                <a:gd name="T60" fmla="*/ 55 w 307"/>
                <a:gd name="T61" fmla="*/ 48 h 143"/>
                <a:gd name="T62" fmla="*/ 40 w 307"/>
                <a:gd name="T63" fmla="*/ 35 h 143"/>
                <a:gd name="T64" fmla="*/ 24 w 307"/>
                <a:gd name="T65" fmla="*/ 21 h 143"/>
                <a:gd name="T66" fmla="*/ 8 w 307"/>
                <a:gd name="T67" fmla="*/ 8 h 143"/>
                <a:gd name="T68" fmla="*/ 0 w 307"/>
                <a:gd name="T69" fmla="*/ 0 h 143"/>
                <a:gd name="T70" fmla="*/ 0 w 307"/>
                <a:gd name="T71" fmla="*/ 2 h 143"/>
                <a:gd name="T72" fmla="*/ 1 w 307"/>
                <a:gd name="T73" fmla="*/ 2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143"/>
                <a:gd name="T113" fmla="*/ 307 w 307"/>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143">
                  <a:moveTo>
                    <a:pt x="1" y="2"/>
                  </a:moveTo>
                  <a:lnTo>
                    <a:pt x="8" y="9"/>
                  </a:lnTo>
                  <a:lnTo>
                    <a:pt x="16" y="16"/>
                  </a:lnTo>
                  <a:lnTo>
                    <a:pt x="23" y="23"/>
                  </a:lnTo>
                  <a:lnTo>
                    <a:pt x="31" y="30"/>
                  </a:lnTo>
                  <a:lnTo>
                    <a:pt x="38" y="38"/>
                  </a:lnTo>
                  <a:lnTo>
                    <a:pt x="45" y="44"/>
                  </a:lnTo>
                  <a:lnTo>
                    <a:pt x="54" y="50"/>
                  </a:lnTo>
                  <a:lnTo>
                    <a:pt x="61" y="57"/>
                  </a:lnTo>
                  <a:lnTo>
                    <a:pt x="69" y="63"/>
                  </a:lnTo>
                  <a:lnTo>
                    <a:pt x="78" y="69"/>
                  </a:lnTo>
                  <a:lnTo>
                    <a:pt x="86" y="74"/>
                  </a:lnTo>
                  <a:lnTo>
                    <a:pt x="95" y="79"/>
                  </a:lnTo>
                  <a:lnTo>
                    <a:pt x="104" y="85"/>
                  </a:lnTo>
                  <a:lnTo>
                    <a:pt x="113" y="89"/>
                  </a:lnTo>
                  <a:lnTo>
                    <a:pt x="122" y="93"/>
                  </a:lnTo>
                  <a:lnTo>
                    <a:pt x="132" y="97"/>
                  </a:lnTo>
                  <a:lnTo>
                    <a:pt x="143" y="100"/>
                  </a:lnTo>
                  <a:lnTo>
                    <a:pt x="153" y="103"/>
                  </a:lnTo>
                  <a:lnTo>
                    <a:pt x="164" y="106"/>
                  </a:lnTo>
                  <a:lnTo>
                    <a:pt x="175" y="107"/>
                  </a:lnTo>
                  <a:lnTo>
                    <a:pt x="185" y="109"/>
                  </a:lnTo>
                  <a:lnTo>
                    <a:pt x="196" y="112"/>
                  </a:lnTo>
                  <a:lnTo>
                    <a:pt x="206" y="114"/>
                  </a:lnTo>
                  <a:lnTo>
                    <a:pt x="217" y="116"/>
                  </a:lnTo>
                  <a:lnTo>
                    <a:pt x="228" y="119"/>
                  </a:lnTo>
                  <a:lnTo>
                    <a:pt x="239" y="123"/>
                  </a:lnTo>
                  <a:lnTo>
                    <a:pt x="249" y="126"/>
                  </a:lnTo>
                  <a:lnTo>
                    <a:pt x="261" y="130"/>
                  </a:lnTo>
                  <a:lnTo>
                    <a:pt x="271" y="133"/>
                  </a:lnTo>
                  <a:lnTo>
                    <a:pt x="282" y="137"/>
                  </a:lnTo>
                  <a:lnTo>
                    <a:pt x="293" y="140"/>
                  </a:lnTo>
                  <a:lnTo>
                    <a:pt x="304" y="143"/>
                  </a:lnTo>
                  <a:lnTo>
                    <a:pt x="306" y="142"/>
                  </a:lnTo>
                  <a:lnTo>
                    <a:pt x="307" y="140"/>
                  </a:lnTo>
                  <a:lnTo>
                    <a:pt x="305" y="137"/>
                  </a:lnTo>
                  <a:lnTo>
                    <a:pt x="303" y="135"/>
                  </a:lnTo>
                  <a:lnTo>
                    <a:pt x="294" y="130"/>
                  </a:lnTo>
                  <a:lnTo>
                    <a:pt x="284" y="126"/>
                  </a:lnTo>
                  <a:lnTo>
                    <a:pt x="274" y="122"/>
                  </a:lnTo>
                  <a:lnTo>
                    <a:pt x="264" y="119"/>
                  </a:lnTo>
                  <a:lnTo>
                    <a:pt x="253" y="116"/>
                  </a:lnTo>
                  <a:lnTo>
                    <a:pt x="243" y="114"/>
                  </a:lnTo>
                  <a:lnTo>
                    <a:pt x="232" y="111"/>
                  </a:lnTo>
                  <a:lnTo>
                    <a:pt x="222" y="109"/>
                  </a:lnTo>
                  <a:lnTo>
                    <a:pt x="211" y="107"/>
                  </a:lnTo>
                  <a:lnTo>
                    <a:pt x="201" y="105"/>
                  </a:lnTo>
                  <a:lnTo>
                    <a:pt x="190" y="103"/>
                  </a:lnTo>
                  <a:lnTo>
                    <a:pt x="180" y="101"/>
                  </a:lnTo>
                  <a:lnTo>
                    <a:pt x="170" y="99"/>
                  </a:lnTo>
                  <a:lnTo>
                    <a:pt x="159" y="97"/>
                  </a:lnTo>
                  <a:lnTo>
                    <a:pt x="149" y="94"/>
                  </a:lnTo>
                  <a:lnTo>
                    <a:pt x="138" y="92"/>
                  </a:lnTo>
                  <a:lnTo>
                    <a:pt x="128" y="89"/>
                  </a:lnTo>
                  <a:lnTo>
                    <a:pt x="118" y="85"/>
                  </a:lnTo>
                  <a:lnTo>
                    <a:pt x="108" y="81"/>
                  </a:lnTo>
                  <a:lnTo>
                    <a:pt x="99" y="76"/>
                  </a:lnTo>
                  <a:lnTo>
                    <a:pt x="90" y="71"/>
                  </a:lnTo>
                  <a:lnTo>
                    <a:pt x="81" y="66"/>
                  </a:lnTo>
                  <a:lnTo>
                    <a:pt x="72" y="61"/>
                  </a:lnTo>
                  <a:lnTo>
                    <a:pt x="64" y="55"/>
                  </a:lnTo>
                  <a:lnTo>
                    <a:pt x="55" y="48"/>
                  </a:lnTo>
                  <a:lnTo>
                    <a:pt x="48" y="42"/>
                  </a:lnTo>
                  <a:lnTo>
                    <a:pt x="40" y="35"/>
                  </a:lnTo>
                  <a:lnTo>
                    <a:pt x="31" y="29"/>
                  </a:lnTo>
                  <a:lnTo>
                    <a:pt x="24" y="21"/>
                  </a:lnTo>
                  <a:lnTo>
                    <a:pt x="16" y="14"/>
                  </a:lnTo>
                  <a:lnTo>
                    <a:pt x="8" y="8"/>
                  </a:lnTo>
                  <a:lnTo>
                    <a:pt x="1" y="0"/>
                  </a:lnTo>
                  <a:lnTo>
                    <a:pt x="0" y="0"/>
                  </a:lnTo>
                  <a:lnTo>
                    <a:pt x="0" y="1"/>
                  </a:lnTo>
                  <a:lnTo>
                    <a:pt x="0"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1" name="Freeform 96"/>
            <p:cNvSpPr>
              <a:spLocks/>
            </p:cNvSpPr>
            <p:nvPr/>
          </p:nvSpPr>
          <p:spPr bwMode="auto">
            <a:xfrm>
              <a:off x="3145" y="1979"/>
              <a:ext cx="160" cy="119"/>
            </a:xfrm>
            <a:custGeom>
              <a:avLst/>
              <a:gdLst>
                <a:gd name="T0" fmla="*/ 158 w 160"/>
                <a:gd name="T1" fmla="*/ 1 h 119"/>
                <a:gd name="T2" fmla="*/ 148 w 160"/>
                <a:gd name="T3" fmla="*/ 13 h 119"/>
                <a:gd name="T4" fmla="*/ 138 w 160"/>
                <a:gd name="T5" fmla="*/ 24 h 119"/>
                <a:gd name="T6" fmla="*/ 127 w 160"/>
                <a:gd name="T7" fmla="*/ 34 h 119"/>
                <a:gd name="T8" fmla="*/ 115 w 160"/>
                <a:gd name="T9" fmla="*/ 43 h 119"/>
                <a:gd name="T10" fmla="*/ 103 w 160"/>
                <a:gd name="T11" fmla="*/ 52 h 119"/>
                <a:gd name="T12" fmla="*/ 89 w 160"/>
                <a:gd name="T13" fmla="*/ 60 h 119"/>
                <a:gd name="T14" fmla="*/ 76 w 160"/>
                <a:gd name="T15" fmla="*/ 66 h 119"/>
                <a:gd name="T16" fmla="*/ 61 w 160"/>
                <a:gd name="T17" fmla="*/ 73 h 119"/>
                <a:gd name="T18" fmla="*/ 53 w 160"/>
                <a:gd name="T19" fmla="*/ 76 h 119"/>
                <a:gd name="T20" fmla="*/ 45 w 160"/>
                <a:gd name="T21" fmla="*/ 80 h 119"/>
                <a:gd name="T22" fmla="*/ 35 w 160"/>
                <a:gd name="T23" fmla="*/ 84 h 119"/>
                <a:gd name="T24" fmla="*/ 26 w 160"/>
                <a:gd name="T25" fmla="*/ 90 h 119"/>
                <a:gd name="T26" fmla="*/ 17 w 160"/>
                <a:gd name="T27" fmla="*/ 96 h 119"/>
                <a:gd name="T28" fmla="*/ 9 w 160"/>
                <a:gd name="T29" fmla="*/ 102 h 119"/>
                <a:gd name="T30" fmla="*/ 3 w 160"/>
                <a:gd name="T31" fmla="*/ 110 h 119"/>
                <a:gd name="T32" fmla="*/ 0 w 160"/>
                <a:gd name="T33" fmla="*/ 117 h 119"/>
                <a:gd name="T34" fmla="*/ 1 w 160"/>
                <a:gd name="T35" fmla="*/ 119 h 119"/>
                <a:gd name="T36" fmla="*/ 3 w 160"/>
                <a:gd name="T37" fmla="*/ 118 h 119"/>
                <a:gd name="T38" fmla="*/ 4 w 160"/>
                <a:gd name="T39" fmla="*/ 117 h 119"/>
                <a:gd name="T40" fmla="*/ 6 w 160"/>
                <a:gd name="T41" fmla="*/ 116 h 119"/>
                <a:gd name="T42" fmla="*/ 15 w 160"/>
                <a:gd name="T43" fmla="*/ 106 h 119"/>
                <a:gd name="T44" fmla="*/ 26 w 160"/>
                <a:gd name="T45" fmla="*/ 97 h 119"/>
                <a:gd name="T46" fmla="*/ 37 w 160"/>
                <a:gd name="T47" fmla="*/ 90 h 119"/>
                <a:gd name="T48" fmla="*/ 49 w 160"/>
                <a:gd name="T49" fmla="*/ 84 h 119"/>
                <a:gd name="T50" fmla="*/ 62 w 160"/>
                <a:gd name="T51" fmla="*/ 78 h 119"/>
                <a:gd name="T52" fmla="*/ 74 w 160"/>
                <a:gd name="T53" fmla="*/ 72 h 119"/>
                <a:gd name="T54" fmla="*/ 86 w 160"/>
                <a:gd name="T55" fmla="*/ 66 h 119"/>
                <a:gd name="T56" fmla="*/ 98 w 160"/>
                <a:gd name="T57" fmla="*/ 60 h 119"/>
                <a:gd name="T58" fmla="*/ 107 w 160"/>
                <a:gd name="T59" fmla="*/ 54 h 119"/>
                <a:gd name="T60" fmla="*/ 116 w 160"/>
                <a:gd name="T61" fmla="*/ 48 h 119"/>
                <a:gd name="T62" fmla="*/ 124 w 160"/>
                <a:gd name="T63" fmla="*/ 40 h 119"/>
                <a:gd name="T64" fmla="*/ 133 w 160"/>
                <a:gd name="T65" fmla="*/ 34 h 119"/>
                <a:gd name="T66" fmla="*/ 140 w 160"/>
                <a:gd name="T67" fmla="*/ 25 h 119"/>
                <a:gd name="T68" fmla="*/ 147 w 160"/>
                <a:gd name="T69" fmla="*/ 18 h 119"/>
                <a:gd name="T70" fmla="*/ 154 w 160"/>
                <a:gd name="T71" fmla="*/ 9 h 119"/>
                <a:gd name="T72" fmla="*/ 160 w 160"/>
                <a:gd name="T73" fmla="*/ 1 h 119"/>
                <a:gd name="T74" fmla="*/ 160 w 160"/>
                <a:gd name="T75" fmla="*/ 0 h 119"/>
                <a:gd name="T76" fmla="*/ 160 w 160"/>
                <a:gd name="T77" fmla="*/ 0 h 119"/>
                <a:gd name="T78" fmla="*/ 159 w 160"/>
                <a:gd name="T79" fmla="*/ 0 h 119"/>
                <a:gd name="T80" fmla="*/ 158 w 160"/>
                <a:gd name="T81" fmla="*/ 1 h 119"/>
                <a:gd name="T82" fmla="*/ 158 w 160"/>
                <a:gd name="T83" fmla="*/ 1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19"/>
                <a:gd name="T128" fmla="*/ 160 w 16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19">
                  <a:moveTo>
                    <a:pt x="158" y="1"/>
                  </a:moveTo>
                  <a:lnTo>
                    <a:pt x="148" y="13"/>
                  </a:lnTo>
                  <a:lnTo>
                    <a:pt x="138" y="24"/>
                  </a:lnTo>
                  <a:lnTo>
                    <a:pt x="127" y="34"/>
                  </a:lnTo>
                  <a:lnTo>
                    <a:pt x="115" y="43"/>
                  </a:lnTo>
                  <a:lnTo>
                    <a:pt x="103" y="52"/>
                  </a:lnTo>
                  <a:lnTo>
                    <a:pt x="89" y="60"/>
                  </a:lnTo>
                  <a:lnTo>
                    <a:pt x="76" y="66"/>
                  </a:lnTo>
                  <a:lnTo>
                    <a:pt x="61" y="73"/>
                  </a:lnTo>
                  <a:lnTo>
                    <a:pt x="53" y="76"/>
                  </a:lnTo>
                  <a:lnTo>
                    <a:pt x="45" y="80"/>
                  </a:lnTo>
                  <a:lnTo>
                    <a:pt x="35" y="84"/>
                  </a:lnTo>
                  <a:lnTo>
                    <a:pt x="26" y="90"/>
                  </a:lnTo>
                  <a:lnTo>
                    <a:pt x="17" y="96"/>
                  </a:lnTo>
                  <a:lnTo>
                    <a:pt x="9" y="102"/>
                  </a:lnTo>
                  <a:lnTo>
                    <a:pt x="3" y="110"/>
                  </a:lnTo>
                  <a:lnTo>
                    <a:pt x="0" y="117"/>
                  </a:lnTo>
                  <a:lnTo>
                    <a:pt x="1" y="119"/>
                  </a:lnTo>
                  <a:lnTo>
                    <a:pt x="3" y="118"/>
                  </a:lnTo>
                  <a:lnTo>
                    <a:pt x="4" y="117"/>
                  </a:lnTo>
                  <a:lnTo>
                    <a:pt x="6" y="116"/>
                  </a:lnTo>
                  <a:lnTo>
                    <a:pt x="15" y="106"/>
                  </a:lnTo>
                  <a:lnTo>
                    <a:pt x="26" y="97"/>
                  </a:lnTo>
                  <a:lnTo>
                    <a:pt x="37" y="90"/>
                  </a:lnTo>
                  <a:lnTo>
                    <a:pt x="49" y="84"/>
                  </a:lnTo>
                  <a:lnTo>
                    <a:pt x="62" y="78"/>
                  </a:lnTo>
                  <a:lnTo>
                    <a:pt x="74" y="72"/>
                  </a:lnTo>
                  <a:lnTo>
                    <a:pt x="86" y="66"/>
                  </a:lnTo>
                  <a:lnTo>
                    <a:pt x="98" y="60"/>
                  </a:lnTo>
                  <a:lnTo>
                    <a:pt x="107" y="54"/>
                  </a:lnTo>
                  <a:lnTo>
                    <a:pt x="116" y="48"/>
                  </a:lnTo>
                  <a:lnTo>
                    <a:pt x="124" y="40"/>
                  </a:lnTo>
                  <a:lnTo>
                    <a:pt x="133" y="34"/>
                  </a:lnTo>
                  <a:lnTo>
                    <a:pt x="140" y="25"/>
                  </a:lnTo>
                  <a:lnTo>
                    <a:pt x="147" y="18"/>
                  </a:lnTo>
                  <a:lnTo>
                    <a:pt x="154" y="9"/>
                  </a:lnTo>
                  <a:lnTo>
                    <a:pt x="160" y="1"/>
                  </a:lnTo>
                  <a:lnTo>
                    <a:pt x="160" y="0"/>
                  </a:lnTo>
                  <a:lnTo>
                    <a:pt x="159" y="0"/>
                  </a:lnTo>
                  <a:lnTo>
                    <a:pt x="15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2" name="Freeform 97"/>
            <p:cNvSpPr>
              <a:spLocks/>
            </p:cNvSpPr>
            <p:nvPr/>
          </p:nvSpPr>
          <p:spPr bwMode="auto">
            <a:xfrm>
              <a:off x="2862" y="1881"/>
              <a:ext cx="46" cy="91"/>
            </a:xfrm>
            <a:custGeom>
              <a:avLst/>
              <a:gdLst>
                <a:gd name="T0" fmla="*/ 17 w 46"/>
                <a:gd name="T1" fmla="*/ 4 h 91"/>
                <a:gd name="T2" fmla="*/ 25 w 46"/>
                <a:gd name="T3" fmla="*/ 4 h 91"/>
                <a:gd name="T4" fmla="*/ 31 w 46"/>
                <a:gd name="T5" fmla="*/ 11 h 91"/>
                <a:gd name="T6" fmla="*/ 35 w 46"/>
                <a:gd name="T7" fmla="*/ 20 h 91"/>
                <a:gd name="T8" fmla="*/ 38 w 46"/>
                <a:gd name="T9" fmla="*/ 27 h 91"/>
                <a:gd name="T10" fmla="*/ 39 w 46"/>
                <a:gd name="T11" fmla="*/ 34 h 91"/>
                <a:gd name="T12" fmla="*/ 39 w 46"/>
                <a:gd name="T13" fmla="*/ 41 h 91"/>
                <a:gd name="T14" fmla="*/ 38 w 46"/>
                <a:gd name="T15" fmla="*/ 49 h 91"/>
                <a:gd name="T16" fmla="*/ 38 w 46"/>
                <a:gd name="T17" fmla="*/ 56 h 91"/>
                <a:gd name="T18" fmla="*/ 36 w 46"/>
                <a:gd name="T19" fmla="*/ 61 h 91"/>
                <a:gd name="T20" fmla="*/ 33 w 46"/>
                <a:gd name="T21" fmla="*/ 66 h 91"/>
                <a:gd name="T22" fmla="*/ 30 w 46"/>
                <a:gd name="T23" fmla="*/ 72 h 91"/>
                <a:gd name="T24" fmla="*/ 26 w 46"/>
                <a:gd name="T25" fmla="*/ 76 h 91"/>
                <a:gd name="T26" fmla="*/ 20 w 46"/>
                <a:gd name="T27" fmla="*/ 82 h 91"/>
                <a:gd name="T28" fmla="*/ 17 w 46"/>
                <a:gd name="T29" fmla="*/ 83 h 91"/>
                <a:gd name="T30" fmla="*/ 13 w 46"/>
                <a:gd name="T31" fmla="*/ 80 h 91"/>
                <a:gd name="T32" fmla="*/ 10 w 46"/>
                <a:gd name="T33" fmla="*/ 74 h 91"/>
                <a:gd name="T34" fmla="*/ 8 w 46"/>
                <a:gd name="T35" fmla="*/ 72 h 91"/>
                <a:gd name="T36" fmla="*/ 4 w 46"/>
                <a:gd name="T37" fmla="*/ 71 h 91"/>
                <a:gd name="T38" fmla="*/ 1 w 46"/>
                <a:gd name="T39" fmla="*/ 71 h 91"/>
                <a:gd name="T40" fmla="*/ 0 w 46"/>
                <a:gd name="T41" fmla="*/ 73 h 91"/>
                <a:gd name="T42" fmla="*/ 5 w 46"/>
                <a:gd name="T43" fmla="*/ 84 h 91"/>
                <a:gd name="T44" fmla="*/ 10 w 46"/>
                <a:gd name="T45" fmla="*/ 90 h 91"/>
                <a:gd name="T46" fmla="*/ 17 w 46"/>
                <a:gd name="T47" fmla="*/ 91 h 91"/>
                <a:gd name="T48" fmla="*/ 24 w 46"/>
                <a:gd name="T49" fmla="*/ 89 h 91"/>
                <a:gd name="T50" fmla="*/ 32 w 46"/>
                <a:gd name="T51" fmla="*/ 84 h 91"/>
                <a:gd name="T52" fmla="*/ 38 w 46"/>
                <a:gd name="T53" fmla="*/ 76 h 91"/>
                <a:gd name="T54" fmla="*/ 42 w 46"/>
                <a:gd name="T55" fmla="*/ 67 h 91"/>
                <a:gd name="T56" fmla="*/ 45 w 46"/>
                <a:gd name="T57" fmla="*/ 58 h 91"/>
                <a:gd name="T58" fmla="*/ 46 w 46"/>
                <a:gd name="T59" fmla="*/ 43 h 91"/>
                <a:gd name="T60" fmla="*/ 43 w 46"/>
                <a:gd name="T61" fmla="*/ 31 h 91"/>
                <a:gd name="T62" fmla="*/ 38 w 46"/>
                <a:gd name="T63" fmla="*/ 19 h 91"/>
                <a:gd name="T64" fmla="*/ 32 w 46"/>
                <a:gd name="T65" fmla="*/ 6 h 91"/>
                <a:gd name="T66" fmla="*/ 29 w 46"/>
                <a:gd name="T67" fmla="*/ 1 h 91"/>
                <a:gd name="T68" fmla="*/ 24 w 46"/>
                <a:gd name="T69" fmla="*/ 0 h 91"/>
                <a:gd name="T70" fmla="*/ 19 w 46"/>
                <a:gd name="T71" fmla="*/ 1 h 91"/>
                <a:gd name="T72" fmla="*/ 14 w 46"/>
                <a:gd name="T73" fmla="*/ 3 h 91"/>
                <a:gd name="T74" fmla="*/ 14 w 46"/>
                <a:gd name="T75" fmla="*/ 4 h 91"/>
                <a:gd name="T76" fmla="*/ 15 w 46"/>
                <a:gd name="T77" fmla="*/ 4 h 91"/>
                <a:gd name="T78" fmla="*/ 16 w 46"/>
                <a:gd name="T79" fmla="*/ 4 h 91"/>
                <a:gd name="T80" fmla="*/ 17 w 46"/>
                <a:gd name="T81" fmla="*/ 4 h 91"/>
                <a:gd name="T82" fmla="*/ 17 w 46"/>
                <a:gd name="T83" fmla="*/ 4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91"/>
                <a:gd name="T128" fmla="*/ 46 w 4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91">
                  <a:moveTo>
                    <a:pt x="17" y="4"/>
                  </a:moveTo>
                  <a:lnTo>
                    <a:pt x="25" y="4"/>
                  </a:lnTo>
                  <a:lnTo>
                    <a:pt x="31" y="11"/>
                  </a:lnTo>
                  <a:lnTo>
                    <a:pt x="35" y="20"/>
                  </a:lnTo>
                  <a:lnTo>
                    <a:pt x="38" y="27"/>
                  </a:lnTo>
                  <a:lnTo>
                    <a:pt x="39" y="34"/>
                  </a:lnTo>
                  <a:lnTo>
                    <a:pt x="39" y="41"/>
                  </a:lnTo>
                  <a:lnTo>
                    <a:pt x="38" y="49"/>
                  </a:lnTo>
                  <a:lnTo>
                    <a:pt x="38" y="56"/>
                  </a:lnTo>
                  <a:lnTo>
                    <a:pt x="36" y="61"/>
                  </a:lnTo>
                  <a:lnTo>
                    <a:pt x="33" y="66"/>
                  </a:lnTo>
                  <a:lnTo>
                    <a:pt x="30" y="72"/>
                  </a:lnTo>
                  <a:lnTo>
                    <a:pt x="26" y="76"/>
                  </a:lnTo>
                  <a:lnTo>
                    <a:pt x="20" y="82"/>
                  </a:lnTo>
                  <a:lnTo>
                    <a:pt x="17" y="83"/>
                  </a:lnTo>
                  <a:lnTo>
                    <a:pt x="13" y="80"/>
                  </a:lnTo>
                  <a:lnTo>
                    <a:pt x="10" y="74"/>
                  </a:lnTo>
                  <a:lnTo>
                    <a:pt x="8" y="72"/>
                  </a:lnTo>
                  <a:lnTo>
                    <a:pt x="4" y="71"/>
                  </a:lnTo>
                  <a:lnTo>
                    <a:pt x="1" y="71"/>
                  </a:lnTo>
                  <a:lnTo>
                    <a:pt x="0" y="73"/>
                  </a:lnTo>
                  <a:lnTo>
                    <a:pt x="5" y="84"/>
                  </a:lnTo>
                  <a:lnTo>
                    <a:pt x="10" y="90"/>
                  </a:lnTo>
                  <a:lnTo>
                    <a:pt x="17" y="91"/>
                  </a:lnTo>
                  <a:lnTo>
                    <a:pt x="24" y="89"/>
                  </a:lnTo>
                  <a:lnTo>
                    <a:pt x="32" y="84"/>
                  </a:lnTo>
                  <a:lnTo>
                    <a:pt x="38" y="76"/>
                  </a:lnTo>
                  <a:lnTo>
                    <a:pt x="42" y="67"/>
                  </a:lnTo>
                  <a:lnTo>
                    <a:pt x="45" y="58"/>
                  </a:lnTo>
                  <a:lnTo>
                    <a:pt x="46" y="43"/>
                  </a:lnTo>
                  <a:lnTo>
                    <a:pt x="43" y="31"/>
                  </a:lnTo>
                  <a:lnTo>
                    <a:pt x="38" y="19"/>
                  </a:lnTo>
                  <a:lnTo>
                    <a:pt x="32" y="6"/>
                  </a:lnTo>
                  <a:lnTo>
                    <a:pt x="29" y="1"/>
                  </a:lnTo>
                  <a:lnTo>
                    <a:pt x="24" y="0"/>
                  </a:lnTo>
                  <a:lnTo>
                    <a:pt x="19" y="1"/>
                  </a:lnTo>
                  <a:lnTo>
                    <a:pt x="14" y="3"/>
                  </a:lnTo>
                  <a:lnTo>
                    <a:pt x="14" y="4"/>
                  </a:lnTo>
                  <a:lnTo>
                    <a:pt x="15" y="4"/>
                  </a:lnTo>
                  <a:lnTo>
                    <a:pt x="16"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3" name="Freeform 98"/>
            <p:cNvSpPr>
              <a:spLocks/>
            </p:cNvSpPr>
            <p:nvPr/>
          </p:nvSpPr>
          <p:spPr bwMode="auto">
            <a:xfrm>
              <a:off x="2892" y="1899"/>
              <a:ext cx="51" cy="101"/>
            </a:xfrm>
            <a:custGeom>
              <a:avLst/>
              <a:gdLst>
                <a:gd name="T0" fmla="*/ 22 w 51"/>
                <a:gd name="T1" fmla="*/ 1 h 101"/>
                <a:gd name="T2" fmla="*/ 35 w 51"/>
                <a:gd name="T3" fmla="*/ 11 h 101"/>
                <a:gd name="T4" fmla="*/ 43 w 51"/>
                <a:gd name="T5" fmla="*/ 25 h 101"/>
                <a:gd name="T6" fmla="*/ 46 w 51"/>
                <a:gd name="T7" fmla="*/ 40 h 101"/>
                <a:gd name="T8" fmla="*/ 45 w 51"/>
                <a:gd name="T9" fmla="*/ 57 h 101"/>
                <a:gd name="T10" fmla="*/ 40 w 51"/>
                <a:gd name="T11" fmla="*/ 72 h 101"/>
                <a:gd name="T12" fmla="*/ 30 w 51"/>
                <a:gd name="T13" fmla="*/ 85 h 101"/>
                <a:gd name="T14" fmla="*/ 17 w 51"/>
                <a:gd name="T15" fmla="*/ 95 h 101"/>
                <a:gd name="T16" fmla="*/ 2 w 51"/>
                <a:gd name="T17" fmla="*/ 99 h 101"/>
                <a:gd name="T18" fmla="*/ 1 w 51"/>
                <a:gd name="T19" fmla="*/ 99 h 101"/>
                <a:gd name="T20" fmla="*/ 0 w 51"/>
                <a:gd name="T21" fmla="*/ 100 h 101"/>
                <a:gd name="T22" fmla="*/ 0 w 51"/>
                <a:gd name="T23" fmla="*/ 101 h 101"/>
                <a:gd name="T24" fmla="*/ 2 w 51"/>
                <a:gd name="T25" fmla="*/ 101 h 101"/>
                <a:gd name="T26" fmla="*/ 19 w 51"/>
                <a:gd name="T27" fmla="*/ 97 h 101"/>
                <a:gd name="T28" fmla="*/ 33 w 51"/>
                <a:gd name="T29" fmla="*/ 87 h 101"/>
                <a:gd name="T30" fmla="*/ 43 w 51"/>
                <a:gd name="T31" fmla="*/ 74 h 101"/>
                <a:gd name="T32" fmla="*/ 49 w 51"/>
                <a:gd name="T33" fmla="*/ 58 h 101"/>
                <a:gd name="T34" fmla="*/ 51 w 51"/>
                <a:gd name="T35" fmla="*/ 41 h 101"/>
                <a:gd name="T36" fmla="*/ 48 w 51"/>
                <a:gd name="T37" fmla="*/ 25 h 101"/>
                <a:gd name="T38" fmla="*/ 39 w 51"/>
                <a:gd name="T39" fmla="*/ 10 h 101"/>
                <a:gd name="T40" fmla="*/ 25 w 51"/>
                <a:gd name="T41" fmla="*/ 0 h 101"/>
                <a:gd name="T42" fmla="*/ 24 w 51"/>
                <a:gd name="T43" fmla="*/ 0 h 101"/>
                <a:gd name="T44" fmla="*/ 22 w 51"/>
                <a:gd name="T45" fmla="*/ 0 h 101"/>
                <a:gd name="T46" fmla="*/ 22 w 51"/>
                <a:gd name="T47" fmla="*/ 1 h 101"/>
                <a:gd name="T48" fmla="*/ 22 w 51"/>
                <a:gd name="T49" fmla="*/ 1 h 101"/>
                <a:gd name="T50" fmla="*/ 22 w 51"/>
                <a:gd name="T51" fmla="*/ 1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101"/>
                <a:gd name="T80" fmla="*/ 51 w 5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101">
                  <a:moveTo>
                    <a:pt x="22" y="1"/>
                  </a:moveTo>
                  <a:lnTo>
                    <a:pt x="35" y="11"/>
                  </a:lnTo>
                  <a:lnTo>
                    <a:pt x="43" y="25"/>
                  </a:lnTo>
                  <a:lnTo>
                    <a:pt x="46" y="40"/>
                  </a:lnTo>
                  <a:lnTo>
                    <a:pt x="45" y="57"/>
                  </a:lnTo>
                  <a:lnTo>
                    <a:pt x="40" y="72"/>
                  </a:lnTo>
                  <a:lnTo>
                    <a:pt x="30" y="85"/>
                  </a:lnTo>
                  <a:lnTo>
                    <a:pt x="17" y="95"/>
                  </a:lnTo>
                  <a:lnTo>
                    <a:pt x="2" y="99"/>
                  </a:lnTo>
                  <a:lnTo>
                    <a:pt x="1" y="99"/>
                  </a:lnTo>
                  <a:lnTo>
                    <a:pt x="0" y="100"/>
                  </a:lnTo>
                  <a:lnTo>
                    <a:pt x="0" y="101"/>
                  </a:lnTo>
                  <a:lnTo>
                    <a:pt x="2" y="101"/>
                  </a:lnTo>
                  <a:lnTo>
                    <a:pt x="19" y="97"/>
                  </a:lnTo>
                  <a:lnTo>
                    <a:pt x="33" y="87"/>
                  </a:lnTo>
                  <a:lnTo>
                    <a:pt x="43" y="74"/>
                  </a:lnTo>
                  <a:lnTo>
                    <a:pt x="49" y="58"/>
                  </a:lnTo>
                  <a:lnTo>
                    <a:pt x="51" y="41"/>
                  </a:lnTo>
                  <a:lnTo>
                    <a:pt x="48" y="25"/>
                  </a:lnTo>
                  <a:lnTo>
                    <a:pt x="39" y="10"/>
                  </a:lnTo>
                  <a:lnTo>
                    <a:pt x="25" y="0"/>
                  </a:lnTo>
                  <a:lnTo>
                    <a:pt x="24" y="0"/>
                  </a:lnTo>
                  <a:lnTo>
                    <a:pt x="22"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4" name="Freeform 99"/>
            <p:cNvSpPr>
              <a:spLocks/>
            </p:cNvSpPr>
            <p:nvPr/>
          </p:nvSpPr>
          <p:spPr bwMode="auto">
            <a:xfrm>
              <a:off x="2746" y="1748"/>
              <a:ext cx="154" cy="165"/>
            </a:xfrm>
            <a:custGeom>
              <a:avLst/>
              <a:gdLst>
                <a:gd name="T0" fmla="*/ 151 w 154"/>
                <a:gd name="T1" fmla="*/ 159 h 165"/>
                <a:gd name="T2" fmla="*/ 142 w 154"/>
                <a:gd name="T3" fmla="*/ 149 h 165"/>
                <a:gd name="T4" fmla="*/ 133 w 154"/>
                <a:gd name="T5" fmla="*/ 140 h 165"/>
                <a:gd name="T6" fmla="*/ 124 w 154"/>
                <a:gd name="T7" fmla="*/ 131 h 165"/>
                <a:gd name="T8" fmla="*/ 114 w 154"/>
                <a:gd name="T9" fmla="*/ 119 h 165"/>
                <a:gd name="T10" fmla="*/ 103 w 154"/>
                <a:gd name="T11" fmla="*/ 105 h 165"/>
                <a:gd name="T12" fmla="*/ 94 w 154"/>
                <a:gd name="T13" fmla="*/ 89 h 165"/>
                <a:gd name="T14" fmla="*/ 84 w 154"/>
                <a:gd name="T15" fmla="*/ 73 h 165"/>
                <a:gd name="T16" fmla="*/ 77 w 154"/>
                <a:gd name="T17" fmla="*/ 61 h 165"/>
                <a:gd name="T18" fmla="*/ 71 w 154"/>
                <a:gd name="T19" fmla="*/ 51 h 165"/>
                <a:gd name="T20" fmla="*/ 65 w 154"/>
                <a:gd name="T21" fmla="*/ 44 h 165"/>
                <a:gd name="T22" fmla="*/ 57 w 154"/>
                <a:gd name="T23" fmla="*/ 37 h 165"/>
                <a:gd name="T24" fmla="*/ 48 w 154"/>
                <a:gd name="T25" fmla="*/ 34 h 165"/>
                <a:gd name="T26" fmla="*/ 41 w 154"/>
                <a:gd name="T27" fmla="*/ 29 h 165"/>
                <a:gd name="T28" fmla="*/ 33 w 154"/>
                <a:gd name="T29" fmla="*/ 24 h 165"/>
                <a:gd name="T30" fmla="*/ 27 w 154"/>
                <a:gd name="T31" fmla="*/ 19 h 165"/>
                <a:gd name="T32" fmla="*/ 20 w 154"/>
                <a:gd name="T33" fmla="*/ 14 h 165"/>
                <a:gd name="T34" fmla="*/ 14 w 154"/>
                <a:gd name="T35" fmla="*/ 10 h 165"/>
                <a:gd name="T36" fmla="*/ 8 w 154"/>
                <a:gd name="T37" fmla="*/ 7 h 165"/>
                <a:gd name="T38" fmla="*/ 2 w 154"/>
                <a:gd name="T39" fmla="*/ 2 h 165"/>
                <a:gd name="T40" fmla="*/ 0 w 154"/>
                <a:gd name="T41" fmla="*/ 0 h 165"/>
                <a:gd name="T42" fmla="*/ 0 w 154"/>
                <a:gd name="T43" fmla="*/ 2 h 165"/>
                <a:gd name="T44" fmla="*/ 4 w 154"/>
                <a:gd name="T45" fmla="*/ 7 h 165"/>
                <a:gd name="T46" fmla="*/ 15 w 154"/>
                <a:gd name="T47" fmla="*/ 16 h 165"/>
                <a:gd name="T48" fmla="*/ 27 w 154"/>
                <a:gd name="T49" fmla="*/ 23 h 165"/>
                <a:gd name="T50" fmla="*/ 38 w 154"/>
                <a:gd name="T51" fmla="*/ 31 h 165"/>
                <a:gd name="T52" fmla="*/ 47 w 154"/>
                <a:gd name="T53" fmla="*/ 37 h 165"/>
                <a:gd name="T54" fmla="*/ 53 w 154"/>
                <a:gd name="T55" fmla="*/ 40 h 165"/>
                <a:gd name="T56" fmla="*/ 60 w 154"/>
                <a:gd name="T57" fmla="*/ 44 h 165"/>
                <a:gd name="T58" fmla="*/ 67 w 154"/>
                <a:gd name="T59" fmla="*/ 50 h 165"/>
                <a:gd name="T60" fmla="*/ 74 w 154"/>
                <a:gd name="T61" fmla="*/ 60 h 165"/>
                <a:gd name="T62" fmla="*/ 80 w 154"/>
                <a:gd name="T63" fmla="*/ 73 h 165"/>
                <a:gd name="T64" fmla="*/ 92 w 154"/>
                <a:gd name="T65" fmla="*/ 91 h 165"/>
                <a:gd name="T66" fmla="*/ 108 w 154"/>
                <a:gd name="T67" fmla="*/ 113 h 165"/>
                <a:gd name="T68" fmla="*/ 127 w 154"/>
                <a:gd name="T69" fmla="*/ 134 h 165"/>
                <a:gd name="T70" fmla="*/ 145 w 154"/>
                <a:gd name="T71" fmla="*/ 155 h 165"/>
                <a:gd name="T72" fmla="*/ 154 w 154"/>
                <a:gd name="T73" fmla="*/ 165 h 165"/>
                <a:gd name="T74" fmla="*/ 154 w 154"/>
                <a:gd name="T75" fmla="*/ 164 h 165"/>
                <a:gd name="T76" fmla="*/ 154 w 154"/>
                <a:gd name="T77" fmla="*/ 164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65"/>
                <a:gd name="T119" fmla="*/ 154 w 154"/>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65">
                  <a:moveTo>
                    <a:pt x="154" y="164"/>
                  </a:moveTo>
                  <a:lnTo>
                    <a:pt x="151" y="159"/>
                  </a:lnTo>
                  <a:lnTo>
                    <a:pt x="146" y="155"/>
                  </a:lnTo>
                  <a:lnTo>
                    <a:pt x="142" y="149"/>
                  </a:lnTo>
                  <a:lnTo>
                    <a:pt x="137" y="145"/>
                  </a:lnTo>
                  <a:lnTo>
                    <a:pt x="133" y="140"/>
                  </a:lnTo>
                  <a:lnTo>
                    <a:pt x="129" y="136"/>
                  </a:lnTo>
                  <a:lnTo>
                    <a:pt x="124" y="131"/>
                  </a:lnTo>
                  <a:lnTo>
                    <a:pt x="120" y="126"/>
                  </a:lnTo>
                  <a:lnTo>
                    <a:pt x="114" y="119"/>
                  </a:lnTo>
                  <a:lnTo>
                    <a:pt x="109" y="112"/>
                  </a:lnTo>
                  <a:lnTo>
                    <a:pt x="103" y="105"/>
                  </a:lnTo>
                  <a:lnTo>
                    <a:pt x="98" y="97"/>
                  </a:lnTo>
                  <a:lnTo>
                    <a:pt x="94" y="89"/>
                  </a:lnTo>
                  <a:lnTo>
                    <a:pt x="89" y="81"/>
                  </a:lnTo>
                  <a:lnTo>
                    <a:pt x="84" y="73"/>
                  </a:lnTo>
                  <a:lnTo>
                    <a:pt x="80" y="66"/>
                  </a:lnTo>
                  <a:lnTo>
                    <a:pt x="77" y="61"/>
                  </a:lnTo>
                  <a:lnTo>
                    <a:pt x="74" y="56"/>
                  </a:lnTo>
                  <a:lnTo>
                    <a:pt x="71" y="51"/>
                  </a:lnTo>
                  <a:lnTo>
                    <a:pt x="68" y="48"/>
                  </a:lnTo>
                  <a:lnTo>
                    <a:pt x="65" y="44"/>
                  </a:lnTo>
                  <a:lnTo>
                    <a:pt x="62" y="40"/>
                  </a:lnTo>
                  <a:lnTo>
                    <a:pt x="57" y="37"/>
                  </a:lnTo>
                  <a:lnTo>
                    <a:pt x="52" y="35"/>
                  </a:lnTo>
                  <a:lnTo>
                    <a:pt x="48" y="34"/>
                  </a:lnTo>
                  <a:lnTo>
                    <a:pt x="44" y="31"/>
                  </a:lnTo>
                  <a:lnTo>
                    <a:pt x="41" y="29"/>
                  </a:lnTo>
                  <a:lnTo>
                    <a:pt x="37" y="27"/>
                  </a:lnTo>
                  <a:lnTo>
                    <a:pt x="33" y="24"/>
                  </a:lnTo>
                  <a:lnTo>
                    <a:pt x="30" y="22"/>
                  </a:lnTo>
                  <a:lnTo>
                    <a:pt x="27" y="19"/>
                  </a:lnTo>
                  <a:lnTo>
                    <a:pt x="23" y="16"/>
                  </a:lnTo>
                  <a:lnTo>
                    <a:pt x="20" y="14"/>
                  </a:lnTo>
                  <a:lnTo>
                    <a:pt x="17" y="13"/>
                  </a:lnTo>
                  <a:lnTo>
                    <a:pt x="14" y="10"/>
                  </a:lnTo>
                  <a:lnTo>
                    <a:pt x="11" y="9"/>
                  </a:lnTo>
                  <a:lnTo>
                    <a:pt x="8" y="7"/>
                  </a:lnTo>
                  <a:lnTo>
                    <a:pt x="5" y="4"/>
                  </a:lnTo>
                  <a:lnTo>
                    <a:pt x="2" y="2"/>
                  </a:lnTo>
                  <a:lnTo>
                    <a:pt x="0" y="0"/>
                  </a:lnTo>
                  <a:lnTo>
                    <a:pt x="0" y="1"/>
                  </a:lnTo>
                  <a:lnTo>
                    <a:pt x="0" y="2"/>
                  </a:lnTo>
                  <a:lnTo>
                    <a:pt x="0" y="3"/>
                  </a:lnTo>
                  <a:lnTo>
                    <a:pt x="4" y="7"/>
                  </a:lnTo>
                  <a:lnTo>
                    <a:pt x="9" y="12"/>
                  </a:lnTo>
                  <a:lnTo>
                    <a:pt x="15" y="16"/>
                  </a:lnTo>
                  <a:lnTo>
                    <a:pt x="21" y="19"/>
                  </a:lnTo>
                  <a:lnTo>
                    <a:pt x="27" y="23"/>
                  </a:lnTo>
                  <a:lnTo>
                    <a:pt x="32" y="26"/>
                  </a:lnTo>
                  <a:lnTo>
                    <a:pt x="38" y="31"/>
                  </a:lnTo>
                  <a:lnTo>
                    <a:pt x="43" y="34"/>
                  </a:lnTo>
                  <a:lnTo>
                    <a:pt x="47" y="37"/>
                  </a:lnTo>
                  <a:lnTo>
                    <a:pt x="50" y="39"/>
                  </a:lnTo>
                  <a:lnTo>
                    <a:pt x="53" y="40"/>
                  </a:lnTo>
                  <a:lnTo>
                    <a:pt x="57" y="42"/>
                  </a:lnTo>
                  <a:lnTo>
                    <a:pt x="60" y="44"/>
                  </a:lnTo>
                  <a:lnTo>
                    <a:pt x="63" y="46"/>
                  </a:lnTo>
                  <a:lnTo>
                    <a:pt x="67" y="50"/>
                  </a:lnTo>
                  <a:lnTo>
                    <a:pt x="70" y="54"/>
                  </a:lnTo>
                  <a:lnTo>
                    <a:pt x="74" y="60"/>
                  </a:lnTo>
                  <a:lnTo>
                    <a:pt x="77" y="66"/>
                  </a:lnTo>
                  <a:lnTo>
                    <a:pt x="80" y="73"/>
                  </a:lnTo>
                  <a:lnTo>
                    <a:pt x="84" y="79"/>
                  </a:lnTo>
                  <a:lnTo>
                    <a:pt x="92" y="91"/>
                  </a:lnTo>
                  <a:lnTo>
                    <a:pt x="100" y="102"/>
                  </a:lnTo>
                  <a:lnTo>
                    <a:pt x="108" y="113"/>
                  </a:lnTo>
                  <a:lnTo>
                    <a:pt x="117" y="123"/>
                  </a:lnTo>
                  <a:lnTo>
                    <a:pt x="127" y="134"/>
                  </a:lnTo>
                  <a:lnTo>
                    <a:pt x="136" y="144"/>
                  </a:lnTo>
                  <a:lnTo>
                    <a:pt x="145" y="155"/>
                  </a:lnTo>
                  <a:lnTo>
                    <a:pt x="154" y="165"/>
                  </a:lnTo>
                  <a:lnTo>
                    <a:pt x="15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5" name="Freeform 100"/>
            <p:cNvSpPr>
              <a:spLocks/>
            </p:cNvSpPr>
            <p:nvPr/>
          </p:nvSpPr>
          <p:spPr bwMode="auto">
            <a:xfrm>
              <a:off x="2743" y="1746"/>
              <a:ext cx="71" cy="106"/>
            </a:xfrm>
            <a:custGeom>
              <a:avLst/>
              <a:gdLst>
                <a:gd name="T0" fmla="*/ 0 w 71"/>
                <a:gd name="T1" fmla="*/ 0 h 106"/>
                <a:gd name="T2" fmla="*/ 0 w 71"/>
                <a:gd name="T3" fmla="*/ 8 h 106"/>
                <a:gd name="T4" fmla="*/ 0 w 71"/>
                <a:gd name="T5" fmla="*/ 16 h 106"/>
                <a:gd name="T6" fmla="*/ 2 w 71"/>
                <a:gd name="T7" fmla="*/ 24 h 106"/>
                <a:gd name="T8" fmla="*/ 5 w 71"/>
                <a:gd name="T9" fmla="*/ 32 h 106"/>
                <a:gd name="T10" fmla="*/ 8 w 71"/>
                <a:gd name="T11" fmla="*/ 39 h 106"/>
                <a:gd name="T12" fmla="*/ 12 w 71"/>
                <a:gd name="T13" fmla="*/ 46 h 106"/>
                <a:gd name="T14" fmla="*/ 18 w 71"/>
                <a:gd name="T15" fmla="*/ 51 h 106"/>
                <a:gd name="T16" fmla="*/ 24 w 71"/>
                <a:gd name="T17" fmla="*/ 56 h 106"/>
                <a:gd name="T18" fmla="*/ 29 w 71"/>
                <a:gd name="T19" fmla="*/ 59 h 106"/>
                <a:gd name="T20" fmla="*/ 33 w 71"/>
                <a:gd name="T21" fmla="*/ 61 h 106"/>
                <a:gd name="T22" fmla="*/ 37 w 71"/>
                <a:gd name="T23" fmla="*/ 63 h 106"/>
                <a:gd name="T24" fmla="*/ 41 w 71"/>
                <a:gd name="T25" fmla="*/ 66 h 106"/>
                <a:gd name="T26" fmla="*/ 44 w 71"/>
                <a:gd name="T27" fmla="*/ 69 h 106"/>
                <a:gd name="T28" fmla="*/ 47 w 71"/>
                <a:gd name="T29" fmla="*/ 72 h 106"/>
                <a:gd name="T30" fmla="*/ 50 w 71"/>
                <a:gd name="T31" fmla="*/ 76 h 106"/>
                <a:gd name="T32" fmla="*/ 53 w 71"/>
                <a:gd name="T33" fmla="*/ 80 h 106"/>
                <a:gd name="T34" fmla="*/ 57 w 71"/>
                <a:gd name="T35" fmla="*/ 87 h 106"/>
                <a:gd name="T36" fmla="*/ 60 w 71"/>
                <a:gd name="T37" fmla="*/ 93 h 106"/>
                <a:gd name="T38" fmla="*/ 63 w 71"/>
                <a:gd name="T39" fmla="*/ 100 h 106"/>
                <a:gd name="T40" fmla="*/ 67 w 71"/>
                <a:gd name="T41" fmla="*/ 106 h 106"/>
                <a:gd name="T42" fmla="*/ 68 w 71"/>
                <a:gd name="T43" fmla="*/ 106 h 106"/>
                <a:gd name="T44" fmla="*/ 69 w 71"/>
                <a:gd name="T45" fmla="*/ 105 h 106"/>
                <a:gd name="T46" fmla="*/ 70 w 71"/>
                <a:gd name="T47" fmla="*/ 104 h 106"/>
                <a:gd name="T48" fmla="*/ 71 w 71"/>
                <a:gd name="T49" fmla="*/ 103 h 106"/>
                <a:gd name="T50" fmla="*/ 69 w 71"/>
                <a:gd name="T51" fmla="*/ 97 h 106"/>
                <a:gd name="T52" fmla="*/ 67 w 71"/>
                <a:gd name="T53" fmla="*/ 91 h 106"/>
                <a:gd name="T54" fmla="*/ 65 w 71"/>
                <a:gd name="T55" fmla="*/ 85 h 106"/>
                <a:gd name="T56" fmla="*/ 62 w 71"/>
                <a:gd name="T57" fmla="*/ 80 h 106"/>
                <a:gd name="T58" fmla="*/ 59 w 71"/>
                <a:gd name="T59" fmla="*/ 74 h 106"/>
                <a:gd name="T60" fmla="*/ 56 w 71"/>
                <a:gd name="T61" fmla="*/ 68 h 106"/>
                <a:gd name="T62" fmla="*/ 53 w 71"/>
                <a:gd name="T63" fmla="*/ 64 h 106"/>
                <a:gd name="T64" fmla="*/ 48 w 71"/>
                <a:gd name="T65" fmla="*/ 59 h 106"/>
                <a:gd name="T66" fmla="*/ 45 w 71"/>
                <a:gd name="T67" fmla="*/ 57 h 106"/>
                <a:gd name="T68" fmla="*/ 41 w 71"/>
                <a:gd name="T69" fmla="*/ 55 h 106"/>
                <a:gd name="T70" fmla="*/ 38 w 71"/>
                <a:gd name="T71" fmla="*/ 53 h 106"/>
                <a:gd name="T72" fmla="*/ 35 w 71"/>
                <a:gd name="T73" fmla="*/ 50 h 106"/>
                <a:gd name="T74" fmla="*/ 31 w 71"/>
                <a:gd name="T75" fmla="*/ 49 h 106"/>
                <a:gd name="T76" fmla="*/ 28 w 71"/>
                <a:gd name="T77" fmla="*/ 47 h 106"/>
                <a:gd name="T78" fmla="*/ 24 w 71"/>
                <a:gd name="T79" fmla="*/ 44 h 106"/>
                <a:gd name="T80" fmla="*/ 21 w 71"/>
                <a:gd name="T81" fmla="*/ 42 h 106"/>
                <a:gd name="T82" fmla="*/ 13 w 71"/>
                <a:gd name="T83" fmla="*/ 33 h 106"/>
                <a:gd name="T84" fmla="*/ 6 w 71"/>
                <a:gd name="T85" fmla="*/ 23 h 106"/>
                <a:gd name="T86" fmla="*/ 3 w 71"/>
                <a:gd name="T87" fmla="*/ 12 h 106"/>
                <a:gd name="T88" fmla="*/ 2 w 71"/>
                <a:gd name="T89" fmla="*/ 0 h 106"/>
                <a:gd name="T90" fmla="*/ 2 w 71"/>
                <a:gd name="T91" fmla="*/ 0 h 106"/>
                <a:gd name="T92" fmla="*/ 1 w 71"/>
                <a:gd name="T93" fmla="*/ 0 h 106"/>
                <a:gd name="T94" fmla="*/ 0 w 71"/>
                <a:gd name="T95" fmla="*/ 0 h 106"/>
                <a:gd name="T96" fmla="*/ 0 w 71"/>
                <a:gd name="T97" fmla="*/ 0 h 106"/>
                <a:gd name="T98" fmla="*/ 0 w 71"/>
                <a:gd name="T99" fmla="*/ 0 h 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106"/>
                <a:gd name="T152" fmla="*/ 71 w 71"/>
                <a:gd name="T153" fmla="*/ 106 h 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106">
                  <a:moveTo>
                    <a:pt x="0" y="0"/>
                  </a:moveTo>
                  <a:lnTo>
                    <a:pt x="0" y="8"/>
                  </a:lnTo>
                  <a:lnTo>
                    <a:pt x="0" y="16"/>
                  </a:lnTo>
                  <a:lnTo>
                    <a:pt x="2" y="24"/>
                  </a:lnTo>
                  <a:lnTo>
                    <a:pt x="5" y="32"/>
                  </a:lnTo>
                  <a:lnTo>
                    <a:pt x="8" y="39"/>
                  </a:lnTo>
                  <a:lnTo>
                    <a:pt x="12" y="46"/>
                  </a:lnTo>
                  <a:lnTo>
                    <a:pt x="18" y="51"/>
                  </a:lnTo>
                  <a:lnTo>
                    <a:pt x="24" y="56"/>
                  </a:lnTo>
                  <a:lnTo>
                    <a:pt x="29" y="59"/>
                  </a:lnTo>
                  <a:lnTo>
                    <a:pt x="33" y="61"/>
                  </a:lnTo>
                  <a:lnTo>
                    <a:pt x="37" y="63"/>
                  </a:lnTo>
                  <a:lnTo>
                    <a:pt x="41" y="66"/>
                  </a:lnTo>
                  <a:lnTo>
                    <a:pt x="44" y="69"/>
                  </a:lnTo>
                  <a:lnTo>
                    <a:pt x="47" y="72"/>
                  </a:lnTo>
                  <a:lnTo>
                    <a:pt x="50" y="76"/>
                  </a:lnTo>
                  <a:lnTo>
                    <a:pt x="53" y="80"/>
                  </a:lnTo>
                  <a:lnTo>
                    <a:pt x="57" y="87"/>
                  </a:lnTo>
                  <a:lnTo>
                    <a:pt x="60" y="93"/>
                  </a:lnTo>
                  <a:lnTo>
                    <a:pt x="63" y="100"/>
                  </a:lnTo>
                  <a:lnTo>
                    <a:pt x="67" y="106"/>
                  </a:lnTo>
                  <a:lnTo>
                    <a:pt x="68" y="106"/>
                  </a:lnTo>
                  <a:lnTo>
                    <a:pt x="69" y="105"/>
                  </a:lnTo>
                  <a:lnTo>
                    <a:pt x="70" y="104"/>
                  </a:lnTo>
                  <a:lnTo>
                    <a:pt x="71" y="103"/>
                  </a:lnTo>
                  <a:lnTo>
                    <a:pt x="69" y="97"/>
                  </a:lnTo>
                  <a:lnTo>
                    <a:pt x="67" y="91"/>
                  </a:lnTo>
                  <a:lnTo>
                    <a:pt x="65" y="85"/>
                  </a:lnTo>
                  <a:lnTo>
                    <a:pt x="62" y="80"/>
                  </a:lnTo>
                  <a:lnTo>
                    <a:pt x="59" y="74"/>
                  </a:lnTo>
                  <a:lnTo>
                    <a:pt x="56" y="68"/>
                  </a:lnTo>
                  <a:lnTo>
                    <a:pt x="53" y="64"/>
                  </a:lnTo>
                  <a:lnTo>
                    <a:pt x="48" y="59"/>
                  </a:lnTo>
                  <a:lnTo>
                    <a:pt x="45" y="57"/>
                  </a:lnTo>
                  <a:lnTo>
                    <a:pt x="41" y="55"/>
                  </a:lnTo>
                  <a:lnTo>
                    <a:pt x="38" y="53"/>
                  </a:lnTo>
                  <a:lnTo>
                    <a:pt x="35" y="50"/>
                  </a:lnTo>
                  <a:lnTo>
                    <a:pt x="31" y="49"/>
                  </a:lnTo>
                  <a:lnTo>
                    <a:pt x="28" y="47"/>
                  </a:lnTo>
                  <a:lnTo>
                    <a:pt x="24" y="44"/>
                  </a:lnTo>
                  <a:lnTo>
                    <a:pt x="21" y="42"/>
                  </a:lnTo>
                  <a:lnTo>
                    <a:pt x="13" y="33"/>
                  </a:lnTo>
                  <a:lnTo>
                    <a:pt x="6" y="23"/>
                  </a:lnTo>
                  <a:lnTo>
                    <a:pt x="3" y="12"/>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6" name="Freeform 101"/>
            <p:cNvSpPr>
              <a:spLocks/>
            </p:cNvSpPr>
            <p:nvPr/>
          </p:nvSpPr>
          <p:spPr bwMode="auto">
            <a:xfrm>
              <a:off x="2764" y="1863"/>
              <a:ext cx="59" cy="58"/>
            </a:xfrm>
            <a:custGeom>
              <a:avLst/>
              <a:gdLst>
                <a:gd name="T0" fmla="*/ 59 w 59"/>
                <a:gd name="T1" fmla="*/ 16 h 58"/>
                <a:gd name="T2" fmla="*/ 55 w 59"/>
                <a:gd name="T3" fmla="*/ 14 h 58"/>
                <a:gd name="T4" fmla="*/ 50 w 59"/>
                <a:gd name="T5" fmla="*/ 12 h 58"/>
                <a:gd name="T6" fmla="*/ 46 w 59"/>
                <a:gd name="T7" fmla="*/ 10 h 58"/>
                <a:gd name="T8" fmla="*/ 42 w 59"/>
                <a:gd name="T9" fmla="*/ 7 h 58"/>
                <a:gd name="T10" fmla="*/ 40 w 59"/>
                <a:gd name="T11" fmla="*/ 4 h 58"/>
                <a:gd name="T12" fmla="*/ 38 w 59"/>
                <a:gd name="T13" fmla="*/ 2 h 58"/>
                <a:gd name="T14" fmla="*/ 35 w 59"/>
                <a:gd name="T15" fmla="*/ 1 h 58"/>
                <a:gd name="T16" fmla="*/ 32 w 59"/>
                <a:gd name="T17" fmla="*/ 0 h 58"/>
                <a:gd name="T18" fmla="*/ 31 w 59"/>
                <a:gd name="T19" fmla="*/ 0 h 58"/>
                <a:gd name="T20" fmla="*/ 29 w 59"/>
                <a:gd name="T21" fmla="*/ 1 h 58"/>
                <a:gd name="T22" fmla="*/ 28 w 59"/>
                <a:gd name="T23" fmla="*/ 1 h 58"/>
                <a:gd name="T24" fmla="*/ 26 w 59"/>
                <a:gd name="T25" fmla="*/ 2 h 58"/>
                <a:gd name="T26" fmla="*/ 24 w 59"/>
                <a:gd name="T27" fmla="*/ 4 h 58"/>
                <a:gd name="T28" fmla="*/ 21 w 59"/>
                <a:gd name="T29" fmla="*/ 5 h 58"/>
                <a:gd name="T30" fmla="*/ 18 w 59"/>
                <a:gd name="T31" fmla="*/ 7 h 58"/>
                <a:gd name="T32" fmla="*/ 16 w 59"/>
                <a:gd name="T33" fmla="*/ 8 h 58"/>
                <a:gd name="T34" fmla="*/ 12 w 59"/>
                <a:gd name="T35" fmla="*/ 13 h 58"/>
                <a:gd name="T36" fmla="*/ 7 w 59"/>
                <a:gd name="T37" fmla="*/ 18 h 58"/>
                <a:gd name="T38" fmla="*/ 3 w 59"/>
                <a:gd name="T39" fmla="*/ 25 h 58"/>
                <a:gd name="T40" fmla="*/ 0 w 59"/>
                <a:gd name="T41" fmla="*/ 31 h 58"/>
                <a:gd name="T42" fmla="*/ 0 w 59"/>
                <a:gd name="T43" fmla="*/ 34 h 58"/>
                <a:gd name="T44" fmla="*/ 3 w 59"/>
                <a:gd name="T45" fmla="*/ 36 h 58"/>
                <a:gd name="T46" fmla="*/ 5 w 59"/>
                <a:gd name="T47" fmla="*/ 38 h 58"/>
                <a:gd name="T48" fmla="*/ 7 w 59"/>
                <a:gd name="T49" fmla="*/ 40 h 58"/>
                <a:gd name="T50" fmla="*/ 12 w 59"/>
                <a:gd name="T51" fmla="*/ 43 h 58"/>
                <a:gd name="T52" fmla="*/ 16 w 59"/>
                <a:gd name="T53" fmla="*/ 48 h 58"/>
                <a:gd name="T54" fmla="*/ 20 w 59"/>
                <a:gd name="T55" fmla="*/ 53 h 58"/>
                <a:gd name="T56" fmla="*/ 23 w 59"/>
                <a:gd name="T57" fmla="*/ 58 h 58"/>
                <a:gd name="T58" fmla="*/ 23 w 59"/>
                <a:gd name="T59" fmla="*/ 58 h 58"/>
                <a:gd name="T60" fmla="*/ 24 w 59"/>
                <a:gd name="T61" fmla="*/ 58 h 58"/>
                <a:gd name="T62" fmla="*/ 25 w 59"/>
                <a:gd name="T63" fmla="*/ 57 h 58"/>
                <a:gd name="T64" fmla="*/ 26 w 59"/>
                <a:gd name="T65" fmla="*/ 56 h 58"/>
                <a:gd name="T66" fmla="*/ 24 w 59"/>
                <a:gd name="T67" fmla="*/ 50 h 58"/>
                <a:gd name="T68" fmla="*/ 22 w 59"/>
                <a:gd name="T69" fmla="*/ 45 h 58"/>
                <a:gd name="T70" fmla="*/ 18 w 59"/>
                <a:gd name="T71" fmla="*/ 40 h 58"/>
                <a:gd name="T72" fmla="*/ 14 w 59"/>
                <a:gd name="T73" fmla="*/ 37 h 58"/>
                <a:gd name="T74" fmla="*/ 10 w 59"/>
                <a:gd name="T75" fmla="*/ 34 h 58"/>
                <a:gd name="T76" fmla="*/ 8 w 59"/>
                <a:gd name="T77" fmla="*/ 30 h 58"/>
                <a:gd name="T78" fmla="*/ 8 w 59"/>
                <a:gd name="T79" fmla="*/ 26 h 58"/>
                <a:gd name="T80" fmla="*/ 11 w 59"/>
                <a:gd name="T81" fmla="*/ 22 h 58"/>
                <a:gd name="T82" fmla="*/ 13 w 59"/>
                <a:gd name="T83" fmla="*/ 19 h 58"/>
                <a:gd name="T84" fmla="*/ 15 w 59"/>
                <a:gd name="T85" fmla="*/ 16 h 58"/>
                <a:gd name="T86" fmla="*/ 17 w 59"/>
                <a:gd name="T87" fmla="*/ 14 h 58"/>
                <a:gd name="T88" fmla="*/ 20 w 59"/>
                <a:gd name="T89" fmla="*/ 11 h 58"/>
                <a:gd name="T90" fmla="*/ 22 w 59"/>
                <a:gd name="T91" fmla="*/ 9 h 58"/>
                <a:gd name="T92" fmla="*/ 26 w 59"/>
                <a:gd name="T93" fmla="*/ 7 h 58"/>
                <a:gd name="T94" fmla="*/ 29 w 59"/>
                <a:gd name="T95" fmla="*/ 5 h 58"/>
                <a:gd name="T96" fmla="*/ 32 w 59"/>
                <a:gd name="T97" fmla="*/ 4 h 58"/>
                <a:gd name="T98" fmla="*/ 35 w 59"/>
                <a:gd name="T99" fmla="*/ 7 h 58"/>
                <a:gd name="T100" fmla="*/ 38 w 59"/>
                <a:gd name="T101" fmla="*/ 8 h 58"/>
                <a:gd name="T102" fmla="*/ 41 w 59"/>
                <a:gd name="T103" fmla="*/ 10 h 58"/>
                <a:gd name="T104" fmla="*/ 44 w 59"/>
                <a:gd name="T105" fmla="*/ 12 h 58"/>
                <a:gd name="T106" fmla="*/ 47 w 59"/>
                <a:gd name="T107" fmla="*/ 13 h 58"/>
                <a:gd name="T108" fmla="*/ 51 w 59"/>
                <a:gd name="T109" fmla="*/ 14 h 58"/>
                <a:gd name="T110" fmla="*/ 55 w 59"/>
                <a:gd name="T111" fmla="*/ 16 h 58"/>
                <a:gd name="T112" fmla="*/ 59 w 59"/>
                <a:gd name="T113" fmla="*/ 16 h 58"/>
                <a:gd name="T114" fmla="*/ 59 w 59"/>
                <a:gd name="T115" fmla="*/ 16 h 58"/>
                <a:gd name="T116" fmla="*/ 59 w 59"/>
                <a:gd name="T117" fmla="*/ 16 h 58"/>
                <a:gd name="T118" fmla="*/ 59 w 59"/>
                <a:gd name="T119" fmla="*/ 16 h 58"/>
                <a:gd name="T120" fmla="*/ 59 w 59"/>
                <a:gd name="T121" fmla="*/ 16 h 58"/>
                <a:gd name="T122" fmla="*/ 59 w 59"/>
                <a:gd name="T123" fmla="*/ 16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8"/>
                <a:gd name="T188" fmla="*/ 59 w 59"/>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8">
                  <a:moveTo>
                    <a:pt x="59" y="16"/>
                  </a:moveTo>
                  <a:lnTo>
                    <a:pt x="55" y="14"/>
                  </a:lnTo>
                  <a:lnTo>
                    <a:pt x="50" y="12"/>
                  </a:lnTo>
                  <a:lnTo>
                    <a:pt x="46" y="10"/>
                  </a:lnTo>
                  <a:lnTo>
                    <a:pt x="42" y="7"/>
                  </a:lnTo>
                  <a:lnTo>
                    <a:pt x="40" y="4"/>
                  </a:lnTo>
                  <a:lnTo>
                    <a:pt x="38" y="2"/>
                  </a:lnTo>
                  <a:lnTo>
                    <a:pt x="35" y="1"/>
                  </a:lnTo>
                  <a:lnTo>
                    <a:pt x="32" y="0"/>
                  </a:lnTo>
                  <a:lnTo>
                    <a:pt x="31" y="0"/>
                  </a:lnTo>
                  <a:lnTo>
                    <a:pt x="29" y="1"/>
                  </a:lnTo>
                  <a:lnTo>
                    <a:pt x="28" y="1"/>
                  </a:lnTo>
                  <a:lnTo>
                    <a:pt x="26" y="2"/>
                  </a:lnTo>
                  <a:lnTo>
                    <a:pt x="24" y="4"/>
                  </a:lnTo>
                  <a:lnTo>
                    <a:pt x="21" y="5"/>
                  </a:lnTo>
                  <a:lnTo>
                    <a:pt x="18" y="7"/>
                  </a:lnTo>
                  <a:lnTo>
                    <a:pt x="16" y="8"/>
                  </a:lnTo>
                  <a:lnTo>
                    <a:pt x="12" y="13"/>
                  </a:lnTo>
                  <a:lnTo>
                    <a:pt x="7" y="18"/>
                  </a:lnTo>
                  <a:lnTo>
                    <a:pt x="3" y="25"/>
                  </a:lnTo>
                  <a:lnTo>
                    <a:pt x="0" y="31"/>
                  </a:lnTo>
                  <a:lnTo>
                    <a:pt x="0" y="34"/>
                  </a:lnTo>
                  <a:lnTo>
                    <a:pt x="3" y="36"/>
                  </a:lnTo>
                  <a:lnTo>
                    <a:pt x="5" y="38"/>
                  </a:lnTo>
                  <a:lnTo>
                    <a:pt x="7" y="40"/>
                  </a:lnTo>
                  <a:lnTo>
                    <a:pt x="12" y="43"/>
                  </a:lnTo>
                  <a:lnTo>
                    <a:pt x="16" y="48"/>
                  </a:lnTo>
                  <a:lnTo>
                    <a:pt x="20" y="53"/>
                  </a:lnTo>
                  <a:lnTo>
                    <a:pt x="23" y="58"/>
                  </a:lnTo>
                  <a:lnTo>
                    <a:pt x="24" y="58"/>
                  </a:lnTo>
                  <a:lnTo>
                    <a:pt x="25" y="57"/>
                  </a:lnTo>
                  <a:lnTo>
                    <a:pt x="26" y="56"/>
                  </a:lnTo>
                  <a:lnTo>
                    <a:pt x="24" y="50"/>
                  </a:lnTo>
                  <a:lnTo>
                    <a:pt x="22" y="45"/>
                  </a:lnTo>
                  <a:lnTo>
                    <a:pt x="18" y="40"/>
                  </a:lnTo>
                  <a:lnTo>
                    <a:pt x="14" y="37"/>
                  </a:lnTo>
                  <a:lnTo>
                    <a:pt x="10" y="34"/>
                  </a:lnTo>
                  <a:lnTo>
                    <a:pt x="8" y="30"/>
                  </a:lnTo>
                  <a:lnTo>
                    <a:pt x="8" y="26"/>
                  </a:lnTo>
                  <a:lnTo>
                    <a:pt x="11" y="22"/>
                  </a:lnTo>
                  <a:lnTo>
                    <a:pt x="13" y="19"/>
                  </a:lnTo>
                  <a:lnTo>
                    <a:pt x="15" y="16"/>
                  </a:lnTo>
                  <a:lnTo>
                    <a:pt x="17" y="14"/>
                  </a:lnTo>
                  <a:lnTo>
                    <a:pt x="20" y="11"/>
                  </a:lnTo>
                  <a:lnTo>
                    <a:pt x="22" y="9"/>
                  </a:lnTo>
                  <a:lnTo>
                    <a:pt x="26" y="7"/>
                  </a:lnTo>
                  <a:lnTo>
                    <a:pt x="29" y="5"/>
                  </a:lnTo>
                  <a:lnTo>
                    <a:pt x="32" y="4"/>
                  </a:lnTo>
                  <a:lnTo>
                    <a:pt x="35" y="7"/>
                  </a:lnTo>
                  <a:lnTo>
                    <a:pt x="38" y="8"/>
                  </a:lnTo>
                  <a:lnTo>
                    <a:pt x="41" y="10"/>
                  </a:lnTo>
                  <a:lnTo>
                    <a:pt x="44" y="12"/>
                  </a:lnTo>
                  <a:lnTo>
                    <a:pt x="47" y="13"/>
                  </a:lnTo>
                  <a:lnTo>
                    <a:pt x="51" y="14"/>
                  </a:lnTo>
                  <a:lnTo>
                    <a:pt x="55" y="16"/>
                  </a:lnTo>
                  <a:lnTo>
                    <a:pt x="5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7" name="Freeform 102"/>
            <p:cNvSpPr>
              <a:spLocks/>
            </p:cNvSpPr>
            <p:nvPr/>
          </p:nvSpPr>
          <p:spPr bwMode="auto">
            <a:xfrm>
              <a:off x="2786" y="1885"/>
              <a:ext cx="96" cy="65"/>
            </a:xfrm>
            <a:custGeom>
              <a:avLst/>
              <a:gdLst>
                <a:gd name="T0" fmla="*/ 0 w 96"/>
                <a:gd name="T1" fmla="*/ 1 h 65"/>
                <a:gd name="T2" fmla="*/ 1 w 96"/>
                <a:gd name="T3" fmla="*/ 5 h 65"/>
                <a:gd name="T4" fmla="*/ 4 w 96"/>
                <a:gd name="T5" fmla="*/ 9 h 65"/>
                <a:gd name="T6" fmla="*/ 7 w 96"/>
                <a:gd name="T7" fmla="*/ 12 h 65"/>
                <a:gd name="T8" fmla="*/ 10 w 96"/>
                <a:gd name="T9" fmla="*/ 15 h 65"/>
                <a:gd name="T10" fmla="*/ 16 w 96"/>
                <a:gd name="T11" fmla="*/ 23 h 65"/>
                <a:gd name="T12" fmla="*/ 19 w 96"/>
                <a:gd name="T13" fmla="*/ 32 h 65"/>
                <a:gd name="T14" fmla="*/ 22 w 96"/>
                <a:gd name="T15" fmla="*/ 42 h 65"/>
                <a:gd name="T16" fmla="*/ 28 w 96"/>
                <a:gd name="T17" fmla="*/ 50 h 65"/>
                <a:gd name="T18" fmla="*/ 31 w 96"/>
                <a:gd name="T19" fmla="*/ 54 h 65"/>
                <a:gd name="T20" fmla="*/ 34 w 96"/>
                <a:gd name="T21" fmla="*/ 56 h 65"/>
                <a:gd name="T22" fmla="*/ 38 w 96"/>
                <a:gd name="T23" fmla="*/ 59 h 65"/>
                <a:gd name="T24" fmla="*/ 42 w 96"/>
                <a:gd name="T25" fmla="*/ 60 h 65"/>
                <a:gd name="T26" fmla="*/ 46 w 96"/>
                <a:gd name="T27" fmla="*/ 62 h 65"/>
                <a:gd name="T28" fmla="*/ 51 w 96"/>
                <a:gd name="T29" fmla="*/ 63 h 65"/>
                <a:gd name="T30" fmla="*/ 55 w 96"/>
                <a:gd name="T31" fmla="*/ 64 h 65"/>
                <a:gd name="T32" fmla="*/ 60 w 96"/>
                <a:gd name="T33" fmla="*/ 65 h 65"/>
                <a:gd name="T34" fmla="*/ 61 w 96"/>
                <a:gd name="T35" fmla="*/ 65 h 65"/>
                <a:gd name="T36" fmla="*/ 63 w 96"/>
                <a:gd name="T37" fmla="*/ 64 h 65"/>
                <a:gd name="T38" fmla="*/ 65 w 96"/>
                <a:gd name="T39" fmla="*/ 63 h 65"/>
                <a:gd name="T40" fmla="*/ 66 w 96"/>
                <a:gd name="T41" fmla="*/ 62 h 65"/>
                <a:gd name="T42" fmla="*/ 70 w 96"/>
                <a:gd name="T43" fmla="*/ 61 h 65"/>
                <a:gd name="T44" fmla="*/ 74 w 96"/>
                <a:gd name="T45" fmla="*/ 60 h 65"/>
                <a:gd name="T46" fmla="*/ 77 w 96"/>
                <a:gd name="T47" fmla="*/ 60 h 65"/>
                <a:gd name="T48" fmla="*/ 80 w 96"/>
                <a:gd name="T49" fmla="*/ 60 h 65"/>
                <a:gd name="T50" fmla="*/ 83 w 96"/>
                <a:gd name="T51" fmla="*/ 61 h 65"/>
                <a:gd name="T52" fmla="*/ 86 w 96"/>
                <a:gd name="T53" fmla="*/ 62 h 65"/>
                <a:gd name="T54" fmla="*/ 89 w 96"/>
                <a:gd name="T55" fmla="*/ 63 h 65"/>
                <a:gd name="T56" fmla="*/ 93 w 96"/>
                <a:gd name="T57" fmla="*/ 65 h 65"/>
                <a:gd name="T58" fmla="*/ 94 w 96"/>
                <a:gd name="T59" fmla="*/ 65 h 65"/>
                <a:gd name="T60" fmla="*/ 96 w 96"/>
                <a:gd name="T61" fmla="*/ 64 h 65"/>
                <a:gd name="T62" fmla="*/ 96 w 96"/>
                <a:gd name="T63" fmla="*/ 62 h 65"/>
                <a:gd name="T64" fmla="*/ 96 w 96"/>
                <a:gd name="T65" fmla="*/ 59 h 65"/>
                <a:gd name="T66" fmla="*/ 93 w 96"/>
                <a:gd name="T67" fmla="*/ 54 h 65"/>
                <a:gd name="T68" fmla="*/ 90 w 96"/>
                <a:gd name="T69" fmla="*/ 51 h 65"/>
                <a:gd name="T70" fmla="*/ 84 w 96"/>
                <a:gd name="T71" fmla="*/ 49 h 65"/>
                <a:gd name="T72" fmla="*/ 78 w 96"/>
                <a:gd name="T73" fmla="*/ 50 h 65"/>
                <a:gd name="T74" fmla="*/ 73 w 96"/>
                <a:gd name="T75" fmla="*/ 51 h 65"/>
                <a:gd name="T76" fmla="*/ 69 w 96"/>
                <a:gd name="T77" fmla="*/ 53 h 65"/>
                <a:gd name="T78" fmla="*/ 64 w 96"/>
                <a:gd name="T79" fmla="*/ 54 h 65"/>
                <a:gd name="T80" fmla="*/ 60 w 96"/>
                <a:gd name="T81" fmla="*/ 55 h 65"/>
                <a:gd name="T82" fmla="*/ 55 w 96"/>
                <a:gd name="T83" fmla="*/ 56 h 65"/>
                <a:gd name="T84" fmla="*/ 51 w 96"/>
                <a:gd name="T85" fmla="*/ 56 h 65"/>
                <a:gd name="T86" fmla="*/ 46 w 96"/>
                <a:gd name="T87" fmla="*/ 54 h 65"/>
                <a:gd name="T88" fmla="*/ 40 w 96"/>
                <a:gd name="T89" fmla="*/ 52 h 65"/>
                <a:gd name="T90" fmla="*/ 35 w 96"/>
                <a:gd name="T91" fmla="*/ 48 h 65"/>
                <a:gd name="T92" fmla="*/ 31 w 96"/>
                <a:gd name="T93" fmla="*/ 45 h 65"/>
                <a:gd name="T94" fmla="*/ 28 w 96"/>
                <a:gd name="T95" fmla="*/ 40 h 65"/>
                <a:gd name="T96" fmla="*/ 25 w 96"/>
                <a:gd name="T97" fmla="*/ 35 h 65"/>
                <a:gd name="T98" fmla="*/ 22 w 96"/>
                <a:gd name="T99" fmla="*/ 30 h 65"/>
                <a:gd name="T100" fmla="*/ 20 w 96"/>
                <a:gd name="T101" fmla="*/ 24 h 65"/>
                <a:gd name="T102" fmla="*/ 18 w 96"/>
                <a:gd name="T103" fmla="*/ 19 h 65"/>
                <a:gd name="T104" fmla="*/ 15 w 96"/>
                <a:gd name="T105" fmla="*/ 14 h 65"/>
                <a:gd name="T106" fmla="*/ 11 w 96"/>
                <a:gd name="T107" fmla="*/ 10 h 65"/>
                <a:gd name="T108" fmla="*/ 7 w 96"/>
                <a:gd name="T109" fmla="*/ 7 h 65"/>
                <a:gd name="T110" fmla="*/ 4 w 96"/>
                <a:gd name="T111" fmla="*/ 4 h 65"/>
                <a:gd name="T112" fmla="*/ 1 w 96"/>
                <a:gd name="T113" fmla="*/ 0 h 65"/>
                <a:gd name="T114" fmla="*/ 1 w 96"/>
                <a:gd name="T115" fmla="*/ 0 h 65"/>
                <a:gd name="T116" fmla="*/ 1 w 96"/>
                <a:gd name="T117" fmla="*/ 0 h 65"/>
                <a:gd name="T118" fmla="*/ 0 w 96"/>
                <a:gd name="T119" fmla="*/ 0 h 65"/>
                <a:gd name="T120" fmla="*/ 0 w 96"/>
                <a:gd name="T121" fmla="*/ 1 h 65"/>
                <a:gd name="T122" fmla="*/ 0 w 96"/>
                <a:gd name="T123" fmla="*/ 1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65"/>
                <a:gd name="T188" fmla="*/ 96 w 96"/>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65">
                  <a:moveTo>
                    <a:pt x="0" y="1"/>
                  </a:moveTo>
                  <a:lnTo>
                    <a:pt x="1" y="5"/>
                  </a:lnTo>
                  <a:lnTo>
                    <a:pt x="4" y="9"/>
                  </a:lnTo>
                  <a:lnTo>
                    <a:pt x="7" y="12"/>
                  </a:lnTo>
                  <a:lnTo>
                    <a:pt x="10" y="15"/>
                  </a:lnTo>
                  <a:lnTo>
                    <a:pt x="16" y="23"/>
                  </a:lnTo>
                  <a:lnTo>
                    <a:pt x="19" y="32"/>
                  </a:lnTo>
                  <a:lnTo>
                    <a:pt x="22" y="42"/>
                  </a:lnTo>
                  <a:lnTo>
                    <a:pt x="28" y="50"/>
                  </a:lnTo>
                  <a:lnTo>
                    <a:pt x="31" y="54"/>
                  </a:lnTo>
                  <a:lnTo>
                    <a:pt x="34" y="56"/>
                  </a:lnTo>
                  <a:lnTo>
                    <a:pt x="38" y="59"/>
                  </a:lnTo>
                  <a:lnTo>
                    <a:pt x="42" y="60"/>
                  </a:lnTo>
                  <a:lnTo>
                    <a:pt x="46" y="62"/>
                  </a:lnTo>
                  <a:lnTo>
                    <a:pt x="51" y="63"/>
                  </a:lnTo>
                  <a:lnTo>
                    <a:pt x="55" y="64"/>
                  </a:lnTo>
                  <a:lnTo>
                    <a:pt x="60" y="65"/>
                  </a:lnTo>
                  <a:lnTo>
                    <a:pt x="61" y="65"/>
                  </a:lnTo>
                  <a:lnTo>
                    <a:pt x="63" y="64"/>
                  </a:lnTo>
                  <a:lnTo>
                    <a:pt x="65" y="63"/>
                  </a:lnTo>
                  <a:lnTo>
                    <a:pt x="66" y="62"/>
                  </a:lnTo>
                  <a:lnTo>
                    <a:pt x="70" y="61"/>
                  </a:lnTo>
                  <a:lnTo>
                    <a:pt x="74" y="60"/>
                  </a:lnTo>
                  <a:lnTo>
                    <a:pt x="77" y="60"/>
                  </a:lnTo>
                  <a:lnTo>
                    <a:pt x="80" y="60"/>
                  </a:lnTo>
                  <a:lnTo>
                    <a:pt x="83" y="61"/>
                  </a:lnTo>
                  <a:lnTo>
                    <a:pt x="86" y="62"/>
                  </a:lnTo>
                  <a:lnTo>
                    <a:pt x="89" y="63"/>
                  </a:lnTo>
                  <a:lnTo>
                    <a:pt x="93" y="65"/>
                  </a:lnTo>
                  <a:lnTo>
                    <a:pt x="94" y="65"/>
                  </a:lnTo>
                  <a:lnTo>
                    <a:pt x="96" y="64"/>
                  </a:lnTo>
                  <a:lnTo>
                    <a:pt x="96" y="62"/>
                  </a:lnTo>
                  <a:lnTo>
                    <a:pt x="96" y="59"/>
                  </a:lnTo>
                  <a:lnTo>
                    <a:pt x="93" y="54"/>
                  </a:lnTo>
                  <a:lnTo>
                    <a:pt x="90" y="51"/>
                  </a:lnTo>
                  <a:lnTo>
                    <a:pt x="84" y="49"/>
                  </a:lnTo>
                  <a:lnTo>
                    <a:pt x="78" y="50"/>
                  </a:lnTo>
                  <a:lnTo>
                    <a:pt x="73" y="51"/>
                  </a:lnTo>
                  <a:lnTo>
                    <a:pt x="69" y="53"/>
                  </a:lnTo>
                  <a:lnTo>
                    <a:pt x="64" y="54"/>
                  </a:lnTo>
                  <a:lnTo>
                    <a:pt x="60" y="55"/>
                  </a:lnTo>
                  <a:lnTo>
                    <a:pt x="55" y="56"/>
                  </a:lnTo>
                  <a:lnTo>
                    <a:pt x="51" y="56"/>
                  </a:lnTo>
                  <a:lnTo>
                    <a:pt x="46" y="54"/>
                  </a:lnTo>
                  <a:lnTo>
                    <a:pt x="40" y="52"/>
                  </a:lnTo>
                  <a:lnTo>
                    <a:pt x="35" y="48"/>
                  </a:lnTo>
                  <a:lnTo>
                    <a:pt x="31" y="45"/>
                  </a:lnTo>
                  <a:lnTo>
                    <a:pt x="28" y="40"/>
                  </a:lnTo>
                  <a:lnTo>
                    <a:pt x="25" y="35"/>
                  </a:lnTo>
                  <a:lnTo>
                    <a:pt x="22" y="30"/>
                  </a:lnTo>
                  <a:lnTo>
                    <a:pt x="20" y="24"/>
                  </a:lnTo>
                  <a:lnTo>
                    <a:pt x="18" y="19"/>
                  </a:lnTo>
                  <a:lnTo>
                    <a:pt x="15" y="14"/>
                  </a:lnTo>
                  <a:lnTo>
                    <a:pt x="11" y="10"/>
                  </a:lnTo>
                  <a:lnTo>
                    <a:pt x="7" y="7"/>
                  </a:lnTo>
                  <a:lnTo>
                    <a:pt x="4"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8" name="Freeform 103"/>
            <p:cNvSpPr>
              <a:spLocks/>
            </p:cNvSpPr>
            <p:nvPr/>
          </p:nvSpPr>
          <p:spPr bwMode="auto">
            <a:xfrm>
              <a:off x="2784" y="1909"/>
              <a:ext cx="18" cy="16"/>
            </a:xfrm>
            <a:custGeom>
              <a:avLst/>
              <a:gdLst>
                <a:gd name="T0" fmla="*/ 1 w 18"/>
                <a:gd name="T1" fmla="*/ 14 h 16"/>
                <a:gd name="T2" fmla="*/ 4 w 18"/>
                <a:gd name="T3" fmla="*/ 15 h 16"/>
                <a:gd name="T4" fmla="*/ 7 w 18"/>
                <a:gd name="T5" fmla="*/ 16 h 16"/>
                <a:gd name="T6" fmla="*/ 9 w 18"/>
                <a:gd name="T7" fmla="*/ 16 h 16"/>
                <a:gd name="T8" fmla="*/ 12 w 18"/>
                <a:gd name="T9" fmla="*/ 15 h 16"/>
                <a:gd name="T10" fmla="*/ 15 w 18"/>
                <a:gd name="T11" fmla="*/ 13 h 16"/>
                <a:gd name="T12" fmla="*/ 17 w 18"/>
                <a:gd name="T13" fmla="*/ 11 h 16"/>
                <a:gd name="T14" fmla="*/ 18 w 18"/>
                <a:gd name="T15" fmla="*/ 7 h 16"/>
                <a:gd name="T16" fmla="*/ 18 w 18"/>
                <a:gd name="T17" fmla="*/ 4 h 16"/>
                <a:gd name="T18" fmla="*/ 18 w 18"/>
                <a:gd name="T19" fmla="*/ 3 h 16"/>
                <a:gd name="T20" fmla="*/ 17 w 18"/>
                <a:gd name="T21" fmla="*/ 1 h 16"/>
                <a:gd name="T22" fmla="*/ 15 w 18"/>
                <a:gd name="T23" fmla="*/ 0 h 16"/>
                <a:gd name="T24" fmla="*/ 15 w 18"/>
                <a:gd name="T25" fmla="*/ 1 h 16"/>
                <a:gd name="T26" fmla="*/ 14 w 18"/>
                <a:gd name="T27" fmla="*/ 2 h 16"/>
                <a:gd name="T28" fmla="*/ 13 w 18"/>
                <a:gd name="T29" fmla="*/ 3 h 16"/>
                <a:gd name="T30" fmla="*/ 13 w 18"/>
                <a:gd name="T31" fmla="*/ 4 h 16"/>
                <a:gd name="T32" fmla="*/ 12 w 18"/>
                <a:gd name="T33" fmla="*/ 5 h 16"/>
                <a:gd name="T34" fmla="*/ 12 w 18"/>
                <a:gd name="T35" fmla="*/ 6 h 16"/>
                <a:gd name="T36" fmla="*/ 12 w 18"/>
                <a:gd name="T37" fmla="*/ 7 h 16"/>
                <a:gd name="T38" fmla="*/ 11 w 18"/>
                <a:gd name="T39" fmla="*/ 8 h 16"/>
                <a:gd name="T40" fmla="*/ 10 w 18"/>
                <a:gd name="T41" fmla="*/ 9 h 16"/>
                <a:gd name="T42" fmla="*/ 8 w 18"/>
                <a:gd name="T43" fmla="*/ 11 h 16"/>
                <a:gd name="T44" fmla="*/ 6 w 18"/>
                <a:gd name="T45" fmla="*/ 12 h 16"/>
                <a:gd name="T46" fmla="*/ 3 w 18"/>
                <a:gd name="T47" fmla="*/ 12 h 16"/>
                <a:gd name="T48" fmla="*/ 0 w 18"/>
                <a:gd name="T49" fmla="*/ 12 h 16"/>
                <a:gd name="T50" fmla="*/ 0 w 18"/>
                <a:gd name="T51" fmla="*/ 12 h 16"/>
                <a:gd name="T52" fmla="*/ 0 w 18"/>
                <a:gd name="T53" fmla="*/ 12 h 16"/>
                <a:gd name="T54" fmla="*/ 0 w 18"/>
                <a:gd name="T55" fmla="*/ 13 h 16"/>
                <a:gd name="T56" fmla="*/ 1 w 18"/>
                <a:gd name="T57" fmla="*/ 14 h 16"/>
                <a:gd name="T58" fmla="*/ 1 w 18"/>
                <a:gd name="T59" fmla="*/ 14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1" y="14"/>
                  </a:moveTo>
                  <a:lnTo>
                    <a:pt x="4" y="15"/>
                  </a:lnTo>
                  <a:lnTo>
                    <a:pt x="7" y="16"/>
                  </a:lnTo>
                  <a:lnTo>
                    <a:pt x="9" y="16"/>
                  </a:lnTo>
                  <a:lnTo>
                    <a:pt x="12" y="15"/>
                  </a:lnTo>
                  <a:lnTo>
                    <a:pt x="15" y="13"/>
                  </a:lnTo>
                  <a:lnTo>
                    <a:pt x="17" y="11"/>
                  </a:lnTo>
                  <a:lnTo>
                    <a:pt x="18" y="7"/>
                  </a:lnTo>
                  <a:lnTo>
                    <a:pt x="18" y="4"/>
                  </a:lnTo>
                  <a:lnTo>
                    <a:pt x="18" y="3"/>
                  </a:lnTo>
                  <a:lnTo>
                    <a:pt x="17" y="1"/>
                  </a:lnTo>
                  <a:lnTo>
                    <a:pt x="15" y="0"/>
                  </a:lnTo>
                  <a:lnTo>
                    <a:pt x="15" y="1"/>
                  </a:lnTo>
                  <a:lnTo>
                    <a:pt x="14" y="2"/>
                  </a:lnTo>
                  <a:lnTo>
                    <a:pt x="13" y="3"/>
                  </a:lnTo>
                  <a:lnTo>
                    <a:pt x="13" y="4"/>
                  </a:lnTo>
                  <a:lnTo>
                    <a:pt x="12" y="5"/>
                  </a:lnTo>
                  <a:lnTo>
                    <a:pt x="12" y="6"/>
                  </a:lnTo>
                  <a:lnTo>
                    <a:pt x="12" y="7"/>
                  </a:lnTo>
                  <a:lnTo>
                    <a:pt x="11" y="8"/>
                  </a:lnTo>
                  <a:lnTo>
                    <a:pt x="10" y="9"/>
                  </a:lnTo>
                  <a:lnTo>
                    <a:pt x="8" y="11"/>
                  </a:lnTo>
                  <a:lnTo>
                    <a:pt x="6" y="12"/>
                  </a:lnTo>
                  <a:lnTo>
                    <a:pt x="3" y="12"/>
                  </a:lnTo>
                  <a:lnTo>
                    <a:pt x="0" y="12"/>
                  </a:lnTo>
                  <a:lnTo>
                    <a:pt x="0" y="13"/>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104"/>
            <p:cNvSpPr>
              <a:spLocks/>
            </p:cNvSpPr>
            <p:nvPr/>
          </p:nvSpPr>
          <p:spPr bwMode="auto">
            <a:xfrm>
              <a:off x="2812" y="1873"/>
              <a:ext cx="20" cy="9"/>
            </a:xfrm>
            <a:custGeom>
              <a:avLst/>
              <a:gdLst>
                <a:gd name="T0" fmla="*/ 18 w 20"/>
                <a:gd name="T1" fmla="*/ 0 h 9"/>
                <a:gd name="T2" fmla="*/ 17 w 20"/>
                <a:gd name="T3" fmla="*/ 6 h 9"/>
                <a:gd name="T4" fmla="*/ 13 w 20"/>
                <a:gd name="T5" fmla="*/ 7 h 9"/>
                <a:gd name="T6" fmla="*/ 6 w 20"/>
                <a:gd name="T7" fmla="*/ 6 h 9"/>
                <a:gd name="T8" fmla="*/ 1 w 20"/>
                <a:gd name="T9" fmla="*/ 4 h 9"/>
                <a:gd name="T10" fmla="*/ 0 w 20"/>
                <a:gd name="T11" fmla="*/ 4 h 9"/>
                <a:gd name="T12" fmla="*/ 0 w 20"/>
                <a:gd name="T13" fmla="*/ 4 h 9"/>
                <a:gd name="T14" fmla="*/ 0 w 20"/>
                <a:gd name="T15" fmla="*/ 5 h 9"/>
                <a:gd name="T16" fmla="*/ 1 w 20"/>
                <a:gd name="T17" fmla="*/ 5 h 9"/>
                <a:gd name="T18" fmla="*/ 4 w 20"/>
                <a:gd name="T19" fmla="*/ 6 h 9"/>
                <a:gd name="T20" fmla="*/ 7 w 20"/>
                <a:gd name="T21" fmla="*/ 8 h 9"/>
                <a:gd name="T22" fmla="*/ 11 w 20"/>
                <a:gd name="T23" fmla="*/ 9 h 9"/>
                <a:gd name="T24" fmla="*/ 14 w 20"/>
                <a:gd name="T25" fmla="*/ 9 h 9"/>
                <a:gd name="T26" fmla="*/ 17 w 20"/>
                <a:gd name="T27" fmla="*/ 9 h 9"/>
                <a:gd name="T28" fmla="*/ 20 w 20"/>
                <a:gd name="T29" fmla="*/ 8 h 9"/>
                <a:gd name="T30" fmla="*/ 20 w 20"/>
                <a:gd name="T31" fmla="*/ 5 h 9"/>
                <a:gd name="T32" fmla="*/ 20 w 20"/>
                <a:gd name="T33" fmla="*/ 1 h 9"/>
                <a:gd name="T34" fmla="*/ 20 w 20"/>
                <a:gd name="T35" fmla="*/ 0 h 9"/>
                <a:gd name="T36" fmla="*/ 19 w 20"/>
                <a:gd name="T37" fmla="*/ 0 h 9"/>
                <a:gd name="T38" fmla="*/ 18 w 20"/>
                <a:gd name="T39" fmla="*/ 0 h 9"/>
                <a:gd name="T40" fmla="*/ 18 w 20"/>
                <a:gd name="T41" fmla="*/ 0 h 9"/>
                <a:gd name="T42" fmla="*/ 18 w 20"/>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9"/>
                <a:gd name="T68" fmla="*/ 20 w 20"/>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9">
                  <a:moveTo>
                    <a:pt x="18" y="0"/>
                  </a:moveTo>
                  <a:lnTo>
                    <a:pt x="17" y="6"/>
                  </a:lnTo>
                  <a:lnTo>
                    <a:pt x="13" y="7"/>
                  </a:lnTo>
                  <a:lnTo>
                    <a:pt x="6" y="6"/>
                  </a:lnTo>
                  <a:lnTo>
                    <a:pt x="1" y="4"/>
                  </a:lnTo>
                  <a:lnTo>
                    <a:pt x="0" y="4"/>
                  </a:lnTo>
                  <a:lnTo>
                    <a:pt x="0" y="5"/>
                  </a:lnTo>
                  <a:lnTo>
                    <a:pt x="1" y="5"/>
                  </a:lnTo>
                  <a:lnTo>
                    <a:pt x="4" y="6"/>
                  </a:lnTo>
                  <a:lnTo>
                    <a:pt x="7" y="8"/>
                  </a:lnTo>
                  <a:lnTo>
                    <a:pt x="11" y="9"/>
                  </a:lnTo>
                  <a:lnTo>
                    <a:pt x="14" y="9"/>
                  </a:lnTo>
                  <a:lnTo>
                    <a:pt x="17" y="9"/>
                  </a:lnTo>
                  <a:lnTo>
                    <a:pt x="20" y="8"/>
                  </a:lnTo>
                  <a:lnTo>
                    <a:pt x="20" y="5"/>
                  </a:lnTo>
                  <a:lnTo>
                    <a:pt x="20" y="1"/>
                  </a:lnTo>
                  <a:lnTo>
                    <a:pt x="20" y="0"/>
                  </a:lnTo>
                  <a:lnTo>
                    <a:pt x="1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105"/>
            <p:cNvSpPr>
              <a:spLocks/>
            </p:cNvSpPr>
            <p:nvPr/>
          </p:nvSpPr>
          <p:spPr bwMode="auto">
            <a:xfrm>
              <a:off x="2748" y="1818"/>
              <a:ext cx="54" cy="68"/>
            </a:xfrm>
            <a:custGeom>
              <a:avLst/>
              <a:gdLst>
                <a:gd name="T0" fmla="*/ 54 w 54"/>
                <a:gd name="T1" fmla="*/ 0 h 68"/>
                <a:gd name="T2" fmla="*/ 46 w 54"/>
                <a:gd name="T3" fmla="*/ 2 h 68"/>
                <a:gd name="T4" fmla="*/ 39 w 54"/>
                <a:gd name="T5" fmla="*/ 3 h 68"/>
                <a:gd name="T6" fmla="*/ 31 w 54"/>
                <a:gd name="T7" fmla="*/ 5 h 68"/>
                <a:gd name="T8" fmla="*/ 23 w 54"/>
                <a:gd name="T9" fmla="*/ 6 h 68"/>
                <a:gd name="T10" fmla="*/ 16 w 54"/>
                <a:gd name="T11" fmla="*/ 8 h 68"/>
                <a:gd name="T12" fmla="*/ 9 w 54"/>
                <a:gd name="T13" fmla="*/ 11 h 68"/>
                <a:gd name="T14" fmla="*/ 4 w 54"/>
                <a:gd name="T15" fmla="*/ 17 h 68"/>
                <a:gd name="T16" fmla="*/ 0 w 54"/>
                <a:gd name="T17" fmla="*/ 23 h 68"/>
                <a:gd name="T18" fmla="*/ 0 w 54"/>
                <a:gd name="T19" fmla="*/ 26 h 68"/>
                <a:gd name="T20" fmla="*/ 0 w 54"/>
                <a:gd name="T21" fmla="*/ 30 h 68"/>
                <a:gd name="T22" fmla="*/ 1 w 54"/>
                <a:gd name="T23" fmla="*/ 33 h 68"/>
                <a:gd name="T24" fmla="*/ 2 w 54"/>
                <a:gd name="T25" fmla="*/ 35 h 68"/>
                <a:gd name="T26" fmla="*/ 6 w 54"/>
                <a:gd name="T27" fmla="*/ 44 h 68"/>
                <a:gd name="T28" fmla="*/ 10 w 54"/>
                <a:gd name="T29" fmla="*/ 51 h 68"/>
                <a:gd name="T30" fmla="*/ 15 w 54"/>
                <a:gd name="T31" fmla="*/ 59 h 68"/>
                <a:gd name="T32" fmla="*/ 19 w 54"/>
                <a:gd name="T33" fmla="*/ 67 h 68"/>
                <a:gd name="T34" fmla="*/ 19 w 54"/>
                <a:gd name="T35" fmla="*/ 68 h 68"/>
                <a:gd name="T36" fmla="*/ 20 w 54"/>
                <a:gd name="T37" fmla="*/ 68 h 68"/>
                <a:gd name="T38" fmla="*/ 21 w 54"/>
                <a:gd name="T39" fmla="*/ 67 h 68"/>
                <a:gd name="T40" fmla="*/ 21 w 54"/>
                <a:gd name="T41" fmla="*/ 65 h 68"/>
                <a:gd name="T42" fmla="*/ 18 w 54"/>
                <a:gd name="T43" fmla="*/ 58 h 68"/>
                <a:gd name="T44" fmla="*/ 14 w 54"/>
                <a:gd name="T45" fmla="*/ 52 h 68"/>
                <a:gd name="T46" fmla="*/ 9 w 54"/>
                <a:gd name="T47" fmla="*/ 44 h 68"/>
                <a:gd name="T48" fmla="*/ 5 w 54"/>
                <a:gd name="T49" fmla="*/ 37 h 68"/>
                <a:gd name="T50" fmla="*/ 2 w 54"/>
                <a:gd name="T51" fmla="*/ 30 h 68"/>
                <a:gd name="T52" fmla="*/ 3 w 54"/>
                <a:gd name="T53" fmla="*/ 24 h 68"/>
                <a:gd name="T54" fmla="*/ 7 w 54"/>
                <a:gd name="T55" fmla="*/ 18 h 68"/>
                <a:gd name="T56" fmla="*/ 15 w 54"/>
                <a:gd name="T57" fmla="*/ 14 h 68"/>
                <a:gd name="T58" fmla="*/ 20 w 54"/>
                <a:gd name="T59" fmla="*/ 12 h 68"/>
                <a:gd name="T60" fmla="*/ 25 w 54"/>
                <a:gd name="T61" fmla="*/ 11 h 68"/>
                <a:gd name="T62" fmla="*/ 30 w 54"/>
                <a:gd name="T63" fmla="*/ 11 h 68"/>
                <a:gd name="T64" fmla="*/ 35 w 54"/>
                <a:gd name="T65" fmla="*/ 9 h 68"/>
                <a:gd name="T66" fmla="*/ 39 w 54"/>
                <a:gd name="T67" fmla="*/ 8 h 68"/>
                <a:gd name="T68" fmla="*/ 45 w 54"/>
                <a:gd name="T69" fmla="*/ 6 h 68"/>
                <a:gd name="T70" fmla="*/ 49 w 54"/>
                <a:gd name="T71" fmla="*/ 5 h 68"/>
                <a:gd name="T72" fmla="*/ 54 w 54"/>
                <a:gd name="T73" fmla="*/ 2 h 68"/>
                <a:gd name="T74" fmla="*/ 54 w 54"/>
                <a:gd name="T75" fmla="*/ 2 h 68"/>
                <a:gd name="T76" fmla="*/ 54 w 54"/>
                <a:gd name="T77" fmla="*/ 1 h 68"/>
                <a:gd name="T78" fmla="*/ 54 w 54"/>
                <a:gd name="T79" fmla="*/ 0 h 68"/>
                <a:gd name="T80" fmla="*/ 54 w 54"/>
                <a:gd name="T81" fmla="*/ 0 h 68"/>
                <a:gd name="T82" fmla="*/ 54 w 5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8"/>
                <a:gd name="T128" fmla="*/ 54 w 5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8">
                  <a:moveTo>
                    <a:pt x="54" y="0"/>
                  </a:moveTo>
                  <a:lnTo>
                    <a:pt x="46" y="2"/>
                  </a:lnTo>
                  <a:lnTo>
                    <a:pt x="39" y="3"/>
                  </a:lnTo>
                  <a:lnTo>
                    <a:pt x="31" y="5"/>
                  </a:lnTo>
                  <a:lnTo>
                    <a:pt x="23" y="6"/>
                  </a:lnTo>
                  <a:lnTo>
                    <a:pt x="16" y="8"/>
                  </a:lnTo>
                  <a:lnTo>
                    <a:pt x="9" y="11"/>
                  </a:lnTo>
                  <a:lnTo>
                    <a:pt x="4" y="17"/>
                  </a:lnTo>
                  <a:lnTo>
                    <a:pt x="0" y="23"/>
                  </a:lnTo>
                  <a:lnTo>
                    <a:pt x="0" y="26"/>
                  </a:lnTo>
                  <a:lnTo>
                    <a:pt x="0" y="30"/>
                  </a:lnTo>
                  <a:lnTo>
                    <a:pt x="1" y="33"/>
                  </a:lnTo>
                  <a:lnTo>
                    <a:pt x="2" y="35"/>
                  </a:lnTo>
                  <a:lnTo>
                    <a:pt x="6" y="44"/>
                  </a:lnTo>
                  <a:lnTo>
                    <a:pt x="10" y="51"/>
                  </a:lnTo>
                  <a:lnTo>
                    <a:pt x="15" y="59"/>
                  </a:lnTo>
                  <a:lnTo>
                    <a:pt x="19" y="67"/>
                  </a:lnTo>
                  <a:lnTo>
                    <a:pt x="19" y="68"/>
                  </a:lnTo>
                  <a:lnTo>
                    <a:pt x="20" y="68"/>
                  </a:lnTo>
                  <a:lnTo>
                    <a:pt x="21" y="67"/>
                  </a:lnTo>
                  <a:lnTo>
                    <a:pt x="21" y="65"/>
                  </a:lnTo>
                  <a:lnTo>
                    <a:pt x="18" y="58"/>
                  </a:lnTo>
                  <a:lnTo>
                    <a:pt x="14" y="52"/>
                  </a:lnTo>
                  <a:lnTo>
                    <a:pt x="9" y="44"/>
                  </a:lnTo>
                  <a:lnTo>
                    <a:pt x="5" y="37"/>
                  </a:lnTo>
                  <a:lnTo>
                    <a:pt x="2" y="30"/>
                  </a:lnTo>
                  <a:lnTo>
                    <a:pt x="3" y="24"/>
                  </a:lnTo>
                  <a:lnTo>
                    <a:pt x="7" y="18"/>
                  </a:lnTo>
                  <a:lnTo>
                    <a:pt x="15" y="14"/>
                  </a:lnTo>
                  <a:lnTo>
                    <a:pt x="20" y="12"/>
                  </a:lnTo>
                  <a:lnTo>
                    <a:pt x="25" y="11"/>
                  </a:lnTo>
                  <a:lnTo>
                    <a:pt x="30" y="11"/>
                  </a:lnTo>
                  <a:lnTo>
                    <a:pt x="35" y="9"/>
                  </a:lnTo>
                  <a:lnTo>
                    <a:pt x="39" y="8"/>
                  </a:lnTo>
                  <a:lnTo>
                    <a:pt x="45" y="6"/>
                  </a:lnTo>
                  <a:lnTo>
                    <a:pt x="49" y="5"/>
                  </a:lnTo>
                  <a:lnTo>
                    <a:pt x="54" y="2"/>
                  </a:lnTo>
                  <a:lnTo>
                    <a:pt x="54" y="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106"/>
            <p:cNvSpPr>
              <a:spLocks/>
            </p:cNvSpPr>
            <p:nvPr/>
          </p:nvSpPr>
          <p:spPr bwMode="auto">
            <a:xfrm>
              <a:off x="2769" y="1843"/>
              <a:ext cx="20" cy="29"/>
            </a:xfrm>
            <a:custGeom>
              <a:avLst/>
              <a:gdLst>
                <a:gd name="T0" fmla="*/ 0 w 20"/>
                <a:gd name="T1" fmla="*/ 1 h 29"/>
                <a:gd name="T2" fmla="*/ 7 w 20"/>
                <a:gd name="T3" fmla="*/ 6 h 29"/>
                <a:gd name="T4" fmla="*/ 12 w 20"/>
                <a:gd name="T5" fmla="*/ 13 h 29"/>
                <a:gd name="T6" fmla="*/ 14 w 20"/>
                <a:gd name="T7" fmla="*/ 20 h 29"/>
                <a:gd name="T8" fmla="*/ 15 w 20"/>
                <a:gd name="T9" fmla="*/ 29 h 29"/>
                <a:gd name="T10" fmla="*/ 16 w 20"/>
                <a:gd name="T11" fmla="*/ 29 h 29"/>
                <a:gd name="T12" fmla="*/ 18 w 20"/>
                <a:gd name="T13" fmla="*/ 29 h 29"/>
                <a:gd name="T14" fmla="*/ 18 w 20"/>
                <a:gd name="T15" fmla="*/ 29 h 29"/>
                <a:gd name="T16" fmla="*/ 19 w 20"/>
                <a:gd name="T17" fmla="*/ 28 h 29"/>
                <a:gd name="T18" fmla="*/ 20 w 20"/>
                <a:gd name="T19" fmla="*/ 19 h 29"/>
                <a:gd name="T20" fmla="*/ 17 w 20"/>
                <a:gd name="T21" fmla="*/ 10 h 29"/>
                <a:gd name="T22" fmla="*/ 10 w 20"/>
                <a:gd name="T23" fmla="*/ 4 h 29"/>
                <a:gd name="T24" fmla="*/ 2 w 20"/>
                <a:gd name="T25" fmla="*/ 0 h 29"/>
                <a:gd name="T26" fmla="*/ 1 w 20"/>
                <a:gd name="T27" fmla="*/ 0 h 29"/>
                <a:gd name="T28" fmla="*/ 1 w 20"/>
                <a:gd name="T29" fmla="*/ 0 h 29"/>
                <a:gd name="T30" fmla="*/ 0 w 20"/>
                <a:gd name="T31" fmla="*/ 1 h 29"/>
                <a:gd name="T32" fmla="*/ 0 w 20"/>
                <a:gd name="T33" fmla="*/ 1 h 29"/>
                <a:gd name="T34" fmla="*/ 0 w 2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9"/>
                <a:gd name="T56" fmla="*/ 20 w 2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9">
                  <a:moveTo>
                    <a:pt x="0" y="1"/>
                  </a:moveTo>
                  <a:lnTo>
                    <a:pt x="7" y="6"/>
                  </a:lnTo>
                  <a:lnTo>
                    <a:pt x="12" y="13"/>
                  </a:lnTo>
                  <a:lnTo>
                    <a:pt x="14" y="20"/>
                  </a:lnTo>
                  <a:lnTo>
                    <a:pt x="15" y="29"/>
                  </a:lnTo>
                  <a:lnTo>
                    <a:pt x="16" y="29"/>
                  </a:lnTo>
                  <a:lnTo>
                    <a:pt x="18" y="29"/>
                  </a:lnTo>
                  <a:lnTo>
                    <a:pt x="19" y="28"/>
                  </a:lnTo>
                  <a:lnTo>
                    <a:pt x="20" y="19"/>
                  </a:lnTo>
                  <a:lnTo>
                    <a:pt x="17" y="10"/>
                  </a:lnTo>
                  <a:lnTo>
                    <a:pt x="10" y="4"/>
                  </a:lnTo>
                  <a:lnTo>
                    <a:pt x="2" y="0"/>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107"/>
            <p:cNvSpPr>
              <a:spLocks/>
            </p:cNvSpPr>
            <p:nvPr/>
          </p:nvSpPr>
          <p:spPr bwMode="auto">
            <a:xfrm>
              <a:off x="2737" y="1852"/>
              <a:ext cx="45" cy="59"/>
            </a:xfrm>
            <a:custGeom>
              <a:avLst/>
              <a:gdLst>
                <a:gd name="T0" fmla="*/ 10 w 45"/>
                <a:gd name="T1" fmla="*/ 0 h 59"/>
                <a:gd name="T2" fmla="*/ 9 w 45"/>
                <a:gd name="T3" fmla="*/ 6 h 59"/>
                <a:gd name="T4" fmla="*/ 6 w 45"/>
                <a:gd name="T5" fmla="*/ 11 h 59"/>
                <a:gd name="T6" fmla="*/ 3 w 45"/>
                <a:gd name="T7" fmla="*/ 17 h 59"/>
                <a:gd name="T8" fmla="*/ 0 w 45"/>
                <a:gd name="T9" fmla="*/ 23 h 59"/>
                <a:gd name="T10" fmla="*/ 0 w 45"/>
                <a:gd name="T11" fmla="*/ 27 h 59"/>
                <a:gd name="T12" fmla="*/ 2 w 45"/>
                <a:gd name="T13" fmla="*/ 31 h 59"/>
                <a:gd name="T14" fmla="*/ 4 w 45"/>
                <a:gd name="T15" fmla="*/ 34 h 59"/>
                <a:gd name="T16" fmla="*/ 7 w 45"/>
                <a:gd name="T17" fmla="*/ 37 h 59"/>
                <a:gd name="T18" fmla="*/ 12 w 45"/>
                <a:gd name="T19" fmla="*/ 42 h 59"/>
                <a:gd name="T20" fmla="*/ 18 w 45"/>
                <a:gd name="T21" fmla="*/ 47 h 59"/>
                <a:gd name="T22" fmla="*/ 24 w 45"/>
                <a:gd name="T23" fmla="*/ 51 h 59"/>
                <a:gd name="T24" fmla="*/ 29 w 45"/>
                <a:gd name="T25" fmla="*/ 55 h 59"/>
                <a:gd name="T26" fmla="*/ 33 w 45"/>
                <a:gd name="T27" fmla="*/ 57 h 59"/>
                <a:gd name="T28" fmla="*/ 36 w 45"/>
                <a:gd name="T29" fmla="*/ 59 h 59"/>
                <a:gd name="T30" fmla="*/ 40 w 45"/>
                <a:gd name="T31" fmla="*/ 59 h 59"/>
                <a:gd name="T32" fmla="*/ 44 w 45"/>
                <a:gd name="T33" fmla="*/ 59 h 59"/>
                <a:gd name="T34" fmla="*/ 45 w 45"/>
                <a:gd name="T35" fmla="*/ 58 h 59"/>
                <a:gd name="T36" fmla="*/ 44 w 45"/>
                <a:gd name="T37" fmla="*/ 57 h 59"/>
                <a:gd name="T38" fmla="*/ 43 w 45"/>
                <a:gd name="T39" fmla="*/ 56 h 59"/>
                <a:gd name="T40" fmla="*/ 42 w 45"/>
                <a:gd name="T41" fmla="*/ 56 h 59"/>
                <a:gd name="T42" fmla="*/ 38 w 45"/>
                <a:gd name="T43" fmla="*/ 55 h 59"/>
                <a:gd name="T44" fmla="*/ 33 w 45"/>
                <a:gd name="T45" fmla="*/ 54 h 59"/>
                <a:gd name="T46" fmla="*/ 29 w 45"/>
                <a:gd name="T47" fmla="*/ 51 h 59"/>
                <a:gd name="T48" fmla="*/ 24 w 45"/>
                <a:gd name="T49" fmla="*/ 48 h 59"/>
                <a:gd name="T50" fmla="*/ 21 w 45"/>
                <a:gd name="T51" fmla="*/ 45 h 59"/>
                <a:gd name="T52" fmla="*/ 17 w 45"/>
                <a:gd name="T53" fmla="*/ 42 h 59"/>
                <a:gd name="T54" fmla="*/ 13 w 45"/>
                <a:gd name="T55" fmla="*/ 38 h 59"/>
                <a:gd name="T56" fmla="*/ 10 w 45"/>
                <a:gd name="T57" fmla="*/ 35 h 59"/>
                <a:gd name="T58" fmla="*/ 7 w 45"/>
                <a:gd name="T59" fmla="*/ 30 h 59"/>
                <a:gd name="T60" fmla="*/ 6 w 45"/>
                <a:gd name="T61" fmla="*/ 26 h 59"/>
                <a:gd name="T62" fmla="*/ 7 w 45"/>
                <a:gd name="T63" fmla="*/ 21 h 59"/>
                <a:gd name="T64" fmla="*/ 9 w 45"/>
                <a:gd name="T65" fmla="*/ 16 h 59"/>
                <a:gd name="T66" fmla="*/ 10 w 45"/>
                <a:gd name="T67" fmla="*/ 12 h 59"/>
                <a:gd name="T68" fmla="*/ 11 w 45"/>
                <a:gd name="T69" fmla="*/ 8 h 59"/>
                <a:gd name="T70" fmla="*/ 12 w 45"/>
                <a:gd name="T71" fmla="*/ 5 h 59"/>
                <a:gd name="T72" fmla="*/ 12 w 45"/>
                <a:gd name="T73" fmla="*/ 1 h 59"/>
                <a:gd name="T74" fmla="*/ 12 w 45"/>
                <a:gd name="T75" fmla="*/ 0 h 59"/>
                <a:gd name="T76" fmla="*/ 12 w 45"/>
                <a:gd name="T77" fmla="*/ 0 h 59"/>
                <a:gd name="T78" fmla="*/ 10 w 45"/>
                <a:gd name="T79" fmla="*/ 0 h 59"/>
                <a:gd name="T80" fmla="*/ 10 w 45"/>
                <a:gd name="T81" fmla="*/ 0 h 59"/>
                <a:gd name="T82" fmla="*/ 10 w 45"/>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9"/>
                <a:gd name="T128" fmla="*/ 45 w 45"/>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9">
                  <a:moveTo>
                    <a:pt x="10" y="0"/>
                  </a:moveTo>
                  <a:lnTo>
                    <a:pt x="9" y="6"/>
                  </a:lnTo>
                  <a:lnTo>
                    <a:pt x="6" y="11"/>
                  </a:lnTo>
                  <a:lnTo>
                    <a:pt x="3" y="17"/>
                  </a:lnTo>
                  <a:lnTo>
                    <a:pt x="0" y="23"/>
                  </a:lnTo>
                  <a:lnTo>
                    <a:pt x="0" y="27"/>
                  </a:lnTo>
                  <a:lnTo>
                    <a:pt x="2" y="31"/>
                  </a:lnTo>
                  <a:lnTo>
                    <a:pt x="4" y="34"/>
                  </a:lnTo>
                  <a:lnTo>
                    <a:pt x="7" y="37"/>
                  </a:lnTo>
                  <a:lnTo>
                    <a:pt x="12" y="42"/>
                  </a:lnTo>
                  <a:lnTo>
                    <a:pt x="18" y="47"/>
                  </a:lnTo>
                  <a:lnTo>
                    <a:pt x="24" y="51"/>
                  </a:lnTo>
                  <a:lnTo>
                    <a:pt x="29" y="55"/>
                  </a:lnTo>
                  <a:lnTo>
                    <a:pt x="33" y="57"/>
                  </a:lnTo>
                  <a:lnTo>
                    <a:pt x="36" y="59"/>
                  </a:lnTo>
                  <a:lnTo>
                    <a:pt x="40" y="59"/>
                  </a:lnTo>
                  <a:lnTo>
                    <a:pt x="44" y="59"/>
                  </a:lnTo>
                  <a:lnTo>
                    <a:pt x="45" y="58"/>
                  </a:lnTo>
                  <a:lnTo>
                    <a:pt x="44" y="57"/>
                  </a:lnTo>
                  <a:lnTo>
                    <a:pt x="43" y="56"/>
                  </a:lnTo>
                  <a:lnTo>
                    <a:pt x="42" y="56"/>
                  </a:lnTo>
                  <a:lnTo>
                    <a:pt x="38" y="55"/>
                  </a:lnTo>
                  <a:lnTo>
                    <a:pt x="33" y="54"/>
                  </a:lnTo>
                  <a:lnTo>
                    <a:pt x="29" y="51"/>
                  </a:lnTo>
                  <a:lnTo>
                    <a:pt x="24" y="48"/>
                  </a:lnTo>
                  <a:lnTo>
                    <a:pt x="21" y="45"/>
                  </a:lnTo>
                  <a:lnTo>
                    <a:pt x="17" y="42"/>
                  </a:lnTo>
                  <a:lnTo>
                    <a:pt x="13" y="38"/>
                  </a:lnTo>
                  <a:lnTo>
                    <a:pt x="10" y="35"/>
                  </a:lnTo>
                  <a:lnTo>
                    <a:pt x="7" y="30"/>
                  </a:lnTo>
                  <a:lnTo>
                    <a:pt x="6" y="26"/>
                  </a:lnTo>
                  <a:lnTo>
                    <a:pt x="7" y="21"/>
                  </a:lnTo>
                  <a:lnTo>
                    <a:pt x="9" y="16"/>
                  </a:lnTo>
                  <a:lnTo>
                    <a:pt x="10" y="12"/>
                  </a:lnTo>
                  <a:lnTo>
                    <a:pt x="11" y="8"/>
                  </a:lnTo>
                  <a:lnTo>
                    <a:pt x="12" y="5"/>
                  </a:lnTo>
                  <a:lnTo>
                    <a:pt x="12" y="1"/>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108"/>
            <p:cNvSpPr>
              <a:spLocks/>
            </p:cNvSpPr>
            <p:nvPr/>
          </p:nvSpPr>
          <p:spPr bwMode="auto">
            <a:xfrm>
              <a:off x="2739" y="1888"/>
              <a:ext cx="48" cy="38"/>
            </a:xfrm>
            <a:custGeom>
              <a:avLst/>
              <a:gdLst>
                <a:gd name="T0" fmla="*/ 1 w 48"/>
                <a:gd name="T1" fmla="*/ 0 h 38"/>
                <a:gd name="T2" fmla="*/ 0 w 48"/>
                <a:gd name="T3" fmla="*/ 5 h 38"/>
                <a:gd name="T4" fmla="*/ 0 w 48"/>
                <a:gd name="T5" fmla="*/ 10 h 38"/>
                <a:gd name="T6" fmla="*/ 0 w 48"/>
                <a:gd name="T7" fmla="*/ 15 h 38"/>
                <a:gd name="T8" fmla="*/ 2 w 48"/>
                <a:gd name="T9" fmla="*/ 20 h 38"/>
                <a:gd name="T10" fmla="*/ 5 w 48"/>
                <a:gd name="T11" fmla="*/ 23 h 38"/>
                <a:gd name="T12" fmla="*/ 9 w 48"/>
                <a:gd name="T13" fmla="*/ 25 h 38"/>
                <a:gd name="T14" fmla="*/ 13 w 48"/>
                <a:gd name="T15" fmla="*/ 27 h 38"/>
                <a:gd name="T16" fmla="*/ 17 w 48"/>
                <a:gd name="T17" fmla="*/ 29 h 38"/>
                <a:gd name="T18" fmla="*/ 21 w 48"/>
                <a:gd name="T19" fmla="*/ 31 h 38"/>
                <a:gd name="T20" fmla="*/ 25 w 48"/>
                <a:gd name="T21" fmla="*/ 33 h 38"/>
                <a:gd name="T22" fmla="*/ 28 w 48"/>
                <a:gd name="T23" fmla="*/ 35 h 38"/>
                <a:gd name="T24" fmla="*/ 32 w 48"/>
                <a:gd name="T25" fmla="*/ 37 h 38"/>
                <a:gd name="T26" fmla="*/ 36 w 48"/>
                <a:gd name="T27" fmla="*/ 38 h 38"/>
                <a:gd name="T28" fmla="*/ 40 w 48"/>
                <a:gd name="T29" fmla="*/ 38 h 38"/>
                <a:gd name="T30" fmla="*/ 44 w 48"/>
                <a:gd name="T31" fmla="*/ 36 h 38"/>
                <a:gd name="T32" fmla="*/ 48 w 48"/>
                <a:gd name="T33" fmla="*/ 34 h 38"/>
                <a:gd name="T34" fmla="*/ 48 w 48"/>
                <a:gd name="T35" fmla="*/ 33 h 38"/>
                <a:gd name="T36" fmla="*/ 48 w 48"/>
                <a:gd name="T37" fmla="*/ 33 h 38"/>
                <a:gd name="T38" fmla="*/ 46 w 48"/>
                <a:gd name="T39" fmla="*/ 33 h 38"/>
                <a:gd name="T40" fmla="*/ 45 w 48"/>
                <a:gd name="T41" fmla="*/ 33 h 38"/>
                <a:gd name="T42" fmla="*/ 41 w 48"/>
                <a:gd name="T43" fmla="*/ 34 h 38"/>
                <a:gd name="T44" fmla="*/ 37 w 48"/>
                <a:gd name="T45" fmla="*/ 34 h 38"/>
                <a:gd name="T46" fmla="*/ 34 w 48"/>
                <a:gd name="T47" fmla="*/ 33 h 38"/>
                <a:gd name="T48" fmla="*/ 31 w 48"/>
                <a:gd name="T49" fmla="*/ 31 h 38"/>
                <a:gd name="T50" fmla="*/ 28 w 48"/>
                <a:gd name="T51" fmla="*/ 29 h 38"/>
                <a:gd name="T52" fmla="*/ 25 w 48"/>
                <a:gd name="T53" fmla="*/ 27 h 38"/>
                <a:gd name="T54" fmla="*/ 21 w 48"/>
                <a:gd name="T55" fmla="*/ 25 h 38"/>
                <a:gd name="T56" fmla="*/ 17 w 48"/>
                <a:gd name="T57" fmla="*/ 24 h 38"/>
                <a:gd name="T58" fmla="*/ 13 w 48"/>
                <a:gd name="T59" fmla="*/ 22 h 38"/>
                <a:gd name="T60" fmla="*/ 10 w 48"/>
                <a:gd name="T61" fmla="*/ 21 h 38"/>
                <a:gd name="T62" fmla="*/ 7 w 48"/>
                <a:gd name="T63" fmla="*/ 18 h 38"/>
                <a:gd name="T64" fmla="*/ 4 w 48"/>
                <a:gd name="T65" fmla="*/ 15 h 38"/>
                <a:gd name="T66" fmla="*/ 4 w 48"/>
                <a:gd name="T67" fmla="*/ 11 h 38"/>
                <a:gd name="T68" fmla="*/ 3 w 48"/>
                <a:gd name="T69" fmla="*/ 7 h 38"/>
                <a:gd name="T70" fmla="*/ 2 w 48"/>
                <a:gd name="T71" fmla="*/ 3 h 38"/>
                <a:gd name="T72" fmla="*/ 1 w 48"/>
                <a:gd name="T73" fmla="*/ 0 h 38"/>
                <a:gd name="T74" fmla="*/ 1 w 48"/>
                <a:gd name="T75" fmla="*/ 0 h 38"/>
                <a:gd name="T76" fmla="*/ 1 w 48"/>
                <a:gd name="T77" fmla="*/ 0 h 38"/>
                <a:gd name="T78" fmla="*/ 1 w 48"/>
                <a:gd name="T79" fmla="*/ 0 h 38"/>
                <a:gd name="T80" fmla="*/ 1 w 48"/>
                <a:gd name="T81" fmla="*/ 0 h 38"/>
                <a:gd name="T82" fmla="*/ 1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 y="0"/>
                  </a:moveTo>
                  <a:lnTo>
                    <a:pt x="0" y="5"/>
                  </a:lnTo>
                  <a:lnTo>
                    <a:pt x="0" y="10"/>
                  </a:lnTo>
                  <a:lnTo>
                    <a:pt x="0" y="15"/>
                  </a:lnTo>
                  <a:lnTo>
                    <a:pt x="2" y="20"/>
                  </a:lnTo>
                  <a:lnTo>
                    <a:pt x="5" y="23"/>
                  </a:lnTo>
                  <a:lnTo>
                    <a:pt x="9" y="25"/>
                  </a:lnTo>
                  <a:lnTo>
                    <a:pt x="13" y="27"/>
                  </a:lnTo>
                  <a:lnTo>
                    <a:pt x="17" y="29"/>
                  </a:lnTo>
                  <a:lnTo>
                    <a:pt x="21" y="31"/>
                  </a:lnTo>
                  <a:lnTo>
                    <a:pt x="25" y="33"/>
                  </a:lnTo>
                  <a:lnTo>
                    <a:pt x="28" y="35"/>
                  </a:lnTo>
                  <a:lnTo>
                    <a:pt x="32" y="37"/>
                  </a:lnTo>
                  <a:lnTo>
                    <a:pt x="36" y="38"/>
                  </a:lnTo>
                  <a:lnTo>
                    <a:pt x="40" y="38"/>
                  </a:lnTo>
                  <a:lnTo>
                    <a:pt x="44" y="36"/>
                  </a:lnTo>
                  <a:lnTo>
                    <a:pt x="48" y="34"/>
                  </a:lnTo>
                  <a:lnTo>
                    <a:pt x="48" y="33"/>
                  </a:lnTo>
                  <a:lnTo>
                    <a:pt x="46" y="33"/>
                  </a:lnTo>
                  <a:lnTo>
                    <a:pt x="45" y="33"/>
                  </a:lnTo>
                  <a:lnTo>
                    <a:pt x="41" y="34"/>
                  </a:lnTo>
                  <a:lnTo>
                    <a:pt x="37" y="34"/>
                  </a:lnTo>
                  <a:lnTo>
                    <a:pt x="34" y="33"/>
                  </a:lnTo>
                  <a:lnTo>
                    <a:pt x="31" y="31"/>
                  </a:lnTo>
                  <a:lnTo>
                    <a:pt x="28" y="29"/>
                  </a:lnTo>
                  <a:lnTo>
                    <a:pt x="25" y="27"/>
                  </a:lnTo>
                  <a:lnTo>
                    <a:pt x="21" y="25"/>
                  </a:lnTo>
                  <a:lnTo>
                    <a:pt x="17" y="24"/>
                  </a:lnTo>
                  <a:lnTo>
                    <a:pt x="13" y="22"/>
                  </a:lnTo>
                  <a:lnTo>
                    <a:pt x="10" y="21"/>
                  </a:lnTo>
                  <a:lnTo>
                    <a:pt x="7" y="18"/>
                  </a:lnTo>
                  <a:lnTo>
                    <a:pt x="4" y="15"/>
                  </a:lnTo>
                  <a:lnTo>
                    <a:pt x="4" y="11"/>
                  </a:lnTo>
                  <a:lnTo>
                    <a:pt x="3" y="7"/>
                  </a:lnTo>
                  <a:lnTo>
                    <a:pt x="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Freeform 109"/>
            <p:cNvSpPr>
              <a:spLocks/>
            </p:cNvSpPr>
            <p:nvPr/>
          </p:nvSpPr>
          <p:spPr bwMode="auto">
            <a:xfrm>
              <a:off x="2789" y="1923"/>
              <a:ext cx="52" cy="30"/>
            </a:xfrm>
            <a:custGeom>
              <a:avLst/>
              <a:gdLst>
                <a:gd name="T0" fmla="*/ 0 w 52"/>
                <a:gd name="T1" fmla="*/ 1 h 30"/>
                <a:gd name="T2" fmla="*/ 5 w 52"/>
                <a:gd name="T3" fmla="*/ 8 h 30"/>
                <a:gd name="T4" fmla="*/ 10 w 52"/>
                <a:gd name="T5" fmla="*/ 14 h 30"/>
                <a:gd name="T6" fmla="*/ 16 w 52"/>
                <a:gd name="T7" fmla="*/ 21 h 30"/>
                <a:gd name="T8" fmla="*/ 22 w 52"/>
                <a:gd name="T9" fmla="*/ 26 h 30"/>
                <a:gd name="T10" fmla="*/ 25 w 52"/>
                <a:gd name="T11" fmla="*/ 27 h 30"/>
                <a:gd name="T12" fmla="*/ 28 w 52"/>
                <a:gd name="T13" fmla="*/ 29 h 30"/>
                <a:gd name="T14" fmla="*/ 32 w 52"/>
                <a:gd name="T15" fmla="*/ 30 h 30"/>
                <a:gd name="T16" fmla="*/ 37 w 52"/>
                <a:gd name="T17" fmla="*/ 30 h 30"/>
                <a:gd name="T18" fmla="*/ 40 w 52"/>
                <a:gd name="T19" fmla="*/ 30 h 30"/>
                <a:gd name="T20" fmla="*/ 44 w 52"/>
                <a:gd name="T21" fmla="*/ 29 h 30"/>
                <a:gd name="T22" fmla="*/ 48 w 52"/>
                <a:gd name="T23" fmla="*/ 29 h 30"/>
                <a:gd name="T24" fmla="*/ 52 w 52"/>
                <a:gd name="T25" fmla="*/ 28 h 30"/>
                <a:gd name="T26" fmla="*/ 52 w 52"/>
                <a:gd name="T27" fmla="*/ 27 h 30"/>
                <a:gd name="T28" fmla="*/ 52 w 52"/>
                <a:gd name="T29" fmla="*/ 26 h 30"/>
                <a:gd name="T30" fmla="*/ 52 w 52"/>
                <a:gd name="T31" fmla="*/ 25 h 30"/>
                <a:gd name="T32" fmla="*/ 51 w 52"/>
                <a:gd name="T33" fmla="*/ 24 h 30"/>
                <a:gd name="T34" fmla="*/ 47 w 52"/>
                <a:gd name="T35" fmla="*/ 24 h 30"/>
                <a:gd name="T36" fmla="*/ 43 w 52"/>
                <a:gd name="T37" fmla="*/ 24 h 30"/>
                <a:gd name="T38" fmla="*/ 40 w 52"/>
                <a:gd name="T39" fmla="*/ 24 h 30"/>
                <a:gd name="T40" fmla="*/ 36 w 52"/>
                <a:gd name="T41" fmla="*/ 24 h 30"/>
                <a:gd name="T42" fmla="*/ 32 w 52"/>
                <a:gd name="T43" fmla="*/ 24 h 30"/>
                <a:gd name="T44" fmla="*/ 29 w 52"/>
                <a:gd name="T45" fmla="*/ 24 h 30"/>
                <a:gd name="T46" fmla="*/ 25 w 52"/>
                <a:gd name="T47" fmla="*/ 23 h 30"/>
                <a:gd name="T48" fmla="*/ 22 w 52"/>
                <a:gd name="T49" fmla="*/ 21 h 30"/>
                <a:gd name="T50" fmla="*/ 16 w 52"/>
                <a:gd name="T51" fmla="*/ 18 h 30"/>
                <a:gd name="T52" fmla="*/ 10 w 52"/>
                <a:gd name="T53" fmla="*/ 12 h 30"/>
                <a:gd name="T54" fmla="*/ 5 w 52"/>
                <a:gd name="T55" fmla="*/ 6 h 30"/>
                <a:gd name="T56" fmla="*/ 0 w 52"/>
                <a:gd name="T57" fmla="*/ 0 h 30"/>
                <a:gd name="T58" fmla="*/ 0 w 52"/>
                <a:gd name="T59" fmla="*/ 0 h 30"/>
                <a:gd name="T60" fmla="*/ 0 w 52"/>
                <a:gd name="T61" fmla="*/ 1 h 30"/>
                <a:gd name="T62" fmla="*/ 0 w 52"/>
                <a:gd name="T63" fmla="*/ 1 h 30"/>
                <a:gd name="T64" fmla="*/ 0 w 52"/>
                <a:gd name="T65" fmla="*/ 1 h 30"/>
                <a:gd name="T66" fmla="*/ 0 w 52"/>
                <a:gd name="T67" fmla="*/ 1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0"/>
                <a:gd name="T104" fmla="*/ 52 w 52"/>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0">
                  <a:moveTo>
                    <a:pt x="0" y="1"/>
                  </a:moveTo>
                  <a:lnTo>
                    <a:pt x="5" y="8"/>
                  </a:lnTo>
                  <a:lnTo>
                    <a:pt x="10" y="14"/>
                  </a:lnTo>
                  <a:lnTo>
                    <a:pt x="16" y="21"/>
                  </a:lnTo>
                  <a:lnTo>
                    <a:pt x="22" y="26"/>
                  </a:lnTo>
                  <a:lnTo>
                    <a:pt x="25" y="27"/>
                  </a:lnTo>
                  <a:lnTo>
                    <a:pt x="28" y="29"/>
                  </a:lnTo>
                  <a:lnTo>
                    <a:pt x="32" y="30"/>
                  </a:lnTo>
                  <a:lnTo>
                    <a:pt x="37" y="30"/>
                  </a:lnTo>
                  <a:lnTo>
                    <a:pt x="40" y="30"/>
                  </a:lnTo>
                  <a:lnTo>
                    <a:pt x="44" y="29"/>
                  </a:lnTo>
                  <a:lnTo>
                    <a:pt x="48" y="29"/>
                  </a:lnTo>
                  <a:lnTo>
                    <a:pt x="52" y="28"/>
                  </a:lnTo>
                  <a:lnTo>
                    <a:pt x="52" y="27"/>
                  </a:lnTo>
                  <a:lnTo>
                    <a:pt x="52" y="26"/>
                  </a:lnTo>
                  <a:lnTo>
                    <a:pt x="52" y="25"/>
                  </a:lnTo>
                  <a:lnTo>
                    <a:pt x="51" y="24"/>
                  </a:lnTo>
                  <a:lnTo>
                    <a:pt x="47" y="24"/>
                  </a:lnTo>
                  <a:lnTo>
                    <a:pt x="43" y="24"/>
                  </a:lnTo>
                  <a:lnTo>
                    <a:pt x="40" y="24"/>
                  </a:lnTo>
                  <a:lnTo>
                    <a:pt x="36" y="24"/>
                  </a:lnTo>
                  <a:lnTo>
                    <a:pt x="32" y="24"/>
                  </a:lnTo>
                  <a:lnTo>
                    <a:pt x="29" y="24"/>
                  </a:lnTo>
                  <a:lnTo>
                    <a:pt x="25" y="23"/>
                  </a:lnTo>
                  <a:lnTo>
                    <a:pt x="22" y="21"/>
                  </a:lnTo>
                  <a:lnTo>
                    <a:pt x="16" y="18"/>
                  </a:lnTo>
                  <a:lnTo>
                    <a:pt x="10" y="12"/>
                  </a:lnTo>
                  <a:lnTo>
                    <a:pt x="5" y="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5" name="Freeform 110"/>
            <p:cNvSpPr>
              <a:spLocks/>
            </p:cNvSpPr>
            <p:nvPr/>
          </p:nvSpPr>
          <p:spPr bwMode="auto">
            <a:xfrm>
              <a:off x="2796" y="1836"/>
              <a:ext cx="18" cy="31"/>
            </a:xfrm>
            <a:custGeom>
              <a:avLst/>
              <a:gdLst>
                <a:gd name="T0" fmla="*/ 10 w 18"/>
                <a:gd name="T1" fmla="*/ 29 h 31"/>
                <a:gd name="T2" fmla="*/ 6 w 18"/>
                <a:gd name="T3" fmla="*/ 27 h 31"/>
                <a:gd name="T4" fmla="*/ 4 w 18"/>
                <a:gd name="T5" fmla="*/ 24 h 31"/>
                <a:gd name="T6" fmla="*/ 5 w 18"/>
                <a:gd name="T7" fmla="*/ 21 h 31"/>
                <a:gd name="T8" fmla="*/ 6 w 18"/>
                <a:gd name="T9" fmla="*/ 17 h 31"/>
                <a:gd name="T10" fmla="*/ 9 w 18"/>
                <a:gd name="T11" fmla="*/ 14 h 31"/>
                <a:gd name="T12" fmla="*/ 13 w 18"/>
                <a:gd name="T13" fmla="*/ 11 h 31"/>
                <a:gd name="T14" fmla="*/ 16 w 18"/>
                <a:gd name="T15" fmla="*/ 8 h 31"/>
                <a:gd name="T16" fmla="*/ 18 w 18"/>
                <a:gd name="T17" fmla="*/ 6 h 31"/>
                <a:gd name="T18" fmla="*/ 18 w 18"/>
                <a:gd name="T19" fmla="*/ 5 h 31"/>
                <a:gd name="T20" fmla="*/ 18 w 18"/>
                <a:gd name="T21" fmla="*/ 2 h 31"/>
                <a:gd name="T22" fmla="*/ 17 w 18"/>
                <a:gd name="T23" fmla="*/ 1 h 31"/>
                <a:gd name="T24" fmla="*/ 16 w 18"/>
                <a:gd name="T25" fmla="*/ 0 h 31"/>
                <a:gd name="T26" fmla="*/ 11 w 18"/>
                <a:gd name="T27" fmla="*/ 2 h 31"/>
                <a:gd name="T28" fmla="*/ 6 w 18"/>
                <a:gd name="T29" fmla="*/ 6 h 31"/>
                <a:gd name="T30" fmla="*/ 3 w 18"/>
                <a:gd name="T31" fmla="*/ 11 h 31"/>
                <a:gd name="T32" fmla="*/ 1 w 18"/>
                <a:gd name="T33" fmla="*/ 17 h 31"/>
                <a:gd name="T34" fmla="*/ 0 w 18"/>
                <a:gd name="T35" fmla="*/ 22 h 31"/>
                <a:gd name="T36" fmla="*/ 2 w 18"/>
                <a:gd name="T37" fmla="*/ 26 h 31"/>
                <a:gd name="T38" fmla="*/ 5 w 18"/>
                <a:gd name="T39" fmla="*/ 29 h 31"/>
                <a:gd name="T40" fmla="*/ 10 w 18"/>
                <a:gd name="T41" fmla="*/ 31 h 31"/>
                <a:gd name="T42" fmla="*/ 10 w 18"/>
                <a:gd name="T43" fmla="*/ 31 h 31"/>
                <a:gd name="T44" fmla="*/ 10 w 18"/>
                <a:gd name="T45" fmla="*/ 30 h 31"/>
                <a:gd name="T46" fmla="*/ 10 w 18"/>
                <a:gd name="T47" fmla="*/ 29 h 31"/>
                <a:gd name="T48" fmla="*/ 10 w 18"/>
                <a:gd name="T49" fmla="*/ 29 h 31"/>
                <a:gd name="T50" fmla="*/ 10 w 18"/>
                <a:gd name="T51" fmla="*/ 29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31"/>
                <a:gd name="T80" fmla="*/ 18 w 18"/>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31">
                  <a:moveTo>
                    <a:pt x="10" y="29"/>
                  </a:moveTo>
                  <a:lnTo>
                    <a:pt x="6" y="27"/>
                  </a:lnTo>
                  <a:lnTo>
                    <a:pt x="4" y="24"/>
                  </a:lnTo>
                  <a:lnTo>
                    <a:pt x="5" y="21"/>
                  </a:lnTo>
                  <a:lnTo>
                    <a:pt x="6" y="17"/>
                  </a:lnTo>
                  <a:lnTo>
                    <a:pt x="9" y="14"/>
                  </a:lnTo>
                  <a:lnTo>
                    <a:pt x="13" y="11"/>
                  </a:lnTo>
                  <a:lnTo>
                    <a:pt x="16" y="8"/>
                  </a:lnTo>
                  <a:lnTo>
                    <a:pt x="18" y="6"/>
                  </a:lnTo>
                  <a:lnTo>
                    <a:pt x="18" y="5"/>
                  </a:lnTo>
                  <a:lnTo>
                    <a:pt x="18" y="2"/>
                  </a:lnTo>
                  <a:lnTo>
                    <a:pt x="17" y="1"/>
                  </a:lnTo>
                  <a:lnTo>
                    <a:pt x="16" y="0"/>
                  </a:lnTo>
                  <a:lnTo>
                    <a:pt x="11" y="2"/>
                  </a:lnTo>
                  <a:lnTo>
                    <a:pt x="6" y="6"/>
                  </a:lnTo>
                  <a:lnTo>
                    <a:pt x="3" y="11"/>
                  </a:lnTo>
                  <a:lnTo>
                    <a:pt x="1" y="17"/>
                  </a:lnTo>
                  <a:lnTo>
                    <a:pt x="0" y="22"/>
                  </a:lnTo>
                  <a:lnTo>
                    <a:pt x="2" y="26"/>
                  </a:lnTo>
                  <a:lnTo>
                    <a:pt x="5" y="29"/>
                  </a:lnTo>
                  <a:lnTo>
                    <a:pt x="10" y="31"/>
                  </a:lnTo>
                  <a:lnTo>
                    <a:pt x="10" y="30"/>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6" name="Freeform 111"/>
            <p:cNvSpPr>
              <a:spLocks/>
            </p:cNvSpPr>
            <p:nvPr/>
          </p:nvSpPr>
          <p:spPr bwMode="auto">
            <a:xfrm>
              <a:off x="2767" y="1843"/>
              <a:ext cx="38" cy="12"/>
            </a:xfrm>
            <a:custGeom>
              <a:avLst/>
              <a:gdLst>
                <a:gd name="T0" fmla="*/ 0 w 38"/>
                <a:gd name="T1" fmla="*/ 1 h 12"/>
                <a:gd name="T2" fmla="*/ 3 w 38"/>
                <a:gd name="T3" fmla="*/ 5 h 12"/>
                <a:gd name="T4" fmla="*/ 8 w 38"/>
                <a:gd name="T5" fmla="*/ 8 h 12"/>
                <a:gd name="T6" fmla="*/ 13 w 38"/>
                <a:gd name="T7" fmla="*/ 10 h 12"/>
                <a:gd name="T8" fmla="*/ 18 w 38"/>
                <a:gd name="T9" fmla="*/ 12 h 12"/>
                <a:gd name="T10" fmla="*/ 23 w 38"/>
                <a:gd name="T11" fmla="*/ 12 h 12"/>
                <a:gd name="T12" fmla="*/ 29 w 38"/>
                <a:gd name="T13" fmla="*/ 10 h 12"/>
                <a:gd name="T14" fmla="*/ 33 w 38"/>
                <a:gd name="T15" fmla="*/ 8 h 12"/>
                <a:gd name="T16" fmla="*/ 38 w 38"/>
                <a:gd name="T17" fmla="*/ 5 h 12"/>
                <a:gd name="T18" fmla="*/ 38 w 38"/>
                <a:gd name="T19" fmla="*/ 4 h 12"/>
                <a:gd name="T20" fmla="*/ 37 w 38"/>
                <a:gd name="T21" fmla="*/ 4 h 12"/>
                <a:gd name="T22" fmla="*/ 35 w 38"/>
                <a:gd name="T23" fmla="*/ 4 h 12"/>
                <a:gd name="T24" fmla="*/ 35 w 38"/>
                <a:gd name="T25" fmla="*/ 4 h 12"/>
                <a:gd name="T26" fmla="*/ 31 w 38"/>
                <a:gd name="T27" fmla="*/ 4 h 12"/>
                <a:gd name="T28" fmla="*/ 27 w 38"/>
                <a:gd name="T29" fmla="*/ 6 h 12"/>
                <a:gd name="T30" fmla="*/ 23 w 38"/>
                <a:gd name="T31" fmla="*/ 7 h 12"/>
                <a:gd name="T32" fmla="*/ 20 w 38"/>
                <a:gd name="T33" fmla="*/ 8 h 12"/>
                <a:gd name="T34" fmla="*/ 14 w 38"/>
                <a:gd name="T35" fmla="*/ 8 h 12"/>
                <a:gd name="T36" fmla="*/ 10 w 38"/>
                <a:gd name="T37" fmla="*/ 6 h 12"/>
                <a:gd name="T38" fmla="*/ 6 w 38"/>
                <a:gd name="T39" fmla="*/ 4 h 12"/>
                <a:gd name="T40" fmla="*/ 3 w 38"/>
                <a:gd name="T41" fmla="*/ 0 h 12"/>
                <a:gd name="T42" fmla="*/ 3 w 38"/>
                <a:gd name="T43" fmla="*/ 0 h 12"/>
                <a:gd name="T44" fmla="*/ 2 w 38"/>
                <a:gd name="T45" fmla="*/ 0 h 12"/>
                <a:gd name="T46" fmla="*/ 0 w 38"/>
                <a:gd name="T47" fmla="*/ 1 h 12"/>
                <a:gd name="T48" fmla="*/ 0 w 38"/>
                <a:gd name="T49" fmla="*/ 1 h 12"/>
                <a:gd name="T50" fmla="*/ 0 w 38"/>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
                <a:gd name="T80" fmla="*/ 38 w 38"/>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
                  <a:moveTo>
                    <a:pt x="0" y="1"/>
                  </a:moveTo>
                  <a:lnTo>
                    <a:pt x="3" y="5"/>
                  </a:lnTo>
                  <a:lnTo>
                    <a:pt x="8" y="8"/>
                  </a:lnTo>
                  <a:lnTo>
                    <a:pt x="13" y="10"/>
                  </a:lnTo>
                  <a:lnTo>
                    <a:pt x="18" y="12"/>
                  </a:lnTo>
                  <a:lnTo>
                    <a:pt x="23" y="12"/>
                  </a:lnTo>
                  <a:lnTo>
                    <a:pt x="29" y="10"/>
                  </a:lnTo>
                  <a:lnTo>
                    <a:pt x="33" y="8"/>
                  </a:lnTo>
                  <a:lnTo>
                    <a:pt x="38" y="5"/>
                  </a:lnTo>
                  <a:lnTo>
                    <a:pt x="38" y="4"/>
                  </a:lnTo>
                  <a:lnTo>
                    <a:pt x="37" y="4"/>
                  </a:lnTo>
                  <a:lnTo>
                    <a:pt x="35" y="4"/>
                  </a:lnTo>
                  <a:lnTo>
                    <a:pt x="31" y="4"/>
                  </a:lnTo>
                  <a:lnTo>
                    <a:pt x="27" y="6"/>
                  </a:lnTo>
                  <a:lnTo>
                    <a:pt x="23" y="7"/>
                  </a:lnTo>
                  <a:lnTo>
                    <a:pt x="20" y="8"/>
                  </a:lnTo>
                  <a:lnTo>
                    <a:pt x="14" y="8"/>
                  </a:lnTo>
                  <a:lnTo>
                    <a:pt x="10" y="6"/>
                  </a:lnTo>
                  <a:lnTo>
                    <a:pt x="6" y="4"/>
                  </a:lnTo>
                  <a:lnTo>
                    <a:pt x="3"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7" name="Freeform 112"/>
            <p:cNvSpPr>
              <a:spLocks/>
            </p:cNvSpPr>
            <p:nvPr/>
          </p:nvSpPr>
          <p:spPr bwMode="auto">
            <a:xfrm>
              <a:off x="2778" y="1891"/>
              <a:ext cx="21" cy="12"/>
            </a:xfrm>
            <a:custGeom>
              <a:avLst/>
              <a:gdLst>
                <a:gd name="T0" fmla="*/ 0 w 21"/>
                <a:gd name="T1" fmla="*/ 3 h 12"/>
                <a:gd name="T2" fmla="*/ 1 w 21"/>
                <a:gd name="T3" fmla="*/ 6 h 12"/>
                <a:gd name="T4" fmla="*/ 3 w 21"/>
                <a:gd name="T5" fmla="*/ 8 h 12"/>
                <a:gd name="T6" fmla="*/ 6 w 21"/>
                <a:gd name="T7" fmla="*/ 10 h 12"/>
                <a:gd name="T8" fmla="*/ 8 w 21"/>
                <a:gd name="T9" fmla="*/ 12 h 12"/>
                <a:gd name="T10" fmla="*/ 9 w 21"/>
                <a:gd name="T11" fmla="*/ 12 h 12"/>
                <a:gd name="T12" fmla="*/ 11 w 21"/>
                <a:gd name="T13" fmla="*/ 12 h 12"/>
                <a:gd name="T14" fmla="*/ 12 w 21"/>
                <a:gd name="T15" fmla="*/ 12 h 12"/>
                <a:gd name="T16" fmla="*/ 13 w 21"/>
                <a:gd name="T17" fmla="*/ 11 h 12"/>
                <a:gd name="T18" fmla="*/ 15 w 21"/>
                <a:gd name="T19" fmla="*/ 11 h 12"/>
                <a:gd name="T20" fmla="*/ 17 w 21"/>
                <a:gd name="T21" fmla="*/ 11 h 12"/>
                <a:gd name="T22" fmla="*/ 18 w 21"/>
                <a:gd name="T23" fmla="*/ 10 h 12"/>
                <a:gd name="T24" fmla="*/ 20 w 21"/>
                <a:gd name="T25" fmla="*/ 9 h 12"/>
                <a:gd name="T26" fmla="*/ 21 w 21"/>
                <a:gd name="T27" fmla="*/ 9 h 12"/>
                <a:gd name="T28" fmla="*/ 21 w 21"/>
                <a:gd name="T29" fmla="*/ 6 h 12"/>
                <a:gd name="T30" fmla="*/ 21 w 21"/>
                <a:gd name="T31" fmla="*/ 5 h 12"/>
                <a:gd name="T32" fmla="*/ 21 w 21"/>
                <a:gd name="T33" fmla="*/ 4 h 12"/>
                <a:gd name="T34" fmla="*/ 18 w 21"/>
                <a:gd name="T35" fmla="*/ 3 h 12"/>
                <a:gd name="T36" fmla="*/ 16 w 21"/>
                <a:gd name="T37" fmla="*/ 4 h 12"/>
                <a:gd name="T38" fmla="*/ 13 w 21"/>
                <a:gd name="T39" fmla="*/ 6 h 12"/>
                <a:gd name="T40" fmla="*/ 11 w 21"/>
                <a:gd name="T41" fmla="*/ 6 h 12"/>
                <a:gd name="T42" fmla="*/ 8 w 21"/>
                <a:gd name="T43" fmla="*/ 6 h 12"/>
                <a:gd name="T44" fmla="*/ 6 w 21"/>
                <a:gd name="T45" fmla="*/ 5 h 12"/>
                <a:gd name="T46" fmla="*/ 3 w 21"/>
                <a:gd name="T47" fmla="*/ 3 h 12"/>
                <a:gd name="T48" fmla="*/ 1 w 21"/>
                <a:gd name="T49" fmla="*/ 0 h 12"/>
                <a:gd name="T50" fmla="*/ 1 w 21"/>
                <a:gd name="T51" fmla="*/ 0 h 12"/>
                <a:gd name="T52" fmla="*/ 1 w 21"/>
                <a:gd name="T53" fmla="*/ 1 h 12"/>
                <a:gd name="T54" fmla="*/ 0 w 21"/>
                <a:gd name="T55" fmla="*/ 2 h 12"/>
                <a:gd name="T56" fmla="*/ 0 w 21"/>
                <a:gd name="T57" fmla="*/ 3 h 12"/>
                <a:gd name="T58" fmla="*/ 0 w 21"/>
                <a:gd name="T59" fmla="*/ 3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2"/>
                <a:gd name="T92" fmla="*/ 21 w 21"/>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2">
                  <a:moveTo>
                    <a:pt x="0" y="3"/>
                  </a:moveTo>
                  <a:lnTo>
                    <a:pt x="1" y="6"/>
                  </a:lnTo>
                  <a:lnTo>
                    <a:pt x="3" y="8"/>
                  </a:lnTo>
                  <a:lnTo>
                    <a:pt x="6" y="10"/>
                  </a:lnTo>
                  <a:lnTo>
                    <a:pt x="8" y="12"/>
                  </a:lnTo>
                  <a:lnTo>
                    <a:pt x="9" y="12"/>
                  </a:lnTo>
                  <a:lnTo>
                    <a:pt x="11" y="12"/>
                  </a:lnTo>
                  <a:lnTo>
                    <a:pt x="12" y="12"/>
                  </a:lnTo>
                  <a:lnTo>
                    <a:pt x="13" y="11"/>
                  </a:lnTo>
                  <a:lnTo>
                    <a:pt x="15" y="11"/>
                  </a:lnTo>
                  <a:lnTo>
                    <a:pt x="17" y="11"/>
                  </a:lnTo>
                  <a:lnTo>
                    <a:pt x="18" y="10"/>
                  </a:lnTo>
                  <a:lnTo>
                    <a:pt x="20" y="9"/>
                  </a:lnTo>
                  <a:lnTo>
                    <a:pt x="21" y="9"/>
                  </a:lnTo>
                  <a:lnTo>
                    <a:pt x="21" y="6"/>
                  </a:lnTo>
                  <a:lnTo>
                    <a:pt x="21" y="5"/>
                  </a:lnTo>
                  <a:lnTo>
                    <a:pt x="21" y="4"/>
                  </a:lnTo>
                  <a:lnTo>
                    <a:pt x="18" y="3"/>
                  </a:lnTo>
                  <a:lnTo>
                    <a:pt x="16" y="4"/>
                  </a:lnTo>
                  <a:lnTo>
                    <a:pt x="13" y="6"/>
                  </a:lnTo>
                  <a:lnTo>
                    <a:pt x="11" y="6"/>
                  </a:lnTo>
                  <a:lnTo>
                    <a:pt x="8" y="6"/>
                  </a:lnTo>
                  <a:lnTo>
                    <a:pt x="6" y="5"/>
                  </a:lnTo>
                  <a:lnTo>
                    <a:pt x="3" y="3"/>
                  </a:lnTo>
                  <a:lnTo>
                    <a:pt x="1" y="0"/>
                  </a:lnTo>
                  <a:lnTo>
                    <a:pt x="1"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8" name="Freeform 113"/>
            <p:cNvSpPr>
              <a:spLocks/>
            </p:cNvSpPr>
            <p:nvPr/>
          </p:nvSpPr>
          <p:spPr bwMode="auto">
            <a:xfrm>
              <a:off x="3443" y="1831"/>
              <a:ext cx="29" cy="45"/>
            </a:xfrm>
            <a:custGeom>
              <a:avLst/>
              <a:gdLst>
                <a:gd name="T0" fmla="*/ 3 w 29"/>
                <a:gd name="T1" fmla="*/ 44 h 45"/>
                <a:gd name="T2" fmla="*/ 4 w 29"/>
                <a:gd name="T3" fmla="*/ 34 h 45"/>
                <a:gd name="T4" fmla="*/ 6 w 29"/>
                <a:gd name="T5" fmla="*/ 22 h 45"/>
                <a:gd name="T6" fmla="*/ 11 w 29"/>
                <a:gd name="T7" fmla="*/ 10 h 45"/>
                <a:gd name="T8" fmla="*/ 20 w 29"/>
                <a:gd name="T9" fmla="*/ 7 h 45"/>
                <a:gd name="T10" fmla="*/ 21 w 29"/>
                <a:gd name="T11" fmla="*/ 10 h 45"/>
                <a:gd name="T12" fmla="*/ 21 w 29"/>
                <a:gd name="T13" fmla="*/ 15 h 45"/>
                <a:gd name="T14" fmla="*/ 21 w 29"/>
                <a:gd name="T15" fmla="*/ 20 h 45"/>
                <a:gd name="T16" fmla="*/ 20 w 29"/>
                <a:gd name="T17" fmla="*/ 24 h 45"/>
                <a:gd name="T18" fmla="*/ 18 w 29"/>
                <a:gd name="T19" fmla="*/ 27 h 45"/>
                <a:gd name="T20" fmla="*/ 16 w 29"/>
                <a:gd name="T21" fmla="*/ 31 h 45"/>
                <a:gd name="T22" fmla="*/ 15 w 29"/>
                <a:gd name="T23" fmla="*/ 33 h 45"/>
                <a:gd name="T24" fmla="*/ 13 w 29"/>
                <a:gd name="T25" fmla="*/ 37 h 45"/>
                <a:gd name="T26" fmla="*/ 13 w 29"/>
                <a:gd name="T27" fmla="*/ 39 h 45"/>
                <a:gd name="T28" fmla="*/ 14 w 29"/>
                <a:gd name="T29" fmla="*/ 41 h 45"/>
                <a:gd name="T30" fmla="*/ 15 w 29"/>
                <a:gd name="T31" fmla="*/ 42 h 45"/>
                <a:gd name="T32" fmla="*/ 17 w 29"/>
                <a:gd name="T33" fmla="*/ 43 h 45"/>
                <a:gd name="T34" fmla="*/ 21 w 29"/>
                <a:gd name="T35" fmla="*/ 42 h 45"/>
                <a:gd name="T36" fmla="*/ 25 w 29"/>
                <a:gd name="T37" fmla="*/ 36 h 45"/>
                <a:gd name="T38" fmla="*/ 27 w 29"/>
                <a:gd name="T39" fmla="*/ 31 h 45"/>
                <a:gd name="T40" fmla="*/ 28 w 29"/>
                <a:gd name="T41" fmla="*/ 26 h 45"/>
                <a:gd name="T42" fmla="*/ 29 w 29"/>
                <a:gd name="T43" fmla="*/ 20 h 45"/>
                <a:gd name="T44" fmla="*/ 28 w 29"/>
                <a:gd name="T45" fmla="*/ 14 h 45"/>
                <a:gd name="T46" fmla="*/ 27 w 29"/>
                <a:gd name="T47" fmla="*/ 8 h 45"/>
                <a:gd name="T48" fmla="*/ 23 w 29"/>
                <a:gd name="T49" fmla="*/ 3 h 45"/>
                <a:gd name="T50" fmla="*/ 18 w 29"/>
                <a:gd name="T51" fmla="*/ 0 h 45"/>
                <a:gd name="T52" fmla="*/ 13 w 29"/>
                <a:gd name="T53" fmla="*/ 1 h 45"/>
                <a:gd name="T54" fmla="*/ 9 w 29"/>
                <a:gd name="T55" fmla="*/ 3 h 45"/>
                <a:gd name="T56" fmla="*/ 6 w 29"/>
                <a:gd name="T57" fmla="*/ 7 h 45"/>
                <a:gd name="T58" fmla="*/ 3 w 29"/>
                <a:gd name="T59" fmla="*/ 16 h 45"/>
                <a:gd name="T60" fmla="*/ 1 w 29"/>
                <a:gd name="T61" fmla="*/ 24 h 45"/>
                <a:gd name="T62" fmla="*/ 0 w 29"/>
                <a:gd name="T63" fmla="*/ 33 h 45"/>
                <a:gd name="T64" fmla="*/ 0 w 29"/>
                <a:gd name="T65" fmla="*/ 42 h 45"/>
                <a:gd name="T66" fmla="*/ 1 w 29"/>
                <a:gd name="T67" fmla="*/ 42 h 45"/>
                <a:gd name="T68" fmla="*/ 2 w 29"/>
                <a:gd name="T69" fmla="*/ 44 h 45"/>
                <a:gd name="T70" fmla="*/ 3 w 29"/>
                <a:gd name="T71" fmla="*/ 45 h 45"/>
                <a:gd name="T72" fmla="*/ 3 w 29"/>
                <a:gd name="T73" fmla="*/ 44 h 45"/>
                <a:gd name="T74" fmla="*/ 3 w 29"/>
                <a:gd name="T75" fmla="*/ 44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45"/>
                <a:gd name="T116" fmla="*/ 29 w 29"/>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45">
                  <a:moveTo>
                    <a:pt x="3" y="44"/>
                  </a:moveTo>
                  <a:lnTo>
                    <a:pt x="4" y="34"/>
                  </a:lnTo>
                  <a:lnTo>
                    <a:pt x="6" y="22"/>
                  </a:lnTo>
                  <a:lnTo>
                    <a:pt x="11" y="10"/>
                  </a:lnTo>
                  <a:lnTo>
                    <a:pt x="20" y="7"/>
                  </a:lnTo>
                  <a:lnTo>
                    <a:pt x="21" y="10"/>
                  </a:lnTo>
                  <a:lnTo>
                    <a:pt x="21" y="15"/>
                  </a:lnTo>
                  <a:lnTo>
                    <a:pt x="21" y="20"/>
                  </a:lnTo>
                  <a:lnTo>
                    <a:pt x="20" y="24"/>
                  </a:lnTo>
                  <a:lnTo>
                    <a:pt x="18" y="27"/>
                  </a:lnTo>
                  <a:lnTo>
                    <a:pt x="16" y="31"/>
                  </a:lnTo>
                  <a:lnTo>
                    <a:pt x="15" y="33"/>
                  </a:lnTo>
                  <a:lnTo>
                    <a:pt x="13" y="37"/>
                  </a:lnTo>
                  <a:lnTo>
                    <a:pt x="13" y="39"/>
                  </a:lnTo>
                  <a:lnTo>
                    <a:pt x="14" y="41"/>
                  </a:lnTo>
                  <a:lnTo>
                    <a:pt x="15" y="42"/>
                  </a:lnTo>
                  <a:lnTo>
                    <a:pt x="17" y="43"/>
                  </a:lnTo>
                  <a:lnTo>
                    <a:pt x="21" y="42"/>
                  </a:lnTo>
                  <a:lnTo>
                    <a:pt x="25" y="36"/>
                  </a:lnTo>
                  <a:lnTo>
                    <a:pt x="27" y="31"/>
                  </a:lnTo>
                  <a:lnTo>
                    <a:pt x="28" y="26"/>
                  </a:lnTo>
                  <a:lnTo>
                    <a:pt x="29" y="20"/>
                  </a:lnTo>
                  <a:lnTo>
                    <a:pt x="28" y="14"/>
                  </a:lnTo>
                  <a:lnTo>
                    <a:pt x="27" y="8"/>
                  </a:lnTo>
                  <a:lnTo>
                    <a:pt x="23" y="3"/>
                  </a:lnTo>
                  <a:lnTo>
                    <a:pt x="18" y="0"/>
                  </a:lnTo>
                  <a:lnTo>
                    <a:pt x="13" y="1"/>
                  </a:lnTo>
                  <a:lnTo>
                    <a:pt x="9" y="3"/>
                  </a:lnTo>
                  <a:lnTo>
                    <a:pt x="6" y="7"/>
                  </a:lnTo>
                  <a:lnTo>
                    <a:pt x="3" y="16"/>
                  </a:lnTo>
                  <a:lnTo>
                    <a:pt x="1" y="24"/>
                  </a:lnTo>
                  <a:lnTo>
                    <a:pt x="0" y="33"/>
                  </a:lnTo>
                  <a:lnTo>
                    <a:pt x="0" y="42"/>
                  </a:lnTo>
                  <a:lnTo>
                    <a:pt x="1" y="42"/>
                  </a:lnTo>
                  <a:lnTo>
                    <a:pt x="2" y="44"/>
                  </a:lnTo>
                  <a:lnTo>
                    <a:pt x="3" y="45"/>
                  </a:lnTo>
                  <a:lnTo>
                    <a:pt x="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9" name="Freeform 114"/>
            <p:cNvSpPr>
              <a:spLocks/>
            </p:cNvSpPr>
            <p:nvPr/>
          </p:nvSpPr>
          <p:spPr bwMode="auto">
            <a:xfrm>
              <a:off x="3424" y="1869"/>
              <a:ext cx="46" cy="10"/>
            </a:xfrm>
            <a:custGeom>
              <a:avLst/>
              <a:gdLst>
                <a:gd name="T0" fmla="*/ 3 w 46"/>
                <a:gd name="T1" fmla="*/ 10 h 10"/>
                <a:gd name="T2" fmla="*/ 8 w 46"/>
                <a:gd name="T3" fmla="*/ 9 h 10"/>
                <a:gd name="T4" fmla="*/ 13 w 46"/>
                <a:gd name="T5" fmla="*/ 7 h 10"/>
                <a:gd name="T6" fmla="*/ 18 w 46"/>
                <a:gd name="T7" fmla="*/ 6 h 10"/>
                <a:gd name="T8" fmla="*/ 22 w 46"/>
                <a:gd name="T9" fmla="*/ 4 h 10"/>
                <a:gd name="T10" fmla="*/ 28 w 46"/>
                <a:gd name="T11" fmla="*/ 4 h 10"/>
                <a:gd name="T12" fmla="*/ 33 w 46"/>
                <a:gd name="T13" fmla="*/ 4 h 10"/>
                <a:gd name="T14" fmla="*/ 38 w 46"/>
                <a:gd name="T15" fmla="*/ 5 h 10"/>
                <a:gd name="T16" fmla="*/ 43 w 46"/>
                <a:gd name="T17" fmla="*/ 6 h 10"/>
                <a:gd name="T18" fmla="*/ 44 w 46"/>
                <a:gd name="T19" fmla="*/ 6 h 10"/>
                <a:gd name="T20" fmla="*/ 46 w 46"/>
                <a:gd name="T21" fmla="*/ 5 h 10"/>
                <a:gd name="T22" fmla="*/ 46 w 46"/>
                <a:gd name="T23" fmla="*/ 4 h 10"/>
                <a:gd name="T24" fmla="*/ 46 w 46"/>
                <a:gd name="T25" fmla="*/ 4 h 10"/>
                <a:gd name="T26" fmla="*/ 40 w 46"/>
                <a:gd name="T27" fmla="*/ 1 h 10"/>
                <a:gd name="T28" fmla="*/ 34 w 46"/>
                <a:gd name="T29" fmla="*/ 0 h 10"/>
                <a:gd name="T30" fmla="*/ 28 w 46"/>
                <a:gd name="T31" fmla="*/ 0 h 10"/>
                <a:gd name="T32" fmla="*/ 22 w 46"/>
                <a:gd name="T33" fmla="*/ 1 h 10"/>
                <a:gd name="T34" fmla="*/ 16 w 46"/>
                <a:gd name="T35" fmla="*/ 3 h 10"/>
                <a:gd name="T36" fmla="*/ 11 w 46"/>
                <a:gd name="T37" fmla="*/ 4 h 10"/>
                <a:gd name="T38" fmla="*/ 5 w 46"/>
                <a:gd name="T39" fmla="*/ 7 h 10"/>
                <a:gd name="T40" fmla="*/ 1 w 46"/>
                <a:gd name="T41" fmla="*/ 10 h 10"/>
                <a:gd name="T42" fmla="*/ 0 w 46"/>
                <a:gd name="T43" fmla="*/ 10 h 10"/>
                <a:gd name="T44" fmla="*/ 1 w 46"/>
                <a:gd name="T45" fmla="*/ 10 h 10"/>
                <a:gd name="T46" fmla="*/ 2 w 46"/>
                <a:gd name="T47" fmla="*/ 10 h 10"/>
                <a:gd name="T48" fmla="*/ 3 w 46"/>
                <a:gd name="T49" fmla="*/ 10 h 10"/>
                <a:gd name="T50" fmla="*/ 3 w 46"/>
                <a:gd name="T51" fmla="*/ 1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10"/>
                <a:gd name="T80" fmla="*/ 46 w 46"/>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10">
                  <a:moveTo>
                    <a:pt x="3" y="10"/>
                  </a:moveTo>
                  <a:lnTo>
                    <a:pt x="8" y="9"/>
                  </a:lnTo>
                  <a:lnTo>
                    <a:pt x="13" y="7"/>
                  </a:lnTo>
                  <a:lnTo>
                    <a:pt x="18" y="6"/>
                  </a:lnTo>
                  <a:lnTo>
                    <a:pt x="22" y="4"/>
                  </a:lnTo>
                  <a:lnTo>
                    <a:pt x="28" y="4"/>
                  </a:lnTo>
                  <a:lnTo>
                    <a:pt x="33" y="4"/>
                  </a:lnTo>
                  <a:lnTo>
                    <a:pt x="38" y="5"/>
                  </a:lnTo>
                  <a:lnTo>
                    <a:pt x="43" y="6"/>
                  </a:lnTo>
                  <a:lnTo>
                    <a:pt x="44" y="6"/>
                  </a:lnTo>
                  <a:lnTo>
                    <a:pt x="46" y="5"/>
                  </a:lnTo>
                  <a:lnTo>
                    <a:pt x="46" y="4"/>
                  </a:lnTo>
                  <a:lnTo>
                    <a:pt x="40" y="1"/>
                  </a:lnTo>
                  <a:lnTo>
                    <a:pt x="34" y="0"/>
                  </a:lnTo>
                  <a:lnTo>
                    <a:pt x="28" y="0"/>
                  </a:lnTo>
                  <a:lnTo>
                    <a:pt x="22" y="1"/>
                  </a:lnTo>
                  <a:lnTo>
                    <a:pt x="16" y="3"/>
                  </a:lnTo>
                  <a:lnTo>
                    <a:pt x="11" y="4"/>
                  </a:lnTo>
                  <a:lnTo>
                    <a:pt x="5" y="7"/>
                  </a:lnTo>
                  <a:lnTo>
                    <a:pt x="1" y="10"/>
                  </a:lnTo>
                  <a:lnTo>
                    <a:pt x="0" y="10"/>
                  </a:lnTo>
                  <a:lnTo>
                    <a:pt x="1" y="10"/>
                  </a:lnTo>
                  <a:lnTo>
                    <a:pt x="2"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0" name="Freeform 115"/>
            <p:cNvSpPr>
              <a:spLocks/>
            </p:cNvSpPr>
            <p:nvPr/>
          </p:nvSpPr>
          <p:spPr bwMode="auto">
            <a:xfrm>
              <a:off x="3429" y="1877"/>
              <a:ext cx="37" cy="14"/>
            </a:xfrm>
            <a:custGeom>
              <a:avLst/>
              <a:gdLst>
                <a:gd name="T0" fmla="*/ 3 w 37"/>
                <a:gd name="T1" fmla="*/ 14 h 14"/>
                <a:gd name="T2" fmla="*/ 7 w 37"/>
                <a:gd name="T3" fmla="*/ 13 h 14"/>
                <a:gd name="T4" fmla="*/ 11 w 37"/>
                <a:gd name="T5" fmla="*/ 12 h 14"/>
                <a:gd name="T6" fmla="*/ 15 w 37"/>
                <a:gd name="T7" fmla="*/ 11 h 14"/>
                <a:gd name="T8" fmla="*/ 19 w 37"/>
                <a:gd name="T9" fmla="*/ 11 h 14"/>
                <a:gd name="T10" fmla="*/ 23 w 37"/>
                <a:gd name="T11" fmla="*/ 10 h 14"/>
                <a:gd name="T12" fmla="*/ 27 w 37"/>
                <a:gd name="T13" fmla="*/ 10 h 14"/>
                <a:gd name="T14" fmla="*/ 31 w 37"/>
                <a:gd name="T15" fmla="*/ 10 h 14"/>
                <a:gd name="T16" fmla="*/ 35 w 37"/>
                <a:gd name="T17" fmla="*/ 11 h 14"/>
                <a:gd name="T18" fmla="*/ 37 w 37"/>
                <a:gd name="T19" fmla="*/ 10 h 14"/>
                <a:gd name="T20" fmla="*/ 37 w 37"/>
                <a:gd name="T21" fmla="*/ 8 h 14"/>
                <a:gd name="T22" fmla="*/ 37 w 37"/>
                <a:gd name="T23" fmla="*/ 6 h 14"/>
                <a:gd name="T24" fmla="*/ 36 w 37"/>
                <a:gd name="T25" fmla="*/ 5 h 14"/>
                <a:gd name="T26" fmla="*/ 32 w 37"/>
                <a:gd name="T27" fmla="*/ 2 h 14"/>
                <a:gd name="T28" fmla="*/ 29 w 37"/>
                <a:gd name="T29" fmla="*/ 1 h 14"/>
                <a:gd name="T30" fmla="*/ 24 w 37"/>
                <a:gd name="T31" fmla="*/ 0 h 14"/>
                <a:gd name="T32" fmla="*/ 20 w 37"/>
                <a:gd name="T33" fmla="*/ 1 h 14"/>
                <a:gd name="T34" fmla="*/ 14 w 37"/>
                <a:gd name="T35" fmla="*/ 2 h 14"/>
                <a:gd name="T36" fmla="*/ 10 w 37"/>
                <a:gd name="T37" fmla="*/ 3 h 14"/>
                <a:gd name="T38" fmla="*/ 6 w 37"/>
                <a:gd name="T39" fmla="*/ 5 h 14"/>
                <a:gd name="T40" fmla="*/ 2 w 37"/>
                <a:gd name="T41" fmla="*/ 6 h 14"/>
                <a:gd name="T42" fmla="*/ 0 w 37"/>
                <a:gd name="T43" fmla="*/ 8 h 14"/>
                <a:gd name="T44" fmla="*/ 0 w 37"/>
                <a:gd name="T45" fmla="*/ 11 h 14"/>
                <a:gd name="T46" fmla="*/ 1 w 37"/>
                <a:gd name="T47" fmla="*/ 14 h 14"/>
                <a:gd name="T48" fmla="*/ 3 w 37"/>
                <a:gd name="T49" fmla="*/ 14 h 14"/>
                <a:gd name="T50" fmla="*/ 3 w 37"/>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4"/>
                <a:gd name="T80" fmla="*/ 37 w 37"/>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4">
                  <a:moveTo>
                    <a:pt x="3" y="14"/>
                  </a:moveTo>
                  <a:lnTo>
                    <a:pt x="7" y="13"/>
                  </a:lnTo>
                  <a:lnTo>
                    <a:pt x="11" y="12"/>
                  </a:lnTo>
                  <a:lnTo>
                    <a:pt x="15" y="11"/>
                  </a:lnTo>
                  <a:lnTo>
                    <a:pt x="19" y="11"/>
                  </a:lnTo>
                  <a:lnTo>
                    <a:pt x="23" y="10"/>
                  </a:lnTo>
                  <a:lnTo>
                    <a:pt x="27" y="10"/>
                  </a:lnTo>
                  <a:lnTo>
                    <a:pt x="31" y="10"/>
                  </a:lnTo>
                  <a:lnTo>
                    <a:pt x="35" y="11"/>
                  </a:lnTo>
                  <a:lnTo>
                    <a:pt x="37" y="10"/>
                  </a:lnTo>
                  <a:lnTo>
                    <a:pt x="37" y="8"/>
                  </a:lnTo>
                  <a:lnTo>
                    <a:pt x="37" y="6"/>
                  </a:lnTo>
                  <a:lnTo>
                    <a:pt x="36" y="5"/>
                  </a:lnTo>
                  <a:lnTo>
                    <a:pt x="32" y="2"/>
                  </a:lnTo>
                  <a:lnTo>
                    <a:pt x="29" y="1"/>
                  </a:lnTo>
                  <a:lnTo>
                    <a:pt x="24" y="0"/>
                  </a:lnTo>
                  <a:lnTo>
                    <a:pt x="20" y="1"/>
                  </a:lnTo>
                  <a:lnTo>
                    <a:pt x="14" y="2"/>
                  </a:lnTo>
                  <a:lnTo>
                    <a:pt x="10" y="3"/>
                  </a:lnTo>
                  <a:lnTo>
                    <a:pt x="6" y="5"/>
                  </a:lnTo>
                  <a:lnTo>
                    <a:pt x="2" y="6"/>
                  </a:lnTo>
                  <a:lnTo>
                    <a:pt x="0" y="8"/>
                  </a:lnTo>
                  <a:lnTo>
                    <a:pt x="0" y="11"/>
                  </a:lnTo>
                  <a:lnTo>
                    <a:pt x="1" y="14"/>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1" name="Freeform 116"/>
            <p:cNvSpPr>
              <a:spLocks/>
            </p:cNvSpPr>
            <p:nvPr/>
          </p:nvSpPr>
          <p:spPr bwMode="auto">
            <a:xfrm>
              <a:off x="3440" y="1877"/>
              <a:ext cx="60" cy="182"/>
            </a:xfrm>
            <a:custGeom>
              <a:avLst/>
              <a:gdLst>
                <a:gd name="T0" fmla="*/ 5 w 60"/>
                <a:gd name="T1" fmla="*/ 3 h 182"/>
                <a:gd name="T2" fmla="*/ 11 w 60"/>
                <a:gd name="T3" fmla="*/ 15 h 182"/>
                <a:gd name="T4" fmla="*/ 13 w 60"/>
                <a:gd name="T5" fmla="*/ 27 h 182"/>
                <a:gd name="T6" fmla="*/ 11 w 60"/>
                <a:gd name="T7" fmla="*/ 39 h 182"/>
                <a:gd name="T8" fmla="*/ 7 w 60"/>
                <a:gd name="T9" fmla="*/ 51 h 182"/>
                <a:gd name="T10" fmla="*/ 3 w 60"/>
                <a:gd name="T11" fmla="*/ 64 h 182"/>
                <a:gd name="T12" fmla="*/ 0 w 60"/>
                <a:gd name="T13" fmla="*/ 76 h 182"/>
                <a:gd name="T14" fmla="*/ 0 w 60"/>
                <a:gd name="T15" fmla="*/ 89 h 182"/>
                <a:gd name="T16" fmla="*/ 3 w 60"/>
                <a:gd name="T17" fmla="*/ 102 h 182"/>
                <a:gd name="T18" fmla="*/ 6 w 60"/>
                <a:gd name="T19" fmla="*/ 106 h 182"/>
                <a:gd name="T20" fmla="*/ 9 w 60"/>
                <a:gd name="T21" fmla="*/ 111 h 182"/>
                <a:gd name="T22" fmla="*/ 13 w 60"/>
                <a:gd name="T23" fmla="*/ 115 h 182"/>
                <a:gd name="T24" fmla="*/ 18 w 60"/>
                <a:gd name="T25" fmla="*/ 118 h 182"/>
                <a:gd name="T26" fmla="*/ 26 w 60"/>
                <a:gd name="T27" fmla="*/ 124 h 182"/>
                <a:gd name="T28" fmla="*/ 33 w 60"/>
                <a:gd name="T29" fmla="*/ 130 h 182"/>
                <a:gd name="T30" fmla="*/ 39 w 60"/>
                <a:gd name="T31" fmla="*/ 136 h 182"/>
                <a:gd name="T32" fmla="*/ 45 w 60"/>
                <a:gd name="T33" fmla="*/ 142 h 182"/>
                <a:gd name="T34" fmla="*/ 50 w 60"/>
                <a:gd name="T35" fmla="*/ 150 h 182"/>
                <a:gd name="T36" fmla="*/ 53 w 60"/>
                <a:gd name="T37" fmla="*/ 158 h 182"/>
                <a:gd name="T38" fmla="*/ 55 w 60"/>
                <a:gd name="T39" fmla="*/ 167 h 182"/>
                <a:gd name="T40" fmla="*/ 56 w 60"/>
                <a:gd name="T41" fmla="*/ 177 h 182"/>
                <a:gd name="T42" fmla="*/ 57 w 60"/>
                <a:gd name="T43" fmla="*/ 179 h 182"/>
                <a:gd name="T44" fmla="*/ 58 w 60"/>
                <a:gd name="T45" fmla="*/ 180 h 182"/>
                <a:gd name="T46" fmla="*/ 59 w 60"/>
                <a:gd name="T47" fmla="*/ 182 h 182"/>
                <a:gd name="T48" fmla="*/ 60 w 60"/>
                <a:gd name="T49" fmla="*/ 181 h 182"/>
                <a:gd name="T50" fmla="*/ 60 w 60"/>
                <a:gd name="T51" fmla="*/ 170 h 182"/>
                <a:gd name="T52" fmla="*/ 59 w 60"/>
                <a:gd name="T53" fmla="*/ 160 h 182"/>
                <a:gd name="T54" fmla="*/ 56 w 60"/>
                <a:gd name="T55" fmla="*/ 151 h 182"/>
                <a:gd name="T56" fmla="*/ 51 w 60"/>
                <a:gd name="T57" fmla="*/ 142 h 182"/>
                <a:gd name="T58" fmla="*/ 45 w 60"/>
                <a:gd name="T59" fmla="*/ 135 h 182"/>
                <a:gd name="T60" fmla="*/ 38 w 60"/>
                <a:gd name="T61" fmla="*/ 128 h 182"/>
                <a:gd name="T62" fmla="*/ 30 w 60"/>
                <a:gd name="T63" fmla="*/ 122 h 182"/>
                <a:gd name="T64" fmla="*/ 21 w 60"/>
                <a:gd name="T65" fmla="*/ 117 h 182"/>
                <a:gd name="T66" fmla="*/ 14 w 60"/>
                <a:gd name="T67" fmla="*/ 112 h 182"/>
                <a:gd name="T68" fmla="*/ 8 w 60"/>
                <a:gd name="T69" fmla="*/ 105 h 182"/>
                <a:gd name="T70" fmla="*/ 4 w 60"/>
                <a:gd name="T71" fmla="*/ 97 h 182"/>
                <a:gd name="T72" fmla="*/ 3 w 60"/>
                <a:gd name="T73" fmla="*/ 89 h 182"/>
                <a:gd name="T74" fmla="*/ 2 w 60"/>
                <a:gd name="T75" fmla="*/ 81 h 182"/>
                <a:gd name="T76" fmla="*/ 3 w 60"/>
                <a:gd name="T77" fmla="*/ 73 h 182"/>
                <a:gd name="T78" fmla="*/ 6 w 60"/>
                <a:gd name="T79" fmla="*/ 64 h 182"/>
                <a:gd name="T80" fmla="*/ 9 w 60"/>
                <a:gd name="T81" fmla="*/ 57 h 182"/>
                <a:gd name="T82" fmla="*/ 12 w 60"/>
                <a:gd name="T83" fmla="*/ 51 h 182"/>
                <a:gd name="T84" fmla="*/ 15 w 60"/>
                <a:gd name="T85" fmla="*/ 46 h 182"/>
                <a:gd name="T86" fmla="*/ 18 w 60"/>
                <a:gd name="T87" fmla="*/ 41 h 182"/>
                <a:gd name="T88" fmla="*/ 18 w 60"/>
                <a:gd name="T89" fmla="*/ 34 h 182"/>
                <a:gd name="T90" fmla="*/ 18 w 60"/>
                <a:gd name="T91" fmla="*/ 25 h 182"/>
                <a:gd name="T92" fmla="*/ 15 w 60"/>
                <a:gd name="T93" fmla="*/ 16 h 182"/>
                <a:gd name="T94" fmla="*/ 12 w 60"/>
                <a:gd name="T95" fmla="*/ 8 h 182"/>
                <a:gd name="T96" fmla="*/ 6 w 60"/>
                <a:gd name="T97" fmla="*/ 1 h 182"/>
                <a:gd name="T98" fmla="*/ 4 w 60"/>
                <a:gd name="T99" fmla="*/ 0 h 182"/>
                <a:gd name="T100" fmla="*/ 4 w 60"/>
                <a:gd name="T101" fmla="*/ 1 h 182"/>
                <a:gd name="T102" fmla="*/ 4 w 60"/>
                <a:gd name="T103" fmla="*/ 2 h 182"/>
                <a:gd name="T104" fmla="*/ 5 w 60"/>
                <a:gd name="T105" fmla="*/ 3 h 182"/>
                <a:gd name="T106" fmla="*/ 5 w 60"/>
                <a:gd name="T107" fmla="*/ 3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182"/>
                <a:gd name="T164" fmla="*/ 60 w 60"/>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182">
                  <a:moveTo>
                    <a:pt x="5" y="3"/>
                  </a:moveTo>
                  <a:lnTo>
                    <a:pt x="11" y="15"/>
                  </a:lnTo>
                  <a:lnTo>
                    <a:pt x="13" y="27"/>
                  </a:lnTo>
                  <a:lnTo>
                    <a:pt x="11" y="39"/>
                  </a:lnTo>
                  <a:lnTo>
                    <a:pt x="7" y="51"/>
                  </a:lnTo>
                  <a:lnTo>
                    <a:pt x="3" y="64"/>
                  </a:lnTo>
                  <a:lnTo>
                    <a:pt x="0" y="76"/>
                  </a:lnTo>
                  <a:lnTo>
                    <a:pt x="0" y="89"/>
                  </a:lnTo>
                  <a:lnTo>
                    <a:pt x="3" y="102"/>
                  </a:lnTo>
                  <a:lnTo>
                    <a:pt x="6" y="106"/>
                  </a:lnTo>
                  <a:lnTo>
                    <a:pt x="9" y="111"/>
                  </a:lnTo>
                  <a:lnTo>
                    <a:pt x="13" y="115"/>
                  </a:lnTo>
                  <a:lnTo>
                    <a:pt x="18" y="118"/>
                  </a:lnTo>
                  <a:lnTo>
                    <a:pt x="26" y="124"/>
                  </a:lnTo>
                  <a:lnTo>
                    <a:pt x="33" y="130"/>
                  </a:lnTo>
                  <a:lnTo>
                    <a:pt x="39" y="136"/>
                  </a:lnTo>
                  <a:lnTo>
                    <a:pt x="45" y="142"/>
                  </a:lnTo>
                  <a:lnTo>
                    <a:pt x="50" y="150"/>
                  </a:lnTo>
                  <a:lnTo>
                    <a:pt x="53" y="158"/>
                  </a:lnTo>
                  <a:lnTo>
                    <a:pt x="55" y="167"/>
                  </a:lnTo>
                  <a:lnTo>
                    <a:pt x="56" y="177"/>
                  </a:lnTo>
                  <a:lnTo>
                    <a:pt x="57" y="179"/>
                  </a:lnTo>
                  <a:lnTo>
                    <a:pt x="58" y="180"/>
                  </a:lnTo>
                  <a:lnTo>
                    <a:pt x="59" y="182"/>
                  </a:lnTo>
                  <a:lnTo>
                    <a:pt x="60" y="181"/>
                  </a:lnTo>
                  <a:lnTo>
                    <a:pt x="60" y="170"/>
                  </a:lnTo>
                  <a:lnTo>
                    <a:pt x="59" y="160"/>
                  </a:lnTo>
                  <a:lnTo>
                    <a:pt x="56" y="151"/>
                  </a:lnTo>
                  <a:lnTo>
                    <a:pt x="51" y="142"/>
                  </a:lnTo>
                  <a:lnTo>
                    <a:pt x="45" y="135"/>
                  </a:lnTo>
                  <a:lnTo>
                    <a:pt x="38" y="128"/>
                  </a:lnTo>
                  <a:lnTo>
                    <a:pt x="30" y="122"/>
                  </a:lnTo>
                  <a:lnTo>
                    <a:pt x="21" y="117"/>
                  </a:lnTo>
                  <a:lnTo>
                    <a:pt x="14" y="112"/>
                  </a:lnTo>
                  <a:lnTo>
                    <a:pt x="8" y="105"/>
                  </a:lnTo>
                  <a:lnTo>
                    <a:pt x="4" y="97"/>
                  </a:lnTo>
                  <a:lnTo>
                    <a:pt x="3" y="89"/>
                  </a:lnTo>
                  <a:lnTo>
                    <a:pt x="2" y="81"/>
                  </a:lnTo>
                  <a:lnTo>
                    <a:pt x="3" y="73"/>
                  </a:lnTo>
                  <a:lnTo>
                    <a:pt x="6" y="64"/>
                  </a:lnTo>
                  <a:lnTo>
                    <a:pt x="9" y="57"/>
                  </a:lnTo>
                  <a:lnTo>
                    <a:pt x="12" y="51"/>
                  </a:lnTo>
                  <a:lnTo>
                    <a:pt x="15" y="46"/>
                  </a:lnTo>
                  <a:lnTo>
                    <a:pt x="18" y="41"/>
                  </a:lnTo>
                  <a:lnTo>
                    <a:pt x="18" y="34"/>
                  </a:lnTo>
                  <a:lnTo>
                    <a:pt x="18" y="25"/>
                  </a:lnTo>
                  <a:lnTo>
                    <a:pt x="15" y="16"/>
                  </a:lnTo>
                  <a:lnTo>
                    <a:pt x="12" y="8"/>
                  </a:lnTo>
                  <a:lnTo>
                    <a:pt x="6" y="1"/>
                  </a:lnTo>
                  <a:lnTo>
                    <a:pt x="4" y="0"/>
                  </a:lnTo>
                  <a:lnTo>
                    <a:pt x="4" y="1"/>
                  </a:lnTo>
                  <a:lnTo>
                    <a:pt x="4" y="2"/>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68" name="TextBox 114"/>
          <p:cNvSpPr txBox="1">
            <a:spLocks noChangeArrowheads="1"/>
          </p:cNvSpPr>
          <p:nvPr/>
        </p:nvSpPr>
        <p:spPr bwMode="auto">
          <a:xfrm>
            <a:off x="3059113" y="908050"/>
            <a:ext cx="4105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solidFill>
                  <a:schemeClr val="bg1"/>
                </a:solidFill>
                <a:latin typeface="Calibri" charset="0"/>
              </a:rPr>
              <a:t>Let us begin by considering some situations you may have found yourself in either at work or at home…..</a:t>
            </a:r>
          </a:p>
        </p:txBody>
      </p:sp>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44"/>
          <p:cNvGrpSpPr>
            <a:grpSpLocks noChangeAspect="1"/>
          </p:cNvGrpSpPr>
          <p:nvPr>
            <p:custDataLst>
              <p:tags r:id="rId2"/>
            </p:custDataLst>
          </p:nvPr>
        </p:nvGrpSpPr>
        <p:grpSpPr bwMode="auto">
          <a:xfrm>
            <a:off x="1258888" y="1412875"/>
            <a:ext cx="4968875" cy="4559300"/>
            <a:chOff x="521" y="618"/>
            <a:chExt cx="3358" cy="3081"/>
          </a:xfrm>
        </p:grpSpPr>
        <p:sp>
          <p:nvSpPr>
            <p:cNvPr id="13360" name="AutoShape 243"/>
            <p:cNvSpPr>
              <a:spLocks noChangeAspect="1" noChangeArrowheads="1" noTextEdit="1"/>
            </p:cNvSpPr>
            <p:nvPr/>
          </p:nvSpPr>
          <p:spPr bwMode="auto">
            <a:xfrm>
              <a:off x="521" y="618"/>
              <a:ext cx="3357" cy="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361" name="Group 445"/>
            <p:cNvGrpSpPr>
              <a:grpSpLocks/>
            </p:cNvGrpSpPr>
            <p:nvPr/>
          </p:nvGrpSpPr>
          <p:grpSpPr bwMode="auto">
            <a:xfrm>
              <a:off x="521" y="618"/>
              <a:ext cx="3288" cy="3081"/>
              <a:chOff x="521" y="618"/>
              <a:chExt cx="3288" cy="3081"/>
            </a:xfrm>
          </p:grpSpPr>
          <p:sp>
            <p:nvSpPr>
              <p:cNvPr id="13551" name="Rectangle 245"/>
              <p:cNvSpPr>
                <a:spLocks noChangeArrowheads="1"/>
              </p:cNvSpPr>
              <p:nvPr/>
            </p:nvSpPr>
            <p:spPr bwMode="auto">
              <a:xfrm>
                <a:off x="521" y="3218"/>
                <a:ext cx="3276"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2" name="Rectangle 246"/>
              <p:cNvSpPr>
                <a:spLocks noChangeArrowheads="1"/>
              </p:cNvSpPr>
              <p:nvPr/>
            </p:nvSpPr>
            <p:spPr bwMode="auto">
              <a:xfrm>
                <a:off x="572" y="3260"/>
                <a:ext cx="3176" cy="39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3" name="Rectangle 247"/>
              <p:cNvSpPr>
                <a:spLocks noChangeArrowheads="1"/>
              </p:cNvSpPr>
              <p:nvPr/>
            </p:nvSpPr>
            <p:spPr bwMode="auto">
              <a:xfrm>
                <a:off x="523" y="618"/>
                <a:ext cx="1117" cy="26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4" name="Rectangle 248"/>
              <p:cNvSpPr>
                <a:spLocks noChangeArrowheads="1"/>
              </p:cNvSpPr>
              <p:nvPr/>
            </p:nvSpPr>
            <p:spPr bwMode="auto">
              <a:xfrm>
                <a:off x="1607" y="618"/>
                <a:ext cx="1114" cy="26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5" name="Rectangle 249"/>
              <p:cNvSpPr>
                <a:spLocks noChangeArrowheads="1"/>
              </p:cNvSpPr>
              <p:nvPr/>
            </p:nvSpPr>
            <p:spPr bwMode="auto">
              <a:xfrm>
                <a:off x="2695" y="618"/>
                <a:ext cx="1114" cy="26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6" name="Rectangle 250"/>
              <p:cNvSpPr>
                <a:spLocks noChangeArrowheads="1"/>
              </p:cNvSpPr>
              <p:nvPr/>
            </p:nvSpPr>
            <p:spPr bwMode="auto">
              <a:xfrm>
                <a:off x="558" y="663"/>
                <a:ext cx="1045" cy="434"/>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7" name="Rectangle 251"/>
              <p:cNvSpPr>
                <a:spLocks noChangeArrowheads="1"/>
              </p:cNvSpPr>
              <p:nvPr/>
            </p:nvSpPr>
            <p:spPr bwMode="auto">
              <a:xfrm>
                <a:off x="1644" y="663"/>
                <a:ext cx="1042" cy="434"/>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8" name="Rectangle 252"/>
              <p:cNvSpPr>
                <a:spLocks noChangeArrowheads="1"/>
              </p:cNvSpPr>
              <p:nvPr/>
            </p:nvSpPr>
            <p:spPr bwMode="auto">
              <a:xfrm>
                <a:off x="2729" y="663"/>
                <a:ext cx="1043" cy="434"/>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59" name="Rectangle 253"/>
              <p:cNvSpPr>
                <a:spLocks noChangeArrowheads="1"/>
              </p:cNvSpPr>
              <p:nvPr/>
            </p:nvSpPr>
            <p:spPr bwMode="auto">
              <a:xfrm>
                <a:off x="558" y="1144"/>
                <a:ext cx="1045" cy="432"/>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0" name="Rectangle 254"/>
              <p:cNvSpPr>
                <a:spLocks noChangeArrowheads="1"/>
              </p:cNvSpPr>
              <p:nvPr/>
            </p:nvSpPr>
            <p:spPr bwMode="auto">
              <a:xfrm>
                <a:off x="1644" y="1144"/>
                <a:ext cx="1042" cy="432"/>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1" name="Rectangle 255"/>
              <p:cNvSpPr>
                <a:spLocks noChangeArrowheads="1"/>
              </p:cNvSpPr>
              <p:nvPr/>
            </p:nvSpPr>
            <p:spPr bwMode="auto">
              <a:xfrm>
                <a:off x="2729" y="1144"/>
                <a:ext cx="1043" cy="432"/>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2" name="Rectangle 256"/>
              <p:cNvSpPr>
                <a:spLocks noChangeArrowheads="1"/>
              </p:cNvSpPr>
              <p:nvPr/>
            </p:nvSpPr>
            <p:spPr bwMode="auto">
              <a:xfrm>
                <a:off x="558" y="1613"/>
                <a:ext cx="1045" cy="555"/>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3" name="Rectangle 257"/>
              <p:cNvSpPr>
                <a:spLocks noChangeArrowheads="1"/>
              </p:cNvSpPr>
              <p:nvPr/>
            </p:nvSpPr>
            <p:spPr bwMode="auto">
              <a:xfrm>
                <a:off x="1644" y="1613"/>
                <a:ext cx="1042" cy="555"/>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4" name="Rectangle 258"/>
              <p:cNvSpPr>
                <a:spLocks noChangeArrowheads="1"/>
              </p:cNvSpPr>
              <p:nvPr/>
            </p:nvSpPr>
            <p:spPr bwMode="auto">
              <a:xfrm>
                <a:off x="2729" y="1613"/>
                <a:ext cx="1043" cy="555"/>
              </a:xfrm>
              <a:prstGeom prst="rect">
                <a:avLst/>
              </a:prstGeom>
              <a:solidFill>
                <a:srgbClr val="E5B2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5" name="Rectangle 259"/>
              <p:cNvSpPr>
                <a:spLocks noChangeArrowheads="1"/>
              </p:cNvSpPr>
              <p:nvPr/>
            </p:nvSpPr>
            <p:spPr bwMode="auto">
              <a:xfrm>
                <a:off x="558" y="2223"/>
                <a:ext cx="1045" cy="954"/>
              </a:xfrm>
              <a:prstGeom prst="rect">
                <a:avLst/>
              </a:prstGeom>
              <a:solidFill>
                <a:srgbClr val="B27F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6" name="Rectangle 260"/>
              <p:cNvSpPr>
                <a:spLocks noChangeArrowheads="1"/>
              </p:cNvSpPr>
              <p:nvPr/>
            </p:nvSpPr>
            <p:spPr bwMode="auto">
              <a:xfrm>
                <a:off x="1644" y="2223"/>
                <a:ext cx="1042" cy="954"/>
              </a:xfrm>
              <a:prstGeom prst="rect">
                <a:avLst/>
              </a:prstGeom>
              <a:solidFill>
                <a:srgbClr val="B27F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7" name="Rectangle 261"/>
              <p:cNvSpPr>
                <a:spLocks noChangeArrowheads="1"/>
              </p:cNvSpPr>
              <p:nvPr/>
            </p:nvSpPr>
            <p:spPr bwMode="auto">
              <a:xfrm>
                <a:off x="2729" y="2223"/>
                <a:ext cx="1043" cy="954"/>
              </a:xfrm>
              <a:prstGeom prst="rect">
                <a:avLst/>
              </a:prstGeom>
              <a:solidFill>
                <a:srgbClr val="B27F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568" name="Freeform 262"/>
              <p:cNvSpPr>
                <a:spLocks/>
              </p:cNvSpPr>
              <p:nvPr/>
            </p:nvSpPr>
            <p:spPr bwMode="auto">
              <a:xfrm>
                <a:off x="1079" y="683"/>
                <a:ext cx="522" cy="430"/>
              </a:xfrm>
              <a:custGeom>
                <a:avLst/>
                <a:gdLst>
                  <a:gd name="T0" fmla="*/ 518 w 522"/>
                  <a:gd name="T1" fmla="*/ 139 h 430"/>
                  <a:gd name="T2" fmla="*/ 518 w 522"/>
                  <a:gd name="T3" fmla="*/ 271 h 430"/>
                  <a:gd name="T4" fmla="*/ 477 w 522"/>
                  <a:gd name="T5" fmla="*/ 414 h 430"/>
                  <a:gd name="T6" fmla="*/ 399 w 522"/>
                  <a:gd name="T7" fmla="*/ 418 h 430"/>
                  <a:gd name="T8" fmla="*/ 332 w 522"/>
                  <a:gd name="T9" fmla="*/ 420 h 430"/>
                  <a:gd name="T10" fmla="*/ 276 w 522"/>
                  <a:gd name="T11" fmla="*/ 422 h 430"/>
                  <a:gd name="T12" fmla="*/ 225 w 522"/>
                  <a:gd name="T13" fmla="*/ 424 h 430"/>
                  <a:gd name="T14" fmla="*/ 178 w 522"/>
                  <a:gd name="T15" fmla="*/ 426 h 430"/>
                  <a:gd name="T16" fmla="*/ 127 w 522"/>
                  <a:gd name="T17" fmla="*/ 428 h 430"/>
                  <a:gd name="T18" fmla="*/ 51 w 522"/>
                  <a:gd name="T19" fmla="*/ 430 h 430"/>
                  <a:gd name="T20" fmla="*/ 2 w 522"/>
                  <a:gd name="T21" fmla="*/ 347 h 430"/>
                  <a:gd name="T22" fmla="*/ 4 w 522"/>
                  <a:gd name="T23" fmla="*/ 196 h 430"/>
                  <a:gd name="T24" fmla="*/ 13 w 522"/>
                  <a:gd name="T25" fmla="*/ 53 h 430"/>
                  <a:gd name="T26" fmla="*/ 21 w 522"/>
                  <a:gd name="T27" fmla="*/ 49 h 430"/>
                  <a:gd name="T28" fmla="*/ 31 w 522"/>
                  <a:gd name="T29" fmla="*/ 55 h 430"/>
                  <a:gd name="T30" fmla="*/ 37 w 522"/>
                  <a:gd name="T31" fmla="*/ 70 h 430"/>
                  <a:gd name="T32" fmla="*/ 43 w 522"/>
                  <a:gd name="T33" fmla="*/ 92 h 430"/>
                  <a:gd name="T34" fmla="*/ 47 w 522"/>
                  <a:gd name="T35" fmla="*/ 96 h 430"/>
                  <a:gd name="T36" fmla="*/ 60 w 522"/>
                  <a:gd name="T37" fmla="*/ 100 h 430"/>
                  <a:gd name="T38" fmla="*/ 70 w 522"/>
                  <a:gd name="T39" fmla="*/ 100 h 430"/>
                  <a:gd name="T40" fmla="*/ 72 w 522"/>
                  <a:gd name="T41" fmla="*/ 98 h 430"/>
                  <a:gd name="T42" fmla="*/ 72 w 522"/>
                  <a:gd name="T43" fmla="*/ 92 h 430"/>
                  <a:gd name="T44" fmla="*/ 80 w 522"/>
                  <a:gd name="T45" fmla="*/ 88 h 430"/>
                  <a:gd name="T46" fmla="*/ 94 w 522"/>
                  <a:gd name="T47" fmla="*/ 88 h 430"/>
                  <a:gd name="T48" fmla="*/ 107 w 522"/>
                  <a:gd name="T49" fmla="*/ 88 h 430"/>
                  <a:gd name="T50" fmla="*/ 113 w 522"/>
                  <a:gd name="T51" fmla="*/ 86 h 430"/>
                  <a:gd name="T52" fmla="*/ 117 w 522"/>
                  <a:gd name="T53" fmla="*/ 80 h 430"/>
                  <a:gd name="T54" fmla="*/ 119 w 522"/>
                  <a:gd name="T55" fmla="*/ 74 h 430"/>
                  <a:gd name="T56" fmla="*/ 121 w 522"/>
                  <a:gd name="T57" fmla="*/ 70 h 430"/>
                  <a:gd name="T58" fmla="*/ 123 w 522"/>
                  <a:gd name="T59" fmla="*/ 70 h 430"/>
                  <a:gd name="T60" fmla="*/ 123 w 522"/>
                  <a:gd name="T61" fmla="*/ 68 h 430"/>
                  <a:gd name="T62" fmla="*/ 123 w 522"/>
                  <a:gd name="T63" fmla="*/ 63 h 430"/>
                  <a:gd name="T64" fmla="*/ 127 w 522"/>
                  <a:gd name="T65" fmla="*/ 61 h 430"/>
                  <a:gd name="T66" fmla="*/ 135 w 522"/>
                  <a:gd name="T67" fmla="*/ 61 h 430"/>
                  <a:gd name="T68" fmla="*/ 139 w 522"/>
                  <a:gd name="T69" fmla="*/ 66 h 430"/>
                  <a:gd name="T70" fmla="*/ 139 w 522"/>
                  <a:gd name="T71" fmla="*/ 72 h 430"/>
                  <a:gd name="T72" fmla="*/ 147 w 522"/>
                  <a:gd name="T73" fmla="*/ 78 h 430"/>
                  <a:gd name="T74" fmla="*/ 154 w 522"/>
                  <a:gd name="T75" fmla="*/ 82 h 430"/>
                  <a:gd name="T76" fmla="*/ 156 w 522"/>
                  <a:gd name="T77" fmla="*/ 90 h 430"/>
                  <a:gd name="T78" fmla="*/ 156 w 522"/>
                  <a:gd name="T79" fmla="*/ 98 h 430"/>
                  <a:gd name="T80" fmla="*/ 164 w 522"/>
                  <a:gd name="T81" fmla="*/ 102 h 430"/>
                  <a:gd name="T82" fmla="*/ 174 w 522"/>
                  <a:gd name="T83" fmla="*/ 106 h 430"/>
                  <a:gd name="T84" fmla="*/ 188 w 522"/>
                  <a:gd name="T85" fmla="*/ 116 h 430"/>
                  <a:gd name="T86" fmla="*/ 203 w 522"/>
                  <a:gd name="T87" fmla="*/ 127 h 430"/>
                  <a:gd name="T88" fmla="*/ 207 w 522"/>
                  <a:gd name="T89" fmla="*/ 141 h 430"/>
                  <a:gd name="T90" fmla="*/ 211 w 522"/>
                  <a:gd name="T91" fmla="*/ 157 h 430"/>
                  <a:gd name="T92" fmla="*/ 221 w 522"/>
                  <a:gd name="T93" fmla="*/ 174 h 430"/>
                  <a:gd name="T94" fmla="*/ 227 w 522"/>
                  <a:gd name="T95" fmla="*/ 182 h 430"/>
                  <a:gd name="T96" fmla="*/ 231 w 522"/>
                  <a:gd name="T97" fmla="*/ 137 h 430"/>
                  <a:gd name="T98" fmla="*/ 231 w 522"/>
                  <a:gd name="T99" fmla="*/ 45 h 430"/>
                  <a:gd name="T100" fmla="*/ 303 w 522"/>
                  <a:gd name="T101" fmla="*/ 2 h 430"/>
                  <a:gd name="T102" fmla="*/ 397 w 522"/>
                  <a:gd name="T103" fmla="*/ 6 h 430"/>
                  <a:gd name="T104" fmla="*/ 440 w 522"/>
                  <a:gd name="T105" fmla="*/ 6 h 430"/>
                  <a:gd name="T106" fmla="*/ 458 w 522"/>
                  <a:gd name="T107" fmla="*/ 4 h 430"/>
                  <a:gd name="T108" fmla="*/ 479 w 522"/>
                  <a:gd name="T109" fmla="*/ 2 h 430"/>
                  <a:gd name="T110" fmla="*/ 503 w 522"/>
                  <a:gd name="T111" fmla="*/ 2 h 430"/>
                  <a:gd name="T112" fmla="*/ 516 w 522"/>
                  <a:gd name="T113" fmla="*/ 2 h 430"/>
                  <a:gd name="T114" fmla="*/ 520 w 522"/>
                  <a:gd name="T115" fmla="*/ 6 h 430"/>
                  <a:gd name="T116" fmla="*/ 520 w 522"/>
                  <a:gd name="T117" fmla="*/ 29 h 430"/>
                  <a:gd name="T118" fmla="*/ 520 w 522"/>
                  <a:gd name="T119" fmla="*/ 70 h 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2"/>
                  <a:gd name="T181" fmla="*/ 0 h 430"/>
                  <a:gd name="T182" fmla="*/ 522 w 522"/>
                  <a:gd name="T183" fmla="*/ 430 h 4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2" h="430">
                    <a:moveTo>
                      <a:pt x="520" y="90"/>
                    </a:moveTo>
                    <a:lnTo>
                      <a:pt x="518" y="139"/>
                    </a:lnTo>
                    <a:lnTo>
                      <a:pt x="518" y="190"/>
                    </a:lnTo>
                    <a:lnTo>
                      <a:pt x="518" y="271"/>
                    </a:lnTo>
                    <a:lnTo>
                      <a:pt x="522" y="412"/>
                    </a:lnTo>
                    <a:lnTo>
                      <a:pt x="477" y="414"/>
                    </a:lnTo>
                    <a:lnTo>
                      <a:pt x="436" y="416"/>
                    </a:lnTo>
                    <a:lnTo>
                      <a:pt x="399" y="418"/>
                    </a:lnTo>
                    <a:lnTo>
                      <a:pt x="364" y="418"/>
                    </a:lnTo>
                    <a:lnTo>
                      <a:pt x="332" y="420"/>
                    </a:lnTo>
                    <a:lnTo>
                      <a:pt x="303" y="422"/>
                    </a:lnTo>
                    <a:lnTo>
                      <a:pt x="276" y="422"/>
                    </a:lnTo>
                    <a:lnTo>
                      <a:pt x="254" y="424"/>
                    </a:lnTo>
                    <a:lnTo>
                      <a:pt x="225" y="424"/>
                    </a:lnTo>
                    <a:lnTo>
                      <a:pt x="201" y="426"/>
                    </a:lnTo>
                    <a:lnTo>
                      <a:pt x="178" y="426"/>
                    </a:lnTo>
                    <a:lnTo>
                      <a:pt x="154" y="426"/>
                    </a:lnTo>
                    <a:lnTo>
                      <a:pt x="127" y="428"/>
                    </a:lnTo>
                    <a:lnTo>
                      <a:pt x="94" y="428"/>
                    </a:lnTo>
                    <a:lnTo>
                      <a:pt x="51" y="430"/>
                    </a:lnTo>
                    <a:lnTo>
                      <a:pt x="0" y="430"/>
                    </a:lnTo>
                    <a:lnTo>
                      <a:pt x="2" y="347"/>
                    </a:lnTo>
                    <a:lnTo>
                      <a:pt x="4" y="280"/>
                    </a:lnTo>
                    <a:lnTo>
                      <a:pt x="4" y="196"/>
                    </a:lnTo>
                    <a:lnTo>
                      <a:pt x="4" y="57"/>
                    </a:lnTo>
                    <a:lnTo>
                      <a:pt x="13" y="53"/>
                    </a:lnTo>
                    <a:lnTo>
                      <a:pt x="17" y="49"/>
                    </a:lnTo>
                    <a:lnTo>
                      <a:pt x="21" y="49"/>
                    </a:lnTo>
                    <a:lnTo>
                      <a:pt x="29" y="49"/>
                    </a:lnTo>
                    <a:lnTo>
                      <a:pt x="31" y="55"/>
                    </a:lnTo>
                    <a:lnTo>
                      <a:pt x="33" y="59"/>
                    </a:lnTo>
                    <a:lnTo>
                      <a:pt x="37" y="70"/>
                    </a:lnTo>
                    <a:lnTo>
                      <a:pt x="41" y="88"/>
                    </a:lnTo>
                    <a:lnTo>
                      <a:pt x="43" y="92"/>
                    </a:lnTo>
                    <a:lnTo>
                      <a:pt x="45" y="94"/>
                    </a:lnTo>
                    <a:lnTo>
                      <a:pt x="47" y="96"/>
                    </a:lnTo>
                    <a:lnTo>
                      <a:pt x="49" y="98"/>
                    </a:lnTo>
                    <a:lnTo>
                      <a:pt x="60" y="100"/>
                    </a:lnTo>
                    <a:lnTo>
                      <a:pt x="66" y="100"/>
                    </a:lnTo>
                    <a:lnTo>
                      <a:pt x="70" y="100"/>
                    </a:lnTo>
                    <a:lnTo>
                      <a:pt x="72" y="100"/>
                    </a:lnTo>
                    <a:lnTo>
                      <a:pt x="72" y="98"/>
                    </a:lnTo>
                    <a:lnTo>
                      <a:pt x="72" y="94"/>
                    </a:lnTo>
                    <a:lnTo>
                      <a:pt x="72" y="92"/>
                    </a:lnTo>
                    <a:lnTo>
                      <a:pt x="72" y="88"/>
                    </a:lnTo>
                    <a:lnTo>
                      <a:pt x="80" y="88"/>
                    </a:lnTo>
                    <a:lnTo>
                      <a:pt x="88" y="88"/>
                    </a:lnTo>
                    <a:lnTo>
                      <a:pt x="94" y="88"/>
                    </a:lnTo>
                    <a:lnTo>
                      <a:pt x="102" y="90"/>
                    </a:lnTo>
                    <a:lnTo>
                      <a:pt x="107" y="88"/>
                    </a:lnTo>
                    <a:lnTo>
                      <a:pt x="109" y="86"/>
                    </a:lnTo>
                    <a:lnTo>
                      <a:pt x="113" y="86"/>
                    </a:lnTo>
                    <a:lnTo>
                      <a:pt x="117" y="84"/>
                    </a:lnTo>
                    <a:lnTo>
                      <a:pt x="117" y="80"/>
                    </a:lnTo>
                    <a:lnTo>
                      <a:pt x="119" y="76"/>
                    </a:lnTo>
                    <a:lnTo>
                      <a:pt x="119" y="74"/>
                    </a:lnTo>
                    <a:lnTo>
                      <a:pt x="119" y="70"/>
                    </a:lnTo>
                    <a:lnTo>
                      <a:pt x="121" y="70"/>
                    </a:lnTo>
                    <a:lnTo>
                      <a:pt x="123" y="70"/>
                    </a:lnTo>
                    <a:lnTo>
                      <a:pt x="123" y="68"/>
                    </a:lnTo>
                    <a:lnTo>
                      <a:pt x="123" y="66"/>
                    </a:lnTo>
                    <a:lnTo>
                      <a:pt x="123" y="63"/>
                    </a:lnTo>
                    <a:lnTo>
                      <a:pt x="123" y="61"/>
                    </a:lnTo>
                    <a:lnTo>
                      <a:pt x="127" y="61"/>
                    </a:lnTo>
                    <a:lnTo>
                      <a:pt x="131" y="61"/>
                    </a:lnTo>
                    <a:lnTo>
                      <a:pt x="135" y="61"/>
                    </a:lnTo>
                    <a:lnTo>
                      <a:pt x="139" y="61"/>
                    </a:lnTo>
                    <a:lnTo>
                      <a:pt x="139" y="66"/>
                    </a:lnTo>
                    <a:lnTo>
                      <a:pt x="139" y="68"/>
                    </a:lnTo>
                    <a:lnTo>
                      <a:pt x="139" y="72"/>
                    </a:lnTo>
                    <a:lnTo>
                      <a:pt x="139" y="76"/>
                    </a:lnTo>
                    <a:lnTo>
                      <a:pt x="147" y="78"/>
                    </a:lnTo>
                    <a:lnTo>
                      <a:pt x="152" y="78"/>
                    </a:lnTo>
                    <a:lnTo>
                      <a:pt x="154" y="82"/>
                    </a:lnTo>
                    <a:lnTo>
                      <a:pt x="156" y="86"/>
                    </a:lnTo>
                    <a:lnTo>
                      <a:pt x="156" y="90"/>
                    </a:lnTo>
                    <a:lnTo>
                      <a:pt x="156" y="94"/>
                    </a:lnTo>
                    <a:lnTo>
                      <a:pt x="156" y="98"/>
                    </a:lnTo>
                    <a:lnTo>
                      <a:pt x="158" y="102"/>
                    </a:lnTo>
                    <a:lnTo>
                      <a:pt x="164" y="102"/>
                    </a:lnTo>
                    <a:lnTo>
                      <a:pt x="170" y="104"/>
                    </a:lnTo>
                    <a:lnTo>
                      <a:pt x="174" y="106"/>
                    </a:lnTo>
                    <a:lnTo>
                      <a:pt x="180" y="108"/>
                    </a:lnTo>
                    <a:lnTo>
                      <a:pt x="188" y="116"/>
                    </a:lnTo>
                    <a:lnTo>
                      <a:pt x="197" y="123"/>
                    </a:lnTo>
                    <a:lnTo>
                      <a:pt x="203" y="127"/>
                    </a:lnTo>
                    <a:lnTo>
                      <a:pt x="207" y="133"/>
                    </a:lnTo>
                    <a:lnTo>
                      <a:pt x="207" y="141"/>
                    </a:lnTo>
                    <a:lnTo>
                      <a:pt x="209" y="149"/>
                    </a:lnTo>
                    <a:lnTo>
                      <a:pt x="211" y="157"/>
                    </a:lnTo>
                    <a:lnTo>
                      <a:pt x="213" y="163"/>
                    </a:lnTo>
                    <a:lnTo>
                      <a:pt x="221" y="174"/>
                    </a:lnTo>
                    <a:lnTo>
                      <a:pt x="225" y="180"/>
                    </a:lnTo>
                    <a:lnTo>
                      <a:pt x="227" y="182"/>
                    </a:lnTo>
                    <a:lnTo>
                      <a:pt x="231" y="184"/>
                    </a:lnTo>
                    <a:lnTo>
                      <a:pt x="231" y="137"/>
                    </a:lnTo>
                    <a:lnTo>
                      <a:pt x="231" y="92"/>
                    </a:lnTo>
                    <a:lnTo>
                      <a:pt x="231" y="45"/>
                    </a:lnTo>
                    <a:lnTo>
                      <a:pt x="231" y="0"/>
                    </a:lnTo>
                    <a:lnTo>
                      <a:pt x="303" y="2"/>
                    </a:lnTo>
                    <a:lnTo>
                      <a:pt x="356" y="4"/>
                    </a:lnTo>
                    <a:lnTo>
                      <a:pt x="397" y="6"/>
                    </a:lnTo>
                    <a:lnTo>
                      <a:pt x="424" y="6"/>
                    </a:lnTo>
                    <a:lnTo>
                      <a:pt x="440" y="6"/>
                    </a:lnTo>
                    <a:lnTo>
                      <a:pt x="452" y="6"/>
                    </a:lnTo>
                    <a:lnTo>
                      <a:pt x="458" y="4"/>
                    </a:lnTo>
                    <a:lnTo>
                      <a:pt x="464" y="2"/>
                    </a:lnTo>
                    <a:lnTo>
                      <a:pt x="479" y="2"/>
                    </a:lnTo>
                    <a:lnTo>
                      <a:pt x="491" y="2"/>
                    </a:lnTo>
                    <a:lnTo>
                      <a:pt x="503" y="2"/>
                    </a:lnTo>
                    <a:lnTo>
                      <a:pt x="516" y="2"/>
                    </a:lnTo>
                    <a:lnTo>
                      <a:pt x="518" y="4"/>
                    </a:lnTo>
                    <a:lnTo>
                      <a:pt x="520" y="6"/>
                    </a:lnTo>
                    <a:lnTo>
                      <a:pt x="520" y="8"/>
                    </a:lnTo>
                    <a:lnTo>
                      <a:pt x="520" y="29"/>
                    </a:lnTo>
                    <a:lnTo>
                      <a:pt x="520" y="49"/>
                    </a:lnTo>
                    <a:lnTo>
                      <a:pt x="520" y="70"/>
                    </a:lnTo>
                    <a:lnTo>
                      <a:pt x="52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9" name="Freeform 263"/>
              <p:cNvSpPr>
                <a:spLocks/>
              </p:cNvSpPr>
              <p:nvPr/>
            </p:nvSpPr>
            <p:spPr bwMode="auto">
              <a:xfrm>
                <a:off x="1458" y="698"/>
                <a:ext cx="132" cy="397"/>
              </a:xfrm>
              <a:custGeom>
                <a:avLst/>
                <a:gdLst>
                  <a:gd name="T0" fmla="*/ 132 w 132"/>
                  <a:gd name="T1" fmla="*/ 154 h 397"/>
                  <a:gd name="T2" fmla="*/ 132 w 132"/>
                  <a:gd name="T3" fmla="*/ 305 h 397"/>
                  <a:gd name="T4" fmla="*/ 128 w 132"/>
                  <a:gd name="T5" fmla="*/ 383 h 397"/>
                  <a:gd name="T6" fmla="*/ 124 w 132"/>
                  <a:gd name="T7" fmla="*/ 385 h 397"/>
                  <a:gd name="T8" fmla="*/ 108 w 132"/>
                  <a:gd name="T9" fmla="*/ 387 h 397"/>
                  <a:gd name="T10" fmla="*/ 77 w 132"/>
                  <a:gd name="T11" fmla="*/ 389 h 397"/>
                  <a:gd name="T12" fmla="*/ 47 w 132"/>
                  <a:gd name="T13" fmla="*/ 393 h 397"/>
                  <a:gd name="T14" fmla="*/ 16 w 132"/>
                  <a:gd name="T15" fmla="*/ 395 h 397"/>
                  <a:gd name="T16" fmla="*/ 2 w 132"/>
                  <a:gd name="T17" fmla="*/ 379 h 397"/>
                  <a:gd name="T18" fmla="*/ 4 w 132"/>
                  <a:gd name="T19" fmla="*/ 220 h 397"/>
                  <a:gd name="T20" fmla="*/ 10 w 132"/>
                  <a:gd name="T21" fmla="*/ 8 h 397"/>
                  <a:gd name="T22" fmla="*/ 12 w 132"/>
                  <a:gd name="T23" fmla="*/ 14 h 397"/>
                  <a:gd name="T24" fmla="*/ 14 w 132"/>
                  <a:gd name="T25" fmla="*/ 46 h 397"/>
                  <a:gd name="T26" fmla="*/ 18 w 132"/>
                  <a:gd name="T27" fmla="*/ 99 h 397"/>
                  <a:gd name="T28" fmla="*/ 16 w 132"/>
                  <a:gd name="T29" fmla="*/ 124 h 397"/>
                  <a:gd name="T30" fmla="*/ 14 w 132"/>
                  <a:gd name="T31" fmla="*/ 124 h 397"/>
                  <a:gd name="T32" fmla="*/ 12 w 132"/>
                  <a:gd name="T33" fmla="*/ 179 h 397"/>
                  <a:gd name="T34" fmla="*/ 12 w 132"/>
                  <a:gd name="T35" fmla="*/ 291 h 397"/>
                  <a:gd name="T36" fmla="*/ 14 w 132"/>
                  <a:gd name="T37" fmla="*/ 330 h 397"/>
                  <a:gd name="T38" fmla="*/ 18 w 132"/>
                  <a:gd name="T39" fmla="*/ 330 h 397"/>
                  <a:gd name="T40" fmla="*/ 18 w 132"/>
                  <a:gd name="T41" fmla="*/ 275 h 397"/>
                  <a:gd name="T42" fmla="*/ 18 w 132"/>
                  <a:gd name="T43" fmla="*/ 154 h 397"/>
                  <a:gd name="T44" fmla="*/ 22 w 132"/>
                  <a:gd name="T45" fmla="*/ 97 h 397"/>
                  <a:gd name="T46" fmla="*/ 22 w 132"/>
                  <a:gd name="T47" fmla="*/ 34 h 397"/>
                  <a:gd name="T48" fmla="*/ 28 w 132"/>
                  <a:gd name="T49" fmla="*/ 0 h 397"/>
                  <a:gd name="T50" fmla="*/ 38 w 132"/>
                  <a:gd name="T51" fmla="*/ 2 h 397"/>
                  <a:gd name="T52" fmla="*/ 47 w 132"/>
                  <a:gd name="T53" fmla="*/ 61 h 397"/>
                  <a:gd name="T54" fmla="*/ 45 w 132"/>
                  <a:gd name="T55" fmla="*/ 197 h 397"/>
                  <a:gd name="T56" fmla="*/ 45 w 132"/>
                  <a:gd name="T57" fmla="*/ 316 h 397"/>
                  <a:gd name="T58" fmla="*/ 45 w 132"/>
                  <a:gd name="T59" fmla="*/ 332 h 397"/>
                  <a:gd name="T60" fmla="*/ 47 w 132"/>
                  <a:gd name="T61" fmla="*/ 340 h 397"/>
                  <a:gd name="T62" fmla="*/ 47 w 132"/>
                  <a:gd name="T63" fmla="*/ 340 h 397"/>
                  <a:gd name="T64" fmla="*/ 49 w 132"/>
                  <a:gd name="T65" fmla="*/ 267 h 397"/>
                  <a:gd name="T66" fmla="*/ 53 w 132"/>
                  <a:gd name="T67" fmla="*/ 75 h 397"/>
                  <a:gd name="T68" fmla="*/ 59 w 132"/>
                  <a:gd name="T69" fmla="*/ 8 h 397"/>
                  <a:gd name="T70" fmla="*/ 67 w 132"/>
                  <a:gd name="T71" fmla="*/ 8 h 397"/>
                  <a:gd name="T72" fmla="*/ 71 w 132"/>
                  <a:gd name="T73" fmla="*/ 51 h 397"/>
                  <a:gd name="T74" fmla="*/ 71 w 132"/>
                  <a:gd name="T75" fmla="*/ 134 h 397"/>
                  <a:gd name="T76" fmla="*/ 73 w 132"/>
                  <a:gd name="T77" fmla="*/ 177 h 397"/>
                  <a:gd name="T78" fmla="*/ 73 w 132"/>
                  <a:gd name="T79" fmla="*/ 177 h 397"/>
                  <a:gd name="T80" fmla="*/ 77 w 132"/>
                  <a:gd name="T81" fmla="*/ 132 h 397"/>
                  <a:gd name="T82" fmla="*/ 79 w 132"/>
                  <a:gd name="T83" fmla="*/ 44 h 397"/>
                  <a:gd name="T84" fmla="*/ 85 w 132"/>
                  <a:gd name="T85" fmla="*/ 2 h 397"/>
                  <a:gd name="T86" fmla="*/ 92 w 132"/>
                  <a:gd name="T87" fmla="*/ 4 h 397"/>
                  <a:gd name="T88" fmla="*/ 98 w 132"/>
                  <a:gd name="T89" fmla="*/ 12 h 397"/>
                  <a:gd name="T90" fmla="*/ 98 w 132"/>
                  <a:gd name="T91" fmla="*/ 79 h 397"/>
                  <a:gd name="T92" fmla="*/ 96 w 132"/>
                  <a:gd name="T93" fmla="*/ 171 h 397"/>
                  <a:gd name="T94" fmla="*/ 98 w 132"/>
                  <a:gd name="T95" fmla="*/ 171 h 397"/>
                  <a:gd name="T96" fmla="*/ 100 w 132"/>
                  <a:gd name="T97" fmla="*/ 130 h 397"/>
                  <a:gd name="T98" fmla="*/ 104 w 132"/>
                  <a:gd name="T99" fmla="*/ 44 h 397"/>
                  <a:gd name="T100" fmla="*/ 108 w 132"/>
                  <a:gd name="T101" fmla="*/ 2 h 397"/>
                  <a:gd name="T102" fmla="*/ 112 w 132"/>
                  <a:gd name="T103" fmla="*/ 4 h 397"/>
                  <a:gd name="T104" fmla="*/ 114 w 132"/>
                  <a:gd name="T105" fmla="*/ 38 h 397"/>
                  <a:gd name="T106" fmla="*/ 112 w 132"/>
                  <a:gd name="T107" fmla="*/ 106 h 397"/>
                  <a:gd name="T108" fmla="*/ 114 w 132"/>
                  <a:gd name="T109" fmla="*/ 138 h 397"/>
                  <a:gd name="T110" fmla="*/ 118 w 132"/>
                  <a:gd name="T111" fmla="*/ 136 h 397"/>
                  <a:gd name="T112" fmla="*/ 120 w 132"/>
                  <a:gd name="T113" fmla="*/ 104 h 397"/>
                  <a:gd name="T114" fmla="*/ 122 w 132"/>
                  <a:gd name="T115" fmla="*/ 42 h 397"/>
                  <a:gd name="T116" fmla="*/ 124 w 132"/>
                  <a:gd name="T117" fmla="*/ 12 h 397"/>
                  <a:gd name="T118" fmla="*/ 128 w 132"/>
                  <a:gd name="T119" fmla="*/ 14 h 397"/>
                  <a:gd name="T120" fmla="*/ 132 w 132"/>
                  <a:gd name="T121" fmla="*/ 30 h 397"/>
                  <a:gd name="T122" fmla="*/ 132 w 132"/>
                  <a:gd name="T123" fmla="*/ 63 h 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
                  <a:gd name="T187" fmla="*/ 0 h 397"/>
                  <a:gd name="T188" fmla="*/ 132 w 132"/>
                  <a:gd name="T189" fmla="*/ 397 h 3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 h="397">
                    <a:moveTo>
                      <a:pt x="132" y="79"/>
                    </a:moveTo>
                    <a:lnTo>
                      <a:pt x="132" y="154"/>
                    </a:lnTo>
                    <a:lnTo>
                      <a:pt x="132" y="230"/>
                    </a:lnTo>
                    <a:lnTo>
                      <a:pt x="132" y="305"/>
                    </a:lnTo>
                    <a:lnTo>
                      <a:pt x="130" y="381"/>
                    </a:lnTo>
                    <a:lnTo>
                      <a:pt x="128" y="383"/>
                    </a:lnTo>
                    <a:lnTo>
                      <a:pt x="126" y="385"/>
                    </a:lnTo>
                    <a:lnTo>
                      <a:pt x="124" y="385"/>
                    </a:lnTo>
                    <a:lnTo>
                      <a:pt x="122" y="387"/>
                    </a:lnTo>
                    <a:lnTo>
                      <a:pt x="108" y="387"/>
                    </a:lnTo>
                    <a:lnTo>
                      <a:pt x="92" y="389"/>
                    </a:lnTo>
                    <a:lnTo>
                      <a:pt x="77" y="389"/>
                    </a:lnTo>
                    <a:lnTo>
                      <a:pt x="61" y="391"/>
                    </a:lnTo>
                    <a:lnTo>
                      <a:pt x="47" y="393"/>
                    </a:lnTo>
                    <a:lnTo>
                      <a:pt x="30" y="395"/>
                    </a:lnTo>
                    <a:lnTo>
                      <a:pt x="16" y="395"/>
                    </a:lnTo>
                    <a:lnTo>
                      <a:pt x="0" y="397"/>
                    </a:lnTo>
                    <a:lnTo>
                      <a:pt x="2" y="379"/>
                    </a:lnTo>
                    <a:lnTo>
                      <a:pt x="2" y="332"/>
                    </a:lnTo>
                    <a:lnTo>
                      <a:pt x="4" y="220"/>
                    </a:lnTo>
                    <a:lnTo>
                      <a:pt x="8" y="6"/>
                    </a:lnTo>
                    <a:lnTo>
                      <a:pt x="10" y="8"/>
                    </a:lnTo>
                    <a:lnTo>
                      <a:pt x="12" y="10"/>
                    </a:lnTo>
                    <a:lnTo>
                      <a:pt x="12" y="14"/>
                    </a:lnTo>
                    <a:lnTo>
                      <a:pt x="14" y="20"/>
                    </a:lnTo>
                    <a:lnTo>
                      <a:pt x="14" y="46"/>
                    </a:lnTo>
                    <a:lnTo>
                      <a:pt x="16" y="73"/>
                    </a:lnTo>
                    <a:lnTo>
                      <a:pt x="18" y="99"/>
                    </a:lnTo>
                    <a:lnTo>
                      <a:pt x="18" y="124"/>
                    </a:lnTo>
                    <a:lnTo>
                      <a:pt x="16" y="124"/>
                    </a:lnTo>
                    <a:lnTo>
                      <a:pt x="14" y="124"/>
                    </a:lnTo>
                    <a:lnTo>
                      <a:pt x="12" y="124"/>
                    </a:lnTo>
                    <a:lnTo>
                      <a:pt x="12" y="179"/>
                    </a:lnTo>
                    <a:lnTo>
                      <a:pt x="12" y="238"/>
                    </a:lnTo>
                    <a:lnTo>
                      <a:pt x="12" y="291"/>
                    </a:lnTo>
                    <a:lnTo>
                      <a:pt x="12" y="330"/>
                    </a:lnTo>
                    <a:lnTo>
                      <a:pt x="14" y="330"/>
                    </a:lnTo>
                    <a:lnTo>
                      <a:pt x="16" y="330"/>
                    </a:lnTo>
                    <a:lnTo>
                      <a:pt x="18" y="330"/>
                    </a:lnTo>
                    <a:lnTo>
                      <a:pt x="18" y="275"/>
                    </a:lnTo>
                    <a:lnTo>
                      <a:pt x="18" y="210"/>
                    </a:lnTo>
                    <a:lnTo>
                      <a:pt x="18" y="154"/>
                    </a:lnTo>
                    <a:lnTo>
                      <a:pt x="20" y="130"/>
                    </a:lnTo>
                    <a:lnTo>
                      <a:pt x="22" y="97"/>
                    </a:lnTo>
                    <a:lnTo>
                      <a:pt x="22" y="65"/>
                    </a:lnTo>
                    <a:lnTo>
                      <a:pt x="22" y="34"/>
                    </a:lnTo>
                    <a:lnTo>
                      <a:pt x="24" y="2"/>
                    </a:lnTo>
                    <a:lnTo>
                      <a:pt x="28" y="0"/>
                    </a:lnTo>
                    <a:lnTo>
                      <a:pt x="32" y="0"/>
                    </a:lnTo>
                    <a:lnTo>
                      <a:pt x="38" y="2"/>
                    </a:lnTo>
                    <a:lnTo>
                      <a:pt x="47" y="6"/>
                    </a:lnTo>
                    <a:lnTo>
                      <a:pt x="47" y="61"/>
                    </a:lnTo>
                    <a:lnTo>
                      <a:pt x="45" y="120"/>
                    </a:lnTo>
                    <a:lnTo>
                      <a:pt x="45" y="197"/>
                    </a:lnTo>
                    <a:lnTo>
                      <a:pt x="42" y="307"/>
                    </a:lnTo>
                    <a:lnTo>
                      <a:pt x="45" y="316"/>
                    </a:lnTo>
                    <a:lnTo>
                      <a:pt x="45" y="324"/>
                    </a:lnTo>
                    <a:lnTo>
                      <a:pt x="45" y="332"/>
                    </a:lnTo>
                    <a:lnTo>
                      <a:pt x="45" y="340"/>
                    </a:lnTo>
                    <a:lnTo>
                      <a:pt x="47" y="340"/>
                    </a:lnTo>
                    <a:lnTo>
                      <a:pt x="49" y="340"/>
                    </a:lnTo>
                    <a:lnTo>
                      <a:pt x="49" y="267"/>
                    </a:lnTo>
                    <a:lnTo>
                      <a:pt x="49" y="171"/>
                    </a:lnTo>
                    <a:lnTo>
                      <a:pt x="53" y="75"/>
                    </a:lnTo>
                    <a:lnTo>
                      <a:pt x="55" y="6"/>
                    </a:lnTo>
                    <a:lnTo>
                      <a:pt x="59" y="8"/>
                    </a:lnTo>
                    <a:lnTo>
                      <a:pt x="63" y="8"/>
                    </a:lnTo>
                    <a:lnTo>
                      <a:pt x="67" y="8"/>
                    </a:lnTo>
                    <a:lnTo>
                      <a:pt x="71" y="10"/>
                    </a:lnTo>
                    <a:lnTo>
                      <a:pt x="71" y="51"/>
                    </a:lnTo>
                    <a:lnTo>
                      <a:pt x="71" y="91"/>
                    </a:lnTo>
                    <a:lnTo>
                      <a:pt x="71" y="134"/>
                    </a:lnTo>
                    <a:lnTo>
                      <a:pt x="71" y="177"/>
                    </a:lnTo>
                    <a:lnTo>
                      <a:pt x="73" y="177"/>
                    </a:lnTo>
                    <a:lnTo>
                      <a:pt x="75" y="177"/>
                    </a:lnTo>
                    <a:lnTo>
                      <a:pt x="77" y="132"/>
                    </a:lnTo>
                    <a:lnTo>
                      <a:pt x="79" y="87"/>
                    </a:lnTo>
                    <a:lnTo>
                      <a:pt x="79" y="44"/>
                    </a:lnTo>
                    <a:lnTo>
                      <a:pt x="81" y="0"/>
                    </a:lnTo>
                    <a:lnTo>
                      <a:pt x="85" y="2"/>
                    </a:lnTo>
                    <a:lnTo>
                      <a:pt x="90" y="2"/>
                    </a:lnTo>
                    <a:lnTo>
                      <a:pt x="92" y="4"/>
                    </a:lnTo>
                    <a:lnTo>
                      <a:pt x="96" y="6"/>
                    </a:lnTo>
                    <a:lnTo>
                      <a:pt x="98" y="12"/>
                    </a:lnTo>
                    <a:lnTo>
                      <a:pt x="98" y="30"/>
                    </a:lnTo>
                    <a:lnTo>
                      <a:pt x="98" y="79"/>
                    </a:lnTo>
                    <a:lnTo>
                      <a:pt x="96" y="171"/>
                    </a:lnTo>
                    <a:lnTo>
                      <a:pt x="98" y="171"/>
                    </a:lnTo>
                    <a:lnTo>
                      <a:pt x="100" y="171"/>
                    </a:lnTo>
                    <a:lnTo>
                      <a:pt x="100" y="130"/>
                    </a:lnTo>
                    <a:lnTo>
                      <a:pt x="102" y="87"/>
                    </a:lnTo>
                    <a:lnTo>
                      <a:pt x="104" y="44"/>
                    </a:lnTo>
                    <a:lnTo>
                      <a:pt x="106" y="0"/>
                    </a:lnTo>
                    <a:lnTo>
                      <a:pt x="108" y="2"/>
                    </a:lnTo>
                    <a:lnTo>
                      <a:pt x="110" y="2"/>
                    </a:lnTo>
                    <a:lnTo>
                      <a:pt x="112" y="4"/>
                    </a:lnTo>
                    <a:lnTo>
                      <a:pt x="116" y="6"/>
                    </a:lnTo>
                    <a:lnTo>
                      <a:pt x="114" y="38"/>
                    </a:lnTo>
                    <a:lnTo>
                      <a:pt x="112" y="71"/>
                    </a:lnTo>
                    <a:lnTo>
                      <a:pt x="112" y="106"/>
                    </a:lnTo>
                    <a:lnTo>
                      <a:pt x="112" y="140"/>
                    </a:lnTo>
                    <a:lnTo>
                      <a:pt x="114" y="138"/>
                    </a:lnTo>
                    <a:lnTo>
                      <a:pt x="116" y="136"/>
                    </a:lnTo>
                    <a:lnTo>
                      <a:pt x="118" y="136"/>
                    </a:lnTo>
                    <a:lnTo>
                      <a:pt x="120" y="134"/>
                    </a:lnTo>
                    <a:lnTo>
                      <a:pt x="120" y="104"/>
                    </a:lnTo>
                    <a:lnTo>
                      <a:pt x="122" y="73"/>
                    </a:lnTo>
                    <a:lnTo>
                      <a:pt x="122" y="42"/>
                    </a:lnTo>
                    <a:lnTo>
                      <a:pt x="122" y="12"/>
                    </a:lnTo>
                    <a:lnTo>
                      <a:pt x="124" y="12"/>
                    </a:lnTo>
                    <a:lnTo>
                      <a:pt x="126" y="12"/>
                    </a:lnTo>
                    <a:lnTo>
                      <a:pt x="128" y="14"/>
                    </a:lnTo>
                    <a:lnTo>
                      <a:pt x="130" y="14"/>
                    </a:lnTo>
                    <a:lnTo>
                      <a:pt x="132" y="30"/>
                    </a:lnTo>
                    <a:lnTo>
                      <a:pt x="132" y="46"/>
                    </a:lnTo>
                    <a:lnTo>
                      <a:pt x="132" y="63"/>
                    </a:lnTo>
                    <a:lnTo>
                      <a:pt x="132" y="79"/>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0" name="Freeform 264"/>
              <p:cNvSpPr>
                <a:spLocks/>
              </p:cNvSpPr>
              <p:nvPr/>
            </p:nvSpPr>
            <p:spPr bwMode="auto">
              <a:xfrm>
                <a:off x="1570" y="859"/>
                <a:ext cx="6" cy="30"/>
              </a:xfrm>
              <a:custGeom>
                <a:avLst/>
                <a:gdLst>
                  <a:gd name="T0" fmla="*/ 6 w 6"/>
                  <a:gd name="T1" fmla="*/ 30 h 30"/>
                  <a:gd name="T2" fmla="*/ 6 w 6"/>
                  <a:gd name="T3" fmla="*/ 30 h 30"/>
                  <a:gd name="T4" fmla="*/ 4 w 6"/>
                  <a:gd name="T5" fmla="*/ 30 h 30"/>
                  <a:gd name="T6" fmla="*/ 2 w 6"/>
                  <a:gd name="T7" fmla="*/ 30 h 30"/>
                  <a:gd name="T8" fmla="*/ 0 w 6"/>
                  <a:gd name="T9" fmla="*/ 30 h 30"/>
                  <a:gd name="T10" fmla="*/ 0 w 6"/>
                  <a:gd name="T11" fmla="*/ 22 h 30"/>
                  <a:gd name="T12" fmla="*/ 0 w 6"/>
                  <a:gd name="T13" fmla="*/ 14 h 30"/>
                  <a:gd name="T14" fmla="*/ 0 w 6"/>
                  <a:gd name="T15" fmla="*/ 8 h 30"/>
                  <a:gd name="T16" fmla="*/ 0 w 6"/>
                  <a:gd name="T17" fmla="*/ 0 h 30"/>
                  <a:gd name="T18" fmla="*/ 2 w 6"/>
                  <a:gd name="T19" fmla="*/ 0 h 30"/>
                  <a:gd name="T20" fmla="*/ 4 w 6"/>
                  <a:gd name="T21" fmla="*/ 0 h 30"/>
                  <a:gd name="T22" fmla="*/ 6 w 6"/>
                  <a:gd name="T23" fmla="*/ 0 h 30"/>
                  <a:gd name="T24" fmla="*/ 6 w 6"/>
                  <a:gd name="T25" fmla="*/ 0 h 30"/>
                  <a:gd name="T26" fmla="*/ 6 w 6"/>
                  <a:gd name="T27" fmla="*/ 8 h 30"/>
                  <a:gd name="T28" fmla="*/ 6 w 6"/>
                  <a:gd name="T29" fmla="*/ 14 h 30"/>
                  <a:gd name="T30" fmla="*/ 6 w 6"/>
                  <a:gd name="T31" fmla="*/ 22 h 30"/>
                  <a:gd name="T32" fmla="*/ 6 w 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30"/>
                  <a:gd name="T53" fmla="*/ 6 w 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30">
                    <a:moveTo>
                      <a:pt x="6" y="30"/>
                    </a:moveTo>
                    <a:lnTo>
                      <a:pt x="6" y="30"/>
                    </a:lnTo>
                    <a:lnTo>
                      <a:pt x="4" y="30"/>
                    </a:lnTo>
                    <a:lnTo>
                      <a:pt x="2" y="30"/>
                    </a:lnTo>
                    <a:lnTo>
                      <a:pt x="0" y="30"/>
                    </a:lnTo>
                    <a:lnTo>
                      <a:pt x="0" y="22"/>
                    </a:lnTo>
                    <a:lnTo>
                      <a:pt x="0" y="14"/>
                    </a:lnTo>
                    <a:lnTo>
                      <a:pt x="0" y="8"/>
                    </a:lnTo>
                    <a:lnTo>
                      <a:pt x="0" y="0"/>
                    </a:lnTo>
                    <a:lnTo>
                      <a:pt x="2" y="0"/>
                    </a:lnTo>
                    <a:lnTo>
                      <a:pt x="4" y="0"/>
                    </a:lnTo>
                    <a:lnTo>
                      <a:pt x="6" y="0"/>
                    </a:lnTo>
                    <a:lnTo>
                      <a:pt x="6" y="8"/>
                    </a:lnTo>
                    <a:lnTo>
                      <a:pt x="6" y="14"/>
                    </a:lnTo>
                    <a:lnTo>
                      <a:pt x="6" y="22"/>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1" name="Freeform 265"/>
              <p:cNvSpPr>
                <a:spLocks/>
              </p:cNvSpPr>
              <p:nvPr/>
            </p:nvSpPr>
            <p:spPr bwMode="auto">
              <a:xfrm>
                <a:off x="1570" y="967"/>
                <a:ext cx="6" cy="100"/>
              </a:xfrm>
              <a:custGeom>
                <a:avLst/>
                <a:gdLst>
                  <a:gd name="T0" fmla="*/ 6 w 6"/>
                  <a:gd name="T1" fmla="*/ 100 h 100"/>
                  <a:gd name="T2" fmla="*/ 4 w 6"/>
                  <a:gd name="T3" fmla="*/ 100 h 100"/>
                  <a:gd name="T4" fmla="*/ 4 w 6"/>
                  <a:gd name="T5" fmla="*/ 100 h 100"/>
                  <a:gd name="T6" fmla="*/ 2 w 6"/>
                  <a:gd name="T7" fmla="*/ 100 h 100"/>
                  <a:gd name="T8" fmla="*/ 0 w 6"/>
                  <a:gd name="T9" fmla="*/ 100 h 100"/>
                  <a:gd name="T10" fmla="*/ 0 w 6"/>
                  <a:gd name="T11" fmla="*/ 75 h 100"/>
                  <a:gd name="T12" fmla="*/ 0 w 6"/>
                  <a:gd name="T13" fmla="*/ 51 h 100"/>
                  <a:gd name="T14" fmla="*/ 0 w 6"/>
                  <a:gd name="T15" fmla="*/ 26 h 100"/>
                  <a:gd name="T16" fmla="*/ 0 w 6"/>
                  <a:gd name="T17" fmla="*/ 0 h 100"/>
                  <a:gd name="T18" fmla="*/ 0 w 6"/>
                  <a:gd name="T19" fmla="*/ 0 h 100"/>
                  <a:gd name="T20" fmla="*/ 2 w 6"/>
                  <a:gd name="T21" fmla="*/ 0 h 100"/>
                  <a:gd name="T22" fmla="*/ 4 w 6"/>
                  <a:gd name="T23" fmla="*/ 0 h 100"/>
                  <a:gd name="T24" fmla="*/ 6 w 6"/>
                  <a:gd name="T25" fmla="*/ 0 h 100"/>
                  <a:gd name="T26" fmla="*/ 6 w 6"/>
                  <a:gd name="T27" fmla="*/ 26 h 100"/>
                  <a:gd name="T28" fmla="*/ 6 w 6"/>
                  <a:gd name="T29" fmla="*/ 51 h 100"/>
                  <a:gd name="T30" fmla="*/ 6 w 6"/>
                  <a:gd name="T31" fmla="*/ 75 h 100"/>
                  <a:gd name="T32" fmla="*/ 6 w 6"/>
                  <a:gd name="T33" fmla="*/ 10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0"/>
                  <a:gd name="T53" fmla="*/ 6 w 6"/>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0">
                    <a:moveTo>
                      <a:pt x="6" y="100"/>
                    </a:moveTo>
                    <a:lnTo>
                      <a:pt x="4" y="100"/>
                    </a:lnTo>
                    <a:lnTo>
                      <a:pt x="2" y="100"/>
                    </a:lnTo>
                    <a:lnTo>
                      <a:pt x="0" y="100"/>
                    </a:lnTo>
                    <a:lnTo>
                      <a:pt x="0" y="75"/>
                    </a:lnTo>
                    <a:lnTo>
                      <a:pt x="0" y="51"/>
                    </a:lnTo>
                    <a:lnTo>
                      <a:pt x="0" y="26"/>
                    </a:lnTo>
                    <a:lnTo>
                      <a:pt x="0" y="0"/>
                    </a:lnTo>
                    <a:lnTo>
                      <a:pt x="2" y="0"/>
                    </a:lnTo>
                    <a:lnTo>
                      <a:pt x="4" y="0"/>
                    </a:lnTo>
                    <a:lnTo>
                      <a:pt x="6" y="0"/>
                    </a:lnTo>
                    <a:lnTo>
                      <a:pt x="6" y="26"/>
                    </a:lnTo>
                    <a:lnTo>
                      <a:pt x="6" y="51"/>
                    </a:lnTo>
                    <a:lnTo>
                      <a:pt x="6" y="75"/>
                    </a:lnTo>
                    <a:lnTo>
                      <a:pt x="6"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2" name="Freeform 266"/>
              <p:cNvSpPr>
                <a:spLocks/>
              </p:cNvSpPr>
              <p:nvPr/>
            </p:nvSpPr>
            <p:spPr bwMode="auto">
              <a:xfrm>
                <a:off x="1568" y="901"/>
                <a:ext cx="8" cy="23"/>
              </a:xfrm>
              <a:custGeom>
                <a:avLst/>
                <a:gdLst>
                  <a:gd name="T0" fmla="*/ 8 w 8"/>
                  <a:gd name="T1" fmla="*/ 23 h 23"/>
                  <a:gd name="T2" fmla="*/ 6 w 8"/>
                  <a:gd name="T3" fmla="*/ 23 h 23"/>
                  <a:gd name="T4" fmla="*/ 4 w 8"/>
                  <a:gd name="T5" fmla="*/ 23 h 23"/>
                  <a:gd name="T6" fmla="*/ 2 w 8"/>
                  <a:gd name="T7" fmla="*/ 23 h 23"/>
                  <a:gd name="T8" fmla="*/ 2 w 8"/>
                  <a:gd name="T9" fmla="*/ 23 h 23"/>
                  <a:gd name="T10" fmla="*/ 2 w 8"/>
                  <a:gd name="T11" fmla="*/ 17 h 23"/>
                  <a:gd name="T12" fmla="*/ 2 w 8"/>
                  <a:gd name="T13" fmla="*/ 11 h 23"/>
                  <a:gd name="T14" fmla="*/ 2 w 8"/>
                  <a:gd name="T15" fmla="*/ 5 h 23"/>
                  <a:gd name="T16" fmla="*/ 0 w 8"/>
                  <a:gd name="T17" fmla="*/ 0 h 23"/>
                  <a:gd name="T18" fmla="*/ 2 w 8"/>
                  <a:gd name="T19" fmla="*/ 0 h 23"/>
                  <a:gd name="T20" fmla="*/ 4 w 8"/>
                  <a:gd name="T21" fmla="*/ 0 h 23"/>
                  <a:gd name="T22" fmla="*/ 6 w 8"/>
                  <a:gd name="T23" fmla="*/ 0 h 23"/>
                  <a:gd name="T24" fmla="*/ 8 w 8"/>
                  <a:gd name="T25" fmla="*/ 0 h 23"/>
                  <a:gd name="T26" fmla="*/ 8 w 8"/>
                  <a:gd name="T27" fmla="*/ 5 h 23"/>
                  <a:gd name="T28" fmla="*/ 8 w 8"/>
                  <a:gd name="T29" fmla="*/ 11 h 23"/>
                  <a:gd name="T30" fmla="*/ 8 w 8"/>
                  <a:gd name="T31" fmla="*/ 17 h 23"/>
                  <a:gd name="T32" fmla="*/ 8 w 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23"/>
                  <a:gd name="T53" fmla="*/ 8 w 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23">
                    <a:moveTo>
                      <a:pt x="8" y="23"/>
                    </a:moveTo>
                    <a:lnTo>
                      <a:pt x="6" y="23"/>
                    </a:lnTo>
                    <a:lnTo>
                      <a:pt x="4" y="23"/>
                    </a:lnTo>
                    <a:lnTo>
                      <a:pt x="2" y="23"/>
                    </a:lnTo>
                    <a:lnTo>
                      <a:pt x="2" y="17"/>
                    </a:lnTo>
                    <a:lnTo>
                      <a:pt x="2" y="11"/>
                    </a:lnTo>
                    <a:lnTo>
                      <a:pt x="2" y="5"/>
                    </a:lnTo>
                    <a:lnTo>
                      <a:pt x="0" y="0"/>
                    </a:lnTo>
                    <a:lnTo>
                      <a:pt x="2" y="0"/>
                    </a:lnTo>
                    <a:lnTo>
                      <a:pt x="4" y="0"/>
                    </a:lnTo>
                    <a:lnTo>
                      <a:pt x="6" y="0"/>
                    </a:lnTo>
                    <a:lnTo>
                      <a:pt x="8" y="0"/>
                    </a:lnTo>
                    <a:lnTo>
                      <a:pt x="8" y="5"/>
                    </a:lnTo>
                    <a:lnTo>
                      <a:pt x="8" y="11"/>
                    </a:lnTo>
                    <a:lnTo>
                      <a:pt x="8" y="17"/>
                    </a:lnTo>
                    <a:lnTo>
                      <a:pt x="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3" name="Freeform 267"/>
              <p:cNvSpPr>
                <a:spLocks/>
              </p:cNvSpPr>
              <p:nvPr/>
            </p:nvSpPr>
            <p:spPr bwMode="auto">
              <a:xfrm>
                <a:off x="1554" y="881"/>
                <a:ext cx="8" cy="51"/>
              </a:xfrm>
              <a:custGeom>
                <a:avLst/>
                <a:gdLst>
                  <a:gd name="T0" fmla="*/ 8 w 8"/>
                  <a:gd name="T1" fmla="*/ 31 h 51"/>
                  <a:gd name="T2" fmla="*/ 8 w 8"/>
                  <a:gd name="T3" fmla="*/ 35 h 51"/>
                  <a:gd name="T4" fmla="*/ 6 w 8"/>
                  <a:gd name="T5" fmla="*/ 41 h 51"/>
                  <a:gd name="T6" fmla="*/ 4 w 8"/>
                  <a:gd name="T7" fmla="*/ 47 h 51"/>
                  <a:gd name="T8" fmla="*/ 4 w 8"/>
                  <a:gd name="T9" fmla="*/ 51 h 51"/>
                  <a:gd name="T10" fmla="*/ 2 w 8"/>
                  <a:gd name="T11" fmla="*/ 51 h 51"/>
                  <a:gd name="T12" fmla="*/ 2 w 8"/>
                  <a:gd name="T13" fmla="*/ 51 h 51"/>
                  <a:gd name="T14" fmla="*/ 2 w 8"/>
                  <a:gd name="T15" fmla="*/ 51 h 51"/>
                  <a:gd name="T16" fmla="*/ 0 w 8"/>
                  <a:gd name="T17" fmla="*/ 51 h 51"/>
                  <a:gd name="T18" fmla="*/ 0 w 8"/>
                  <a:gd name="T19" fmla="*/ 39 h 51"/>
                  <a:gd name="T20" fmla="*/ 0 w 8"/>
                  <a:gd name="T21" fmla="*/ 27 h 51"/>
                  <a:gd name="T22" fmla="*/ 0 w 8"/>
                  <a:gd name="T23" fmla="*/ 14 h 51"/>
                  <a:gd name="T24" fmla="*/ 0 w 8"/>
                  <a:gd name="T25" fmla="*/ 0 h 51"/>
                  <a:gd name="T26" fmla="*/ 0 w 8"/>
                  <a:gd name="T27" fmla="*/ 0 h 51"/>
                  <a:gd name="T28" fmla="*/ 2 w 8"/>
                  <a:gd name="T29" fmla="*/ 0 h 51"/>
                  <a:gd name="T30" fmla="*/ 2 w 8"/>
                  <a:gd name="T31" fmla="*/ 0 h 51"/>
                  <a:gd name="T32" fmla="*/ 4 w 8"/>
                  <a:gd name="T33" fmla="*/ 0 h 51"/>
                  <a:gd name="T34" fmla="*/ 6 w 8"/>
                  <a:gd name="T35" fmla="*/ 8 h 51"/>
                  <a:gd name="T36" fmla="*/ 8 w 8"/>
                  <a:gd name="T37" fmla="*/ 14 h 51"/>
                  <a:gd name="T38" fmla="*/ 8 w 8"/>
                  <a:gd name="T39" fmla="*/ 20 h 51"/>
                  <a:gd name="T40" fmla="*/ 8 w 8"/>
                  <a:gd name="T41" fmla="*/ 3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1"/>
                  <a:gd name="T65" fmla="*/ 8 w 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1">
                    <a:moveTo>
                      <a:pt x="8" y="31"/>
                    </a:moveTo>
                    <a:lnTo>
                      <a:pt x="8" y="35"/>
                    </a:lnTo>
                    <a:lnTo>
                      <a:pt x="6" y="41"/>
                    </a:lnTo>
                    <a:lnTo>
                      <a:pt x="4" y="47"/>
                    </a:lnTo>
                    <a:lnTo>
                      <a:pt x="4" y="51"/>
                    </a:lnTo>
                    <a:lnTo>
                      <a:pt x="2" y="51"/>
                    </a:lnTo>
                    <a:lnTo>
                      <a:pt x="0" y="51"/>
                    </a:lnTo>
                    <a:lnTo>
                      <a:pt x="0" y="39"/>
                    </a:lnTo>
                    <a:lnTo>
                      <a:pt x="0" y="27"/>
                    </a:lnTo>
                    <a:lnTo>
                      <a:pt x="0" y="14"/>
                    </a:lnTo>
                    <a:lnTo>
                      <a:pt x="0" y="0"/>
                    </a:lnTo>
                    <a:lnTo>
                      <a:pt x="2" y="0"/>
                    </a:lnTo>
                    <a:lnTo>
                      <a:pt x="4" y="0"/>
                    </a:lnTo>
                    <a:lnTo>
                      <a:pt x="6" y="8"/>
                    </a:lnTo>
                    <a:lnTo>
                      <a:pt x="8" y="14"/>
                    </a:lnTo>
                    <a:lnTo>
                      <a:pt x="8" y="20"/>
                    </a:lnTo>
                    <a:lnTo>
                      <a:pt x="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4" name="Freeform 268"/>
              <p:cNvSpPr>
                <a:spLocks/>
              </p:cNvSpPr>
              <p:nvPr/>
            </p:nvSpPr>
            <p:spPr bwMode="auto">
              <a:xfrm>
                <a:off x="1527" y="887"/>
                <a:ext cx="6" cy="178"/>
              </a:xfrm>
              <a:custGeom>
                <a:avLst/>
                <a:gdLst>
                  <a:gd name="T0" fmla="*/ 6 w 6"/>
                  <a:gd name="T1" fmla="*/ 65 h 178"/>
                  <a:gd name="T2" fmla="*/ 4 w 6"/>
                  <a:gd name="T3" fmla="*/ 110 h 178"/>
                  <a:gd name="T4" fmla="*/ 4 w 6"/>
                  <a:gd name="T5" fmla="*/ 137 h 178"/>
                  <a:gd name="T6" fmla="*/ 4 w 6"/>
                  <a:gd name="T7" fmla="*/ 157 h 178"/>
                  <a:gd name="T8" fmla="*/ 6 w 6"/>
                  <a:gd name="T9" fmla="*/ 178 h 178"/>
                  <a:gd name="T10" fmla="*/ 4 w 6"/>
                  <a:gd name="T11" fmla="*/ 178 h 178"/>
                  <a:gd name="T12" fmla="*/ 4 w 6"/>
                  <a:gd name="T13" fmla="*/ 178 h 178"/>
                  <a:gd name="T14" fmla="*/ 2 w 6"/>
                  <a:gd name="T15" fmla="*/ 178 h 178"/>
                  <a:gd name="T16" fmla="*/ 2 w 6"/>
                  <a:gd name="T17" fmla="*/ 178 h 178"/>
                  <a:gd name="T18" fmla="*/ 0 w 6"/>
                  <a:gd name="T19" fmla="*/ 133 h 178"/>
                  <a:gd name="T20" fmla="*/ 0 w 6"/>
                  <a:gd name="T21" fmla="*/ 88 h 178"/>
                  <a:gd name="T22" fmla="*/ 0 w 6"/>
                  <a:gd name="T23" fmla="*/ 43 h 178"/>
                  <a:gd name="T24" fmla="*/ 0 w 6"/>
                  <a:gd name="T25" fmla="*/ 0 h 178"/>
                  <a:gd name="T26" fmla="*/ 2 w 6"/>
                  <a:gd name="T27" fmla="*/ 0 h 178"/>
                  <a:gd name="T28" fmla="*/ 2 w 6"/>
                  <a:gd name="T29" fmla="*/ 0 h 178"/>
                  <a:gd name="T30" fmla="*/ 2 w 6"/>
                  <a:gd name="T31" fmla="*/ 0 h 178"/>
                  <a:gd name="T32" fmla="*/ 4 w 6"/>
                  <a:gd name="T33" fmla="*/ 0 h 178"/>
                  <a:gd name="T34" fmla="*/ 4 w 6"/>
                  <a:gd name="T35" fmla="*/ 16 h 178"/>
                  <a:gd name="T36" fmla="*/ 6 w 6"/>
                  <a:gd name="T37" fmla="*/ 33 h 178"/>
                  <a:gd name="T38" fmla="*/ 6 w 6"/>
                  <a:gd name="T39" fmla="*/ 49 h 178"/>
                  <a:gd name="T40" fmla="*/ 6 w 6"/>
                  <a:gd name="T41" fmla="*/ 65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78"/>
                  <a:gd name="T65" fmla="*/ 6 w 6"/>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78">
                    <a:moveTo>
                      <a:pt x="6" y="65"/>
                    </a:moveTo>
                    <a:lnTo>
                      <a:pt x="4" y="110"/>
                    </a:lnTo>
                    <a:lnTo>
                      <a:pt x="4" y="137"/>
                    </a:lnTo>
                    <a:lnTo>
                      <a:pt x="4" y="157"/>
                    </a:lnTo>
                    <a:lnTo>
                      <a:pt x="6" y="178"/>
                    </a:lnTo>
                    <a:lnTo>
                      <a:pt x="4" y="178"/>
                    </a:lnTo>
                    <a:lnTo>
                      <a:pt x="2" y="178"/>
                    </a:lnTo>
                    <a:lnTo>
                      <a:pt x="0" y="133"/>
                    </a:lnTo>
                    <a:lnTo>
                      <a:pt x="0" y="88"/>
                    </a:lnTo>
                    <a:lnTo>
                      <a:pt x="0" y="43"/>
                    </a:lnTo>
                    <a:lnTo>
                      <a:pt x="0" y="0"/>
                    </a:lnTo>
                    <a:lnTo>
                      <a:pt x="2" y="0"/>
                    </a:lnTo>
                    <a:lnTo>
                      <a:pt x="4" y="0"/>
                    </a:lnTo>
                    <a:lnTo>
                      <a:pt x="4" y="16"/>
                    </a:lnTo>
                    <a:lnTo>
                      <a:pt x="6" y="33"/>
                    </a:lnTo>
                    <a:lnTo>
                      <a:pt x="6" y="49"/>
                    </a:lnTo>
                    <a:lnTo>
                      <a:pt x="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5" name="Freeform 269"/>
              <p:cNvSpPr>
                <a:spLocks/>
              </p:cNvSpPr>
              <p:nvPr/>
            </p:nvSpPr>
            <p:spPr bwMode="auto">
              <a:xfrm>
                <a:off x="1429" y="698"/>
                <a:ext cx="29" cy="399"/>
              </a:xfrm>
              <a:custGeom>
                <a:avLst/>
                <a:gdLst>
                  <a:gd name="T0" fmla="*/ 29 w 29"/>
                  <a:gd name="T1" fmla="*/ 18 h 399"/>
                  <a:gd name="T2" fmla="*/ 29 w 29"/>
                  <a:gd name="T3" fmla="*/ 114 h 399"/>
                  <a:gd name="T4" fmla="*/ 26 w 29"/>
                  <a:gd name="T5" fmla="*/ 208 h 399"/>
                  <a:gd name="T6" fmla="*/ 26 w 29"/>
                  <a:gd name="T7" fmla="*/ 303 h 399"/>
                  <a:gd name="T8" fmla="*/ 24 w 29"/>
                  <a:gd name="T9" fmla="*/ 399 h 399"/>
                  <a:gd name="T10" fmla="*/ 18 w 29"/>
                  <a:gd name="T11" fmla="*/ 399 h 399"/>
                  <a:gd name="T12" fmla="*/ 12 w 29"/>
                  <a:gd name="T13" fmla="*/ 399 h 399"/>
                  <a:gd name="T14" fmla="*/ 6 w 29"/>
                  <a:gd name="T15" fmla="*/ 399 h 399"/>
                  <a:gd name="T16" fmla="*/ 0 w 29"/>
                  <a:gd name="T17" fmla="*/ 399 h 399"/>
                  <a:gd name="T18" fmla="*/ 2 w 29"/>
                  <a:gd name="T19" fmla="*/ 195 h 399"/>
                  <a:gd name="T20" fmla="*/ 2 w 29"/>
                  <a:gd name="T21" fmla="*/ 85 h 399"/>
                  <a:gd name="T22" fmla="*/ 2 w 29"/>
                  <a:gd name="T23" fmla="*/ 32 h 399"/>
                  <a:gd name="T24" fmla="*/ 4 w 29"/>
                  <a:gd name="T25" fmla="*/ 0 h 399"/>
                  <a:gd name="T26" fmla="*/ 12 w 29"/>
                  <a:gd name="T27" fmla="*/ 2 h 399"/>
                  <a:gd name="T28" fmla="*/ 18 w 29"/>
                  <a:gd name="T29" fmla="*/ 2 h 399"/>
                  <a:gd name="T30" fmla="*/ 24 w 29"/>
                  <a:gd name="T31" fmla="*/ 4 h 399"/>
                  <a:gd name="T32" fmla="*/ 29 w 29"/>
                  <a:gd name="T33" fmla="*/ 6 h 399"/>
                  <a:gd name="T34" fmla="*/ 29 w 29"/>
                  <a:gd name="T35" fmla="*/ 8 h 399"/>
                  <a:gd name="T36" fmla="*/ 29 w 29"/>
                  <a:gd name="T37" fmla="*/ 10 h 399"/>
                  <a:gd name="T38" fmla="*/ 29 w 29"/>
                  <a:gd name="T39" fmla="*/ 14 h 399"/>
                  <a:gd name="T40" fmla="*/ 29 w 29"/>
                  <a:gd name="T41" fmla="*/ 18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99"/>
                  <a:gd name="T65" fmla="*/ 29 w 29"/>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99">
                    <a:moveTo>
                      <a:pt x="29" y="18"/>
                    </a:moveTo>
                    <a:lnTo>
                      <a:pt x="29" y="114"/>
                    </a:lnTo>
                    <a:lnTo>
                      <a:pt x="26" y="208"/>
                    </a:lnTo>
                    <a:lnTo>
                      <a:pt x="26" y="303"/>
                    </a:lnTo>
                    <a:lnTo>
                      <a:pt x="24" y="399"/>
                    </a:lnTo>
                    <a:lnTo>
                      <a:pt x="18" y="399"/>
                    </a:lnTo>
                    <a:lnTo>
                      <a:pt x="12" y="399"/>
                    </a:lnTo>
                    <a:lnTo>
                      <a:pt x="6" y="399"/>
                    </a:lnTo>
                    <a:lnTo>
                      <a:pt x="0" y="399"/>
                    </a:lnTo>
                    <a:lnTo>
                      <a:pt x="2" y="195"/>
                    </a:lnTo>
                    <a:lnTo>
                      <a:pt x="2" y="85"/>
                    </a:lnTo>
                    <a:lnTo>
                      <a:pt x="2" y="32"/>
                    </a:lnTo>
                    <a:lnTo>
                      <a:pt x="4" y="0"/>
                    </a:lnTo>
                    <a:lnTo>
                      <a:pt x="12" y="2"/>
                    </a:lnTo>
                    <a:lnTo>
                      <a:pt x="18" y="2"/>
                    </a:lnTo>
                    <a:lnTo>
                      <a:pt x="24" y="4"/>
                    </a:lnTo>
                    <a:lnTo>
                      <a:pt x="29" y="6"/>
                    </a:lnTo>
                    <a:lnTo>
                      <a:pt x="29" y="8"/>
                    </a:lnTo>
                    <a:lnTo>
                      <a:pt x="29" y="10"/>
                    </a:lnTo>
                    <a:lnTo>
                      <a:pt x="29" y="14"/>
                    </a:lnTo>
                    <a:lnTo>
                      <a:pt x="29"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6" name="Freeform 270"/>
              <p:cNvSpPr>
                <a:spLocks/>
              </p:cNvSpPr>
              <p:nvPr/>
            </p:nvSpPr>
            <p:spPr bwMode="auto">
              <a:xfrm>
                <a:off x="1406" y="704"/>
                <a:ext cx="17" cy="387"/>
              </a:xfrm>
              <a:custGeom>
                <a:avLst/>
                <a:gdLst>
                  <a:gd name="T0" fmla="*/ 17 w 17"/>
                  <a:gd name="T1" fmla="*/ 110 h 387"/>
                  <a:gd name="T2" fmla="*/ 17 w 17"/>
                  <a:gd name="T3" fmla="*/ 179 h 387"/>
                  <a:gd name="T4" fmla="*/ 17 w 17"/>
                  <a:gd name="T5" fmla="*/ 248 h 387"/>
                  <a:gd name="T6" fmla="*/ 17 w 17"/>
                  <a:gd name="T7" fmla="*/ 318 h 387"/>
                  <a:gd name="T8" fmla="*/ 15 w 17"/>
                  <a:gd name="T9" fmla="*/ 387 h 387"/>
                  <a:gd name="T10" fmla="*/ 11 w 17"/>
                  <a:gd name="T11" fmla="*/ 387 h 387"/>
                  <a:gd name="T12" fmla="*/ 9 w 17"/>
                  <a:gd name="T13" fmla="*/ 387 h 387"/>
                  <a:gd name="T14" fmla="*/ 5 w 17"/>
                  <a:gd name="T15" fmla="*/ 387 h 387"/>
                  <a:gd name="T16" fmla="*/ 0 w 17"/>
                  <a:gd name="T17" fmla="*/ 387 h 387"/>
                  <a:gd name="T18" fmla="*/ 0 w 17"/>
                  <a:gd name="T19" fmla="*/ 295 h 387"/>
                  <a:gd name="T20" fmla="*/ 2 w 17"/>
                  <a:gd name="T21" fmla="*/ 202 h 387"/>
                  <a:gd name="T22" fmla="*/ 2 w 17"/>
                  <a:gd name="T23" fmla="*/ 110 h 387"/>
                  <a:gd name="T24" fmla="*/ 5 w 17"/>
                  <a:gd name="T25" fmla="*/ 16 h 387"/>
                  <a:gd name="T26" fmla="*/ 7 w 17"/>
                  <a:gd name="T27" fmla="*/ 12 h 387"/>
                  <a:gd name="T28" fmla="*/ 9 w 17"/>
                  <a:gd name="T29" fmla="*/ 8 h 387"/>
                  <a:gd name="T30" fmla="*/ 9 w 17"/>
                  <a:gd name="T31" fmla="*/ 4 h 387"/>
                  <a:gd name="T32" fmla="*/ 11 w 17"/>
                  <a:gd name="T33" fmla="*/ 0 h 387"/>
                  <a:gd name="T34" fmla="*/ 13 w 17"/>
                  <a:gd name="T35" fmla="*/ 0 h 387"/>
                  <a:gd name="T36" fmla="*/ 15 w 17"/>
                  <a:gd name="T37" fmla="*/ 0 h 387"/>
                  <a:gd name="T38" fmla="*/ 15 w 17"/>
                  <a:gd name="T39" fmla="*/ 0 h 387"/>
                  <a:gd name="T40" fmla="*/ 17 w 17"/>
                  <a:gd name="T41" fmla="*/ 2 h 387"/>
                  <a:gd name="T42" fmla="*/ 17 w 17"/>
                  <a:gd name="T43" fmla="*/ 28 h 387"/>
                  <a:gd name="T44" fmla="*/ 17 w 17"/>
                  <a:gd name="T45" fmla="*/ 55 h 387"/>
                  <a:gd name="T46" fmla="*/ 17 w 17"/>
                  <a:gd name="T47" fmla="*/ 83 h 387"/>
                  <a:gd name="T48" fmla="*/ 17 w 17"/>
                  <a:gd name="T49" fmla="*/ 110 h 3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387"/>
                  <a:gd name="T77" fmla="*/ 17 w 17"/>
                  <a:gd name="T78" fmla="*/ 387 h 3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387">
                    <a:moveTo>
                      <a:pt x="17" y="110"/>
                    </a:moveTo>
                    <a:lnTo>
                      <a:pt x="17" y="179"/>
                    </a:lnTo>
                    <a:lnTo>
                      <a:pt x="17" y="248"/>
                    </a:lnTo>
                    <a:lnTo>
                      <a:pt x="17" y="318"/>
                    </a:lnTo>
                    <a:lnTo>
                      <a:pt x="15" y="387"/>
                    </a:lnTo>
                    <a:lnTo>
                      <a:pt x="11" y="387"/>
                    </a:lnTo>
                    <a:lnTo>
                      <a:pt x="9" y="387"/>
                    </a:lnTo>
                    <a:lnTo>
                      <a:pt x="5" y="387"/>
                    </a:lnTo>
                    <a:lnTo>
                      <a:pt x="0" y="387"/>
                    </a:lnTo>
                    <a:lnTo>
                      <a:pt x="0" y="295"/>
                    </a:lnTo>
                    <a:lnTo>
                      <a:pt x="2" y="202"/>
                    </a:lnTo>
                    <a:lnTo>
                      <a:pt x="2" y="110"/>
                    </a:lnTo>
                    <a:lnTo>
                      <a:pt x="5" y="16"/>
                    </a:lnTo>
                    <a:lnTo>
                      <a:pt x="7" y="12"/>
                    </a:lnTo>
                    <a:lnTo>
                      <a:pt x="9" y="8"/>
                    </a:lnTo>
                    <a:lnTo>
                      <a:pt x="9" y="4"/>
                    </a:lnTo>
                    <a:lnTo>
                      <a:pt x="11" y="0"/>
                    </a:lnTo>
                    <a:lnTo>
                      <a:pt x="13" y="0"/>
                    </a:lnTo>
                    <a:lnTo>
                      <a:pt x="15" y="0"/>
                    </a:lnTo>
                    <a:lnTo>
                      <a:pt x="17" y="2"/>
                    </a:lnTo>
                    <a:lnTo>
                      <a:pt x="17" y="28"/>
                    </a:lnTo>
                    <a:lnTo>
                      <a:pt x="17" y="55"/>
                    </a:lnTo>
                    <a:lnTo>
                      <a:pt x="17" y="83"/>
                    </a:lnTo>
                    <a:lnTo>
                      <a:pt x="17" y="11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7" name="Freeform 271"/>
              <p:cNvSpPr>
                <a:spLocks/>
              </p:cNvSpPr>
              <p:nvPr/>
            </p:nvSpPr>
            <p:spPr bwMode="auto">
              <a:xfrm>
                <a:off x="1390" y="700"/>
                <a:ext cx="14" cy="395"/>
              </a:xfrm>
              <a:custGeom>
                <a:avLst/>
                <a:gdLst>
                  <a:gd name="T0" fmla="*/ 14 w 14"/>
                  <a:gd name="T1" fmla="*/ 69 h 395"/>
                  <a:gd name="T2" fmla="*/ 14 w 14"/>
                  <a:gd name="T3" fmla="*/ 150 h 395"/>
                  <a:gd name="T4" fmla="*/ 14 w 14"/>
                  <a:gd name="T5" fmla="*/ 230 h 395"/>
                  <a:gd name="T6" fmla="*/ 12 w 14"/>
                  <a:gd name="T7" fmla="*/ 312 h 395"/>
                  <a:gd name="T8" fmla="*/ 12 w 14"/>
                  <a:gd name="T9" fmla="*/ 391 h 395"/>
                  <a:gd name="T10" fmla="*/ 8 w 14"/>
                  <a:gd name="T11" fmla="*/ 393 h 395"/>
                  <a:gd name="T12" fmla="*/ 6 w 14"/>
                  <a:gd name="T13" fmla="*/ 395 h 395"/>
                  <a:gd name="T14" fmla="*/ 2 w 14"/>
                  <a:gd name="T15" fmla="*/ 395 h 395"/>
                  <a:gd name="T16" fmla="*/ 0 w 14"/>
                  <a:gd name="T17" fmla="*/ 395 h 395"/>
                  <a:gd name="T18" fmla="*/ 0 w 14"/>
                  <a:gd name="T19" fmla="*/ 269 h 395"/>
                  <a:gd name="T20" fmla="*/ 0 w 14"/>
                  <a:gd name="T21" fmla="*/ 187 h 395"/>
                  <a:gd name="T22" fmla="*/ 2 w 14"/>
                  <a:gd name="T23" fmla="*/ 110 h 395"/>
                  <a:gd name="T24" fmla="*/ 4 w 14"/>
                  <a:gd name="T25" fmla="*/ 0 h 395"/>
                  <a:gd name="T26" fmla="*/ 8 w 14"/>
                  <a:gd name="T27" fmla="*/ 2 h 395"/>
                  <a:gd name="T28" fmla="*/ 12 w 14"/>
                  <a:gd name="T29" fmla="*/ 4 h 395"/>
                  <a:gd name="T30" fmla="*/ 12 w 14"/>
                  <a:gd name="T31" fmla="*/ 6 h 395"/>
                  <a:gd name="T32" fmla="*/ 14 w 14"/>
                  <a:gd name="T33" fmla="*/ 8 h 395"/>
                  <a:gd name="T34" fmla="*/ 14 w 14"/>
                  <a:gd name="T35" fmla="*/ 22 h 395"/>
                  <a:gd name="T36" fmla="*/ 14 w 14"/>
                  <a:gd name="T37" fmla="*/ 38 h 395"/>
                  <a:gd name="T38" fmla="*/ 14 w 14"/>
                  <a:gd name="T39" fmla="*/ 53 h 395"/>
                  <a:gd name="T40" fmla="*/ 14 w 14"/>
                  <a:gd name="T41" fmla="*/ 69 h 3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95"/>
                  <a:gd name="T65" fmla="*/ 14 w 14"/>
                  <a:gd name="T66" fmla="*/ 395 h 3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95">
                    <a:moveTo>
                      <a:pt x="14" y="69"/>
                    </a:moveTo>
                    <a:lnTo>
                      <a:pt x="14" y="150"/>
                    </a:lnTo>
                    <a:lnTo>
                      <a:pt x="14" y="230"/>
                    </a:lnTo>
                    <a:lnTo>
                      <a:pt x="12" y="312"/>
                    </a:lnTo>
                    <a:lnTo>
                      <a:pt x="12" y="391"/>
                    </a:lnTo>
                    <a:lnTo>
                      <a:pt x="8" y="393"/>
                    </a:lnTo>
                    <a:lnTo>
                      <a:pt x="6" y="395"/>
                    </a:lnTo>
                    <a:lnTo>
                      <a:pt x="2" y="395"/>
                    </a:lnTo>
                    <a:lnTo>
                      <a:pt x="0" y="395"/>
                    </a:lnTo>
                    <a:lnTo>
                      <a:pt x="0" y="269"/>
                    </a:lnTo>
                    <a:lnTo>
                      <a:pt x="0" y="187"/>
                    </a:lnTo>
                    <a:lnTo>
                      <a:pt x="2" y="110"/>
                    </a:lnTo>
                    <a:lnTo>
                      <a:pt x="4" y="0"/>
                    </a:lnTo>
                    <a:lnTo>
                      <a:pt x="8" y="2"/>
                    </a:lnTo>
                    <a:lnTo>
                      <a:pt x="12" y="4"/>
                    </a:lnTo>
                    <a:lnTo>
                      <a:pt x="12" y="6"/>
                    </a:lnTo>
                    <a:lnTo>
                      <a:pt x="14" y="8"/>
                    </a:lnTo>
                    <a:lnTo>
                      <a:pt x="14" y="22"/>
                    </a:lnTo>
                    <a:lnTo>
                      <a:pt x="14" y="38"/>
                    </a:lnTo>
                    <a:lnTo>
                      <a:pt x="14" y="53"/>
                    </a:lnTo>
                    <a:lnTo>
                      <a:pt x="14" y="69"/>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8" name="Freeform 272"/>
              <p:cNvSpPr>
                <a:spLocks/>
              </p:cNvSpPr>
              <p:nvPr/>
            </p:nvSpPr>
            <p:spPr bwMode="auto">
              <a:xfrm>
                <a:off x="1366" y="700"/>
                <a:ext cx="20" cy="397"/>
              </a:xfrm>
              <a:custGeom>
                <a:avLst/>
                <a:gdLst>
                  <a:gd name="T0" fmla="*/ 20 w 20"/>
                  <a:gd name="T1" fmla="*/ 93 h 397"/>
                  <a:gd name="T2" fmla="*/ 18 w 20"/>
                  <a:gd name="T3" fmla="*/ 169 h 397"/>
                  <a:gd name="T4" fmla="*/ 18 w 20"/>
                  <a:gd name="T5" fmla="*/ 244 h 397"/>
                  <a:gd name="T6" fmla="*/ 18 w 20"/>
                  <a:gd name="T7" fmla="*/ 320 h 397"/>
                  <a:gd name="T8" fmla="*/ 16 w 20"/>
                  <a:gd name="T9" fmla="*/ 395 h 397"/>
                  <a:gd name="T10" fmla="*/ 12 w 20"/>
                  <a:gd name="T11" fmla="*/ 395 h 397"/>
                  <a:gd name="T12" fmla="*/ 8 w 20"/>
                  <a:gd name="T13" fmla="*/ 395 h 397"/>
                  <a:gd name="T14" fmla="*/ 4 w 20"/>
                  <a:gd name="T15" fmla="*/ 397 h 397"/>
                  <a:gd name="T16" fmla="*/ 0 w 20"/>
                  <a:gd name="T17" fmla="*/ 397 h 397"/>
                  <a:gd name="T18" fmla="*/ 0 w 20"/>
                  <a:gd name="T19" fmla="*/ 365 h 397"/>
                  <a:gd name="T20" fmla="*/ 0 w 20"/>
                  <a:gd name="T21" fmla="*/ 312 h 397"/>
                  <a:gd name="T22" fmla="*/ 2 w 20"/>
                  <a:gd name="T23" fmla="*/ 203 h 397"/>
                  <a:gd name="T24" fmla="*/ 4 w 20"/>
                  <a:gd name="T25" fmla="*/ 0 h 397"/>
                  <a:gd name="T26" fmla="*/ 8 w 20"/>
                  <a:gd name="T27" fmla="*/ 0 h 397"/>
                  <a:gd name="T28" fmla="*/ 12 w 20"/>
                  <a:gd name="T29" fmla="*/ 0 h 397"/>
                  <a:gd name="T30" fmla="*/ 16 w 20"/>
                  <a:gd name="T31" fmla="*/ 0 h 397"/>
                  <a:gd name="T32" fmla="*/ 20 w 20"/>
                  <a:gd name="T33" fmla="*/ 0 h 397"/>
                  <a:gd name="T34" fmla="*/ 20 w 20"/>
                  <a:gd name="T35" fmla="*/ 24 h 397"/>
                  <a:gd name="T36" fmla="*/ 20 w 20"/>
                  <a:gd name="T37" fmla="*/ 49 h 397"/>
                  <a:gd name="T38" fmla="*/ 20 w 20"/>
                  <a:gd name="T39" fmla="*/ 71 h 397"/>
                  <a:gd name="T40" fmla="*/ 20 w 20"/>
                  <a:gd name="T41" fmla="*/ 93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97"/>
                  <a:gd name="T65" fmla="*/ 20 w 20"/>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97">
                    <a:moveTo>
                      <a:pt x="20" y="93"/>
                    </a:moveTo>
                    <a:lnTo>
                      <a:pt x="18" y="169"/>
                    </a:lnTo>
                    <a:lnTo>
                      <a:pt x="18" y="244"/>
                    </a:lnTo>
                    <a:lnTo>
                      <a:pt x="18" y="320"/>
                    </a:lnTo>
                    <a:lnTo>
                      <a:pt x="16" y="395"/>
                    </a:lnTo>
                    <a:lnTo>
                      <a:pt x="12" y="395"/>
                    </a:lnTo>
                    <a:lnTo>
                      <a:pt x="8" y="395"/>
                    </a:lnTo>
                    <a:lnTo>
                      <a:pt x="4" y="397"/>
                    </a:lnTo>
                    <a:lnTo>
                      <a:pt x="0" y="397"/>
                    </a:lnTo>
                    <a:lnTo>
                      <a:pt x="0" y="365"/>
                    </a:lnTo>
                    <a:lnTo>
                      <a:pt x="0" y="312"/>
                    </a:lnTo>
                    <a:lnTo>
                      <a:pt x="2" y="203"/>
                    </a:lnTo>
                    <a:lnTo>
                      <a:pt x="4" y="0"/>
                    </a:lnTo>
                    <a:lnTo>
                      <a:pt x="8" y="0"/>
                    </a:lnTo>
                    <a:lnTo>
                      <a:pt x="12" y="0"/>
                    </a:lnTo>
                    <a:lnTo>
                      <a:pt x="16" y="0"/>
                    </a:lnTo>
                    <a:lnTo>
                      <a:pt x="20" y="0"/>
                    </a:lnTo>
                    <a:lnTo>
                      <a:pt x="20" y="24"/>
                    </a:lnTo>
                    <a:lnTo>
                      <a:pt x="20" y="49"/>
                    </a:lnTo>
                    <a:lnTo>
                      <a:pt x="20" y="71"/>
                    </a:lnTo>
                    <a:lnTo>
                      <a:pt x="20" y="9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9" name="Freeform 273"/>
              <p:cNvSpPr>
                <a:spLocks/>
              </p:cNvSpPr>
              <p:nvPr/>
            </p:nvSpPr>
            <p:spPr bwMode="auto">
              <a:xfrm>
                <a:off x="1337" y="700"/>
                <a:ext cx="24" cy="401"/>
              </a:xfrm>
              <a:custGeom>
                <a:avLst/>
                <a:gdLst>
                  <a:gd name="T0" fmla="*/ 24 w 24"/>
                  <a:gd name="T1" fmla="*/ 20 h 401"/>
                  <a:gd name="T2" fmla="*/ 22 w 24"/>
                  <a:gd name="T3" fmla="*/ 114 h 401"/>
                  <a:gd name="T4" fmla="*/ 22 w 24"/>
                  <a:gd name="T5" fmla="*/ 208 h 401"/>
                  <a:gd name="T6" fmla="*/ 20 w 24"/>
                  <a:gd name="T7" fmla="*/ 303 h 401"/>
                  <a:gd name="T8" fmla="*/ 20 w 24"/>
                  <a:gd name="T9" fmla="*/ 397 h 401"/>
                  <a:gd name="T10" fmla="*/ 14 w 24"/>
                  <a:gd name="T11" fmla="*/ 399 h 401"/>
                  <a:gd name="T12" fmla="*/ 10 w 24"/>
                  <a:gd name="T13" fmla="*/ 399 h 401"/>
                  <a:gd name="T14" fmla="*/ 4 w 24"/>
                  <a:gd name="T15" fmla="*/ 399 h 401"/>
                  <a:gd name="T16" fmla="*/ 0 w 24"/>
                  <a:gd name="T17" fmla="*/ 401 h 401"/>
                  <a:gd name="T18" fmla="*/ 2 w 24"/>
                  <a:gd name="T19" fmla="*/ 303 h 401"/>
                  <a:gd name="T20" fmla="*/ 4 w 24"/>
                  <a:gd name="T21" fmla="*/ 206 h 401"/>
                  <a:gd name="T22" fmla="*/ 6 w 24"/>
                  <a:gd name="T23" fmla="*/ 108 h 401"/>
                  <a:gd name="T24" fmla="*/ 8 w 24"/>
                  <a:gd name="T25" fmla="*/ 10 h 401"/>
                  <a:gd name="T26" fmla="*/ 10 w 24"/>
                  <a:gd name="T27" fmla="*/ 8 h 401"/>
                  <a:gd name="T28" fmla="*/ 10 w 24"/>
                  <a:gd name="T29" fmla="*/ 6 h 401"/>
                  <a:gd name="T30" fmla="*/ 10 w 24"/>
                  <a:gd name="T31" fmla="*/ 2 h 401"/>
                  <a:gd name="T32" fmla="*/ 12 w 24"/>
                  <a:gd name="T33" fmla="*/ 0 h 401"/>
                  <a:gd name="T34" fmla="*/ 14 w 24"/>
                  <a:gd name="T35" fmla="*/ 0 h 401"/>
                  <a:gd name="T36" fmla="*/ 18 w 24"/>
                  <a:gd name="T37" fmla="*/ 0 h 401"/>
                  <a:gd name="T38" fmla="*/ 20 w 24"/>
                  <a:gd name="T39" fmla="*/ 0 h 401"/>
                  <a:gd name="T40" fmla="*/ 22 w 24"/>
                  <a:gd name="T41" fmla="*/ 0 h 401"/>
                  <a:gd name="T42" fmla="*/ 22 w 24"/>
                  <a:gd name="T43" fmla="*/ 6 h 401"/>
                  <a:gd name="T44" fmla="*/ 24 w 24"/>
                  <a:gd name="T45" fmla="*/ 10 h 401"/>
                  <a:gd name="T46" fmla="*/ 24 w 24"/>
                  <a:gd name="T47" fmla="*/ 14 h 401"/>
                  <a:gd name="T48" fmla="*/ 24 w 24"/>
                  <a:gd name="T49" fmla="*/ 20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401"/>
                  <a:gd name="T77" fmla="*/ 24 w 24"/>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401">
                    <a:moveTo>
                      <a:pt x="24" y="20"/>
                    </a:moveTo>
                    <a:lnTo>
                      <a:pt x="22" y="114"/>
                    </a:lnTo>
                    <a:lnTo>
                      <a:pt x="22" y="208"/>
                    </a:lnTo>
                    <a:lnTo>
                      <a:pt x="20" y="303"/>
                    </a:lnTo>
                    <a:lnTo>
                      <a:pt x="20" y="397"/>
                    </a:lnTo>
                    <a:lnTo>
                      <a:pt x="14" y="399"/>
                    </a:lnTo>
                    <a:lnTo>
                      <a:pt x="10" y="399"/>
                    </a:lnTo>
                    <a:lnTo>
                      <a:pt x="4" y="399"/>
                    </a:lnTo>
                    <a:lnTo>
                      <a:pt x="0" y="401"/>
                    </a:lnTo>
                    <a:lnTo>
                      <a:pt x="2" y="303"/>
                    </a:lnTo>
                    <a:lnTo>
                      <a:pt x="4" y="206"/>
                    </a:lnTo>
                    <a:lnTo>
                      <a:pt x="6" y="108"/>
                    </a:lnTo>
                    <a:lnTo>
                      <a:pt x="8" y="10"/>
                    </a:lnTo>
                    <a:lnTo>
                      <a:pt x="10" y="8"/>
                    </a:lnTo>
                    <a:lnTo>
                      <a:pt x="10" y="6"/>
                    </a:lnTo>
                    <a:lnTo>
                      <a:pt x="10" y="2"/>
                    </a:lnTo>
                    <a:lnTo>
                      <a:pt x="12" y="0"/>
                    </a:lnTo>
                    <a:lnTo>
                      <a:pt x="14" y="0"/>
                    </a:lnTo>
                    <a:lnTo>
                      <a:pt x="18" y="0"/>
                    </a:lnTo>
                    <a:lnTo>
                      <a:pt x="20" y="0"/>
                    </a:lnTo>
                    <a:lnTo>
                      <a:pt x="22" y="0"/>
                    </a:lnTo>
                    <a:lnTo>
                      <a:pt x="22" y="6"/>
                    </a:lnTo>
                    <a:lnTo>
                      <a:pt x="24" y="10"/>
                    </a:lnTo>
                    <a:lnTo>
                      <a:pt x="24" y="14"/>
                    </a:lnTo>
                    <a:lnTo>
                      <a:pt x="24"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0" name="Freeform 274"/>
              <p:cNvSpPr>
                <a:spLocks/>
              </p:cNvSpPr>
              <p:nvPr/>
            </p:nvSpPr>
            <p:spPr bwMode="auto">
              <a:xfrm>
                <a:off x="1316" y="696"/>
                <a:ext cx="25" cy="401"/>
              </a:xfrm>
              <a:custGeom>
                <a:avLst/>
                <a:gdLst>
                  <a:gd name="T0" fmla="*/ 25 w 25"/>
                  <a:gd name="T1" fmla="*/ 59 h 401"/>
                  <a:gd name="T2" fmla="*/ 21 w 25"/>
                  <a:gd name="T3" fmla="*/ 144 h 401"/>
                  <a:gd name="T4" fmla="*/ 19 w 25"/>
                  <a:gd name="T5" fmla="*/ 230 h 401"/>
                  <a:gd name="T6" fmla="*/ 17 w 25"/>
                  <a:gd name="T7" fmla="*/ 316 h 401"/>
                  <a:gd name="T8" fmla="*/ 15 w 25"/>
                  <a:gd name="T9" fmla="*/ 401 h 401"/>
                  <a:gd name="T10" fmla="*/ 11 w 25"/>
                  <a:gd name="T11" fmla="*/ 401 h 401"/>
                  <a:gd name="T12" fmla="*/ 9 w 25"/>
                  <a:gd name="T13" fmla="*/ 399 h 401"/>
                  <a:gd name="T14" fmla="*/ 5 w 25"/>
                  <a:gd name="T15" fmla="*/ 399 h 401"/>
                  <a:gd name="T16" fmla="*/ 2 w 25"/>
                  <a:gd name="T17" fmla="*/ 399 h 401"/>
                  <a:gd name="T18" fmla="*/ 0 w 25"/>
                  <a:gd name="T19" fmla="*/ 226 h 401"/>
                  <a:gd name="T20" fmla="*/ 0 w 25"/>
                  <a:gd name="T21" fmla="*/ 126 h 401"/>
                  <a:gd name="T22" fmla="*/ 0 w 25"/>
                  <a:gd name="T23" fmla="*/ 65 h 401"/>
                  <a:gd name="T24" fmla="*/ 2 w 25"/>
                  <a:gd name="T25" fmla="*/ 4 h 401"/>
                  <a:gd name="T26" fmla="*/ 7 w 25"/>
                  <a:gd name="T27" fmla="*/ 2 h 401"/>
                  <a:gd name="T28" fmla="*/ 9 w 25"/>
                  <a:gd name="T29" fmla="*/ 0 h 401"/>
                  <a:gd name="T30" fmla="*/ 13 w 25"/>
                  <a:gd name="T31" fmla="*/ 0 h 401"/>
                  <a:gd name="T32" fmla="*/ 21 w 25"/>
                  <a:gd name="T33" fmla="*/ 2 h 401"/>
                  <a:gd name="T34" fmla="*/ 21 w 25"/>
                  <a:gd name="T35" fmla="*/ 16 h 401"/>
                  <a:gd name="T36" fmla="*/ 21 w 25"/>
                  <a:gd name="T37" fmla="*/ 30 h 401"/>
                  <a:gd name="T38" fmla="*/ 23 w 25"/>
                  <a:gd name="T39" fmla="*/ 44 h 401"/>
                  <a:gd name="T40" fmla="*/ 25 w 25"/>
                  <a:gd name="T41" fmla="*/ 59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401"/>
                  <a:gd name="T65" fmla="*/ 25 w 25"/>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401">
                    <a:moveTo>
                      <a:pt x="25" y="59"/>
                    </a:moveTo>
                    <a:lnTo>
                      <a:pt x="21" y="144"/>
                    </a:lnTo>
                    <a:lnTo>
                      <a:pt x="19" y="230"/>
                    </a:lnTo>
                    <a:lnTo>
                      <a:pt x="17" y="316"/>
                    </a:lnTo>
                    <a:lnTo>
                      <a:pt x="15" y="401"/>
                    </a:lnTo>
                    <a:lnTo>
                      <a:pt x="11" y="401"/>
                    </a:lnTo>
                    <a:lnTo>
                      <a:pt x="9" y="399"/>
                    </a:lnTo>
                    <a:lnTo>
                      <a:pt x="5" y="399"/>
                    </a:lnTo>
                    <a:lnTo>
                      <a:pt x="2" y="399"/>
                    </a:lnTo>
                    <a:lnTo>
                      <a:pt x="0" y="226"/>
                    </a:lnTo>
                    <a:lnTo>
                      <a:pt x="0" y="126"/>
                    </a:lnTo>
                    <a:lnTo>
                      <a:pt x="0" y="65"/>
                    </a:lnTo>
                    <a:lnTo>
                      <a:pt x="2" y="4"/>
                    </a:lnTo>
                    <a:lnTo>
                      <a:pt x="7" y="2"/>
                    </a:lnTo>
                    <a:lnTo>
                      <a:pt x="9" y="0"/>
                    </a:lnTo>
                    <a:lnTo>
                      <a:pt x="13" y="0"/>
                    </a:lnTo>
                    <a:lnTo>
                      <a:pt x="21" y="2"/>
                    </a:lnTo>
                    <a:lnTo>
                      <a:pt x="21" y="16"/>
                    </a:lnTo>
                    <a:lnTo>
                      <a:pt x="21" y="30"/>
                    </a:lnTo>
                    <a:lnTo>
                      <a:pt x="23" y="44"/>
                    </a:lnTo>
                    <a:lnTo>
                      <a:pt x="25" y="59"/>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1" name="Freeform 275"/>
              <p:cNvSpPr>
                <a:spLocks/>
              </p:cNvSpPr>
              <p:nvPr/>
            </p:nvSpPr>
            <p:spPr bwMode="auto">
              <a:xfrm>
                <a:off x="1286" y="871"/>
                <a:ext cx="20" cy="228"/>
              </a:xfrm>
              <a:custGeom>
                <a:avLst/>
                <a:gdLst>
                  <a:gd name="T0" fmla="*/ 20 w 20"/>
                  <a:gd name="T1" fmla="*/ 85 h 228"/>
                  <a:gd name="T2" fmla="*/ 18 w 20"/>
                  <a:gd name="T3" fmla="*/ 120 h 228"/>
                  <a:gd name="T4" fmla="*/ 18 w 20"/>
                  <a:gd name="T5" fmla="*/ 157 h 228"/>
                  <a:gd name="T6" fmla="*/ 18 w 20"/>
                  <a:gd name="T7" fmla="*/ 192 h 228"/>
                  <a:gd name="T8" fmla="*/ 18 w 20"/>
                  <a:gd name="T9" fmla="*/ 228 h 228"/>
                  <a:gd name="T10" fmla="*/ 14 w 20"/>
                  <a:gd name="T11" fmla="*/ 228 h 228"/>
                  <a:gd name="T12" fmla="*/ 10 w 20"/>
                  <a:gd name="T13" fmla="*/ 228 h 228"/>
                  <a:gd name="T14" fmla="*/ 6 w 20"/>
                  <a:gd name="T15" fmla="*/ 228 h 228"/>
                  <a:gd name="T16" fmla="*/ 2 w 20"/>
                  <a:gd name="T17" fmla="*/ 228 h 228"/>
                  <a:gd name="T18" fmla="*/ 2 w 20"/>
                  <a:gd name="T19" fmla="*/ 179 h 228"/>
                  <a:gd name="T20" fmla="*/ 2 w 20"/>
                  <a:gd name="T21" fmla="*/ 128 h 228"/>
                  <a:gd name="T22" fmla="*/ 0 w 20"/>
                  <a:gd name="T23" fmla="*/ 79 h 228"/>
                  <a:gd name="T24" fmla="*/ 0 w 20"/>
                  <a:gd name="T25" fmla="*/ 30 h 228"/>
                  <a:gd name="T26" fmla="*/ 2 w 20"/>
                  <a:gd name="T27" fmla="*/ 30 h 228"/>
                  <a:gd name="T28" fmla="*/ 4 w 20"/>
                  <a:gd name="T29" fmla="*/ 30 h 228"/>
                  <a:gd name="T30" fmla="*/ 6 w 20"/>
                  <a:gd name="T31" fmla="*/ 30 h 228"/>
                  <a:gd name="T32" fmla="*/ 6 w 20"/>
                  <a:gd name="T33" fmla="*/ 30 h 228"/>
                  <a:gd name="T34" fmla="*/ 6 w 20"/>
                  <a:gd name="T35" fmla="*/ 22 h 228"/>
                  <a:gd name="T36" fmla="*/ 6 w 20"/>
                  <a:gd name="T37" fmla="*/ 14 h 228"/>
                  <a:gd name="T38" fmla="*/ 6 w 20"/>
                  <a:gd name="T39" fmla="*/ 8 h 228"/>
                  <a:gd name="T40" fmla="*/ 6 w 20"/>
                  <a:gd name="T41" fmla="*/ 0 h 228"/>
                  <a:gd name="T42" fmla="*/ 10 w 20"/>
                  <a:gd name="T43" fmla="*/ 4 h 228"/>
                  <a:gd name="T44" fmla="*/ 12 w 20"/>
                  <a:gd name="T45" fmla="*/ 6 h 228"/>
                  <a:gd name="T46" fmla="*/ 14 w 20"/>
                  <a:gd name="T47" fmla="*/ 10 h 228"/>
                  <a:gd name="T48" fmla="*/ 18 w 20"/>
                  <a:gd name="T49" fmla="*/ 16 h 228"/>
                  <a:gd name="T50" fmla="*/ 18 w 20"/>
                  <a:gd name="T51" fmla="*/ 32 h 228"/>
                  <a:gd name="T52" fmla="*/ 18 w 20"/>
                  <a:gd name="T53" fmla="*/ 49 h 228"/>
                  <a:gd name="T54" fmla="*/ 18 w 20"/>
                  <a:gd name="T55" fmla="*/ 67 h 228"/>
                  <a:gd name="T56" fmla="*/ 20 w 20"/>
                  <a:gd name="T57" fmla="*/ 85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228"/>
                  <a:gd name="T89" fmla="*/ 20 w 20"/>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228">
                    <a:moveTo>
                      <a:pt x="20" y="85"/>
                    </a:moveTo>
                    <a:lnTo>
                      <a:pt x="18" y="120"/>
                    </a:lnTo>
                    <a:lnTo>
                      <a:pt x="18" y="157"/>
                    </a:lnTo>
                    <a:lnTo>
                      <a:pt x="18" y="192"/>
                    </a:lnTo>
                    <a:lnTo>
                      <a:pt x="18" y="228"/>
                    </a:lnTo>
                    <a:lnTo>
                      <a:pt x="14" y="228"/>
                    </a:lnTo>
                    <a:lnTo>
                      <a:pt x="10" y="228"/>
                    </a:lnTo>
                    <a:lnTo>
                      <a:pt x="6" y="228"/>
                    </a:lnTo>
                    <a:lnTo>
                      <a:pt x="2" y="228"/>
                    </a:lnTo>
                    <a:lnTo>
                      <a:pt x="2" y="179"/>
                    </a:lnTo>
                    <a:lnTo>
                      <a:pt x="2" y="128"/>
                    </a:lnTo>
                    <a:lnTo>
                      <a:pt x="0" y="79"/>
                    </a:lnTo>
                    <a:lnTo>
                      <a:pt x="0" y="30"/>
                    </a:lnTo>
                    <a:lnTo>
                      <a:pt x="2" y="30"/>
                    </a:lnTo>
                    <a:lnTo>
                      <a:pt x="4" y="30"/>
                    </a:lnTo>
                    <a:lnTo>
                      <a:pt x="6" y="30"/>
                    </a:lnTo>
                    <a:lnTo>
                      <a:pt x="6" y="22"/>
                    </a:lnTo>
                    <a:lnTo>
                      <a:pt x="6" y="14"/>
                    </a:lnTo>
                    <a:lnTo>
                      <a:pt x="6" y="8"/>
                    </a:lnTo>
                    <a:lnTo>
                      <a:pt x="6" y="0"/>
                    </a:lnTo>
                    <a:lnTo>
                      <a:pt x="10" y="4"/>
                    </a:lnTo>
                    <a:lnTo>
                      <a:pt x="12" y="6"/>
                    </a:lnTo>
                    <a:lnTo>
                      <a:pt x="14" y="10"/>
                    </a:lnTo>
                    <a:lnTo>
                      <a:pt x="18" y="16"/>
                    </a:lnTo>
                    <a:lnTo>
                      <a:pt x="18" y="32"/>
                    </a:lnTo>
                    <a:lnTo>
                      <a:pt x="18" y="49"/>
                    </a:lnTo>
                    <a:lnTo>
                      <a:pt x="18" y="67"/>
                    </a:lnTo>
                    <a:lnTo>
                      <a:pt x="20" y="8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2" name="Freeform 276"/>
              <p:cNvSpPr>
                <a:spLocks/>
              </p:cNvSpPr>
              <p:nvPr/>
            </p:nvSpPr>
            <p:spPr bwMode="auto">
              <a:xfrm>
                <a:off x="1237" y="802"/>
                <a:ext cx="47" cy="297"/>
              </a:xfrm>
              <a:custGeom>
                <a:avLst/>
                <a:gdLst>
                  <a:gd name="T0" fmla="*/ 47 w 47"/>
                  <a:gd name="T1" fmla="*/ 93 h 297"/>
                  <a:gd name="T2" fmla="*/ 45 w 47"/>
                  <a:gd name="T3" fmla="*/ 171 h 297"/>
                  <a:gd name="T4" fmla="*/ 45 w 47"/>
                  <a:gd name="T5" fmla="*/ 218 h 297"/>
                  <a:gd name="T6" fmla="*/ 45 w 47"/>
                  <a:gd name="T7" fmla="*/ 254 h 297"/>
                  <a:gd name="T8" fmla="*/ 47 w 47"/>
                  <a:gd name="T9" fmla="*/ 297 h 297"/>
                  <a:gd name="T10" fmla="*/ 34 w 47"/>
                  <a:gd name="T11" fmla="*/ 297 h 297"/>
                  <a:gd name="T12" fmla="*/ 22 w 47"/>
                  <a:gd name="T13" fmla="*/ 297 h 297"/>
                  <a:gd name="T14" fmla="*/ 10 w 47"/>
                  <a:gd name="T15" fmla="*/ 297 h 297"/>
                  <a:gd name="T16" fmla="*/ 0 w 47"/>
                  <a:gd name="T17" fmla="*/ 297 h 297"/>
                  <a:gd name="T18" fmla="*/ 0 w 47"/>
                  <a:gd name="T19" fmla="*/ 171 h 297"/>
                  <a:gd name="T20" fmla="*/ 0 w 47"/>
                  <a:gd name="T21" fmla="*/ 97 h 297"/>
                  <a:gd name="T22" fmla="*/ 2 w 47"/>
                  <a:gd name="T23" fmla="*/ 50 h 297"/>
                  <a:gd name="T24" fmla="*/ 6 w 47"/>
                  <a:gd name="T25" fmla="*/ 0 h 297"/>
                  <a:gd name="T26" fmla="*/ 10 w 47"/>
                  <a:gd name="T27" fmla="*/ 2 h 297"/>
                  <a:gd name="T28" fmla="*/ 14 w 47"/>
                  <a:gd name="T29" fmla="*/ 2 h 297"/>
                  <a:gd name="T30" fmla="*/ 16 w 47"/>
                  <a:gd name="T31" fmla="*/ 4 h 297"/>
                  <a:gd name="T32" fmla="*/ 18 w 47"/>
                  <a:gd name="T33" fmla="*/ 6 h 297"/>
                  <a:gd name="T34" fmla="*/ 20 w 47"/>
                  <a:gd name="T35" fmla="*/ 16 h 297"/>
                  <a:gd name="T36" fmla="*/ 22 w 47"/>
                  <a:gd name="T37" fmla="*/ 26 h 297"/>
                  <a:gd name="T38" fmla="*/ 22 w 47"/>
                  <a:gd name="T39" fmla="*/ 36 h 297"/>
                  <a:gd name="T40" fmla="*/ 24 w 47"/>
                  <a:gd name="T41" fmla="*/ 48 h 297"/>
                  <a:gd name="T42" fmla="*/ 24 w 47"/>
                  <a:gd name="T43" fmla="*/ 59 h 297"/>
                  <a:gd name="T44" fmla="*/ 24 w 47"/>
                  <a:gd name="T45" fmla="*/ 71 h 297"/>
                  <a:gd name="T46" fmla="*/ 24 w 47"/>
                  <a:gd name="T47" fmla="*/ 83 h 297"/>
                  <a:gd name="T48" fmla="*/ 26 w 47"/>
                  <a:gd name="T49" fmla="*/ 97 h 297"/>
                  <a:gd name="T50" fmla="*/ 26 w 47"/>
                  <a:gd name="T51" fmla="*/ 97 h 297"/>
                  <a:gd name="T52" fmla="*/ 28 w 47"/>
                  <a:gd name="T53" fmla="*/ 97 h 297"/>
                  <a:gd name="T54" fmla="*/ 30 w 47"/>
                  <a:gd name="T55" fmla="*/ 97 h 297"/>
                  <a:gd name="T56" fmla="*/ 32 w 47"/>
                  <a:gd name="T57" fmla="*/ 97 h 297"/>
                  <a:gd name="T58" fmla="*/ 32 w 47"/>
                  <a:gd name="T59" fmla="*/ 77 h 297"/>
                  <a:gd name="T60" fmla="*/ 32 w 47"/>
                  <a:gd name="T61" fmla="*/ 57 h 297"/>
                  <a:gd name="T62" fmla="*/ 30 w 47"/>
                  <a:gd name="T63" fmla="*/ 36 h 297"/>
                  <a:gd name="T64" fmla="*/ 30 w 47"/>
                  <a:gd name="T65" fmla="*/ 16 h 297"/>
                  <a:gd name="T66" fmla="*/ 32 w 47"/>
                  <a:gd name="T67" fmla="*/ 18 h 297"/>
                  <a:gd name="T68" fmla="*/ 37 w 47"/>
                  <a:gd name="T69" fmla="*/ 18 h 297"/>
                  <a:gd name="T70" fmla="*/ 39 w 47"/>
                  <a:gd name="T71" fmla="*/ 18 h 297"/>
                  <a:gd name="T72" fmla="*/ 43 w 47"/>
                  <a:gd name="T73" fmla="*/ 20 h 297"/>
                  <a:gd name="T74" fmla="*/ 43 w 47"/>
                  <a:gd name="T75" fmla="*/ 38 h 297"/>
                  <a:gd name="T76" fmla="*/ 45 w 47"/>
                  <a:gd name="T77" fmla="*/ 57 h 297"/>
                  <a:gd name="T78" fmla="*/ 45 w 47"/>
                  <a:gd name="T79" fmla="*/ 75 h 297"/>
                  <a:gd name="T80" fmla="*/ 47 w 47"/>
                  <a:gd name="T81" fmla="*/ 93 h 2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297"/>
                  <a:gd name="T125" fmla="*/ 47 w 47"/>
                  <a:gd name="T126" fmla="*/ 297 h 2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297">
                    <a:moveTo>
                      <a:pt x="47" y="93"/>
                    </a:moveTo>
                    <a:lnTo>
                      <a:pt x="45" y="171"/>
                    </a:lnTo>
                    <a:lnTo>
                      <a:pt x="45" y="218"/>
                    </a:lnTo>
                    <a:lnTo>
                      <a:pt x="45" y="254"/>
                    </a:lnTo>
                    <a:lnTo>
                      <a:pt x="47" y="297"/>
                    </a:lnTo>
                    <a:lnTo>
                      <a:pt x="34" y="297"/>
                    </a:lnTo>
                    <a:lnTo>
                      <a:pt x="22" y="297"/>
                    </a:lnTo>
                    <a:lnTo>
                      <a:pt x="10" y="297"/>
                    </a:lnTo>
                    <a:lnTo>
                      <a:pt x="0" y="297"/>
                    </a:lnTo>
                    <a:lnTo>
                      <a:pt x="0" y="171"/>
                    </a:lnTo>
                    <a:lnTo>
                      <a:pt x="0" y="97"/>
                    </a:lnTo>
                    <a:lnTo>
                      <a:pt x="2" y="50"/>
                    </a:lnTo>
                    <a:lnTo>
                      <a:pt x="6" y="0"/>
                    </a:lnTo>
                    <a:lnTo>
                      <a:pt x="10" y="2"/>
                    </a:lnTo>
                    <a:lnTo>
                      <a:pt x="14" y="2"/>
                    </a:lnTo>
                    <a:lnTo>
                      <a:pt x="16" y="4"/>
                    </a:lnTo>
                    <a:lnTo>
                      <a:pt x="18" y="6"/>
                    </a:lnTo>
                    <a:lnTo>
                      <a:pt x="20" y="16"/>
                    </a:lnTo>
                    <a:lnTo>
                      <a:pt x="22" y="26"/>
                    </a:lnTo>
                    <a:lnTo>
                      <a:pt x="22" y="36"/>
                    </a:lnTo>
                    <a:lnTo>
                      <a:pt x="24" y="48"/>
                    </a:lnTo>
                    <a:lnTo>
                      <a:pt x="24" y="59"/>
                    </a:lnTo>
                    <a:lnTo>
                      <a:pt x="24" y="71"/>
                    </a:lnTo>
                    <a:lnTo>
                      <a:pt x="24" y="83"/>
                    </a:lnTo>
                    <a:lnTo>
                      <a:pt x="26" y="97"/>
                    </a:lnTo>
                    <a:lnTo>
                      <a:pt x="28" y="97"/>
                    </a:lnTo>
                    <a:lnTo>
                      <a:pt x="30" y="97"/>
                    </a:lnTo>
                    <a:lnTo>
                      <a:pt x="32" y="97"/>
                    </a:lnTo>
                    <a:lnTo>
                      <a:pt x="32" y="77"/>
                    </a:lnTo>
                    <a:lnTo>
                      <a:pt x="32" y="57"/>
                    </a:lnTo>
                    <a:lnTo>
                      <a:pt x="30" y="36"/>
                    </a:lnTo>
                    <a:lnTo>
                      <a:pt x="30" y="16"/>
                    </a:lnTo>
                    <a:lnTo>
                      <a:pt x="32" y="18"/>
                    </a:lnTo>
                    <a:lnTo>
                      <a:pt x="37" y="18"/>
                    </a:lnTo>
                    <a:lnTo>
                      <a:pt x="39" y="18"/>
                    </a:lnTo>
                    <a:lnTo>
                      <a:pt x="43" y="20"/>
                    </a:lnTo>
                    <a:lnTo>
                      <a:pt x="43" y="38"/>
                    </a:lnTo>
                    <a:lnTo>
                      <a:pt x="45" y="57"/>
                    </a:lnTo>
                    <a:lnTo>
                      <a:pt x="45" y="75"/>
                    </a:lnTo>
                    <a:lnTo>
                      <a:pt x="47" y="9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3" name="Freeform 277"/>
              <p:cNvSpPr>
                <a:spLocks/>
              </p:cNvSpPr>
              <p:nvPr/>
            </p:nvSpPr>
            <p:spPr bwMode="auto">
              <a:xfrm>
                <a:off x="1259" y="912"/>
                <a:ext cx="8" cy="179"/>
              </a:xfrm>
              <a:custGeom>
                <a:avLst/>
                <a:gdLst>
                  <a:gd name="T0" fmla="*/ 8 w 8"/>
                  <a:gd name="T1" fmla="*/ 179 h 179"/>
                  <a:gd name="T2" fmla="*/ 6 w 8"/>
                  <a:gd name="T3" fmla="*/ 179 h 179"/>
                  <a:gd name="T4" fmla="*/ 4 w 8"/>
                  <a:gd name="T5" fmla="*/ 179 h 179"/>
                  <a:gd name="T6" fmla="*/ 2 w 8"/>
                  <a:gd name="T7" fmla="*/ 179 h 179"/>
                  <a:gd name="T8" fmla="*/ 0 w 8"/>
                  <a:gd name="T9" fmla="*/ 179 h 179"/>
                  <a:gd name="T10" fmla="*/ 0 w 8"/>
                  <a:gd name="T11" fmla="*/ 136 h 179"/>
                  <a:gd name="T12" fmla="*/ 2 w 8"/>
                  <a:gd name="T13" fmla="*/ 91 h 179"/>
                  <a:gd name="T14" fmla="*/ 2 w 8"/>
                  <a:gd name="T15" fmla="*/ 44 h 179"/>
                  <a:gd name="T16" fmla="*/ 2 w 8"/>
                  <a:gd name="T17" fmla="*/ 0 h 179"/>
                  <a:gd name="T18" fmla="*/ 2 w 8"/>
                  <a:gd name="T19" fmla="*/ 0 h 179"/>
                  <a:gd name="T20" fmla="*/ 4 w 8"/>
                  <a:gd name="T21" fmla="*/ 0 h 179"/>
                  <a:gd name="T22" fmla="*/ 6 w 8"/>
                  <a:gd name="T23" fmla="*/ 0 h 179"/>
                  <a:gd name="T24" fmla="*/ 8 w 8"/>
                  <a:gd name="T25" fmla="*/ 0 h 179"/>
                  <a:gd name="T26" fmla="*/ 8 w 8"/>
                  <a:gd name="T27" fmla="*/ 44 h 179"/>
                  <a:gd name="T28" fmla="*/ 8 w 8"/>
                  <a:gd name="T29" fmla="*/ 89 h 179"/>
                  <a:gd name="T30" fmla="*/ 8 w 8"/>
                  <a:gd name="T31" fmla="*/ 134 h 179"/>
                  <a:gd name="T32" fmla="*/ 8 w 8"/>
                  <a:gd name="T33" fmla="*/ 179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79"/>
                  <a:gd name="T53" fmla="*/ 8 w 8"/>
                  <a:gd name="T54" fmla="*/ 179 h 1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79">
                    <a:moveTo>
                      <a:pt x="8" y="179"/>
                    </a:moveTo>
                    <a:lnTo>
                      <a:pt x="6" y="179"/>
                    </a:lnTo>
                    <a:lnTo>
                      <a:pt x="4" y="179"/>
                    </a:lnTo>
                    <a:lnTo>
                      <a:pt x="2" y="179"/>
                    </a:lnTo>
                    <a:lnTo>
                      <a:pt x="0" y="179"/>
                    </a:lnTo>
                    <a:lnTo>
                      <a:pt x="0" y="136"/>
                    </a:lnTo>
                    <a:lnTo>
                      <a:pt x="2" y="91"/>
                    </a:lnTo>
                    <a:lnTo>
                      <a:pt x="2" y="44"/>
                    </a:lnTo>
                    <a:lnTo>
                      <a:pt x="2" y="0"/>
                    </a:lnTo>
                    <a:lnTo>
                      <a:pt x="4" y="0"/>
                    </a:lnTo>
                    <a:lnTo>
                      <a:pt x="6" y="0"/>
                    </a:lnTo>
                    <a:lnTo>
                      <a:pt x="8" y="0"/>
                    </a:lnTo>
                    <a:lnTo>
                      <a:pt x="8" y="44"/>
                    </a:lnTo>
                    <a:lnTo>
                      <a:pt x="8" y="89"/>
                    </a:lnTo>
                    <a:lnTo>
                      <a:pt x="8" y="134"/>
                    </a:lnTo>
                    <a:lnTo>
                      <a:pt x="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4" name="Freeform 278"/>
              <p:cNvSpPr>
                <a:spLocks/>
              </p:cNvSpPr>
              <p:nvPr/>
            </p:nvSpPr>
            <p:spPr bwMode="auto">
              <a:xfrm>
                <a:off x="1208" y="771"/>
                <a:ext cx="27" cy="328"/>
              </a:xfrm>
              <a:custGeom>
                <a:avLst/>
                <a:gdLst>
                  <a:gd name="T0" fmla="*/ 27 w 27"/>
                  <a:gd name="T1" fmla="*/ 108 h 328"/>
                  <a:gd name="T2" fmla="*/ 25 w 27"/>
                  <a:gd name="T3" fmla="*/ 163 h 328"/>
                  <a:gd name="T4" fmla="*/ 25 w 27"/>
                  <a:gd name="T5" fmla="*/ 218 h 328"/>
                  <a:gd name="T6" fmla="*/ 23 w 27"/>
                  <a:gd name="T7" fmla="*/ 273 h 328"/>
                  <a:gd name="T8" fmla="*/ 23 w 27"/>
                  <a:gd name="T9" fmla="*/ 328 h 328"/>
                  <a:gd name="T10" fmla="*/ 16 w 27"/>
                  <a:gd name="T11" fmla="*/ 328 h 328"/>
                  <a:gd name="T12" fmla="*/ 12 w 27"/>
                  <a:gd name="T13" fmla="*/ 328 h 328"/>
                  <a:gd name="T14" fmla="*/ 8 w 27"/>
                  <a:gd name="T15" fmla="*/ 328 h 328"/>
                  <a:gd name="T16" fmla="*/ 2 w 27"/>
                  <a:gd name="T17" fmla="*/ 328 h 328"/>
                  <a:gd name="T18" fmla="*/ 2 w 27"/>
                  <a:gd name="T19" fmla="*/ 249 h 328"/>
                  <a:gd name="T20" fmla="*/ 2 w 27"/>
                  <a:gd name="T21" fmla="*/ 169 h 328"/>
                  <a:gd name="T22" fmla="*/ 2 w 27"/>
                  <a:gd name="T23" fmla="*/ 90 h 328"/>
                  <a:gd name="T24" fmla="*/ 0 w 27"/>
                  <a:gd name="T25" fmla="*/ 8 h 328"/>
                  <a:gd name="T26" fmla="*/ 4 w 27"/>
                  <a:gd name="T27" fmla="*/ 4 h 328"/>
                  <a:gd name="T28" fmla="*/ 6 w 27"/>
                  <a:gd name="T29" fmla="*/ 2 h 328"/>
                  <a:gd name="T30" fmla="*/ 10 w 27"/>
                  <a:gd name="T31" fmla="*/ 0 h 328"/>
                  <a:gd name="T32" fmla="*/ 18 w 27"/>
                  <a:gd name="T33" fmla="*/ 2 h 328"/>
                  <a:gd name="T34" fmla="*/ 23 w 27"/>
                  <a:gd name="T35" fmla="*/ 31 h 328"/>
                  <a:gd name="T36" fmla="*/ 25 w 27"/>
                  <a:gd name="T37" fmla="*/ 51 h 328"/>
                  <a:gd name="T38" fmla="*/ 25 w 27"/>
                  <a:gd name="T39" fmla="*/ 73 h 328"/>
                  <a:gd name="T40" fmla="*/ 27 w 27"/>
                  <a:gd name="T41" fmla="*/ 108 h 3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28"/>
                  <a:gd name="T65" fmla="*/ 27 w 27"/>
                  <a:gd name="T66" fmla="*/ 328 h 3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28">
                    <a:moveTo>
                      <a:pt x="27" y="108"/>
                    </a:moveTo>
                    <a:lnTo>
                      <a:pt x="25" y="163"/>
                    </a:lnTo>
                    <a:lnTo>
                      <a:pt x="25" y="218"/>
                    </a:lnTo>
                    <a:lnTo>
                      <a:pt x="23" y="273"/>
                    </a:lnTo>
                    <a:lnTo>
                      <a:pt x="23" y="328"/>
                    </a:lnTo>
                    <a:lnTo>
                      <a:pt x="16" y="328"/>
                    </a:lnTo>
                    <a:lnTo>
                      <a:pt x="12" y="328"/>
                    </a:lnTo>
                    <a:lnTo>
                      <a:pt x="8" y="328"/>
                    </a:lnTo>
                    <a:lnTo>
                      <a:pt x="2" y="328"/>
                    </a:lnTo>
                    <a:lnTo>
                      <a:pt x="2" y="249"/>
                    </a:lnTo>
                    <a:lnTo>
                      <a:pt x="2" y="169"/>
                    </a:lnTo>
                    <a:lnTo>
                      <a:pt x="2" y="90"/>
                    </a:lnTo>
                    <a:lnTo>
                      <a:pt x="0" y="8"/>
                    </a:lnTo>
                    <a:lnTo>
                      <a:pt x="4" y="4"/>
                    </a:lnTo>
                    <a:lnTo>
                      <a:pt x="6" y="2"/>
                    </a:lnTo>
                    <a:lnTo>
                      <a:pt x="10" y="0"/>
                    </a:lnTo>
                    <a:lnTo>
                      <a:pt x="18" y="2"/>
                    </a:lnTo>
                    <a:lnTo>
                      <a:pt x="23" y="31"/>
                    </a:lnTo>
                    <a:lnTo>
                      <a:pt x="25" y="51"/>
                    </a:lnTo>
                    <a:lnTo>
                      <a:pt x="25" y="73"/>
                    </a:lnTo>
                    <a:lnTo>
                      <a:pt x="27" y="10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5" name="Freeform 279"/>
              <p:cNvSpPr>
                <a:spLocks/>
              </p:cNvSpPr>
              <p:nvPr/>
            </p:nvSpPr>
            <p:spPr bwMode="auto">
              <a:xfrm>
                <a:off x="1192" y="781"/>
                <a:ext cx="10" cy="322"/>
              </a:xfrm>
              <a:custGeom>
                <a:avLst/>
                <a:gdLst>
                  <a:gd name="T0" fmla="*/ 10 w 10"/>
                  <a:gd name="T1" fmla="*/ 218 h 322"/>
                  <a:gd name="T2" fmla="*/ 10 w 10"/>
                  <a:gd name="T3" fmla="*/ 245 h 322"/>
                  <a:gd name="T4" fmla="*/ 10 w 10"/>
                  <a:gd name="T5" fmla="*/ 269 h 322"/>
                  <a:gd name="T6" fmla="*/ 10 w 10"/>
                  <a:gd name="T7" fmla="*/ 294 h 322"/>
                  <a:gd name="T8" fmla="*/ 8 w 10"/>
                  <a:gd name="T9" fmla="*/ 320 h 322"/>
                  <a:gd name="T10" fmla="*/ 6 w 10"/>
                  <a:gd name="T11" fmla="*/ 320 h 322"/>
                  <a:gd name="T12" fmla="*/ 6 w 10"/>
                  <a:gd name="T13" fmla="*/ 320 h 322"/>
                  <a:gd name="T14" fmla="*/ 4 w 10"/>
                  <a:gd name="T15" fmla="*/ 322 h 322"/>
                  <a:gd name="T16" fmla="*/ 2 w 10"/>
                  <a:gd name="T17" fmla="*/ 322 h 322"/>
                  <a:gd name="T18" fmla="*/ 0 w 10"/>
                  <a:gd name="T19" fmla="*/ 198 h 322"/>
                  <a:gd name="T20" fmla="*/ 0 w 10"/>
                  <a:gd name="T21" fmla="*/ 122 h 322"/>
                  <a:gd name="T22" fmla="*/ 0 w 10"/>
                  <a:gd name="T23" fmla="*/ 67 h 322"/>
                  <a:gd name="T24" fmla="*/ 4 w 10"/>
                  <a:gd name="T25" fmla="*/ 0 h 322"/>
                  <a:gd name="T26" fmla="*/ 6 w 10"/>
                  <a:gd name="T27" fmla="*/ 0 h 322"/>
                  <a:gd name="T28" fmla="*/ 8 w 10"/>
                  <a:gd name="T29" fmla="*/ 0 h 322"/>
                  <a:gd name="T30" fmla="*/ 8 w 10"/>
                  <a:gd name="T31" fmla="*/ 0 h 322"/>
                  <a:gd name="T32" fmla="*/ 10 w 10"/>
                  <a:gd name="T33" fmla="*/ 0 h 322"/>
                  <a:gd name="T34" fmla="*/ 10 w 10"/>
                  <a:gd name="T35" fmla="*/ 55 h 322"/>
                  <a:gd name="T36" fmla="*/ 10 w 10"/>
                  <a:gd name="T37" fmla="*/ 108 h 322"/>
                  <a:gd name="T38" fmla="*/ 10 w 10"/>
                  <a:gd name="T39" fmla="*/ 163 h 322"/>
                  <a:gd name="T40" fmla="*/ 10 w 10"/>
                  <a:gd name="T41" fmla="*/ 218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322"/>
                  <a:gd name="T65" fmla="*/ 10 w 10"/>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322">
                    <a:moveTo>
                      <a:pt x="10" y="218"/>
                    </a:moveTo>
                    <a:lnTo>
                      <a:pt x="10" y="245"/>
                    </a:lnTo>
                    <a:lnTo>
                      <a:pt x="10" y="269"/>
                    </a:lnTo>
                    <a:lnTo>
                      <a:pt x="10" y="294"/>
                    </a:lnTo>
                    <a:lnTo>
                      <a:pt x="8" y="320"/>
                    </a:lnTo>
                    <a:lnTo>
                      <a:pt x="6" y="320"/>
                    </a:lnTo>
                    <a:lnTo>
                      <a:pt x="4" y="322"/>
                    </a:lnTo>
                    <a:lnTo>
                      <a:pt x="2" y="322"/>
                    </a:lnTo>
                    <a:lnTo>
                      <a:pt x="0" y="198"/>
                    </a:lnTo>
                    <a:lnTo>
                      <a:pt x="0" y="122"/>
                    </a:lnTo>
                    <a:lnTo>
                      <a:pt x="0" y="67"/>
                    </a:lnTo>
                    <a:lnTo>
                      <a:pt x="4" y="0"/>
                    </a:lnTo>
                    <a:lnTo>
                      <a:pt x="6" y="0"/>
                    </a:lnTo>
                    <a:lnTo>
                      <a:pt x="8" y="0"/>
                    </a:lnTo>
                    <a:lnTo>
                      <a:pt x="10" y="0"/>
                    </a:lnTo>
                    <a:lnTo>
                      <a:pt x="10" y="55"/>
                    </a:lnTo>
                    <a:lnTo>
                      <a:pt x="10" y="108"/>
                    </a:lnTo>
                    <a:lnTo>
                      <a:pt x="10" y="163"/>
                    </a:lnTo>
                    <a:lnTo>
                      <a:pt x="10" y="218"/>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6" name="Freeform 280"/>
              <p:cNvSpPr>
                <a:spLocks/>
              </p:cNvSpPr>
              <p:nvPr/>
            </p:nvSpPr>
            <p:spPr bwMode="auto">
              <a:xfrm>
                <a:off x="1169" y="789"/>
                <a:ext cx="17" cy="314"/>
              </a:xfrm>
              <a:custGeom>
                <a:avLst/>
                <a:gdLst>
                  <a:gd name="T0" fmla="*/ 17 w 17"/>
                  <a:gd name="T1" fmla="*/ 159 h 314"/>
                  <a:gd name="T2" fmla="*/ 17 w 17"/>
                  <a:gd name="T3" fmla="*/ 198 h 314"/>
                  <a:gd name="T4" fmla="*/ 17 w 17"/>
                  <a:gd name="T5" fmla="*/ 237 h 314"/>
                  <a:gd name="T6" fmla="*/ 17 w 17"/>
                  <a:gd name="T7" fmla="*/ 276 h 314"/>
                  <a:gd name="T8" fmla="*/ 17 w 17"/>
                  <a:gd name="T9" fmla="*/ 314 h 314"/>
                  <a:gd name="T10" fmla="*/ 15 w 17"/>
                  <a:gd name="T11" fmla="*/ 312 h 314"/>
                  <a:gd name="T12" fmla="*/ 10 w 17"/>
                  <a:gd name="T13" fmla="*/ 312 h 314"/>
                  <a:gd name="T14" fmla="*/ 8 w 17"/>
                  <a:gd name="T15" fmla="*/ 312 h 314"/>
                  <a:gd name="T16" fmla="*/ 4 w 17"/>
                  <a:gd name="T17" fmla="*/ 310 h 314"/>
                  <a:gd name="T18" fmla="*/ 2 w 17"/>
                  <a:gd name="T19" fmla="*/ 170 h 314"/>
                  <a:gd name="T20" fmla="*/ 0 w 17"/>
                  <a:gd name="T21" fmla="*/ 92 h 314"/>
                  <a:gd name="T22" fmla="*/ 0 w 17"/>
                  <a:gd name="T23" fmla="*/ 49 h 314"/>
                  <a:gd name="T24" fmla="*/ 2 w 17"/>
                  <a:gd name="T25" fmla="*/ 17 h 314"/>
                  <a:gd name="T26" fmla="*/ 4 w 17"/>
                  <a:gd name="T27" fmla="*/ 13 h 314"/>
                  <a:gd name="T28" fmla="*/ 4 w 17"/>
                  <a:gd name="T29" fmla="*/ 8 h 314"/>
                  <a:gd name="T30" fmla="*/ 6 w 17"/>
                  <a:gd name="T31" fmla="*/ 6 h 314"/>
                  <a:gd name="T32" fmla="*/ 6 w 17"/>
                  <a:gd name="T33" fmla="*/ 2 h 314"/>
                  <a:gd name="T34" fmla="*/ 8 w 17"/>
                  <a:gd name="T35" fmla="*/ 0 h 314"/>
                  <a:gd name="T36" fmla="*/ 10 w 17"/>
                  <a:gd name="T37" fmla="*/ 0 h 314"/>
                  <a:gd name="T38" fmla="*/ 12 w 17"/>
                  <a:gd name="T39" fmla="*/ 0 h 314"/>
                  <a:gd name="T40" fmla="*/ 15 w 17"/>
                  <a:gd name="T41" fmla="*/ 0 h 314"/>
                  <a:gd name="T42" fmla="*/ 17 w 17"/>
                  <a:gd name="T43" fmla="*/ 13 h 314"/>
                  <a:gd name="T44" fmla="*/ 17 w 17"/>
                  <a:gd name="T45" fmla="*/ 33 h 314"/>
                  <a:gd name="T46" fmla="*/ 17 w 17"/>
                  <a:gd name="T47" fmla="*/ 78 h 314"/>
                  <a:gd name="T48" fmla="*/ 17 w 17"/>
                  <a:gd name="T49" fmla="*/ 159 h 3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314"/>
                  <a:gd name="T77" fmla="*/ 17 w 17"/>
                  <a:gd name="T78" fmla="*/ 314 h 3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314">
                    <a:moveTo>
                      <a:pt x="17" y="159"/>
                    </a:moveTo>
                    <a:lnTo>
                      <a:pt x="17" y="198"/>
                    </a:lnTo>
                    <a:lnTo>
                      <a:pt x="17" y="237"/>
                    </a:lnTo>
                    <a:lnTo>
                      <a:pt x="17" y="276"/>
                    </a:lnTo>
                    <a:lnTo>
                      <a:pt x="17" y="314"/>
                    </a:lnTo>
                    <a:lnTo>
                      <a:pt x="15" y="312"/>
                    </a:lnTo>
                    <a:lnTo>
                      <a:pt x="10" y="312"/>
                    </a:lnTo>
                    <a:lnTo>
                      <a:pt x="8" y="312"/>
                    </a:lnTo>
                    <a:lnTo>
                      <a:pt x="4" y="310"/>
                    </a:lnTo>
                    <a:lnTo>
                      <a:pt x="2" y="170"/>
                    </a:lnTo>
                    <a:lnTo>
                      <a:pt x="0" y="92"/>
                    </a:lnTo>
                    <a:lnTo>
                      <a:pt x="0" y="49"/>
                    </a:lnTo>
                    <a:lnTo>
                      <a:pt x="2" y="17"/>
                    </a:lnTo>
                    <a:lnTo>
                      <a:pt x="4" y="13"/>
                    </a:lnTo>
                    <a:lnTo>
                      <a:pt x="4" y="8"/>
                    </a:lnTo>
                    <a:lnTo>
                      <a:pt x="6" y="6"/>
                    </a:lnTo>
                    <a:lnTo>
                      <a:pt x="6" y="2"/>
                    </a:lnTo>
                    <a:lnTo>
                      <a:pt x="8" y="0"/>
                    </a:lnTo>
                    <a:lnTo>
                      <a:pt x="10" y="0"/>
                    </a:lnTo>
                    <a:lnTo>
                      <a:pt x="12" y="0"/>
                    </a:lnTo>
                    <a:lnTo>
                      <a:pt x="15" y="0"/>
                    </a:lnTo>
                    <a:lnTo>
                      <a:pt x="17" y="13"/>
                    </a:lnTo>
                    <a:lnTo>
                      <a:pt x="17" y="33"/>
                    </a:lnTo>
                    <a:lnTo>
                      <a:pt x="17" y="78"/>
                    </a:lnTo>
                    <a:lnTo>
                      <a:pt x="17" y="1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7" name="Freeform 281"/>
              <p:cNvSpPr>
                <a:spLocks/>
              </p:cNvSpPr>
              <p:nvPr/>
            </p:nvSpPr>
            <p:spPr bwMode="auto">
              <a:xfrm>
                <a:off x="1157" y="808"/>
                <a:ext cx="8" cy="295"/>
              </a:xfrm>
              <a:custGeom>
                <a:avLst/>
                <a:gdLst>
                  <a:gd name="T0" fmla="*/ 8 w 8"/>
                  <a:gd name="T1" fmla="*/ 183 h 295"/>
                  <a:gd name="T2" fmla="*/ 8 w 8"/>
                  <a:gd name="T3" fmla="*/ 212 h 295"/>
                  <a:gd name="T4" fmla="*/ 8 w 8"/>
                  <a:gd name="T5" fmla="*/ 238 h 295"/>
                  <a:gd name="T6" fmla="*/ 8 w 8"/>
                  <a:gd name="T7" fmla="*/ 267 h 295"/>
                  <a:gd name="T8" fmla="*/ 8 w 8"/>
                  <a:gd name="T9" fmla="*/ 295 h 295"/>
                  <a:gd name="T10" fmla="*/ 6 w 8"/>
                  <a:gd name="T11" fmla="*/ 295 h 295"/>
                  <a:gd name="T12" fmla="*/ 6 w 8"/>
                  <a:gd name="T13" fmla="*/ 295 h 295"/>
                  <a:gd name="T14" fmla="*/ 4 w 8"/>
                  <a:gd name="T15" fmla="*/ 295 h 295"/>
                  <a:gd name="T16" fmla="*/ 2 w 8"/>
                  <a:gd name="T17" fmla="*/ 295 h 295"/>
                  <a:gd name="T18" fmla="*/ 2 w 8"/>
                  <a:gd name="T19" fmla="*/ 242 h 295"/>
                  <a:gd name="T20" fmla="*/ 2 w 8"/>
                  <a:gd name="T21" fmla="*/ 189 h 295"/>
                  <a:gd name="T22" fmla="*/ 0 w 8"/>
                  <a:gd name="T23" fmla="*/ 134 h 295"/>
                  <a:gd name="T24" fmla="*/ 0 w 8"/>
                  <a:gd name="T25" fmla="*/ 79 h 295"/>
                  <a:gd name="T26" fmla="*/ 0 w 8"/>
                  <a:gd name="T27" fmla="*/ 61 h 295"/>
                  <a:gd name="T28" fmla="*/ 2 w 8"/>
                  <a:gd name="T29" fmla="*/ 40 h 295"/>
                  <a:gd name="T30" fmla="*/ 2 w 8"/>
                  <a:gd name="T31" fmla="*/ 20 h 295"/>
                  <a:gd name="T32" fmla="*/ 2 w 8"/>
                  <a:gd name="T33" fmla="*/ 0 h 295"/>
                  <a:gd name="T34" fmla="*/ 4 w 8"/>
                  <a:gd name="T35" fmla="*/ 0 h 295"/>
                  <a:gd name="T36" fmla="*/ 6 w 8"/>
                  <a:gd name="T37" fmla="*/ 0 h 295"/>
                  <a:gd name="T38" fmla="*/ 6 w 8"/>
                  <a:gd name="T39" fmla="*/ 0 h 295"/>
                  <a:gd name="T40" fmla="*/ 8 w 8"/>
                  <a:gd name="T41" fmla="*/ 0 h 295"/>
                  <a:gd name="T42" fmla="*/ 8 w 8"/>
                  <a:gd name="T43" fmla="*/ 44 h 295"/>
                  <a:gd name="T44" fmla="*/ 8 w 8"/>
                  <a:gd name="T45" fmla="*/ 91 h 295"/>
                  <a:gd name="T46" fmla="*/ 8 w 8"/>
                  <a:gd name="T47" fmla="*/ 136 h 295"/>
                  <a:gd name="T48" fmla="*/ 8 w 8"/>
                  <a:gd name="T49" fmla="*/ 183 h 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295"/>
                  <a:gd name="T77" fmla="*/ 8 w 8"/>
                  <a:gd name="T78" fmla="*/ 295 h 2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295">
                    <a:moveTo>
                      <a:pt x="8" y="183"/>
                    </a:moveTo>
                    <a:lnTo>
                      <a:pt x="8" y="212"/>
                    </a:lnTo>
                    <a:lnTo>
                      <a:pt x="8" y="238"/>
                    </a:lnTo>
                    <a:lnTo>
                      <a:pt x="8" y="267"/>
                    </a:lnTo>
                    <a:lnTo>
                      <a:pt x="8" y="295"/>
                    </a:lnTo>
                    <a:lnTo>
                      <a:pt x="6" y="295"/>
                    </a:lnTo>
                    <a:lnTo>
                      <a:pt x="4" y="295"/>
                    </a:lnTo>
                    <a:lnTo>
                      <a:pt x="2" y="295"/>
                    </a:lnTo>
                    <a:lnTo>
                      <a:pt x="2" y="242"/>
                    </a:lnTo>
                    <a:lnTo>
                      <a:pt x="2" y="189"/>
                    </a:lnTo>
                    <a:lnTo>
                      <a:pt x="0" y="134"/>
                    </a:lnTo>
                    <a:lnTo>
                      <a:pt x="0" y="79"/>
                    </a:lnTo>
                    <a:lnTo>
                      <a:pt x="0" y="61"/>
                    </a:lnTo>
                    <a:lnTo>
                      <a:pt x="2" y="40"/>
                    </a:lnTo>
                    <a:lnTo>
                      <a:pt x="2" y="20"/>
                    </a:lnTo>
                    <a:lnTo>
                      <a:pt x="2" y="0"/>
                    </a:lnTo>
                    <a:lnTo>
                      <a:pt x="4" y="0"/>
                    </a:lnTo>
                    <a:lnTo>
                      <a:pt x="6" y="0"/>
                    </a:lnTo>
                    <a:lnTo>
                      <a:pt x="8" y="0"/>
                    </a:lnTo>
                    <a:lnTo>
                      <a:pt x="8" y="44"/>
                    </a:lnTo>
                    <a:lnTo>
                      <a:pt x="8" y="91"/>
                    </a:lnTo>
                    <a:lnTo>
                      <a:pt x="8" y="136"/>
                    </a:lnTo>
                    <a:lnTo>
                      <a:pt x="8" y="183"/>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8" name="Freeform 282"/>
              <p:cNvSpPr>
                <a:spLocks/>
              </p:cNvSpPr>
              <p:nvPr/>
            </p:nvSpPr>
            <p:spPr bwMode="auto">
              <a:xfrm>
                <a:off x="1139" y="797"/>
                <a:ext cx="12" cy="306"/>
              </a:xfrm>
              <a:custGeom>
                <a:avLst/>
                <a:gdLst>
                  <a:gd name="T0" fmla="*/ 12 w 12"/>
                  <a:gd name="T1" fmla="*/ 266 h 306"/>
                  <a:gd name="T2" fmla="*/ 12 w 12"/>
                  <a:gd name="T3" fmla="*/ 276 h 306"/>
                  <a:gd name="T4" fmla="*/ 12 w 12"/>
                  <a:gd name="T5" fmla="*/ 286 h 306"/>
                  <a:gd name="T6" fmla="*/ 12 w 12"/>
                  <a:gd name="T7" fmla="*/ 296 h 306"/>
                  <a:gd name="T8" fmla="*/ 12 w 12"/>
                  <a:gd name="T9" fmla="*/ 306 h 306"/>
                  <a:gd name="T10" fmla="*/ 10 w 12"/>
                  <a:gd name="T11" fmla="*/ 306 h 306"/>
                  <a:gd name="T12" fmla="*/ 8 w 12"/>
                  <a:gd name="T13" fmla="*/ 306 h 306"/>
                  <a:gd name="T14" fmla="*/ 4 w 12"/>
                  <a:gd name="T15" fmla="*/ 306 h 306"/>
                  <a:gd name="T16" fmla="*/ 2 w 12"/>
                  <a:gd name="T17" fmla="*/ 306 h 306"/>
                  <a:gd name="T18" fmla="*/ 0 w 12"/>
                  <a:gd name="T19" fmla="*/ 155 h 306"/>
                  <a:gd name="T20" fmla="*/ 0 w 12"/>
                  <a:gd name="T21" fmla="*/ 74 h 306"/>
                  <a:gd name="T22" fmla="*/ 0 w 12"/>
                  <a:gd name="T23" fmla="*/ 33 h 306"/>
                  <a:gd name="T24" fmla="*/ 2 w 12"/>
                  <a:gd name="T25" fmla="*/ 9 h 306"/>
                  <a:gd name="T26" fmla="*/ 2 w 12"/>
                  <a:gd name="T27" fmla="*/ 7 h 306"/>
                  <a:gd name="T28" fmla="*/ 4 w 12"/>
                  <a:gd name="T29" fmla="*/ 5 h 306"/>
                  <a:gd name="T30" fmla="*/ 6 w 12"/>
                  <a:gd name="T31" fmla="*/ 2 h 306"/>
                  <a:gd name="T32" fmla="*/ 8 w 12"/>
                  <a:gd name="T33" fmla="*/ 0 h 306"/>
                  <a:gd name="T34" fmla="*/ 8 w 12"/>
                  <a:gd name="T35" fmla="*/ 2 h 306"/>
                  <a:gd name="T36" fmla="*/ 10 w 12"/>
                  <a:gd name="T37" fmla="*/ 5 h 306"/>
                  <a:gd name="T38" fmla="*/ 10 w 12"/>
                  <a:gd name="T39" fmla="*/ 7 h 306"/>
                  <a:gd name="T40" fmla="*/ 12 w 12"/>
                  <a:gd name="T41" fmla="*/ 9 h 306"/>
                  <a:gd name="T42" fmla="*/ 12 w 12"/>
                  <a:gd name="T43" fmla="*/ 72 h 306"/>
                  <a:gd name="T44" fmla="*/ 12 w 12"/>
                  <a:gd name="T45" fmla="*/ 137 h 306"/>
                  <a:gd name="T46" fmla="*/ 12 w 12"/>
                  <a:gd name="T47" fmla="*/ 200 h 306"/>
                  <a:gd name="T48" fmla="*/ 12 w 12"/>
                  <a:gd name="T49" fmla="*/ 26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306"/>
                  <a:gd name="T77" fmla="*/ 12 w 12"/>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306">
                    <a:moveTo>
                      <a:pt x="12" y="266"/>
                    </a:moveTo>
                    <a:lnTo>
                      <a:pt x="12" y="276"/>
                    </a:lnTo>
                    <a:lnTo>
                      <a:pt x="12" y="286"/>
                    </a:lnTo>
                    <a:lnTo>
                      <a:pt x="12" y="296"/>
                    </a:lnTo>
                    <a:lnTo>
                      <a:pt x="12" y="306"/>
                    </a:lnTo>
                    <a:lnTo>
                      <a:pt x="10" y="306"/>
                    </a:lnTo>
                    <a:lnTo>
                      <a:pt x="8" y="306"/>
                    </a:lnTo>
                    <a:lnTo>
                      <a:pt x="4" y="306"/>
                    </a:lnTo>
                    <a:lnTo>
                      <a:pt x="2" y="306"/>
                    </a:lnTo>
                    <a:lnTo>
                      <a:pt x="0" y="155"/>
                    </a:lnTo>
                    <a:lnTo>
                      <a:pt x="0" y="74"/>
                    </a:lnTo>
                    <a:lnTo>
                      <a:pt x="0" y="33"/>
                    </a:lnTo>
                    <a:lnTo>
                      <a:pt x="2" y="9"/>
                    </a:lnTo>
                    <a:lnTo>
                      <a:pt x="2" y="7"/>
                    </a:lnTo>
                    <a:lnTo>
                      <a:pt x="4" y="5"/>
                    </a:lnTo>
                    <a:lnTo>
                      <a:pt x="6" y="2"/>
                    </a:lnTo>
                    <a:lnTo>
                      <a:pt x="8" y="0"/>
                    </a:lnTo>
                    <a:lnTo>
                      <a:pt x="8" y="2"/>
                    </a:lnTo>
                    <a:lnTo>
                      <a:pt x="10" y="5"/>
                    </a:lnTo>
                    <a:lnTo>
                      <a:pt x="10" y="7"/>
                    </a:lnTo>
                    <a:lnTo>
                      <a:pt x="12" y="9"/>
                    </a:lnTo>
                    <a:lnTo>
                      <a:pt x="12" y="72"/>
                    </a:lnTo>
                    <a:lnTo>
                      <a:pt x="12" y="137"/>
                    </a:lnTo>
                    <a:lnTo>
                      <a:pt x="12" y="200"/>
                    </a:lnTo>
                    <a:lnTo>
                      <a:pt x="12" y="266"/>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9" name="Freeform 283"/>
              <p:cNvSpPr>
                <a:spLocks/>
              </p:cNvSpPr>
              <p:nvPr/>
            </p:nvSpPr>
            <p:spPr bwMode="auto">
              <a:xfrm>
                <a:off x="1114" y="785"/>
                <a:ext cx="20" cy="318"/>
              </a:xfrm>
              <a:custGeom>
                <a:avLst/>
                <a:gdLst>
                  <a:gd name="T0" fmla="*/ 20 w 20"/>
                  <a:gd name="T1" fmla="*/ 176 h 318"/>
                  <a:gd name="T2" fmla="*/ 20 w 20"/>
                  <a:gd name="T3" fmla="*/ 210 h 318"/>
                  <a:gd name="T4" fmla="*/ 20 w 20"/>
                  <a:gd name="T5" fmla="*/ 245 h 318"/>
                  <a:gd name="T6" fmla="*/ 20 w 20"/>
                  <a:gd name="T7" fmla="*/ 280 h 318"/>
                  <a:gd name="T8" fmla="*/ 20 w 20"/>
                  <a:gd name="T9" fmla="*/ 316 h 318"/>
                  <a:gd name="T10" fmla="*/ 16 w 20"/>
                  <a:gd name="T11" fmla="*/ 316 h 318"/>
                  <a:gd name="T12" fmla="*/ 12 w 20"/>
                  <a:gd name="T13" fmla="*/ 316 h 318"/>
                  <a:gd name="T14" fmla="*/ 6 w 20"/>
                  <a:gd name="T15" fmla="*/ 318 h 318"/>
                  <a:gd name="T16" fmla="*/ 2 w 20"/>
                  <a:gd name="T17" fmla="*/ 318 h 318"/>
                  <a:gd name="T18" fmla="*/ 0 w 20"/>
                  <a:gd name="T19" fmla="*/ 241 h 318"/>
                  <a:gd name="T20" fmla="*/ 0 w 20"/>
                  <a:gd name="T21" fmla="*/ 161 h 318"/>
                  <a:gd name="T22" fmla="*/ 0 w 20"/>
                  <a:gd name="T23" fmla="*/ 82 h 318"/>
                  <a:gd name="T24" fmla="*/ 0 w 20"/>
                  <a:gd name="T25" fmla="*/ 0 h 318"/>
                  <a:gd name="T26" fmla="*/ 6 w 20"/>
                  <a:gd name="T27" fmla="*/ 2 h 318"/>
                  <a:gd name="T28" fmla="*/ 10 w 20"/>
                  <a:gd name="T29" fmla="*/ 4 h 318"/>
                  <a:gd name="T30" fmla="*/ 14 w 20"/>
                  <a:gd name="T31" fmla="*/ 6 h 318"/>
                  <a:gd name="T32" fmla="*/ 18 w 20"/>
                  <a:gd name="T33" fmla="*/ 10 h 318"/>
                  <a:gd name="T34" fmla="*/ 18 w 20"/>
                  <a:gd name="T35" fmla="*/ 19 h 318"/>
                  <a:gd name="T36" fmla="*/ 20 w 20"/>
                  <a:gd name="T37" fmla="*/ 25 h 318"/>
                  <a:gd name="T38" fmla="*/ 20 w 20"/>
                  <a:gd name="T39" fmla="*/ 33 h 318"/>
                  <a:gd name="T40" fmla="*/ 20 w 20"/>
                  <a:gd name="T41" fmla="*/ 41 h 318"/>
                  <a:gd name="T42" fmla="*/ 20 w 20"/>
                  <a:gd name="T43" fmla="*/ 74 h 318"/>
                  <a:gd name="T44" fmla="*/ 20 w 20"/>
                  <a:gd name="T45" fmla="*/ 106 h 318"/>
                  <a:gd name="T46" fmla="*/ 20 w 20"/>
                  <a:gd name="T47" fmla="*/ 141 h 318"/>
                  <a:gd name="T48" fmla="*/ 20 w 20"/>
                  <a:gd name="T49" fmla="*/ 176 h 3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318"/>
                  <a:gd name="T77" fmla="*/ 20 w 20"/>
                  <a:gd name="T78" fmla="*/ 318 h 3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318">
                    <a:moveTo>
                      <a:pt x="20" y="176"/>
                    </a:moveTo>
                    <a:lnTo>
                      <a:pt x="20" y="210"/>
                    </a:lnTo>
                    <a:lnTo>
                      <a:pt x="20" y="245"/>
                    </a:lnTo>
                    <a:lnTo>
                      <a:pt x="20" y="280"/>
                    </a:lnTo>
                    <a:lnTo>
                      <a:pt x="20" y="316"/>
                    </a:lnTo>
                    <a:lnTo>
                      <a:pt x="16" y="316"/>
                    </a:lnTo>
                    <a:lnTo>
                      <a:pt x="12" y="316"/>
                    </a:lnTo>
                    <a:lnTo>
                      <a:pt x="6" y="318"/>
                    </a:lnTo>
                    <a:lnTo>
                      <a:pt x="2" y="318"/>
                    </a:lnTo>
                    <a:lnTo>
                      <a:pt x="0" y="241"/>
                    </a:lnTo>
                    <a:lnTo>
                      <a:pt x="0" y="161"/>
                    </a:lnTo>
                    <a:lnTo>
                      <a:pt x="0" y="82"/>
                    </a:lnTo>
                    <a:lnTo>
                      <a:pt x="0" y="0"/>
                    </a:lnTo>
                    <a:lnTo>
                      <a:pt x="6" y="2"/>
                    </a:lnTo>
                    <a:lnTo>
                      <a:pt x="10" y="4"/>
                    </a:lnTo>
                    <a:lnTo>
                      <a:pt x="14" y="6"/>
                    </a:lnTo>
                    <a:lnTo>
                      <a:pt x="18" y="10"/>
                    </a:lnTo>
                    <a:lnTo>
                      <a:pt x="18" y="19"/>
                    </a:lnTo>
                    <a:lnTo>
                      <a:pt x="20" y="25"/>
                    </a:lnTo>
                    <a:lnTo>
                      <a:pt x="20" y="33"/>
                    </a:lnTo>
                    <a:lnTo>
                      <a:pt x="20" y="41"/>
                    </a:lnTo>
                    <a:lnTo>
                      <a:pt x="20" y="74"/>
                    </a:lnTo>
                    <a:lnTo>
                      <a:pt x="20" y="106"/>
                    </a:lnTo>
                    <a:lnTo>
                      <a:pt x="20" y="141"/>
                    </a:lnTo>
                    <a:lnTo>
                      <a:pt x="20" y="176"/>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0" name="Freeform 284"/>
              <p:cNvSpPr>
                <a:spLocks/>
              </p:cNvSpPr>
              <p:nvPr/>
            </p:nvSpPr>
            <p:spPr bwMode="auto">
              <a:xfrm>
                <a:off x="1087" y="755"/>
                <a:ext cx="23" cy="346"/>
              </a:xfrm>
              <a:custGeom>
                <a:avLst/>
                <a:gdLst>
                  <a:gd name="T0" fmla="*/ 23 w 23"/>
                  <a:gd name="T1" fmla="*/ 199 h 346"/>
                  <a:gd name="T2" fmla="*/ 21 w 23"/>
                  <a:gd name="T3" fmla="*/ 236 h 346"/>
                  <a:gd name="T4" fmla="*/ 21 w 23"/>
                  <a:gd name="T5" fmla="*/ 271 h 346"/>
                  <a:gd name="T6" fmla="*/ 21 w 23"/>
                  <a:gd name="T7" fmla="*/ 308 h 346"/>
                  <a:gd name="T8" fmla="*/ 21 w 23"/>
                  <a:gd name="T9" fmla="*/ 344 h 346"/>
                  <a:gd name="T10" fmla="*/ 15 w 23"/>
                  <a:gd name="T11" fmla="*/ 344 h 346"/>
                  <a:gd name="T12" fmla="*/ 11 w 23"/>
                  <a:gd name="T13" fmla="*/ 344 h 346"/>
                  <a:gd name="T14" fmla="*/ 7 w 23"/>
                  <a:gd name="T15" fmla="*/ 346 h 346"/>
                  <a:gd name="T16" fmla="*/ 2 w 23"/>
                  <a:gd name="T17" fmla="*/ 346 h 346"/>
                  <a:gd name="T18" fmla="*/ 0 w 23"/>
                  <a:gd name="T19" fmla="*/ 218 h 346"/>
                  <a:gd name="T20" fmla="*/ 0 w 23"/>
                  <a:gd name="T21" fmla="*/ 142 h 346"/>
                  <a:gd name="T22" fmla="*/ 0 w 23"/>
                  <a:gd name="T23" fmla="*/ 89 h 346"/>
                  <a:gd name="T24" fmla="*/ 2 w 23"/>
                  <a:gd name="T25" fmla="*/ 26 h 346"/>
                  <a:gd name="T26" fmla="*/ 5 w 23"/>
                  <a:gd name="T27" fmla="*/ 20 h 346"/>
                  <a:gd name="T28" fmla="*/ 7 w 23"/>
                  <a:gd name="T29" fmla="*/ 12 h 346"/>
                  <a:gd name="T30" fmla="*/ 11 w 23"/>
                  <a:gd name="T31" fmla="*/ 6 h 346"/>
                  <a:gd name="T32" fmla="*/ 13 w 23"/>
                  <a:gd name="T33" fmla="*/ 0 h 346"/>
                  <a:gd name="T34" fmla="*/ 15 w 23"/>
                  <a:gd name="T35" fmla="*/ 4 h 346"/>
                  <a:gd name="T36" fmla="*/ 17 w 23"/>
                  <a:gd name="T37" fmla="*/ 10 h 346"/>
                  <a:gd name="T38" fmla="*/ 19 w 23"/>
                  <a:gd name="T39" fmla="*/ 16 h 346"/>
                  <a:gd name="T40" fmla="*/ 21 w 23"/>
                  <a:gd name="T41" fmla="*/ 22 h 346"/>
                  <a:gd name="T42" fmla="*/ 23 w 23"/>
                  <a:gd name="T43" fmla="*/ 65 h 346"/>
                  <a:gd name="T44" fmla="*/ 23 w 23"/>
                  <a:gd name="T45" fmla="*/ 110 h 346"/>
                  <a:gd name="T46" fmla="*/ 23 w 23"/>
                  <a:gd name="T47" fmla="*/ 155 h 346"/>
                  <a:gd name="T48" fmla="*/ 23 w 23"/>
                  <a:gd name="T49" fmla="*/ 199 h 3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346"/>
                  <a:gd name="T77" fmla="*/ 23 w 23"/>
                  <a:gd name="T78" fmla="*/ 346 h 3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346">
                    <a:moveTo>
                      <a:pt x="23" y="199"/>
                    </a:moveTo>
                    <a:lnTo>
                      <a:pt x="21" y="236"/>
                    </a:lnTo>
                    <a:lnTo>
                      <a:pt x="21" y="271"/>
                    </a:lnTo>
                    <a:lnTo>
                      <a:pt x="21" y="308"/>
                    </a:lnTo>
                    <a:lnTo>
                      <a:pt x="21" y="344"/>
                    </a:lnTo>
                    <a:lnTo>
                      <a:pt x="15" y="344"/>
                    </a:lnTo>
                    <a:lnTo>
                      <a:pt x="11" y="344"/>
                    </a:lnTo>
                    <a:lnTo>
                      <a:pt x="7" y="346"/>
                    </a:lnTo>
                    <a:lnTo>
                      <a:pt x="2" y="346"/>
                    </a:lnTo>
                    <a:lnTo>
                      <a:pt x="0" y="218"/>
                    </a:lnTo>
                    <a:lnTo>
                      <a:pt x="0" y="142"/>
                    </a:lnTo>
                    <a:lnTo>
                      <a:pt x="0" y="89"/>
                    </a:lnTo>
                    <a:lnTo>
                      <a:pt x="2" y="26"/>
                    </a:lnTo>
                    <a:lnTo>
                      <a:pt x="5" y="20"/>
                    </a:lnTo>
                    <a:lnTo>
                      <a:pt x="7" y="12"/>
                    </a:lnTo>
                    <a:lnTo>
                      <a:pt x="11" y="6"/>
                    </a:lnTo>
                    <a:lnTo>
                      <a:pt x="13" y="0"/>
                    </a:lnTo>
                    <a:lnTo>
                      <a:pt x="15" y="4"/>
                    </a:lnTo>
                    <a:lnTo>
                      <a:pt x="17" y="10"/>
                    </a:lnTo>
                    <a:lnTo>
                      <a:pt x="19" y="16"/>
                    </a:lnTo>
                    <a:lnTo>
                      <a:pt x="21" y="22"/>
                    </a:lnTo>
                    <a:lnTo>
                      <a:pt x="23" y="65"/>
                    </a:lnTo>
                    <a:lnTo>
                      <a:pt x="23" y="110"/>
                    </a:lnTo>
                    <a:lnTo>
                      <a:pt x="23" y="155"/>
                    </a:lnTo>
                    <a:lnTo>
                      <a:pt x="23" y="19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1" name="Freeform 285"/>
              <p:cNvSpPr>
                <a:spLocks/>
              </p:cNvSpPr>
              <p:nvPr/>
            </p:nvSpPr>
            <p:spPr bwMode="auto">
              <a:xfrm>
                <a:off x="2169" y="687"/>
                <a:ext cx="522" cy="429"/>
              </a:xfrm>
              <a:custGeom>
                <a:avLst/>
                <a:gdLst>
                  <a:gd name="T0" fmla="*/ 517 w 522"/>
                  <a:gd name="T1" fmla="*/ 139 h 429"/>
                  <a:gd name="T2" fmla="*/ 519 w 522"/>
                  <a:gd name="T3" fmla="*/ 269 h 429"/>
                  <a:gd name="T4" fmla="*/ 477 w 522"/>
                  <a:gd name="T5" fmla="*/ 414 h 429"/>
                  <a:gd name="T6" fmla="*/ 397 w 522"/>
                  <a:gd name="T7" fmla="*/ 418 h 429"/>
                  <a:gd name="T8" fmla="*/ 329 w 522"/>
                  <a:gd name="T9" fmla="*/ 420 h 429"/>
                  <a:gd name="T10" fmla="*/ 276 w 522"/>
                  <a:gd name="T11" fmla="*/ 422 h 429"/>
                  <a:gd name="T12" fmla="*/ 225 w 522"/>
                  <a:gd name="T13" fmla="*/ 424 h 429"/>
                  <a:gd name="T14" fmla="*/ 178 w 522"/>
                  <a:gd name="T15" fmla="*/ 426 h 429"/>
                  <a:gd name="T16" fmla="*/ 127 w 522"/>
                  <a:gd name="T17" fmla="*/ 429 h 429"/>
                  <a:gd name="T18" fmla="*/ 53 w 522"/>
                  <a:gd name="T19" fmla="*/ 429 h 429"/>
                  <a:gd name="T20" fmla="*/ 2 w 522"/>
                  <a:gd name="T21" fmla="*/ 345 h 429"/>
                  <a:gd name="T22" fmla="*/ 2 w 522"/>
                  <a:gd name="T23" fmla="*/ 196 h 429"/>
                  <a:gd name="T24" fmla="*/ 10 w 522"/>
                  <a:gd name="T25" fmla="*/ 53 h 429"/>
                  <a:gd name="T26" fmla="*/ 19 w 522"/>
                  <a:gd name="T27" fmla="*/ 49 h 429"/>
                  <a:gd name="T28" fmla="*/ 31 w 522"/>
                  <a:gd name="T29" fmla="*/ 55 h 429"/>
                  <a:gd name="T30" fmla="*/ 35 w 522"/>
                  <a:gd name="T31" fmla="*/ 72 h 429"/>
                  <a:gd name="T32" fmla="*/ 41 w 522"/>
                  <a:gd name="T33" fmla="*/ 92 h 429"/>
                  <a:gd name="T34" fmla="*/ 47 w 522"/>
                  <a:gd name="T35" fmla="*/ 96 h 429"/>
                  <a:gd name="T36" fmla="*/ 59 w 522"/>
                  <a:gd name="T37" fmla="*/ 100 h 429"/>
                  <a:gd name="T38" fmla="*/ 70 w 522"/>
                  <a:gd name="T39" fmla="*/ 100 h 429"/>
                  <a:gd name="T40" fmla="*/ 72 w 522"/>
                  <a:gd name="T41" fmla="*/ 96 h 429"/>
                  <a:gd name="T42" fmla="*/ 72 w 522"/>
                  <a:gd name="T43" fmla="*/ 92 h 429"/>
                  <a:gd name="T44" fmla="*/ 80 w 522"/>
                  <a:gd name="T45" fmla="*/ 90 h 429"/>
                  <a:gd name="T46" fmla="*/ 94 w 522"/>
                  <a:gd name="T47" fmla="*/ 90 h 429"/>
                  <a:gd name="T48" fmla="*/ 104 w 522"/>
                  <a:gd name="T49" fmla="*/ 90 h 429"/>
                  <a:gd name="T50" fmla="*/ 113 w 522"/>
                  <a:gd name="T51" fmla="*/ 84 h 429"/>
                  <a:gd name="T52" fmla="*/ 117 w 522"/>
                  <a:gd name="T53" fmla="*/ 80 h 429"/>
                  <a:gd name="T54" fmla="*/ 119 w 522"/>
                  <a:gd name="T55" fmla="*/ 74 h 429"/>
                  <a:gd name="T56" fmla="*/ 123 w 522"/>
                  <a:gd name="T57" fmla="*/ 70 h 429"/>
                  <a:gd name="T58" fmla="*/ 123 w 522"/>
                  <a:gd name="T59" fmla="*/ 66 h 429"/>
                  <a:gd name="T60" fmla="*/ 123 w 522"/>
                  <a:gd name="T61" fmla="*/ 62 h 429"/>
                  <a:gd name="T62" fmla="*/ 131 w 522"/>
                  <a:gd name="T63" fmla="*/ 62 h 429"/>
                  <a:gd name="T64" fmla="*/ 137 w 522"/>
                  <a:gd name="T65" fmla="*/ 62 h 429"/>
                  <a:gd name="T66" fmla="*/ 137 w 522"/>
                  <a:gd name="T67" fmla="*/ 70 h 429"/>
                  <a:gd name="T68" fmla="*/ 137 w 522"/>
                  <a:gd name="T69" fmla="*/ 78 h 429"/>
                  <a:gd name="T70" fmla="*/ 149 w 522"/>
                  <a:gd name="T71" fmla="*/ 80 h 429"/>
                  <a:gd name="T72" fmla="*/ 156 w 522"/>
                  <a:gd name="T73" fmla="*/ 86 h 429"/>
                  <a:gd name="T74" fmla="*/ 158 w 522"/>
                  <a:gd name="T75" fmla="*/ 94 h 429"/>
                  <a:gd name="T76" fmla="*/ 158 w 522"/>
                  <a:gd name="T77" fmla="*/ 102 h 429"/>
                  <a:gd name="T78" fmla="*/ 170 w 522"/>
                  <a:gd name="T79" fmla="*/ 104 h 429"/>
                  <a:gd name="T80" fmla="*/ 182 w 522"/>
                  <a:gd name="T81" fmla="*/ 108 h 429"/>
                  <a:gd name="T82" fmla="*/ 196 w 522"/>
                  <a:gd name="T83" fmla="*/ 123 h 429"/>
                  <a:gd name="T84" fmla="*/ 207 w 522"/>
                  <a:gd name="T85" fmla="*/ 131 h 429"/>
                  <a:gd name="T86" fmla="*/ 209 w 522"/>
                  <a:gd name="T87" fmla="*/ 147 h 429"/>
                  <a:gd name="T88" fmla="*/ 211 w 522"/>
                  <a:gd name="T89" fmla="*/ 165 h 429"/>
                  <a:gd name="T90" fmla="*/ 223 w 522"/>
                  <a:gd name="T91" fmla="*/ 180 h 429"/>
                  <a:gd name="T92" fmla="*/ 231 w 522"/>
                  <a:gd name="T93" fmla="*/ 184 h 429"/>
                  <a:gd name="T94" fmla="*/ 231 w 522"/>
                  <a:gd name="T95" fmla="*/ 92 h 429"/>
                  <a:gd name="T96" fmla="*/ 231 w 522"/>
                  <a:gd name="T97" fmla="*/ 0 h 429"/>
                  <a:gd name="T98" fmla="*/ 356 w 522"/>
                  <a:gd name="T99" fmla="*/ 4 h 429"/>
                  <a:gd name="T100" fmla="*/ 423 w 522"/>
                  <a:gd name="T101" fmla="*/ 4 h 429"/>
                  <a:gd name="T102" fmla="*/ 452 w 522"/>
                  <a:gd name="T103" fmla="*/ 6 h 429"/>
                  <a:gd name="T104" fmla="*/ 466 w 522"/>
                  <a:gd name="T105" fmla="*/ 4 h 429"/>
                  <a:gd name="T106" fmla="*/ 491 w 522"/>
                  <a:gd name="T107" fmla="*/ 0 h 429"/>
                  <a:gd name="T108" fmla="*/ 515 w 522"/>
                  <a:gd name="T109" fmla="*/ 0 h 429"/>
                  <a:gd name="T110" fmla="*/ 517 w 522"/>
                  <a:gd name="T111" fmla="*/ 4 h 429"/>
                  <a:gd name="T112" fmla="*/ 517 w 522"/>
                  <a:gd name="T113" fmla="*/ 9 h 429"/>
                  <a:gd name="T114" fmla="*/ 517 w 522"/>
                  <a:gd name="T115" fmla="*/ 49 h 429"/>
                  <a:gd name="T116" fmla="*/ 517 w 522"/>
                  <a:gd name="T117" fmla="*/ 90 h 4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2"/>
                  <a:gd name="T178" fmla="*/ 0 h 429"/>
                  <a:gd name="T179" fmla="*/ 522 w 522"/>
                  <a:gd name="T180" fmla="*/ 429 h 4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2" h="429">
                    <a:moveTo>
                      <a:pt x="517" y="90"/>
                    </a:moveTo>
                    <a:lnTo>
                      <a:pt x="517" y="139"/>
                    </a:lnTo>
                    <a:lnTo>
                      <a:pt x="517" y="188"/>
                    </a:lnTo>
                    <a:lnTo>
                      <a:pt x="519" y="269"/>
                    </a:lnTo>
                    <a:lnTo>
                      <a:pt x="522" y="412"/>
                    </a:lnTo>
                    <a:lnTo>
                      <a:pt x="477" y="414"/>
                    </a:lnTo>
                    <a:lnTo>
                      <a:pt x="436" y="416"/>
                    </a:lnTo>
                    <a:lnTo>
                      <a:pt x="397" y="418"/>
                    </a:lnTo>
                    <a:lnTo>
                      <a:pt x="362" y="420"/>
                    </a:lnTo>
                    <a:lnTo>
                      <a:pt x="329" y="420"/>
                    </a:lnTo>
                    <a:lnTo>
                      <a:pt x="301" y="422"/>
                    </a:lnTo>
                    <a:lnTo>
                      <a:pt x="276" y="422"/>
                    </a:lnTo>
                    <a:lnTo>
                      <a:pt x="254" y="424"/>
                    </a:lnTo>
                    <a:lnTo>
                      <a:pt x="225" y="424"/>
                    </a:lnTo>
                    <a:lnTo>
                      <a:pt x="201" y="426"/>
                    </a:lnTo>
                    <a:lnTo>
                      <a:pt x="178" y="426"/>
                    </a:lnTo>
                    <a:lnTo>
                      <a:pt x="156" y="426"/>
                    </a:lnTo>
                    <a:lnTo>
                      <a:pt x="127" y="429"/>
                    </a:lnTo>
                    <a:lnTo>
                      <a:pt x="94" y="429"/>
                    </a:lnTo>
                    <a:lnTo>
                      <a:pt x="53" y="429"/>
                    </a:lnTo>
                    <a:lnTo>
                      <a:pt x="0" y="429"/>
                    </a:lnTo>
                    <a:lnTo>
                      <a:pt x="2" y="345"/>
                    </a:lnTo>
                    <a:lnTo>
                      <a:pt x="2" y="280"/>
                    </a:lnTo>
                    <a:lnTo>
                      <a:pt x="2" y="196"/>
                    </a:lnTo>
                    <a:lnTo>
                      <a:pt x="2" y="57"/>
                    </a:lnTo>
                    <a:lnTo>
                      <a:pt x="10" y="53"/>
                    </a:lnTo>
                    <a:lnTo>
                      <a:pt x="14" y="49"/>
                    </a:lnTo>
                    <a:lnTo>
                      <a:pt x="19" y="49"/>
                    </a:lnTo>
                    <a:lnTo>
                      <a:pt x="27" y="49"/>
                    </a:lnTo>
                    <a:lnTo>
                      <a:pt x="31" y="55"/>
                    </a:lnTo>
                    <a:lnTo>
                      <a:pt x="33" y="59"/>
                    </a:lnTo>
                    <a:lnTo>
                      <a:pt x="35" y="72"/>
                    </a:lnTo>
                    <a:lnTo>
                      <a:pt x="39" y="90"/>
                    </a:lnTo>
                    <a:lnTo>
                      <a:pt x="41" y="92"/>
                    </a:lnTo>
                    <a:lnTo>
                      <a:pt x="45" y="94"/>
                    </a:lnTo>
                    <a:lnTo>
                      <a:pt x="47" y="96"/>
                    </a:lnTo>
                    <a:lnTo>
                      <a:pt x="49" y="98"/>
                    </a:lnTo>
                    <a:lnTo>
                      <a:pt x="59" y="100"/>
                    </a:lnTo>
                    <a:lnTo>
                      <a:pt x="66" y="100"/>
                    </a:lnTo>
                    <a:lnTo>
                      <a:pt x="70" y="100"/>
                    </a:lnTo>
                    <a:lnTo>
                      <a:pt x="72" y="98"/>
                    </a:lnTo>
                    <a:lnTo>
                      <a:pt x="72" y="96"/>
                    </a:lnTo>
                    <a:lnTo>
                      <a:pt x="72" y="94"/>
                    </a:lnTo>
                    <a:lnTo>
                      <a:pt x="72" y="92"/>
                    </a:lnTo>
                    <a:lnTo>
                      <a:pt x="72" y="90"/>
                    </a:lnTo>
                    <a:lnTo>
                      <a:pt x="80" y="90"/>
                    </a:lnTo>
                    <a:lnTo>
                      <a:pt x="86" y="90"/>
                    </a:lnTo>
                    <a:lnTo>
                      <a:pt x="94" y="90"/>
                    </a:lnTo>
                    <a:lnTo>
                      <a:pt x="100" y="90"/>
                    </a:lnTo>
                    <a:lnTo>
                      <a:pt x="104" y="90"/>
                    </a:lnTo>
                    <a:lnTo>
                      <a:pt x="108" y="86"/>
                    </a:lnTo>
                    <a:lnTo>
                      <a:pt x="113" y="84"/>
                    </a:lnTo>
                    <a:lnTo>
                      <a:pt x="117" y="82"/>
                    </a:lnTo>
                    <a:lnTo>
                      <a:pt x="117" y="80"/>
                    </a:lnTo>
                    <a:lnTo>
                      <a:pt x="119" y="76"/>
                    </a:lnTo>
                    <a:lnTo>
                      <a:pt x="119" y="74"/>
                    </a:lnTo>
                    <a:lnTo>
                      <a:pt x="121" y="70"/>
                    </a:lnTo>
                    <a:lnTo>
                      <a:pt x="123" y="70"/>
                    </a:lnTo>
                    <a:lnTo>
                      <a:pt x="123" y="68"/>
                    </a:lnTo>
                    <a:lnTo>
                      <a:pt x="123" y="66"/>
                    </a:lnTo>
                    <a:lnTo>
                      <a:pt x="123" y="64"/>
                    </a:lnTo>
                    <a:lnTo>
                      <a:pt x="123" y="62"/>
                    </a:lnTo>
                    <a:lnTo>
                      <a:pt x="127" y="62"/>
                    </a:lnTo>
                    <a:lnTo>
                      <a:pt x="131" y="62"/>
                    </a:lnTo>
                    <a:lnTo>
                      <a:pt x="133" y="62"/>
                    </a:lnTo>
                    <a:lnTo>
                      <a:pt x="137" y="62"/>
                    </a:lnTo>
                    <a:lnTo>
                      <a:pt x="137" y="66"/>
                    </a:lnTo>
                    <a:lnTo>
                      <a:pt x="137" y="70"/>
                    </a:lnTo>
                    <a:lnTo>
                      <a:pt x="137" y="74"/>
                    </a:lnTo>
                    <a:lnTo>
                      <a:pt x="137" y="78"/>
                    </a:lnTo>
                    <a:lnTo>
                      <a:pt x="145" y="80"/>
                    </a:lnTo>
                    <a:lnTo>
                      <a:pt x="149" y="80"/>
                    </a:lnTo>
                    <a:lnTo>
                      <a:pt x="151" y="82"/>
                    </a:lnTo>
                    <a:lnTo>
                      <a:pt x="156" y="86"/>
                    </a:lnTo>
                    <a:lnTo>
                      <a:pt x="156" y="90"/>
                    </a:lnTo>
                    <a:lnTo>
                      <a:pt x="158" y="94"/>
                    </a:lnTo>
                    <a:lnTo>
                      <a:pt x="158" y="98"/>
                    </a:lnTo>
                    <a:lnTo>
                      <a:pt x="158" y="102"/>
                    </a:lnTo>
                    <a:lnTo>
                      <a:pt x="164" y="104"/>
                    </a:lnTo>
                    <a:lnTo>
                      <a:pt x="170" y="104"/>
                    </a:lnTo>
                    <a:lnTo>
                      <a:pt x="176" y="106"/>
                    </a:lnTo>
                    <a:lnTo>
                      <a:pt x="182" y="108"/>
                    </a:lnTo>
                    <a:lnTo>
                      <a:pt x="190" y="117"/>
                    </a:lnTo>
                    <a:lnTo>
                      <a:pt x="196" y="123"/>
                    </a:lnTo>
                    <a:lnTo>
                      <a:pt x="203" y="127"/>
                    </a:lnTo>
                    <a:lnTo>
                      <a:pt x="207" y="131"/>
                    </a:lnTo>
                    <a:lnTo>
                      <a:pt x="207" y="139"/>
                    </a:lnTo>
                    <a:lnTo>
                      <a:pt x="209" y="147"/>
                    </a:lnTo>
                    <a:lnTo>
                      <a:pt x="209" y="157"/>
                    </a:lnTo>
                    <a:lnTo>
                      <a:pt x="211" y="165"/>
                    </a:lnTo>
                    <a:lnTo>
                      <a:pt x="219" y="176"/>
                    </a:lnTo>
                    <a:lnTo>
                      <a:pt x="223" y="180"/>
                    </a:lnTo>
                    <a:lnTo>
                      <a:pt x="227" y="182"/>
                    </a:lnTo>
                    <a:lnTo>
                      <a:pt x="231" y="184"/>
                    </a:lnTo>
                    <a:lnTo>
                      <a:pt x="231" y="137"/>
                    </a:lnTo>
                    <a:lnTo>
                      <a:pt x="231" y="92"/>
                    </a:lnTo>
                    <a:lnTo>
                      <a:pt x="231" y="45"/>
                    </a:lnTo>
                    <a:lnTo>
                      <a:pt x="231" y="0"/>
                    </a:lnTo>
                    <a:lnTo>
                      <a:pt x="303" y="2"/>
                    </a:lnTo>
                    <a:lnTo>
                      <a:pt x="356" y="4"/>
                    </a:lnTo>
                    <a:lnTo>
                      <a:pt x="397" y="4"/>
                    </a:lnTo>
                    <a:lnTo>
                      <a:pt x="423" y="4"/>
                    </a:lnTo>
                    <a:lnTo>
                      <a:pt x="442" y="6"/>
                    </a:lnTo>
                    <a:lnTo>
                      <a:pt x="452" y="6"/>
                    </a:lnTo>
                    <a:lnTo>
                      <a:pt x="460" y="4"/>
                    </a:lnTo>
                    <a:lnTo>
                      <a:pt x="466" y="4"/>
                    </a:lnTo>
                    <a:lnTo>
                      <a:pt x="479" y="2"/>
                    </a:lnTo>
                    <a:lnTo>
                      <a:pt x="491" y="0"/>
                    </a:lnTo>
                    <a:lnTo>
                      <a:pt x="503" y="0"/>
                    </a:lnTo>
                    <a:lnTo>
                      <a:pt x="515" y="0"/>
                    </a:lnTo>
                    <a:lnTo>
                      <a:pt x="515" y="2"/>
                    </a:lnTo>
                    <a:lnTo>
                      <a:pt x="517" y="4"/>
                    </a:lnTo>
                    <a:lnTo>
                      <a:pt x="517" y="6"/>
                    </a:lnTo>
                    <a:lnTo>
                      <a:pt x="517" y="9"/>
                    </a:lnTo>
                    <a:lnTo>
                      <a:pt x="517" y="29"/>
                    </a:lnTo>
                    <a:lnTo>
                      <a:pt x="517" y="49"/>
                    </a:lnTo>
                    <a:lnTo>
                      <a:pt x="517" y="70"/>
                    </a:lnTo>
                    <a:lnTo>
                      <a:pt x="517"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2" name="Freeform 286"/>
              <p:cNvSpPr>
                <a:spLocks/>
              </p:cNvSpPr>
              <p:nvPr/>
            </p:nvSpPr>
            <p:spPr bwMode="auto">
              <a:xfrm>
                <a:off x="2547" y="704"/>
                <a:ext cx="133" cy="395"/>
              </a:xfrm>
              <a:custGeom>
                <a:avLst/>
                <a:gdLst>
                  <a:gd name="T0" fmla="*/ 133 w 133"/>
                  <a:gd name="T1" fmla="*/ 153 h 395"/>
                  <a:gd name="T2" fmla="*/ 133 w 133"/>
                  <a:gd name="T3" fmla="*/ 303 h 395"/>
                  <a:gd name="T4" fmla="*/ 129 w 133"/>
                  <a:gd name="T5" fmla="*/ 381 h 395"/>
                  <a:gd name="T6" fmla="*/ 125 w 133"/>
                  <a:gd name="T7" fmla="*/ 383 h 395"/>
                  <a:gd name="T8" fmla="*/ 109 w 133"/>
                  <a:gd name="T9" fmla="*/ 385 h 395"/>
                  <a:gd name="T10" fmla="*/ 78 w 133"/>
                  <a:gd name="T11" fmla="*/ 387 h 395"/>
                  <a:gd name="T12" fmla="*/ 47 w 133"/>
                  <a:gd name="T13" fmla="*/ 391 h 395"/>
                  <a:gd name="T14" fmla="*/ 17 w 133"/>
                  <a:gd name="T15" fmla="*/ 393 h 395"/>
                  <a:gd name="T16" fmla="*/ 2 w 133"/>
                  <a:gd name="T17" fmla="*/ 377 h 395"/>
                  <a:gd name="T18" fmla="*/ 4 w 133"/>
                  <a:gd name="T19" fmla="*/ 218 h 395"/>
                  <a:gd name="T20" fmla="*/ 11 w 133"/>
                  <a:gd name="T21" fmla="*/ 6 h 395"/>
                  <a:gd name="T22" fmla="*/ 13 w 133"/>
                  <a:gd name="T23" fmla="*/ 12 h 395"/>
                  <a:gd name="T24" fmla="*/ 17 w 133"/>
                  <a:gd name="T25" fmla="*/ 45 h 395"/>
                  <a:gd name="T26" fmla="*/ 17 w 133"/>
                  <a:gd name="T27" fmla="*/ 98 h 395"/>
                  <a:gd name="T28" fmla="*/ 15 w 133"/>
                  <a:gd name="T29" fmla="*/ 124 h 395"/>
                  <a:gd name="T30" fmla="*/ 15 w 133"/>
                  <a:gd name="T31" fmla="*/ 124 h 395"/>
                  <a:gd name="T32" fmla="*/ 13 w 133"/>
                  <a:gd name="T33" fmla="*/ 177 h 395"/>
                  <a:gd name="T34" fmla="*/ 15 w 133"/>
                  <a:gd name="T35" fmla="*/ 291 h 395"/>
                  <a:gd name="T36" fmla="*/ 15 w 133"/>
                  <a:gd name="T37" fmla="*/ 330 h 395"/>
                  <a:gd name="T38" fmla="*/ 19 w 133"/>
                  <a:gd name="T39" fmla="*/ 330 h 395"/>
                  <a:gd name="T40" fmla="*/ 19 w 133"/>
                  <a:gd name="T41" fmla="*/ 275 h 395"/>
                  <a:gd name="T42" fmla="*/ 19 w 133"/>
                  <a:gd name="T43" fmla="*/ 153 h 395"/>
                  <a:gd name="T44" fmla="*/ 23 w 133"/>
                  <a:gd name="T45" fmla="*/ 95 h 395"/>
                  <a:gd name="T46" fmla="*/ 23 w 133"/>
                  <a:gd name="T47" fmla="*/ 32 h 395"/>
                  <a:gd name="T48" fmla="*/ 31 w 133"/>
                  <a:gd name="T49" fmla="*/ 0 h 395"/>
                  <a:gd name="T50" fmla="*/ 39 w 133"/>
                  <a:gd name="T51" fmla="*/ 2 h 395"/>
                  <a:gd name="T52" fmla="*/ 47 w 133"/>
                  <a:gd name="T53" fmla="*/ 59 h 395"/>
                  <a:gd name="T54" fmla="*/ 45 w 133"/>
                  <a:gd name="T55" fmla="*/ 195 h 395"/>
                  <a:gd name="T56" fmla="*/ 45 w 133"/>
                  <a:gd name="T57" fmla="*/ 316 h 395"/>
                  <a:gd name="T58" fmla="*/ 45 w 133"/>
                  <a:gd name="T59" fmla="*/ 332 h 395"/>
                  <a:gd name="T60" fmla="*/ 47 w 133"/>
                  <a:gd name="T61" fmla="*/ 338 h 395"/>
                  <a:gd name="T62" fmla="*/ 47 w 133"/>
                  <a:gd name="T63" fmla="*/ 338 h 395"/>
                  <a:gd name="T64" fmla="*/ 49 w 133"/>
                  <a:gd name="T65" fmla="*/ 265 h 395"/>
                  <a:gd name="T66" fmla="*/ 52 w 133"/>
                  <a:gd name="T67" fmla="*/ 73 h 395"/>
                  <a:gd name="T68" fmla="*/ 60 w 133"/>
                  <a:gd name="T69" fmla="*/ 4 h 395"/>
                  <a:gd name="T70" fmla="*/ 68 w 133"/>
                  <a:gd name="T71" fmla="*/ 6 h 395"/>
                  <a:gd name="T72" fmla="*/ 72 w 133"/>
                  <a:gd name="T73" fmla="*/ 49 h 395"/>
                  <a:gd name="T74" fmla="*/ 72 w 133"/>
                  <a:gd name="T75" fmla="*/ 132 h 395"/>
                  <a:gd name="T76" fmla="*/ 74 w 133"/>
                  <a:gd name="T77" fmla="*/ 175 h 395"/>
                  <a:gd name="T78" fmla="*/ 76 w 133"/>
                  <a:gd name="T79" fmla="*/ 175 h 395"/>
                  <a:gd name="T80" fmla="*/ 78 w 133"/>
                  <a:gd name="T81" fmla="*/ 130 h 395"/>
                  <a:gd name="T82" fmla="*/ 80 w 133"/>
                  <a:gd name="T83" fmla="*/ 42 h 395"/>
                  <a:gd name="T84" fmla="*/ 86 w 133"/>
                  <a:gd name="T85" fmla="*/ 0 h 395"/>
                  <a:gd name="T86" fmla="*/ 92 w 133"/>
                  <a:gd name="T87" fmla="*/ 2 h 395"/>
                  <a:gd name="T88" fmla="*/ 99 w 133"/>
                  <a:gd name="T89" fmla="*/ 8 h 395"/>
                  <a:gd name="T90" fmla="*/ 99 w 133"/>
                  <a:gd name="T91" fmla="*/ 77 h 395"/>
                  <a:gd name="T92" fmla="*/ 99 w 133"/>
                  <a:gd name="T93" fmla="*/ 171 h 395"/>
                  <a:gd name="T94" fmla="*/ 99 w 133"/>
                  <a:gd name="T95" fmla="*/ 171 h 395"/>
                  <a:gd name="T96" fmla="*/ 103 w 133"/>
                  <a:gd name="T97" fmla="*/ 128 h 395"/>
                  <a:gd name="T98" fmla="*/ 105 w 133"/>
                  <a:gd name="T99" fmla="*/ 42 h 395"/>
                  <a:gd name="T100" fmla="*/ 109 w 133"/>
                  <a:gd name="T101" fmla="*/ 0 h 395"/>
                  <a:gd name="T102" fmla="*/ 113 w 133"/>
                  <a:gd name="T103" fmla="*/ 2 h 395"/>
                  <a:gd name="T104" fmla="*/ 115 w 133"/>
                  <a:gd name="T105" fmla="*/ 36 h 395"/>
                  <a:gd name="T106" fmla="*/ 115 w 133"/>
                  <a:gd name="T107" fmla="*/ 104 h 395"/>
                  <a:gd name="T108" fmla="*/ 115 w 133"/>
                  <a:gd name="T109" fmla="*/ 136 h 395"/>
                  <a:gd name="T110" fmla="*/ 119 w 133"/>
                  <a:gd name="T111" fmla="*/ 134 h 395"/>
                  <a:gd name="T112" fmla="*/ 121 w 133"/>
                  <a:gd name="T113" fmla="*/ 102 h 395"/>
                  <a:gd name="T114" fmla="*/ 123 w 133"/>
                  <a:gd name="T115" fmla="*/ 40 h 395"/>
                  <a:gd name="T116" fmla="*/ 125 w 133"/>
                  <a:gd name="T117" fmla="*/ 10 h 395"/>
                  <a:gd name="T118" fmla="*/ 129 w 133"/>
                  <a:gd name="T119" fmla="*/ 12 h 395"/>
                  <a:gd name="T120" fmla="*/ 133 w 133"/>
                  <a:gd name="T121" fmla="*/ 28 h 395"/>
                  <a:gd name="T122" fmla="*/ 133 w 133"/>
                  <a:gd name="T123" fmla="*/ 61 h 3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
                  <a:gd name="T187" fmla="*/ 0 h 395"/>
                  <a:gd name="T188" fmla="*/ 133 w 133"/>
                  <a:gd name="T189" fmla="*/ 395 h 3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 h="395">
                    <a:moveTo>
                      <a:pt x="133" y="77"/>
                    </a:moveTo>
                    <a:lnTo>
                      <a:pt x="133" y="153"/>
                    </a:lnTo>
                    <a:lnTo>
                      <a:pt x="133" y="228"/>
                    </a:lnTo>
                    <a:lnTo>
                      <a:pt x="133" y="303"/>
                    </a:lnTo>
                    <a:lnTo>
                      <a:pt x="131" y="381"/>
                    </a:lnTo>
                    <a:lnTo>
                      <a:pt x="129" y="381"/>
                    </a:lnTo>
                    <a:lnTo>
                      <a:pt x="127" y="383"/>
                    </a:lnTo>
                    <a:lnTo>
                      <a:pt x="125" y="383"/>
                    </a:lnTo>
                    <a:lnTo>
                      <a:pt x="123" y="385"/>
                    </a:lnTo>
                    <a:lnTo>
                      <a:pt x="109" y="385"/>
                    </a:lnTo>
                    <a:lnTo>
                      <a:pt x="92" y="387"/>
                    </a:lnTo>
                    <a:lnTo>
                      <a:pt x="78" y="387"/>
                    </a:lnTo>
                    <a:lnTo>
                      <a:pt x="62" y="389"/>
                    </a:lnTo>
                    <a:lnTo>
                      <a:pt x="47" y="391"/>
                    </a:lnTo>
                    <a:lnTo>
                      <a:pt x="31" y="393"/>
                    </a:lnTo>
                    <a:lnTo>
                      <a:pt x="17" y="393"/>
                    </a:lnTo>
                    <a:lnTo>
                      <a:pt x="0" y="395"/>
                    </a:lnTo>
                    <a:lnTo>
                      <a:pt x="2" y="377"/>
                    </a:lnTo>
                    <a:lnTo>
                      <a:pt x="2" y="330"/>
                    </a:lnTo>
                    <a:lnTo>
                      <a:pt x="4" y="218"/>
                    </a:lnTo>
                    <a:lnTo>
                      <a:pt x="9" y="4"/>
                    </a:lnTo>
                    <a:lnTo>
                      <a:pt x="11" y="6"/>
                    </a:lnTo>
                    <a:lnTo>
                      <a:pt x="13" y="8"/>
                    </a:lnTo>
                    <a:lnTo>
                      <a:pt x="13" y="12"/>
                    </a:lnTo>
                    <a:lnTo>
                      <a:pt x="15" y="18"/>
                    </a:lnTo>
                    <a:lnTo>
                      <a:pt x="17" y="45"/>
                    </a:lnTo>
                    <a:lnTo>
                      <a:pt x="17" y="71"/>
                    </a:lnTo>
                    <a:lnTo>
                      <a:pt x="17" y="98"/>
                    </a:lnTo>
                    <a:lnTo>
                      <a:pt x="17" y="124"/>
                    </a:lnTo>
                    <a:lnTo>
                      <a:pt x="15" y="124"/>
                    </a:lnTo>
                    <a:lnTo>
                      <a:pt x="13" y="124"/>
                    </a:lnTo>
                    <a:lnTo>
                      <a:pt x="13" y="177"/>
                    </a:lnTo>
                    <a:lnTo>
                      <a:pt x="15" y="236"/>
                    </a:lnTo>
                    <a:lnTo>
                      <a:pt x="15" y="291"/>
                    </a:lnTo>
                    <a:lnTo>
                      <a:pt x="15" y="330"/>
                    </a:lnTo>
                    <a:lnTo>
                      <a:pt x="17" y="330"/>
                    </a:lnTo>
                    <a:lnTo>
                      <a:pt x="19" y="330"/>
                    </a:lnTo>
                    <a:lnTo>
                      <a:pt x="21" y="330"/>
                    </a:lnTo>
                    <a:lnTo>
                      <a:pt x="19" y="275"/>
                    </a:lnTo>
                    <a:lnTo>
                      <a:pt x="19" y="208"/>
                    </a:lnTo>
                    <a:lnTo>
                      <a:pt x="19" y="153"/>
                    </a:lnTo>
                    <a:lnTo>
                      <a:pt x="21" y="126"/>
                    </a:lnTo>
                    <a:lnTo>
                      <a:pt x="23" y="95"/>
                    </a:lnTo>
                    <a:lnTo>
                      <a:pt x="23" y="63"/>
                    </a:lnTo>
                    <a:lnTo>
                      <a:pt x="23" y="32"/>
                    </a:lnTo>
                    <a:lnTo>
                      <a:pt x="25" y="0"/>
                    </a:lnTo>
                    <a:lnTo>
                      <a:pt x="31" y="0"/>
                    </a:lnTo>
                    <a:lnTo>
                      <a:pt x="35" y="0"/>
                    </a:lnTo>
                    <a:lnTo>
                      <a:pt x="39" y="2"/>
                    </a:lnTo>
                    <a:lnTo>
                      <a:pt x="47" y="4"/>
                    </a:lnTo>
                    <a:lnTo>
                      <a:pt x="47" y="59"/>
                    </a:lnTo>
                    <a:lnTo>
                      <a:pt x="47" y="118"/>
                    </a:lnTo>
                    <a:lnTo>
                      <a:pt x="45" y="195"/>
                    </a:lnTo>
                    <a:lnTo>
                      <a:pt x="45" y="308"/>
                    </a:lnTo>
                    <a:lnTo>
                      <a:pt x="45" y="316"/>
                    </a:lnTo>
                    <a:lnTo>
                      <a:pt x="45" y="324"/>
                    </a:lnTo>
                    <a:lnTo>
                      <a:pt x="45" y="332"/>
                    </a:lnTo>
                    <a:lnTo>
                      <a:pt x="45" y="338"/>
                    </a:lnTo>
                    <a:lnTo>
                      <a:pt x="47" y="338"/>
                    </a:lnTo>
                    <a:lnTo>
                      <a:pt x="49" y="338"/>
                    </a:lnTo>
                    <a:lnTo>
                      <a:pt x="49" y="265"/>
                    </a:lnTo>
                    <a:lnTo>
                      <a:pt x="49" y="169"/>
                    </a:lnTo>
                    <a:lnTo>
                      <a:pt x="52" y="73"/>
                    </a:lnTo>
                    <a:lnTo>
                      <a:pt x="54" y="4"/>
                    </a:lnTo>
                    <a:lnTo>
                      <a:pt x="60" y="4"/>
                    </a:lnTo>
                    <a:lnTo>
                      <a:pt x="64" y="4"/>
                    </a:lnTo>
                    <a:lnTo>
                      <a:pt x="68" y="6"/>
                    </a:lnTo>
                    <a:lnTo>
                      <a:pt x="72" y="6"/>
                    </a:lnTo>
                    <a:lnTo>
                      <a:pt x="72" y="49"/>
                    </a:lnTo>
                    <a:lnTo>
                      <a:pt x="72" y="89"/>
                    </a:lnTo>
                    <a:lnTo>
                      <a:pt x="72" y="132"/>
                    </a:lnTo>
                    <a:lnTo>
                      <a:pt x="72" y="175"/>
                    </a:lnTo>
                    <a:lnTo>
                      <a:pt x="74" y="175"/>
                    </a:lnTo>
                    <a:lnTo>
                      <a:pt x="76" y="175"/>
                    </a:lnTo>
                    <a:lnTo>
                      <a:pt x="78" y="130"/>
                    </a:lnTo>
                    <a:lnTo>
                      <a:pt x="78" y="87"/>
                    </a:lnTo>
                    <a:lnTo>
                      <a:pt x="80" y="42"/>
                    </a:lnTo>
                    <a:lnTo>
                      <a:pt x="82" y="0"/>
                    </a:lnTo>
                    <a:lnTo>
                      <a:pt x="86" y="0"/>
                    </a:lnTo>
                    <a:lnTo>
                      <a:pt x="88" y="0"/>
                    </a:lnTo>
                    <a:lnTo>
                      <a:pt x="92" y="2"/>
                    </a:lnTo>
                    <a:lnTo>
                      <a:pt x="97" y="2"/>
                    </a:lnTo>
                    <a:lnTo>
                      <a:pt x="99" y="8"/>
                    </a:lnTo>
                    <a:lnTo>
                      <a:pt x="99" y="28"/>
                    </a:lnTo>
                    <a:lnTo>
                      <a:pt x="99" y="77"/>
                    </a:lnTo>
                    <a:lnTo>
                      <a:pt x="97" y="171"/>
                    </a:lnTo>
                    <a:lnTo>
                      <a:pt x="99" y="171"/>
                    </a:lnTo>
                    <a:lnTo>
                      <a:pt x="101" y="171"/>
                    </a:lnTo>
                    <a:lnTo>
                      <a:pt x="103" y="128"/>
                    </a:lnTo>
                    <a:lnTo>
                      <a:pt x="103" y="85"/>
                    </a:lnTo>
                    <a:lnTo>
                      <a:pt x="105" y="42"/>
                    </a:lnTo>
                    <a:lnTo>
                      <a:pt x="107" y="0"/>
                    </a:lnTo>
                    <a:lnTo>
                      <a:pt x="109" y="0"/>
                    </a:lnTo>
                    <a:lnTo>
                      <a:pt x="111" y="0"/>
                    </a:lnTo>
                    <a:lnTo>
                      <a:pt x="113" y="2"/>
                    </a:lnTo>
                    <a:lnTo>
                      <a:pt x="115" y="2"/>
                    </a:lnTo>
                    <a:lnTo>
                      <a:pt x="115" y="36"/>
                    </a:lnTo>
                    <a:lnTo>
                      <a:pt x="115" y="69"/>
                    </a:lnTo>
                    <a:lnTo>
                      <a:pt x="115" y="104"/>
                    </a:lnTo>
                    <a:lnTo>
                      <a:pt x="115" y="136"/>
                    </a:lnTo>
                    <a:lnTo>
                      <a:pt x="117" y="134"/>
                    </a:lnTo>
                    <a:lnTo>
                      <a:pt x="119" y="134"/>
                    </a:lnTo>
                    <a:lnTo>
                      <a:pt x="121" y="134"/>
                    </a:lnTo>
                    <a:lnTo>
                      <a:pt x="121" y="102"/>
                    </a:lnTo>
                    <a:lnTo>
                      <a:pt x="123" y="71"/>
                    </a:lnTo>
                    <a:lnTo>
                      <a:pt x="123" y="40"/>
                    </a:lnTo>
                    <a:lnTo>
                      <a:pt x="123" y="8"/>
                    </a:lnTo>
                    <a:lnTo>
                      <a:pt x="125" y="10"/>
                    </a:lnTo>
                    <a:lnTo>
                      <a:pt x="127" y="12"/>
                    </a:lnTo>
                    <a:lnTo>
                      <a:pt x="129" y="12"/>
                    </a:lnTo>
                    <a:lnTo>
                      <a:pt x="131" y="14"/>
                    </a:lnTo>
                    <a:lnTo>
                      <a:pt x="133" y="28"/>
                    </a:lnTo>
                    <a:lnTo>
                      <a:pt x="133" y="45"/>
                    </a:lnTo>
                    <a:lnTo>
                      <a:pt x="133" y="61"/>
                    </a:lnTo>
                    <a:lnTo>
                      <a:pt x="133" y="77"/>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3" name="Freeform 287"/>
              <p:cNvSpPr>
                <a:spLocks/>
              </p:cNvSpPr>
              <p:nvPr/>
            </p:nvSpPr>
            <p:spPr bwMode="auto">
              <a:xfrm>
                <a:off x="2662" y="863"/>
                <a:ext cx="4" cy="30"/>
              </a:xfrm>
              <a:custGeom>
                <a:avLst/>
                <a:gdLst>
                  <a:gd name="T0" fmla="*/ 4 w 4"/>
                  <a:gd name="T1" fmla="*/ 30 h 30"/>
                  <a:gd name="T2" fmla="*/ 0 w 4"/>
                  <a:gd name="T3" fmla="*/ 30 h 30"/>
                  <a:gd name="T4" fmla="*/ 0 w 4"/>
                  <a:gd name="T5" fmla="*/ 22 h 30"/>
                  <a:gd name="T6" fmla="*/ 0 w 4"/>
                  <a:gd name="T7" fmla="*/ 16 h 30"/>
                  <a:gd name="T8" fmla="*/ 0 w 4"/>
                  <a:gd name="T9" fmla="*/ 10 h 30"/>
                  <a:gd name="T10" fmla="*/ 0 w 4"/>
                  <a:gd name="T11" fmla="*/ 2 h 30"/>
                  <a:gd name="T12" fmla="*/ 0 w 4"/>
                  <a:gd name="T13" fmla="*/ 0 h 30"/>
                  <a:gd name="T14" fmla="*/ 2 w 4"/>
                  <a:gd name="T15" fmla="*/ 0 h 30"/>
                  <a:gd name="T16" fmla="*/ 4 w 4"/>
                  <a:gd name="T17" fmla="*/ 0 h 30"/>
                  <a:gd name="T18" fmla="*/ 4 w 4"/>
                  <a:gd name="T19" fmla="*/ 0 h 30"/>
                  <a:gd name="T20" fmla="*/ 4 w 4"/>
                  <a:gd name="T21" fmla="*/ 6 h 30"/>
                  <a:gd name="T22" fmla="*/ 4 w 4"/>
                  <a:gd name="T23" fmla="*/ 14 h 30"/>
                  <a:gd name="T24" fmla="*/ 4 w 4"/>
                  <a:gd name="T25" fmla="*/ 22 h 30"/>
                  <a:gd name="T26" fmla="*/ 4 w 4"/>
                  <a:gd name="T27" fmla="*/ 3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0"/>
                  <a:gd name="T44" fmla="*/ 4 w 4"/>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0">
                    <a:moveTo>
                      <a:pt x="4" y="30"/>
                    </a:moveTo>
                    <a:lnTo>
                      <a:pt x="0" y="30"/>
                    </a:lnTo>
                    <a:lnTo>
                      <a:pt x="0" y="22"/>
                    </a:lnTo>
                    <a:lnTo>
                      <a:pt x="0" y="16"/>
                    </a:lnTo>
                    <a:lnTo>
                      <a:pt x="0" y="10"/>
                    </a:lnTo>
                    <a:lnTo>
                      <a:pt x="0" y="2"/>
                    </a:lnTo>
                    <a:lnTo>
                      <a:pt x="0" y="0"/>
                    </a:lnTo>
                    <a:lnTo>
                      <a:pt x="2" y="0"/>
                    </a:lnTo>
                    <a:lnTo>
                      <a:pt x="4" y="0"/>
                    </a:lnTo>
                    <a:lnTo>
                      <a:pt x="4" y="6"/>
                    </a:lnTo>
                    <a:lnTo>
                      <a:pt x="4" y="14"/>
                    </a:lnTo>
                    <a:lnTo>
                      <a:pt x="4" y="22"/>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4" name="Freeform 288"/>
              <p:cNvSpPr>
                <a:spLocks/>
              </p:cNvSpPr>
              <p:nvPr/>
            </p:nvSpPr>
            <p:spPr bwMode="auto">
              <a:xfrm>
                <a:off x="2660" y="973"/>
                <a:ext cx="6" cy="100"/>
              </a:xfrm>
              <a:custGeom>
                <a:avLst/>
                <a:gdLst>
                  <a:gd name="T0" fmla="*/ 6 w 6"/>
                  <a:gd name="T1" fmla="*/ 100 h 100"/>
                  <a:gd name="T2" fmla="*/ 4 w 6"/>
                  <a:gd name="T3" fmla="*/ 100 h 100"/>
                  <a:gd name="T4" fmla="*/ 2 w 6"/>
                  <a:gd name="T5" fmla="*/ 100 h 100"/>
                  <a:gd name="T6" fmla="*/ 2 w 6"/>
                  <a:gd name="T7" fmla="*/ 100 h 100"/>
                  <a:gd name="T8" fmla="*/ 0 w 6"/>
                  <a:gd name="T9" fmla="*/ 100 h 100"/>
                  <a:gd name="T10" fmla="*/ 0 w 6"/>
                  <a:gd name="T11" fmla="*/ 73 h 100"/>
                  <a:gd name="T12" fmla="*/ 0 w 6"/>
                  <a:gd name="T13" fmla="*/ 49 h 100"/>
                  <a:gd name="T14" fmla="*/ 0 w 6"/>
                  <a:gd name="T15" fmla="*/ 24 h 100"/>
                  <a:gd name="T16" fmla="*/ 0 w 6"/>
                  <a:gd name="T17" fmla="*/ 0 h 100"/>
                  <a:gd name="T18" fmla="*/ 0 w 6"/>
                  <a:gd name="T19" fmla="*/ 0 h 100"/>
                  <a:gd name="T20" fmla="*/ 2 w 6"/>
                  <a:gd name="T21" fmla="*/ 0 h 100"/>
                  <a:gd name="T22" fmla="*/ 4 w 6"/>
                  <a:gd name="T23" fmla="*/ 0 h 100"/>
                  <a:gd name="T24" fmla="*/ 6 w 6"/>
                  <a:gd name="T25" fmla="*/ 0 h 100"/>
                  <a:gd name="T26" fmla="*/ 6 w 6"/>
                  <a:gd name="T27" fmla="*/ 24 h 100"/>
                  <a:gd name="T28" fmla="*/ 6 w 6"/>
                  <a:gd name="T29" fmla="*/ 49 h 100"/>
                  <a:gd name="T30" fmla="*/ 6 w 6"/>
                  <a:gd name="T31" fmla="*/ 73 h 100"/>
                  <a:gd name="T32" fmla="*/ 6 w 6"/>
                  <a:gd name="T33" fmla="*/ 10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0"/>
                  <a:gd name="T53" fmla="*/ 6 w 6"/>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0">
                    <a:moveTo>
                      <a:pt x="6" y="100"/>
                    </a:moveTo>
                    <a:lnTo>
                      <a:pt x="4" y="100"/>
                    </a:lnTo>
                    <a:lnTo>
                      <a:pt x="2" y="100"/>
                    </a:lnTo>
                    <a:lnTo>
                      <a:pt x="0" y="100"/>
                    </a:lnTo>
                    <a:lnTo>
                      <a:pt x="0" y="73"/>
                    </a:lnTo>
                    <a:lnTo>
                      <a:pt x="0" y="49"/>
                    </a:lnTo>
                    <a:lnTo>
                      <a:pt x="0" y="24"/>
                    </a:lnTo>
                    <a:lnTo>
                      <a:pt x="0" y="0"/>
                    </a:lnTo>
                    <a:lnTo>
                      <a:pt x="2" y="0"/>
                    </a:lnTo>
                    <a:lnTo>
                      <a:pt x="4" y="0"/>
                    </a:lnTo>
                    <a:lnTo>
                      <a:pt x="6" y="0"/>
                    </a:lnTo>
                    <a:lnTo>
                      <a:pt x="6" y="24"/>
                    </a:lnTo>
                    <a:lnTo>
                      <a:pt x="6" y="49"/>
                    </a:lnTo>
                    <a:lnTo>
                      <a:pt x="6" y="73"/>
                    </a:lnTo>
                    <a:lnTo>
                      <a:pt x="6"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5" name="Freeform 289"/>
              <p:cNvSpPr>
                <a:spLocks/>
              </p:cNvSpPr>
              <p:nvPr/>
            </p:nvSpPr>
            <p:spPr bwMode="auto">
              <a:xfrm>
                <a:off x="2660" y="903"/>
                <a:ext cx="6" cy="23"/>
              </a:xfrm>
              <a:custGeom>
                <a:avLst/>
                <a:gdLst>
                  <a:gd name="T0" fmla="*/ 6 w 6"/>
                  <a:gd name="T1" fmla="*/ 23 h 23"/>
                  <a:gd name="T2" fmla="*/ 4 w 6"/>
                  <a:gd name="T3" fmla="*/ 23 h 23"/>
                  <a:gd name="T4" fmla="*/ 2 w 6"/>
                  <a:gd name="T5" fmla="*/ 23 h 23"/>
                  <a:gd name="T6" fmla="*/ 0 w 6"/>
                  <a:gd name="T7" fmla="*/ 23 h 23"/>
                  <a:gd name="T8" fmla="*/ 0 w 6"/>
                  <a:gd name="T9" fmla="*/ 23 h 23"/>
                  <a:gd name="T10" fmla="*/ 0 w 6"/>
                  <a:gd name="T11" fmla="*/ 19 h 23"/>
                  <a:gd name="T12" fmla="*/ 0 w 6"/>
                  <a:gd name="T13" fmla="*/ 13 h 23"/>
                  <a:gd name="T14" fmla="*/ 0 w 6"/>
                  <a:gd name="T15" fmla="*/ 7 h 23"/>
                  <a:gd name="T16" fmla="*/ 0 w 6"/>
                  <a:gd name="T17" fmla="*/ 0 h 23"/>
                  <a:gd name="T18" fmla="*/ 0 w 6"/>
                  <a:gd name="T19" fmla="*/ 0 h 23"/>
                  <a:gd name="T20" fmla="*/ 2 w 6"/>
                  <a:gd name="T21" fmla="*/ 0 h 23"/>
                  <a:gd name="T22" fmla="*/ 4 w 6"/>
                  <a:gd name="T23" fmla="*/ 0 h 23"/>
                  <a:gd name="T24" fmla="*/ 6 w 6"/>
                  <a:gd name="T25" fmla="*/ 0 h 23"/>
                  <a:gd name="T26" fmla="*/ 6 w 6"/>
                  <a:gd name="T27" fmla="*/ 7 h 23"/>
                  <a:gd name="T28" fmla="*/ 6 w 6"/>
                  <a:gd name="T29" fmla="*/ 11 h 23"/>
                  <a:gd name="T30" fmla="*/ 6 w 6"/>
                  <a:gd name="T31" fmla="*/ 17 h 23"/>
                  <a:gd name="T32" fmla="*/ 6 w 6"/>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23"/>
                  <a:gd name="T53" fmla="*/ 6 w 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23">
                    <a:moveTo>
                      <a:pt x="6" y="23"/>
                    </a:moveTo>
                    <a:lnTo>
                      <a:pt x="4" y="23"/>
                    </a:lnTo>
                    <a:lnTo>
                      <a:pt x="2" y="23"/>
                    </a:lnTo>
                    <a:lnTo>
                      <a:pt x="0" y="23"/>
                    </a:lnTo>
                    <a:lnTo>
                      <a:pt x="0" y="19"/>
                    </a:lnTo>
                    <a:lnTo>
                      <a:pt x="0" y="13"/>
                    </a:lnTo>
                    <a:lnTo>
                      <a:pt x="0" y="7"/>
                    </a:lnTo>
                    <a:lnTo>
                      <a:pt x="0" y="0"/>
                    </a:lnTo>
                    <a:lnTo>
                      <a:pt x="2" y="0"/>
                    </a:lnTo>
                    <a:lnTo>
                      <a:pt x="4" y="0"/>
                    </a:lnTo>
                    <a:lnTo>
                      <a:pt x="6" y="0"/>
                    </a:lnTo>
                    <a:lnTo>
                      <a:pt x="6" y="7"/>
                    </a:lnTo>
                    <a:lnTo>
                      <a:pt x="6" y="11"/>
                    </a:lnTo>
                    <a:lnTo>
                      <a:pt x="6" y="17"/>
                    </a:ln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6" name="Freeform 290"/>
              <p:cNvSpPr>
                <a:spLocks/>
              </p:cNvSpPr>
              <p:nvPr/>
            </p:nvSpPr>
            <p:spPr bwMode="auto">
              <a:xfrm>
                <a:off x="2644" y="887"/>
                <a:ext cx="6" cy="51"/>
              </a:xfrm>
              <a:custGeom>
                <a:avLst/>
                <a:gdLst>
                  <a:gd name="T0" fmla="*/ 6 w 6"/>
                  <a:gd name="T1" fmla="*/ 29 h 51"/>
                  <a:gd name="T2" fmla="*/ 6 w 6"/>
                  <a:gd name="T3" fmla="*/ 35 h 51"/>
                  <a:gd name="T4" fmla="*/ 6 w 6"/>
                  <a:gd name="T5" fmla="*/ 39 h 51"/>
                  <a:gd name="T6" fmla="*/ 6 w 6"/>
                  <a:gd name="T7" fmla="*/ 45 h 51"/>
                  <a:gd name="T8" fmla="*/ 4 w 6"/>
                  <a:gd name="T9" fmla="*/ 51 h 51"/>
                  <a:gd name="T10" fmla="*/ 2 w 6"/>
                  <a:gd name="T11" fmla="*/ 51 h 51"/>
                  <a:gd name="T12" fmla="*/ 2 w 6"/>
                  <a:gd name="T13" fmla="*/ 51 h 51"/>
                  <a:gd name="T14" fmla="*/ 2 w 6"/>
                  <a:gd name="T15" fmla="*/ 51 h 51"/>
                  <a:gd name="T16" fmla="*/ 0 w 6"/>
                  <a:gd name="T17" fmla="*/ 51 h 51"/>
                  <a:gd name="T18" fmla="*/ 0 w 6"/>
                  <a:gd name="T19" fmla="*/ 37 h 51"/>
                  <a:gd name="T20" fmla="*/ 0 w 6"/>
                  <a:gd name="T21" fmla="*/ 25 h 51"/>
                  <a:gd name="T22" fmla="*/ 0 w 6"/>
                  <a:gd name="T23" fmla="*/ 12 h 51"/>
                  <a:gd name="T24" fmla="*/ 0 w 6"/>
                  <a:gd name="T25" fmla="*/ 0 h 51"/>
                  <a:gd name="T26" fmla="*/ 2 w 6"/>
                  <a:gd name="T27" fmla="*/ 0 h 51"/>
                  <a:gd name="T28" fmla="*/ 2 w 6"/>
                  <a:gd name="T29" fmla="*/ 0 h 51"/>
                  <a:gd name="T30" fmla="*/ 2 w 6"/>
                  <a:gd name="T31" fmla="*/ 0 h 51"/>
                  <a:gd name="T32" fmla="*/ 4 w 6"/>
                  <a:gd name="T33" fmla="*/ 0 h 51"/>
                  <a:gd name="T34" fmla="*/ 6 w 6"/>
                  <a:gd name="T35" fmla="*/ 8 h 51"/>
                  <a:gd name="T36" fmla="*/ 6 w 6"/>
                  <a:gd name="T37" fmla="*/ 14 h 51"/>
                  <a:gd name="T38" fmla="*/ 6 w 6"/>
                  <a:gd name="T39" fmla="*/ 21 h 51"/>
                  <a:gd name="T40" fmla="*/ 6 w 6"/>
                  <a:gd name="T41" fmla="*/ 29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51"/>
                  <a:gd name="T65" fmla="*/ 6 w 6"/>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51">
                    <a:moveTo>
                      <a:pt x="6" y="29"/>
                    </a:moveTo>
                    <a:lnTo>
                      <a:pt x="6" y="35"/>
                    </a:lnTo>
                    <a:lnTo>
                      <a:pt x="6" y="39"/>
                    </a:lnTo>
                    <a:lnTo>
                      <a:pt x="6" y="45"/>
                    </a:lnTo>
                    <a:lnTo>
                      <a:pt x="4" y="51"/>
                    </a:lnTo>
                    <a:lnTo>
                      <a:pt x="2" y="51"/>
                    </a:lnTo>
                    <a:lnTo>
                      <a:pt x="0" y="51"/>
                    </a:lnTo>
                    <a:lnTo>
                      <a:pt x="0" y="37"/>
                    </a:lnTo>
                    <a:lnTo>
                      <a:pt x="0" y="25"/>
                    </a:lnTo>
                    <a:lnTo>
                      <a:pt x="0" y="12"/>
                    </a:lnTo>
                    <a:lnTo>
                      <a:pt x="0" y="0"/>
                    </a:lnTo>
                    <a:lnTo>
                      <a:pt x="2" y="0"/>
                    </a:lnTo>
                    <a:lnTo>
                      <a:pt x="4" y="0"/>
                    </a:lnTo>
                    <a:lnTo>
                      <a:pt x="6" y="8"/>
                    </a:lnTo>
                    <a:lnTo>
                      <a:pt x="6" y="14"/>
                    </a:lnTo>
                    <a:lnTo>
                      <a:pt x="6" y="21"/>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7" name="Freeform 291"/>
              <p:cNvSpPr>
                <a:spLocks/>
              </p:cNvSpPr>
              <p:nvPr/>
            </p:nvSpPr>
            <p:spPr bwMode="auto">
              <a:xfrm>
                <a:off x="2617" y="889"/>
                <a:ext cx="6" cy="182"/>
              </a:xfrm>
              <a:custGeom>
                <a:avLst/>
                <a:gdLst>
                  <a:gd name="T0" fmla="*/ 6 w 6"/>
                  <a:gd name="T1" fmla="*/ 67 h 182"/>
                  <a:gd name="T2" fmla="*/ 4 w 6"/>
                  <a:gd name="T3" fmla="*/ 114 h 182"/>
                  <a:gd name="T4" fmla="*/ 4 w 6"/>
                  <a:gd name="T5" fmla="*/ 141 h 182"/>
                  <a:gd name="T6" fmla="*/ 4 w 6"/>
                  <a:gd name="T7" fmla="*/ 161 h 182"/>
                  <a:gd name="T8" fmla="*/ 6 w 6"/>
                  <a:gd name="T9" fmla="*/ 182 h 182"/>
                  <a:gd name="T10" fmla="*/ 4 w 6"/>
                  <a:gd name="T11" fmla="*/ 182 h 182"/>
                  <a:gd name="T12" fmla="*/ 4 w 6"/>
                  <a:gd name="T13" fmla="*/ 182 h 182"/>
                  <a:gd name="T14" fmla="*/ 2 w 6"/>
                  <a:gd name="T15" fmla="*/ 182 h 182"/>
                  <a:gd name="T16" fmla="*/ 2 w 6"/>
                  <a:gd name="T17" fmla="*/ 182 h 182"/>
                  <a:gd name="T18" fmla="*/ 2 w 6"/>
                  <a:gd name="T19" fmla="*/ 137 h 182"/>
                  <a:gd name="T20" fmla="*/ 2 w 6"/>
                  <a:gd name="T21" fmla="*/ 90 h 182"/>
                  <a:gd name="T22" fmla="*/ 0 w 6"/>
                  <a:gd name="T23" fmla="*/ 45 h 182"/>
                  <a:gd name="T24" fmla="*/ 0 w 6"/>
                  <a:gd name="T25" fmla="*/ 0 h 182"/>
                  <a:gd name="T26" fmla="*/ 2 w 6"/>
                  <a:gd name="T27" fmla="*/ 0 h 182"/>
                  <a:gd name="T28" fmla="*/ 2 w 6"/>
                  <a:gd name="T29" fmla="*/ 0 h 182"/>
                  <a:gd name="T30" fmla="*/ 4 w 6"/>
                  <a:gd name="T31" fmla="*/ 0 h 182"/>
                  <a:gd name="T32" fmla="*/ 4 w 6"/>
                  <a:gd name="T33" fmla="*/ 0 h 182"/>
                  <a:gd name="T34" fmla="*/ 6 w 6"/>
                  <a:gd name="T35" fmla="*/ 19 h 182"/>
                  <a:gd name="T36" fmla="*/ 6 w 6"/>
                  <a:gd name="T37" fmla="*/ 35 h 182"/>
                  <a:gd name="T38" fmla="*/ 6 w 6"/>
                  <a:gd name="T39" fmla="*/ 51 h 182"/>
                  <a:gd name="T40" fmla="*/ 6 w 6"/>
                  <a:gd name="T41" fmla="*/ 67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82"/>
                  <a:gd name="T65" fmla="*/ 6 w 6"/>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82">
                    <a:moveTo>
                      <a:pt x="6" y="67"/>
                    </a:moveTo>
                    <a:lnTo>
                      <a:pt x="4" y="114"/>
                    </a:lnTo>
                    <a:lnTo>
                      <a:pt x="4" y="141"/>
                    </a:lnTo>
                    <a:lnTo>
                      <a:pt x="4" y="161"/>
                    </a:lnTo>
                    <a:lnTo>
                      <a:pt x="6" y="182"/>
                    </a:lnTo>
                    <a:lnTo>
                      <a:pt x="4" y="182"/>
                    </a:lnTo>
                    <a:lnTo>
                      <a:pt x="2" y="182"/>
                    </a:lnTo>
                    <a:lnTo>
                      <a:pt x="2" y="137"/>
                    </a:lnTo>
                    <a:lnTo>
                      <a:pt x="2" y="90"/>
                    </a:lnTo>
                    <a:lnTo>
                      <a:pt x="0" y="45"/>
                    </a:lnTo>
                    <a:lnTo>
                      <a:pt x="0" y="0"/>
                    </a:lnTo>
                    <a:lnTo>
                      <a:pt x="2" y="0"/>
                    </a:lnTo>
                    <a:lnTo>
                      <a:pt x="4" y="0"/>
                    </a:lnTo>
                    <a:lnTo>
                      <a:pt x="6" y="19"/>
                    </a:lnTo>
                    <a:lnTo>
                      <a:pt x="6" y="35"/>
                    </a:lnTo>
                    <a:lnTo>
                      <a:pt x="6" y="51"/>
                    </a:lnTo>
                    <a:lnTo>
                      <a:pt x="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8" name="Freeform 292"/>
              <p:cNvSpPr>
                <a:spLocks/>
              </p:cNvSpPr>
              <p:nvPr/>
            </p:nvSpPr>
            <p:spPr bwMode="auto">
              <a:xfrm>
                <a:off x="2519" y="704"/>
                <a:ext cx="28" cy="397"/>
              </a:xfrm>
              <a:custGeom>
                <a:avLst/>
                <a:gdLst>
                  <a:gd name="T0" fmla="*/ 28 w 28"/>
                  <a:gd name="T1" fmla="*/ 16 h 397"/>
                  <a:gd name="T2" fmla="*/ 28 w 28"/>
                  <a:gd name="T3" fmla="*/ 110 h 397"/>
                  <a:gd name="T4" fmla="*/ 26 w 28"/>
                  <a:gd name="T5" fmla="*/ 206 h 397"/>
                  <a:gd name="T6" fmla="*/ 26 w 28"/>
                  <a:gd name="T7" fmla="*/ 299 h 397"/>
                  <a:gd name="T8" fmla="*/ 24 w 28"/>
                  <a:gd name="T9" fmla="*/ 395 h 397"/>
                  <a:gd name="T10" fmla="*/ 18 w 28"/>
                  <a:gd name="T11" fmla="*/ 395 h 397"/>
                  <a:gd name="T12" fmla="*/ 12 w 28"/>
                  <a:gd name="T13" fmla="*/ 395 h 397"/>
                  <a:gd name="T14" fmla="*/ 6 w 28"/>
                  <a:gd name="T15" fmla="*/ 397 h 397"/>
                  <a:gd name="T16" fmla="*/ 0 w 28"/>
                  <a:gd name="T17" fmla="*/ 397 h 397"/>
                  <a:gd name="T18" fmla="*/ 2 w 28"/>
                  <a:gd name="T19" fmla="*/ 193 h 397"/>
                  <a:gd name="T20" fmla="*/ 2 w 28"/>
                  <a:gd name="T21" fmla="*/ 83 h 397"/>
                  <a:gd name="T22" fmla="*/ 4 w 28"/>
                  <a:gd name="T23" fmla="*/ 30 h 397"/>
                  <a:gd name="T24" fmla="*/ 6 w 28"/>
                  <a:gd name="T25" fmla="*/ 0 h 397"/>
                  <a:gd name="T26" fmla="*/ 12 w 28"/>
                  <a:gd name="T27" fmla="*/ 0 h 397"/>
                  <a:gd name="T28" fmla="*/ 18 w 28"/>
                  <a:gd name="T29" fmla="*/ 0 h 397"/>
                  <a:gd name="T30" fmla="*/ 22 w 28"/>
                  <a:gd name="T31" fmla="*/ 2 h 397"/>
                  <a:gd name="T32" fmla="*/ 28 w 28"/>
                  <a:gd name="T33" fmla="*/ 2 h 397"/>
                  <a:gd name="T34" fmla="*/ 28 w 28"/>
                  <a:gd name="T35" fmla="*/ 6 h 397"/>
                  <a:gd name="T36" fmla="*/ 28 w 28"/>
                  <a:gd name="T37" fmla="*/ 8 h 397"/>
                  <a:gd name="T38" fmla="*/ 28 w 28"/>
                  <a:gd name="T39" fmla="*/ 12 h 397"/>
                  <a:gd name="T40" fmla="*/ 28 w 28"/>
                  <a:gd name="T41" fmla="*/ 16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397"/>
                  <a:gd name="T65" fmla="*/ 28 w 28"/>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397">
                    <a:moveTo>
                      <a:pt x="28" y="16"/>
                    </a:moveTo>
                    <a:lnTo>
                      <a:pt x="28" y="110"/>
                    </a:lnTo>
                    <a:lnTo>
                      <a:pt x="26" y="206"/>
                    </a:lnTo>
                    <a:lnTo>
                      <a:pt x="26" y="299"/>
                    </a:lnTo>
                    <a:lnTo>
                      <a:pt x="24" y="395"/>
                    </a:lnTo>
                    <a:lnTo>
                      <a:pt x="18" y="395"/>
                    </a:lnTo>
                    <a:lnTo>
                      <a:pt x="12" y="395"/>
                    </a:lnTo>
                    <a:lnTo>
                      <a:pt x="6" y="397"/>
                    </a:lnTo>
                    <a:lnTo>
                      <a:pt x="0" y="397"/>
                    </a:lnTo>
                    <a:lnTo>
                      <a:pt x="2" y="193"/>
                    </a:lnTo>
                    <a:lnTo>
                      <a:pt x="2" y="83"/>
                    </a:lnTo>
                    <a:lnTo>
                      <a:pt x="4" y="30"/>
                    </a:lnTo>
                    <a:lnTo>
                      <a:pt x="6" y="0"/>
                    </a:lnTo>
                    <a:lnTo>
                      <a:pt x="12" y="0"/>
                    </a:lnTo>
                    <a:lnTo>
                      <a:pt x="18" y="0"/>
                    </a:lnTo>
                    <a:lnTo>
                      <a:pt x="22" y="2"/>
                    </a:lnTo>
                    <a:lnTo>
                      <a:pt x="28" y="2"/>
                    </a:lnTo>
                    <a:lnTo>
                      <a:pt x="28" y="6"/>
                    </a:lnTo>
                    <a:lnTo>
                      <a:pt x="28" y="8"/>
                    </a:lnTo>
                    <a:lnTo>
                      <a:pt x="28" y="12"/>
                    </a:lnTo>
                    <a:lnTo>
                      <a:pt x="28"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99" name="Freeform 293"/>
              <p:cNvSpPr>
                <a:spLocks/>
              </p:cNvSpPr>
              <p:nvPr/>
            </p:nvSpPr>
            <p:spPr bwMode="auto">
              <a:xfrm>
                <a:off x="2496" y="706"/>
                <a:ext cx="17" cy="391"/>
              </a:xfrm>
              <a:custGeom>
                <a:avLst/>
                <a:gdLst>
                  <a:gd name="T0" fmla="*/ 17 w 17"/>
                  <a:gd name="T1" fmla="*/ 112 h 391"/>
                  <a:gd name="T2" fmla="*/ 17 w 17"/>
                  <a:gd name="T3" fmla="*/ 181 h 391"/>
                  <a:gd name="T4" fmla="*/ 17 w 17"/>
                  <a:gd name="T5" fmla="*/ 250 h 391"/>
                  <a:gd name="T6" fmla="*/ 17 w 17"/>
                  <a:gd name="T7" fmla="*/ 322 h 391"/>
                  <a:gd name="T8" fmla="*/ 17 w 17"/>
                  <a:gd name="T9" fmla="*/ 391 h 391"/>
                  <a:gd name="T10" fmla="*/ 13 w 17"/>
                  <a:gd name="T11" fmla="*/ 391 h 391"/>
                  <a:gd name="T12" fmla="*/ 8 w 17"/>
                  <a:gd name="T13" fmla="*/ 391 h 391"/>
                  <a:gd name="T14" fmla="*/ 4 w 17"/>
                  <a:gd name="T15" fmla="*/ 391 h 391"/>
                  <a:gd name="T16" fmla="*/ 0 w 17"/>
                  <a:gd name="T17" fmla="*/ 391 h 391"/>
                  <a:gd name="T18" fmla="*/ 2 w 17"/>
                  <a:gd name="T19" fmla="*/ 297 h 391"/>
                  <a:gd name="T20" fmla="*/ 2 w 17"/>
                  <a:gd name="T21" fmla="*/ 206 h 391"/>
                  <a:gd name="T22" fmla="*/ 2 w 17"/>
                  <a:gd name="T23" fmla="*/ 112 h 391"/>
                  <a:gd name="T24" fmla="*/ 4 w 17"/>
                  <a:gd name="T25" fmla="*/ 16 h 391"/>
                  <a:gd name="T26" fmla="*/ 6 w 17"/>
                  <a:gd name="T27" fmla="*/ 12 h 391"/>
                  <a:gd name="T28" fmla="*/ 6 w 17"/>
                  <a:gd name="T29" fmla="*/ 8 h 391"/>
                  <a:gd name="T30" fmla="*/ 8 w 17"/>
                  <a:gd name="T31" fmla="*/ 4 h 391"/>
                  <a:gd name="T32" fmla="*/ 11 w 17"/>
                  <a:gd name="T33" fmla="*/ 0 h 391"/>
                  <a:gd name="T34" fmla="*/ 13 w 17"/>
                  <a:gd name="T35" fmla="*/ 2 h 391"/>
                  <a:gd name="T36" fmla="*/ 15 w 17"/>
                  <a:gd name="T37" fmla="*/ 2 h 391"/>
                  <a:gd name="T38" fmla="*/ 15 w 17"/>
                  <a:gd name="T39" fmla="*/ 2 h 391"/>
                  <a:gd name="T40" fmla="*/ 17 w 17"/>
                  <a:gd name="T41" fmla="*/ 2 h 391"/>
                  <a:gd name="T42" fmla="*/ 17 w 17"/>
                  <a:gd name="T43" fmla="*/ 28 h 391"/>
                  <a:gd name="T44" fmla="*/ 17 w 17"/>
                  <a:gd name="T45" fmla="*/ 57 h 391"/>
                  <a:gd name="T46" fmla="*/ 17 w 17"/>
                  <a:gd name="T47" fmla="*/ 83 h 391"/>
                  <a:gd name="T48" fmla="*/ 17 w 17"/>
                  <a:gd name="T49" fmla="*/ 112 h 3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391"/>
                  <a:gd name="T77" fmla="*/ 17 w 17"/>
                  <a:gd name="T78" fmla="*/ 391 h 3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391">
                    <a:moveTo>
                      <a:pt x="17" y="112"/>
                    </a:moveTo>
                    <a:lnTo>
                      <a:pt x="17" y="181"/>
                    </a:lnTo>
                    <a:lnTo>
                      <a:pt x="17" y="250"/>
                    </a:lnTo>
                    <a:lnTo>
                      <a:pt x="17" y="322"/>
                    </a:lnTo>
                    <a:lnTo>
                      <a:pt x="17" y="391"/>
                    </a:lnTo>
                    <a:lnTo>
                      <a:pt x="13" y="391"/>
                    </a:lnTo>
                    <a:lnTo>
                      <a:pt x="8" y="391"/>
                    </a:lnTo>
                    <a:lnTo>
                      <a:pt x="4" y="391"/>
                    </a:lnTo>
                    <a:lnTo>
                      <a:pt x="0" y="391"/>
                    </a:lnTo>
                    <a:lnTo>
                      <a:pt x="2" y="297"/>
                    </a:lnTo>
                    <a:lnTo>
                      <a:pt x="2" y="206"/>
                    </a:lnTo>
                    <a:lnTo>
                      <a:pt x="2" y="112"/>
                    </a:lnTo>
                    <a:lnTo>
                      <a:pt x="4" y="16"/>
                    </a:lnTo>
                    <a:lnTo>
                      <a:pt x="6" y="12"/>
                    </a:lnTo>
                    <a:lnTo>
                      <a:pt x="6" y="8"/>
                    </a:lnTo>
                    <a:lnTo>
                      <a:pt x="8" y="4"/>
                    </a:lnTo>
                    <a:lnTo>
                      <a:pt x="11" y="0"/>
                    </a:lnTo>
                    <a:lnTo>
                      <a:pt x="13" y="2"/>
                    </a:lnTo>
                    <a:lnTo>
                      <a:pt x="15" y="2"/>
                    </a:lnTo>
                    <a:lnTo>
                      <a:pt x="17" y="2"/>
                    </a:lnTo>
                    <a:lnTo>
                      <a:pt x="17" y="28"/>
                    </a:lnTo>
                    <a:lnTo>
                      <a:pt x="17" y="57"/>
                    </a:lnTo>
                    <a:lnTo>
                      <a:pt x="17" y="83"/>
                    </a:lnTo>
                    <a:lnTo>
                      <a:pt x="17" y="112"/>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0" name="Freeform 294"/>
              <p:cNvSpPr>
                <a:spLocks/>
              </p:cNvSpPr>
              <p:nvPr/>
            </p:nvSpPr>
            <p:spPr bwMode="auto">
              <a:xfrm>
                <a:off x="2478" y="706"/>
                <a:ext cx="18" cy="391"/>
              </a:xfrm>
              <a:custGeom>
                <a:avLst/>
                <a:gdLst>
                  <a:gd name="T0" fmla="*/ 18 w 18"/>
                  <a:gd name="T1" fmla="*/ 65 h 391"/>
                  <a:gd name="T2" fmla="*/ 16 w 18"/>
                  <a:gd name="T3" fmla="*/ 146 h 391"/>
                  <a:gd name="T4" fmla="*/ 16 w 18"/>
                  <a:gd name="T5" fmla="*/ 228 h 391"/>
                  <a:gd name="T6" fmla="*/ 14 w 18"/>
                  <a:gd name="T7" fmla="*/ 310 h 391"/>
                  <a:gd name="T8" fmla="*/ 12 w 18"/>
                  <a:gd name="T9" fmla="*/ 391 h 391"/>
                  <a:gd name="T10" fmla="*/ 10 w 18"/>
                  <a:gd name="T11" fmla="*/ 391 h 391"/>
                  <a:gd name="T12" fmla="*/ 6 w 18"/>
                  <a:gd name="T13" fmla="*/ 391 h 391"/>
                  <a:gd name="T14" fmla="*/ 4 w 18"/>
                  <a:gd name="T15" fmla="*/ 391 h 391"/>
                  <a:gd name="T16" fmla="*/ 0 w 18"/>
                  <a:gd name="T17" fmla="*/ 391 h 391"/>
                  <a:gd name="T18" fmla="*/ 0 w 18"/>
                  <a:gd name="T19" fmla="*/ 269 h 391"/>
                  <a:gd name="T20" fmla="*/ 0 w 18"/>
                  <a:gd name="T21" fmla="*/ 185 h 391"/>
                  <a:gd name="T22" fmla="*/ 2 w 18"/>
                  <a:gd name="T23" fmla="*/ 110 h 391"/>
                  <a:gd name="T24" fmla="*/ 6 w 18"/>
                  <a:gd name="T25" fmla="*/ 0 h 391"/>
                  <a:gd name="T26" fmla="*/ 10 w 18"/>
                  <a:gd name="T27" fmla="*/ 2 h 391"/>
                  <a:gd name="T28" fmla="*/ 12 w 18"/>
                  <a:gd name="T29" fmla="*/ 2 h 391"/>
                  <a:gd name="T30" fmla="*/ 14 w 18"/>
                  <a:gd name="T31" fmla="*/ 4 h 391"/>
                  <a:gd name="T32" fmla="*/ 16 w 18"/>
                  <a:gd name="T33" fmla="*/ 6 h 391"/>
                  <a:gd name="T34" fmla="*/ 18 w 18"/>
                  <a:gd name="T35" fmla="*/ 20 h 391"/>
                  <a:gd name="T36" fmla="*/ 18 w 18"/>
                  <a:gd name="T37" fmla="*/ 36 h 391"/>
                  <a:gd name="T38" fmla="*/ 18 w 18"/>
                  <a:gd name="T39" fmla="*/ 51 h 391"/>
                  <a:gd name="T40" fmla="*/ 18 w 18"/>
                  <a:gd name="T41" fmla="*/ 65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91"/>
                  <a:gd name="T65" fmla="*/ 18 w 18"/>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91">
                    <a:moveTo>
                      <a:pt x="18" y="65"/>
                    </a:moveTo>
                    <a:lnTo>
                      <a:pt x="16" y="146"/>
                    </a:lnTo>
                    <a:lnTo>
                      <a:pt x="16" y="228"/>
                    </a:lnTo>
                    <a:lnTo>
                      <a:pt x="14" y="310"/>
                    </a:lnTo>
                    <a:lnTo>
                      <a:pt x="12" y="391"/>
                    </a:lnTo>
                    <a:lnTo>
                      <a:pt x="10" y="391"/>
                    </a:lnTo>
                    <a:lnTo>
                      <a:pt x="6" y="391"/>
                    </a:lnTo>
                    <a:lnTo>
                      <a:pt x="4" y="391"/>
                    </a:lnTo>
                    <a:lnTo>
                      <a:pt x="0" y="391"/>
                    </a:lnTo>
                    <a:lnTo>
                      <a:pt x="0" y="269"/>
                    </a:lnTo>
                    <a:lnTo>
                      <a:pt x="0" y="185"/>
                    </a:lnTo>
                    <a:lnTo>
                      <a:pt x="2" y="110"/>
                    </a:lnTo>
                    <a:lnTo>
                      <a:pt x="6" y="0"/>
                    </a:lnTo>
                    <a:lnTo>
                      <a:pt x="10" y="2"/>
                    </a:lnTo>
                    <a:lnTo>
                      <a:pt x="12" y="2"/>
                    </a:lnTo>
                    <a:lnTo>
                      <a:pt x="14" y="4"/>
                    </a:lnTo>
                    <a:lnTo>
                      <a:pt x="16" y="6"/>
                    </a:lnTo>
                    <a:lnTo>
                      <a:pt x="18" y="20"/>
                    </a:lnTo>
                    <a:lnTo>
                      <a:pt x="18" y="36"/>
                    </a:lnTo>
                    <a:lnTo>
                      <a:pt x="18" y="51"/>
                    </a:lnTo>
                    <a:lnTo>
                      <a:pt x="18" y="65"/>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1" name="Freeform 295"/>
              <p:cNvSpPr>
                <a:spLocks/>
              </p:cNvSpPr>
              <p:nvPr/>
            </p:nvSpPr>
            <p:spPr bwMode="auto">
              <a:xfrm>
                <a:off x="2455" y="704"/>
                <a:ext cx="21" cy="397"/>
              </a:xfrm>
              <a:custGeom>
                <a:avLst/>
                <a:gdLst>
                  <a:gd name="T0" fmla="*/ 21 w 21"/>
                  <a:gd name="T1" fmla="*/ 93 h 397"/>
                  <a:gd name="T2" fmla="*/ 19 w 21"/>
                  <a:gd name="T3" fmla="*/ 169 h 397"/>
                  <a:gd name="T4" fmla="*/ 19 w 21"/>
                  <a:gd name="T5" fmla="*/ 244 h 397"/>
                  <a:gd name="T6" fmla="*/ 19 w 21"/>
                  <a:gd name="T7" fmla="*/ 318 h 397"/>
                  <a:gd name="T8" fmla="*/ 17 w 21"/>
                  <a:gd name="T9" fmla="*/ 393 h 397"/>
                  <a:gd name="T10" fmla="*/ 13 w 21"/>
                  <a:gd name="T11" fmla="*/ 395 h 397"/>
                  <a:gd name="T12" fmla="*/ 9 w 21"/>
                  <a:gd name="T13" fmla="*/ 395 h 397"/>
                  <a:gd name="T14" fmla="*/ 7 w 21"/>
                  <a:gd name="T15" fmla="*/ 395 h 397"/>
                  <a:gd name="T16" fmla="*/ 2 w 21"/>
                  <a:gd name="T17" fmla="*/ 397 h 397"/>
                  <a:gd name="T18" fmla="*/ 0 w 21"/>
                  <a:gd name="T19" fmla="*/ 363 h 397"/>
                  <a:gd name="T20" fmla="*/ 0 w 21"/>
                  <a:gd name="T21" fmla="*/ 312 h 397"/>
                  <a:gd name="T22" fmla="*/ 0 w 21"/>
                  <a:gd name="T23" fmla="*/ 202 h 397"/>
                  <a:gd name="T24" fmla="*/ 4 w 21"/>
                  <a:gd name="T25" fmla="*/ 0 h 397"/>
                  <a:gd name="T26" fmla="*/ 9 w 21"/>
                  <a:gd name="T27" fmla="*/ 0 h 397"/>
                  <a:gd name="T28" fmla="*/ 13 w 21"/>
                  <a:gd name="T29" fmla="*/ 0 h 397"/>
                  <a:gd name="T30" fmla="*/ 17 w 21"/>
                  <a:gd name="T31" fmla="*/ 2 h 397"/>
                  <a:gd name="T32" fmla="*/ 21 w 21"/>
                  <a:gd name="T33" fmla="*/ 2 h 397"/>
                  <a:gd name="T34" fmla="*/ 21 w 21"/>
                  <a:gd name="T35" fmla="*/ 24 h 397"/>
                  <a:gd name="T36" fmla="*/ 21 w 21"/>
                  <a:gd name="T37" fmla="*/ 47 h 397"/>
                  <a:gd name="T38" fmla="*/ 21 w 21"/>
                  <a:gd name="T39" fmla="*/ 71 h 397"/>
                  <a:gd name="T40" fmla="*/ 21 w 21"/>
                  <a:gd name="T41" fmla="*/ 93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97"/>
                  <a:gd name="T65" fmla="*/ 21 w 21"/>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97">
                    <a:moveTo>
                      <a:pt x="21" y="93"/>
                    </a:moveTo>
                    <a:lnTo>
                      <a:pt x="19" y="169"/>
                    </a:lnTo>
                    <a:lnTo>
                      <a:pt x="19" y="244"/>
                    </a:lnTo>
                    <a:lnTo>
                      <a:pt x="19" y="318"/>
                    </a:lnTo>
                    <a:lnTo>
                      <a:pt x="17" y="393"/>
                    </a:lnTo>
                    <a:lnTo>
                      <a:pt x="13" y="395"/>
                    </a:lnTo>
                    <a:lnTo>
                      <a:pt x="9" y="395"/>
                    </a:lnTo>
                    <a:lnTo>
                      <a:pt x="7" y="395"/>
                    </a:lnTo>
                    <a:lnTo>
                      <a:pt x="2" y="397"/>
                    </a:lnTo>
                    <a:lnTo>
                      <a:pt x="0" y="363"/>
                    </a:lnTo>
                    <a:lnTo>
                      <a:pt x="0" y="312"/>
                    </a:lnTo>
                    <a:lnTo>
                      <a:pt x="0" y="202"/>
                    </a:lnTo>
                    <a:lnTo>
                      <a:pt x="4" y="0"/>
                    </a:lnTo>
                    <a:lnTo>
                      <a:pt x="9" y="0"/>
                    </a:lnTo>
                    <a:lnTo>
                      <a:pt x="13" y="0"/>
                    </a:lnTo>
                    <a:lnTo>
                      <a:pt x="17" y="2"/>
                    </a:lnTo>
                    <a:lnTo>
                      <a:pt x="21" y="2"/>
                    </a:lnTo>
                    <a:lnTo>
                      <a:pt x="21" y="24"/>
                    </a:lnTo>
                    <a:lnTo>
                      <a:pt x="21" y="47"/>
                    </a:lnTo>
                    <a:lnTo>
                      <a:pt x="21" y="71"/>
                    </a:lnTo>
                    <a:lnTo>
                      <a:pt x="21" y="9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2" name="Freeform 296"/>
              <p:cNvSpPr>
                <a:spLocks/>
              </p:cNvSpPr>
              <p:nvPr/>
            </p:nvSpPr>
            <p:spPr bwMode="auto">
              <a:xfrm>
                <a:off x="2427" y="706"/>
                <a:ext cx="24" cy="401"/>
              </a:xfrm>
              <a:custGeom>
                <a:avLst/>
                <a:gdLst>
                  <a:gd name="T0" fmla="*/ 24 w 24"/>
                  <a:gd name="T1" fmla="*/ 18 h 401"/>
                  <a:gd name="T2" fmla="*/ 22 w 24"/>
                  <a:gd name="T3" fmla="*/ 112 h 401"/>
                  <a:gd name="T4" fmla="*/ 22 w 24"/>
                  <a:gd name="T5" fmla="*/ 206 h 401"/>
                  <a:gd name="T6" fmla="*/ 22 w 24"/>
                  <a:gd name="T7" fmla="*/ 301 h 401"/>
                  <a:gd name="T8" fmla="*/ 20 w 24"/>
                  <a:gd name="T9" fmla="*/ 395 h 401"/>
                  <a:gd name="T10" fmla="*/ 14 w 24"/>
                  <a:gd name="T11" fmla="*/ 397 h 401"/>
                  <a:gd name="T12" fmla="*/ 10 w 24"/>
                  <a:gd name="T13" fmla="*/ 397 h 401"/>
                  <a:gd name="T14" fmla="*/ 6 w 24"/>
                  <a:gd name="T15" fmla="*/ 399 h 401"/>
                  <a:gd name="T16" fmla="*/ 0 w 24"/>
                  <a:gd name="T17" fmla="*/ 401 h 401"/>
                  <a:gd name="T18" fmla="*/ 2 w 24"/>
                  <a:gd name="T19" fmla="*/ 301 h 401"/>
                  <a:gd name="T20" fmla="*/ 4 w 24"/>
                  <a:gd name="T21" fmla="*/ 204 h 401"/>
                  <a:gd name="T22" fmla="*/ 6 w 24"/>
                  <a:gd name="T23" fmla="*/ 106 h 401"/>
                  <a:gd name="T24" fmla="*/ 8 w 24"/>
                  <a:gd name="T25" fmla="*/ 6 h 401"/>
                  <a:gd name="T26" fmla="*/ 10 w 24"/>
                  <a:gd name="T27" fmla="*/ 4 h 401"/>
                  <a:gd name="T28" fmla="*/ 10 w 24"/>
                  <a:gd name="T29" fmla="*/ 2 h 401"/>
                  <a:gd name="T30" fmla="*/ 10 w 24"/>
                  <a:gd name="T31" fmla="*/ 2 h 401"/>
                  <a:gd name="T32" fmla="*/ 12 w 24"/>
                  <a:gd name="T33" fmla="*/ 0 h 401"/>
                  <a:gd name="T34" fmla="*/ 14 w 24"/>
                  <a:gd name="T35" fmla="*/ 0 h 401"/>
                  <a:gd name="T36" fmla="*/ 18 w 24"/>
                  <a:gd name="T37" fmla="*/ 0 h 401"/>
                  <a:gd name="T38" fmla="*/ 20 w 24"/>
                  <a:gd name="T39" fmla="*/ 0 h 401"/>
                  <a:gd name="T40" fmla="*/ 22 w 24"/>
                  <a:gd name="T41" fmla="*/ 0 h 401"/>
                  <a:gd name="T42" fmla="*/ 22 w 24"/>
                  <a:gd name="T43" fmla="*/ 4 h 401"/>
                  <a:gd name="T44" fmla="*/ 24 w 24"/>
                  <a:gd name="T45" fmla="*/ 8 h 401"/>
                  <a:gd name="T46" fmla="*/ 24 w 24"/>
                  <a:gd name="T47" fmla="*/ 14 h 401"/>
                  <a:gd name="T48" fmla="*/ 24 w 24"/>
                  <a:gd name="T49" fmla="*/ 18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401"/>
                  <a:gd name="T77" fmla="*/ 24 w 24"/>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401">
                    <a:moveTo>
                      <a:pt x="24" y="18"/>
                    </a:moveTo>
                    <a:lnTo>
                      <a:pt x="22" y="112"/>
                    </a:lnTo>
                    <a:lnTo>
                      <a:pt x="22" y="206"/>
                    </a:lnTo>
                    <a:lnTo>
                      <a:pt x="22" y="301"/>
                    </a:lnTo>
                    <a:lnTo>
                      <a:pt x="20" y="395"/>
                    </a:lnTo>
                    <a:lnTo>
                      <a:pt x="14" y="397"/>
                    </a:lnTo>
                    <a:lnTo>
                      <a:pt x="10" y="397"/>
                    </a:lnTo>
                    <a:lnTo>
                      <a:pt x="6" y="399"/>
                    </a:lnTo>
                    <a:lnTo>
                      <a:pt x="0" y="401"/>
                    </a:lnTo>
                    <a:lnTo>
                      <a:pt x="2" y="301"/>
                    </a:lnTo>
                    <a:lnTo>
                      <a:pt x="4" y="204"/>
                    </a:lnTo>
                    <a:lnTo>
                      <a:pt x="6" y="106"/>
                    </a:lnTo>
                    <a:lnTo>
                      <a:pt x="8" y="6"/>
                    </a:lnTo>
                    <a:lnTo>
                      <a:pt x="10" y="4"/>
                    </a:lnTo>
                    <a:lnTo>
                      <a:pt x="10" y="2"/>
                    </a:lnTo>
                    <a:lnTo>
                      <a:pt x="12" y="0"/>
                    </a:lnTo>
                    <a:lnTo>
                      <a:pt x="14" y="0"/>
                    </a:lnTo>
                    <a:lnTo>
                      <a:pt x="18" y="0"/>
                    </a:lnTo>
                    <a:lnTo>
                      <a:pt x="20" y="0"/>
                    </a:lnTo>
                    <a:lnTo>
                      <a:pt x="22" y="0"/>
                    </a:lnTo>
                    <a:lnTo>
                      <a:pt x="22" y="4"/>
                    </a:lnTo>
                    <a:lnTo>
                      <a:pt x="24" y="8"/>
                    </a:lnTo>
                    <a:lnTo>
                      <a:pt x="24" y="14"/>
                    </a:lnTo>
                    <a:lnTo>
                      <a:pt x="24" y="18"/>
                    </a:lnTo>
                    <a:close/>
                  </a:path>
                </a:pathLst>
              </a:custGeom>
              <a:solidFill>
                <a:srgbClr val="CC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3" name="Freeform 297"/>
              <p:cNvSpPr>
                <a:spLocks/>
              </p:cNvSpPr>
              <p:nvPr/>
            </p:nvSpPr>
            <p:spPr bwMode="auto">
              <a:xfrm>
                <a:off x="2406" y="702"/>
                <a:ext cx="23" cy="399"/>
              </a:xfrm>
              <a:custGeom>
                <a:avLst/>
                <a:gdLst>
                  <a:gd name="T0" fmla="*/ 23 w 23"/>
                  <a:gd name="T1" fmla="*/ 55 h 399"/>
                  <a:gd name="T2" fmla="*/ 21 w 23"/>
                  <a:gd name="T3" fmla="*/ 140 h 399"/>
                  <a:gd name="T4" fmla="*/ 19 w 23"/>
                  <a:gd name="T5" fmla="*/ 226 h 399"/>
                  <a:gd name="T6" fmla="*/ 17 w 23"/>
                  <a:gd name="T7" fmla="*/ 314 h 399"/>
                  <a:gd name="T8" fmla="*/ 15 w 23"/>
                  <a:gd name="T9" fmla="*/ 399 h 399"/>
                  <a:gd name="T10" fmla="*/ 11 w 23"/>
                  <a:gd name="T11" fmla="*/ 399 h 399"/>
                  <a:gd name="T12" fmla="*/ 8 w 23"/>
                  <a:gd name="T13" fmla="*/ 397 h 399"/>
                  <a:gd name="T14" fmla="*/ 4 w 23"/>
                  <a:gd name="T15" fmla="*/ 397 h 399"/>
                  <a:gd name="T16" fmla="*/ 2 w 23"/>
                  <a:gd name="T17" fmla="*/ 397 h 399"/>
                  <a:gd name="T18" fmla="*/ 0 w 23"/>
                  <a:gd name="T19" fmla="*/ 224 h 399"/>
                  <a:gd name="T20" fmla="*/ 0 w 23"/>
                  <a:gd name="T21" fmla="*/ 126 h 399"/>
                  <a:gd name="T22" fmla="*/ 0 w 23"/>
                  <a:gd name="T23" fmla="*/ 65 h 399"/>
                  <a:gd name="T24" fmla="*/ 2 w 23"/>
                  <a:gd name="T25" fmla="*/ 4 h 399"/>
                  <a:gd name="T26" fmla="*/ 6 w 23"/>
                  <a:gd name="T27" fmla="*/ 0 h 399"/>
                  <a:gd name="T28" fmla="*/ 11 w 23"/>
                  <a:gd name="T29" fmla="*/ 0 h 399"/>
                  <a:gd name="T30" fmla="*/ 15 w 23"/>
                  <a:gd name="T31" fmla="*/ 0 h 399"/>
                  <a:gd name="T32" fmla="*/ 23 w 23"/>
                  <a:gd name="T33" fmla="*/ 2 h 399"/>
                  <a:gd name="T34" fmla="*/ 23 w 23"/>
                  <a:gd name="T35" fmla="*/ 14 h 399"/>
                  <a:gd name="T36" fmla="*/ 23 w 23"/>
                  <a:gd name="T37" fmla="*/ 28 h 399"/>
                  <a:gd name="T38" fmla="*/ 23 w 23"/>
                  <a:gd name="T39" fmla="*/ 42 h 399"/>
                  <a:gd name="T40" fmla="*/ 23 w 23"/>
                  <a:gd name="T41" fmla="*/ 55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399"/>
                  <a:gd name="T65" fmla="*/ 23 w 23"/>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399">
                    <a:moveTo>
                      <a:pt x="23" y="55"/>
                    </a:moveTo>
                    <a:lnTo>
                      <a:pt x="21" y="140"/>
                    </a:lnTo>
                    <a:lnTo>
                      <a:pt x="19" y="226"/>
                    </a:lnTo>
                    <a:lnTo>
                      <a:pt x="17" y="314"/>
                    </a:lnTo>
                    <a:lnTo>
                      <a:pt x="15" y="399"/>
                    </a:lnTo>
                    <a:lnTo>
                      <a:pt x="11" y="399"/>
                    </a:lnTo>
                    <a:lnTo>
                      <a:pt x="8" y="397"/>
                    </a:lnTo>
                    <a:lnTo>
                      <a:pt x="4" y="397"/>
                    </a:lnTo>
                    <a:lnTo>
                      <a:pt x="2" y="397"/>
                    </a:lnTo>
                    <a:lnTo>
                      <a:pt x="0" y="224"/>
                    </a:lnTo>
                    <a:lnTo>
                      <a:pt x="0" y="126"/>
                    </a:lnTo>
                    <a:lnTo>
                      <a:pt x="0" y="65"/>
                    </a:lnTo>
                    <a:lnTo>
                      <a:pt x="2" y="4"/>
                    </a:lnTo>
                    <a:lnTo>
                      <a:pt x="6" y="0"/>
                    </a:lnTo>
                    <a:lnTo>
                      <a:pt x="11" y="0"/>
                    </a:lnTo>
                    <a:lnTo>
                      <a:pt x="15" y="0"/>
                    </a:lnTo>
                    <a:lnTo>
                      <a:pt x="23" y="2"/>
                    </a:lnTo>
                    <a:lnTo>
                      <a:pt x="23" y="14"/>
                    </a:lnTo>
                    <a:lnTo>
                      <a:pt x="23" y="28"/>
                    </a:lnTo>
                    <a:lnTo>
                      <a:pt x="23" y="42"/>
                    </a:lnTo>
                    <a:lnTo>
                      <a:pt x="23" y="5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4" name="Freeform 298"/>
              <p:cNvSpPr>
                <a:spLocks/>
              </p:cNvSpPr>
              <p:nvPr/>
            </p:nvSpPr>
            <p:spPr bwMode="auto">
              <a:xfrm>
                <a:off x="2376" y="875"/>
                <a:ext cx="20" cy="226"/>
              </a:xfrm>
              <a:custGeom>
                <a:avLst/>
                <a:gdLst>
                  <a:gd name="T0" fmla="*/ 20 w 20"/>
                  <a:gd name="T1" fmla="*/ 86 h 226"/>
                  <a:gd name="T2" fmla="*/ 18 w 20"/>
                  <a:gd name="T3" fmla="*/ 122 h 226"/>
                  <a:gd name="T4" fmla="*/ 16 w 20"/>
                  <a:gd name="T5" fmla="*/ 157 h 226"/>
                  <a:gd name="T6" fmla="*/ 16 w 20"/>
                  <a:gd name="T7" fmla="*/ 192 h 226"/>
                  <a:gd name="T8" fmla="*/ 16 w 20"/>
                  <a:gd name="T9" fmla="*/ 226 h 226"/>
                  <a:gd name="T10" fmla="*/ 12 w 20"/>
                  <a:gd name="T11" fmla="*/ 226 h 226"/>
                  <a:gd name="T12" fmla="*/ 10 w 20"/>
                  <a:gd name="T13" fmla="*/ 226 h 226"/>
                  <a:gd name="T14" fmla="*/ 6 w 20"/>
                  <a:gd name="T15" fmla="*/ 226 h 226"/>
                  <a:gd name="T16" fmla="*/ 2 w 20"/>
                  <a:gd name="T17" fmla="*/ 226 h 226"/>
                  <a:gd name="T18" fmla="*/ 2 w 20"/>
                  <a:gd name="T19" fmla="*/ 177 h 226"/>
                  <a:gd name="T20" fmla="*/ 2 w 20"/>
                  <a:gd name="T21" fmla="*/ 126 h 226"/>
                  <a:gd name="T22" fmla="*/ 2 w 20"/>
                  <a:gd name="T23" fmla="*/ 77 h 226"/>
                  <a:gd name="T24" fmla="*/ 0 w 20"/>
                  <a:gd name="T25" fmla="*/ 28 h 226"/>
                  <a:gd name="T26" fmla="*/ 2 w 20"/>
                  <a:gd name="T27" fmla="*/ 28 h 226"/>
                  <a:gd name="T28" fmla="*/ 2 w 20"/>
                  <a:gd name="T29" fmla="*/ 28 h 226"/>
                  <a:gd name="T30" fmla="*/ 4 w 20"/>
                  <a:gd name="T31" fmla="*/ 28 h 226"/>
                  <a:gd name="T32" fmla="*/ 4 w 20"/>
                  <a:gd name="T33" fmla="*/ 28 h 226"/>
                  <a:gd name="T34" fmla="*/ 4 w 20"/>
                  <a:gd name="T35" fmla="*/ 20 h 226"/>
                  <a:gd name="T36" fmla="*/ 4 w 20"/>
                  <a:gd name="T37" fmla="*/ 14 h 226"/>
                  <a:gd name="T38" fmla="*/ 4 w 20"/>
                  <a:gd name="T39" fmla="*/ 6 h 226"/>
                  <a:gd name="T40" fmla="*/ 4 w 20"/>
                  <a:gd name="T41" fmla="*/ 0 h 226"/>
                  <a:gd name="T42" fmla="*/ 8 w 20"/>
                  <a:gd name="T43" fmla="*/ 2 h 226"/>
                  <a:gd name="T44" fmla="*/ 12 w 20"/>
                  <a:gd name="T45" fmla="*/ 4 h 226"/>
                  <a:gd name="T46" fmla="*/ 14 w 20"/>
                  <a:gd name="T47" fmla="*/ 8 h 226"/>
                  <a:gd name="T48" fmla="*/ 16 w 20"/>
                  <a:gd name="T49" fmla="*/ 14 h 226"/>
                  <a:gd name="T50" fmla="*/ 16 w 20"/>
                  <a:gd name="T51" fmla="*/ 33 h 226"/>
                  <a:gd name="T52" fmla="*/ 16 w 20"/>
                  <a:gd name="T53" fmla="*/ 49 h 226"/>
                  <a:gd name="T54" fmla="*/ 18 w 20"/>
                  <a:gd name="T55" fmla="*/ 67 h 226"/>
                  <a:gd name="T56" fmla="*/ 20 w 20"/>
                  <a:gd name="T57" fmla="*/ 8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226"/>
                  <a:gd name="T89" fmla="*/ 20 w 20"/>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226">
                    <a:moveTo>
                      <a:pt x="20" y="86"/>
                    </a:moveTo>
                    <a:lnTo>
                      <a:pt x="18" y="122"/>
                    </a:lnTo>
                    <a:lnTo>
                      <a:pt x="16" y="157"/>
                    </a:lnTo>
                    <a:lnTo>
                      <a:pt x="16" y="192"/>
                    </a:lnTo>
                    <a:lnTo>
                      <a:pt x="16" y="226"/>
                    </a:lnTo>
                    <a:lnTo>
                      <a:pt x="12" y="226"/>
                    </a:lnTo>
                    <a:lnTo>
                      <a:pt x="10" y="226"/>
                    </a:lnTo>
                    <a:lnTo>
                      <a:pt x="6" y="226"/>
                    </a:lnTo>
                    <a:lnTo>
                      <a:pt x="2" y="226"/>
                    </a:lnTo>
                    <a:lnTo>
                      <a:pt x="2" y="177"/>
                    </a:lnTo>
                    <a:lnTo>
                      <a:pt x="2" y="126"/>
                    </a:lnTo>
                    <a:lnTo>
                      <a:pt x="2" y="77"/>
                    </a:lnTo>
                    <a:lnTo>
                      <a:pt x="0" y="28"/>
                    </a:lnTo>
                    <a:lnTo>
                      <a:pt x="2" y="28"/>
                    </a:lnTo>
                    <a:lnTo>
                      <a:pt x="4" y="28"/>
                    </a:lnTo>
                    <a:lnTo>
                      <a:pt x="4" y="20"/>
                    </a:lnTo>
                    <a:lnTo>
                      <a:pt x="4" y="14"/>
                    </a:lnTo>
                    <a:lnTo>
                      <a:pt x="4" y="6"/>
                    </a:lnTo>
                    <a:lnTo>
                      <a:pt x="4" y="0"/>
                    </a:lnTo>
                    <a:lnTo>
                      <a:pt x="8" y="2"/>
                    </a:lnTo>
                    <a:lnTo>
                      <a:pt x="12" y="4"/>
                    </a:lnTo>
                    <a:lnTo>
                      <a:pt x="14" y="8"/>
                    </a:lnTo>
                    <a:lnTo>
                      <a:pt x="16" y="14"/>
                    </a:lnTo>
                    <a:lnTo>
                      <a:pt x="16" y="33"/>
                    </a:lnTo>
                    <a:lnTo>
                      <a:pt x="16" y="49"/>
                    </a:lnTo>
                    <a:lnTo>
                      <a:pt x="18" y="67"/>
                    </a:lnTo>
                    <a:lnTo>
                      <a:pt x="20" y="8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5" name="Freeform 299"/>
              <p:cNvSpPr>
                <a:spLocks/>
              </p:cNvSpPr>
              <p:nvPr/>
            </p:nvSpPr>
            <p:spPr bwMode="auto">
              <a:xfrm>
                <a:off x="2327" y="806"/>
                <a:ext cx="47" cy="297"/>
              </a:xfrm>
              <a:custGeom>
                <a:avLst/>
                <a:gdLst>
                  <a:gd name="T0" fmla="*/ 47 w 47"/>
                  <a:gd name="T1" fmla="*/ 95 h 297"/>
                  <a:gd name="T2" fmla="*/ 45 w 47"/>
                  <a:gd name="T3" fmla="*/ 173 h 297"/>
                  <a:gd name="T4" fmla="*/ 45 w 47"/>
                  <a:gd name="T5" fmla="*/ 220 h 297"/>
                  <a:gd name="T6" fmla="*/ 45 w 47"/>
                  <a:gd name="T7" fmla="*/ 254 h 297"/>
                  <a:gd name="T8" fmla="*/ 47 w 47"/>
                  <a:gd name="T9" fmla="*/ 295 h 297"/>
                  <a:gd name="T10" fmla="*/ 34 w 47"/>
                  <a:gd name="T11" fmla="*/ 297 h 297"/>
                  <a:gd name="T12" fmla="*/ 24 w 47"/>
                  <a:gd name="T13" fmla="*/ 297 h 297"/>
                  <a:gd name="T14" fmla="*/ 12 w 47"/>
                  <a:gd name="T15" fmla="*/ 297 h 297"/>
                  <a:gd name="T16" fmla="*/ 0 w 47"/>
                  <a:gd name="T17" fmla="*/ 297 h 297"/>
                  <a:gd name="T18" fmla="*/ 2 w 47"/>
                  <a:gd name="T19" fmla="*/ 171 h 297"/>
                  <a:gd name="T20" fmla="*/ 2 w 47"/>
                  <a:gd name="T21" fmla="*/ 97 h 297"/>
                  <a:gd name="T22" fmla="*/ 2 w 47"/>
                  <a:gd name="T23" fmla="*/ 51 h 297"/>
                  <a:gd name="T24" fmla="*/ 4 w 47"/>
                  <a:gd name="T25" fmla="*/ 0 h 297"/>
                  <a:gd name="T26" fmla="*/ 10 w 47"/>
                  <a:gd name="T27" fmla="*/ 0 h 297"/>
                  <a:gd name="T28" fmla="*/ 14 w 47"/>
                  <a:gd name="T29" fmla="*/ 0 h 297"/>
                  <a:gd name="T30" fmla="*/ 14 w 47"/>
                  <a:gd name="T31" fmla="*/ 2 h 297"/>
                  <a:gd name="T32" fmla="*/ 16 w 47"/>
                  <a:gd name="T33" fmla="*/ 4 h 297"/>
                  <a:gd name="T34" fmla="*/ 18 w 47"/>
                  <a:gd name="T35" fmla="*/ 16 h 297"/>
                  <a:gd name="T36" fmla="*/ 20 w 47"/>
                  <a:gd name="T37" fmla="*/ 26 h 297"/>
                  <a:gd name="T38" fmla="*/ 22 w 47"/>
                  <a:gd name="T39" fmla="*/ 36 h 297"/>
                  <a:gd name="T40" fmla="*/ 24 w 47"/>
                  <a:gd name="T41" fmla="*/ 46 h 297"/>
                  <a:gd name="T42" fmla="*/ 24 w 47"/>
                  <a:gd name="T43" fmla="*/ 59 h 297"/>
                  <a:gd name="T44" fmla="*/ 26 w 47"/>
                  <a:gd name="T45" fmla="*/ 71 h 297"/>
                  <a:gd name="T46" fmla="*/ 26 w 47"/>
                  <a:gd name="T47" fmla="*/ 83 h 297"/>
                  <a:gd name="T48" fmla="*/ 26 w 47"/>
                  <a:gd name="T49" fmla="*/ 95 h 297"/>
                  <a:gd name="T50" fmla="*/ 26 w 47"/>
                  <a:gd name="T51" fmla="*/ 95 h 297"/>
                  <a:gd name="T52" fmla="*/ 28 w 47"/>
                  <a:gd name="T53" fmla="*/ 95 h 297"/>
                  <a:gd name="T54" fmla="*/ 30 w 47"/>
                  <a:gd name="T55" fmla="*/ 95 h 297"/>
                  <a:gd name="T56" fmla="*/ 32 w 47"/>
                  <a:gd name="T57" fmla="*/ 95 h 297"/>
                  <a:gd name="T58" fmla="*/ 32 w 47"/>
                  <a:gd name="T59" fmla="*/ 75 h 297"/>
                  <a:gd name="T60" fmla="*/ 32 w 47"/>
                  <a:gd name="T61" fmla="*/ 57 h 297"/>
                  <a:gd name="T62" fmla="*/ 32 w 47"/>
                  <a:gd name="T63" fmla="*/ 36 h 297"/>
                  <a:gd name="T64" fmla="*/ 32 w 47"/>
                  <a:gd name="T65" fmla="*/ 16 h 297"/>
                  <a:gd name="T66" fmla="*/ 34 w 47"/>
                  <a:gd name="T67" fmla="*/ 16 h 297"/>
                  <a:gd name="T68" fmla="*/ 36 w 47"/>
                  <a:gd name="T69" fmla="*/ 18 h 297"/>
                  <a:gd name="T70" fmla="*/ 38 w 47"/>
                  <a:gd name="T71" fmla="*/ 20 h 297"/>
                  <a:gd name="T72" fmla="*/ 40 w 47"/>
                  <a:gd name="T73" fmla="*/ 20 h 297"/>
                  <a:gd name="T74" fmla="*/ 43 w 47"/>
                  <a:gd name="T75" fmla="*/ 40 h 297"/>
                  <a:gd name="T76" fmla="*/ 45 w 47"/>
                  <a:gd name="T77" fmla="*/ 59 h 297"/>
                  <a:gd name="T78" fmla="*/ 45 w 47"/>
                  <a:gd name="T79" fmla="*/ 77 h 297"/>
                  <a:gd name="T80" fmla="*/ 47 w 47"/>
                  <a:gd name="T81" fmla="*/ 95 h 2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297"/>
                  <a:gd name="T125" fmla="*/ 47 w 47"/>
                  <a:gd name="T126" fmla="*/ 297 h 2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297">
                    <a:moveTo>
                      <a:pt x="47" y="95"/>
                    </a:moveTo>
                    <a:lnTo>
                      <a:pt x="45" y="173"/>
                    </a:lnTo>
                    <a:lnTo>
                      <a:pt x="45" y="220"/>
                    </a:lnTo>
                    <a:lnTo>
                      <a:pt x="45" y="254"/>
                    </a:lnTo>
                    <a:lnTo>
                      <a:pt x="47" y="295"/>
                    </a:lnTo>
                    <a:lnTo>
                      <a:pt x="34" y="297"/>
                    </a:lnTo>
                    <a:lnTo>
                      <a:pt x="24" y="297"/>
                    </a:lnTo>
                    <a:lnTo>
                      <a:pt x="12" y="297"/>
                    </a:lnTo>
                    <a:lnTo>
                      <a:pt x="0" y="297"/>
                    </a:lnTo>
                    <a:lnTo>
                      <a:pt x="2" y="171"/>
                    </a:lnTo>
                    <a:lnTo>
                      <a:pt x="2" y="97"/>
                    </a:lnTo>
                    <a:lnTo>
                      <a:pt x="2" y="51"/>
                    </a:lnTo>
                    <a:lnTo>
                      <a:pt x="4" y="0"/>
                    </a:lnTo>
                    <a:lnTo>
                      <a:pt x="10" y="0"/>
                    </a:lnTo>
                    <a:lnTo>
                      <a:pt x="14" y="0"/>
                    </a:lnTo>
                    <a:lnTo>
                      <a:pt x="14" y="2"/>
                    </a:lnTo>
                    <a:lnTo>
                      <a:pt x="16" y="4"/>
                    </a:lnTo>
                    <a:lnTo>
                      <a:pt x="18" y="16"/>
                    </a:lnTo>
                    <a:lnTo>
                      <a:pt x="20" y="26"/>
                    </a:lnTo>
                    <a:lnTo>
                      <a:pt x="22" y="36"/>
                    </a:lnTo>
                    <a:lnTo>
                      <a:pt x="24" y="46"/>
                    </a:lnTo>
                    <a:lnTo>
                      <a:pt x="24" y="59"/>
                    </a:lnTo>
                    <a:lnTo>
                      <a:pt x="26" y="71"/>
                    </a:lnTo>
                    <a:lnTo>
                      <a:pt x="26" y="83"/>
                    </a:lnTo>
                    <a:lnTo>
                      <a:pt x="26" y="95"/>
                    </a:lnTo>
                    <a:lnTo>
                      <a:pt x="28" y="95"/>
                    </a:lnTo>
                    <a:lnTo>
                      <a:pt x="30" y="95"/>
                    </a:lnTo>
                    <a:lnTo>
                      <a:pt x="32" y="95"/>
                    </a:lnTo>
                    <a:lnTo>
                      <a:pt x="32" y="75"/>
                    </a:lnTo>
                    <a:lnTo>
                      <a:pt x="32" y="57"/>
                    </a:lnTo>
                    <a:lnTo>
                      <a:pt x="32" y="36"/>
                    </a:lnTo>
                    <a:lnTo>
                      <a:pt x="32" y="16"/>
                    </a:lnTo>
                    <a:lnTo>
                      <a:pt x="34" y="16"/>
                    </a:lnTo>
                    <a:lnTo>
                      <a:pt x="36" y="18"/>
                    </a:lnTo>
                    <a:lnTo>
                      <a:pt x="38" y="20"/>
                    </a:lnTo>
                    <a:lnTo>
                      <a:pt x="40" y="20"/>
                    </a:lnTo>
                    <a:lnTo>
                      <a:pt x="43" y="40"/>
                    </a:lnTo>
                    <a:lnTo>
                      <a:pt x="45" y="59"/>
                    </a:lnTo>
                    <a:lnTo>
                      <a:pt x="45" y="77"/>
                    </a:lnTo>
                    <a:lnTo>
                      <a:pt x="47" y="95"/>
                    </a:lnTo>
                    <a:close/>
                  </a:path>
                </a:pathLst>
              </a:custGeom>
              <a:solidFill>
                <a:srgbClr val="CC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6" name="Freeform 300"/>
              <p:cNvSpPr>
                <a:spLocks/>
              </p:cNvSpPr>
              <p:nvPr/>
            </p:nvSpPr>
            <p:spPr bwMode="auto">
              <a:xfrm>
                <a:off x="2349" y="916"/>
                <a:ext cx="6" cy="181"/>
              </a:xfrm>
              <a:custGeom>
                <a:avLst/>
                <a:gdLst>
                  <a:gd name="T0" fmla="*/ 6 w 6"/>
                  <a:gd name="T1" fmla="*/ 181 h 181"/>
                  <a:gd name="T2" fmla="*/ 4 w 6"/>
                  <a:gd name="T3" fmla="*/ 181 h 181"/>
                  <a:gd name="T4" fmla="*/ 4 w 6"/>
                  <a:gd name="T5" fmla="*/ 181 h 181"/>
                  <a:gd name="T6" fmla="*/ 2 w 6"/>
                  <a:gd name="T7" fmla="*/ 181 h 181"/>
                  <a:gd name="T8" fmla="*/ 0 w 6"/>
                  <a:gd name="T9" fmla="*/ 181 h 181"/>
                  <a:gd name="T10" fmla="*/ 2 w 6"/>
                  <a:gd name="T11" fmla="*/ 136 h 181"/>
                  <a:gd name="T12" fmla="*/ 2 w 6"/>
                  <a:gd name="T13" fmla="*/ 89 h 181"/>
                  <a:gd name="T14" fmla="*/ 2 w 6"/>
                  <a:gd name="T15" fmla="*/ 45 h 181"/>
                  <a:gd name="T16" fmla="*/ 2 w 6"/>
                  <a:gd name="T17" fmla="*/ 0 h 181"/>
                  <a:gd name="T18" fmla="*/ 2 w 6"/>
                  <a:gd name="T19" fmla="*/ 0 h 181"/>
                  <a:gd name="T20" fmla="*/ 4 w 6"/>
                  <a:gd name="T21" fmla="*/ 0 h 181"/>
                  <a:gd name="T22" fmla="*/ 4 w 6"/>
                  <a:gd name="T23" fmla="*/ 0 h 181"/>
                  <a:gd name="T24" fmla="*/ 6 w 6"/>
                  <a:gd name="T25" fmla="*/ 0 h 181"/>
                  <a:gd name="T26" fmla="*/ 6 w 6"/>
                  <a:gd name="T27" fmla="*/ 45 h 181"/>
                  <a:gd name="T28" fmla="*/ 6 w 6"/>
                  <a:gd name="T29" fmla="*/ 89 h 181"/>
                  <a:gd name="T30" fmla="*/ 6 w 6"/>
                  <a:gd name="T31" fmla="*/ 136 h 181"/>
                  <a:gd name="T32" fmla="*/ 6 w 6"/>
                  <a:gd name="T33" fmla="*/ 181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81"/>
                  <a:gd name="T53" fmla="*/ 6 w 6"/>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81">
                    <a:moveTo>
                      <a:pt x="6" y="181"/>
                    </a:moveTo>
                    <a:lnTo>
                      <a:pt x="4" y="181"/>
                    </a:lnTo>
                    <a:lnTo>
                      <a:pt x="2" y="181"/>
                    </a:lnTo>
                    <a:lnTo>
                      <a:pt x="0" y="181"/>
                    </a:lnTo>
                    <a:lnTo>
                      <a:pt x="2" y="136"/>
                    </a:lnTo>
                    <a:lnTo>
                      <a:pt x="2" y="89"/>
                    </a:lnTo>
                    <a:lnTo>
                      <a:pt x="2" y="45"/>
                    </a:lnTo>
                    <a:lnTo>
                      <a:pt x="2" y="0"/>
                    </a:lnTo>
                    <a:lnTo>
                      <a:pt x="4" y="0"/>
                    </a:lnTo>
                    <a:lnTo>
                      <a:pt x="6" y="0"/>
                    </a:lnTo>
                    <a:lnTo>
                      <a:pt x="6" y="45"/>
                    </a:lnTo>
                    <a:lnTo>
                      <a:pt x="6" y="89"/>
                    </a:lnTo>
                    <a:lnTo>
                      <a:pt x="6" y="136"/>
                    </a:lnTo>
                    <a:lnTo>
                      <a:pt x="6"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7" name="Freeform 301"/>
              <p:cNvSpPr>
                <a:spLocks/>
              </p:cNvSpPr>
              <p:nvPr/>
            </p:nvSpPr>
            <p:spPr bwMode="auto">
              <a:xfrm>
                <a:off x="2298" y="777"/>
                <a:ext cx="27" cy="326"/>
              </a:xfrm>
              <a:custGeom>
                <a:avLst/>
                <a:gdLst>
                  <a:gd name="T0" fmla="*/ 27 w 27"/>
                  <a:gd name="T1" fmla="*/ 106 h 326"/>
                  <a:gd name="T2" fmla="*/ 24 w 27"/>
                  <a:gd name="T3" fmla="*/ 161 h 326"/>
                  <a:gd name="T4" fmla="*/ 24 w 27"/>
                  <a:gd name="T5" fmla="*/ 216 h 326"/>
                  <a:gd name="T6" fmla="*/ 22 w 27"/>
                  <a:gd name="T7" fmla="*/ 271 h 326"/>
                  <a:gd name="T8" fmla="*/ 20 w 27"/>
                  <a:gd name="T9" fmla="*/ 326 h 326"/>
                  <a:gd name="T10" fmla="*/ 16 w 27"/>
                  <a:gd name="T11" fmla="*/ 326 h 326"/>
                  <a:gd name="T12" fmla="*/ 12 w 27"/>
                  <a:gd name="T13" fmla="*/ 326 h 326"/>
                  <a:gd name="T14" fmla="*/ 6 w 27"/>
                  <a:gd name="T15" fmla="*/ 326 h 326"/>
                  <a:gd name="T16" fmla="*/ 2 w 27"/>
                  <a:gd name="T17" fmla="*/ 326 h 326"/>
                  <a:gd name="T18" fmla="*/ 2 w 27"/>
                  <a:gd name="T19" fmla="*/ 247 h 326"/>
                  <a:gd name="T20" fmla="*/ 2 w 27"/>
                  <a:gd name="T21" fmla="*/ 165 h 326"/>
                  <a:gd name="T22" fmla="*/ 2 w 27"/>
                  <a:gd name="T23" fmla="*/ 86 h 326"/>
                  <a:gd name="T24" fmla="*/ 0 w 27"/>
                  <a:gd name="T25" fmla="*/ 6 h 326"/>
                  <a:gd name="T26" fmla="*/ 4 w 27"/>
                  <a:gd name="T27" fmla="*/ 2 h 326"/>
                  <a:gd name="T28" fmla="*/ 6 w 27"/>
                  <a:gd name="T29" fmla="*/ 0 h 326"/>
                  <a:gd name="T30" fmla="*/ 10 w 27"/>
                  <a:gd name="T31" fmla="*/ 0 h 326"/>
                  <a:gd name="T32" fmla="*/ 18 w 27"/>
                  <a:gd name="T33" fmla="*/ 2 h 326"/>
                  <a:gd name="T34" fmla="*/ 22 w 27"/>
                  <a:gd name="T35" fmla="*/ 31 h 326"/>
                  <a:gd name="T36" fmla="*/ 27 w 27"/>
                  <a:gd name="T37" fmla="*/ 51 h 326"/>
                  <a:gd name="T38" fmla="*/ 27 w 27"/>
                  <a:gd name="T39" fmla="*/ 73 h 326"/>
                  <a:gd name="T40" fmla="*/ 27 w 27"/>
                  <a:gd name="T41" fmla="*/ 106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26"/>
                  <a:gd name="T65" fmla="*/ 27 w 27"/>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26">
                    <a:moveTo>
                      <a:pt x="27" y="106"/>
                    </a:moveTo>
                    <a:lnTo>
                      <a:pt x="24" y="161"/>
                    </a:lnTo>
                    <a:lnTo>
                      <a:pt x="24" y="216"/>
                    </a:lnTo>
                    <a:lnTo>
                      <a:pt x="22" y="271"/>
                    </a:lnTo>
                    <a:lnTo>
                      <a:pt x="20" y="326"/>
                    </a:lnTo>
                    <a:lnTo>
                      <a:pt x="16" y="326"/>
                    </a:lnTo>
                    <a:lnTo>
                      <a:pt x="12" y="326"/>
                    </a:lnTo>
                    <a:lnTo>
                      <a:pt x="6" y="326"/>
                    </a:lnTo>
                    <a:lnTo>
                      <a:pt x="2" y="326"/>
                    </a:lnTo>
                    <a:lnTo>
                      <a:pt x="2" y="247"/>
                    </a:lnTo>
                    <a:lnTo>
                      <a:pt x="2" y="165"/>
                    </a:lnTo>
                    <a:lnTo>
                      <a:pt x="2" y="86"/>
                    </a:lnTo>
                    <a:lnTo>
                      <a:pt x="0" y="6"/>
                    </a:lnTo>
                    <a:lnTo>
                      <a:pt x="4" y="2"/>
                    </a:lnTo>
                    <a:lnTo>
                      <a:pt x="6" y="0"/>
                    </a:lnTo>
                    <a:lnTo>
                      <a:pt x="10" y="0"/>
                    </a:lnTo>
                    <a:lnTo>
                      <a:pt x="18" y="2"/>
                    </a:lnTo>
                    <a:lnTo>
                      <a:pt x="22" y="31"/>
                    </a:lnTo>
                    <a:lnTo>
                      <a:pt x="27" y="51"/>
                    </a:lnTo>
                    <a:lnTo>
                      <a:pt x="27" y="73"/>
                    </a:lnTo>
                    <a:lnTo>
                      <a:pt x="27" y="1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8" name="Freeform 302"/>
              <p:cNvSpPr>
                <a:spLocks/>
              </p:cNvSpPr>
              <p:nvPr/>
            </p:nvSpPr>
            <p:spPr bwMode="auto">
              <a:xfrm>
                <a:off x="2280" y="785"/>
                <a:ext cx="12" cy="324"/>
              </a:xfrm>
              <a:custGeom>
                <a:avLst/>
                <a:gdLst>
                  <a:gd name="T0" fmla="*/ 12 w 12"/>
                  <a:gd name="T1" fmla="*/ 218 h 324"/>
                  <a:gd name="T2" fmla="*/ 12 w 12"/>
                  <a:gd name="T3" fmla="*/ 245 h 324"/>
                  <a:gd name="T4" fmla="*/ 12 w 12"/>
                  <a:gd name="T5" fmla="*/ 269 h 324"/>
                  <a:gd name="T6" fmla="*/ 12 w 12"/>
                  <a:gd name="T7" fmla="*/ 296 h 324"/>
                  <a:gd name="T8" fmla="*/ 10 w 12"/>
                  <a:gd name="T9" fmla="*/ 322 h 324"/>
                  <a:gd name="T10" fmla="*/ 8 w 12"/>
                  <a:gd name="T11" fmla="*/ 322 h 324"/>
                  <a:gd name="T12" fmla="*/ 6 w 12"/>
                  <a:gd name="T13" fmla="*/ 322 h 324"/>
                  <a:gd name="T14" fmla="*/ 4 w 12"/>
                  <a:gd name="T15" fmla="*/ 322 h 324"/>
                  <a:gd name="T16" fmla="*/ 2 w 12"/>
                  <a:gd name="T17" fmla="*/ 324 h 324"/>
                  <a:gd name="T18" fmla="*/ 0 w 12"/>
                  <a:gd name="T19" fmla="*/ 198 h 324"/>
                  <a:gd name="T20" fmla="*/ 2 w 12"/>
                  <a:gd name="T21" fmla="*/ 123 h 324"/>
                  <a:gd name="T22" fmla="*/ 2 w 12"/>
                  <a:gd name="T23" fmla="*/ 65 h 324"/>
                  <a:gd name="T24" fmla="*/ 6 w 12"/>
                  <a:gd name="T25" fmla="*/ 0 h 324"/>
                  <a:gd name="T26" fmla="*/ 8 w 12"/>
                  <a:gd name="T27" fmla="*/ 0 h 324"/>
                  <a:gd name="T28" fmla="*/ 10 w 12"/>
                  <a:gd name="T29" fmla="*/ 0 h 324"/>
                  <a:gd name="T30" fmla="*/ 10 w 12"/>
                  <a:gd name="T31" fmla="*/ 0 h 324"/>
                  <a:gd name="T32" fmla="*/ 12 w 12"/>
                  <a:gd name="T33" fmla="*/ 0 h 324"/>
                  <a:gd name="T34" fmla="*/ 12 w 12"/>
                  <a:gd name="T35" fmla="*/ 53 h 324"/>
                  <a:gd name="T36" fmla="*/ 12 w 12"/>
                  <a:gd name="T37" fmla="*/ 108 h 324"/>
                  <a:gd name="T38" fmla="*/ 12 w 12"/>
                  <a:gd name="T39" fmla="*/ 163 h 324"/>
                  <a:gd name="T40" fmla="*/ 12 w 12"/>
                  <a:gd name="T41" fmla="*/ 218 h 3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324"/>
                  <a:gd name="T65" fmla="*/ 12 w 12"/>
                  <a:gd name="T66" fmla="*/ 324 h 3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324">
                    <a:moveTo>
                      <a:pt x="12" y="218"/>
                    </a:moveTo>
                    <a:lnTo>
                      <a:pt x="12" y="245"/>
                    </a:lnTo>
                    <a:lnTo>
                      <a:pt x="12" y="269"/>
                    </a:lnTo>
                    <a:lnTo>
                      <a:pt x="12" y="296"/>
                    </a:lnTo>
                    <a:lnTo>
                      <a:pt x="10" y="322"/>
                    </a:lnTo>
                    <a:lnTo>
                      <a:pt x="8" y="322"/>
                    </a:lnTo>
                    <a:lnTo>
                      <a:pt x="6" y="322"/>
                    </a:lnTo>
                    <a:lnTo>
                      <a:pt x="4" y="322"/>
                    </a:lnTo>
                    <a:lnTo>
                      <a:pt x="2" y="324"/>
                    </a:lnTo>
                    <a:lnTo>
                      <a:pt x="0" y="198"/>
                    </a:lnTo>
                    <a:lnTo>
                      <a:pt x="2" y="123"/>
                    </a:lnTo>
                    <a:lnTo>
                      <a:pt x="2" y="65"/>
                    </a:lnTo>
                    <a:lnTo>
                      <a:pt x="6" y="0"/>
                    </a:lnTo>
                    <a:lnTo>
                      <a:pt x="8" y="0"/>
                    </a:lnTo>
                    <a:lnTo>
                      <a:pt x="10" y="0"/>
                    </a:lnTo>
                    <a:lnTo>
                      <a:pt x="12" y="0"/>
                    </a:lnTo>
                    <a:lnTo>
                      <a:pt x="12" y="53"/>
                    </a:lnTo>
                    <a:lnTo>
                      <a:pt x="12" y="108"/>
                    </a:lnTo>
                    <a:lnTo>
                      <a:pt x="12" y="163"/>
                    </a:lnTo>
                    <a:lnTo>
                      <a:pt x="12" y="218"/>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09" name="Freeform 303"/>
              <p:cNvSpPr>
                <a:spLocks/>
              </p:cNvSpPr>
              <p:nvPr/>
            </p:nvSpPr>
            <p:spPr bwMode="auto">
              <a:xfrm>
                <a:off x="2261" y="793"/>
                <a:ext cx="16" cy="316"/>
              </a:xfrm>
              <a:custGeom>
                <a:avLst/>
                <a:gdLst>
                  <a:gd name="T0" fmla="*/ 16 w 16"/>
                  <a:gd name="T1" fmla="*/ 157 h 316"/>
                  <a:gd name="T2" fmla="*/ 16 w 16"/>
                  <a:gd name="T3" fmla="*/ 196 h 316"/>
                  <a:gd name="T4" fmla="*/ 16 w 16"/>
                  <a:gd name="T5" fmla="*/ 237 h 316"/>
                  <a:gd name="T6" fmla="*/ 16 w 16"/>
                  <a:gd name="T7" fmla="*/ 276 h 316"/>
                  <a:gd name="T8" fmla="*/ 16 w 16"/>
                  <a:gd name="T9" fmla="*/ 316 h 316"/>
                  <a:gd name="T10" fmla="*/ 12 w 16"/>
                  <a:gd name="T11" fmla="*/ 314 h 316"/>
                  <a:gd name="T12" fmla="*/ 10 w 16"/>
                  <a:gd name="T13" fmla="*/ 314 h 316"/>
                  <a:gd name="T14" fmla="*/ 6 w 16"/>
                  <a:gd name="T15" fmla="*/ 312 h 316"/>
                  <a:gd name="T16" fmla="*/ 2 w 16"/>
                  <a:gd name="T17" fmla="*/ 310 h 316"/>
                  <a:gd name="T18" fmla="*/ 0 w 16"/>
                  <a:gd name="T19" fmla="*/ 170 h 316"/>
                  <a:gd name="T20" fmla="*/ 0 w 16"/>
                  <a:gd name="T21" fmla="*/ 92 h 316"/>
                  <a:gd name="T22" fmla="*/ 0 w 16"/>
                  <a:gd name="T23" fmla="*/ 51 h 316"/>
                  <a:gd name="T24" fmla="*/ 2 w 16"/>
                  <a:gd name="T25" fmla="*/ 17 h 316"/>
                  <a:gd name="T26" fmla="*/ 2 w 16"/>
                  <a:gd name="T27" fmla="*/ 13 h 316"/>
                  <a:gd name="T28" fmla="*/ 4 w 16"/>
                  <a:gd name="T29" fmla="*/ 9 h 316"/>
                  <a:gd name="T30" fmla="*/ 4 w 16"/>
                  <a:gd name="T31" fmla="*/ 4 h 316"/>
                  <a:gd name="T32" fmla="*/ 6 w 16"/>
                  <a:gd name="T33" fmla="*/ 0 h 316"/>
                  <a:gd name="T34" fmla="*/ 6 w 16"/>
                  <a:gd name="T35" fmla="*/ 0 h 316"/>
                  <a:gd name="T36" fmla="*/ 8 w 16"/>
                  <a:gd name="T37" fmla="*/ 0 h 316"/>
                  <a:gd name="T38" fmla="*/ 10 w 16"/>
                  <a:gd name="T39" fmla="*/ 0 h 316"/>
                  <a:gd name="T40" fmla="*/ 12 w 16"/>
                  <a:gd name="T41" fmla="*/ 0 h 316"/>
                  <a:gd name="T42" fmla="*/ 14 w 16"/>
                  <a:gd name="T43" fmla="*/ 15 h 316"/>
                  <a:gd name="T44" fmla="*/ 14 w 16"/>
                  <a:gd name="T45" fmla="*/ 35 h 316"/>
                  <a:gd name="T46" fmla="*/ 14 w 16"/>
                  <a:gd name="T47" fmla="*/ 78 h 316"/>
                  <a:gd name="T48" fmla="*/ 16 w 16"/>
                  <a:gd name="T49" fmla="*/ 157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16"/>
                  <a:gd name="T77" fmla="*/ 16 w 16"/>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16">
                    <a:moveTo>
                      <a:pt x="16" y="157"/>
                    </a:moveTo>
                    <a:lnTo>
                      <a:pt x="16" y="196"/>
                    </a:lnTo>
                    <a:lnTo>
                      <a:pt x="16" y="237"/>
                    </a:lnTo>
                    <a:lnTo>
                      <a:pt x="16" y="276"/>
                    </a:lnTo>
                    <a:lnTo>
                      <a:pt x="16" y="316"/>
                    </a:lnTo>
                    <a:lnTo>
                      <a:pt x="12" y="314"/>
                    </a:lnTo>
                    <a:lnTo>
                      <a:pt x="10" y="314"/>
                    </a:lnTo>
                    <a:lnTo>
                      <a:pt x="6" y="312"/>
                    </a:lnTo>
                    <a:lnTo>
                      <a:pt x="2" y="310"/>
                    </a:lnTo>
                    <a:lnTo>
                      <a:pt x="0" y="170"/>
                    </a:lnTo>
                    <a:lnTo>
                      <a:pt x="0" y="92"/>
                    </a:lnTo>
                    <a:lnTo>
                      <a:pt x="0" y="51"/>
                    </a:lnTo>
                    <a:lnTo>
                      <a:pt x="2" y="17"/>
                    </a:lnTo>
                    <a:lnTo>
                      <a:pt x="2" y="13"/>
                    </a:lnTo>
                    <a:lnTo>
                      <a:pt x="4" y="9"/>
                    </a:lnTo>
                    <a:lnTo>
                      <a:pt x="4" y="4"/>
                    </a:lnTo>
                    <a:lnTo>
                      <a:pt x="6" y="0"/>
                    </a:lnTo>
                    <a:lnTo>
                      <a:pt x="8" y="0"/>
                    </a:lnTo>
                    <a:lnTo>
                      <a:pt x="10" y="0"/>
                    </a:lnTo>
                    <a:lnTo>
                      <a:pt x="12" y="0"/>
                    </a:lnTo>
                    <a:lnTo>
                      <a:pt x="14" y="15"/>
                    </a:lnTo>
                    <a:lnTo>
                      <a:pt x="14" y="35"/>
                    </a:lnTo>
                    <a:lnTo>
                      <a:pt x="14" y="78"/>
                    </a:lnTo>
                    <a:lnTo>
                      <a:pt x="16" y="15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0" name="Freeform 304"/>
              <p:cNvSpPr>
                <a:spLocks/>
              </p:cNvSpPr>
              <p:nvPr/>
            </p:nvSpPr>
            <p:spPr bwMode="auto">
              <a:xfrm>
                <a:off x="2245" y="810"/>
                <a:ext cx="10" cy="299"/>
              </a:xfrm>
              <a:custGeom>
                <a:avLst/>
                <a:gdLst>
                  <a:gd name="T0" fmla="*/ 10 w 10"/>
                  <a:gd name="T1" fmla="*/ 187 h 299"/>
                  <a:gd name="T2" fmla="*/ 10 w 10"/>
                  <a:gd name="T3" fmla="*/ 216 h 299"/>
                  <a:gd name="T4" fmla="*/ 10 w 10"/>
                  <a:gd name="T5" fmla="*/ 242 h 299"/>
                  <a:gd name="T6" fmla="*/ 10 w 10"/>
                  <a:gd name="T7" fmla="*/ 271 h 299"/>
                  <a:gd name="T8" fmla="*/ 10 w 10"/>
                  <a:gd name="T9" fmla="*/ 299 h 299"/>
                  <a:gd name="T10" fmla="*/ 8 w 10"/>
                  <a:gd name="T11" fmla="*/ 299 h 299"/>
                  <a:gd name="T12" fmla="*/ 8 w 10"/>
                  <a:gd name="T13" fmla="*/ 299 h 299"/>
                  <a:gd name="T14" fmla="*/ 6 w 10"/>
                  <a:gd name="T15" fmla="*/ 299 h 299"/>
                  <a:gd name="T16" fmla="*/ 4 w 10"/>
                  <a:gd name="T17" fmla="*/ 299 h 299"/>
                  <a:gd name="T18" fmla="*/ 4 w 10"/>
                  <a:gd name="T19" fmla="*/ 244 h 299"/>
                  <a:gd name="T20" fmla="*/ 2 w 10"/>
                  <a:gd name="T21" fmla="*/ 189 h 299"/>
                  <a:gd name="T22" fmla="*/ 0 w 10"/>
                  <a:gd name="T23" fmla="*/ 136 h 299"/>
                  <a:gd name="T24" fmla="*/ 0 w 10"/>
                  <a:gd name="T25" fmla="*/ 81 h 299"/>
                  <a:gd name="T26" fmla="*/ 0 w 10"/>
                  <a:gd name="T27" fmla="*/ 61 h 299"/>
                  <a:gd name="T28" fmla="*/ 2 w 10"/>
                  <a:gd name="T29" fmla="*/ 40 h 299"/>
                  <a:gd name="T30" fmla="*/ 4 w 10"/>
                  <a:gd name="T31" fmla="*/ 20 h 299"/>
                  <a:gd name="T32" fmla="*/ 4 w 10"/>
                  <a:gd name="T33" fmla="*/ 0 h 299"/>
                  <a:gd name="T34" fmla="*/ 6 w 10"/>
                  <a:gd name="T35" fmla="*/ 0 h 299"/>
                  <a:gd name="T36" fmla="*/ 8 w 10"/>
                  <a:gd name="T37" fmla="*/ 2 h 299"/>
                  <a:gd name="T38" fmla="*/ 8 w 10"/>
                  <a:gd name="T39" fmla="*/ 4 h 299"/>
                  <a:gd name="T40" fmla="*/ 10 w 10"/>
                  <a:gd name="T41" fmla="*/ 4 h 299"/>
                  <a:gd name="T42" fmla="*/ 10 w 10"/>
                  <a:gd name="T43" fmla="*/ 49 h 299"/>
                  <a:gd name="T44" fmla="*/ 10 w 10"/>
                  <a:gd name="T45" fmla="*/ 96 h 299"/>
                  <a:gd name="T46" fmla="*/ 10 w 10"/>
                  <a:gd name="T47" fmla="*/ 140 h 299"/>
                  <a:gd name="T48" fmla="*/ 10 w 10"/>
                  <a:gd name="T49" fmla="*/ 187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299"/>
                  <a:gd name="T77" fmla="*/ 10 w 10"/>
                  <a:gd name="T78" fmla="*/ 299 h 2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299">
                    <a:moveTo>
                      <a:pt x="10" y="187"/>
                    </a:moveTo>
                    <a:lnTo>
                      <a:pt x="10" y="216"/>
                    </a:lnTo>
                    <a:lnTo>
                      <a:pt x="10" y="242"/>
                    </a:lnTo>
                    <a:lnTo>
                      <a:pt x="10" y="271"/>
                    </a:lnTo>
                    <a:lnTo>
                      <a:pt x="10" y="299"/>
                    </a:lnTo>
                    <a:lnTo>
                      <a:pt x="8" y="299"/>
                    </a:lnTo>
                    <a:lnTo>
                      <a:pt x="6" y="299"/>
                    </a:lnTo>
                    <a:lnTo>
                      <a:pt x="4" y="299"/>
                    </a:lnTo>
                    <a:lnTo>
                      <a:pt x="4" y="244"/>
                    </a:lnTo>
                    <a:lnTo>
                      <a:pt x="2" y="189"/>
                    </a:lnTo>
                    <a:lnTo>
                      <a:pt x="0" y="136"/>
                    </a:lnTo>
                    <a:lnTo>
                      <a:pt x="0" y="81"/>
                    </a:lnTo>
                    <a:lnTo>
                      <a:pt x="0" y="61"/>
                    </a:lnTo>
                    <a:lnTo>
                      <a:pt x="2" y="40"/>
                    </a:lnTo>
                    <a:lnTo>
                      <a:pt x="4" y="20"/>
                    </a:lnTo>
                    <a:lnTo>
                      <a:pt x="4" y="0"/>
                    </a:lnTo>
                    <a:lnTo>
                      <a:pt x="6" y="0"/>
                    </a:lnTo>
                    <a:lnTo>
                      <a:pt x="8" y="2"/>
                    </a:lnTo>
                    <a:lnTo>
                      <a:pt x="8" y="4"/>
                    </a:lnTo>
                    <a:lnTo>
                      <a:pt x="10" y="4"/>
                    </a:lnTo>
                    <a:lnTo>
                      <a:pt x="10" y="49"/>
                    </a:lnTo>
                    <a:lnTo>
                      <a:pt x="10" y="96"/>
                    </a:lnTo>
                    <a:lnTo>
                      <a:pt x="10" y="140"/>
                    </a:lnTo>
                    <a:lnTo>
                      <a:pt x="10" y="18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1" name="Freeform 305"/>
              <p:cNvSpPr>
                <a:spLocks/>
              </p:cNvSpPr>
              <p:nvPr/>
            </p:nvSpPr>
            <p:spPr bwMode="auto">
              <a:xfrm>
                <a:off x="2228" y="802"/>
                <a:ext cx="15" cy="307"/>
              </a:xfrm>
              <a:custGeom>
                <a:avLst/>
                <a:gdLst>
                  <a:gd name="T0" fmla="*/ 15 w 15"/>
                  <a:gd name="T1" fmla="*/ 265 h 307"/>
                  <a:gd name="T2" fmla="*/ 13 w 15"/>
                  <a:gd name="T3" fmla="*/ 277 h 307"/>
                  <a:gd name="T4" fmla="*/ 13 w 15"/>
                  <a:gd name="T5" fmla="*/ 287 h 307"/>
                  <a:gd name="T6" fmla="*/ 13 w 15"/>
                  <a:gd name="T7" fmla="*/ 297 h 307"/>
                  <a:gd name="T8" fmla="*/ 13 w 15"/>
                  <a:gd name="T9" fmla="*/ 307 h 307"/>
                  <a:gd name="T10" fmla="*/ 11 w 15"/>
                  <a:gd name="T11" fmla="*/ 307 h 307"/>
                  <a:gd name="T12" fmla="*/ 9 w 15"/>
                  <a:gd name="T13" fmla="*/ 307 h 307"/>
                  <a:gd name="T14" fmla="*/ 7 w 15"/>
                  <a:gd name="T15" fmla="*/ 307 h 307"/>
                  <a:gd name="T16" fmla="*/ 2 w 15"/>
                  <a:gd name="T17" fmla="*/ 307 h 307"/>
                  <a:gd name="T18" fmla="*/ 0 w 15"/>
                  <a:gd name="T19" fmla="*/ 154 h 307"/>
                  <a:gd name="T20" fmla="*/ 0 w 15"/>
                  <a:gd name="T21" fmla="*/ 73 h 307"/>
                  <a:gd name="T22" fmla="*/ 0 w 15"/>
                  <a:gd name="T23" fmla="*/ 32 h 307"/>
                  <a:gd name="T24" fmla="*/ 2 w 15"/>
                  <a:gd name="T25" fmla="*/ 8 h 307"/>
                  <a:gd name="T26" fmla="*/ 5 w 15"/>
                  <a:gd name="T27" fmla="*/ 6 h 307"/>
                  <a:gd name="T28" fmla="*/ 5 w 15"/>
                  <a:gd name="T29" fmla="*/ 4 h 307"/>
                  <a:gd name="T30" fmla="*/ 7 w 15"/>
                  <a:gd name="T31" fmla="*/ 2 h 307"/>
                  <a:gd name="T32" fmla="*/ 9 w 15"/>
                  <a:gd name="T33" fmla="*/ 0 h 307"/>
                  <a:gd name="T34" fmla="*/ 11 w 15"/>
                  <a:gd name="T35" fmla="*/ 2 h 307"/>
                  <a:gd name="T36" fmla="*/ 11 w 15"/>
                  <a:gd name="T37" fmla="*/ 4 h 307"/>
                  <a:gd name="T38" fmla="*/ 11 w 15"/>
                  <a:gd name="T39" fmla="*/ 6 h 307"/>
                  <a:gd name="T40" fmla="*/ 13 w 15"/>
                  <a:gd name="T41" fmla="*/ 8 h 307"/>
                  <a:gd name="T42" fmla="*/ 13 w 15"/>
                  <a:gd name="T43" fmla="*/ 71 h 307"/>
                  <a:gd name="T44" fmla="*/ 13 w 15"/>
                  <a:gd name="T45" fmla="*/ 136 h 307"/>
                  <a:gd name="T46" fmla="*/ 13 w 15"/>
                  <a:gd name="T47" fmla="*/ 199 h 307"/>
                  <a:gd name="T48" fmla="*/ 15 w 15"/>
                  <a:gd name="T49" fmla="*/ 265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07"/>
                  <a:gd name="T77" fmla="*/ 15 w 15"/>
                  <a:gd name="T78" fmla="*/ 307 h 3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07">
                    <a:moveTo>
                      <a:pt x="15" y="265"/>
                    </a:moveTo>
                    <a:lnTo>
                      <a:pt x="13" y="277"/>
                    </a:lnTo>
                    <a:lnTo>
                      <a:pt x="13" y="287"/>
                    </a:lnTo>
                    <a:lnTo>
                      <a:pt x="13" y="297"/>
                    </a:lnTo>
                    <a:lnTo>
                      <a:pt x="13" y="307"/>
                    </a:lnTo>
                    <a:lnTo>
                      <a:pt x="11" y="307"/>
                    </a:lnTo>
                    <a:lnTo>
                      <a:pt x="9" y="307"/>
                    </a:lnTo>
                    <a:lnTo>
                      <a:pt x="7" y="307"/>
                    </a:lnTo>
                    <a:lnTo>
                      <a:pt x="2" y="307"/>
                    </a:lnTo>
                    <a:lnTo>
                      <a:pt x="0" y="154"/>
                    </a:lnTo>
                    <a:lnTo>
                      <a:pt x="0" y="73"/>
                    </a:lnTo>
                    <a:lnTo>
                      <a:pt x="0" y="32"/>
                    </a:lnTo>
                    <a:lnTo>
                      <a:pt x="2" y="8"/>
                    </a:lnTo>
                    <a:lnTo>
                      <a:pt x="5" y="6"/>
                    </a:lnTo>
                    <a:lnTo>
                      <a:pt x="5" y="4"/>
                    </a:lnTo>
                    <a:lnTo>
                      <a:pt x="7" y="2"/>
                    </a:lnTo>
                    <a:lnTo>
                      <a:pt x="9" y="0"/>
                    </a:lnTo>
                    <a:lnTo>
                      <a:pt x="11" y="2"/>
                    </a:lnTo>
                    <a:lnTo>
                      <a:pt x="11" y="4"/>
                    </a:lnTo>
                    <a:lnTo>
                      <a:pt x="11" y="6"/>
                    </a:lnTo>
                    <a:lnTo>
                      <a:pt x="13" y="8"/>
                    </a:lnTo>
                    <a:lnTo>
                      <a:pt x="13" y="71"/>
                    </a:lnTo>
                    <a:lnTo>
                      <a:pt x="13" y="136"/>
                    </a:lnTo>
                    <a:lnTo>
                      <a:pt x="13" y="199"/>
                    </a:lnTo>
                    <a:lnTo>
                      <a:pt x="15" y="265"/>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2" name="Freeform 306"/>
              <p:cNvSpPr>
                <a:spLocks/>
              </p:cNvSpPr>
              <p:nvPr/>
            </p:nvSpPr>
            <p:spPr bwMode="auto">
              <a:xfrm>
                <a:off x="2204" y="791"/>
                <a:ext cx="22" cy="318"/>
              </a:xfrm>
              <a:custGeom>
                <a:avLst/>
                <a:gdLst>
                  <a:gd name="T0" fmla="*/ 22 w 22"/>
                  <a:gd name="T1" fmla="*/ 172 h 318"/>
                  <a:gd name="T2" fmla="*/ 22 w 22"/>
                  <a:gd name="T3" fmla="*/ 208 h 318"/>
                  <a:gd name="T4" fmla="*/ 22 w 22"/>
                  <a:gd name="T5" fmla="*/ 243 h 318"/>
                  <a:gd name="T6" fmla="*/ 20 w 22"/>
                  <a:gd name="T7" fmla="*/ 278 h 318"/>
                  <a:gd name="T8" fmla="*/ 20 w 22"/>
                  <a:gd name="T9" fmla="*/ 312 h 318"/>
                  <a:gd name="T10" fmla="*/ 16 w 22"/>
                  <a:gd name="T11" fmla="*/ 314 h 318"/>
                  <a:gd name="T12" fmla="*/ 12 w 22"/>
                  <a:gd name="T13" fmla="*/ 316 h 318"/>
                  <a:gd name="T14" fmla="*/ 6 w 22"/>
                  <a:gd name="T15" fmla="*/ 316 h 318"/>
                  <a:gd name="T16" fmla="*/ 2 w 22"/>
                  <a:gd name="T17" fmla="*/ 318 h 318"/>
                  <a:gd name="T18" fmla="*/ 0 w 22"/>
                  <a:gd name="T19" fmla="*/ 239 h 318"/>
                  <a:gd name="T20" fmla="*/ 0 w 22"/>
                  <a:gd name="T21" fmla="*/ 159 h 318"/>
                  <a:gd name="T22" fmla="*/ 0 w 22"/>
                  <a:gd name="T23" fmla="*/ 80 h 318"/>
                  <a:gd name="T24" fmla="*/ 0 w 22"/>
                  <a:gd name="T25" fmla="*/ 0 h 318"/>
                  <a:gd name="T26" fmla="*/ 6 w 22"/>
                  <a:gd name="T27" fmla="*/ 2 h 318"/>
                  <a:gd name="T28" fmla="*/ 10 w 22"/>
                  <a:gd name="T29" fmla="*/ 2 h 318"/>
                  <a:gd name="T30" fmla="*/ 12 w 22"/>
                  <a:gd name="T31" fmla="*/ 6 h 318"/>
                  <a:gd name="T32" fmla="*/ 16 w 22"/>
                  <a:gd name="T33" fmla="*/ 11 h 318"/>
                  <a:gd name="T34" fmla="*/ 16 w 22"/>
                  <a:gd name="T35" fmla="*/ 17 h 318"/>
                  <a:gd name="T36" fmla="*/ 18 w 22"/>
                  <a:gd name="T37" fmla="*/ 23 h 318"/>
                  <a:gd name="T38" fmla="*/ 20 w 22"/>
                  <a:gd name="T39" fmla="*/ 29 h 318"/>
                  <a:gd name="T40" fmla="*/ 20 w 22"/>
                  <a:gd name="T41" fmla="*/ 37 h 318"/>
                  <a:gd name="T42" fmla="*/ 20 w 22"/>
                  <a:gd name="T43" fmla="*/ 70 h 318"/>
                  <a:gd name="T44" fmla="*/ 20 w 22"/>
                  <a:gd name="T45" fmla="*/ 104 h 318"/>
                  <a:gd name="T46" fmla="*/ 20 w 22"/>
                  <a:gd name="T47" fmla="*/ 137 h 318"/>
                  <a:gd name="T48" fmla="*/ 22 w 22"/>
                  <a:gd name="T49" fmla="*/ 172 h 3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18"/>
                  <a:gd name="T77" fmla="*/ 22 w 22"/>
                  <a:gd name="T78" fmla="*/ 318 h 3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18">
                    <a:moveTo>
                      <a:pt x="22" y="172"/>
                    </a:moveTo>
                    <a:lnTo>
                      <a:pt x="22" y="208"/>
                    </a:lnTo>
                    <a:lnTo>
                      <a:pt x="22" y="243"/>
                    </a:lnTo>
                    <a:lnTo>
                      <a:pt x="20" y="278"/>
                    </a:lnTo>
                    <a:lnTo>
                      <a:pt x="20" y="312"/>
                    </a:lnTo>
                    <a:lnTo>
                      <a:pt x="16" y="314"/>
                    </a:lnTo>
                    <a:lnTo>
                      <a:pt x="12" y="316"/>
                    </a:lnTo>
                    <a:lnTo>
                      <a:pt x="6" y="316"/>
                    </a:lnTo>
                    <a:lnTo>
                      <a:pt x="2" y="318"/>
                    </a:lnTo>
                    <a:lnTo>
                      <a:pt x="0" y="239"/>
                    </a:lnTo>
                    <a:lnTo>
                      <a:pt x="0" y="159"/>
                    </a:lnTo>
                    <a:lnTo>
                      <a:pt x="0" y="80"/>
                    </a:lnTo>
                    <a:lnTo>
                      <a:pt x="0" y="0"/>
                    </a:lnTo>
                    <a:lnTo>
                      <a:pt x="6" y="2"/>
                    </a:lnTo>
                    <a:lnTo>
                      <a:pt x="10" y="2"/>
                    </a:lnTo>
                    <a:lnTo>
                      <a:pt x="12" y="6"/>
                    </a:lnTo>
                    <a:lnTo>
                      <a:pt x="16" y="11"/>
                    </a:lnTo>
                    <a:lnTo>
                      <a:pt x="16" y="17"/>
                    </a:lnTo>
                    <a:lnTo>
                      <a:pt x="18" y="23"/>
                    </a:lnTo>
                    <a:lnTo>
                      <a:pt x="20" y="29"/>
                    </a:lnTo>
                    <a:lnTo>
                      <a:pt x="20" y="37"/>
                    </a:lnTo>
                    <a:lnTo>
                      <a:pt x="20" y="70"/>
                    </a:lnTo>
                    <a:lnTo>
                      <a:pt x="20" y="104"/>
                    </a:lnTo>
                    <a:lnTo>
                      <a:pt x="20" y="137"/>
                    </a:lnTo>
                    <a:lnTo>
                      <a:pt x="22" y="172"/>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3" name="Freeform 307"/>
              <p:cNvSpPr>
                <a:spLocks/>
              </p:cNvSpPr>
              <p:nvPr/>
            </p:nvSpPr>
            <p:spPr bwMode="auto">
              <a:xfrm>
                <a:off x="2177" y="759"/>
                <a:ext cx="23" cy="348"/>
              </a:xfrm>
              <a:custGeom>
                <a:avLst/>
                <a:gdLst>
                  <a:gd name="T0" fmla="*/ 23 w 23"/>
                  <a:gd name="T1" fmla="*/ 202 h 348"/>
                  <a:gd name="T2" fmla="*/ 23 w 23"/>
                  <a:gd name="T3" fmla="*/ 236 h 348"/>
                  <a:gd name="T4" fmla="*/ 21 w 23"/>
                  <a:gd name="T5" fmla="*/ 271 h 348"/>
                  <a:gd name="T6" fmla="*/ 19 w 23"/>
                  <a:gd name="T7" fmla="*/ 308 h 348"/>
                  <a:gd name="T8" fmla="*/ 19 w 23"/>
                  <a:gd name="T9" fmla="*/ 344 h 348"/>
                  <a:gd name="T10" fmla="*/ 15 w 23"/>
                  <a:gd name="T11" fmla="*/ 344 h 348"/>
                  <a:gd name="T12" fmla="*/ 11 w 23"/>
                  <a:gd name="T13" fmla="*/ 344 h 348"/>
                  <a:gd name="T14" fmla="*/ 6 w 23"/>
                  <a:gd name="T15" fmla="*/ 346 h 348"/>
                  <a:gd name="T16" fmla="*/ 2 w 23"/>
                  <a:gd name="T17" fmla="*/ 348 h 348"/>
                  <a:gd name="T18" fmla="*/ 0 w 23"/>
                  <a:gd name="T19" fmla="*/ 220 h 348"/>
                  <a:gd name="T20" fmla="*/ 0 w 23"/>
                  <a:gd name="T21" fmla="*/ 144 h 348"/>
                  <a:gd name="T22" fmla="*/ 0 w 23"/>
                  <a:gd name="T23" fmla="*/ 89 h 348"/>
                  <a:gd name="T24" fmla="*/ 2 w 23"/>
                  <a:gd name="T25" fmla="*/ 24 h 348"/>
                  <a:gd name="T26" fmla="*/ 4 w 23"/>
                  <a:gd name="T27" fmla="*/ 18 h 348"/>
                  <a:gd name="T28" fmla="*/ 6 w 23"/>
                  <a:gd name="T29" fmla="*/ 12 h 348"/>
                  <a:gd name="T30" fmla="*/ 8 w 23"/>
                  <a:gd name="T31" fmla="*/ 6 h 348"/>
                  <a:gd name="T32" fmla="*/ 13 w 23"/>
                  <a:gd name="T33" fmla="*/ 0 h 348"/>
                  <a:gd name="T34" fmla="*/ 15 w 23"/>
                  <a:gd name="T35" fmla="*/ 4 h 348"/>
                  <a:gd name="T36" fmla="*/ 17 w 23"/>
                  <a:gd name="T37" fmla="*/ 10 h 348"/>
                  <a:gd name="T38" fmla="*/ 19 w 23"/>
                  <a:gd name="T39" fmla="*/ 16 h 348"/>
                  <a:gd name="T40" fmla="*/ 23 w 23"/>
                  <a:gd name="T41" fmla="*/ 22 h 348"/>
                  <a:gd name="T42" fmla="*/ 23 w 23"/>
                  <a:gd name="T43" fmla="*/ 67 h 348"/>
                  <a:gd name="T44" fmla="*/ 23 w 23"/>
                  <a:gd name="T45" fmla="*/ 112 h 348"/>
                  <a:gd name="T46" fmla="*/ 23 w 23"/>
                  <a:gd name="T47" fmla="*/ 157 h 348"/>
                  <a:gd name="T48" fmla="*/ 23 w 23"/>
                  <a:gd name="T49" fmla="*/ 202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348"/>
                  <a:gd name="T77" fmla="*/ 23 w 23"/>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348">
                    <a:moveTo>
                      <a:pt x="23" y="202"/>
                    </a:moveTo>
                    <a:lnTo>
                      <a:pt x="23" y="236"/>
                    </a:lnTo>
                    <a:lnTo>
                      <a:pt x="21" y="271"/>
                    </a:lnTo>
                    <a:lnTo>
                      <a:pt x="19" y="308"/>
                    </a:lnTo>
                    <a:lnTo>
                      <a:pt x="19" y="344"/>
                    </a:lnTo>
                    <a:lnTo>
                      <a:pt x="15" y="344"/>
                    </a:lnTo>
                    <a:lnTo>
                      <a:pt x="11" y="344"/>
                    </a:lnTo>
                    <a:lnTo>
                      <a:pt x="6" y="346"/>
                    </a:lnTo>
                    <a:lnTo>
                      <a:pt x="2" y="348"/>
                    </a:lnTo>
                    <a:lnTo>
                      <a:pt x="0" y="220"/>
                    </a:lnTo>
                    <a:lnTo>
                      <a:pt x="0" y="144"/>
                    </a:lnTo>
                    <a:lnTo>
                      <a:pt x="0" y="89"/>
                    </a:lnTo>
                    <a:lnTo>
                      <a:pt x="2" y="24"/>
                    </a:lnTo>
                    <a:lnTo>
                      <a:pt x="4" y="18"/>
                    </a:lnTo>
                    <a:lnTo>
                      <a:pt x="6" y="12"/>
                    </a:lnTo>
                    <a:lnTo>
                      <a:pt x="8" y="6"/>
                    </a:lnTo>
                    <a:lnTo>
                      <a:pt x="13" y="0"/>
                    </a:lnTo>
                    <a:lnTo>
                      <a:pt x="15" y="4"/>
                    </a:lnTo>
                    <a:lnTo>
                      <a:pt x="17" y="10"/>
                    </a:lnTo>
                    <a:lnTo>
                      <a:pt x="19" y="16"/>
                    </a:lnTo>
                    <a:lnTo>
                      <a:pt x="23" y="22"/>
                    </a:lnTo>
                    <a:lnTo>
                      <a:pt x="23" y="67"/>
                    </a:lnTo>
                    <a:lnTo>
                      <a:pt x="23" y="112"/>
                    </a:lnTo>
                    <a:lnTo>
                      <a:pt x="23" y="157"/>
                    </a:lnTo>
                    <a:lnTo>
                      <a:pt x="23" y="20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4" name="Freeform 310"/>
              <p:cNvSpPr>
                <a:spLocks/>
              </p:cNvSpPr>
              <p:nvPr/>
            </p:nvSpPr>
            <p:spPr bwMode="auto">
              <a:xfrm>
                <a:off x="2662" y="1927"/>
                <a:ext cx="4" cy="31"/>
              </a:xfrm>
              <a:custGeom>
                <a:avLst/>
                <a:gdLst>
                  <a:gd name="T0" fmla="*/ 4 w 4"/>
                  <a:gd name="T1" fmla="*/ 29 h 31"/>
                  <a:gd name="T2" fmla="*/ 0 w 4"/>
                  <a:gd name="T3" fmla="*/ 31 h 31"/>
                  <a:gd name="T4" fmla="*/ 0 w 4"/>
                  <a:gd name="T5" fmla="*/ 22 h 31"/>
                  <a:gd name="T6" fmla="*/ 0 w 4"/>
                  <a:gd name="T7" fmla="*/ 14 h 31"/>
                  <a:gd name="T8" fmla="*/ 0 w 4"/>
                  <a:gd name="T9" fmla="*/ 6 h 31"/>
                  <a:gd name="T10" fmla="*/ 0 w 4"/>
                  <a:gd name="T11" fmla="*/ 0 h 31"/>
                  <a:gd name="T12" fmla="*/ 4 w 4"/>
                  <a:gd name="T13" fmla="*/ 0 h 31"/>
                  <a:gd name="T14" fmla="*/ 4 w 4"/>
                  <a:gd name="T15" fmla="*/ 6 h 31"/>
                  <a:gd name="T16" fmla="*/ 4 w 4"/>
                  <a:gd name="T17" fmla="*/ 14 h 31"/>
                  <a:gd name="T18" fmla="*/ 4 w 4"/>
                  <a:gd name="T19" fmla="*/ 20 h 31"/>
                  <a:gd name="T20" fmla="*/ 4 w 4"/>
                  <a:gd name="T21" fmla="*/ 29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1"/>
                  <a:gd name="T35" fmla="*/ 4 w 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1">
                    <a:moveTo>
                      <a:pt x="4" y="29"/>
                    </a:moveTo>
                    <a:lnTo>
                      <a:pt x="0" y="31"/>
                    </a:lnTo>
                    <a:lnTo>
                      <a:pt x="0" y="22"/>
                    </a:lnTo>
                    <a:lnTo>
                      <a:pt x="0" y="14"/>
                    </a:lnTo>
                    <a:lnTo>
                      <a:pt x="0" y="6"/>
                    </a:lnTo>
                    <a:lnTo>
                      <a:pt x="0" y="0"/>
                    </a:lnTo>
                    <a:lnTo>
                      <a:pt x="4" y="0"/>
                    </a:lnTo>
                    <a:lnTo>
                      <a:pt x="4" y="6"/>
                    </a:lnTo>
                    <a:lnTo>
                      <a:pt x="4" y="14"/>
                    </a:lnTo>
                    <a:lnTo>
                      <a:pt x="4" y="20"/>
                    </a:lnTo>
                    <a:lnTo>
                      <a:pt x="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5" name="Freeform 333"/>
              <p:cNvSpPr>
                <a:spLocks/>
              </p:cNvSpPr>
              <p:nvPr/>
            </p:nvSpPr>
            <p:spPr bwMode="auto">
              <a:xfrm>
                <a:off x="2658" y="1334"/>
                <a:ext cx="4" cy="32"/>
              </a:xfrm>
              <a:custGeom>
                <a:avLst/>
                <a:gdLst>
                  <a:gd name="T0" fmla="*/ 4 w 4"/>
                  <a:gd name="T1" fmla="*/ 32 h 32"/>
                  <a:gd name="T2" fmla="*/ 2 w 4"/>
                  <a:gd name="T3" fmla="*/ 32 h 32"/>
                  <a:gd name="T4" fmla="*/ 2 w 4"/>
                  <a:gd name="T5" fmla="*/ 32 h 32"/>
                  <a:gd name="T6" fmla="*/ 2 w 4"/>
                  <a:gd name="T7" fmla="*/ 32 h 32"/>
                  <a:gd name="T8" fmla="*/ 0 w 4"/>
                  <a:gd name="T9" fmla="*/ 32 h 32"/>
                  <a:gd name="T10" fmla="*/ 0 w 4"/>
                  <a:gd name="T11" fmla="*/ 24 h 32"/>
                  <a:gd name="T12" fmla="*/ 0 w 4"/>
                  <a:gd name="T13" fmla="*/ 16 h 32"/>
                  <a:gd name="T14" fmla="*/ 0 w 4"/>
                  <a:gd name="T15" fmla="*/ 8 h 32"/>
                  <a:gd name="T16" fmla="*/ 0 w 4"/>
                  <a:gd name="T17" fmla="*/ 0 h 32"/>
                  <a:gd name="T18" fmla="*/ 0 w 4"/>
                  <a:gd name="T19" fmla="*/ 0 h 32"/>
                  <a:gd name="T20" fmla="*/ 2 w 4"/>
                  <a:gd name="T21" fmla="*/ 0 h 32"/>
                  <a:gd name="T22" fmla="*/ 2 w 4"/>
                  <a:gd name="T23" fmla="*/ 0 h 32"/>
                  <a:gd name="T24" fmla="*/ 4 w 4"/>
                  <a:gd name="T25" fmla="*/ 0 h 32"/>
                  <a:gd name="T26" fmla="*/ 4 w 4"/>
                  <a:gd name="T27" fmla="*/ 8 h 32"/>
                  <a:gd name="T28" fmla="*/ 4 w 4"/>
                  <a:gd name="T29" fmla="*/ 16 h 32"/>
                  <a:gd name="T30" fmla="*/ 4 w 4"/>
                  <a:gd name="T31" fmla="*/ 24 h 32"/>
                  <a:gd name="T32" fmla="*/ 4 w 4"/>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2"/>
                  <a:gd name="T53" fmla="*/ 4 w 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2">
                    <a:moveTo>
                      <a:pt x="4" y="32"/>
                    </a:moveTo>
                    <a:lnTo>
                      <a:pt x="2" y="32"/>
                    </a:lnTo>
                    <a:lnTo>
                      <a:pt x="0" y="32"/>
                    </a:lnTo>
                    <a:lnTo>
                      <a:pt x="0" y="24"/>
                    </a:lnTo>
                    <a:lnTo>
                      <a:pt x="0" y="16"/>
                    </a:lnTo>
                    <a:lnTo>
                      <a:pt x="0" y="8"/>
                    </a:lnTo>
                    <a:lnTo>
                      <a:pt x="0" y="0"/>
                    </a:lnTo>
                    <a:lnTo>
                      <a:pt x="2" y="0"/>
                    </a:lnTo>
                    <a:lnTo>
                      <a:pt x="4" y="0"/>
                    </a:lnTo>
                    <a:lnTo>
                      <a:pt x="4" y="8"/>
                    </a:lnTo>
                    <a:lnTo>
                      <a:pt x="4" y="16"/>
                    </a:lnTo>
                    <a:lnTo>
                      <a:pt x="4" y="24"/>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6" name="Freeform 334"/>
              <p:cNvSpPr>
                <a:spLocks/>
              </p:cNvSpPr>
              <p:nvPr/>
            </p:nvSpPr>
            <p:spPr bwMode="auto">
              <a:xfrm>
                <a:off x="2656" y="1444"/>
                <a:ext cx="4" cy="100"/>
              </a:xfrm>
              <a:custGeom>
                <a:avLst/>
                <a:gdLst>
                  <a:gd name="T0" fmla="*/ 4 w 4"/>
                  <a:gd name="T1" fmla="*/ 100 h 100"/>
                  <a:gd name="T2" fmla="*/ 4 w 4"/>
                  <a:gd name="T3" fmla="*/ 100 h 100"/>
                  <a:gd name="T4" fmla="*/ 2 w 4"/>
                  <a:gd name="T5" fmla="*/ 100 h 100"/>
                  <a:gd name="T6" fmla="*/ 2 w 4"/>
                  <a:gd name="T7" fmla="*/ 100 h 100"/>
                  <a:gd name="T8" fmla="*/ 0 w 4"/>
                  <a:gd name="T9" fmla="*/ 100 h 100"/>
                  <a:gd name="T10" fmla="*/ 0 w 4"/>
                  <a:gd name="T11" fmla="*/ 75 h 100"/>
                  <a:gd name="T12" fmla="*/ 0 w 4"/>
                  <a:gd name="T13" fmla="*/ 51 h 100"/>
                  <a:gd name="T14" fmla="*/ 0 w 4"/>
                  <a:gd name="T15" fmla="*/ 26 h 100"/>
                  <a:gd name="T16" fmla="*/ 0 w 4"/>
                  <a:gd name="T17" fmla="*/ 0 h 100"/>
                  <a:gd name="T18" fmla="*/ 2 w 4"/>
                  <a:gd name="T19" fmla="*/ 0 h 100"/>
                  <a:gd name="T20" fmla="*/ 2 w 4"/>
                  <a:gd name="T21" fmla="*/ 0 h 100"/>
                  <a:gd name="T22" fmla="*/ 2 w 4"/>
                  <a:gd name="T23" fmla="*/ 0 h 100"/>
                  <a:gd name="T24" fmla="*/ 4 w 4"/>
                  <a:gd name="T25" fmla="*/ 0 h 100"/>
                  <a:gd name="T26" fmla="*/ 4 w 4"/>
                  <a:gd name="T27" fmla="*/ 24 h 100"/>
                  <a:gd name="T28" fmla="*/ 4 w 4"/>
                  <a:gd name="T29" fmla="*/ 49 h 100"/>
                  <a:gd name="T30" fmla="*/ 4 w 4"/>
                  <a:gd name="T31" fmla="*/ 75 h 100"/>
                  <a:gd name="T32" fmla="*/ 4 w 4"/>
                  <a:gd name="T33" fmla="*/ 10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00"/>
                  <a:gd name="T53" fmla="*/ 4 w 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00">
                    <a:moveTo>
                      <a:pt x="4" y="100"/>
                    </a:moveTo>
                    <a:lnTo>
                      <a:pt x="4" y="100"/>
                    </a:lnTo>
                    <a:lnTo>
                      <a:pt x="2" y="100"/>
                    </a:lnTo>
                    <a:lnTo>
                      <a:pt x="0" y="100"/>
                    </a:lnTo>
                    <a:lnTo>
                      <a:pt x="0" y="75"/>
                    </a:lnTo>
                    <a:lnTo>
                      <a:pt x="0" y="51"/>
                    </a:lnTo>
                    <a:lnTo>
                      <a:pt x="0" y="26"/>
                    </a:lnTo>
                    <a:lnTo>
                      <a:pt x="0" y="0"/>
                    </a:lnTo>
                    <a:lnTo>
                      <a:pt x="2" y="0"/>
                    </a:lnTo>
                    <a:lnTo>
                      <a:pt x="4" y="0"/>
                    </a:lnTo>
                    <a:lnTo>
                      <a:pt x="4" y="24"/>
                    </a:lnTo>
                    <a:lnTo>
                      <a:pt x="4" y="49"/>
                    </a:lnTo>
                    <a:lnTo>
                      <a:pt x="4" y="75"/>
                    </a:lnTo>
                    <a:lnTo>
                      <a:pt x="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7" name="Freeform 335"/>
              <p:cNvSpPr>
                <a:spLocks/>
              </p:cNvSpPr>
              <p:nvPr/>
            </p:nvSpPr>
            <p:spPr bwMode="auto">
              <a:xfrm>
                <a:off x="2656" y="1376"/>
                <a:ext cx="4" cy="21"/>
              </a:xfrm>
              <a:custGeom>
                <a:avLst/>
                <a:gdLst>
                  <a:gd name="T0" fmla="*/ 4 w 4"/>
                  <a:gd name="T1" fmla="*/ 21 h 21"/>
                  <a:gd name="T2" fmla="*/ 2 w 4"/>
                  <a:gd name="T3" fmla="*/ 21 h 21"/>
                  <a:gd name="T4" fmla="*/ 2 w 4"/>
                  <a:gd name="T5" fmla="*/ 21 h 21"/>
                  <a:gd name="T6" fmla="*/ 2 w 4"/>
                  <a:gd name="T7" fmla="*/ 21 h 21"/>
                  <a:gd name="T8" fmla="*/ 0 w 4"/>
                  <a:gd name="T9" fmla="*/ 21 h 21"/>
                  <a:gd name="T10" fmla="*/ 0 w 4"/>
                  <a:gd name="T11" fmla="*/ 17 h 21"/>
                  <a:gd name="T12" fmla="*/ 0 w 4"/>
                  <a:gd name="T13" fmla="*/ 11 h 21"/>
                  <a:gd name="T14" fmla="*/ 0 w 4"/>
                  <a:gd name="T15" fmla="*/ 5 h 21"/>
                  <a:gd name="T16" fmla="*/ 0 w 4"/>
                  <a:gd name="T17" fmla="*/ 0 h 21"/>
                  <a:gd name="T18" fmla="*/ 2 w 4"/>
                  <a:gd name="T19" fmla="*/ 0 h 21"/>
                  <a:gd name="T20" fmla="*/ 2 w 4"/>
                  <a:gd name="T21" fmla="*/ 0 h 21"/>
                  <a:gd name="T22" fmla="*/ 2 w 4"/>
                  <a:gd name="T23" fmla="*/ 0 h 21"/>
                  <a:gd name="T24" fmla="*/ 4 w 4"/>
                  <a:gd name="T25" fmla="*/ 0 h 21"/>
                  <a:gd name="T26" fmla="*/ 4 w 4"/>
                  <a:gd name="T27" fmla="*/ 5 h 21"/>
                  <a:gd name="T28" fmla="*/ 4 w 4"/>
                  <a:gd name="T29" fmla="*/ 11 h 21"/>
                  <a:gd name="T30" fmla="*/ 4 w 4"/>
                  <a:gd name="T31" fmla="*/ 17 h 21"/>
                  <a:gd name="T32" fmla="*/ 4 w 4"/>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21"/>
                  <a:gd name="T53" fmla="*/ 4 w 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21">
                    <a:moveTo>
                      <a:pt x="4" y="21"/>
                    </a:moveTo>
                    <a:lnTo>
                      <a:pt x="2" y="21"/>
                    </a:lnTo>
                    <a:lnTo>
                      <a:pt x="0" y="21"/>
                    </a:lnTo>
                    <a:lnTo>
                      <a:pt x="0" y="17"/>
                    </a:lnTo>
                    <a:lnTo>
                      <a:pt x="0" y="11"/>
                    </a:lnTo>
                    <a:lnTo>
                      <a:pt x="0" y="5"/>
                    </a:lnTo>
                    <a:lnTo>
                      <a:pt x="0" y="0"/>
                    </a:lnTo>
                    <a:lnTo>
                      <a:pt x="2" y="0"/>
                    </a:lnTo>
                    <a:lnTo>
                      <a:pt x="4" y="0"/>
                    </a:lnTo>
                    <a:lnTo>
                      <a:pt x="4" y="5"/>
                    </a:lnTo>
                    <a:lnTo>
                      <a:pt x="4" y="11"/>
                    </a:lnTo>
                    <a:lnTo>
                      <a:pt x="4" y="17"/>
                    </a:lnTo>
                    <a:lnTo>
                      <a:pt x="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8" name="Freeform 354"/>
              <p:cNvSpPr>
                <a:spLocks/>
              </p:cNvSpPr>
              <p:nvPr/>
            </p:nvSpPr>
            <p:spPr bwMode="auto">
              <a:xfrm>
                <a:off x="552" y="679"/>
                <a:ext cx="521" cy="430"/>
              </a:xfrm>
              <a:custGeom>
                <a:avLst/>
                <a:gdLst>
                  <a:gd name="T0" fmla="*/ 519 w 521"/>
                  <a:gd name="T1" fmla="*/ 139 h 430"/>
                  <a:gd name="T2" fmla="*/ 519 w 521"/>
                  <a:gd name="T3" fmla="*/ 269 h 430"/>
                  <a:gd name="T4" fmla="*/ 476 w 521"/>
                  <a:gd name="T5" fmla="*/ 412 h 430"/>
                  <a:gd name="T6" fmla="*/ 398 w 521"/>
                  <a:gd name="T7" fmla="*/ 416 h 430"/>
                  <a:gd name="T8" fmla="*/ 331 w 521"/>
                  <a:gd name="T9" fmla="*/ 420 h 430"/>
                  <a:gd name="T10" fmla="*/ 276 w 521"/>
                  <a:gd name="T11" fmla="*/ 422 h 430"/>
                  <a:gd name="T12" fmla="*/ 225 w 521"/>
                  <a:gd name="T13" fmla="*/ 424 h 430"/>
                  <a:gd name="T14" fmla="*/ 178 w 521"/>
                  <a:gd name="T15" fmla="*/ 426 h 430"/>
                  <a:gd name="T16" fmla="*/ 126 w 521"/>
                  <a:gd name="T17" fmla="*/ 428 h 430"/>
                  <a:gd name="T18" fmla="*/ 53 w 521"/>
                  <a:gd name="T19" fmla="*/ 430 h 430"/>
                  <a:gd name="T20" fmla="*/ 2 w 521"/>
                  <a:gd name="T21" fmla="*/ 345 h 430"/>
                  <a:gd name="T22" fmla="*/ 4 w 521"/>
                  <a:gd name="T23" fmla="*/ 194 h 430"/>
                  <a:gd name="T24" fmla="*/ 12 w 521"/>
                  <a:gd name="T25" fmla="*/ 53 h 430"/>
                  <a:gd name="T26" fmla="*/ 20 w 521"/>
                  <a:gd name="T27" fmla="*/ 51 h 430"/>
                  <a:gd name="T28" fmla="*/ 30 w 521"/>
                  <a:gd name="T29" fmla="*/ 55 h 430"/>
                  <a:gd name="T30" fmla="*/ 37 w 521"/>
                  <a:gd name="T31" fmla="*/ 72 h 430"/>
                  <a:gd name="T32" fmla="*/ 43 w 521"/>
                  <a:gd name="T33" fmla="*/ 92 h 430"/>
                  <a:gd name="T34" fmla="*/ 47 w 521"/>
                  <a:gd name="T35" fmla="*/ 96 h 430"/>
                  <a:gd name="T36" fmla="*/ 59 w 521"/>
                  <a:gd name="T37" fmla="*/ 102 h 430"/>
                  <a:gd name="T38" fmla="*/ 69 w 521"/>
                  <a:gd name="T39" fmla="*/ 102 h 430"/>
                  <a:gd name="T40" fmla="*/ 71 w 521"/>
                  <a:gd name="T41" fmla="*/ 98 h 430"/>
                  <a:gd name="T42" fmla="*/ 71 w 521"/>
                  <a:gd name="T43" fmla="*/ 92 h 430"/>
                  <a:gd name="T44" fmla="*/ 79 w 521"/>
                  <a:gd name="T45" fmla="*/ 90 h 430"/>
                  <a:gd name="T46" fmla="*/ 94 w 521"/>
                  <a:gd name="T47" fmla="*/ 90 h 430"/>
                  <a:gd name="T48" fmla="*/ 106 w 521"/>
                  <a:gd name="T49" fmla="*/ 88 h 430"/>
                  <a:gd name="T50" fmla="*/ 112 w 521"/>
                  <a:gd name="T51" fmla="*/ 84 h 430"/>
                  <a:gd name="T52" fmla="*/ 116 w 521"/>
                  <a:gd name="T53" fmla="*/ 80 h 430"/>
                  <a:gd name="T54" fmla="*/ 118 w 521"/>
                  <a:gd name="T55" fmla="*/ 74 h 430"/>
                  <a:gd name="T56" fmla="*/ 122 w 521"/>
                  <a:gd name="T57" fmla="*/ 70 h 430"/>
                  <a:gd name="T58" fmla="*/ 122 w 521"/>
                  <a:gd name="T59" fmla="*/ 65 h 430"/>
                  <a:gd name="T60" fmla="*/ 122 w 521"/>
                  <a:gd name="T61" fmla="*/ 61 h 430"/>
                  <a:gd name="T62" fmla="*/ 131 w 521"/>
                  <a:gd name="T63" fmla="*/ 61 h 430"/>
                  <a:gd name="T64" fmla="*/ 139 w 521"/>
                  <a:gd name="T65" fmla="*/ 61 h 430"/>
                  <a:gd name="T66" fmla="*/ 139 w 521"/>
                  <a:gd name="T67" fmla="*/ 67 h 430"/>
                  <a:gd name="T68" fmla="*/ 139 w 521"/>
                  <a:gd name="T69" fmla="*/ 78 h 430"/>
                  <a:gd name="T70" fmla="*/ 151 w 521"/>
                  <a:gd name="T71" fmla="*/ 78 h 430"/>
                  <a:gd name="T72" fmla="*/ 155 w 521"/>
                  <a:gd name="T73" fmla="*/ 86 h 430"/>
                  <a:gd name="T74" fmla="*/ 157 w 521"/>
                  <a:gd name="T75" fmla="*/ 94 h 430"/>
                  <a:gd name="T76" fmla="*/ 157 w 521"/>
                  <a:gd name="T77" fmla="*/ 102 h 430"/>
                  <a:gd name="T78" fmla="*/ 169 w 521"/>
                  <a:gd name="T79" fmla="*/ 104 h 430"/>
                  <a:gd name="T80" fmla="*/ 182 w 521"/>
                  <a:gd name="T81" fmla="*/ 106 h 430"/>
                  <a:gd name="T82" fmla="*/ 196 w 521"/>
                  <a:gd name="T83" fmla="*/ 123 h 430"/>
                  <a:gd name="T84" fmla="*/ 206 w 521"/>
                  <a:gd name="T85" fmla="*/ 131 h 430"/>
                  <a:gd name="T86" fmla="*/ 208 w 521"/>
                  <a:gd name="T87" fmla="*/ 147 h 430"/>
                  <a:gd name="T88" fmla="*/ 212 w 521"/>
                  <a:gd name="T89" fmla="*/ 165 h 430"/>
                  <a:gd name="T90" fmla="*/ 225 w 521"/>
                  <a:gd name="T91" fmla="*/ 182 h 430"/>
                  <a:gd name="T92" fmla="*/ 231 w 521"/>
                  <a:gd name="T93" fmla="*/ 184 h 430"/>
                  <a:gd name="T94" fmla="*/ 231 w 521"/>
                  <a:gd name="T95" fmla="*/ 92 h 430"/>
                  <a:gd name="T96" fmla="*/ 231 w 521"/>
                  <a:gd name="T97" fmla="*/ 0 h 430"/>
                  <a:gd name="T98" fmla="*/ 355 w 521"/>
                  <a:gd name="T99" fmla="*/ 4 h 430"/>
                  <a:gd name="T100" fmla="*/ 423 w 521"/>
                  <a:gd name="T101" fmla="*/ 4 h 430"/>
                  <a:gd name="T102" fmla="*/ 452 w 521"/>
                  <a:gd name="T103" fmla="*/ 4 h 430"/>
                  <a:gd name="T104" fmla="*/ 466 w 521"/>
                  <a:gd name="T105" fmla="*/ 2 h 430"/>
                  <a:gd name="T106" fmla="*/ 490 w 521"/>
                  <a:gd name="T107" fmla="*/ 2 h 430"/>
                  <a:gd name="T108" fmla="*/ 515 w 521"/>
                  <a:gd name="T109" fmla="*/ 2 h 430"/>
                  <a:gd name="T110" fmla="*/ 517 w 521"/>
                  <a:gd name="T111" fmla="*/ 4 h 430"/>
                  <a:gd name="T112" fmla="*/ 519 w 521"/>
                  <a:gd name="T113" fmla="*/ 6 h 430"/>
                  <a:gd name="T114" fmla="*/ 519 w 521"/>
                  <a:gd name="T115" fmla="*/ 49 h 430"/>
                  <a:gd name="T116" fmla="*/ 519 w 521"/>
                  <a:gd name="T117" fmla="*/ 90 h 4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1"/>
                  <a:gd name="T178" fmla="*/ 0 h 430"/>
                  <a:gd name="T179" fmla="*/ 521 w 521"/>
                  <a:gd name="T180" fmla="*/ 430 h 4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1" h="430">
                    <a:moveTo>
                      <a:pt x="519" y="90"/>
                    </a:moveTo>
                    <a:lnTo>
                      <a:pt x="519" y="139"/>
                    </a:lnTo>
                    <a:lnTo>
                      <a:pt x="519" y="188"/>
                    </a:lnTo>
                    <a:lnTo>
                      <a:pt x="519" y="269"/>
                    </a:lnTo>
                    <a:lnTo>
                      <a:pt x="521" y="410"/>
                    </a:lnTo>
                    <a:lnTo>
                      <a:pt x="476" y="412"/>
                    </a:lnTo>
                    <a:lnTo>
                      <a:pt x="435" y="414"/>
                    </a:lnTo>
                    <a:lnTo>
                      <a:pt x="398" y="416"/>
                    </a:lnTo>
                    <a:lnTo>
                      <a:pt x="364" y="418"/>
                    </a:lnTo>
                    <a:lnTo>
                      <a:pt x="331" y="420"/>
                    </a:lnTo>
                    <a:lnTo>
                      <a:pt x="302" y="422"/>
                    </a:lnTo>
                    <a:lnTo>
                      <a:pt x="276" y="422"/>
                    </a:lnTo>
                    <a:lnTo>
                      <a:pt x="253" y="424"/>
                    </a:lnTo>
                    <a:lnTo>
                      <a:pt x="225" y="424"/>
                    </a:lnTo>
                    <a:lnTo>
                      <a:pt x="200" y="424"/>
                    </a:lnTo>
                    <a:lnTo>
                      <a:pt x="178" y="426"/>
                    </a:lnTo>
                    <a:lnTo>
                      <a:pt x="155" y="426"/>
                    </a:lnTo>
                    <a:lnTo>
                      <a:pt x="126" y="428"/>
                    </a:lnTo>
                    <a:lnTo>
                      <a:pt x="94" y="430"/>
                    </a:lnTo>
                    <a:lnTo>
                      <a:pt x="53" y="430"/>
                    </a:lnTo>
                    <a:lnTo>
                      <a:pt x="0" y="430"/>
                    </a:lnTo>
                    <a:lnTo>
                      <a:pt x="2" y="345"/>
                    </a:lnTo>
                    <a:lnTo>
                      <a:pt x="4" y="277"/>
                    </a:lnTo>
                    <a:lnTo>
                      <a:pt x="4" y="194"/>
                    </a:lnTo>
                    <a:lnTo>
                      <a:pt x="4" y="55"/>
                    </a:lnTo>
                    <a:lnTo>
                      <a:pt x="12" y="53"/>
                    </a:lnTo>
                    <a:lnTo>
                      <a:pt x="16" y="51"/>
                    </a:lnTo>
                    <a:lnTo>
                      <a:pt x="20" y="51"/>
                    </a:lnTo>
                    <a:lnTo>
                      <a:pt x="28" y="51"/>
                    </a:lnTo>
                    <a:lnTo>
                      <a:pt x="30" y="55"/>
                    </a:lnTo>
                    <a:lnTo>
                      <a:pt x="32" y="61"/>
                    </a:lnTo>
                    <a:lnTo>
                      <a:pt x="37" y="72"/>
                    </a:lnTo>
                    <a:lnTo>
                      <a:pt x="41" y="90"/>
                    </a:lnTo>
                    <a:lnTo>
                      <a:pt x="43" y="92"/>
                    </a:lnTo>
                    <a:lnTo>
                      <a:pt x="45" y="94"/>
                    </a:lnTo>
                    <a:lnTo>
                      <a:pt x="47" y="96"/>
                    </a:lnTo>
                    <a:lnTo>
                      <a:pt x="49" y="100"/>
                    </a:lnTo>
                    <a:lnTo>
                      <a:pt x="59" y="102"/>
                    </a:lnTo>
                    <a:lnTo>
                      <a:pt x="65" y="102"/>
                    </a:lnTo>
                    <a:lnTo>
                      <a:pt x="69" y="102"/>
                    </a:lnTo>
                    <a:lnTo>
                      <a:pt x="71" y="100"/>
                    </a:lnTo>
                    <a:lnTo>
                      <a:pt x="71" y="98"/>
                    </a:lnTo>
                    <a:lnTo>
                      <a:pt x="71" y="94"/>
                    </a:lnTo>
                    <a:lnTo>
                      <a:pt x="71" y="92"/>
                    </a:lnTo>
                    <a:lnTo>
                      <a:pt x="71" y="88"/>
                    </a:lnTo>
                    <a:lnTo>
                      <a:pt x="79" y="90"/>
                    </a:lnTo>
                    <a:lnTo>
                      <a:pt x="88" y="90"/>
                    </a:lnTo>
                    <a:lnTo>
                      <a:pt x="94" y="90"/>
                    </a:lnTo>
                    <a:lnTo>
                      <a:pt x="102" y="90"/>
                    </a:lnTo>
                    <a:lnTo>
                      <a:pt x="106" y="88"/>
                    </a:lnTo>
                    <a:lnTo>
                      <a:pt x="108" y="86"/>
                    </a:lnTo>
                    <a:lnTo>
                      <a:pt x="112" y="84"/>
                    </a:lnTo>
                    <a:lnTo>
                      <a:pt x="116" y="82"/>
                    </a:lnTo>
                    <a:lnTo>
                      <a:pt x="116" y="80"/>
                    </a:lnTo>
                    <a:lnTo>
                      <a:pt x="118" y="76"/>
                    </a:lnTo>
                    <a:lnTo>
                      <a:pt x="118" y="74"/>
                    </a:lnTo>
                    <a:lnTo>
                      <a:pt x="120" y="70"/>
                    </a:lnTo>
                    <a:lnTo>
                      <a:pt x="122" y="70"/>
                    </a:lnTo>
                    <a:lnTo>
                      <a:pt x="122" y="67"/>
                    </a:lnTo>
                    <a:lnTo>
                      <a:pt x="122" y="65"/>
                    </a:lnTo>
                    <a:lnTo>
                      <a:pt x="122" y="63"/>
                    </a:lnTo>
                    <a:lnTo>
                      <a:pt x="122" y="61"/>
                    </a:lnTo>
                    <a:lnTo>
                      <a:pt x="126" y="61"/>
                    </a:lnTo>
                    <a:lnTo>
                      <a:pt x="131" y="61"/>
                    </a:lnTo>
                    <a:lnTo>
                      <a:pt x="135" y="61"/>
                    </a:lnTo>
                    <a:lnTo>
                      <a:pt x="139" y="61"/>
                    </a:lnTo>
                    <a:lnTo>
                      <a:pt x="139" y="65"/>
                    </a:lnTo>
                    <a:lnTo>
                      <a:pt x="139" y="67"/>
                    </a:lnTo>
                    <a:lnTo>
                      <a:pt x="139" y="72"/>
                    </a:lnTo>
                    <a:lnTo>
                      <a:pt x="139" y="78"/>
                    </a:lnTo>
                    <a:lnTo>
                      <a:pt x="147" y="78"/>
                    </a:lnTo>
                    <a:lnTo>
                      <a:pt x="151" y="78"/>
                    </a:lnTo>
                    <a:lnTo>
                      <a:pt x="153" y="82"/>
                    </a:lnTo>
                    <a:lnTo>
                      <a:pt x="155" y="86"/>
                    </a:lnTo>
                    <a:lnTo>
                      <a:pt x="155" y="90"/>
                    </a:lnTo>
                    <a:lnTo>
                      <a:pt x="157" y="94"/>
                    </a:lnTo>
                    <a:lnTo>
                      <a:pt x="157" y="98"/>
                    </a:lnTo>
                    <a:lnTo>
                      <a:pt x="157" y="102"/>
                    </a:lnTo>
                    <a:lnTo>
                      <a:pt x="163" y="104"/>
                    </a:lnTo>
                    <a:lnTo>
                      <a:pt x="169" y="104"/>
                    </a:lnTo>
                    <a:lnTo>
                      <a:pt x="176" y="106"/>
                    </a:lnTo>
                    <a:lnTo>
                      <a:pt x="182" y="106"/>
                    </a:lnTo>
                    <a:lnTo>
                      <a:pt x="190" y="116"/>
                    </a:lnTo>
                    <a:lnTo>
                      <a:pt x="196" y="123"/>
                    </a:lnTo>
                    <a:lnTo>
                      <a:pt x="202" y="127"/>
                    </a:lnTo>
                    <a:lnTo>
                      <a:pt x="206" y="131"/>
                    </a:lnTo>
                    <a:lnTo>
                      <a:pt x="206" y="139"/>
                    </a:lnTo>
                    <a:lnTo>
                      <a:pt x="208" y="147"/>
                    </a:lnTo>
                    <a:lnTo>
                      <a:pt x="210" y="157"/>
                    </a:lnTo>
                    <a:lnTo>
                      <a:pt x="212" y="165"/>
                    </a:lnTo>
                    <a:lnTo>
                      <a:pt x="221" y="176"/>
                    </a:lnTo>
                    <a:lnTo>
                      <a:pt x="225" y="182"/>
                    </a:lnTo>
                    <a:lnTo>
                      <a:pt x="227" y="184"/>
                    </a:lnTo>
                    <a:lnTo>
                      <a:pt x="231" y="184"/>
                    </a:lnTo>
                    <a:lnTo>
                      <a:pt x="231" y="139"/>
                    </a:lnTo>
                    <a:lnTo>
                      <a:pt x="231" y="92"/>
                    </a:lnTo>
                    <a:lnTo>
                      <a:pt x="231" y="47"/>
                    </a:lnTo>
                    <a:lnTo>
                      <a:pt x="231" y="0"/>
                    </a:lnTo>
                    <a:lnTo>
                      <a:pt x="302" y="2"/>
                    </a:lnTo>
                    <a:lnTo>
                      <a:pt x="355" y="4"/>
                    </a:lnTo>
                    <a:lnTo>
                      <a:pt x="396" y="4"/>
                    </a:lnTo>
                    <a:lnTo>
                      <a:pt x="423" y="4"/>
                    </a:lnTo>
                    <a:lnTo>
                      <a:pt x="441" y="4"/>
                    </a:lnTo>
                    <a:lnTo>
                      <a:pt x="452" y="4"/>
                    </a:lnTo>
                    <a:lnTo>
                      <a:pt x="460" y="4"/>
                    </a:lnTo>
                    <a:lnTo>
                      <a:pt x="466" y="2"/>
                    </a:lnTo>
                    <a:lnTo>
                      <a:pt x="478" y="2"/>
                    </a:lnTo>
                    <a:lnTo>
                      <a:pt x="490" y="2"/>
                    </a:lnTo>
                    <a:lnTo>
                      <a:pt x="503" y="2"/>
                    </a:lnTo>
                    <a:lnTo>
                      <a:pt x="515" y="2"/>
                    </a:lnTo>
                    <a:lnTo>
                      <a:pt x="515" y="4"/>
                    </a:lnTo>
                    <a:lnTo>
                      <a:pt x="517" y="4"/>
                    </a:lnTo>
                    <a:lnTo>
                      <a:pt x="519" y="6"/>
                    </a:lnTo>
                    <a:lnTo>
                      <a:pt x="519" y="29"/>
                    </a:lnTo>
                    <a:lnTo>
                      <a:pt x="519" y="49"/>
                    </a:lnTo>
                    <a:lnTo>
                      <a:pt x="519" y="70"/>
                    </a:lnTo>
                    <a:lnTo>
                      <a:pt x="519"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19" name="Freeform 355"/>
              <p:cNvSpPr>
                <a:spLocks/>
              </p:cNvSpPr>
              <p:nvPr/>
            </p:nvSpPr>
            <p:spPr bwMode="auto">
              <a:xfrm>
                <a:off x="930" y="693"/>
                <a:ext cx="133" cy="396"/>
              </a:xfrm>
              <a:custGeom>
                <a:avLst/>
                <a:gdLst>
                  <a:gd name="T0" fmla="*/ 133 w 133"/>
                  <a:gd name="T1" fmla="*/ 155 h 396"/>
                  <a:gd name="T2" fmla="*/ 133 w 133"/>
                  <a:gd name="T3" fmla="*/ 306 h 396"/>
                  <a:gd name="T4" fmla="*/ 129 w 133"/>
                  <a:gd name="T5" fmla="*/ 384 h 396"/>
                  <a:gd name="T6" fmla="*/ 125 w 133"/>
                  <a:gd name="T7" fmla="*/ 388 h 396"/>
                  <a:gd name="T8" fmla="*/ 108 w 133"/>
                  <a:gd name="T9" fmla="*/ 390 h 396"/>
                  <a:gd name="T10" fmla="*/ 78 w 133"/>
                  <a:gd name="T11" fmla="*/ 392 h 396"/>
                  <a:gd name="T12" fmla="*/ 47 w 133"/>
                  <a:gd name="T13" fmla="*/ 394 h 396"/>
                  <a:gd name="T14" fmla="*/ 16 w 133"/>
                  <a:gd name="T15" fmla="*/ 396 h 396"/>
                  <a:gd name="T16" fmla="*/ 2 w 133"/>
                  <a:gd name="T17" fmla="*/ 380 h 396"/>
                  <a:gd name="T18" fmla="*/ 4 w 133"/>
                  <a:gd name="T19" fmla="*/ 221 h 396"/>
                  <a:gd name="T20" fmla="*/ 10 w 133"/>
                  <a:gd name="T21" fmla="*/ 9 h 396"/>
                  <a:gd name="T22" fmla="*/ 12 w 133"/>
                  <a:gd name="T23" fmla="*/ 15 h 396"/>
                  <a:gd name="T24" fmla="*/ 16 w 133"/>
                  <a:gd name="T25" fmla="*/ 47 h 396"/>
                  <a:gd name="T26" fmla="*/ 18 w 133"/>
                  <a:gd name="T27" fmla="*/ 100 h 396"/>
                  <a:gd name="T28" fmla="*/ 16 w 133"/>
                  <a:gd name="T29" fmla="*/ 127 h 396"/>
                  <a:gd name="T30" fmla="*/ 14 w 133"/>
                  <a:gd name="T31" fmla="*/ 127 h 396"/>
                  <a:gd name="T32" fmla="*/ 12 w 133"/>
                  <a:gd name="T33" fmla="*/ 180 h 396"/>
                  <a:gd name="T34" fmla="*/ 14 w 133"/>
                  <a:gd name="T35" fmla="*/ 292 h 396"/>
                  <a:gd name="T36" fmla="*/ 14 w 133"/>
                  <a:gd name="T37" fmla="*/ 333 h 396"/>
                  <a:gd name="T38" fmla="*/ 18 w 133"/>
                  <a:gd name="T39" fmla="*/ 331 h 396"/>
                  <a:gd name="T40" fmla="*/ 18 w 133"/>
                  <a:gd name="T41" fmla="*/ 276 h 396"/>
                  <a:gd name="T42" fmla="*/ 18 w 133"/>
                  <a:gd name="T43" fmla="*/ 155 h 396"/>
                  <a:gd name="T44" fmla="*/ 22 w 133"/>
                  <a:gd name="T45" fmla="*/ 98 h 396"/>
                  <a:gd name="T46" fmla="*/ 22 w 133"/>
                  <a:gd name="T47" fmla="*/ 33 h 396"/>
                  <a:gd name="T48" fmla="*/ 31 w 133"/>
                  <a:gd name="T49" fmla="*/ 0 h 396"/>
                  <a:gd name="T50" fmla="*/ 39 w 133"/>
                  <a:gd name="T51" fmla="*/ 3 h 396"/>
                  <a:gd name="T52" fmla="*/ 47 w 133"/>
                  <a:gd name="T53" fmla="*/ 62 h 396"/>
                  <a:gd name="T54" fmla="*/ 45 w 133"/>
                  <a:gd name="T55" fmla="*/ 198 h 396"/>
                  <a:gd name="T56" fmla="*/ 45 w 133"/>
                  <a:gd name="T57" fmla="*/ 316 h 396"/>
                  <a:gd name="T58" fmla="*/ 45 w 133"/>
                  <a:gd name="T59" fmla="*/ 335 h 396"/>
                  <a:gd name="T60" fmla="*/ 47 w 133"/>
                  <a:gd name="T61" fmla="*/ 343 h 396"/>
                  <a:gd name="T62" fmla="*/ 47 w 133"/>
                  <a:gd name="T63" fmla="*/ 343 h 396"/>
                  <a:gd name="T64" fmla="*/ 49 w 133"/>
                  <a:gd name="T65" fmla="*/ 270 h 396"/>
                  <a:gd name="T66" fmla="*/ 53 w 133"/>
                  <a:gd name="T67" fmla="*/ 74 h 396"/>
                  <a:gd name="T68" fmla="*/ 59 w 133"/>
                  <a:gd name="T69" fmla="*/ 7 h 396"/>
                  <a:gd name="T70" fmla="*/ 67 w 133"/>
                  <a:gd name="T71" fmla="*/ 9 h 396"/>
                  <a:gd name="T72" fmla="*/ 72 w 133"/>
                  <a:gd name="T73" fmla="*/ 51 h 396"/>
                  <a:gd name="T74" fmla="*/ 72 w 133"/>
                  <a:gd name="T75" fmla="*/ 137 h 396"/>
                  <a:gd name="T76" fmla="*/ 74 w 133"/>
                  <a:gd name="T77" fmla="*/ 178 h 396"/>
                  <a:gd name="T78" fmla="*/ 76 w 133"/>
                  <a:gd name="T79" fmla="*/ 178 h 396"/>
                  <a:gd name="T80" fmla="*/ 78 w 133"/>
                  <a:gd name="T81" fmla="*/ 135 h 396"/>
                  <a:gd name="T82" fmla="*/ 80 w 133"/>
                  <a:gd name="T83" fmla="*/ 47 h 396"/>
                  <a:gd name="T84" fmla="*/ 86 w 133"/>
                  <a:gd name="T85" fmla="*/ 3 h 396"/>
                  <a:gd name="T86" fmla="*/ 92 w 133"/>
                  <a:gd name="T87" fmla="*/ 5 h 396"/>
                  <a:gd name="T88" fmla="*/ 98 w 133"/>
                  <a:gd name="T89" fmla="*/ 13 h 396"/>
                  <a:gd name="T90" fmla="*/ 98 w 133"/>
                  <a:gd name="T91" fmla="*/ 80 h 396"/>
                  <a:gd name="T92" fmla="*/ 98 w 133"/>
                  <a:gd name="T93" fmla="*/ 174 h 396"/>
                  <a:gd name="T94" fmla="*/ 98 w 133"/>
                  <a:gd name="T95" fmla="*/ 174 h 396"/>
                  <a:gd name="T96" fmla="*/ 102 w 133"/>
                  <a:gd name="T97" fmla="*/ 131 h 396"/>
                  <a:gd name="T98" fmla="*/ 104 w 133"/>
                  <a:gd name="T99" fmla="*/ 45 h 396"/>
                  <a:gd name="T100" fmla="*/ 108 w 133"/>
                  <a:gd name="T101" fmla="*/ 3 h 396"/>
                  <a:gd name="T102" fmla="*/ 114 w 133"/>
                  <a:gd name="T103" fmla="*/ 5 h 396"/>
                  <a:gd name="T104" fmla="*/ 117 w 133"/>
                  <a:gd name="T105" fmla="*/ 39 h 396"/>
                  <a:gd name="T106" fmla="*/ 117 w 133"/>
                  <a:gd name="T107" fmla="*/ 106 h 396"/>
                  <a:gd name="T108" fmla="*/ 117 w 133"/>
                  <a:gd name="T109" fmla="*/ 139 h 396"/>
                  <a:gd name="T110" fmla="*/ 119 w 133"/>
                  <a:gd name="T111" fmla="*/ 137 h 396"/>
                  <a:gd name="T112" fmla="*/ 121 w 133"/>
                  <a:gd name="T113" fmla="*/ 104 h 396"/>
                  <a:gd name="T114" fmla="*/ 123 w 133"/>
                  <a:gd name="T115" fmla="*/ 43 h 396"/>
                  <a:gd name="T116" fmla="*/ 125 w 133"/>
                  <a:gd name="T117" fmla="*/ 13 h 396"/>
                  <a:gd name="T118" fmla="*/ 129 w 133"/>
                  <a:gd name="T119" fmla="*/ 15 h 396"/>
                  <a:gd name="T120" fmla="*/ 133 w 133"/>
                  <a:gd name="T121" fmla="*/ 31 h 396"/>
                  <a:gd name="T122" fmla="*/ 133 w 133"/>
                  <a:gd name="T123" fmla="*/ 64 h 3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
                  <a:gd name="T187" fmla="*/ 0 h 396"/>
                  <a:gd name="T188" fmla="*/ 133 w 133"/>
                  <a:gd name="T189" fmla="*/ 396 h 3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 h="396">
                    <a:moveTo>
                      <a:pt x="133" y="78"/>
                    </a:moveTo>
                    <a:lnTo>
                      <a:pt x="133" y="155"/>
                    </a:lnTo>
                    <a:lnTo>
                      <a:pt x="133" y="231"/>
                    </a:lnTo>
                    <a:lnTo>
                      <a:pt x="133" y="306"/>
                    </a:lnTo>
                    <a:lnTo>
                      <a:pt x="131" y="382"/>
                    </a:lnTo>
                    <a:lnTo>
                      <a:pt x="129" y="384"/>
                    </a:lnTo>
                    <a:lnTo>
                      <a:pt x="127" y="386"/>
                    </a:lnTo>
                    <a:lnTo>
                      <a:pt x="125" y="388"/>
                    </a:lnTo>
                    <a:lnTo>
                      <a:pt x="123" y="390"/>
                    </a:lnTo>
                    <a:lnTo>
                      <a:pt x="108" y="390"/>
                    </a:lnTo>
                    <a:lnTo>
                      <a:pt x="92" y="392"/>
                    </a:lnTo>
                    <a:lnTo>
                      <a:pt x="78" y="392"/>
                    </a:lnTo>
                    <a:lnTo>
                      <a:pt x="61" y="392"/>
                    </a:lnTo>
                    <a:lnTo>
                      <a:pt x="47" y="394"/>
                    </a:lnTo>
                    <a:lnTo>
                      <a:pt x="31" y="394"/>
                    </a:lnTo>
                    <a:lnTo>
                      <a:pt x="16" y="396"/>
                    </a:lnTo>
                    <a:lnTo>
                      <a:pt x="0" y="396"/>
                    </a:lnTo>
                    <a:lnTo>
                      <a:pt x="2" y="380"/>
                    </a:lnTo>
                    <a:lnTo>
                      <a:pt x="2" y="333"/>
                    </a:lnTo>
                    <a:lnTo>
                      <a:pt x="4" y="221"/>
                    </a:lnTo>
                    <a:lnTo>
                      <a:pt x="8" y="7"/>
                    </a:lnTo>
                    <a:lnTo>
                      <a:pt x="10" y="9"/>
                    </a:lnTo>
                    <a:lnTo>
                      <a:pt x="12" y="11"/>
                    </a:lnTo>
                    <a:lnTo>
                      <a:pt x="12" y="15"/>
                    </a:lnTo>
                    <a:lnTo>
                      <a:pt x="14" y="23"/>
                    </a:lnTo>
                    <a:lnTo>
                      <a:pt x="16" y="47"/>
                    </a:lnTo>
                    <a:lnTo>
                      <a:pt x="18" y="74"/>
                    </a:lnTo>
                    <a:lnTo>
                      <a:pt x="18" y="100"/>
                    </a:lnTo>
                    <a:lnTo>
                      <a:pt x="18" y="127"/>
                    </a:lnTo>
                    <a:lnTo>
                      <a:pt x="16" y="127"/>
                    </a:lnTo>
                    <a:lnTo>
                      <a:pt x="14" y="127"/>
                    </a:lnTo>
                    <a:lnTo>
                      <a:pt x="12" y="127"/>
                    </a:lnTo>
                    <a:lnTo>
                      <a:pt x="12" y="180"/>
                    </a:lnTo>
                    <a:lnTo>
                      <a:pt x="14" y="239"/>
                    </a:lnTo>
                    <a:lnTo>
                      <a:pt x="14" y="292"/>
                    </a:lnTo>
                    <a:lnTo>
                      <a:pt x="14" y="333"/>
                    </a:lnTo>
                    <a:lnTo>
                      <a:pt x="16" y="331"/>
                    </a:lnTo>
                    <a:lnTo>
                      <a:pt x="18" y="331"/>
                    </a:lnTo>
                    <a:lnTo>
                      <a:pt x="20" y="331"/>
                    </a:lnTo>
                    <a:lnTo>
                      <a:pt x="18" y="276"/>
                    </a:lnTo>
                    <a:lnTo>
                      <a:pt x="18" y="210"/>
                    </a:lnTo>
                    <a:lnTo>
                      <a:pt x="18" y="155"/>
                    </a:lnTo>
                    <a:lnTo>
                      <a:pt x="20" y="129"/>
                    </a:lnTo>
                    <a:lnTo>
                      <a:pt x="22" y="98"/>
                    </a:lnTo>
                    <a:lnTo>
                      <a:pt x="22" y="66"/>
                    </a:lnTo>
                    <a:lnTo>
                      <a:pt x="22" y="33"/>
                    </a:lnTo>
                    <a:lnTo>
                      <a:pt x="25" y="3"/>
                    </a:lnTo>
                    <a:lnTo>
                      <a:pt x="31" y="0"/>
                    </a:lnTo>
                    <a:lnTo>
                      <a:pt x="35" y="0"/>
                    </a:lnTo>
                    <a:lnTo>
                      <a:pt x="39" y="3"/>
                    </a:lnTo>
                    <a:lnTo>
                      <a:pt x="47" y="5"/>
                    </a:lnTo>
                    <a:lnTo>
                      <a:pt x="47" y="62"/>
                    </a:lnTo>
                    <a:lnTo>
                      <a:pt x="47" y="121"/>
                    </a:lnTo>
                    <a:lnTo>
                      <a:pt x="45" y="198"/>
                    </a:lnTo>
                    <a:lnTo>
                      <a:pt x="45" y="308"/>
                    </a:lnTo>
                    <a:lnTo>
                      <a:pt x="45" y="316"/>
                    </a:lnTo>
                    <a:lnTo>
                      <a:pt x="45" y="325"/>
                    </a:lnTo>
                    <a:lnTo>
                      <a:pt x="45" y="335"/>
                    </a:lnTo>
                    <a:lnTo>
                      <a:pt x="45" y="343"/>
                    </a:lnTo>
                    <a:lnTo>
                      <a:pt x="47" y="343"/>
                    </a:lnTo>
                    <a:lnTo>
                      <a:pt x="49" y="343"/>
                    </a:lnTo>
                    <a:lnTo>
                      <a:pt x="49" y="270"/>
                    </a:lnTo>
                    <a:lnTo>
                      <a:pt x="49" y="170"/>
                    </a:lnTo>
                    <a:lnTo>
                      <a:pt x="53" y="74"/>
                    </a:lnTo>
                    <a:lnTo>
                      <a:pt x="55" y="5"/>
                    </a:lnTo>
                    <a:lnTo>
                      <a:pt x="59" y="7"/>
                    </a:lnTo>
                    <a:lnTo>
                      <a:pt x="63" y="7"/>
                    </a:lnTo>
                    <a:lnTo>
                      <a:pt x="67" y="9"/>
                    </a:lnTo>
                    <a:lnTo>
                      <a:pt x="72" y="11"/>
                    </a:lnTo>
                    <a:lnTo>
                      <a:pt x="72" y="51"/>
                    </a:lnTo>
                    <a:lnTo>
                      <a:pt x="72" y="94"/>
                    </a:lnTo>
                    <a:lnTo>
                      <a:pt x="72" y="137"/>
                    </a:lnTo>
                    <a:lnTo>
                      <a:pt x="72" y="178"/>
                    </a:lnTo>
                    <a:lnTo>
                      <a:pt x="74" y="178"/>
                    </a:lnTo>
                    <a:lnTo>
                      <a:pt x="76" y="178"/>
                    </a:lnTo>
                    <a:lnTo>
                      <a:pt x="78" y="135"/>
                    </a:lnTo>
                    <a:lnTo>
                      <a:pt x="80" y="90"/>
                    </a:lnTo>
                    <a:lnTo>
                      <a:pt x="80" y="47"/>
                    </a:lnTo>
                    <a:lnTo>
                      <a:pt x="82" y="3"/>
                    </a:lnTo>
                    <a:lnTo>
                      <a:pt x="86" y="3"/>
                    </a:lnTo>
                    <a:lnTo>
                      <a:pt x="90" y="3"/>
                    </a:lnTo>
                    <a:lnTo>
                      <a:pt x="92" y="5"/>
                    </a:lnTo>
                    <a:lnTo>
                      <a:pt x="96" y="5"/>
                    </a:lnTo>
                    <a:lnTo>
                      <a:pt x="98" y="13"/>
                    </a:lnTo>
                    <a:lnTo>
                      <a:pt x="98" y="31"/>
                    </a:lnTo>
                    <a:lnTo>
                      <a:pt x="98" y="80"/>
                    </a:lnTo>
                    <a:lnTo>
                      <a:pt x="96" y="174"/>
                    </a:lnTo>
                    <a:lnTo>
                      <a:pt x="98" y="174"/>
                    </a:lnTo>
                    <a:lnTo>
                      <a:pt x="100" y="174"/>
                    </a:lnTo>
                    <a:lnTo>
                      <a:pt x="102" y="131"/>
                    </a:lnTo>
                    <a:lnTo>
                      <a:pt x="104" y="88"/>
                    </a:lnTo>
                    <a:lnTo>
                      <a:pt x="104" y="45"/>
                    </a:lnTo>
                    <a:lnTo>
                      <a:pt x="106" y="0"/>
                    </a:lnTo>
                    <a:lnTo>
                      <a:pt x="108" y="3"/>
                    </a:lnTo>
                    <a:lnTo>
                      <a:pt x="110" y="3"/>
                    </a:lnTo>
                    <a:lnTo>
                      <a:pt x="114" y="5"/>
                    </a:lnTo>
                    <a:lnTo>
                      <a:pt x="117" y="5"/>
                    </a:lnTo>
                    <a:lnTo>
                      <a:pt x="117" y="39"/>
                    </a:lnTo>
                    <a:lnTo>
                      <a:pt x="117" y="72"/>
                    </a:lnTo>
                    <a:lnTo>
                      <a:pt x="117" y="106"/>
                    </a:lnTo>
                    <a:lnTo>
                      <a:pt x="117" y="139"/>
                    </a:lnTo>
                    <a:lnTo>
                      <a:pt x="119" y="137"/>
                    </a:lnTo>
                    <a:lnTo>
                      <a:pt x="121" y="135"/>
                    </a:lnTo>
                    <a:lnTo>
                      <a:pt x="121" y="104"/>
                    </a:lnTo>
                    <a:lnTo>
                      <a:pt x="123" y="74"/>
                    </a:lnTo>
                    <a:lnTo>
                      <a:pt x="123" y="43"/>
                    </a:lnTo>
                    <a:lnTo>
                      <a:pt x="123" y="13"/>
                    </a:lnTo>
                    <a:lnTo>
                      <a:pt x="125" y="13"/>
                    </a:lnTo>
                    <a:lnTo>
                      <a:pt x="127" y="13"/>
                    </a:lnTo>
                    <a:lnTo>
                      <a:pt x="129" y="15"/>
                    </a:lnTo>
                    <a:lnTo>
                      <a:pt x="131" y="15"/>
                    </a:lnTo>
                    <a:lnTo>
                      <a:pt x="133" y="31"/>
                    </a:lnTo>
                    <a:lnTo>
                      <a:pt x="133" y="47"/>
                    </a:lnTo>
                    <a:lnTo>
                      <a:pt x="133" y="64"/>
                    </a:lnTo>
                    <a:lnTo>
                      <a:pt x="133" y="78"/>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0" name="Freeform 356"/>
              <p:cNvSpPr>
                <a:spLocks/>
              </p:cNvSpPr>
              <p:nvPr/>
            </p:nvSpPr>
            <p:spPr bwMode="auto">
              <a:xfrm>
                <a:off x="1047" y="855"/>
                <a:ext cx="2" cy="32"/>
              </a:xfrm>
              <a:custGeom>
                <a:avLst/>
                <a:gdLst>
                  <a:gd name="T0" fmla="*/ 2 w 2"/>
                  <a:gd name="T1" fmla="*/ 28 h 32"/>
                  <a:gd name="T2" fmla="*/ 0 w 2"/>
                  <a:gd name="T3" fmla="*/ 32 h 32"/>
                  <a:gd name="T4" fmla="*/ 0 w 2"/>
                  <a:gd name="T5" fmla="*/ 24 h 32"/>
                  <a:gd name="T6" fmla="*/ 0 w 2"/>
                  <a:gd name="T7" fmla="*/ 16 h 32"/>
                  <a:gd name="T8" fmla="*/ 0 w 2"/>
                  <a:gd name="T9" fmla="*/ 8 h 32"/>
                  <a:gd name="T10" fmla="*/ 0 w 2"/>
                  <a:gd name="T11" fmla="*/ 0 h 32"/>
                  <a:gd name="T12" fmla="*/ 2 w 2"/>
                  <a:gd name="T13" fmla="*/ 0 h 32"/>
                  <a:gd name="T14" fmla="*/ 2 w 2"/>
                  <a:gd name="T15" fmla="*/ 8 h 32"/>
                  <a:gd name="T16" fmla="*/ 2 w 2"/>
                  <a:gd name="T17" fmla="*/ 14 h 32"/>
                  <a:gd name="T18" fmla="*/ 2 w 2"/>
                  <a:gd name="T19" fmla="*/ 22 h 32"/>
                  <a:gd name="T20" fmla="*/ 2 w 2"/>
                  <a:gd name="T21" fmla="*/ 2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32"/>
                  <a:gd name="T35" fmla="*/ 2 w 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32">
                    <a:moveTo>
                      <a:pt x="2" y="28"/>
                    </a:moveTo>
                    <a:lnTo>
                      <a:pt x="0" y="32"/>
                    </a:lnTo>
                    <a:lnTo>
                      <a:pt x="0" y="24"/>
                    </a:lnTo>
                    <a:lnTo>
                      <a:pt x="0" y="16"/>
                    </a:lnTo>
                    <a:lnTo>
                      <a:pt x="0" y="8"/>
                    </a:lnTo>
                    <a:lnTo>
                      <a:pt x="0" y="0"/>
                    </a:lnTo>
                    <a:lnTo>
                      <a:pt x="2" y="0"/>
                    </a:lnTo>
                    <a:lnTo>
                      <a:pt x="2" y="8"/>
                    </a:lnTo>
                    <a:lnTo>
                      <a:pt x="2" y="14"/>
                    </a:lnTo>
                    <a:lnTo>
                      <a:pt x="2" y="22"/>
                    </a:lnTo>
                    <a:lnTo>
                      <a:pt x="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1" name="Freeform 357"/>
              <p:cNvSpPr>
                <a:spLocks/>
              </p:cNvSpPr>
              <p:nvPr/>
            </p:nvSpPr>
            <p:spPr bwMode="auto">
              <a:xfrm>
                <a:off x="1042" y="965"/>
                <a:ext cx="7" cy="100"/>
              </a:xfrm>
              <a:custGeom>
                <a:avLst/>
                <a:gdLst>
                  <a:gd name="T0" fmla="*/ 7 w 7"/>
                  <a:gd name="T1" fmla="*/ 100 h 100"/>
                  <a:gd name="T2" fmla="*/ 5 w 7"/>
                  <a:gd name="T3" fmla="*/ 100 h 100"/>
                  <a:gd name="T4" fmla="*/ 5 w 7"/>
                  <a:gd name="T5" fmla="*/ 100 h 100"/>
                  <a:gd name="T6" fmla="*/ 2 w 7"/>
                  <a:gd name="T7" fmla="*/ 100 h 100"/>
                  <a:gd name="T8" fmla="*/ 0 w 7"/>
                  <a:gd name="T9" fmla="*/ 100 h 100"/>
                  <a:gd name="T10" fmla="*/ 0 w 7"/>
                  <a:gd name="T11" fmla="*/ 75 h 100"/>
                  <a:gd name="T12" fmla="*/ 0 w 7"/>
                  <a:gd name="T13" fmla="*/ 49 h 100"/>
                  <a:gd name="T14" fmla="*/ 0 w 7"/>
                  <a:gd name="T15" fmla="*/ 24 h 100"/>
                  <a:gd name="T16" fmla="*/ 0 w 7"/>
                  <a:gd name="T17" fmla="*/ 0 h 100"/>
                  <a:gd name="T18" fmla="*/ 0 w 7"/>
                  <a:gd name="T19" fmla="*/ 0 h 100"/>
                  <a:gd name="T20" fmla="*/ 2 w 7"/>
                  <a:gd name="T21" fmla="*/ 0 h 100"/>
                  <a:gd name="T22" fmla="*/ 5 w 7"/>
                  <a:gd name="T23" fmla="*/ 0 h 100"/>
                  <a:gd name="T24" fmla="*/ 7 w 7"/>
                  <a:gd name="T25" fmla="*/ 0 h 100"/>
                  <a:gd name="T26" fmla="*/ 7 w 7"/>
                  <a:gd name="T27" fmla="*/ 24 h 100"/>
                  <a:gd name="T28" fmla="*/ 7 w 7"/>
                  <a:gd name="T29" fmla="*/ 49 h 100"/>
                  <a:gd name="T30" fmla="*/ 7 w 7"/>
                  <a:gd name="T31" fmla="*/ 73 h 100"/>
                  <a:gd name="T32" fmla="*/ 7 w 7"/>
                  <a:gd name="T33" fmla="*/ 10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00"/>
                  <a:gd name="T53" fmla="*/ 7 w 7"/>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00">
                    <a:moveTo>
                      <a:pt x="7" y="100"/>
                    </a:moveTo>
                    <a:lnTo>
                      <a:pt x="5" y="100"/>
                    </a:lnTo>
                    <a:lnTo>
                      <a:pt x="2" y="100"/>
                    </a:lnTo>
                    <a:lnTo>
                      <a:pt x="0" y="100"/>
                    </a:lnTo>
                    <a:lnTo>
                      <a:pt x="0" y="75"/>
                    </a:lnTo>
                    <a:lnTo>
                      <a:pt x="0" y="49"/>
                    </a:lnTo>
                    <a:lnTo>
                      <a:pt x="0" y="24"/>
                    </a:lnTo>
                    <a:lnTo>
                      <a:pt x="0" y="0"/>
                    </a:lnTo>
                    <a:lnTo>
                      <a:pt x="2" y="0"/>
                    </a:lnTo>
                    <a:lnTo>
                      <a:pt x="5" y="0"/>
                    </a:lnTo>
                    <a:lnTo>
                      <a:pt x="7" y="0"/>
                    </a:lnTo>
                    <a:lnTo>
                      <a:pt x="7" y="24"/>
                    </a:lnTo>
                    <a:lnTo>
                      <a:pt x="7" y="49"/>
                    </a:lnTo>
                    <a:lnTo>
                      <a:pt x="7" y="73"/>
                    </a:lnTo>
                    <a:lnTo>
                      <a:pt x="7"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2" name="Freeform 358"/>
              <p:cNvSpPr>
                <a:spLocks/>
              </p:cNvSpPr>
              <p:nvPr/>
            </p:nvSpPr>
            <p:spPr bwMode="auto">
              <a:xfrm>
                <a:off x="1042" y="895"/>
                <a:ext cx="7" cy="23"/>
              </a:xfrm>
              <a:custGeom>
                <a:avLst/>
                <a:gdLst>
                  <a:gd name="T0" fmla="*/ 7 w 7"/>
                  <a:gd name="T1" fmla="*/ 23 h 23"/>
                  <a:gd name="T2" fmla="*/ 5 w 7"/>
                  <a:gd name="T3" fmla="*/ 23 h 23"/>
                  <a:gd name="T4" fmla="*/ 2 w 7"/>
                  <a:gd name="T5" fmla="*/ 23 h 23"/>
                  <a:gd name="T6" fmla="*/ 0 w 7"/>
                  <a:gd name="T7" fmla="*/ 23 h 23"/>
                  <a:gd name="T8" fmla="*/ 0 w 7"/>
                  <a:gd name="T9" fmla="*/ 23 h 23"/>
                  <a:gd name="T10" fmla="*/ 0 w 7"/>
                  <a:gd name="T11" fmla="*/ 19 h 23"/>
                  <a:gd name="T12" fmla="*/ 0 w 7"/>
                  <a:gd name="T13" fmla="*/ 13 h 23"/>
                  <a:gd name="T14" fmla="*/ 0 w 7"/>
                  <a:gd name="T15" fmla="*/ 6 h 23"/>
                  <a:gd name="T16" fmla="*/ 0 w 7"/>
                  <a:gd name="T17" fmla="*/ 0 h 23"/>
                  <a:gd name="T18" fmla="*/ 0 w 7"/>
                  <a:gd name="T19" fmla="*/ 0 h 23"/>
                  <a:gd name="T20" fmla="*/ 2 w 7"/>
                  <a:gd name="T21" fmla="*/ 0 h 23"/>
                  <a:gd name="T22" fmla="*/ 5 w 7"/>
                  <a:gd name="T23" fmla="*/ 0 h 23"/>
                  <a:gd name="T24" fmla="*/ 7 w 7"/>
                  <a:gd name="T25" fmla="*/ 0 h 23"/>
                  <a:gd name="T26" fmla="*/ 7 w 7"/>
                  <a:gd name="T27" fmla="*/ 6 h 23"/>
                  <a:gd name="T28" fmla="*/ 7 w 7"/>
                  <a:gd name="T29" fmla="*/ 13 h 23"/>
                  <a:gd name="T30" fmla="*/ 7 w 7"/>
                  <a:gd name="T31" fmla="*/ 19 h 23"/>
                  <a:gd name="T32" fmla="*/ 7 w 7"/>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23"/>
                  <a:gd name="T53" fmla="*/ 7 w 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23">
                    <a:moveTo>
                      <a:pt x="7" y="23"/>
                    </a:moveTo>
                    <a:lnTo>
                      <a:pt x="5" y="23"/>
                    </a:lnTo>
                    <a:lnTo>
                      <a:pt x="2" y="23"/>
                    </a:lnTo>
                    <a:lnTo>
                      <a:pt x="0" y="23"/>
                    </a:lnTo>
                    <a:lnTo>
                      <a:pt x="0" y="19"/>
                    </a:lnTo>
                    <a:lnTo>
                      <a:pt x="0" y="13"/>
                    </a:lnTo>
                    <a:lnTo>
                      <a:pt x="0" y="6"/>
                    </a:lnTo>
                    <a:lnTo>
                      <a:pt x="0" y="0"/>
                    </a:lnTo>
                    <a:lnTo>
                      <a:pt x="2" y="0"/>
                    </a:lnTo>
                    <a:lnTo>
                      <a:pt x="5" y="0"/>
                    </a:lnTo>
                    <a:lnTo>
                      <a:pt x="7" y="0"/>
                    </a:lnTo>
                    <a:lnTo>
                      <a:pt x="7" y="6"/>
                    </a:lnTo>
                    <a:lnTo>
                      <a:pt x="7" y="13"/>
                    </a:lnTo>
                    <a:lnTo>
                      <a:pt x="7" y="19"/>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3" name="Freeform 359"/>
              <p:cNvSpPr>
                <a:spLocks/>
              </p:cNvSpPr>
              <p:nvPr/>
            </p:nvSpPr>
            <p:spPr bwMode="auto">
              <a:xfrm>
                <a:off x="1026" y="877"/>
                <a:ext cx="8" cy="53"/>
              </a:xfrm>
              <a:custGeom>
                <a:avLst/>
                <a:gdLst>
                  <a:gd name="T0" fmla="*/ 8 w 8"/>
                  <a:gd name="T1" fmla="*/ 31 h 53"/>
                  <a:gd name="T2" fmla="*/ 8 w 8"/>
                  <a:gd name="T3" fmla="*/ 37 h 53"/>
                  <a:gd name="T4" fmla="*/ 6 w 8"/>
                  <a:gd name="T5" fmla="*/ 43 h 53"/>
                  <a:gd name="T6" fmla="*/ 4 w 8"/>
                  <a:gd name="T7" fmla="*/ 49 h 53"/>
                  <a:gd name="T8" fmla="*/ 4 w 8"/>
                  <a:gd name="T9" fmla="*/ 53 h 53"/>
                  <a:gd name="T10" fmla="*/ 2 w 8"/>
                  <a:gd name="T11" fmla="*/ 53 h 53"/>
                  <a:gd name="T12" fmla="*/ 2 w 8"/>
                  <a:gd name="T13" fmla="*/ 53 h 53"/>
                  <a:gd name="T14" fmla="*/ 2 w 8"/>
                  <a:gd name="T15" fmla="*/ 53 h 53"/>
                  <a:gd name="T16" fmla="*/ 0 w 8"/>
                  <a:gd name="T17" fmla="*/ 53 h 53"/>
                  <a:gd name="T18" fmla="*/ 0 w 8"/>
                  <a:gd name="T19" fmla="*/ 41 h 53"/>
                  <a:gd name="T20" fmla="*/ 0 w 8"/>
                  <a:gd name="T21" fmla="*/ 26 h 53"/>
                  <a:gd name="T22" fmla="*/ 0 w 8"/>
                  <a:gd name="T23" fmla="*/ 14 h 53"/>
                  <a:gd name="T24" fmla="*/ 0 w 8"/>
                  <a:gd name="T25" fmla="*/ 0 h 53"/>
                  <a:gd name="T26" fmla="*/ 2 w 8"/>
                  <a:gd name="T27" fmla="*/ 0 h 53"/>
                  <a:gd name="T28" fmla="*/ 2 w 8"/>
                  <a:gd name="T29" fmla="*/ 0 h 53"/>
                  <a:gd name="T30" fmla="*/ 2 w 8"/>
                  <a:gd name="T31" fmla="*/ 0 h 53"/>
                  <a:gd name="T32" fmla="*/ 4 w 8"/>
                  <a:gd name="T33" fmla="*/ 0 h 53"/>
                  <a:gd name="T34" fmla="*/ 6 w 8"/>
                  <a:gd name="T35" fmla="*/ 10 h 53"/>
                  <a:gd name="T36" fmla="*/ 8 w 8"/>
                  <a:gd name="T37" fmla="*/ 16 h 53"/>
                  <a:gd name="T38" fmla="*/ 8 w 8"/>
                  <a:gd name="T39" fmla="*/ 22 h 53"/>
                  <a:gd name="T40" fmla="*/ 8 w 8"/>
                  <a:gd name="T41" fmla="*/ 3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3"/>
                  <a:gd name="T65" fmla="*/ 8 w 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3">
                    <a:moveTo>
                      <a:pt x="8" y="31"/>
                    </a:moveTo>
                    <a:lnTo>
                      <a:pt x="8" y="37"/>
                    </a:lnTo>
                    <a:lnTo>
                      <a:pt x="6" y="43"/>
                    </a:lnTo>
                    <a:lnTo>
                      <a:pt x="4" y="49"/>
                    </a:lnTo>
                    <a:lnTo>
                      <a:pt x="4" y="53"/>
                    </a:lnTo>
                    <a:lnTo>
                      <a:pt x="2" y="53"/>
                    </a:lnTo>
                    <a:lnTo>
                      <a:pt x="0" y="53"/>
                    </a:lnTo>
                    <a:lnTo>
                      <a:pt x="0" y="41"/>
                    </a:lnTo>
                    <a:lnTo>
                      <a:pt x="0" y="26"/>
                    </a:lnTo>
                    <a:lnTo>
                      <a:pt x="0" y="14"/>
                    </a:lnTo>
                    <a:lnTo>
                      <a:pt x="0" y="0"/>
                    </a:lnTo>
                    <a:lnTo>
                      <a:pt x="2" y="0"/>
                    </a:lnTo>
                    <a:lnTo>
                      <a:pt x="4" y="0"/>
                    </a:lnTo>
                    <a:lnTo>
                      <a:pt x="6" y="10"/>
                    </a:lnTo>
                    <a:lnTo>
                      <a:pt x="8" y="16"/>
                    </a:lnTo>
                    <a:lnTo>
                      <a:pt x="8" y="22"/>
                    </a:lnTo>
                    <a:lnTo>
                      <a:pt x="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4" name="Freeform 360"/>
              <p:cNvSpPr>
                <a:spLocks/>
              </p:cNvSpPr>
              <p:nvPr/>
            </p:nvSpPr>
            <p:spPr bwMode="auto">
              <a:xfrm>
                <a:off x="1000" y="881"/>
                <a:ext cx="6" cy="179"/>
              </a:xfrm>
              <a:custGeom>
                <a:avLst/>
                <a:gdLst>
                  <a:gd name="T0" fmla="*/ 6 w 6"/>
                  <a:gd name="T1" fmla="*/ 69 h 179"/>
                  <a:gd name="T2" fmla="*/ 4 w 6"/>
                  <a:gd name="T3" fmla="*/ 114 h 179"/>
                  <a:gd name="T4" fmla="*/ 4 w 6"/>
                  <a:gd name="T5" fmla="*/ 141 h 179"/>
                  <a:gd name="T6" fmla="*/ 4 w 6"/>
                  <a:gd name="T7" fmla="*/ 159 h 179"/>
                  <a:gd name="T8" fmla="*/ 6 w 6"/>
                  <a:gd name="T9" fmla="*/ 179 h 179"/>
                  <a:gd name="T10" fmla="*/ 4 w 6"/>
                  <a:gd name="T11" fmla="*/ 179 h 179"/>
                  <a:gd name="T12" fmla="*/ 4 w 6"/>
                  <a:gd name="T13" fmla="*/ 179 h 179"/>
                  <a:gd name="T14" fmla="*/ 2 w 6"/>
                  <a:gd name="T15" fmla="*/ 179 h 179"/>
                  <a:gd name="T16" fmla="*/ 2 w 6"/>
                  <a:gd name="T17" fmla="*/ 179 h 179"/>
                  <a:gd name="T18" fmla="*/ 2 w 6"/>
                  <a:gd name="T19" fmla="*/ 135 h 179"/>
                  <a:gd name="T20" fmla="*/ 2 w 6"/>
                  <a:gd name="T21" fmla="*/ 90 h 179"/>
                  <a:gd name="T22" fmla="*/ 0 w 6"/>
                  <a:gd name="T23" fmla="*/ 45 h 179"/>
                  <a:gd name="T24" fmla="*/ 0 w 6"/>
                  <a:gd name="T25" fmla="*/ 0 h 179"/>
                  <a:gd name="T26" fmla="*/ 2 w 6"/>
                  <a:gd name="T27" fmla="*/ 0 h 179"/>
                  <a:gd name="T28" fmla="*/ 2 w 6"/>
                  <a:gd name="T29" fmla="*/ 0 h 179"/>
                  <a:gd name="T30" fmla="*/ 4 w 6"/>
                  <a:gd name="T31" fmla="*/ 0 h 179"/>
                  <a:gd name="T32" fmla="*/ 4 w 6"/>
                  <a:gd name="T33" fmla="*/ 0 h 179"/>
                  <a:gd name="T34" fmla="*/ 6 w 6"/>
                  <a:gd name="T35" fmla="*/ 16 h 179"/>
                  <a:gd name="T36" fmla="*/ 6 w 6"/>
                  <a:gd name="T37" fmla="*/ 35 h 179"/>
                  <a:gd name="T38" fmla="*/ 6 w 6"/>
                  <a:gd name="T39" fmla="*/ 51 h 179"/>
                  <a:gd name="T40" fmla="*/ 6 w 6"/>
                  <a:gd name="T41" fmla="*/ 69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79"/>
                  <a:gd name="T65" fmla="*/ 6 w 6"/>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79">
                    <a:moveTo>
                      <a:pt x="6" y="69"/>
                    </a:moveTo>
                    <a:lnTo>
                      <a:pt x="4" y="114"/>
                    </a:lnTo>
                    <a:lnTo>
                      <a:pt x="4" y="141"/>
                    </a:lnTo>
                    <a:lnTo>
                      <a:pt x="4" y="159"/>
                    </a:lnTo>
                    <a:lnTo>
                      <a:pt x="6" y="179"/>
                    </a:lnTo>
                    <a:lnTo>
                      <a:pt x="4" y="179"/>
                    </a:lnTo>
                    <a:lnTo>
                      <a:pt x="2" y="179"/>
                    </a:lnTo>
                    <a:lnTo>
                      <a:pt x="2" y="135"/>
                    </a:lnTo>
                    <a:lnTo>
                      <a:pt x="2" y="90"/>
                    </a:lnTo>
                    <a:lnTo>
                      <a:pt x="0" y="45"/>
                    </a:lnTo>
                    <a:lnTo>
                      <a:pt x="0" y="0"/>
                    </a:lnTo>
                    <a:lnTo>
                      <a:pt x="2" y="0"/>
                    </a:lnTo>
                    <a:lnTo>
                      <a:pt x="4" y="0"/>
                    </a:lnTo>
                    <a:lnTo>
                      <a:pt x="6" y="16"/>
                    </a:lnTo>
                    <a:lnTo>
                      <a:pt x="6" y="35"/>
                    </a:lnTo>
                    <a:lnTo>
                      <a:pt x="6" y="51"/>
                    </a:lnTo>
                    <a:lnTo>
                      <a:pt x="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5" name="Freeform 361"/>
              <p:cNvSpPr>
                <a:spLocks/>
              </p:cNvSpPr>
              <p:nvPr/>
            </p:nvSpPr>
            <p:spPr bwMode="auto">
              <a:xfrm>
                <a:off x="901" y="696"/>
                <a:ext cx="29" cy="395"/>
              </a:xfrm>
              <a:custGeom>
                <a:avLst/>
                <a:gdLst>
                  <a:gd name="T0" fmla="*/ 29 w 29"/>
                  <a:gd name="T1" fmla="*/ 14 h 395"/>
                  <a:gd name="T2" fmla="*/ 29 w 29"/>
                  <a:gd name="T3" fmla="*/ 110 h 395"/>
                  <a:gd name="T4" fmla="*/ 27 w 29"/>
                  <a:gd name="T5" fmla="*/ 205 h 395"/>
                  <a:gd name="T6" fmla="*/ 27 w 29"/>
                  <a:gd name="T7" fmla="*/ 299 h 395"/>
                  <a:gd name="T8" fmla="*/ 25 w 29"/>
                  <a:gd name="T9" fmla="*/ 395 h 395"/>
                  <a:gd name="T10" fmla="*/ 19 w 29"/>
                  <a:gd name="T11" fmla="*/ 395 h 395"/>
                  <a:gd name="T12" fmla="*/ 13 w 29"/>
                  <a:gd name="T13" fmla="*/ 395 h 395"/>
                  <a:gd name="T14" fmla="*/ 6 w 29"/>
                  <a:gd name="T15" fmla="*/ 395 h 395"/>
                  <a:gd name="T16" fmla="*/ 0 w 29"/>
                  <a:gd name="T17" fmla="*/ 395 h 395"/>
                  <a:gd name="T18" fmla="*/ 2 w 29"/>
                  <a:gd name="T19" fmla="*/ 193 h 395"/>
                  <a:gd name="T20" fmla="*/ 2 w 29"/>
                  <a:gd name="T21" fmla="*/ 83 h 395"/>
                  <a:gd name="T22" fmla="*/ 4 w 29"/>
                  <a:gd name="T23" fmla="*/ 32 h 395"/>
                  <a:gd name="T24" fmla="*/ 6 w 29"/>
                  <a:gd name="T25" fmla="*/ 0 h 395"/>
                  <a:gd name="T26" fmla="*/ 13 w 29"/>
                  <a:gd name="T27" fmla="*/ 0 h 395"/>
                  <a:gd name="T28" fmla="*/ 19 w 29"/>
                  <a:gd name="T29" fmla="*/ 0 h 395"/>
                  <a:gd name="T30" fmla="*/ 25 w 29"/>
                  <a:gd name="T31" fmla="*/ 0 h 395"/>
                  <a:gd name="T32" fmla="*/ 29 w 29"/>
                  <a:gd name="T33" fmla="*/ 2 h 395"/>
                  <a:gd name="T34" fmla="*/ 29 w 29"/>
                  <a:gd name="T35" fmla="*/ 6 h 395"/>
                  <a:gd name="T36" fmla="*/ 29 w 29"/>
                  <a:gd name="T37" fmla="*/ 8 h 395"/>
                  <a:gd name="T38" fmla="*/ 29 w 29"/>
                  <a:gd name="T39" fmla="*/ 12 h 395"/>
                  <a:gd name="T40" fmla="*/ 29 w 29"/>
                  <a:gd name="T41" fmla="*/ 14 h 3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95"/>
                  <a:gd name="T65" fmla="*/ 29 w 29"/>
                  <a:gd name="T66" fmla="*/ 395 h 3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95">
                    <a:moveTo>
                      <a:pt x="29" y="14"/>
                    </a:moveTo>
                    <a:lnTo>
                      <a:pt x="29" y="110"/>
                    </a:lnTo>
                    <a:lnTo>
                      <a:pt x="27" y="205"/>
                    </a:lnTo>
                    <a:lnTo>
                      <a:pt x="27" y="299"/>
                    </a:lnTo>
                    <a:lnTo>
                      <a:pt x="25" y="395"/>
                    </a:lnTo>
                    <a:lnTo>
                      <a:pt x="19" y="395"/>
                    </a:lnTo>
                    <a:lnTo>
                      <a:pt x="13" y="395"/>
                    </a:lnTo>
                    <a:lnTo>
                      <a:pt x="6" y="395"/>
                    </a:lnTo>
                    <a:lnTo>
                      <a:pt x="0" y="395"/>
                    </a:lnTo>
                    <a:lnTo>
                      <a:pt x="2" y="193"/>
                    </a:lnTo>
                    <a:lnTo>
                      <a:pt x="2" y="83"/>
                    </a:lnTo>
                    <a:lnTo>
                      <a:pt x="4" y="32"/>
                    </a:lnTo>
                    <a:lnTo>
                      <a:pt x="6" y="0"/>
                    </a:lnTo>
                    <a:lnTo>
                      <a:pt x="13" y="0"/>
                    </a:lnTo>
                    <a:lnTo>
                      <a:pt x="19" y="0"/>
                    </a:lnTo>
                    <a:lnTo>
                      <a:pt x="25" y="0"/>
                    </a:lnTo>
                    <a:lnTo>
                      <a:pt x="29" y="2"/>
                    </a:lnTo>
                    <a:lnTo>
                      <a:pt x="29" y="6"/>
                    </a:lnTo>
                    <a:lnTo>
                      <a:pt x="29" y="8"/>
                    </a:lnTo>
                    <a:lnTo>
                      <a:pt x="29" y="12"/>
                    </a:lnTo>
                    <a:lnTo>
                      <a:pt x="29"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6" name="Freeform 362"/>
              <p:cNvSpPr>
                <a:spLocks/>
              </p:cNvSpPr>
              <p:nvPr/>
            </p:nvSpPr>
            <p:spPr bwMode="auto">
              <a:xfrm>
                <a:off x="879" y="698"/>
                <a:ext cx="16" cy="391"/>
              </a:xfrm>
              <a:custGeom>
                <a:avLst/>
                <a:gdLst>
                  <a:gd name="T0" fmla="*/ 16 w 16"/>
                  <a:gd name="T1" fmla="*/ 110 h 391"/>
                  <a:gd name="T2" fmla="*/ 16 w 16"/>
                  <a:gd name="T3" fmla="*/ 179 h 391"/>
                  <a:gd name="T4" fmla="*/ 16 w 16"/>
                  <a:gd name="T5" fmla="*/ 250 h 391"/>
                  <a:gd name="T6" fmla="*/ 16 w 16"/>
                  <a:gd name="T7" fmla="*/ 320 h 391"/>
                  <a:gd name="T8" fmla="*/ 16 w 16"/>
                  <a:gd name="T9" fmla="*/ 391 h 391"/>
                  <a:gd name="T10" fmla="*/ 12 w 16"/>
                  <a:gd name="T11" fmla="*/ 391 h 391"/>
                  <a:gd name="T12" fmla="*/ 8 w 16"/>
                  <a:gd name="T13" fmla="*/ 391 h 391"/>
                  <a:gd name="T14" fmla="*/ 4 w 16"/>
                  <a:gd name="T15" fmla="*/ 391 h 391"/>
                  <a:gd name="T16" fmla="*/ 0 w 16"/>
                  <a:gd name="T17" fmla="*/ 391 h 391"/>
                  <a:gd name="T18" fmla="*/ 2 w 16"/>
                  <a:gd name="T19" fmla="*/ 297 h 391"/>
                  <a:gd name="T20" fmla="*/ 2 w 16"/>
                  <a:gd name="T21" fmla="*/ 203 h 391"/>
                  <a:gd name="T22" fmla="*/ 2 w 16"/>
                  <a:gd name="T23" fmla="*/ 112 h 391"/>
                  <a:gd name="T24" fmla="*/ 4 w 16"/>
                  <a:gd name="T25" fmla="*/ 18 h 391"/>
                  <a:gd name="T26" fmla="*/ 6 w 16"/>
                  <a:gd name="T27" fmla="*/ 14 h 391"/>
                  <a:gd name="T28" fmla="*/ 8 w 16"/>
                  <a:gd name="T29" fmla="*/ 10 h 391"/>
                  <a:gd name="T30" fmla="*/ 8 w 16"/>
                  <a:gd name="T31" fmla="*/ 6 h 391"/>
                  <a:gd name="T32" fmla="*/ 10 w 16"/>
                  <a:gd name="T33" fmla="*/ 0 h 391"/>
                  <a:gd name="T34" fmla="*/ 12 w 16"/>
                  <a:gd name="T35" fmla="*/ 0 h 391"/>
                  <a:gd name="T36" fmla="*/ 14 w 16"/>
                  <a:gd name="T37" fmla="*/ 0 h 391"/>
                  <a:gd name="T38" fmla="*/ 14 w 16"/>
                  <a:gd name="T39" fmla="*/ 2 h 391"/>
                  <a:gd name="T40" fmla="*/ 16 w 16"/>
                  <a:gd name="T41" fmla="*/ 2 h 391"/>
                  <a:gd name="T42" fmla="*/ 16 w 16"/>
                  <a:gd name="T43" fmla="*/ 28 h 391"/>
                  <a:gd name="T44" fmla="*/ 16 w 16"/>
                  <a:gd name="T45" fmla="*/ 55 h 391"/>
                  <a:gd name="T46" fmla="*/ 16 w 16"/>
                  <a:gd name="T47" fmla="*/ 83 h 391"/>
                  <a:gd name="T48" fmla="*/ 16 w 16"/>
                  <a:gd name="T49" fmla="*/ 110 h 3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91"/>
                  <a:gd name="T77" fmla="*/ 16 w 16"/>
                  <a:gd name="T78" fmla="*/ 391 h 3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91">
                    <a:moveTo>
                      <a:pt x="16" y="110"/>
                    </a:moveTo>
                    <a:lnTo>
                      <a:pt x="16" y="179"/>
                    </a:lnTo>
                    <a:lnTo>
                      <a:pt x="16" y="250"/>
                    </a:lnTo>
                    <a:lnTo>
                      <a:pt x="16" y="320"/>
                    </a:lnTo>
                    <a:lnTo>
                      <a:pt x="16" y="391"/>
                    </a:lnTo>
                    <a:lnTo>
                      <a:pt x="12" y="391"/>
                    </a:lnTo>
                    <a:lnTo>
                      <a:pt x="8" y="391"/>
                    </a:lnTo>
                    <a:lnTo>
                      <a:pt x="4" y="391"/>
                    </a:lnTo>
                    <a:lnTo>
                      <a:pt x="0" y="391"/>
                    </a:lnTo>
                    <a:lnTo>
                      <a:pt x="2" y="297"/>
                    </a:lnTo>
                    <a:lnTo>
                      <a:pt x="2" y="203"/>
                    </a:lnTo>
                    <a:lnTo>
                      <a:pt x="2" y="112"/>
                    </a:lnTo>
                    <a:lnTo>
                      <a:pt x="4" y="18"/>
                    </a:lnTo>
                    <a:lnTo>
                      <a:pt x="6" y="14"/>
                    </a:lnTo>
                    <a:lnTo>
                      <a:pt x="8" y="10"/>
                    </a:lnTo>
                    <a:lnTo>
                      <a:pt x="8" y="6"/>
                    </a:lnTo>
                    <a:lnTo>
                      <a:pt x="10" y="0"/>
                    </a:lnTo>
                    <a:lnTo>
                      <a:pt x="12" y="0"/>
                    </a:lnTo>
                    <a:lnTo>
                      <a:pt x="14" y="0"/>
                    </a:lnTo>
                    <a:lnTo>
                      <a:pt x="14" y="2"/>
                    </a:lnTo>
                    <a:lnTo>
                      <a:pt x="16" y="2"/>
                    </a:lnTo>
                    <a:lnTo>
                      <a:pt x="16" y="28"/>
                    </a:lnTo>
                    <a:lnTo>
                      <a:pt x="16" y="55"/>
                    </a:lnTo>
                    <a:lnTo>
                      <a:pt x="16" y="83"/>
                    </a:lnTo>
                    <a:lnTo>
                      <a:pt x="16" y="11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7" name="Freeform 363"/>
              <p:cNvSpPr>
                <a:spLocks/>
              </p:cNvSpPr>
              <p:nvPr/>
            </p:nvSpPr>
            <p:spPr bwMode="auto">
              <a:xfrm>
                <a:off x="863" y="696"/>
                <a:ext cx="16" cy="393"/>
              </a:xfrm>
              <a:custGeom>
                <a:avLst/>
                <a:gdLst>
                  <a:gd name="T0" fmla="*/ 16 w 16"/>
                  <a:gd name="T1" fmla="*/ 69 h 393"/>
                  <a:gd name="T2" fmla="*/ 14 w 16"/>
                  <a:gd name="T3" fmla="*/ 148 h 393"/>
                  <a:gd name="T4" fmla="*/ 14 w 16"/>
                  <a:gd name="T5" fmla="*/ 230 h 393"/>
                  <a:gd name="T6" fmla="*/ 14 w 16"/>
                  <a:gd name="T7" fmla="*/ 311 h 393"/>
                  <a:gd name="T8" fmla="*/ 12 w 16"/>
                  <a:gd name="T9" fmla="*/ 393 h 393"/>
                  <a:gd name="T10" fmla="*/ 8 w 16"/>
                  <a:gd name="T11" fmla="*/ 393 h 393"/>
                  <a:gd name="T12" fmla="*/ 6 w 16"/>
                  <a:gd name="T13" fmla="*/ 393 h 393"/>
                  <a:gd name="T14" fmla="*/ 2 w 16"/>
                  <a:gd name="T15" fmla="*/ 393 h 393"/>
                  <a:gd name="T16" fmla="*/ 0 w 16"/>
                  <a:gd name="T17" fmla="*/ 393 h 393"/>
                  <a:gd name="T18" fmla="*/ 0 w 16"/>
                  <a:gd name="T19" fmla="*/ 269 h 393"/>
                  <a:gd name="T20" fmla="*/ 0 w 16"/>
                  <a:gd name="T21" fmla="*/ 187 h 393"/>
                  <a:gd name="T22" fmla="*/ 2 w 16"/>
                  <a:gd name="T23" fmla="*/ 110 h 393"/>
                  <a:gd name="T24" fmla="*/ 4 w 16"/>
                  <a:gd name="T25" fmla="*/ 0 h 393"/>
                  <a:gd name="T26" fmla="*/ 8 w 16"/>
                  <a:gd name="T27" fmla="*/ 2 h 393"/>
                  <a:gd name="T28" fmla="*/ 12 w 16"/>
                  <a:gd name="T29" fmla="*/ 2 h 393"/>
                  <a:gd name="T30" fmla="*/ 12 w 16"/>
                  <a:gd name="T31" fmla="*/ 6 h 393"/>
                  <a:gd name="T32" fmla="*/ 14 w 16"/>
                  <a:gd name="T33" fmla="*/ 10 h 393"/>
                  <a:gd name="T34" fmla="*/ 16 w 16"/>
                  <a:gd name="T35" fmla="*/ 24 h 393"/>
                  <a:gd name="T36" fmla="*/ 16 w 16"/>
                  <a:gd name="T37" fmla="*/ 38 h 393"/>
                  <a:gd name="T38" fmla="*/ 16 w 16"/>
                  <a:gd name="T39" fmla="*/ 55 h 393"/>
                  <a:gd name="T40" fmla="*/ 16 w 16"/>
                  <a:gd name="T41" fmla="*/ 69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3"/>
                  <a:gd name="T65" fmla="*/ 16 w 16"/>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3">
                    <a:moveTo>
                      <a:pt x="16" y="69"/>
                    </a:moveTo>
                    <a:lnTo>
                      <a:pt x="14" y="148"/>
                    </a:lnTo>
                    <a:lnTo>
                      <a:pt x="14" y="230"/>
                    </a:lnTo>
                    <a:lnTo>
                      <a:pt x="14" y="311"/>
                    </a:lnTo>
                    <a:lnTo>
                      <a:pt x="12" y="393"/>
                    </a:lnTo>
                    <a:lnTo>
                      <a:pt x="8" y="393"/>
                    </a:lnTo>
                    <a:lnTo>
                      <a:pt x="6" y="393"/>
                    </a:lnTo>
                    <a:lnTo>
                      <a:pt x="2" y="393"/>
                    </a:lnTo>
                    <a:lnTo>
                      <a:pt x="0" y="393"/>
                    </a:lnTo>
                    <a:lnTo>
                      <a:pt x="0" y="269"/>
                    </a:lnTo>
                    <a:lnTo>
                      <a:pt x="0" y="187"/>
                    </a:lnTo>
                    <a:lnTo>
                      <a:pt x="2" y="110"/>
                    </a:lnTo>
                    <a:lnTo>
                      <a:pt x="4" y="0"/>
                    </a:lnTo>
                    <a:lnTo>
                      <a:pt x="8" y="2"/>
                    </a:lnTo>
                    <a:lnTo>
                      <a:pt x="12" y="2"/>
                    </a:lnTo>
                    <a:lnTo>
                      <a:pt x="12" y="6"/>
                    </a:lnTo>
                    <a:lnTo>
                      <a:pt x="14" y="10"/>
                    </a:lnTo>
                    <a:lnTo>
                      <a:pt x="16" y="24"/>
                    </a:lnTo>
                    <a:lnTo>
                      <a:pt x="16" y="38"/>
                    </a:lnTo>
                    <a:lnTo>
                      <a:pt x="16" y="55"/>
                    </a:lnTo>
                    <a:lnTo>
                      <a:pt x="16" y="69"/>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8" name="Freeform 364"/>
              <p:cNvSpPr>
                <a:spLocks/>
              </p:cNvSpPr>
              <p:nvPr/>
            </p:nvSpPr>
            <p:spPr bwMode="auto">
              <a:xfrm>
                <a:off x="838" y="696"/>
                <a:ext cx="20" cy="399"/>
              </a:xfrm>
              <a:custGeom>
                <a:avLst/>
                <a:gdLst>
                  <a:gd name="T0" fmla="*/ 20 w 20"/>
                  <a:gd name="T1" fmla="*/ 95 h 399"/>
                  <a:gd name="T2" fmla="*/ 18 w 20"/>
                  <a:gd name="T3" fmla="*/ 169 h 399"/>
                  <a:gd name="T4" fmla="*/ 18 w 20"/>
                  <a:gd name="T5" fmla="*/ 244 h 399"/>
                  <a:gd name="T6" fmla="*/ 18 w 20"/>
                  <a:gd name="T7" fmla="*/ 318 h 399"/>
                  <a:gd name="T8" fmla="*/ 16 w 20"/>
                  <a:gd name="T9" fmla="*/ 393 h 399"/>
                  <a:gd name="T10" fmla="*/ 12 w 20"/>
                  <a:gd name="T11" fmla="*/ 395 h 399"/>
                  <a:gd name="T12" fmla="*/ 10 w 20"/>
                  <a:gd name="T13" fmla="*/ 395 h 399"/>
                  <a:gd name="T14" fmla="*/ 6 w 20"/>
                  <a:gd name="T15" fmla="*/ 397 h 399"/>
                  <a:gd name="T16" fmla="*/ 2 w 20"/>
                  <a:gd name="T17" fmla="*/ 399 h 399"/>
                  <a:gd name="T18" fmla="*/ 0 w 20"/>
                  <a:gd name="T19" fmla="*/ 364 h 399"/>
                  <a:gd name="T20" fmla="*/ 0 w 20"/>
                  <a:gd name="T21" fmla="*/ 311 h 399"/>
                  <a:gd name="T22" fmla="*/ 2 w 20"/>
                  <a:gd name="T23" fmla="*/ 203 h 399"/>
                  <a:gd name="T24" fmla="*/ 4 w 20"/>
                  <a:gd name="T25" fmla="*/ 0 h 399"/>
                  <a:gd name="T26" fmla="*/ 10 w 20"/>
                  <a:gd name="T27" fmla="*/ 0 h 399"/>
                  <a:gd name="T28" fmla="*/ 14 w 20"/>
                  <a:gd name="T29" fmla="*/ 0 h 399"/>
                  <a:gd name="T30" fmla="*/ 16 w 20"/>
                  <a:gd name="T31" fmla="*/ 0 h 399"/>
                  <a:gd name="T32" fmla="*/ 20 w 20"/>
                  <a:gd name="T33" fmla="*/ 2 h 399"/>
                  <a:gd name="T34" fmla="*/ 20 w 20"/>
                  <a:gd name="T35" fmla="*/ 24 h 399"/>
                  <a:gd name="T36" fmla="*/ 20 w 20"/>
                  <a:gd name="T37" fmla="*/ 48 h 399"/>
                  <a:gd name="T38" fmla="*/ 20 w 20"/>
                  <a:gd name="T39" fmla="*/ 71 h 399"/>
                  <a:gd name="T40" fmla="*/ 20 w 20"/>
                  <a:gd name="T41" fmla="*/ 95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99"/>
                  <a:gd name="T65" fmla="*/ 20 w 20"/>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99">
                    <a:moveTo>
                      <a:pt x="20" y="95"/>
                    </a:moveTo>
                    <a:lnTo>
                      <a:pt x="18" y="169"/>
                    </a:lnTo>
                    <a:lnTo>
                      <a:pt x="18" y="244"/>
                    </a:lnTo>
                    <a:lnTo>
                      <a:pt x="18" y="318"/>
                    </a:lnTo>
                    <a:lnTo>
                      <a:pt x="16" y="393"/>
                    </a:lnTo>
                    <a:lnTo>
                      <a:pt x="12" y="395"/>
                    </a:lnTo>
                    <a:lnTo>
                      <a:pt x="10" y="395"/>
                    </a:lnTo>
                    <a:lnTo>
                      <a:pt x="6" y="397"/>
                    </a:lnTo>
                    <a:lnTo>
                      <a:pt x="2" y="399"/>
                    </a:lnTo>
                    <a:lnTo>
                      <a:pt x="0" y="364"/>
                    </a:lnTo>
                    <a:lnTo>
                      <a:pt x="0" y="311"/>
                    </a:lnTo>
                    <a:lnTo>
                      <a:pt x="2" y="203"/>
                    </a:lnTo>
                    <a:lnTo>
                      <a:pt x="4" y="0"/>
                    </a:lnTo>
                    <a:lnTo>
                      <a:pt x="10" y="0"/>
                    </a:lnTo>
                    <a:lnTo>
                      <a:pt x="14" y="0"/>
                    </a:lnTo>
                    <a:lnTo>
                      <a:pt x="16" y="0"/>
                    </a:lnTo>
                    <a:lnTo>
                      <a:pt x="20" y="2"/>
                    </a:lnTo>
                    <a:lnTo>
                      <a:pt x="20" y="24"/>
                    </a:lnTo>
                    <a:lnTo>
                      <a:pt x="20" y="48"/>
                    </a:lnTo>
                    <a:lnTo>
                      <a:pt x="20" y="71"/>
                    </a:lnTo>
                    <a:lnTo>
                      <a:pt x="20" y="95"/>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29" name="Freeform 365"/>
              <p:cNvSpPr>
                <a:spLocks/>
              </p:cNvSpPr>
              <p:nvPr/>
            </p:nvSpPr>
            <p:spPr bwMode="auto">
              <a:xfrm>
                <a:off x="809" y="696"/>
                <a:ext cx="25" cy="401"/>
              </a:xfrm>
              <a:custGeom>
                <a:avLst/>
                <a:gdLst>
                  <a:gd name="T0" fmla="*/ 25 w 25"/>
                  <a:gd name="T1" fmla="*/ 20 h 401"/>
                  <a:gd name="T2" fmla="*/ 23 w 25"/>
                  <a:gd name="T3" fmla="*/ 114 h 401"/>
                  <a:gd name="T4" fmla="*/ 23 w 25"/>
                  <a:gd name="T5" fmla="*/ 210 h 401"/>
                  <a:gd name="T6" fmla="*/ 23 w 25"/>
                  <a:gd name="T7" fmla="*/ 303 h 401"/>
                  <a:gd name="T8" fmla="*/ 21 w 25"/>
                  <a:gd name="T9" fmla="*/ 399 h 401"/>
                  <a:gd name="T10" fmla="*/ 15 w 25"/>
                  <a:gd name="T11" fmla="*/ 399 h 401"/>
                  <a:gd name="T12" fmla="*/ 11 w 25"/>
                  <a:gd name="T13" fmla="*/ 399 h 401"/>
                  <a:gd name="T14" fmla="*/ 6 w 25"/>
                  <a:gd name="T15" fmla="*/ 401 h 401"/>
                  <a:gd name="T16" fmla="*/ 0 w 25"/>
                  <a:gd name="T17" fmla="*/ 401 h 401"/>
                  <a:gd name="T18" fmla="*/ 2 w 25"/>
                  <a:gd name="T19" fmla="*/ 303 h 401"/>
                  <a:gd name="T20" fmla="*/ 4 w 25"/>
                  <a:gd name="T21" fmla="*/ 205 h 401"/>
                  <a:gd name="T22" fmla="*/ 6 w 25"/>
                  <a:gd name="T23" fmla="*/ 108 h 401"/>
                  <a:gd name="T24" fmla="*/ 9 w 25"/>
                  <a:gd name="T25" fmla="*/ 10 h 401"/>
                  <a:gd name="T26" fmla="*/ 11 w 25"/>
                  <a:gd name="T27" fmla="*/ 8 h 401"/>
                  <a:gd name="T28" fmla="*/ 11 w 25"/>
                  <a:gd name="T29" fmla="*/ 6 h 401"/>
                  <a:gd name="T30" fmla="*/ 11 w 25"/>
                  <a:gd name="T31" fmla="*/ 2 h 401"/>
                  <a:gd name="T32" fmla="*/ 13 w 25"/>
                  <a:gd name="T33" fmla="*/ 0 h 401"/>
                  <a:gd name="T34" fmla="*/ 15 w 25"/>
                  <a:gd name="T35" fmla="*/ 0 h 401"/>
                  <a:gd name="T36" fmla="*/ 19 w 25"/>
                  <a:gd name="T37" fmla="*/ 0 h 401"/>
                  <a:gd name="T38" fmla="*/ 21 w 25"/>
                  <a:gd name="T39" fmla="*/ 0 h 401"/>
                  <a:gd name="T40" fmla="*/ 23 w 25"/>
                  <a:gd name="T41" fmla="*/ 2 h 401"/>
                  <a:gd name="T42" fmla="*/ 23 w 25"/>
                  <a:gd name="T43" fmla="*/ 6 h 401"/>
                  <a:gd name="T44" fmla="*/ 25 w 25"/>
                  <a:gd name="T45" fmla="*/ 10 h 401"/>
                  <a:gd name="T46" fmla="*/ 25 w 25"/>
                  <a:gd name="T47" fmla="*/ 16 h 401"/>
                  <a:gd name="T48" fmla="*/ 25 w 25"/>
                  <a:gd name="T49" fmla="*/ 20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401"/>
                  <a:gd name="T77" fmla="*/ 25 w 25"/>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401">
                    <a:moveTo>
                      <a:pt x="25" y="20"/>
                    </a:moveTo>
                    <a:lnTo>
                      <a:pt x="23" y="114"/>
                    </a:lnTo>
                    <a:lnTo>
                      <a:pt x="23" y="210"/>
                    </a:lnTo>
                    <a:lnTo>
                      <a:pt x="23" y="303"/>
                    </a:lnTo>
                    <a:lnTo>
                      <a:pt x="21" y="399"/>
                    </a:lnTo>
                    <a:lnTo>
                      <a:pt x="15" y="399"/>
                    </a:lnTo>
                    <a:lnTo>
                      <a:pt x="11" y="399"/>
                    </a:lnTo>
                    <a:lnTo>
                      <a:pt x="6" y="401"/>
                    </a:lnTo>
                    <a:lnTo>
                      <a:pt x="0" y="401"/>
                    </a:lnTo>
                    <a:lnTo>
                      <a:pt x="2" y="303"/>
                    </a:lnTo>
                    <a:lnTo>
                      <a:pt x="4" y="205"/>
                    </a:lnTo>
                    <a:lnTo>
                      <a:pt x="6" y="108"/>
                    </a:lnTo>
                    <a:lnTo>
                      <a:pt x="9" y="10"/>
                    </a:lnTo>
                    <a:lnTo>
                      <a:pt x="11" y="8"/>
                    </a:lnTo>
                    <a:lnTo>
                      <a:pt x="11" y="6"/>
                    </a:lnTo>
                    <a:lnTo>
                      <a:pt x="11" y="2"/>
                    </a:lnTo>
                    <a:lnTo>
                      <a:pt x="13" y="0"/>
                    </a:lnTo>
                    <a:lnTo>
                      <a:pt x="15" y="0"/>
                    </a:lnTo>
                    <a:lnTo>
                      <a:pt x="19" y="0"/>
                    </a:lnTo>
                    <a:lnTo>
                      <a:pt x="21" y="0"/>
                    </a:lnTo>
                    <a:lnTo>
                      <a:pt x="23" y="2"/>
                    </a:lnTo>
                    <a:lnTo>
                      <a:pt x="23" y="6"/>
                    </a:lnTo>
                    <a:lnTo>
                      <a:pt x="25" y="10"/>
                    </a:lnTo>
                    <a:lnTo>
                      <a:pt x="25" y="16"/>
                    </a:lnTo>
                    <a:lnTo>
                      <a:pt x="25"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0" name="Freeform 366"/>
              <p:cNvSpPr>
                <a:spLocks/>
              </p:cNvSpPr>
              <p:nvPr/>
            </p:nvSpPr>
            <p:spPr bwMode="auto">
              <a:xfrm>
                <a:off x="789" y="693"/>
                <a:ext cx="24" cy="402"/>
              </a:xfrm>
              <a:custGeom>
                <a:avLst/>
                <a:gdLst>
                  <a:gd name="T0" fmla="*/ 24 w 24"/>
                  <a:gd name="T1" fmla="*/ 56 h 402"/>
                  <a:gd name="T2" fmla="*/ 22 w 24"/>
                  <a:gd name="T3" fmla="*/ 143 h 402"/>
                  <a:gd name="T4" fmla="*/ 18 w 24"/>
                  <a:gd name="T5" fmla="*/ 229 h 402"/>
                  <a:gd name="T6" fmla="*/ 16 w 24"/>
                  <a:gd name="T7" fmla="*/ 314 h 402"/>
                  <a:gd name="T8" fmla="*/ 14 w 24"/>
                  <a:gd name="T9" fmla="*/ 402 h 402"/>
                  <a:gd name="T10" fmla="*/ 10 w 24"/>
                  <a:gd name="T11" fmla="*/ 400 h 402"/>
                  <a:gd name="T12" fmla="*/ 8 w 24"/>
                  <a:gd name="T13" fmla="*/ 398 h 402"/>
                  <a:gd name="T14" fmla="*/ 4 w 24"/>
                  <a:gd name="T15" fmla="*/ 398 h 402"/>
                  <a:gd name="T16" fmla="*/ 2 w 24"/>
                  <a:gd name="T17" fmla="*/ 396 h 402"/>
                  <a:gd name="T18" fmla="*/ 0 w 24"/>
                  <a:gd name="T19" fmla="*/ 225 h 402"/>
                  <a:gd name="T20" fmla="*/ 0 w 24"/>
                  <a:gd name="T21" fmla="*/ 127 h 402"/>
                  <a:gd name="T22" fmla="*/ 0 w 24"/>
                  <a:gd name="T23" fmla="*/ 66 h 402"/>
                  <a:gd name="T24" fmla="*/ 2 w 24"/>
                  <a:gd name="T25" fmla="*/ 3 h 402"/>
                  <a:gd name="T26" fmla="*/ 6 w 24"/>
                  <a:gd name="T27" fmla="*/ 0 h 402"/>
                  <a:gd name="T28" fmla="*/ 10 w 24"/>
                  <a:gd name="T29" fmla="*/ 0 h 402"/>
                  <a:gd name="T30" fmla="*/ 14 w 24"/>
                  <a:gd name="T31" fmla="*/ 0 h 402"/>
                  <a:gd name="T32" fmla="*/ 24 w 24"/>
                  <a:gd name="T33" fmla="*/ 0 h 402"/>
                  <a:gd name="T34" fmla="*/ 24 w 24"/>
                  <a:gd name="T35" fmla="*/ 15 h 402"/>
                  <a:gd name="T36" fmla="*/ 24 w 24"/>
                  <a:gd name="T37" fmla="*/ 27 h 402"/>
                  <a:gd name="T38" fmla="*/ 24 w 24"/>
                  <a:gd name="T39" fmla="*/ 41 h 402"/>
                  <a:gd name="T40" fmla="*/ 24 w 24"/>
                  <a:gd name="T41" fmla="*/ 56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402"/>
                  <a:gd name="T65" fmla="*/ 24 w 24"/>
                  <a:gd name="T66" fmla="*/ 402 h 4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402">
                    <a:moveTo>
                      <a:pt x="24" y="56"/>
                    </a:moveTo>
                    <a:lnTo>
                      <a:pt x="22" y="143"/>
                    </a:lnTo>
                    <a:lnTo>
                      <a:pt x="18" y="229"/>
                    </a:lnTo>
                    <a:lnTo>
                      <a:pt x="16" y="314"/>
                    </a:lnTo>
                    <a:lnTo>
                      <a:pt x="14" y="402"/>
                    </a:lnTo>
                    <a:lnTo>
                      <a:pt x="10" y="400"/>
                    </a:lnTo>
                    <a:lnTo>
                      <a:pt x="8" y="398"/>
                    </a:lnTo>
                    <a:lnTo>
                      <a:pt x="4" y="398"/>
                    </a:lnTo>
                    <a:lnTo>
                      <a:pt x="2" y="396"/>
                    </a:lnTo>
                    <a:lnTo>
                      <a:pt x="0" y="225"/>
                    </a:lnTo>
                    <a:lnTo>
                      <a:pt x="0" y="127"/>
                    </a:lnTo>
                    <a:lnTo>
                      <a:pt x="0" y="66"/>
                    </a:lnTo>
                    <a:lnTo>
                      <a:pt x="2" y="3"/>
                    </a:lnTo>
                    <a:lnTo>
                      <a:pt x="6" y="0"/>
                    </a:lnTo>
                    <a:lnTo>
                      <a:pt x="10" y="0"/>
                    </a:lnTo>
                    <a:lnTo>
                      <a:pt x="14" y="0"/>
                    </a:lnTo>
                    <a:lnTo>
                      <a:pt x="24" y="0"/>
                    </a:lnTo>
                    <a:lnTo>
                      <a:pt x="24" y="15"/>
                    </a:lnTo>
                    <a:lnTo>
                      <a:pt x="24" y="27"/>
                    </a:lnTo>
                    <a:lnTo>
                      <a:pt x="24" y="41"/>
                    </a:lnTo>
                    <a:lnTo>
                      <a:pt x="24" y="5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1" name="Freeform 367"/>
              <p:cNvSpPr>
                <a:spLocks/>
              </p:cNvSpPr>
              <p:nvPr/>
            </p:nvSpPr>
            <p:spPr bwMode="auto">
              <a:xfrm>
                <a:off x="758" y="867"/>
                <a:ext cx="21" cy="228"/>
              </a:xfrm>
              <a:custGeom>
                <a:avLst/>
                <a:gdLst>
                  <a:gd name="T0" fmla="*/ 21 w 21"/>
                  <a:gd name="T1" fmla="*/ 85 h 228"/>
                  <a:gd name="T2" fmla="*/ 19 w 21"/>
                  <a:gd name="T3" fmla="*/ 120 h 228"/>
                  <a:gd name="T4" fmla="*/ 19 w 21"/>
                  <a:gd name="T5" fmla="*/ 157 h 228"/>
                  <a:gd name="T6" fmla="*/ 19 w 21"/>
                  <a:gd name="T7" fmla="*/ 193 h 228"/>
                  <a:gd name="T8" fmla="*/ 19 w 21"/>
                  <a:gd name="T9" fmla="*/ 228 h 228"/>
                  <a:gd name="T10" fmla="*/ 15 w 21"/>
                  <a:gd name="T11" fmla="*/ 228 h 228"/>
                  <a:gd name="T12" fmla="*/ 10 w 21"/>
                  <a:gd name="T13" fmla="*/ 228 h 228"/>
                  <a:gd name="T14" fmla="*/ 6 w 21"/>
                  <a:gd name="T15" fmla="*/ 228 h 228"/>
                  <a:gd name="T16" fmla="*/ 2 w 21"/>
                  <a:gd name="T17" fmla="*/ 228 h 228"/>
                  <a:gd name="T18" fmla="*/ 2 w 21"/>
                  <a:gd name="T19" fmla="*/ 177 h 228"/>
                  <a:gd name="T20" fmla="*/ 2 w 21"/>
                  <a:gd name="T21" fmla="*/ 128 h 228"/>
                  <a:gd name="T22" fmla="*/ 2 w 21"/>
                  <a:gd name="T23" fmla="*/ 79 h 228"/>
                  <a:gd name="T24" fmla="*/ 0 w 21"/>
                  <a:gd name="T25" fmla="*/ 28 h 228"/>
                  <a:gd name="T26" fmla="*/ 2 w 21"/>
                  <a:gd name="T27" fmla="*/ 28 h 228"/>
                  <a:gd name="T28" fmla="*/ 4 w 21"/>
                  <a:gd name="T29" fmla="*/ 28 h 228"/>
                  <a:gd name="T30" fmla="*/ 6 w 21"/>
                  <a:gd name="T31" fmla="*/ 28 h 228"/>
                  <a:gd name="T32" fmla="*/ 6 w 21"/>
                  <a:gd name="T33" fmla="*/ 28 h 228"/>
                  <a:gd name="T34" fmla="*/ 6 w 21"/>
                  <a:gd name="T35" fmla="*/ 22 h 228"/>
                  <a:gd name="T36" fmla="*/ 6 w 21"/>
                  <a:gd name="T37" fmla="*/ 14 h 228"/>
                  <a:gd name="T38" fmla="*/ 6 w 21"/>
                  <a:gd name="T39" fmla="*/ 8 h 228"/>
                  <a:gd name="T40" fmla="*/ 6 w 21"/>
                  <a:gd name="T41" fmla="*/ 0 h 228"/>
                  <a:gd name="T42" fmla="*/ 10 w 21"/>
                  <a:gd name="T43" fmla="*/ 2 h 228"/>
                  <a:gd name="T44" fmla="*/ 12 w 21"/>
                  <a:gd name="T45" fmla="*/ 4 h 228"/>
                  <a:gd name="T46" fmla="*/ 15 w 21"/>
                  <a:gd name="T47" fmla="*/ 8 h 228"/>
                  <a:gd name="T48" fmla="*/ 19 w 21"/>
                  <a:gd name="T49" fmla="*/ 14 h 228"/>
                  <a:gd name="T50" fmla="*/ 19 w 21"/>
                  <a:gd name="T51" fmla="*/ 32 h 228"/>
                  <a:gd name="T52" fmla="*/ 19 w 21"/>
                  <a:gd name="T53" fmla="*/ 49 h 228"/>
                  <a:gd name="T54" fmla="*/ 19 w 21"/>
                  <a:gd name="T55" fmla="*/ 67 h 228"/>
                  <a:gd name="T56" fmla="*/ 21 w 21"/>
                  <a:gd name="T57" fmla="*/ 85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
                  <a:gd name="T88" fmla="*/ 0 h 228"/>
                  <a:gd name="T89" fmla="*/ 21 w 21"/>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 h="228">
                    <a:moveTo>
                      <a:pt x="21" y="85"/>
                    </a:moveTo>
                    <a:lnTo>
                      <a:pt x="19" y="120"/>
                    </a:lnTo>
                    <a:lnTo>
                      <a:pt x="19" y="157"/>
                    </a:lnTo>
                    <a:lnTo>
                      <a:pt x="19" y="193"/>
                    </a:lnTo>
                    <a:lnTo>
                      <a:pt x="19" y="228"/>
                    </a:lnTo>
                    <a:lnTo>
                      <a:pt x="15" y="228"/>
                    </a:lnTo>
                    <a:lnTo>
                      <a:pt x="10" y="228"/>
                    </a:lnTo>
                    <a:lnTo>
                      <a:pt x="6" y="228"/>
                    </a:lnTo>
                    <a:lnTo>
                      <a:pt x="2" y="228"/>
                    </a:lnTo>
                    <a:lnTo>
                      <a:pt x="2" y="177"/>
                    </a:lnTo>
                    <a:lnTo>
                      <a:pt x="2" y="128"/>
                    </a:lnTo>
                    <a:lnTo>
                      <a:pt x="2" y="79"/>
                    </a:lnTo>
                    <a:lnTo>
                      <a:pt x="0" y="28"/>
                    </a:lnTo>
                    <a:lnTo>
                      <a:pt x="2" y="28"/>
                    </a:lnTo>
                    <a:lnTo>
                      <a:pt x="4" y="28"/>
                    </a:lnTo>
                    <a:lnTo>
                      <a:pt x="6" y="28"/>
                    </a:lnTo>
                    <a:lnTo>
                      <a:pt x="6" y="22"/>
                    </a:lnTo>
                    <a:lnTo>
                      <a:pt x="6" y="14"/>
                    </a:lnTo>
                    <a:lnTo>
                      <a:pt x="6" y="8"/>
                    </a:lnTo>
                    <a:lnTo>
                      <a:pt x="6" y="0"/>
                    </a:lnTo>
                    <a:lnTo>
                      <a:pt x="10" y="2"/>
                    </a:lnTo>
                    <a:lnTo>
                      <a:pt x="12" y="4"/>
                    </a:lnTo>
                    <a:lnTo>
                      <a:pt x="15" y="8"/>
                    </a:lnTo>
                    <a:lnTo>
                      <a:pt x="19" y="14"/>
                    </a:lnTo>
                    <a:lnTo>
                      <a:pt x="19" y="32"/>
                    </a:lnTo>
                    <a:lnTo>
                      <a:pt x="19" y="49"/>
                    </a:lnTo>
                    <a:lnTo>
                      <a:pt x="19" y="67"/>
                    </a:lnTo>
                    <a:lnTo>
                      <a:pt x="21" y="8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2" name="Freeform 368"/>
              <p:cNvSpPr>
                <a:spLocks/>
              </p:cNvSpPr>
              <p:nvPr/>
            </p:nvSpPr>
            <p:spPr bwMode="auto">
              <a:xfrm>
                <a:off x="709" y="795"/>
                <a:ext cx="47" cy="300"/>
              </a:xfrm>
              <a:custGeom>
                <a:avLst/>
                <a:gdLst>
                  <a:gd name="T0" fmla="*/ 47 w 47"/>
                  <a:gd name="T1" fmla="*/ 98 h 300"/>
                  <a:gd name="T2" fmla="*/ 45 w 47"/>
                  <a:gd name="T3" fmla="*/ 176 h 300"/>
                  <a:gd name="T4" fmla="*/ 45 w 47"/>
                  <a:gd name="T5" fmla="*/ 221 h 300"/>
                  <a:gd name="T6" fmla="*/ 45 w 47"/>
                  <a:gd name="T7" fmla="*/ 257 h 300"/>
                  <a:gd name="T8" fmla="*/ 47 w 47"/>
                  <a:gd name="T9" fmla="*/ 300 h 300"/>
                  <a:gd name="T10" fmla="*/ 35 w 47"/>
                  <a:gd name="T11" fmla="*/ 300 h 300"/>
                  <a:gd name="T12" fmla="*/ 25 w 47"/>
                  <a:gd name="T13" fmla="*/ 300 h 300"/>
                  <a:gd name="T14" fmla="*/ 12 w 47"/>
                  <a:gd name="T15" fmla="*/ 300 h 300"/>
                  <a:gd name="T16" fmla="*/ 0 w 47"/>
                  <a:gd name="T17" fmla="*/ 300 h 300"/>
                  <a:gd name="T18" fmla="*/ 2 w 47"/>
                  <a:gd name="T19" fmla="*/ 174 h 300"/>
                  <a:gd name="T20" fmla="*/ 2 w 47"/>
                  <a:gd name="T21" fmla="*/ 100 h 300"/>
                  <a:gd name="T22" fmla="*/ 4 w 47"/>
                  <a:gd name="T23" fmla="*/ 51 h 300"/>
                  <a:gd name="T24" fmla="*/ 6 w 47"/>
                  <a:gd name="T25" fmla="*/ 0 h 300"/>
                  <a:gd name="T26" fmla="*/ 10 w 47"/>
                  <a:gd name="T27" fmla="*/ 2 h 300"/>
                  <a:gd name="T28" fmla="*/ 14 w 47"/>
                  <a:gd name="T29" fmla="*/ 2 h 300"/>
                  <a:gd name="T30" fmla="*/ 17 w 47"/>
                  <a:gd name="T31" fmla="*/ 4 h 300"/>
                  <a:gd name="T32" fmla="*/ 19 w 47"/>
                  <a:gd name="T33" fmla="*/ 9 h 300"/>
                  <a:gd name="T34" fmla="*/ 21 w 47"/>
                  <a:gd name="T35" fmla="*/ 19 h 300"/>
                  <a:gd name="T36" fmla="*/ 23 w 47"/>
                  <a:gd name="T37" fmla="*/ 29 h 300"/>
                  <a:gd name="T38" fmla="*/ 23 w 47"/>
                  <a:gd name="T39" fmla="*/ 39 h 300"/>
                  <a:gd name="T40" fmla="*/ 25 w 47"/>
                  <a:gd name="T41" fmla="*/ 49 h 300"/>
                  <a:gd name="T42" fmla="*/ 25 w 47"/>
                  <a:gd name="T43" fmla="*/ 62 h 300"/>
                  <a:gd name="T44" fmla="*/ 27 w 47"/>
                  <a:gd name="T45" fmla="*/ 74 h 300"/>
                  <a:gd name="T46" fmla="*/ 27 w 47"/>
                  <a:gd name="T47" fmla="*/ 86 h 300"/>
                  <a:gd name="T48" fmla="*/ 27 w 47"/>
                  <a:gd name="T49" fmla="*/ 98 h 300"/>
                  <a:gd name="T50" fmla="*/ 27 w 47"/>
                  <a:gd name="T51" fmla="*/ 98 h 300"/>
                  <a:gd name="T52" fmla="*/ 29 w 47"/>
                  <a:gd name="T53" fmla="*/ 98 h 300"/>
                  <a:gd name="T54" fmla="*/ 31 w 47"/>
                  <a:gd name="T55" fmla="*/ 98 h 300"/>
                  <a:gd name="T56" fmla="*/ 33 w 47"/>
                  <a:gd name="T57" fmla="*/ 98 h 300"/>
                  <a:gd name="T58" fmla="*/ 33 w 47"/>
                  <a:gd name="T59" fmla="*/ 78 h 300"/>
                  <a:gd name="T60" fmla="*/ 33 w 47"/>
                  <a:gd name="T61" fmla="*/ 60 h 300"/>
                  <a:gd name="T62" fmla="*/ 33 w 47"/>
                  <a:gd name="T63" fmla="*/ 41 h 300"/>
                  <a:gd name="T64" fmla="*/ 33 w 47"/>
                  <a:gd name="T65" fmla="*/ 21 h 300"/>
                  <a:gd name="T66" fmla="*/ 35 w 47"/>
                  <a:gd name="T67" fmla="*/ 21 h 300"/>
                  <a:gd name="T68" fmla="*/ 37 w 47"/>
                  <a:gd name="T69" fmla="*/ 21 h 300"/>
                  <a:gd name="T70" fmla="*/ 39 w 47"/>
                  <a:gd name="T71" fmla="*/ 23 h 300"/>
                  <a:gd name="T72" fmla="*/ 43 w 47"/>
                  <a:gd name="T73" fmla="*/ 23 h 300"/>
                  <a:gd name="T74" fmla="*/ 45 w 47"/>
                  <a:gd name="T75" fmla="*/ 41 h 300"/>
                  <a:gd name="T76" fmla="*/ 45 w 47"/>
                  <a:gd name="T77" fmla="*/ 60 h 300"/>
                  <a:gd name="T78" fmla="*/ 45 w 47"/>
                  <a:gd name="T79" fmla="*/ 78 h 300"/>
                  <a:gd name="T80" fmla="*/ 47 w 47"/>
                  <a:gd name="T81" fmla="*/ 98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300"/>
                  <a:gd name="T125" fmla="*/ 47 w 47"/>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300">
                    <a:moveTo>
                      <a:pt x="47" y="98"/>
                    </a:moveTo>
                    <a:lnTo>
                      <a:pt x="45" y="176"/>
                    </a:lnTo>
                    <a:lnTo>
                      <a:pt x="45" y="221"/>
                    </a:lnTo>
                    <a:lnTo>
                      <a:pt x="45" y="257"/>
                    </a:lnTo>
                    <a:lnTo>
                      <a:pt x="47" y="300"/>
                    </a:lnTo>
                    <a:lnTo>
                      <a:pt x="35" y="300"/>
                    </a:lnTo>
                    <a:lnTo>
                      <a:pt x="25" y="300"/>
                    </a:lnTo>
                    <a:lnTo>
                      <a:pt x="12" y="300"/>
                    </a:lnTo>
                    <a:lnTo>
                      <a:pt x="0" y="300"/>
                    </a:lnTo>
                    <a:lnTo>
                      <a:pt x="2" y="174"/>
                    </a:lnTo>
                    <a:lnTo>
                      <a:pt x="2" y="100"/>
                    </a:lnTo>
                    <a:lnTo>
                      <a:pt x="4" y="51"/>
                    </a:lnTo>
                    <a:lnTo>
                      <a:pt x="6" y="0"/>
                    </a:lnTo>
                    <a:lnTo>
                      <a:pt x="10" y="2"/>
                    </a:lnTo>
                    <a:lnTo>
                      <a:pt x="14" y="2"/>
                    </a:lnTo>
                    <a:lnTo>
                      <a:pt x="17" y="4"/>
                    </a:lnTo>
                    <a:lnTo>
                      <a:pt x="19" y="9"/>
                    </a:lnTo>
                    <a:lnTo>
                      <a:pt x="21" y="19"/>
                    </a:lnTo>
                    <a:lnTo>
                      <a:pt x="23" y="29"/>
                    </a:lnTo>
                    <a:lnTo>
                      <a:pt x="23" y="39"/>
                    </a:lnTo>
                    <a:lnTo>
                      <a:pt x="25" y="49"/>
                    </a:lnTo>
                    <a:lnTo>
                      <a:pt x="25" y="62"/>
                    </a:lnTo>
                    <a:lnTo>
                      <a:pt x="27" y="74"/>
                    </a:lnTo>
                    <a:lnTo>
                      <a:pt x="27" y="86"/>
                    </a:lnTo>
                    <a:lnTo>
                      <a:pt x="27" y="98"/>
                    </a:lnTo>
                    <a:lnTo>
                      <a:pt x="29" y="98"/>
                    </a:lnTo>
                    <a:lnTo>
                      <a:pt x="31" y="98"/>
                    </a:lnTo>
                    <a:lnTo>
                      <a:pt x="33" y="98"/>
                    </a:lnTo>
                    <a:lnTo>
                      <a:pt x="33" y="78"/>
                    </a:lnTo>
                    <a:lnTo>
                      <a:pt x="33" y="60"/>
                    </a:lnTo>
                    <a:lnTo>
                      <a:pt x="33" y="41"/>
                    </a:lnTo>
                    <a:lnTo>
                      <a:pt x="33" y="21"/>
                    </a:lnTo>
                    <a:lnTo>
                      <a:pt x="35" y="21"/>
                    </a:lnTo>
                    <a:lnTo>
                      <a:pt x="37" y="21"/>
                    </a:lnTo>
                    <a:lnTo>
                      <a:pt x="39" y="23"/>
                    </a:lnTo>
                    <a:lnTo>
                      <a:pt x="43" y="23"/>
                    </a:lnTo>
                    <a:lnTo>
                      <a:pt x="45" y="41"/>
                    </a:lnTo>
                    <a:lnTo>
                      <a:pt x="45" y="60"/>
                    </a:lnTo>
                    <a:lnTo>
                      <a:pt x="45" y="78"/>
                    </a:lnTo>
                    <a:lnTo>
                      <a:pt x="47" y="9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3" name="Freeform 369"/>
              <p:cNvSpPr>
                <a:spLocks/>
              </p:cNvSpPr>
              <p:nvPr/>
            </p:nvSpPr>
            <p:spPr bwMode="auto">
              <a:xfrm>
                <a:off x="732" y="908"/>
                <a:ext cx="8" cy="179"/>
              </a:xfrm>
              <a:custGeom>
                <a:avLst/>
                <a:gdLst>
                  <a:gd name="T0" fmla="*/ 8 w 8"/>
                  <a:gd name="T1" fmla="*/ 179 h 179"/>
                  <a:gd name="T2" fmla="*/ 6 w 8"/>
                  <a:gd name="T3" fmla="*/ 179 h 179"/>
                  <a:gd name="T4" fmla="*/ 4 w 8"/>
                  <a:gd name="T5" fmla="*/ 179 h 179"/>
                  <a:gd name="T6" fmla="*/ 2 w 8"/>
                  <a:gd name="T7" fmla="*/ 179 h 179"/>
                  <a:gd name="T8" fmla="*/ 0 w 8"/>
                  <a:gd name="T9" fmla="*/ 179 h 179"/>
                  <a:gd name="T10" fmla="*/ 2 w 8"/>
                  <a:gd name="T11" fmla="*/ 134 h 179"/>
                  <a:gd name="T12" fmla="*/ 2 w 8"/>
                  <a:gd name="T13" fmla="*/ 89 h 179"/>
                  <a:gd name="T14" fmla="*/ 2 w 8"/>
                  <a:gd name="T15" fmla="*/ 44 h 179"/>
                  <a:gd name="T16" fmla="*/ 2 w 8"/>
                  <a:gd name="T17" fmla="*/ 0 h 179"/>
                  <a:gd name="T18" fmla="*/ 2 w 8"/>
                  <a:gd name="T19" fmla="*/ 0 h 179"/>
                  <a:gd name="T20" fmla="*/ 4 w 8"/>
                  <a:gd name="T21" fmla="*/ 0 h 179"/>
                  <a:gd name="T22" fmla="*/ 6 w 8"/>
                  <a:gd name="T23" fmla="*/ 0 h 179"/>
                  <a:gd name="T24" fmla="*/ 8 w 8"/>
                  <a:gd name="T25" fmla="*/ 0 h 179"/>
                  <a:gd name="T26" fmla="*/ 8 w 8"/>
                  <a:gd name="T27" fmla="*/ 44 h 179"/>
                  <a:gd name="T28" fmla="*/ 8 w 8"/>
                  <a:gd name="T29" fmla="*/ 89 h 179"/>
                  <a:gd name="T30" fmla="*/ 8 w 8"/>
                  <a:gd name="T31" fmla="*/ 134 h 179"/>
                  <a:gd name="T32" fmla="*/ 8 w 8"/>
                  <a:gd name="T33" fmla="*/ 179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79"/>
                  <a:gd name="T53" fmla="*/ 8 w 8"/>
                  <a:gd name="T54" fmla="*/ 179 h 1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79">
                    <a:moveTo>
                      <a:pt x="8" y="179"/>
                    </a:moveTo>
                    <a:lnTo>
                      <a:pt x="6" y="179"/>
                    </a:lnTo>
                    <a:lnTo>
                      <a:pt x="4" y="179"/>
                    </a:lnTo>
                    <a:lnTo>
                      <a:pt x="2" y="179"/>
                    </a:lnTo>
                    <a:lnTo>
                      <a:pt x="0" y="179"/>
                    </a:lnTo>
                    <a:lnTo>
                      <a:pt x="2" y="134"/>
                    </a:lnTo>
                    <a:lnTo>
                      <a:pt x="2" y="89"/>
                    </a:lnTo>
                    <a:lnTo>
                      <a:pt x="2" y="44"/>
                    </a:lnTo>
                    <a:lnTo>
                      <a:pt x="2" y="0"/>
                    </a:lnTo>
                    <a:lnTo>
                      <a:pt x="4" y="0"/>
                    </a:lnTo>
                    <a:lnTo>
                      <a:pt x="6" y="0"/>
                    </a:lnTo>
                    <a:lnTo>
                      <a:pt x="8" y="0"/>
                    </a:lnTo>
                    <a:lnTo>
                      <a:pt x="8" y="44"/>
                    </a:lnTo>
                    <a:lnTo>
                      <a:pt x="8" y="89"/>
                    </a:lnTo>
                    <a:lnTo>
                      <a:pt x="8" y="134"/>
                    </a:lnTo>
                    <a:lnTo>
                      <a:pt x="8"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4" name="Freeform 370"/>
              <p:cNvSpPr>
                <a:spLocks/>
              </p:cNvSpPr>
              <p:nvPr/>
            </p:nvSpPr>
            <p:spPr bwMode="auto">
              <a:xfrm>
                <a:off x="681" y="769"/>
                <a:ext cx="26" cy="328"/>
              </a:xfrm>
              <a:custGeom>
                <a:avLst/>
                <a:gdLst>
                  <a:gd name="T0" fmla="*/ 26 w 26"/>
                  <a:gd name="T1" fmla="*/ 106 h 328"/>
                  <a:gd name="T2" fmla="*/ 24 w 26"/>
                  <a:gd name="T3" fmla="*/ 161 h 328"/>
                  <a:gd name="T4" fmla="*/ 24 w 26"/>
                  <a:gd name="T5" fmla="*/ 216 h 328"/>
                  <a:gd name="T6" fmla="*/ 24 w 26"/>
                  <a:gd name="T7" fmla="*/ 271 h 328"/>
                  <a:gd name="T8" fmla="*/ 22 w 26"/>
                  <a:gd name="T9" fmla="*/ 326 h 328"/>
                  <a:gd name="T10" fmla="*/ 16 w 26"/>
                  <a:gd name="T11" fmla="*/ 328 h 328"/>
                  <a:gd name="T12" fmla="*/ 12 w 26"/>
                  <a:gd name="T13" fmla="*/ 328 h 328"/>
                  <a:gd name="T14" fmla="*/ 8 w 26"/>
                  <a:gd name="T15" fmla="*/ 328 h 328"/>
                  <a:gd name="T16" fmla="*/ 2 w 26"/>
                  <a:gd name="T17" fmla="*/ 328 h 328"/>
                  <a:gd name="T18" fmla="*/ 2 w 26"/>
                  <a:gd name="T19" fmla="*/ 247 h 328"/>
                  <a:gd name="T20" fmla="*/ 2 w 26"/>
                  <a:gd name="T21" fmla="*/ 165 h 328"/>
                  <a:gd name="T22" fmla="*/ 2 w 26"/>
                  <a:gd name="T23" fmla="*/ 86 h 328"/>
                  <a:gd name="T24" fmla="*/ 0 w 26"/>
                  <a:gd name="T25" fmla="*/ 4 h 328"/>
                  <a:gd name="T26" fmla="*/ 4 w 26"/>
                  <a:gd name="T27" fmla="*/ 2 h 328"/>
                  <a:gd name="T28" fmla="*/ 6 w 26"/>
                  <a:gd name="T29" fmla="*/ 0 h 328"/>
                  <a:gd name="T30" fmla="*/ 10 w 26"/>
                  <a:gd name="T31" fmla="*/ 0 h 328"/>
                  <a:gd name="T32" fmla="*/ 18 w 26"/>
                  <a:gd name="T33" fmla="*/ 2 h 328"/>
                  <a:gd name="T34" fmla="*/ 22 w 26"/>
                  <a:gd name="T35" fmla="*/ 30 h 328"/>
                  <a:gd name="T36" fmla="*/ 26 w 26"/>
                  <a:gd name="T37" fmla="*/ 51 h 328"/>
                  <a:gd name="T38" fmla="*/ 26 w 26"/>
                  <a:gd name="T39" fmla="*/ 71 h 328"/>
                  <a:gd name="T40" fmla="*/ 26 w 26"/>
                  <a:gd name="T41" fmla="*/ 106 h 3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28"/>
                  <a:gd name="T65" fmla="*/ 26 w 26"/>
                  <a:gd name="T66" fmla="*/ 328 h 3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28">
                    <a:moveTo>
                      <a:pt x="26" y="106"/>
                    </a:moveTo>
                    <a:lnTo>
                      <a:pt x="24" y="161"/>
                    </a:lnTo>
                    <a:lnTo>
                      <a:pt x="24" y="216"/>
                    </a:lnTo>
                    <a:lnTo>
                      <a:pt x="24" y="271"/>
                    </a:lnTo>
                    <a:lnTo>
                      <a:pt x="22" y="326"/>
                    </a:lnTo>
                    <a:lnTo>
                      <a:pt x="16" y="328"/>
                    </a:lnTo>
                    <a:lnTo>
                      <a:pt x="12" y="328"/>
                    </a:lnTo>
                    <a:lnTo>
                      <a:pt x="8" y="328"/>
                    </a:lnTo>
                    <a:lnTo>
                      <a:pt x="2" y="328"/>
                    </a:lnTo>
                    <a:lnTo>
                      <a:pt x="2" y="247"/>
                    </a:lnTo>
                    <a:lnTo>
                      <a:pt x="2" y="165"/>
                    </a:lnTo>
                    <a:lnTo>
                      <a:pt x="2" y="86"/>
                    </a:lnTo>
                    <a:lnTo>
                      <a:pt x="0" y="4"/>
                    </a:lnTo>
                    <a:lnTo>
                      <a:pt x="4" y="2"/>
                    </a:lnTo>
                    <a:lnTo>
                      <a:pt x="6" y="0"/>
                    </a:lnTo>
                    <a:lnTo>
                      <a:pt x="10" y="0"/>
                    </a:lnTo>
                    <a:lnTo>
                      <a:pt x="18" y="2"/>
                    </a:lnTo>
                    <a:lnTo>
                      <a:pt x="22" y="30"/>
                    </a:lnTo>
                    <a:lnTo>
                      <a:pt x="26" y="51"/>
                    </a:lnTo>
                    <a:lnTo>
                      <a:pt x="26" y="71"/>
                    </a:lnTo>
                    <a:lnTo>
                      <a:pt x="26" y="1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5" name="Freeform 371"/>
              <p:cNvSpPr>
                <a:spLocks/>
              </p:cNvSpPr>
              <p:nvPr/>
            </p:nvSpPr>
            <p:spPr bwMode="auto">
              <a:xfrm>
                <a:off x="664" y="777"/>
                <a:ext cx="10" cy="322"/>
              </a:xfrm>
              <a:custGeom>
                <a:avLst/>
                <a:gdLst>
                  <a:gd name="T0" fmla="*/ 10 w 10"/>
                  <a:gd name="T1" fmla="*/ 216 h 322"/>
                  <a:gd name="T2" fmla="*/ 10 w 10"/>
                  <a:gd name="T3" fmla="*/ 243 h 322"/>
                  <a:gd name="T4" fmla="*/ 10 w 10"/>
                  <a:gd name="T5" fmla="*/ 267 h 322"/>
                  <a:gd name="T6" fmla="*/ 10 w 10"/>
                  <a:gd name="T7" fmla="*/ 294 h 322"/>
                  <a:gd name="T8" fmla="*/ 8 w 10"/>
                  <a:gd name="T9" fmla="*/ 320 h 322"/>
                  <a:gd name="T10" fmla="*/ 6 w 10"/>
                  <a:gd name="T11" fmla="*/ 322 h 322"/>
                  <a:gd name="T12" fmla="*/ 6 w 10"/>
                  <a:gd name="T13" fmla="*/ 322 h 322"/>
                  <a:gd name="T14" fmla="*/ 4 w 10"/>
                  <a:gd name="T15" fmla="*/ 322 h 322"/>
                  <a:gd name="T16" fmla="*/ 2 w 10"/>
                  <a:gd name="T17" fmla="*/ 322 h 322"/>
                  <a:gd name="T18" fmla="*/ 0 w 10"/>
                  <a:gd name="T19" fmla="*/ 198 h 322"/>
                  <a:gd name="T20" fmla="*/ 0 w 10"/>
                  <a:gd name="T21" fmla="*/ 122 h 322"/>
                  <a:gd name="T22" fmla="*/ 0 w 10"/>
                  <a:gd name="T23" fmla="*/ 67 h 322"/>
                  <a:gd name="T24" fmla="*/ 4 w 10"/>
                  <a:gd name="T25" fmla="*/ 0 h 322"/>
                  <a:gd name="T26" fmla="*/ 6 w 10"/>
                  <a:gd name="T27" fmla="*/ 0 h 322"/>
                  <a:gd name="T28" fmla="*/ 8 w 10"/>
                  <a:gd name="T29" fmla="*/ 0 h 322"/>
                  <a:gd name="T30" fmla="*/ 8 w 10"/>
                  <a:gd name="T31" fmla="*/ 0 h 322"/>
                  <a:gd name="T32" fmla="*/ 10 w 10"/>
                  <a:gd name="T33" fmla="*/ 2 h 322"/>
                  <a:gd name="T34" fmla="*/ 10 w 10"/>
                  <a:gd name="T35" fmla="*/ 55 h 322"/>
                  <a:gd name="T36" fmla="*/ 10 w 10"/>
                  <a:gd name="T37" fmla="*/ 110 h 322"/>
                  <a:gd name="T38" fmla="*/ 10 w 10"/>
                  <a:gd name="T39" fmla="*/ 163 h 322"/>
                  <a:gd name="T40" fmla="*/ 10 w 10"/>
                  <a:gd name="T41" fmla="*/ 216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322"/>
                  <a:gd name="T65" fmla="*/ 10 w 10"/>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322">
                    <a:moveTo>
                      <a:pt x="10" y="216"/>
                    </a:moveTo>
                    <a:lnTo>
                      <a:pt x="10" y="243"/>
                    </a:lnTo>
                    <a:lnTo>
                      <a:pt x="10" y="267"/>
                    </a:lnTo>
                    <a:lnTo>
                      <a:pt x="10" y="294"/>
                    </a:lnTo>
                    <a:lnTo>
                      <a:pt x="8" y="320"/>
                    </a:lnTo>
                    <a:lnTo>
                      <a:pt x="6" y="322"/>
                    </a:lnTo>
                    <a:lnTo>
                      <a:pt x="4" y="322"/>
                    </a:lnTo>
                    <a:lnTo>
                      <a:pt x="2" y="322"/>
                    </a:lnTo>
                    <a:lnTo>
                      <a:pt x="0" y="198"/>
                    </a:lnTo>
                    <a:lnTo>
                      <a:pt x="0" y="122"/>
                    </a:lnTo>
                    <a:lnTo>
                      <a:pt x="0" y="67"/>
                    </a:lnTo>
                    <a:lnTo>
                      <a:pt x="4" y="0"/>
                    </a:lnTo>
                    <a:lnTo>
                      <a:pt x="6" y="0"/>
                    </a:lnTo>
                    <a:lnTo>
                      <a:pt x="8" y="0"/>
                    </a:lnTo>
                    <a:lnTo>
                      <a:pt x="10" y="2"/>
                    </a:lnTo>
                    <a:lnTo>
                      <a:pt x="10" y="55"/>
                    </a:lnTo>
                    <a:lnTo>
                      <a:pt x="10" y="110"/>
                    </a:lnTo>
                    <a:lnTo>
                      <a:pt x="10" y="163"/>
                    </a:lnTo>
                    <a:lnTo>
                      <a:pt x="10" y="216"/>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6" name="Freeform 372"/>
              <p:cNvSpPr>
                <a:spLocks/>
              </p:cNvSpPr>
              <p:nvPr/>
            </p:nvSpPr>
            <p:spPr bwMode="auto">
              <a:xfrm>
                <a:off x="644" y="783"/>
                <a:ext cx="16" cy="316"/>
              </a:xfrm>
              <a:custGeom>
                <a:avLst/>
                <a:gdLst>
                  <a:gd name="T0" fmla="*/ 16 w 16"/>
                  <a:gd name="T1" fmla="*/ 159 h 316"/>
                  <a:gd name="T2" fmla="*/ 16 w 16"/>
                  <a:gd name="T3" fmla="*/ 200 h 316"/>
                  <a:gd name="T4" fmla="*/ 16 w 16"/>
                  <a:gd name="T5" fmla="*/ 239 h 316"/>
                  <a:gd name="T6" fmla="*/ 16 w 16"/>
                  <a:gd name="T7" fmla="*/ 277 h 316"/>
                  <a:gd name="T8" fmla="*/ 16 w 16"/>
                  <a:gd name="T9" fmla="*/ 316 h 316"/>
                  <a:gd name="T10" fmla="*/ 12 w 16"/>
                  <a:gd name="T11" fmla="*/ 316 h 316"/>
                  <a:gd name="T12" fmla="*/ 10 w 16"/>
                  <a:gd name="T13" fmla="*/ 314 h 316"/>
                  <a:gd name="T14" fmla="*/ 6 w 16"/>
                  <a:gd name="T15" fmla="*/ 314 h 316"/>
                  <a:gd name="T16" fmla="*/ 2 w 16"/>
                  <a:gd name="T17" fmla="*/ 314 h 316"/>
                  <a:gd name="T18" fmla="*/ 0 w 16"/>
                  <a:gd name="T19" fmla="*/ 173 h 316"/>
                  <a:gd name="T20" fmla="*/ 0 w 16"/>
                  <a:gd name="T21" fmla="*/ 96 h 316"/>
                  <a:gd name="T22" fmla="*/ 0 w 16"/>
                  <a:gd name="T23" fmla="*/ 53 h 316"/>
                  <a:gd name="T24" fmla="*/ 2 w 16"/>
                  <a:gd name="T25" fmla="*/ 19 h 316"/>
                  <a:gd name="T26" fmla="*/ 2 w 16"/>
                  <a:gd name="T27" fmla="*/ 14 h 316"/>
                  <a:gd name="T28" fmla="*/ 4 w 16"/>
                  <a:gd name="T29" fmla="*/ 10 h 316"/>
                  <a:gd name="T30" fmla="*/ 4 w 16"/>
                  <a:gd name="T31" fmla="*/ 6 h 316"/>
                  <a:gd name="T32" fmla="*/ 6 w 16"/>
                  <a:gd name="T33" fmla="*/ 2 h 316"/>
                  <a:gd name="T34" fmla="*/ 6 w 16"/>
                  <a:gd name="T35" fmla="*/ 2 h 316"/>
                  <a:gd name="T36" fmla="*/ 8 w 16"/>
                  <a:gd name="T37" fmla="*/ 0 h 316"/>
                  <a:gd name="T38" fmla="*/ 10 w 16"/>
                  <a:gd name="T39" fmla="*/ 0 h 316"/>
                  <a:gd name="T40" fmla="*/ 12 w 16"/>
                  <a:gd name="T41" fmla="*/ 0 h 316"/>
                  <a:gd name="T42" fmla="*/ 14 w 16"/>
                  <a:gd name="T43" fmla="*/ 14 h 316"/>
                  <a:gd name="T44" fmla="*/ 14 w 16"/>
                  <a:gd name="T45" fmla="*/ 35 h 316"/>
                  <a:gd name="T46" fmla="*/ 14 w 16"/>
                  <a:gd name="T47" fmla="*/ 80 h 316"/>
                  <a:gd name="T48" fmla="*/ 16 w 16"/>
                  <a:gd name="T49" fmla="*/ 159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16"/>
                  <a:gd name="T77" fmla="*/ 16 w 16"/>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16">
                    <a:moveTo>
                      <a:pt x="16" y="159"/>
                    </a:moveTo>
                    <a:lnTo>
                      <a:pt x="16" y="200"/>
                    </a:lnTo>
                    <a:lnTo>
                      <a:pt x="16" y="239"/>
                    </a:lnTo>
                    <a:lnTo>
                      <a:pt x="16" y="277"/>
                    </a:lnTo>
                    <a:lnTo>
                      <a:pt x="16" y="316"/>
                    </a:lnTo>
                    <a:lnTo>
                      <a:pt x="12" y="316"/>
                    </a:lnTo>
                    <a:lnTo>
                      <a:pt x="10" y="314"/>
                    </a:lnTo>
                    <a:lnTo>
                      <a:pt x="6" y="314"/>
                    </a:lnTo>
                    <a:lnTo>
                      <a:pt x="2" y="314"/>
                    </a:lnTo>
                    <a:lnTo>
                      <a:pt x="0" y="173"/>
                    </a:lnTo>
                    <a:lnTo>
                      <a:pt x="0" y="96"/>
                    </a:lnTo>
                    <a:lnTo>
                      <a:pt x="0" y="53"/>
                    </a:lnTo>
                    <a:lnTo>
                      <a:pt x="2" y="19"/>
                    </a:lnTo>
                    <a:lnTo>
                      <a:pt x="2" y="14"/>
                    </a:lnTo>
                    <a:lnTo>
                      <a:pt x="4" y="10"/>
                    </a:lnTo>
                    <a:lnTo>
                      <a:pt x="4" y="6"/>
                    </a:lnTo>
                    <a:lnTo>
                      <a:pt x="6" y="2"/>
                    </a:lnTo>
                    <a:lnTo>
                      <a:pt x="8" y="0"/>
                    </a:lnTo>
                    <a:lnTo>
                      <a:pt x="10" y="0"/>
                    </a:lnTo>
                    <a:lnTo>
                      <a:pt x="12" y="0"/>
                    </a:lnTo>
                    <a:lnTo>
                      <a:pt x="14" y="14"/>
                    </a:lnTo>
                    <a:lnTo>
                      <a:pt x="14" y="35"/>
                    </a:lnTo>
                    <a:lnTo>
                      <a:pt x="14" y="80"/>
                    </a:lnTo>
                    <a:lnTo>
                      <a:pt x="16" y="1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7" name="Freeform 373"/>
              <p:cNvSpPr>
                <a:spLocks/>
              </p:cNvSpPr>
              <p:nvPr/>
            </p:nvSpPr>
            <p:spPr bwMode="auto">
              <a:xfrm>
                <a:off x="629" y="804"/>
                <a:ext cx="9" cy="295"/>
              </a:xfrm>
              <a:custGeom>
                <a:avLst/>
                <a:gdLst>
                  <a:gd name="T0" fmla="*/ 9 w 9"/>
                  <a:gd name="T1" fmla="*/ 183 h 295"/>
                  <a:gd name="T2" fmla="*/ 9 w 9"/>
                  <a:gd name="T3" fmla="*/ 212 h 295"/>
                  <a:gd name="T4" fmla="*/ 9 w 9"/>
                  <a:gd name="T5" fmla="*/ 240 h 295"/>
                  <a:gd name="T6" fmla="*/ 9 w 9"/>
                  <a:gd name="T7" fmla="*/ 267 h 295"/>
                  <a:gd name="T8" fmla="*/ 9 w 9"/>
                  <a:gd name="T9" fmla="*/ 295 h 295"/>
                  <a:gd name="T10" fmla="*/ 7 w 9"/>
                  <a:gd name="T11" fmla="*/ 295 h 295"/>
                  <a:gd name="T12" fmla="*/ 7 w 9"/>
                  <a:gd name="T13" fmla="*/ 295 h 295"/>
                  <a:gd name="T14" fmla="*/ 4 w 9"/>
                  <a:gd name="T15" fmla="*/ 295 h 295"/>
                  <a:gd name="T16" fmla="*/ 2 w 9"/>
                  <a:gd name="T17" fmla="*/ 295 h 295"/>
                  <a:gd name="T18" fmla="*/ 2 w 9"/>
                  <a:gd name="T19" fmla="*/ 242 h 295"/>
                  <a:gd name="T20" fmla="*/ 2 w 9"/>
                  <a:gd name="T21" fmla="*/ 187 h 295"/>
                  <a:gd name="T22" fmla="*/ 0 w 9"/>
                  <a:gd name="T23" fmla="*/ 132 h 295"/>
                  <a:gd name="T24" fmla="*/ 0 w 9"/>
                  <a:gd name="T25" fmla="*/ 79 h 295"/>
                  <a:gd name="T26" fmla="*/ 0 w 9"/>
                  <a:gd name="T27" fmla="*/ 59 h 295"/>
                  <a:gd name="T28" fmla="*/ 2 w 9"/>
                  <a:gd name="T29" fmla="*/ 38 h 295"/>
                  <a:gd name="T30" fmla="*/ 2 w 9"/>
                  <a:gd name="T31" fmla="*/ 20 h 295"/>
                  <a:gd name="T32" fmla="*/ 2 w 9"/>
                  <a:gd name="T33" fmla="*/ 0 h 295"/>
                  <a:gd name="T34" fmla="*/ 4 w 9"/>
                  <a:gd name="T35" fmla="*/ 0 h 295"/>
                  <a:gd name="T36" fmla="*/ 7 w 9"/>
                  <a:gd name="T37" fmla="*/ 0 h 295"/>
                  <a:gd name="T38" fmla="*/ 7 w 9"/>
                  <a:gd name="T39" fmla="*/ 0 h 295"/>
                  <a:gd name="T40" fmla="*/ 9 w 9"/>
                  <a:gd name="T41" fmla="*/ 2 h 295"/>
                  <a:gd name="T42" fmla="*/ 9 w 9"/>
                  <a:gd name="T43" fmla="*/ 46 h 295"/>
                  <a:gd name="T44" fmla="*/ 9 w 9"/>
                  <a:gd name="T45" fmla="*/ 91 h 295"/>
                  <a:gd name="T46" fmla="*/ 9 w 9"/>
                  <a:gd name="T47" fmla="*/ 138 h 295"/>
                  <a:gd name="T48" fmla="*/ 9 w 9"/>
                  <a:gd name="T49" fmla="*/ 183 h 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295"/>
                  <a:gd name="T77" fmla="*/ 9 w 9"/>
                  <a:gd name="T78" fmla="*/ 295 h 2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295">
                    <a:moveTo>
                      <a:pt x="9" y="183"/>
                    </a:moveTo>
                    <a:lnTo>
                      <a:pt x="9" y="212"/>
                    </a:lnTo>
                    <a:lnTo>
                      <a:pt x="9" y="240"/>
                    </a:lnTo>
                    <a:lnTo>
                      <a:pt x="9" y="267"/>
                    </a:lnTo>
                    <a:lnTo>
                      <a:pt x="9" y="295"/>
                    </a:lnTo>
                    <a:lnTo>
                      <a:pt x="7" y="295"/>
                    </a:lnTo>
                    <a:lnTo>
                      <a:pt x="4" y="295"/>
                    </a:lnTo>
                    <a:lnTo>
                      <a:pt x="2" y="295"/>
                    </a:lnTo>
                    <a:lnTo>
                      <a:pt x="2" y="242"/>
                    </a:lnTo>
                    <a:lnTo>
                      <a:pt x="2" y="187"/>
                    </a:lnTo>
                    <a:lnTo>
                      <a:pt x="0" y="132"/>
                    </a:lnTo>
                    <a:lnTo>
                      <a:pt x="0" y="79"/>
                    </a:lnTo>
                    <a:lnTo>
                      <a:pt x="0" y="59"/>
                    </a:lnTo>
                    <a:lnTo>
                      <a:pt x="2" y="38"/>
                    </a:lnTo>
                    <a:lnTo>
                      <a:pt x="2" y="20"/>
                    </a:lnTo>
                    <a:lnTo>
                      <a:pt x="2" y="0"/>
                    </a:lnTo>
                    <a:lnTo>
                      <a:pt x="4" y="0"/>
                    </a:lnTo>
                    <a:lnTo>
                      <a:pt x="7" y="0"/>
                    </a:lnTo>
                    <a:lnTo>
                      <a:pt x="9" y="2"/>
                    </a:lnTo>
                    <a:lnTo>
                      <a:pt x="9" y="46"/>
                    </a:lnTo>
                    <a:lnTo>
                      <a:pt x="9" y="91"/>
                    </a:lnTo>
                    <a:lnTo>
                      <a:pt x="9" y="138"/>
                    </a:lnTo>
                    <a:lnTo>
                      <a:pt x="9" y="183"/>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8" name="Freeform 374"/>
              <p:cNvSpPr>
                <a:spLocks/>
              </p:cNvSpPr>
              <p:nvPr/>
            </p:nvSpPr>
            <p:spPr bwMode="auto">
              <a:xfrm>
                <a:off x="611" y="793"/>
                <a:ext cx="14" cy="308"/>
              </a:xfrm>
              <a:custGeom>
                <a:avLst/>
                <a:gdLst>
                  <a:gd name="T0" fmla="*/ 14 w 14"/>
                  <a:gd name="T1" fmla="*/ 267 h 308"/>
                  <a:gd name="T2" fmla="*/ 12 w 14"/>
                  <a:gd name="T3" fmla="*/ 278 h 308"/>
                  <a:gd name="T4" fmla="*/ 12 w 14"/>
                  <a:gd name="T5" fmla="*/ 288 h 308"/>
                  <a:gd name="T6" fmla="*/ 12 w 14"/>
                  <a:gd name="T7" fmla="*/ 298 h 308"/>
                  <a:gd name="T8" fmla="*/ 12 w 14"/>
                  <a:gd name="T9" fmla="*/ 308 h 308"/>
                  <a:gd name="T10" fmla="*/ 10 w 14"/>
                  <a:gd name="T11" fmla="*/ 308 h 308"/>
                  <a:gd name="T12" fmla="*/ 8 w 14"/>
                  <a:gd name="T13" fmla="*/ 308 h 308"/>
                  <a:gd name="T14" fmla="*/ 6 w 14"/>
                  <a:gd name="T15" fmla="*/ 308 h 308"/>
                  <a:gd name="T16" fmla="*/ 2 w 14"/>
                  <a:gd name="T17" fmla="*/ 308 h 308"/>
                  <a:gd name="T18" fmla="*/ 0 w 14"/>
                  <a:gd name="T19" fmla="*/ 157 h 308"/>
                  <a:gd name="T20" fmla="*/ 0 w 14"/>
                  <a:gd name="T21" fmla="*/ 76 h 308"/>
                  <a:gd name="T22" fmla="*/ 0 w 14"/>
                  <a:gd name="T23" fmla="*/ 35 h 308"/>
                  <a:gd name="T24" fmla="*/ 2 w 14"/>
                  <a:gd name="T25" fmla="*/ 9 h 308"/>
                  <a:gd name="T26" fmla="*/ 4 w 14"/>
                  <a:gd name="T27" fmla="*/ 6 h 308"/>
                  <a:gd name="T28" fmla="*/ 6 w 14"/>
                  <a:gd name="T29" fmla="*/ 4 h 308"/>
                  <a:gd name="T30" fmla="*/ 6 w 14"/>
                  <a:gd name="T31" fmla="*/ 2 h 308"/>
                  <a:gd name="T32" fmla="*/ 8 w 14"/>
                  <a:gd name="T33" fmla="*/ 0 h 308"/>
                  <a:gd name="T34" fmla="*/ 10 w 14"/>
                  <a:gd name="T35" fmla="*/ 2 h 308"/>
                  <a:gd name="T36" fmla="*/ 10 w 14"/>
                  <a:gd name="T37" fmla="*/ 4 h 308"/>
                  <a:gd name="T38" fmla="*/ 10 w 14"/>
                  <a:gd name="T39" fmla="*/ 6 h 308"/>
                  <a:gd name="T40" fmla="*/ 12 w 14"/>
                  <a:gd name="T41" fmla="*/ 9 h 308"/>
                  <a:gd name="T42" fmla="*/ 12 w 14"/>
                  <a:gd name="T43" fmla="*/ 74 h 308"/>
                  <a:gd name="T44" fmla="*/ 12 w 14"/>
                  <a:gd name="T45" fmla="*/ 137 h 308"/>
                  <a:gd name="T46" fmla="*/ 12 w 14"/>
                  <a:gd name="T47" fmla="*/ 202 h 308"/>
                  <a:gd name="T48" fmla="*/ 14 w 14"/>
                  <a:gd name="T49" fmla="*/ 26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308"/>
                  <a:gd name="T77" fmla="*/ 14 w 14"/>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308">
                    <a:moveTo>
                      <a:pt x="14" y="267"/>
                    </a:moveTo>
                    <a:lnTo>
                      <a:pt x="12" y="278"/>
                    </a:lnTo>
                    <a:lnTo>
                      <a:pt x="12" y="288"/>
                    </a:lnTo>
                    <a:lnTo>
                      <a:pt x="12" y="298"/>
                    </a:lnTo>
                    <a:lnTo>
                      <a:pt x="12" y="308"/>
                    </a:lnTo>
                    <a:lnTo>
                      <a:pt x="10" y="308"/>
                    </a:lnTo>
                    <a:lnTo>
                      <a:pt x="8" y="308"/>
                    </a:lnTo>
                    <a:lnTo>
                      <a:pt x="6" y="308"/>
                    </a:lnTo>
                    <a:lnTo>
                      <a:pt x="2" y="308"/>
                    </a:lnTo>
                    <a:lnTo>
                      <a:pt x="0" y="157"/>
                    </a:lnTo>
                    <a:lnTo>
                      <a:pt x="0" y="76"/>
                    </a:lnTo>
                    <a:lnTo>
                      <a:pt x="0" y="35"/>
                    </a:lnTo>
                    <a:lnTo>
                      <a:pt x="2" y="9"/>
                    </a:lnTo>
                    <a:lnTo>
                      <a:pt x="4" y="6"/>
                    </a:lnTo>
                    <a:lnTo>
                      <a:pt x="6" y="4"/>
                    </a:lnTo>
                    <a:lnTo>
                      <a:pt x="6" y="2"/>
                    </a:lnTo>
                    <a:lnTo>
                      <a:pt x="8" y="0"/>
                    </a:lnTo>
                    <a:lnTo>
                      <a:pt x="10" y="2"/>
                    </a:lnTo>
                    <a:lnTo>
                      <a:pt x="10" y="4"/>
                    </a:lnTo>
                    <a:lnTo>
                      <a:pt x="10" y="6"/>
                    </a:lnTo>
                    <a:lnTo>
                      <a:pt x="12" y="9"/>
                    </a:lnTo>
                    <a:lnTo>
                      <a:pt x="12" y="74"/>
                    </a:lnTo>
                    <a:lnTo>
                      <a:pt x="12" y="137"/>
                    </a:lnTo>
                    <a:lnTo>
                      <a:pt x="12" y="202"/>
                    </a:lnTo>
                    <a:lnTo>
                      <a:pt x="14" y="26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39" name="Freeform 375"/>
              <p:cNvSpPr>
                <a:spLocks/>
              </p:cNvSpPr>
              <p:nvPr/>
            </p:nvSpPr>
            <p:spPr bwMode="auto">
              <a:xfrm>
                <a:off x="586" y="783"/>
                <a:ext cx="23" cy="318"/>
              </a:xfrm>
              <a:custGeom>
                <a:avLst/>
                <a:gdLst>
                  <a:gd name="T0" fmla="*/ 23 w 23"/>
                  <a:gd name="T1" fmla="*/ 171 h 318"/>
                  <a:gd name="T2" fmla="*/ 23 w 23"/>
                  <a:gd name="T3" fmla="*/ 206 h 318"/>
                  <a:gd name="T4" fmla="*/ 23 w 23"/>
                  <a:gd name="T5" fmla="*/ 243 h 318"/>
                  <a:gd name="T6" fmla="*/ 21 w 23"/>
                  <a:gd name="T7" fmla="*/ 280 h 318"/>
                  <a:gd name="T8" fmla="*/ 21 w 23"/>
                  <a:gd name="T9" fmla="*/ 314 h 318"/>
                  <a:gd name="T10" fmla="*/ 17 w 23"/>
                  <a:gd name="T11" fmla="*/ 316 h 318"/>
                  <a:gd name="T12" fmla="*/ 13 w 23"/>
                  <a:gd name="T13" fmla="*/ 316 h 318"/>
                  <a:gd name="T14" fmla="*/ 7 w 23"/>
                  <a:gd name="T15" fmla="*/ 316 h 318"/>
                  <a:gd name="T16" fmla="*/ 3 w 23"/>
                  <a:gd name="T17" fmla="*/ 318 h 318"/>
                  <a:gd name="T18" fmla="*/ 0 w 23"/>
                  <a:gd name="T19" fmla="*/ 239 h 318"/>
                  <a:gd name="T20" fmla="*/ 0 w 23"/>
                  <a:gd name="T21" fmla="*/ 159 h 318"/>
                  <a:gd name="T22" fmla="*/ 0 w 23"/>
                  <a:gd name="T23" fmla="*/ 80 h 318"/>
                  <a:gd name="T24" fmla="*/ 0 w 23"/>
                  <a:gd name="T25" fmla="*/ 0 h 318"/>
                  <a:gd name="T26" fmla="*/ 7 w 23"/>
                  <a:gd name="T27" fmla="*/ 2 h 318"/>
                  <a:gd name="T28" fmla="*/ 11 w 23"/>
                  <a:gd name="T29" fmla="*/ 2 h 318"/>
                  <a:gd name="T30" fmla="*/ 15 w 23"/>
                  <a:gd name="T31" fmla="*/ 6 h 318"/>
                  <a:gd name="T32" fmla="*/ 19 w 23"/>
                  <a:gd name="T33" fmla="*/ 10 h 318"/>
                  <a:gd name="T34" fmla="*/ 19 w 23"/>
                  <a:gd name="T35" fmla="*/ 16 h 318"/>
                  <a:gd name="T36" fmla="*/ 21 w 23"/>
                  <a:gd name="T37" fmla="*/ 23 h 318"/>
                  <a:gd name="T38" fmla="*/ 21 w 23"/>
                  <a:gd name="T39" fmla="*/ 29 h 318"/>
                  <a:gd name="T40" fmla="*/ 21 w 23"/>
                  <a:gd name="T41" fmla="*/ 37 h 318"/>
                  <a:gd name="T42" fmla="*/ 21 w 23"/>
                  <a:gd name="T43" fmla="*/ 72 h 318"/>
                  <a:gd name="T44" fmla="*/ 21 w 23"/>
                  <a:gd name="T45" fmla="*/ 104 h 318"/>
                  <a:gd name="T46" fmla="*/ 21 w 23"/>
                  <a:gd name="T47" fmla="*/ 139 h 318"/>
                  <a:gd name="T48" fmla="*/ 23 w 23"/>
                  <a:gd name="T49" fmla="*/ 171 h 3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318"/>
                  <a:gd name="T77" fmla="*/ 23 w 23"/>
                  <a:gd name="T78" fmla="*/ 318 h 3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318">
                    <a:moveTo>
                      <a:pt x="23" y="171"/>
                    </a:moveTo>
                    <a:lnTo>
                      <a:pt x="23" y="206"/>
                    </a:lnTo>
                    <a:lnTo>
                      <a:pt x="23" y="243"/>
                    </a:lnTo>
                    <a:lnTo>
                      <a:pt x="21" y="280"/>
                    </a:lnTo>
                    <a:lnTo>
                      <a:pt x="21" y="314"/>
                    </a:lnTo>
                    <a:lnTo>
                      <a:pt x="17" y="316"/>
                    </a:lnTo>
                    <a:lnTo>
                      <a:pt x="13" y="316"/>
                    </a:lnTo>
                    <a:lnTo>
                      <a:pt x="7" y="316"/>
                    </a:lnTo>
                    <a:lnTo>
                      <a:pt x="3" y="318"/>
                    </a:lnTo>
                    <a:lnTo>
                      <a:pt x="0" y="239"/>
                    </a:lnTo>
                    <a:lnTo>
                      <a:pt x="0" y="159"/>
                    </a:lnTo>
                    <a:lnTo>
                      <a:pt x="0" y="80"/>
                    </a:lnTo>
                    <a:lnTo>
                      <a:pt x="0" y="0"/>
                    </a:lnTo>
                    <a:lnTo>
                      <a:pt x="7" y="2"/>
                    </a:lnTo>
                    <a:lnTo>
                      <a:pt x="11" y="2"/>
                    </a:lnTo>
                    <a:lnTo>
                      <a:pt x="15" y="6"/>
                    </a:lnTo>
                    <a:lnTo>
                      <a:pt x="19" y="10"/>
                    </a:lnTo>
                    <a:lnTo>
                      <a:pt x="19" y="16"/>
                    </a:lnTo>
                    <a:lnTo>
                      <a:pt x="21" y="23"/>
                    </a:lnTo>
                    <a:lnTo>
                      <a:pt x="21" y="29"/>
                    </a:lnTo>
                    <a:lnTo>
                      <a:pt x="21" y="37"/>
                    </a:lnTo>
                    <a:lnTo>
                      <a:pt x="21" y="72"/>
                    </a:lnTo>
                    <a:lnTo>
                      <a:pt x="21" y="104"/>
                    </a:lnTo>
                    <a:lnTo>
                      <a:pt x="21" y="139"/>
                    </a:lnTo>
                    <a:lnTo>
                      <a:pt x="23" y="171"/>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0" name="Freeform 376"/>
              <p:cNvSpPr>
                <a:spLocks/>
              </p:cNvSpPr>
              <p:nvPr/>
            </p:nvSpPr>
            <p:spPr bwMode="auto">
              <a:xfrm>
                <a:off x="560" y="749"/>
                <a:ext cx="22" cy="348"/>
              </a:xfrm>
              <a:custGeom>
                <a:avLst/>
                <a:gdLst>
                  <a:gd name="T0" fmla="*/ 22 w 22"/>
                  <a:gd name="T1" fmla="*/ 203 h 348"/>
                  <a:gd name="T2" fmla="*/ 22 w 22"/>
                  <a:gd name="T3" fmla="*/ 238 h 348"/>
                  <a:gd name="T4" fmla="*/ 22 w 22"/>
                  <a:gd name="T5" fmla="*/ 275 h 348"/>
                  <a:gd name="T6" fmla="*/ 20 w 22"/>
                  <a:gd name="T7" fmla="*/ 311 h 348"/>
                  <a:gd name="T8" fmla="*/ 20 w 22"/>
                  <a:gd name="T9" fmla="*/ 346 h 348"/>
                  <a:gd name="T10" fmla="*/ 16 w 22"/>
                  <a:gd name="T11" fmla="*/ 348 h 348"/>
                  <a:gd name="T12" fmla="*/ 12 w 22"/>
                  <a:gd name="T13" fmla="*/ 348 h 348"/>
                  <a:gd name="T14" fmla="*/ 6 w 22"/>
                  <a:gd name="T15" fmla="*/ 348 h 348"/>
                  <a:gd name="T16" fmla="*/ 2 w 22"/>
                  <a:gd name="T17" fmla="*/ 348 h 348"/>
                  <a:gd name="T18" fmla="*/ 0 w 22"/>
                  <a:gd name="T19" fmla="*/ 222 h 348"/>
                  <a:gd name="T20" fmla="*/ 0 w 22"/>
                  <a:gd name="T21" fmla="*/ 146 h 348"/>
                  <a:gd name="T22" fmla="*/ 0 w 22"/>
                  <a:gd name="T23" fmla="*/ 91 h 348"/>
                  <a:gd name="T24" fmla="*/ 2 w 22"/>
                  <a:gd name="T25" fmla="*/ 28 h 348"/>
                  <a:gd name="T26" fmla="*/ 4 w 22"/>
                  <a:gd name="T27" fmla="*/ 22 h 348"/>
                  <a:gd name="T28" fmla="*/ 6 w 22"/>
                  <a:gd name="T29" fmla="*/ 14 h 348"/>
                  <a:gd name="T30" fmla="*/ 10 w 22"/>
                  <a:gd name="T31" fmla="*/ 8 h 348"/>
                  <a:gd name="T32" fmla="*/ 12 w 22"/>
                  <a:gd name="T33" fmla="*/ 0 h 348"/>
                  <a:gd name="T34" fmla="*/ 14 w 22"/>
                  <a:gd name="T35" fmla="*/ 6 h 348"/>
                  <a:gd name="T36" fmla="*/ 16 w 22"/>
                  <a:gd name="T37" fmla="*/ 12 h 348"/>
                  <a:gd name="T38" fmla="*/ 18 w 22"/>
                  <a:gd name="T39" fmla="*/ 18 h 348"/>
                  <a:gd name="T40" fmla="*/ 22 w 22"/>
                  <a:gd name="T41" fmla="*/ 22 h 348"/>
                  <a:gd name="T42" fmla="*/ 22 w 22"/>
                  <a:gd name="T43" fmla="*/ 67 h 348"/>
                  <a:gd name="T44" fmla="*/ 22 w 22"/>
                  <a:gd name="T45" fmla="*/ 112 h 348"/>
                  <a:gd name="T46" fmla="*/ 22 w 22"/>
                  <a:gd name="T47" fmla="*/ 159 h 348"/>
                  <a:gd name="T48" fmla="*/ 22 w 22"/>
                  <a:gd name="T49" fmla="*/ 203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48"/>
                  <a:gd name="T77" fmla="*/ 22 w 22"/>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48">
                    <a:moveTo>
                      <a:pt x="22" y="203"/>
                    </a:moveTo>
                    <a:lnTo>
                      <a:pt x="22" y="238"/>
                    </a:lnTo>
                    <a:lnTo>
                      <a:pt x="22" y="275"/>
                    </a:lnTo>
                    <a:lnTo>
                      <a:pt x="20" y="311"/>
                    </a:lnTo>
                    <a:lnTo>
                      <a:pt x="20" y="346"/>
                    </a:lnTo>
                    <a:lnTo>
                      <a:pt x="16" y="348"/>
                    </a:lnTo>
                    <a:lnTo>
                      <a:pt x="12" y="348"/>
                    </a:lnTo>
                    <a:lnTo>
                      <a:pt x="6" y="348"/>
                    </a:lnTo>
                    <a:lnTo>
                      <a:pt x="2" y="348"/>
                    </a:lnTo>
                    <a:lnTo>
                      <a:pt x="0" y="222"/>
                    </a:lnTo>
                    <a:lnTo>
                      <a:pt x="0" y="146"/>
                    </a:lnTo>
                    <a:lnTo>
                      <a:pt x="0" y="91"/>
                    </a:lnTo>
                    <a:lnTo>
                      <a:pt x="2" y="28"/>
                    </a:lnTo>
                    <a:lnTo>
                      <a:pt x="4" y="22"/>
                    </a:lnTo>
                    <a:lnTo>
                      <a:pt x="6" y="14"/>
                    </a:lnTo>
                    <a:lnTo>
                      <a:pt x="10" y="8"/>
                    </a:lnTo>
                    <a:lnTo>
                      <a:pt x="12" y="0"/>
                    </a:lnTo>
                    <a:lnTo>
                      <a:pt x="14" y="6"/>
                    </a:lnTo>
                    <a:lnTo>
                      <a:pt x="16" y="12"/>
                    </a:lnTo>
                    <a:lnTo>
                      <a:pt x="18" y="18"/>
                    </a:lnTo>
                    <a:lnTo>
                      <a:pt x="22" y="22"/>
                    </a:lnTo>
                    <a:lnTo>
                      <a:pt x="22" y="67"/>
                    </a:lnTo>
                    <a:lnTo>
                      <a:pt x="22" y="112"/>
                    </a:lnTo>
                    <a:lnTo>
                      <a:pt x="22" y="159"/>
                    </a:lnTo>
                    <a:lnTo>
                      <a:pt x="22" y="20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1" name="Freeform 377"/>
              <p:cNvSpPr>
                <a:spLocks/>
              </p:cNvSpPr>
              <p:nvPr/>
            </p:nvSpPr>
            <p:spPr bwMode="auto">
              <a:xfrm>
                <a:off x="1640" y="698"/>
                <a:ext cx="515" cy="428"/>
              </a:xfrm>
              <a:custGeom>
                <a:avLst/>
                <a:gdLst>
                  <a:gd name="T0" fmla="*/ 513 w 515"/>
                  <a:gd name="T1" fmla="*/ 138 h 428"/>
                  <a:gd name="T2" fmla="*/ 513 w 515"/>
                  <a:gd name="T3" fmla="*/ 271 h 428"/>
                  <a:gd name="T4" fmla="*/ 470 w 515"/>
                  <a:gd name="T5" fmla="*/ 413 h 428"/>
                  <a:gd name="T6" fmla="*/ 392 w 515"/>
                  <a:gd name="T7" fmla="*/ 415 h 428"/>
                  <a:gd name="T8" fmla="*/ 327 w 515"/>
                  <a:gd name="T9" fmla="*/ 420 h 428"/>
                  <a:gd name="T10" fmla="*/ 271 w 515"/>
                  <a:gd name="T11" fmla="*/ 422 h 428"/>
                  <a:gd name="T12" fmla="*/ 222 w 515"/>
                  <a:gd name="T13" fmla="*/ 424 h 428"/>
                  <a:gd name="T14" fmla="*/ 175 w 515"/>
                  <a:gd name="T15" fmla="*/ 426 h 428"/>
                  <a:gd name="T16" fmla="*/ 124 w 515"/>
                  <a:gd name="T17" fmla="*/ 428 h 428"/>
                  <a:gd name="T18" fmla="*/ 51 w 515"/>
                  <a:gd name="T19" fmla="*/ 428 h 428"/>
                  <a:gd name="T20" fmla="*/ 2 w 515"/>
                  <a:gd name="T21" fmla="*/ 344 h 428"/>
                  <a:gd name="T22" fmla="*/ 2 w 515"/>
                  <a:gd name="T23" fmla="*/ 195 h 428"/>
                  <a:gd name="T24" fmla="*/ 10 w 515"/>
                  <a:gd name="T25" fmla="*/ 53 h 428"/>
                  <a:gd name="T26" fmla="*/ 18 w 515"/>
                  <a:gd name="T27" fmla="*/ 48 h 428"/>
                  <a:gd name="T28" fmla="*/ 30 w 515"/>
                  <a:gd name="T29" fmla="*/ 55 h 428"/>
                  <a:gd name="T30" fmla="*/ 34 w 515"/>
                  <a:gd name="T31" fmla="*/ 69 h 428"/>
                  <a:gd name="T32" fmla="*/ 40 w 515"/>
                  <a:gd name="T33" fmla="*/ 89 h 428"/>
                  <a:gd name="T34" fmla="*/ 45 w 515"/>
                  <a:gd name="T35" fmla="*/ 95 h 428"/>
                  <a:gd name="T36" fmla="*/ 57 w 515"/>
                  <a:gd name="T37" fmla="*/ 99 h 428"/>
                  <a:gd name="T38" fmla="*/ 67 w 515"/>
                  <a:gd name="T39" fmla="*/ 99 h 428"/>
                  <a:gd name="T40" fmla="*/ 71 w 515"/>
                  <a:gd name="T41" fmla="*/ 95 h 428"/>
                  <a:gd name="T42" fmla="*/ 71 w 515"/>
                  <a:gd name="T43" fmla="*/ 89 h 428"/>
                  <a:gd name="T44" fmla="*/ 79 w 515"/>
                  <a:gd name="T45" fmla="*/ 87 h 428"/>
                  <a:gd name="T46" fmla="*/ 92 w 515"/>
                  <a:gd name="T47" fmla="*/ 89 h 428"/>
                  <a:gd name="T48" fmla="*/ 102 w 515"/>
                  <a:gd name="T49" fmla="*/ 89 h 428"/>
                  <a:gd name="T50" fmla="*/ 108 w 515"/>
                  <a:gd name="T51" fmla="*/ 83 h 428"/>
                  <a:gd name="T52" fmla="*/ 114 w 515"/>
                  <a:gd name="T53" fmla="*/ 79 h 428"/>
                  <a:gd name="T54" fmla="*/ 118 w 515"/>
                  <a:gd name="T55" fmla="*/ 73 h 428"/>
                  <a:gd name="T56" fmla="*/ 120 w 515"/>
                  <a:gd name="T57" fmla="*/ 69 h 428"/>
                  <a:gd name="T58" fmla="*/ 120 w 515"/>
                  <a:gd name="T59" fmla="*/ 69 h 428"/>
                  <a:gd name="T60" fmla="*/ 122 w 515"/>
                  <a:gd name="T61" fmla="*/ 67 h 428"/>
                  <a:gd name="T62" fmla="*/ 122 w 515"/>
                  <a:gd name="T63" fmla="*/ 63 h 428"/>
                  <a:gd name="T64" fmla="*/ 126 w 515"/>
                  <a:gd name="T65" fmla="*/ 61 h 428"/>
                  <a:gd name="T66" fmla="*/ 132 w 515"/>
                  <a:gd name="T67" fmla="*/ 61 h 428"/>
                  <a:gd name="T68" fmla="*/ 137 w 515"/>
                  <a:gd name="T69" fmla="*/ 65 h 428"/>
                  <a:gd name="T70" fmla="*/ 137 w 515"/>
                  <a:gd name="T71" fmla="*/ 71 h 428"/>
                  <a:gd name="T72" fmla="*/ 145 w 515"/>
                  <a:gd name="T73" fmla="*/ 77 h 428"/>
                  <a:gd name="T74" fmla="*/ 151 w 515"/>
                  <a:gd name="T75" fmla="*/ 81 h 428"/>
                  <a:gd name="T76" fmla="*/ 155 w 515"/>
                  <a:gd name="T77" fmla="*/ 89 h 428"/>
                  <a:gd name="T78" fmla="*/ 155 w 515"/>
                  <a:gd name="T79" fmla="*/ 97 h 428"/>
                  <a:gd name="T80" fmla="*/ 161 w 515"/>
                  <a:gd name="T81" fmla="*/ 104 h 428"/>
                  <a:gd name="T82" fmla="*/ 173 w 515"/>
                  <a:gd name="T83" fmla="*/ 106 h 428"/>
                  <a:gd name="T84" fmla="*/ 186 w 515"/>
                  <a:gd name="T85" fmla="*/ 116 h 428"/>
                  <a:gd name="T86" fmla="*/ 198 w 515"/>
                  <a:gd name="T87" fmla="*/ 126 h 428"/>
                  <a:gd name="T88" fmla="*/ 202 w 515"/>
                  <a:gd name="T89" fmla="*/ 140 h 428"/>
                  <a:gd name="T90" fmla="*/ 206 w 515"/>
                  <a:gd name="T91" fmla="*/ 157 h 428"/>
                  <a:gd name="T92" fmla="*/ 214 w 515"/>
                  <a:gd name="T93" fmla="*/ 175 h 428"/>
                  <a:gd name="T94" fmla="*/ 224 w 515"/>
                  <a:gd name="T95" fmla="*/ 181 h 428"/>
                  <a:gd name="T96" fmla="*/ 229 w 515"/>
                  <a:gd name="T97" fmla="*/ 136 h 428"/>
                  <a:gd name="T98" fmla="*/ 229 w 515"/>
                  <a:gd name="T99" fmla="*/ 44 h 428"/>
                  <a:gd name="T100" fmla="*/ 300 w 515"/>
                  <a:gd name="T101" fmla="*/ 2 h 428"/>
                  <a:gd name="T102" fmla="*/ 392 w 515"/>
                  <a:gd name="T103" fmla="*/ 4 h 428"/>
                  <a:gd name="T104" fmla="*/ 437 w 515"/>
                  <a:gd name="T105" fmla="*/ 4 h 428"/>
                  <a:gd name="T106" fmla="*/ 456 w 515"/>
                  <a:gd name="T107" fmla="*/ 4 h 428"/>
                  <a:gd name="T108" fmla="*/ 474 w 515"/>
                  <a:gd name="T109" fmla="*/ 2 h 428"/>
                  <a:gd name="T110" fmla="*/ 498 w 515"/>
                  <a:gd name="T111" fmla="*/ 0 h 428"/>
                  <a:gd name="T112" fmla="*/ 513 w 515"/>
                  <a:gd name="T113" fmla="*/ 2 h 428"/>
                  <a:gd name="T114" fmla="*/ 513 w 515"/>
                  <a:gd name="T115" fmla="*/ 6 h 428"/>
                  <a:gd name="T116" fmla="*/ 515 w 515"/>
                  <a:gd name="T117" fmla="*/ 28 h 428"/>
                  <a:gd name="T118" fmla="*/ 515 w 515"/>
                  <a:gd name="T119" fmla="*/ 67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5"/>
                  <a:gd name="T181" fmla="*/ 0 h 428"/>
                  <a:gd name="T182" fmla="*/ 515 w 515"/>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5" h="428">
                    <a:moveTo>
                      <a:pt x="515" y="87"/>
                    </a:moveTo>
                    <a:lnTo>
                      <a:pt x="513" y="138"/>
                    </a:lnTo>
                    <a:lnTo>
                      <a:pt x="513" y="189"/>
                    </a:lnTo>
                    <a:lnTo>
                      <a:pt x="513" y="271"/>
                    </a:lnTo>
                    <a:lnTo>
                      <a:pt x="515" y="411"/>
                    </a:lnTo>
                    <a:lnTo>
                      <a:pt x="470" y="413"/>
                    </a:lnTo>
                    <a:lnTo>
                      <a:pt x="429" y="415"/>
                    </a:lnTo>
                    <a:lnTo>
                      <a:pt x="392" y="415"/>
                    </a:lnTo>
                    <a:lnTo>
                      <a:pt x="357" y="418"/>
                    </a:lnTo>
                    <a:lnTo>
                      <a:pt x="327" y="420"/>
                    </a:lnTo>
                    <a:lnTo>
                      <a:pt x="298" y="420"/>
                    </a:lnTo>
                    <a:lnTo>
                      <a:pt x="271" y="422"/>
                    </a:lnTo>
                    <a:lnTo>
                      <a:pt x="249" y="424"/>
                    </a:lnTo>
                    <a:lnTo>
                      <a:pt x="222" y="424"/>
                    </a:lnTo>
                    <a:lnTo>
                      <a:pt x="198" y="426"/>
                    </a:lnTo>
                    <a:lnTo>
                      <a:pt x="175" y="426"/>
                    </a:lnTo>
                    <a:lnTo>
                      <a:pt x="151" y="426"/>
                    </a:lnTo>
                    <a:lnTo>
                      <a:pt x="124" y="428"/>
                    </a:lnTo>
                    <a:lnTo>
                      <a:pt x="92" y="428"/>
                    </a:lnTo>
                    <a:lnTo>
                      <a:pt x="51" y="428"/>
                    </a:lnTo>
                    <a:lnTo>
                      <a:pt x="0" y="428"/>
                    </a:lnTo>
                    <a:lnTo>
                      <a:pt x="2" y="344"/>
                    </a:lnTo>
                    <a:lnTo>
                      <a:pt x="2" y="279"/>
                    </a:lnTo>
                    <a:lnTo>
                      <a:pt x="2" y="195"/>
                    </a:lnTo>
                    <a:lnTo>
                      <a:pt x="2" y="57"/>
                    </a:lnTo>
                    <a:lnTo>
                      <a:pt x="10" y="53"/>
                    </a:lnTo>
                    <a:lnTo>
                      <a:pt x="14" y="48"/>
                    </a:lnTo>
                    <a:lnTo>
                      <a:pt x="18" y="48"/>
                    </a:lnTo>
                    <a:lnTo>
                      <a:pt x="26" y="48"/>
                    </a:lnTo>
                    <a:lnTo>
                      <a:pt x="30" y="55"/>
                    </a:lnTo>
                    <a:lnTo>
                      <a:pt x="32" y="59"/>
                    </a:lnTo>
                    <a:lnTo>
                      <a:pt x="34" y="69"/>
                    </a:lnTo>
                    <a:lnTo>
                      <a:pt x="38" y="87"/>
                    </a:lnTo>
                    <a:lnTo>
                      <a:pt x="40" y="89"/>
                    </a:lnTo>
                    <a:lnTo>
                      <a:pt x="42" y="93"/>
                    </a:lnTo>
                    <a:lnTo>
                      <a:pt x="45" y="95"/>
                    </a:lnTo>
                    <a:lnTo>
                      <a:pt x="47" y="97"/>
                    </a:lnTo>
                    <a:lnTo>
                      <a:pt x="57" y="99"/>
                    </a:lnTo>
                    <a:lnTo>
                      <a:pt x="63" y="99"/>
                    </a:lnTo>
                    <a:lnTo>
                      <a:pt x="67" y="99"/>
                    </a:lnTo>
                    <a:lnTo>
                      <a:pt x="71" y="97"/>
                    </a:lnTo>
                    <a:lnTo>
                      <a:pt x="71" y="95"/>
                    </a:lnTo>
                    <a:lnTo>
                      <a:pt x="71" y="93"/>
                    </a:lnTo>
                    <a:lnTo>
                      <a:pt x="71" y="89"/>
                    </a:lnTo>
                    <a:lnTo>
                      <a:pt x="71" y="87"/>
                    </a:lnTo>
                    <a:lnTo>
                      <a:pt x="79" y="87"/>
                    </a:lnTo>
                    <a:lnTo>
                      <a:pt x="85" y="87"/>
                    </a:lnTo>
                    <a:lnTo>
                      <a:pt x="92" y="89"/>
                    </a:lnTo>
                    <a:lnTo>
                      <a:pt x="98" y="91"/>
                    </a:lnTo>
                    <a:lnTo>
                      <a:pt x="102" y="89"/>
                    </a:lnTo>
                    <a:lnTo>
                      <a:pt x="106" y="85"/>
                    </a:lnTo>
                    <a:lnTo>
                      <a:pt x="108" y="83"/>
                    </a:lnTo>
                    <a:lnTo>
                      <a:pt x="112" y="81"/>
                    </a:lnTo>
                    <a:lnTo>
                      <a:pt x="114" y="79"/>
                    </a:lnTo>
                    <a:lnTo>
                      <a:pt x="116" y="75"/>
                    </a:lnTo>
                    <a:lnTo>
                      <a:pt x="118" y="73"/>
                    </a:lnTo>
                    <a:lnTo>
                      <a:pt x="118" y="69"/>
                    </a:lnTo>
                    <a:lnTo>
                      <a:pt x="120" y="69"/>
                    </a:lnTo>
                    <a:lnTo>
                      <a:pt x="122" y="69"/>
                    </a:lnTo>
                    <a:lnTo>
                      <a:pt x="122" y="67"/>
                    </a:lnTo>
                    <a:lnTo>
                      <a:pt x="122" y="65"/>
                    </a:lnTo>
                    <a:lnTo>
                      <a:pt x="122" y="63"/>
                    </a:lnTo>
                    <a:lnTo>
                      <a:pt x="122" y="61"/>
                    </a:lnTo>
                    <a:lnTo>
                      <a:pt x="126" y="61"/>
                    </a:lnTo>
                    <a:lnTo>
                      <a:pt x="130" y="61"/>
                    </a:lnTo>
                    <a:lnTo>
                      <a:pt x="132" y="61"/>
                    </a:lnTo>
                    <a:lnTo>
                      <a:pt x="137" y="61"/>
                    </a:lnTo>
                    <a:lnTo>
                      <a:pt x="137" y="65"/>
                    </a:lnTo>
                    <a:lnTo>
                      <a:pt x="137" y="69"/>
                    </a:lnTo>
                    <a:lnTo>
                      <a:pt x="137" y="71"/>
                    </a:lnTo>
                    <a:lnTo>
                      <a:pt x="137" y="75"/>
                    </a:lnTo>
                    <a:lnTo>
                      <a:pt x="145" y="77"/>
                    </a:lnTo>
                    <a:lnTo>
                      <a:pt x="149" y="79"/>
                    </a:lnTo>
                    <a:lnTo>
                      <a:pt x="151" y="81"/>
                    </a:lnTo>
                    <a:lnTo>
                      <a:pt x="155" y="85"/>
                    </a:lnTo>
                    <a:lnTo>
                      <a:pt x="155" y="89"/>
                    </a:lnTo>
                    <a:lnTo>
                      <a:pt x="155" y="93"/>
                    </a:lnTo>
                    <a:lnTo>
                      <a:pt x="155" y="97"/>
                    </a:lnTo>
                    <a:lnTo>
                      <a:pt x="157" y="104"/>
                    </a:lnTo>
                    <a:lnTo>
                      <a:pt x="161" y="104"/>
                    </a:lnTo>
                    <a:lnTo>
                      <a:pt x="167" y="106"/>
                    </a:lnTo>
                    <a:lnTo>
                      <a:pt x="173" y="106"/>
                    </a:lnTo>
                    <a:lnTo>
                      <a:pt x="179" y="108"/>
                    </a:lnTo>
                    <a:lnTo>
                      <a:pt x="186" y="116"/>
                    </a:lnTo>
                    <a:lnTo>
                      <a:pt x="192" y="122"/>
                    </a:lnTo>
                    <a:lnTo>
                      <a:pt x="198" y="126"/>
                    </a:lnTo>
                    <a:lnTo>
                      <a:pt x="200" y="132"/>
                    </a:lnTo>
                    <a:lnTo>
                      <a:pt x="202" y="140"/>
                    </a:lnTo>
                    <a:lnTo>
                      <a:pt x="204" y="148"/>
                    </a:lnTo>
                    <a:lnTo>
                      <a:pt x="206" y="157"/>
                    </a:lnTo>
                    <a:lnTo>
                      <a:pt x="206" y="165"/>
                    </a:lnTo>
                    <a:lnTo>
                      <a:pt x="214" y="175"/>
                    </a:lnTo>
                    <a:lnTo>
                      <a:pt x="220" y="179"/>
                    </a:lnTo>
                    <a:lnTo>
                      <a:pt x="224" y="181"/>
                    </a:lnTo>
                    <a:lnTo>
                      <a:pt x="229" y="183"/>
                    </a:lnTo>
                    <a:lnTo>
                      <a:pt x="229" y="136"/>
                    </a:lnTo>
                    <a:lnTo>
                      <a:pt x="229" y="91"/>
                    </a:lnTo>
                    <a:lnTo>
                      <a:pt x="229" y="44"/>
                    </a:lnTo>
                    <a:lnTo>
                      <a:pt x="229" y="0"/>
                    </a:lnTo>
                    <a:lnTo>
                      <a:pt x="300" y="2"/>
                    </a:lnTo>
                    <a:lnTo>
                      <a:pt x="353" y="4"/>
                    </a:lnTo>
                    <a:lnTo>
                      <a:pt x="392" y="4"/>
                    </a:lnTo>
                    <a:lnTo>
                      <a:pt x="419" y="4"/>
                    </a:lnTo>
                    <a:lnTo>
                      <a:pt x="437" y="4"/>
                    </a:lnTo>
                    <a:lnTo>
                      <a:pt x="447" y="4"/>
                    </a:lnTo>
                    <a:lnTo>
                      <a:pt x="456" y="4"/>
                    </a:lnTo>
                    <a:lnTo>
                      <a:pt x="462" y="2"/>
                    </a:lnTo>
                    <a:lnTo>
                      <a:pt x="474" y="2"/>
                    </a:lnTo>
                    <a:lnTo>
                      <a:pt x="486" y="0"/>
                    </a:lnTo>
                    <a:lnTo>
                      <a:pt x="498" y="0"/>
                    </a:lnTo>
                    <a:lnTo>
                      <a:pt x="511" y="0"/>
                    </a:lnTo>
                    <a:lnTo>
                      <a:pt x="513" y="2"/>
                    </a:lnTo>
                    <a:lnTo>
                      <a:pt x="513" y="4"/>
                    </a:lnTo>
                    <a:lnTo>
                      <a:pt x="513" y="6"/>
                    </a:lnTo>
                    <a:lnTo>
                      <a:pt x="515" y="8"/>
                    </a:lnTo>
                    <a:lnTo>
                      <a:pt x="515" y="28"/>
                    </a:lnTo>
                    <a:lnTo>
                      <a:pt x="515" y="46"/>
                    </a:lnTo>
                    <a:lnTo>
                      <a:pt x="515" y="67"/>
                    </a:lnTo>
                    <a:lnTo>
                      <a:pt x="515"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2" name="Freeform 378"/>
              <p:cNvSpPr>
                <a:spLocks/>
              </p:cNvSpPr>
              <p:nvPr/>
            </p:nvSpPr>
            <p:spPr bwMode="auto">
              <a:xfrm>
                <a:off x="2016" y="712"/>
                <a:ext cx="131" cy="397"/>
              </a:xfrm>
              <a:custGeom>
                <a:avLst/>
                <a:gdLst>
                  <a:gd name="T0" fmla="*/ 131 w 131"/>
                  <a:gd name="T1" fmla="*/ 155 h 397"/>
                  <a:gd name="T2" fmla="*/ 129 w 131"/>
                  <a:gd name="T3" fmla="*/ 306 h 397"/>
                  <a:gd name="T4" fmla="*/ 127 w 131"/>
                  <a:gd name="T5" fmla="*/ 383 h 397"/>
                  <a:gd name="T6" fmla="*/ 124 w 131"/>
                  <a:gd name="T7" fmla="*/ 385 h 397"/>
                  <a:gd name="T8" fmla="*/ 106 w 131"/>
                  <a:gd name="T9" fmla="*/ 387 h 397"/>
                  <a:gd name="T10" fmla="*/ 75 w 131"/>
                  <a:gd name="T11" fmla="*/ 389 h 397"/>
                  <a:gd name="T12" fmla="*/ 45 w 131"/>
                  <a:gd name="T13" fmla="*/ 391 h 397"/>
                  <a:gd name="T14" fmla="*/ 14 w 131"/>
                  <a:gd name="T15" fmla="*/ 395 h 397"/>
                  <a:gd name="T16" fmla="*/ 2 w 131"/>
                  <a:gd name="T17" fmla="*/ 379 h 397"/>
                  <a:gd name="T18" fmla="*/ 4 w 131"/>
                  <a:gd name="T19" fmla="*/ 220 h 397"/>
                  <a:gd name="T20" fmla="*/ 10 w 131"/>
                  <a:gd name="T21" fmla="*/ 8 h 397"/>
                  <a:gd name="T22" fmla="*/ 12 w 131"/>
                  <a:gd name="T23" fmla="*/ 14 h 397"/>
                  <a:gd name="T24" fmla="*/ 14 w 131"/>
                  <a:gd name="T25" fmla="*/ 47 h 397"/>
                  <a:gd name="T26" fmla="*/ 16 w 131"/>
                  <a:gd name="T27" fmla="*/ 100 h 397"/>
                  <a:gd name="T28" fmla="*/ 14 w 131"/>
                  <a:gd name="T29" fmla="*/ 126 h 397"/>
                  <a:gd name="T30" fmla="*/ 12 w 131"/>
                  <a:gd name="T31" fmla="*/ 126 h 397"/>
                  <a:gd name="T32" fmla="*/ 12 w 131"/>
                  <a:gd name="T33" fmla="*/ 179 h 397"/>
                  <a:gd name="T34" fmla="*/ 12 w 131"/>
                  <a:gd name="T35" fmla="*/ 291 h 397"/>
                  <a:gd name="T36" fmla="*/ 14 w 131"/>
                  <a:gd name="T37" fmla="*/ 330 h 397"/>
                  <a:gd name="T38" fmla="*/ 16 w 131"/>
                  <a:gd name="T39" fmla="*/ 330 h 397"/>
                  <a:gd name="T40" fmla="*/ 16 w 131"/>
                  <a:gd name="T41" fmla="*/ 275 h 397"/>
                  <a:gd name="T42" fmla="*/ 16 w 131"/>
                  <a:gd name="T43" fmla="*/ 155 h 397"/>
                  <a:gd name="T44" fmla="*/ 20 w 131"/>
                  <a:gd name="T45" fmla="*/ 98 h 397"/>
                  <a:gd name="T46" fmla="*/ 20 w 131"/>
                  <a:gd name="T47" fmla="*/ 32 h 397"/>
                  <a:gd name="T48" fmla="*/ 26 w 131"/>
                  <a:gd name="T49" fmla="*/ 0 h 397"/>
                  <a:gd name="T50" fmla="*/ 35 w 131"/>
                  <a:gd name="T51" fmla="*/ 2 h 397"/>
                  <a:gd name="T52" fmla="*/ 43 w 131"/>
                  <a:gd name="T53" fmla="*/ 61 h 397"/>
                  <a:gd name="T54" fmla="*/ 43 w 131"/>
                  <a:gd name="T55" fmla="*/ 198 h 397"/>
                  <a:gd name="T56" fmla="*/ 43 w 131"/>
                  <a:gd name="T57" fmla="*/ 316 h 397"/>
                  <a:gd name="T58" fmla="*/ 43 w 131"/>
                  <a:gd name="T59" fmla="*/ 332 h 397"/>
                  <a:gd name="T60" fmla="*/ 43 w 131"/>
                  <a:gd name="T61" fmla="*/ 340 h 397"/>
                  <a:gd name="T62" fmla="*/ 47 w 131"/>
                  <a:gd name="T63" fmla="*/ 340 h 397"/>
                  <a:gd name="T64" fmla="*/ 47 w 131"/>
                  <a:gd name="T65" fmla="*/ 267 h 397"/>
                  <a:gd name="T66" fmla="*/ 51 w 131"/>
                  <a:gd name="T67" fmla="*/ 75 h 397"/>
                  <a:gd name="T68" fmla="*/ 57 w 131"/>
                  <a:gd name="T69" fmla="*/ 6 h 397"/>
                  <a:gd name="T70" fmla="*/ 65 w 131"/>
                  <a:gd name="T71" fmla="*/ 8 h 397"/>
                  <a:gd name="T72" fmla="*/ 69 w 131"/>
                  <a:gd name="T73" fmla="*/ 51 h 397"/>
                  <a:gd name="T74" fmla="*/ 69 w 131"/>
                  <a:gd name="T75" fmla="*/ 134 h 397"/>
                  <a:gd name="T76" fmla="*/ 71 w 131"/>
                  <a:gd name="T77" fmla="*/ 177 h 397"/>
                  <a:gd name="T78" fmla="*/ 73 w 131"/>
                  <a:gd name="T79" fmla="*/ 177 h 397"/>
                  <a:gd name="T80" fmla="*/ 75 w 131"/>
                  <a:gd name="T81" fmla="*/ 132 h 397"/>
                  <a:gd name="T82" fmla="*/ 77 w 131"/>
                  <a:gd name="T83" fmla="*/ 45 h 397"/>
                  <a:gd name="T84" fmla="*/ 82 w 131"/>
                  <a:gd name="T85" fmla="*/ 2 h 397"/>
                  <a:gd name="T86" fmla="*/ 90 w 131"/>
                  <a:gd name="T87" fmla="*/ 4 h 397"/>
                  <a:gd name="T88" fmla="*/ 96 w 131"/>
                  <a:gd name="T89" fmla="*/ 12 h 397"/>
                  <a:gd name="T90" fmla="*/ 96 w 131"/>
                  <a:gd name="T91" fmla="*/ 79 h 397"/>
                  <a:gd name="T92" fmla="*/ 94 w 131"/>
                  <a:gd name="T93" fmla="*/ 171 h 397"/>
                  <a:gd name="T94" fmla="*/ 98 w 131"/>
                  <a:gd name="T95" fmla="*/ 171 h 397"/>
                  <a:gd name="T96" fmla="*/ 100 w 131"/>
                  <a:gd name="T97" fmla="*/ 128 h 397"/>
                  <a:gd name="T98" fmla="*/ 102 w 131"/>
                  <a:gd name="T99" fmla="*/ 43 h 397"/>
                  <a:gd name="T100" fmla="*/ 106 w 131"/>
                  <a:gd name="T101" fmla="*/ 0 h 397"/>
                  <a:gd name="T102" fmla="*/ 110 w 131"/>
                  <a:gd name="T103" fmla="*/ 4 h 397"/>
                  <a:gd name="T104" fmla="*/ 112 w 131"/>
                  <a:gd name="T105" fmla="*/ 39 h 397"/>
                  <a:gd name="T106" fmla="*/ 112 w 131"/>
                  <a:gd name="T107" fmla="*/ 106 h 397"/>
                  <a:gd name="T108" fmla="*/ 114 w 131"/>
                  <a:gd name="T109" fmla="*/ 138 h 397"/>
                  <a:gd name="T110" fmla="*/ 116 w 131"/>
                  <a:gd name="T111" fmla="*/ 134 h 397"/>
                  <a:gd name="T112" fmla="*/ 118 w 131"/>
                  <a:gd name="T113" fmla="*/ 104 h 397"/>
                  <a:gd name="T114" fmla="*/ 120 w 131"/>
                  <a:gd name="T115" fmla="*/ 43 h 397"/>
                  <a:gd name="T116" fmla="*/ 124 w 131"/>
                  <a:gd name="T117" fmla="*/ 12 h 397"/>
                  <a:gd name="T118" fmla="*/ 127 w 131"/>
                  <a:gd name="T119" fmla="*/ 14 h 397"/>
                  <a:gd name="T120" fmla="*/ 129 w 131"/>
                  <a:gd name="T121" fmla="*/ 30 h 397"/>
                  <a:gd name="T122" fmla="*/ 131 w 131"/>
                  <a:gd name="T123" fmla="*/ 63 h 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397"/>
                  <a:gd name="T188" fmla="*/ 131 w 131"/>
                  <a:gd name="T189" fmla="*/ 397 h 3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397">
                    <a:moveTo>
                      <a:pt x="131" y="79"/>
                    </a:moveTo>
                    <a:lnTo>
                      <a:pt x="131" y="155"/>
                    </a:lnTo>
                    <a:lnTo>
                      <a:pt x="131" y="230"/>
                    </a:lnTo>
                    <a:lnTo>
                      <a:pt x="129" y="306"/>
                    </a:lnTo>
                    <a:lnTo>
                      <a:pt x="129" y="383"/>
                    </a:lnTo>
                    <a:lnTo>
                      <a:pt x="127" y="383"/>
                    </a:lnTo>
                    <a:lnTo>
                      <a:pt x="127" y="385"/>
                    </a:lnTo>
                    <a:lnTo>
                      <a:pt x="124" y="385"/>
                    </a:lnTo>
                    <a:lnTo>
                      <a:pt x="122" y="387"/>
                    </a:lnTo>
                    <a:lnTo>
                      <a:pt x="106" y="387"/>
                    </a:lnTo>
                    <a:lnTo>
                      <a:pt x="90" y="389"/>
                    </a:lnTo>
                    <a:lnTo>
                      <a:pt x="75" y="389"/>
                    </a:lnTo>
                    <a:lnTo>
                      <a:pt x="59" y="391"/>
                    </a:lnTo>
                    <a:lnTo>
                      <a:pt x="45" y="391"/>
                    </a:lnTo>
                    <a:lnTo>
                      <a:pt x="28" y="393"/>
                    </a:lnTo>
                    <a:lnTo>
                      <a:pt x="14" y="395"/>
                    </a:lnTo>
                    <a:lnTo>
                      <a:pt x="0" y="397"/>
                    </a:lnTo>
                    <a:lnTo>
                      <a:pt x="2" y="379"/>
                    </a:lnTo>
                    <a:lnTo>
                      <a:pt x="2" y="332"/>
                    </a:lnTo>
                    <a:lnTo>
                      <a:pt x="4" y="220"/>
                    </a:lnTo>
                    <a:lnTo>
                      <a:pt x="6" y="6"/>
                    </a:lnTo>
                    <a:lnTo>
                      <a:pt x="10" y="8"/>
                    </a:lnTo>
                    <a:lnTo>
                      <a:pt x="12" y="10"/>
                    </a:lnTo>
                    <a:lnTo>
                      <a:pt x="12" y="14"/>
                    </a:lnTo>
                    <a:lnTo>
                      <a:pt x="14" y="20"/>
                    </a:lnTo>
                    <a:lnTo>
                      <a:pt x="14" y="47"/>
                    </a:lnTo>
                    <a:lnTo>
                      <a:pt x="16" y="73"/>
                    </a:lnTo>
                    <a:lnTo>
                      <a:pt x="16" y="100"/>
                    </a:lnTo>
                    <a:lnTo>
                      <a:pt x="16" y="126"/>
                    </a:lnTo>
                    <a:lnTo>
                      <a:pt x="14" y="126"/>
                    </a:lnTo>
                    <a:lnTo>
                      <a:pt x="12" y="126"/>
                    </a:lnTo>
                    <a:lnTo>
                      <a:pt x="12" y="179"/>
                    </a:lnTo>
                    <a:lnTo>
                      <a:pt x="12" y="238"/>
                    </a:lnTo>
                    <a:lnTo>
                      <a:pt x="12" y="291"/>
                    </a:lnTo>
                    <a:lnTo>
                      <a:pt x="12" y="330"/>
                    </a:lnTo>
                    <a:lnTo>
                      <a:pt x="14" y="330"/>
                    </a:lnTo>
                    <a:lnTo>
                      <a:pt x="16" y="330"/>
                    </a:lnTo>
                    <a:lnTo>
                      <a:pt x="16" y="275"/>
                    </a:lnTo>
                    <a:lnTo>
                      <a:pt x="16" y="210"/>
                    </a:lnTo>
                    <a:lnTo>
                      <a:pt x="16" y="155"/>
                    </a:lnTo>
                    <a:lnTo>
                      <a:pt x="18" y="130"/>
                    </a:lnTo>
                    <a:lnTo>
                      <a:pt x="20" y="98"/>
                    </a:lnTo>
                    <a:lnTo>
                      <a:pt x="20" y="65"/>
                    </a:lnTo>
                    <a:lnTo>
                      <a:pt x="20" y="32"/>
                    </a:lnTo>
                    <a:lnTo>
                      <a:pt x="20" y="0"/>
                    </a:lnTo>
                    <a:lnTo>
                      <a:pt x="26" y="0"/>
                    </a:lnTo>
                    <a:lnTo>
                      <a:pt x="30" y="0"/>
                    </a:lnTo>
                    <a:lnTo>
                      <a:pt x="35" y="2"/>
                    </a:lnTo>
                    <a:lnTo>
                      <a:pt x="43" y="6"/>
                    </a:lnTo>
                    <a:lnTo>
                      <a:pt x="43" y="61"/>
                    </a:lnTo>
                    <a:lnTo>
                      <a:pt x="43" y="120"/>
                    </a:lnTo>
                    <a:lnTo>
                      <a:pt x="43" y="198"/>
                    </a:lnTo>
                    <a:lnTo>
                      <a:pt x="41" y="310"/>
                    </a:lnTo>
                    <a:lnTo>
                      <a:pt x="43" y="316"/>
                    </a:lnTo>
                    <a:lnTo>
                      <a:pt x="43" y="324"/>
                    </a:lnTo>
                    <a:lnTo>
                      <a:pt x="43" y="332"/>
                    </a:lnTo>
                    <a:lnTo>
                      <a:pt x="43" y="340"/>
                    </a:lnTo>
                    <a:lnTo>
                      <a:pt x="45" y="340"/>
                    </a:lnTo>
                    <a:lnTo>
                      <a:pt x="47" y="340"/>
                    </a:lnTo>
                    <a:lnTo>
                      <a:pt x="49" y="340"/>
                    </a:lnTo>
                    <a:lnTo>
                      <a:pt x="47" y="267"/>
                    </a:lnTo>
                    <a:lnTo>
                      <a:pt x="49" y="169"/>
                    </a:lnTo>
                    <a:lnTo>
                      <a:pt x="51" y="75"/>
                    </a:lnTo>
                    <a:lnTo>
                      <a:pt x="53" y="6"/>
                    </a:lnTo>
                    <a:lnTo>
                      <a:pt x="57" y="6"/>
                    </a:lnTo>
                    <a:lnTo>
                      <a:pt x="61" y="6"/>
                    </a:lnTo>
                    <a:lnTo>
                      <a:pt x="65" y="8"/>
                    </a:lnTo>
                    <a:lnTo>
                      <a:pt x="69" y="8"/>
                    </a:lnTo>
                    <a:lnTo>
                      <a:pt x="69" y="51"/>
                    </a:lnTo>
                    <a:lnTo>
                      <a:pt x="69" y="92"/>
                    </a:lnTo>
                    <a:lnTo>
                      <a:pt x="69" y="134"/>
                    </a:lnTo>
                    <a:lnTo>
                      <a:pt x="69" y="177"/>
                    </a:lnTo>
                    <a:lnTo>
                      <a:pt x="71" y="177"/>
                    </a:lnTo>
                    <a:lnTo>
                      <a:pt x="73" y="177"/>
                    </a:lnTo>
                    <a:lnTo>
                      <a:pt x="75" y="177"/>
                    </a:lnTo>
                    <a:lnTo>
                      <a:pt x="75" y="132"/>
                    </a:lnTo>
                    <a:lnTo>
                      <a:pt x="77" y="87"/>
                    </a:lnTo>
                    <a:lnTo>
                      <a:pt x="77" y="45"/>
                    </a:lnTo>
                    <a:lnTo>
                      <a:pt x="77" y="0"/>
                    </a:lnTo>
                    <a:lnTo>
                      <a:pt x="82" y="2"/>
                    </a:lnTo>
                    <a:lnTo>
                      <a:pt x="86" y="4"/>
                    </a:lnTo>
                    <a:lnTo>
                      <a:pt x="90" y="4"/>
                    </a:lnTo>
                    <a:lnTo>
                      <a:pt x="94" y="6"/>
                    </a:lnTo>
                    <a:lnTo>
                      <a:pt x="96" y="12"/>
                    </a:lnTo>
                    <a:lnTo>
                      <a:pt x="98" y="30"/>
                    </a:lnTo>
                    <a:lnTo>
                      <a:pt x="96" y="79"/>
                    </a:lnTo>
                    <a:lnTo>
                      <a:pt x="94" y="171"/>
                    </a:lnTo>
                    <a:lnTo>
                      <a:pt x="96" y="171"/>
                    </a:lnTo>
                    <a:lnTo>
                      <a:pt x="98" y="171"/>
                    </a:lnTo>
                    <a:lnTo>
                      <a:pt x="100" y="171"/>
                    </a:lnTo>
                    <a:lnTo>
                      <a:pt x="100" y="128"/>
                    </a:lnTo>
                    <a:lnTo>
                      <a:pt x="102" y="85"/>
                    </a:lnTo>
                    <a:lnTo>
                      <a:pt x="102" y="43"/>
                    </a:lnTo>
                    <a:lnTo>
                      <a:pt x="104" y="0"/>
                    </a:lnTo>
                    <a:lnTo>
                      <a:pt x="106" y="0"/>
                    </a:lnTo>
                    <a:lnTo>
                      <a:pt x="108" y="2"/>
                    </a:lnTo>
                    <a:lnTo>
                      <a:pt x="110" y="4"/>
                    </a:lnTo>
                    <a:lnTo>
                      <a:pt x="112" y="4"/>
                    </a:lnTo>
                    <a:lnTo>
                      <a:pt x="112" y="39"/>
                    </a:lnTo>
                    <a:lnTo>
                      <a:pt x="112" y="71"/>
                    </a:lnTo>
                    <a:lnTo>
                      <a:pt x="112" y="106"/>
                    </a:lnTo>
                    <a:lnTo>
                      <a:pt x="112" y="140"/>
                    </a:lnTo>
                    <a:lnTo>
                      <a:pt x="114" y="138"/>
                    </a:lnTo>
                    <a:lnTo>
                      <a:pt x="116" y="136"/>
                    </a:lnTo>
                    <a:lnTo>
                      <a:pt x="116" y="134"/>
                    </a:lnTo>
                    <a:lnTo>
                      <a:pt x="118" y="134"/>
                    </a:lnTo>
                    <a:lnTo>
                      <a:pt x="118" y="104"/>
                    </a:lnTo>
                    <a:lnTo>
                      <a:pt x="118" y="73"/>
                    </a:lnTo>
                    <a:lnTo>
                      <a:pt x="120" y="43"/>
                    </a:lnTo>
                    <a:lnTo>
                      <a:pt x="122" y="10"/>
                    </a:lnTo>
                    <a:lnTo>
                      <a:pt x="124" y="12"/>
                    </a:lnTo>
                    <a:lnTo>
                      <a:pt x="127" y="12"/>
                    </a:lnTo>
                    <a:lnTo>
                      <a:pt x="127" y="14"/>
                    </a:lnTo>
                    <a:lnTo>
                      <a:pt x="129" y="16"/>
                    </a:lnTo>
                    <a:lnTo>
                      <a:pt x="129" y="30"/>
                    </a:lnTo>
                    <a:lnTo>
                      <a:pt x="131" y="47"/>
                    </a:lnTo>
                    <a:lnTo>
                      <a:pt x="131" y="63"/>
                    </a:lnTo>
                    <a:lnTo>
                      <a:pt x="131" y="7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3" name="Freeform 379"/>
              <p:cNvSpPr>
                <a:spLocks/>
              </p:cNvSpPr>
              <p:nvPr/>
            </p:nvSpPr>
            <p:spPr bwMode="auto">
              <a:xfrm>
                <a:off x="2128" y="875"/>
                <a:ext cx="4" cy="28"/>
              </a:xfrm>
              <a:custGeom>
                <a:avLst/>
                <a:gdLst>
                  <a:gd name="T0" fmla="*/ 4 w 4"/>
                  <a:gd name="T1" fmla="*/ 28 h 28"/>
                  <a:gd name="T2" fmla="*/ 4 w 4"/>
                  <a:gd name="T3" fmla="*/ 28 h 28"/>
                  <a:gd name="T4" fmla="*/ 2 w 4"/>
                  <a:gd name="T5" fmla="*/ 28 h 28"/>
                  <a:gd name="T6" fmla="*/ 2 w 4"/>
                  <a:gd name="T7" fmla="*/ 28 h 28"/>
                  <a:gd name="T8" fmla="*/ 0 w 4"/>
                  <a:gd name="T9" fmla="*/ 28 h 28"/>
                  <a:gd name="T10" fmla="*/ 0 w 4"/>
                  <a:gd name="T11" fmla="*/ 20 h 28"/>
                  <a:gd name="T12" fmla="*/ 0 w 4"/>
                  <a:gd name="T13" fmla="*/ 14 h 28"/>
                  <a:gd name="T14" fmla="*/ 0 w 4"/>
                  <a:gd name="T15" fmla="*/ 6 h 28"/>
                  <a:gd name="T16" fmla="*/ 0 w 4"/>
                  <a:gd name="T17" fmla="*/ 0 h 28"/>
                  <a:gd name="T18" fmla="*/ 2 w 4"/>
                  <a:gd name="T19" fmla="*/ 0 h 28"/>
                  <a:gd name="T20" fmla="*/ 2 w 4"/>
                  <a:gd name="T21" fmla="*/ 0 h 28"/>
                  <a:gd name="T22" fmla="*/ 2 w 4"/>
                  <a:gd name="T23" fmla="*/ 0 h 28"/>
                  <a:gd name="T24" fmla="*/ 4 w 4"/>
                  <a:gd name="T25" fmla="*/ 0 h 28"/>
                  <a:gd name="T26" fmla="*/ 4 w 4"/>
                  <a:gd name="T27" fmla="*/ 6 h 28"/>
                  <a:gd name="T28" fmla="*/ 4 w 4"/>
                  <a:gd name="T29" fmla="*/ 14 h 28"/>
                  <a:gd name="T30" fmla="*/ 4 w 4"/>
                  <a:gd name="T31" fmla="*/ 20 h 28"/>
                  <a:gd name="T32" fmla="*/ 4 w 4"/>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28"/>
                  <a:gd name="T53" fmla="*/ 4 w 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28">
                    <a:moveTo>
                      <a:pt x="4" y="28"/>
                    </a:moveTo>
                    <a:lnTo>
                      <a:pt x="4" y="28"/>
                    </a:lnTo>
                    <a:lnTo>
                      <a:pt x="2" y="28"/>
                    </a:lnTo>
                    <a:lnTo>
                      <a:pt x="0" y="28"/>
                    </a:lnTo>
                    <a:lnTo>
                      <a:pt x="0" y="20"/>
                    </a:lnTo>
                    <a:lnTo>
                      <a:pt x="0" y="14"/>
                    </a:lnTo>
                    <a:lnTo>
                      <a:pt x="0" y="6"/>
                    </a:lnTo>
                    <a:lnTo>
                      <a:pt x="0" y="0"/>
                    </a:lnTo>
                    <a:lnTo>
                      <a:pt x="2" y="0"/>
                    </a:lnTo>
                    <a:lnTo>
                      <a:pt x="4" y="0"/>
                    </a:lnTo>
                    <a:lnTo>
                      <a:pt x="4" y="6"/>
                    </a:lnTo>
                    <a:lnTo>
                      <a:pt x="4" y="14"/>
                    </a:lnTo>
                    <a:lnTo>
                      <a:pt x="4" y="20"/>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4" name="Freeform 380"/>
              <p:cNvSpPr>
                <a:spLocks/>
              </p:cNvSpPr>
              <p:nvPr/>
            </p:nvSpPr>
            <p:spPr bwMode="auto">
              <a:xfrm>
                <a:off x="2126" y="981"/>
                <a:ext cx="6" cy="102"/>
              </a:xfrm>
              <a:custGeom>
                <a:avLst/>
                <a:gdLst>
                  <a:gd name="T0" fmla="*/ 6 w 6"/>
                  <a:gd name="T1" fmla="*/ 102 h 102"/>
                  <a:gd name="T2" fmla="*/ 4 w 6"/>
                  <a:gd name="T3" fmla="*/ 102 h 102"/>
                  <a:gd name="T4" fmla="*/ 4 w 6"/>
                  <a:gd name="T5" fmla="*/ 102 h 102"/>
                  <a:gd name="T6" fmla="*/ 2 w 6"/>
                  <a:gd name="T7" fmla="*/ 102 h 102"/>
                  <a:gd name="T8" fmla="*/ 2 w 6"/>
                  <a:gd name="T9" fmla="*/ 102 h 102"/>
                  <a:gd name="T10" fmla="*/ 2 w 6"/>
                  <a:gd name="T11" fmla="*/ 77 h 102"/>
                  <a:gd name="T12" fmla="*/ 2 w 6"/>
                  <a:gd name="T13" fmla="*/ 51 h 102"/>
                  <a:gd name="T14" fmla="*/ 2 w 6"/>
                  <a:gd name="T15" fmla="*/ 26 h 102"/>
                  <a:gd name="T16" fmla="*/ 0 w 6"/>
                  <a:gd name="T17" fmla="*/ 0 h 102"/>
                  <a:gd name="T18" fmla="*/ 2 w 6"/>
                  <a:gd name="T19" fmla="*/ 0 h 102"/>
                  <a:gd name="T20" fmla="*/ 2 w 6"/>
                  <a:gd name="T21" fmla="*/ 0 h 102"/>
                  <a:gd name="T22" fmla="*/ 4 w 6"/>
                  <a:gd name="T23" fmla="*/ 0 h 102"/>
                  <a:gd name="T24" fmla="*/ 4 w 6"/>
                  <a:gd name="T25" fmla="*/ 0 h 102"/>
                  <a:gd name="T26" fmla="*/ 6 w 6"/>
                  <a:gd name="T27" fmla="*/ 26 h 102"/>
                  <a:gd name="T28" fmla="*/ 6 w 6"/>
                  <a:gd name="T29" fmla="*/ 51 h 102"/>
                  <a:gd name="T30" fmla="*/ 6 w 6"/>
                  <a:gd name="T31" fmla="*/ 75 h 102"/>
                  <a:gd name="T32" fmla="*/ 6 w 6"/>
                  <a:gd name="T33" fmla="*/ 10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2"/>
                  <a:gd name="T53" fmla="*/ 6 w 6"/>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2">
                    <a:moveTo>
                      <a:pt x="6" y="102"/>
                    </a:moveTo>
                    <a:lnTo>
                      <a:pt x="4" y="102"/>
                    </a:lnTo>
                    <a:lnTo>
                      <a:pt x="2" y="102"/>
                    </a:lnTo>
                    <a:lnTo>
                      <a:pt x="2" y="77"/>
                    </a:lnTo>
                    <a:lnTo>
                      <a:pt x="2" y="51"/>
                    </a:lnTo>
                    <a:lnTo>
                      <a:pt x="2" y="26"/>
                    </a:lnTo>
                    <a:lnTo>
                      <a:pt x="0" y="0"/>
                    </a:lnTo>
                    <a:lnTo>
                      <a:pt x="2" y="0"/>
                    </a:lnTo>
                    <a:lnTo>
                      <a:pt x="4" y="0"/>
                    </a:lnTo>
                    <a:lnTo>
                      <a:pt x="6" y="26"/>
                    </a:lnTo>
                    <a:lnTo>
                      <a:pt x="6" y="51"/>
                    </a:lnTo>
                    <a:lnTo>
                      <a:pt x="6" y="75"/>
                    </a:lnTo>
                    <a:lnTo>
                      <a:pt x="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5" name="Freeform 381"/>
              <p:cNvSpPr>
                <a:spLocks/>
              </p:cNvSpPr>
              <p:nvPr/>
            </p:nvSpPr>
            <p:spPr bwMode="auto">
              <a:xfrm>
                <a:off x="2126" y="914"/>
                <a:ext cx="4" cy="24"/>
              </a:xfrm>
              <a:custGeom>
                <a:avLst/>
                <a:gdLst>
                  <a:gd name="T0" fmla="*/ 4 w 4"/>
                  <a:gd name="T1" fmla="*/ 24 h 24"/>
                  <a:gd name="T2" fmla="*/ 4 w 4"/>
                  <a:gd name="T3" fmla="*/ 24 h 24"/>
                  <a:gd name="T4" fmla="*/ 2 w 4"/>
                  <a:gd name="T5" fmla="*/ 24 h 24"/>
                  <a:gd name="T6" fmla="*/ 2 w 4"/>
                  <a:gd name="T7" fmla="*/ 24 h 24"/>
                  <a:gd name="T8" fmla="*/ 0 w 4"/>
                  <a:gd name="T9" fmla="*/ 24 h 24"/>
                  <a:gd name="T10" fmla="*/ 0 w 4"/>
                  <a:gd name="T11" fmla="*/ 18 h 24"/>
                  <a:gd name="T12" fmla="*/ 0 w 4"/>
                  <a:gd name="T13" fmla="*/ 12 h 24"/>
                  <a:gd name="T14" fmla="*/ 0 w 4"/>
                  <a:gd name="T15" fmla="*/ 6 h 24"/>
                  <a:gd name="T16" fmla="*/ 0 w 4"/>
                  <a:gd name="T17" fmla="*/ 0 h 24"/>
                  <a:gd name="T18" fmla="*/ 2 w 4"/>
                  <a:gd name="T19" fmla="*/ 0 h 24"/>
                  <a:gd name="T20" fmla="*/ 2 w 4"/>
                  <a:gd name="T21" fmla="*/ 0 h 24"/>
                  <a:gd name="T22" fmla="*/ 4 w 4"/>
                  <a:gd name="T23" fmla="*/ 0 h 24"/>
                  <a:gd name="T24" fmla="*/ 4 w 4"/>
                  <a:gd name="T25" fmla="*/ 0 h 24"/>
                  <a:gd name="T26" fmla="*/ 4 w 4"/>
                  <a:gd name="T27" fmla="*/ 4 h 24"/>
                  <a:gd name="T28" fmla="*/ 4 w 4"/>
                  <a:gd name="T29" fmla="*/ 10 h 24"/>
                  <a:gd name="T30" fmla="*/ 4 w 4"/>
                  <a:gd name="T31" fmla="*/ 16 h 24"/>
                  <a:gd name="T32" fmla="*/ 4 w 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24"/>
                  <a:gd name="T53" fmla="*/ 4 w 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24">
                    <a:moveTo>
                      <a:pt x="4" y="24"/>
                    </a:moveTo>
                    <a:lnTo>
                      <a:pt x="4" y="24"/>
                    </a:lnTo>
                    <a:lnTo>
                      <a:pt x="2" y="24"/>
                    </a:lnTo>
                    <a:lnTo>
                      <a:pt x="0" y="24"/>
                    </a:lnTo>
                    <a:lnTo>
                      <a:pt x="0" y="18"/>
                    </a:lnTo>
                    <a:lnTo>
                      <a:pt x="0" y="12"/>
                    </a:lnTo>
                    <a:lnTo>
                      <a:pt x="0" y="6"/>
                    </a:lnTo>
                    <a:lnTo>
                      <a:pt x="0" y="0"/>
                    </a:lnTo>
                    <a:lnTo>
                      <a:pt x="2" y="0"/>
                    </a:lnTo>
                    <a:lnTo>
                      <a:pt x="4" y="0"/>
                    </a:lnTo>
                    <a:lnTo>
                      <a:pt x="4" y="4"/>
                    </a:lnTo>
                    <a:lnTo>
                      <a:pt x="4" y="10"/>
                    </a:lnTo>
                    <a:lnTo>
                      <a:pt x="4" y="16"/>
                    </a:lnTo>
                    <a:lnTo>
                      <a:pt x="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6" name="Freeform 382"/>
              <p:cNvSpPr>
                <a:spLocks/>
              </p:cNvSpPr>
              <p:nvPr/>
            </p:nvSpPr>
            <p:spPr bwMode="auto">
              <a:xfrm>
                <a:off x="2110" y="895"/>
                <a:ext cx="8" cy="53"/>
              </a:xfrm>
              <a:custGeom>
                <a:avLst/>
                <a:gdLst>
                  <a:gd name="T0" fmla="*/ 8 w 8"/>
                  <a:gd name="T1" fmla="*/ 31 h 53"/>
                  <a:gd name="T2" fmla="*/ 8 w 8"/>
                  <a:gd name="T3" fmla="*/ 35 h 53"/>
                  <a:gd name="T4" fmla="*/ 8 w 8"/>
                  <a:gd name="T5" fmla="*/ 41 h 53"/>
                  <a:gd name="T6" fmla="*/ 6 w 8"/>
                  <a:gd name="T7" fmla="*/ 47 h 53"/>
                  <a:gd name="T8" fmla="*/ 6 w 8"/>
                  <a:gd name="T9" fmla="*/ 53 h 53"/>
                  <a:gd name="T10" fmla="*/ 4 w 8"/>
                  <a:gd name="T11" fmla="*/ 53 h 53"/>
                  <a:gd name="T12" fmla="*/ 2 w 8"/>
                  <a:gd name="T13" fmla="*/ 53 h 53"/>
                  <a:gd name="T14" fmla="*/ 0 w 8"/>
                  <a:gd name="T15" fmla="*/ 53 h 53"/>
                  <a:gd name="T16" fmla="*/ 0 w 8"/>
                  <a:gd name="T17" fmla="*/ 53 h 53"/>
                  <a:gd name="T18" fmla="*/ 0 w 8"/>
                  <a:gd name="T19" fmla="*/ 39 h 53"/>
                  <a:gd name="T20" fmla="*/ 0 w 8"/>
                  <a:gd name="T21" fmla="*/ 27 h 53"/>
                  <a:gd name="T22" fmla="*/ 0 w 8"/>
                  <a:gd name="T23" fmla="*/ 15 h 53"/>
                  <a:gd name="T24" fmla="*/ 0 w 8"/>
                  <a:gd name="T25" fmla="*/ 0 h 53"/>
                  <a:gd name="T26" fmla="*/ 0 w 8"/>
                  <a:gd name="T27" fmla="*/ 0 h 53"/>
                  <a:gd name="T28" fmla="*/ 2 w 8"/>
                  <a:gd name="T29" fmla="*/ 0 h 53"/>
                  <a:gd name="T30" fmla="*/ 4 w 8"/>
                  <a:gd name="T31" fmla="*/ 0 h 53"/>
                  <a:gd name="T32" fmla="*/ 6 w 8"/>
                  <a:gd name="T33" fmla="*/ 0 h 53"/>
                  <a:gd name="T34" fmla="*/ 8 w 8"/>
                  <a:gd name="T35" fmla="*/ 11 h 53"/>
                  <a:gd name="T36" fmla="*/ 8 w 8"/>
                  <a:gd name="T37" fmla="*/ 17 h 53"/>
                  <a:gd name="T38" fmla="*/ 8 w 8"/>
                  <a:gd name="T39" fmla="*/ 23 h 53"/>
                  <a:gd name="T40" fmla="*/ 8 w 8"/>
                  <a:gd name="T41" fmla="*/ 3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3"/>
                  <a:gd name="T65" fmla="*/ 8 w 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3">
                    <a:moveTo>
                      <a:pt x="8" y="31"/>
                    </a:moveTo>
                    <a:lnTo>
                      <a:pt x="8" y="35"/>
                    </a:lnTo>
                    <a:lnTo>
                      <a:pt x="8" y="41"/>
                    </a:lnTo>
                    <a:lnTo>
                      <a:pt x="6" y="47"/>
                    </a:lnTo>
                    <a:lnTo>
                      <a:pt x="6" y="53"/>
                    </a:lnTo>
                    <a:lnTo>
                      <a:pt x="4" y="53"/>
                    </a:lnTo>
                    <a:lnTo>
                      <a:pt x="2" y="53"/>
                    </a:lnTo>
                    <a:lnTo>
                      <a:pt x="0" y="53"/>
                    </a:lnTo>
                    <a:lnTo>
                      <a:pt x="0" y="39"/>
                    </a:lnTo>
                    <a:lnTo>
                      <a:pt x="0" y="27"/>
                    </a:lnTo>
                    <a:lnTo>
                      <a:pt x="0" y="15"/>
                    </a:lnTo>
                    <a:lnTo>
                      <a:pt x="0" y="0"/>
                    </a:lnTo>
                    <a:lnTo>
                      <a:pt x="2" y="0"/>
                    </a:lnTo>
                    <a:lnTo>
                      <a:pt x="4" y="0"/>
                    </a:lnTo>
                    <a:lnTo>
                      <a:pt x="6" y="0"/>
                    </a:lnTo>
                    <a:lnTo>
                      <a:pt x="8" y="11"/>
                    </a:lnTo>
                    <a:lnTo>
                      <a:pt x="8" y="17"/>
                    </a:lnTo>
                    <a:lnTo>
                      <a:pt x="8" y="23"/>
                    </a:lnTo>
                    <a:lnTo>
                      <a:pt x="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7" name="Freeform 383"/>
              <p:cNvSpPr>
                <a:spLocks/>
              </p:cNvSpPr>
              <p:nvPr/>
            </p:nvSpPr>
            <p:spPr bwMode="auto">
              <a:xfrm>
                <a:off x="2083" y="901"/>
                <a:ext cx="8" cy="178"/>
              </a:xfrm>
              <a:custGeom>
                <a:avLst/>
                <a:gdLst>
                  <a:gd name="T0" fmla="*/ 8 w 8"/>
                  <a:gd name="T1" fmla="*/ 66 h 178"/>
                  <a:gd name="T2" fmla="*/ 6 w 8"/>
                  <a:gd name="T3" fmla="*/ 113 h 178"/>
                  <a:gd name="T4" fmla="*/ 6 w 8"/>
                  <a:gd name="T5" fmla="*/ 139 h 178"/>
                  <a:gd name="T6" fmla="*/ 6 w 8"/>
                  <a:gd name="T7" fmla="*/ 157 h 178"/>
                  <a:gd name="T8" fmla="*/ 6 w 8"/>
                  <a:gd name="T9" fmla="*/ 178 h 178"/>
                  <a:gd name="T10" fmla="*/ 6 w 8"/>
                  <a:gd name="T11" fmla="*/ 178 h 178"/>
                  <a:gd name="T12" fmla="*/ 4 w 8"/>
                  <a:gd name="T13" fmla="*/ 178 h 178"/>
                  <a:gd name="T14" fmla="*/ 2 w 8"/>
                  <a:gd name="T15" fmla="*/ 178 h 178"/>
                  <a:gd name="T16" fmla="*/ 0 w 8"/>
                  <a:gd name="T17" fmla="*/ 178 h 178"/>
                  <a:gd name="T18" fmla="*/ 0 w 8"/>
                  <a:gd name="T19" fmla="*/ 135 h 178"/>
                  <a:gd name="T20" fmla="*/ 0 w 8"/>
                  <a:gd name="T21" fmla="*/ 90 h 178"/>
                  <a:gd name="T22" fmla="*/ 0 w 8"/>
                  <a:gd name="T23" fmla="*/ 45 h 178"/>
                  <a:gd name="T24" fmla="*/ 0 w 8"/>
                  <a:gd name="T25" fmla="*/ 0 h 178"/>
                  <a:gd name="T26" fmla="*/ 2 w 8"/>
                  <a:gd name="T27" fmla="*/ 0 h 178"/>
                  <a:gd name="T28" fmla="*/ 2 w 8"/>
                  <a:gd name="T29" fmla="*/ 0 h 178"/>
                  <a:gd name="T30" fmla="*/ 4 w 8"/>
                  <a:gd name="T31" fmla="*/ 0 h 178"/>
                  <a:gd name="T32" fmla="*/ 6 w 8"/>
                  <a:gd name="T33" fmla="*/ 0 h 178"/>
                  <a:gd name="T34" fmla="*/ 6 w 8"/>
                  <a:gd name="T35" fmla="*/ 17 h 178"/>
                  <a:gd name="T36" fmla="*/ 6 w 8"/>
                  <a:gd name="T37" fmla="*/ 33 h 178"/>
                  <a:gd name="T38" fmla="*/ 6 w 8"/>
                  <a:gd name="T39" fmla="*/ 49 h 178"/>
                  <a:gd name="T40" fmla="*/ 8 w 8"/>
                  <a:gd name="T41" fmla="*/ 66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78"/>
                  <a:gd name="T65" fmla="*/ 8 w 8"/>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78">
                    <a:moveTo>
                      <a:pt x="8" y="66"/>
                    </a:moveTo>
                    <a:lnTo>
                      <a:pt x="6" y="113"/>
                    </a:lnTo>
                    <a:lnTo>
                      <a:pt x="6" y="139"/>
                    </a:lnTo>
                    <a:lnTo>
                      <a:pt x="6" y="157"/>
                    </a:lnTo>
                    <a:lnTo>
                      <a:pt x="6" y="178"/>
                    </a:lnTo>
                    <a:lnTo>
                      <a:pt x="4" y="178"/>
                    </a:lnTo>
                    <a:lnTo>
                      <a:pt x="2" y="178"/>
                    </a:lnTo>
                    <a:lnTo>
                      <a:pt x="0" y="178"/>
                    </a:lnTo>
                    <a:lnTo>
                      <a:pt x="0" y="135"/>
                    </a:lnTo>
                    <a:lnTo>
                      <a:pt x="0" y="90"/>
                    </a:lnTo>
                    <a:lnTo>
                      <a:pt x="0" y="45"/>
                    </a:lnTo>
                    <a:lnTo>
                      <a:pt x="0" y="0"/>
                    </a:lnTo>
                    <a:lnTo>
                      <a:pt x="2" y="0"/>
                    </a:lnTo>
                    <a:lnTo>
                      <a:pt x="4" y="0"/>
                    </a:lnTo>
                    <a:lnTo>
                      <a:pt x="6" y="0"/>
                    </a:lnTo>
                    <a:lnTo>
                      <a:pt x="6" y="17"/>
                    </a:lnTo>
                    <a:lnTo>
                      <a:pt x="6" y="33"/>
                    </a:lnTo>
                    <a:lnTo>
                      <a:pt x="6" y="49"/>
                    </a:lnTo>
                    <a:lnTo>
                      <a:pt x="8" y="66"/>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8" name="Freeform 384"/>
              <p:cNvSpPr>
                <a:spLocks/>
              </p:cNvSpPr>
              <p:nvPr/>
            </p:nvSpPr>
            <p:spPr bwMode="auto">
              <a:xfrm>
                <a:off x="1985" y="712"/>
                <a:ext cx="31" cy="399"/>
              </a:xfrm>
              <a:custGeom>
                <a:avLst/>
                <a:gdLst>
                  <a:gd name="T0" fmla="*/ 31 w 31"/>
                  <a:gd name="T1" fmla="*/ 18 h 399"/>
                  <a:gd name="T2" fmla="*/ 29 w 31"/>
                  <a:gd name="T3" fmla="*/ 112 h 399"/>
                  <a:gd name="T4" fmla="*/ 27 w 31"/>
                  <a:gd name="T5" fmla="*/ 208 h 399"/>
                  <a:gd name="T6" fmla="*/ 27 w 31"/>
                  <a:gd name="T7" fmla="*/ 302 h 399"/>
                  <a:gd name="T8" fmla="*/ 25 w 31"/>
                  <a:gd name="T9" fmla="*/ 399 h 399"/>
                  <a:gd name="T10" fmla="*/ 18 w 31"/>
                  <a:gd name="T11" fmla="*/ 399 h 399"/>
                  <a:gd name="T12" fmla="*/ 12 w 31"/>
                  <a:gd name="T13" fmla="*/ 399 h 399"/>
                  <a:gd name="T14" fmla="*/ 6 w 31"/>
                  <a:gd name="T15" fmla="*/ 399 h 399"/>
                  <a:gd name="T16" fmla="*/ 0 w 31"/>
                  <a:gd name="T17" fmla="*/ 399 h 399"/>
                  <a:gd name="T18" fmla="*/ 2 w 31"/>
                  <a:gd name="T19" fmla="*/ 196 h 399"/>
                  <a:gd name="T20" fmla="*/ 2 w 31"/>
                  <a:gd name="T21" fmla="*/ 85 h 399"/>
                  <a:gd name="T22" fmla="*/ 4 w 31"/>
                  <a:gd name="T23" fmla="*/ 32 h 399"/>
                  <a:gd name="T24" fmla="*/ 6 w 31"/>
                  <a:gd name="T25" fmla="*/ 0 h 399"/>
                  <a:gd name="T26" fmla="*/ 12 w 31"/>
                  <a:gd name="T27" fmla="*/ 0 h 399"/>
                  <a:gd name="T28" fmla="*/ 18 w 31"/>
                  <a:gd name="T29" fmla="*/ 2 h 399"/>
                  <a:gd name="T30" fmla="*/ 25 w 31"/>
                  <a:gd name="T31" fmla="*/ 4 h 399"/>
                  <a:gd name="T32" fmla="*/ 31 w 31"/>
                  <a:gd name="T33" fmla="*/ 4 h 399"/>
                  <a:gd name="T34" fmla="*/ 31 w 31"/>
                  <a:gd name="T35" fmla="*/ 8 h 399"/>
                  <a:gd name="T36" fmla="*/ 31 w 31"/>
                  <a:gd name="T37" fmla="*/ 10 h 399"/>
                  <a:gd name="T38" fmla="*/ 31 w 31"/>
                  <a:gd name="T39" fmla="*/ 14 h 399"/>
                  <a:gd name="T40" fmla="*/ 31 w 31"/>
                  <a:gd name="T41" fmla="*/ 18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99"/>
                  <a:gd name="T65" fmla="*/ 31 w 31"/>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99">
                    <a:moveTo>
                      <a:pt x="31" y="18"/>
                    </a:moveTo>
                    <a:lnTo>
                      <a:pt x="29" y="112"/>
                    </a:lnTo>
                    <a:lnTo>
                      <a:pt x="27" y="208"/>
                    </a:lnTo>
                    <a:lnTo>
                      <a:pt x="27" y="302"/>
                    </a:lnTo>
                    <a:lnTo>
                      <a:pt x="25" y="399"/>
                    </a:lnTo>
                    <a:lnTo>
                      <a:pt x="18" y="399"/>
                    </a:lnTo>
                    <a:lnTo>
                      <a:pt x="12" y="399"/>
                    </a:lnTo>
                    <a:lnTo>
                      <a:pt x="6" y="399"/>
                    </a:lnTo>
                    <a:lnTo>
                      <a:pt x="0" y="399"/>
                    </a:lnTo>
                    <a:lnTo>
                      <a:pt x="2" y="196"/>
                    </a:lnTo>
                    <a:lnTo>
                      <a:pt x="2" y="85"/>
                    </a:lnTo>
                    <a:lnTo>
                      <a:pt x="4" y="32"/>
                    </a:lnTo>
                    <a:lnTo>
                      <a:pt x="6" y="0"/>
                    </a:lnTo>
                    <a:lnTo>
                      <a:pt x="12" y="0"/>
                    </a:lnTo>
                    <a:lnTo>
                      <a:pt x="18" y="2"/>
                    </a:lnTo>
                    <a:lnTo>
                      <a:pt x="25" y="4"/>
                    </a:lnTo>
                    <a:lnTo>
                      <a:pt x="31" y="4"/>
                    </a:lnTo>
                    <a:lnTo>
                      <a:pt x="31" y="8"/>
                    </a:lnTo>
                    <a:lnTo>
                      <a:pt x="31" y="10"/>
                    </a:lnTo>
                    <a:lnTo>
                      <a:pt x="31" y="14"/>
                    </a:lnTo>
                    <a:lnTo>
                      <a:pt x="31" y="18"/>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9" name="Freeform 385"/>
              <p:cNvSpPr>
                <a:spLocks/>
              </p:cNvSpPr>
              <p:nvPr/>
            </p:nvSpPr>
            <p:spPr bwMode="auto">
              <a:xfrm>
                <a:off x="1963" y="718"/>
                <a:ext cx="18" cy="389"/>
              </a:xfrm>
              <a:custGeom>
                <a:avLst/>
                <a:gdLst>
                  <a:gd name="T0" fmla="*/ 18 w 18"/>
                  <a:gd name="T1" fmla="*/ 110 h 389"/>
                  <a:gd name="T2" fmla="*/ 18 w 18"/>
                  <a:gd name="T3" fmla="*/ 179 h 389"/>
                  <a:gd name="T4" fmla="*/ 18 w 18"/>
                  <a:gd name="T5" fmla="*/ 249 h 389"/>
                  <a:gd name="T6" fmla="*/ 18 w 18"/>
                  <a:gd name="T7" fmla="*/ 320 h 389"/>
                  <a:gd name="T8" fmla="*/ 16 w 18"/>
                  <a:gd name="T9" fmla="*/ 389 h 389"/>
                  <a:gd name="T10" fmla="*/ 12 w 18"/>
                  <a:gd name="T11" fmla="*/ 389 h 389"/>
                  <a:gd name="T12" fmla="*/ 8 w 18"/>
                  <a:gd name="T13" fmla="*/ 389 h 389"/>
                  <a:gd name="T14" fmla="*/ 4 w 18"/>
                  <a:gd name="T15" fmla="*/ 389 h 389"/>
                  <a:gd name="T16" fmla="*/ 0 w 18"/>
                  <a:gd name="T17" fmla="*/ 389 h 389"/>
                  <a:gd name="T18" fmla="*/ 0 w 18"/>
                  <a:gd name="T19" fmla="*/ 296 h 389"/>
                  <a:gd name="T20" fmla="*/ 2 w 18"/>
                  <a:gd name="T21" fmla="*/ 202 h 389"/>
                  <a:gd name="T22" fmla="*/ 4 w 18"/>
                  <a:gd name="T23" fmla="*/ 110 h 389"/>
                  <a:gd name="T24" fmla="*/ 6 w 18"/>
                  <a:gd name="T25" fmla="*/ 16 h 389"/>
                  <a:gd name="T26" fmla="*/ 6 w 18"/>
                  <a:gd name="T27" fmla="*/ 12 h 389"/>
                  <a:gd name="T28" fmla="*/ 8 w 18"/>
                  <a:gd name="T29" fmla="*/ 8 h 389"/>
                  <a:gd name="T30" fmla="*/ 8 w 18"/>
                  <a:gd name="T31" fmla="*/ 4 h 389"/>
                  <a:gd name="T32" fmla="*/ 8 w 18"/>
                  <a:gd name="T33" fmla="*/ 0 h 389"/>
                  <a:gd name="T34" fmla="*/ 10 w 18"/>
                  <a:gd name="T35" fmla="*/ 0 h 389"/>
                  <a:gd name="T36" fmla="*/ 14 w 18"/>
                  <a:gd name="T37" fmla="*/ 0 h 389"/>
                  <a:gd name="T38" fmla="*/ 16 w 18"/>
                  <a:gd name="T39" fmla="*/ 0 h 389"/>
                  <a:gd name="T40" fmla="*/ 18 w 18"/>
                  <a:gd name="T41" fmla="*/ 0 h 389"/>
                  <a:gd name="T42" fmla="*/ 18 w 18"/>
                  <a:gd name="T43" fmla="*/ 26 h 389"/>
                  <a:gd name="T44" fmla="*/ 18 w 18"/>
                  <a:gd name="T45" fmla="*/ 55 h 389"/>
                  <a:gd name="T46" fmla="*/ 18 w 18"/>
                  <a:gd name="T47" fmla="*/ 81 h 389"/>
                  <a:gd name="T48" fmla="*/ 18 w 18"/>
                  <a:gd name="T49" fmla="*/ 110 h 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389"/>
                  <a:gd name="T77" fmla="*/ 18 w 18"/>
                  <a:gd name="T78" fmla="*/ 389 h 3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389">
                    <a:moveTo>
                      <a:pt x="18" y="110"/>
                    </a:moveTo>
                    <a:lnTo>
                      <a:pt x="18" y="179"/>
                    </a:lnTo>
                    <a:lnTo>
                      <a:pt x="18" y="249"/>
                    </a:lnTo>
                    <a:lnTo>
                      <a:pt x="18" y="320"/>
                    </a:lnTo>
                    <a:lnTo>
                      <a:pt x="16" y="389"/>
                    </a:lnTo>
                    <a:lnTo>
                      <a:pt x="12" y="389"/>
                    </a:lnTo>
                    <a:lnTo>
                      <a:pt x="8" y="389"/>
                    </a:lnTo>
                    <a:lnTo>
                      <a:pt x="4" y="389"/>
                    </a:lnTo>
                    <a:lnTo>
                      <a:pt x="0" y="389"/>
                    </a:lnTo>
                    <a:lnTo>
                      <a:pt x="0" y="296"/>
                    </a:lnTo>
                    <a:lnTo>
                      <a:pt x="2" y="202"/>
                    </a:lnTo>
                    <a:lnTo>
                      <a:pt x="4" y="110"/>
                    </a:lnTo>
                    <a:lnTo>
                      <a:pt x="6" y="16"/>
                    </a:lnTo>
                    <a:lnTo>
                      <a:pt x="6" y="12"/>
                    </a:lnTo>
                    <a:lnTo>
                      <a:pt x="8" y="8"/>
                    </a:lnTo>
                    <a:lnTo>
                      <a:pt x="8" y="4"/>
                    </a:lnTo>
                    <a:lnTo>
                      <a:pt x="8" y="0"/>
                    </a:lnTo>
                    <a:lnTo>
                      <a:pt x="10" y="0"/>
                    </a:lnTo>
                    <a:lnTo>
                      <a:pt x="14" y="0"/>
                    </a:lnTo>
                    <a:lnTo>
                      <a:pt x="16" y="0"/>
                    </a:lnTo>
                    <a:lnTo>
                      <a:pt x="18" y="0"/>
                    </a:lnTo>
                    <a:lnTo>
                      <a:pt x="18" y="26"/>
                    </a:lnTo>
                    <a:lnTo>
                      <a:pt x="18" y="55"/>
                    </a:lnTo>
                    <a:lnTo>
                      <a:pt x="18" y="81"/>
                    </a:lnTo>
                    <a:lnTo>
                      <a:pt x="18" y="11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0" name="Freeform 386"/>
              <p:cNvSpPr>
                <a:spLocks/>
              </p:cNvSpPr>
              <p:nvPr/>
            </p:nvSpPr>
            <p:spPr bwMode="auto">
              <a:xfrm>
                <a:off x="1946" y="716"/>
                <a:ext cx="15" cy="391"/>
              </a:xfrm>
              <a:custGeom>
                <a:avLst/>
                <a:gdLst>
                  <a:gd name="T0" fmla="*/ 15 w 15"/>
                  <a:gd name="T1" fmla="*/ 65 h 391"/>
                  <a:gd name="T2" fmla="*/ 15 w 15"/>
                  <a:gd name="T3" fmla="*/ 147 h 391"/>
                  <a:gd name="T4" fmla="*/ 15 w 15"/>
                  <a:gd name="T5" fmla="*/ 228 h 391"/>
                  <a:gd name="T6" fmla="*/ 13 w 15"/>
                  <a:gd name="T7" fmla="*/ 310 h 391"/>
                  <a:gd name="T8" fmla="*/ 13 w 15"/>
                  <a:gd name="T9" fmla="*/ 391 h 391"/>
                  <a:gd name="T10" fmla="*/ 8 w 15"/>
                  <a:gd name="T11" fmla="*/ 391 h 391"/>
                  <a:gd name="T12" fmla="*/ 6 w 15"/>
                  <a:gd name="T13" fmla="*/ 391 h 391"/>
                  <a:gd name="T14" fmla="*/ 2 w 15"/>
                  <a:gd name="T15" fmla="*/ 391 h 391"/>
                  <a:gd name="T16" fmla="*/ 0 w 15"/>
                  <a:gd name="T17" fmla="*/ 391 h 391"/>
                  <a:gd name="T18" fmla="*/ 0 w 15"/>
                  <a:gd name="T19" fmla="*/ 269 h 391"/>
                  <a:gd name="T20" fmla="*/ 0 w 15"/>
                  <a:gd name="T21" fmla="*/ 185 h 391"/>
                  <a:gd name="T22" fmla="*/ 2 w 15"/>
                  <a:gd name="T23" fmla="*/ 110 h 391"/>
                  <a:gd name="T24" fmla="*/ 4 w 15"/>
                  <a:gd name="T25" fmla="*/ 0 h 391"/>
                  <a:gd name="T26" fmla="*/ 8 w 15"/>
                  <a:gd name="T27" fmla="*/ 2 h 391"/>
                  <a:gd name="T28" fmla="*/ 13 w 15"/>
                  <a:gd name="T29" fmla="*/ 2 h 391"/>
                  <a:gd name="T30" fmla="*/ 13 w 15"/>
                  <a:gd name="T31" fmla="*/ 4 h 391"/>
                  <a:gd name="T32" fmla="*/ 15 w 15"/>
                  <a:gd name="T33" fmla="*/ 6 h 391"/>
                  <a:gd name="T34" fmla="*/ 15 w 15"/>
                  <a:gd name="T35" fmla="*/ 20 h 391"/>
                  <a:gd name="T36" fmla="*/ 15 w 15"/>
                  <a:gd name="T37" fmla="*/ 35 h 391"/>
                  <a:gd name="T38" fmla="*/ 15 w 15"/>
                  <a:gd name="T39" fmla="*/ 51 h 391"/>
                  <a:gd name="T40" fmla="*/ 15 w 15"/>
                  <a:gd name="T41" fmla="*/ 65 h 3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91"/>
                  <a:gd name="T65" fmla="*/ 15 w 15"/>
                  <a:gd name="T66" fmla="*/ 391 h 3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91">
                    <a:moveTo>
                      <a:pt x="15" y="65"/>
                    </a:moveTo>
                    <a:lnTo>
                      <a:pt x="15" y="147"/>
                    </a:lnTo>
                    <a:lnTo>
                      <a:pt x="15" y="228"/>
                    </a:lnTo>
                    <a:lnTo>
                      <a:pt x="13" y="310"/>
                    </a:lnTo>
                    <a:lnTo>
                      <a:pt x="13" y="391"/>
                    </a:lnTo>
                    <a:lnTo>
                      <a:pt x="8" y="391"/>
                    </a:lnTo>
                    <a:lnTo>
                      <a:pt x="6" y="391"/>
                    </a:lnTo>
                    <a:lnTo>
                      <a:pt x="2" y="391"/>
                    </a:lnTo>
                    <a:lnTo>
                      <a:pt x="0" y="391"/>
                    </a:lnTo>
                    <a:lnTo>
                      <a:pt x="0" y="269"/>
                    </a:lnTo>
                    <a:lnTo>
                      <a:pt x="0" y="185"/>
                    </a:lnTo>
                    <a:lnTo>
                      <a:pt x="2" y="110"/>
                    </a:lnTo>
                    <a:lnTo>
                      <a:pt x="4" y="0"/>
                    </a:lnTo>
                    <a:lnTo>
                      <a:pt x="8" y="2"/>
                    </a:lnTo>
                    <a:lnTo>
                      <a:pt x="13" y="2"/>
                    </a:lnTo>
                    <a:lnTo>
                      <a:pt x="13" y="4"/>
                    </a:lnTo>
                    <a:lnTo>
                      <a:pt x="15" y="6"/>
                    </a:lnTo>
                    <a:lnTo>
                      <a:pt x="15" y="20"/>
                    </a:lnTo>
                    <a:lnTo>
                      <a:pt x="15" y="35"/>
                    </a:lnTo>
                    <a:lnTo>
                      <a:pt x="15" y="51"/>
                    </a:lnTo>
                    <a:lnTo>
                      <a:pt x="15" y="65"/>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1" name="Freeform 387"/>
              <p:cNvSpPr>
                <a:spLocks/>
              </p:cNvSpPr>
              <p:nvPr/>
            </p:nvSpPr>
            <p:spPr bwMode="auto">
              <a:xfrm>
                <a:off x="1922" y="714"/>
                <a:ext cx="22" cy="397"/>
              </a:xfrm>
              <a:custGeom>
                <a:avLst/>
                <a:gdLst>
                  <a:gd name="T0" fmla="*/ 22 w 22"/>
                  <a:gd name="T1" fmla="*/ 94 h 397"/>
                  <a:gd name="T2" fmla="*/ 20 w 22"/>
                  <a:gd name="T3" fmla="*/ 169 h 397"/>
                  <a:gd name="T4" fmla="*/ 20 w 22"/>
                  <a:gd name="T5" fmla="*/ 242 h 397"/>
                  <a:gd name="T6" fmla="*/ 18 w 22"/>
                  <a:gd name="T7" fmla="*/ 318 h 397"/>
                  <a:gd name="T8" fmla="*/ 16 w 22"/>
                  <a:gd name="T9" fmla="*/ 393 h 397"/>
                  <a:gd name="T10" fmla="*/ 12 w 22"/>
                  <a:gd name="T11" fmla="*/ 395 h 397"/>
                  <a:gd name="T12" fmla="*/ 10 w 22"/>
                  <a:gd name="T13" fmla="*/ 395 h 397"/>
                  <a:gd name="T14" fmla="*/ 6 w 22"/>
                  <a:gd name="T15" fmla="*/ 397 h 397"/>
                  <a:gd name="T16" fmla="*/ 0 w 22"/>
                  <a:gd name="T17" fmla="*/ 397 h 397"/>
                  <a:gd name="T18" fmla="*/ 0 w 22"/>
                  <a:gd name="T19" fmla="*/ 363 h 397"/>
                  <a:gd name="T20" fmla="*/ 0 w 22"/>
                  <a:gd name="T21" fmla="*/ 312 h 397"/>
                  <a:gd name="T22" fmla="*/ 2 w 22"/>
                  <a:gd name="T23" fmla="*/ 204 h 397"/>
                  <a:gd name="T24" fmla="*/ 4 w 22"/>
                  <a:gd name="T25" fmla="*/ 2 h 397"/>
                  <a:gd name="T26" fmla="*/ 8 w 22"/>
                  <a:gd name="T27" fmla="*/ 0 h 397"/>
                  <a:gd name="T28" fmla="*/ 12 w 22"/>
                  <a:gd name="T29" fmla="*/ 0 h 397"/>
                  <a:gd name="T30" fmla="*/ 16 w 22"/>
                  <a:gd name="T31" fmla="*/ 2 h 397"/>
                  <a:gd name="T32" fmla="*/ 20 w 22"/>
                  <a:gd name="T33" fmla="*/ 2 h 397"/>
                  <a:gd name="T34" fmla="*/ 20 w 22"/>
                  <a:gd name="T35" fmla="*/ 24 h 397"/>
                  <a:gd name="T36" fmla="*/ 22 w 22"/>
                  <a:gd name="T37" fmla="*/ 47 h 397"/>
                  <a:gd name="T38" fmla="*/ 22 w 22"/>
                  <a:gd name="T39" fmla="*/ 71 h 397"/>
                  <a:gd name="T40" fmla="*/ 22 w 22"/>
                  <a:gd name="T41" fmla="*/ 94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97"/>
                  <a:gd name="T65" fmla="*/ 22 w 22"/>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97">
                    <a:moveTo>
                      <a:pt x="22" y="94"/>
                    </a:moveTo>
                    <a:lnTo>
                      <a:pt x="20" y="169"/>
                    </a:lnTo>
                    <a:lnTo>
                      <a:pt x="20" y="242"/>
                    </a:lnTo>
                    <a:lnTo>
                      <a:pt x="18" y="318"/>
                    </a:lnTo>
                    <a:lnTo>
                      <a:pt x="16" y="393"/>
                    </a:lnTo>
                    <a:lnTo>
                      <a:pt x="12" y="395"/>
                    </a:lnTo>
                    <a:lnTo>
                      <a:pt x="10" y="395"/>
                    </a:lnTo>
                    <a:lnTo>
                      <a:pt x="6" y="397"/>
                    </a:lnTo>
                    <a:lnTo>
                      <a:pt x="0" y="397"/>
                    </a:lnTo>
                    <a:lnTo>
                      <a:pt x="0" y="363"/>
                    </a:lnTo>
                    <a:lnTo>
                      <a:pt x="0" y="312"/>
                    </a:lnTo>
                    <a:lnTo>
                      <a:pt x="2" y="204"/>
                    </a:lnTo>
                    <a:lnTo>
                      <a:pt x="4" y="2"/>
                    </a:lnTo>
                    <a:lnTo>
                      <a:pt x="8" y="0"/>
                    </a:lnTo>
                    <a:lnTo>
                      <a:pt x="12" y="0"/>
                    </a:lnTo>
                    <a:lnTo>
                      <a:pt x="16" y="2"/>
                    </a:lnTo>
                    <a:lnTo>
                      <a:pt x="20" y="2"/>
                    </a:lnTo>
                    <a:lnTo>
                      <a:pt x="20" y="24"/>
                    </a:lnTo>
                    <a:lnTo>
                      <a:pt x="22" y="47"/>
                    </a:lnTo>
                    <a:lnTo>
                      <a:pt x="22" y="71"/>
                    </a:lnTo>
                    <a:lnTo>
                      <a:pt x="22" y="94"/>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2" name="Freeform 388"/>
              <p:cNvSpPr>
                <a:spLocks/>
              </p:cNvSpPr>
              <p:nvPr/>
            </p:nvSpPr>
            <p:spPr bwMode="auto">
              <a:xfrm>
                <a:off x="1895" y="716"/>
                <a:ext cx="25" cy="400"/>
              </a:xfrm>
              <a:custGeom>
                <a:avLst/>
                <a:gdLst>
                  <a:gd name="T0" fmla="*/ 25 w 25"/>
                  <a:gd name="T1" fmla="*/ 18 h 400"/>
                  <a:gd name="T2" fmla="*/ 23 w 25"/>
                  <a:gd name="T3" fmla="*/ 112 h 400"/>
                  <a:gd name="T4" fmla="*/ 21 w 25"/>
                  <a:gd name="T5" fmla="*/ 206 h 400"/>
                  <a:gd name="T6" fmla="*/ 19 w 25"/>
                  <a:gd name="T7" fmla="*/ 302 h 400"/>
                  <a:gd name="T8" fmla="*/ 16 w 25"/>
                  <a:gd name="T9" fmla="*/ 395 h 400"/>
                  <a:gd name="T10" fmla="*/ 12 w 25"/>
                  <a:gd name="T11" fmla="*/ 397 h 400"/>
                  <a:gd name="T12" fmla="*/ 8 w 25"/>
                  <a:gd name="T13" fmla="*/ 397 h 400"/>
                  <a:gd name="T14" fmla="*/ 4 w 25"/>
                  <a:gd name="T15" fmla="*/ 397 h 400"/>
                  <a:gd name="T16" fmla="*/ 0 w 25"/>
                  <a:gd name="T17" fmla="*/ 400 h 400"/>
                  <a:gd name="T18" fmla="*/ 2 w 25"/>
                  <a:gd name="T19" fmla="*/ 302 h 400"/>
                  <a:gd name="T20" fmla="*/ 4 w 25"/>
                  <a:gd name="T21" fmla="*/ 204 h 400"/>
                  <a:gd name="T22" fmla="*/ 4 w 25"/>
                  <a:gd name="T23" fmla="*/ 106 h 400"/>
                  <a:gd name="T24" fmla="*/ 6 w 25"/>
                  <a:gd name="T25" fmla="*/ 6 h 400"/>
                  <a:gd name="T26" fmla="*/ 8 w 25"/>
                  <a:gd name="T27" fmla="*/ 4 h 400"/>
                  <a:gd name="T28" fmla="*/ 10 w 25"/>
                  <a:gd name="T29" fmla="*/ 2 h 400"/>
                  <a:gd name="T30" fmla="*/ 10 w 25"/>
                  <a:gd name="T31" fmla="*/ 2 h 400"/>
                  <a:gd name="T32" fmla="*/ 12 w 25"/>
                  <a:gd name="T33" fmla="*/ 0 h 400"/>
                  <a:gd name="T34" fmla="*/ 14 w 25"/>
                  <a:gd name="T35" fmla="*/ 0 h 400"/>
                  <a:gd name="T36" fmla="*/ 16 w 25"/>
                  <a:gd name="T37" fmla="*/ 0 h 400"/>
                  <a:gd name="T38" fmla="*/ 19 w 25"/>
                  <a:gd name="T39" fmla="*/ 0 h 400"/>
                  <a:gd name="T40" fmla="*/ 23 w 25"/>
                  <a:gd name="T41" fmla="*/ 0 h 400"/>
                  <a:gd name="T42" fmla="*/ 23 w 25"/>
                  <a:gd name="T43" fmla="*/ 4 h 400"/>
                  <a:gd name="T44" fmla="*/ 23 w 25"/>
                  <a:gd name="T45" fmla="*/ 8 h 400"/>
                  <a:gd name="T46" fmla="*/ 23 w 25"/>
                  <a:gd name="T47" fmla="*/ 14 h 400"/>
                  <a:gd name="T48" fmla="*/ 25 w 25"/>
                  <a:gd name="T49" fmla="*/ 18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400"/>
                  <a:gd name="T77" fmla="*/ 25 w 25"/>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400">
                    <a:moveTo>
                      <a:pt x="25" y="18"/>
                    </a:moveTo>
                    <a:lnTo>
                      <a:pt x="23" y="112"/>
                    </a:lnTo>
                    <a:lnTo>
                      <a:pt x="21" y="206"/>
                    </a:lnTo>
                    <a:lnTo>
                      <a:pt x="19" y="302"/>
                    </a:lnTo>
                    <a:lnTo>
                      <a:pt x="16" y="395"/>
                    </a:lnTo>
                    <a:lnTo>
                      <a:pt x="12" y="397"/>
                    </a:lnTo>
                    <a:lnTo>
                      <a:pt x="8" y="397"/>
                    </a:lnTo>
                    <a:lnTo>
                      <a:pt x="4" y="397"/>
                    </a:lnTo>
                    <a:lnTo>
                      <a:pt x="0" y="400"/>
                    </a:lnTo>
                    <a:lnTo>
                      <a:pt x="2" y="302"/>
                    </a:lnTo>
                    <a:lnTo>
                      <a:pt x="4" y="204"/>
                    </a:lnTo>
                    <a:lnTo>
                      <a:pt x="4" y="106"/>
                    </a:lnTo>
                    <a:lnTo>
                      <a:pt x="6" y="6"/>
                    </a:lnTo>
                    <a:lnTo>
                      <a:pt x="8" y="4"/>
                    </a:lnTo>
                    <a:lnTo>
                      <a:pt x="10" y="2"/>
                    </a:lnTo>
                    <a:lnTo>
                      <a:pt x="12" y="0"/>
                    </a:lnTo>
                    <a:lnTo>
                      <a:pt x="14" y="0"/>
                    </a:lnTo>
                    <a:lnTo>
                      <a:pt x="16" y="0"/>
                    </a:lnTo>
                    <a:lnTo>
                      <a:pt x="19" y="0"/>
                    </a:lnTo>
                    <a:lnTo>
                      <a:pt x="23" y="0"/>
                    </a:lnTo>
                    <a:lnTo>
                      <a:pt x="23" y="4"/>
                    </a:lnTo>
                    <a:lnTo>
                      <a:pt x="23" y="8"/>
                    </a:lnTo>
                    <a:lnTo>
                      <a:pt x="23" y="14"/>
                    </a:lnTo>
                    <a:lnTo>
                      <a:pt x="25"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3" name="Freeform 389"/>
              <p:cNvSpPr>
                <a:spLocks/>
              </p:cNvSpPr>
              <p:nvPr/>
            </p:nvSpPr>
            <p:spPr bwMode="auto">
              <a:xfrm>
                <a:off x="1873" y="710"/>
                <a:ext cx="22" cy="401"/>
              </a:xfrm>
              <a:custGeom>
                <a:avLst/>
                <a:gdLst>
                  <a:gd name="T0" fmla="*/ 22 w 22"/>
                  <a:gd name="T1" fmla="*/ 59 h 401"/>
                  <a:gd name="T2" fmla="*/ 20 w 22"/>
                  <a:gd name="T3" fmla="*/ 145 h 401"/>
                  <a:gd name="T4" fmla="*/ 18 w 22"/>
                  <a:gd name="T5" fmla="*/ 230 h 401"/>
                  <a:gd name="T6" fmla="*/ 16 w 22"/>
                  <a:gd name="T7" fmla="*/ 316 h 401"/>
                  <a:gd name="T8" fmla="*/ 14 w 22"/>
                  <a:gd name="T9" fmla="*/ 401 h 401"/>
                  <a:gd name="T10" fmla="*/ 10 w 22"/>
                  <a:gd name="T11" fmla="*/ 401 h 401"/>
                  <a:gd name="T12" fmla="*/ 8 w 22"/>
                  <a:gd name="T13" fmla="*/ 399 h 401"/>
                  <a:gd name="T14" fmla="*/ 4 w 22"/>
                  <a:gd name="T15" fmla="*/ 399 h 401"/>
                  <a:gd name="T16" fmla="*/ 2 w 22"/>
                  <a:gd name="T17" fmla="*/ 399 h 401"/>
                  <a:gd name="T18" fmla="*/ 0 w 22"/>
                  <a:gd name="T19" fmla="*/ 226 h 401"/>
                  <a:gd name="T20" fmla="*/ 0 w 22"/>
                  <a:gd name="T21" fmla="*/ 128 h 401"/>
                  <a:gd name="T22" fmla="*/ 0 w 22"/>
                  <a:gd name="T23" fmla="*/ 67 h 401"/>
                  <a:gd name="T24" fmla="*/ 2 w 22"/>
                  <a:gd name="T25" fmla="*/ 6 h 401"/>
                  <a:gd name="T26" fmla="*/ 6 w 22"/>
                  <a:gd name="T27" fmla="*/ 2 h 401"/>
                  <a:gd name="T28" fmla="*/ 10 w 22"/>
                  <a:gd name="T29" fmla="*/ 0 h 401"/>
                  <a:gd name="T30" fmla="*/ 14 w 22"/>
                  <a:gd name="T31" fmla="*/ 0 h 401"/>
                  <a:gd name="T32" fmla="*/ 22 w 22"/>
                  <a:gd name="T33" fmla="*/ 2 h 401"/>
                  <a:gd name="T34" fmla="*/ 22 w 22"/>
                  <a:gd name="T35" fmla="*/ 16 h 401"/>
                  <a:gd name="T36" fmla="*/ 22 w 22"/>
                  <a:gd name="T37" fmla="*/ 30 h 401"/>
                  <a:gd name="T38" fmla="*/ 22 w 22"/>
                  <a:gd name="T39" fmla="*/ 45 h 401"/>
                  <a:gd name="T40" fmla="*/ 22 w 22"/>
                  <a:gd name="T41" fmla="*/ 59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01"/>
                  <a:gd name="T65" fmla="*/ 22 w 22"/>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01">
                    <a:moveTo>
                      <a:pt x="22" y="59"/>
                    </a:moveTo>
                    <a:lnTo>
                      <a:pt x="20" y="145"/>
                    </a:lnTo>
                    <a:lnTo>
                      <a:pt x="18" y="230"/>
                    </a:lnTo>
                    <a:lnTo>
                      <a:pt x="16" y="316"/>
                    </a:lnTo>
                    <a:lnTo>
                      <a:pt x="14" y="401"/>
                    </a:lnTo>
                    <a:lnTo>
                      <a:pt x="10" y="401"/>
                    </a:lnTo>
                    <a:lnTo>
                      <a:pt x="8" y="399"/>
                    </a:lnTo>
                    <a:lnTo>
                      <a:pt x="4" y="399"/>
                    </a:lnTo>
                    <a:lnTo>
                      <a:pt x="2" y="399"/>
                    </a:lnTo>
                    <a:lnTo>
                      <a:pt x="0" y="226"/>
                    </a:lnTo>
                    <a:lnTo>
                      <a:pt x="0" y="128"/>
                    </a:lnTo>
                    <a:lnTo>
                      <a:pt x="0" y="67"/>
                    </a:lnTo>
                    <a:lnTo>
                      <a:pt x="2" y="6"/>
                    </a:lnTo>
                    <a:lnTo>
                      <a:pt x="6" y="2"/>
                    </a:lnTo>
                    <a:lnTo>
                      <a:pt x="10" y="0"/>
                    </a:lnTo>
                    <a:lnTo>
                      <a:pt x="14" y="0"/>
                    </a:lnTo>
                    <a:lnTo>
                      <a:pt x="22" y="2"/>
                    </a:lnTo>
                    <a:lnTo>
                      <a:pt x="22" y="16"/>
                    </a:lnTo>
                    <a:lnTo>
                      <a:pt x="22" y="30"/>
                    </a:lnTo>
                    <a:lnTo>
                      <a:pt x="22" y="45"/>
                    </a:lnTo>
                    <a:lnTo>
                      <a:pt x="22" y="59"/>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4" name="Freeform 390"/>
              <p:cNvSpPr>
                <a:spLocks/>
              </p:cNvSpPr>
              <p:nvPr/>
            </p:nvSpPr>
            <p:spPr bwMode="auto">
              <a:xfrm>
                <a:off x="1844" y="883"/>
                <a:ext cx="16" cy="230"/>
              </a:xfrm>
              <a:custGeom>
                <a:avLst/>
                <a:gdLst>
                  <a:gd name="T0" fmla="*/ 16 w 16"/>
                  <a:gd name="T1" fmla="*/ 86 h 230"/>
                  <a:gd name="T2" fmla="*/ 16 w 16"/>
                  <a:gd name="T3" fmla="*/ 122 h 230"/>
                  <a:gd name="T4" fmla="*/ 16 w 16"/>
                  <a:gd name="T5" fmla="*/ 157 h 230"/>
                  <a:gd name="T6" fmla="*/ 16 w 16"/>
                  <a:gd name="T7" fmla="*/ 194 h 230"/>
                  <a:gd name="T8" fmla="*/ 14 w 16"/>
                  <a:gd name="T9" fmla="*/ 228 h 230"/>
                  <a:gd name="T10" fmla="*/ 10 w 16"/>
                  <a:gd name="T11" fmla="*/ 228 h 230"/>
                  <a:gd name="T12" fmla="*/ 8 w 16"/>
                  <a:gd name="T13" fmla="*/ 228 h 230"/>
                  <a:gd name="T14" fmla="*/ 4 w 16"/>
                  <a:gd name="T15" fmla="*/ 230 h 230"/>
                  <a:gd name="T16" fmla="*/ 2 w 16"/>
                  <a:gd name="T17" fmla="*/ 230 h 230"/>
                  <a:gd name="T18" fmla="*/ 0 w 16"/>
                  <a:gd name="T19" fmla="*/ 182 h 230"/>
                  <a:gd name="T20" fmla="*/ 0 w 16"/>
                  <a:gd name="T21" fmla="*/ 131 h 230"/>
                  <a:gd name="T22" fmla="*/ 0 w 16"/>
                  <a:gd name="T23" fmla="*/ 82 h 230"/>
                  <a:gd name="T24" fmla="*/ 0 w 16"/>
                  <a:gd name="T25" fmla="*/ 33 h 230"/>
                  <a:gd name="T26" fmla="*/ 2 w 16"/>
                  <a:gd name="T27" fmla="*/ 33 h 230"/>
                  <a:gd name="T28" fmla="*/ 2 w 16"/>
                  <a:gd name="T29" fmla="*/ 33 h 230"/>
                  <a:gd name="T30" fmla="*/ 2 w 16"/>
                  <a:gd name="T31" fmla="*/ 33 h 230"/>
                  <a:gd name="T32" fmla="*/ 4 w 16"/>
                  <a:gd name="T33" fmla="*/ 33 h 230"/>
                  <a:gd name="T34" fmla="*/ 4 w 16"/>
                  <a:gd name="T35" fmla="*/ 25 h 230"/>
                  <a:gd name="T36" fmla="*/ 4 w 16"/>
                  <a:gd name="T37" fmla="*/ 16 h 230"/>
                  <a:gd name="T38" fmla="*/ 4 w 16"/>
                  <a:gd name="T39" fmla="*/ 8 h 230"/>
                  <a:gd name="T40" fmla="*/ 4 w 16"/>
                  <a:gd name="T41" fmla="*/ 0 h 230"/>
                  <a:gd name="T42" fmla="*/ 8 w 16"/>
                  <a:gd name="T43" fmla="*/ 4 h 230"/>
                  <a:gd name="T44" fmla="*/ 12 w 16"/>
                  <a:gd name="T45" fmla="*/ 8 h 230"/>
                  <a:gd name="T46" fmla="*/ 12 w 16"/>
                  <a:gd name="T47" fmla="*/ 12 h 230"/>
                  <a:gd name="T48" fmla="*/ 14 w 16"/>
                  <a:gd name="T49" fmla="*/ 16 h 230"/>
                  <a:gd name="T50" fmla="*/ 16 w 16"/>
                  <a:gd name="T51" fmla="*/ 35 h 230"/>
                  <a:gd name="T52" fmla="*/ 16 w 16"/>
                  <a:gd name="T53" fmla="*/ 53 h 230"/>
                  <a:gd name="T54" fmla="*/ 16 w 16"/>
                  <a:gd name="T55" fmla="*/ 69 h 230"/>
                  <a:gd name="T56" fmla="*/ 16 w 16"/>
                  <a:gd name="T57" fmla="*/ 86 h 2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30"/>
                  <a:gd name="T89" fmla="*/ 16 w 16"/>
                  <a:gd name="T90" fmla="*/ 230 h 2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30">
                    <a:moveTo>
                      <a:pt x="16" y="86"/>
                    </a:moveTo>
                    <a:lnTo>
                      <a:pt x="16" y="122"/>
                    </a:lnTo>
                    <a:lnTo>
                      <a:pt x="16" y="157"/>
                    </a:lnTo>
                    <a:lnTo>
                      <a:pt x="16" y="194"/>
                    </a:lnTo>
                    <a:lnTo>
                      <a:pt x="14" y="228"/>
                    </a:lnTo>
                    <a:lnTo>
                      <a:pt x="10" y="228"/>
                    </a:lnTo>
                    <a:lnTo>
                      <a:pt x="8" y="228"/>
                    </a:lnTo>
                    <a:lnTo>
                      <a:pt x="4" y="230"/>
                    </a:lnTo>
                    <a:lnTo>
                      <a:pt x="2" y="230"/>
                    </a:lnTo>
                    <a:lnTo>
                      <a:pt x="0" y="182"/>
                    </a:lnTo>
                    <a:lnTo>
                      <a:pt x="0" y="131"/>
                    </a:lnTo>
                    <a:lnTo>
                      <a:pt x="0" y="82"/>
                    </a:lnTo>
                    <a:lnTo>
                      <a:pt x="0" y="33"/>
                    </a:lnTo>
                    <a:lnTo>
                      <a:pt x="2" y="33"/>
                    </a:lnTo>
                    <a:lnTo>
                      <a:pt x="4" y="33"/>
                    </a:lnTo>
                    <a:lnTo>
                      <a:pt x="4" y="25"/>
                    </a:lnTo>
                    <a:lnTo>
                      <a:pt x="4" y="16"/>
                    </a:lnTo>
                    <a:lnTo>
                      <a:pt x="4" y="8"/>
                    </a:lnTo>
                    <a:lnTo>
                      <a:pt x="4" y="0"/>
                    </a:lnTo>
                    <a:lnTo>
                      <a:pt x="8" y="4"/>
                    </a:lnTo>
                    <a:lnTo>
                      <a:pt x="12" y="8"/>
                    </a:lnTo>
                    <a:lnTo>
                      <a:pt x="12" y="12"/>
                    </a:lnTo>
                    <a:lnTo>
                      <a:pt x="14" y="16"/>
                    </a:lnTo>
                    <a:lnTo>
                      <a:pt x="16" y="35"/>
                    </a:lnTo>
                    <a:lnTo>
                      <a:pt x="16" y="53"/>
                    </a:lnTo>
                    <a:lnTo>
                      <a:pt x="16" y="69"/>
                    </a:lnTo>
                    <a:lnTo>
                      <a:pt x="16" y="8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5" name="Freeform 391"/>
              <p:cNvSpPr>
                <a:spLocks/>
              </p:cNvSpPr>
              <p:nvPr/>
            </p:nvSpPr>
            <p:spPr bwMode="auto">
              <a:xfrm>
                <a:off x="1795" y="816"/>
                <a:ext cx="45" cy="297"/>
              </a:xfrm>
              <a:custGeom>
                <a:avLst/>
                <a:gdLst>
                  <a:gd name="T0" fmla="*/ 45 w 45"/>
                  <a:gd name="T1" fmla="*/ 96 h 297"/>
                  <a:gd name="T2" fmla="*/ 43 w 45"/>
                  <a:gd name="T3" fmla="*/ 173 h 297"/>
                  <a:gd name="T4" fmla="*/ 43 w 45"/>
                  <a:gd name="T5" fmla="*/ 218 h 297"/>
                  <a:gd name="T6" fmla="*/ 43 w 45"/>
                  <a:gd name="T7" fmla="*/ 255 h 297"/>
                  <a:gd name="T8" fmla="*/ 45 w 45"/>
                  <a:gd name="T9" fmla="*/ 297 h 297"/>
                  <a:gd name="T10" fmla="*/ 35 w 45"/>
                  <a:gd name="T11" fmla="*/ 297 h 297"/>
                  <a:gd name="T12" fmla="*/ 22 w 45"/>
                  <a:gd name="T13" fmla="*/ 297 h 297"/>
                  <a:gd name="T14" fmla="*/ 12 w 45"/>
                  <a:gd name="T15" fmla="*/ 297 h 297"/>
                  <a:gd name="T16" fmla="*/ 0 w 45"/>
                  <a:gd name="T17" fmla="*/ 297 h 297"/>
                  <a:gd name="T18" fmla="*/ 2 w 45"/>
                  <a:gd name="T19" fmla="*/ 171 h 297"/>
                  <a:gd name="T20" fmla="*/ 2 w 45"/>
                  <a:gd name="T21" fmla="*/ 96 h 297"/>
                  <a:gd name="T22" fmla="*/ 4 w 45"/>
                  <a:gd name="T23" fmla="*/ 49 h 297"/>
                  <a:gd name="T24" fmla="*/ 6 w 45"/>
                  <a:gd name="T25" fmla="*/ 0 h 297"/>
                  <a:gd name="T26" fmla="*/ 10 w 45"/>
                  <a:gd name="T27" fmla="*/ 0 h 297"/>
                  <a:gd name="T28" fmla="*/ 14 w 45"/>
                  <a:gd name="T29" fmla="*/ 0 h 297"/>
                  <a:gd name="T30" fmla="*/ 16 w 45"/>
                  <a:gd name="T31" fmla="*/ 2 h 297"/>
                  <a:gd name="T32" fmla="*/ 18 w 45"/>
                  <a:gd name="T33" fmla="*/ 6 h 297"/>
                  <a:gd name="T34" fmla="*/ 20 w 45"/>
                  <a:gd name="T35" fmla="*/ 16 h 297"/>
                  <a:gd name="T36" fmla="*/ 22 w 45"/>
                  <a:gd name="T37" fmla="*/ 26 h 297"/>
                  <a:gd name="T38" fmla="*/ 24 w 45"/>
                  <a:gd name="T39" fmla="*/ 36 h 297"/>
                  <a:gd name="T40" fmla="*/ 27 w 45"/>
                  <a:gd name="T41" fmla="*/ 47 h 297"/>
                  <a:gd name="T42" fmla="*/ 27 w 45"/>
                  <a:gd name="T43" fmla="*/ 59 h 297"/>
                  <a:gd name="T44" fmla="*/ 27 w 45"/>
                  <a:gd name="T45" fmla="*/ 71 h 297"/>
                  <a:gd name="T46" fmla="*/ 27 w 45"/>
                  <a:gd name="T47" fmla="*/ 83 h 297"/>
                  <a:gd name="T48" fmla="*/ 27 w 45"/>
                  <a:gd name="T49" fmla="*/ 96 h 297"/>
                  <a:gd name="T50" fmla="*/ 29 w 45"/>
                  <a:gd name="T51" fmla="*/ 96 h 297"/>
                  <a:gd name="T52" fmla="*/ 29 w 45"/>
                  <a:gd name="T53" fmla="*/ 96 h 297"/>
                  <a:gd name="T54" fmla="*/ 31 w 45"/>
                  <a:gd name="T55" fmla="*/ 96 h 297"/>
                  <a:gd name="T56" fmla="*/ 31 w 45"/>
                  <a:gd name="T57" fmla="*/ 96 h 297"/>
                  <a:gd name="T58" fmla="*/ 31 w 45"/>
                  <a:gd name="T59" fmla="*/ 77 h 297"/>
                  <a:gd name="T60" fmla="*/ 31 w 45"/>
                  <a:gd name="T61" fmla="*/ 57 h 297"/>
                  <a:gd name="T62" fmla="*/ 31 w 45"/>
                  <a:gd name="T63" fmla="*/ 36 h 297"/>
                  <a:gd name="T64" fmla="*/ 31 w 45"/>
                  <a:gd name="T65" fmla="*/ 16 h 297"/>
                  <a:gd name="T66" fmla="*/ 33 w 45"/>
                  <a:gd name="T67" fmla="*/ 16 h 297"/>
                  <a:gd name="T68" fmla="*/ 35 w 45"/>
                  <a:gd name="T69" fmla="*/ 18 h 297"/>
                  <a:gd name="T70" fmla="*/ 37 w 45"/>
                  <a:gd name="T71" fmla="*/ 20 h 297"/>
                  <a:gd name="T72" fmla="*/ 39 w 45"/>
                  <a:gd name="T73" fmla="*/ 22 h 297"/>
                  <a:gd name="T74" fmla="*/ 41 w 45"/>
                  <a:gd name="T75" fmla="*/ 41 h 297"/>
                  <a:gd name="T76" fmla="*/ 43 w 45"/>
                  <a:gd name="T77" fmla="*/ 59 h 297"/>
                  <a:gd name="T78" fmla="*/ 43 w 45"/>
                  <a:gd name="T79" fmla="*/ 77 h 297"/>
                  <a:gd name="T80" fmla="*/ 45 w 45"/>
                  <a:gd name="T81" fmla="*/ 96 h 2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297"/>
                  <a:gd name="T125" fmla="*/ 45 w 45"/>
                  <a:gd name="T126" fmla="*/ 297 h 2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297">
                    <a:moveTo>
                      <a:pt x="45" y="96"/>
                    </a:moveTo>
                    <a:lnTo>
                      <a:pt x="43" y="173"/>
                    </a:lnTo>
                    <a:lnTo>
                      <a:pt x="43" y="218"/>
                    </a:lnTo>
                    <a:lnTo>
                      <a:pt x="43" y="255"/>
                    </a:lnTo>
                    <a:lnTo>
                      <a:pt x="45" y="297"/>
                    </a:lnTo>
                    <a:lnTo>
                      <a:pt x="35" y="297"/>
                    </a:lnTo>
                    <a:lnTo>
                      <a:pt x="22" y="297"/>
                    </a:lnTo>
                    <a:lnTo>
                      <a:pt x="12" y="297"/>
                    </a:lnTo>
                    <a:lnTo>
                      <a:pt x="0" y="297"/>
                    </a:lnTo>
                    <a:lnTo>
                      <a:pt x="2" y="171"/>
                    </a:lnTo>
                    <a:lnTo>
                      <a:pt x="2" y="96"/>
                    </a:lnTo>
                    <a:lnTo>
                      <a:pt x="4" y="49"/>
                    </a:lnTo>
                    <a:lnTo>
                      <a:pt x="6" y="0"/>
                    </a:lnTo>
                    <a:lnTo>
                      <a:pt x="10" y="0"/>
                    </a:lnTo>
                    <a:lnTo>
                      <a:pt x="14" y="0"/>
                    </a:lnTo>
                    <a:lnTo>
                      <a:pt x="16" y="2"/>
                    </a:lnTo>
                    <a:lnTo>
                      <a:pt x="18" y="6"/>
                    </a:lnTo>
                    <a:lnTo>
                      <a:pt x="20" y="16"/>
                    </a:lnTo>
                    <a:lnTo>
                      <a:pt x="22" y="26"/>
                    </a:lnTo>
                    <a:lnTo>
                      <a:pt x="24" y="36"/>
                    </a:lnTo>
                    <a:lnTo>
                      <a:pt x="27" y="47"/>
                    </a:lnTo>
                    <a:lnTo>
                      <a:pt x="27" y="59"/>
                    </a:lnTo>
                    <a:lnTo>
                      <a:pt x="27" y="71"/>
                    </a:lnTo>
                    <a:lnTo>
                      <a:pt x="27" y="83"/>
                    </a:lnTo>
                    <a:lnTo>
                      <a:pt x="27" y="96"/>
                    </a:lnTo>
                    <a:lnTo>
                      <a:pt x="29" y="96"/>
                    </a:lnTo>
                    <a:lnTo>
                      <a:pt x="31" y="96"/>
                    </a:lnTo>
                    <a:lnTo>
                      <a:pt x="31" y="77"/>
                    </a:lnTo>
                    <a:lnTo>
                      <a:pt x="31" y="57"/>
                    </a:lnTo>
                    <a:lnTo>
                      <a:pt x="31" y="36"/>
                    </a:lnTo>
                    <a:lnTo>
                      <a:pt x="31" y="16"/>
                    </a:lnTo>
                    <a:lnTo>
                      <a:pt x="33" y="16"/>
                    </a:lnTo>
                    <a:lnTo>
                      <a:pt x="35" y="18"/>
                    </a:lnTo>
                    <a:lnTo>
                      <a:pt x="37" y="20"/>
                    </a:lnTo>
                    <a:lnTo>
                      <a:pt x="39" y="22"/>
                    </a:lnTo>
                    <a:lnTo>
                      <a:pt x="41" y="41"/>
                    </a:lnTo>
                    <a:lnTo>
                      <a:pt x="43" y="59"/>
                    </a:lnTo>
                    <a:lnTo>
                      <a:pt x="43" y="77"/>
                    </a:lnTo>
                    <a:lnTo>
                      <a:pt x="45" y="9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6" name="Freeform 392"/>
              <p:cNvSpPr>
                <a:spLocks/>
              </p:cNvSpPr>
              <p:nvPr/>
            </p:nvSpPr>
            <p:spPr bwMode="auto">
              <a:xfrm>
                <a:off x="1819" y="926"/>
                <a:ext cx="7" cy="181"/>
              </a:xfrm>
              <a:custGeom>
                <a:avLst/>
                <a:gdLst>
                  <a:gd name="T0" fmla="*/ 7 w 7"/>
                  <a:gd name="T1" fmla="*/ 181 h 181"/>
                  <a:gd name="T2" fmla="*/ 5 w 7"/>
                  <a:gd name="T3" fmla="*/ 181 h 181"/>
                  <a:gd name="T4" fmla="*/ 5 w 7"/>
                  <a:gd name="T5" fmla="*/ 181 h 181"/>
                  <a:gd name="T6" fmla="*/ 3 w 7"/>
                  <a:gd name="T7" fmla="*/ 181 h 181"/>
                  <a:gd name="T8" fmla="*/ 0 w 7"/>
                  <a:gd name="T9" fmla="*/ 181 h 181"/>
                  <a:gd name="T10" fmla="*/ 0 w 7"/>
                  <a:gd name="T11" fmla="*/ 137 h 181"/>
                  <a:gd name="T12" fmla="*/ 0 w 7"/>
                  <a:gd name="T13" fmla="*/ 90 h 181"/>
                  <a:gd name="T14" fmla="*/ 0 w 7"/>
                  <a:gd name="T15" fmla="*/ 45 h 181"/>
                  <a:gd name="T16" fmla="*/ 3 w 7"/>
                  <a:gd name="T17" fmla="*/ 0 h 181"/>
                  <a:gd name="T18" fmla="*/ 5 w 7"/>
                  <a:gd name="T19" fmla="*/ 0 h 181"/>
                  <a:gd name="T20" fmla="*/ 7 w 7"/>
                  <a:gd name="T21" fmla="*/ 45 h 181"/>
                  <a:gd name="T22" fmla="*/ 7 w 7"/>
                  <a:gd name="T23" fmla="*/ 90 h 181"/>
                  <a:gd name="T24" fmla="*/ 7 w 7"/>
                  <a:gd name="T25" fmla="*/ 137 h 181"/>
                  <a:gd name="T26" fmla="*/ 7 w 7"/>
                  <a:gd name="T27" fmla="*/ 181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81"/>
                  <a:gd name="T44" fmla="*/ 7 w 7"/>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81">
                    <a:moveTo>
                      <a:pt x="7" y="181"/>
                    </a:moveTo>
                    <a:lnTo>
                      <a:pt x="5" y="181"/>
                    </a:lnTo>
                    <a:lnTo>
                      <a:pt x="3" y="181"/>
                    </a:lnTo>
                    <a:lnTo>
                      <a:pt x="0" y="181"/>
                    </a:lnTo>
                    <a:lnTo>
                      <a:pt x="0" y="137"/>
                    </a:lnTo>
                    <a:lnTo>
                      <a:pt x="0" y="90"/>
                    </a:lnTo>
                    <a:lnTo>
                      <a:pt x="0" y="45"/>
                    </a:lnTo>
                    <a:lnTo>
                      <a:pt x="3" y="0"/>
                    </a:lnTo>
                    <a:lnTo>
                      <a:pt x="5" y="0"/>
                    </a:lnTo>
                    <a:lnTo>
                      <a:pt x="7" y="45"/>
                    </a:lnTo>
                    <a:lnTo>
                      <a:pt x="7" y="90"/>
                    </a:lnTo>
                    <a:lnTo>
                      <a:pt x="7" y="137"/>
                    </a:lnTo>
                    <a:lnTo>
                      <a:pt x="7"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7" name="Freeform 393"/>
              <p:cNvSpPr>
                <a:spLocks/>
              </p:cNvSpPr>
              <p:nvPr/>
            </p:nvSpPr>
            <p:spPr bwMode="auto">
              <a:xfrm>
                <a:off x="1766" y="787"/>
                <a:ext cx="25" cy="326"/>
              </a:xfrm>
              <a:custGeom>
                <a:avLst/>
                <a:gdLst>
                  <a:gd name="T0" fmla="*/ 25 w 25"/>
                  <a:gd name="T1" fmla="*/ 106 h 326"/>
                  <a:gd name="T2" fmla="*/ 25 w 25"/>
                  <a:gd name="T3" fmla="*/ 161 h 326"/>
                  <a:gd name="T4" fmla="*/ 25 w 25"/>
                  <a:gd name="T5" fmla="*/ 216 h 326"/>
                  <a:gd name="T6" fmla="*/ 23 w 25"/>
                  <a:gd name="T7" fmla="*/ 271 h 326"/>
                  <a:gd name="T8" fmla="*/ 23 w 25"/>
                  <a:gd name="T9" fmla="*/ 326 h 326"/>
                  <a:gd name="T10" fmla="*/ 19 w 25"/>
                  <a:gd name="T11" fmla="*/ 326 h 326"/>
                  <a:gd name="T12" fmla="*/ 15 w 25"/>
                  <a:gd name="T13" fmla="*/ 326 h 326"/>
                  <a:gd name="T14" fmla="*/ 8 w 25"/>
                  <a:gd name="T15" fmla="*/ 326 h 326"/>
                  <a:gd name="T16" fmla="*/ 4 w 25"/>
                  <a:gd name="T17" fmla="*/ 326 h 326"/>
                  <a:gd name="T18" fmla="*/ 4 w 25"/>
                  <a:gd name="T19" fmla="*/ 247 h 326"/>
                  <a:gd name="T20" fmla="*/ 2 w 25"/>
                  <a:gd name="T21" fmla="*/ 165 h 326"/>
                  <a:gd name="T22" fmla="*/ 0 w 25"/>
                  <a:gd name="T23" fmla="*/ 86 h 326"/>
                  <a:gd name="T24" fmla="*/ 0 w 25"/>
                  <a:gd name="T25" fmla="*/ 6 h 326"/>
                  <a:gd name="T26" fmla="*/ 4 w 25"/>
                  <a:gd name="T27" fmla="*/ 2 h 326"/>
                  <a:gd name="T28" fmla="*/ 8 w 25"/>
                  <a:gd name="T29" fmla="*/ 0 h 326"/>
                  <a:gd name="T30" fmla="*/ 13 w 25"/>
                  <a:gd name="T31" fmla="*/ 0 h 326"/>
                  <a:gd name="T32" fmla="*/ 21 w 25"/>
                  <a:gd name="T33" fmla="*/ 2 h 326"/>
                  <a:gd name="T34" fmla="*/ 23 w 25"/>
                  <a:gd name="T35" fmla="*/ 31 h 326"/>
                  <a:gd name="T36" fmla="*/ 25 w 25"/>
                  <a:gd name="T37" fmla="*/ 51 h 326"/>
                  <a:gd name="T38" fmla="*/ 25 w 25"/>
                  <a:gd name="T39" fmla="*/ 74 h 326"/>
                  <a:gd name="T40" fmla="*/ 25 w 25"/>
                  <a:gd name="T41" fmla="*/ 106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26"/>
                  <a:gd name="T65" fmla="*/ 25 w 25"/>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26">
                    <a:moveTo>
                      <a:pt x="25" y="106"/>
                    </a:moveTo>
                    <a:lnTo>
                      <a:pt x="25" y="161"/>
                    </a:lnTo>
                    <a:lnTo>
                      <a:pt x="25" y="216"/>
                    </a:lnTo>
                    <a:lnTo>
                      <a:pt x="23" y="271"/>
                    </a:lnTo>
                    <a:lnTo>
                      <a:pt x="23" y="326"/>
                    </a:lnTo>
                    <a:lnTo>
                      <a:pt x="19" y="326"/>
                    </a:lnTo>
                    <a:lnTo>
                      <a:pt x="15" y="326"/>
                    </a:lnTo>
                    <a:lnTo>
                      <a:pt x="8" y="326"/>
                    </a:lnTo>
                    <a:lnTo>
                      <a:pt x="4" y="326"/>
                    </a:lnTo>
                    <a:lnTo>
                      <a:pt x="4" y="247"/>
                    </a:lnTo>
                    <a:lnTo>
                      <a:pt x="2" y="165"/>
                    </a:lnTo>
                    <a:lnTo>
                      <a:pt x="0" y="86"/>
                    </a:lnTo>
                    <a:lnTo>
                      <a:pt x="0" y="6"/>
                    </a:lnTo>
                    <a:lnTo>
                      <a:pt x="4" y="2"/>
                    </a:lnTo>
                    <a:lnTo>
                      <a:pt x="8" y="0"/>
                    </a:lnTo>
                    <a:lnTo>
                      <a:pt x="13" y="0"/>
                    </a:lnTo>
                    <a:lnTo>
                      <a:pt x="21" y="2"/>
                    </a:lnTo>
                    <a:lnTo>
                      <a:pt x="23" y="31"/>
                    </a:lnTo>
                    <a:lnTo>
                      <a:pt x="25" y="51"/>
                    </a:lnTo>
                    <a:lnTo>
                      <a:pt x="25" y="74"/>
                    </a:lnTo>
                    <a:lnTo>
                      <a:pt x="25" y="1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8" name="Freeform 394"/>
              <p:cNvSpPr>
                <a:spLocks/>
              </p:cNvSpPr>
              <p:nvPr/>
            </p:nvSpPr>
            <p:spPr bwMode="auto">
              <a:xfrm>
                <a:off x="1750" y="795"/>
                <a:ext cx="12" cy="325"/>
              </a:xfrm>
              <a:custGeom>
                <a:avLst/>
                <a:gdLst>
                  <a:gd name="T0" fmla="*/ 12 w 12"/>
                  <a:gd name="T1" fmla="*/ 219 h 325"/>
                  <a:gd name="T2" fmla="*/ 12 w 12"/>
                  <a:gd name="T3" fmla="*/ 245 h 325"/>
                  <a:gd name="T4" fmla="*/ 12 w 12"/>
                  <a:gd name="T5" fmla="*/ 270 h 325"/>
                  <a:gd name="T6" fmla="*/ 10 w 12"/>
                  <a:gd name="T7" fmla="*/ 296 h 325"/>
                  <a:gd name="T8" fmla="*/ 10 w 12"/>
                  <a:gd name="T9" fmla="*/ 321 h 325"/>
                  <a:gd name="T10" fmla="*/ 8 w 12"/>
                  <a:gd name="T11" fmla="*/ 321 h 325"/>
                  <a:gd name="T12" fmla="*/ 6 w 12"/>
                  <a:gd name="T13" fmla="*/ 321 h 325"/>
                  <a:gd name="T14" fmla="*/ 4 w 12"/>
                  <a:gd name="T15" fmla="*/ 323 h 325"/>
                  <a:gd name="T16" fmla="*/ 2 w 12"/>
                  <a:gd name="T17" fmla="*/ 325 h 325"/>
                  <a:gd name="T18" fmla="*/ 0 w 12"/>
                  <a:gd name="T19" fmla="*/ 198 h 325"/>
                  <a:gd name="T20" fmla="*/ 0 w 12"/>
                  <a:gd name="T21" fmla="*/ 123 h 325"/>
                  <a:gd name="T22" fmla="*/ 0 w 12"/>
                  <a:gd name="T23" fmla="*/ 68 h 325"/>
                  <a:gd name="T24" fmla="*/ 2 w 12"/>
                  <a:gd name="T25" fmla="*/ 0 h 325"/>
                  <a:gd name="T26" fmla="*/ 4 w 12"/>
                  <a:gd name="T27" fmla="*/ 0 h 325"/>
                  <a:gd name="T28" fmla="*/ 6 w 12"/>
                  <a:gd name="T29" fmla="*/ 0 h 325"/>
                  <a:gd name="T30" fmla="*/ 10 w 12"/>
                  <a:gd name="T31" fmla="*/ 0 h 325"/>
                  <a:gd name="T32" fmla="*/ 12 w 12"/>
                  <a:gd name="T33" fmla="*/ 0 h 325"/>
                  <a:gd name="T34" fmla="*/ 12 w 12"/>
                  <a:gd name="T35" fmla="*/ 55 h 325"/>
                  <a:gd name="T36" fmla="*/ 12 w 12"/>
                  <a:gd name="T37" fmla="*/ 108 h 325"/>
                  <a:gd name="T38" fmla="*/ 12 w 12"/>
                  <a:gd name="T39" fmla="*/ 164 h 325"/>
                  <a:gd name="T40" fmla="*/ 12 w 12"/>
                  <a:gd name="T41" fmla="*/ 219 h 3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325"/>
                  <a:gd name="T65" fmla="*/ 12 w 12"/>
                  <a:gd name="T66" fmla="*/ 325 h 3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325">
                    <a:moveTo>
                      <a:pt x="12" y="219"/>
                    </a:moveTo>
                    <a:lnTo>
                      <a:pt x="12" y="245"/>
                    </a:lnTo>
                    <a:lnTo>
                      <a:pt x="12" y="270"/>
                    </a:lnTo>
                    <a:lnTo>
                      <a:pt x="10" y="296"/>
                    </a:lnTo>
                    <a:lnTo>
                      <a:pt x="10" y="321"/>
                    </a:lnTo>
                    <a:lnTo>
                      <a:pt x="8" y="321"/>
                    </a:lnTo>
                    <a:lnTo>
                      <a:pt x="6" y="321"/>
                    </a:lnTo>
                    <a:lnTo>
                      <a:pt x="4" y="323"/>
                    </a:lnTo>
                    <a:lnTo>
                      <a:pt x="2" y="325"/>
                    </a:lnTo>
                    <a:lnTo>
                      <a:pt x="0" y="198"/>
                    </a:lnTo>
                    <a:lnTo>
                      <a:pt x="0" y="123"/>
                    </a:lnTo>
                    <a:lnTo>
                      <a:pt x="0" y="68"/>
                    </a:lnTo>
                    <a:lnTo>
                      <a:pt x="2" y="0"/>
                    </a:lnTo>
                    <a:lnTo>
                      <a:pt x="4" y="0"/>
                    </a:lnTo>
                    <a:lnTo>
                      <a:pt x="6" y="0"/>
                    </a:lnTo>
                    <a:lnTo>
                      <a:pt x="10" y="0"/>
                    </a:lnTo>
                    <a:lnTo>
                      <a:pt x="12" y="0"/>
                    </a:lnTo>
                    <a:lnTo>
                      <a:pt x="12" y="55"/>
                    </a:lnTo>
                    <a:lnTo>
                      <a:pt x="12" y="108"/>
                    </a:lnTo>
                    <a:lnTo>
                      <a:pt x="12" y="164"/>
                    </a:lnTo>
                    <a:lnTo>
                      <a:pt x="12" y="219"/>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59" name="Freeform 395"/>
              <p:cNvSpPr>
                <a:spLocks/>
              </p:cNvSpPr>
              <p:nvPr/>
            </p:nvSpPr>
            <p:spPr bwMode="auto">
              <a:xfrm>
                <a:off x="1727" y="804"/>
                <a:ext cx="19" cy="316"/>
              </a:xfrm>
              <a:custGeom>
                <a:avLst/>
                <a:gdLst>
                  <a:gd name="T0" fmla="*/ 19 w 19"/>
                  <a:gd name="T1" fmla="*/ 159 h 316"/>
                  <a:gd name="T2" fmla="*/ 19 w 19"/>
                  <a:gd name="T3" fmla="*/ 197 h 316"/>
                  <a:gd name="T4" fmla="*/ 19 w 19"/>
                  <a:gd name="T5" fmla="*/ 236 h 316"/>
                  <a:gd name="T6" fmla="*/ 19 w 19"/>
                  <a:gd name="T7" fmla="*/ 275 h 316"/>
                  <a:gd name="T8" fmla="*/ 19 w 19"/>
                  <a:gd name="T9" fmla="*/ 316 h 316"/>
                  <a:gd name="T10" fmla="*/ 17 w 19"/>
                  <a:gd name="T11" fmla="*/ 314 h 316"/>
                  <a:gd name="T12" fmla="*/ 13 w 19"/>
                  <a:gd name="T13" fmla="*/ 312 h 316"/>
                  <a:gd name="T14" fmla="*/ 11 w 19"/>
                  <a:gd name="T15" fmla="*/ 312 h 316"/>
                  <a:gd name="T16" fmla="*/ 7 w 19"/>
                  <a:gd name="T17" fmla="*/ 309 h 316"/>
                  <a:gd name="T18" fmla="*/ 2 w 19"/>
                  <a:gd name="T19" fmla="*/ 169 h 316"/>
                  <a:gd name="T20" fmla="*/ 2 w 19"/>
                  <a:gd name="T21" fmla="*/ 91 h 316"/>
                  <a:gd name="T22" fmla="*/ 0 w 19"/>
                  <a:gd name="T23" fmla="*/ 48 h 316"/>
                  <a:gd name="T24" fmla="*/ 2 w 19"/>
                  <a:gd name="T25" fmla="*/ 16 h 316"/>
                  <a:gd name="T26" fmla="*/ 5 w 19"/>
                  <a:gd name="T27" fmla="*/ 12 h 316"/>
                  <a:gd name="T28" fmla="*/ 7 w 19"/>
                  <a:gd name="T29" fmla="*/ 8 h 316"/>
                  <a:gd name="T30" fmla="*/ 9 w 19"/>
                  <a:gd name="T31" fmla="*/ 4 h 316"/>
                  <a:gd name="T32" fmla="*/ 9 w 19"/>
                  <a:gd name="T33" fmla="*/ 0 h 316"/>
                  <a:gd name="T34" fmla="*/ 11 w 19"/>
                  <a:gd name="T35" fmla="*/ 0 h 316"/>
                  <a:gd name="T36" fmla="*/ 13 w 19"/>
                  <a:gd name="T37" fmla="*/ 0 h 316"/>
                  <a:gd name="T38" fmla="*/ 13 w 19"/>
                  <a:gd name="T39" fmla="*/ 0 h 316"/>
                  <a:gd name="T40" fmla="*/ 15 w 19"/>
                  <a:gd name="T41" fmla="*/ 0 h 316"/>
                  <a:gd name="T42" fmla="*/ 17 w 19"/>
                  <a:gd name="T43" fmla="*/ 12 h 316"/>
                  <a:gd name="T44" fmla="*/ 19 w 19"/>
                  <a:gd name="T45" fmla="*/ 32 h 316"/>
                  <a:gd name="T46" fmla="*/ 19 w 19"/>
                  <a:gd name="T47" fmla="*/ 77 h 316"/>
                  <a:gd name="T48" fmla="*/ 19 w 19"/>
                  <a:gd name="T49" fmla="*/ 159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316"/>
                  <a:gd name="T77" fmla="*/ 19 w 19"/>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316">
                    <a:moveTo>
                      <a:pt x="19" y="159"/>
                    </a:moveTo>
                    <a:lnTo>
                      <a:pt x="19" y="197"/>
                    </a:lnTo>
                    <a:lnTo>
                      <a:pt x="19" y="236"/>
                    </a:lnTo>
                    <a:lnTo>
                      <a:pt x="19" y="275"/>
                    </a:lnTo>
                    <a:lnTo>
                      <a:pt x="19" y="316"/>
                    </a:lnTo>
                    <a:lnTo>
                      <a:pt x="17" y="314"/>
                    </a:lnTo>
                    <a:lnTo>
                      <a:pt x="13" y="312"/>
                    </a:lnTo>
                    <a:lnTo>
                      <a:pt x="11" y="312"/>
                    </a:lnTo>
                    <a:lnTo>
                      <a:pt x="7" y="309"/>
                    </a:lnTo>
                    <a:lnTo>
                      <a:pt x="2" y="169"/>
                    </a:lnTo>
                    <a:lnTo>
                      <a:pt x="2" y="91"/>
                    </a:lnTo>
                    <a:lnTo>
                      <a:pt x="0" y="48"/>
                    </a:lnTo>
                    <a:lnTo>
                      <a:pt x="2" y="16"/>
                    </a:lnTo>
                    <a:lnTo>
                      <a:pt x="5" y="12"/>
                    </a:lnTo>
                    <a:lnTo>
                      <a:pt x="7" y="8"/>
                    </a:lnTo>
                    <a:lnTo>
                      <a:pt x="9" y="4"/>
                    </a:lnTo>
                    <a:lnTo>
                      <a:pt x="9" y="0"/>
                    </a:lnTo>
                    <a:lnTo>
                      <a:pt x="11" y="0"/>
                    </a:lnTo>
                    <a:lnTo>
                      <a:pt x="13" y="0"/>
                    </a:lnTo>
                    <a:lnTo>
                      <a:pt x="15" y="0"/>
                    </a:lnTo>
                    <a:lnTo>
                      <a:pt x="17" y="12"/>
                    </a:lnTo>
                    <a:lnTo>
                      <a:pt x="19" y="32"/>
                    </a:lnTo>
                    <a:lnTo>
                      <a:pt x="19" y="77"/>
                    </a:lnTo>
                    <a:lnTo>
                      <a:pt x="19" y="1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60" name="Freeform 396"/>
              <p:cNvSpPr>
                <a:spLocks/>
              </p:cNvSpPr>
              <p:nvPr/>
            </p:nvSpPr>
            <p:spPr bwMode="auto">
              <a:xfrm>
                <a:off x="1715" y="822"/>
                <a:ext cx="10" cy="298"/>
              </a:xfrm>
              <a:custGeom>
                <a:avLst/>
                <a:gdLst>
                  <a:gd name="T0" fmla="*/ 10 w 10"/>
                  <a:gd name="T1" fmla="*/ 183 h 298"/>
                  <a:gd name="T2" fmla="*/ 10 w 10"/>
                  <a:gd name="T3" fmla="*/ 212 h 298"/>
                  <a:gd name="T4" fmla="*/ 10 w 10"/>
                  <a:gd name="T5" fmla="*/ 238 h 298"/>
                  <a:gd name="T6" fmla="*/ 10 w 10"/>
                  <a:gd name="T7" fmla="*/ 267 h 298"/>
                  <a:gd name="T8" fmla="*/ 10 w 10"/>
                  <a:gd name="T9" fmla="*/ 298 h 298"/>
                  <a:gd name="T10" fmla="*/ 8 w 10"/>
                  <a:gd name="T11" fmla="*/ 298 h 298"/>
                  <a:gd name="T12" fmla="*/ 6 w 10"/>
                  <a:gd name="T13" fmla="*/ 298 h 298"/>
                  <a:gd name="T14" fmla="*/ 4 w 10"/>
                  <a:gd name="T15" fmla="*/ 298 h 298"/>
                  <a:gd name="T16" fmla="*/ 2 w 10"/>
                  <a:gd name="T17" fmla="*/ 298 h 298"/>
                  <a:gd name="T18" fmla="*/ 0 w 10"/>
                  <a:gd name="T19" fmla="*/ 245 h 298"/>
                  <a:gd name="T20" fmla="*/ 0 w 10"/>
                  <a:gd name="T21" fmla="*/ 190 h 298"/>
                  <a:gd name="T22" fmla="*/ 0 w 10"/>
                  <a:gd name="T23" fmla="*/ 134 h 298"/>
                  <a:gd name="T24" fmla="*/ 0 w 10"/>
                  <a:gd name="T25" fmla="*/ 79 h 298"/>
                  <a:gd name="T26" fmla="*/ 0 w 10"/>
                  <a:gd name="T27" fmla="*/ 59 h 298"/>
                  <a:gd name="T28" fmla="*/ 2 w 10"/>
                  <a:gd name="T29" fmla="*/ 41 h 298"/>
                  <a:gd name="T30" fmla="*/ 2 w 10"/>
                  <a:gd name="T31" fmla="*/ 20 h 298"/>
                  <a:gd name="T32" fmla="*/ 2 w 10"/>
                  <a:gd name="T33" fmla="*/ 0 h 298"/>
                  <a:gd name="T34" fmla="*/ 4 w 10"/>
                  <a:gd name="T35" fmla="*/ 0 h 298"/>
                  <a:gd name="T36" fmla="*/ 6 w 10"/>
                  <a:gd name="T37" fmla="*/ 0 h 298"/>
                  <a:gd name="T38" fmla="*/ 8 w 10"/>
                  <a:gd name="T39" fmla="*/ 0 h 298"/>
                  <a:gd name="T40" fmla="*/ 8 w 10"/>
                  <a:gd name="T41" fmla="*/ 0 h 298"/>
                  <a:gd name="T42" fmla="*/ 8 w 10"/>
                  <a:gd name="T43" fmla="*/ 45 h 298"/>
                  <a:gd name="T44" fmla="*/ 10 w 10"/>
                  <a:gd name="T45" fmla="*/ 92 h 298"/>
                  <a:gd name="T46" fmla="*/ 10 w 10"/>
                  <a:gd name="T47" fmla="*/ 137 h 298"/>
                  <a:gd name="T48" fmla="*/ 10 w 10"/>
                  <a:gd name="T49" fmla="*/ 183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298"/>
                  <a:gd name="T77" fmla="*/ 10 w 10"/>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298">
                    <a:moveTo>
                      <a:pt x="10" y="183"/>
                    </a:moveTo>
                    <a:lnTo>
                      <a:pt x="10" y="212"/>
                    </a:lnTo>
                    <a:lnTo>
                      <a:pt x="10" y="238"/>
                    </a:lnTo>
                    <a:lnTo>
                      <a:pt x="10" y="267"/>
                    </a:lnTo>
                    <a:lnTo>
                      <a:pt x="10" y="298"/>
                    </a:lnTo>
                    <a:lnTo>
                      <a:pt x="8" y="298"/>
                    </a:lnTo>
                    <a:lnTo>
                      <a:pt x="6" y="298"/>
                    </a:lnTo>
                    <a:lnTo>
                      <a:pt x="4" y="298"/>
                    </a:lnTo>
                    <a:lnTo>
                      <a:pt x="2" y="298"/>
                    </a:lnTo>
                    <a:lnTo>
                      <a:pt x="0" y="245"/>
                    </a:lnTo>
                    <a:lnTo>
                      <a:pt x="0" y="190"/>
                    </a:lnTo>
                    <a:lnTo>
                      <a:pt x="0" y="134"/>
                    </a:lnTo>
                    <a:lnTo>
                      <a:pt x="0" y="79"/>
                    </a:lnTo>
                    <a:lnTo>
                      <a:pt x="0" y="59"/>
                    </a:lnTo>
                    <a:lnTo>
                      <a:pt x="2" y="41"/>
                    </a:lnTo>
                    <a:lnTo>
                      <a:pt x="2" y="20"/>
                    </a:lnTo>
                    <a:lnTo>
                      <a:pt x="2" y="0"/>
                    </a:lnTo>
                    <a:lnTo>
                      <a:pt x="4" y="0"/>
                    </a:lnTo>
                    <a:lnTo>
                      <a:pt x="6" y="0"/>
                    </a:lnTo>
                    <a:lnTo>
                      <a:pt x="8" y="0"/>
                    </a:lnTo>
                    <a:lnTo>
                      <a:pt x="8" y="45"/>
                    </a:lnTo>
                    <a:lnTo>
                      <a:pt x="10" y="92"/>
                    </a:lnTo>
                    <a:lnTo>
                      <a:pt x="10" y="137"/>
                    </a:lnTo>
                    <a:lnTo>
                      <a:pt x="10" y="183"/>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61" name="Freeform 397"/>
              <p:cNvSpPr>
                <a:spLocks/>
              </p:cNvSpPr>
              <p:nvPr/>
            </p:nvSpPr>
            <p:spPr bwMode="auto">
              <a:xfrm>
                <a:off x="1699" y="814"/>
                <a:ext cx="12" cy="306"/>
              </a:xfrm>
              <a:custGeom>
                <a:avLst/>
                <a:gdLst>
                  <a:gd name="T0" fmla="*/ 12 w 12"/>
                  <a:gd name="T1" fmla="*/ 263 h 306"/>
                  <a:gd name="T2" fmla="*/ 12 w 12"/>
                  <a:gd name="T3" fmla="*/ 273 h 306"/>
                  <a:gd name="T4" fmla="*/ 12 w 12"/>
                  <a:gd name="T5" fmla="*/ 283 h 306"/>
                  <a:gd name="T6" fmla="*/ 12 w 12"/>
                  <a:gd name="T7" fmla="*/ 293 h 306"/>
                  <a:gd name="T8" fmla="*/ 12 w 12"/>
                  <a:gd name="T9" fmla="*/ 306 h 306"/>
                  <a:gd name="T10" fmla="*/ 10 w 12"/>
                  <a:gd name="T11" fmla="*/ 306 h 306"/>
                  <a:gd name="T12" fmla="*/ 8 w 12"/>
                  <a:gd name="T13" fmla="*/ 306 h 306"/>
                  <a:gd name="T14" fmla="*/ 4 w 12"/>
                  <a:gd name="T15" fmla="*/ 306 h 306"/>
                  <a:gd name="T16" fmla="*/ 2 w 12"/>
                  <a:gd name="T17" fmla="*/ 306 h 306"/>
                  <a:gd name="T18" fmla="*/ 0 w 12"/>
                  <a:gd name="T19" fmla="*/ 153 h 306"/>
                  <a:gd name="T20" fmla="*/ 0 w 12"/>
                  <a:gd name="T21" fmla="*/ 71 h 306"/>
                  <a:gd name="T22" fmla="*/ 0 w 12"/>
                  <a:gd name="T23" fmla="*/ 30 h 306"/>
                  <a:gd name="T24" fmla="*/ 2 w 12"/>
                  <a:gd name="T25" fmla="*/ 6 h 306"/>
                  <a:gd name="T26" fmla="*/ 2 w 12"/>
                  <a:gd name="T27" fmla="*/ 4 h 306"/>
                  <a:gd name="T28" fmla="*/ 4 w 12"/>
                  <a:gd name="T29" fmla="*/ 2 h 306"/>
                  <a:gd name="T30" fmla="*/ 4 w 12"/>
                  <a:gd name="T31" fmla="*/ 2 h 306"/>
                  <a:gd name="T32" fmla="*/ 6 w 12"/>
                  <a:gd name="T33" fmla="*/ 0 h 306"/>
                  <a:gd name="T34" fmla="*/ 6 w 12"/>
                  <a:gd name="T35" fmla="*/ 2 h 306"/>
                  <a:gd name="T36" fmla="*/ 8 w 12"/>
                  <a:gd name="T37" fmla="*/ 2 h 306"/>
                  <a:gd name="T38" fmla="*/ 10 w 12"/>
                  <a:gd name="T39" fmla="*/ 4 h 306"/>
                  <a:gd name="T40" fmla="*/ 12 w 12"/>
                  <a:gd name="T41" fmla="*/ 6 h 306"/>
                  <a:gd name="T42" fmla="*/ 12 w 12"/>
                  <a:gd name="T43" fmla="*/ 69 h 306"/>
                  <a:gd name="T44" fmla="*/ 12 w 12"/>
                  <a:gd name="T45" fmla="*/ 134 h 306"/>
                  <a:gd name="T46" fmla="*/ 12 w 12"/>
                  <a:gd name="T47" fmla="*/ 198 h 306"/>
                  <a:gd name="T48" fmla="*/ 12 w 12"/>
                  <a:gd name="T49" fmla="*/ 263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306"/>
                  <a:gd name="T77" fmla="*/ 12 w 12"/>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306">
                    <a:moveTo>
                      <a:pt x="12" y="263"/>
                    </a:moveTo>
                    <a:lnTo>
                      <a:pt x="12" y="273"/>
                    </a:lnTo>
                    <a:lnTo>
                      <a:pt x="12" y="283"/>
                    </a:lnTo>
                    <a:lnTo>
                      <a:pt x="12" y="293"/>
                    </a:lnTo>
                    <a:lnTo>
                      <a:pt x="12" y="306"/>
                    </a:lnTo>
                    <a:lnTo>
                      <a:pt x="10" y="306"/>
                    </a:lnTo>
                    <a:lnTo>
                      <a:pt x="8" y="306"/>
                    </a:lnTo>
                    <a:lnTo>
                      <a:pt x="4" y="306"/>
                    </a:lnTo>
                    <a:lnTo>
                      <a:pt x="2" y="306"/>
                    </a:lnTo>
                    <a:lnTo>
                      <a:pt x="0" y="153"/>
                    </a:lnTo>
                    <a:lnTo>
                      <a:pt x="0" y="71"/>
                    </a:lnTo>
                    <a:lnTo>
                      <a:pt x="0" y="30"/>
                    </a:lnTo>
                    <a:lnTo>
                      <a:pt x="2" y="6"/>
                    </a:lnTo>
                    <a:lnTo>
                      <a:pt x="2" y="4"/>
                    </a:lnTo>
                    <a:lnTo>
                      <a:pt x="4" y="2"/>
                    </a:lnTo>
                    <a:lnTo>
                      <a:pt x="6" y="0"/>
                    </a:lnTo>
                    <a:lnTo>
                      <a:pt x="6" y="2"/>
                    </a:lnTo>
                    <a:lnTo>
                      <a:pt x="8" y="2"/>
                    </a:lnTo>
                    <a:lnTo>
                      <a:pt x="10" y="4"/>
                    </a:lnTo>
                    <a:lnTo>
                      <a:pt x="12" y="6"/>
                    </a:lnTo>
                    <a:lnTo>
                      <a:pt x="12" y="69"/>
                    </a:lnTo>
                    <a:lnTo>
                      <a:pt x="12" y="134"/>
                    </a:lnTo>
                    <a:lnTo>
                      <a:pt x="12" y="198"/>
                    </a:lnTo>
                    <a:lnTo>
                      <a:pt x="12" y="263"/>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62" name="Freeform 398"/>
              <p:cNvSpPr>
                <a:spLocks/>
              </p:cNvSpPr>
              <p:nvPr/>
            </p:nvSpPr>
            <p:spPr bwMode="auto">
              <a:xfrm>
                <a:off x="1674" y="802"/>
                <a:ext cx="19" cy="318"/>
              </a:xfrm>
              <a:custGeom>
                <a:avLst/>
                <a:gdLst>
                  <a:gd name="T0" fmla="*/ 19 w 19"/>
                  <a:gd name="T1" fmla="*/ 171 h 318"/>
                  <a:gd name="T2" fmla="*/ 19 w 19"/>
                  <a:gd name="T3" fmla="*/ 207 h 318"/>
                  <a:gd name="T4" fmla="*/ 19 w 19"/>
                  <a:gd name="T5" fmla="*/ 242 h 318"/>
                  <a:gd name="T6" fmla="*/ 19 w 19"/>
                  <a:gd name="T7" fmla="*/ 277 h 318"/>
                  <a:gd name="T8" fmla="*/ 19 w 19"/>
                  <a:gd name="T9" fmla="*/ 311 h 318"/>
                  <a:gd name="T10" fmla="*/ 15 w 19"/>
                  <a:gd name="T11" fmla="*/ 314 h 318"/>
                  <a:gd name="T12" fmla="*/ 11 w 19"/>
                  <a:gd name="T13" fmla="*/ 316 h 318"/>
                  <a:gd name="T14" fmla="*/ 4 w 19"/>
                  <a:gd name="T15" fmla="*/ 318 h 318"/>
                  <a:gd name="T16" fmla="*/ 0 w 19"/>
                  <a:gd name="T17" fmla="*/ 318 h 318"/>
                  <a:gd name="T18" fmla="*/ 0 w 19"/>
                  <a:gd name="T19" fmla="*/ 238 h 318"/>
                  <a:gd name="T20" fmla="*/ 0 w 19"/>
                  <a:gd name="T21" fmla="*/ 159 h 318"/>
                  <a:gd name="T22" fmla="*/ 0 w 19"/>
                  <a:gd name="T23" fmla="*/ 79 h 318"/>
                  <a:gd name="T24" fmla="*/ 0 w 19"/>
                  <a:gd name="T25" fmla="*/ 0 h 318"/>
                  <a:gd name="T26" fmla="*/ 4 w 19"/>
                  <a:gd name="T27" fmla="*/ 2 h 318"/>
                  <a:gd name="T28" fmla="*/ 6 w 19"/>
                  <a:gd name="T29" fmla="*/ 2 h 318"/>
                  <a:gd name="T30" fmla="*/ 11 w 19"/>
                  <a:gd name="T31" fmla="*/ 4 h 318"/>
                  <a:gd name="T32" fmla="*/ 15 w 19"/>
                  <a:gd name="T33" fmla="*/ 8 h 318"/>
                  <a:gd name="T34" fmla="*/ 17 w 19"/>
                  <a:gd name="T35" fmla="*/ 16 h 318"/>
                  <a:gd name="T36" fmla="*/ 17 w 19"/>
                  <a:gd name="T37" fmla="*/ 22 h 318"/>
                  <a:gd name="T38" fmla="*/ 17 w 19"/>
                  <a:gd name="T39" fmla="*/ 30 h 318"/>
                  <a:gd name="T40" fmla="*/ 19 w 19"/>
                  <a:gd name="T41" fmla="*/ 36 h 318"/>
                  <a:gd name="T42" fmla="*/ 19 w 19"/>
                  <a:gd name="T43" fmla="*/ 69 h 318"/>
                  <a:gd name="T44" fmla="*/ 19 w 19"/>
                  <a:gd name="T45" fmla="*/ 104 h 318"/>
                  <a:gd name="T46" fmla="*/ 19 w 19"/>
                  <a:gd name="T47" fmla="*/ 136 h 318"/>
                  <a:gd name="T48" fmla="*/ 19 w 19"/>
                  <a:gd name="T49" fmla="*/ 171 h 3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318"/>
                  <a:gd name="T77" fmla="*/ 19 w 19"/>
                  <a:gd name="T78" fmla="*/ 318 h 3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318">
                    <a:moveTo>
                      <a:pt x="19" y="171"/>
                    </a:moveTo>
                    <a:lnTo>
                      <a:pt x="19" y="207"/>
                    </a:lnTo>
                    <a:lnTo>
                      <a:pt x="19" y="242"/>
                    </a:lnTo>
                    <a:lnTo>
                      <a:pt x="19" y="277"/>
                    </a:lnTo>
                    <a:lnTo>
                      <a:pt x="19" y="311"/>
                    </a:lnTo>
                    <a:lnTo>
                      <a:pt x="15" y="314"/>
                    </a:lnTo>
                    <a:lnTo>
                      <a:pt x="11" y="316"/>
                    </a:lnTo>
                    <a:lnTo>
                      <a:pt x="4" y="318"/>
                    </a:lnTo>
                    <a:lnTo>
                      <a:pt x="0" y="318"/>
                    </a:lnTo>
                    <a:lnTo>
                      <a:pt x="0" y="238"/>
                    </a:lnTo>
                    <a:lnTo>
                      <a:pt x="0" y="159"/>
                    </a:lnTo>
                    <a:lnTo>
                      <a:pt x="0" y="79"/>
                    </a:lnTo>
                    <a:lnTo>
                      <a:pt x="0" y="0"/>
                    </a:lnTo>
                    <a:lnTo>
                      <a:pt x="4" y="2"/>
                    </a:lnTo>
                    <a:lnTo>
                      <a:pt x="6" y="2"/>
                    </a:lnTo>
                    <a:lnTo>
                      <a:pt x="11" y="4"/>
                    </a:lnTo>
                    <a:lnTo>
                      <a:pt x="15" y="8"/>
                    </a:lnTo>
                    <a:lnTo>
                      <a:pt x="17" y="16"/>
                    </a:lnTo>
                    <a:lnTo>
                      <a:pt x="17" y="22"/>
                    </a:lnTo>
                    <a:lnTo>
                      <a:pt x="17" y="30"/>
                    </a:lnTo>
                    <a:lnTo>
                      <a:pt x="19" y="36"/>
                    </a:lnTo>
                    <a:lnTo>
                      <a:pt x="19" y="69"/>
                    </a:lnTo>
                    <a:lnTo>
                      <a:pt x="19" y="104"/>
                    </a:lnTo>
                    <a:lnTo>
                      <a:pt x="19" y="136"/>
                    </a:lnTo>
                    <a:lnTo>
                      <a:pt x="19" y="171"/>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63" name="Freeform 399"/>
              <p:cNvSpPr>
                <a:spLocks/>
              </p:cNvSpPr>
              <p:nvPr/>
            </p:nvSpPr>
            <p:spPr bwMode="auto">
              <a:xfrm>
                <a:off x="1648" y="769"/>
                <a:ext cx="20" cy="347"/>
              </a:xfrm>
              <a:custGeom>
                <a:avLst/>
                <a:gdLst>
                  <a:gd name="T0" fmla="*/ 20 w 20"/>
                  <a:gd name="T1" fmla="*/ 200 h 347"/>
                  <a:gd name="T2" fmla="*/ 18 w 20"/>
                  <a:gd name="T3" fmla="*/ 236 h 347"/>
                  <a:gd name="T4" fmla="*/ 18 w 20"/>
                  <a:gd name="T5" fmla="*/ 271 h 347"/>
                  <a:gd name="T6" fmla="*/ 18 w 20"/>
                  <a:gd name="T7" fmla="*/ 308 h 347"/>
                  <a:gd name="T8" fmla="*/ 16 w 20"/>
                  <a:gd name="T9" fmla="*/ 344 h 347"/>
                  <a:gd name="T10" fmla="*/ 12 w 20"/>
                  <a:gd name="T11" fmla="*/ 344 h 347"/>
                  <a:gd name="T12" fmla="*/ 10 w 20"/>
                  <a:gd name="T13" fmla="*/ 344 h 347"/>
                  <a:gd name="T14" fmla="*/ 6 w 20"/>
                  <a:gd name="T15" fmla="*/ 344 h 347"/>
                  <a:gd name="T16" fmla="*/ 2 w 20"/>
                  <a:gd name="T17" fmla="*/ 347 h 347"/>
                  <a:gd name="T18" fmla="*/ 0 w 20"/>
                  <a:gd name="T19" fmla="*/ 220 h 347"/>
                  <a:gd name="T20" fmla="*/ 0 w 20"/>
                  <a:gd name="T21" fmla="*/ 145 h 347"/>
                  <a:gd name="T22" fmla="*/ 0 w 20"/>
                  <a:gd name="T23" fmla="*/ 90 h 347"/>
                  <a:gd name="T24" fmla="*/ 2 w 20"/>
                  <a:gd name="T25" fmla="*/ 24 h 347"/>
                  <a:gd name="T26" fmla="*/ 4 w 20"/>
                  <a:gd name="T27" fmla="*/ 18 h 347"/>
                  <a:gd name="T28" fmla="*/ 6 w 20"/>
                  <a:gd name="T29" fmla="*/ 12 h 347"/>
                  <a:gd name="T30" fmla="*/ 6 w 20"/>
                  <a:gd name="T31" fmla="*/ 6 h 347"/>
                  <a:gd name="T32" fmla="*/ 8 w 20"/>
                  <a:gd name="T33" fmla="*/ 0 h 347"/>
                  <a:gd name="T34" fmla="*/ 12 w 20"/>
                  <a:gd name="T35" fmla="*/ 6 h 347"/>
                  <a:gd name="T36" fmla="*/ 14 w 20"/>
                  <a:gd name="T37" fmla="*/ 10 h 347"/>
                  <a:gd name="T38" fmla="*/ 16 w 20"/>
                  <a:gd name="T39" fmla="*/ 16 h 347"/>
                  <a:gd name="T40" fmla="*/ 18 w 20"/>
                  <a:gd name="T41" fmla="*/ 22 h 347"/>
                  <a:gd name="T42" fmla="*/ 18 w 20"/>
                  <a:gd name="T43" fmla="*/ 67 h 347"/>
                  <a:gd name="T44" fmla="*/ 20 w 20"/>
                  <a:gd name="T45" fmla="*/ 110 h 347"/>
                  <a:gd name="T46" fmla="*/ 20 w 20"/>
                  <a:gd name="T47" fmla="*/ 155 h 347"/>
                  <a:gd name="T48" fmla="*/ 20 w 20"/>
                  <a:gd name="T49" fmla="*/ 200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347"/>
                  <a:gd name="T77" fmla="*/ 20 w 20"/>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347">
                    <a:moveTo>
                      <a:pt x="20" y="200"/>
                    </a:moveTo>
                    <a:lnTo>
                      <a:pt x="18" y="236"/>
                    </a:lnTo>
                    <a:lnTo>
                      <a:pt x="18" y="271"/>
                    </a:lnTo>
                    <a:lnTo>
                      <a:pt x="18" y="308"/>
                    </a:lnTo>
                    <a:lnTo>
                      <a:pt x="16" y="344"/>
                    </a:lnTo>
                    <a:lnTo>
                      <a:pt x="12" y="344"/>
                    </a:lnTo>
                    <a:lnTo>
                      <a:pt x="10" y="344"/>
                    </a:lnTo>
                    <a:lnTo>
                      <a:pt x="6" y="344"/>
                    </a:lnTo>
                    <a:lnTo>
                      <a:pt x="2" y="347"/>
                    </a:lnTo>
                    <a:lnTo>
                      <a:pt x="0" y="220"/>
                    </a:lnTo>
                    <a:lnTo>
                      <a:pt x="0" y="145"/>
                    </a:lnTo>
                    <a:lnTo>
                      <a:pt x="0" y="90"/>
                    </a:lnTo>
                    <a:lnTo>
                      <a:pt x="2" y="24"/>
                    </a:lnTo>
                    <a:lnTo>
                      <a:pt x="4" y="18"/>
                    </a:lnTo>
                    <a:lnTo>
                      <a:pt x="6" y="12"/>
                    </a:lnTo>
                    <a:lnTo>
                      <a:pt x="6" y="6"/>
                    </a:lnTo>
                    <a:lnTo>
                      <a:pt x="8" y="0"/>
                    </a:lnTo>
                    <a:lnTo>
                      <a:pt x="12" y="6"/>
                    </a:lnTo>
                    <a:lnTo>
                      <a:pt x="14" y="10"/>
                    </a:lnTo>
                    <a:lnTo>
                      <a:pt x="16" y="16"/>
                    </a:lnTo>
                    <a:lnTo>
                      <a:pt x="18" y="22"/>
                    </a:lnTo>
                    <a:lnTo>
                      <a:pt x="18" y="67"/>
                    </a:lnTo>
                    <a:lnTo>
                      <a:pt x="20" y="110"/>
                    </a:lnTo>
                    <a:lnTo>
                      <a:pt x="20" y="155"/>
                    </a:lnTo>
                    <a:lnTo>
                      <a:pt x="20" y="20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64" name="Freeform 425"/>
              <p:cNvSpPr>
                <a:spLocks/>
              </p:cNvSpPr>
              <p:nvPr/>
            </p:nvSpPr>
            <p:spPr bwMode="auto">
              <a:xfrm>
                <a:off x="2130" y="1340"/>
                <a:ext cx="4" cy="30"/>
              </a:xfrm>
              <a:custGeom>
                <a:avLst/>
                <a:gdLst>
                  <a:gd name="T0" fmla="*/ 4 w 4"/>
                  <a:gd name="T1" fmla="*/ 30 h 30"/>
                  <a:gd name="T2" fmla="*/ 2 w 4"/>
                  <a:gd name="T3" fmla="*/ 30 h 30"/>
                  <a:gd name="T4" fmla="*/ 2 w 4"/>
                  <a:gd name="T5" fmla="*/ 30 h 30"/>
                  <a:gd name="T6" fmla="*/ 2 w 4"/>
                  <a:gd name="T7" fmla="*/ 30 h 30"/>
                  <a:gd name="T8" fmla="*/ 0 w 4"/>
                  <a:gd name="T9" fmla="*/ 30 h 30"/>
                  <a:gd name="T10" fmla="*/ 0 w 4"/>
                  <a:gd name="T11" fmla="*/ 22 h 30"/>
                  <a:gd name="T12" fmla="*/ 0 w 4"/>
                  <a:gd name="T13" fmla="*/ 16 h 30"/>
                  <a:gd name="T14" fmla="*/ 0 w 4"/>
                  <a:gd name="T15" fmla="*/ 8 h 30"/>
                  <a:gd name="T16" fmla="*/ 0 w 4"/>
                  <a:gd name="T17" fmla="*/ 0 h 30"/>
                  <a:gd name="T18" fmla="*/ 0 w 4"/>
                  <a:gd name="T19" fmla="*/ 0 h 30"/>
                  <a:gd name="T20" fmla="*/ 2 w 4"/>
                  <a:gd name="T21" fmla="*/ 0 h 30"/>
                  <a:gd name="T22" fmla="*/ 2 w 4"/>
                  <a:gd name="T23" fmla="*/ 0 h 30"/>
                  <a:gd name="T24" fmla="*/ 4 w 4"/>
                  <a:gd name="T25" fmla="*/ 0 h 30"/>
                  <a:gd name="T26" fmla="*/ 4 w 4"/>
                  <a:gd name="T27" fmla="*/ 6 h 30"/>
                  <a:gd name="T28" fmla="*/ 4 w 4"/>
                  <a:gd name="T29" fmla="*/ 14 h 30"/>
                  <a:gd name="T30" fmla="*/ 4 w 4"/>
                  <a:gd name="T31" fmla="*/ 22 h 30"/>
                  <a:gd name="T32" fmla="*/ 4 w 4"/>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0"/>
                  <a:gd name="T53" fmla="*/ 4 w 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0">
                    <a:moveTo>
                      <a:pt x="4" y="30"/>
                    </a:moveTo>
                    <a:lnTo>
                      <a:pt x="2" y="30"/>
                    </a:lnTo>
                    <a:lnTo>
                      <a:pt x="0" y="30"/>
                    </a:lnTo>
                    <a:lnTo>
                      <a:pt x="0" y="22"/>
                    </a:lnTo>
                    <a:lnTo>
                      <a:pt x="0" y="16"/>
                    </a:lnTo>
                    <a:lnTo>
                      <a:pt x="0" y="8"/>
                    </a:lnTo>
                    <a:lnTo>
                      <a:pt x="0" y="0"/>
                    </a:lnTo>
                    <a:lnTo>
                      <a:pt x="2" y="0"/>
                    </a:lnTo>
                    <a:lnTo>
                      <a:pt x="4" y="0"/>
                    </a:lnTo>
                    <a:lnTo>
                      <a:pt x="4" y="6"/>
                    </a:lnTo>
                    <a:lnTo>
                      <a:pt x="4" y="14"/>
                    </a:lnTo>
                    <a:lnTo>
                      <a:pt x="4" y="22"/>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362" name="Group 646"/>
            <p:cNvGrpSpPr>
              <a:grpSpLocks/>
            </p:cNvGrpSpPr>
            <p:nvPr/>
          </p:nvGrpSpPr>
          <p:grpSpPr bwMode="auto">
            <a:xfrm>
              <a:off x="527" y="1226"/>
              <a:ext cx="3352" cy="1998"/>
              <a:chOff x="527" y="1226"/>
              <a:chExt cx="3352" cy="1998"/>
            </a:xfrm>
          </p:grpSpPr>
          <p:sp>
            <p:nvSpPr>
              <p:cNvPr id="13376" name="Freeform 447"/>
              <p:cNvSpPr>
                <a:spLocks/>
              </p:cNvSpPr>
              <p:nvPr/>
            </p:nvSpPr>
            <p:spPr bwMode="auto">
              <a:xfrm>
                <a:off x="662" y="1635"/>
                <a:ext cx="928" cy="549"/>
              </a:xfrm>
              <a:custGeom>
                <a:avLst/>
                <a:gdLst>
                  <a:gd name="T0" fmla="*/ 926 w 928"/>
                  <a:gd name="T1" fmla="*/ 435 h 549"/>
                  <a:gd name="T2" fmla="*/ 924 w 928"/>
                  <a:gd name="T3" fmla="*/ 504 h 549"/>
                  <a:gd name="T4" fmla="*/ 888 w 928"/>
                  <a:gd name="T5" fmla="*/ 539 h 549"/>
                  <a:gd name="T6" fmla="*/ 824 w 928"/>
                  <a:gd name="T7" fmla="*/ 539 h 549"/>
                  <a:gd name="T8" fmla="*/ 765 w 928"/>
                  <a:gd name="T9" fmla="*/ 539 h 549"/>
                  <a:gd name="T10" fmla="*/ 699 w 928"/>
                  <a:gd name="T11" fmla="*/ 539 h 549"/>
                  <a:gd name="T12" fmla="*/ 618 w 928"/>
                  <a:gd name="T13" fmla="*/ 539 h 549"/>
                  <a:gd name="T14" fmla="*/ 509 w 928"/>
                  <a:gd name="T15" fmla="*/ 541 h 549"/>
                  <a:gd name="T16" fmla="*/ 364 w 928"/>
                  <a:gd name="T17" fmla="*/ 543 h 549"/>
                  <a:gd name="T18" fmla="*/ 174 w 928"/>
                  <a:gd name="T19" fmla="*/ 547 h 549"/>
                  <a:gd name="T20" fmla="*/ 49 w 928"/>
                  <a:gd name="T21" fmla="*/ 547 h 549"/>
                  <a:gd name="T22" fmla="*/ 31 w 928"/>
                  <a:gd name="T23" fmla="*/ 543 h 549"/>
                  <a:gd name="T24" fmla="*/ 21 w 928"/>
                  <a:gd name="T25" fmla="*/ 453 h 549"/>
                  <a:gd name="T26" fmla="*/ 25 w 928"/>
                  <a:gd name="T27" fmla="*/ 363 h 549"/>
                  <a:gd name="T28" fmla="*/ 21 w 928"/>
                  <a:gd name="T29" fmla="*/ 314 h 549"/>
                  <a:gd name="T30" fmla="*/ 10 w 928"/>
                  <a:gd name="T31" fmla="*/ 280 h 549"/>
                  <a:gd name="T32" fmla="*/ 0 w 928"/>
                  <a:gd name="T33" fmla="*/ 219 h 549"/>
                  <a:gd name="T34" fmla="*/ 4 w 928"/>
                  <a:gd name="T35" fmla="*/ 164 h 549"/>
                  <a:gd name="T36" fmla="*/ 37 w 928"/>
                  <a:gd name="T37" fmla="*/ 98 h 549"/>
                  <a:gd name="T38" fmla="*/ 90 w 928"/>
                  <a:gd name="T39" fmla="*/ 96 h 549"/>
                  <a:gd name="T40" fmla="*/ 141 w 928"/>
                  <a:gd name="T41" fmla="*/ 94 h 549"/>
                  <a:gd name="T42" fmla="*/ 194 w 928"/>
                  <a:gd name="T43" fmla="*/ 92 h 549"/>
                  <a:gd name="T44" fmla="*/ 248 w 928"/>
                  <a:gd name="T45" fmla="*/ 88 h 549"/>
                  <a:gd name="T46" fmla="*/ 299 w 928"/>
                  <a:gd name="T47" fmla="*/ 86 h 549"/>
                  <a:gd name="T48" fmla="*/ 352 w 928"/>
                  <a:gd name="T49" fmla="*/ 84 h 549"/>
                  <a:gd name="T50" fmla="*/ 403 w 928"/>
                  <a:gd name="T51" fmla="*/ 82 h 549"/>
                  <a:gd name="T52" fmla="*/ 430 w 928"/>
                  <a:gd name="T53" fmla="*/ 62 h 549"/>
                  <a:gd name="T54" fmla="*/ 430 w 928"/>
                  <a:gd name="T55" fmla="*/ 25 h 549"/>
                  <a:gd name="T56" fmla="*/ 458 w 928"/>
                  <a:gd name="T57" fmla="*/ 7 h 549"/>
                  <a:gd name="T58" fmla="*/ 505 w 928"/>
                  <a:gd name="T59" fmla="*/ 9 h 549"/>
                  <a:gd name="T60" fmla="*/ 556 w 928"/>
                  <a:gd name="T61" fmla="*/ 11 h 549"/>
                  <a:gd name="T62" fmla="*/ 642 w 928"/>
                  <a:gd name="T63" fmla="*/ 11 h 549"/>
                  <a:gd name="T64" fmla="*/ 738 w 928"/>
                  <a:gd name="T65" fmla="*/ 9 h 549"/>
                  <a:gd name="T66" fmla="*/ 793 w 928"/>
                  <a:gd name="T67" fmla="*/ 2 h 549"/>
                  <a:gd name="T68" fmla="*/ 828 w 928"/>
                  <a:gd name="T69" fmla="*/ 0 h 549"/>
                  <a:gd name="T70" fmla="*/ 857 w 928"/>
                  <a:gd name="T71" fmla="*/ 0 h 549"/>
                  <a:gd name="T72" fmla="*/ 873 w 928"/>
                  <a:gd name="T73" fmla="*/ 17 h 549"/>
                  <a:gd name="T74" fmla="*/ 883 w 928"/>
                  <a:gd name="T75" fmla="*/ 60 h 549"/>
                  <a:gd name="T76" fmla="*/ 898 w 928"/>
                  <a:gd name="T77" fmla="*/ 104 h 549"/>
                  <a:gd name="T78" fmla="*/ 908 w 928"/>
                  <a:gd name="T79" fmla="*/ 111 h 549"/>
                  <a:gd name="T80" fmla="*/ 916 w 928"/>
                  <a:gd name="T81" fmla="*/ 133 h 549"/>
                  <a:gd name="T82" fmla="*/ 918 w 928"/>
                  <a:gd name="T83" fmla="*/ 170 h 549"/>
                  <a:gd name="T84" fmla="*/ 918 w 928"/>
                  <a:gd name="T85" fmla="*/ 206 h 549"/>
                  <a:gd name="T86" fmla="*/ 916 w 928"/>
                  <a:gd name="T87" fmla="*/ 239 h 549"/>
                  <a:gd name="T88" fmla="*/ 916 w 928"/>
                  <a:gd name="T89" fmla="*/ 274 h 549"/>
                  <a:gd name="T90" fmla="*/ 922 w 928"/>
                  <a:gd name="T91" fmla="*/ 312 h 549"/>
                  <a:gd name="T92" fmla="*/ 926 w 928"/>
                  <a:gd name="T93" fmla="*/ 349 h 549"/>
                  <a:gd name="T94" fmla="*/ 928 w 928"/>
                  <a:gd name="T95" fmla="*/ 384 h 5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8"/>
                  <a:gd name="T145" fmla="*/ 0 h 549"/>
                  <a:gd name="T146" fmla="*/ 928 w 928"/>
                  <a:gd name="T147" fmla="*/ 549 h 5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8" h="549">
                    <a:moveTo>
                      <a:pt x="928" y="402"/>
                    </a:moveTo>
                    <a:lnTo>
                      <a:pt x="926" y="435"/>
                    </a:lnTo>
                    <a:lnTo>
                      <a:pt x="926" y="469"/>
                    </a:lnTo>
                    <a:lnTo>
                      <a:pt x="924" y="504"/>
                    </a:lnTo>
                    <a:lnTo>
                      <a:pt x="924" y="539"/>
                    </a:lnTo>
                    <a:lnTo>
                      <a:pt x="888" y="539"/>
                    </a:lnTo>
                    <a:lnTo>
                      <a:pt x="855" y="539"/>
                    </a:lnTo>
                    <a:lnTo>
                      <a:pt x="824" y="539"/>
                    </a:lnTo>
                    <a:lnTo>
                      <a:pt x="796" y="539"/>
                    </a:lnTo>
                    <a:lnTo>
                      <a:pt x="765" y="539"/>
                    </a:lnTo>
                    <a:lnTo>
                      <a:pt x="734" y="539"/>
                    </a:lnTo>
                    <a:lnTo>
                      <a:pt x="699" y="539"/>
                    </a:lnTo>
                    <a:lnTo>
                      <a:pt x="661" y="539"/>
                    </a:lnTo>
                    <a:lnTo>
                      <a:pt x="618" y="539"/>
                    </a:lnTo>
                    <a:lnTo>
                      <a:pt x="567" y="541"/>
                    </a:lnTo>
                    <a:lnTo>
                      <a:pt x="509" y="541"/>
                    </a:lnTo>
                    <a:lnTo>
                      <a:pt x="442" y="543"/>
                    </a:lnTo>
                    <a:lnTo>
                      <a:pt x="364" y="543"/>
                    </a:lnTo>
                    <a:lnTo>
                      <a:pt x="276" y="545"/>
                    </a:lnTo>
                    <a:lnTo>
                      <a:pt x="174" y="547"/>
                    </a:lnTo>
                    <a:lnTo>
                      <a:pt x="57" y="549"/>
                    </a:lnTo>
                    <a:lnTo>
                      <a:pt x="49" y="547"/>
                    </a:lnTo>
                    <a:lnTo>
                      <a:pt x="39" y="545"/>
                    </a:lnTo>
                    <a:lnTo>
                      <a:pt x="31" y="543"/>
                    </a:lnTo>
                    <a:lnTo>
                      <a:pt x="21" y="541"/>
                    </a:lnTo>
                    <a:lnTo>
                      <a:pt x="21" y="453"/>
                    </a:lnTo>
                    <a:lnTo>
                      <a:pt x="23" y="400"/>
                    </a:lnTo>
                    <a:lnTo>
                      <a:pt x="25" y="363"/>
                    </a:lnTo>
                    <a:lnTo>
                      <a:pt x="25" y="325"/>
                    </a:lnTo>
                    <a:lnTo>
                      <a:pt x="21" y="314"/>
                    </a:lnTo>
                    <a:lnTo>
                      <a:pt x="16" y="302"/>
                    </a:lnTo>
                    <a:lnTo>
                      <a:pt x="10" y="280"/>
                    </a:lnTo>
                    <a:lnTo>
                      <a:pt x="0" y="239"/>
                    </a:lnTo>
                    <a:lnTo>
                      <a:pt x="0" y="219"/>
                    </a:lnTo>
                    <a:lnTo>
                      <a:pt x="2" y="198"/>
                    </a:lnTo>
                    <a:lnTo>
                      <a:pt x="4" y="164"/>
                    </a:lnTo>
                    <a:lnTo>
                      <a:pt x="10" y="100"/>
                    </a:lnTo>
                    <a:lnTo>
                      <a:pt x="37" y="98"/>
                    </a:lnTo>
                    <a:lnTo>
                      <a:pt x="64" y="98"/>
                    </a:lnTo>
                    <a:lnTo>
                      <a:pt x="90" y="96"/>
                    </a:lnTo>
                    <a:lnTo>
                      <a:pt x="117" y="94"/>
                    </a:lnTo>
                    <a:lnTo>
                      <a:pt x="141" y="94"/>
                    </a:lnTo>
                    <a:lnTo>
                      <a:pt x="168" y="92"/>
                    </a:lnTo>
                    <a:lnTo>
                      <a:pt x="194" y="92"/>
                    </a:lnTo>
                    <a:lnTo>
                      <a:pt x="221" y="90"/>
                    </a:lnTo>
                    <a:lnTo>
                      <a:pt x="248" y="88"/>
                    </a:lnTo>
                    <a:lnTo>
                      <a:pt x="272" y="88"/>
                    </a:lnTo>
                    <a:lnTo>
                      <a:pt x="299" y="86"/>
                    </a:lnTo>
                    <a:lnTo>
                      <a:pt x="325" y="86"/>
                    </a:lnTo>
                    <a:lnTo>
                      <a:pt x="352" y="84"/>
                    </a:lnTo>
                    <a:lnTo>
                      <a:pt x="376" y="82"/>
                    </a:lnTo>
                    <a:lnTo>
                      <a:pt x="403" y="82"/>
                    </a:lnTo>
                    <a:lnTo>
                      <a:pt x="430" y="80"/>
                    </a:lnTo>
                    <a:lnTo>
                      <a:pt x="430" y="62"/>
                    </a:lnTo>
                    <a:lnTo>
                      <a:pt x="430" y="43"/>
                    </a:lnTo>
                    <a:lnTo>
                      <a:pt x="430" y="25"/>
                    </a:lnTo>
                    <a:lnTo>
                      <a:pt x="430" y="5"/>
                    </a:lnTo>
                    <a:lnTo>
                      <a:pt x="458" y="7"/>
                    </a:lnTo>
                    <a:lnTo>
                      <a:pt x="483" y="9"/>
                    </a:lnTo>
                    <a:lnTo>
                      <a:pt x="505" y="9"/>
                    </a:lnTo>
                    <a:lnTo>
                      <a:pt x="528" y="11"/>
                    </a:lnTo>
                    <a:lnTo>
                      <a:pt x="556" y="11"/>
                    </a:lnTo>
                    <a:lnTo>
                      <a:pt x="593" y="11"/>
                    </a:lnTo>
                    <a:lnTo>
                      <a:pt x="642" y="11"/>
                    </a:lnTo>
                    <a:lnTo>
                      <a:pt x="704" y="11"/>
                    </a:lnTo>
                    <a:lnTo>
                      <a:pt x="738" y="9"/>
                    </a:lnTo>
                    <a:lnTo>
                      <a:pt x="769" y="5"/>
                    </a:lnTo>
                    <a:lnTo>
                      <a:pt x="793" y="2"/>
                    </a:lnTo>
                    <a:lnTo>
                      <a:pt x="812" y="2"/>
                    </a:lnTo>
                    <a:lnTo>
                      <a:pt x="828" y="0"/>
                    </a:lnTo>
                    <a:lnTo>
                      <a:pt x="843" y="0"/>
                    </a:lnTo>
                    <a:lnTo>
                      <a:pt x="857" y="0"/>
                    </a:lnTo>
                    <a:lnTo>
                      <a:pt x="869" y="0"/>
                    </a:lnTo>
                    <a:lnTo>
                      <a:pt x="873" y="17"/>
                    </a:lnTo>
                    <a:lnTo>
                      <a:pt x="877" y="35"/>
                    </a:lnTo>
                    <a:lnTo>
                      <a:pt x="883" y="60"/>
                    </a:lnTo>
                    <a:lnTo>
                      <a:pt x="892" y="100"/>
                    </a:lnTo>
                    <a:lnTo>
                      <a:pt x="898" y="104"/>
                    </a:lnTo>
                    <a:lnTo>
                      <a:pt x="904" y="106"/>
                    </a:lnTo>
                    <a:lnTo>
                      <a:pt x="908" y="111"/>
                    </a:lnTo>
                    <a:lnTo>
                      <a:pt x="914" y="115"/>
                    </a:lnTo>
                    <a:lnTo>
                      <a:pt x="916" y="133"/>
                    </a:lnTo>
                    <a:lnTo>
                      <a:pt x="918" y="151"/>
                    </a:lnTo>
                    <a:lnTo>
                      <a:pt x="918" y="170"/>
                    </a:lnTo>
                    <a:lnTo>
                      <a:pt x="920" y="190"/>
                    </a:lnTo>
                    <a:lnTo>
                      <a:pt x="918" y="206"/>
                    </a:lnTo>
                    <a:lnTo>
                      <a:pt x="918" y="223"/>
                    </a:lnTo>
                    <a:lnTo>
                      <a:pt x="916" y="239"/>
                    </a:lnTo>
                    <a:lnTo>
                      <a:pt x="914" y="255"/>
                    </a:lnTo>
                    <a:lnTo>
                      <a:pt x="916" y="274"/>
                    </a:lnTo>
                    <a:lnTo>
                      <a:pt x="918" y="294"/>
                    </a:lnTo>
                    <a:lnTo>
                      <a:pt x="922" y="312"/>
                    </a:lnTo>
                    <a:lnTo>
                      <a:pt x="926" y="333"/>
                    </a:lnTo>
                    <a:lnTo>
                      <a:pt x="926" y="349"/>
                    </a:lnTo>
                    <a:lnTo>
                      <a:pt x="928" y="367"/>
                    </a:lnTo>
                    <a:lnTo>
                      <a:pt x="928" y="384"/>
                    </a:lnTo>
                    <a:lnTo>
                      <a:pt x="928"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7" name="Freeform 448"/>
              <p:cNvSpPr>
                <a:spLocks/>
              </p:cNvSpPr>
              <p:nvPr/>
            </p:nvSpPr>
            <p:spPr bwMode="auto">
              <a:xfrm>
                <a:off x="1175" y="1943"/>
                <a:ext cx="393" cy="218"/>
              </a:xfrm>
              <a:custGeom>
                <a:avLst/>
                <a:gdLst>
                  <a:gd name="T0" fmla="*/ 393 w 393"/>
                  <a:gd name="T1" fmla="*/ 196 h 218"/>
                  <a:gd name="T2" fmla="*/ 391 w 393"/>
                  <a:gd name="T3" fmla="*/ 200 h 218"/>
                  <a:gd name="T4" fmla="*/ 391 w 393"/>
                  <a:gd name="T5" fmla="*/ 204 h 218"/>
                  <a:gd name="T6" fmla="*/ 389 w 393"/>
                  <a:gd name="T7" fmla="*/ 208 h 218"/>
                  <a:gd name="T8" fmla="*/ 387 w 393"/>
                  <a:gd name="T9" fmla="*/ 212 h 218"/>
                  <a:gd name="T10" fmla="*/ 385 w 393"/>
                  <a:gd name="T11" fmla="*/ 214 h 218"/>
                  <a:gd name="T12" fmla="*/ 383 w 393"/>
                  <a:gd name="T13" fmla="*/ 214 h 218"/>
                  <a:gd name="T14" fmla="*/ 379 w 393"/>
                  <a:gd name="T15" fmla="*/ 214 h 218"/>
                  <a:gd name="T16" fmla="*/ 375 w 393"/>
                  <a:gd name="T17" fmla="*/ 216 h 218"/>
                  <a:gd name="T18" fmla="*/ 368 w 393"/>
                  <a:gd name="T19" fmla="*/ 216 h 218"/>
                  <a:gd name="T20" fmla="*/ 358 w 393"/>
                  <a:gd name="T21" fmla="*/ 216 h 218"/>
                  <a:gd name="T22" fmla="*/ 346 w 393"/>
                  <a:gd name="T23" fmla="*/ 216 h 218"/>
                  <a:gd name="T24" fmla="*/ 332 w 393"/>
                  <a:gd name="T25" fmla="*/ 218 h 218"/>
                  <a:gd name="T26" fmla="*/ 311 w 393"/>
                  <a:gd name="T27" fmla="*/ 218 h 218"/>
                  <a:gd name="T28" fmla="*/ 287 w 393"/>
                  <a:gd name="T29" fmla="*/ 218 h 218"/>
                  <a:gd name="T30" fmla="*/ 258 w 393"/>
                  <a:gd name="T31" fmla="*/ 218 h 218"/>
                  <a:gd name="T32" fmla="*/ 221 w 393"/>
                  <a:gd name="T33" fmla="*/ 218 h 218"/>
                  <a:gd name="T34" fmla="*/ 180 w 393"/>
                  <a:gd name="T35" fmla="*/ 218 h 218"/>
                  <a:gd name="T36" fmla="*/ 131 w 393"/>
                  <a:gd name="T37" fmla="*/ 218 h 218"/>
                  <a:gd name="T38" fmla="*/ 76 w 393"/>
                  <a:gd name="T39" fmla="*/ 218 h 218"/>
                  <a:gd name="T40" fmla="*/ 13 w 393"/>
                  <a:gd name="T41" fmla="*/ 218 h 218"/>
                  <a:gd name="T42" fmla="*/ 11 w 393"/>
                  <a:gd name="T43" fmla="*/ 202 h 218"/>
                  <a:gd name="T44" fmla="*/ 11 w 393"/>
                  <a:gd name="T45" fmla="*/ 192 h 218"/>
                  <a:gd name="T46" fmla="*/ 6 w 393"/>
                  <a:gd name="T47" fmla="*/ 178 h 218"/>
                  <a:gd name="T48" fmla="*/ 0 w 393"/>
                  <a:gd name="T49" fmla="*/ 159 h 218"/>
                  <a:gd name="T50" fmla="*/ 0 w 393"/>
                  <a:gd name="T51" fmla="*/ 123 h 218"/>
                  <a:gd name="T52" fmla="*/ 0 w 393"/>
                  <a:gd name="T53" fmla="*/ 84 h 218"/>
                  <a:gd name="T54" fmla="*/ 0 w 393"/>
                  <a:gd name="T55" fmla="*/ 47 h 218"/>
                  <a:gd name="T56" fmla="*/ 0 w 393"/>
                  <a:gd name="T57" fmla="*/ 8 h 218"/>
                  <a:gd name="T58" fmla="*/ 15 w 393"/>
                  <a:gd name="T59" fmla="*/ 6 h 218"/>
                  <a:gd name="T60" fmla="*/ 29 w 393"/>
                  <a:gd name="T61" fmla="*/ 4 h 218"/>
                  <a:gd name="T62" fmla="*/ 45 w 393"/>
                  <a:gd name="T63" fmla="*/ 4 h 218"/>
                  <a:gd name="T64" fmla="*/ 66 w 393"/>
                  <a:gd name="T65" fmla="*/ 2 h 218"/>
                  <a:gd name="T66" fmla="*/ 94 w 393"/>
                  <a:gd name="T67" fmla="*/ 2 h 218"/>
                  <a:gd name="T68" fmla="*/ 135 w 393"/>
                  <a:gd name="T69" fmla="*/ 2 h 218"/>
                  <a:gd name="T70" fmla="*/ 191 w 393"/>
                  <a:gd name="T71" fmla="*/ 2 h 218"/>
                  <a:gd name="T72" fmla="*/ 264 w 393"/>
                  <a:gd name="T73" fmla="*/ 2 h 218"/>
                  <a:gd name="T74" fmla="*/ 264 w 393"/>
                  <a:gd name="T75" fmla="*/ 4 h 218"/>
                  <a:gd name="T76" fmla="*/ 266 w 393"/>
                  <a:gd name="T77" fmla="*/ 6 h 218"/>
                  <a:gd name="T78" fmla="*/ 266 w 393"/>
                  <a:gd name="T79" fmla="*/ 11 h 218"/>
                  <a:gd name="T80" fmla="*/ 266 w 393"/>
                  <a:gd name="T81" fmla="*/ 13 h 218"/>
                  <a:gd name="T82" fmla="*/ 280 w 393"/>
                  <a:gd name="T83" fmla="*/ 8 h 218"/>
                  <a:gd name="T84" fmla="*/ 295 w 393"/>
                  <a:gd name="T85" fmla="*/ 6 h 218"/>
                  <a:gd name="T86" fmla="*/ 311 w 393"/>
                  <a:gd name="T87" fmla="*/ 2 h 218"/>
                  <a:gd name="T88" fmla="*/ 325 w 393"/>
                  <a:gd name="T89" fmla="*/ 0 h 218"/>
                  <a:gd name="T90" fmla="*/ 336 w 393"/>
                  <a:gd name="T91" fmla="*/ 0 h 218"/>
                  <a:gd name="T92" fmla="*/ 348 w 393"/>
                  <a:gd name="T93" fmla="*/ 0 h 218"/>
                  <a:gd name="T94" fmla="*/ 358 w 393"/>
                  <a:gd name="T95" fmla="*/ 0 h 218"/>
                  <a:gd name="T96" fmla="*/ 368 w 393"/>
                  <a:gd name="T97" fmla="*/ 2 h 218"/>
                  <a:gd name="T98" fmla="*/ 377 w 393"/>
                  <a:gd name="T99" fmla="*/ 41 h 218"/>
                  <a:gd name="T100" fmla="*/ 383 w 393"/>
                  <a:gd name="T101" fmla="*/ 92 h 218"/>
                  <a:gd name="T102" fmla="*/ 389 w 393"/>
                  <a:gd name="T103" fmla="*/ 137 h 218"/>
                  <a:gd name="T104" fmla="*/ 393 w 393"/>
                  <a:gd name="T105" fmla="*/ 163 h 218"/>
                  <a:gd name="T106" fmla="*/ 393 w 393"/>
                  <a:gd name="T107" fmla="*/ 172 h 218"/>
                  <a:gd name="T108" fmla="*/ 393 w 393"/>
                  <a:gd name="T109" fmla="*/ 180 h 218"/>
                  <a:gd name="T110" fmla="*/ 393 w 393"/>
                  <a:gd name="T111" fmla="*/ 188 h 218"/>
                  <a:gd name="T112" fmla="*/ 393 w 393"/>
                  <a:gd name="T113" fmla="*/ 196 h 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3"/>
                  <a:gd name="T172" fmla="*/ 0 h 218"/>
                  <a:gd name="T173" fmla="*/ 393 w 393"/>
                  <a:gd name="T174" fmla="*/ 218 h 2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3" h="218">
                    <a:moveTo>
                      <a:pt x="393" y="196"/>
                    </a:moveTo>
                    <a:lnTo>
                      <a:pt x="391" y="200"/>
                    </a:lnTo>
                    <a:lnTo>
                      <a:pt x="391" y="204"/>
                    </a:lnTo>
                    <a:lnTo>
                      <a:pt x="389" y="208"/>
                    </a:lnTo>
                    <a:lnTo>
                      <a:pt x="387" y="212"/>
                    </a:lnTo>
                    <a:lnTo>
                      <a:pt x="385" y="214"/>
                    </a:lnTo>
                    <a:lnTo>
                      <a:pt x="383" y="214"/>
                    </a:lnTo>
                    <a:lnTo>
                      <a:pt x="379" y="214"/>
                    </a:lnTo>
                    <a:lnTo>
                      <a:pt x="375" y="216"/>
                    </a:lnTo>
                    <a:lnTo>
                      <a:pt x="368" y="216"/>
                    </a:lnTo>
                    <a:lnTo>
                      <a:pt x="358" y="216"/>
                    </a:lnTo>
                    <a:lnTo>
                      <a:pt x="346" y="216"/>
                    </a:lnTo>
                    <a:lnTo>
                      <a:pt x="332" y="218"/>
                    </a:lnTo>
                    <a:lnTo>
                      <a:pt x="311" y="218"/>
                    </a:lnTo>
                    <a:lnTo>
                      <a:pt x="287" y="218"/>
                    </a:lnTo>
                    <a:lnTo>
                      <a:pt x="258" y="218"/>
                    </a:lnTo>
                    <a:lnTo>
                      <a:pt x="221" y="218"/>
                    </a:lnTo>
                    <a:lnTo>
                      <a:pt x="180" y="218"/>
                    </a:lnTo>
                    <a:lnTo>
                      <a:pt x="131" y="218"/>
                    </a:lnTo>
                    <a:lnTo>
                      <a:pt x="76" y="218"/>
                    </a:lnTo>
                    <a:lnTo>
                      <a:pt x="13" y="218"/>
                    </a:lnTo>
                    <a:lnTo>
                      <a:pt x="11" y="202"/>
                    </a:lnTo>
                    <a:lnTo>
                      <a:pt x="11" y="192"/>
                    </a:lnTo>
                    <a:lnTo>
                      <a:pt x="6" y="178"/>
                    </a:lnTo>
                    <a:lnTo>
                      <a:pt x="0" y="159"/>
                    </a:lnTo>
                    <a:lnTo>
                      <a:pt x="0" y="123"/>
                    </a:lnTo>
                    <a:lnTo>
                      <a:pt x="0" y="84"/>
                    </a:lnTo>
                    <a:lnTo>
                      <a:pt x="0" y="47"/>
                    </a:lnTo>
                    <a:lnTo>
                      <a:pt x="0" y="8"/>
                    </a:lnTo>
                    <a:lnTo>
                      <a:pt x="15" y="6"/>
                    </a:lnTo>
                    <a:lnTo>
                      <a:pt x="29" y="4"/>
                    </a:lnTo>
                    <a:lnTo>
                      <a:pt x="45" y="4"/>
                    </a:lnTo>
                    <a:lnTo>
                      <a:pt x="66" y="2"/>
                    </a:lnTo>
                    <a:lnTo>
                      <a:pt x="94" y="2"/>
                    </a:lnTo>
                    <a:lnTo>
                      <a:pt x="135" y="2"/>
                    </a:lnTo>
                    <a:lnTo>
                      <a:pt x="191" y="2"/>
                    </a:lnTo>
                    <a:lnTo>
                      <a:pt x="264" y="2"/>
                    </a:lnTo>
                    <a:lnTo>
                      <a:pt x="264" y="4"/>
                    </a:lnTo>
                    <a:lnTo>
                      <a:pt x="266" y="6"/>
                    </a:lnTo>
                    <a:lnTo>
                      <a:pt x="266" y="11"/>
                    </a:lnTo>
                    <a:lnTo>
                      <a:pt x="266" y="13"/>
                    </a:lnTo>
                    <a:lnTo>
                      <a:pt x="280" y="8"/>
                    </a:lnTo>
                    <a:lnTo>
                      <a:pt x="295" y="6"/>
                    </a:lnTo>
                    <a:lnTo>
                      <a:pt x="311" y="2"/>
                    </a:lnTo>
                    <a:lnTo>
                      <a:pt x="325" y="0"/>
                    </a:lnTo>
                    <a:lnTo>
                      <a:pt x="336" y="0"/>
                    </a:lnTo>
                    <a:lnTo>
                      <a:pt x="348" y="0"/>
                    </a:lnTo>
                    <a:lnTo>
                      <a:pt x="358" y="0"/>
                    </a:lnTo>
                    <a:lnTo>
                      <a:pt x="368" y="2"/>
                    </a:lnTo>
                    <a:lnTo>
                      <a:pt x="377" y="41"/>
                    </a:lnTo>
                    <a:lnTo>
                      <a:pt x="383" y="92"/>
                    </a:lnTo>
                    <a:lnTo>
                      <a:pt x="389" y="137"/>
                    </a:lnTo>
                    <a:lnTo>
                      <a:pt x="393" y="163"/>
                    </a:lnTo>
                    <a:lnTo>
                      <a:pt x="393" y="172"/>
                    </a:lnTo>
                    <a:lnTo>
                      <a:pt x="393" y="180"/>
                    </a:lnTo>
                    <a:lnTo>
                      <a:pt x="393" y="188"/>
                    </a:lnTo>
                    <a:lnTo>
                      <a:pt x="393" y="196"/>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8" name="Freeform 449"/>
              <p:cNvSpPr>
                <a:spLocks/>
              </p:cNvSpPr>
              <p:nvPr/>
            </p:nvSpPr>
            <p:spPr bwMode="auto">
              <a:xfrm>
                <a:off x="1190" y="1837"/>
                <a:ext cx="376" cy="84"/>
              </a:xfrm>
              <a:custGeom>
                <a:avLst/>
                <a:gdLst>
                  <a:gd name="T0" fmla="*/ 376 w 376"/>
                  <a:gd name="T1" fmla="*/ 25 h 84"/>
                  <a:gd name="T2" fmla="*/ 374 w 376"/>
                  <a:gd name="T3" fmla="*/ 47 h 84"/>
                  <a:gd name="T4" fmla="*/ 372 w 376"/>
                  <a:gd name="T5" fmla="*/ 59 h 84"/>
                  <a:gd name="T6" fmla="*/ 372 w 376"/>
                  <a:gd name="T7" fmla="*/ 70 h 84"/>
                  <a:gd name="T8" fmla="*/ 374 w 376"/>
                  <a:gd name="T9" fmla="*/ 84 h 84"/>
                  <a:gd name="T10" fmla="*/ 372 w 376"/>
                  <a:gd name="T11" fmla="*/ 84 h 84"/>
                  <a:gd name="T12" fmla="*/ 370 w 376"/>
                  <a:gd name="T13" fmla="*/ 82 h 84"/>
                  <a:gd name="T14" fmla="*/ 366 w 376"/>
                  <a:gd name="T15" fmla="*/ 82 h 84"/>
                  <a:gd name="T16" fmla="*/ 364 w 376"/>
                  <a:gd name="T17" fmla="*/ 82 h 84"/>
                  <a:gd name="T18" fmla="*/ 360 w 376"/>
                  <a:gd name="T19" fmla="*/ 63 h 84"/>
                  <a:gd name="T20" fmla="*/ 355 w 376"/>
                  <a:gd name="T21" fmla="*/ 53 h 84"/>
                  <a:gd name="T22" fmla="*/ 353 w 376"/>
                  <a:gd name="T23" fmla="*/ 47 h 84"/>
                  <a:gd name="T24" fmla="*/ 351 w 376"/>
                  <a:gd name="T25" fmla="*/ 43 h 84"/>
                  <a:gd name="T26" fmla="*/ 329 w 376"/>
                  <a:gd name="T27" fmla="*/ 43 h 84"/>
                  <a:gd name="T28" fmla="*/ 308 w 376"/>
                  <a:gd name="T29" fmla="*/ 43 h 84"/>
                  <a:gd name="T30" fmla="*/ 286 w 376"/>
                  <a:gd name="T31" fmla="*/ 43 h 84"/>
                  <a:gd name="T32" fmla="*/ 265 w 376"/>
                  <a:gd name="T33" fmla="*/ 43 h 84"/>
                  <a:gd name="T34" fmla="*/ 243 w 376"/>
                  <a:gd name="T35" fmla="*/ 43 h 84"/>
                  <a:gd name="T36" fmla="*/ 223 w 376"/>
                  <a:gd name="T37" fmla="*/ 43 h 84"/>
                  <a:gd name="T38" fmla="*/ 200 w 376"/>
                  <a:gd name="T39" fmla="*/ 43 h 84"/>
                  <a:gd name="T40" fmla="*/ 178 w 376"/>
                  <a:gd name="T41" fmla="*/ 43 h 84"/>
                  <a:gd name="T42" fmla="*/ 157 w 376"/>
                  <a:gd name="T43" fmla="*/ 43 h 84"/>
                  <a:gd name="T44" fmla="*/ 135 w 376"/>
                  <a:gd name="T45" fmla="*/ 43 h 84"/>
                  <a:gd name="T46" fmla="*/ 112 w 376"/>
                  <a:gd name="T47" fmla="*/ 43 h 84"/>
                  <a:gd name="T48" fmla="*/ 92 w 376"/>
                  <a:gd name="T49" fmla="*/ 43 h 84"/>
                  <a:gd name="T50" fmla="*/ 69 w 376"/>
                  <a:gd name="T51" fmla="*/ 43 h 84"/>
                  <a:gd name="T52" fmla="*/ 47 w 376"/>
                  <a:gd name="T53" fmla="*/ 43 h 84"/>
                  <a:gd name="T54" fmla="*/ 26 w 376"/>
                  <a:gd name="T55" fmla="*/ 43 h 84"/>
                  <a:gd name="T56" fmla="*/ 4 w 376"/>
                  <a:gd name="T57" fmla="*/ 43 h 84"/>
                  <a:gd name="T58" fmla="*/ 4 w 376"/>
                  <a:gd name="T59" fmla="*/ 33 h 84"/>
                  <a:gd name="T60" fmla="*/ 2 w 376"/>
                  <a:gd name="T61" fmla="*/ 23 h 84"/>
                  <a:gd name="T62" fmla="*/ 0 w 376"/>
                  <a:gd name="T63" fmla="*/ 13 h 84"/>
                  <a:gd name="T64" fmla="*/ 0 w 376"/>
                  <a:gd name="T65" fmla="*/ 0 h 84"/>
                  <a:gd name="T66" fmla="*/ 24 w 376"/>
                  <a:gd name="T67" fmla="*/ 0 h 84"/>
                  <a:gd name="T68" fmla="*/ 49 w 376"/>
                  <a:gd name="T69" fmla="*/ 0 h 84"/>
                  <a:gd name="T70" fmla="*/ 73 w 376"/>
                  <a:gd name="T71" fmla="*/ 0 h 84"/>
                  <a:gd name="T72" fmla="*/ 102 w 376"/>
                  <a:gd name="T73" fmla="*/ 2 h 84"/>
                  <a:gd name="T74" fmla="*/ 135 w 376"/>
                  <a:gd name="T75" fmla="*/ 2 h 84"/>
                  <a:gd name="T76" fmla="*/ 176 w 376"/>
                  <a:gd name="T77" fmla="*/ 4 h 84"/>
                  <a:gd name="T78" fmla="*/ 227 w 376"/>
                  <a:gd name="T79" fmla="*/ 6 h 84"/>
                  <a:gd name="T80" fmla="*/ 288 w 376"/>
                  <a:gd name="T81" fmla="*/ 6 h 84"/>
                  <a:gd name="T82" fmla="*/ 298 w 376"/>
                  <a:gd name="T83" fmla="*/ 6 h 84"/>
                  <a:gd name="T84" fmla="*/ 308 w 376"/>
                  <a:gd name="T85" fmla="*/ 8 h 84"/>
                  <a:gd name="T86" fmla="*/ 319 w 376"/>
                  <a:gd name="T87" fmla="*/ 8 h 84"/>
                  <a:gd name="T88" fmla="*/ 329 w 376"/>
                  <a:gd name="T89" fmla="*/ 10 h 84"/>
                  <a:gd name="T90" fmla="*/ 341 w 376"/>
                  <a:gd name="T91" fmla="*/ 10 h 84"/>
                  <a:gd name="T92" fmla="*/ 351 w 376"/>
                  <a:gd name="T93" fmla="*/ 13 h 84"/>
                  <a:gd name="T94" fmla="*/ 362 w 376"/>
                  <a:gd name="T95" fmla="*/ 15 h 84"/>
                  <a:gd name="T96" fmla="*/ 374 w 376"/>
                  <a:gd name="T97" fmla="*/ 17 h 84"/>
                  <a:gd name="T98" fmla="*/ 374 w 376"/>
                  <a:gd name="T99" fmla="*/ 19 h 84"/>
                  <a:gd name="T100" fmla="*/ 376 w 376"/>
                  <a:gd name="T101" fmla="*/ 21 h 84"/>
                  <a:gd name="T102" fmla="*/ 376 w 376"/>
                  <a:gd name="T103" fmla="*/ 23 h 84"/>
                  <a:gd name="T104" fmla="*/ 376 w 376"/>
                  <a:gd name="T105" fmla="*/ 25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84"/>
                  <a:gd name="T161" fmla="*/ 376 w 376"/>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84">
                    <a:moveTo>
                      <a:pt x="376" y="25"/>
                    </a:moveTo>
                    <a:lnTo>
                      <a:pt x="374" y="47"/>
                    </a:lnTo>
                    <a:lnTo>
                      <a:pt x="372" y="59"/>
                    </a:lnTo>
                    <a:lnTo>
                      <a:pt x="372" y="70"/>
                    </a:lnTo>
                    <a:lnTo>
                      <a:pt x="374" y="84"/>
                    </a:lnTo>
                    <a:lnTo>
                      <a:pt x="372" y="84"/>
                    </a:lnTo>
                    <a:lnTo>
                      <a:pt x="370" y="82"/>
                    </a:lnTo>
                    <a:lnTo>
                      <a:pt x="366" y="82"/>
                    </a:lnTo>
                    <a:lnTo>
                      <a:pt x="364" y="82"/>
                    </a:lnTo>
                    <a:lnTo>
                      <a:pt x="360" y="63"/>
                    </a:lnTo>
                    <a:lnTo>
                      <a:pt x="355" y="53"/>
                    </a:lnTo>
                    <a:lnTo>
                      <a:pt x="353" y="47"/>
                    </a:lnTo>
                    <a:lnTo>
                      <a:pt x="351" y="43"/>
                    </a:lnTo>
                    <a:lnTo>
                      <a:pt x="329" y="43"/>
                    </a:lnTo>
                    <a:lnTo>
                      <a:pt x="308" y="43"/>
                    </a:lnTo>
                    <a:lnTo>
                      <a:pt x="286" y="43"/>
                    </a:lnTo>
                    <a:lnTo>
                      <a:pt x="265" y="43"/>
                    </a:lnTo>
                    <a:lnTo>
                      <a:pt x="243" y="43"/>
                    </a:lnTo>
                    <a:lnTo>
                      <a:pt x="223" y="43"/>
                    </a:lnTo>
                    <a:lnTo>
                      <a:pt x="200" y="43"/>
                    </a:lnTo>
                    <a:lnTo>
                      <a:pt x="178" y="43"/>
                    </a:lnTo>
                    <a:lnTo>
                      <a:pt x="157" y="43"/>
                    </a:lnTo>
                    <a:lnTo>
                      <a:pt x="135" y="43"/>
                    </a:lnTo>
                    <a:lnTo>
                      <a:pt x="112" y="43"/>
                    </a:lnTo>
                    <a:lnTo>
                      <a:pt x="92" y="43"/>
                    </a:lnTo>
                    <a:lnTo>
                      <a:pt x="69" y="43"/>
                    </a:lnTo>
                    <a:lnTo>
                      <a:pt x="47" y="43"/>
                    </a:lnTo>
                    <a:lnTo>
                      <a:pt x="26" y="43"/>
                    </a:lnTo>
                    <a:lnTo>
                      <a:pt x="4" y="43"/>
                    </a:lnTo>
                    <a:lnTo>
                      <a:pt x="4" y="33"/>
                    </a:lnTo>
                    <a:lnTo>
                      <a:pt x="2" y="23"/>
                    </a:lnTo>
                    <a:lnTo>
                      <a:pt x="0" y="13"/>
                    </a:lnTo>
                    <a:lnTo>
                      <a:pt x="0" y="0"/>
                    </a:lnTo>
                    <a:lnTo>
                      <a:pt x="24" y="0"/>
                    </a:lnTo>
                    <a:lnTo>
                      <a:pt x="49" y="0"/>
                    </a:lnTo>
                    <a:lnTo>
                      <a:pt x="73" y="0"/>
                    </a:lnTo>
                    <a:lnTo>
                      <a:pt x="102" y="2"/>
                    </a:lnTo>
                    <a:lnTo>
                      <a:pt x="135" y="2"/>
                    </a:lnTo>
                    <a:lnTo>
                      <a:pt x="176" y="4"/>
                    </a:lnTo>
                    <a:lnTo>
                      <a:pt x="227" y="6"/>
                    </a:lnTo>
                    <a:lnTo>
                      <a:pt x="288" y="6"/>
                    </a:lnTo>
                    <a:lnTo>
                      <a:pt x="298" y="6"/>
                    </a:lnTo>
                    <a:lnTo>
                      <a:pt x="308" y="8"/>
                    </a:lnTo>
                    <a:lnTo>
                      <a:pt x="319" y="8"/>
                    </a:lnTo>
                    <a:lnTo>
                      <a:pt x="329" y="10"/>
                    </a:lnTo>
                    <a:lnTo>
                      <a:pt x="341" y="10"/>
                    </a:lnTo>
                    <a:lnTo>
                      <a:pt x="351" y="13"/>
                    </a:lnTo>
                    <a:lnTo>
                      <a:pt x="362" y="15"/>
                    </a:lnTo>
                    <a:lnTo>
                      <a:pt x="374" y="17"/>
                    </a:lnTo>
                    <a:lnTo>
                      <a:pt x="374" y="19"/>
                    </a:lnTo>
                    <a:lnTo>
                      <a:pt x="376" y="21"/>
                    </a:lnTo>
                    <a:lnTo>
                      <a:pt x="376" y="23"/>
                    </a:lnTo>
                    <a:lnTo>
                      <a:pt x="376" y="25"/>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9" name="Freeform 450"/>
              <p:cNvSpPr>
                <a:spLocks/>
              </p:cNvSpPr>
              <p:nvPr/>
            </p:nvSpPr>
            <p:spPr bwMode="auto">
              <a:xfrm>
                <a:off x="1181" y="1760"/>
                <a:ext cx="375" cy="71"/>
              </a:xfrm>
              <a:custGeom>
                <a:avLst/>
                <a:gdLst>
                  <a:gd name="T0" fmla="*/ 375 w 375"/>
                  <a:gd name="T1" fmla="*/ 63 h 71"/>
                  <a:gd name="T2" fmla="*/ 371 w 375"/>
                  <a:gd name="T3" fmla="*/ 63 h 71"/>
                  <a:gd name="T4" fmla="*/ 369 w 375"/>
                  <a:gd name="T5" fmla="*/ 65 h 71"/>
                  <a:gd name="T6" fmla="*/ 364 w 375"/>
                  <a:gd name="T7" fmla="*/ 67 h 71"/>
                  <a:gd name="T8" fmla="*/ 360 w 375"/>
                  <a:gd name="T9" fmla="*/ 69 h 71"/>
                  <a:gd name="T10" fmla="*/ 330 w 375"/>
                  <a:gd name="T11" fmla="*/ 69 h 71"/>
                  <a:gd name="T12" fmla="*/ 299 w 375"/>
                  <a:gd name="T13" fmla="*/ 69 h 71"/>
                  <a:gd name="T14" fmla="*/ 270 w 375"/>
                  <a:gd name="T15" fmla="*/ 69 h 71"/>
                  <a:gd name="T16" fmla="*/ 240 w 375"/>
                  <a:gd name="T17" fmla="*/ 69 h 71"/>
                  <a:gd name="T18" fmla="*/ 211 w 375"/>
                  <a:gd name="T19" fmla="*/ 71 h 71"/>
                  <a:gd name="T20" fmla="*/ 182 w 375"/>
                  <a:gd name="T21" fmla="*/ 71 h 71"/>
                  <a:gd name="T22" fmla="*/ 152 w 375"/>
                  <a:gd name="T23" fmla="*/ 71 h 71"/>
                  <a:gd name="T24" fmla="*/ 123 w 375"/>
                  <a:gd name="T25" fmla="*/ 71 h 71"/>
                  <a:gd name="T26" fmla="*/ 109 w 375"/>
                  <a:gd name="T27" fmla="*/ 71 h 71"/>
                  <a:gd name="T28" fmla="*/ 93 w 375"/>
                  <a:gd name="T29" fmla="*/ 69 h 71"/>
                  <a:gd name="T30" fmla="*/ 78 w 375"/>
                  <a:gd name="T31" fmla="*/ 67 h 71"/>
                  <a:gd name="T32" fmla="*/ 64 w 375"/>
                  <a:gd name="T33" fmla="*/ 65 h 71"/>
                  <a:gd name="T34" fmla="*/ 48 w 375"/>
                  <a:gd name="T35" fmla="*/ 65 h 71"/>
                  <a:gd name="T36" fmla="*/ 33 w 375"/>
                  <a:gd name="T37" fmla="*/ 63 h 71"/>
                  <a:gd name="T38" fmla="*/ 19 w 375"/>
                  <a:gd name="T39" fmla="*/ 61 h 71"/>
                  <a:gd name="T40" fmla="*/ 5 w 375"/>
                  <a:gd name="T41" fmla="*/ 61 h 71"/>
                  <a:gd name="T42" fmla="*/ 3 w 375"/>
                  <a:gd name="T43" fmla="*/ 47 h 71"/>
                  <a:gd name="T44" fmla="*/ 3 w 375"/>
                  <a:gd name="T45" fmla="*/ 32 h 71"/>
                  <a:gd name="T46" fmla="*/ 3 w 375"/>
                  <a:gd name="T47" fmla="*/ 20 h 71"/>
                  <a:gd name="T48" fmla="*/ 0 w 375"/>
                  <a:gd name="T49" fmla="*/ 8 h 71"/>
                  <a:gd name="T50" fmla="*/ 3 w 375"/>
                  <a:gd name="T51" fmla="*/ 6 h 71"/>
                  <a:gd name="T52" fmla="*/ 5 w 375"/>
                  <a:gd name="T53" fmla="*/ 4 h 71"/>
                  <a:gd name="T54" fmla="*/ 5 w 375"/>
                  <a:gd name="T55" fmla="*/ 2 h 71"/>
                  <a:gd name="T56" fmla="*/ 7 w 375"/>
                  <a:gd name="T57" fmla="*/ 0 h 71"/>
                  <a:gd name="T58" fmla="*/ 64 w 375"/>
                  <a:gd name="T59" fmla="*/ 0 h 71"/>
                  <a:gd name="T60" fmla="*/ 115 w 375"/>
                  <a:gd name="T61" fmla="*/ 0 h 71"/>
                  <a:gd name="T62" fmla="*/ 160 w 375"/>
                  <a:gd name="T63" fmla="*/ 0 h 71"/>
                  <a:gd name="T64" fmla="*/ 197 w 375"/>
                  <a:gd name="T65" fmla="*/ 2 h 71"/>
                  <a:gd name="T66" fmla="*/ 230 w 375"/>
                  <a:gd name="T67" fmla="*/ 2 h 71"/>
                  <a:gd name="T68" fmla="*/ 258 w 375"/>
                  <a:gd name="T69" fmla="*/ 2 h 71"/>
                  <a:gd name="T70" fmla="*/ 281 w 375"/>
                  <a:gd name="T71" fmla="*/ 2 h 71"/>
                  <a:gd name="T72" fmla="*/ 299 w 375"/>
                  <a:gd name="T73" fmla="*/ 2 h 71"/>
                  <a:gd name="T74" fmla="*/ 315 w 375"/>
                  <a:gd name="T75" fmla="*/ 2 h 71"/>
                  <a:gd name="T76" fmla="*/ 328 w 375"/>
                  <a:gd name="T77" fmla="*/ 4 h 71"/>
                  <a:gd name="T78" fmla="*/ 338 w 375"/>
                  <a:gd name="T79" fmla="*/ 4 h 71"/>
                  <a:gd name="T80" fmla="*/ 348 w 375"/>
                  <a:gd name="T81" fmla="*/ 4 h 71"/>
                  <a:gd name="T82" fmla="*/ 354 w 375"/>
                  <a:gd name="T83" fmla="*/ 6 h 71"/>
                  <a:gd name="T84" fmla="*/ 360 w 375"/>
                  <a:gd name="T85" fmla="*/ 6 h 71"/>
                  <a:gd name="T86" fmla="*/ 369 w 375"/>
                  <a:gd name="T87" fmla="*/ 6 h 71"/>
                  <a:gd name="T88" fmla="*/ 375 w 375"/>
                  <a:gd name="T89" fmla="*/ 8 h 71"/>
                  <a:gd name="T90" fmla="*/ 375 w 375"/>
                  <a:gd name="T91" fmla="*/ 22 h 71"/>
                  <a:gd name="T92" fmla="*/ 375 w 375"/>
                  <a:gd name="T93" fmla="*/ 34 h 71"/>
                  <a:gd name="T94" fmla="*/ 375 w 375"/>
                  <a:gd name="T95" fmla="*/ 49 h 71"/>
                  <a:gd name="T96" fmla="*/ 375 w 375"/>
                  <a:gd name="T97" fmla="*/ 63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5"/>
                  <a:gd name="T148" fmla="*/ 0 h 71"/>
                  <a:gd name="T149" fmla="*/ 375 w 375"/>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5" h="71">
                    <a:moveTo>
                      <a:pt x="375" y="63"/>
                    </a:moveTo>
                    <a:lnTo>
                      <a:pt x="371" y="63"/>
                    </a:lnTo>
                    <a:lnTo>
                      <a:pt x="369" y="65"/>
                    </a:lnTo>
                    <a:lnTo>
                      <a:pt x="364" y="67"/>
                    </a:lnTo>
                    <a:lnTo>
                      <a:pt x="360" y="69"/>
                    </a:lnTo>
                    <a:lnTo>
                      <a:pt x="330" y="69"/>
                    </a:lnTo>
                    <a:lnTo>
                      <a:pt x="299" y="69"/>
                    </a:lnTo>
                    <a:lnTo>
                      <a:pt x="270" y="69"/>
                    </a:lnTo>
                    <a:lnTo>
                      <a:pt x="240" y="69"/>
                    </a:lnTo>
                    <a:lnTo>
                      <a:pt x="211" y="71"/>
                    </a:lnTo>
                    <a:lnTo>
                      <a:pt x="182" y="71"/>
                    </a:lnTo>
                    <a:lnTo>
                      <a:pt x="152" y="71"/>
                    </a:lnTo>
                    <a:lnTo>
                      <a:pt x="123" y="71"/>
                    </a:lnTo>
                    <a:lnTo>
                      <a:pt x="109" y="71"/>
                    </a:lnTo>
                    <a:lnTo>
                      <a:pt x="93" y="69"/>
                    </a:lnTo>
                    <a:lnTo>
                      <a:pt x="78" y="67"/>
                    </a:lnTo>
                    <a:lnTo>
                      <a:pt x="64" y="65"/>
                    </a:lnTo>
                    <a:lnTo>
                      <a:pt x="48" y="65"/>
                    </a:lnTo>
                    <a:lnTo>
                      <a:pt x="33" y="63"/>
                    </a:lnTo>
                    <a:lnTo>
                      <a:pt x="19" y="61"/>
                    </a:lnTo>
                    <a:lnTo>
                      <a:pt x="5" y="61"/>
                    </a:lnTo>
                    <a:lnTo>
                      <a:pt x="3" y="47"/>
                    </a:lnTo>
                    <a:lnTo>
                      <a:pt x="3" y="32"/>
                    </a:lnTo>
                    <a:lnTo>
                      <a:pt x="3" y="20"/>
                    </a:lnTo>
                    <a:lnTo>
                      <a:pt x="0" y="8"/>
                    </a:lnTo>
                    <a:lnTo>
                      <a:pt x="3" y="6"/>
                    </a:lnTo>
                    <a:lnTo>
                      <a:pt x="5" y="4"/>
                    </a:lnTo>
                    <a:lnTo>
                      <a:pt x="5" y="2"/>
                    </a:lnTo>
                    <a:lnTo>
                      <a:pt x="7" y="0"/>
                    </a:lnTo>
                    <a:lnTo>
                      <a:pt x="64" y="0"/>
                    </a:lnTo>
                    <a:lnTo>
                      <a:pt x="115" y="0"/>
                    </a:lnTo>
                    <a:lnTo>
                      <a:pt x="160" y="0"/>
                    </a:lnTo>
                    <a:lnTo>
                      <a:pt x="197" y="2"/>
                    </a:lnTo>
                    <a:lnTo>
                      <a:pt x="230" y="2"/>
                    </a:lnTo>
                    <a:lnTo>
                      <a:pt x="258" y="2"/>
                    </a:lnTo>
                    <a:lnTo>
                      <a:pt x="281" y="2"/>
                    </a:lnTo>
                    <a:lnTo>
                      <a:pt x="299" y="2"/>
                    </a:lnTo>
                    <a:lnTo>
                      <a:pt x="315" y="2"/>
                    </a:lnTo>
                    <a:lnTo>
                      <a:pt x="328" y="4"/>
                    </a:lnTo>
                    <a:lnTo>
                      <a:pt x="338" y="4"/>
                    </a:lnTo>
                    <a:lnTo>
                      <a:pt x="348" y="4"/>
                    </a:lnTo>
                    <a:lnTo>
                      <a:pt x="354" y="6"/>
                    </a:lnTo>
                    <a:lnTo>
                      <a:pt x="360" y="6"/>
                    </a:lnTo>
                    <a:lnTo>
                      <a:pt x="369" y="6"/>
                    </a:lnTo>
                    <a:lnTo>
                      <a:pt x="375" y="8"/>
                    </a:lnTo>
                    <a:lnTo>
                      <a:pt x="375" y="22"/>
                    </a:lnTo>
                    <a:lnTo>
                      <a:pt x="375" y="34"/>
                    </a:lnTo>
                    <a:lnTo>
                      <a:pt x="375" y="49"/>
                    </a:lnTo>
                    <a:lnTo>
                      <a:pt x="375" y="63"/>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0" name="Freeform 451"/>
              <p:cNvSpPr>
                <a:spLocks/>
              </p:cNvSpPr>
              <p:nvPr/>
            </p:nvSpPr>
            <p:spPr bwMode="auto">
              <a:xfrm>
                <a:off x="1169" y="1890"/>
                <a:ext cx="370" cy="43"/>
              </a:xfrm>
              <a:custGeom>
                <a:avLst/>
                <a:gdLst>
                  <a:gd name="T0" fmla="*/ 370 w 370"/>
                  <a:gd name="T1" fmla="*/ 37 h 43"/>
                  <a:gd name="T2" fmla="*/ 348 w 370"/>
                  <a:gd name="T3" fmla="*/ 37 h 43"/>
                  <a:gd name="T4" fmla="*/ 323 w 370"/>
                  <a:gd name="T5" fmla="*/ 37 h 43"/>
                  <a:gd name="T6" fmla="*/ 301 w 370"/>
                  <a:gd name="T7" fmla="*/ 39 h 43"/>
                  <a:gd name="T8" fmla="*/ 278 w 370"/>
                  <a:gd name="T9" fmla="*/ 39 h 43"/>
                  <a:gd name="T10" fmla="*/ 256 w 370"/>
                  <a:gd name="T11" fmla="*/ 39 h 43"/>
                  <a:gd name="T12" fmla="*/ 231 w 370"/>
                  <a:gd name="T13" fmla="*/ 39 h 43"/>
                  <a:gd name="T14" fmla="*/ 209 w 370"/>
                  <a:gd name="T15" fmla="*/ 39 h 43"/>
                  <a:gd name="T16" fmla="*/ 186 w 370"/>
                  <a:gd name="T17" fmla="*/ 39 h 43"/>
                  <a:gd name="T18" fmla="*/ 162 w 370"/>
                  <a:gd name="T19" fmla="*/ 41 h 43"/>
                  <a:gd name="T20" fmla="*/ 139 w 370"/>
                  <a:gd name="T21" fmla="*/ 41 h 43"/>
                  <a:gd name="T22" fmla="*/ 115 w 370"/>
                  <a:gd name="T23" fmla="*/ 41 h 43"/>
                  <a:gd name="T24" fmla="*/ 92 w 370"/>
                  <a:gd name="T25" fmla="*/ 41 h 43"/>
                  <a:gd name="T26" fmla="*/ 70 w 370"/>
                  <a:gd name="T27" fmla="*/ 41 h 43"/>
                  <a:gd name="T28" fmla="*/ 47 w 370"/>
                  <a:gd name="T29" fmla="*/ 43 h 43"/>
                  <a:gd name="T30" fmla="*/ 23 w 370"/>
                  <a:gd name="T31" fmla="*/ 43 h 43"/>
                  <a:gd name="T32" fmla="*/ 0 w 370"/>
                  <a:gd name="T33" fmla="*/ 43 h 43"/>
                  <a:gd name="T34" fmla="*/ 0 w 370"/>
                  <a:gd name="T35" fmla="*/ 33 h 43"/>
                  <a:gd name="T36" fmla="*/ 2 w 370"/>
                  <a:gd name="T37" fmla="*/ 23 h 43"/>
                  <a:gd name="T38" fmla="*/ 2 w 370"/>
                  <a:gd name="T39" fmla="*/ 15 h 43"/>
                  <a:gd name="T40" fmla="*/ 4 w 370"/>
                  <a:gd name="T41" fmla="*/ 4 h 43"/>
                  <a:gd name="T42" fmla="*/ 27 w 370"/>
                  <a:gd name="T43" fmla="*/ 4 h 43"/>
                  <a:gd name="T44" fmla="*/ 49 w 370"/>
                  <a:gd name="T45" fmla="*/ 4 h 43"/>
                  <a:gd name="T46" fmla="*/ 72 w 370"/>
                  <a:gd name="T47" fmla="*/ 2 h 43"/>
                  <a:gd name="T48" fmla="*/ 92 w 370"/>
                  <a:gd name="T49" fmla="*/ 2 h 43"/>
                  <a:gd name="T50" fmla="*/ 115 w 370"/>
                  <a:gd name="T51" fmla="*/ 2 h 43"/>
                  <a:gd name="T52" fmla="*/ 137 w 370"/>
                  <a:gd name="T53" fmla="*/ 2 h 43"/>
                  <a:gd name="T54" fmla="*/ 160 w 370"/>
                  <a:gd name="T55" fmla="*/ 2 h 43"/>
                  <a:gd name="T56" fmla="*/ 182 w 370"/>
                  <a:gd name="T57" fmla="*/ 2 h 43"/>
                  <a:gd name="T58" fmla="*/ 203 w 370"/>
                  <a:gd name="T59" fmla="*/ 0 h 43"/>
                  <a:gd name="T60" fmla="*/ 225 w 370"/>
                  <a:gd name="T61" fmla="*/ 0 h 43"/>
                  <a:gd name="T62" fmla="*/ 248 w 370"/>
                  <a:gd name="T63" fmla="*/ 0 h 43"/>
                  <a:gd name="T64" fmla="*/ 270 w 370"/>
                  <a:gd name="T65" fmla="*/ 0 h 43"/>
                  <a:gd name="T66" fmla="*/ 291 w 370"/>
                  <a:gd name="T67" fmla="*/ 0 h 43"/>
                  <a:gd name="T68" fmla="*/ 313 w 370"/>
                  <a:gd name="T69" fmla="*/ 0 h 43"/>
                  <a:gd name="T70" fmla="*/ 336 w 370"/>
                  <a:gd name="T71" fmla="*/ 0 h 43"/>
                  <a:gd name="T72" fmla="*/ 358 w 370"/>
                  <a:gd name="T73" fmla="*/ 0 h 43"/>
                  <a:gd name="T74" fmla="*/ 362 w 370"/>
                  <a:gd name="T75" fmla="*/ 2 h 43"/>
                  <a:gd name="T76" fmla="*/ 364 w 370"/>
                  <a:gd name="T77" fmla="*/ 8 h 43"/>
                  <a:gd name="T78" fmla="*/ 366 w 370"/>
                  <a:gd name="T79" fmla="*/ 19 h 43"/>
                  <a:gd name="T80" fmla="*/ 370 w 370"/>
                  <a:gd name="T81" fmla="*/ 37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0"/>
                  <a:gd name="T124" fmla="*/ 0 h 43"/>
                  <a:gd name="T125" fmla="*/ 370 w 370"/>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0" h="43">
                    <a:moveTo>
                      <a:pt x="370" y="37"/>
                    </a:moveTo>
                    <a:lnTo>
                      <a:pt x="348" y="37"/>
                    </a:lnTo>
                    <a:lnTo>
                      <a:pt x="323" y="37"/>
                    </a:lnTo>
                    <a:lnTo>
                      <a:pt x="301" y="39"/>
                    </a:lnTo>
                    <a:lnTo>
                      <a:pt x="278" y="39"/>
                    </a:lnTo>
                    <a:lnTo>
                      <a:pt x="256" y="39"/>
                    </a:lnTo>
                    <a:lnTo>
                      <a:pt x="231" y="39"/>
                    </a:lnTo>
                    <a:lnTo>
                      <a:pt x="209" y="39"/>
                    </a:lnTo>
                    <a:lnTo>
                      <a:pt x="186" y="39"/>
                    </a:lnTo>
                    <a:lnTo>
                      <a:pt x="162" y="41"/>
                    </a:lnTo>
                    <a:lnTo>
                      <a:pt x="139" y="41"/>
                    </a:lnTo>
                    <a:lnTo>
                      <a:pt x="115" y="41"/>
                    </a:lnTo>
                    <a:lnTo>
                      <a:pt x="92" y="41"/>
                    </a:lnTo>
                    <a:lnTo>
                      <a:pt x="70" y="41"/>
                    </a:lnTo>
                    <a:lnTo>
                      <a:pt x="47" y="43"/>
                    </a:lnTo>
                    <a:lnTo>
                      <a:pt x="23" y="43"/>
                    </a:lnTo>
                    <a:lnTo>
                      <a:pt x="0" y="43"/>
                    </a:lnTo>
                    <a:lnTo>
                      <a:pt x="0" y="33"/>
                    </a:lnTo>
                    <a:lnTo>
                      <a:pt x="2" y="23"/>
                    </a:lnTo>
                    <a:lnTo>
                      <a:pt x="2" y="15"/>
                    </a:lnTo>
                    <a:lnTo>
                      <a:pt x="4" y="4"/>
                    </a:lnTo>
                    <a:lnTo>
                      <a:pt x="27" y="4"/>
                    </a:lnTo>
                    <a:lnTo>
                      <a:pt x="49" y="4"/>
                    </a:lnTo>
                    <a:lnTo>
                      <a:pt x="72" y="2"/>
                    </a:lnTo>
                    <a:lnTo>
                      <a:pt x="92" y="2"/>
                    </a:lnTo>
                    <a:lnTo>
                      <a:pt x="115" y="2"/>
                    </a:lnTo>
                    <a:lnTo>
                      <a:pt x="137" y="2"/>
                    </a:lnTo>
                    <a:lnTo>
                      <a:pt x="160" y="2"/>
                    </a:lnTo>
                    <a:lnTo>
                      <a:pt x="182" y="2"/>
                    </a:lnTo>
                    <a:lnTo>
                      <a:pt x="203" y="0"/>
                    </a:lnTo>
                    <a:lnTo>
                      <a:pt x="225" y="0"/>
                    </a:lnTo>
                    <a:lnTo>
                      <a:pt x="248" y="0"/>
                    </a:lnTo>
                    <a:lnTo>
                      <a:pt x="270" y="0"/>
                    </a:lnTo>
                    <a:lnTo>
                      <a:pt x="291" y="0"/>
                    </a:lnTo>
                    <a:lnTo>
                      <a:pt x="313" y="0"/>
                    </a:lnTo>
                    <a:lnTo>
                      <a:pt x="336" y="0"/>
                    </a:lnTo>
                    <a:lnTo>
                      <a:pt x="358" y="0"/>
                    </a:lnTo>
                    <a:lnTo>
                      <a:pt x="362" y="2"/>
                    </a:lnTo>
                    <a:lnTo>
                      <a:pt x="364" y="8"/>
                    </a:lnTo>
                    <a:lnTo>
                      <a:pt x="366" y="19"/>
                    </a:lnTo>
                    <a:lnTo>
                      <a:pt x="370" y="3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1" name="Freeform 452"/>
              <p:cNvSpPr>
                <a:spLocks/>
              </p:cNvSpPr>
              <p:nvPr/>
            </p:nvSpPr>
            <p:spPr bwMode="auto">
              <a:xfrm>
                <a:off x="1194" y="1703"/>
                <a:ext cx="339" cy="49"/>
              </a:xfrm>
              <a:custGeom>
                <a:avLst/>
                <a:gdLst>
                  <a:gd name="T0" fmla="*/ 339 w 339"/>
                  <a:gd name="T1" fmla="*/ 43 h 49"/>
                  <a:gd name="T2" fmla="*/ 323 w 339"/>
                  <a:gd name="T3" fmla="*/ 43 h 49"/>
                  <a:gd name="T4" fmla="*/ 309 w 339"/>
                  <a:gd name="T5" fmla="*/ 45 h 49"/>
                  <a:gd name="T6" fmla="*/ 292 w 339"/>
                  <a:gd name="T7" fmla="*/ 45 h 49"/>
                  <a:gd name="T8" fmla="*/ 276 w 339"/>
                  <a:gd name="T9" fmla="*/ 45 h 49"/>
                  <a:gd name="T10" fmla="*/ 259 w 339"/>
                  <a:gd name="T11" fmla="*/ 47 h 49"/>
                  <a:gd name="T12" fmla="*/ 241 w 339"/>
                  <a:gd name="T13" fmla="*/ 47 h 49"/>
                  <a:gd name="T14" fmla="*/ 225 w 339"/>
                  <a:gd name="T15" fmla="*/ 49 h 49"/>
                  <a:gd name="T16" fmla="*/ 208 w 339"/>
                  <a:gd name="T17" fmla="*/ 49 h 49"/>
                  <a:gd name="T18" fmla="*/ 182 w 339"/>
                  <a:gd name="T19" fmla="*/ 49 h 49"/>
                  <a:gd name="T20" fmla="*/ 157 w 339"/>
                  <a:gd name="T21" fmla="*/ 47 h 49"/>
                  <a:gd name="T22" fmla="*/ 131 w 339"/>
                  <a:gd name="T23" fmla="*/ 47 h 49"/>
                  <a:gd name="T24" fmla="*/ 104 w 339"/>
                  <a:gd name="T25" fmla="*/ 45 h 49"/>
                  <a:gd name="T26" fmla="*/ 77 w 339"/>
                  <a:gd name="T27" fmla="*/ 45 h 49"/>
                  <a:gd name="T28" fmla="*/ 53 w 339"/>
                  <a:gd name="T29" fmla="*/ 43 h 49"/>
                  <a:gd name="T30" fmla="*/ 26 w 339"/>
                  <a:gd name="T31" fmla="*/ 43 h 49"/>
                  <a:gd name="T32" fmla="*/ 0 w 339"/>
                  <a:gd name="T33" fmla="*/ 41 h 49"/>
                  <a:gd name="T34" fmla="*/ 0 w 339"/>
                  <a:gd name="T35" fmla="*/ 30 h 49"/>
                  <a:gd name="T36" fmla="*/ 0 w 339"/>
                  <a:gd name="T37" fmla="*/ 20 h 49"/>
                  <a:gd name="T38" fmla="*/ 0 w 339"/>
                  <a:gd name="T39" fmla="*/ 10 h 49"/>
                  <a:gd name="T40" fmla="*/ 0 w 339"/>
                  <a:gd name="T41" fmla="*/ 0 h 49"/>
                  <a:gd name="T42" fmla="*/ 10 w 339"/>
                  <a:gd name="T43" fmla="*/ 0 h 49"/>
                  <a:gd name="T44" fmla="*/ 24 w 339"/>
                  <a:gd name="T45" fmla="*/ 0 h 49"/>
                  <a:gd name="T46" fmla="*/ 41 w 339"/>
                  <a:gd name="T47" fmla="*/ 0 h 49"/>
                  <a:gd name="T48" fmla="*/ 59 w 339"/>
                  <a:gd name="T49" fmla="*/ 0 h 49"/>
                  <a:gd name="T50" fmla="*/ 82 w 339"/>
                  <a:gd name="T51" fmla="*/ 2 h 49"/>
                  <a:gd name="T52" fmla="*/ 104 w 339"/>
                  <a:gd name="T53" fmla="*/ 2 h 49"/>
                  <a:gd name="T54" fmla="*/ 129 w 339"/>
                  <a:gd name="T55" fmla="*/ 4 h 49"/>
                  <a:gd name="T56" fmla="*/ 155 w 339"/>
                  <a:gd name="T57" fmla="*/ 4 h 49"/>
                  <a:gd name="T58" fmla="*/ 180 w 339"/>
                  <a:gd name="T59" fmla="*/ 6 h 49"/>
                  <a:gd name="T60" fmla="*/ 206 w 339"/>
                  <a:gd name="T61" fmla="*/ 8 h 49"/>
                  <a:gd name="T62" fmla="*/ 231 w 339"/>
                  <a:gd name="T63" fmla="*/ 8 h 49"/>
                  <a:gd name="T64" fmla="*/ 255 w 339"/>
                  <a:gd name="T65" fmla="*/ 10 h 49"/>
                  <a:gd name="T66" fmla="*/ 278 w 339"/>
                  <a:gd name="T67" fmla="*/ 10 h 49"/>
                  <a:gd name="T68" fmla="*/ 298 w 339"/>
                  <a:gd name="T69" fmla="*/ 12 h 49"/>
                  <a:gd name="T70" fmla="*/ 317 w 339"/>
                  <a:gd name="T71" fmla="*/ 12 h 49"/>
                  <a:gd name="T72" fmla="*/ 331 w 339"/>
                  <a:gd name="T73" fmla="*/ 12 h 49"/>
                  <a:gd name="T74" fmla="*/ 333 w 339"/>
                  <a:gd name="T75" fmla="*/ 20 h 49"/>
                  <a:gd name="T76" fmla="*/ 335 w 339"/>
                  <a:gd name="T77" fmla="*/ 26 h 49"/>
                  <a:gd name="T78" fmla="*/ 337 w 339"/>
                  <a:gd name="T79" fmla="*/ 34 h 49"/>
                  <a:gd name="T80" fmla="*/ 339 w 339"/>
                  <a:gd name="T81" fmla="*/ 43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9"/>
                  <a:gd name="T124" fmla="*/ 0 h 49"/>
                  <a:gd name="T125" fmla="*/ 339 w 339"/>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9" h="49">
                    <a:moveTo>
                      <a:pt x="339" y="43"/>
                    </a:moveTo>
                    <a:lnTo>
                      <a:pt x="323" y="43"/>
                    </a:lnTo>
                    <a:lnTo>
                      <a:pt x="309" y="45"/>
                    </a:lnTo>
                    <a:lnTo>
                      <a:pt x="292" y="45"/>
                    </a:lnTo>
                    <a:lnTo>
                      <a:pt x="276" y="45"/>
                    </a:lnTo>
                    <a:lnTo>
                      <a:pt x="259" y="47"/>
                    </a:lnTo>
                    <a:lnTo>
                      <a:pt x="241" y="47"/>
                    </a:lnTo>
                    <a:lnTo>
                      <a:pt x="225" y="49"/>
                    </a:lnTo>
                    <a:lnTo>
                      <a:pt x="208" y="49"/>
                    </a:lnTo>
                    <a:lnTo>
                      <a:pt x="182" y="49"/>
                    </a:lnTo>
                    <a:lnTo>
                      <a:pt x="157" y="47"/>
                    </a:lnTo>
                    <a:lnTo>
                      <a:pt x="131" y="47"/>
                    </a:lnTo>
                    <a:lnTo>
                      <a:pt x="104" y="45"/>
                    </a:lnTo>
                    <a:lnTo>
                      <a:pt x="77" y="45"/>
                    </a:lnTo>
                    <a:lnTo>
                      <a:pt x="53" y="43"/>
                    </a:lnTo>
                    <a:lnTo>
                      <a:pt x="26" y="43"/>
                    </a:lnTo>
                    <a:lnTo>
                      <a:pt x="0" y="41"/>
                    </a:lnTo>
                    <a:lnTo>
                      <a:pt x="0" y="30"/>
                    </a:lnTo>
                    <a:lnTo>
                      <a:pt x="0" y="20"/>
                    </a:lnTo>
                    <a:lnTo>
                      <a:pt x="0" y="10"/>
                    </a:lnTo>
                    <a:lnTo>
                      <a:pt x="0" y="0"/>
                    </a:lnTo>
                    <a:lnTo>
                      <a:pt x="10" y="0"/>
                    </a:lnTo>
                    <a:lnTo>
                      <a:pt x="24" y="0"/>
                    </a:lnTo>
                    <a:lnTo>
                      <a:pt x="41" y="0"/>
                    </a:lnTo>
                    <a:lnTo>
                      <a:pt x="59" y="0"/>
                    </a:lnTo>
                    <a:lnTo>
                      <a:pt x="82" y="2"/>
                    </a:lnTo>
                    <a:lnTo>
                      <a:pt x="104" y="2"/>
                    </a:lnTo>
                    <a:lnTo>
                      <a:pt x="129" y="4"/>
                    </a:lnTo>
                    <a:lnTo>
                      <a:pt x="155" y="4"/>
                    </a:lnTo>
                    <a:lnTo>
                      <a:pt x="180" y="6"/>
                    </a:lnTo>
                    <a:lnTo>
                      <a:pt x="206" y="8"/>
                    </a:lnTo>
                    <a:lnTo>
                      <a:pt x="231" y="8"/>
                    </a:lnTo>
                    <a:lnTo>
                      <a:pt x="255" y="10"/>
                    </a:lnTo>
                    <a:lnTo>
                      <a:pt x="278" y="10"/>
                    </a:lnTo>
                    <a:lnTo>
                      <a:pt x="298" y="12"/>
                    </a:lnTo>
                    <a:lnTo>
                      <a:pt x="317" y="12"/>
                    </a:lnTo>
                    <a:lnTo>
                      <a:pt x="331" y="12"/>
                    </a:lnTo>
                    <a:lnTo>
                      <a:pt x="333" y="20"/>
                    </a:lnTo>
                    <a:lnTo>
                      <a:pt x="335" y="26"/>
                    </a:lnTo>
                    <a:lnTo>
                      <a:pt x="337" y="34"/>
                    </a:lnTo>
                    <a:lnTo>
                      <a:pt x="339" y="43"/>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2" name="Freeform 453"/>
              <p:cNvSpPr>
                <a:spLocks/>
              </p:cNvSpPr>
              <p:nvPr/>
            </p:nvSpPr>
            <p:spPr bwMode="auto">
              <a:xfrm>
                <a:off x="1110" y="1662"/>
                <a:ext cx="399" cy="183"/>
              </a:xfrm>
              <a:custGeom>
                <a:avLst/>
                <a:gdLst>
                  <a:gd name="T0" fmla="*/ 399 w 399"/>
                  <a:gd name="T1" fmla="*/ 24 h 183"/>
                  <a:gd name="T2" fmla="*/ 397 w 399"/>
                  <a:gd name="T3" fmla="*/ 28 h 183"/>
                  <a:gd name="T4" fmla="*/ 397 w 399"/>
                  <a:gd name="T5" fmla="*/ 31 h 183"/>
                  <a:gd name="T6" fmla="*/ 395 w 399"/>
                  <a:gd name="T7" fmla="*/ 35 h 183"/>
                  <a:gd name="T8" fmla="*/ 393 w 399"/>
                  <a:gd name="T9" fmla="*/ 39 h 183"/>
                  <a:gd name="T10" fmla="*/ 378 w 399"/>
                  <a:gd name="T11" fmla="*/ 39 h 183"/>
                  <a:gd name="T12" fmla="*/ 364 w 399"/>
                  <a:gd name="T13" fmla="*/ 39 h 183"/>
                  <a:gd name="T14" fmla="*/ 348 w 399"/>
                  <a:gd name="T15" fmla="*/ 39 h 183"/>
                  <a:gd name="T16" fmla="*/ 333 w 399"/>
                  <a:gd name="T17" fmla="*/ 39 h 183"/>
                  <a:gd name="T18" fmla="*/ 319 w 399"/>
                  <a:gd name="T19" fmla="*/ 41 h 183"/>
                  <a:gd name="T20" fmla="*/ 303 w 399"/>
                  <a:gd name="T21" fmla="*/ 41 h 183"/>
                  <a:gd name="T22" fmla="*/ 288 w 399"/>
                  <a:gd name="T23" fmla="*/ 41 h 183"/>
                  <a:gd name="T24" fmla="*/ 274 w 399"/>
                  <a:gd name="T25" fmla="*/ 41 h 183"/>
                  <a:gd name="T26" fmla="*/ 249 w 399"/>
                  <a:gd name="T27" fmla="*/ 39 h 183"/>
                  <a:gd name="T28" fmla="*/ 223 w 399"/>
                  <a:gd name="T29" fmla="*/ 37 h 183"/>
                  <a:gd name="T30" fmla="*/ 196 w 399"/>
                  <a:gd name="T31" fmla="*/ 35 h 183"/>
                  <a:gd name="T32" fmla="*/ 170 w 399"/>
                  <a:gd name="T33" fmla="*/ 31 h 183"/>
                  <a:gd name="T34" fmla="*/ 143 w 399"/>
                  <a:gd name="T35" fmla="*/ 28 h 183"/>
                  <a:gd name="T36" fmla="*/ 116 w 399"/>
                  <a:gd name="T37" fmla="*/ 26 h 183"/>
                  <a:gd name="T38" fmla="*/ 90 w 399"/>
                  <a:gd name="T39" fmla="*/ 24 h 183"/>
                  <a:gd name="T40" fmla="*/ 63 w 399"/>
                  <a:gd name="T41" fmla="*/ 22 h 183"/>
                  <a:gd name="T42" fmla="*/ 63 w 399"/>
                  <a:gd name="T43" fmla="*/ 37 h 183"/>
                  <a:gd name="T44" fmla="*/ 63 w 399"/>
                  <a:gd name="T45" fmla="*/ 49 h 183"/>
                  <a:gd name="T46" fmla="*/ 63 w 399"/>
                  <a:gd name="T47" fmla="*/ 63 h 183"/>
                  <a:gd name="T48" fmla="*/ 63 w 399"/>
                  <a:gd name="T49" fmla="*/ 77 h 183"/>
                  <a:gd name="T50" fmla="*/ 57 w 399"/>
                  <a:gd name="T51" fmla="*/ 77 h 183"/>
                  <a:gd name="T52" fmla="*/ 51 w 399"/>
                  <a:gd name="T53" fmla="*/ 79 h 183"/>
                  <a:gd name="T54" fmla="*/ 43 w 399"/>
                  <a:gd name="T55" fmla="*/ 82 h 183"/>
                  <a:gd name="T56" fmla="*/ 35 w 399"/>
                  <a:gd name="T57" fmla="*/ 84 h 183"/>
                  <a:gd name="T58" fmla="*/ 37 w 399"/>
                  <a:gd name="T59" fmla="*/ 106 h 183"/>
                  <a:gd name="T60" fmla="*/ 41 w 399"/>
                  <a:gd name="T61" fmla="*/ 130 h 183"/>
                  <a:gd name="T62" fmla="*/ 43 w 399"/>
                  <a:gd name="T63" fmla="*/ 155 h 183"/>
                  <a:gd name="T64" fmla="*/ 47 w 399"/>
                  <a:gd name="T65" fmla="*/ 179 h 183"/>
                  <a:gd name="T66" fmla="*/ 41 w 399"/>
                  <a:gd name="T67" fmla="*/ 181 h 183"/>
                  <a:gd name="T68" fmla="*/ 37 w 399"/>
                  <a:gd name="T69" fmla="*/ 183 h 183"/>
                  <a:gd name="T70" fmla="*/ 27 w 399"/>
                  <a:gd name="T71" fmla="*/ 183 h 183"/>
                  <a:gd name="T72" fmla="*/ 10 w 399"/>
                  <a:gd name="T73" fmla="*/ 181 h 183"/>
                  <a:gd name="T74" fmla="*/ 6 w 399"/>
                  <a:gd name="T75" fmla="*/ 169 h 183"/>
                  <a:gd name="T76" fmla="*/ 4 w 399"/>
                  <a:gd name="T77" fmla="*/ 145 h 183"/>
                  <a:gd name="T78" fmla="*/ 2 w 399"/>
                  <a:gd name="T79" fmla="*/ 94 h 183"/>
                  <a:gd name="T80" fmla="*/ 0 w 399"/>
                  <a:gd name="T81" fmla="*/ 0 h 183"/>
                  <a:gd name="T82" fmla="*/ 24 w 399"/>
                  <a:gd name="T83" fmla="*/ 0 h 183"/>
                  <a:gd name="T84" fmla="*/ 49 w 399"/>
                  <a:gd name="T85" fmla="*/ 0 h 183"/>
                  <a:gd name="T86" fmla="*/ 71 w 399"/>
                  <a:gd name="T87" fmla="*/ 0 h 183"/>
                  <a:gd name="T88" fmla="*/ 96 w 399"/>
                  <a:gd name="T89" fmla="*/ 0 h 183"/>
                  <a:gd name="T90" fmla="*/ 121 w 399"/>
                  <a:gd name="T91" fmla="*/ 0 h 183"/>
                  <a:gd name="T92" fmla="*/ 145 w 399"/>
                  <a:gd name="T93" fmla="*/ 0 h 183"/>
                  <a:gd name="T94" fmla="*/ 170 w 399"/>
                  <a:gd name="T95" fmla="*/ 0 h 183"/>
                  <a:gd name="T96" fmla="*/ 194 w 399"/>
                  <a:gd name="T97" fmla="*/ 0 h 183"/>
                  <a:gd name="T98" fmla="*/ 217 w 399"/>
                  <a:gd name="T99" fmla="*/ 2 h 183"/>
                  <a:gd name="T100" fmla="*/ 241 w 399"/>
                  <a:gd name="T101" fmla="*/ 2 h 183"/>
                  <a:gd name="T102" fmla="*/ 266 w 399"/>
                  <a:gd name="T103" fmla="*/ 2 h 183"/>
                  <a:gd name="T104" fmla="*/ 290 w 399"/>
                  <a:gd name="T105" fmla="*/ 2 h 183"/>
                  <a:gd name="T106" fmla="*/ 315 w 399"/>
                  <a:gd name="T107" fmla="*/ 2 h 183"/>
                  <a:gd name="T108" fmla="*/ 337 w 399"/>
                  <a:gd name="T109" fmla="*/ 2 h 183"/>
                  <a:gd name="T110" fmla="*/ 362 w 399"/>
                  <a:gd name="T111" fmla="*/ 2 h 183"/>
                  <a:gd name="T112" fmla="*/ 386 w 399"/>
                  <a:gd name="T113" fmla="*/ 2 h 183"/>
                  <a:gd name="T114" fmla="*/ 393 w 399"/>
                  <a:gd name="T115" fmla="*/ 8 h 183"/>
                  <a:gd name="T116" fmla="*/ 397 w 399"/>
                  <a:gd name="T117" fmla="*/ 12 h 183"/>
                  <a:gd name="T118" fmla="*/ 397 w 399"/>
                  <a:gd name="T119" fmla="*/ 16 h 183"/>
                  <a:gd name="T120" fmla="*/ 399 w 399"/>
                  <a:gd name="T121" fmla="*/ 24 h 1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9"/>
                  <a:gd name="T184" fmla="*/ 0 h 183"/>
                  <a:gd name="T185" fmla="*/ 399 w 399"/>
                  <a:gd name="T186" fmla="*/ 183 h 1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9" h="183">
                    <a:moveTo>
                      <a:pt x="399" y="24"/>
                    </a:moveTo>
                    <a:lnTo>
                      <a:pt x="397" y="28"/>
                    </a:lnTo>
                    <a:lnTo>
                      <a:pt x="397" y="31"/>
                    </a:lnTo>
                    <a:lnTo>
                      <a:pt x="395" y="35"/>
                    </a:lnTo>
                    <a:lnTo>
                      <a:pt x="393" y="39"/>
                    </a:lnTo>
                    <a:lnTo>
                      <a:pt x="378" y="39"/>
                    </a:lnTo>
                    <a:lnTo>
                      <a:pt x="364" y="39"/>
                    </a:lnTo>
                    <a:lnTo>
                      <a:pt x="348" y="39"/>
                    </a:lnTo>
                    <a:lnTo>
                      <a:pt x="333" y="39"/>
                    </a:lnTo>
                    <a:lnTo>
                      <a:pt x="319" y="41"/>
                    </a:lnTo>
                    <a:lnTo>
                      <a:pt x="303" y="41"/>
                    </a:lnTo>
                    <a:lnTo>
                      <a:pt x="288" y="41"/>
                    </a:lnTo>
                    <a:lnTo>
                      <a:pt x="274" y="41"/>
                    </a:lnTo>
                    <a:lnTo>
                      <a:pt x="249" y="39"/>
                    </a:lnTo>
                    <a:lnTo>
                      <a:pt x="223" y="37"/>
                    </a:lnTo>
                    <a:lnTo>
                      <a:pt x="196" y="35"/>
                    </a:lnTo>
                    <a:lnTo>
                      <a:pt x="170" y="31"/>
                    </a:lnTo>
                    <a:lnTo>
                      <a:pt x="143" y="28"/>
                    </a:lnTo>
                    <a:lnTo>
                      <a:pt x="116" y="26"/>
                    </a:lnTo>
                    <a:lnTo>
                      <a:pt x="90" y="24"/>
                    </a:lnTo>
                    <a:lnTo>
                      <a:pt x="63" y="22"/>
                    </a:lnTo>
                    <a:lnTo>
                      <a:pt x="63" y="37"/>
                    </a:lnTo>
                    <a:lnTo>
                      <a:pt x="63" y="49"/>
                    </a:lnTo>
                    <a:lnTo>
                      <a:pt x="63" y="63"/>
                    </a:lnTo>
                    <a:lnTo>
                      <a:pt x="63" y="77"/>
                    </a:lnTo>
                    <a:lnTo>
                      <a:pt x="57" y="77"/>
                    </a:lnTo>
                    <a:lnTo>
                      <a:pt x="51" y="79"/>
                    </a:lnTo>
                    <a:lnTo>
                      <a:pt x="43" y="82"/>
                    </a:lnTo>
                    <a:lnTo>
                      <a:pt x="35" y="84"/>
                    </a:lnTo>
                    <a:lnTo>
                      <a:pt x="37" y="106"/>
                    </a:lnTo>
                    <a:lnTo>
                      <a:pt x="41" y="130"/>
                    </a:lnTo>
                    <a:lnTo>
                      <a:pt x="43" y="155"/>
                    </a:lnTo>
                    <a:lnTo>
                      <a:pt x="47" y="179"/>
                    </a:lnTo>
                    <a:lnTo>
                      <a:pt x="41" y="181"/>
                    </a:lnTo>
                    <a:lnTo>
                      <a:pt x="37" y="183"/>
                    </a:lnTo>
                    <a:lnTo>
                      <a:pt x="27" y="183"/>
                    </a:lnTo>
                    <a:lnTo>
                      <a:pt x="10" y="181"/>
                    </a:lnTo>
                    <a:lnTo>
                      <a:pt x="6" y="169"/>
                    </a:lnTo>
                    <a:lnTo>
                      <a:pt x="4" y="145"/>
                    </a:lnTo>
                    <a:lnTo>
                      <a:pt x="2" y="94"/>
                    </a:lnTo>
                    <a:lnTo>
                      <a:pt x="0" y="0"/>
                    </a:lnTo>
                    <a:lnTo>
                      <a:pt x="24" y="0"/>
                    </a:lnTo>
                    <a:lnTo>
                      <a:pt x="49" y="0"/>
                    </a:lnTo>
                    <a:lnTo>
                      <a:pt x="71" y="0"/>
                    </a:lnTo>
                    <a:lnTo>
                      <a:pt x="96" y="0"/>
                    </a:lnTo>
                    <a:lnTo>
                      <a:pt x="121" y="0"/>
                    </a:lnTo>
                    <a:lnTo>
                      <a:pt x="145" y="0"/>
                    </a:lnTo>
                    <a:lnTo>
                      <a:pt x="170" y="0"/>
                    </a:lnTo>
                    <a:lnTo>
                      <a:pt x="194" y="0"/>
                    </a:lnTo>
                    <a:lnTo>
                      <a:pt x="217" y="2"/>
                    </a:lnTo>
                    <a:lnTo>
                      <a:pt x="241" y="2"/>
                    </a:lnTo>
                    <a:lnTo>
                      <a:pt x="266" y="2"/>
                    </a:lnTo>
                    <a:lnTo>
                      <a:pt x="290" y="2"/>
                    </a:lnTo>
                    <a:lnTo>
                      <a:pt x="315" y="2"/>
                    </a:lnTo>
                    <a:lnTo>
                      <a:pt x="337" y="2"/>
                    </a:lnTo>
                    <a:lnTo>
                      <a:pt x="362" y="2"/>
                    </a:lnTo>
                    <a:lnTo>
                      <a:pt x="386" y="2"/>
                    </a:lnTo>
                    <a:lnTo>
                      <a:pt x="393" y="8"/>
                    </a:lnTo>
                    <a:lnTo>
                      <a:pt x="397" y="12"/>
                    </a:lnTo>
                    <a:lnTo>
                      <a:pt x="397" y="16"/>
                    </a:lnTo>
                    <a:lnTo>
                      <a:pt x="399" y="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 name="Freeform 454"/>
              <p:cNvSpPr>
                <a:spLocks/>
              </p:cNvSpPr>
              <p:nvPr/>
            </p:nvSpPr>
            <p:spPr bwMode="auto">
              <a:xfrm>
                <a:off x="695" y="1919"/>
                <a:ext cx="454" cy="255"/>
              </a:xfrm>
              <a:custGeom>
                <a:avLst/>
                <a:gdLst>
                  <a:gd name="T0" fmla="*/ 454 w 454"/>
                  <a:gd name="T1" fmla="*/ 230 h 255"/>
                  <a:gd name="T2" fmla="*/ 452 w 454"/>
                  <a:gd name="T3" fmla="*/ 242 h 255"/>
                  <a:gd name="T4" fmla="*/ 427 w 454"/>
                  <a:gd name="T5" fmla="*/ 247 h 255"/>
                  <a:gd name="T6" fmla="*/ 380 w 454"/>
                  <a:gd name="T7" fmla="*/ 249 h 255"/>
                  <a:gd name="T8" fmla="*/ 331 w 454"/>
                  <a:gd name="T9" fmla="*/ 249 h 255"/>
                  <a:gd name="T10" fmla="*/ 282 w 454"/>
                  <a:gd name="T11" fmla="*/ 251 h 255"/>
                  <a:gd name="T12" fmla="*/ 235 w 454"/>
                  <a:gd name="T13" fmla="*/ 251 h 255"/>
                  <a:gd name="T14" fmla="*/ 186 w 454"/>
                  <a:gd name="T15" fmla="*/ 253 h 255"/>
                  <a:gd name="T16" fmla="*/ 137 w 454"/>
                  <a:gd name="T17" fmla="*/ 253 h 255"/>
                  <a:gd name="T18" fmla="*/ 88 w 454"/>
                  <a:gd name="T19" fmla="*/ 255 h 255"/>
                  <a:gd name="T20" fmla="*/ 57 w 454"/>
                  <a:gd name="T21" fmla="*/ 255 h 255"/>
                  <a:gd name="T22" fmla="*/ 41 w 454"/>
                  <a:gd name="T23" fmla="*/ 253 h 255"/>
                  <a:gd name="T24" fmla="*/ 26 w 454"/>
                  <a:gd name="T25" fmla="*/ 249 h 255"/>
                  <a:gd name="T26" fmla="*/ 10 w 454"/>
                  <a:gd name="T27" fmla="*/ 247 h 255"/>
                  <a:gd name="T28" fmla="*/ 0 w 454"/>
                  <a:gd name="T29" fmla="*/ 171 h 255"/>
                  <a:gd name="T30" fmla="*/ 2 w 454"/>
                  <a:gd name="T31" fmla="*/ 85 h 255"/>
                  <a:gd name="T32" fmla="*/ 6 w 454"/>
                  <a:gd name="T33" fmla="*/ 47 h 255"/>
                  <a:gd name="T34" fmla="*/ 12 w 454"/>
                  <a:gd name="T35" fmla="*/ 43 h 255"/>
                  <a:gd name="T36" fmla="*/ 14 w 454"/>
                  <a:gd name="T37" fmla="*/ 35 h 255"/>
                  <a:gd name="T38" fmla="*/ 14 w 454"/>
                  <a:gd name="T39" fmla="*/ 22 h 255"/>
                  <a:gd name="T40" fmla="*/ 37 w 454"/>
                  <a:gd name="T41" fmla="*/ 14 h 255"/>
                  <a:gd name="T42" fmla="*/ 75 w 454"/>
                  <a:gd name="T43" fmla="*/ 14 h 255"/>
                  <a:gd name="T44" fmla="*/ 116 w 454"/>
                  <a:gd name="T45" fmla="*/ 12 h 255"/>
                  <a:gd name="T46" fmla="*/ 155 w 454"/>
                  <a:gd name="T47" fmla="*/ 12 h 255"/>
                  <a:gd name="T48" fmla="*/ 188 w 454"/>
                  <a:gd name="T49" fmla="*/ 10 h 255"/>
                  <a:gd name="T50" fmla="*/ 210 w 454"/>
                  <a:gd name="T51" fmla="*/ 4 h 255"/>
                  <a:gd name="T52" fmla="*/ 274 w 454"/>
                  <a:gd name="T53" fmla="*/ 2 h 255"/>
                  <a:gd name="T54" fmla="*/ 343 w 454"/>
                  <a:gd name="T55" fmla="*/ 0 h 255"/>
                  <a:gd name="T56" fmla="*/ 386 w 454"/>
                  <a:gd name="T57" fmla="*/ 2 h 255"/>
                  <a:gd name="T58" fmla="*/ 421 w 454"/>
                  <a:gd name="T59" fmla="*/ 2 h 255"/>
                  <a:gd name="T60" fmla="*/ 444 w 454"/>
                  <a:gd name="T61" fmla="*/ 10 h 255"/>
                  <a:gd name="T62" fmla="*/ 448 w 454"/>
                  <a:gd name="T63" fmla="*/ 26 h 255"/>
                  <a:gd name="T64" fmla="*/ 452 w 454"/>
                  <a:gd name="T65" fmla="*/ 88 h 255"/>
                  <a:gd name="T66" fmla="*/ 454 w 454"/>
                  <a:gd name="T67" fmla="*/ 179 h 2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4"/>
                  <a:gd name="T103" fmla="*/ 0 h 255"/>
                  <a:gd name="T104" fmla="*/ 454 w 454"/>
                  <a:gd name="T105" fmla="*/ 255 h 2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4" h="255">
                    <a:moveTo>
                      <a:pt x="454" y="224"/>
                    </a:moveTo>
                    <a:lnTo>
                      <a:pt x="454" y="230"/>
                    </a:lnTo>
                    <a:lnTo>
                      <a:pt x="454" y="236"/>
                    </a:lnTo>
                    <a:lnTo>
                      <a:pt x="452" y="242"/>
                    </a:lnTo>
                    <a:lnTo>
                      <a:pt x="452" y="247"/>
                    </a:lnTo>
                    <a:lnTo>
                      <a:pt x="427" y="247"/>
                    </a:lnTo>
                    <a:lnTo>
                      <a:pt x="403" y="247"/>
                    </a:lnTo>
                    <a:lnTo>
                      <a:pt x="380" y="249"/>
                    </a:lnTo>
                    <a:lnTo>
                      <a:pt x="356" y="249"/>
                    </a:lnTo>
                    <a:lnTo>
                      <a:pt x="331" y="249"/>
                    </a:lnTo>
                    <a:lnTo>
                      <a:pt x="307" y="249"/>
                    </a:lnTo>
                    <a:lnTo>
                      <a:pt x="282" y="251"/>
                    </a:lnTo>
                    <a:lnTo>
                      <a:pt x="257" y="251"/>
                    </a:lnTo>
                    <a:lnTo>
                      <a:pt x="235" y="251"/>
                    </a:lnTo>
                    <a:lnTo>
                      <a:pt x="210" y="253"/>
                    </a:lnTo>
                    <a:lnTo>
                      <a:pt x="186" y="253"/>
                    </a:lnTo>
                    <a:lnTo>
                      <a:pt x="161" y="253"/>
                    </a:lnTo>
                    <a:lnTo>
                      <a:pt x="137" y="253"/>
                    </a:lnTo>
                    <a:lnTo>
                      <a:pt x="112" y="255"/>
                    </a:lnTo>
                    <a:lnTo>
                      <a:pt x="88" y="255"/>
                    </a:lnTo>
                    <a:lnTo>
                      <a:pt x="63" y="255"/>
                    </a:lnTo>
                    <a:lnTo>
                      <a:pt x="57" y="255"/>
                    </a:lnTo>
                    <a:lnTo>
                      <a:pt x="49" y="253"/>
                    </a:lnTo>
                    <a:lnTo>
                      <a:pt x="41" y="253"/>
                    </a:lnTo>
                    <a:lnTo>
                      <a:pt x="35" y="251"/>
                    </a:lnTo>
                    <a:lnTo>
                      <a:pt x="26" y="249"/>
                    </a:lnTo>
                    <a:lnTo>
                      <a:pt x="18" y="249"/>
                    </a:lnTo>
                    <a:lnTo>
                      <a:pt x="10" y="247"/>
                    </a:lnTo>
                    <a:lnTo>
                      <a:pt x="2" y="247"/>
                    </a:lnTo>
                    <a:lnTo>
                      <a:pt x="0" y="171"/>
                    </a:lnTo>
                    <a:lnTo>
                      <a:pt x="0" y="122"/>
                    </a:lnTo>
                    <a:lnTo>
                      <a:pt x="2" y="85"/>
                    </a:lnTo>
                    <a:lnTo>
                      <a:pt x="2" y="47"/>
                    </a:lnTo>
                    <a:lnTo>
                      <a:pt x="6" y="47"/>
                    </a:lnTo>
                    <a:lnTo>
                      <a:pt x="8" y="45"/>
                    </a:lnTo>
                    <a:lnTo>
                      <a:pt x="12" y="43"/>
                    </a:lnTo>
                    <a:lnTo>
                      <a:pt x="14" y="41"/>
                    </a:lnTo>
                    <a:lnTo>
                      <a:pt x="14" y="35"/>
                    </a:lnTo>
                    <a:lnTo>
                      <a:pt x="14" y="28"/>
                    </a:lnTo>
                    <a:lnTo>
                      <a:pt x="14" y="22"/>
                    </a:lnTo>
                    <a:lnTo>
                      <a:pt x="16" y="14"/>
                    </a:lnTo>
                    <a:lnTo>
                      <a:pt x="37" y="14"/>
                    </a:lnTo>
                    <a:lnTo>
                      <a:pt x="57" y="14"/>
                    </a:lnTo>
                    <a:lnTo>
                      <a:pt x="75" y="14"/>
                    </a:lnTo>
                    <a:lnTo>
                      <a:pt x="96" y="12"/>
                    </a:lnTo>
                    <a:lnTo>
                      <a:pt x="116" y="12"/>
                    </a:lnTo>
                    <a:lnTo>
                      <a:pt x="137" y="12"/>
                    </a:lnTo>
                    <a:lnTo>
                      <a:pt x="155" y="12"/>
                    </a:lnTo>
                    <a:lnTo>
                      <a:pt x="176" y="12"/>
                    </a:lnTo>
                    <a:lnTo>
                      <a:pt x="188" y="10"/>
                    </a:lnTo>
                    <a:lnTo>
                      <a:pt x="200" y="6"/>
                    </a:lnTo>
                    <a:lnTo>
                      <a:pt x="210" y="4"/>
                    </a:lnTo>
                    <a:lnTo>
                      <a:pt x="223" y="2"/>
                    </a:lnTo>
                    <a:lnTo>
                      <a:pt x="274" y="2"/>
                    </a:lnTo>
                    <a:lnTo>
                      <a:pt x="313" y="0"/>
                    </a:lnTo>
                    <a:lnTo>
                      <a:pt x="343" y="0"/>
                    </a:lnTo>
                    <a:lnTo>
                      <a:pt x="366" y="0"/>
                    </a:lnTo>
                    <a:lnTo>
                      <a:pt x="386" y="2"/>
                    </a:lnTo>
                    <a:lnTo>
                      <a:pt x="403" y="2"/>
                    </a:lnTo>
                    <a:lnTo>
                      <a:pt x="421" y="2"/>
                    </a:lnTo>
                    <a:lnTo>
                      <a:pt x="442" y="4"/>
                    </a:lnTo>
                    <a:lnTo>
                      <a:pt x="444" y="10"/>
                    </a:lnTo>
                    <a:lnTo>
                      <a:pt x="446" y="14"/>
                    </a:lnTo>
                    <a:lnTo>
                      <a:pt x="448" y="26"/>
                    </a:lnTo>
                    <a:lnTo>
                      <a:pt x="452" y="45"/>
                    </a:lnTo>
                    <a:lnTo>
                      <a:pt x="452" y="88"/>
                    </a:lnTo>
                    <a:lnTo>
                      <a:pt x="454" y="132"/>
                    </a:lnTo>
                    <a:lnTo>
                      <a:pt x="454" y="179"/>
                    </a:lnTo>
                    <a:lnTo>
                      <a:pt x="454" y="2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4" name="Freeform 455"/>
              <p:cNvSpPr>
                <a:spLocks/>
              </p:cNvSpPr>
              <p:nvPr/>
            </p:nvSpPr>
            <p:spPr bwMode="auto">
              <a:xfrm>
                <a:off x="683" y="1845"/>
                <a:ext cx="462" cy="66"/>
              </a:xfrm>
              <a:custGeom>
                <a:avLst/>
                <a:gdLst>
                  <a:gd name="T0" fmla="*/ 462 w 462"/>
                  <a:gd name="T1" fmla="*/ 60 h 66"/>
                  <a:gd name="T2" fmla="*/ 431 w 462"/>
                  <a:gd name="T3" fmla="*/ 60 h 66"/>
                  <a:gd name="T4" fmla="*/ 400 w 462"/>
                  <a:gd name="T5" fmla="*/ 62 h 66"/>
                  <a:gd name="T6" fmla="*/ 370 w 462"/>
                  <a:gd name="T7" fmla="*/ 62 h 66"/>
                  <a:gd name="T8" fmla="*/ 339 w 462"/>
                  <a:gd name="T9" fmla="*/ 62 h 66"/>
                  <a:gd name="T10" fmla="*/ 308 w 462"/>
                  <a:gd name="T11" fmla="*/ 64 h 66"/>
                  <a:gd name="T12" fmla="*/ 280 w 462"/>
                  <a:gd name="T13" fmla="*/ 64 h 66"/>
                  <a:gd name="T14" fmla="*/ 249 w 462"/>
                  <a:gd name="T15" fmla="*/ 66 h 66"/>
                  <a:gd name="T16" fmla="*/ 220 w 462"/>
                  <a:gd name="T17" fmla="*/ 66 h 66"/>
                  <a:gd name="T18" fmla="*/ 196 w 462"/>
                  <a:gd name="T19" fmla="*/ 66 h 66"/>
                  <a:gd name="T20" fmla="*/ 171 w 462"/>
                  <a:gd name="T21" fmla="*/ 66 h 66"/>
                  <a:gd name="T22" fmla="*/ 145 w 462"/>
                  <a:gd name="T23" fmla="*/ 66 h 66"/>
                  <a:gd name="T24" fmla="*/ 120 w 462"/>
                  <a:gd name="T25" fmla="*/ 64 h 66"/>
                  <a:gd name="T26" fmla="*/ 96 w 462"/>
                  <a:gd name="T27" fmla="*/ 64 h 66"/>
                  <a:gd name="T28" fmla="*/ 69 w 462"/>
                  <a:gd name="T29" fmla="*/ 64 h 66"/>
                  <a:gd name="T30" fmla="*/ 45 w 462"/>
                  <a:gd name="T31" fmla="*/ 62 h 66"/>
                  <a:gd name="T32" fmla="*/ 20 w 462"/>
                  <a:gd name="T33" fmla="*/ 62 h 66"/>
                  <a:gd name="T34" fmla="*/ 16 w 462"/>
                  <a:gd name="T35" fmla="*/ 55 h 66"/>
                  <a:gd name="T36" fmla="*/ 12 w 462"/>
                  <a:gd name="T37" fmla="*/ 49 h 66"/>
                  <a:gd name="T38" fmla="*/ 8 w 462"/>
                  <a:gd name="T39" fmla="*/ 43 h 66"/>
                  <a:gd name="T40" fmla="*/ 2 w 462"/>
                  <a:gd name="T41" fmla="*/ 35 h 66"/>
                  <a:gd name="T42" fmla="*/ 2 w 462"/>
                  <a:gd name="T43" fmla="*/ 27 h 66"/>
                  <a:gd name="T44" fmla="*/ 2 w 462"/>
                  <a:gd name="T45" fmla="*/ 19 h 66"/>
                  <a:gd name="T46" fmla="*/ 2 w 462"/>
                  <a:gd name="T47" fmla="*/ 11 h 66"/>
                  <a:gd name="T48" fmla="*/ 0 w 462"/>
                  <a:gd name="T49" fmla="*/ 2 h 66"/>
                  <a:gd name="T50" fmla="*/ 18 w 462"/>
                  <a:gd name="T51" fmla="*/ 2 h 66"/>
                  <a:gd name="T52" fmla="*/ 36 w 462"/>
                  <a:gd name="T53" fmla="*/ 2 h 66"/>
                  <a:gd name="T54" fmla="*/ 55 w 462"/>
                  <a:gd name="T55" fmla="*/ 2 h 66"/>
                  <a:gd name="T56" fmla="*/ 71 w 462"/>
                  <a:gd name="T57" fmla="*/ 0 h 66"/>
                  <a:gd name="T58" fmla="*/ 90 w 462"/>
                  <a:gd name="T59" fmla="*/ 0 h 66"/>
                  <a:gd name="T60" fmla="*/ 108 w 462"/>
                  <a:gd name="T61" fmla="*/ 0 h 66"/>
                  <a:gd name="T62" fmla="*/ 124 w 462"/>
                  <a:gd name="T63" fmla="*/ 0 h 66"/>
                  <a:gd name="T64" fmla="*/ 143 w 462"/>
                  <a:gd name="T65" fmla="*/ 0 h 66"/>
                  <a:gd name="T66" fmla="*/ 182 w 462"/>
                  <a:gd name="T67" fmla="*/ 2 h 66"/>
                  <a:gd name="T68" fmla="*/ 220 w 462"/>
                  <a:gd name="T69" fmla="*/ 5 h 66"/>
                  <a:gd name="T70" fmla="*/ 259 w 462"/>
                  <a:gd name="T71" fmla="*/ 7 h 66"/>
                  <a:gd name="T72" fmla="*/ 298 w 462"/>
                  <a:gd name="T73" fmla="*/ 7 h 66"/>
                  <a:gd name="T74" fmla="*/ 337 w 462"/>
                  <a:gd name="T75" fmla="*/ 9 h 66"/>
                  <a:gd name="T76" fmla="*/ 378 w 462"/>
                  <a:gd name="T77" fmla="*/ 11 h 66"/>
                  <a:gd name="T78" fmla="*/ 417 w 462"/>
                  <a:gd name="T79" fmla="*/ 13 h 66"/>
                  <a:gd name="T80" fmla="*/ 456 w 462"/>
                  <a:gd name="T81" fmla="*/ 15 h 66"/>
                  <a:gd name="T82" fmla="*/ 458 w 462"/>
                  <a:gd name="T83" fmla="*/ 25 h 66"/>
                  <a:gd name="T84" fmla="*/ 458 w 462"/>
                  <a:gd name="T85" fmla="*/ 37 h 66"/>
                  <a:gd name="T86" fmla="*/ 460 w 462"/>
                  <a:gd name="T87" fmla="*/ 49 h 66"/>
                  <a:gd name="T88" fmla="*/ 462 w 462"/>
                  <a:gd name="T89" fmla="*/ 60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2"/>
                  <a:gd name="T136" fmla="*/ 0 h 66"/>
                  <a:gd name="T137" fmla="*/ 462 w 462"/>
                  <a:gd name="T138" fmla="*/ 66 h 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2" h="66">
                    <a:moveTo>
                      <a:pt x="462" y="60"/>
                    </a:moveTo>
                    <a:lnTo>
                      <a:pt x="431" y="60"/>
                    </a:lnTo>
                    <a:lnTo>
                      <a:pt x="400" y="62"/>
                    </a:lnTo>
                    <a:lnTo>
                      <a:pt x="370" y="62"/>
                    </a:lnTo>
                    <a:lnTo>
                      <a:pt x="339" y="62"/>
                    </a:lnTo>
                    <a:lnTo>
                      <a:pt x="308" y="64"/>
                    </a:lnTo>
                    <a:lnTo>
                      <a:pt x="280" y="64"/>
                    </a:lnTo>
                    <a:lnTo>
                      <a:pt x="249" y="66"/>
                    </a:lnTo>
                    <a:lnTo>
                      <a:pt x="220" y="66"/>
                    </a:lnTo>
                    <a:lnTo>
                      <a:pt x="196" y="66"/>
                    </a:lnTo>
                    <a:lnTo>
                      <a:pt x="171" y="66"/>
                    </a:lnTo>
                    <a:lnTo>
                      <a:pt x="145" y="66"/>
                    </a:lnTo>
                    <a:lnTo>
                      <a:pt x="120" y="64"/>
                    </a:lnTo>
                    <a:lnTo>
                      <a:pt x="96" y="64"/>
                    </a:lnTo>
                    <a:lnTo>
                      <a:pt x="69" y="64"/>
                    </a:lnTo>
                    <a:lnTo>
                      <a:pt x="45" y="62"/>
                    </a:lnTo>
                    <a:lnTo>
                      <a:pt x="20" y="62"/>
                    </a:lnTo>
                    <a:lnTo>
                      <a:pt x="16" y="55"/>
                    </a:lnTo>
                    <a:lnTo>
                      <a:pt x="12" y="49"/>
                    </a:lnTo>
                    <a:lnTo>
                      <a:pt x="8" y="43"/>
                    </a:lnTo>
                    <a:lnTo>
                      <a:pt x="2" y="35"/>
                    </a:lnTo>
                    <a:lnTo>
                      <a:pt x="2" y="27"/>
                    </a:lnTo>
                    <a:lnTo>
                      <a:pt x="2" y="19"/>
                    </a:lnTo>
                    <a:lnTo>
                      <a:pt x="2" y="11"/>
                    </a:lnTo>
                    <a:lnTo>
                      <a:pt x="0" y="2"/>
                    </a:lnTo>
                    <a:lnTo>
                      <a:pt x="18" y="2"/>
                    </a:lnTo>
                    <a:lnTo>
                      <a:pt x="36" y="2"/>
                    </a:lnTo>
                    <a:lnTo>
                      <a:pt x="55" y="2"/>
                    </a:lnTo>
                    <a:lnTo>
                      <a:pt x="71" y="0"/>
                    </a:lnTo>
                    <a:lnTo>
                      <a:pt x="90" y="0"/>
                    </a:lnTo>
                    <a:lnTo>
                      <a:pt x="108" y="0"/>
                    </a:lnTo>
                    <a:lnTo>
                      <a:pt x="124" y="0"/>
                    </a:lnTo>
                    <a:lnTo>
                      <a:pt x="143" y="0"/>
                    </a:lnTo>
                    <a:lnTo>
                      <a:pt x="182" y="2"/>
                    </a:lnTo>
                    <a:lnTo>
                      <a:pt x="220" y="5"/>
                    </a:lnTo>
                    <a:lnTo>
                      <a:pt x="259" y="7"/>
                    </a:lnTo>
                    <a:lnTo>
                      <a:pt x="298" y="7"/>
                    </a:lnTo>
                    <a:lnTo>
                      <a:pt x="337" y="9"/>
                    </a:lnTo>
                    <a:lnTo>
                      <a:pt x="378" y="11"/>
                    </a:lnTo>
                    <a:lnTo>
                      <a:pt x="417" y="13"/>
                    </a:lnTo>
                    <a:lnTo>
                      <a:pt x="456" y="15"/>
                    </a:lnTo>
                    <a:lnTo>
                      <a:pt x="458" y="25"/>
                    </a:lnTo>
                    <a:lnTo>
                      <a:pt x="458" y="37"/>
                    </a:lnTo>
                    <a:lnTo>
                      <a:pt x="460" y="49"/>
                    </a:lnTo>
                    <a:lnTo>
                      <a:pt x="462" y="60"/>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5" name="Freeform 456"/>
              <p:cNvSpPr>
                <a:spLocks/>
              </p:cNvSpPr>
              <p:nvPr/>
            </p:nvSpPr>
            <p:spPr bwMode="auto">
              <a:xfrm>
                <a:off x="685" y="1780"/>
                <a:ext cx="413" cy="63"/>
              </a:xfrm>
              <a:custGeom>
                <a:avLst/>
                <a:gdLst>
                  <a:gd name="T0" fmla="*/ 413 w 413"/>
                  <a:gd name="T1" fmla="*/ 63 h 63"/>
                  <a:gd name="T2" fmla="*/ 353 w 413"/>
                  <a:gd name="T3" fmla="*/ 59 h 63"/>
                  <a:gd name="T4" fmla="*/ 306 w 413"/>
                  <a:gd name="T5" fmla="*/ 57 h 63"/>
                  <a:gd name="T6" fmla="*/ 267 w 413"/>
                  <a:gd name="T7" fmla="*/ 57 h 63"/>
                  <a:gd name="T8" fmla="*/ 235 w 413"/>
                  <a:gd name="T9" fmla="*/ 55 h 63"/>
                  <a:gd name="T10" fmla="*/ 206 w 413"/>
                  <a:gd name="T11" fmla="*/ 55 h 63"/>
                  <a:gd name="T12" fmla="*/ 175 w 413"/>
                  <a:gd name="T13" fmla="*/ 53 h 63"/>
                  <a:gd name="T14" fmla="*/ 143 w 413"/>
                  <a:gd name="T15" fmla="*/ 53 h 63"/>
                  <a:gd name="T16" fmla="*/ 104 w 413"/>
                  <a:gd name="T17" fmla="*/ 51 h 63"/>
                  <a:gd name="T18" fmla="*/ 102 w 413"/>
                  <a:gd name="T19" fmla="*/ 49 h 63"/>
                  <a:gd name="T20" fmla="*/ 100 w 413"/>
                  <a:gd name="T21" fmla="*/ 47 h 63"/>
                  <a:gd name="T22" fmla="*/ 94 w 413"/>
                  <a:gd name="T23" fmla="*/ 47 h 63"/>
                  <a:gd name="T24" fmla="*/ 88 w 413"/>
                  <a:gd name="T25" fmla="*/ 47 h 63"/>
                  <a:gd name="T26" fmla="*/ 75 w 413"/>
                  <a:gd name="T27" fmla="*/ 47 h 63"/>
                  <a:gd name="T28" fmla="*/ 57 w 413"/>
                  <a:gd name="T29" fmla="*/ 47 h 63"/>
                  <a:gd name="T30" fmla="*/ 34 w 413"/>
                  <a:gd name="T31" fmla="*/ 47 h 63"/>
                  <a:gd name="T32" fmla="*/ 2 w 413"/>
                  <a:gd name="T33" fmla="*/ 49 h 63"/>
                  <a:gd name="T34" fmla="*/ 2 w 413"/>
                  <a:gd name="T35" fmla="*/ 39 h 63"/>
                  <a:gd name="T36" fmla="*/ 2 w 413"/>
                  <a:gd name="T37" fmla="*/ 29 h 63"/>
                  <a:gd name="T38" fmla="*/ 0 w 413"/>
                  <a:gd name="T39" fmla="*/ 19 h 63"/>
                  <a:gd name="T40" fmla="*/ 0 w 413"/>
                  <a:gd name="T41" fmla="*/ 8 h 63"/>
                  <a:gd name="T42" fmla="*/ 57 w 413"/>
                  <a:gd name="T43" fmla="*/ 8 h 63"/>
                  <a:gd name="T44" fmla="*/ 106 w 413"/>
                  <a:gd name="T45" fmla="*/ 6 h 63"/>
                  <a:gd name="T46" fmla="*/ 149 w 413"/>
                  <a:gd name="T47" fmla="*/ 6 h 63"/>
                  <a:gd name="T48" fmla="*/ 186 w 413"/>
                  <a:gd name="T49" fmla="*/ 6 h 63"/>
                  <a:gd name="T50" fmla="*/ 216 w 413"/>
                  <a:gd name="T51" fmla="*/ 6 h 63"/>
                  <a:gd name="T52" fmla="*/ 243 w 413"/>
                  <a:gd name="T53" fmla="*/ 4 h 63"/>
                  <a:gd name="T54" fmla="*/ 265 w 413"/>
                  <a:gd name="T55" fmla="*/ 4 h 63"/>
                  <a:gd name="T56" fmla="*/ 284 w 413"/>
                  <a:gd name="T57" fmla="*/ 4 h 63"/>
                  <a:gd name="T58" fmla="*/ 298 w 413"/>
                  <a:gd name="T59" fmla="*/ 4 h 63"/>
                  <a:gd name="T60" fmla="*/ 310 w 413"/>
                  <a:gd name="T61" fmla="*/ 4 h 63"/>
                  <a:gd name="T62" fmla="*/ 321 w 413"/>
                  <a:gd name="T63" fmla="*/ 2 h 63"/>
                  <a:gd name="T64" fmla="*/ 327 w 413"/>
                  <a:gd name="T65" fmla="*/ 2 h 63"/>
                  <a:gd name="T66" fmla="*/ 333 w 413"/>
                  <a:gd name="T67" fmla="*/ 2 h 63"/>
                  <a:gd name="T68" fmla="*/ 339 w 413"/>
                  <a:gd name="T69" fmla="*/ 2 h 63"/>
                  <a:gd name="T70" fmla="*/ 343 w 413"/>
                  <a:gd name="T71" fmla="*/ 0 h 63"/>
                  <a:gd name="T72" fmla="*/ 349 w 413"/>
                  <a:gd name="T73" fmla="*/ 0 h 63"/>
                  <a:gd name="T74" fmla="*/ 362 w 413"/>
                  <a:gd name="T75" fmla="*/ 2 h 63"/>
                  <a:gd name="T76" fmla="*/ 374 w 413"/>
                  <a:gd name="T77" fmla="*/ 2 h 63"/>
                  <a:gd name="T78" fmla="*/ 388 w 413"/>
                  <a:gd name="T79" fmla="*/ 2 h 63"/>
                  <a:gd name="T80" fmla="*/ 402 w 413"/>
                  <a:gd name="T81" fmla="*/ 4 h 63"/>
                  <a:gd name="T82" fmla="*/ 404 w 413"/>
                  <a:gd name="T83" fmla="*/ 19 h 63"/>
                  <a:gd name="T84" fmla="*/ 409 w 413"/>
                  <a:gd name="T85" fmla="*/ 33 h 63"/>
                  <a:gd name="T86" fmla="*/ 411 w 413"/>
                  <a:gd name="T87" fmla="*/ 49 h 63"/>
                  <a:gd name="T88" fmla="*/ 413 w 413"/>
                  <a:gd name="T89" fmla="*/ 63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63"/>
                  <a:gd name="T137" fmla="*/ 413 w 413"/>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63">
                    <a:moveTo>
                      <a:pt x="413" y="63"/>
                    </a:moveTo>
                    <a:lnTo>
                      <a:pt x="353" y="59"/>
                    </a:lnTo>
                    <a:lnTo>
                      <a:pt x="306" y="57"/>
                    </a:lnTo>
                    <a:lnTo>
                      <a:pt x="267" y="57"/>
                    </a:lnTo>
                    <a:lnTo>
                      <a:pt x="235" y="55"/>
                    </a:lnTo>
                    <a:lnTo>
                      <a:pt x="206" y="55"/>
                    </a:lnTo>
                    <a:lnTo>
                      <a:pt x="175" y="53"/>
                    </a:lnTo>
                    <a:lnTo>
                      <a:pt x="143" y="53"/>
                    </a:lnTo>
                    <a:lnTo>
                      <a:pt x="104" y="51"/>
                    </a:lnTo>
                    <a:lnTo>
                      <a:pt x="102" y="49"/>
                    </a:lnTo>
                    <a:lnTo>
                      <a:pt x="100" y="47"/>
                    </a:lnTo>
                    <a:lnTo>
                      <a:pt x="94" y="47"/>
                    </a:lnTo>
                    <a:lnTo>
                      <a:pt x="88" y="47"/>
                    </a:lnTo>
                    <a:lnTo>
                      <a:pt x="75" y="47"/>
                    </a:lnTo>
                    <a:lnTo>
                      <a:pt x="57" y="47"/>
                    </a:lnTo>
                    <a:lnTo>
                      <a:pt x="34" y="47"/>
                    </a:lnTo>
                    <a:lnTo>
                      <a:pt x="2" y="49"/>
                    </a:lnTo>
                    <a:lnTo>
                      <a:pt x="2" y="39"/>
                    </a:lnTo>
                    <a:lnTo>
                      <a:pt x="2" y="29"/>
                    </a:lnTo>
                    <a:lnTo>
                      <a:pt x="0" y="19"/>
                    </a:lnTo>
                    <a:lnTo>
                      <a:pt x="0" y="8"/>
                    </a:lnTo>
                    <a:lnTo>
                      <a:pt x="57" y="8"/>
                    </a:lnTo>
                    <a:lnTo>
                      <a:pt x="106" y="6"/>
                    </a:lnTo>
                    <a:lnTo>
                      <a:pt x="149" y="6"/>
                    </a:lnTo>
                    <a:lnTo>
                      <a:pt x="186" y="6"/>
                    </a:lnTo>
                    <a:lnTo>
                      <a:pt x="216" y="6"/>
                    </a:lnTo>
                    <a:lnTo>
                      <a:pt x="243" y="4"/>
                    </a:lnTo>
                    <a:lnTo>
                      <a:pt x="265" y="4"/>
                    </a:lnTo>
                    <a:lnTo>
                      <a:pt x="284" y="4"/>
                    </a:lnTo>
                    <a:lnTo>
                      <a:pt x="298" y="4"/>
                    </a:lnTo>
                    <a:lnTo>
                      <a:pt x="310" y="4"/>
                    </a:lnTo>
                    <a:lnTo>
                      <a:pt x="321" y="2"/>
                    </a:lnTo>
                    <a:lnTo>
                      <a:pt x="327" y="2"/>
                    </a:lnTo>
                    <a:lnTo>
                      <a:pt x="333" y="2"/>
                    </a:lnTo>
                    <a:lnTo>
                      <a:pt x="339" y="2"/>
                    </a:lnTo>
                    <a:lnTo>
                      <a:pt x="343" y="0"/>
                    </a:lnTo>
                    <a:lnTo>
                      <a:pt x="349" y="0"/>
                    </a:lnTo>
                    <a:lnTo>
                      <a:pt x="362" y="2"/>
                    </a:lnTo>
                    <a:lnTo>
                      <a:pt x="374" y="2"/>
                    </a:lnTo>
                    <a:lnTo>
                      <a:pt x="388" y="2"/>
                    </a:lnTo>
                    <a:lnTo>
                      <a:pt x="402" y="4"/>
                    </a:lnTo>
                    <a:lnTo>
                      <a:pt x="404" y="19"/>
                    </a:lnTo>
                    <a:lnTo>
                      <a:pt x="409" y="33"/>
                    </a:lnTo>
                    <a:lnTo>
                      <a:pt x="411" y="49"/>
                    </a:lnTo>
                    <a:lnTo>
                      <a:pt x="413" y="63"/>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6" name="Freeform 457"/>
              <p:cNvSpPr>
                <a:spLocks/>
              </p:cNvSpPr>
              <p:nvPr/>
            </p:nvSpPr>
            <p:spPr bwMode="auto">
              <a:xfrm>
                <a:off x="687" y="1731"/>
                <a:ext cx="402" cy="43"/>
              </a:xfrm>
              <a:custGeom>
                <a:avLst/>
                <a:gdLst>
                  <a:gd name="T0" fmla="*/ 402 w 402"/>
                  <a:gd name="T1" fmla="*/ 37 h 43"/>
                  <a:gd name="T2" fmla="*/ 378 w 402"/>
                  <a:gd name="T3" fmla="*/ 37 h 43"/>
                  <a:gd name="T4" fmla="*/ 360 w 402"/>
                  <a:gd name="T5" fmla="*/ 39 h 43"/>
                  <a:gd name="T6" fmla="*/ 345 w 402"/>
                  <a:gd name="T7" fmla="*/ 39 h 43"/>
                  <a:gd name="T8" fmla="*/ 335 w 402"/>
                  <a:gd name="T9" fmla="*/ 39 h 43"/>
                  <a:gd name="T10" fmla="*/ 329 w 402"/>
                  <a:gd name="T11" fmla="*/ 39 h 43"/>
                  <a:gd name="T12" fmla="*/ 323 w 402"/>
                  <a:gd name="T13" fmla="*/ 41 h 43"/>
                  <a:gd name="T14" fmla="*/ 317 w 402"/>
                  <a:gd name="T15" fmla="*/ 41 h 43"/>
                  <a:gd name="T16" fmla="*/ 310 w 402"/>
                  <a:gd name="T17" fmla="*/ 43 h 43"/>
                  <a:gd name="T18" fmla="*/ 272 w 402"/>
                  <a:gd name="T19" fmla="*/ 43 h 43"/>
                  <a:gd name="T20" fmla="*/ 233 w 402"/>
                  <a:gd name="T21" fmla="*/ 43 h 43"/>
                  <a:gd name="T22" fmla="*/ 194 w 402"/>
                  <a:gd name="T23" fmla="*/ 43 h 43"/>
                  <a:gd name="T24" fmla="*/ 155 w 402"/>
                  <a:gd name="T25" fmla="*/ 43 h 43"/>
                  <a:gd name="T26" fmla="*/ 116 w 402"/>
                  <a:gd name="T27" fmla="*/ 43 h 43"/>
                  <a:gd name="T28" fmla="*/ 77 w 402"/>
                  <a:gd name="T29" fmla="*/ 43 h 43"/>
                  <a:gd name="T30" fmla="*/ 39 w 402"/>
                  <a:gd name="T31" fmla="*/ 43 h 43"/>
                  <a:gd name="T32" fmla="*/ 0 w 402"/>
                  <a:gd name="T33" fmla="*/ 43 h 43"/>
                  <a:gd name="T34" fmla="*/ 2 w 402"/>
                  <a:gd name="T35" fmla="*/ 37 h 43"/>
                  <a:gd name="T36" fmla="*/ 4 w 402"/>
                  <a:gd name="T37" fmla="*/ 29 h 43"/>
                  <a:gd name="T38" fmla="*/ 4 w 402"/>
                  <a:gd name="T39" fmla="*/ 23 h 43"/>
                  <a:gd name="T40" fmla="*/ 6 w 402"/>
                  <a:gd name="T41" fmla="*/ 15 h 43"/>
                  <a:gd name="T42" fmla="*/ 12 w 402"/>
                  <a:gd name="T43" fmla="*/ 13 h 43"/>
                  <a:gd name="T44" fmla="*/ 18 w 402"/>
                  <a:gd name="T45" fmla="*/ 13 h 43"/>
                  <a:gd name="T46" fmla="*/ 24 w 402"/>
                  <a:gd name="T47" fmla="*/ 13 h 43"/>
                  <a:gd name="T48" fmla="*/ 32 w 402"/>
                  <a:gd name="T49" fmla="*/ 10 h 43"/>
                  <a:gd name="T50" fmla="*/ 41 w 402"/>
                  <a:gd name="T51" fmla="*/ 10 h 43"/>
                  <a:gd name="T52" fmla="*/ 51 w 402"/>
                  <a:gd name="T53" fmla="*/ 10 h 43"/>
                  <a:gd name="T54" fmla="*/ 65 w 402"/>
                  <a:gd name="T55" fmla="*/ 8 h 43"/>
                  <a:gd name="T56" fmla="*/ 81 w 402"/>
                  <a:gd name="T57" fmla="*/ 8 h 43"/>
                  <a:gd name="T58" fmla="*/ 102 w 402"/>
                  <a:gd name="T59" fmla="*/ 8 h 43"/>
                  <a:gd name="T60" fmla="*/ 126 w 402"/>
                  <a:gd name="T61" fmla="*/ 6 h 43"/>
                  <a:gd name="T62" fmla="*/ 157 w 402"/>
                  <a:gd name="T63" fmla="*/ 6 h 43"/>
                  <a:gd name="T64" fmla="*/ 192 w 402"/>
                  <a:gd name="T65" fmla="*/ 4 h 43"/>
                  <a:gd name="T66" fmla="*/ 235 w 402"/>
                  <a:gd name="T67" fmla="*/ 4 h 43"/>
                  <a:gd name="T68" fmla="*/ 284 w 402"/>
                  <a:gd name="T69" fmla="*/ 2 h 43"/>
                  <a:gd name="T70" fmla="*/ 339 w 402"/>
                  <a:gd name="T71" fmla="*/ 2 h 43"/>
                  <a:gd name="T72" fmla="*/ 402 w 402"/>
                  <a:gd name="T73" fmla="*/ 0 h 43"/>
                  <a:gd name="T74" fmla="*/ 402 w 402"/>
                  <a:gd name="T75" fmla="*/ 8 h 43"/>
                  <a:gd name="T76" fmla="*/ 402 w 402"/>
                  <a:gd name="T77" fmla="*/ 19 h 43"/>
                  <a:gd name="T78" fmla="*/ 402 w 402"/>
                  <a:gd name="T79" fmla="*/ 27 h 43"/>
                  <a:gd name="T80" fmla="*/ 402 w 402"/>
                  <a:gd name="T81" fmla="*/ 37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2"/>
                  <a:gd name="T124" fmla="*/ 0 h 43"/>
                  <a:gd name="T125" fmla="*/ 402 w 402"/>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2" h="43">
                    <a:moveTo>
                      <a:pt x="402" y="37"/>
                    </a:moveTo>
                    <a:lnTo>
                      <a:pt x="378" y="37"/>
                    </a:lnTo>
                    <a:lnTo>
                      <a:pt x="360" y="39"/>
                    </a:lnTo>
                    <a:lnTo>
                      <a:pt x="345" y="39"/>
                    </a:lnTo>
                    <a:lnTo>
                      <a:pt x="335" y="39"/>
                    </a:lnTo>
                    <a:lnTo>
                      <a:pt x="329" y="39"/>
                    </a:lnTo>
                    <a:lnTo>
                      <a:pt x="323" y="41"/>
                    </a:lnTo>
                    <a:lnTo>
                      <a:pt x="317" y="41"/>
                    </a:lnTo>
                    <a:lnTo>
                      <a:pt x="310" y="43"/>
                    </a:lnTo>
                    <a:lnTo>
                      <a:pt x="272" y="43"/>
                    </a:lnTo>
                    <a:lnTo>
                      <a:pt x="233" y="43"/>
                    </a:lnTo>
                    <a:lnTo>
                      <a:pt x="194" y="43"/>
                    </a:lnTo>
                    <a:lnTo>
                      <a:pt x="155" y="43"/>
                    </a:lnTo>
                    <a:lnTo>
                      <a:pt x="116" y="43"/>
                    </a:lnTo>
                    <a:lnTo>
                      <a:pt x="77" y="43"/>
                    </a:lnTo>
                    <a:lnTo>
                      <a:pt x="39" y="43"/>
                    </a:lnTo>
                    <a:lnTo>
                      <a:pt x="0" y="43"/>
                    </a:lnTo>
                    <a:lnTo>
                      <a:pt x="2" y="37"/>
                    </a:lnTo>
                    <a:lnTo>
                      <a:pt x="4" y="29"/>
                    </a:lnTo>
                    <a:lnTo>
                      <a:pt x="4" y="23"/>
                    </a:lnTo>
                    <a:lnTo>
                      <a:pt x="6" y="15"/>
                    </a:lnTo>
                    <a:lnTo>
                      <a:pt x="12" y="13"/>
                    </a:lnTo>
                    <a:lnTo>
                      <a:pt x="18" y="13"/>
                    </a:lnTo>
                    <a:lnTo>
                      <a:pt x="24" y="13"/>
                    </a:lnTo>
                    <a:lnTo>
                      <a:pt x="32" y="10"/>
                    </a:lnTo>
                    <a:lnTo>
                      <a:pt x="41" y="10"/>
                    </a:lnTo>
                    <a:lnTo>
                      <a:pt x="51" y="10"/>
                    </a:lnTo>
                    <a:lnTo>
                      <a:pt x="65" y="8"/>
                    </a:lnTo>
                    <a:lnTo>
                      <a:pt x="81" y="8"/>
                    </a:lnTo>
                    <a:lnTo>
                      <a:pt x="102" y="8"/>
                    </a:lnTo>
                    <a:lnTo>
                      <a:pt x="126" y="6"/>
                    </a:lnTo>
                    <a:lnTo>
                      <a:pt x="157" y="6"/>
                    </a:lnTo>
                    <a:lnTo>
                      <a:pt x="192" y="4"/>
                    </a:lnTo>
                    <a:lnTo>
                      <a:pt x="235" y="4"/>
                    </a:lnTo>
                    <a:lnTo>
                      <a:pt x="284" y="2"/>
                    </a:lnTo>
                    <a:lnTo>
                      <a:pt x="339" y="2"/>
                    </a:lnTo>
                    <a:lnTo>
                      <a:pt x="402" y="0"/>
                    </a:lnTo>
                    <a:lnTo>
                      <a:pt x="402" y="8"/>
                    </a:lnTo>
                    <a:lnTo>
                      <a:pt x="402" y="19"/>
                    </a:lnTo>
                    <a:lnTo>
                      <a:pt x="402" y="27"/>
                    </a:lnTo>
                    <a:lnTo>
                      <a:pt x="402" y="3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7" name="Freeform 458"/>
              <p:cNvSpPr>
                <a:spLocks/>
              </p:cNvSpPr>
              <p:nvPr/>
            </p:nvSpPr>
            <p:spPr bwMode="auto">
              <a:xfrm>
                <a:off x="2723" y="1615"/>
                <a:ext cx="659" cy="546"/>
              </a:xfrm>
              <a:custGeom>
                <a:avLst/>
                <a:gdLst>
                  <a:gd name="T0" fmla="*/ 2 w 659"/>
                  <a:gd name="T1" fmla="*/ 434 h 546"/>
                  <a:gd name="T2" fmla="*/ 4 w 659"/>
                  <a:gd name="T3" fmla="*/ 504 h 546"/>
                  <a:gd name="T4" fmla="*/ 33 w 659"/>
                  <a:gd name="T5" fmla="*/ 538 h 546"/>
                  <a:gd name="T6" fmla="*/ 76 w 659"/>
                  <a:gd name="T7" fmla="*/ 538 h 546"/>
                  <a:gd name="T8" fmla="*/ 119 w 659"/>
                  <a:gd name="T9" fmla="*/ 536 h 546"/>
                  <a:gd name="T10" fmla="*/ 166 w 659"/>
                  <a:gd name="T11" fmla="*/ 538 h 546"/>
                  <a:gd name="T12" fmla="*/ 223 w 659"/>
                  <a:gd name="T13" fmla="*/ 538 h 546"/>
                  <a:gd name="T14" fmla="*/ 299 w 659"/>
                  <a:gd name="T15" fmla="*/ 540 h 546"/>
                  <a:gd name="T16" fmla="*/ 401 w 659"/>
                  <a:gd name="T17" fmla="*/ 542 h 546"/>
                  <a:gd name="T18" fmla="*/ 538 w 659"/>
                  <a:gd name="T19" fmla="*/ 544 h 546"/>
                  <a:gd name="T20" fmla="*/ 626 w 659"/>
                  <a:gd name="T21" fmla="*/ 546 h 546"/>
                  <a:gd name="T22" fmla="*/ 638 w 659"/>
                  <a:gd name="T23" fmla="*/ 542 h 546"/>
                  <a:gd name="T24" fmla="*/ 644 w 659"/>
                  <a:gd name="T25" fmla="*/ 453 h 546"/>
                  <a:gd name="T26" fmla="*/ 642 w 659"/>
                  <a:gd name="T27" fmla="*/ 365 h 546"/>
                  <a:gd name="T28" fmla="*/ 646 w 659"/>
                  <a:gd name="T29" fmla="*/ 314 h 546"/>
                  <a:gd name="T30" fmla="*/ 653 w 659"/>
                  <a:gd name="T31" fmla="*/ 279 h 546"/>
                  <a:gd name="T32" fmla="*/ 659 w 659"/>
                  <a:gd name="T33" fmla="*/ 220 h 546"/>
                  <a:gd name="T34" fmla="*/ 655 w 659"/>
                  <a:gd name="T35" fmla="*/ 163 h 546"/>
                  <a:gd name="T36" fmla="*/ 614 w 659"/>
                  <a:gd name="T37" fmla="*/ 98 h 546"/>
                  <a:gd name="T38" fmla="*/ 538 w 659"/>
                  <a:gd name="T39" fmla="*/ 94 h 546"/>
                  <a:gd name="T40" fmla="*/ 464 w 659"/>
                  <a:gd name="T41" fmla="*/ 88 h 546"/>
                  <a:gd name="T42" fmla="*/ 391 w 659"/>
                  <a:gd name="T43" fmla="*/ 84 h 546"/>
                  <a:gd name="T44" fmla="*/ 354 w 659"/>
                  <a:gd name="T45" fmla="*/ 63 h 546"/>
                  <a:gd name="T46" fmla="*/ 354 w 659"/>
                  <a:gd name="T47" fmla="*/ 25 h 546"/>
                  <a:gd name="T48" fmla="*/ 334 w 659"/>
                  <a:gd name="T49" fmla="*/ 8 h 546"/>
                  <a:gd name="T50" fmla="*/ 301 w 659"/>
                  <a:gd name="T51" fmla="*/ 10 h 546"/>
                  <a:gd name="T52" fmla="*/ 264 w 659"/>
                  <a:gd name="T53" fmla="*/ 10 h 546"/>
                  <a:gd name="T54" fmla="*/ 205 w 659"/>
                  <a:gd name="T55" fmla="*/ 10 h 546"/>
                  <a:gd name="T56" fmla="*/ 135 w 659"/>
                  <a:gd name="T57" fmla="*/ 8 h 546"/>
                  <a:gd name="T58" fmla="*/ 96 w 659"/>
                  <a:gd name="T59" fmla="*/ 2 h 546"/>
                  <a:gd name="T60" fmla="*/ 72 w 659"/>
                  <a:gd name="T61" fmla="*/ 0 h 546"/>
                  <a:gd name="T62" fmla="*/ 51 w 659"/>
                  <a:gd name="T63" fmla="*/ 0 h 546"/>
                  <a:gd name="T64" fmla="*/ 41 w 659"/>
                  <a:gd name="T65" fmla="*/ 16 h 546"/>
                  <a:gd name="T66" fmla="*/ 31 w 659"/>
                  <a:gd name="T67" fmla="*/ 59 h 546"/>
                  <a:gd name="T68" fmla="*/ 21 w 659"/>
                  <a:gd name="T69" fmla="*/ 104 h 546"/>
                  <a:gd name="T70" fmla="*/ 15 w 659"/>
                  <a:gd name="T71" fmla="*/ 110 h 546"/>
                  <a:gd name="T72" fmla="*/ 8 w 659"/>
                  <a:gd name="T73" fmla="*/ 133 h 546"/>
                  <a:gd name="T74" fmla="*/ 8 w 659"/>
                  <a:gd name="T75" fmla="*/ 171 h 546"/>
                  <a:gd name="T76" fmla="*/ 8 w 659"/>
                  <a:gd name="T77" fmla="*/ 206 h 546"/>
                  <a:gd name="T78" fmla="*/ 10 w 659"/>
                  <a:gd name="T79" fmla="*/ 239 h 546"/>
                  <a:gd name="T80" fmla="*/ 10 w 659"/>
                  <a:gd name="T81" fmla="*/ 273 h 546"/>
                  <a:gd name="T82" fmla="*/ 4 w 659"/>
                  <a:gd name="T83" fmla="*/ 312 h 546"/>
                  <a:gd name="T84" fmla="*/ 0 w 659"/>
                  <a:gd name="T85" fmla="*/ 349 h 546"/>
                  <a:gd name="T86" fmla="*/ 0 w 659"/>
                  <a:gd name="T87" fmla="*/ 383 h 5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9"/>
                  <a:gd name="T133" fmla="*/ 0 h 546"/>
                  <a:gd name="T134" fmla="*/ 659 w 659"/>
                  <a:gd name="T135" fmla="*/ 546 h 5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9" h="546">
                    <a:moveTo>
                      <a:pt x="0" y="400"/>
                    </a:moveTo>
                    <a:lnTo>
                      <a:pt x="2" y="434"/>
                    </a:lnTo>
                    <a:lnTo>
                      <a:pt x="4" y="469"/>
                    </a:lnTo>
                    <a:lnTo>
                      <a:pt x="4" y="504"/>
                    </a:lnTo>
                    <a:lnTo>
                      <a:pt x="6" y="538"/>
                    </a:lnTo>
                    <a:lnTo>
                      <a:pt x="33" y="538"/>
                    </a:lnTo>
                    <a:lnTo>
                      <a:pt x="55" y="538"/>
                    </a:lnTo>
                    <a:lnTo>
                      <a:pt x="76" y="538"/>
                    </a:lnTo>
                    <a:lnTo>
                      <a:pt x="98" y="536"/>
                    </a:lnTo>
                    <a:lnTo>
                      <a:pt x="119" y="536"/>
                    </a:lnTo>
                    <a:lnTo>
                      <a:pt x="141" y="538"/>
                    </a:lnTo>
                    <a:lnTo>
                      <a:pt x="166" y="538"/>
                    </a:lnTo>
                    <a:lnTo>
                      <a:pt x="192" y="538"/>
                    </a:lnTo>
                    <a:lnTo>
                      <a:pt x="223" y="538"/>
                    </a:lnTo>
                    <a:lnTo>
                      <a:pt x="258" y="538"/>
                    </a:lnTo>
                    <a:lnTo>
                      <a:pt x="299" y="540"/>
                    </a:lnTo>
                    <a:lnTo>
                      <a:pt x="348" y="540"/>
                    </a:lnTo>
                    <a:lnTo>
                      <a:pt x="401" y="542"/>
                    </a:lnTo>
                    <a:lnTo>
                      <a:pt x="464" y="542"/>
                    </a:lnTo>
                    <a:lnTo>
                      <a:pt x="538" y="544"/>
                    </a:lnTo>
                    <a:lnTo>
                      <a:pt x="620" y="546"/>
                    </a:lnTo>
                    <a:lnTo>
                      <a:pt x="626" y="546"/>
                    </a:lnTo>
                    <a:lnTo>
                      <a:pt x="632" y="544"/>
                    </a:lnTo>
                    <a:lnTo>
                      <a:pt x="638" y="542"/>
                    </a:lnTo>
                    <a:lnTo>
                      <a:pt x="644" y="540"/>
                    </a:lnTo>
                    <a:lnTo>
                      <a:pt x="644" y="453"/>
                    </a:lnTo>
                    <a:lnTo>
                      <a:pt x="644" y="402"/>
                    </a:lnTo>
                    <a:lnTo>
                      <a:pt x="642" y="365"/>
                    </a:lnTo>
                    <a:lnTo>
                      <a:pt x="642" y="326"/>
                    </a:lnTo>
                    <a:lnTo>
                      <a:pt x="646" y="314"/>
                    </a:lnTo>
                    <a:lnTo>
                      <a:pt x="648" y="302"/>
                    </a:lnTo>
                    <a:lnTo>
                      <a:pt x="653" y="279"/>
                    </a:lnTo>
                    <a:lnTo>
                      <a:pt x="659" y="241"/>
                    </a:lnTo>
                    <a:lnTo>
                      <a:pt x="659" y="220"/>
                    </a:lnTo>
                    <a:lnTo>
                      <a:pt x="659" y="198"/>
                    </a:lnTo>
                    <a:lnTo>
                      <a:pt x="655" y="163"/>
                    </a:lnTo>
                    <a:lnTo>
                      <a:pt x="650" y="100"/>
                    </a:lnTo>
                    <a:lnTo>
                      <a:pt x="614" y="98"/>
                    </a:lnTo>
                    <a:lnTo>
                      <a:pt x="575" y="96"/>
                    </a:lnTo>
                    <a:lnTo>
                      <a:pt x="538" y="94"/>
                    </a:lnTo>
                    <a:lnTo>
                      <a:pt x="501" y="90"/>
                    </a:lnTo>
                    <a:lnTo>
                      <a:pt x="464" y="88"/>
                    </a:lnTo>
                    <a:lnTo>
                      <a:pt x="428" y="86"/>
                    </a:lnTo>
                    <a:lnTo>
                      <a:pt x="391" y="84"/>
                    </a:lnTo>
                    <a:lnTo>
                      <a:pt x="354" y="82"/>
                    </a:lnTo>
                    <a:lnTo>
                      <a:pt x="354" y="63"/>
                    </a:lnTo>
                    <a:lnTo>
                      <a:pt x="354" y="43"/>
                    </a:lnTo>
                    <a:lnTo>
                      <a:pt x="354" y="25"/>
                    </a:lnTo>
                    <a:lnTo>
                      <a:pt x="354" y="6"/>
                    </a:lnTo>
                    <a:lnTo>
                      <a:pt x="334" y="8"/>
                    </a:lnTo>
                    <a:lnTo>
                      <a:pt x="317" y="8"/>
                    </a:lnTo>
                    <a:lnTo>
                      <a:pt x="301" y="10"/>
                    </a:lnTo>
                    <a:lnTo>
                      <a:pt x="284" y="10"/>
                    </a:lnTo>
                    <a:lnTo>
                      <a:pt x="264" y="10"/>
                    </a:lnTo>
                    <a:lnTo>
                      <a:pt x="237" y="10"/>
                    </a:lnTo>
                    <a:lnTo>
                      <a:pt x="205" y="10"/>
                    </a:lnTo>
                    <a:lnTo>
                      <a:pt x="160" y="10"/>
                    </a:lnTo>
                    <a:lnTo>
                      <a:pt x="135" y="8"/>
                    </a:lnTo>
                    <a:lnTo>
                      <a:pt x="115" y="4"/>
                    </a:lnTo>
                    <a:lnTo>
                      <a:pt x="96" y="2"/>
                    </a:lnTo>
                    <a:lnTo>
                      <a:pt x="84" y="2"/>
                    </a:lnTo>
                    <a:lnTo>
                      <a:pt x="72" y="0"/>
                    </a:lnTo>
                    <a:lnTo>
                      <a:pt x="62" y="0"/>
                    </a:lnTo>
                    <a:lnTo>
                      <a:pt x="51" y="0"/>
                    </a:lnTo>
                    <a:lnTo>
                      <a:pt x="43" y="0"/>
                    </a:lnTo>
                    <a:lnTo>
                      <a:pt x="41" y="16"/>
                    </a:lnTo>
                    <a:lnTo>
                      <a:pt x="37" y="35"/>
                    </a:lnTo>
                    <a:lnTo>
                      <a:pt x="31" y="59"/>
                    </a:lnTo>
                    <a:lnTo>
                      <a:pt x="25" y="100"/>
                    </a:lnTo>
                    <a:lnTo>
                      <a:pt x="21" y="104"/>
                    </a:lnTo>
                    <a:lnTo>
                      <a:pt x="19" y="106"/>
                    </a:lnTo>
                    <a:lnTo>
                      <a:pt x="15" y="110"/>
                    </a:lnTo>
                    <a:lnTo>
                      <a:pt x="10" y="112"/>
                    </a:lnTo>
                    <a:lnTo>
                      <a:pt x="8" y="133"/>
                    </a:lnTo>
                    <a:lnTo>
                      <a:pt x="8" y="153"/>
                    </a:lnTo>
                    <a:lnTo>
                      <a:pt x="8" y="171"/>
                    </a:lnTo>
                    <a:lnTo>
                      <a:pt x="6" y="192"/>
                    </a:lnTo>
                    <a:lnTo>
                      <a:pt x="8" y="206"/>
                    </a:lnTo>
                    <a:lnTo>
                      <a:pt x="10" y="222"/>
                    </a:lnTo>
                    <a:lnTo>
                      <a:pt x="10" y="239"/>
                    </a:lnTo>
                    <a:lnTo>
                      <a:pt x="13" y="255"/>
                    </a:lnTo>
                    <a:lnTo>
                      <a:pt x="10" y="273"/>
                    </a:lnTo>
                    <a:lnTo>
                      <a:pt x="6" y="292"/>
                    </a:lnTo>
                    <a:lnTo>
                      <a:pt x="4" y="312"/>
                    </a:lnTo>
                    <a:lnTo>
                      <a:pt x="0" y="330"/>
                    </a:lnTo>
                    <a:lnTo>
                      <a:pt x="0" y="349"/>
                    </a:lnTo>
                    <a:lnTo>
                      <a:pt x="0" y="365"/>
                    </a:lnTo>
                    <a:lnTo>
                      <a:pt x="0" y="383"/>
                    </a:lnTo>
                    <a:lnTo>
                      <a:pt x="0"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8" name="Freeform 459"/>
              <p:cNvSpPr>
                <a:spLocks/>
              </p:cNvSpPr>
              <p:nvPr/>
            </p:nvSpPr>
            <p:spPr bwMode="auto">
              <a:xfrm>
                <a:off x="2740" y="1923"/>
                <a:ext cx="278" cy="218"/>
              </a:xfrm>
              <a:custGeom>
                <a:avLst/>
                <a:gdLst>
                  <a:gd name="T0" fmla="*/ 0 w 278"/>
                  <a:gd name="T1" fmla="*/ 196 h 218"/>
                  <a:gd name="T2" fmla="*/ 2 w 278"/>
                  <a:gd name="T3" fmla="*/ 200 h 218"/>
                  <a:gd name="T4" fmla="*/ 2 w 278"/>
                  <a:gd name="T5" fmla="*/ 204 h 218"/>
                  <a:gd name="T6" fmla="*/ 4 w 278"/>
                  <a:gd name="T7" fmla="*/ 210 h 218"/>
                  <a:gd name="T8" fmla="*/ 4 w 278"/>
                  <a:gd name="T9" fmla="*/ 214 h 218"/>
                  <a:gd name="T10" fmla="*/ 8 w 278"/>
                  <a:gd name="T11" fmla="*/ 216 h 218"/>
                  <a:gd name="T12" fmla="*/ 14 w 278"/>
                  <a:gd name="T13" fmla="*/ 216 h 218"/>
                  <a:gd name="T14" fmla="*/ 24 w 278"/>
                  <a:gd name="T15" fmla="*/ 218 h 218"/>
                  <a:gd name="T16" fmla="*/ 45 w 278"/>
                  <a:gd name="T17" fmla="*/ 218 h 218"/>
                  <a:gd name="T18" fmla="*/ 75 w 278"/>
                  <a:gd name="T19" fmla="*/ 218 h 218"/>
                  <a:gd name="T20" fmla="*/ 122 w 278"/>
                  <a:gd name="T21" fmla="*/ 218 h 218"/>
                  <a:gd name="T22" fmla="*/ 186 w 278"/>
                  <a:gd name="T23" fmla="*/ 218 h 218"/>
                  <a:gd name="T24" fmla="*/ 270 w 278"/>
                  <a:gd name="T25" fmla="*/ 218 h 218"/>
                  <a:gd name="T26" fmla="*/ 272 w 278"/>
                  <a:gd name="T27" fmla="*/ 202 h 218"/>
                  <a:gd name="T28" fmla="*/ 272 w 278"/>
                  <a:gd name="T29" fmla="*/ 192 h 218"/>
                  <a:gd name="T30" fmla="*/ 274 w 278"/>
                  <a:gd name="T31" fmla="*/ 177 h 218"/>
                  <a:gd name="T32" fmla="*/ 278 w 278"/>
                  <a:gd name="T33" fmla="*/ 159 h 218"/>
                  <a:gd name="T34" fmla="*/ 278 w 278"/>
                  <a:gd name="T35" fmla="*/ 120 h 218"/>
                  <a:gd name="T36" fmla="*/ 278 w 278"/>
                  <a:gd name="T37" fmla="*/ 84 h 218"/>
                  <a:gd name="T38" fmla="*/ 278 w 278"/>
                  <a:gd name="T39" fmla="*/ 47 h 218"/>
                  <a:gd name="T40" fmla="*/ 276 w 278"/>
                  <a:gd name="T41" fmla="*/ 8 h 218"/>
                  <a:gd name="T42" fmla="*/ 267 w 278"/>
                  <a:gd name="T43" fmla="*/ 6 h 218"/>
                  <a:gd name="T44" fmla="*/ 257 w 278"/>
                  <a:gd name="T45" fmla="*/ 6 h 218"/>
                  <a:gd name="T46" fmla="*/ 247 w 278"/>
                  <a:gd name="T47" fmla="*/ 4 h 218"/>
                  <a:gd name="T48" fmla="*/ 233 w 278"/>
                  <a:gd name="T49" fmla="*/ 4 h 218"/>
                  <a:gd name="T50" fmla="*/ 212 w 278"/>
                  <a:gd name="T51" fmla="*/ 4 h 218"/>
                  <a:gd name="T52" fmla="*/ 184 w 278"/>
                  <a:gd name="T53" fmla="*/ 4 h 218"/>
                  <a:gd name="T54" fmla="*/ 143 w 278"/>
                  <a:gd name="T55" fmla="*/ 4 h 218"/>
                  <a:gd name="T56" fmla="*/ 92 w 278"/>
                  <a:gd name="T57" fmla="*/ 4 h 218"/>
                  <a:gd name="T58" fmla="*/ 92 w 278"/>
                  <a:gd name="T59" fmla="*/ 6 h 218"/>
                  <a:gd name="T60" fmla="*/ 92 w 278"/>
                  <a:gd name="T61" fmla="*/ 6 h 218"/>
                  <a:gd name="T62" fmla="*/ 90 w 278"/>
                  <a:gd name="T63" fmla="*/ 8 h 218"/>
                  <a:gd name="T64" fmla="*/ 90 w 278"/>
                  <a:gd name="T65" fmla="*/ 10 h 218"/>
                  <a:gd name="T66" fmla="*/ 79 w 278"/>
                  <a:gd name="T67" fmla="*/ 8 h 218"/>
                  <a:gd name="T68" fmla="*/ 69 w 278"/>
                  <a:gd name="T69" fmla="*/ 6 h 218"/>
                  <a:gd name="T70" fmla="*/ 59 w 278"/>
                  <a:gd name="T71" fmla="*/ 2 h 218"/>
                  <a:gd name="T72" fmla="*/ 49 w 278"/>
                  <a:gd name="T73" fmla="*/ 0 h 218"/>
                  <a:gd name="T74" fmla="*/ 41 w 278"/>
                  <a:gd name="T75" fmla="*/ 0 h 218"/>
                  <a:gd name="T76" fmla="*/ 34 w 278"/>
                  <a:gd name="T77" fmla="*/ 0 h 218"/>
                  <a:gd name="T78" fmla="*/ 26 w 278"/>
                  <a:gd name="T79" fmla="*/ 0 h 218"/>
                  <a:gd name="T80" fmla="*/ 18 w 278"/>
                  <a:gd name="T81" fmla="*/ 0 h 218"/>
                  <a:gd name="T82" fmla="*/ 14 w 278"/>
                  <a:gd name="T83" fmla="*/ 41 h 218"/>
                  <a:gd name="T84" fmla="*/ 8 w 278"/>
                  <a:gd name="T85" fmla="*/ 92 h 218"/>
                  <a:gd name="T86" fmla="*/ 4 w 278"/>
                  <a:gd name="T87" fmla="*/ 137 h 218"/>
                  <a:gd name="T88" fmla="*/ 2 w 278"/>
                  <a:gd name="T89" fmla="*/ 165 h 218"/>
                  <a:gd name="T90" fmla="*/ 0 w 278"/>
                  <a:gd name="T91" fmla="*/ 173 h 218"/>
                  <a:gd name="T92" fmla="*/ 0 w 278"/>
                  <a:gd name="T93" fmla="*/ 181 h 218"/>
                  <a:gd name="T94" fmla="*/ 0 w 278"/>
                  <a:gd name="T95" fmla="*/ 190 h 218"/>
                  <a:gd name="T96" fmla="*/ 0 w 278"/>
                  <a:gd name="T97" fmla="*/ 196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218"/>
                  <a:gd name="T149" fmla="*/ 278 w 278"/>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218">
                    <a:moveTo>
                      <a:pt x="0" y="196"/>
                    </a:moveTo>
                    <a:lnTo>
                      <a:pt x="2" y="200"/>
                    </a:lnTo>
                    <a:lnTo>
                      <a:pt x="2" y="204"/>
                    </a:lnTo>
                    <a:lnTo>
                      <a:pt x="4" y="210"/>
                    </a:lnTo>
                    <a:lnTo>
                      <a:pt x="4" y="214"/>
                    </a:lnTo>
                    <a:lnTo>
                      <a:pt x="8" y="216"/>
                    </a:lnTo>
                    <a:lnTo>
                      <a:pt x="14" y="216"/>
                    </a:lnTo>
                    <a:lnTo>
                      <a:pt x="24" y="218"/>
                    </a:lnTo>
                    <a:lnTo>
                      <a:pt x="45" y="218"/>
                    </a:lnTo>
                    <a:lnTo>
                      <a:pt x="75" y="218"/>
                    </a:lnTo>
                    <a:lnTo>
                      <a:pt x="122" y="218"/>
                    </a:lnTo>
                    <a:lnTo>
                      <a:pt x="186" y="218"/>
                    </a:lnTo>
                    <a:lnTo>
                      <a:pt x="270" y="218"/>
                    </a:lnTo>
                    <a:lnTo>
                      <a:pt x="272" y="202"/>
                    </a:lnTo>
                    <a:lnTo>
                      <a:pt x="272" y="192"/>
                    </a:lnTo>
                    <a:lnTo>
                      <a:pt x="274" y="177"/>
                    </a:lnTo>
                    <a:lnTo>
                      <a:pt x="278" y="159"/>
                    </a:lnTo>
                    <a:lnTo>
                      <a:pt x="278" y="120"/>
                    </a:lnTo>
                    <a:lnTo>
                      <a:pt x="278" y="84"/>
                    </a:lnTo>
                    <a:lnTo>
                      <a:pt x="278" y="47"/>
                    </a:lnTo>
                    <a:lnTo>
                      <a:pt x="276" y="8"/>
                    </a:lnTo>
                    <a:lnTo>
                      <a:pt x="267" y="6"/>
                    </a:lnTo>
                    <a:lnTo>
                      <a:pt x="257" y="6"/>
                    </a:lnTo>
                    <a:lnTo>
                      <a:pt x="247" y="4"/>
                    </a:lnTo>
                    <a:lnTo>
                      <a:pt x="233" y="4"/>
                    </a:lnTo>
                    <a:lnTo>
                      <a:pt x="212" y="4"/>
                    </a:lnTo>
                    <a:lnTo>
                      <a:pt x="184" y="4"/>
                    </a:lnTo>
                    <a:lnTo>
                      <a:pt x="143" y="4"/>
                    </a:lnTo>
                    <a:lnTo>
                      <a:pt x="92" y="4"/>
                    </a:lnTo>
                    <a:lnTo>
                      <a:pt x="92" y="6"/>
                    </a:lnTo>
                    <a:lnTo>
                      <a:pt x="90" y="8"/>
                    </a:lnTo>
                    <a:lnTo>
                      <a:pt x="90" y="10"/>
                    </a:lnTo>
                    <a:lnTo>
                      <a:pt x="79" y="8"/>
                    </a:lnTo>
                    <a:lnTo>
                      <a:pt x="69" y="6"/>
                    </a:lnTo>
                    <a:lnTo>
                      <a:pt x="59" y="2"/>
                    </a:lnTo>
                    <a:lnTo>
                      <a:pt x="49" y="0"/>
                    </a:lnTo>
                    <a:lnTo>
                      <a:pt x="41" y="0"/>
                    </a:lnTo>
                    <a:lnTo>
                      <a:pt x="34" y="0"/>
                    </a:lnTo>
                    <a:lnTo>
                      <a:pt x="26" y="0"/>
                    </a:lnTo>
                    <a:lnTo>
                      <a:pt x="18" y="0"/>
                    </a:lnTo>
                    <a:lnTo>
                      <a:pt x="14" y="41"/>
                    </a:lnTo>
                    <a:lnTo>
                      <a:pt x="8" y="92"/>
                    </a:lnTo>
                    <a:lnTo>
                      <a:pt x="4" y="137"/>
                    </a:lnTo>
                    <a:lnTo>
                      <a:pt x="2" y="165"/>
                    </a:lnTo>
                    <a:lnTo>
                      <a:pt x="0" y="173"/>
                    </a:lnTo>
                    <a:lnTo>
                      <a:pt x="0" y="181"/>
                    </a:lnTo>
                    <a:lnTo>
                      <a:pt x="0" y="190"/>
                    </a:lnTo>
                    <a:lnTo>
                      <a:pt x="0" y="196"/>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9" name="Freeform 460"/>
              <p:cNvSpPr>
                <a:spLocks/>
              </p:cNvSpPr>
              <p:nvPr/>
            </p:nvSpPr>
            <p:spPr bwMode="auto">
              <a:xfrm>
                <a:off x="2742" y="1819"/>
                <a:ext cx="268" cy="84"/>
              </a:xfrm>
              <a:custGeom>
                <a:avLst/>
                <a:gdLst>
                  <a:gd name="T0" fmla="*/ 0 w 268"/>
                  <a:gd name="T1" fmla="*/ 24 h 84"/>
                  <a:gd name="T2" fmla="*/ 2 w 268"/>
                  <a:gd name="T3" fmla="*/ 47 h 84"/>
                  <a:gd name="T4" fmla="*/ 2 w 268"/>
                  <a:gd name="T5" fmla="*/ 59 h 84"/>
                  <a:gd name="T6" fmla="*/ 2 w 268"/>
                  <a:gd name="T7" fmla="*/ 69 h 84"/>
                  <a:gd name="T8" fmla="*/ 2 w 268"/>
                  <a:gd name="T9" fmla="*/ 84 h 84"/>
                  <a:gd name="T10" fmla="*/ 4 w 268"/>
                  <a:gd name="T11" fmla="*/ 84 h 84"/>
                  <a:gd name="T12" fmla="*/ 6 w 268"/>
                  <a:gd name="T13" fmla="*/ 81 h 84"/>
                  <a:gd name="T14" fmla="*/ 8 w 268"/>
                  <a:gd name="T15" fmla="*/ 79 h 84"/>
                  <a:gd name="T16" fmla="*/ 10 w 268"/>
                  <a:gd name="T17" fmla="*/ 77 h 84"/>
                  <a:gd name="T18" fmla="*/ 12 w 268"/>
                  <a:gd name="T19" fmla="*/ 59 h 84"/>
                  <a:gd name="T20" fmla="*/ 12 w 268"/>
                  <a:gd name="T21" fmla="*/ 49 h 84"/>
                  <a:gd name="T22" fmla="*/ 14 w 268"/>
                  <a:gd name="T23" fmla="*/ 45 h 84"/>
                  <a:gd name="T24" fmla="*/ 16 w 268"/>
                  <a:gd name="T25" fmla="*/ 41 h 84"/>
                  <a:gd name="T26" fmla="*/ 47 w 268"/>
                  <a:gd name="T27" fmla="*/ 41 h 84"/>
                  <a:gd name="T28" fmla="*/ 79 w 268"/>
                  <a:gd name="T29" fmla="*/ 41 h 84"/>
                  <a:gd name="T30" fmla="*/ 110 w 268"/>
                  <a:gd name="T31" fmla="*/ 41 h 84"/>
                  <a:gd name="T32" fmla="*/ 141 w 268"/>
                  <a:gd name="T33" fmla="*/ 41 h 84"/>
                  <a:gd name="T34" fmla="*/ 171 w 268"/>
                  <a:gd name="T35" fmla="*/ 41 h 84"/>
                  <a:gd name="T36" fmla="*/ 202 w 268"/>
                  <a:gd name="T37" fmla="*/ 41 h 84"/>
                  <a:gd name="T38" fmla="*/ 231 w 268"/>
                  <a:gd name="T39" fmla="*/ 41 h 84"/>
                  <a:gd name="T40" fmla="*/ 261 w 268"/>
                  <a:gd name="T41" fmla="*/ 41 h 84"/>
                  <a:gd name="T42" fmla="*/ 263 w 268"/>
                  <a:gd name="T43" fmla="*/ 31 h 84"/>
                  <a:gd name="T44" fmla="*/ 263 w 268"/>
                  <a:gd name="T45" fmla="*/ 20 h 84"/>
                  <a:gd name="T46" fmla="*/ 265 w 268"/>
                  <a:gd name="T47" fmla="*/ 10 h 84"/>
                  <a:gd name="T48" fmla="*/ 268 w 268"/>
                  <a:gd name="T49" fmla="*/ 0 h 84"/>
                  <a:gd name="T50" fmla="*/ 249 w 268"/>
                  <a:gd name="T51" fmla="*/ 0 h 84"/>
                  <a:gd name="T52" fmla="*/ 233 w 268"/>
                  <a:gd name="T53" fmla="*/ 0 h 84"/>
                  <a:gd name="T54" fmla="*/ 214 w 268"/>
                  <a:gd name="T55" fmla="*/ 0 h 84"/>
                  <a:gd name="T56" fmla="*/ 194 w 268"/>
                  <a:gd name="T57" fmla="*/ 0 h 84"/>
                  <a:gd name="T58" fmla="*/ 169 w 268"/>
                  <a:gd name="T59" fmla="*/ 2 h 84"/>
                  <a:gd name="T60" fmla="*/ 141 w 268"/>
                  <a:gd name="T61" fmla="*/ 2 h 84"/>
                  <a:gd name="T62" fmla="*/ 106 w 268"/>
                  <a:gd name="T63" fmla="*/ 4 h 84"/>
                  <a:gd name="T64" fmla="*/ 63 w 268"/>
                  <a:gd name="T65" fmla="*/ 4 h 84"/>
                  <a:gd name="T66" fmla="*/ 55 w 268"/>
                  <a:gd name="T67" fmla="*/ 4 h 84"/>
                  <a:gd name="T68" fmla="*/ 47 w 268"/>
                  <a:gd name="T69" fmla="*/ 6 h 84"/>
                  <a:gd name="T70" fmla="*/ 39 w 268"/>
                  <a:gd name="T71" fmla="*/ 6 h 84"/>
                  <a:gd name="T72" fmla="*/ 32 w 268"/>
                  <a:gd name="T73" fmla="*/ 8 h 84"/>
                  <a:gd name="T74" fmla="*/ 24 w 268"/>
                  <a:gd name="T75" fmla="*/ 10 h 84"/>
                  <a:gd name="T76" fmla="*/ 16 w 268"/>
                  <a:gd name="T77" fmla="*/ 10 h 84"/>
                  <a:gd name="T78" fmla="*/ 10 w 268"/>
                  <a:gd name="T79" fmla="*/ 12 h 84"/>
                  <a:gd name="T80" fmla="*/ 2 w 268"/>
                  <a:gd name="T81" fmla="*/ 12 h 84"/>
                  <a:gd name="T82" fmla="*/ 2 w 268"/>
                  <a:gd name="T83" fmla="*/ 14 h 84"/>
                  <a:gd name="T84" fmla="*/ 2 w 268"/>
                  <a:gd name="T85" fmla="*/ 18 h 84"/>
                  <a:gd name="T86" fmla="*/ 0 w 268"/>
                  <a:gd name="T87" fmla="*/ 20 h 84"/>
                  <a:gd name="T88" fmla="*/ 0 w 268"/>
                  <a:gd name="T89" fmla="*/ 24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
                  <a:gd name="T136" fmla="*/ 0 h 84"/>
                  <a:gd name="T137" fmla="*/ 268 w 268"/>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 h="84">
                    <a:moveTo>
                      <a:pt x="0" y="24"/>
                    </a:moveTo>
                    <a:lnTo>
                      <a:pt x="2" y="47"/>
                    </a:lnTo>
                    <a:lnTo>
                      <a:pt x="2" y="59"/>
                    </a:lnTo>
                    <a:lnTo>
                      <a:pt x="2" y="69"/>
                    </a:lnTo>
                    <a:lnTo>
                      <a:pt x="2" y="84"/>
                    </a:lnTo>
                    <a:lnTo>
                      <a:pt x="4" y="84"/>
                    </a:lnTo>
                    <a:lnTo>
                      <a:pt x="6" y="81"/>
                    </a:lnTo>
                    <a:lnTo>
                      <a:pt x="8" y="79"/>
                    </a:lnTo>
                    <a:lnTo>
                      <a:pt x="10" y="77"/>
                    </a:lnTo>
                    <a:lnTo>
                      <a:pt x="12" y="59"/>
                    </a:lnTo>
                    <a:lnTo>
                      <a:pt x="12" y="49"/>
                    </a:lnTo>
                    <a:lnTo>
                      <a:pt x="14" y="45"/>
                    </a:lnTo>
                    <a:lnTo>
                      <a:pt x="16" y="41"/>
                    </a:lnTo>
                    <a:lnTo>
                      <a:pt x="47" y="41"/>
                    </a:lnTo>
                    <a:lnTo>
                      <a:pt x="79" y="41"/>
                    </a:lnTo>
                    <a:lnTo>
                      <a:pt x="110" y="41"/>
                    </a:lnTo>
                    <a:lnTo>
                      <a:pt x="141" y="41"/>
                    </a:lnTo>
                    <a:lnTo>
                      <a:pt x="171" y="41"/>
                    </a:lnTo>
                    <a:lnTo>
                      <a:pt x="202" y="41"/>
                    </a:lnTo>
                    <a:lnTo>
                      <a:pt x="231" y="41"/>
                    </a:lnTo>
                    <a:lnTo>
                      <a:pt x="261" y="41"/>
                    </a:lnTo>
                    <a:lnTo>
                      <a:pt x="263" y="31"/>
                    </a:lnTo>
                    <a:lnTo>
                      <a:pt x="263" y="20"/>
                    </a:lnTo>
                    <a:lnTo>
                      <a:pt x="265" y="10"/>
                    </a:lnTo>
                    <a:lnTo>
                      <a:pt x="268" y="0"/>
                    </a:lnTo>
                    <a:lnTo>
                      <a:pt x="249" y="0"/>
                    </a:lnTo>
                    <a:lnTo>
                      <a:pt x="233" y="0"/>
                    </a:lnTo>
                    <a:lnTo>
                      <a:pt x="214" y="0"/>
                    </a:lnTo>
                    <a:lnTo>
                      <a:pt x="194" y="0"/>
                    </a:lnTo>
                    <a:lnTo>
                      <a:pt x="169" y="2"/>
                    </a:lnTo>
                    <a:lnTo>
                      <a:pt x="141" y="2"/>
                    </a:lnTo>
                    <a:lnTo>
                      <a:pt x="106" y="4"/>
                    </a:lnTo>
                    <a:lnTo>
                      <a:pt x="63" y="4"/>
                    </a:lnTo>
                    <a:lnTo>
                      <a:pt x="55" y="4"/>
                    </a:lnTo>
                    <a:lnTo>
                      <a:pt x="47" y="6"/>
                    </a:lnTo>
                    <a:lnTo>
                      <a:pt x="39" y="6"/>
                    </a:lnTo>
                    <a:lnTo>
                      <a:pt x="32" y="8"/>
                    </a:lnTo>
                    <a:lnTo>
                      <a:pt x="24" y="10"/>
                    </a:lnTo>
                    <a:lnTo>
                      <a:pt x="16" y="10"/>
                    </a:lnTo>
                    <a:lnTo>
                      <a:pt x="10" y="12"/>
                    </a:lnTo>
                    <a:lnTo>
                      <a:pt x="2" y="12"/>
                    </a:lnTo>
                    <a:lnTo>
                      <a:pt x="2" y="14"/>
                    </a:lnTo>
                    <a:lnTo>
                      <a:pt x="2" y="18"/>
                    </a:lnTo>
                    <a:lnTo>
                      <a:pt x="0" y="20"/>
                    </a:lnTo>
                    <a:lnTo>
                      <a:pt x="0" y="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0" name="Freeform 461"/>
              <p:cNvSpPr>
                <a:spLocks/>
              </p:cNvSpPr>
              <p:nvPr/>
            </p:nvSpPr>
            <p:spPr bwMode="auto">
              <a:xfrm>
                <a:off x="2748" y="1739"/>
                <a:ext cx="266" cy="72"/>
              </a:xfrm>
              <a:custGeom>
                <a:avLst/>
                <a:gdLst>
                  <a:gd name="T0" fmla="*/ 0 w 266"/>
                  <a:gd name="T1" fmla="*/ 62 h 72"/>
                  <a:gd name="T2" fmla="*/ 2 w 266"/>
                  <a:gd name="T3" fmla="*/ 64 h 72"/>
                  <a:gd name="T4" fmla="*/ 6 w 266"/>
                  <a:gd name="T5" fmla="*/ 66 h 72"/>
                  <a:gd name="T6" fmla="*/ 8 w 266"/>
                  <a:gd name="T7" fmla="*/ 68 h 72"/>
                  <a:gd name="T8" fmla="*/ 10 w 266"/>
                  <a:gd name="T9" fmla="*/ 70 h 72"/>
                  <a:gd name="T10" fmla="*/ 30 w 266"/>
                  <a:gd name="T11" fmla="*/ 70 h 72"/>
                  <a:gd name="T12" fmla="*/ 53 w 266"/>
                  <a:gd name="T13" fmla="*/ 70 h 72"/>
                  <a:gd name="T14" fmla="*/ 73 w 266"/>
                  <a:gd name="T15" fmla="*/ 70 h 72"/>
                  <a:gd name="T16" fmla="*/ 96 w 266"/>
                  <a:gd name="T17" fmla="*/ 70 h 72"/>
                  <a:gd name="T18" fmla="*/ 116 w 266"/>
                  <a:gd name="T19" fmla="*/ 72 h 72"/>
                  <a:gd name="T20" fmla="*/ 137 w 266"/>
                  <a:gd name="T21" fmla="*/ 72 h 72"/>
                  <a:gd name="T22" fmla="*/ 159 w 266"/>
                  <a:gd name="T23" fmla="*/ 72 h 72"/>
                  <a:gd name="T24" fmla="*/ 180 w 266"/>
                  <a:gd name="T25" fmla="*/ 72 h 72"/>
                  <a:gd name="T26" fmla="*/ 190 w 266"/>
                  <a:gd name="T27" fmla="*/ 72 h 72"/>
                  <a:gd name="T28" fmla="*/ 200 w 266"/>
                  <a:gd name="T29" fmla="*/ 70 h 72"/>
                  <a:gd name="T30" fmla="*/ 210 w 266"/>
                  <a:gd name="T31" fmla="*/ 70 h 72"/>
                  <a:gd name="T32" fmla="*/ 223 w 266"/>
                  <a:gd name="T33" fmla="*/ 68 h 72"/>
                  <a:gd name="T34" fmla="*/ 233 w 266"/>
                  <a:gd name="T35" fmla="*/ 66 h 72"/>
                  <a:gd name="T36" fmla="*/ 243 w 266"/>
                  <a:gd name="T37" fmla="*/ 64 h 72"/>
                  <a:gd name="T38" fmla="*/ 253 w 266"/>
                  <a:gd name="T39" fmla="*/ 64 h 72"/>
                  <a:gd name="T40" fmla="*/ 264 w 266"/>
                  <a:gd name="T41" fmla="*/ 62 h 72"/>
                  <a:gd name="T42" fmla="*/ 264 w 266"/>
                  <a:gd name="T43" fmla="*/ 47 h 72"/>
                  <a:gd name="T44" fmla="*/ 266 w 266"/>
                  <a:gd name="T45" fmla="*/ 33 h 72"/>
                  <a:gd name="T46" fmla="*/ 266 w 266"/>
                  <a:gd name="T47" fmla="*/ 21 h 72"/>
                  <a:gd name="T48" fmla="*/ 266 w 266"/>
                  <a:gd name="T49" fmla="*/ 7 h 72"/>
                  <a:gd name="T50" fmla="*/ 264 w 266"/>
                  <a:gd name="T51" fmla="*/ 7 h 72"/>
                  <a:gd name="T52" fmla="*/ 264 w 266"/>
                  <a:gd name="T53" fmla="*/ 5 h 72"/>
                  <a:gd name="T54" fmla="*/ 264 w 266"/>
                  <a:gd name="T55" fmla="*/ 2 h 72"/>
                  <a:gd name="T56" fmla="*/ 262 w 266"/>
                  <a:gd name="T57" fmla="*/ 0 h 72"/>
                  <a:gd name="T58" fmla="*/ 184 w 266"/>
                  <a:gd name="T59" fmla="*/ 2 h 72"/>
                  <a:gd name="T60" fmla="*/ 127 w 266"/>
                  <a:gd name="T61" fmla="*/ 2 h 72"/>
                  <a:gd name="T62" fmla="*/ 84 w 266"/>
                  <a:gd name="T63" fmla="*/ 5 h 72"/>
                  <a:gd name="T64" fmla="*/ 55 w 266"/>
                  <a:gd name="T65" fmla="*/ 5 h 72"/>
                  <a:gd name="T66" fmla="*/ 35 w 266"/>
                  <a:gd name="T67" fmla="*/ 5 h 72"/>
                  <a:gd name="T68" fmla="*/ 20 w 266"/>
                  <a:gd name="T69" fmla="*/ 7 h 72"/>
                  <a:gd name="T70" fmla="*/ 10 w 266"/>
                  <a:gd name="T71" fmla="*/ 7 h 72"/>
                  <a:gd name="T72" fmla="*/ 0 w 266"/>
                  <a:gd name="T73" fmla="*/ 9 h 72"/>
                  <a:gd name="T74" fmla="*/ 0 w 266"/>
                  <a:gd name="T75" fmla="*/ 21 h 72"/>
                  <a:gd name="T76" fmla="*/ 0 w 266"/>
                  <a:gd name="T77" fmla="*/ 35 h 72"/>
                  <a:gd name="T78" fmla="*/ 0 w 266"/>
                  <a:gd name="T79" fmla="*/ 49 h 72"/>
                  <a:gd name="T80" fmla="*/ 0 w 266"/>
                  <a:gd name="T81" fmla="*/ 62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6"/>
                  <a:gd name="T124" fmla="*/ 0 h 72"/>
                  <a:gd name="T125" fmla="*/ 266 w 266"/>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6" h="72">
                    <a:moveTo>
                      <a:pt x="0" y="62"/>
                    </a:moveTo>
                    <a:lnTo>
                      <a:pt x="2" y="64"/>
                    </a:lnTo>
                    <a:lnTo>
                      <a:pt x="6" y="66"/>
                    </a:lnTo>
                    <a:lnTo>
                      <a:pt x="8" y="68"/>
                    </a:lnTo>
                    <a:lnTo>
                      <a:pt x="10" y="70"/>
                    </a:lnTo>
                    <a:lnTo>
                      <a:pt x="30" y="70"/>
                    </a:lnTo>
                    <a:lnTo>
                      <a:pt x="53" y="70"/>
                    </a:lnTo>
                    <a:lnTo>
                      <a:pt x="73" y="70"/>
                    </a:lnTo>
                    <a:lnTo>
                      <a:pt x="96" y="70"/>
                    </a:lnTo>
                    <a:lnTo>
                      <a:pt x="116" y="72"/>
                    </a:lnTo>
                    <a:lnTo>
                      <a:pt x="137" y="72"/>
                    </a:lnTo>
                    <a:lnTo>
                      <a:pt x="159" y="72"/>
                    </a:lnTo>
                    <a:lnTo>
                      <a:pt x="180" y="72"/>
                    </a:lnTo>
                    <a:lnTo>
                      <a:pt x="190" y="72"/>
                    </a:lnTo>
                    <a:lnTo>
                      <a:pt x="200" y="70"/>
                    </a:lnTo>
                    <a:lnTo>
                      <a:pt x="210" y="70"/>
                    </a:lnTo>
                    <a:lnTo>
                      <a:pt x="223" y="68"/>
                    </a:lnTo>
                    <a:lnTo>
                      <a:pt x="233" y="66"/>
                    </a:lnTo>
                    <a:lnTo>
                      <a:pt x="243" y="64"/>
                    </a:lnTo>
                    <a:lnTo>
                      <a:pt x="253" y="64"/>
                    </a:lnTo>
                    <a:lnTo>
                      <a:pt x="264" y="62"/>
                    </a:lnTo>
                    <a:lnTo>
                      <a:pt x="264" y="47"/>
                    </a:lnTo>
                    <a:lnTo>
                      <a:pt x="266" y="33"/>
                    </a:lnTo>
                    <a:lnTo>
                      <a:pt x="266" y="21"/>
                    </a:lnTo>
                    <a:lnTo>
                      <a:pt x="266" y="7"/>
                    </a:lnTo>
                    <a:lnTo>
                      <a:pt x="264" y="7"/>
                    </a:lnTo>
                    <a:lnTo>
                      <a:pt x="264" y="5"/>
                    </a:lnTo>
                    <a:lnTo>
                      <a:pt x="264" y="2"/>
                    </a:lnTo>
                    <a:lnTo>
                      <a:pt x="262" y="0"/>
                    </a:lnTo>
                    <a:lnTo>
                      <a:pt x="184" y="2"/>
                    </a:lnTo>
                    <a:lnTo>
                      <a:pt x="127" y="2"/>
                    </a:lnTo>
                    <a:lnTo>
                      <a:pt x="84" y="5"/>
                    </a:lnTo>
                    <a:lnTo>
                      <a:pt x="55" y="5"/>
                    </a:lnTo>
                    <a:lnTo>
                      <a:pt x="35" y="5"/>
                    </a:lnTo>
                    <a:lnTo>
                      <a:pt x="20" y="7"/>
                    </a:lnTo>
                    <a:lnTo>
                      <a:pt x="10" y="7"/>
                    </a:lnTo>
                    <a:lnTo>
                      <a:pt x="0" y="9"/>
                    </a:lnTo>
                    <a:lnTo>
                      <a:pt x="0" y="21"/>
                    </a:lnTo>
                    <a:lnTo>
                      <a:pt x="0" y="35"/>
                    </a:lnTo>
                    <a:lnTo>
                      <a:pt x="0" y="49"/>
                    </a:lnTo>
                    <a:lnTo>
                      <a:pt x="0" y="6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1" name="Freeform 462"/>
              <p:cNvSpPr>
                <a:spLocks/>
              </p:cNvSpPr>
              <p:nvPr/>
            </p:nvSpPr>
            <p:spPr bwMode="auto">
              <a:xfrm>
                <a:off x="2760" y="1868"/>
                <a:ext cx="264" cy="47"/>
              </a:xfrm>
              <a:custGeom>
                <a:avLst/>
                <a:gdLst>
                  <a:gd name="T0" fmla="*/ 0 w 264"/>
                  <a:gd name="T1" fmla="*/ 39 h 47"/>
                  <a:gd name="T2" fmla="*/ 33 w 264"/>
                  <a:gd name="T3" fmla="*/ 39 h 47"/>
                  <a:gd name="T4" fmla="*/ 65 w 264"/>
                  <a:gd name="T5" fmla="*/ 41 h 47"/>
                  <a:gd name="T6" fmla="*/ 98 w 264"/>
                  <a:gd name="T7" fmla="*/ 41 h 47"/>
                  <a:gd name="T8" fmla="*/ 131 w 264"/>
                  <a:gd name="T9" fmla="*/ 43 h 47"/>
                  <a:gd name="T10" fmla="*/ 164 w 264"/>
                  <a:gd name="T11" fmla="*/ 43 h 47"/>
                  <a:gd name="T12" fmla="*/ 198 w 264"/>
                  <a:gd name="T13" fmla="*/ 45 h 47"/>
                  <a:gd name="T14" fmla="*/ 231 w 264"/>
                  <a:gd name="T15" fmla="*/ 45 h 47"/>
                  <a:gd name="T16" fmla="*/ 264 w 264"/>
                  <a:gd name="T17" fmla="*/ 47 h 47"/>
                  <a:gd name="T18" fmla="*/ 264 w 264"/>
                  <a:gd name="T19" fmla="*/ 37 h 47"/>
                  <a:gd name="T20" fmla="*/ 262 w 264"/>
                  <a:gd name="T21" fmla="*/ 26 h 47"/>
                  <a:gd name="T22" fmla="*/ 260 w 264"/>
                  <a:gd name="T23" fmla="*/ 14 h 47"/>
                  <a:gd name="T24" fmla="*/ 258 w 264"/>
                  <a:gd name="T25" fmla="*/ 4 h 47"/>
                  <a:gd name="T26" fmla="*/ 227 w 264"/>
                  <a:gd name="T27" fmla="*/ 4 h 47"/>
                  <a:gd name="T28" fmla="*/ 196 w 264"/>
                  <a:gd name="T29" fmla="*/ 4 h 47"/>
                  <a:gd name="T30" fmla="*/ 166 w 264"/>
                  <a:gd name="T31" fmla="*/ 4 h 47"/>
                  <a:gd name="T32" fmla="*/ 133 w 264"/>
                  <a:gd name="T33" fmla="*/ 2 h 47"/>
                  <a:gd name="T34" fmla="*/ 102 w 264"/>
                  <a:gd name="T35" fmla="*/ 2 h 47"/>
                  <a:gd name="T36" fmla="*/ 72 w 264"/>
                  <a:gd name="T37" fmla="*/ 2 h 47"/>
                  <a:gd name="T38" fmla="*/ 39 w 264"/>
                  <a:gd name="T39" fmla="*/ 0 h 47"/>
                  <a:gd name="T40" fmla="*/ 8 w 264"/>
                  <a:gd name="T41" fmla="*/ 0 h 47"/>
                  <a:gd name="T42" fmla="*/ 6 w 264"/>
                  <a:gd name="T43" fmla="*/ 4 h 47"/>
                  <a:gd name="T44" fmla="*/ 4 w 264"/>
                  <a:gd name="T45" fmla="*/ 10 h 47"/>
                  <a:gd name="T46" fmla="*/ 2 w 264"/>
                  <a:gd name="T47" fmla="*/ 20 h 47"/>
                  <a:gd name="T48" fmla="*/ 0 w 264"/>
                  <a:gd name="T49" fmla="*/ 39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47"/>
                  <a:gd name="T77" fmla="*/ 264 w 26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47">
                    <a:moveTo>
                      <a:pt x="0" y="39"/>
                    </a:moveTo>
                    <a:lnTo>
                      <a:pt x="33" y="39"/>
                    </a:lnTo>
                    <a:lnTo>
                      <a:pt x="65" y="41"/>
                    </a:lnTo>
                    <a:lnTo>
                      <a:pt x="98" y="41"/>
                    </a:lnTo>
                    <a:lnTo>
                      <a:pt x="131" y="43"/>
                    </a:lnTo>
                    <a:lnTo>
                      <a:pt x="164" y="43"/>
                    </a:lnTo>
                    <a:lnTo>
                      <a:pt x="198" y="45"/>
                    </a:lnTo>
                    <a:lnTo>
                      <a:pt x="231" y="45"/>
                    </a:lnTo>
                    <a:lnTo>
                      <a:pt x="264" y="47"/>
                    </a:lnTo>
                    <a:lnTo>
                      <a:pt x="264" y="37"/>
                    </a:lnTo>
                    <a:lnTo>
                      <a:pt x="262" y="26"/>
                    </a:lnTo>
                    <a:lnTo>
                      <a:pt x="260" y="14"/>
                    </a:lnTo>
                    <a:lnTo>
                      <a:pt x="258" y="4"/>
                    </a:lnTo>
                    <a:lnTo>
                      <a:pt x="227" y="4"/>
                    </a:lnTo>
                    <a:lnTo>
                      <a:pt x="196" y="4"/>
                    </a:lnTo>
                    <a:lnTo>
                      <a:pt x="166" y="4"/>
                    </a:lnTo>
                    <a:lnTo>
                      <a:pt x="133" y="2"/>
                    </a:lnTo>
                    <a:lnTo>
                      <a:pt x="102" y="2"/>
                    </a:lnTo>
                    <a:lnTo>
                      <a:pt x="72" y="2"/>
                    </a:lnTo>
                    <a:lnTo>
                      <a:pt x="39" y="0"/>
                    </a:lnTo>
                    <a:lnTo>
                      <a:pt x="8" y="0"/>
                    </a:lnTo>
                    <a:lnTo>
                      <a:pt x="6" y="4"/>
                    </a:lnTo>
                    <a:lnTo>
                      <a:pt x="4" y="10"/>
                    </a:lnTo>
                    <a:lnTo>
                      <a:pt x="2" y="20"/>
                    </a:lnTo>
                    <a:lnTo>
                      <a:pt x="0" y="3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2" name="Freeform 463"/>
              <p:cNvSpPr>
                <a:spLocks/>
              </p:cNvSpPr>
              <p:nvPr/>
            </p:nvSpPr>
            <p:spPr bwMode="auto">
              <a:xfrm>
                <a:off x="2764" y="1682"/>
                <a:ext cx="241" cy="51"/>
              </a:xfrm>
              <a:custGeom>
                <a:avLst/>
                <a:gdLst>
                  <a:gd name="T0" fmla="*/ 0 w 241"/>
                  <a:gd name="T1" fmla="*/ 43 h 51"/>
                  <a:gd name="T2" fmla="*/ 12 w 241"/>
                  <a:gd name="T3" fmla="*/ 43 h 51"/>
                  <a:gd name="T4" fmla="*/ 23 w 241"/>
                  <a:gd name="T5" fmla="*/ 45 h 51"/>
                  <a:gd name="T6" fmla="*/ 35 w 241"/>
                  <a:gd name="T7" fmla="*/ 45 h 51"/>
                  <a:gd name="T8" fmla="*/ 47 w 241"/>
                  <a:gd name="T9" fmla="*/ 47 h 51"/>
                  <a:gd name="T10" fmla="*/ 57 w 241"/>
                  <a:gd name="T11" fmla="*/ 49 h 51"/>
                  <a:gd name="T12" fmla="*/ 70 w 241"/>
                  <a:gd name="T13" fmla="*/ 49 h 51"/>
                  <a:gd name="T14" fmla="*/ 80 w 241"/>
                  <a:gd name="T15" fmla="*/ 51 h 51"/>
                  <a:gd name="T16" fmla="*/ 92 w 241"/>
                  <a:gd name="T17" fmla="*/ 51 h 51"/>
                  <a:gd name="T18" fmla="*/ 111 w 241"/>
                  <a:gd name="T19" fmla="*/ 51 h 51"/>
                  <a:gd name="T20" fmla="*/ 129 w 241"/>
                  <a:gd name="T21" fmla="*/ 49 h 51"/>
                  <a:gd name="T22" fmla="*/ 147 w 241"/>
                  <a:gd name="T23" fmla="*/ 49 h 51"/>
                  <a:gd name="T24" fmla="*/ 166 w 241"/>
                  <a:gd name="T25" fmla="*/ 47 h 51"/>
                  <a:gd name="T26" fmla="*/ 184 w 241"/>
                  <a:gd name="T27" fmla="*/ 45 h 51"/>
                  <a:gd name="T28" fmla="*/ 203 w 241"/>
                  <a:gd name="T29" fmla="*/ 43 h 51"/>
                  <a:gd name="T30" fmla="*/ 223 w 241"/>
                  <a:gd name="T31" fmla="*/ 43 h 51"/>
                  <a:gd name="T32" fmla="*/ 241 w 241"/>
                  <a:gd name="T33" fmla="*/ 41 h 51"/>
                  <a:gd name="T34" fmla="*/ 241 w 241"/>
                  <a:gd name="T35" fmla="*/ 31 h 51"/>
                  <a:gd name="T36" fmla="*/ 241 w 241"/>
                  <a:gd name="T37" fmla="*/ 21 h 51"/>
                  <a:gd name="T38" fmla="*/ 241 w 241"/>
                  <a:gd name="T39" fmla="*/ 11 h 51"/>
                  <a:gd name="T40" fmla="*/ 241 w 241"/>
                  <a:gd name="T41" fmla="*/ 0 h 51"/>
                  <a:gd name="T42" fmla="*/ 225 w 241"/>
                  <a:gd name="T43" fmla="*/ 0 h 51"/>
                  <a:gd name="T44" fmla="*/ 198 w 241"/>
                  <a:gd name="T45" fmla="*/ 0 h 51"/>
                  <a:gd name="T46" fmla="*/ 168 w 241"/>
                  <a:gd name="T47" fmla="*/ 2 h 51"/>
                  <a:gd name="T48" fmla="*/ 131 w 241"/>
                  <a:gd name="T49" fmla="*/ 6 h 51"/>
                  <a:gd name="T50" fmla="*/ 94 w 241"/>
                  <a:gd name="T51" fmla="*/ 8 h 51"/>
                  <a:gd name="T52" fmla="*/ 59 w 241"/>
                  <a:gd name="T53" fmla="*/ 13 h 51"/>
                  <a:gd name="T54" fmla="*/ 31 w 241"/>
                  <a:gd name="T55" fmla="*/ 15 h 51"/>
                  <a:gd name="T56" fmla="*/ 6 w 241"/>
                  <a:gd name="T57" fmla="*/ 15 h 51"/>
                  <a:gd name="T58" fmla="*/ 4 w 241"/>
                  <a:gd name="T59" fmla="*/ 21 h 51"/>
                  <a:gd name="T60" fmla="*/ 4 w 241"/>
                  <a:gd name="T61" fmla="*/ 29 h 51"/>
                  <a:gd name="T62" fmla="*/ 2 w 241"/>
                  <a:gd name="T63" fmla="*/ 35 h 51"/>
                  <a:gd name="T64" fmla="*/ 0 w 241"/>
                  <a:gd name="T65" fmla="*/ 43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51"/>
                  <a:gd name="T101" fmla="*/ 241 w 24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51">
                    <a:moveTo>
                      <a:pt x="0" y="43"/>
                    </a:moveTo>
                    <a:lnTo>
                      <a:pt x="12" y="43"/>
                    </a:lnTo>
                    <a:lnTo>
                      <a:pt x="23" y="45"/>
                    </a:lnTo>
                    <a:lnTo>
                      <a:pt x="35" y="45"/>
                    </a:lnTo>
                    <a:lnTo>
                      <a:pt x="47" y="47"/>
                    </a:lnTo>
                    <a:lnTo>
                      <a:pt x="57" y="49"/>
                    </a:lnTo>
                    <a:lnTo>
                      <a:pt x="70" y="49"/>
                    </a:lnTo>
                    <a:lnTo>
                      <a:pt x="80" y="51"/>
                    </a:lnTo>
                    <a:lnTo>
                      <a:pt x="92" y="51"/>
                    </a:lnTo>
                    <a:lnTo>
                      <a:pt x="111" y="51"/>
                    </a:lnTo>
                    <a:lnTo>
                      <a:pt x="129" y="49"/>
                    </a:lnTo>
                    <a:lnTo>
                      <a:pt x="147" y="49"/>
                    </a:lnTo>
                    <a:lnTo>
                      <a:pt x="166" y="47"/>
                    </a:lnTo>
                    <a:lnTo>
                      <a:pt x="184" y="45"/>
                    </a:lnTo>
                    <a:lnTo>
                      <a:pt x="203" y="43"/>
                    </a:lnTo>
                    <a:lnTo>
                      <a:pt x="223" y="43"/>
                    </a:lnTo>
                    <a:lnTo>
                      <a:pt x="241" y="41"/>
                    </a:lnTo>
                    <a:lnTo>
                      <a:pt x="241" y="31"/>
                    </a:lnTo>
                    <a:lnTo>
                      <a:pt x="241" y="21"/>
                    </a:lnTo>
                    <a:lnTo>
                      <a:pt x="241" y="11"/>
                    </a:lnTo>
                    <a:lnTo>
                      <a:pt x="241" y="0"/>
                    </a:lnTo>
                    <a:lnTo>
                      <a:pt x="225" y="0"/>
                    </a:lnTo>
                    <a:lnTo>
                      <a:pt x="198" y="0"/>
                    </a:lnTo>
                    <a:lnTo>
                      <a:pt x="168" y="2"/>
                    </a:lnTo>
                    <a:lnTo>
                      <a:pt x="131" y="6"/>
                    </a:lnTo>
                    <a:lnTo>
                      <a:pt x="94" y="8"/>
                    </a:lnTo>
                    <a:lnTo>
                      <a:pt x="59" y="13"/>
                    </a:lnTo>
                    <a:lnTo>
                      <a:pt x="31" y="15"/>
                    </a:lnTo>
                    <a:lnTo>
                      <a:pt x="6" y="15"/>
                    </a:lnTo>
                    <a:lnTo>
                      <a:pt x="4" y="21"/>
                    </a:lnTo>
                    <a:lnTo>
                      <a:pt x="4" y="29"/>
                    </a:lnTo>
                    <a:lnTo>
                      <a:pt x="2" y="35"/>
                    </a:lnTo>
                    <a:lnTo>
                      <a:pt x="0" y="43"/>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3" name="Freeform 464"/>
              <p:cNvSpPr>
                <a:spLocks/>
              </p:cNvSpPr>
              <p:nvPr/>
            </p:nvSpPr>
            <p:spPr bwMode="auto">
              <a:xfrm>
                <a:off x="2783" y="1642"/>
                <a:ext cx="282" cy="183"/>
              </a:xfrm>
              <a:custGeom>
                <a:avLst/>
                <a:gdLst>
                  <a:gd name="T0" fmla="*/ 0 w 282"/>
                  <a:gd name="T1" fmla="*/ 24 h 183"/>
                  <a:gd name="T2" fmla="*/ 0 w 282"/>
                  <a:gd name="T3" fmla="*/ 28 h 183"/>
                  <a:gd name="T4" fmla="*/ 2 w 282"/>
                  <a:gd name="T5" fmla="*/ 32 h 183"/>
                  <a:gd name="T6" fmla="*/ 2 w 282"/>
                  <a:gd name="T7" fmla="*/ 36 h 183"/>
                  <a:gd name="T8" fmla="*/ 2 w 282"/>
                  <a:gd name="T9" fmla="*/ 40 h 183"/>
                  <a:gd name="T10" fmla="*/ 14 w 282"/>
                  <a:gd name="T11" fmla="*/ 40 h 183"/>
                  <a:gd name="T12" fmla="*/ 24 w 282"/>
                  <a:gd name="T13" fmla="*/ 40 h 183"/>
                  <a:gd name="T14" fmla="*/ 34 w 282"/>
                  <a:gd name="T15" fmla="*/ 40 h 183"/>
                  <a:gd name="T16" fmla="*/ 45 w 282"/>
                  <a:gd name="T17" fmla="*/ 40 h 183"/>
                  <a:gd name="T18" fmla="*/ 57 w 282"/>
                  <a:gd name="T19" fmla="*/ 40 h 183"/>
                  <a:gd name="T20" fmla="*/ 67 w 282"/>
                  <a:gd name="T21" fmla="*/ 40 h 183"/>
                  <a:gd name="T22" fmla="*/ 77 w 282"/>
                  <a:gd name="T23" fmla="*/ 42 h 183"/>
                  <a:gd name="T24" fmla="*/ 87 w 282"/>
                  <a:gd name="T25" fmla="*/ 42 h 183"/>
                  <a:gd name="T26" fmla="*/ 106 w 282"/>
                  <a:gd name="T27" fmla="*/ 40 h 183"/>
                  <a:gd name="T28" fmla="*/ 124 w 282"/>
                  <a:gd name="T29" fmla="*/ 36 h 183"/>
                  <a:gd name="T30" fmla="*/ 143 w 282"/>
                  <a:gd name="T31" fmla="*/ 34 h 183"/>
                  <a:gd name="T32" fmla="*/ 161 w 282"/>
                  <a:gd name="T33" fmla="*/ 32 h 183"/>
                  <a:gd name="T34" fmla="*/ 179 w 282"/>
                  <a:gd name="T35" fmla="*/ 30 h 183"/>
                  <a:gd name="T36" fmla="*/ 198 w 282"/>
                  <a:gd name="T37" fmla="*/ 28 h 183"/>
                  <a:gd name="T38" fmla="*/ 216 w 282"/>
                  <a:gd name="T39" fmla="*/ 24 h 183"/>
                  <a:gd name="T40" fmla="*/ 235 w 282"/>
                  <a:gd name="T41" fmla="*/ 22 h 183"/>
                  <a:gd name="T42" fmla="*/ 235 w 282"/>
                  <a:gd name="T43" fmla="*/ 36 h 183"/>
                  <a:gd name="T44" fmla="*/ 235 w 282"/>
                  <a:gd name="T45" fmla="*/ 48 h 183"/>
                  <a:gd name="T46" fmla="*/ 235 w 282"/>
                  <a:gd name="T47" fmla="*/ 63 h 183"/>
                  <a:gd name="T48" fmla="*/ 235 w 282"/>
                  <a:gd name="T49" fmla="*/ 77 h 183"/>
                  <a:gd name="T50" fmla="*/ 241 w 282"/>
                  <a:gd name="T51" fmla="*/ 79 h 183"/>
                  <a:gd name="T52" fmla="*/ 247 w 282"/>
                  <a:gd name="T53" fmla="*/ 79 h 183"/>
                  <a:gd name="T54" fmla="*/ 253 w 282"/>
                  <a:gd name="T55" fmla="*/ 81 h 183"/>
                  <a:gd name="T56" fmla="*/ 257 w 282"/>
                  <a:gd name="T57" fmla="*/ 81 h 183"/>
                  <a:gd name="T58" fmla="*/ 255 w 282"/>
                  <a:gd name="T59" fmla="*/ 106 h 183"/>
                  <a:gd name="T60" fmla="*/ 255 w 282"/>
                  <a:gd name="T61" fmla="*/ 128 h 183"/>
                  <a:gd name="T62" fmla="*/ 253 w 282"/>
                  <a:gd name="T63" fmla="*/ 152 h 183"/>
                  <a:gd name="T64" fmla="*/ 251 w 282"/>
                  <a:gd name="T65" fmla="*/ 177 h 183"/>
                  <a:gd name="T66" fmla="*/ 253 w 282"/>
                  <a:gd name="T67" fmla="*/ 181 h 183"/>
                  <a:gd name="T68" fmla="*/ 257 w 282"/>
                  <a:gd name="T69" fmla="*/ 181 h 183"/>
                  <a:gd name="T70" fmla="*/ 263 w 282"/>
                  <a:gd name="T71" fmla="*/ 183 h 183"/>
                  <a:gd name="T72" fmla="*/ 276 w 282"/>
                  <a:gd name="T73" fmla="*/ 181 h 183"/>
                  <a:gd name="T74" fmla="*/ 278 w 282"/>
                  <a:gd name="T75" fmla="*/ 169 h 183"/>
                  <a:gd name="T76" fmla="*/ 280 w 282"/>
                  <a:gd name="T77" fmla="*/ 146 h 183"/>
                  <a:gd name="T78" fmla="*/ 280 w 282"/>
                  <a:gd name="T79" fmla="*/ 95 h 183"/>
                  <a:gd name="T80" fmla="*/ 282 w 282"/>
                  <a:gd name="T81" fmla="*/ 0 h 183"/>
                  <a:gd name="T82" fmla="*/ 247 w 282"/>
                  <a:gd name="T83" fmla="*/ 0 h 183"/>
                  <a:gd name="T84" fmla="*/ 212 w 282"/>
                  <a:gd name="T85" fmla="*/ 0 h 183"/>
                  <a:gd name="T86" fmla="*/ 177 w 282"/>
                  <a:gd name="T87" fmla="*/ 2 h 183"/>
                  <a:gd name="T88" fmla="*/ 145 w 282"/>
                  <a:gd name="T89" fmla="*/ 2 h 183"/>
                  <a:gd name="T90" fmla="*/ 110 w 282"/>
                  <a:gd name="T91" fmla="*/ 2 h 183"/>
                  <a:gd name="T92" fmla="*/ 75 w 282"/>
                  <a:gd name="T93" fmla="*/ 4 h 183"/>
                  <a:gd name="T94" fmla="*/ 42 w 282"/>
                  <a:gd name="T95" fmla="*/ 4 h 183"/>
                  <a:gd name="T96" fmla="*/ 8 w 282"/>
                  <a:gd name="T97" fmla="*/ 4 h 183"/>
                  <a:gd name="T98" fmla="*/ 4 w 282"/>
                  <a:gd name="T99" fmla="*/ 8 h 183"/>
                  <a:gd name="T100" fmla="*/ 2 w 282"/>
                  <a:gd name="T101" fmla="*/ 12 h 183"/>
                  <a:gd name="T102" fmla="*/ 0 w 282"/>
                  <a:gd name="T103" fmla="*/ 16 h 183"/>
                  <a:gd name="T104" fmla="*/ 0 w 282"/>
                  <a:gd name="T105" fmla="*/ 24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2"/>
                  <a:gd name="T160" fmla="*/ 0 h 183"/>
                  <a:gd name="T161" fmla="*/ 282 w 282"/>
                  <a:gd name="T162" fmla="*/ 183 h 1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2" h="183">
                    <a:moveTo>
                      <a:pt x="0" y="24"/>
                    </a:moveTo>
                    <a:lnTo>
                      <a:pt x="0" y="28"/>
                    </a:lnTo>
                    <a:lnTo>
                      <a:pt x="2" y="32"/>
                    </a:lnTo>
                    <a:lnTo>
                      <a:pt x="2" y="36"/>
                    </a:lnTo>
                    <a:lnTo>
                      <a:pt x="2" y="40"/>
                    </a:lnTo>
                    <a:lnTo>
                      <a:pt x="14" y="40"/>
                    </a:lnTo>
                    <a:lnTo>
                      <a:pt x="24" y="40"/>
                    </a:lnTo>
                    <a:lnTo>
                      <a:pt x="34" y="40"/>
                    </a:lnTo>
                    <a:lnTo>
                      <a:pt x="45" y="40"/>
                    </a:lnTo>
                    <a:lnTo>
                      <a:pt x="57" y="40"/>
                    </a:lnTo>
                    <a:lnTo>
                      <a:pt x="67" y="40"/>
                    </a:lnTo>
                    <a:lnTo>
                      <a:pt x="77" y="42"/>
                    </a:lnTo>
                    <a:lnTo>
                      <a:pt x="87" y="42"/>
                    </a:lnTo>
                    <a:lnTo>
                      <a:pt x="106" y="40"/>
                    </a:lnTo>
                    <a:lnTo>
                      <a:pt x="124" y="36"/>
                    </a:lnTo>
                    <a:lnTo>
                      <a:pt x="143" y="34"/>
                    </a:lnTo>
                    <a:lnTo>
                      <a:pt x="161" y="32"/>
                    </a:lnTo>
                    <a:lnTo>
                      <a:pt x="179" y="30"/>
                    </a:lnTo>
                    <a:lnTo>
                      <a:pt x="198" y="28"/>
                    </a:lnTo>
                    <a:lnTo>
                      <a:pt x="216" y="24"/>
                    </a:lnTo>
                    <a:lnTo>
                      <a:pt x="235" y="22"/>
                    </a:lnTo>
                    <a:lnTo>
                      <a:pt x="235" y="36"/>
                    </a:lnTo>
                    <a:lnTo>
                      <a:pt x="235" y="48"/>
                    </a:lnTo>
                    <a:lnTo>
                      <a:pt x="235" y="63"/>
                    </a:lnTo>
                    <a:lnTo>
                      <a:pt x="235" y="77"/>
                    </a:lnTo>
                    <a:lnTo>
                      <a:pt x="241" y="79"/>
                    </a:lnTo>
                    <a:lnTo>
                      <a:pt x="247" y="79"/>
                    </a:lnTo>
                    <a:lnTo>
                      <a:pt x="253" y="81"/>
                    </a:lnTo>
                    <a:lnTo>
                      <a:pt x="257" y="81"/>
                    </a:lnTo>
                    <a:lnTo>
                      <a:pt x="255" y="106"/>
                    </a:lnTo>
                    <a:lnTo>
                      <a:pt x="255" y="128"/>
                    </a:lnTo>
                    <a:lnTo>
                      <a:pt x="253" y="152"/>
                    </a:lnTo>
                    <a:lnTo>
                      <a:pt x="251" y="177"/>
                    </a:lnTo>
                    <a:lnTo>
                      <a:pt x="253" y="181"/>
                    </a:lnTo>
                    <a:lnTo>
                      <a:pt x="257" y="181"/>
                    </a:lnTo>
                    <a:lnTo>
                      <a:pt x="263" y="183"/>
                    </a:lnTo>
                    <a:lnTo>
                      <a:pt x="276" y="181"/>
                    </a:lnTo>
                    <a:lnTo>
                      <a:pt x="278" y="169"/>
                    </a:lnTo>
                    <a:lnTo>
                      <a:pt x="280" y="146"/>
                    </a:lnTo>
                    <a:lnTo>
                      <a:pt x="280" y="95"/>
                    </a:lnTo>
                    <a:lnTo>
                      <a:pt x="282" y="0"/>
                    </a:lnTo>
                    <a:lnTo>
                      <a:pt x="247" y="0"/>
                    </a:lnTo>
                    <a:lnTo>
                      <a:pt x="212" y="0"/>
                    </a:lnTo>
                    <a:lnTo>
                      <a:pt x="177" y="2"/>
                    </a:lnTo>
                    <a:lnTo>
                      <a:pt x="145" y="2"/>
                    </a:lnTo>
                    <a:lnTo>
                      <a:pt x="110" y="2"/>
                    </a:lnTo>
                    <a:lnTo>
                      <a:pt x="75" y="4"/>
                    </a:lnTo>
                    <a:lnTo>
                      <a:pt x="42" y="4"/>
                    </a:lnTo>
                    <a:lnTo>
                      <a:pt x="8" y="4"/>
                    </a:lnTo>
                    <a:lnTo>
                      <a:pt x="4" y="8"/>
                    </a:lnTo>
                    <a:lnTo>
                      <a:pt x="2" y="12"/>
                    </a:lnTo>
                    <a:lnTo>
                      <a:pt x="0" y="16"/>
                    </a:lnTo>
                    <a:lnTo>
                      <a:pt x="0" y="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4" name="Freeform 465"/>
              <p:cNvSpPr>
                <a:spLocks/>
              </p:cNvSpPr>
              <p:nvPr/>
            </p:nvSpPr>
            <p:spPr bwMode="auto">
              <a:xfrm>
                <a:off x="3036" y="1900"/>
                <a:ext cx="321" cy="251"/>
              </a:xfrm>
              <a:custGeom>
                <a:avLst/>
                <a:gdLst>
                  <a:gd name="T0" fmla="*/ 0 w 321"/>
                  <a:gd name="T1" fmla="*/ 225 h 251"/>
                  <a:gd name="T2" fmla="*/ 2 w 321"/>
                  <a:gd name="T3" fmla="*/ 229 h 251"/>
                  <a:gd name="T4" fmla="*/ 2 w 321"/>
                  <a:gd name="T5" fmla="*/ 235 h 251"/>
                  <a:gd name="T6" fmla="*/ 2 w 321"/>
                  <a:gd name="T7" fmla="*/ 241 h 251"/>
                  <a:gd name="T8" fmla="*/ 2 w 321"/>
                  <a:gd name="T9" fmla="*/ 247 h 251"/>
                  <a:gd name="T10" fmla="*/ 37 w 321"/>
                  <a:gd name="T11" fmla="*/ 247 h 251"/>
                  <a:gd name="T12" fmla="*/ 70 w 321"/>
                  <a:gd name="T13" fmla="*/ 249 h 251"/>
                  <a:gd name="T14" fmla="*/ 104 w 321"/>
                  <a:gd name="T15" fmla="*/ 249 h 251"/>
                  <a:gd name="T16" fmla="*/ 139 w 321"/>
                  <a:gd name="T17" fmla="*/ 249 h 251"/>
                  <a:gd name="T18" fmla="*/ 172 w 321"/>
                  <a:gd name="T19" fmla="*/ 251 h 251"/>
                  <a:gd name="T20" fmla="*/ 207 w 321"/>
                  <a:gd name="T21" fmla="*/ 251 h 251"/>
                  <a:gd name="T22" fmla="*/ 241 w 321"/>
                  <a:gd name="T23" fmla="*/ 251 h 251"/>
                  <a:gd name="T24" fmla="*/ 276 w 321"/>
                  <a:gd name="T25" fmla="*/ 251 h 251"/>
                  <a:gd name="T26" fmla="*/ 288 w 321"/>
                  <a:gd name="T27" fmla="*/ 251 h 251"/>
                  <a:gd name="T28" fmla="*/ 299 w 321"/>
                  <a:gd name="T29" fmla="*/ 249 h 251"/>
                  <a:gd name="T30" fmla="*/ 311 w 321"/>
                  <a:gd name="T31" fmla="*/ 249 h 251"/>
                  <a:gd name="T32" fmla="*/ 321 w 321"/>
                  <a:gd name="T33" fmla="*/ 247 h 251"/>
                  <a:gd name="T34" fmla="*/ 321 w 321"/>
                  <a:gd name="T35" fmla="*/ 170 h 251"/>
                  <a:gd name="T36" fmla="*/ 321 w 321"/>
                  <a:gd name="T37" fmla="*/ 121 h 251"/>
                  <a:gd name="T38" fmla="*/ 321 w 321"/>
                  <a:gd name="T39" fmla="*/ 84 h 251"/>
                  <a:gd name="T40" fmla="*/ 321 w 321"/>
                  <a:gd name="T41" fmla="*/ 45 h 251"/>
                  <a:gd name="T42" fmla="*/ 319 w 321"/>
                  <a:gd name="T43" fmla="*/ 43 h 251"/>
                  <a:gd name="T44" fmla="*/ 317 w 321"/>
                  <a:gd name="T45" fmla="*/ 43 h 251"/>
                  <a:gd name="T46" fmla="*/ 313 w 321"/>
                  <a:gd name="T47" fmla="*/ 43 h 251"/>
                  <a:gd name="T48" fmla="*/ 311 w 321"/>
                  <a:gd name="T49" fmla="*/ 41 h 251"/>
                  <a:gd name="T50" fmla="*/ 311 w 321"/>
                  <a:gd name="T51" fmla="*/ 35 h 251"/>
                  <a:gd name="T52" fmla="*/ 311 w 321"/>
                  <a:gd name="T53" fmla="*/ 27 h 251"/>
                  <a:gd name="T54" fmla="*/ 311 w 321"/>
                  <a:gd name="T55" fmla="*/ 21 h 251"/>
                  <a:gd name="T56" fmla="*/ 311 w 321"/>
                  <a:gd name="T57" fmla="*/ 15 h 251"/>
                  <a:gd name="T58" fmla="*/ 297 w 321"/>
                  <a:gd name="T59" fmla="*/ 15 h 251"/>
                  <a:gd name="T60" fmla="*/ 282 w 321"/>
                  <a:gd name="T61" fmla="*/ 15 h 251"/>
                  <a:gd name="T62" fmla="*/ 268 w 321"/>
                  <a:gd name="T63" fmla="*/ 13 h 251"/>
                  <a:gd name="T64" fmla="*/ 256 w 321"/>
                  <a:gd name="T65" fmla="*/ 13 h 251"/>
                  <a:gd name="T66" fmla="*/ 241 w 321"/>
                  <a:gd name="T67" fmla="*/ 13 h 251"/>
                  <a:gd name="T68" fmla="*/ 227 w 321"/>
                  <a:gd name="T69" fmla="*/ 11 h 251"/>
                  <a:gd name="T70" fmla="*/ 213 w 321"/>
                  <a:gd name="T71" fmla="*/ 11 h 251"/>
                  <a:gd name="T72" fmla="*/ 198 w 321"/>
                  <a:gd name="T73" fmla="*/ 11 h 251"/>
                  <a:gd name="T74" fmla="*/ 190 w 321"/>
                  <a:gd name="T75" fmla="*/ 9 h 251"/>
                  <a:gd name="T76" fmla="*/ 182 w 321"/>
                  <a:gd name="T77" fmla="*/ 7 h 251"/>
                  <a:gd name="T78" fmla="*/ 172 w 321"/>
                  <a:gd name="T79" fmla="*/ 5 h 251"/>
                  <a:gd name="T80" fmla="*/ 164 w 321"/>
                  <a:gd name="T81" fmla="*/ 3 h 251"/>
                  <a:gd name="T82" fmla="*/ 127 w 321"/>
                  <a:gd name="T83" fmla="*/ 0 h 251"/>
                  <a:gd name="T84" fmla="*/ 100 w 321"/>
                  <a:gd name="T85" fmla="*/ 0 h 251"/>
                  <a:gd name="T86" fmla="*/ 80 w 321"/>
                  <a:gd name="T87" fmla="*/ 0 h 251"/>
                  <a:gd name="T88" fmla="*/ 63 w 321"/>
                  <a:gd name="T89" fmla="*/ 0 h 251"/>
                  <a:gd name="T90" fmla="*/ 49 w 321"/>
                  <a:gd name="T91" fmla="*/ 0 h 251"/>
                  <a:gd name="T92" fmla="*/ 39 w 321"/>
                  <a:gd name="T93" fmla="*/ 0 h 251"/>
                  <a:gd name="T94" fmla="*/ 25 w 321"/>
                  <a:gd name="T95" fmla="*/ 3 h 251"/>
                  <a:gd name="T96" fmla="*/ 10 w 321"/>
                  <a:gd name="T97" fmla="*/ 5 h 251"/>
                  <a:gd name="T98" fmla="*/ 6 w 321"/>
                  <a:gd name="T99" fmla="*/ 7 h 251"/>
                  <a:gd name="T100" fmla="*/ 4 w 321"/>
                  <a:gd name="T101" fmla="*/ 13 h 251"/>
                  <a:gd name="T102" fmla="*/ 4 w 321"/>
                  <a:gd name="T103" fmla="*/ 23 h 251"/>
                  <a:gd name="T104" fmla="*/ 2 w 321"/>
                  <a:gd name="T105" fmla="*/ 41 h 251"/>
                  <a:gd name="T106" fmla="*/ 2 w 321"/>
                  <a:gd name="T107" fmla="*/ 86 h 251"/>
                  <a:gd name="T108" fmla="*/ 2 w 321"/>
                  <a:gd name="T109" fmla="*/ 133 h 251"/>
                  <a:gd name="T110" fmla="*/ 2 w 321"/>
                  <a:gd name="T111" fmla="*/ 178 h 251"/>
                  <a:gd name="T112" fmla="*/ 0 w 321"/>
                  <a:gd name="T113" fmla="*/ 225 h 2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1"/>
                  <a:gd name="T172" fmla="*/ 0 h 251"/>
                  <a:gd name="T173" fmla="*/ 321 w 321"/>
                  <a:gd name="T174" fmla="*/ 251 h 2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1" h="251">
                    <a:moveTo>
                      <a:pt x="0" y="225"/>
                    </a:moveTo>
                    <a:lnTo>
                      <a:pt x="2" y="229"/>
                    </a:lnTo>
                    <a:lnTo>
                      <a:pt x="2" y="235"/>
                    </a:lnTo>
                    <a:lnTo>
                      <a:pt x="2" y="241"/>
                    </a:lnTo>
                    <a:lnTo>
                      <a:pt x="2" y="247"/>
                    </a:lnTo>
                    <a:lnTo>
                      <a:pt x="37" y="247"/>
                    </a:lnTo>
                    <a:lnTo>
                      <a:pt x="70" y="249"/>
                    </a:lnTo>
                    <a:lnTo>
                      <a:pt x="104" y="249"/>
                    </a:lnTo>
                    <a:lnTo>
                      <a:pt x="139" y="249"/>
                    </a:lnTo>
                    <a:lnTo>
                      <a:pt x="172" y="251"/>
                    </a:lnTo>
                    <a:lnTo>
                      <a:pt x="207" y="251"/>
                    </a:lnTo>
                    <a:lnTo>
                      <a:pt x="241" y="251"/>
                    </a:lnTo>
                    <a:lnTo>
                      <a:pt x="276" y="251"/>
                    </a:lnTo>
                    <a:lnTo>
                      <a:pt x="288" y="251"/>
                    </a:lnTo>
                    <a:lnTo>
                      <a:pt x="299" y="249"/>
                    </a:lnTo>
                    <a:lnTo>
                      <a:pt x="311" y="249"/>
                    </a:lnTo>
                    <a:lnTo>
                      <a:pt x="321" y="247"/>
                    </a:lnTo>
                    <a:lnTo>
                      <a:pt x="321" y="170"/>
                    </a:lnTo>
                    <a:lnTo>
                      <a:pt x="321" y="121"/>
                    </a:lnTo>
                    <a:lnTo>
                      <a:pt x="321" y="84"/>
                    </a:lnTo>
                    <a:lnTo>
                      <a:pt x="321" y="45"/>
                    </a:lnTo>
                    <a:lnTo>
                      <a:pt x="319" y="43"/>
                    </a:lnTo>
                    <a:lnTo>
                      <a:pt x="317" y="43"/>
                    </a:lnTo>
                    <a:lnTo>
                      <a:pt x="313" y="43"/>
                    </a:lnTo>
                    <a:lnTo>
                      <a:pt x="311" y="41"/>
                    </a:lnTo>
                    <a:lnTo>
                      <a:pt x="311" y="35"/>
                    </a:lnTo>
                    <a:lnTo>
                      <a:pt x="311" y="27"/>
                    </a:lnTo>
                    <a:lnTo>
                      <a:pt x="311" y="21"/>
                    </a:lnTo>
                    <a:lnTo>
                      <a:pt x="311" y="15"/>
                    </a:lnTo>
                    <a:lnTo>
                      <a:pt x="297" y="15"/>
                    </a:lnTo>
                    <a:lnTo>
                      <a:pt x="282" y="15"/>
                    </a:lnTo>
                    <a:lnTo>
                      <a:pt x="268" y="13"/>
                    </a:lnTo>
                    <a:lnTo>
                      <a:pt x="256" y="13"/>
                    </a:lnTo>
                    <a:lnTo>
                      <a:pt x="241" y="13"/>
                    </a:lnTo>
                    <a:lnTo>
                      <a:pt x="227" y="11"/>
                    </a:lnTo>
                    <a:lnTo>
                      <a:pt x="213" y="11"/>
                    </a:lnTo>
                    <a:lnTo>
                      <a:pt x="198" y="11"/>
                    </a:lnTo>
                    <a:lnTo>
                      <a:pt x="190" y="9"/>
                    </a:lnTo>
                    <a:lnTo>
                      <a:pt x="182" y="7"/>
                    </a:lnTo>
                    <a:lnTo>
                      <a:pt x="172" y="5"/>
                    </a:lnTo>
                    <a:lnTo>
                      <a:pt x="164" y="3"/>
                    </a:lnTo>
                    <a:lnTo>
                      <a:pt x="127" y="0"/>
                    </a:lnTo>
                    <a:lnTo>
                      <a:pt x="100" y="0"/>
                    </a:lnTo>
                    <a:lnTo>
                      <a:pt x="80" y="0"/>
                    </a:lnTo>
                    <a:lnTo>
                      <a:pt x="63" y="0"/>
                    </a:lnTo>
                    <a:lnTo>
                      <a:pt x="49" y="0"/>
                    </a:lnTo>
                    <a:lnTo>
                      <a:pt x="39" y="0"/>
                    </a:lnTo>
                    <a:lnTo>
                      <a:pt x="25" y="3"/>
                    </a:lnTo>
                    <a:lnTo>
                      <a:pt x="10" y="5"/>
                    </a:lnTo>
                    <a:lnTo>
                      <a:pt x="6" y="7"/>
                    </a:lnTo>
                    <a:lnTo>
                      <a:pt x="4" y="13"/>
                    </a:lnTo>
                    <a:lnTo>
                      <a:pt x="4" y="23"/>
                    </a:lnTo>
                    <a:lnTo>
                      <a:pt x="2" y="41"/>
                    </a:lnTo>
                    <a:lnTo>
                      <a:pt x="2" y="86"/>
                    </a:lnTo>
                    <a:lnTo>
                      <a:pt x="2" y="133"/>
                    </a:lnTo>
                    <a:lnTo>
                      <a:pt x="2" y="178"/>
                    </a:lnTo>
                    <a:lnTo>
                      <a:pt x="0" y="225"/>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5" name="Freeform 466"/>
              <p:cNvSpPr>
                <a:spLocks/>
              </p:cNvSpPr>
              <p:nvPr/>
            </p:nvSpPr>
            <p:spPr bwMode="auto">
              <a:xfrm>
                <a:off x="3040" y="1825"/>
                <a:ext cx="327" cy="67"/>
              </a:xfrm>
              <a:custGeom>
                <a:avLst/>
                <a:gdLst>
                  <a:gd name="T0" fmla="*/ 0 w 327"/>
                  <a:gd name="T1" fmla="*/ 57 h 67"/>
                  <a:gd name="T2" fmla="*/ 21 w 327"/>
                  <a:gd name="T3" fmla="*/ 57 h 67"/>
                  <a:gd name="T4" fmla="*/ 43 w 327"/>
                  <a:gd name="T5" fmla="*/ 59 h 67"/>
                  <a:gd name="T6" fmla="*/ 64 w 327"/>
                  <a:gd name="T7" fmla="*/ 61 h 67"/>
                  <a:gd name="T8" fmla="*/ 86 w 327"/>
                  <a:gd name="T9" fmla="*/ 61 h 67"/>
                  <a:gd name="T10" fmla="*/ 107 w 327"/>
                  <a:gd name="T11" fmla="*/ 63 h 67"/>
                  <a:gd name="T12" fmla="*/ 129 w 327"/>
                  <a:gd name="T13" fmla="*/ 65 h 67"/>
                  <a:gd name="T14" fmla="*/ 149 w 327"/>
                  <a:gd name="T15" fmla="*/ 67 h 67"/>
                  <a:gd name="T16" fmla="*/ 172 w 327"/>
                  <a:gd name="T17" fmla="*/ 67 h 67"/>
                  <a:gd name="T18" fmla="*/ 190 w 327"/>
                  <a:gd name="T19" fmla="*/ 67 h 67"/>
                  <a:gd name="T20" fmla="*/ 207 w 327"/>
                  <a:gd name="T21" fmla="*/ 67 h 67"/>
                  <a:gd name="T22" fmla="*/ 225 w 327"/>
                  <a:gd name="T23" fmla="*/ 67 h 67"/>
                  <a:gd name="T24" fmla="*/ 244 w 327"/>
                  <a:gd name="T25" fmla="*/ 65 h 67"/>
                  <a:gd name="T26" fmla="*/ 260 w 327"/>
                  <a:gd name="T27" fmla="*/ 65 h 67"/>
                  <a:gd name="T28" fmla="*/ 278 w 327"/>
                  <a:gd name="T29" fmla="*/ 63 h 67"/>
                  <a:gd name="T30" fmla="*/ 295 w 327"/>
                  <a:gd name="T31" fmla="*/ 63 h 67"/>
                  <a:gd name="T32" fmla="*/ 313 w 327"/>
                  <a:gd name="T33" fmla="*/ 61 h 67"/>
                  <a:gd name="T34" fmla="*/ 315 w 327"/>
                  <a:gd name="T35" fmla="*/ 55 h 67"/>
                  <a:gd name="T36" fmla="*/ 319 w 327"/>
                  <a:gd name="T37" fmla="*/ 49 h 67"/>
                  <a:gd name="T38" fmla="*/ 321 w 327"/>
                  <a:gd name="T39" fmla="*/ 43 h 67"/>
                  <a:gd name="T40" fmla="*/ 325 w 327"/>
                  <a:gd name="T41" fmla="*/ 35 h 67"/>
                  <a:gd name="T42" fmla="*/ 325 w 327"/>
                  <a:gd name="T43" fmla="*/ 27 h 67"/>
                  <a:gd name="T44" fmla="*/ 327 w 327"/>
                  <a:gd name="T45" fmla="*/ 18 h 67"/>
                  <a:gd name="T46" fmla="*/ 327 w 327"/>
                  <a:gd name="T47" fmla="*/ 10 h 67"/>
                  <a:gd name="T48" fmla="*/ 327 w 327"/>
                  <a:gd name="T49" fmla="*/ 4 h 67"/>
                  <a:gd name="T50" fmla="*/ 315 w 327"/>
                  <a:gd name="T51" fmla="*/ 4 h 67"/>
                  <a:gd name="T52" fmla="*/ 301 w 327"/>
                  <a:gd name="T53" fmla="*/ 4 h 67"/>
                  <a:gd name="T54" fmla="*/ 289 w 327"/>
                  <a:gd name="T55" fmla="*/ 2 h 67"/>
                  <a:gd name="T56" fmla="*/ 276 w 327"/>
                  <a:gd name="T57" fmla="*/ 2 h 67"/>
                  <a:gd name="T58" fmla="*/ 264 w 327"/>
                  <a:gd name="T59" fmla="*/ 2 h 67"/>
                  <a:gd name="T60" fmla="*/ 252 w 327"/>
                  <a:gd name="T61" fmla="*/ 0 h 67"/>
                  <a:gd name="T62" fmla="*/ 239 w 327"/>
                  <a:gd name="T63" fmla="*/ 0 h 67"/>
                  <a:gd name="T64" fmla="*/ 227 w 327"/>
                  <a:gd name="T65" fmla="*/ 0 h 67"/>
                  <a:gd name="T66" fmla="*/ 199 w 327"/>
                  <a:gd name="T67" fmla="*/ 2 h 67"/>
                  <a:gd name="T68" fmla="*/ 172 w 327"/>
                  <a:gd name="T69" fmla="*/ 4 h 67"/>
                  <a:gd name="T70" fmla="*/ 143 w 327"/>
                  <a:gd name="T71" fmla="*/ 6 h 67"/>
                  <a:gd name="T72" fmla="*/ 115 w 327"/>
                  <a:gd name="T73" fmla="*/ 8 h 67"/>
                  <a:gd name="T74" fmla="*/ 86 w 327"/>
                  <a:gd name="T75" fmla="*/ 10 h 67"/>
                  <a:gd name="T76" fmla="*/ 57 w 327"/>
                  <a:gd name="T77" fmla="*/ 12 h 67"/>
                  <a:gd name="T78" fmla="*/ 31 w 327"/>
                  <a:gd name="T79" fmla="*/ 14 h 67"/>
                  <a:gd name="T80" fmla="*/ 2 w 327"/>
                  <a:gd name="T81" fmla="*/ 16 h 67"/>
                  <a:gd name="T82" fmla="*/ 2 w 327"/>
                  <a:gd name="T83" fmla="*/ 27 h 67"/>
                  <a:gd name="T84" fmla="*/ 2 w 327"/>
                  <a:gd name="T85" fmla="*/ 37 h 67"/>
                  <a:gd name="T86" fmla="*/ 0 w 327"/>
                  <a:gd name="T87" fmla="*/ 47 h 67"/>
                  <a:gd name="T88" fmla="*/ 0 w 327"/>
                  <a:gd name="T89" fmla="*/ 57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7"/>
                  <a:gd name="T136" fmla="*/ 0 h 67"/>
                  <a:gd name="T137" fmla="*/ 327 w 327"/>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7" h="67">
                    <a:moveTo>
                      <a:pt x="0" y="57"/>
                    </a:moveTo>
                    <a:lnTo>
                      <a:pt x="21" y="57"/>
                    </a:lnTo>
                    <a:lnTo>
                      <a:pt x="43" y="59"/>
                    </a:lnTo>
                    <a:lnTo>
                      <a:pt x="64" y="61"/>
                    </a:lnTo>
                    <a:lnTo>
                      <a:pt x="86" y="61"/>
                    </a:lnTo>
                    <a:lnTo>
                      <a:pt x="107" y="63"/>
                    </a:lnTo>
                    <a:lnTo>
                      <a:pt x="129" y="65"/>
                    </a:lnTo>
                    <a:lnTo>
                      <a:pt x="149" y="67"/>
                    </a:lnTo>
                    <a:lnTo>
                      <a:pt x="172" y="67"/>
                    </a:lnTo>
                    <a:lnTo>
                      <a:pt x="190" y="67"/>
                    </a:lnTo>
                    <a:lnTo>
                      <a:pt x="207" y="67"/>
                    </a:lnTo>
                    <a:lnTo>
                      <a:pt x="225" y="67"/>
                    </a:lnTo>
                    <a:lnTo>
                      <a:pt x="244" y="65"/>
                    </a:lnTo>
                    <a:lnTo>
                      <a:pt x="260" y="65"/>
                    </a:lnTo>
                    <a:lnTo>
                      <a:pt x="278" y="63"/>
                    </a:lnTo>
                    <a:lnTo>
                      <a:pt x="295" y="63"/>
                    </a:lnTo>
                    <a:lnTo>
                      <a:pt x="313" y="61"/>
                    </a:lnTo>
                    <a:lnTo>
                      <a:pt x="315" y="55"/>
                    </a:lnTo>
                    <a:lnTo>
                      <a:pt x="319" y="49"/>
                    </a:lnTo>
                    <a:lnTo>
                      <a:pt x="321" y="43"/>
                    </a:lnTo>
                    <a:lnTo>
                      <a:pt x="325" y="35"/>
                    </a:lnTo>
                    <a:lnTo>
                      <a:pt x="325" y="27"/>
                    </a:lnTo>
                    <a:lnTo>
                      <a:pt x="327" y="18"/>
                    </a:lnTo>
                    <a:lnTo>
                      <a:pt x="327" y="10"/>
                    </a:lnTo>
                    <a:lnTo>
                      <a:pt x="327" y="4"/>
                    </a:lnTo>
                    <a:lnTo>
                      <a:pt x="315" y="4"/>
                    </a:lnTo>
                    <a:lnTo>
                      <a:pt x="301" y="4"/>
                    </a:lnTo>
                    <a:lnTo>
                      <a:pt x="289" y="2"/>
                    </a:lnTo>
                    <a:lnTo>
                      <a:pt x="276" y="2"/>
                    </a:lnTo>
                    <a:lnTo>
                      <a:pt x="264" y="2"/>
                    </a:lnTo>
                    <a:lnTo>
                      <a:pt x="252" y="0"/>
                    </a:lnTo>
                    <a:lnTo>
                      <a:pt x="239" y="0"/>
                    </a:lnTo>
                    <a:lnTo>
                      <a:pt x="227" y="0"/>
                    </a:lnTo>
                    <a:lnTo>
                      <a:pt x="199" y="2"/>
                    </a:lnTo>
                    <a:lnTo>
                      <a:pt x="172" y="4"/>
                    </a:lnTo>
                    <a:lnTo>
                      <a:pt x="143" y="6"/>
                    </a:lnTo>
                    <a:lnTo>
                      <a:pt x="115" y="8"/>
                    </a:lnTo>
                    <a:lnTo>
                      <a:pt x="86" y="10"/>
                    </a:lnTo>
                    <a:lnTo>
                      <a:pt x="57" y="12"/>
                    </a:lnTo>
                    <a:lnTo>
                      <a:pt x="31" y="14"/>
                    </a:lnTo>
                    <a:lnTo>
                      <a:pt x="2" y="16"/>
                    </a:lnTo>
                    <a:lnTo>
                      <a:pt x="2" y="27"/>
                    </a:lnTo>
                    <a:lnTo>
                      <a:pt x="2" y="37"/>
                    </a:lnTo>
                    <a:lnTo>
                      <a:pt x="0" y="47"/>
                    </a:lnTo>
                    <a:lnTo>
                      <a:pt x="0" y="5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6" name="Freeform 467"/>
              <p:cNvSpPr>
                <a:spLocks/>
              </p:cNvSpPr>
              <p:nvPr/>
            </p:nvSpPr>
            <p:spPr bwMode="auto">
              <a:xfrm>
                <a:off x="3073" y="1760"/>
                <a:ext cx="292" cy="63"/>
              </a:xfrm>
              <a:custGeom>
                <a:avLst/>
                <a:gdLst>
                  <a:gd name="T0" fmla="*/ 0 w 292"/>
                  <a:gd name="T1" fmla="*/ 63 h 63"/>
                  <a:gd name="T2" fmla="*/ 41 w 292"/>
                  <a:gd name="T3" fmla="*/ 59 h 63"/>
                  <a:gd name="T4" fmla="*/ 76 w 292"/>
                  <a:gd name="T5" fmla="*/ 59 h 63"/>
                  <a:gd name="T6" fmla="*/ 102 w 292"/>
                  <a:gd name="T7" fmla="*/ 57 h 63"/>
                  <a:gd name="T8" fmla="*/ 125 w 292"/>
                  <a:gd name="T9" fmla="*/ 57 h 63"/>
                  <a:gd name="T10" fmla="*/ 145 w 292"/>
                  <a:gd name="T11" fmla="*/ 55 h 63"/>
                  <a:gd name="T12" fmla="*/ 168 w 292"/>
                  <a:gd name="T13" fmla="*/ 55 h 63"/>
                  <a:gd name="T14" fmla="*/ 190 w 292"/>
                  <a:gd name="T15" fmla="*/ 53 h 63"/>
                  <a:gd name="T16" fmla="*/ 219 w 292"/>
                  <a:gd name="T17" fmla="*/ 51 h 63"/>
                  <a:gd name="T18" fmla="*/ 221 w 292"/>
                  <a:gd name="T19" fmla="*/ 49 h 63"/>
                  <a:gd name="T20" fmla="*/ 223 w 292"/>
                  <a:gd name="T21" fmla="*/ 49 h 63"/>
                  <a:gd name="T22" fmla="*/ 225 w 292"/>
                  <a:gd name="T23" fmla="*/ 49 h 63"/>
                  <a:gd name="T24" fmla="*/ 231 w 292"/>
                  <a:gd name="T25" fmla="*/ 47 h 63"/>
                  <a:gd name="T26" fmla="*/ 239 w 292"/>
                  <a:gd name="T27" fmla="*/ 47 h 63"/>
                  <a:gd name="T28" fmla="*/ 249 w 292"/>
                  <a:gd name="T29" fmla="*/ 47 h 63"/>
                  <a:gd name="T30" fmla="*/ 266 w 292"/>
                  <a:gd name="T31" fmla="*/ 49 h 63"/>
                  <a:gd name="T32" fmla="*/ 288 w 292"/>
                  <a:gd name="T33" fmla="*/ 49 h 63"/>
                  <a:gd name="T34" fmla="*/ 290 w 292"/>
                  <a:gd name="T35" fmla="*/ 39 h 63"/>
                  <a:gd name="T36" fmla="*/ 292 w 292"/>
                  <a:gd name="T37" fmla="*/ 28 h 63"/>
                  <a:gd name="T38" fmla="*/ 292 w 292"/>
                  <a:gd name="T39" fmla="*/ 20 h 63"/>
                  <a:gd name="T40" fmla="*/ 292 w 292"/>
                  <a:gd name="T41" fmla="*/ 10 h 63"/>
                  <a:gd name="T42" fmla="*/ 217 w 292"/>
                  <a:gd name="T43" fmla="*/ 8 h 63"/>
                  <a:gd name="T44" fmla="*/ 159 w 292"/>
                  <a:gd name="T45" fmla="*/ 6 h 63"/>
                  <a:gd name="T46" fmla="*/ 119 w 292"/>
                  <a:gd name="T47" fmla="*/ 6 h 63"/>
                  <a:gd name="T48" fmla="*/ 90 w 292"/>
                  <a:gd name="T49" fmla="*/ 4 h 63"/>
                  <a:gd name="T50" fmla="*/ 71 w 292"/>
                  <a:gd name="T51" fmla="*/ 4 h 63"/>
                  <a:gd name="T52" fmla="*/ 59 w 292"/>
                  <a:gd name="T53" fmla="*/ 2 h 63"/>
                  <a:gd name="T54" fmla="*/ 53 w 292"/>
                  <a:gd name="T55" fmla="*/ 2 h 63"/>
                  <a:gd name="T56" fmla="*/ 47 w 292"/>
                  <a:gd name="T57" fmla="*/ 0 h 63"/>
                  <a:gd name="T58" fmla="*/ 37 w 292"/>
                  <a:gd name="T59" fmla="*/ 0 h 63"/>
                  <a:gd name="T60" fmla="*/ 29 w 292"/>
                  <a:gd name="T61" fmla="*/ 2 h 63"/>
                  <a:gd name="T62" fmla="*/ 18 w 292"/>
                  <a:gd name="T63" fmla="*/ 2 h 63"/>
                  <a:gd name="T64" fmla="*/ 6 w 292"/>
                  <a:gd name="T65" fmla="*/ 4 h 63"/>
                  <a:gd name="T66" fmla="*/ 4 w 292"/>
                  <a:gd name="T67" fmla="*/ 18 h 63"/>
                  <a:gd name="T68" fmla="*/ 4 w 292"/>
                  <a:gd name="T69" fmla="*/ 34 h 63"/>
                  <a:gd name="T70" fmla="*/ 2 w 292"/>
                  <a:gd name="T71" fmla="*/ 49 h 63"/>
                  <a:gd name="T72" fmla="*/ 0 w 292"/>
                  <a:gd name="T73" fmla="*/ 63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3"/>
                  <a:gd name="T113" fmla="*/ 292 w 292"/>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3">
                    <a:moveTo>
                      <a:pt x="0" y="63"/>
                    </a:moveTo>
                    <a:lnTo>
                      <a:pt x="41" y="59"/>
                    </a:lnTo>
                    <a:lnTo>
                      <a:pt x="76" y="59"/>
                    </a:lnTo>
                    <a:lnTo>
                      <a:pt x="102" y="57"/>
                    </a:lnTo>
                    <a:lnTo>
                      <a:pt x="125" y="57"/>
                    </a:lnTo>
                    <a:lnTo>
                      <a:pt x="145" y="55"/>
                    </a:lnTo>
                    <a:lnTo>
                      <a:pt x="168" y="55"/>
                    </a:lnTo>
                    <a:lnTo>
                      <a:pt x="190" y="53"/>
                    </a:lnTo>
                    <a:lnTo>
                      <a:pt x="219" y="51"/>
                    </a:lnTo>
                    <a:lnTo>
                      <a:pt x="221" y="49"/>
                    </a:lnTo>
                    <a:lnTo>
                      <a:pt x="223" y="49"/>
                    </a:lnTo>
                    <a:lnTo>
                      <a:pt x="225" y="49"/>
                    </a:lnTo>
                    <a:lnTo>
                      <a:pt x="231" y="47"/>
                    </a:lnTo>
                    <a:lnTo>
                      <a:pt x="239" y="47"/>
                    </a:lnTo>
                    <a:lnTo>
                      <a:pt x="249" y="47"/>
                    </a:lnTo>
                    <a:lnTo>
                      <a:pt x="266" y="49"/>
                    </a:lnTo>
                    <a:lnTo>
                      <a:pt x="288" y="49"/>
                    </a:lnTo>
                    <a:lnTo>
                      <a:pt x="290" y="39"/>
                    </a:lnTo>
                    <a:lnTo>
                      <a:pt x="292" y="28"/>
                    </a:lnTo>
                    <a:lnTo>
                      <a:pt x="292" y="20"/>
                    </a:lnTo>
                    <a:lnTo>
                      <a:pt x="292" y="10"/>
                    </a:lnTo>
                    <a:lnTo>
                      <a:pt x="217" y="8"/>
                    </a:lnTo>
                    <a:lnTo>
                      <a:pt x="159" y="6"/>
                    </a:lnTo>
                    <a:lnTo>
                      <a:pt x="119" y="6"/>
                    </a:lnTo>
                    <a:lnTo>
                      <a:pt x="90" y="4"/>
                    </a:lnTo>
                    <a:lnTo>
                      <a:pt x="71" y="4"/>
                    </a:lnTo>
                    <a:lnTo>
                      <a:pt x="59" y="2"/>
                    </a:lnTo>
                    <a:lnTo>
                      <a:pt x="53" y="2"/>
                    </a:lnTo>
                    <a:lnTo>
                      <a:pt x="47" y="0"/>
                    </a:lnTo>
                    <a:lnTo>
                      <a:pt x="37" y="0"/>
                    </a:lnTo>
                    <a:lnTo>
                      <a:pt x="29" y="2"/>
                    </a:lnTo>
                    <a:lnTo>
                      <a:pt x="18" y="2"/>
                    </a:lnTo>
                    <a:lnTo>
                      <a:pt x="6" y="4"/>
                    </a:lnTo>
                    <a:lnTo>
                      <a:pt x="4" y="18"/>
                    </a:lnTo>
                    <a:lnTo>
                      <a:pt x="4" y="34"/>
                    </a:lnTo>
                    <a:lnTo>
                      <a:pt x="2" y="49"/>
                    </a:lnTo>
                    <a:lnTo>
                      <a:pt x="0" y="63"/>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7" name="Freeform 468"/>
              <p:cNvSpPr>
                <a:spLocks/>
              </p:cNvSpPr>
              <p:nvPr/>
            </p:nvSpPr>
            <p:spPr bwMode="auto">
              <a:xfrm>
                <a:off x="3077" y="1711"/>
                <a:ext cx="288" cy="45"/>
              </a:xfrm>
              <a:custGeom>
                <a:avLst/>
                <a:gdLst>
                  <a:gd name="T0" fmla="*/ 0 w 288"/>
                  <a:gd name="T1" fmla="*/ 37 h 45"/>
                  <a:gd name="T2" fmla="*/ 18 w 288"/>
                  <a:gd name="T3" fmla="*/ 37 h 45"/>
                  <a:gd name="T4" fmla="*/ 33 w 288"/>
                  <a:gd name="T5" fmla="*/ 39 h 45"/>
                  <a:gd name="T6" fmla="*/ 43 w 288"/>
                  <a:gd name="T7" fmla="*/ 39 h 45"/>
                  <a:gd name="T8" fmla="*/ 49 w 288"/>
                  <a:gd name="T9" fmla="*/ 39 h 45"/>
                  <a:gd name="T10" fmla="*/ 55 w 288"/>
                  <a:gd name="T11" fmla="*/ 41 h 45"/>
                  <a:gd name="T12" fmla="*/ 59 w 288"/>
                  <a:gd name="T13" fmla="*/ 41 h 45"/>
                  <a:gd name="T14" fmla="*/ 63 w 288"/>
                  <a:gd name="T15" fmla="*/ 43 h 45"/>
                  <a:gd name="T16" fmla="*/ 67 w 288"/>
                  <a:gd name="T17" fmla="*/ 45 h 45"/>
                  <a:gd name="T18" fmla="*/ 96 w 288"/>
                  <a:gd name="T19" fmla="*/ 45 h 45"/>
                  <a:gd name="T20" fmla="*/ 123 w 288"/>
                  <a:gd name="T21" fmla="*/ 45 h 45"/>
                  <a:gd name="T22" fmla="*/ 151 w 288"/>
                  <a:gd name="T23" fmla="*/ 45 h 45"/>
                  <a:gd name="T24" fmla="*/ 178 w 288"/>
                  <a:gd name="T25" fmla="*/ 45 h 45"/>
                  <a:gd name="T26" fmla="*/ 207 w 288"/>
                  <a:gd name="T27" fmla="*/ 45 h 45"/>
                  <a:gd name="T28" fmla="*/ 233 w 288"/>
                  <a:gd name="T29" fmla="*/ 45 h 45"/>
                  <a:gd name="T30" fmla="*/ 262 w 288"/>
                  <a:gd name="T31" fmla="*/ 45 h 45"/>
                  <a:gd name="T32" fmla="*/ 288 w 288"/>
                  <a:gd name="T33" fmla="*/ 45 h 45"/>
                  <a:gd name="T34" fmla="*/ 286 w 288"/>
                  <a:gd name="T35" fmla="*/ 37 h 45"/>
                  <a:gd name="T36" fmla="*/ 284 w 288"/>
                  <a:gd name="T37" fmla="*/ 28 h 45"/>
                  <a:gd name="T38" fmla="*/ 284 w 288"/>
                  <a:gd name="T39" fmla="*/ 22 h 45"/>
                  <a:gd name="T40" fmla="*/ 282 w 288"/>
                  <a:gd name="T41" fmla="*/ 14 h 45"/>
                  <a:gd name="T42" fmla="*/ 274 w 288"/>
                  <a:gd name="T43" fmla="*/ 12 h 45"/>
                  <a:gd name="T44" fmla="*/ 264 w 288"/>
                  <a:gd name="T45" fmla="*/ 12 h 45"/>
                  <a:gd name="T46" fmla="*/ 249 w 288"/>
                  <a:gd name="T47" fmla="*/ 10 h 45"/>
                  <a:gd name="T48" fmla="*/ 229 w 288"/>
                  <a:gd name="T49" fmla="*/ 10 h 45"/>
                  <a:gd name="T50" fmla="*/ 196 w 288"/>
                  <a:gd name="T51" fmla="*/ 8 h 45"/>
                  <a:gd name="T52" fmla="*/ 149 w 288"/>
                  <a:gd name="T53" fmla="*/ 6 h 45"/>
                  <a:gd name="T54" fmla="*/ 86 w 288"/>
                  <a:gd name="T55" fmla="*/ 4 h 45"/>
                  <a:gd name="T56" fmla="*/ 0 w 288"/>
                  <a:gd name="T57" fmla="*/ 0 h 45"/>
                  <a:gd name="T58" fmla="*/ 0 w 288"/>
                  <a:gd name="T59" fmla="*/ 8 h 45"/>
                  <a:gd name="T60" fmla="*/ 0 w 288"/>
                  <a:gd name="T61" fmla="*/ 18 h 45"/>
                  <a:gd name="T62" fmla="*/ 0 w 288"/>
                  <a:gd name="T63" fmla="*/ 26 h 45"/>
                  <a:gd name="T64" fmla="*/ 0 w 288"/>
                  <a:gd name="T65" fmla="*/ 3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45"/>
                  <a:gd name="T101" fmla="*/ 288 w 288"/>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45">
                    <a:moveTo>
                      <a:pt x="0" y="37"/>
                    </a:moveTo>
                    <a:lnTo>
                      <a:pt x="18" y="37"/>
                    </a:lnTo>
                    <a:lnTo>
                      <a:pt x="33" y="39"/>
                    </a:lnTo>
                    <a:lnTo>
                      <a:pt x="43" y="39"/>
                    </a:lnTo>
                    <a:lnTo>
                      <a:pt x="49" y="39"/>
                    </a:lnTo>
                    <a:lnTo>
                      <a:pt x="55" y="41"/>
                    </a:lnTo>
                    <a:lnTo>
                      <a:pt x="59" y="41"/>
                    </a:lnTo>
                    <a:lnTo>
                      <a:pt x="63" y="43"/>
                    </a:lnTo>
                    <a:lnTo>
                      <a:pt x="67" y="45"/>
                    </a:lnTo>
                    <a:lnTo>
                      <a:pt x="96" y="45"/>
                    </a:lnTo>
                    <a:lnTo>
                      <a:pt x="123" y="45"/>
                    </a:lnTo>
                    <a:lnTo>
                      <a:pt x="151" y="45"/>
                    </a:lnTo>
                    <a:lnTo>
                      <a:pt x="178" y="45"/>
                    </a:lnTo>
                    <a:lnTo>
                      <a:pt x="207" y="45"/>
                    </a:lnTo>
                    <a:lnTo>
                      <a:pt x="233" y="45"/>
                    </a:lnTo>
                    <a:lnTo>
                      <a:pt x="262" y="45"/>
                    </a:lnTo>
                    <a:lnTo>
                      <a:pt x="288" y="45"/>
                    </a:lnTo>
                    <a:lnTo>
                      <a:pt x="286" y="37"/>
                    </a:lnTo>
                    <a:lnTo>
                      <a:pt x="284" y="28"/>
                    </a:lnTo>
                    <a:lnTo>
                      <a:pt x="284" y="22"/>
                    </a:lnTo>
                    <a:lnTo>
                      <a:pt x="282" y="14"/>
                    </a:lnTo>
                    <a:lnTo>
                      <a:pt x="274" y="12"/>
                    </a:lnTo>
                    <a:lnTo>
                      <a:pt x="264" y="12"/>
                    </a:lnTo>
                    <a:lnTo>
                      <a:pt x="249" y="10"/>
                    </a:lnTo>
                    <a:lnTo>
                      <a:pt x="229" y="10"/>
                    </a:lnTo>
                    <a:lnTo>
                      <a:pt x="196" y="8"/>
                    </a:lnTo>
                    <a:lnTo>
                      <a:pt x="149" y="6"/>
                    </a:lnTo>
                    <a:lnTo>
                      <a:pt x="86" y="4"/>
                    </a:lnTo>
                    <a:lnTo>
                      <a:pt x="0" y="0"/>
                    </a:lnTo>
                    <a:lnTo>
                      <a:pt x="0" y="8"/>
                    </a:lnTo>
                    <a:lnTo>
                      <a:pt x="0" y="18"/>
                    </a:lnTo>
                    <a:lnTo>
                      <a:pt x="0" y="26"/>
                    </a:lnTo>
                    <a:lnTo>
                      <a:pt x="0" y="3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8" name="Freeform 469"/>
              <p:cNvSpPr>
                <a:spLocks/>
              </p:cNvSpPr>
              <p:nvPr/>
            </p:nvSpPr>
            <p:spPr bwMode="auto">
              <a:xfrm>
                <a:off x="2723" y="1615"/>
                <a:ext cx="659" cy="546"/>
              </a:xfrm>
              <a:custGeom>
                <a:avLst/>
                <a:gdLst>
                  <a:gd name="T0" fmla="*/ 2 w 659"/>
                  <a:gd name="T1" fmla="*/ 434 h 546"/>
                  <a:gd name="T2" fmla="*/ 4 w 659"/>
                  <a:gd name="T3" fmla="*/ 504 h 546"/>
                  <a:gd name="T4" fmla="*/ 33 w 659"/>
                  <a:gd name="T5" fmla="*/ 538 h 546"/>
                  <a:gd name="T6" fmla="*/ 76 w 659"/>
                  <a:gd name="T7" fmla="*/ 538 h 546"/>
                  <a:gd name="T8" fmla="*/ 119 w 659"/>
                  <a:gd name="T9" fmla="*/ 536 h 546"/>
                  <a:gd name="T10" fmla="*/ 166 w 659"/>
                  <a:gd name="T11" fmla="*/ 538 h 546"/>
                  <a:gd name="T12" fmla="*/ 223 w 659"/>
                  <a:gd name="T13" fmla="*/ 538 h 546"/>
                  <a:gd name="T14" fmla="*/ 299 w 659"/>
                  <a:gd name="T15" fmla="*/ 540 h 546"/>
                  <a:gd name="T16" fmla="*/ 401 w 659"/>
                  <a:gd name="T17" fmla="*/ 542 h 546"/>
                  <a:gd name="T18" fmla="*/ 538 w 659"/>
                  <a:gd name="T19" fmla="*/ 544 h 546"/>
                  <a:gd name="T20" fmla="*/ 626 w 659"/>
                  <a:gd name="T21" fmla="*/ 546 h 546"/>
                  <a:gd name="T22" fmla="*/ 638 w 659"/>
                  <a:gd name="T23" fmla="*/ 542 h 546"/>
                  <a:gd name="T24" fmla="*/ 644 w 659"/>
                  <a:gd name="T25" fmla="*/ 453 h 546"/>
                  <a:gd name="T26" fmla="*/ 642 w 659"/>
                  <a:gd name="T27" fmla="*/ 365 h 546"/>
                  <a:gd name="T28" fmla="*/ 646 w 659"/>
                  <a:gd name="T29" fmla="*/ 314 h 546"/>
                  <a:gd name="T30" fmla="*/ 653 w 659"/>
                  <a:gd name="T31" fmla="*/ 279 h 546"/>
                  <a:gd name="T32" fmla="*/ 659 w 659"/>
                  <a:gd name="T33" fmla="*/ 220 h 546"/>
                  <a:gd name="T34" fmla="*/ 655 w 659"/>
                  <a:gd name="T35" fmla="*/ 163 h 546"/>
                  <a:gd name="T36" fmla="*/ 614 w 659"/>
                  <a:gd name="T37" fmla="*/ 98 h 546"/>
                  <a:gd name="T38" fmla="*/ 538 w 659"/>
                  <a:gd name="T39" fmla="*/ 94 h 546"/>
                  <a:gd name="T40" fmla="*/ 464 w 659"/>
                  <a:gd name="T41" fmla="*/ 88 h 546"/>
                  <a:gd name="T42" fmla="*/ 391 w 659"/>
                  <a:gd name="T43" fmla="*/ 84 h 546"/>
                  <a:gd name="T44" fmla="*/ 354 w 659"/>
                  <a:gd name="T45" fmla="*/ 63 h 546"/>
                  <a:gd name="T46" fmla="*/ 354 w 659"/>
                  <a:gd name="T47" fmla="*/ 25 h 546"/>
                  <a:gd name="T48" fmla="*/ 334 w 659"/>
                  <a:gd name="T49" fmla="*/ 8 h 546"/>
                  <a:gd name="T50" fmla="*/ 301 w 659"/>
                  <a:gd name="T51" fmla="*/ 10 h 546"/>
                  <a:gd name="T52" fmla="*/ 264 w 659"/>
                  <a:gd name="T53" fmla="*/ 10 h 546"/>
                  <a:gd name="T54" fmla="*/ 205 w 659"/>
                  <a:gd name="T55" fmla="*/ 10 h 546"/>
                  <a:gd name="T56" fmla="*/ 135 w 659"/>
                  <a:gd name="T57" fmla="*/ 8 h 546"/>
                  <a:gd name="T58" fmla="*/ 96 w 659"/>
                  <a:gd name="T59" fmla="*/ 2 h 546"/>
                  <a:gd name="T60" fmla="*/ 72 w 659"/>
                  <a:gd name="T61" fmla="*/ 0 h 546"/>
                  <a:gd name="T62" fmla="*/ 51 w 659"/>
                  <a:gd name="T63" fmla="*/ 0 h 546"/>
                  <a:gd name="T64" fmla="*/ 41 w 659"/>
                  <a:gd name="T65" fmla="*/ 16 h 546"/>
                  <a:gd name="T66" fmla="*/ 31 w 659"/>
                  <a:gd name="T67" fmla="*/ 59 h 546"/>
                  <a:gd name="T68" fmla="*/ 21 w 659"/>
                  <a:gd name="T69" fmla="*/ 104 h 546"/>
                  <a:gd name="T70" fmla="*/ 15 w 659"/>
                  <a:gd name="T71" fmla="*/ 110 h 546"/>
                  <a:gd name="T72" fmla="*/ 8 w 659"/>
                  <a:gd name="T73" fmla="*/ 133 h 546"/>
                  <a:gd name="T74" fmla="*/ 8 w 659"/>
                  <a:gd name="T75" fmla="*/ 171 h 546"/>
                  <a:gd name="T76" fmla="*/ 8 w 659"/>
                  <a:gd name="T77" fmla="*/ 206 h 546"/>
                  <a:gd name="T78" fmla="*/ 10 w 659"/>
                  <a:gd name="T79" fmla="*/ 239 h 546"/>
                  <a:gd name="T80" fmla="*/ 10 w 659"/>
                  <a:gd name="T81" fmla="*/ 273 h 546"/>
                  <a:gd name="T82" fmla="*/ 4 w 659"/>
                  <a:gd name="T83" fmla="*/ 312 h 546"/>
                  <a:gd name="T84" fmla="*/ 0 w 659"/>
                  <a:gd name="T85" fmla="*/ 349 h 546"/>
                  <a:gd name="T86" fmla="*/ 0 w 659"/>
                  <a:gd name="T87" fmla="*/ 383 h 5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9"/>
                  <a:gd name="T133" fmla="*/ 0 h 546"/>
                  <a:gd name="T134" fmla="*/ 659 w 659"/>
                  <a:gd name="T135" fmla="*/ 546 h 5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9" h="546">
                    <a:moveTo>
                      <a:pt x="0" y="400"/>
                    </a:moveTo>
                    <a:lnTo>
                      <a:pt x="2" y="434"/>
                    </a:lnTo>
                    <a:lnTo>
                      <a:pt x="4" y="469"/>
                    </a:lnTo>
                    <a:lnTo>
                      <a:pt x="4" y="504"/>
                    </a:lnTo>
                    <a:lnTo>
                      <a:pt x="6" y="538"/>
                    </a:lnTo>
                    <a:lnTo>
                      <a:pt x="33" y="538"/>
                    </a:lnTo>
                    <a:lnTo>
                      <a:pt x="55" y="538"/>
                    </a:lnTo>
                    <a:lnTo>
                      <a:pt x="76" y="538"/>
                    </a:lnTo>
                    <a:lnTo>
                      <a:pt x="98" y="536"/>
                    </a:lnTo>
                    <a:lnTo>
                      <a:pt x="119" y="536"/>
                    </a:lnTo>
                    <a:lnTo>
                      <a:pt x="141" y="538"/>
                    </a:lnTo>
                    <a:lnTo>
                      <a:pt x="166" y="538"/>
                    </a:lnTo>
                    <a:lnTo>
                      <a:pt x="192" y="538"/>
                    </a:lnTo>
                    <a:lnTo>
                      <a:pt x="223" y="538"/>
                    </a:lnTo>
                    <a:lnTo>
                      <a:pt x="258" y="538"/>
                    </a:lnTo>
                    <a:lnTo>
                      <a:pt x="299" y="540"/>
                    </a:lnTo>
                    <a:lnTo>
                      <a:pt x="348" y="540"/>
                    </a:lnTo>
                    <a:lnTo>
                      <a:pt x="401" y="542"/>
                    </a:lnTo>
                    <a:lnTo>
                      <a:pt x="464" y="542"/>
                    </a:lnTo>
                    <a:lnTo>
                      <a:pt x="538" y="544"/>
                    </a:lnTo>
                    <a:lnTo>
                      <a:pt x="620" y="546"/>
                    </a:lnTo>
                    <a:lnTo>
                      <a:pt x="626" y="546"/>
                    </a:lnTo>
                    <a:lnTo>
                      <a:pt x="632" y="544"/>
                    </a:lnTo>
                    <a:lnTo>
                      <a:pt x="638" y="542"/>
                    </a:lnTo>
                    <a:lnTo>
                      <a:pt x="644" y="540"/>
                    </a:lnTo>
                    <a:lnTo>
                      <a:pt x="644" y="453"/>
                    </a:lnTo>
                    <a:lnTo>
                      <a:pt x="644" y="402"/>
                    </a:lnTo>
                    <a:lnTo>
                      <a:pt x="642" y="365"/>
                    </a:lnTo>
                    <a:lnTo>
                      <a:pt x="642" y="326"/>
                    </a:lnTo>
                    <a:lnTo>
                      <a:pt x="646" y="314"/>
                    </a:lnTo>
                    <a:lnTo>
                      <a:pt x="648" y="302"/>
                    </a:lnTo>
                    <a:lnTo>
                      <a:pt x="653" y="279"/>
                    </a:lnTo>
                    <a:lnTo>
                      <a:pt x="659" y="241"/>
                    </a:lnTo>
                    <a:lnTo>
                      <a:pt x="659" y="220"/>
                    </a:lnTo>
                    <a:lnTo>
                      <a:pt x="659" y="198"/>
                    </a:lnTo>
                    <a:lnTo>
                      <a:pt x="655" y="163"/>
                    </a:lnTo>
                    <a:lnTo>
                      <a:pt x="650" y="100"/>
                    </a:lnTo>
                    <a:lnTo>
                      <a:pt x="614" y="98"/>
                    </a:lnTo>
                    <a:lnTo>
                      <a:pt x="575" y="96"/>
                    </a:lnTo>
                    <a:lnTo>
                      <a:pt x="538" y="94"/>
                    </a:lnTo>
                    <a:lnTo>
                      <a:pt x="501" y="90"/>
                    </a:lnTo>
                    <a:lnTo>
                      <a:pt x="464" y="88"/>
                    </a:lnTo>
                    <a:lnTo>
                      <a:pt x="428" y="86"/>
                    </a:lnTo>
                    <a:lnTo>
                      <a:pt x="391" y="84"/>
                    </a:lnTo>
                    <a:lnTo>
                      <a:pt x="354" y="82"/>
                    </a:lnTo>
                    <a:lnTo>
                      <a:pt x="354" y="63"/>
                    </a:lnTo>
                    <a:lnTo>
                      <a:pt x="354" y="43"/>
                    </a:lnTo>
                    <a:lnTo>
                      <a:pt x="354" y="25"/>
                    </a:lnTo>
                    <a:lnTo>
                      <a:pt x="354" y="6"/>
                    </a:lnTo>
                    <a:lnTo>
                      <a:pt x="334" y="8"/>
                    </a:lnTo>
                    <a:lnTo>
                      <a:pt x="317" y="8"/>
                    </a:lnTo>
                    <a:lnTo>
                      <a:pt x="301" y="10"/>
                    </a:lnTo>
                    <a:lnTo>
                      <a:pt x="284" y="10"/>
                    </a:lnTo>
                    <a:lnTo>
                      <a:pt x="264" y="10"/>
                    </a:lnTo>
                    <a:lnTo>
                      <a:pt x="237" y="10"/>
                    </a:lnTo>
                    <a:lnTo>
                      <a:pt x="205" y="10"/>
                    </a:lnTo>
                    <a:lnTo>
                      <a:pt x="160" y="10"/>
                    </a:lnTo>
                    <a:lnTo>
                      <a:pt x="135" y="8"/>
                    </a:lnTo>
                    <a:lnTo>
                      <a:pt x="115" y="4"/>
                    </a:lnTo>
                    <a:lnTo>
                      <a:pt x="96" y="2"/>
                    </a:lnTo>
                    <a:lnTo>
                      <a:pt x="84" y="2"/>
                    </a:lnTo>
                    <a:lnTo>
                      <a:pt x="72" y="0"/>
                    </a:lnTo>
                    <a:lnTo>
                      <a:pt x="62" y="0"/>
                    </a:lnTo>
                    <a:lnTo>
                      <a:pt x="51" y="0"/>
                    </a:lnTo>
                    <a:lnTo>
                      <a:pt x="43" y="0"/>
                    </a:lnTo>
                    <a:lnTo>
                      <a:pt x="41" y="16"/>
                    </a:lnTo>
                    <a:lnTo>
                      <a:pt x="37" y="35"/>
                    </a:lnTo>
                    <a:lnTo>
                      <a:pt x="31" y="59"/>
                    </a:lnTo>
                    <a:lnTo>
                      <a:pt x="25" y="100"/>
                    </a:lnTo>
                    <a:lnTo>
                      <a:pt x="21" y="104"/>
                    </a:lnTo>
                    <a:lnTo>
                      <a:pt x="19" y="106"/>
                    </a:lnTo>
                    <a:lnTo>
                      <a:pt x="15" y="110"/>
                    </a:lnTo>
                    <a:lnTo>
                      <a:pt x="10" y="112"/>
                    </a:lnTo>
                    <a:lnTo>
                      <a:pt x="8" y="133"/>
                    </a:lnTo>
                    <a:lnTo>
                      <a:pt x="8" y="153"/>
                    </a:lnTo>
                    <a:lnTo>
                      <a:pt x="8" y="171"/>
                    </a:lnTo>
                    <a:lnTo>
                      <a:pt x="6" y="192"/>
                    </a:lnTo>
                    <a:lnTo>
                      <a:pt x="8" y="206"/>
                    </a:lnTo>
                    <a:lnTo>
                      <a:pt x="10" y="222"/>
                    </a:lnTo>
                    <a:lnTo>
                      <a:pt x="10" y="239"/>
                    </a:lnTo>
                    <a:lnTo>
                      <a:pt x="13" y="255"/>
                    </a:lnTo>
                    <a:lnTo>
                      <a:pt x="10" y="273"/>
                    </a:lnTo>
                    <a:lnTo>
                      <a:pt x="6" y="292"/>
                    </a:lnTo>
                    <a:lnTo>
                      <a:pt x="4" y="312"/>
                    </a:lnTo>
                    <a:lnTo>
                      <a:pt x="0" y="330"/>
                    </a:lnTo>
                    <a:lnTo>
                      <a:pt x="0" y="349"/>
                    </a:lnTo>
                    <a:lnTo>
                      <a:pt x="0" y="365"/>
                    </a:lnTo>
                    <a:lnTo>
                      <a:pt x="0" y="383"/>
                    </a:lnTo>
                    <a:lnTo>
                      <a:pt x="0"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9" name="Freeform 470"/>
              <p:cNvSpPr>
                <a:spLocks/>
              </p:cNvSpPr>
              <p:nvPr/>
            </p:nvSpPr>
            <p:spPr bwMode="auto">
              <a:xfrm>
                <a:off x="2740" y="1923"/>
                <a:ext cx="278" cy="218"/>
              </a:xfrm>
              <a:custGeom>
                <a:avLst/>
                <a:gdLst>
                  <a:gd name="T0" fmla="*/ 0 w 278"/>
                  <a:gd name="T1" fmla="*/ 196 h 218"/>
                  <a:gd name="T2" fmla="*/ 2 w 278"/>
                  <a:gd name="T3" fmla="*/ 200 h 218"/>
                  <a:gd name="T4" fmla="*/ 2 w 278"/>
                  <a:gd name="T5" fmla="*/ 204 h 218"/>
                  <a:gd name="T6" fmla="*/ 4 w 278"/>
                  <a:gd name="T7" fmla="*/ 210 h 218"/>
                  <a:gd name="T8" fmla="*/ 4 w 278"/>
                  <a:gd name="T9" fmla="*/ 214 h 218"/>
                  <a:gd name="T10" fmla="*/ 8 w 278"/>
                  <a:gd name="T11" fmla="*/ 216 h 218"/>
                  <a:gd name="T12" fmla="*/ 14 w 278"/>
                  <a:gd name="T13" fmla="*/ 216 h 218"/>
                  <a:gd name="T14" fmla="*/ 24 w 278"/>
                  <a:gd name="T15" fmla="*/ 218 h 218"/>
                  <a:gd name="T16" fmla="*/ 45 w 278"/>
                  <a:gd name="T17" fmla="*/ 218 h 218"/>
                  <a:gd name="T18" fmla="*/ 75 w 278"/>
                  <a:gd name="T19" fmla="*/ 218 h 218"/>
                  <a:gd name="T20" fmla="*/ 122 w 278"/>
                  <a:gd name="T21" fmla="*/ 218 h 218"/>
                  <a:gd name="T22" fmla="*/ 186 w 278"/>
                  <a:gd name="T23" fmla="*/ 218 h 218"/>
                  <a:gd name="T24" fmla="*/ 270 w 278"/>
                  <a:gd name="T25" fmla="*/ 218 h 218"/>
                  <a:gd name="T26" fmla="*/ 272 w 278"/>
                  <a:gd name="T27" fmla="*/ 202 h 218"/>
                  <a:gd name="T28" fmla="*/ 272 w 278"/>
                  <a:gd name="T29" fmla="*/ 192 h 218"/>
                  <a:gd name="T30" fmla="*/ 274 w 278"/>
                  <a:gd name="T31" fmla="*/ 177 h 218"/>
                  <a:gd name="T32" fmla="*/ 278 w 278"/>
                  <a:gd name="T33" fmla="*/ 159 h 218"/>
                  <a:gd name="T34" fmla="*/ 278 w 278"/>
                  <a:gd name="T35" fmla="*/ 120 h 218"/>
                  <a:gd name="T36" fmla="*/ 278 w 278"/>
                  <a:gd name="T37" fmla="*/ 84 h 218"/>
                  <a:gd name="T38" fmla="*/ 278 w 278"/>
                  <a:gd name="T39" fmla="*/ 47 h 218"/>
                  <a:gd name="T40" fmla="*/ 276 w 278"/>
                  <a:gd name="T41" fmla="*/ 8 h 218"/>
                  <a:gd name="T42" fmla="*/ 267 w 278"/>
                  <a:gd name="T43" fmla="*/ 6 h 218"/>
                  <a:gd name="T44" fmla="*/ 257 w 278"/>
                  <a:gd name="T45" fmla="*/ 6 h 218"/>
                  <a:gd name="T46" fmla="*/ 247 w 278"/>
                  <a:gd name="T47" fmla="*/ 4 h 218"/>
                  <a:gd name="T48" fmla="*/ 233 w 278"/>
                  <a:gd name="T49" fmla="*/ 4 h 218"/>
                  <a:gd name="T50" fmla="*/ 212 w 278"/>
                  <a:gd name="T51" fmla="*/ 4 h 218"/>
                  <a:gd name="T52" fmla="*/ 184 w 278"/>
                  <a:gd name="T53" fmla="*/ 4 h 218"/>
                  <a:gd name="T54" fmla="*/ 143 w 278"/>
                  <a:gd name="T55" fmla="*/ 4 h 218"/>
                  <a:gd name="T56" fmla="*/ 92 w 278"/>
                  <a:gd name="T57" fmla="*/ 4 h 218"/>
                  <a:gd name="T58" fmla="*/ 92 w 278"/>
                  <a:gd name="T59" fmla="*/ 6 h 218"/>
                  <a:gd name="T60" fmla="*/ 92 w 278"/>
                  <a:gd name="T61" fmla="*/ 6 h 218"/>
                  <a:gd name="T62" fmla="*/ 90 w 278"/>
                  <a:gd name="T63" fmla="*/ 8 h 218"/>
                  <a:gd name="T64" fmla="*/ 90 w 278"/>
                  <a:gd name="T65" fmla="*/ 10 h 218"/>
                  <a:gd name="T66" fmla="*/ 79 w 278"/>
                  <a:gd name="T67" fmla="*/ 8 h 218"/>
                  <a:gd name="T68" fmla="*/ 69 w 278"/>
                  <a:gd name="T69" fmla="*/ 6 h 218"/>
                  <a:gd name="T70" fmla="*/ 59 w 278"/>
                  <a:gd name="T71" fmla="*/ 2 h 218"/>
                  <a:gd name="T72" fmla="*/ 49 w 278"/>
                  <a:gd name="T73" fmla="*/ 0 h 218"/>
                  <a:gd name="T74" fmla="*/ 41 w 278"/>
                  <a:gd name="T75" fmla="*/ 0 h 218"/>
                  <a:gd name="T76" fmla="*/ 34 w 278"/>
                  <a:gd name="T77" fmla="*/ 0 h 218"/>
                  <a:gd name="T78" fmla="*/ 26 w 278"/>
                  <a:gd name="T79" fmla="*/ 0 h 218"/>
                  <a:gd name="T80" fmla="*/ 18 w 278"/>
                  <a:gd name="T81" fmla="*/ 0 h 218"/>
                  <a:gd name="T82" fmla="*/ 14 w 278"/>
                  <a:gd name="T83" fmla="*/ 41 h 218"/>
                  <a:gd name="T84" fmla="*/ 8 w 278"/>
                  <a:gd name="T85" fmla="*/ 92 h 218"/>
                  <a:gd name="T86" fmla="*/ 4 w 278"/>
                  <a:gd name="T87" fmla="*/ 137 h 218"/>
                  <a:gd name="T88" fmla="*/ 2 w 278"/>
                  <a:gd name="T89" fmla="*/ 165 h 218"/>
                  <a:gd name="T90" fmla="*/ 0 w 278"/>
                  <a:gd name="T91" fmla="*/ 173 h 218"/>
                  <a:gd name="T92" fmla="*/ 0 w 278"/>
                  <a:gd name="T93" fmla="*/ 181 h 218"/>
                  <a:gd name="T94" fmla="*/ 0 w 278"/>
                  <a:gd name="T95" fmla="*/ 190 h 218"/>
                  <a:gd name="T96" fmla="*/ 0 w 278"/>
                  <a:gd name="T97" fmla="*/ 196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218"/>
                  <a:gd name="T149" fmla="*/ 278 w 278"/>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218">
                    <a:moveTo>
                      <a:pt x="0" y="196"/>
                    </a:moveTo>
                    <a:lnTo>
                      <a:pt x="2" y="200"/>
                    </a:lnTo>
                    <a:lnTo>
                      <a:pt x="2" y="204"/>
                    </a:lnTo>
                    <a:lnTo>
                      <a:pt x="4" y="210"/>
                    </a:lnTo>
                    <a:lnTo>
                      <a:pt x="4" y="214"/>
                    </a:lnTo>
                    <a:lnTo>
                      <a:pt x="8" y="216"/>
                    </a:lnTo>
                    <a:lnTo>
                      <a:pt x="14" y="216"/>
                    </a:lnTo>
                    <a:lnTo>
                      <a:pt x="24" y="218"/>
                    </a:lnTo>
                    <a:lnTo>
                      <a:pt x="45" y="218"/>
                    </a:lnTo>
                    <a:lnTo>
                      <a:pt x="75" y="218"/>
                    </a:lnTo>
                    <a:lnTo>
                      <a:pt x="122" y="218"/>
                    </a:lnTo>
                    <a:lnTo>
                      <a:pt x="186" y="218"/>
                    </a:lnTo>
                    <a:lnTo>
                      <a:pt x="270" y="218"/>
                    </a:lnTo>
                    <a:lnTo>
                      <a:pt x="272" y="202"/>
                    </a:lnTo>
                    <a:lnTo>
                      <a:pt x="272" y="192"/>
                    </a:lnTo>
                    <a:lnTo>
                      <a:pt x="274" y="177"/>
                    </a:lnTo>
                    <a:lnTo>
                      <a:pt x="278" y="159"/>
                    </a:lnTo>
                    <a:lnTo>
                      <a:pt x="278" y="120"/>
                    </a:lnTo>
                    <a:lnTo>
                      <a:pt x="278" y="84"/>
                    </a:lnTo>
                    <a:lnTo>
                      <a:pt x="278" y="47"/>
                    </a:lnTo>
                    <a:lnTo>
                      <a:pt x="276" y="8"/>
                    </a:lnTo>
                    <a:lnTo>
                      <a:pt x="267" y="6"/>
                    </a:lnTo>
                    <a:lnTo>
                      <a:pt x="257" y="6"/>
                    </a:lnTo>
                    <a:lnTo>
                      <a:pt x="247" y="4"/>
                    </a:lnTo>
                    <a:lnTo>
                      <a:pt x="233" y="4"/>
                    </a:lnTo>
                    <a:lnTo>
                      <a:pt x="212" y="4"/>
                    </a:lnTo>
                    <a:lnTo>
                      <a:pt x="184" y="4"/>
                    </a:lnTo>
                    <a:lnTo>
                      <a:pt x="143" y="4"/>
                    </a:lnTo>
                    <a:lnTo>
                      <a:pt x="92" y="4"/>
                    </a:lnTo>
                    <a:lnTo>
                      <a:pt x="92" y="6"/>
                    </a:lnTo>
                    <a:lnTo>
                      <a:pt x="90" y="8"/>
                    </a:lnTo>
                    <a:lnTo>
                      <a:pt x="90" y="10"/>
                    </a:lnTo>
                    <a:lnTo>
                      <a:pt x="79" y="8"/>
                    </a:lnTo>
                    <a:lnTo>
                      <a:pt x="69" y="6"/>
                    </a:lnTo>
                    <a:lnTo>
                      <a:pt x="59" y="2"/>
                    </a:lnTo>
                    <a:lnTo>
                      <a:pt x="49" y="0"/>
                    </a:lnTo>
                    <a:lnTo>
                      <a:pt x="41" y="0"/>
                    </a:lnTo>
                    <a:lnTo>
                      <a:pt x="34" y="0"/>
                    </a:lnTo>
                    <a:lnTo>
                      <a:pt x="26" y="0"/>
                    </a:lnTo>
                    <a:lnTo>
                      <a:pt x="18" y="0"/>
                    </a:lnTo>
                    <a:lnTo>
                      <a:pt x="14" y="41"/>
                    </a:lnTo>
                    <a:lnTo>
                      <a:pt x="8" y="92"/>
                    </a:lnTo>
                    <a:lnTo>
                      <a:pt x="4" y="137"/>
                    </a:lnTo>
                    <a:lnTo>
                      <a:pt x="2" y="165"/>
                    </a:lnTo>
                    <a:lnTo>
                      <a:pt x="0" y="173"/>
                    </a:lnTo>
                    <a:lnTo>
                      <a:pt x="0" y="181"/>
                    </a:lnTo>
                    <a:lnTo>
                      <a:pt x="0" y="190"/>
                    </a:lnTo>
                    <a:lnTo>
                      <a:pt x="0" y="196"/>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0" name="Freeform 471"/>
              <p:cNvSpPr>
                <a:spLocks/>
              </p:cNvSpPr>
              <p:nvPr/>
            </p:nvSpPr>
            <p:spPr bwMode="auto">
              <a:xfrm>
                <a:off x="2742" y="1819"/>
                <a:ext cx="268" cy="84"/>
              </a:xfrm>
              <a:custGeom>
                <a:avLst/>
                <a:gdLst>
                  <a:gd name="T0" fmla="*/ 0 w 268"/>
                  <a:gd name="T1" fmla="*/ 24 h 84"/>
                  <a:gd name="T2" fmla="*/ 2 w 268"/>
                  <a:gd name="T3" fmla="*/ 47 h 84"/>
                  <a:gd name="T4" fmla="*/ 2 w 268"/>
                  <a:gd name="T5" fmla="*/ 59 h 84"/>
                  <a:gd name="T6" fmla="*/ 2 w 268"/>
                  <a:gd name="T7" fmla="*/ 69 h 84"/>
                  <a:gd name="T8" fmla="*/ 2 w 268"/>
                  <a:gd name="T9" fmla="*/ 84 h 84"/>
                  <a:gd name="T10" fmla="*/ 4 w 268"/>
                  <a:gd name="T11" fmla="*/ 84 h 84"/>
                  <a:gd name="T12" fmla="*/ 6 w 268"/>
                  <a:gd name="T13" fmla="*/ 81 h 84"/>
                  <a:gd name="T14" fmla="*/ 8 w 268"/>
                  <a:gd name="T15" fmla="*/ 79 h 84"/>
                  <a:gd name="T16" fmla="*/ 10 w 268"/>
                  <a:gd name="T17" fmla="*/ 77 h 84"/>
                  <a:gd name="T18" fmla="*/ 12 w 268"/>
                  <a:gd name="T19" fmla="*/ 59 h 84"/>
                  <a:gd name="T20" fmla="*/ 12 w 268"/>
                  <a:gd name="T21" fmla="*/ 49 h 84"/>
                  <a:gd name="T22" fmla="*/ 14 w 268"/>
                  <a:gd name="T23" fmla="*/ 45 h 84"/>
                  <a:gd name="T24" fmla="*/ 16 w 268"/>
                  <a:gd name="T25" fmla="*/ 41 h 84"/>
                  <a:gd name="T26" fmla="*/ 47 w 268"/>
                  <a:gd name="T27" fmla="*/ 41 h 84"/>
                  <a:gd name="T28" fmla="*/ 79 w 268"/>
                  <a:gd name="T29" fmla="*/ 41 h 84"/>
                  <a:gd name="T30" fmla="*/ 110 w 268"/>
                  <a:gd name="T31" fmla="*/ 41 h 84"/>
                  <a:gd name="T32" fmla="*/ 141 w 268"/>
                  <a:gd name="T33" fmla="*/ 41 h 84"/>
                  <a:gd name="T34" fmla="*/ 171 w 268"/>
                  <a:gd name="T35" fmla="*/ 41 h 84"/>
                  <a:gd name="T36" fmla="*/ 202 w 268"/>
                  <a:gd name="T37" fmla="*/ 41 h 84"/>
                  <a:gd name="T38" fmla="*/ 231 w 268"/>
                  <a:gd name="T39" fmla="*/ 41 h 84"/>
                  <a:gd name="T40" fmla="*/ 261 w 268"/>
                  <a:gd name="T41" fmla="*/ 41 h 84"/>
                  <a:gd name="T42" fmla="*/ 263 w 268"/>
                  <a:gd name="T43" fmla="*/ 31 h 84"/>
                  <a:gd name="T44" fmla="*/ 263 w 268"/>
                  <a:gd name="T45" fmla="*/ 20 h 84"/>
                  <a:gd name="T46" fmla="*/ 265 w 268"/>
                  <a:gd name="T47" fmla="*/ 10 h 84"/>
                  <a:gd name="T48" fmla="*/ 268 w 268"/>
                  <a:gd name="T49" fmla="*/ 0 h 84"/>
                  <a:gd name="T50" fmla="*/ 249 w 268"/>
                  <a:gd name="T51" fmla="*/ 0 h 84"/>
                  <a:gd name="T52" fmla="*/ 233 w 268"/>
                  <a:gd name="T53" fmla="*/ 0 h 84"/>
                  <a:gd name="T54" fmla="*/ 214 w 268"/>
                  <a:gd name="T55" fmla="*/ 0 h 84"/>
                  <a:gd name="T56" fmla="*/ 194 w 268"/>
                  <a:gd name="T57" fmla="*/ 0 h 84"/>
                  <a:gd name="T58" fmla="*/ 169 w 268"/>
                  <a:gd name="T59" fmla="*/ 2 h 84"/>
                  <a:gd name="T60" fmla="*/ 141 w 268"/>
                  <a:gd name="T61" fmla="*/ 2 h 84"/>
                  <a:gd name="T62" fmla="*/ 106 w 268"/>
                  <a:gd name="T63" fmla="*/ 4 h 84"/>
                  <a:gd name="T64" fmla="*/ 63 w 268"/>
                  <a:gd name="T65" fmla="*/ 4 h 84"/>
                  <a:gd name="T66" fmla="*/ 55 w 268"/>
                  <a:gd name="T67" fmla="*/ 4 h 84"/>
                  <a:gd name="T68" fmla="*/ 47 w 268"/>
                  <a:gd name="T69" fmla="*/ 6 h 84"/>
                  <a:gd name="T70" fmla="*/ 39 w 268"/>
                  <a:gd name="T71" fmla="*/ 6 h 84"/>
                  <a:gd name="T72" fmla="*/ 32 w 268"/>
                  <a:gd name="T73" fmla="*/ 8 h 84"/>
                  <a:gd name="T74" fmla="*/ 24 w 268"/>
                  <a:gd name="T75" fmla="*/ 10 h 84"/>
                  <a:gd name="T76" fmla="*/ 16 w 268"/>
                  <a:gd name="T77" fmla="*/ 10 h 84"/>
                  <a:gd name="T78" fmla="*/ 10 w 268"/>
                  <a:gd name="T79" fmla="*/ 12 h 84"/>
                  <a:gd name="T80" fmla="*/ 2 w 268"/>
                  <a:gd name="T81" fmla="*/ 12 h 84"/>
                  <a:gd name="T82" fmla="*/ 2 w 268"/>
                  <a:gd name="T83" fmla="*/ 14 h 84"/>
                  <a:gd name="T84" fmla="*/ 2 w 268"/>
                  <a:gd name="T85" fmla="*/ 18 h 84"/>
                  <a:gd name="T86" fmla="*/ 0 w 268"/>
                  <a:gd name="T87" fmla="*/ 20 h 84"/>
                  <a:gd name="T88" fmla="*/ 0 w 268"/>
                  <a:gd name="T89" fmla="*/ 24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
                  <a:gd name="T136" fmla="*/ 0 h 84"/>
                  <a:gd name="T137" fmla="*/ 268 w 268"/>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 h="84">
                    <a:moveTo>
                      <a:pt x="0" y="24"/>
                    </a:moveTo>
                    <a:lnTo>
                      <a:pt x="2" y="47"/>
                    </a:lnTo>
                    <a:lnTo>
                      <a:pt x="2" y="59"/>
                    </a:lnTo>
                    <a:lnTo>
                      <a:pt x="2" y="69"/>
                    </a:lnTo>
                    <a:lnTo>
                      <a:pt x="2" y="84"/>
                    </a:lnTo>
                    <a:lnTo>
                      <a:pt x="4" y="84"/>
                    </a:lnTo>
                    <a:lnTo>
                      <a:pt x="6" y="81"/>
                    </a:lnTo>
                    <a:lnTo>
                      <a:pt x="8" y="79"/>
                    </a:lnTo>
                    <a:lnTo>
                      <a:pt x="10" y="77"/>
                    </a:lnTo>
                    <a:lnTo>
                      <a:pt x="12" y="59"/>
                    </a:lnTo>
                    <a:lnTo>
                      <a:pt x="12" y="49"/>
                    </a:lnTo>
                    <a:lnTo>
                      <a:pt x="14" y="45"/>
                    </a:lnTo>
                    <a:lnTo>
                      <a:pt x="16" y="41"/>
                    </a:lnTo>
                    <a:lnTo>
                      <a:pt x="47" y="41"/>
                    </a:lnTo>
                    <a:lnTo>
                      <a:pt x="79" y="41"/>
                    </a:lnTo>
                    <a:lnTo>
                      <a:pt x="110" y="41"/>
                    </a:lnTo>
                    <a:lnTo>
                      <a:pt x="141" y="41"/>
                    </a:lnTo>
                    <a:lnTo>
                      <a:pt x="171" y="41"/>
                    </a:lnTo>
                    <a:lnTo>
                      <a:pt x="202" y="41"/>
                    </a:lnTo>
                    <a:lnTo>
                      <a:pt x="231" y="41"/>
                    </a:lnTo>
                    <a:lnTo>
                      <a:pt x="261" y="41"/>
                    </a:lnTo>
                    <a:lnTo>
                      <a:pt x="263" y="31"/>
                    </a:lnTo>
                    <a:lnTo>
                      <a:pt x="263" y="20"/>
                    </a:lnTo>
                    <a:lnTo>
                      <a:pt x="265" y="10"/>
                    </a:lnTo>
                    <a:lnTo>
                      <a:pt x="268" y="0"/>
                    </a:lnTo>
                    <a:lnTo>
                      <a:pt x="249" y="0"/>
                    </a:lnTo>
                    <a:lnTo>
                      <a:pt x="233" y="0"/>
                    </a:lnTo>
                    <a:lnTo>
                      <a:pt x="214" y="0"/>
                    </a:lnTo>
                    <a:lnTo>
                      <a:pt x="194" y="0"/>
                    </a:lnTo>
                    <a:lnTo>
                      <a:pt x="169" y="2"/>
                    </a:lnTo>
                    <a:lnTo>
                      <a:pt x="141" y="2"/>
                    </a:lnTo>
                    <a:lnTo>
                      <a:pt x="106" y="4"/>
                    </a:lnTo>
                    <a:lnTo>
                      <a:pt x="63" y="4"/>
                    </a:lnTo>
                    <a:lnTo>
                      <a:pt x="55" y="4"/>
                    </a:lnTo>
                    <a:lnTo>
                      <a:pt x="47" y="6"/>
                    </a:lnTo>
                    <a:lnTo>
                      <a:pt x="39" y="6"/>
                    </a:lnTo>
                    <a:lnTo>
                      <a:pt x="32" y="8"/>
                    </a:lnTo>
                    <a:lnTo>
                      <a:pt x="24" y="10"/>
                    </a:lnTo>
                    <a:lnTo>
                      <a:pt x="16" y="10"/>
                    </a:lnTo>
                    <a:lnTo>
                      <a:pt x="10" y="12"/>
                    </a:lnTo>
                    <a:lnTo>
                      <a:pt x="2" y="12"/>
                    </a:lnTo>
                    <a:lnTo>
                      <a:pt x="2" y="14"/>
                    </a:lnTo>
                    <a:lnTo>
                      <a:pt x="2" y="18"/>
                    </a:lnTo>
                    <a:lnTo>
                      <a:pt x="0" y="20"/>
                    </a:lnTo>
                    <a:lnTo>
                      <a:pt x="0" y="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1" name="Freeform 472"/>
              <p:cNvSpPr>
                <a:spLocks/>
              </p:cNvSpPr>
              <p:nvPr/>
            </p:nvSpPr>
            <p:spPr bwMode="auto">
              <a:xfrm>
                <a:off x="2748" y="1739"/>
                <a:ext cx="266" cy="72"/>
              </a:xfrm>
              <a:custGeom>
                <a:avLst/>
                <a:gdLst>
                  <a:gd name="T0" fmla="*/ 0 w 266"/>
                  <a:gd name="T1" fmla="*/ 62 h 72"/>
                  <a:gd name="T2" fmla="*/ 2 w 266"/>
                  <a:gd name="T3" fmla="*/ 64 h 72"/>
                  <a:gd name="T4" fmla="*/ 6 w 266"/>
                  <a:gd name="T5" fmla="*/ 66 h 72"/>
                  <a:gd name="T6" fmla="*/ 8 w 266"/>
                  <a:gd name="T7" fmla="*/ 68 h 72"/>
                  <a:gd name="T8" fmla="*/ 10 w 266"/>
                  <a:gd name="T9" fmla="*/ 70 h 72"/>
                  <a:gd name="T10" fmla="*/ 30 w 266"/>
                  <a:gd name="T11" fmla="*/ 70 h 72"/>
                  <a:gd name="T12" fmla="*/ 53 w 266"/>
                  <a:gd name="T13" fmla="*/ 70 h 72"/>
                  <a:gd name="T14" fmla="*/ 73 w 266"/>
                  <a:gd name="T15" fmla="*/ 70 h 72"/>
                  <a:gd name="T16" fmla="*/ 96 w 266"/>
                  <a:gd name="T17" fmla="*/ 70 h 72"/>
                  <a:gd name="T18" fmla="*/ 116 w 266"/>
                  <a:gd name="T19" fmla="*/ 72 h 72"/>
                  <a:gd name="T20" fmla="*/ 137 w 266"/>
                  <a:gd name="T21" fmla="*/ 72 h 72"/>
                  <a:gd name="T22" fmla="*/ 159 w 266"/>
                  <a:gd name="T23" fmla="*/ 72 h 72"/>
                  <a:gd name="T24" fmla="*/ 180 w 266"/>
                  <a:gd name="T25" fmla="*/ 72 h 72"/>
                  <a:gd name="T26" fmla="*/ 190 w 266"/>
                  <a:gd name="T27" fmla="*/ 72 h 72"/>
                  <a:gd name="T28" fmla="*/ 200 w 266"/>
                  <a:gd name="T29" fmla="*/ 70 h 72"/>
                  <a:gd name="T30" fmla="*/ 210 w 266"/>
                  <a:gd name="T31" fmla="*/ 70 h 72"/>
                  <a:gd name="T32" fmla="*/ 223 w 266"/>
                  <a:gd name="T33" fmla="*/ 68 h 72"/>
                  <a:gd name="T34" fmla="*/ 233 w 266"/>
                  <a:gd name="T35" fmla="*/ 66 h 72"/>
                  <a:gd name="T36" fmla="*/ 243 w 266"/>
                  <a:gd name="T37" fmla="*/ 64 h 72"/>
                  <a:gd name="T38" fmla="*/ 253 w 266"/>
                  <a:gd name="T39" fmla="*/ 64 h 72"/>
                  <a:gd name="T40" fmla="*/ 264 w 266"/>
                  <a:gd name="T41" fmla="*/ 62 h 72"/>
                  <a:gd name="T42" fmla="*/ 264 w 266"/>
                  <a:gd name="T43" fmla="*/ 47 h 72"/>
                  <a:gd name="T44" fmla="*/ 266 w 266"/>
                  <a:gd name="T45" fmla="*/ 33 h 72"/>
                  <a:gd name="T46" fmla="*/ 266 w 266"/>
                  <a:gd name="T47" fmla="*/ 21 h 72"/>
                  <a:gd name="T48" fmla="*/ 266 w 266"/>
                  <a:gd name="T49" fmla="*/ 7 h 72"/>
                  <a:gd name="T50" fmla="*/ 264 w 266"/>
                  <a:gd name="T51" fmla="*/ 7 h 72"/>
                  <a:gd name="T52" fmla="*/ 264 w 266"/>
                  <a:gd name="T53" fmla="*/ 5 h 72"/>
                  <a:gd name="T54" fmla="*/ 264 w 266"/>
                  <a:gd name="T55" fmla="*/ 2 h 72"/>
                  <a:gd name="T56" fmla="*/ 262 w 266"/>
                  <a:gd name="T57" fmla="*/ 0 h 72"/>
                  <a:gd name="T58" fmla="*/ 184 w 266"/>
                  <a:gd name="T59" fmla="*/ 2 h 72"/>
                  <a:gd name="T60" fmla="*/ 127 w 266"/>
                  <a:gd name="T61" fmla="*/ 2 h 72"/>
                  <a:gd name="T62" fmla="*/ 84 w 266"/>
                  <a:gd name="T63" fmla="*/ 5 h 72"/>
                  <a:gd name="T64" fmla="*/ 55 w 266"/>
                  <a:gd name="T65" fmla="*/ 5 h 72"/>
                  <a:gd name="T66" fmla="*/ 35 w 266"/>
                  <a:gd name="T67" fmla="*/ 5 h 72"/>
                  <a:gd name="T68" fmla="*/ 20 w 266"/>
                  <a:gd name="T69" fmla="*/ 7 h 72"/>
                  <a:gd name="T70" fmla="*/ 10 w 266"/>
                  <a:gd name="T71" fmla="*/ 7 h 72"/>
                  <a:gd name="T72" fmla="*/ 0 w 266"/>
                  <a:gd name="T73" fmla="*/ 9 h 72"/>
                  <a:gd name="T74" fmla="*/ 0 w 266"/>
                  <a:gd name="T75" fmla="*/ 21 h 72"/>
                  <a:gd name="T76" fmla="*/ 0 w 266"/>
                  <a:gd name="T77" fmla="*/ 35 h 72"/>
                  <a:gd name="T78" fmla="*/ 0 w 266"/>
                  <a:gd name="T79" fmla="*/ 49 h 72"/>
                  <a:gd name="T80" fmla="*/ 0 w 266"/>
                  <a:gd name="T81" fmla="*/ 62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6"/>
                  <a:gd name="T124" fmla="*/ 0 h 72"/>
                  <a:gd name="T125" fmla="*/ 266 w 266"/>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6" h="72">
                    <a:moveTo>
                      <a:pt x="0" y="62"/>
                    </a:moveTo>
                    <a:lnTo>
                      <a:pt x="2" y="64"/>
                    </a:lnTo>
                    <a:lnTo>
                      <a:pt x="6" y="66"/>
                    </a:lnTo>
                    <a:lnTo>
                      <a:pt x="8" y="68"/>
                    </a:lnTo>
                    <a:lnTo>
                      <a:pt x="10" y="70"/>
                    </a:lnTo>
                    <a:lnTo>
                      <a:pt x="30" y="70"/>
                    </a:lnTo>
                    <a:lnTo>
                      <a:pt x="53" y="70"/>
                    </a:lnTo>
                    <a:lnTo>
                      <a:pt x="73" y="70"/>
                    </a:lnTo>
                    <a:lnTo>
                      <a:pt x="96" y="70"/>
                    </a:lnTo>
                    <a:lnTo>
                      <a:pt x="116" y="72"/>
                    </a:lnTo>
                    <a:lnTo>
                      <a:pt x="137" y="72"/>
                    </a:lnTo>
                    <a:lnTo>
                      <a:pt x="159" y="72"/>
                    </a:lnTo>
                    <a:lnTo>
                      <a:pt x="180" y="72"/>
                    </a:lnTo>
                    <a:lnTo>
                      <a:pt x="190" y="72"/>
                    </a:lnTo>
                    <a:lnTo>
                      <a:pt x="200" y="70"/>
                    </a:lnTo>
                    <a:lnTo>
                      <a:pt x="210" y="70"/>
                    </a:lnTo>
                    <a:lnTo>
                      <a:pt x="223" y="68"/>
                    </a:lnTo>
                    <a:lnTo>
                      <a:pt x="233" y="66"/>
                    </a:lnTo>
                    <a:lnTo>
                      <a:pt x="243" y="64"/>
                    </a:lnTo>
                    <a:lnTo>
                      <a:pt x="253" y="64"/>
                    </a:lnTo>
                    <a:lnTo>
                      <a:pt x="264" y="62"/>
                    </a:lnTo>
                    <a:lnTo>
                      <a:pt x="264" y="47"/>
                    </a:lnTo>
                    <a:lnTo>
                      <a:pt x="266" y="33"/>
                    </a:lnTo>
                    <a:lnTo>
                      <a:pt x="266" y="21"/>
                    </a:lnTo>
                    <a:lnTo>
                      <a:pt x="266" y="7"/>
                    </a:lnTo>
                    <a:lnTo>
                      <a:pt x="264" y="7"/>
                    </a:lnTo>
                    <a:lnTo>
                      <a:pt x="264" y="5"/>
                    </a:lnTo>
                    <a:lnTo>
                      <a:pt x="264" y="2"/>
                    </a:lnTo>
                    <a:lnTo>
                      <a:pt x="262" y="0"/>
                    </a:lnTo>
                    <a:lnTo>
                      <a:pt x="184" y="2"/>
                    </a:lnTo>
                    <a:lnTo>
                      <a:pt x="127" y="2"/>
                    </a:lnTo>
                    <a:lnTo>
                      <a:pt x="84" y="5"/>
                    </a:lnTo>
                    <a:lnTo>
                      <a:pt x="55" y="5"/>
                    </a:lnTo>
                    <a:lnTo>
                      <a:pt x="35" y="5"/>
                    </a:lnTo>
                    <a:lnTo>
                      <a:pt x="20" y="7"/>
                    </a:lnTo>
                    <a:lnTo>
                      <a:pt x="10" y="7"/>
                    </a:lnTo>
                    <a:lnTo>
                      <a:pt x="0" y="9"/>
                    </a:lnTo>
                    <a:lnTo>
                      <a:pt x="0" y="21"/>
                    </a:lnTo>
                    <a:lnTo>
                      <a:pt x="0" y="35"/>
                    </a:lnTo>
                    <a:lnTo>
                      <a:pt x="0" y="49"/>
                    </a:lnTo>
                    <a:lnTo>
                      <a:pt x="0" y="6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2" name="Freeform 473"/>
              <p:cNvSpPr>
                <a:spLocks/>
              </p:cNvSpPr>
              <p:nvPr/>
            </p:nvSpPr>
            <p:spPr bwMode="auto">
              <a:xfrm>
                <a:off x="2760" y="1868"/>
                <a:ext cx="264" cy="47"/>
              </a:xfrm>
              <a:custGeom>
                <a:avLst/>
                <a:gdLst>
                  <a:gd name="T0" fmla="*/ 0 w 264"/>
                  <a:gd name="T1" fmla="*/ 39 h 47"/>
                  <a:gd name="T2" fmla="*/ 33 w 264"/>
                  <a:gd name="T3" fmla="*/ 39 h 47"/>
                  <a:gd name="T4" fmla="*/ 65 w 264"/>
                  <a:gd name="T5" fmla="*/ 41 h 47"/>
                  <a:gd name="T6" fmla="*/ 98 w 264"/>
                  <a:gd name="T7" fmla="*/ 41 h 47"/>
                  <a:gd name="T8" fmla="*/ 131 w 264"/>
                  <a:gd name="T9" fmla="*/ 43 h 47"/>
                  <a:gd name="T10" fmla="*/ 164 w 264"/>
                  <a:gd name="T11" fmla="*/ 43 h 47"/>
                  <a:gd name="T12" fmla="*/ 198 w 264"/>
                  <a:gd name="T13" fmla="*/ 45 h 47"/>
                  <a:gd name="T14" fmla="*/ 231 w 264"/>
                  <a:gd name="T15" fmla="*/ 45 h 47"/>
                  <a:gd name="T16" fmla="*/ 264 w 264"/>
                  <a:gd name="T17" fmla="*/ 47 h 47"/>
                  <a:gd name="T18" fmla="*/ 264 w 264"/>
                  <a:gd name="T19" fmla="*/ 37 h 47"/>
                  <a:gd name="T20" fmla="*/ 262 w 264"/>
                  <a:gd name="T21" fmla="*/ 26 h 47"/>
                  <a:gd name="T22" fmla="*/ 260 w 264"/>
                  <a:gd name="T23" fmla="*/ 14 h 47"/>
                  <a:gd name="T24" fmla="*/ 258 w 264"/>
                  <a:gd name="T25" fmla="*/ 4 h 47"/>
                  <a:gd name="T26" fmla="*/ 227 w 264"/>
                  <a:gd name="T27" fmla="*/ 4 h 47"/>
                  <a:gd name="T28" fmla="*/ 196 w 264"/>
                  <a:gd name="T29" fmla="*/ 4 h 47"/>
                  <a:gd name="T30" fmla="*/ 166 w 264"/>
                  <a:gd name="T31" fmla="*/ 4 h 47"/>
                  <a:gd name="T32" fmla="*/ 133 w 264"/>
                  <a:gd name="T33" fmla="*/ 2 h 47"/>
                  <a:gd name="T34" fmla="*/ 102 w 264"/>
                  <a:gd name="T35" fmla="*/ 2 h 47"/>
                  <a:gd name="T36" fmla="*/ 72 w 264"/>
                  <a:gd name="T37" fmla="*/ 2 h 47"/>
                  <a:gd name="T38" fmla="*/ 39 w 264"/>
                  <a:gd name="T39" fmla="*/ 0 h 47"/>
                  <a:gd name="T40" fmla="*/ 8 w 264"/>
                  <a:gd name="T41" fmla="*/ 0 h 47"/>
                  <a:gd name="T42" fmla="*/ 6 w 264"/>
                  <a:gd name="T43" fmla="*/ 4 h 47"/>
                  <a:gd name="T44" fmla="*/ 4 w 264"/>
                  <a:gd name="T45" fmla="*/ 10 h 47"/>
                  <a:gd name="T46" fmla="*/ 2 w 264"/>
                  <a:gd name="T47" fmla="*/ 20 h 47"/>
                  <a:gd name="T48" fmla="*/ 0 w 264"/>
                  <a:gd name="T49" fmla="*/ 39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47"/>
                  <a:gd name="T77" fmla="*/ 264 w 26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47">
                    <a:moveTo>
                      <a:pt x="0" y="39"/>
                    </a:moveTo>
                    <a:lnTo>
                      <a:pt x="33" y="39"/>
                    </a:lnTo>
                    <a:lnTo>
                      <a:pt x="65" y="41"/>
                    </a:lnTo>
                    <a:lnTo>
                      <a:pt x="98" y="41"/>
                    </a:lnTo>
                    <a:lnTo>
                      <a:pt x="131" y="43"/>
                    </a:lnTo>
                    <a:lnTo>
                      <a:pt x="164" y="43"/>
                    </a:lnTo>
                    <a:lnTo>
                      <a:pt x="198" y="45"/>
                    </a:lnTo>
                    <a:lnTo>
                      <a:pt x="231" y="45"/>
                    </a:lnTo>
                    <a:lnTo>
                      <a:pt x="264" y="47"/>
                    </a:lnTo>
                    <a:lnTo>
                      <a:pt x="264" y="37"/>
                    </a:lnTo>
                    <a:lnTo>
                      <a:pt x="262" y="26"/>
                    </a:lnTo>
                    <a:lnTo>
                      <a:pt x="260" y="14"/>
                    </a:lnTo>
                    <a:lnTo>
                      <a:pt x="258" y="4"/>
                    </a:lnTo>
                    <a:lnTo>
                      <a:pt x="227" y="4"/>
                    </a:lnTo>
                    <a:lnTo>
                      <a:pt x="196" y="4"/>
                    </a:lnTo>
                    <a:lnTo>
                      <a:pt x="166" y="4"/>
                    </a:lnTo>
                    <a:lnTo>
                      <a:pt x="133" y="2"/>
                    </a:lnTo>
                    <a:lnTo>
                      <a:pt x="102" y="2"/>
                    </a:lnTo>
                    <a:lnTo>
                      <a:pt x="72" y="2"/>
                    </a:lnTo>
                    <a:lnTo>
                      <a:pt x="39" y="0"/>
                    </a:lnTo>
                    <a:lnTo>
                      <a:pt x="8" y="0"/>
                    </a:lnTo>
                    <a:lnTo>
                      <a:pt x="6" y="4"/>
                    </a:lnTo>
                    <a:lnTo>
                      <a:pt x="4" y="10"/>
                    </a:lnTo>
                    <a:lnTo>
                      <a:pt x="2" y="20"/>
                    </a:lnTo>
                    <a:lnTo>
                      <a:pt x="0" y="3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3" name="Freeform 474"/>
              <p:cNvSpPr>
                <a:spLocks/>
              </p:cNvSpPr>
              <p:nvPr/>
            </p:nvSpPr>
            <p:spPr bwMode="auto">
              <a:xfrm>
                <a:off x="2764" y="1682"/>
                <a:ext cx="241" cy="51"/>
              </a:xfrm>
              <a:custGeom>
                <a:avLst/>
                <a:gdLst>
                  <a:gd name="T0" fmla="*/ 0 w 241"/>
                  <a:gd name="T1" fmla="*/ 43 h 51"/>
                  <a:gd name="T2" fmla="*/ 12 w 241"/>
                  <a:gd name="T3" fmla="*/ 43 h 51"/>
                  <a:gd name="T4" fmla="*/ 23 w 241"/>
                  <a:gd name="T5" fmla="*/ 45 h 51"/>
                  <a:gd name="T6" fmla="*/ 35 w 241"/>
                  <a:gd name="T7" fmla="*/ 45 h 51"/>
                  <a:gd name="T8" fmla="*/ 47 w 241"/>
                  <a:gd name="T9" fmla="*/ 47 h 51"/>
                  <a:gd name="T10" fmla="*/ 57 w 241"/>
                  <a:gd name="T11" fmla="*/ 49 h 51"/>
                  <a:gd name="T12" fmla="*/ 70 w 241"/>
                  <a:gd name="T13" fmla="*/ 49 h 51"/>
                  <a:gd name="T14" fmla="*/ 80 w 241"/>
                  <a:gd name="T15" fmla="*/ 51 h 51"/>
                  <a:gd name="T16" fmla="*/ 92 w 241"/>
                  <a:gd name="T17" fmla="*/ 51 h 51"/>
                  <a:gd name="T18" fmla="*/ 111 w 241"/>
                  <a:gd name="T19" fmla="*/ 51 h 51"/>
                  <a:gd name="T20" fmla="*/ 129 w 241"/>
                  <a:gd name="T21" fmla="*/ 49 h 51"/>
                  <a:gd name="T22" fmla="*/ 147 w 241"/>
                  <a:gd name="T23" fmla="*/ 49 h 51"/>
                  <a:gd name="T24" fmla="*/ 166 w 241"/>
                  <a:gd name="T25" fmla="*/ 47 h 51"/>
                  <a:gd name="T26" fmla="*/ 184 w 241"/>
                  <a:gd name="T27" fmla="*/ 45 h 51"/>
                  <a:gd name="T28" fmla="*/ 203 w 241"/>
                  <a:gd name="T29" fmla="*/ 43 h 51"/>
                  <a:gd name="T30" fmla="*/ 223 w 241"/>
                  <a:gd name="T31" fmla="*/ 43 h 51"/>
                  <a:gd name="T32" fmla="*/ 241 w 241"/>
                  <a:gd name="T33" fmla="*/ 41 h 51"/>
                  <a:gd name="T34" fmla="*/ 241 w 241"/>
                  <a:gd name="T35" fmla="*/ 31 h 51"/>
                  <a:gd name="T36" fmla="*/ 241 w 241"/>
                  <a:gd name="T37" fmla="*/ 21 h 51"/>
                  <a:gd name="T38" fmla="*/ 241 w 241"/>
                  <a:gd name="T39" fmla="*/ 11 h 51"/>
                  <a:gd name="T40" fmla="*/ 241 w 241"/>
                  <a:gd name="T41" fmla="*/ 0 h 51"/>
                  <a:gd name="T42" fmla="*/ 225 w 241"/>
                  <a:gd name="T43" fmla="*/ 0 h 51"/>
                  <a:gd name="T44" fmla="*/ 198 w 241"/>
                  <a:gd name="T45" fmla="*/ 0 h 51"/>
                  <a:gd name="T46" fmla="*/ 168 w 241"/>
                  <a:gd name="T47" fmla="*/ 2 h 51"/>
                  <a:gd name="T48" fmla="*/ 131 w 241"/>
                  <a:gd name="T49" fmla="*/ 6 h 51"/>
                  <a:gd name="T50" fmla="*/ 94 w 241"/>
                  <a:gd name="T51" fmla="*/ 8 h 51"/>
                  <a:gd name="T52" fmla="*/ 59 w 241"/>
                  <a:gd name="T53" fmla="*/ 13 h 51"/>
                  <a:gd name="T54" fmla="*/ 31 w 241"/>
                  <a:gd name="T55" fmla="*/ 15 h 51"/>
                  <a:gd name="T56" fmla="*/ 6 w 241"/>
                  <a:gd name="T57" fmla="*/ 15 h 51"/>
                  <a:gd name="T58" fmla="*/ 4 w 241"/>
                  <a:gd name="T59" fmla="*/ 21 h 51"/>
                  <a:gd name="T60" fmla="*/ 4 w 241"/>
                  <a:gd name="T61" fmla="*/ 29 h 51"/>
                  <a:gd name="T62" fmla="*/ 2 w 241"/>
                  <a:gd name="T63" fmla="*/ 35 h 51"/>
                  <a:gd name="T64" fmla="*/ 0 w 241"/>
                  <a:gd name="T65" fmla="*/ 43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51"/>
                  <a:gd name="T101" fmla="*/ 241 w 24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51">
                    <a:moveTo>
                      <a:pt x="0" y="43"/>
                    </a:moveTo>
                    <a:lnTo>
                      <a:pt x="12" y="43"/>
                    </a:lnTo>
                    <a:lnTo>
                      <a:pt x="23" y="45"/>
                    </a:lnTo>
                    <a:lnTo>
                      <a:pt x="35" y="45"/>
                    </a:lnTo>
                    <a:lnTo>
                      <a:pt x="47" y="47"/>
                    </a:lnTo>
                    <a:lnTo>
                      <a:pt x="57" y="49"/>
                    </a:lnTo>
                    <a:lnTo>
                      <a:pt x="70" y="49"/>
                    </a:lnTo>
                    <a:lnTo>
                      <a:pt x="80" y="51"/>
                    </a:lnTo>
                    <a:lnTo>
                      <a:pt x="92" y="51"/>
                    </a:lnTo>
                    <a:lnTo>
                      <a:pt x="111" y="51"/>
                    </a:lnTo>
                    <a:lnTo>
                      <a:pt x="129" y="49"/>
                    </a:lnTo>
                    <a:lnTo>
                      <a:pt x="147" y="49"/>
                    </a:lnTo>
                    <a:lnTo>
                      <a:pt x="166" y="47"/>
                    </a:lnTo>
                    <a:lnTo>
                      <a:pt x="184" y="45"/>
                    </a:lnTo>
                    <a:lnTo>
                      <a:pt x="203" y="43"/>
                    </a:lnTo>
                    <a:lnTo>
                      <a:pt x="223" y="43"/>
                    </a:lnTo>
                    <a:lnTo>
                      <a:pt x="241" y="41"/>
                    </a:lnTo>
                    <a:lnTo>
                      <a:pt x="241" y="31"/>
                    </a:lnTo>
                    <a:lnTo>
                      <a:pt x="241" y="21"/>
                    </a:lnTo>
                    <a:lnTo>
                      <a:pt x="241" y="11"/>
                    </a:lnTo>
                    <a:lnTo>
                      <a:pt x="241" y="0"/>
                    </a:lnTo>
                    <a:lnTo>
                      <a:pt x="225" y="0"/>
                    </a:lnTo>
                    <a:lnTo>
                      <a:pt x="198" y="0"/>
                    </a:lnTo>
                    <a:lnTo>
                      <a:pt x="168" y="2"/>
                    </a:lnTo>
                    <a:lnTo>
                      <a:pt x="131" y="6"/>
                    </a:lnTo>
                    <a:lnTo>
                      <a:pt x="94" y="8"/>
                    </a:lnTo>
                    <a:lnTo>
                      <a:pt x="59" y="13"/>
                    </a:lnTo>
                    <a:lnTo>
                      <a:pt x="31" y="15"/>
                    </a:lnTo>
                    <a:lnTo>
                      <a:pt x="6" y="15"/>
                    </a:lnTo>
                    <a:lnTo>
                      <a:pt x="4" y="21"/>
                    </a:lnTo>
                    <a:lnTo>
                      <a:pt x="4" y="29"/>
                    </a:lnTo>
                    <a:lnTo>
                      <a:pt x="2" y="35"/>
                    </a:lnTo>
                    <a:lnTo>
                      <a:pt x="0" y="43"/>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4" name="Freeform 475"/>
              <p:cNvSpPr>
                <a:spLocks/>
              </p:cNvSpPr>
              <p:nvPr/>
            </p:nvSpPr>
            <p:spPr bwMode="auto">
              <a:xfrm>
                <a:off x="2783" y="1642"/>
                <a:ext cx="282" cy="183"/>
              </a:xfrm>
              <a:custGeom>
                <a:avLst/>
                <a:gdLst>
                  <a:gd name="T0" fmla="*/ 0 w 282"/>
                  <a:gd name="T1" fmla="*/ 24 h 183"/>
                  <a:gd name="T2" fmla="*/ 0 w 282"/>
                  <a:gd name="T3" fmla="*/ 28 h 183"/>
                  <a:gd name="T4" fmla="*/ 2 w 282"/>
                  <a:gd name="T5" fmla="*/ 32 h 183"/>
                  <a:gd name="T6" fmla="*/ 2 w 282"/>
                  <a:gd name="T7" fmla="*/ 36 h 183"/>
                  <a:gd name="T8" fmla="*/ 2 w 282"/>
                  <a:gd name="T9" fmla="*/ 40 h 183"/>
                  <a:gd name="T10" fmla="*/ 14 w 282"/>
                  <a:gd name="T11" fmla="*/ 40 h 183"/>
                  <a:gd name="T12" fmla="*/ 24 w 282"/>
                  <a:gd name="T13" fmla="*/ 40 h 183"/>
                  <a:gd name="T14" fmla="*/ 34 w 282"/>
                  <a:gd name="T15" fmla="*/ 40 h 183"/>
                  <a:gd name="T16" fmla="*/ 45 w 282"/>
                  <a:gd name="T17" fmla="*/ 40 h 183"/>
                  <a:gd name="T18" fmla="*/ 57 w 282"/>
                  <a:gd name="T19" fmla="*/ 40 h 183"/>
                  <a:gd name="T20" fmla="*/ 67 w 282"/>
                  <a:gd name="T21" fmla="*/ 40 h 183"/>
                  <a:gd name="T22" fmla="*/ 77 w 282"/>
                  <a:gd name="T23" fmla="*/ 42 h 183"/>
                  <a:gd name="T24" fmla="*/ 87 w 282"/>
                  <a:gd name="T25" fmla="*/ 42 h 183"/>
                  <a:gd name="T26" fmla="*/ 106 w 282"/>
                  <a:gd name="T27" fmla="*/ 40 h 183"/>
                  <a:gd name="T28" fmla="*/ 124 w 282"/>
                  <a:gd name="T29" fmla="*/ 36 h 183"/>
                  <a:gd name="T30" fmla="*/ 143 w 282"/>
                  <a:gd name="T31" fmla="*/ 34 h 183"/>
                  <a:gd name="T32" fmla="*/ 161 w 282"/>
                  <a:gd name="T33" fmla="*/ 32 h 183"/>
                  <a:gd name="T34" fmla="*/ 179 w 282"/>
                  <a:gd name="T35" fmla="*/ 30 h 183"/>
                  <a:gd name="T36" fmla="*/ 198 w 282"/>
                  <a:gd name="T37" fmla="*/ 28 h 183"/>
                  <a:gd name="T38" fmla="*/ 216 w 282"/>
                  <a:gd name="T39" fmla="*/ 24 h 183"/>
                  <a:gd name="T40" fmla="*/ 235 w 282"/>
                  <a:gd name="T41" fmla="*/ 22 h 183"/>
                  <a:gd name="T42" fmla="*/ 235 w 282"/>
                  <a:gd name="T43" fmla="*/ 36 h 183"/>
                  <a:gd name="T44" fmla="*/ 235 w 282"/>
                  <a:gd name="T45" fmla="*/ 48 h 183"/>
                  <a:gd name="T46" fmla="*/ 235 w 282"/>
                  <a:gd name="T47" fmla="*/ 63 h 183"/>
                  <a:gd name="T48" fmla="*/ 235 w 282"/>
                  <a:gd name="T49" fmla="*/ 77 h 183"/>
                  <a:gd name="T50" fmla="*/ 241 w 282"/>
                  <a:gd name="T51" fmla="*/ 79 h 183"/>
                  <a:gd name="T52" fmla="*/ 247 w 282"/>
                  <a:gd name="T53" fmla="*/ 79 h 183"/>
                  <a:gd name="T54" fmla="*/ 253 w 282"/>
                  <a:gd name="T55" fmla="*/ 81 h 183"/>
                  <a:gd name="T56" fmla="*/ 257 w 282"/>
                  <a:gd name="T57" fmla="*/ 81 h 183"/>
                  <a:gd name="T58" fmla="*/ 255 w 282"/>
                  <a:gd name="T59" fmla="*/ 106 h 183"/>
                  <a:gd name="T60" fmla="*/ 255 w 282"/>
                  <a:gd name="T61" fmla="*/ 128 h 183"/>
                  <a:gd name="T62" fmla="*/ 253 w 282"/>
                  <a:gd name="T63" fmla="*/ 152 h 183"/>
                  <a:gd name="T64" fmla="*/ 251 w 282"/>
                  <a:gd name="T65" fmla="*/ 177 h 183"/>
                  <a:gd name="T66" fmla="*/ 253 w 282"/>
                  <a:gd name="T67" fmla="*/ 181 h 183"/>
                  <a:gd name="T68" fmla="*/ 257 w 282"/>
                  <a:gd name="T69" fmla="*/ 181 h 183"/>
                  <a:gd name="T70" fmla="*/ 263 w 282"/>
                  <a:gd name="T71" fmla="*/ 183 h 183"/>
                  <a:gd name="T72" fmla="*/ 276 w 282"/>
                  <a:gd name="T73" fmla="*/ 181 h 183"/>
                  <a:gd name="T74" fmla="*/ 278 w 282"/>
                  <a:gd name="T75" fmla="*/ 169 h 183"/>
                  <a:gd name="T76" fmla="*/ 280 w 282"/>
                  <a:gd name="T77" fmla="*/ 146 h 183"/>
                  <a:gd name="T78" fmla="*/ 280 w 282"/>
                  <a:gd name="T79" fmla="*/ 95 h 183"/>
                  <a:gd name="T80" fmla="*/ 282 w 282"/>
                  <a:gd name="T81" fmla="*/ 0 h 183"/>
                  <a:gd name="T82" fmla="*/ 247 w 282"/>
                  <a:gd name="T83" fmla="*/ 0 h 183"/>
                  <a:gd name="T84" fmla="*/ 212 w 282"/>
                  <a:gd name="T85" fmla="*/ 0 h 183"/>
                  <a:gd name="T86" fmla="*/ 177 w 282"/>
                  <a:gd name="T87" fmla="*/ 2 h 183"/>
                  <a:gd name="T88" fmla="*/ 145 w 282"/>
                  <a:gd name="T89" fmla="*/ 2 h 183"/>
                  <a:gd name="T90" fmla="*/ 110 w 282"/>
                  <a:gd name="T91" fmla="*/ 2 h 183"/>
                  <a:gd name="T92" fmla="*/ 75 w 282"/>
                  <a:gd name="T93" fmla="*/ 4 h 183"/>
                  <a:gd name="T94" fmla="*/ 42 w 282"/>
                  <a:gd name="T95" fmla="*/ 4 h 183"/>
                  <a:gd name="T96" fmla="*/ 8 w 282"/>
                  <a:gd name="T97" fmla="*/ 4 h 183"/>
                  <a:gd name="T98" fmla="*/ 4 w 282"/>
                  <a:gd name="T99" fmla="*/ 8 h 183"/>
                  <a:gd name="T100" fmla="*/ 2 w 282"/>
                  <a:gd name="T101" fmla="*/ 12 h 183"/>
                  <a:gd name="T102" fmla="*/ 0 w 282"/>
                  <a:gd name="T103" fmla="*/ 16 h 183"/>
                  <a:gd name="T104" fmla="*/ 0 w 282"/>
                  <a:gd name="T105" fmla="*/ 24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2"/>
                  <a:gd name="T160" fmla="*/ 0 h 183"/>
                  <a:gd name="T161" fmla="*/ 282 w 282"/>
                  <a:gd name="T162" fmla="*/ 183 h 1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2" h="183">
                    <a:moveTo>
                      <a:pt x="0" y="24"/>
                    </a:moveTo>
                    <a:lnTo>
                      <a:pt x="0" y="28"/>
                    </a:lnTo>
                    <a:lnTo>
                      <a:pt x="2" y="32"/>
                    </a:lnTo>
                    <a:lnTo>
                      <a:pt x="2" y="36"/>
                    </a:lnTo>
                    <a:lnTo>
                      <a:pt x="2" y="40"/>
                    </a:lnTo>
                    <a:lnTo>
                      <a:pt x="14" y="40"/>
                    </a:lnTo>
                    <a:lnTo>
                      <a:pt x="24" y="40"/>
                    </a:lnTo>
                    <a:lnTo>
                      <a:pt x="34" y="40"/>
                    </a:lnTo>
                    <a:lnTo>
                      <a:pt x="45" y="40"/>
                    </a:lnTo>
                    <a:lnTo>
                      <a:pt x="57" y="40"/>
                    </a:lnTo>
                    <a:lnTo>
                      <a:pt x="67" y="40"/>
                    </a:lnTo>
                    <a:lnTo>
                      <a:pt x="77" y="42"/>
                    </a:lnTo>
                    <a:lnTo>
                      <a:pt x="87" y="42"/>
                    </a:lnTo>
                    <a:lnTo>
                      <a:pt x="106" y="40"/>
                    </a:lnTo>
                    <a:lnTo>
                      <a:pt x="124" y="36"/>
                    </a:lnTo>
                    <a:lnTo>
                      <a:pt x="143" y="34"/>
                    </a:lnTo>
                    <a:lnTo>
                      <a:pt x="161" y="32"/>
                    </a:lnTo>
                    <a:lnTo>
                      <a:pt x="179" y="30"/>
                    </a:lnTo>
                    <a:lnTo>
                      <a:pt x="198" y="28"/>
                    </a:lnTo>
                    <a:lnTo>
                      <a:pt x="216" y="24"/>
                    </a:lnTo>
                    <a:lnTo>
                      <a:pt x="235" y="22"/>
                    </a:lnTo>
                    <a:lnTo>
                      <a:pt x="235" y="36"/>
                    </a:lnTo>
                    <a:lnTo>
                      <a:pt x="235" y="48"/>
                    </a:lnTo>
                    <a:lnTo>
                      <a:pt x="235" y="63"/>
                    </a:lnTo>
                    <a:lnTo>
                      <a:pt x="235" y="77"/>
                    </a:lnTo>
                    <a:lnTo>
                      <a:pt x="241" y="79"/>
                    </a:lnTo>
                    <a:lnTo>
                      <a:pt x="247" y="79"/>
                    </a:lnTo>
                    <a:lnTo>
                      <a:pt x="253" y="81"/>
                    </a:lnTo>
                    <a:lnTo>
                      <a:pt x="257" y="81"/>
                    </a:lnTo>
                    <a:lnTo>
                      <a:pt x="255" y="106"/>
                    </a:lnTo>
                    <a:lnTo>
                      <a:pt x="255" y="128"/>
                    </a:lnTo>
                    <a:lnTo>
                      <a:pt x="253" y="152"/>
                    </a:lnTo>
                    <a:lnTo>
                      <a:pt x="251" y="177"/>
                    </a:lnTo>
                    <a:lnTo>
                      <a:pt x="253" y="181"/>
                    </a:lnTo>
                    <a:lnTo>
                      <a:pt x="257" y="181"/>
                    </a:lnTo>
                    <a:lnTo>
                      <a:pt x="263" y="183"/>
                    </a:lnTo>
                    <a:lnTo>
                      <a:pt x="276" y="181"/>
                    </a:lnTo>
                    <a:lnTo>
                      <a:pt x="278" y="169"/>
                    </a:lnTo>
                    <a:lnTo>
                      <a:pt x="280" y="146"/>
                    </a:lnTo>
                    <a:lnTo>
                      <a:pt x="280" y="95"/>
                    </a:lnTo>
                    <a:lnTo>
                      <a:pt x="282" y="0"/>
                    </a:lnTo>
                    <a:lnTo>
                      <a:pt x="247" y="0"/>
                    </a:lnTo>
                    <a:lnTo>
                      <a:pt x="212" y="0"/>
                    </a:lnTo>
                    <a:lnTo>
                      <a:pt x="177" y="2"/>
                    </a:lnTo>
                    <a:lnTo>
                      <a:pt x="145" y="2"/>
                    </a:lnTo>
                    <a:lnTo>
                      <a:pt x="110" y="2"/>
                    </a:lnTo>
                    <a:lnTo>
                      <a:pt x="75" y="4"/>
                    </a:lnTo>
                    <a:lnTo>
                      <a:pt x="42" y="4"/>
                    </a:lnTo>
                    <a:lnTo>
                      <a:pt x="8" y="4"/>
                    </a:lnTo>
                    <a:lnTo>
                      <a:pt x="4" y="8"/>
                    </a:lnTo>
                    <a:lnTo>
                      <a:pt x="2" y="12"/>
                    </a:lnTo>
                    <a:lnTo>
                      <a:pt x="0" y="16"/>
                    </a:lnTo>
                    <a:lnTo>
                      <a:pt x="0" y="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5" name="Freeform 476"/>
              <p:cNvSpPr>
                <a:spLocks/>
              </p:cNvSpPr>
              <p:nvPr/>
            </p:nvSpPr>
            <p:spPr bwMode="auto">
              <a:xfrm>
                <a:off x="3036" y="1900"/>
                <a:ext cx="321" cy="251"/>
              </a:xfrm>
              <a:custGeom>
                <a:avLst/>
                <a:gdLst>
                  <a:gd name="T0" fmla="*/ 0 w 321"/>
                  <a:gd name="T1" fmla="*/ 225 h 251"/>
                  <a:gd name="T2" fmla="*/ 2 w 321"/>
                  <a:gd name="T3" fmla="*/ 229 h 251"/>
                  <a:gd name="T4" fmla="*/ 2 w 321"/>
                  <a:gd name="T5" fmla="*/ 235 h 251"/>
                  <a:gd name="T6" fmla="*/ 2 w 321"/>
                  <a:gd name="T7" fmla="*/ 241 h 251"/>
                  <a:gd name="T8" fmla="*/ 2 w 321"/>
                  <a:gd name="T9" fmla="*/ 247 h 251"/>
                  <a:gd name="T10" fmla="*/ 37 w 321"/>
                  <a:gd name="T11" fmla="*/ 247 h 251"/>
                  <a:gd name="T12" fmla="*/ 70 w 321"/>
                  <a:gd name="T13" fmla="*/ 249 h 251"/>
                  <a:gd name="T14" fmla="*/ 104 w 321"/>
                  <a:gd name="T15" fmla="*/ 249 h 251"/>
                  <a:gd name="T16" fmla="*/ 139 w 321"/>
                  <a:gd name="T17" fmla="*/ 249 h 251"/>
                  <a:gd name="T18" fmla="*/ 172 w 321"/>
                  <a:gd name="T19" fmla="*/ 251 h 251"/>
                  <a:gd name="T20" fmla="*/ 207 w 321"/>
                  <a:gd name="T21" fmla="*/ 251 h 251"/>
                  <a:gd name="T22" fmla="*/ 241 w 321"/>
                  <a:gd name="T23" fmla="*/ 251 h 251"/>
                  <a:gd name="T24" fmla="*/ 276 w 321"/>
                  <a:gd name="T25" fmla="*/ 251 h 251"/>
                  <a:gd name="T26" fmla="*/ 288 w 321"/>
                  <a:gd name="T27" fmla="*/ 251 h 251"/>
                  <a:gd name="T28" fmla="*/ 299 w 321"/>
                  <a:gd name="T29" fmla="*/ 249 h 251"/>
                  <a:gd name="T30" fmla="*/ 311 w 321"/>
                  <a:gd name="T31" fmla="*/ 249 h 251"/>
                  <a:gd name="T32" fmla="*/ 321 w 321"/>
                  <a:gd name="T33" fmla="*/ 247 h 251"/>
                  <a:gd name="T34" fmla="*/ 321 w 321"/>
                  <a:gd name="T35" fmla="*/ 170 h 251"/>
                  <a:gd name="T36" fmla="*/ 321 w 321"/>
                  <a:gd name="T37" fmla="*/ 121 h 251"/>
                  <a:gd name="T38" fmla="*/ 321 w 321"/>
                  <a:gd name="T39" fmla="*/ 84 h 251"/>
                  <a:gd name="T40" fmla="*/ 321 w 321"/>
                  <a:gd name="T41" fmla="*/ 45 h 251"/>
                  <a:gd name="T42" fmla="*/ 319 w 321"/>
                  <a:gd name="T43" fmla="*/ 43 h 251"/>
                  <a:gd name="T44" fmla="*/ 317 w 321"/>
                  <a:gd name="T45" fmla="*/ 43 h 251"/>
                  <a:gd name="T46" fmla="*/ 313 w 321"/>
                  <a:gd name="T47" fmla="*/ 43 h 251"/>
                  <a:gd name="T48" fmla="*/ 311 w 321"/>
                  <a:gd name="T49" fmla="*/ 41 h 251"/>
                  <a:gd name="T50" fmla="*/ 311 w 321"/>
                  <a:gd name="T51" fmla="*/ 35 h 251"/>
                  <a:gd name="T52" fmla="*/ 311 w 321"/>
                  <a:gd name="T53" fmla="*/ 27 h 251"/>
                  <a:gd name="T54" fmla="*/ 311 w 321"/>
                  <a:gd name="T55" fmla="*/ 21 h 251"/>
                  <a:gd name="T56" fmla="*/ 311 w 321"/>
                  <a:gd name="T57" fmla="*/ 15 h 251"/>
                  <a:gd name="T58" fmla="*/ 297 w 321"/>
                  <a:gd name="T59" fmla="*/ 15 h 251"/>
                  <a:gd name="T60" fmla="*/ 282 w 321"/>
                  <a:gd name="T61" fmla="*/ 15 h 251"/>
                  <a:gd name="T62" fmla="*/ 268 w 321"/>
                  <a:gd name="T63" fmla="*/ 13 h 251"/>
                  <a:gd name="T64" fmla="*/ 256 w 321"/>
                  <a:gd name="T65" fmla="*/ 13 h 251"/>
                  <a:gd name="T66" fmla="*/ 241 w 321"/>
                  <a:gd name="T67" fmla="*/ 13 h 251"/>
                  <a:gd name="T68" fmla="*/ 227 w 321"/>
                  <a:gd name="T69" fmla="*/ 11 h 251"/>
                  <a:gd name="T70" fmla="*/ 213 w 321"/>
                  <a:gd name="T71" fmla="*/ 11 h 251"/>
                  <a:gd name="T72" fmla="*/ 198 w 321"/>
                  <a:gd name="T73" fmla="*/ 11 h 251"/>
                  <a:gd name="T74" fmla="*/ 190 w 321"/>
                  <a:gd name="T75" fmla="*/ 9 h 251"/>
                  <a:gd name="T76" fmla="*/ 182 w 321"/>
                  <a:gd name="T77" fmla="*/ 7 h 251"/>
                  <a:gd name="T78" fmla="*/ 172 w 321"/>
                  <a:gd name="T79" fmla="*/ 5 h 251"/>
                  <a:gd name="T80" fmla="*/ 164 w 321"/>
                  <a:gd name="T81" fmla="*/ 3 h 251"/>
                  <a:gd name="T82" fmla="*/ 127 w 321"/>
                  <a:gd name="T83" fmla="*/ 0 h 251"/>
                  <a:gd name="T84" fmla="*/ 100 w 321"/>
                  <a:gd name="T85" fmla="*/ 0 h 251"/>
                  <a:gd name="T86" fmla="*/ 80 w 321"/>
                  <a:gd name="T87" fmla="*/ 0 h 251"/>
                  <a:gd name="T88" fmla="*/ 63 w 321"/>
                  <a:gd name="T89" fmla="*/ 0 h 251"/>
                  <a:gd name="T90" fmla="*/ 49 w 321"/>
                  <a:gd name="T91" fmla="*/ 0 h 251"/>
                  <a:gd name="T92" fmla="*/ 39 w 321"/>
                  <a:gd name="T93" fmla="*/ 0 h 251"/>
                  <a:gd name="T94" fmla="*/ 25 w 321"/>
                  <a:gd name="T95" fmla="*/ 3 h 251"/>
                  <a:gd name="T96" fmla="*/ 10 w 321"/>
                  <a:gd name="T97" fmla="*/ 5 h 251"/>
                  <a:gd name="T98" fmla="*/ 6 w 321"/>
                  <a:gd name="T99" fmla="*/ 7 h 251"/>
                  <a:gd name="T100" fmla="*/ 4 w 321"/>
                  <a:gd name="T101" fmla="*/ 13 h 251"/>
                  <a:gd name="T102" fmla="*/ 4 w 321"/>
                  <a:gd name="T103" fmla="*/ 23 h 251"/>
                  <a:gd name="T104" fmla="*/ 2 w 321"/>
                  <a:gd name="T105" fmla="*/ 41 h 251"/>
                  <a:gd name="T106" fmla="*/ 2 w 321"/>
                  <a:gd name="T107" fmla="*/ 86 h 251"/>
                  <a:gd name="T108" fmla="*/ 2 w 321"/>
                  <a:gd name="T109" fmla="*/ 133 h 251"/>
                  <a:gd name="T110" fmla="*/ 2 w 321"/>
                  <a:gd name="T111" fmla="*/ 178 h 251"/>
                  <a:gd name="T112" fmla="*/ 0 w 321"/>
                  <a:gd name="T113" fmla="*/ 225 h 2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1"/>
                  <a:gd name="T172" fmla="*/ 0 h 251"/>
                  <a:gd name="T173" fmla="*/ 321 w 321"/>
                  <a:gd name="T174" fmla="*/ 251 h 2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1" h="251">
                    <a:moveTo>
                      <a:pt x="0" y="225"/>
                    </a:moveTo>
                    <a:lnTo>
                      <a:pt x="2" y="229"/>
                    </a:lnTo>
                    <a:lnTo>
                      <a:pt x="2" y="235"/>
                    </a:lnTo>
                    <a:lnTo>
                      <a:pt x="2" y="241"/>
                    </a:lnTo>
                    <a:lnTo>
                      <a:pt x="2" y="247"/>
                    </a:lnTo>
                    <a:lnTo>
                      <a:pt x="37" y="247"/>
                    </a:lnTo>
                    <a:lnTo>
                      <a:pt x="70" y="249"/>
                    </a:lnTo>
                    <a:lnTo>
                      <a:pt x="104" y="249"/>
                    </a:lnTo>
                    <a:lnTo>
                      <a:pt x="139" y="249"/>
                    </a:lnTo>
                    <a:lnTo>
                      <a:pt x="172" y="251"/>
                    </a:lnTo>
                    <a:lnTo>
                      <a:pt x="207" y="251"/>
                    </a:lnTo>
                    <a:lnTo>
                      <a:pt x="241" y="251"/>
                    </a:lnTo>
                    <a:lnTo>
                      <a:pt x="276" y="251"/>
                    </a:lnTo>
                    <a:lnTo>
                      <a:pt x="288" y="251"/>
                    </a:lnTo>
                    <a:lnTo>
                      <a:pt x="299" y="249"/>
                    </a:lnTo>
                    <a:lnTo>
                      <a:pt x="311" y="249"/>
                    </a:lnTo>
                    <a:lnTo>
                      <a:pt x="321" y="247"/>
                    </a:lnTo>
                    <a:lnTo>
                      <a:pt x="321" y="170"/>
                    </a:lnTo>
                    <a:lnTo>
                      <a:pt x="321" y="121"/>
                    </a:lnTo>
                    <a:lnTo>
                      <a:pt x="321" y="84"/>
                    </a:lnTo>
                    <a:lnTo>
                      <a:pt x="321" y="45"/>
                    </a:lnTo>
                    <a:lnTo>
                      <a:pt x="319" y="43"/>
                    </a:lnTo>
                    <a:lnTo>
                      <a:pt x="317" y="43"/>
                    </a:lnTo>
                    <a:lnTo>
                      <a:pt x="313" y="43"/>
                    </a:lnTo>
                    <a:lnTo>
                      <a:pt x="311" y="41"/>
                    </a:lnTo>
                    <a:lnTo>
                      <a:pt x="311" y="35"/>
                    </a:lnTo>
                    <a:lnTo>
                      <a:pt x="311" y="27"/>
                    </a:lnTo>
                    <a:lnTo>
                      <a:pt x="311" y="21"/>
                    </a:lnTo>
                    <a:lnTo>
                      <a:pt x="311" y="15"/>
                    </a:lnTo>
                    <a:lnTo>
                      <a:pt x="297" y="15"/>
                    </a:lnTo>
                    <a:lnTo>
                      <a:pt x="282" y="15"/>
                    </a:lnTo>
                    <a:lnTo>
                      <a:pt x="268" y="13"/>
                    </a:lnTo>
                    <a:lnTo>
                      <a:pt x="256" y="13"/>
                    </a:lnTo>
                    <a:lnTo>
                      <a:pt x="241" y="13"/>
                    </a:lnTo>
                    <a:lnTo>
                      <a:pt x="227" y="11"/>
                    </a:lnTo>
                    <a:lnTo>
                      <a:pt x="213" y="11"/>
                    </a:lnTo>
                    <a:lnTo>
                      <a:pt x="198" y="11"/>
                    </a:lnTo>
                    <a:lnTo>
                      <a:pt x="190" y="9"/>
                    </a:lnTo>
                    <a:lnTo>
                      <a:pt x="182" y="7"/>
                    </a:lnTo>
                    <a:lnTo>
                      <a:pt x="172" y="5"/>
                    </a:lnTo>
                    <a:lnTo>
                      <a:pt x="164" y="3"/>
                    </a:lnTo>
                    <a:lnTo>
                      <a:pt x="127" y="0"/>
                    </a:lnTo>
                    <a:lnTo>
                      <a:pt x="100" y="0"/>
                    </a:lnTo>
                    <a:lnTo>
                      <a:pt x="80" y="0"/>
                    </a:lnTo>
                    <a:lnTo>
                      <a:pt x="63" y="0"/>
                    </a:lnTo>
                    <a:lnTo>
                      <a:pt x="49" y="0"/>
                    </a:lnTo>
                    <a:lnTo>
                      <a:pt x="39" y="0"/>
                    </a:lnTo>
                    <a:lnTo>
                      <a:pt x="25" y="3"/>
                    </a:lnTo>
                    <a:lnTo>
                      <a:pt x="10" y="5"/>
                    </a:lnTo>
                    <a:lnTo>
                      <a:pt x="6" y="7"/>
                    </a:lnTo>
                    <a:lnTo>
                      <a:pt x="4" y="13"/>
                    </a:lnTo>
                    <a:lnTo>
                      <a:pt x="4" y="23"/>
                    </a:lnTo>
                    <a:lnTo>
                      <a:pt x="2" y="41"/>
                    </a:lnTo>
                    <a:lnTo>
                      <a:pt x="2" y="86"/>
                    </a:lnTo>
                    <a:lnTo>
                      <a:pt x="2" y="133"/>
                    </a:lnTo>
                    <a:lnTo>
                      <a:pt x="2" y="178"/>
                    </a:lnTo>
                    <a:lnTo>
                      <a:pt x="0" y="225"/>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6" name="Freeform 477"/>
              <p:cNvSpPr>
                <a:spLocks/>
              </p:cNvSpPr>
              <p:nvPr/>
            </p:nvSpPr>
            <p:spPr bwMode="auto">
              <a:xfrm>
                <a:off x="3040" y="1825"/>
                <a:ext cx="327" cy="67"/>
              </a:xfrm>
              <a:custGeom>
                <a:avLst/>
                <a:gdLst>
                  <a:gd name="T0" fmla="*/ 0 w 327"/>
                  <a:gd name="T1" fmla="*/ 57 h 67"/>
                  <a:gd name="T2" fmla="*/ 21 w 327"/>
                  <a:gd name="T3" fmla="*/ 57 h 67"/>
                  <a:gd name="T4" fmla="*/ 43 w 327"/>
                  <a:gd name="T5" fmla="*/ 59 h 67"/>
                  <a:gd name="T6" fmla="*/ 64 w 327"/>
                  <a:gd name="T7" fmla="*/ 61 h 67"/>
                  <a:gd name="T8" fmla="*/ 86 w 327"/>
                  <a:gd name="T9" fmla="*/ 61 h 67"/>
                  <a:gd name="T10" fmla="*/ 107 w 327"/>
                  <a:gd name="T11" fmla="*/ 63 h 67"/>
                  <a:gd name="T12" fmla="*/ 129 w 327"/>
                  <a:gd name="T13" fmla="*/ 65 h 67"/>
                  <a:gd name="T14" fmla="*/ 149 w 327"/>
                  <a:gd name="T15" fmla="*/ 67 h 67"/>
                  <a:gd name="T16" fmla="*/ 172 w 327"/>
                  <a:gd name="T17" fmla="*/ 67 h 67"/>
                  <a:gd name="T18" fmla="*/ 190 w 327"/>
                  <a:gd name="T19" fmla="*/ 67 h 67"/>
                  <a:gd name="T20" fmla="*/ 207 w 327"/>
                  <a:gd name="T21" fmla="*/ 67 h 67"/>
                  <a:gd name="T22" fmla="*/ 225 w 327"/>
                  <a:gd name="T23" fmla="*/ 67 h 67"/>
                  <a:gd name="T24" fmla="*/ 244 w 327"/>
                  <a:gd name="T25" fmla="*/ 65 h 67"/>
                  <a:gd name="T26" fmla="*/ 260 w 327"/>
                  <a:gd name="T27" fmla="*/ 65 h 67"/>
                  <a:gd name="T28" fmla="*/ 278 w 327"/>
                  <a:gd name="T29" fmla="*/ 63 h 67"/>
                  <a:gd name="T30" fmla="*/ 295 w 327"/>
                  <a:gd name="T31" fmla="*/ 63 h 67"/>
                  <a:gd name="T32" fmla="*/ 313 w 327"/>
                  <a:gd name="T33" fmla="*/ 61 h 67"/>
                  <a:gd name="T34" fmla="*/ 315 w 327"/>
                  <a:gd name="T35" fmla="*/ 55 h 67"/>
                  <a:gd name="T36" fmla="*/ 319 w 327"/>
                  <a:gd name="T37" fmla="*/ 49 h 67"/>
                  <a:gd name="T38" fmla="*/ 321 w 327"/>
                  <a:gd name="T39" fmla="*/ 43 h 67"/>
                  <a:gd name="T40" fmla="*/ 325 w 327"/>
                  <a:gd name="T41" fmla="*/ 35 h 67"/>
                  <a:gd name="T42" fmla="*/ 325 w 327"/>
                  <a:gd name="T43" fmla="*/ 27 h 67"/>
                  <a:gd name="T44" fmla="*/ 327 w 327"/>
                  <a:gd name="T45" fmla="*/ 18 h 67"/>
                  <a:gd name="T46" fmla="*/ 327 w 327"/>
                  <a:gd name="T47" fmla="*/ 10 h 67"/>
                  <a:gd name="T48" fmla="*/ 327 w 327"/>
                  <a:gd name="T49" fmla="*/ 4 h 67"/>
                  <a:gd name="T50" fmla="*/ 315 w 327"/>
                  <a:gd name="T51" fmla="*/ 4 h 67"/>
                  <a:gd name="T52" fmla="*/ 301 w 327"/>
                  <a:gd name="T53" fmla="*/ 4 h 67"/>
                  <a:gd name="T54" fmla="*/ 289 w 327"/>
                  <a:gd name="T55" fmla="*/ 2 h 67"/>
                  <a:gd name="T56" fmla="*/ 276 w 327"/>
                  <a:gd name="T57" fmla="*/ 2 h 67"/>
                  <a:gd name="T58" fmla="*/ 264 w 327"/>
                  <a:gd name="T59" fmla="*/ 2 h 67"/>
                  <a:gd name="T60" fmla="*/ 252 w 327"/>
                  <a:gd name="T61" fmla="*/ 0 h 67"/>
                  <a:gd name="T62" fmla="*/ 239 w 327"/>
                  <a:gd name="T63" fmla="*/ 0 h 67"/>
                  <a:gd name="T64" fmla="*/ 227 w 327"/>
                  <a:gd name="T65" fmla="*/ 0 h 67"/>
                  <a:gd name="T66" fmla="*/ 199 w 327"/>
                  <a:gd name="T67" fmla="*/ 2 h 67"/>
                  <a:gd name="T68" fmla="*/ 172 w 327"/>
                  <a:gd name="T69" fmla="*/ 4 h 67"/>
                  <a:gd name="T70" fmla="*/ 143 w 327"/>
                  <a:gd name="T71" fmla="*/ 6 h 67"/>
                  <a:gd name="T72" fmla="*/ 115 w 327"/>
                  <a:gd name="T73" fmla="*/ 8 h 67"/>
                  <a:gd name="T74" fmla="*/ 86 w 327"/>
                  <a:gd name="T75" fmla="*/ 10 h 67"/>
                  <a:gd name="T76" fmla="*/ 57 w 327"/>
                  <a:gd name="T77" fmla="*/ 12 h 67"/>
                  <a:gd name="T78" fmla="*/ 31 w 327"/>
                  <a:gd name="T79" fmla="*/ 14 h 67"/>
                  <a:gd name="T80" fmla="*/ 2 w 327"/>
                  <a:gd name="T81" fmla="*/ 16 h 67"/>
                  <a:gd name="T82" fmla="*/ 2 w 327"/>
                  <a:gd name="T83" fmla="*/ 27 h 67"/>
                  <a:gd name="T84" fmla="*/ 2 w 327"/>
                  <a:gd name="T85" fmla="*/ 37 h 67"/>
                  <a:gd name="T86" fmla="*/ 0 w 327"/>
                  <a:gd name="T87" fmla="*/ 47 h 67"/>
                  <a:gd name="T88" fmla="*/ 0 w 327"/>
                  <a:gd name="T89" fmla="*/ 57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7"/>
                  <a:gd name="T136" fmla="*/ 0 h 67"/>
                  <a:gd name="T137" fmla="*/ 327 w 327"/>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7" h="67">
                    <a:moveTo>
                      <a:pt x="0" y="57"/>
                    </a:moveTo>
                    <a:lnTo>
                      <a:pt x="21" y="57"/>
                    </a:lnTo>
                    <a:lnTo>
                      <a:pt x="43" y="59"/>
                    </a:lnTo>
                    <a:lnTo>
                      <a:pt x="64" y="61"/>
                    </a:lnTo>
                    <a:lnTo>
                      <a:pt x="86" y="61"/>
                    </a:lnTo>
                    <a:lnTo>
                      <a:pt x="107" y="63"/>
                    </a:lnTo>
                    <a:lnTo>
                      <a:pt x="129" y="65"/>
                    </a:lnTo>
                    <a:lnTo>
                      <a:pt x="149" y="67"/>
                    </a:lnTo>
                    <a:lnTo>
                      <a:pt x="172" y="67"/>
                    </a:lnTo>
                    <a:lnTo>
                      <a:pt x="190" y="67"/>
                    </a:lnTo>
                    <a:lnTo>
                      <a:pt x="207" y="67"/>
                    </a:lnTo>
                    <a:lnTo>
                      <a:pt x="225" y="67"/>
                    </a:lnTo>
                    <a:lnTo>
                      <a:pt x="244" y="65"/>
                    </a:lnTo>
                    <a:lnTo>
                      <a:pt x="260" y="65"/>
                    </a:lnTo>
                    <a:lnTo>
                      <a:pt x="278" y="63"/>
                    </a:lnTo>
                    <a:lnTo>
                      <a:pt x="295" y="63"/>
                    </a:lnTo>
                    <a:lnTo>
                      <a:pt x="313" y="61"/>
                    </a:lnTo>
                    <a:lnTo>
                      <a:pt x="315" y="55"/>
                    </a:lnTo>
                    <a:lnTo>
                      <a:pt x="319" y="49"/>
                    </a:lnTo>
                    <a:lnTo>
                      <a:pt x="321" y="43"/>
                    </a:lnTo>
                    <a:lnTo>
                      <a:pt x="325" y="35"/>
                    </a:lnTo>
                    <a:lnTo>
                      <a:pt x="325" y="27"/>
                    </a:lnTo>
                    <a:lnTo>
                      <a:pt x="327" y="18"/>
                    </a:lnTo>
                    <a:lnTo>
                      <a:pt x="327" y="10"/>
                    </a:lnTo>
                    <a:lnTo>
                      <a:pt x="327" y="4"/>
                    </a:lnTo>
                    <a:lnTo>
                      <a:pt x="315" y="4"/>
                    </a:lnTo>
                    <a:lnTo>
                      <a:pt x="301" y="4"/>
                    </a:lnTo>
                    <a:lnTo>
                      <a:pt x="289" y="2"/>
                    </a:lnTo>
                    <a:lnTo>
                      <a:pt x="276" y="2"/>
                    </a:lnTo>
                    <a:lnTo>
                      <a:pt x="264" y="2"/>
                    </a:lnTo>
                    <a:lnTo>
                      <a:pt x="252" y="0"/>
                    </a:lnTo>
                    <a:lnTo>
                      <a:pt x="239" y="0"/>
                    </a:lnTo>
                    <a:lnTo>
                      <a:pt x="227" y="0"/>
                    </a:lnTo>
                    <a:lnTo>
                      <a:pt x="199" y="2"/>
                    </a:lnTo>
                    <a:lnTo>
                      <a:pt x="172" y="4"/>
                    </a:lnTo>
                    <a:lnTo>
                      <a:pt x="143" y="6"/>
                    </a:lnTo>
                    <a:lnTo>
                      <a:pt x="115" y="8"/>
                    </a:lnTo>
                    <a:lnTo>
                      <a:pt x="86" y="10"/>
                    </a:lnTo>
                    <a:lnTo>
                      <a:pt x="57" y="12"/>
                    </a:lnTo>
                    <a:lnTo>
                      <a:pt x="31" y="14"/>
                    </a:lnTo>
                    <a:lnTo>
                      <a:pt x="2" y="16"/>
                    </a:lnTo>
                    <a:lnTo>
                      <a:pt x="2" y="27"/>
                    </a:lnTo>
                    <a:lnTo>
                      <a:pt x="2" y="37"/>
                    </a:lnTo>
                    <a:lnTo>
                      <a:pt x="0" y="47"/>
                    </a:lnTo>
                    <a:lnTo>
                      <a:pt x="0" y="5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7" name="Freeform 478"/>
              <p:cNvSpPr>
                <a:spLocks/>
              </p:cNvSpPr>
              <p:nvPr/>
            </p:nvSpPr>
            <p:spPr bwMode="auto">
              <a:xfrm>
                <a:off x="3073" y="1760"/>
                <a:ext cx="292" cy="63"/>
              </a:xfrm>
              <a:custGeom>
                <a:avLst/>
                <a:gdLst>
                  <a:gd name="T0" fmla="*/ 0 w 292"/>
                  <a:gd name="T1" fmla="*/ 63 h 63"/>
                  <a:gd name="T2" fmla="*/ 41 w 292"/>
                  <a:gd name="T3" fmla="*/ 59 h 63"/>
                  <a:gd name="T4" fmla="*/ 76 w 292"/>
                  <a:gd name="T5" fmla="*/ 59 h 63"/>
                  <a:gd name="T6" fmla="*/ 102 w 292"/>
                  <a:gd name="T7" fmla="*/ 57 h 63"/>
                  <a:gd name="T8" fmla="*/ 125 w 292"/>
                  <a:gd name="T9" fmla="*/ 57 h 63"/>
                  <a:gd name="T10" fmla="*/ 145 w 292"/>
                  <a:gd name="T11" fmla="*/ 55 h 63"/>
                  <a:gd name="T12" fmla="*/ 168 w 292"/>
                  <a:gd name="T13" fmla="*/ 55 h 63"/>
                  <a:gd name="T14" fmla="*/ 190 w 292"/>
                  <a:gd name="T15" fmla="*/ 53 h 63"/>
                  <a:gd name="T16" fmla="*/ 219 w 292"/>
                  <a:gd name="T17" fmla="*/ 51 h 63"/>
                  <a:gd name="T18" fmla="*/ 221 w 292"/>
                  <a:gd name="T19" fmla="*/ 49 h 63"/>
                  <a:gd name="T20" fmla="*/ 223 w 292"/>
                  <a:gd name="T21" fmla="*/ 49 h 63"/>
                  <a:gd name="T22" fmla="*/ 225 w 292"/>
                  <a:gd name="T23" fmla="*/ 49 h 63"/>
                  <a:gd name="T24" fmla="*/ 231 w 292"/>
                  <a:gd name="T25" fmla="*/ 47 h 63"/>
                  <a:gd name="T26" fmla="*/ 239 w 292"/>
                  <a:gd name="T27" fmla="*/ 47 h 63"/>
                  <a:gd name="T28" fmla="*/ 249 w 292"/>
                  <a:gd name="T29" fmla="*/ 47 h 63"/>
                  <a:gd name="T30" fmla="*/ 266 w 292"/>
                  <a:gd name="T31" fmla="*/ 49 h 63"/>
                  <a:gd name="T32" fmla="*/ 288 w 292"/>
                  <a:gd name="T33" fmla="*/ 49 h 63"/>
                  <a:gd name="T34" fmla="*/ 290 w 292"/>
                  <a:gd name="T35" fmla="*/ 39 h 63"/>
                  <a:gd name="T36" fmla="*/ 292 w 292"/>
                  <a:gd name="T37" fmla="*/ 28 h 63"/>
                  <a:gd name="T38" fmla="*/ 292 w 292"/>
                  <a:gd name="T39" fmla="*/ 20 h 63"/>
                  <a:gd name="T40" fmla="*/ 292 w 292"/>
                  <a:gd name="T41" fmla="*/ 10 h 63"/>
                  <a:gd name="T42" fmla="*/ 217 w 292"/>
                  <a:gd name="T43" fmla="*/ 8 h 63"/>
                  <a:gd name="T44" fmla="*/ 159 w 292"/>
                  <a:gd name="T45" fmla="*/ 6 h 63"/>
                  <a:gd name="T46" fmla="*/ 119 w 292"/>
                  <a:gd name="T47" fmla="*/ 6 h 63"/>
                  <a:gd name="T48" fmla="*/ 90 w 292"/>
                  <a:gd name="T49" fmla="*/ 4 h 63"/>
                  <a:gd name="T50" fmla="*/ 71 w 292"/>
                  <a:gd name="T51" fmla="*/ 4 h 63"/>
                  <a:gd name="T52" fmla="*/ 59 w 292"/>
                  <a:gd name="T53" fmla="*/ 2 h 63"/>
                  <a:gd name="T54" fmla="*/ 53 w 292"/>
                  <a:gd name="T55" fmla="*/ 2 h 63"/>
                  <a:gd name="T56" fmla="*/ 47 w 292"/>
                  <a:gd name="T57" fmla="*/ 0 h 63"/>
                  <a:gd name="T58" fmla="*/ 37 w 292"/>
                  <a:gd name="T59" fmla="*/ 0 h 63"/>
                  <a:gd name="T60" fmla="*/ 29 w 292"/>
                  <a:gd name="T61" fmla="*/ 2 h 63"/>
                  <a:gd name="T62" fmla="*/ 18 w 292"/>
                  <a:gd name="T63" fmla="*/ 2 h 63"/>
                  <a:gd name="T64" fmla="*/ 6 w 292"/>
                  <a:gd name="T65" fmla="*/ 4 h 63"/>
                  <a:gd name="T66" fmla="*/ 4 w 292"/>
                  <a:gd name="T67" fmla="*/ 18 h 63"/>
                  <a:gd name="T68" fmla="*/ 4 w 292"/>
                  <a:gd name="T69" fmla="*/ 34 h 63"/>
                  <a:gd name="T70" fmla="*/ 2 w 292"/>
                  <a:gd name="T71" fmla="*/ 49 h 63"/>
                  <a:gd name="T72" fmla="*/ 0 w 292"/>
                  <a:gd name="T73" fmla="*/ 63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3"/>
                  <a:gd name="T113" fmla="*/ 292 w 292"/>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3">
                    <a:moveTo>
                      <a:pt x="0" y="63"/>
                    </a:moveTo>
                    <a:lnTo>
                      <a:pt x="41" y="59"/>
                    </a:lnTo>
                    <a:lnTo>
                      <a:pt x="76" y="59"/>
                    </a:lnTo>
                    <a:lnTo>
                      <a:pt x="102" y="57"/>
                    </a:lnTo>
                    <a:lnTo>
                      <a:pt x="125" y="57"/>
                    </a:lnTo>
                    <a:lnTo>
                      <a:pt x="145" y="55"/>
                    </a:lnTo>
                    <a:lnTo>
                      <a:pt x="168" y="55"/>
                    </a:lnTo>
                    <a:lnTo>
                      <a:pt x="190" y="53"/>
                    </a:lnTo>
                    <a:lnTo>
                      <a:pt x="219" y="51"/>
                    </a:lnTo>
                    <a:lnTo>
                      <a:pt x="221" y="49"/>
                    </a:lnTo>
                    <a:lnTo>
                      <a:pt x="223" y="49"/>
                    </a:lnTo>
                    <a:lnTo>
                      <a:pt x="225" y="49"/>
                    </a:lnTo>
                    <a:lnTo>
                      <a:pt x="231" y="47"/>
                    </a:lnTo>
                    <a:lnTo>
                      <a:pt x="239" y="47"/>
                    </a:lnTo>
                    <a:lnTo>
                      <a:pt x="249" y="47"/>
                    </a:lnTo>
                    <a:lnTo>
                      <a:pt x="266" y="49"/>
                    </a:lnTo>
                    <a:lnTo>
                      <a:pt x="288" y="49"/>
                    </a:lnTo>
                    <a:lnTo>
                      <a:pt x="290" y="39"/>
                    </a:lnTo>
                    <a:lnTo>
                      <a:pt x="292" y="28"/>
                    </a:lnTo>
                    <a:lnTo>
                      <a:pt x="292" y="20"/>
                    </a:lnTo>
                    <a:lnTo>
                      <a:pt x="292" y="10"/>
                    </a:lnTo>
                    <a:lnTo>
                      <a:pt x="217" y="8"/>
                    </a:lnTo>
                    <a:lnTo>
                      <a:pt x="159" y="6"/>
                    </a:lnTo>
                    <a:lnTo>
                      <a:pt x="119" y="6"/>
                    </a:lnTo>
                    <a:lnTo>
                      <a:pt x="90" y="4"/>
                    </a:lnTo>
                    <a:lnTo>
                      <a:pt x="71" y="4"/>
                    </a:lnTo>
                    <a:lnTo>
                      <a:pt x="59" y="2"/>
                    </a:lnTo>
                    <a:lnTo>
                      <a:pt x="53" y="2"/>
                    </a:lnTo>
                    <a:lnTo>
                      <a:pt x="47" y="0"/>
                    </a:lnTo>
                    <a:lnTo>
                      <a:pt x="37" y="0"/>
                    </a:lnTo>
                    <a:lnTo>
                      <a:pt x="29" y="2"/>
                    </a:lnTo>
                    <a:lnTo>
                      <a:pt x="18" y="2"/>
                    </a:lnTo>
                    <a:lnTo>
                      <a:pt x="6" y="4"/>
                    </a:lnTo>
                    <a:lnTo>
                      <a:pt x="4" y="18"/>
                    </a:lnTo>
                    <a:lnTo>
                      <a:pt x="4" y="34"/>
                    </a:lnTo>
                    <a:lnTo>
                      <a:pt x="2" y="49"/>
                    </a:lnTo>
                    <a:lnTo>
                      <a:pt x="0" y="63"/>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8" name="Freeform 479"/>
              <p:cNvSpPr>
                <a:spLocks/>
              </p:cNvSpPr>
              <p:nvPr/>
            </p:nvSpPr>
            <p:spPr bwMode="auto">
              <a:xfrm>
                <a:off x="3077" y="1711"/>
                <a:ext cx="288" cy="45"/>
              </a:xfrm>
              <a:custGeom>
                <a:avLst/>
                <a:gdLst>
                  <a:gd name="T0" fmla="*/ 0 w 288"/>
                  <a:gd name="T1" fmla="*/ 37 h 45"/>
                  <a:gd name="T2" fmla="*/ 18 w 288"/>
                  <a:gd name="T3" fmla="*/ 37 h 45"/>
                  <a:gd name="T4" fmla="*/ 33 w 288"/>
                  <a:gd name="T5" fmla="*/ 39 h 45"/>
                  <a:gd name="T6" fmla="*/ 43 w 288"/>
                  <a:gd name="T7" fmla="*/ 39 h 45"/>
                  <a:gd name="T8" fmla="*/ 49 w 288"/>
                  <a:gd name="T9" fmla="*/ 39 h 45"/>
                  <a:gd name="T10" fmla="*/ 55 w 288"/>
                  <a:gd name="T11" fmla="*/ 41 h 45"/>
                  <a:gd name="T12" fmla="*/ 59 w 288"/>
                  <a:gd name="T13" fmla="*/ 41 h 45"/>
                  <a:gd name="T14" fmla="*/ 63 w 288"/>
                  <a:gd name="T15" fmla="*/ 43 h 45"/>
                  <a:gd name="T16" fmla="*/ 67 w 288"/>
                  <a:gd name="T17" fmla="*/ 45 h 45"/>
                  <a:gd name="T18" fmla="*/ 96 w 288"/>
                  <a:gd name="T19" fmla="*/ 45 h 45"/>
                  <a:gd name="T20" fmla="*/ 123 w 288"/>
                  <a:gd name="T21" fmla="*/ 45 h 45"/>
                  <a:gd name="T22" fmla="*/ 151 w 288"/>
                  <a:gd name="T23" fmla="*/ 45 h 45"/>
                  <a:gd name="T24" fmla="*/ 178 w 288"/>
                  <a:gd name="T25" fmla="*/ 45 h 45"/>
                  <a:gd name="T26" fmla="*/ 207 w 288"/>
                  <a:gd name="T27" fmla="*/ 45 h 45"/>
                  <a:gd name="T28" fmla="*/ 233 w 288"/>
                  <a:gd name="T29" fmla="*/ 45 h 45"/>
                  <a:gd name="T30" fmla="*/ 262 w 288"/>
                  <a:gd name="T31" fmla="*/ 45 h 45"/>
                  <a:gd name="T32" fmla="*/ 288 w 288"/>
                  <a:gd name="T33" fmla="*/ 45 h 45"/>
                  <a:gd name="T34" fmla="*/ 286 w 288"/>
                  <a:gd name="T35" fmla="*/ 37 h 45"/>
                  <a:gd name="T36" fmla="*/ 284 w 288"/>
                  <a:gd name="T37" fmla="*/ 28 h 45"/>
                  <a:gd name="T38" fmla="*/ 284 w 288"/>
                  <a:gd name="T39" fmla="*/ 22 h 45"/>
                  <a:gd name="T40" fmla="*/ 282 w 288"/>
                  <a:gd name="T41" fmla="*/ 14 h 45"/>
                  <a:gd name="T42" fmla="*/ 274 w 288"/>
                  <a:gd name="T43" fmla="*/ 12 h 45"/>
                  <a:gd name="T44" fmla="*/ 264 w 288"/>
                  <a:gd name="T45" fmla="*/ 12 h 45"/>
                  <a:gd name="T46" fmla="*/ 249 w 288"/>
                  <a:gd name="T47" fmla="*/ 10 h 45"/>
                  <a:gd name="T48" fmla="*/ 229 w 288"/>
                  <a:gd name="T49" fmla="*/ 10 h 45"/>
                  <a:gd name="T50" fmla="*/ 196 w 288"/>
                  <a:gd name="T51" fmla="*/ 8 h 45"/>
                  <a:gd name="T52" fmla="*/ 149 w 288"/>
                  <a:gd name="T53" fmla="*/ 6 h 45"/>
                  <a:gd name="T54" fmla="*/ 86 w 288"/>
                  <a:gd name="T55" fmla="*/ 4 h 45"/>
                  <a:gd name="T56" fmla="*/ 0 w 288"/>
                  <a:gd name="T57" fmla="*/ 0 h 45"/>
                  <a:gd name="T58" fmla="*/ 0 w 288"/>
                  <a:gd name="T59" fmla="*/ 8 h 45"/>
                  <a:gd name="T60" fmla="*/ 0 w 288"/>
                  <a:gd name="T61" fmla="*/ 18 h 45"/>
                  <a:gd name="T62" fmla="*/ 0 w 288"/>
                  <a:gd name="T63" fmla="*/ 26 h 45"/>
                  <a:gd name="T64" fmla="*/ 0 w 288"/>
                  <a:gd name="T65" fmla="*/ 3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45"/>
                  <a:gd name="T101" fmla="*/ 288 w 288"/>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45">
                    <a:moveTo>
                      <a:pt x="0" y="37"/>
                    </a:moveTo>
                    <a:lnTo>
                      <a:pt x="18" y="37"/>
                    </a:lnTo>
                    <a:lnTo>
                      <a:pt x="33" y="39"/>
                    </a:lnTo>
                    <a:lnTo>
                      <a:pt x="43" y="39"/>
                    </a:lnTo>
                    <a:lnTo>
                      <a:pt x="49" y="39"/>
                    </a:lnTo>
                    <a:lnTo>
                      <a:pt x="55" y="41"/>
                    </a:lnTo>
                    <a:lnTo>
                      <a:pt x="59" y="41"/>
                    </a:lnTo>
                    <a:lnTo>
                      <a:pt x="63" y="43"/>
                    </a:lnTo>
                    <a:lnTo>
                      <a:pt x="67" y="45"/>
                    </a:lnTo>
                    <a:lnTo>
                      <a:pt x="96" y="45"/>
                    </a:lnTo>
                    <a:lnTo>
                      <a:pt x="123" y="45"/>
                    </a:lnTo>
                    <a:lnTo>
                      <a:pt x="151" y="45"/>
                    </a:lnTo>
                    <a:lnTo>
                      <a:pt x="178" y="45"/>
                    </a:lnTo>
                    <a:lnTo>
                      <a:pt x="207" y="45"/>
                    </a:lnTo>
                    <a:lnTo>
                      <a:pt x="233" y="45"/>
                    </a:lnTo>
                    <a:lnTo>
                      <a:pt x="262" y="45"/>
                    </a:lnTo>
                    <a:lnTo>
                      <a:pt x="288" y="45"/>
                    </a:lnTo>
                    <a:lnTo>
                      <a:pt x="286" y="37"/>
                    </a:lnTo>
                    <a:lnTo>
                      <a:pt x="284" y="28"/>
                    </a:lnTo>
                    <a:lnTo>
                      <a:pt x="284" y="22"/>
                    </a:lnTo>
                    <a:lnTo>
                      <a:pt x="282" y="14"/>
                    </a:lnTo>
                    <a:lnTo>
                      <a:pt x="274" y="12"/>
                    </a:lnTo>
                    <a:lnTo>
                      <a:pt x="264" y="12"/>
                    </a:lnTo>
                    <a:lnTo>
                      <a:pt x="249" y="10"/>
                    </a:lnTo>
                    <a:lnTo>
                      <a:pt x="229" y="10"/>
                    </a:lnTo>
                    <a:lnTo>
                      <a:pt x="196" y="8"/>
                    </a:lnTo>
                    <a:lnTo>
                      <a:pt x="149" y="6"/>
                    </a:lnTo>
                    <a:lnTo>
                      <a:pt x="86" y="4"/>
                    </a:lnTo>
                    <a:lnTo>
                      <a:pt x="0" y="0"/>
                    </a:lnTo>
                    <a:lnTo>
                      <a:pt x="0" y="8"/>
                    </a:lnTo>
                    <a:lnTo>
                      <a:pt x="0" y="18"/>
                    </a:lnTo>
                    <a:lnTo>
                      <a:pt x="0" y="26"/>
                    </a:lnTo>
                    <a:lnTo>
                      <a:pt x="0" y="3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9" name="Freeform 480"/>
              <p:cNvSpPr>
                <a:spLocks/>
              </p:cNvSpPr>
              <p:nvPr/>
            </p:nvSpPr>
            <p:spPr bwMode="auto">
              <a:xfrm>
                <a:off x="3104" y="1615"/>
                <a:ext cx="654" cy="546"/>
              </a:xfrm>
              <a:custGeom>
                <a:avLst/>
                <a:gdLst>
                  <a:gd name="T0" fmla="*/ 0 w 654"/>
                  <a:gd name="T1" fmla="*/ 434 h 546"/>
                  <a:gd name="T2" fmla="*/ 2 w 654"/>
                  <a:gd name="T3" fmla="*/ 504 h 546"/>
                  <a:gd name="T4" fmla="*/ 28 w 654"/>
                  <a:gd name="T5" fmla="*/ 538 h 546"/>
                  <a:gd name="T6" fmla="*/ 73 w 654"/>
                  <a:gd name="T7" fmla="*/ 538 h 546"/>
                  <a:gd name="T8" fmla="*/ 114 w 654"/>
                  <a:gd name="T9" fmla="*/ 536 h 546"/>
                  <a:gd name="T10" fmla="*/ 161 w 654"/>
                  <a:gd name="T11" fmla="*/ 538 h 546"/>
                  <a:gd name="T12" fmla="*/ 218 w 654"/>
                  <a:gd name="T13" fmla="*/ 538 h 546"/>
                  <a:gd name="T14" fmla="*/ 294 w 654"/>
                  <a:gd name="T15" fmla="*/ 540 h 546"/>
                  <a:gd name="T16" fmla="*/ 396 w 654"/>
                  <a:gd name="T17" fmla="*/ 542 h 546"/>
                  <a:gd name="T18" fmla="*/ 533 w 654"/>
                  <a:gd name="T19" fmla="*/ 544 h 546"/>
                  <a:gd name="T20" fmla="*/ 621 w 654"/>
                  <a:gd name="T21" fmla="*/ 546 h 546"/>
                  <a:gd name="T22" fmla="*/ 633 w 654"/>
                  <a:gd name="T23" fmla="*/ 542 h 546"/>
                  <a:gd name="T24" fmla="*/ 640 w 654"/>
                  <a:gd name="T25" fmla="*/ 453 h 546"/>
                  <a:gd name="T26" fmla="*/ 636 w 654"/>
                  <a:gd name="T27" fmla="*/ 365 h 546"/>
                  <a:gd name="T28" fmla="*/ 640 w 654"/>
                  <a:gd name="T29" fmla="*/ 314 h 546"/>
                  <a:gd name="T30" fmla="*/ 648 w 654"/>
                  <a:gd name="T31" fmla="*/ 279 h 546"/>
                  <a:gd name="T32" fmla="*/ 654 w 654"/>
                  <a:gd name="T33" fmla="*/ 220 h 546"/>
                  <a:gd name="T34" fmla="*/ 650 w 654"/>
                  <a:gd name="T35" fmla="*/ 163 h 546"/>
                  <a:gd name="T36" fmla="*/ 609 w 654"/>
                  <a:gd name="T37" fmla="*/ 98 h 546"/>
                  <a:gd name="T38" fmla="*/ 535 w 654"/>
                  <a:gd name="T39" fmla="*/ 94 h 546"/>
                  <a:gd name="T40" fmla="*/ 462 w 654"/>
                  <a:gd name="T41" fmla="*/ 88 h 546"/>
                  <a:gd name="T42" fmla="*/ 388 w 654"/>
                  <a:gd name="T43" fmla="*/ 84 h 546"/>
                  <a:gd name="T44" fmla="*/ 351 w 654"/>
                  <a:gd name="T45" fmla="*/ 63 h 546"/>
                  <a:gd name="T46" fmla="*/ 351 w 654"/>
                  <a:gd name="T47" fmla="*/ 25 h 546"/>
                  <a:gd name="T48" fmla="*/ 331 w 654"/>
                  <a:gd name="T49" fmla="*/ 8 h 546"/>
                  <a:gd name="T50" fmla="*/ 298 w 654"/>
                  <a:gd name="T51" fmla="*/ 10 h 546"/>
                  <a:gd name="T52" fmla="*/ 261 w 654"/>
                  <a:gd name="T53" fmla="*/ 10 h 546"/>
                  <a:gd name="T54" fmla="*/ 202 w 654"/>
                  <a:gd name="T55" fmla="*/ 10 h 546"/>
                  <a:gd name="T56" fmla="*/ 132 w 654"/>
                  <a:gd name="T57" fmla="*/ 8 h 546"/>
                  <a:gd name="T58" fmla="*/ 94 w 654"/>
                  <a:gd name="T59" fmla="*/ 2 h 546"/>
                  <a:gd name="T60" fmla="*/ 69 w 654"/>
                  <a:gd name="T61" fmla="*/ 0 h 546"/>
                  <a:gd name="T62" fmla="*/ 49 w 654"/>
                  <a:gd name="T63" fmla="*/ 0 h 546"/>
                  <a:gd name="T64" fmla="*/ 38 w 654"/>
                  <a:gd name="T65" fmla="*/ 16 h 546"/>
                  <a:gd name="T66" fmla="*/ 30 w 654"/>
                  <a:gd name="T67" fmla="*/ 59 h 546"/>
                  <a:gd name="T68" fmla="*/ 20 w 654"/>
                  <a:gd name="T69" fmla="*/ 104 h 546"/>
                  <a:gd name="T70" fmla="*/ 14 w 654"/>
                  <a:gd name="T71" fmla="*/ 110 h 546"/>
                  <a:gd name="T72" fmla="*/ 8 w 654"/>
                  <a:gd name="T73" fmla="*/ 133 h 546"/>
                  <a:gd name="T74" fmla="*/ 6 w 654"/>
                  <a:gd name="T75" fmla="*/ 171 h 546"/>
                  <a:gd name="T76" fmla="*/ 6 w 654"/>
                  <a:gd name="T77" fmla="*/ 206 h 546"/>
                  <a:gd name="T78" fmla="*/ 8 w 654"/>
                  <a:gd name="T79" fmla="*/ 239 h 546"/>
                  <a:gd name="T80" fmla="*/ 8 w 654"/>
                  <a:gd name="T81" fmla="*/ 273 h 546"/>
                  <a:gd name="T82" fmla="*/ 2 w 654"/>
                  <a:gd name="T83" fmla="*/ 312 h 546"/>
                  <a:gd name="T84" fmla="*/ 0 w 654"/>
                  <a:gd name="T85" fmla="*/ 349 h 546"/>
                  <a:gd name="T86" fmla="*/ 0 w 654"/>
                  <a:gd name="T87" fmla="*/ 383 h 5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4"/>
                  <a:gd name="T133" fmla="*/ 0 h 546"/>
                  <a:gd name="T134" fmla="*/ 654 w 654"/>
                  <a:gd name="T135" fmla="*/ 546 h 5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4" h="546">
                    <a:moveTo>
                      <a:pt x="0" y="400"/>
                    </a:moveTo>
                    <a:lnTo>
                      <a:pt x="0" y="434"/>
                    </a:lnTo>
                    <a:lnTo>
                      <a:pt x="0" y="469"/>
                    </a:lnTo>
                    <a:lnTo>
                      <a:pt x="2" y="504"/>
                    </a:lnTo>
                    <a:lnTo>
                      <a:pt x="4" y="538"/>
                    </a:lnTo>
                    <a:lnTo>
                      <a:pt x="28" y="538"/>
                    </a:lnTo>
                    <a:lnTo>
                      <a:pt x="53" y="538"/>
                    </a:lnTo>
                    <a:lnTo>
                      <a:pt x="73" y="538"/>
                    </a:lnTo>
                    <a:lnTo>
                      <a:pt x="94" y="536"/>
                    </a:lnTo>
                    <a:lnTo>
                      <a:pt x="114" y="536"/>
                    </a:lnTo>
                    <a:lnTo>
                      <a:pt x="137" y="538"/>
                    </a:lnTo>
                    <a:lnTo>
                      <a:pt x="161" y="538"/>
                    </a:lnTo>
                    <a:lnTo>
                      <a:pt x="188" y="538"/>
                    </a:lnTo>
                    <a:lnTo>
                      <a:pt x="218" y="538"/>
                    </a:lnTo>
                    <a:lnTo>
                      <a:pt x="253" y="538"/>
                    </a:lnTo>
                    <a:lnTo>
                      <a:pt x="294" y="540"/>
                    </a:lnTo>
                    <a:lnTo>
                      <a:pt x="343" y="540"/>
                    </a:lnTo>
                    <a:lnTo>
                      <a:pt x="396" y="542"/>
                    </a:lnTo>
                    <a:lnTo>
                      <a:pt x="460" y="542"/>
                    </a:lnTo>
                    <a:lnTo>
                      <a:pt x="533" y="544"/>
                    </a:lnTo>
                    <a:lnTo>
                      <a:pt x="615" y="546"/>
                    </a:lnTo>
                    <a:lnTo>
                      <a:pt x="621" y="546"/>
                    </a:lnTo>
                    <a:lnTo>
                      <a:pt x="627" y="544"/>
                    </a:lnTo>
                    <a:lnTo>
                      <a:pt x="633" y="542"/>
                    </a:lnTo>
                    <a:lnTo>
                      <a:pt x="642" y="540"/>
                    </a:lnTo>
                    <a:lnTo>
                      <a:pt x="640" y="453"/>
                    </a:lnTo>
                    <a:lnTo>
                      <a:pt x="638" y="402"/>
                    </a:lnTo>
                    <a:lnTo>
                      <a:pt x="636" y="365"/>
                    </a:lnTo>
                    <a:lnTo>
                      <a:pt x="636" y="326"/>
                    </a:lnTo>
                    <a:lnTo>
                      <a:pt x="640" y="314"/>
                    </a:lnTo>
                    <a:lnTo>
                      <a:pt x="644" y="302"/>
                    </a:lnTo>
                    <a:lnTo>
                      <a:pt x="648" y="279"/>
                    </a:lnTo>
                    <a:lnTo>
                      <a:pt x="654" y="241"/>
                    </a:lnTo>
                    <a:lnTo>
                      <a:pt x="654" y="220"/>
                    </a:lnTo>
                    <a:lnTo>
                      <a:pt x="654" y="198"/>
                    </a:lnTo>
                    <a:lnTo>
                      <a:pt x="650" y="163"/>
                    </a:lnTo>
                    <a:lnTo>
                      <a:pt x="646" y="100"/>
                    </a:lnTo>
                    <a:lnTo>
                      <a:pt x="609" y="98"/>
                    </a:lnTo>
                    <a:lnTo>
                      <a:pt x="572" y="96"/>
                    </a:lnTo>
                    <a:lnTo>
                      <a:pt x="535" y="94"/>
                    </a:lnTo>
                    <a:lnTo>
                      <a:pt x="499" y="90"/>
                    </a:lnTo>
                    <a:lnTo>
                      <a:pt x="462" y="88"/>
                    </a:lnTo>
                    <a:lnTo>
                      <a:pt x="425" y="86"/>
                    </a:lnTo>
                    <a:lnTo>
                      <a:pt x="388" y="84"/>
                    </a:lnTo>
                    <a:lnTo>
                      <a:pt x="351" y="82"/>
                    </a:lnTo>
                    <a:lnTo>
                      <a:pt x="351" y="63"/>
                    </a:lnTo>
                    <a:lnTo>
                      <a:pt x="351" y="43"/>
                    </a:lnTo>
                    <a:lnTo>
                      <a:pt x="351" y="25"/>
                    </a:lnTo>
                    <a:lnTo>
                      <a:pt x="351" y="6"/>
                    </a:lnTo>
                    <a:lnTo>
                      <a:pt x="331" y="8"/>
                    </a:lnTo>
                    <a:lnTo>
                      <a:pt x="314" y="8"/>
                    </a:lnTo>
                    <a:lnTo>
                      <a:pt x="298" y="10"/>
                    </a:lnTo>
                    <a:lnTo>
                      <a:pt x="282" y="10"/>
                    </a:lnTo>
                    <a:lnTo>
                      <a:pt x="261" y="10"/>
                    </a:lnTo>
                    <a:lnTo>
                      <a:pt x="235" y="10"/>
                    </a:lnTo>
                    <a:lnTo>
                      <a:pt x="202" y="10"/>
                    </a:lnTo>
                    <a:lnTo>
                      <a:pt x="157" y="10"/>
                    </a:lnTo>
                    <a:lnTo>
                      <a:pt x="132" y="8"/>
                    </a:lnTo>
                    <a:lnTo>
                      <a:pt x="112" y="4"/>
                    </a:lnTo>
                    <a:lnTo>
                      <a:pt x="94" y="2"/>
                    </a:lnTo>
                    <a:lnTo>
                      <a:pt x="81" y="2"/>
                    </a:lnTo>
                    <a:lnTo>
                      <a:pt x="69" y="0"/>
                    </a:lnTo>
                    <a:lnTo>
                      <a:pt x="59" y="0"/>
                    </a:lnTo>
                    <a:lnTo>
                      <a:pt x="49" y="0"/>
                    </a:lnTo>
                    <a:lnTo>
                      <a:pt x="40" y="0"/>
                    </a:lnTo>
                    <a:lnTo>
                      <a:pt x="38" y="16"/>
                    </a:lnTo>
                    <a:lnTo>
                      <a:pt x="34" y="35"/>
                    </a:lnTo>
                    <a:lnTo>
                      <a:pt x="30" y="59"/>
                    </a:lnTo>
                    <a:lnTo>
                      <a:pt x="24" y="100"/>
                    </a:lnTo>
                    <a:lnTo>
                      <a:pt x="20" y="104"/>
                    </a:lnTo>
                    <a:lnTo>
                      <a:pt x="18" y="106"/>
                    </a:lnTo>
                    <a:lnTo>
                      <a:pt x="14" y="110"/>
                    </a:lnTo>
                    <a:lnTo>
                      <a:pt x="10" y="112"/>
                    </a:lnTo>
                    <a:lnTo>
                      <a:pt x="8" y="133"/>
                    </a:lnTo>
                    <a:lnTo>
                      <a:pt x="8" y="153"/>
                    </a:lnTo>
                    <a:lnTo>
                      <a:pt x="6" y="171"/>
                    </a:lnTo>
                    <a:lnTo>
                      <a:pt x="4" y="192"/>
                    </a:lnTo>
                    <a:lnTo>
                      <a:pt x="6" y="206"/>
                    </a:lnTo>
                    <a:lnTo>
                      <a:pt x="8" y="222"/>
                    </a:lnTo>
                    <a:lnTo>
                      <a:pt x="8" y="239"/>
                    </a:lnTo>
                    <a:lnTo>
                      <a:pt x="10" y="255"/>
                    </a:lnTo>
                    <a:lnTo>
                      <a:pt x="8" y="273"/>
                    </a:lnTo>
                    <a:lnTo>
                      <a:pt x="6" y="292"/>
                    </a:lnTo>
                    <a:lnTo>
                      <a:pt x="2" y="312"/>
                    </a:lnTo>
                    <a:lnTo>
                      <a:pt x="0" y="330"/>
                    </a:lnTo>
                    <a:lnTo>
                      <a:pt x="0" y="349"/>
                    </a:lnTo>
                    <a:lnTo>
                      <a:pt x="0" y="365"/>
                    </a:lnTo>
                    <a:lnTo>
                      <a:pt x="0" y="383"/>
                    </a:lnTo>
                    <a:lnTo>
                      <a:pt x="0"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0" name="Freeform 481"/>
              <p:cNvSpPr>
                <a:spLocks/>
              </p:cNvSpPr>
              <p:nvPr/>
            </p:nvSpPr>
            <p:spPr bwMode="auto">
              <a:xfrm>
                <a:off x="3120" y="1923"/>
                <a:ext cx="276" cy="218"/>
              </a:xfrm>
              <a:custGeom>
                <a:avLst/>
                <a:gdLst>
                  <a:gd name="T0" fmla="*/ 0 w 276"/>
                  <a:gd name="T1" fmla="*/ 196 h 218"/>
                  <a:gd name="T2" fmla="*/ 0 w 276"/>
                  <a:gd name="T3" fmla="*/ 200 h 218"/>
                  <a:gd name="T4" fmla="*/ 2 w 276"/>
                  <a:gd name="T5" fmla="*/ 204 h 218"/>
                  <a:gd name="T6" fmla="*/ 2 w 276"/>
                  <a:gd name="T7" fmla="*/ 210 h 218"/>
                  <a:gd name="T8" fmla="*/ 4 w 276"/>
                  <a:gd name="T9" fmla="*/ 214 h 218"/>
                  <a:gd name="T10" fmla="*/ 8 w 276"/>
                  <a:gd name="T11" fmla="*/ 216 h 218"/>
                  <a:gd name="T12" fmla="*/ 14 w 276"/>
                  <a:gd name="T13" fmla="*/ 216 h 218"/>
                  <a:gd name="T14" fmla="*/ 24 w 276"/>
                  <a:gd name="T15" fmla="*/ 218 h 218"/>
                  <a:gd name="T16" fmla="*/ 45 w 276"/>
                  <a:gd name="T17" fmla="*/ 218 h 218"/>
                  <a:gd name="T18" fmla="*/ 76 w 276"/>
                  <a:gd name="T19" fmla="*/ 218 h 218"/>
                  <a:gd name="T20" fmla="*/ 121 w 276"/>
                  <a:gd name="T21" fmla="*/ 218 h 218"/>
                  <a:gd name="T22" fmla="*/ 182 w 276"/>
                  <a:gd name="T23" fmla="*/ 218 h 218"/>
                  <a:gd name="T24" fmla="*/ 266 w 276"/>
                  <a:gd name="T25" fmla="*/ 218 h 218"/>
                  <a:gd name="T26" fmla="*/ 268 w 276"/>
                  <a:gd name="T27" fmla="*/ 202 h 218"/>
                  <a:gd name="T28" fmla="*/ 270 w 276"/>
                  <a:gd name="T29" fmla="*/ 192 h 218"/>
                  <a:gd name="T30" fmla="*/ 272 w 276"/>
                  <a:gd name="T31" fmla="*/ 177 h 218"/>
                  <a:gd name="T32" fmla="*/ 276 w 276"/>
                  <a:gd name="T33" fmla="*/ 159 h 218"/>
                  <a:gd name="T34" fmla="*/ 276 w 276"/>
                  <a:gd name="T35" fmla="*/ 120 h 218"/>
                  <a:gd name="T36" fmla="*/ 276 w 276"/>
                  <a:gd name="T37" fmla="*/ 84 h 218"/>
                  <a:gd name="T38" fmla="*/ 276 w 276"/>
                  <a:gd name="T39" fmla="*/ 47 h 218"/>
                  <a:gd name="T40" fmla="*/ 276 w 276"/>
                  <a:gd name="T41" fmla="*/ 8 h 218"/>
                  <a:gd name="T42" fmla="*/ 266 w 276"/>
                  <a:gd name="T43" fmla="*/ 6 h 218"/>
                  <a:gd name="T44" fmla="*/ 258 w 276"/>
                  <a:gd name="T45" fmla="*/ 6 h 218"/>
                  <a:gd name="T46" fmla="*/ 245 w 276"/>
                  <a:gd name="T47" fmla="*/ 4 h 218"/>
                  <a:gd name="T48" fmla="*/ 231 w 276"/>
                  <a:gd name="T49" fmla="*/ 4 h 218"/>
                  <a:gd name="T50" fmla="*/ 211 w 276"/>
                  <a:gd name="T51" fmla="*/ 4 h 218"/>
                  <a:gd name="T52" fmla="*/ 182 w 276"/>
                  <a:gd name="T53" fmla="*/ 4 h 218"/>
                  <a:gd name="T54" fmla="*/ 141 w 276"/>
                  <a:gd name="T55" fmla="*/ 4 h 218"/>
                  <a:gd name="T56" fmla="*/ 90 w 276"/>
                  <a:gd name="T57" fmla="*/ 4 h 218"/>
                  <a:gd name="T58" fmla="*/ 90 w 276"/>
                  <a:gd name="T59" fmla="*/ 6 h 218"/>
                  <a:gd name="T60" fmla="*/ 90 w 276"/>
                  <a:gd name="T61" fmla="*/ 6 h 218"/>
                  <a:gd name="T62" fmla="*/ 90 w 276"/>
                  <a:gd name="T63" fmla="*/ 8 h 218"/>
                  <a:gd name="T64" fmla="*/ 88 w 276"/>
                  <a:gd name="T65" fmla="*/ 10 h 218"/>
                  <a:gd name="T66" fmla="*/ 78 w 276"/>
                  <a:gd name="T67" fmla="*/ 8 h 218"/>
                  <a:gd name="T68" fmla="*/ 67 w 276"/>
                  <a:gd name="T69" fmla="*/ 6 h 218"/>
                  <a:gd name="T70" fmla="*/ 57 w 276"/>
                  <a:gd name="T71" fmla="*/ 2 h 218"/>
                  <a:gd name="T72" fmla="*/ 45 w 276"/>
                  <a:gd name="T73" fmla="*/ 0 h 218"/>
                  <a:gd name="T74" fmla="*/ 39 w 276"/>
                  <a:gd name="T75" fmla="*/ 0 h 218"/>
                  <a:gd name="T76" fmla="*/ 31 w 276"/>
                  <a:gd name="T77" fmla="*/ 0 h 218"/>
                  <a:gd name="T78" fmla="*/ 24 w 276"/>
                  <a:gd name="T79" fmla="*/ 0 h 218"/>
                  <a:gd name="T80" fmla="*/ 16 w 276"/>
                  <a:gd name="T81" fmla="*/ 0 h 218"/>
                  <a:gd name="T82" fmla="*/ 10 w 276"/>
                  <a:gd name="T83" fmla="*/ 41 h 218"/>
                  <a:gd name="T84" fmla="*/ 6 w 276"/>
                  <a:gd name="T85" fmla="*/ 92 h 218"/>
                  <a:gd name="T86" fmla="*/ 2 w 276"/>
                  <a:gd name="T87" fmla="*/ 137 h 218"/>
                  <a:gd name="T88" fmla="*/ 0 w 276"/>
                  <a:gd name="T89" fmla="*/ 165 h 218"/>
                  <a:gd name="T90" fmla="*/ 0 w 276"/>
                  <a:gd name="T91" fmla="*/ 173 h 218"/>
                  <a:gd name="T92" fmla="*/ 0 w 276"/>
                  <a:gd name="T93" fmla="*/ 181 h 218"/>
                  <a:gd name="T94" fmla="*/ 0 w 276"/>
                  <a:gd name="T95" fmla="*/ 190 h 218"/>
                  <a:gd name="T96" fmla="*/ 0 w 276"/>
                  <a:gd name="T97" fmla="*/ 196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218"/>
                  <a:gd name="T149" fmla="*/ 276 w 276"/>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218">
                    <a:moveTo>
                      <a:pt x="0" y="196"/>
                    </a:moveTo>
                    <a:lnTo>
                      <a:pt x="0" y="200"/>
                    </a:lnTo>
                    <a:lnTo>
                      <a:pt x="2" y="204"/>
                    </a:lnTo>
                    <a:lnTo>
                      <a:pt x="2" y="210"/>
                    </a:lnTo>
                    <a:lnTo>
                      <a:pt x="4" y="214"/>
                    </a:lnTo>
                    <a:lnTo>
                      <a:pt x="8" y="216"/>
                    </a:lnTo>
                    <a:lnTo>
                      <a:pt x="14" y="216"/>
                    </a:lnTo>
                    <a:lnTo>
                      <a:pt x="24" y="218"/>
                    </a:lnTo>
                    <a:lnTo>
                      <a:pt x="45" y="218"/>
                    </a:lnTo>
                    <a:lnTo>
                      <a:pt x="76" y="218"/>
                    </a:lnTo>
                    <a:lnTo>
                      <a:pt x="121" y="218"/>
                    </a:lnTo>
                    <a:lnTo>
                      <a:pt x="182" y="218"/>
                    </a:lnTo>
                    <a:lnTo>
                      <a:pt x="266" y="218"/>
                    </a:lnTo>
                    <a:lnTo>
                      <a:pt x="268" y="202"/>
                    </a:lnTo>
                    <a:lnTo>
                      <a:pt x="270" y="192"/>
                    </a:lnTo>
                    <a:lnTo>
                      <a:pt x="272" y="177"/>
                    </a:lnTo>
                    <a:lnTo>
                      <a:pt x="276" y="159"/>
                    </a:lnTo>
                    <a:lnTo>
                      <a:pt x="276" y="120"/>
                    </a:lnTo>
                    <a:lnTo>
                      <a:pt x="276" y="84"/>
                    </a:lnTo>
                    <a:lnTo>
                      <a:pt x="276" y="47"/>
                    </a:lnTo>
                    <a:lnTo>
                      <a:pt x="276" y="8"/>
                    </a:lnTo>
                    <a:lnTo>
                      <a:pt x="266" y="6"/>
                    </a:lnTo>
                    <a:lnTo>
                      <a:pt x="258" y="6"/>
                    </a:lnTo>
                    <a:lnTo>
                      <a:pt x="245" y="4"/>
                    </a:lnTo>
                    <a:lnTo>
                      <a:pt x="231" y="4"/>
                    </a:lnTo>
                    <a:lnTo>
                      <a:pt x="211" y="4"/>
                    </a:lnTo>
                    <a:lnTo>
                      <a:pt x="182" y="4"/>
                    </a:lnTo>
                    <a:lnTo>
                      <a:pt x="141" y="4"/>
                    </a:lnTo>
                    <a:lnTo>
                      <a:pt x="90" y="4"/>
                    </a:lnTo>
                    <a:lnTo>
                      <a:pt x="90" y="6"/>
                    </a:lnTo>
                    <a:lnTo>
                      <a:pt x="90" y="8"/>
                    </a:lnTo>
                    <a:lnTo>
                      <a:pt x="88" y="10"/>
                    </a:lnTo>
                    <a:lnTo>
                      <a:pt x="78" y="8"/>
                    </a:lnTo>
                    <a:lnTo>
                      <a:pt x="67" y="6"/>
                    </a:lnTo>
                    <a:lnTo>
                      <a:pt x="57" y="2"/>
                    </a:lnTo>
                    <a:lnTo>
                      <a:pt x="45" y="0"/>
                    </a:lnTo>
                    <a:lnTo>
                      <a:pt x="39" y="0"/>
                    </a:lnTo>
                    <a:lnTo>
                      <a:pt x="31" y="0"/>
                    </a:lnTo>
                    <a:lnTo>
                      <a:pt x="24" y="0"/>
                    </a:lnTo>
                    <a:lnTo>
                      <a:pt x="16" y="0"/>
                    </a:lnTo>
                    <a:lnTo>
                      <a:pt x="10" y="41"/>
                    </a:lnTo>
                    <a:lnTo>
                      <a:pt x="6" y="92"/>
                    </a:lnTo>
                    <a:lnTo>
                      <a:pt x="2" y="137"/>
                    </a:lnTo>
                    <a:lnTo>
                      <a:pt x="0" y="165"/>
                    </a:lnTo>
                    <a:lnTo>
                      <a:pt x="0" y="173"/>
                    </a:lnTo>
                    <a:lnTo>
                      <a:pt x="0" y="181"/>
                    </a:lnTo>
                    <a:lnTo>
                      <a:pt x="0" y="190"/>
                    </a:lnTo>
                    <a:lnTo>
                      <a:pt x="0" y="196"/>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1" name="Freeform 482"/>
              <p:cNvSpPr>
                <a:spLocks/>
              </p:cNvSpPr>
              <p:nvPr/>
            </p:nvSpPr>
            <p:spPr bwMode="auto">
              <a:xfrm>
                <a:off x="3120" y="1819"/>
                <a:ext cx="266" cy="84"/>
              </a:xfrm>
              <a:custGeom>
                <a:avLst/>
                <a:gdLst>
                  <a:gd name="T0" fmla="*/ 0 w 266"/>
                  <a:gd name="T1" fmla="*/ 24 h 84"/>
                  <a:gd name="T2" fmla="*/ 2 w 266"/>
                  <a:gd name="T3" fmla="*/ 47 h 84"/>
                  <a:gd name="T4" fmla="*/ 4 w 266"/>
                  <a:gd name="T5" fmla="*/ 59 h 84"/>
                  <a:gd name="T6" fmla="*/ 4 w 266"/>
                  <a:gd name="T7" fmla="*/ 69 h 84"/>
                  <a:gd name="T8" fmla="*/ 2 w 266"/>
                  <a:gd name="T9" fmla="*/ 84 h 84"/>
                  <a:gd name="T10" fmla="*/ 4 w 266"/>
                  <a:gd name="T11" fmla="*/ 84 h 84"/>
                  <a:gd name="T12" fmla="*/ 6 w 266"/>
                  <a:gd name="T13" fmla="*/ 81 h 84"/>
                  <a:gd name="T14" fmla="*/ 6 w 266"/>
                  <a:gd name="T15" fmla="*/ 79 h 84"/>
                  <a:gd name="T16" fmla="*/ 8 w 266"/>
                  <a:gd name="T17" fmla="*/ 77 h 84"/>
                  <a:gd name="T18" fmla="*/ 12 w 266"/>
                  <a:gd name="T19" fmla="*/ 59 h 84"/>
                  <a:gd name="T20" fmla="*/ 14 w 266"/>
                  <a:gd name="T21" fmla="*/ 49 h 84"/>
                  <a:gd name="T22" fmla="*/ 16 w 266"/>
                  <a:gd name="T23" fmla="*/ 45 h 84"/>
                  <a:gd name="T24" fmla="*/ 18 w 266"/>
                  <a:gd name="T25" fmla="*/ 41 h 84"/>
                  <a:gd name="T26" fmla="*/ 49 w 266"/>
                  <a:gd name="T27" fmla="*/ 41 h 84"/>
                  <a:gd name="T28" fmla="*/ 80 w 266"/>
                  <a:gd name="T29" fmla="*/ 41 h 84"/>
                  <a:gd name="T30" fmla="*/ 110 w 266"/>
                  <a:gd name="T31" fmla="*/ 41 h 84"/>
                  <a:gd name="T32" fmla="*/ 141 w 266"/>
                  <a:gd name="T33" fmla="*/ 41 h 84"/>
                  <a:gd name="T34" fmla="*/ 172 w 266"/>
                  <a:gd name="T35" fmla="*/ 41 h 84"/>
                  <a:gd name="T36" fmla="*/ 202 w 266"/>
                  <a:gd name="T37" fmla="*/ 41 h 84"/>
                  <a:gd name="T38" fmla="*/ 233 w 266"/>
                  <a:gd name="T39" fmla="*/ 41 h 84"/>
                  <a:gd name="T40" fmla="*/ 264 w 266"/>
                  <a:gd name="T41" fmla="*/ 41 h 84"/>
                  <a:gd name="T42" fmla="*/ 264 w 266"/>
                  <a:gd name="T43" fmla="*/ 31 h 84"/>
                  <a:gd name="T44" fmla="*/ 264 w 266"/>
                  <a:gd name="T45" fmla="*/ 20 h 84"/>
                  <a:gd name="T46" fmla="*/ 264 w 266"/>
                  <a:gd name="T47" fmla="*/ 10 h 84"/>
                  <a:gd name="T48" fmla="*/ 266 w 266"/>
                  <a:gd name="T49" fmla="*/ 0 h 84"/>
                  <a:gd name="T50" fmla="*/ 247 w 266"/>
                  <a:gd name="T51" fmla="*/ 0 h 84"/>
                  <a:gd name="T52" fmla="*/ 231 w 266"/>
                  <a:gd name="T53" fmla="*/ 0 h 84"/>
                  <a:gd name="T54" fmla="*/ 213 w 266"/>
                  <a:gd name="T55" fmla="*/ 0 h 84"/>
                  <a:gd name="T56" fmla="*/ 192 w 266"/>
                  <a:gd name="T57" fmla="*/ 0 h 84"/>
                  <a:gd name="T58" fmla="*/ 170 w 266"/>
                  <a:gd name="T59" fmla="*/ 2 h 84"/>
                  <a:gd name="T60" fmla="*/ 141 w 266"/>
                  <a:gd name="T61" fmla="*/ 2 h 84"/>
                  <a:gd name="T62" fmla="*/ 106 w 266"/>
                  <a:gd name="T63" fmla="*/ 4 h 84"/>
                  <a:gd name="T64" fmla="*/ 63 w 266"/>
                  <a:gd name="T65" fmla="*/ 4 h 84"/>
                  <a:gd name="T66" fmla="*/ 55 w 266"/>
                  <a:gd name="T67" fmla="*/ 4 h 84"/>
                  <a:gd name="T68" fmla="*/ 47 w 266"/>
                  <a:gd name="T69" fmla="*/ 6 h 84"/>
                  <a:gd name="T70" fmla="*/ 39 w 266"/>
                  <a:gd name="T71" fmla="*/ 6 h 84"/>
                  <a:gd name="T72" fmla="*/ 33 w 266"/>
                  <a:gd name="T73" fmla="*/ 8 h 84"/>
                  <a:gd name="T74" fmla="*/ 24 w 266"/>
                  <a:gd name="T75" fmla="*/ 10 h 84"/>
                  <a:gd name="T76" fmla="*/ 16 w 266"/>
                  <a:gd name="T77" fmla="*/ 10 h 84"/>
                  <a:gd name="T78" fmla="*/ 8 w 266"/>
                  <a:gd name="T79" fmla="*/ 12 h 84"/>
                  <a:gd name="T80" fmla="*/ 2 w 266"/>
                  <a:gd name="T81" fmla="*/ 12 h 84"/>
                  <a:gd name="T82" fmla="*/ 2 w 266"/>
                  <a:gd name="T83" fmla="*/ 14 h 84"/>
                  <a:gd name="T84" fmla="*/ 2 w 266"/>
                  <a:gd name="T85" fmla="*/ 18 h 84"/>
                  <a:gd name="T86" fmla="*/ 2 w 266"/>
                  <a:gd name="T87" fmla="*/ 20 h 84"/>
                  <a:gd name="T88" fmla="*/ 0 w 266"/>
                  <a:gd name="T89" fmla="*/ 24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84"/>
                  <a:gd name="T137" fmla="*/ 266 w 266"/>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84">
                    <a:moveTo>
                      <a:pt x="0" y="24"/>
                    </a:moveTo>
                    <a:lnTo>
                      <a:pt x="2" y="47"/>
                    </a:lnTo>
                    <a:lnTo>
                      <a:pt x="4" y="59"/>
                    </a:lnTo>
                    <a:lnTo>
                      <a:pt x="4" y="69"/>
                    </a:lnTo>
                    <a:lnTo>
                      <a:pt x="2" y="84"/>
                    </a:lnTo>
                    <a:lnTo>
                      <a:pt x="4" y="84"/>
                    </a:lnTo>
                    <a:lnTo>
                      <a:pt x="6" y="81"/>
                    </a:lnTo>
                    <a:lnTo>
                      <a:pt x="6" y="79"/>
                    </a:lnTo>
                    <a:lnTo>
                      <a:pt x="8" y="77"/>
                    </a:lnTo>
                    <a:lnTo>
                      <a:pt x="12" y="59"/>
                    </a:lnTo>
                    <a:lnTo>
                      <a:pt x="14" y="49"/>
                    </a:lnTo>
                    <a:lnTo>
                      <a:pt x="16" y="45"/>
                    </a:lnTo>
                    <a:lnTo>
                      <a:pt x="18" y="41"/>
                    </a:lnTo>
                    <a:lnTo>
                      <a:pt x="49" y="41"/>
                    </a:lnTo>
                    <a:lnTo>
                      <a:pt x="80" y="41"/>
                    </a:lnTo>
                    <a:lnTo>
                      <a:pt x="110" y="41"/>
                    </a:lnTo>
                    <a:lnTo>
                      <a:pt x="141" y="41"/>
                    </a:lnTo>
                    <a:lnTo>
                      <a:pt x="172" y="41"/>
                    </a:lnTo>
                    <a:lnTo>
                      <a:pt x="202" y="41"/>
                    </a:lnTo>
                    <a:lnTo>
                      <a:pt x="233" y="41"/>
                    </a:lnTo>
                    <a:lnTo>
                      <a:pt x="264" y="41"/>
                    </a:lnTo>
                    <a:lnTo>
                      <a:pt x="264" y="31"/>
                    </a:lnTo>
                    <a:lnTo>
                      <a:pt x="264" y="20"/>
                    </a:lnTo>
                    <a:lnTo>
                      <a:pt x="264" y="10"/>
                    </a:lnTo>
                    <a:lnTo>
                      <a:pt x="266" y="0"/>
                    </a:lnTo>
                    <a:lnTo>
                      <a:pt x="247" y="0"/>
                    </a:lnTo>
                    <a:lnTo>
                      <a:pt x="231" y="0"/>
                    </a:lnTo>
                    <a:lnTo>
                      <a:pt x="213" y="0"/>
                    </a:lnTo>
                    <a:lnTo>
                      <a:pt x="192" y="0"/>
                    </a:lnTo>
                    <a:lnTo>
                      <a:pt x="170" y="2"/>
                    </a:lnTo>
                    <a:lnTo>
                      <a:pt x="141" y="2"/>
                    </a:lnTo>
                    <a:lnTo>
                      <a:pt x="106" y="4"/>
                    </a:lnTo>
                    <a:lnTo>
                      <a:pt x="63" y="4"/>
                    </a:lnTo>
                    <a:lnTo>
                      <a:pt x="55" y="4"/>
                    </a:lnTo>
                    <a:lnTo>
                      <a:pt x="47" y="6"/>
                    </a:lnTo>
                    <a:lnTo>
                      <a:pt x="39" y="6"/>
                    </a:lnTo>
                    <a:lnTo>
                      <a:pt x="33" y="8"/>
                    </a:lnTo>
                    <a:lnTo>
                      <a:pt x="24" y="10"/>
                    </a:lnTo>
                    <a:lnTo>
                      <a:pt x="16" y="10"/>
                    </a:lnTo>
                    <a:lnTo>
                      <a:pt x="8" y="12"/>
                    </a:lnTo>
                    <a:lnTo>
                      <a:pt x="2" y="12"/>
                    </a:lnTo>
                    <a:lnTo>
                      <a:pt x="2" y="14"/>
                    </a:lnTo>
                    <a:lnTo>
                      <a:pt x="2" y="18"/>
                    </a:lnTo>
                    <a:lnTo>
                      <a:pt x="2" y="20"/>
                    </a:lnTo>
                    <a:lnTo>
                      <a:pt x="0" y="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2" name="Freeform 483"/>
              <p:cNvSpPr>
                <a:spLocks/>
              </p:cNvSpPr>
              <p:nvPr/>
            </p:nvSpPr>
            <p:spPr bwMode="auto">
              <a:xfrm>
                <a:off x="3126" y="1739"/>
                <a:ext cx="266" cy="72"/>
              </a:xfrm>
              <a:custGeom>
                <a:avLst/>
                <a:gdLst>
                  <a:gd name="T0" fmla="*/ 0 w 266"/>
                  <a:gd name="T1" fmla="*/ 62 h 72"/>
                  <a:gd name="T2" fmla="*/ 4 w 266"/>
                  <a:gd name="T3" fmla="*/ 64 h 72"/>
                  <a:gd name="T4" fmla="*/ 6 w 266"/>
                  <a:gd name="T5" fmla="*/ 66 h 72"/>
                  <a:gd name="T6" fmla="*/ 10 w 266"/>
                  <a:gd name="T7" fmla="*/ 68 h 72"/>
                  <a:gd name="T8" fmla="*/ 12 w 266"/>
                  <a:gd name="T9" fmla="*/ 70 h 72"/>
                  <a:gd name="T10" fmla="*/ 33 w 266"/>
                  <a:gd name="T11" fmla="*/ 70 h 72"/>
                  <a:gd name="T12" fmla="*/ 53 w 266"/>
                  <a:gd name="T13" fmla="*/ 70 h 72"/>
                  <a:gd name="T14" fmla="*/ 74 w 266"/>
                  <a:gd name="T15" fmla="*/ 70 h 72"/>
                  <a:gd name="T16" fmla="*/ 96 w 266"/>
                  <a:gd name="T17" fmla="*/ 70 h 72"/>
                  <a:gd name="T18" fmla="*/ 117 w 266"/>
                  <a:gd name="T19" fmla="*/ 72 h 72"/>
                  <a:gd name="T20" fmla="*/ 137 w 266"/>
                  <a:gd name="T21" fmla="*/ 72 h 72"/>
                  <a:gd name="T22" fmla="*/ 160 w 266"/>
                  <a:gd name="T23" fmla="*/ 72 h 72"/>
                  <a:gd name="T24" fmla="*/ 180 w 266"/>
                  <a:gd name="T25" fmla="*/ 72 h 72"/>
                  <a:gd name="T26" fmla="*/ 190 w 266"/>
                  <a:gd name="T27" fmla="*/ 72 h 72"/>
                  <a:gd name="T28" fmla="*/ 200 w 266"/>
                  <a:gd name="T29" fmla="*/ 70 h 72"/>
                  <a:gd name="T30" fmla="*/ 211 w 266"/>
                  <a:gd name="T31" fmla="*/ 70 h 72"/>
                  <a:gd name="T32" fmla="*/ 223 w 266"/>
                  <a:gd name="T33" fmla="*/ 68 h 72"/>
                  <a:gd name="T34" fmla="*/ 233 w 266"/>
                  <a:gd name="T35" fmla="*/ 66 h 72"/>
                  <a:gd name="T36" fmla="*/ 243 w 266"/>
                  <a:gd name="T37" fmla="*/ 64 h 72"/>
                  <a:gd name="T38" fmla="*/ 254 w 266"/>
                  <a:gd name="T39" fmla="*/ 64 h 72"/>
                  <a:gd name="T40" fmla="*/ 264 w 266"/>
                  <a:gd name="T41" fmla="*/ 62 h 72"/>
                  <a:gd name="T42" fmla="*/ 266 w 266"/>
                  <a:gd name="T43" fmla="*/ 47 h 72"/>
                  <a:gd name="T44" fmla="*/ 266 w 266"/>
                  <a:gd name="T45" fmla="*/ 33 h 72"/>
                  <a:gd name="T46" fmla="*/ 266 w 266"/>
                  <a:gd name="T47" fmla="*/ 21 h 72"/>
                  <a:gd name="T48" fmla="*/ 266 w 266"/>
                  <a:gd name="T49" fmla="*/ 7 h 72"/>
                  <a:gd name="T50" fmla="*/ 266 w 266"/>
                  <a:gd name="T51" fmla="*/ 7 h 72"/>
                  <a:gd name="T52" fmla="*/ 264 w 266"/>
                  <a:gd name="T53" fmla="*/ 5 h 72"/>
                  <a:gd name="T54" fmla="*/ 262 w 266"/>
                  <a:gd name="T55" fmla="*/ 2 h 72"/>
                  <a:gd name="T56" fmla="*/ 260 w 266"/>
                  <a:gd name="T57" fmla="*/ 0 h 72"/>
                  <a:gd name="T58" fmla="*/ 184 w 266"/>
                  <a:gd name="T59" fmla="*/ 2 h 72"/>
                  <a:gd name="T60" fmla="*/ 127 w 266"/>
                  <a:gd name="T61" fmla="*/ 2 h 72"/>
                  <a:gd name="T62" fmla="*/ 86 w 266"/>
                  <a:gd name="T63" fmla="*/ 5 h 72"/>
                  <a:gd name="T64" fmla="*/ 55 w 266"/>
                  <a:gd name="T65" fmla="*/ 5 h 72"/>
                  <a:gd name="T66" fmla="*/ 35 w 266"/>
                  <a:gd name="T67" fmla="*/ 5 h 72"/>
                  <a:gd name="T68" fmla="*/ 21 w 266"/>
                  <a:gd name="T69" fmla="*/ 7 h 72"/>
                  <a:gd name="T70" fmla="*/ 10 w 266"/>
                  <a:gd name="T71" fmla="*/ 7 h 72"/>
                  <a:gd name="T72" fmla="*/ 0 w 266"/>
                  <a:gd name="T73" fmla="*/ 9 h 72"/>
                  <a:gd name="T74" fmla="*/ 0 w 266"/>
                  <a:gd name="T75" fmla="*/ 21 h 72"/>
                  <a:gd name="T76" fmla="*/ 0 w 266"/>
                  <a:gd name="T77" fmla="*/ 35 h 72"/>
                  <a:gd name="T78" fmla="*/ 0 w 266"/>
                  <a:gd name="T79" fmla="*/ 49 h 72"/>
                  <a:gd name="T80" fmla="*/ 0 w 266"/>
                  <a:gd name="T81" fmla="*/ 62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6"/>
                  <a:gd name="T124" fmla="*/ 0 h 72"/>
                  <a:gd name="T125" fmla="*/ 266 w 266"/>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6" h="72">
                    <a:moveTo>
                      <a:pt x="0" y="62"/>
                    </a:moveTo>
                    <a:lnTo>
                      <a:pt x="4" y="64"/>
                    </a:lnTo>
                    <a:lnTo>
                      <a:pt x="6" y="66"/>
                    </a:lnTo>
                    <a:lnTo>
                      <a:pt x="10" y="68"/>
                    </a:lnTo>
                    <a:lnTo>
                      <a:pt x="12" y="70"/>
                    </a:lnTo>
                    <a:lnTo>
                      <a:pt x="33" y="70"/>
                    </a:lnTo>
                    <a:lnTo>
                      <a:pt x="53" y="70"/>
                    </a:lnTo>
                    <a:lnTo>
                      <a:pt x="74" y="70"/>
                    </a:lnTo>
                    <a:lnTo>
                      <a:pt x="96" y="70"/>
                    </a:lnTo>
                    <a:lnTo>
                      <a:pt x="117" y="72"/>
                    </a:lnTo>
                    <a:lnTo>
                      <a:pt x="137" y="72"/>
                    </a:lnTo>
                    <a:lnTo>
                      <a:pt x="160" y="72"/>
                    </a:lnTo>
                    <a:lnTo>
                      <a:pt x="180" y="72"/>
                    </a:lnTo>
                    <a:lnTo>
                      <a:pt x="190" y="72"/>
                    </a:lnTo>
                    <a:lnTo>
                      <a:pt x="200" y="70"/>
                    </a:lnTo>
                    <a:lnTo>
                      <a:pt x="211" y="70"/>
                    </a:lnTo>
                    <a:lnTo>
                      <a:pt x="223" y="68"/>
                    </a:lnTo>
                    <a:lnTo>
                      <a:pt x="233" y="66"/>
                    </a:lnTo>
                    <a:lnTo>
                      <a:pt x="243" y="64"/>
                    </a:lnTo>
                    <a:lnTo>
                      <a:pt x="254" y="64"/>
                    </a:lnTo>
                    <a:lnTo>
                      <a:pt x="264" y="62"/>
                    </a:lnTo>
                    <a:lnTo>
                      <a:pt x="266" y="47"/>
                    </a:lnTo>
                    <a:lnTo>
                      <a:pt x="266" y="33"/>
                    </a:lnTo>
                    <a:lnTo>
                      <a:pt x="266" y="21"/>
                    </a:lnTo>
                    <a:lnTo>
                      <a:pt x="266" y="7"/>
                    </a:lnTo>
                    <a:lnTo>
                      <a:pt x="264" y="5"/>
                    </a:lnTo>
                    <a:lnTo>
                      <a:pt x="262" y="2"/>
                    </a:lnTo>
                    <a:lnTo>
                      <a:pt x="260" y="0"/>
                    </a:lnTo>
                    <a:lnTo>
                      <a:pt x="184" y="2"/>
                    </a:lnTo>
                    <a:lnTo>
                      <a:pt x="127" y="2"/>
                    </a:lnTo>
                    <a:lnTo>
                      <a:pt x="86" y="5"/>
                    </a:lnTo>
                    <a:lnTo>
                      <a:pt x="55" y="5"/>
                    </a:lnTo>
                    <a:lnTo>
                      <a:pt x="35" y="5"/>
                    </a:lnTo>
                    <a:lnTo>
                      <a:pt x="21" y="7"/>
                    </a:lnTo>
                    <a:lnTo>
                      <a:pt x="10" y="7"/>
                    </a:lnTo>
                    <a:lnTo>
                      <a:pt x="0" y="9"/>
                    </a:lnTo>
                    <a:lnTo>
                      <a:pt x="0" y="21"/>
                    </a:lnTo>
                    <a:lnTo>
                      <a:pt x="0" y="35"/>
                    </a:lnTo>
                    <a:lnTo>
                      <a:pt x="0" y="49"/>
                    </a:lnTo>
                    <a:lnTo>
                      <a:pt x="0" y="6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3" name="Freeform 484"/>
              <p:cNvSpPr>
                <a:spLocks/>
              </p:cNvSpPr>
              <p:nvPr/>
            </p:nvSpPr>
            <p:spPr bwMode="auto">
              <a:xfrm>
                <a:off x="3138" y="1868"/>
                <a:ext cx="264" cy="47"/>
              </a:xfrm>
              <a:custGeom>
                <a:avLst/>
                <a:gdLst>
                  <a:gd name="T0" fmla="*/ 0 w 264"/>
                  <a:gd name="T1" fmla="*/ 39 h 47"/>
                  <a:gd name="T2" fmla="*/ 33 w 264"/>
                  <a:gd name="T3" fmla="*/ 39 h 47"/>
                  <a:gd name="T4" fmla="*/ 66 w 264"/>
                  <a:gd name="T5" fmla="*/ 41 h 47"/>
                  <a:gd name="T6" fmla="*/ 98 w 264"/>
                  <a:gd name="T7" fmla="*/ 41 h 47"/>
                  <a:gd name="T8" fmla="*/ 131 w 264"/>
                  <a:gd name="T9" fmla="*/ 43 h 47"/>
                  <a:gd name="T10" fmla="*/ 164 w 264"/>
                  <a:gd name="T11" fmla="*/ 43 h 47"/>
                  <a:gd name="T12" fmla="*/ 197 w 264"/>
                  <a:gd name="T13" fmla="*/ 45 h 47"/>
                  <a:gd name="T14" fmla="*/ 231 w 264"/>
                  <a:gd name="T15" fmla="*/ 45 h 47"/>
                  <a:gd name="T16" fmla="*/ 264 w 264"/>
                  <a:gd name="T17" fmla="*/ 47 h 47"/>
                  <a:gd name="T18" fmla="*/ 264 w 264"/>
                  <a:gd name="T19" fmla="*/ 37 h 47"/>
                  <a:gd name="T20" fmla="*/ 262 w 264"/>
                  <a:gd name="T21" fmla="*/ 26 h 47"/>
                  <a:gd name="T22" fmla="*/ 260 w 264"/>
                  <a:gd name="T23" fmla="*/ 14 h 47"/>
                  <a:gd name="T24" fmla="*/ 260 w 264"/>
                  <a:gd name="T25" fmla="*/ 4 h 47"/>
                  <a:gd name="T26" fmla="*/ 229 w 264"/>
                  <a:gd name="T27" fmla="*/ 4 h 47"/>
                  <a:gd name="T28" fmla="*/ 199 w 264"/>
                  <a:gd name="T29" fmla="*/ 4 h 47"/>
                  <a:gd name="T30" fmla="*/ 168 w 264"/>
                  <a:gd name="T31" fmla="*/ 4 h 47"/>
                  <a:gd name="T32" fmla="*/ 135 w 264"/>
                  <a:gd name="T33" fmla="*/ 2 h 47"/>
                  <a:gd name="T34" fmla="*/ 105 w 264"/>
                  <a:gd name="T35" fmla="*/ 2 h 47"/>
                  <a:gd name="T36" fmla="*/ 74 w 264"/>
                  <a:gd name="T37" fmla="*/ 2 h 47"/>
                  <a:gd name="T38" fmla="*/ 41 w 264"/>
                  <a:gd name="T39" fmla="*/ 0 h 47"/>
                  <a:gd name="T40" fmla="*/ 11 w 264"/>
                  <a:gd name="T41" fmla="*/ 0 h 47"/>
                  <a:gd name="T42" fmla="*/ 9 w 264"/>
                  <a:gd name="T43" fmla="*/ 4 h 47"/>
                  <a:gd name="T44" fmla="*/ 6 w 264"/>
                  <a:gd name="T45" fmla="*/ 10 h 47"/>
                  <a:gd name="T46" fmla="*/ 4 w 264"/>
                  <a:gd name="T47" fmla="*/ 20 h 47"/>
                  <a:gd name="T48" fmla="*/ 0 w 264"/>
                  <a:gd name="T49" fmla="*/ 39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47"/>
                  <a:gd name="T77" fmla="*/ 264 w 264"/>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47">
                    <a:moveTo>
                      <a:pt x="0" y="39"/>
                    </a:moveTo>
                    <a:lnTo>
                      <a:pt x="33" y="39"/>
                    </a:lnTo>
                    <a:lnTo>
                      <a:pt x="66" y="41"/>
                    </a:lnTo>
                    <a:lnTo>
                      <a:pt x="98" y="41"/>
                    </a:lnTo>
                    <a:lnTo>
                      <a:pt x="131" y="43"/>
                    </a:lnTo>
                    <a:lnTo>
                      <a:pt x="164" y="43"/>
                    </a:lnTo>
                    <a:lnTo>
                      <a:pt x="197" y="45"/>
                    </a:lnTo>
                    <a:lnTo>
                      <a:pt x="231" y="45"/>
                    </a:lnTo>
                    <a:lnTo>
                      <a:pt x="264" y="47"/>
                    </a:lnTo>
                    <a:lnTo>
                      <a:pt x="264" y="37"/>
                    </a:lnTo>
                    <a:lnTo>
                      <a:pt x="262" y="26"/>
                    </a:lnTo>
                    <a:lnTo>
                      <a:pt x="260" y="14"/>
                    </a:lnTo>
                    <a:lnTo>
                      <a:pt x="260" y="4"/>
                    </a:lnTo>
                    <a:lnTo>
                      <a:pt x="229" y="4"/>
                    </a:lnTo>
                    <a:lnTo>
                      <a:pt x="199" y="4"/>
                    </a:lnTo>
                    <a:lnTo>
                      <a:pt x="168" y="4"/>
                    </a:lnTo>
                    <a:lnTo>
                      <a:pt x="135" y="2"/>
                    </a:lnTo>
                    <a:lnTo>
                      <a:pt x="105" y="2"/>
                    </a:lnTo>
                    <a:lnTo>
                      <a:pt x="74" y="2"/>
                    </a:lnTo>
                    <a:lnTo>
                      <a:pt x="41" y="0"/>
                    </a:lnTo>
                    <a:lnTo>
                      <a:pt x="11" y="0"/>
                    </a:lnTo>
                    <a:lnTo>
                      <a:pt x="9" y="4"/>
                    </a:lnTo>
                    <a:lnTo>
                      <a:pt x="6" y="10"/>
                    </a:lnTo>
                    <a:lnTo>
                      <a:pt x="4" y="20"/>
                    </a:lnTo>
                    <a:lnTo>
                      <a:pt x="0" y="3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485"/>
              <p:cNvSpPr>
                <a:spLocks/>
              </p:cNvSpPr>
              <p:nvPr/>
            </p:nvSpPr>
            <p:spPr bwMode="auto">
              <a:xfrm>
                <a:off x="3140" y="1682"/>
                <a:ext cx="244" cy="51"/>
              </a:xfrm>
              <a:custGeom>
                <a:avLst/>
                <a:gdLst>
                  <a:gd name="T0" fmla="*/ 0 w 244"/>
                  <a:gd name="T1" fmla="*/ 43 h 51"/>
                  <a:gd name="T2" fmla="*/ 13 w 244"/>
                  <a:gd name="T3" fmla="*/ 43 h 51"/>
                  <a:gd name="T4" fmla="*/ 25 w 244"/>
                  <a:gd name="T5" fmla="*/ 45 h 51"/>
                  <a:gd name="T6" fmla="*/ 37 w 244"/>
                  <a:gd name="T7" fmla="*/ 45 h 51"/>
                  <a:gd name="T8" fmla="*/ 49 w 244"/>
                  <a:gd name="T9" fmla="*/ 47 h 51"/>
                  <a:gd name="T10" fmla="*/ 62 w 244"/>
                  <a:gd name="T11" fmla="*/ 49 h 51"/>
                  <a:gd name="T12" fmla="*/ 72 w 244"/>
                  <a:gd name="T13" fmla="*/ 49 h 51"/>
                  <a:gd name="T14" fmla="*/ 84 w 244"/>
                  <a:gd name="T15" fmla="*/ 51 h 51"/>
                  <a:gd name="T16" fmla="*/ 94 w 244"/>
                  <a:gd name="T17" fmla="*/ 51 h 51"/>
                  <a:gd name="T18" fmla="*/ 113 w 244"/>
                  <a:gd name="T19" fmla="*/ 51 h 51"/>
                  <a:gd name="T20" fmla="*/ 133 w 244"/>
                  <a:gd name="T21" fmla="*/ 49 h 51"/>
                  <a:gd name="T22" fmla="*/ 152 w 244"/>
                  <a:gd name="T23" fmla="*/ 49 h 51"/>
                  <a:gd name="T24" fmla="*/ 170 w 244"/>
                  <a:gd name="T25" fmla="*/ 47 h 51"/>
                  <a:gd name="T26" fmla="*/ 189 w 244"/>
                  <a:gd name="T27" fmla="*/ 45 h 51"/>
                  <a:gd name="T28" fmla="*/ 207 w 244"/>
                  <a:gd name="T29" fmla="*/ 43 h 51"/>
                  <a:gd name="T30" fmla="*/ 225 w 244"/>
                  <a:gd name="T31" fmla="*/ 43 h 51"/>
                  <a:gd name="T32" fmla="*/ 244 w 244"/>
                  <a:gd name="T33" fmla="*/ 41 h 51"/>
                  <a:gd name="T34" fmla="*/ 244 w 244"/>
                  <a:gd name="T35" fmla="*/ 31 h 51"/>
                  <a:gd name="T36" fmla="*/ 244 w 244"/>
                  <a:gd name="T37" fmla="*/ 21 h 51"/>
                  <a:gd name="T38" fmla="*/ 244 w 244"/>
                  <a:gd name="T39" fmla="*/ 11 h 51"/>
                  <a:gd name="T40" fmla="*/ 244 w 244"/>
                  <a:gd name="T41" fmla="*/ 0 h 51"/>
                  <a:gd name="T42" fmla="*/ 227 w 244"/>
                  <a:gd name="T43" fmla="*/ 0 h 51"/>
                  <a:gd name="T44" fmla="*/ 201 w 244"/>
                  <a:gd name="T45" fmla="*/ 0 h 51"/>
                  <a:gd name="T46" fmla="*/ 170 w 244"/>
                  <a:gd name="T47" fmla="*/ 2 h 51"/>
                  <a:gd name="T48" fmla="*/ 133 w 244"/>
                  <a:gd name="T49" fmla="*/ 6 h 51"/>
                  <a:gd name="T50" fmla="*/ 96 w 244"/>
                  <a:gd name="T51" fmla="*/ 8 h 51"/>
                  <a:gd name="T52" fmla="*/ 62 w 244"/>
                  <a:gd name="T53" fmla="*/ 13 h 51"/>
                  <a:gd name="T54" fmla="*/ 33 w 244"/>
                  <a:gd name="T55" fmla="*/ 15 h 51"/>
                  <a:gd name="T56" fmla="*/ 9 w 244"/>
                  <a:gd name="T57" fmla="*/ 15 h 51"/>
                  <a:gd name="T58" fmla="*/ 7 w 244"/>
                  <a:gd name="T59" fmla="*/ 21 h 51"/>
                  <a:gd name="T60" fmla="*/ 4 w 244"/>
                  <a:gd name="T61" fmla="*/ 29 h 51"/>
                  <a:gd name="T62" fmla="*/ 2 w 244"/>
                  <a:gd name="T63" fmla="*/ 35 h 51"/>
                  <a:gd name="T64" fmla="*/ 0 w 244"/>
                  <a:gd name="T65" fmla="*/ 43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51"/>
                  <a:gd name="T101" fmla="*/ 244 w 244"/>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51">
                    <a:moveTo>
                      <a:pt x="0" y="43"/>
                    </a:moveTo>
                    <a:lnTo>
                      <a:pt x="13" y="43"/>
                    </a:lnTo>
                    <a:lnTo>
                      <a:pt x="25" y="45"/>
                    </a:lnTo>
                    <a:lnTo>
                      <a:pt x="37" y="45"/>
                    </a:lnTo>
                    <a:lnTo>
                      <a:pt x="49" y="47"/>
                    </a:lnTo>
                    <a:lnTo>
                      <a:pt x="62" y="49"/>
                    </a:lnTo>
                    <a:lnTo>
                      <a:pt x="72" y="49"/>
                    </a:lnTo>
                    <a:lnTo>
                      <a:pt x="84" y="51"/>
                    </a:lnTo>
                    <a:lnTo>
                      <a:pt x="94" y="51"/>
                    </a:lnTo>
                    <a:lnTo>
                      <a:pt x="113" y="51"/>
                    </a:lnTo>
                    <a:lnTo>
                      <a:pt x="133" y="49"/>
                    </a:lnTo>
                    <a:lnTo>
                      <a:pt x="152" y="49"/>
                    </a:lnTo>
                    <a:lnTo>
                      <a:pt x="170" y="47"/>
                    </a:lnTo>
                    <a:lnTo>
                      <a:pt x="189" y="45"/>
                    </a:lnTo>
                    <a:lnTo>
                      <a:pt x="207" y="43"/>
                    </a:lnTo>
                    <a:lnTo>
                      <a:pt x="225" y="43"/>
                    </a:lnTo>
                    <a:lnTo>
                      <a:pt x="244" y="41"/>
                    </a:lnTo>
                    <a:lnTo>
                      <a:pt x="244" y="31"/>
                    </a:lnTo>
                    <a:lnTo>
                      <a:pt x="244" y="21"/>
                    </a:lnTo>
                    <a:lnTo>
                      <a:pt x="244" y="11"/>
                    </a:lnTo>
                    <a:lnTo>
                      <a:pt x="244" y="0"/>
                    </a:lnTo>
                    <a:lnTo>
                      <a:pt x="227" y="0"/>
                    </a:lnTo>
                    <a:lnTo>
                      <a:pt x="201" y="0"/>
                    </a:lnTo>
                    <a:lnTo>
                      <a:pt x="170" y="2"/>
                    </a:lnTo>
                    <a:lnTo>
                      <a:pt x="133" y="6"/>
                    </a:lnTo>
                    <a:lnTo>
                      <a:pt x="96" y="8"/>
                    </a:lnTo>
                    <a:lnTo>
                      <a:pt x="62" y="13"/>
                    </a:lnTo>
                    <a:lnTo>
                      <a:pt x="33" y="15"/>
                    </a:lnTo>
                    <a:lnTo>
                      <a:pt x="9" y="15"/>
                    </a:lnTo>
                    <a:lnTo>
                      <a:pt x="7" y="21"/>
                    </a:lnTo>
                    <a:lnTo>
                      <a:pt x="4" y="29"/>
                    </a:lnTo>
                    <a:lnTo>
                      <a:pt x="2" y="35"/>
                    </a:lnTo>
                    <a:lnTo>
                      <a:pt x="0" y="43"/>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486"/>
              <p:cNvSpPr>
                <a:spLocks/>
              </p:cNvSpPr>
              <p:nvPr/>
            </p:nvSpPr>
            <p:spPr bwMode="auto">
              <a:xfrm>
                <a:off x="3161" y="1642"/>
                <a:ext cx="282" cy="183"/>
              </a:xfrm>
              <a:custGeom>
                <a:avLst/>
                <a:gdLst>
                  <a:gd name="T0" fmla="*/ 0 w 282"/>
                  <a:gd name="T1" fmla="*/ 24 h 183"/>
                  <a:gd name="T2" fmla="*/ 0 w 282"/>
                  <a:gd name="T3" fmla="*/ 28 h 183"/>
                  <a:gd name="T4" fmla="*/ 2 w 282"/>
                  <a:gd name="T5" fmla="*/ 32 h 183"/>
                  <a:gd name="T6" fmla="*/ 2 w 282"/>
                  <a:gd name="T7" fmla="*/ 36 h 183"/>
                  <a:gd name="T8" fmla="*/ 4 w 282"/>
                  <a:gd name="T9" fmla="*/ 40 h 183"/>
                  <a:gd name="T10" fmla="*/ 14 w 282"/>
                  <a:gd name="T11" fmla="*/ 40 h 183"/>
                  <a:gd name="T12" fmla="*/ 24 w 282"/>
                  <a:gd name="T13" fmla="*/ 40 h 183"/>
                  <a:gd name="T14" fmla="*/ 35 w 282"/>
                  <a:gd name="T15" fmla="*/ 40 h 183"/>
                  <a:gd name="T16" fmla="*/ 47 w 282"/>
                  <a:gd name="T17" fmla="*/ 40 h 183"/>
                  <a:gd name="T18" fmla="*/ 57 w 282"/>
                  <a:gd name="T19" fmla="*/ 40 h 183"/>
                  <a:gd name="T20" fmla="*/ 67 w 282"/>
                  <a:gd name="T21" fmla="*/ 40 h 183"/>
                  <a:gd name="T22" fmla="*/ 78 w 282"/>
                  <a:gd name="T23" fmla="*/ 42 h 183"/>
                  <a:gd name="T24" fmla="*/ 88 w 282"/>
                  <a:gd name="T25" fmla="*/ 42 h 183"/>
                  <a:gd name="T26" fmla="*/ 106 w 282"/>
                  <a:gd name="T27" fmla="*/ 40 h 183"/>
                  <a:gd name="T28" fmla="*/ 125 w 282"/>
                  <a:gd name="T29" fmla="*/ 36 h 183"/>
                  <a:gd name="T30" fmla="*/ 143 w 282"/>
                  <a:gd name="T31" fmla="*/ 34 h 183"/>
                  <a:gd name="T32" fmla="*/ 161 w 282"/>
                  <a:gd name="T33" fmla="*/ 32 h 183"/>
                  <a:gd name="T34" fmla="*/ 180 w 282"/>
                  <a:gd name="T35" fmla="*/ 30 h 183"/>
                  <a:gd name="T36" fmla="*/ 198 w 282"/>
                  <a:gd name="T37" fmla="*/ 28 h 183"/>
                  <a:gd name="T38" fmla="*/ 219 w 282"/>
                  <a:gd name="T39" fmla="*/ 24 h 183"/>
                  <a:gd name="T40" fmla="*/ 237 w 282"/>
                  <a:gd name="T41" fmla="*/ 22 h 183"/>
                  <a:gd name="T42" fmla="*/ 235 w 282"/>
                  <a:gd name="T43" fmla="*/ 36 h 183"/>
                  <a:gd name="T44" fmla="*/ 235 w 282"/>
                  <a:gd name="T45" fmla="*/ 48 h 183"/>
                  <a:gd name="T46" fmla="*/ 235 w 282"/>
                  <a:gd name="T47" fmla="*/ 63 h 183"/>
                  <a:gd name="T48" fmla="*/ 235 w 282"/>
                  <a:gd name="T49" fmla="*/ 77 h 183"/>
                  <a:gd name="T50" fmla="*/ 241 w 282"/>
                  <a:gd name="T51" fmla="*/ 79 h 183"/>
                  <a:gd name="T52" fmla="*/ 247 w 282"/>
                  <a:gd name="T53" fmla="*/ 79 h 183"/>
                  <a:gd name="T54" fmla="*/ 251 w 282"/>
                  <a:gd name="T55" fmla="*/ 81 h 183"/>
                  <a:gd name="T56" fmla="*/ 257 w 282"/>
                  <a:gd name="T57" fmla="*/ 81 h 183"/>
                  <a:gd name="T58" fmla="*/ 255 w 282"/>
                  <a:gd name="T59" fmla="*/ 106 h 183"/>
                  <a:gd name="T60" fmla="*/ 253 w 282"/>
                  <a:gd name="T61" fmla="*/ 128 h 183"/>
                  <a:gd name="T62" fmla="*/ 251 w 282"/>
                  <a:gd name="T63" fmla="*/ 152 h 183"/>
                  <a:gd name="T64" fmla="*/ 249 w 282"/>
                  <a:gd name="T65" fmla="*/ 177 h 183"/>
                  <a:gd name="T66" fmla="*/ 253 w 282"/>
                  <a:gd name="T67" fmla="*/ 181 h 183"/>
                  <a:gd name="T68" fmla="*/ 257 w 282"/>
                  <a:gd name="T69" fmla="*/ 181 h 183"/>
                  <a:gd name="T70" fmla="*/ 264 w 282"/>
                  <a:gd name="T71" fmla="*/ 183 h 183"/>
                  <a:gd name="T72" fmla="*/ 274 w 282"/>
                  <a:gd name="T73" fmla="*/ 181 h 183"/>
                  <a:gd name="T74" fmla="*/ 278 w 282"/>
                  <a:gd name="T75" fmla="*/ 169 h 183"/>
                  <a:gd name="T76" fmla="*/ 280 w 282"/>
                  <a:gd name="T77" fmla="*/ 146 h 183"/>
                  <a:gd name="T78" fmla="*/ 280 w 282"/>
                  <a:gd name="T79" fmla="*/ 95 h 183"/>
                  <a:gd name="T80" fmla="*/ 282 w 282"/>
                  <a:gd name="T81" fmla="*/ 0 h 183"/>
                  <a:gd name="T82" fmla="*/ 247 w 282"/>
                  <a:gd name="T83" fmla="*/ 0 h 183"/>
                  <a:gd name="T84" fmla="*/ 215 w 282"/>
                  <a:gd name="T85" fmla="*/ 0 h 183"/>
                  <a:gd name="T86" fmla="*/ 180 w 282"/>
                  <a:gd name="T87" fmla="*/ 2 h 183"/>
                  <a:gd name="T88" fmla="*/ 145 w 282"/>
                  <a:gd name="T89" fmla="*/ 2 h 183"/>
                  <a:gd name="T90" fmla="*/ 110 w 282"/>
                  <a:gd name="T91" fmla="*/ 2 h 183"/>
                  <a:gd name="T92" fmla="*/ 75 w 282"/>
                  <a:gd name="T93" fmla="*/ 4 h 183"/>
                  <a:gd name="T94" fmla="*/ 43 w 282"/>
                  <a:gd name="T95" fmla="*/ 4 h 183"/>
                  <a:gd name="T96" fmla="*/ 8 w 282"/>
                  <a:gd name="T97" fmla="*/ 4 h 183"/>
                  <a:gd name="T98" fmla="*/ 4 w 282"/>
                  <a:gd name="T99" fmla="*/ 8 h 183"/>
                  <a:gd name="T100" fmla="*/ 2 w 282"/>
                  <a:gd name="T101" fmla="*/ 12 h 183"/>
                  <a:gd name="T102" fmla="*/ 0 w 282"/>
                  <a:gd name="T103" fmla="*/ 16 h 183"/>
                  <a:gd name="T104" fmla="*/ 0 w 282"/>
                  <a:gd name="T105" fmla="*/ 24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2"/>
                  <a:gd name="T160" fmla="*/ 0 h 183"/>
                  <a:gd name="T161" fmla="*/ 282 w 282"/>
                  <a:gd name="T162" fmla="*/ 183 h 1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2" h="183">
                    <a:moveTo>
                      <a:pt x="0" y="24"/>
                    </a:moveTo>
                    <a:lnTo>
                      <a:pt x="0" y="28"/>
                    </a:lnTo>
                    <a:lnTo>
                      <a:pt x="2" y="32"/>
                    </a:lnTo>
                    <a:lnTo>
                      <a:pt x="2" y="36"/>
                    </a:lnTo>
                    <a:lnTo>
                      <a:pt x="4" y="40"/>
                    </a:lnTo>
                    <a:lnTo>
                      <a:pt x="14" y="40"/>
                    </a:lnTo>
                    <a:lnTo>
                      <a:pt x="24" y="40"/>
                    </a:lnTo>
                    <a:lnTo>
                      <a:pt x="35" y="40"/>
                    </a:lnTo>
                    <a:lnTo>
                      <a:pt x="47" y="40"/>
                    </a:lnTo>
                    <a:lnTo>
                      <a:pt x="57" y="40"/>
                    </a:lnTo>
                    <a:lnTo>
                      <a:pt x="67" y="40"/>
                    </a:lnTo>
                    <a:lnTo>
                      <a:pt x="78" y="42"/>
                    </a:lnTo>
                    <a:lnTo>
                      <a:pt x="88" y="42"/>
                    </a:lnTo>
                    <a:lnTo>
                      <a:pt x="106" y="40"/>
                    </a:lnTo>
                    <a:lnTo>
                      <a:pt x="125" y="36"/>
                    </a:lnTo>
                    <a:lnTo>
                      <a:pt x="143" y="34"/>
                    </a:lnTo>
                    <a:lnTo>
                      <a:pt x="161" y="32"/>
                    </a:lnTo>
                    <a:lnTo>
                      <a:pt x="180" y="30"/>
                    </a:lnTo>
                    <a:lnTo>
                      <a:pt x="198" y="28"/>
                    </a:lnTo>
                    <a:lnTo>
                      <a:pt x="219" y="24"/>
                    </a:lnTo>
                    <a:lnTo>
                      <a:pt x="237" y="22"/>
                    </a:lnTo>
                    <a:lnTo>
                      <a:pt x="235" y="36"/>
                    </a:lnTo>
                    <a:lnTo>
                      <a:pt x="235" y="48"/>
                    </a:lnTo>
                    <a:lnTo>
                      <a:pt x="235" y="63"/>
                    </a:lnTo>
                    <a:lnTo>
                      <a:pt x="235" y="77"/>
                    </a:lnTo>
                    <a:lnTo>
                      <a:pt x="241" y="79"/>
                    </a:lnTo>
                    <a:lnTo>
                      <a:pt x="247" y="79"/>
                    </a:lnTo>
                    <a:lnTo>
                      <a:pt x="251" y="81"/>
                    </a:lnTo>
                    <a:lnTo>
                      <a:pt x="257" y="81"/>
                    </a:lnTo>
                    <a:lnTo>
                      <a:pt x="255" y="106"/>
                    </a:lnTo>
                    <a:lnTo>
                      <a:pt x="253" y="128"/>
                    </a:lnTo>
                    <a:lnTo>
                      <a:pt x="251" y="152"/>
                    </a:lnTo>
                    <a:lnTo>
                      <a:pt x="249" y="177"/>
                    </a:lnTo>
                    <a:lnTo>
                      <a:pt x="253" y="181"/>
                    </a:lnTo>
                    <a:lnTo>
                      <a:pt x="257" y="181"/>
                    </a:lnTo>
                    <a:lnTo>
                      <a:pt x="264" y="183"/>
                    </a:lnTo>
                    <a:lnTo>
                      <a:pt x="274" y="181"/>
                    </a:lnTo>
                    <a:lnTo>
                      <a:pt x="278" y="169"/>
                    </a:lnTo>
                    <a:lnTo>
                      <a:pt x="280" y="146"/>
                    </a:lnTo>
                    <a:lnTo>
                      <a:pt x="280" y="95"/>
                    </a:lnTo>
                    <a:lnTo>
                      <a:pt x="282" y="0"/>
                    </a:lnTo>
                    <a:lnTo>
                      <a:pt x="247" y="0"/>
                    </a:lnTo>
                    <a:lnTo>
                      <a:pt x="215" y="0"/>
                    </a:lnTo>
                    <a:lnTo>
                      <a:pt x="180" y="2"/>
                    </a:lnTo>
                    <a:lnTo>
                      <a:pt x="145" y="2"/>
                    </a:lnTo>
                    <a:lnTo>
                      <a:pt x="110" y="2"/>
                    </a:lnTo>
                    <a:lnTo>
                      <a:pt x="75" y="4"/>
                    </a:lnTo>
                    <a:lnTo>
                      <a:pt x="43" y="4"/>
                    </a:lnTo>
                    <a:lnTo>
                      <a:pt x="8" y="4"/>
                    </a:lnTo>
                    <a:lnTo>
                      <a:pt x="4" y="8"/>
                    </a:lnTo>
                    <a:lnTo>
                      <a:pt x="2" y="12"/>
                    </a:lnTo>
                    <a:lnTo>
                      <a:pt x="0" y="16"/>
                    </a:lnTo>
                    <a:lnTo>
                      <a:pt x="0" y="2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487"/>
              <p:cNvSpPr>
                <a:spLocks/>
              </p:cNvSpPr>
              <p:nvPr/>
            </p:nvSpPr>
            <p:spPr bwMode="auto">
              <a:xfrm>
                <a:off x="3416" y="1900"/>
                <a:ext cx="319" cy="251"/>
              </a:xfrm>
              <a:custGeom>
                <a:avLst/>
                <a:gdLst>
                  <a:gd name="T0" fmla="*/ 0 w 319"/>
                  <a:gd name="T1" fmla="*/ 225 h 251"/>
                  <a:gd name="T2" fmla="*/ 0 w 319"/>
                  <a:gd name="T3" fmla="*/ 229 h 251"/>
                  <a:gd name="T4" fmla="*/ 0 w 319"/>
                  <a:gd name="T5" fmla="*/ 235 h 251"/>
                  <a:gd name="T6" fmla="*/ 0 w 319"/>
                  <a:gd name="T7" fmla="*/ 241 h 251"/>
                  <a:gd name="T8" fmla="*/ 0 w 319"/>
                  <a:gd name="T9" fmla="*/ 247 h 251"/>
                  <a:gd name="T10" fmla="*/ 35 w 319"/>
                  <a:gd name="T11" fmla="*/ 247 h 251"/>
                  <a:gd name="T12" fmla="*/ 68 w 319"/>
                  <a:gd name="T13" fmla="*/ 249 h 251"/>
                  <a:gd name="T14" fmla="*/ 103 w 319"/>
                  <a:gd name="T15" fmla="*/ 249 h 251"/>
                  <a:gd name="T16" fmla="*/ 137 w 319"/>
                  <a:gd name="T17" fmla="*/ 249 h 251"/>
                  <a:gd name="T18" fmla="*/ 172 w 319"/>
                  <a:gd name="T19" fmla="*/ 251 h 251"/>
                  <a:gd name="T20" fmla="*/ 205 w 319"/>
                  <a:gd name="T21" fmla="*/ 251 h 251"/>
                  <a:gd name="T22" fmla="*/ 240 w 319"/>
                  <a:gd name="T23" fmla="*/ 251 h 251"/>
                  <a:gd name="T24" fmla="*/ 272 w 319"/>
                  <a:gd name="T25" fmla="*/ 251 h 251"/>
                  <a:gd name="T26" fmla="*/ 283 w 319"/>
                  <a:gd name="T27" fmla="*/ 251 h 251"/>
                  <a:gd name="T28" fmla="*/ 295 w 319"/>
                  <a:gd name="T29" fmla="*/ 249 h 251"/>
                  <a:gd name="T30" fmla="*/ 307 w 319"/>
                  <a:gd name="T31" fmla="*/ 249 h 251"/>
                  <a:gd name="T32" fmla="*/ 317 w 319"/>
                  <a:gd name="T33" fmla="*/ 247 h 251"/>
                  <a:gd name="T34" fmla="*/ 319 w 319"/>
                  <a:gd name="T35" fmla="*/ 170 h 251"/>
                  <a:gd name="T36" fmla="*/ 319 w 319"/>
                  <a:gd name="T37" fmla="*/ 121 h 251"/>
                  <a:gd name="T38" fmla="*/ 317 w 319"/>
                  <a:gd name="T39" fmla="*/ 84 h 251"/>
                  <a:gd name="T40" fmla="*/ 317 w 319"/>
                  <a:gd name="T41" fmla="*/ 45 h 251"/>
                  <a:gd name="T42" fmla="*/ 315 w 319"/>
                  <a:gd name="T43" fmla="*/ 43 h 251"/>
                  <a:gd name="T44" fmla="*/ 313 w 319"/>
                  <a:gd name="T45" fmla="*/ 43 h 251"/>
                  <a:gd name="T46" fmla="*/ 311 w 319"/>
                  <a:gd name="T47" fmla="*/ 43 h 251"/>
                  <a:gd name="T48" fmla="*/ 309 w 319"/>
                  <a:gd name="T49" fmla="*/ 41 h 251"/>
                  <a:gd name="T50" fmla="*/ 307 w 319"/>
                  <a:gd name="T51" fmla="*/ 35 h 251"/>
                  <a:gd name="T52" fmla="*/ 307 w 319"/>
                  <a:gd name="T53" fmla="*/ 27 h 251"/>
                  <a:gd name="T54" fmla="*/ 307 w 319"/>
                  <a:gd name="T55" fmla="*/ 21 h 251"/>
                  <a:gd name="T56" fmla="*/ 307 w 319"/>
                  <a:gd name="T57" fmla="*/ 15 h 251"/>
                  <a:gd name="T58" fmla="*/ 293 w 319"/>
                  <a:gd name="T59" fmla="*/ 15 h 251"/>
                  <a:gd name="T60" fmla="*/ 281 w 319"/>
                  <a:gd name="T61" fmla="*/ 15 h 251"/>
                  <a:gd name="T62" fmla="*/ 266 w 319"/>
                  <a:gd name="T63" fmla="*/ 13 h 251"/>
                  <a:gd name="T64" fmla="*/ 252 w 319"/>
                  <a:gd name="T65" fmla="*/ 13 h 251"/>
                  <a:gd name="T66" fmla="*/ 238 w 319"/>
                  <a:gd name="T67" fmla="*/ 13 h 251"/>
                  <a:gd name="T68" fmla="*/ 225 w 319"/>
                  <a:gd name="T69" fmla="*/ 11 h 251"/>
                  <a:gd name="T70" fmla="*/ 211 w 319"/>
                  <a:gd name="T71" fmla="*/ 11 h 251"/>
                  <a:gd name="T72" fmla="*/ 197 w 319"/>
                  <a:gd name="T73" fmla="*/ 11 h 251"/>
                  <a:gd name="T74" fmla="*/ 189 w 319"/>
                  <a:gd name="T75" fmla="*/ 9 h 251"/>
                  <a:gd name="T76" fmla="*/ 180 w 319"/>
                  <a:gd name="T77" fmla="*/ 7 h 251"/>
                  <a:gd name="T78" fmla="*/ 172 w 319"/>
                  <a:gd name="T79" fmla="*/ 5 h 251"/>
                  <a:gd name="T80" fmla="*/ 164 w 319"/>
                  <a:gd name="T81" fmla="*/ 3 h 251"/>
                  <a:gd name="T82" fmla="*/ 127 w 319"/>
                  <a:gd name="T83" fmla="*/ 0 h 251"/>
                  <a:gd name="T84" fmla="*/ 99 w 319"/>
                  <a:gd name="T85" fmla="*/ 0 h 251"/>
                  <a:gd name="T86" fmla="*/ 78 w 319"/>
                  <a:gd name="T87" fmla="*/ 0 h 251"/>
                  <a:gd name="T88" fmla="*/ 62 w 319"/>
                  <a:gd name="T89" fmla="*/ 0 h 251"/>
                  <a:gd name="T90" fmla="*/ 50 w 319"/>
                  <a:gd name="T91" fmla="*/ 0 h 251"/>
                  <a:gd name="T92" fmla="*/ 37 w 319"/>
                  <a:gd name="T93" fmla="*/ 0 h 251"/>
                  <a:gd name="T94" fmla="*/ 25 w 319"/>
                  <a:gd name="T95" fmla="*/ 3 h 251"/>
                  <a:gd name="T96" fmla="*/ 11 w 319"/>
                  <a:gd name="T97" fmla="*/ 5 h 251"/>
                  <a:gd name="T98" fmla="*/ 7 w 319"/>
                  <a:gd name="T99" fmla="*/ 7 h 251"/>
                  <a:gd name="T100" fmla="*/ 5 w 319"/>
                  <a:gd name="T101" fmla="*/ 13 h 251"/>
                  <a:gd name="T102" fmla="*/ 2 w 319"/>
                  <a:gd name="T103" fmla="*/ 23 h 251"/>
                  <a:gd name="T104" fmla="*/ 0 w 319"/>
                  <a:gd name="T105" fmla="*/ 41 h 251"/>
                  <a:gd name="T106" fmla="*/ 0 w 319"/>
                  <a:gd name="T107" fmla="*/ 86 h 251"/>
                  <a:gd name="T108" fmla="*/ 0 w 319"/>
                  <a:gd name="T109" fmla="*/ 133 h 251"/>
                  <a:gd name="T110" fmla="*/ 0 w 319"/>
                  <a:gd name="T111" fmla="*/ 178 h 251"/>
                  <a:gd name="T112" fmla="*/ 0 w 319"/>
                  <a:gd name="T113" fmla="*/ 225 h 2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9"/>
                  <a:gd name="T172" fmla="*/ 0 h 251"/>
                  <a:gd name="T173" fmla="*/ 319 w 319"/>
                  <a:gd name="T174" fmla="*/ 251 h 2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9" h="251">
                    <a:moveTo>
                      <a:pt x="0" y="225"/>
                    </a:moveTo>
                    <a:lnTo>
                      <a:pt x="0" y="229"/>
                    </a:lnTo>
                    <a:lnTo>
                      <a:pt x="0" y="235"/>
                    </a:lnTo>
                    <a:lnTo>
                      <a:pt x="0" y="241"/>
                    </a:lnTo>
                    <a:lnTo>
                      <a:pt x="0" y="247"/>
                    </a:lnTo>
                    <a:lnTo>
                      <a:pt x="35" y="247"/>
                    </a:lnTo>
                    <a:lnTo>
                      <a:pt x="68" y="249"/>
                    </a:lnTo>
                    <a:lnTo>
                      <a:pt x="103" y="249"/>
                    </a:lnTo>
                    <a:lnTo>
                      <a:pt x="137" y="249"/>
                    </a:lnTo>
                    <a:lnTo>
                      <a:pt x="172" y="251"/>
                    </a:lnTo>
                    <a:lnTo>
                      <a:pt x="205" y="251"/>
                    </a:lnTo>
                    <a:lnTo>
                      <a:pt x="240" y="251"/>
                    </a:lnTo>
                    <a:lnTo>
                      <a:pt x="272" y="251"/>
                    </a:lnTo>
                    <a:lnTo>
                      <a:pt x="283" y="251"/>
                    </a:lnTo>
                    <a:lnTo>
                      <a:pt x="295" y="249"/>
                    </a:lnTo>
                    <a:lnTo>
                      <a:pt x="307" y="249"/>
                    </a:lnTo>
                    <a:lnTo>
                      <a:pt x="317" y="247"/>
                    </a:lnTo>
                    <a:lnTo>
                      <a:pt x="319" y="170"/>
                    </a:lnTo>
                    <a:lnTo>
                      <a:pt x="319" y="121"/>
                    </a:lnTo>
                    <a:lnTo>
                      <a:pt x="317" y="84"/>
                    </a:lnTo>
                    <a:lnTo>
                      <a:pt x="317" y="45"/>
                    </a:lnTo>
                    <a:lnTo>
                      <a:pt x="315" y="43"/>
                    </a:lnTo>
                    <a:lnTo>
                      <a:pt x="313" y="43"/>
                    </a:lnTo>
                    <a:lnTo>
                      <a:pt x="311" y="43"/>
                    </a:lnTo>
                    <a:lnTo>
                      <a:pt x="309" y="41"/>
                    </a:lnTo>
                    <a:lnTo>
                      <a:pt x="307" y="35"/>
                    </a:lnTo>
                    <a:lnTo>
                      <a:pt x="307" y="27"/>
                    </a:lnTo>
                    <a:lnTo>
                      <a:pt x="307" y="21"/>
                    </a:lnTo>
                    <a:lnTo>
                      <a:pt x="307" y="15"/>
                    </a:lnTo>
                    <a:lnTo>
                      <a:pt x="293" y="15"/>
                    </a:lnTo>
                    <a:lnTo>
                      <a:pt x="281" y="15"/>
                    </a:lnTo>
                    <a:lnTo>
                      <a:pt x="266" y="13"/>
                    </a:lnTo>
                    <a:lnTo>
                      <a:pt x="252" y="13"/>
                    </a:lnTo>
                    <a:lnTo>
                      <a:pt x="238" y="13"/>
                    </a:lnTo>
                    <a:lnTo>
                      <a:pt x="225" y="11"/>
                    </a:lnTo>
                    <a:lnTo>
                      <a:pt x="211" y="11"/>
                    </a:lnTo>
                    <a:lnTo>
                      <a:pt x="197" y="11"/>
                    </a:lnTo>
                    <a:lnTo>
                      <a:pt x="189" y="9"/>
                    </a:lnTo>
                    <a:lnTo>
                      <a:pt x="180" y="7"/>
                    </a:lnTo>
                    <a:lnTo>
                      <a:pt x="172" y="5"/>
                    </a:lnTo>
                    <a:lnTo>
                      <a:pt x="164" y="3"/>
                    </a:lnTo>
                    <a:lnTo>
                      <a:pt x="127" y="0"/>
                    </a:lnTo>
                    <a:lnTo>
                      <a:pt x="99" y="0"/>
                    </a:lnTo>
                    <a:lnTo>
                      <a:pt x="78" y="0"/>
                    </a:lnTo>
                    <a:lnTo>
                      <a:pt x="62" y="0"/>
                    </a:lnTo>
                    <a:lnTo>
                      <a:pt x="50" y="0"/>
                    </a:lnTo>
                    <a:lnTo>
                      <a:pt x="37" y="0"/>
                    </a:lnTo>
                    <a:lnTo>
                      <a:pt x="25" y="3"/>
                    </a:lnTo>
                    <a:lnTo>
                      <a:pt x="11" y="5"/>
                    </a:lnTo>
                    <a:lnTo>
                      <a:pt x="7" y="7"/>
                    </a:lnTo>
                    <a:lnTo>
                      <a:pt x="5" y="13"/>
                    </a:lnTo>
                    <a:lnTo>
                      <a:pt x="2" y="23"/>
                    </a:lnTo>
                    <a:lnTo>
                      <a:pt x="0" y="41"/>
                    </a:lnTo>
                    <a:lnTo>
                      <a:pt x="0" y="86"/>
                    </a:lnTo>
                    <a:lnTo>
                      <a:pt x="0" y="133"/>
                    </a:lnTo>
                    <a:lnTo>
                      <a:pt x="0" y="178"/>
                    </a:lnTo>
                    <a:lnTo>
                      <a:pt x="0" y="225"/>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488"/>
              <p:cNvSpPr>
                <a:spLocks/>
              </p:cNvSpPr>
              <p:nvPr/>
            </p:nvSpPr>
            <p:spPr bwMode="auto">
              <a:xfrm>
                <a:off x="3418" y="1825"/>
                <a:ext cx="326" cy="67"/>
              </a:xfrm>
              <a:custGeom>
                <a:avLst/>
                <a:gdLst>
                  <a:gd name="T0" fmla="*/ 0 w 326"/>
                  <a:gd name="T1" fmla="*/ 57 h 67"/>
                  <a:gd name="T2" fmla="*/ 23 w 326"/>
                  <a:gd name="T3" fmla="*/ 57 h 67"/>
                  <a:gd name="T4" fmla="*/ 43 w 326"/>
                  <a:gd name="T5" fmla="*/ 59 h 67"/>
                  <a:gd name="T6" fmla="*/ 66 w 326"/>
                  <a:gd name="T7" fmla="*/ 61 h 67"/>
                  <a:gd name="T8" fmla="*/ 86 w 326"/>
                  <a:gd name="T9" fmla="*/ 61 h 67"/>
                  <a:gd name="T10" fmla="*/ 109 w 326"/>
                  <a:gd name="T11" fmla="*/ 63 h 67"/>
                  <a:gd name="T12" fmla="*/ 129 w 326"/>
                  <a:gd name="T13" fmla="*/ 65 h 67"/>
                  <a:gd name="T14" fmla="*/ 152 w 326"/>
                  <a:gd name="T15" fmla="*/ 67 h 67"/>
                  <a:gd name="T16" fmla="*/ 172 w 326"/>
                  <a:gd name="T17" fmla="*/ 67 h 67"/>
                  <a:gd name="T18" fmla="*/ 191 w 326"/>
                  <a:gd name="T19" fmla="*/ 67 h 67"/>
                  <a:gd name="T20" fmla="*/ 207 w 326"/>
                  <a:gd name="T21" fmla="*/ 67 h 67"/>
                  <a:gd name="T22" fmla="*/ 225 w 326"/>
                  <a:gd name="T23" fmla="*/ 67 h 67"/>
                  <a:gd name="T24" fmla="*/ 242 w 326"/>
                  <a:gd name="T25" fmla="*/ 65 h 67"/>
                  <a:gd name="T26" fmla="*/ 260 w 326"/>
                  <a:gd name="T27" fmla="*/ 65 h 67"/>
                  <a:gd name="T28" fmla="*/ 277 w 326"/>
                  <a:gd name="T29" fmla="*/ 63 h 67"/>
                  <a:gd name="T30" fmla="*/ 295 w 326"/>
                  <a:gd name="T31" fmla="*/ 63 h 67"/>
                  <a:gd name="T32" fmla="*/ 313 w 326"/>
                  <a:gd name="T33" fmla="*/ 61 h 67"/>
                  <a:gd name="T34" fmla="*/ 315 w 326"/>
                  <a:gd name="T35" fmla="*/ 55 h 67"/>
                  <a:gd name="T36" fmla="*/ 317 w 326"/>
                  <a:gd name="T37" fmla="*/ 49 h 67"/>
                  <a:gd name="T38" fmla="*/ 319 w 326"/>
                  <a:gd name="T39" fmla="*/ 43 h 67"/>
                  <a:gd name="T40" fmla="*/ 322 w 326"/>
                  <a:gd name="T41" fmla="*/ 35 h 67"/>
                  <a:gd name="T42" fmla="*/ 324 w 326"/>
                  <a:gd name="T43" fmla="*/ 27 h 67"/>
                  <a:gd name="T44" fmla="*/ 326 w 326"/>
                  <a:gd name="T45" fmla="*/ 18 h 67"/>
                  <a:gd name="T46" fmla="*/ 326 w 326"/>
                  <a:gd name="T47" fmla="*/ 10 h 67"/>
                  <a:gd name="T48" fmla="*/ 326 w 326"/>
                  <a:gd name="T49" fmla="*/ 4 h 67"/>
                  <a:gd name="T50" fmla="*/ 313 w 326"/>
                  <a:gd name="T51" fmla="*/ 4 h 67"/>
                  <a:gd name="T52" fmla="*/ 301 w 326"/>
                  <a:gd name="T53" fmla="*/ 4 h 67"/>
                  <a:gd name="T54" fmla="*/ 289 w 326"/>
                  <a:gd name="T55" fmla="*/ 2 h 67"/>
                  <a:gd name="T56" fmla="*/ 277 w 326"/>
                  <a:gd name="T57" fmla="*/ 2 h 67"/>
                  <a:gd name="T58" fmla="*/ 262 w 326"/>
                  <a:gd name="T59" fmla="*/ 2 h 67"/>
                  <a:gd name="T60" fmla="*/ 250 w 326"/>
                  <a:gd name="T61" fmla="*/ 0 h 67"/>
                  <a:gd name="T62" fmla="*/ 238 w 326"/>
                  <a:gd name="T63" fmla="*/ 0 h 67"/>
                  <a:gd name="T64" fmla="*/ 225 w 326"/>
                  <a:gd name="T65" fmla="*/ 0 h 67"/>
                  <a:gd name="T66" fmla="*/ 197 w 326"/>
                  <a:gd name="T67" fmla="*/ 2 h 67"/>
                  <a:gd name="T68" fmla="*/ 170 w 326"/>
                  <a:gd name="T69" fmla="*/ 4 h 67"/>
                  <a:gd name="T70" fmla="*/ 142 w 326"/>
                  <a:gd name="T71" fmla="*/ 6 h 67"/>
                  <a:gd name="T72" fmla="*/ 115 w 326"/>
                  <a:gd name="T73" fmla="*/ 8 h 67"/>
                  <a:gd name="T74" fmla="*/ 86 w 326"/>
                  <a:gd name="T75" fmla="*/ 10 h 67"/>
                  <a:gd name="T76" fmla="*/ 60 w 326"/>
                  <a:gd name="T77" fmla="*/ 12 h 67"/>
                  <a:gd name="T78" fmla="*/ 31 w 326"/>
                  <a:gd name="T79" fmla="*/ 14 h 67"/>
                  <a:gd name="T80" fmla="*/ 3 w 326"/>
                  <a:gd name="T81" fmla="*/ 16 h 67"/>
                  <a:gd name="T82" fmla="*/ 3 w 326"/>
                  <a:gd name="T83" fmla="*/ 27 h 67"/>
                  <a:gd name="T84" fmla="*/ 3 w 326"/>
                  <a:gd name="T85" fmla="*/ 37 h 67"/>
                  <a:gd name="T86" fmla="*/ 3 w 326"/>
                  <a:gd name="T87" fmla="*/ 47 h 67"/>
                  <a:gd name="T88" fmla="*/ 0 w 326"/>
                  <a:gd name="T89" fmla="*/ 57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6"/>
                  <a:gd name="T136" fmla="*/ 0 h 67"/>
                  <a:gd name="T137" fmla="*/ 326 w 326"/>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6" h="67">
                    <a:moveTo>
                      <a:pt x="0" y="57"/>
                    </a:moveTo>
                    <a:lnTo>
                      <a:pt x="23" y="57"/>
                    </a:lnTo>
                    <a:lnTo>
                      <a:pt x="43" y="59"/>
                    </a:lnTo>
                    <a:lnTo>
                      <a:pt x="66" y="61"/>
                    </a:lnTo>
                    <a:lnTo>
                      <a:pt x="86" y="61"/>
                    </a:lnTo>
                    <a:lnTo>
                      <a:pt x="109" y="63"/>
                    </a:lnTo>
                    <a:lnTo>
                      <a:pt x="129" y="65"/>
                    </a:lnTo>
                    <a:lnTo>
                      <a:pt x="152" y="67"/>
                    </a:lnTo>
                    <a:lnTo>
                      <a:pt x="172" y="67"/>
                    </a:lnTo>
                    <a:lnTo>
                      <a:pt x="191" y="67"/>
                    </a:lnTo>
                    <a:lnTo>
                      <a:pt x="207" y="67"/>
                    </a:lnTo>
                    <a:lnTo>
                      <a:pt x="225" y="67"/>
                    </a:lnTo>
                    <a:lnTo>
                      <a:pt x="242" y="65"/>
                    </a:lnTo>
                    <a:lnTo>
                      <a:pt x="260" y="65"/>
                    </a:lnTo>
                    <a:lnTo>
                      <a:pt x="277" y="63"/>
                    </a:lnTo>
                    <a:lnTo>
                      <a:pt x="295" y="63"/>
                    </a:lnTo>
                    <a:lnTo>
                      <a:pt x="313" y="61"/>
                    </a:lnTo>
                    <a:lnTo>
                      <a:pt x="315" y="55"/>
                    </a:lnTo>
                    <a:lnTo>
                      <a:pt x="317" y="49"/>
                    </a:lnTo>
                    <a:lnTo>
                      <a:pt x="319" y="43"/>
                    </a:lnTo>
                    <a:lnTo>
                      <a:pt x="322" y="35"/>
                    </a:lnTo>
                    <a:lnTo>
                      <a:pt x="324" y="27"/>
                    </a:lnTo>
                    <a:lnTo>
                      <a:pt x="326" y="18"/>
                    </a:lnTo>
                    <a:lnTo>
                      <a:pt x="326" y="10"/>
                    </a:lnTo>
                    <a:lnTo>
                      <a:pt x="326" y="4"/>
                    </a:lnTo>
                    <a:lnTo>
                      <a:pt x="313" y="4"/>
                    </a:lnTo>
                    <a:lnTo>
                      <a:pt x="301" y="4"/>
                    </a:lnTo>
                    <a:lnTo>
                      <a:pt x="289" y="2"/>
                    </a:lnTo>
                    <a:lnTo>
                      <a:pt x="277" y="2"/>
                    </a:lnTo>
                    <a:lnTo>
                      <a:pt x="262" y="2"/>
                    </a:lnTo>
                    <a:lnTo>
                      <a:pt x="250" y="0"/>
                    </a:lnTo>
                    <a:lnTo>
                      <a:pt x="238" y="0"/>
                    </a:lnTo>
                    <a:lnTo>
                      <a:pt x="225" y="0"/>
                    </a:lnTo>
                    <a:lnTo>
                      <a:pt x="197" y="2"/>
                    </a:lnTo>
                    <a:lnTo>
                      <a:pt x="170" y="4"/>
                    </a:lnTo>
                    <a:lnTo>
                      <a:pt x="142" y="6"/>
                    </a:lnTo>
                    <a:lnTo>
                      <a:pt x="115" y="8"/>
                    </a:lnTo>
                    <a:lnTo>
                      <a:pt x="86" y="10"/>
                    </a:lnTo>
                    <a:lnTo>
                      <a:pt x="60" y="12"/>
                    </a:lnTo>
                    <a:lnTo>
                      <a:pt x="31" y="14"/>
                    </a:lnTo>
                    <a:lnTo>
                      <a:pt x="3" y="16"/>
                    </a:lnTo>
                    <a:lnTo>
                      <a:pt x="3" y="27"/>
                    </a:lnTo>
                    <a:lnTo>
                      <a:pt x="3" y="37"/>
                    </a:lnTo>
                    <a:lnTo>
                      <a:pt x="3" y="47"/>
                    </a:lnTo>
                    <a:lnTo>
                      <a:pt x="0" y="5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489"/>
              <p:cNvSpPr>
                <a:spLocks/>
              </p:cNvSpPr>
              <p:nvPr/>
            </p:nvSpPr>
            <p:spPr bwMode="auto">
              <a:xfrm>
                <a:off x="3451" y="1760"/>
                <a:ext cx="293" cy="63"/>
              </a:xfrm>
              <a:custGeom>
                <a:avLst/>
                <a:gdLst>
                  <a:gd name="T0" fmla="*/ 0 w 293"/>
                  <a:gd name="T1" fmla="*/ 63 h 63"/>
                  <a:gd name="T2" fmla="*/ 43 w 293"/>
                  <a:gd name="T3" fmla="*/ 59 h 63"/>
                  <a:gd name="T4" fmla="*/ 76 w 293"/>
                  <a:gd name="T5" fmla="*/ 59 h 63"/>
                  <a:gd name="T6" fmla="*/ 104 w 293"/>
                  <a:gd name="T7" fmla="*/ 57 h 63"/>
                  <a:gd name="T8" fmla="*/ 127 w 293"/>
                  <a:gd name="T9" fmla="*/ 57 h 63"/>
                  <a:gd name="T10" fmla="*/ 147 w 293"/>
                  <a:gd name="T11" fmla="*/ 55 h 63"/>
                  <a:gd name="T12" fmla="*/ 170 w 293"/>
                  <a:gd name="T13" fmla="*/ 55 h 63"/>
                  <a:gd name="T14" fmla="*/ 192 w 293"/>
                  <a:gd name="T15" fmla="*/ 53 h 63"/>
                  <a:gd name="T16" fmla="*/ 221 w 293"/>
                  <a:gd name="T17" fmla="*/ 51 h 63"/>
                  <a:gd name="T18" fmla="*/ 221 w 293"/>
                  <a:gd name="T19" fmla="*/ 49 h 63"/>
                  <a:gd name="T20" fmla="*/ 223 w 293"/>
                  <a:gd name="T21" fmla="*/ 49 h 63"/>
                  <a:gd name="T22" fmla="*/ 225 w 293"/>
                  <a:gd name="T23" fmla="*/ 49 h 63"/>
                  <a:gd name="T24" fmla="*/ 231 w 293"/>
                  <a:gd name="T25" fmla="*/ 47 h 63"/>
                  <a:gd name="T26" fmla="*/ 239 w 293"/>
                  <a:gd name="T27" fmla="*/ 47 h 63"/>
                  <a:gd name="T28" fmla="*/ 250 w 293"/>
                  <a:gd name="T29" fmla="*/ 47 h 63"/>
                  <a:gd name="T30" fmla="*/ 266 w 293"/>
                  <a:gd name="T31" fmla="*/ 49 h 63"/>
                  <a:gd name="T32" fmla="*/ 289 w 293"/>
                  <a:gd name="T33" fmla="*/ 49 h 63"/>
                  <a:gd name="T34" fmla="*/ 289 w 293"/>
                  <a:gd name="T35" fmla="*/ 39 h 63"/>
                  <a:gd name="T36" fmla="*/ 289 w 293"/>
                  <a:gd name="T37" fmla="*/ 28 h 63"/>
                  <a:gd name="T38" fmla="*/ 291 w 293"/>
                  <a:gd name="T39" fmla="*/ 20 h 63"/>
                  <a:gd name="T40" fmla="*/ 293 w 293"/>
                  <a:gd name="T41" fmla="*/ 10 h 63"/>
                  <a:gd name="T42" fmla="*/ 217 w 293"/>
                  <a:gd name="T43" fmla="*/ 8 h 63"/>
                  <a:gd name="T44" fmla="*/ 162 w 293"/>
                  <a:gd name="T45" fmla="*/ 6 h 63"/>
                  <a:gd name="T46" fmla="*/ 121 w 293"/>
                  <a:gd name="T47" fmla="*/ 6 h 63"/>
                  <a:gd name="T48" fmla="*/ 92 w 293"/>
                  <a:gd name="T49" fmla="*/ 4 h 63"/>
                  <a:gd name="T50" fmla="*/ 72 w 293"/>
                  <a:gd name="T51" fmla="*/ 4 h 63"/>
                  <a:gd name="T52" fmla="*/ 62 w 293"/>
                  <a:gd name="T53" fmla="*/ 2 h 63"/>
                  <a:gd name="T54" fmla="*/ 53 w 293"/>
                  <a:gd name="T55" fmla="*/ 2 h 63"/>
                  <a:gd name="T56" fmla="*/ 45 w 293"/>
                  <a:gd name="T57" fmla="*/ 0 h 63"/>
                  <a:gd name="T58" fmla="*/ 37 w 293"/>
                  <a:gd name="T59" fmla="*/ 0 h 63"/>
                  <a:gd name="T60" fmla="*/ 27 w 293"/>
                  <a:gd name="T61" fmla="*/ 2 h 63"/>
                  <a:gd name="T62" fmla="*/ 19 w 293"/>
                  <a:gd name="T63" fmla="*/ 2 h 63"/>
                  <a:gd name="T64" fmla="*/ 8 w 293"/>
                  <a:gd name="T65" fmla="*/ 4 h 63"/>
                  <a:gd name="T66" fmla="*/ 6 w 293"/>
                  <a:gd name="T67" fmla="*/ 18 h 63"/>
                  <a:gd name="T68" fmla="*/ 4 w 293"/>
                  <a:gd name="T69" fmla="*/ 34 h 63"/>
                  <a:gd name="T70" fmla="*/ 2 w 293"/>
                  <a:gd name="T71" fmla="*/ 49 h 63"/>
                  <a:gd name="T72" fmla="*/ 0 w 293"/>
                  <a:gd name="T73" fmla="*/ 63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3"/>
                  <a:gd name="T112" fmla="*/ 0 h 63"/>
                  <a:gd name="T113" fmla="*/ 293 w 293"/>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3" h="63">
                    <a:moveTo>
                      <a:pt x="0" y="63"/>
                    </a:moveTo>
                    <a:lnTo>
                      <a:pt x="43" y="59"/>
                    </a:lnTo>
                    <a:lnTo>
                      <a:pt x="76" y="59"/>
                    </a:lnTo>
                    <a:lnTo>
                      <a:pt x="104" y="57"/>
                    </a:lnTo>
                    <a:lnTo>
                      <a:pt x="127" y="57"/>
                    </a:lnTo>
                    <a:lnTo>
                      <a:pt x="147" y="55"/>
                    </a:lnTo>
                    <a:lnTo>
                      <a:pt x="170" y="55"/>
                    </a:lnTo>
                    <a:lnTo>
                      <a:pt x="192" y="53"/>
                    </a:lnTo>
                    <a:lnTo>
                      <a:pt x="221" y="51"/>
                    </a:lnTo>
                    <a:lnTo>
                      <a:pt x="221" y="49"/>
                    </a:lnTo>
                    <a:lnTo>
                      <a:pt x="223" y="49"/>
                    </a:lnTo>
                    <a:lnTo>
                      <a:pt x="225" y="49"/>
                    </a:lnTo>
                    <a:lnTo>
                      <a:pt x="231" y="47"/>
                    </a:lnTo>
                    <a:lnTo>
                      <a:pt x="239" y="47"/>
                    </a:lnTo>
                    <a:lnTo>
                      <a:pt x="250" y="47"/>
                    </a:lnTo>
                    <a:lnTo>
                      <a:pt x="266" y="49"/>
                    </a:lnTo>
                    <a:lnTo>
                      <a:pt x="289" y="49"/>
                    </a:lnTo>
                    <a:lnTo>
                      <a:pt x="289" y="39"/>
                    </a:lnTo>
                    <a:lnTo>
                      <a:pt x="289" y="28"/>
                    </a:lnTo>
                    <a:lnTo>
                      <a:pt x="291" y="20"/>
                    </a:lnTo>
                    <a:lnTo>
                      <a:pt x="293" y="10"/>
                    </a:lnTo>
                    <a:lnTo>
                      <a:pt x="217" y="8"/>
                    </a:lnTo>
                    <a:lnTo>
                      <a:pt x="162" y="6"/>
                    </a:lnTo>
                    <a:lnTo>
                      <a:pt x="121" y="6"/>
                    </a:lnTo>
                    <a:lnTo>
                      <a:pt x="92" y="4"/>
                    </a:lnTo>
                    <a:lnTo>
                      <a:pt x="72" y="4"/>
                    </a:lnTo>
                    <a:lnTo>
                      <a:pt x="62" y="2"/>
                    </a:lnTo>
                    <a:lnTo>
                      <a:pt x="53" y="2"/>
                    </a:lnTo>
                    <a:lnTo>
                      <a:pt x="45" y="0"/>
                    </a:lnTo>
                    <a:lnTo>
                      <a:pt x="37" y="0"/>
                    </a:lnTo>
                    <a:lnTo>
                      <a:pt x="27" y="2"/>
                    </a:lnTo>
                    <a:lnTo>
                      <a:pt x="19" y="2"/>
                    </a:lnTo>
                    <a:lnTo>
                      <a:pt x="8" y="4"/>
                    </a:lnTo>
                    <a:lnTo>
                      <a:pt x="6" y="18"/>
                    </a:lnTo>
                    <a:lnTo>
                      <a:pt x="4" y="34"/>
                    </a:lnTo>
                    <a:lnTo>
                      <a:pt x="2" y="49"/>
                    </a:lnTo>
                    <a:lnTo>
                      <a:pt x="0" y="63"/>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Freeform 490"/>
              <p:cNvSpPr>
                <a:spLocks/>
              </p:cNvSpPr>
              <p:nvPr/>
            </p:nvSpPr>
            <p:spPr bwMode="auto">
              <a:xfrm>
                <a:off x="3455" y="1711"/>
                <a:ext cx="285" cy="45"/>
              </a:xfrm>
              <a:custGeom>
                <a:avLst/>
                <a:gdLst>
                  <a:gd name="T0" fmla="*/ 0 w 285"/>
                  <a:gd name="T1" fmla="*/ 37 h 45"/>
                  <a:gd name="T2" fmla="*/ 19 w 285"/>
                  <a:gd name="T3" fmla="*/ 37 h 45"/>
                  <a:gd name="T4" fmla="*/ 31 w 285"/>
                  <a:gd name="T5" fmla="*/ 39 h 45"/>
                  <a:gd name="T6" fmla="*/ 41 w 285"/>
                  <a:gd name="T7" fmla="*/ 39 h 45"/>
                  <a:gd name="T8" fmla="*/ 49 w 285"/>
                  <a:gd name="T9" fmla="*/ 39 h 45"/>
                  <a:gd name="T10" fmla="*/ 53 w 285"/>
                  <a:gd name="T11" fmla="*/ 41 h 45"/>
                  <a:gd name="T12" fmla="*/ 58 w 285"/>
                  <a:gd name="T13" fmla="*/ 41 h 45"/>
                  <a:gd name="T14" fmla="*/ 62 w 285"/>
                  <a:gd name="T15" fmla="*/ 43 h 45"/>
                  <a:gd name="T16" fmla="*/ 66 w 285"/>
                  <a:gd name="T17" fmla="*/ 45 h 45"/>
                  <a:gd name="T18" fmla="*/ 92 w 285"/>
                  <a:gd name="T19" fmla="*/ 45 h 45"/>
                  <a:gd name="T20" fmla="*/ 121 w 285"/>
                  <a:gd name="T21" fmla="*/ 45 h 45"/>
                  <a:gd name="T22" fmla="*/ 148 w 285"/>
                  <a:gd name="T23" fmla="*/ 45 h 45"/>
                  <a:gd name="T24" fmla="*/ 176 w 285"/>
                  <a:gd name="T25" fmla="*/ 45 h 45"/>
                  <a:gd name="T26" fmla="*/ 203 w 285"/>
                  <a:gd name="T27" fmla="*/ 45 h 45"/>
                  <a:gd name="T28" fmla="*/ 231 w 285"/>
                  <a:gd name="T29" fmla="*/ 45 h 45"/>
                  <a:gd name="T30" fmla="*/ 258 w 285"/>
                  <a:gd name="T31" fmla="*/ 45 h 45"/>
                  <a:gd name="T32" fmla="*/ 285 w 285"/>
                  <a:gd name="T33" fmla="*/ 45 h 45"/>
                  <a:gd name="T34" fmla="*/ 282 w 285"/>
                  <a:gd name="T35" fmla="*/ 37 h 45"/>
                  <a:gd name="T36" fmla="*/ 282 w 285"/>
                  <a:gd name="T37" fmla="*/ 28 h 45"/>
                  <a:gd name="T38" fmla="*/ 282 w 285"/>
                  <a:gd name="T39" fmla="*/ 22 h 45"/>
                  <a:gd name="T40" fmla="*/ 282 w 285"/>
                  <a:gd name="T41" fmla="*/ 14 h 45"/>
                  <a:gd name="T42" fmla="*/ 272 w 285"/>
                  <a:gd name="T43" fmla="*/ 12 h 45"/>
                  <a:gd name="T44" fmla="*/ 264 w 285"/>
                  <a:gd name="T45" fmla="*/ 12 h 45"/>
                  <a:gd name="T46" fmla="*/ 250 w 285"/>
                  <a:gd name="T47" fmla="*/ 10 h 45"/>
                  <a:gd name="T48" fmla="*/ 227 w 285"/>
                  <a:gd name="T49" fmla="*/ 10 h 45"/>
                  <a:gd name="T50" fmla="*/ 195 w 285"/>
                  <a:gd name="T51" fmla="*/ 8 h 45"/>
                  <a:gd name="T52" fmla="*/ 150 w 285"/>
                  <a:gd name="T53" fmla="*/ 6 h 45"/>
                  <a:gd name="T54" fmla="*/ 86 w 285"/>
                  <a:gd name="T55" fmla="*/ 4 h 45"/>
                  <a:gd name="T56" fmla="*/ 2 w 285"/>
                  <a:gd name="T57" fmla="*/ 0 h 45"/>
                  <a:gd name="T58" fmla="*/ 2 w 285"/>
                  <a:gd name="T59" fmla="*/ 8 h 45"/>
                  <a:gd name="T60" fmla="*/ 2 w 285"/>
                  <a:gd name="T61" fmla="*/ 18 h 45"/>
                  <a:gd name="T62" fmla="*/ 0 w 285"/>
                  <a:gd name="T63" fmla="*/ 26 h 45"/>
                  <a:gd name="T64" fmla="*/ 0 w 285"/>
                  <a:gd name="T65" fmla="*/ 3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45"/>
                  <a:gd name="T101" fmla="*/ 285 w 28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45">
                    <a:moveTo>
                      <a:pt x="0" y="37"/>
                    </a:moveTo>
                    <a:lnTo>
                      <a:pt x="19" y="37"/>
                    </a:lnTo>
                    <a:lnTo>
                      <a:pt x="31" y="39"/>
                    </a:lnTo>
                    <a:lnTo>
                      <a:pt x="41" y="39"/>
                    </a:lnTo>
                    <a:lnTo>
                      <a:pt x="49" y="39"/>
                    </a:lnTo>
                    <a:lnTo>
                      <a:pt x="53" y="41"/>
                    </a:lnTo>
                    <a:lnTo>
                      <a:pt x="58" y="41"/>
                    </a:lnTo>
                    <a:lnTo>
                      <a:pt x="62" y="43"/>
                    </a:lnTo>
                    <a:lnTo>
                      <a:pt x="66" y="45"/>
                    </a:lnTo>
                    <a:lnTo>
                      <a:pt x="92" y="45"/>
                    </a:lnTo>
                    <a:lnTo>
                      <a:pt x="121" y="45"/>
                    </a:lnTo>
                    <a:lnTo>
                      <a:pt x="148" y="45"/>
                    </a:lnTo>
                    <a:lnTo>
                      <a:pt x="176" y="45"/>
                    </a:lnTo>
                    <a:lnTo>
                      <a:pt x="203" y="45"/>
                    </a:lnTo>
                    <a:lnTo>
                      <a:pt x="231" y="45"/>
                    </a:lnTo>
                    <a:lnTo>
                      <a:pt x="258" y="45"/>
                    </a:lnTo>
                    <a:lnTo>
                      <a:pt x="285" y="45"/>
                    </a:lnTo>
                    <a:lnTo>
                      <a:pt x="282" y="37"/>
                    </a:lnTo>
                    <a:lnTo>
                      <a:pt x="282" y="28"/>
                    </a:lnTo>
                    <a:lnTo>
                      <a:pt x="282" y="22"/>
                    </a:lnTo>
                    <a:lnTo>
                      <a:pt x="282" y="14"/>
                    </a:lnTo>
                    <a:lnTo>
                      <a:pt x="272" y="12"/>
                    </a:lnTo>
                    <a:lnTo>
                      <a:pt x="264" y="12"/>
                    </a:lnTo>
                    <a:lnTo>
                      <a:pt x="250" y="10"/>
                    </a:lnTo>
                    <a:lnTo>
                      <a:pt x="227" y="10"/>
                    </a:lnTo>
                    <a:lnTo>
                      <a:pt x="195" y="8"/>
                    </a:lnTo>
                    <a:lnTo>
                      <a:pt x="150" y="6"/>
                    </a:lnTo>
                    <a:lnTo>
                      <a:pt x="86" y="4"/>
                    </a:lnTo>
                    <a:lnTo>
                      <a:pt x="2" y="0"/>
                    </a:lnTo>
                    <a:lnTo>
                      <a:pt x="2" y="8"/>
                    </a:lnTo>
                    <a:lnTo>
                      <a:pt x="2" y="18"/>
                    </a:lnTo>
                    <a:lnTo>
                      <a:pt x="0" y="26"/>
                    </a:lnTo>
                    <a:lnTo>
                      <a:pt x="0" y="3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0" name="Freeform 491"/>
              <p:cNvSpPr>
                <a:spLocks/>
              </p:cNvSpPr>
              <p:nvPr/>
            </p:nvSpPr>
            <p:spPr bwMode="auto">
              <a:xfrm>
                <a:off x="1631" y="2265"/>
                <a:ext cx="1062" cy="836"/>
              </a:xfrm>
              <a:custGeom>
                <a:avLst/>
                <a:gdLst>
                  <a:gd name="T0" fmla="*/ 0 w 1062"/>
                  <a:gd name="T1" fmla="*/ 663 h 836"/>
                  <a:gd name="T2" fmla="*/ 4 w 1062"/>
                  <a:gd name="T3" fmla="*/ 769 h 836"/>
                  <a:gd name="T4" fmla="*/ 47 w 1062"/>
                  <a:gd name="T5" fmla="*/ 822 h 836"/>
                  <a:gd name="T6" fmla="*/ 119 w 1062"/>
                  <a:gd name="T7" fmla="*/ 822 h 836"/>
                  <a:gd name="T8" fmla="*/ 186 w 1062"/>
                  <a:gd name="T9" fmla="*/ 820 h 836"/>
                  <a:gd name="T10" fmla="*/ 262 w 1062"/>
                  <a:gd name="T11" fmla="*/ 820 h 836"/>
                  <a:gd name="T12" fmla="*/ 354 w 1062"/>
                  <a:gd name="T13" fmla="*/ 822 h 836"/>
                  <a:gd name="T14" fmla="*/ 479 w 1062"/>
                  <a:gd name="T15" fmla="*/ 824 h 836"/>
                  <a:gd name="T16" fmla="*/ 644 w 1062"/>
                  <a:gd name="T17" fmla="*/ 828 h 836"/>
                  <a:gd name="T18" fmla="*/ 865 w 1062"/>
                  <a:gd name="T19" fmla="*/ 832 h 836"/>
                  <a:gd name="T20" fmla="*/ 1008 w 1062"/>
                  <a:gd name="T21" fmla="*/ 832 h 836"/>
                  <a:gd name="T22" fmla="*/ 1031 w 1062"/>
                  <a:gd name="T23" fmla="*/ 826 h 836"/>
                  <a:gd name="T24" fmla="*/ 1039 w 1062"/>
                  <a:gd name="T25" fmla="*/ 692 h 836"/>
                  <a:gd name="T26" fmla="*/ 1035 w 1062"/>
                  <a:gd name="T27" fmla="*/ 555 h 836"/>
                  <a:gd name="T28" fmla="*/ 1043 w 1062"/>
                  <a:gd name="T29" fmla="*/ 480 h 836"/>
                  <a:gd name="T30" fmla="*/ 1053 w 1062"/>
                  <a:gd name="T31" fmla="*/ 427 h 836"/>
                  <a:gd name="T32" fmla="*/ 1062 w 1062"/>
                  <a:gd name="T33" fmla="*/ 335 h 836"/>
                  <a:gd name="T34" fmla="*/ 1057 w 1062"/>
                  <a:gd name="T35" fmla="*/ 249 h 836"/>
                  <a:gd name="T36" fmla="*/ 1019 w 1062"/>
                  <a:gd name="T37" fmla="*/ 151 h 836"/>
                  <a:gd name="T38" fmla="*/ 959 w 1062"/>
                  <a:gd name="T39" fmla="*/ 147 h 836"/>
                  <a:gd name="T40" fmla="*/ 900 w 1062"/>
                  <a:gd name="T41" fmla="*/ 143 h 836"/>
                  <a:gd name="T42" fmla="*/ 841 w 1062"/>
                  <a:gd name="T43" fmla="*/ 139 h 836"/>
                  <a:gd name="T44" fmla="*/ 779 w 1062"/>
                  <a:gd name="T45" fmla="*/ 137 h 836"/>
                  <a:gd name="T46" fmla="*/ 720 w 1062"/>
                  <a:gd name="T47" fmla="*/ 133 h 836"/>
                  <a:gd name="T48" fmla="*/ 659 w 1062"/>
                  <a:gd name="T49" fmla="*/ 129 h 836"/>
                  <a:gd name="T50" fmla="*/ 599 w 1062"/>
                  <a:gd name="T51" fmla="*/ 125 h 836"/>
                  <a:gd name="T52" fmla="*/ 569 w 1062"/>
                  <a:gd name="T53" fmla="*/ 94 h 836"/>
                  <a:gd name="T54" fmla="*/ 569 w 1062"/>
                  <a:gd name="T55" fmla="*/ 35 h 836"/>
                  <a:gd name="T56" fmla="*/ 536 w 1062"/>
                  <a:gd name="T57" fmla="*/ 11 h 836"/>
                  <a:gd name="T58" fmla="*/ 483 w 1062"/>
                  <a:gd name="T59" fmla="*/ 15 h 836"/>
                  <a:gd name="T60" fmla="*/ 424 w 1062"/>
                  <a:gd name="T61" fmla="*/ 15 h 836"/>
                  <a:gd name="T62" fmla="*/ 328 w 1062"/>
                  <a:gd name="T63" fmla="*/ 15 h 836"/>
                  <a:gd name="T64" fmla="*/ 215 w 1062"/>
                  <a:gd name="T65" fmla="*/ 11 h 836"/>
                  <a:gd name="T66" fmla="*/ 154 w 1062"/>
                  <a:gd name="T67" fmla="*/ 5 h 836"/>
                  <a:gd name="T68" fmla="*/ 113 w 1062"/>
                  <a:gd name="T69" fmla="*/ 0 h 836"/>
                  <a:gd name="T70" fmla="*/ 82 w 1062"/>
                  <a:gd name="T71" fmla="*/ 0 h 836"/>
                  <a:gd name="T72" fmla="*/ 62 w 1062"/>
                  <a:gd name="T73" fmla="*/ 27 h 836"/>
                  <a:gd name="T74" fmla="*/ 49 w 1062"/>
                  <a:gd name="T75" fmla="*/ 90 h 836"/>
                  <a:gd name="T76" fmla="*/ 35 w 1062"/>
                  <a:gd name="T77" fmla="*/ 157 h 836"/>
                  <a:gd name="T78" fmla="*/ 23 w 1062"/>
                  <a:gd name="T79" fmla="*/ 168 h 836"/>
                  <a:gd name="T80" fmla="*/ 15 w 1062"/>
                  <a:gd name="T81" fmla="*/ 200 h 836"/>
                  <a:gd name="T82" fmla="*/ 9 w 1062"/>
                  <a:gd name="T83" fmla="*/ 259 h 836"/>
                  <a:gd name="T84" fmla="*/ 9 w 1062"/>
                  <a:gd name="T85" fmla="*/ 314 h 836"/>
                  <a:gd name="T86" fmla="*/ 15 w 1062"/>
                  <a:gd name="T87" fmla="*/ 363 h 836"/>
                  <a:gd name="T88" fmla="*/ 13 w 1062"/>
                  <a:gd name="T89" fmla="*/ 416 h 836"/>
                  <a:gd name="T90" fmla="*/ 4 w 1062"/>
                  <a:gd name="T91" fmla="*/ 476 h 836"/>
                  <a:gd name="T92" fmla="*/ 0 w 1062"/>
                  <a:gd name="T93" fmla="*/ 533 h 836"/>
                  <a:gd name="T94" fmla="*/ 0 w 1062"/>
                  <a:gd name="T95" fmla="*/ 584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36"/>
                  <a:gd name="T146" fmla="*/ 1062 w 1062"/>
                  <a:gd name="T147" fmla="*/ 836 h 8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36">
                    <a:moveTo>
                      <a:pt x="0" y="610"/>
                    </a:moveTo>
                    <a:lnTo>
                      <a:pt x="0" y="663"/>
                    </a:lnTo>
                    <a:lnTo>
                      <a:pt x="2" y="716"/>
                    </a:lnTo>
                    <a:lnTo>
                      <a:pt x="4" y="769"/>
                    </a:lnTo>
                    <a:lnTo>
                      <a:pt x="6" y="824"/>
                    </a:lnTo>
                    <a:lnTo>
                      <a:pt x="47" y="822"/>
                    </a:lnTo>
                    <a:lnTo>
                      <a:pt x="84" y="822"/>
                    </a:lnTo>
                    <a:lnTo>
                      <a:pt x="119" y="822"/>
                    </a:lnTo>
                    <a:lnTo>
                      <a:pt x="154" y="820"/>
                    </a:lnTo>
                    <a:lnTo>
                      <a:pt x="186" y="820"/>
                    </a:lnTo>
                    <a:lnTo>
                      <a:pt x="223" y="820"/>
                    </a:lnTo>
                    <a:lnTo>
                      <a:pt x="262" y="820"/>
                    </a:lnTo>
                    <a:lnTo>
                      <a:pt x="305" y="820"/>
                    </a:lnTo>
                    <a:lnTo>
                      <a:pt x="354" y="822"/>
                    </a:lnTo>
                    <a:lnTo>
                      <a:pt x="413" y="822"/>
                    </a:lnTo>
                    <a:lnTo>
                      <a:pt x="479" y="824"/>
                    </a:lnTo>
                    <a:lnTo>
                      <a:pt x="557" y="826"/>
                    </a:lnTo>
                    <a:lnTo>
                      <a:pt x="644" y="828"/>
                    </a:lnTo>
                    <a:lnTo>
                      <a:pt x="747" y="830"/>
                    </a:lnTo>
                    <a:lnTo>
                      <a:pt x="865" y="832"/>
                    </a:lnTo>
                    <a:lnTo>
                      <a:pt x="998" y="836"/>
                    </a:lnTo>
                    <a:lnTo>
                      <a:pt x="1008" y="832"/>
                    </a:lnTo>
                    <a:lnTo>
                      <a:pt x="1021" y="830"/>
                    </a:lnTo>
                    <a:lnTo>
                      <a:pt x="1031" y="826"/>
                    </a:lnTo>
                    <a:lnTo>
                      <a:pt x="1041" y="824"/>
                    </a:lnTo>
                    <a:lnTo>
                      <a:pt x="1039" y="692"/>
                    </a:lnTo>
                    <a:lnTo>
                      <a:pt x="1037" y="612"/>
                    </a:lnTo>
                    <a:lnTo>
                      <a:pt x="1035" y="555"/>
                    </a:lnTo>
                    <a:lnTo>
                      <a:pt x="1035" y="496"/>
                    </a:lnTo>
                    <a:lnTo>
                      <a:pt x="1043" y="480"/>
                    </a:lnTo>
                    <a:lnTo>
                      <a:pt x="1047" y="459"/>
                    </a:lnTo>
                    <a:lnTo>
                      <a:pt x="1053" y="427"/>
                    </a:lnTo>
                    <a:lnTo>
                      <a:pt x="1062" y="365"/>
                    </a:lnTo>
                    <a:lnTo>
                      <a:pt x="1062" y="335"/>
                    </a:lnTo>
                    <a:lnTo>
                      <a:pt x="1062" y="302"/>
                    </a:lnTo>
                    <a:lnTo>
                      <a:pt x="1057" y="249"/>
                    </a:lnTo>
                    <a:lnTo>
                      <a:pt x="1049" y="153"/>
                    </a:lnTo>
                    <a:lnTo>
                      <a:pt x="1019" y="151"/>
                    </a:lnTo>
                    <a:lnTo>
                      <a:pt x="990" y="149"/>
                    </a:lnTo>
                    <a:lnTo>
                      <a:pt x="959" y="147"/>
                    </a:lnTo>
                    <a:lnTo>
                      <a:pt x="929" y="145"/>
                    </a:lnTo>
                    <a:lnTo>
                      <a:pt x="900" y="143"/>
                    </a:lnTo>
                    <a:lnTo>
                      <a:pt x="869" y="141"/>
                    </a:lnTo>
                    <a:lnTo>
                      <a:pt x="841" y="139"/>
                    </a:lnTo>
                    <a:lnTo>
                      <a:pt x="810" y="137"/>
                    </a:lnTo>
                    <a:lnTo>
                      <a:pt x="779" y="137"/>
                    </a:lnTo>
                    <a:lnTo>
                      <a:pt x="751" y="135"/>
                    </a:lnTo>
                    <a:lnTo>
                      <a:pt x="720" y="133"/>
                    </a:lnTo>
                    <a:lnTo>
                      <a:pt x="689" y="131"/>
                    </a:lnTo>
                    <a:lnTo>
                      <a:pt x="659" y="129"/>
                    </a:lnTo>
                    <a:lnTo>
                      <a:pt x="630" y="127"/>
                    </a:lnTo>
                    <a:lnTo>
                      <a:pt x="599" y="125"/>
                    </a:lnTo>
                    <a:lnTo>
                      <a:pt x="569" y="123"/>
                    </a:lnTo>
                    <a:lnTo>
                      <a:pt x="569" y="94"/>
                    </a:lnTo>
                    <a:lnTo>
                      <a:pt x="569" y="64"/>
                    </a:lnTo>
                    <a:lnTo>
                      <a:pt x="569" y="35"/>
                    </a:lnTo>
                    <a:lnTo>
                      <a:pt x="569" y="7"/>
                    </a:lnTo>
                    <a:lnTo>
                      <a:pt x="536" y="11"/>
                    </a:lnTo>
                    <a:lnTo>
                      <a:pt x="509" y="13"/>
                    </a:lnTo>
                    <a:lnTo>
                      <a:pt x="483" y="15"/>
                    </a:lnTo>
                    <a:lnTo>
                      <a:pt x="456" y="15"/>
                    </a:lnTo>
                    <a:lnTo>
                      <a:pt x="424" y="15"/>
                    </a:lnTo>
                    <a:lnTo>
                      <a:pt x="381" y="15"/>
                    </a:lnTo>
                    <a:lnTo>
                      <a:pt x="328" y="15"/>
                    </a:lnTo>
                    <a:lnTo>
                      <a:pt x="256" y="13"/>
                    </a:lnTo>
                    <a:lnTo>
                      <a:pt x="215" y="11"/>
                    </a:lnTo>
                    <a:lnTo>
                      <a:pt x="180" y="7"/>
                    </a:lnTo>
                    <a:lnTo>
                      <a:pt x="154" y="5"/>
                    </a:lnTo>
                    <a:lnTo>
                      <a:pt x="131" y="3"/>
                    </a:lnTo>
                    <a:lnTo>
                      <a:pt x="113" y="0"/>
                    </a:lnTo>
                    <a:lnTo>
                      <a:pt x="96" y="0"/>
                    </a:lnTo>
                    <a:lnTo>
                      <a:pt x="82" y="0"/>
                    </a:lnTo>
                    <a:lnTo>
                      <a:pt x="68" y="0"/>
                    </a:lnTo>
                    <a:lnTo>
                      <a:pt x="62" y="27"/>
                    </a:lnTo>
                    <a:lnTo>
                      <a:pt x="58" y="51"/>
                    </a:lnTo>
                    <a:lnTo>
                      <a:pt x="49" y="90"/>
                    </a:lnTo>
                    <a:lnTo>
                      <a:pt x="41" y="153"/>
                    </a:lnTo>
                    <a:lnTo>
                      <a:pt x="35" y="157"/>
                    </a:lnTo>
                    <a:lnTo>
                      <a:pt x="29" y="162"/>
                    </a:lnTo>
                    <a:lnTo>
                      <a:pt x="23" y="168"/>
                    </a:lnTo>
                    <a:lnTo>
                      <a:pt x="17" y="172"/>
                    </a:lnTo>
                    <a:lnTo>
                      <a:pt x="15" y="200"/>
                    </a:lnTo>
                    <a:lnTo>
                      <a:pt x="13" y="231"/>
                    </a:lnTo>
                    <a:lnTo>
                      <a:pt x="9" y="259"/>
                    </a:lnTo>
                    <a:lnTo>
                      <a:pt x="6" y="290"/>
                    </a:lnTo>
                    <a:lnTo>
                      <a:pt x="9" y="314"/>
                    </a:lnTo>
                    <a:lnTo>
                      <a:pt x="13" y="339"/>
                    </a:lnTo>
                    <a:lnTo>
                      <a:pt x="15" y="363"/>
                    </a:lnTo>
                    <a:lnTo>
                      <a:pt x="17" y="388"/>
                    </a:lnTo>
                    <a:lnTo>
                      <a:pt x="13" y="416"/>
                    </a:lnTo>
                    <a:lnTo>
                      <a:pt x="9" y="445"/>
                    </a:lnTo>
                    <a:lnTo>
                      <a:pt x="4" y="476"/>
                    </a:lnTo>
                    <a:lnTo>
                      <a:pt x="0" y="506"/>
                    </a:lnTo>
                    <a:lnTo>
                      <a:pt x="0" y="533"/>
                    </a:lnTo>
                    <a:lnTo>
                      <a:pt x="0" y="557"/>
                    </a:lnTo>
                    <a:lnTo>
                      <a:pt x="0" y="584"/>
                    </a:lnTo>
                    <a:lnTo>
                      <a:pt x="0" y="6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1" name="Freeform 492"/>
              <p:cNvSpPr>
                <a:spLocks/>
              </p:cNvSpPr>
              <p:nvPr/>
            </p:nvSpPr>
            <p:spPr bwMode="auto">
              <a:xfrm>
                <a:off x="1656" y="2734"/>
                <a:ext cx="448" cy="333"/>
              </a:xfrm>
              <a:custGeom>
                <a:avLst/>
                <a:gdLst>
                  <a:gd name="T0" fmla="*/ 0 w 448"/>
                  <a:gd name="T1" fmla="*/ 300 h 333"/>
                  <a:gd name="T2" fmla="*/ 2 w 448"/>
                  <a:gd name="T3" fmla="*/ 306 h 333"/>
                  <a:gd name="T4" fmla="*/ 4 w 448"/>
                  <a:gd name="T5" fmla="*/ 312 h 333"/>
                  <a:gd name="T6" fmla="*/ 6 w 448"/>
                  <a:gd name="T7" fmla="*/ 318 h 333"/>
                  <a:gd name="T8" fmla="*/ 8 w 448"/>
                  <a:gd name="T9" fmla="*/ 325 h 333"/>
                  <a:gd name="T10" fmla="*/ 10 w 448"/>
                  <a:gd name="T11" fmla="*/ 327 h 333"/>
                  <a:gd name="T12" fmla="*/ 14 w 448"/>
                  <a:gd name="T13" fmla="*/ 327 h 333"/>
                  <a:gd name="T14" fmla="*/ 18 w 448"/>
                  <a:gd name="T15" fmla="*/ 329 h 333"/>
                  <a:gd name="T16" fmla="*/ 22 w 448"/>
                  <a:gd name="T17" fmla="*/ 329 h 333"/>
                  <a:gd name="T18" fmla="*/ 31 w 448"/>
                  <a:gd name="T19" fmla="*/ 331 h 333"/>
                  <a:gd name="T20" fmla="*/ 41 w 448"/>
                  <a:gd name="T21" fmla="*/ 331 h 333"/>
                  <a:gd name="T22" fmla="*/ 55 w 448"/>
                  <a:gd name="T23" fmla="*/ 331 h 333"/>
                  <a:gd name="T24" fmla="*/ 71 w 448"/>
                  <a:gd name="T25" fmla="*/ 331 h 333"/>
                  <a:gd name="T26" fmla="*/ 94 w 448"/>
                  <a:gd name="T27" fmla="*/ 333 h 333"/>
                  <a:gd name="T28" fmla="*/ 123 w 448"/>
                  <a:gd name="T29" fmla="*/ 333 h 333"/>
                  <a:gd name="T30" fmla="*/ 155 w 448"/>
                  <a:gd name="T31" fmla="*/ 333 h 333"/>
                  <a:gd name="T32" fmla="*/ 196 w 448"/>
                  <a:gd name="T33" fmla="*/ 333 h 333"/>
                  <a:gd name="T34" fmla="*/ 243 w 448"/>
                  <a:gd name="T35" fmla="*/ 333 h 333"/>
                  <a:gd name="T36" fmla="*/ 298 w 448"/>
                  <a:gd name="T37" fmla="*/ 333 h 333"/>
                  <a:gd name="T38" fmla="*/ 362 w 448"/>
                  <a:gd name="T39" fmla="*/ 333 h 333"/>
                  <a:gd name="T40" fmla="*/ 435 w 448"/>
                  <a:gd name="T41" fmla="*/ 333 h 333"/>
                  <a:gd name="T42" fmla="*/ 437 w 448"/>
                  <a:gd name="T43" fmla="*/ 310 h 333"/>
                  <a:gd name="T44" fmla="*/ 440 w 448"/>
                  <a:gd name="T45" fmla="*/ 292 h 333"/>
                  <a:gd name="T46" fmla="*/ 442 w 448"/>
                  <a:gd name="T47" fmla="*/ 274 h 333"/>
                  <a:gd name="T48" fmla="*/ 448 w 448"/>
                  <a:gd name="T49" fmla="*/ 245 h 333"/>
                  <a:gd name="T50" fmla="*/ 448 w 448"/>
                  <a:gd name="T51" fmla="*/ 186 h 333"/>
                  <a:gd name="T52" fmla="*/ 448 w 448"/>
                  <a:gd name="T53" fmla="*/ 127 h 333"/>
                  <a:gd name="T54" fmla="*/ 448 w 448"/>
                  <a:gd name="T55" fmla="*/ 70 h 333"/>
                  <a:gd name="T56" fmla="*/ 448 w 448"/>
                  <a:gd name="T57" fmla="*/ 13 h 333"/>
                  <a:gd name="T58" fmla="*/ 431 w 448"/>
                  <a:gd name="T59" fmla="*/ 9 h 333"/>
                  <a:gd name="T60" fmla="*/ 417 w 448"/>
                  <a:gd name="T61" fmla="*/ 7 h 333"/>
                  <a:gd name="T62" fmla="*/ 399 w 448"/>
                  <a:gd name="T63" fmla="*/ 4 h 333"/>
                  <a:gd name="T64" fmla="*/ 374 w 448"/>
                  <a:gd name="T65" fmla="*/ 4 h 333"/>
                  <a:gd name="T66" fmla="*/ 341 w 448"/>
                  <a:gd name="T67" fmla="*/ 4 h 333"/>
                  <a:gd name="T68" fmla="*/ 294 w 448"/>
                  <a:gd name="T69" fmla="*/ 2 h 333"/>
                  <a:gd name="T70" fmla="*/ 231 w 448"/>
                  <a:gd name="T71" fmla="*/ 4 h 333"/>
                  <a:gd name="T72" fmla="*/ 147 w 448"/>
                  <a:gd name="T73" fmla="*/ 4 h 333"/>
                  <a:gd name="T74" fmla="*/ 147 w 448"/>
                  <a:gd name="T75" fmla="*/ 7 h 333"/>
                  <a:gd name="T76" fmla="*/ 147 w 448"/>
                  <a:gd name="T77" fmla="*/ 11 h 333"/>
                  <a:gd name="T78" fmla="*/ 145 w 448"/>
                  <a:gd name="T79" fmla="*/ 13 h 333"/>
                  <a:gd name="T80" fmla="*/ 145 w 448"/>
                  <a:gd name="T81" fmla="*/ 17 h 333"/>
                  <a:gd name="T82" fmla="*/ 137 w 448"/>
                  <a:gd name="T83" fmla="*/ 15 h 333"/>
                  <a:gd name="T84" fmla="*/ 129 w 448"/>
                  <a:gd name="T85" fmla="*/ 13 h 333"/>
                  <a:gd name="T86" fmla="*/ 121 w 448"/>
                  <a:gd name="T87" fmla="*/ 11 h 333"/>
                  <a:gd name="T88" fmla="*/ 112 w 448"/>
                  <a:gd name="T89" fmla="*/ 9 h 333"/>
                  <a:gd name="T90" fmla="*/ 104 w 448"/>
                  <a:gd name="T91" fmla="*/ 7 h 333"/>
                  <a:gd name="T92" fmla="*/ 96 w 448"/>
                  <a:gd name="T93" fmla="*/ 4 h 333"/>
                  <a:gd name="T94" fmla="*/ 86 w 448"/>
                  <a:gd name="T95" fmla="*/ 2 h 333"/>
                  <a:gd name="T96" fmla="*/ 78 w 448"/>
                  <a:gd name="T97" fmla="*/ 0 h 333"/>
                  <a:gd name="T98" fmla="*/ 65 w 448"/>
                  <a:gd name="T99" fmla="*/ 0 h 333"/>
                  <a:gd name="T100" fmla="*/ 53 w 448"/>
                  <a:gd name="T101" fmla="*/ 0 h 333"/>
                  <a:gd name="T102" fmla="*/ 41 w 448"/>
                  <a:gd name="T103" fmla="*/ 2 h 333"/>
                  <a:gd name="T104" fmla="*/ 29 w 448"/>
                  <a:gd name="T105" fmla="*/ 2 h 333"/>
                  <a:gd name="T106" fmla="*/ 20 w 448"/>
                  <a:gd name="T107" fmla="*/ 64 h 333"/>
                  <a:gd name="T108" fmla="*/ 12 w 448"/>
                  <a:gd name="T109" fmla="*/ 139 h 333"/>
                  <a:gd name="T110" fmla="*/ 6 w 448"/>
                  <a:gd name="T111" fmla="*/ 210 h 333"/>
                  <a:gd name="T112" fmla="*/ 0 w 448"/>
                  <a:gd name="T113" fmla="*/ 251 h 333"/>
                  <a:gd name="T114" fmla="*/ 0 w 448"/>
                  <a:gd name="T115" fmla="*/ 263 h 333"/>
                  <a:gd name="T116" fmla="*/ 0 w 448"/>
                  <a:gd name="T117" fmla="*/ 276 h 333"/>
                  <a:gd name="T118" fmla="*/ 0 w 448"/>
                  <a:gd name="T119" fmla="*/ 288 h 333"/>
                  <a:gd name="T120" fmla="*/ 0 w 448"/>
                  <a:gd name="T121" fmla="*/ 300 h 3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333"/>
                  <a:gd name="T185" fmla="*/ 448 w 448"/>
                  <a:gd name="T186" fmla="*/ 333 h 3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333">
                    <a:moveTo>
                      <a:pt x="0" y="300"/>
                    </a:moveTo>
                    <a:lnTo>
                      <a:pt x="2" y="306"/>
                    </a:lnTo>
                    <a:lnTo>
                      <a:pt x="4" y="312"/>
                    </a:lnTo>
                    <a:lnTo>
                      <a:pt x="6" y="318"/>
                    </a:lnTo>
                    <a:lnTo>
                      <a:pt x="8" y="325"/>
                    </a:lnTo>
                    <a:lnTo>
                      <a:pt x="10" y="327"/>
                    </a:lnTo>
                    <a:lnTo>
                      <a:pt x="14" y="327"/>
                    </a:lnTo>
                    <a:lnTo>
                      <a:pt x="18" y="329"/>
                    </a:lnTo>
                    <a:lnTo>
                      <a:pt x="22" y="329"/>
                    </a:lnTo>
                    <a:lnTo>
                      <a:pt x="31" y="331"/>
                    </a:lnTo>
                    <a:lnTo>
                      <a:pt x="41" y="331"/>
                    </a:lnTo>
                    <a:lnTo>
                      <a:pt x="55" y="331"/>
                    </a:lnTo>
                    <a:lnTo>
                      <a:pt x="71" y="331"/>
                    </a:lnTo>
                    <a:lnTo>
                      <a:pt x="94" y="333"/>
                    </a:lnTo>
                    <a:lnTo>
                      <a:pt x="123" y="333"/>
                    </a:lnTo>
                    <a:lnTo>
                      <a:pt x="155" y="333"/>
                    </a:lnTo>
                    <a:lnTo>
                      <a:pt x="196" y="333"/>
                    </a:lnTo>
                    <a:lnTo>
                      <a:pt x="243" y="333"/>
                    </a:lnTo>
                    <a:lnTo>
                      <a:pt x="298" y="333"/>
                    </a:lnTo>
                    <a:lnTo>
                      <a:pt x="362" y="333"/>
                    </a:lnTo>
                    <a:lnTo>
                      <a:pt x="435" y="333"/>
                    </a:lnTo>
                    <a:lnTo>
                      <a:pt x="437" y="310"/>
                    </a:lnTo>
                    <a:lnTo>
                      <a:pt x="440" y="292"/>
                    </a:lnTo>
                    <a:lnTo>
                      <a:pt x="442" y="274"/>
                    </a:lnTo>
                    <a:lnTo>
                      <a:pt x="448" y="245"/>
                    </a:lnTo>
                    <a:lnTo>
                      <a:pt x="448" y="186"/>
                    </a:lnTo>
                    <a:lnTo>
                      <a:pt x="448" y="127"/>
                    </a:lnTo>
                    <a:lnTo>
                      <a:pt x="448" y="70"/>
                    </a:lnTo>
                    <a:lnTo>
                      <a:pt x="448" y="13"/>
                    </a:lnTo>
                    <a:lnTo>
                      <a:pt x="431" y="9"/>
                    </a:lnTo>
                    <a:lnTo>
                      <a:pt x="417" y="7"/>
                    </a:lnTo>
                    <a:lnTo>
                      <a:pt x="399" y="4"/>
                    </a:lnTo>
                    <a:lnTo>
                      <a:pt x="374" y="4"/>
                    </a:lnTo>
                    <a:lnTo>
                      <a:pt x="341" y="4"/>
                    </a:lnTo>
                    <a:lnTo>
                      <a:pt x="294" y="2"/>
                    </a:lnTo>
                    <a:lnTo>
                      <a:pt x="231" y="4"/>
                    </a:lnTo>
                    <a:lnTo>
                      <a:pt x="147" y="4"/>
                    </a:lnTo>
                    <a:lnTo>
                      <a:pt x="147" y="7"/>
                    </a:lnTo>
                    <a:lnTo>
                      <a:pt x="147" y="11"/>
                    </a:lnTo>
                    <a:lnTo>
                      <a:pt x="145" y="13"/>
                    </a:lnTo>
                    <a:lnTo>
                      <a:pt x="145" y="17"/>
                    </a:lnTo>
                    <a:lnTo>
                      <a:pt x="137" y="15"/>
                    </a:lnTo>
                    <a:lnTo>
                      <a:pt x="129" y="13"/>
                    </a:lnTo>
                    <a:lnTo>
                      <a:pt x="121" y="11"/>
                    </a:lnTo>
                    <a:lnTo>
                      <a:pt x="112" y="9"/>
                    </a:lnTo>
                    <a:lnTo>
                      <a:pt x="104" y="7"/>
                    </a:lnTo>
                    <a:lnTo>
                      <a:pt x="96" y="4"/>
                    </a:lnTo>
                    <a:lnTo>
                      <a:pt x="86" y="2"/>
                    </a:lnTo>
                    <a:lnTo>
                      <a:pt x="78" y="0"/>
                    </a:lnTo>
                    <a:lnTo>
                      <a:pt x="65" y="0"/>
                    </a:lnTo>
                    <a:lnTo>
                      <a:pt x="53" y="0"/>
                    </a:lnTo>
                    <a:lnTo>
                      <a:pt x="41" y="2"/>
                    </a:lnTo>
                    <a:lnTo>
                      <a:pt x="29" y="2"/>
                    </a:lnTo>
                    <a:lnTo>
                      <a:pt x="20" y="64"/>
                    </a:lnTo>
                    <a:lnTo>
                      <a:pt x="12" y="139"/>
                    </a:lnTo>
                    <a:lnTo>
                      <a:pt x="6" y="210"/>
                    </a:lnTo>
                    <a:lnTo>
                      <a:pt x="0" y="251"/>
                    </a:lnTo>
                    <a:lnTo>
                      <a:pt x="0" y="263"/>
                    </a:lnTo>
                    <a:lnTo>
                      <a:pt x="0" y="276"/>
                    </a:lnTo>
                    <a:lnTo>
                      <a:pt x="0" y="288"/>
                    </a:lnTo>
                    <a:lnTo>
                      <a:pt x="0" y="300"/>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2" name="Freeform 493"/>
              <p:cNvSpPr>
                <a:spLocks/>
              </p:cNvSpPr>
              <p:nvPr/>
            </p:nvSpPr>
            <p:spPr bwMode="auto">
              <a:xfrm>
                <a:off x="1660" y="2573"/>
                <a:ext cx="429" cy="127"/>
              </a:xfrm>
              <a:custGeom>
                <a:avLst/>
                <a:gdLst>
                  <a:gd name="T0" fmla="*/ 0 w 429"/>
                  <a:gd name="T1" fmla="*/ 39 h 127"/>
                  <a:gd name="T2" fmla="*/ 2 w 429"/>
                  <a:gd name="T3" fmla="*/ 72 h 127"/>
                  <a:gd name="T4" fmla="*/ 4 w 429"/>
                  <a:gd name="T5" fmla="*/ 92 h 127"/>
                  <a:gd name="T6" fmla="*/ 4 w 429"/>
                  <a:gd name="T7" fmla="*/ 106 h 127"/>
                  <a:gd name="T8" fmla="*/ 2 w 429"/>
                  <a:gd name="T9" fmla="*/ 127 h 127"/>
                  <a:gd name="T10" fmla="*/ 4 w 429"/>
                  <a:gd name="T11" fmla="*/ 127 h 127"/>
                  <a:gd name="T12" fmla="*/ 6 w 429"/>
                  <a:gd name="T13" fmla="*/ 125 h 127"/>
                  <a:gd name="T14" fmla="*/ 10 w 429"/>
                  <a:gd name="T15" fmla="*/ 125 h 127"/>
                  <a:gd name="T16" fmla="*/ 14 w 429"/>
                  <a:gd name="T17" fmla="*/ 123 h 127"/>
                  <a:gd name="T18" fmla="*/ 16 w 429"/>
                  <a:gd name="T19" fmla="*/ 94 h 127"/>
                  <a:gd name="T20" fmla="*/ 18 w 429"/>
                  <a:gd name="T21" fmla="*/ 78 h 127"/>
                  <a:gd name="T22" fmla="*/ 22 w 429"/>
                  <a:gd name="T23" fmla="*/ 70 h 127"/>
                  <a:gd name="T24" fmla="*/ 27 w 429"/>
                  <a:gd name="T25" fmla="*/ 64 h 127"/>
                  <a:gd name="T26" fmla="*/ 51 w 429"/>
                  <a:gd name="T27" fmla="*/ 64 h 127"/>
                  <a:gd name="T28" fmla="*/ 76 w 429"/>
                  <a:gd name="T29" fmla="*/ 64 h 127"/>
                  <a:gd name="T30" fmla="*/ 100 w 429"/>
                  <a:gd name="T31" fmla="*/ 64 h 127"/>
                  <a:gd name="T32" fmla="*/ 127 w 429"/>
                  <a:gd name="T33" fmla="*/ 64 h 127"/>
                  <a:gd name="T34" fmla="*/ 151 w 429"/>
                  <a:gd name="T35" fmla="*/ 64 h 127"/>
                  <a:gd name="T36" fmla="*/ 176 w 429"/>
                  <a:gd name="T37" fmla="*/ 64 h 127"/>
                  <a:gd name="T38" fmla="*/ 200 w 429"/>
                  <a:gd name="T39" fmla="*/ 64 h 127"/>
                  <a:gd name="T40" fmla="*/ 225 w 429"/>
                  <a:gd name="T41" fmla="*/ 64 h 127"/>
                  <a:gd name="T42" fmla="*/ 249 w 429"/>
                  <a:gd name="T43" fmla="*/ 64 h 127"/>
                  <a:gd name="T44" fmla="*/ 274 w 429"/>
                  <a:gd name="T45" fmla="*/ 64 h 127"/>
                  <a:gd name="T46" fmla="*/ 299 w 429"/>
                  <a:gd name="T47" fmla="*/ 64 h 127"/>
                  <a:gd name="T48" fmla="*/ 323 w 429"/>
                  <a:gd name="T49" fmla="*/ 64 h 127"/>
                  <a:gd name="T50" fmla="*/ 350 w 429"/>
                  <a:gd name="T51" fmla="*/ 64 h 127"/>
                  <a:gd name="T52" fmla="*/ 374 w 429"/>
                  <a:gd name="T53" fmla="*/ 64 h 127"/>
                  <a:gd name="T54" fmla="*/ 399 w 429"/>
                  <a:gd name="T55" fmla="*/ 64 h 127"/>
                  <a:gd name="T56" fmla="*/ 423 w 429"/>
                  <a:gd name="T57" fmla="*/ 64 h 127"/>
                  <a:gd name="T58" fmla="*/ 423 w 429"/>
                  <a:gd name="T59" fmla="*/ 47 h 127"/>
                  <a:gd name="T60" fmla="*/ 425 w 429"/>
                  <a:gd name="T61" fmla="*/ 33 h 127"/>
                  <a:gd name="T62" fmla="*/ 427 w 429"/>
                  <a:gd name="T63" fmla="*/ 17 h 127"/>
                  <a:gd name="T64" fmla="*/ 429 w 429"/>
                  <a:gd name="T65" fmla="*/ 2 h 127"/>
                  <a:gd name="T66" fmla="*/ 415 w 429"/>
                  <a:gd name="T67" fmla="*/ 2 h 127"/>
                  <a:gd name="T68" fmla="*/ 401 w 429"/>
                  <a:gd name="T69" fmla="*/ 0 h 127"/>
                  <a:gd name="T70" fmla="*/ 386 w 429"/>
                  <a:gd name="T71" fmla="*/ 0 h 127"/>
                  <a:gd name="T72" fmla="*/ 372 w 429"/>
                  <a:gd name="T73" fmla="*/ 0 h 127"/>
                  <a:gd name="T74" fmla="*/ 358 w 429"/>
                  <a:gd name="T75" fmla="*/ 0 h 127"/>
                  <a:gd name="T76" fmla="*/ 343 w 429"/>
                  <a:gd name="T77" fmla="*/ 0 h 127"/>
                  <a:gd name="T78" fmla="*/ 327 w 429"/>
                  <a:gd name="T79" fmla="*/ 0 h 127"/>
                  <a:gd name="T80" fmla="*/ 311 w 429"/>
                  <a:gd name="T81" fmla="*/ 0 h 127"/>
                  <a:gd name="T82" fmla="*/ 292 w 429"/>
                  <a:gd name="T83" fmla="*/ 2 h 127"/>
                  <a:gd name="T84" fmla="*/ 272 w 429"/>
                  <a:gd name="T85" fmla="*/ 2 h 127"/>
                  <a:gd name="T86" fmla="*/ 249 w 429"/>
                  <a:gd name="T87" fmla="*/ 2 h 127"/>
                  <a:gd name="T88" fmla="*/ 225 w 429"/>
                  <a:gd name="T89" fmla="*/ 4 h 127"/>
                  <a:gd name="T90" fmla="*/ 198 w 429"/>
                  <a:gd name="T91" fmla="*/ 4 h 127"/>
                  <a:gd name="T92" fmla="*/ 170 w 429"/>
                  <a:gd name="T93" fmla="*/ 6 h 127"/>
                  <a:gd name="T94" fmla="*/ 137 w 429"/>
                  <a:gd name="T95" fmla="*/ 6 h 127"/>
                  <a:gd name="T96" fmla="*/ 100 w 429"/>
                  <a:gd name="T97" fmla="*/ 6 h 127"/>
                  <a:gd name="T98" fmla="*/ 88 w 429"/>
                  <a:gd name="T99" fmla="*/ 8 h 127"/>
                  <a:gd name="T100" fmla="*/ 76 w 429"/>
                  <a:gd name="T101" fmla="*/ 11 h 127"/>
                  <a:gd name="T102" fmla="*/ 63 w 429"/>
                  <a:gd name="T103" fmla="*/ 13 h 127"/>
                  <a:gd name="T104" fmla="*/ 51 w 429"/>
                  <a:gd name="T105" fmla="*/ 15 h 127"/>
                  <a:gd name="T106" fmla="*/ 39 w 429"/>
                  <a:gd name="T107" fmla="*/ 17 h 127"/>
                  <a:gd name="T108" fmla="*/ 27 w 429"/>
                  <a:gd name="T109" fmla="*/ 17 h 127"/>
                  <a:gd name="T110" fmla="*/ 14 w 429"/>
                  <a:gd name="T111" fmla="*/ 19 h 127"/>
                  <a:gd name="T112" fmla="*/ 2 w 429"/>
                  <a:gd name="T113" fmla="*/ 21 h 127"/>
                  <a:gd name="T114" fmla="*/ 2 w 429"/>
                  <a:gd name="T115" fmla="*/ 25 h 127"/>
                  <a:gd name="T116" fmla="*/ 2 w 429"/>
                  <a:gd name="T117" fmla="*/ 29 h 127"/>
                  <a:gd name="T118" fmla="*/ 0 w 429"/>
                  <a:gd name="T119" fmla="*/ 33 h 127"/>
                  <a:gd name="T120" fmla="*/ 0 w 429"/>
                  <a:gd name="T121" fmla="*/ 39 h 1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9"/>
                  <a:gd name="T184" fmla="*/ 0 h 127"/>
                  <a:gd name="T185" fmla="*/ 429 w 429"/>
                  <a:gd name="T186" fmla="*/ 127 h 1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9" h="127">
                    <a:moveTo>
                      <a:pt x="0" y="39"/>
                    </a:moveTo>
                    <a:lnTo>
                      <a:pt x="2" y="72"/>
                    </a:lnTo>
                    <a:lnTo>
                      <a:pt x="4" y="92"/>
                    </a:lnTo>
                    <a:lnTo>
                      <a:pt x="4" y="106"/>
                    </a:lnTo>
                    <a:lnTo>
                      <a:pt x="2" y="127"/>
                    </a:lnTo>
                    <a:lnTo>
                      <a:pt x="4" y="127"/>
                    </a:lnTo>
                    <a:lnTo>
                      <a:pt x="6" y="125"/>
                    </a:lnTo>
                    <a:lnTo>
                      <a:pt x="10" y="125"/>
                    </a:lnTo>
                    <a:lnTo>
                      <a:pt x="14" y="123"/>
                    </a:lnTo>
                    <a:lnTo>
                      <a:pt x="16" y="94"/>
                    </a:lnTo>
                    <a:lnTo>
                      <a:pt x="18" y="78"/>
                    </a:lnTo>
                    <a:lnTo>
                      <a:pt x="22" y="70"/>
                    </a:lnTo>
                    <a:lnTo>
                      <a:pt x="27" y="64"/>
                    </a:lnTo>
                    <a:lnTo>
                      <a:pt x="51" y="64"/>
                    </a:lnTo>
                    <a:lnTo>
                      <a:pt x="76" y="64"/>
                    </a:lnTo>
                    <a:lnTo>
                      <a:pt x="100" y="64"/>
                    </a:lnTo>
                    <a:lnTo>
                      <a:pt x="127" y="64"/>
                    </a:lnTo>
                    <a:lnTo>
                      <a:pt x="151" y="64"/>
                    </a:lnTo>
                    <a:lnTo>
                      <a:pt x="176" y="64"/>
                    </a:lnTo>
                    <a:lnTo>
                      <a:pt x="200" y="64"/>
                    </a:lnTo>
                    <a:lnTo>
                      <a:pt x="225" y="64"/>
                    </a:lnTo>
                    <a:lnTo>
                      <a:pt x="249" y="64"/>
                    </a:lnTo>
                    <a:lnTo>
                      <a:pt x="274" y="64"/>
                    </a:lnTo>
                    <a:lnTo>
                      <a:pt x="299" y="64"/>
                    </a:lnTo>
                    <a:lnTo>
                      <a:pt x="323" y="64"/>
                    </a:lnTo>
                    <a:lnTo>
                      <a:pt x="350" y="64"/>
                    </a:lnTo>
                    <a:lnTo>
                      <a:pt x="374" y="64"/>
                    </a:lnTo>
                    <a:lnTo>
                      <a:pt x="399" y="64"/>
                    </a:lnTo>
                    <a:lnTo>
                      <a:pt x="423" y="64"/>
                    </a:lnTo>
                    <a:lnTo>
                      <a:pt x="423" y="47"/>
                    </a:lnTo>
                    <a:lnTo>
                      <a:pt x="425" y="33"/>
                    </a:lnTo>
                    <a:lnTo>
                      <a:pt x="427" y="17"/>
                    </a:lnTo>
                    <a:lnTo>
                      <a:pt x="429" y="2"/>
                    </a:lnTo>
                    <a:lnTo>
                      <a:pt x="415" y="2"/>
                    </a:lnTo>
                    <a:lnTo>
                      <a:pt x="401" y="0"/>
                    </a:lnTo>
                    <a:lnTo>
                      <a:pt x="386" y="0"/>
                    </a:lnTo>
                    <a:lnTo>
                      <a:pt x="372" y="0"/>
                    </a:lnTo>
                    <a:lnTo>
                      <a:pt x="358" y="0"/>
                    </a:lnTo>
                    <a:lnTo>
                      <a:pt x="343" y="0"/>
                    </a:lnTo>
                    <a:lnTo>
                      <a:pt x="327" y="0"/>
                    </a:lnTo>
                    <a:lnTo>
                      <a:pt x="311" y="0"/>
                    </a:lnTo>
                    <a:lnTo>
                      <a:pt x="292" y="2"/>
                    </a:lnTo>
                    <a:lnTo>
                      <a:pt x="272" y="2"/>
                    </a:lnTo>
                    <a:lnTo>
                      <a:pt x="249" y="2"/>
                    </a:lnTo>
                    <a:lnTo>
                      <a:pt x="225" y="4"/>
                    </a:lnTo>
                    <a:lnTo>
                      <a:pt x="198" y="4"/>
                    </a:lnTo>
                    <a:lnTo>
                      <a:pt x="170" y="6"/>
                    </a:lnTo>
                    <a:lnTo>
                      <a:pt x="137" y="6"/>
                    </a:lnTo>
                    <a:lnTo>
                      <a:pt x="100" y="6"/>
                    </a:lnTo>
                    <a:lnTo>
                      <a:pt x="88" y="8"/>
                    </a:lnTo>
                    <a:lnTo>
                      <a:pt x="76" y="11"/>
                    </a:lnTo>
                    <a:lnTo>
                      <a:pt x="63" y="13"/>
                    </a:lnTo>
                    <a:lnTo>
                      <a:pt x="51" y="15"/>
                    </a:lnTo>
                    <a:lnTo>
                      <a:pt x="39" y="17"/>
                    </a:lnTo>
                    <a:lnTo>
                      <a:pt x="27" y="17"/>
                    </a:lnTo>
                    <a:lnTo>
                      <a:pt x="14" y="19"/>
                    </a:lnTo>
                    <a:lnTo>
                      <a:pt x="2" y="21"/>
                    </a:lnTo>
                    <a:lnTo>
                      <a:pt x="2" y="25"/>
                    </a:lnTo>
                    <a:lnTo>
                      <a:pt x="2" y="29"/>
                    </a:lnTo>
                    <a:lnTo>
                      <a:pt x="0" y="33"/>
                    </a:lnTo>
                    <a:lnTo>
                      <a:pt x="0" y="3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494"/>
              <p:cNvSpPr>
                <a:spLocks/>
              </p:cNvSpPr>
              <p:nvPr/>
            </p:nvSpPr>
            <p:spPr bwMode="auto">
              <a:xfrm>
                <a:off x="1668" y="2453"/>
                <a:ext cx="428" cy="110"/>
              </a:xfrm>
              <a:custGeom>
                <a:avLst/>
                <a:gdLst>
                  <a:gd name="T0" fmla="*/ 0 w 428"/>
                  <a:gd name="T1" fmla="*/ 96 h 110"/>
                  <a:gd name="T2" fmla="*/ 6 w 428"/>
                  <a:gd name="T3" fmla="*/ 98 h 110"/>
                  <a:gd name="T4" fmla="*/ 10 w 428"/>
                  <a:gd name="T5" fmla="*/ 100 h 110"/>
                  <a:gd name="T6" fmla="*/ 14 w 428"/>
                  <a:gd name="T7" fmla="*/ 102 h 110"/>
                  <a:gd name="T8" fmla="*/ 19 w 428"/>
                  <a:gd name="T9" fmla="*/ 104 h 110"/>
                  <a:gd name="T10" fmla="*/ 51 w 428"/>
                  <a:gd name="T11" fmla="*/ 106 h 110"/>
                  <a:gd name="T12" fmla="*/ 86 w 428"/>
                  <a:gd name="T13" fmla="*/ 106 h 110"/>
                  <a:gd name="T14" fmla="*/ 119 w 428"/>
                  <a:gd name="T15" fmla="*/ 108 h 110"/>
                  <a:gd name="T16" fmla="*/ 154 w 428"/>
                  <a:gd name="T17" fmla="*/ 108 h 110"/>
                  <a:gd name="T18" fmla="*/ 186 w 428"/>
                  <a:gd name="T19" fmla="*/ 108 h 110"/>
                  <a:gd name="T20" fmla="*/ 221 w 428"/>
                  <a:gd name="T21" fmla="*/ 108 h 110"/>
                  <a:gd name="T22" fmla="*/ 256 w 428"/>
                  <a:gd name="T23" fmla="*/ 110 h 110"/>
                  <a:gd name="T24" fmla="*/ 291 w 428"/>
                  <a:gd name="T25" fmla="*/ 110 h 110"/>
                  <a:gd name="T26" fmla="*/ 307 w 428"/>
                  <a:gd name="T27" fmla="*/ 108 h 110"/>
                  <a:gd name="T28" fmla="*/ 323 w 428"/>
                  <a:gd name="T29" fmla="*/ 106 h 110"/>
                  <a:gd name="T30" fmla="*/ 340 w 428"/>
                  <a:gd name="T31" fmla="*/ 104 h 110"/>
                  <a:gd name="T32" fmla="*/ 358 w 428"/>
                  <a:gd name="T33" fmla="*/ 102 h 110"/>
                  <a:gd name="T34" fmla="*/ 374 w 428"/>
                  <a:gd name="T35" fmla="*/ 100 h 110"/>
                  <a:gd name="T36" fmla="*/ 391 w 428"/>
                  <a:gd name="T37" fmla="*/ 98 h 110"/>
                  <a:gd name="T38" fmla="*/ 407 w 428"/>
                  <a:gd name="T39" fmla="*/ 94 h 110"/>
                  <a:gd name="T40" fmla="*/ 425 w 428"/>
                  <a:gd name="T41" fmla="*/ 92 h 110"/>
                  <a:gd name="T42" fmla="*/ 425 w 428"/>
                  <a:gd name="T43" fmla="*/ 71 h 110"/>
                  <a:gd name="T44" fmla="*/ 428 w 428"/>
                  <a:gd name="T45" fmla="*/ 51 h 110"/>
                  <a:gd name="T46" fmla="*/ 428 w 428"/>
                  <a:gd name="T47" fmla="*/ 31 h 110"/>
                  <a:gd name="T48" fmla="*/ 428 w 428"/>
                  <a:gd name="T49" fmla="*/ 10 h 110"/>
                  <a:gd name="T50" fmla="*/ 425 w 428"/>
                  <a:gd name="T51" fmla="*/ 8 h 110"/>
                  <a:gd name="T52" fmla="*/ 425 w 428"/>
                  <a:gd name="T53" fmla="*/ 4 h 110"/>
                  <a:gd name="T54" fmla="*/ 423 w 428"/>
                  <a:gd name="T55" fmla="*/ 2 h 110"/>
                  <a:gd name="T56" fmla="*/ 421 w 428"/>
                  <a:gd name="T57" fmla="*/ 0 h 110"/>
                  <a:gd name="T58" fmla="*/ 356 w 428"/>
                  <a:gd name="T59" fmla="*/ 0 h 110"/>
                  <a:gd name="T60" fmla="*/ 299 w 428"/>
                  <a:gd name="T61" fmla="*/ 0 h 110"/>
                  <a:gd name="T62" fmla="*/ 248 w 428"/>
                  <a:gd name="T63" fmla="*/ 0 h 110"/>
                  <a:gd name="T64" fmla="*/ 205 w 428"/>
                  <a:gd name="T65" fmla="*/ 2 h 110"/>
                  <a:gd name="T66" fmla="*/ 168 w 428"/>
                  <a:gd name="T67" fmla="*/ 2 h 110"/>
                  <a:gd name="T68" fmla="*/ 137 w 428"/>
                  <a:gd name="T69" fmla="*/ 2 h 110"/>
                  <a:gd name="T70" fmla="*/ 111 w 428"/>
                  <a:gd name="T71" fmla="*/ 2 h 110"/>
                  <a:gd name="T72" fmla="*/ 88 w 428"/>
                  <a:gd name="T73" fmla="*/ 2 h 110"/>
                  <a:gd name="T74" fmla="*/ 72 w 428"/>
                  <a:gd name="T75" fmla="*/ 4 h 110"/>
                  <a:gd name="T76" fmla="*/ 57 w 428"/>
                  <a:gd name="T77" fmla="*/ 4 h 110"/>
                  <a:gd name="T78" fmla="*/ 45 w 428"/>
                  <a:gd name="T79" fmla="*/ 6 h 110"/>
                  <a:gd name="T80" fmla="*/ 35 w 428"/>
                  <a:gd name="T81" fmla="*/ 6 h 110"/>
                  <a:gd name="T82" fmla="*/ 27 w 428"/>
                  <a:gd name="T83" fmla="*/ 8 h 110"/>
                  <a:gd name="T84" fmla="*/ 19 w 428"/>
                  <a:gd name="T85" fmla="*/ 8 h 110"/>
                  <a:gd name="T86" fmla="*/ 12 w 428"/>
                  <a:gd name="T87" fmla="*/ 10 h 110"/>
                  <a:gd name="T88" fmla="*/ 4 w 428"/>
                  <a:gd name="T89" fmla="*/ 12 h 110"/>
                  <a:gd name="T90" fmla="*/ 4 w 428"/>
                  <a:gd name="T91" fmla="*/ 33 h 110"/>
                  <a:gd name="T92" fmla="*/ 2 w 428"/>
                  <a:gd name="T93" fmla="*/ 53 h 110"/>
                  <a:gd name="T94" fmla="*/ 0 w 428"/>
                  <a:gd name="T95" fmla="*/ 75 h 110"/>
                  <a:gd name="T96" fmla="*/ 0 w 428"/>
                  <a:gd name="T97" fmla="*/ 96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8"/>
                  <a:gd name="T148" fmla="*/ 0 h 110"/>
                  <a:gd name="T149" fmla="*/ 428 w 42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8" h="110">
                    <a:moveTo>
                      <a:pt x="0" y="96"/>
                    </a:moveTo>
                    <a:lnTo>
                      <a:pt x="6" y="98"/>
                    </a:lnTo>
                    <a:lnTo>
                      <a:pt x="10" y="100"/>
                    </a:lnTo>
                    <a:lnTo>
                      <a:pt x="14" y="102"/>
                    </a:lnTo>
                    <a:lnTo>
                      <a:pt x="19" y="104"/>
                    </a:lnTo>
                    <a:lnTo>
                      <a:pt x="51" y="106"/>
                    </a:lnTo>
                    <a:lnTo>
                      <a:pt x="86" y="106"/>
                    </a:lnTo>
                    <a:lnTo>
                      <a:pt x="119" y="108"/>
                    </a:lnTo>
                    <a:lnTo>
                      <a:pt x="154" y="108"/>
                    </a:lnTo>
                    <a:lnTo>
                      <a:pt x="186" y="108"/>
                    </a:lnTo>
                    <a:lnTo>
                      <a:pt x="221" y="108"/>
                    </a:lnTo>
                    <a:lnTo>
                      <a:pt x="256" y="110"/>
                    </a:lnTo>
                    <a:lnTo>
                      <a:pt x="291" y="110"/>
                    </a:lnTo>
                    <a:lnTo>
                      <a:pt x="307" y="108"/>
                    </a:lnTo>
                    <a:lnTo>
                      <a:pt x="323" y="106"/>
                    </a:lnTo>
                    <a:lnTo>
                      <a:pt x="340" y="104"/>
                    </a:lnTo>
                    <a:lnTo>
                      <a:pt x="358" y="102"/>
                    </a:lnTo>
                    <a:lnTo>
                      <a:pt x="374" y="100"/>
                    </a:lnTo>
                    <a:lnTo>
                      <a:pt x="391" y="98"/>
                    </a:lnTo>
                    <a:lnTo>
                      <a:pt x="407" y="94"/>
                    </a:lnTo>
                    <a:lnTo>
                      <a:pt x="425" y="92"/>
                    </a:lnTo>
                    <a:lnTo>
                      <a:pt x="425" y="71"/>
                    </a:lnTo>
                    <a:lnTo>
                      <a:pt x="428" y="51"/>
                    </a:lnTo>
                    <a:lnTo>
                      <a:pt x="428" y="31"/>
                    </a:lnTo>
                    <a:lnTo>
                      <a:pt x="428" y="10"/>
                    </a:lnTo>
                    <a:lnTo>
                      <a:pt x="425" y="8"/>
                    </a:lnTo>
                    <a:lnTo>
                      <a:pt x="425" y="4"/>
                    </a:lnTo>
                    <a:lnTo>
                      <a:pt x="423" y="2"/>
                    </a:lnTo>
                    <a:lnTo>
                      <a:pt x="421" y="0"/>
                    </a:lnTo>
                    <a:lnTo>
                      <a:pt x="356" y="0"/>
                    </a:lnTo>
                    <a:lnTo>
                      <a:pt x="299" y="0"/>
                    </a:lnTo>
                    <a:lnTo>
                      <a:pt x="248" y="0"/>
                    </a:lnTo>
                    <a:lnTo>
                      <a:pt x="205" y="2"/>
                    </a:lnTo>
                    <a:lnTo>
                      <a:pt x="168" y="2"/>
                    </a:lnTo>
                    <a:lnTo>
                      <a:pt x="137" y="2"/>
                    </a:lnTo>
                    <a:lnTo>
                      <a:pt x="111" y="2"/>
                    </a:lnTo>
                    <a:lnTo>
                      <a:pt x="88" y="2"/>
                    </a:lnTo>
                    <a:lnTo>
                      <a:pt x="72" y="4"/>
                    </a:lnTo>
                    <a:lnTo>
                      <a:pt x="57" y="4"/>
                    </a:lnTo>
                    <a:lnTo>
                      <a:pt x="45" y="6"/>
                    </a:lnTo>
                    <a:lnTo>
                      <a:pt x="35" y="6"/>
                    </a:lnTo>
                    <a:lnTo>
                      <a:pt x="27" y="8"/>
                    </a:lnTo>
                    <a:lnTo>
                      <a:pt x="19" y="8"/>
                    </a:lnTo>
                    <a:lnTo>
                      <a:pt x="12" y="10"/>
                    </a:lnTo>
                    <a:lnTo>
                      <a:pt x="4" y="12"/>
                    </a:lnTo>
                    <a:lnTo>
                      <a:pt x="4" y="33"/>
                    </a:lnTo>
                    <a:lnTo>
                      <a:pt x="2" y="53"/>
                    </a:lnTo>
                    <a:lnTo>
                      <a:pt x="0" y="75"/>
                    </a:lnTo>
                    <a:lnTo>
                      <a:pt x="0" y="96"/>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495"/>
              <p:cNvSpPr>
                <a:spLocks/>
              </p:cNvSpPr>
              <p:nvPr/>
            </p:nvSpPr>
            <p:spPr bwMode="auto">
              <a:xfrm>
                <a:off x="1689" y="2651"/>
                <a:ext cx="425" cy="71"/>
              </a:xfrm>
              <a:custGeom>
                <a:avLst/>
                <a:gdLst>
                  <a:gd name="T0" fmla="*/ 0 w 425"/>
                  <a:gd name="T1" fmla="*/ 59 h 71"/>
                  <a:gd name="T2" fmla="*/ 26 w 425"/>
                  <a:gd name="T3" fmla="*/ 59 h 71"/>
                  <a:gd name="T4" fmla="*/ 53 w 425"/>
                  <a:gd name="T5" fmla="*/ 59 h 71"/>
                  <a:gd name="T6" fmla="*/ 77 w 425"/>
                  <a:gd name="T7" fmla="*/ 61 h 71"/>
                  <a:gd name="T8" fmla="*/ 104 w 425"/>
                  <a:gd name="T9" fmla="*/ 61 h 71"/>
                  <a:gd name="T10" fmla="*/ 130 w 425"/>
                  <a:gd name="T11" fmla="*/ 61 h 71"/>
                  <a:gd name="T12" fmla="*/ 157 w 425"/>
                  <a:gd name="T13" fmla="*/ 63 h 71"/>
                  <a:gd name="T14" fmla="*/ 184 w 425"/>
                  <a:gd name="T15" fmla="*/ 63 h 71"/>
                  <a:gd name="T16" fmla="*/ 210 w 425"/>
                  <a:gd name="T17" fmla="*/ 63 h 71"/>
                  <a:gd name="T18" fmla="*/ 237 w 425"/>
                  <a:gd name="T19" fmla="*/ 65 h 71"/>
                  <a:gd name="T20" fmla="*/ 263 w 425"/>
                  <a:gd name="T21" fmla="*/ 65 h 71"/>
                  <a:gd name="T22" fmla="*/ 290 w 425"/>
                  <a:gd name="T23" fmla="*/ 65 h 71"/>
                  <a:gd name="T24" fmla="*/ 319 w 425"/>
                  <a:gd name="T25" fmla="*/ 67 h 71"/>
                  <a:gd name="T26" fmla="*/ 345 w 425"/>
                  <a:gd name="T27" fmla="*/ 67 h 71"/>
                  <a:gd name="T28" fmla="*/ 372 w 425"/>
                  <a:gd name="T29" fmla="*/ 69 h 71"/>
                  <a:gd name="T30" fmla="*/ 398 w 425"/>
                  <a:gd name="T31" fmla="*/ 69 h 71"/>
                  <a:gd name="T32" fmla="*/ 425 w 425"/>
                  <a:gd name="T33" fmla="*/ 71 h 71"/>
                  <a:gd name="T34" fmla="*/ 423 w 425"/>
                  <a:gd name="T35" fmla="*/ 55 h 71"/>
                  <a:gd name="T36" fmla="*/ 421 w 425"/>
                  <a:gd name="T37" fmla="*/ 39 h 71"/>
                  <a:gd name="T38" fmla="*/ 419 w 425"/>
                  <a:gd name="T39" fmla="*/ 24 h 71"/>
                  <a:gd name="T40" fmla="*/ 417 w 425"/>
                  <a:gd name="T41" fmla="*/ 8 h 71"/>
                  <a:gd name="T42" fmla="*/ 392 w 425"/>
                  <a:gd name="T43" fmla="*/ 8 h 71"/>
                  <a:gd name="T44" fmla="*/ 366 w 425"/>
                  <a:gd name="T45" fmla="*/ 6 h 71"/>
                  <a:gd name="T46" fmla="*/ 341 w 425"/>
                  <a:gd name="T47" fmla="*/ 6 h 71"/>
                  <a:gd name="T48" fmla="*/ 317 w 425"/>
                  <a:gd name="T49" fmla="*/ 6 h 71"/>
                  <a:gd name="T50" fmla="*/ 290 w 425"/>
                  <a:gd name="T51" fmla="*/ 4 h 71"/>
                  <a:gd name="T52" fmla="*/ 265 w 425"/>
                  <a:gd name="T53" fmla="*/ 4 h 71"/>
                  <a:gd name="T54" fmla="*/ 239 w 425"/>
                  <a:gd name="T55" fmla="*/ 4 h 71"/>
                  <a:gd name="T56" fmla="*/ 214 w 425"/>
                  <a:gd name="T57" fmla="*/ 4 h 71"/>
                  <a:gd name="T58" fmla="*/ 190 w 425"/>
                  <a:gd name="T59" fmla="*/ 2 h 71"/>
                  <a:gd name="T60" fmla="*/ 163 w 425"/>
                  <a:gd name="T61" fmla="*/ 2 h 71"/>
                  <a:gd name="T62" fmla="*/ 139 w 425"/>
                  <a:gd name="T63" fmla="*/ 2 h 71"/>
                  <a:gd name="T64" fmla="*/ 114 w 425"/>
                  <a:gd name="T65" fmla="*/ 2 h 71"/>
                  <a:gd name="T66" fmla="*/ 90 w 425"/>
                  <a:gd name="T67" fmla="*/ 2 h 71"/>
                  <a:gd name="T68" fmla="*/ 63 w 425"/>
                  <a:gd name="T69" fmla="*/ 0 h 71"/>
                  <a:gd name="T70" fmla="*/ 38 w 425"/>
                  <a:gd name="T71" fmla="*/ 0 h 71"/>
                  <a:gd name="T72" fmla="*/ 14 w 425"/>
                  <a:gd name="T73" fmla="*/ 0 h 71"/>
                  <a:gd name="T74" fmla="*/ 10 w 425"/>
                  <a:gd name="T75" fmla="*/ 6 h 71"/>
                  <a:gd name="T76" fmla="*/ 8 w 425"/>
                  <a:gd name="T77" fmla="*/ 14 h 71"/>
                  <a:gd name="T78" fmla="*/ 4 w 425"/>
                  <a:gd name="T79" fmla="*/ 30 h 71"/>
                  <a:gd name="T80" fmla="*/ 0 w 425"/>
                  <a:gd name="T81" fmla="*/ 59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5"/>
                  <a:gd name="T124" fmla="*/ 0 h 71"/>
                  <a:gd name="T125" fmla="*/ 425 w 425"/>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5" h="71">
                    <a:moveTo>
                      <a:pt x="0" y="59"/>
                    </a:moveTo>
                    <a:lnTo>
                      <a:pt x="26" y="59"/>
                    </a:lnTo>
                    <a:lnTo>
                      <a:pt x="53" y="59"/>
                    </a:lnTo>
                    <a:lnTo>
                      <a:pt x="77" y="61"/>
                    </a:lnTo>
                    <a:lnTo>
                      <a:pt x="104" y="61"/>
                    </a:lnTo>
                    <a:lnTo>
                      <a:pt x="130" y="61"/>
                    </a:lnTo>
                    <a:lnTo>
                      <a:pt x="157" y="63"/>
                    </a:lnTo>
                    <a:lnTo>
                      <a:pt x="184" y="63"/>
                    </a:lnTo>
                    <a:lnTo>
                      <a:pt x="210" y="63"/>
                    </a:lnTo>
                    <a:lnTo>
                      <a:pt x="237" y="65"/>
                    </a:lnTo>
                    <a:lnTo>
                      <a:pt x="263" y="65"/>
                    </a:lnTo>
                    <a:lnTo>
                      <a:pt x="290" y="65"/>
                    </a:lnTo>
                    <a:lnTo>
                      <a:pt x="319" y="67"/>
                    </a:lnTo>
                    <a:lnTo>
                      <a:pt x="345" y="67"/>
                    </a:lnTo>
                    <a:lnTo>
                      <a:pt x="372" y="69"/>
                    </a:lnTo>
                    <a:lnTo>
                      <a:pt x="398" y="69"/>
                    </a:lnTo>
                    <a:lnTo>
                      <a:pt x="425" y="71"/>
                    </a:lnTo>
                    <a:lnTo>
                      <a:pt x="423" y="55"/>
                    </a:lnTo>
                    <a:lnTo>
                      <a:pt x="421" y="39"/>
                    </a:lnTo>
                    <a:lnTo>
                      <a:pt x="419" y="24"/>
                    </a:lnTo>
                    <a:lnTo>
                      <a:pt x="417" y="8"/>
                    </a:lnTo>
                    <a:lnTo>
                      <a:pt x="392" y="8"/>
                    </a:lnTo>
                    <a:lnTo>
                      <a:pt x="366" y="6"/>
                    </a:lnTo>
                    <a:lnTo>
                      <a:pt x="341" y="6"/>
                    </a:lnTo>
                    <a:lnTo>
                      <a:pt x="317" y="6"/>
                    </a:lnTo>
                    <a:lnTo>
                      <a:pt x="290" y="4"/>
                    </a:lnTo>
                    <a:lnTo>
                      <a:pt x="265" y="4"/>
                    </a:lnTo>
                    <a:lnTo>
                      <a:pt x="239" y="4"/>
                    </a:lnTo>
                    <a:lnTo>
                      <a:pt x="214" y="4"/>
                    </a:lnTo>
                    <a:lnTo>
                      <a:pt x="190" y="2"/>
                    </a:lnTo>
                    <a:lnTo>
                      <a:pt x="163" y="2"/>
                    </a:lnTo>
                    <a:lnTo>
                      <a:pt x="139" y="2"/>
                    </a:lnTo>
                    <a:lnTo>
                      <a:pt x="114" y="2"/>
                    </a:lnTo>
                    <a:lnTo>
                      <a:pt x="90" y="2"/>
                    </a:lnTo>
                    <a:lnTo>
                      <a:pt x="63" y="0"/>
                    </a:lnTo>
                    <a:lnTo>
                      <a:pt x="38" y="0"/>
                    </a:lnTo>
                    <a:lnTo>
                      <a:pt x="14" y="0"/>
                    </a:lnTo>
                    <a:lnTo>
                      <a:pt x="10" y="6"/>
                    </a:lnTo>
                    <a:lnTo>
                      <a:pt x="8" y="14"/>
                    </a:lnTo>
                    <a:lnTo>
                      <a:pt x="4" y="30"/>
                    </a:lnTo>
                    <a:lnTo>
                      <a:pt x="0" y="5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496"/>
              <p:cNvSpPr>
                <a:spLocks/>
              </p:cNvSpPr>
              <p:nvPr/>
            </p:nvSpPr>
            <p:spPr bwMode="auto">
              <a:xfrm>
                <a:off x="1693" y="2367"/>
                <a:ext cx="390" cy="76"/>
              </a:xfrm>
              <a:custGeom>
                <a:avLst/>
                <a:gdLst>
                  <a:gd name="T0" fmla="*/ 0 w 390"/>
                  <a:gd name="T1" fmla="*/ 66 h 76"/>
                  <a:gd name="T2" fmla="*/ 20 w 390"/>
                  <a:gd name="T3" fmla="*/ 66 h 76"/>
                  <a:gd name="T4" fmla="*/ 39 w 390"/>
                  <a:gd name="T5" fmla="*/ 68 h 76"/>
                  <a:gd name="T6" fmla="*/ 59 w 390"/>
                  <a:gd name="T7" fmla="*/ 70 h 76"/>
                  <a:gd name="T8" fmla="*/ 77 w 390"/>
                  <a:gd name="T9" fmla="*/ 70 h 76"/>
                  <a:gd name="T10" fmla="*/ 96 w 390"/>
                  <a:gd name="T11" fmla="*/ 72 h 76"/>
                  <a:gd name="T12" fmla="*/ 114 w 390"/>
                  <a:gd name="T13" fmla="*/ 74 h 76"/>
                  <a:gd name="T14" fmla="*/ 133 w 390"/>
                  <a:gd name="T15" fmla="*/ 76 h 76"/>
                  <a:gd name="T16" fmla="*/ 151 w 390"/>
                  <a:gd name="T17" fmla="*/ 76 h 76"/>
                  <a:gd name="T18" fmla="*/ 182 w 390"/>
                  <a:gd name="T19" fmla="*/ 76 h 76"/>
                  <a:gd name="T20" fmla="*/ 210 w 390"/>
                  <a:gd name="T21" fmla="*/ 74 h 76"/>
                  <a:gd name="T22" fmla="*/ 241 w 390"/>
                  <a:gd name="T23" fmla="*/ 72 h 76"/>
                  <a:gd name="T24" fmla="*/ 272 w 390"/>
                  <a:gd name="T25" fmla="*/ 70 h 76"/>
                  <a:gd name="T26" fmla="*/ 300 w 390"/>
                  <a:gd name="T27" fmla="*/ 70 h 76"/>
                  <a:gd name="T28" fmla="*/ 331 w 390"/>
                  <a:gd name="T29" fmla="*/ 68 h 76"/>
                  <a:gd name="T30" fmla="*/ 360 w 390"/>
                  <a:gd name="T31" fmla="*/ 66 h 76"/>
                  <a:gd name="T32" fmla="*/ 390 w 390"/>
                  <a:gd name="T33" fmla="*/ 64 h 76"/>
                  <a:gd name="T34" fmla="*/ 390 w 390"/>
                  <a:gd name="T35" fmla="*/ 47 h 76"/>
                  <a:gd name="T36" fmla="*/ 390 w 390"/>
                  <a:gd name="T37" fmla="*/ 31 h 76"/>
                  <a:gd name="T38" fmla="*/ 390 w 390"/>
                  <a:gd name="T39" fmla="*/ 17 h 76"/>
                  <a:gd name="T40" fmla="*/ 390 w 390"/>
                  <a:gd name="T41" fmla="*/ 0 h 76"/>
                  <a:gd name="T42" fmla="*/ 378 w 390"/>
                  <a:gd name="T43" fmla="*/ 0 h 76"/>
                  <a:gd name="T44" fmla="*/ 364 w 390"/>
                  <a:gd name="T45" fmla="*/ 0 h 76"/>
                  <a:gd name="T46" fmla="*/ 343 w 390"/>
                  <a:gd name="T47" fmla="*/ 0 h 76"/>
                  <a:gd name="T48" fmla="*/ 321 w 390"/>
                  <a:gd name="T49" fmla="*/ 0 h 76"/>
                  <a:gd name="T50" fmla="*/ 296 w 390"/>
                  <a:gd name="T51" fmla="*/ 2 h 76"/>
                  <a:gd name="T52" fmla="*/ 270 w 390"/>
                  <a:gd name="T53" fmla="*/ 4 h 76"/>
                  <a:gd name="T54" fmla="*/ 243 w 390"/>
                  <a:gd name="T55" fmla="*/ 7 h 76"/>
                  <a:gd name="T56" fmla="*/ 214 w 390"/>
                  <a:gd name="T57" fmla="*/ 9 h 76"/>
                  <a:gd name="T58" fmla="*/ 184 w 390"/>
                  <a:gd name="T59" fmla="*/ 11 h 76"/>
                  <a:gd name="T60" fmla="*/ 155 w 390"/>
                  <a:gd name="T61" fmla="*/ 13 h 76"/>
                  <a:gd name="T62" fmla="*/ 126 w 390"/>
                  <a:gd name="T63" fmla="*/ 15 h 76"/>
                  <a:gd name="T64" fmla="*/ 100 w 390"/>
                  <a:gd name="T65" fmla="*/ 17 h 76"/>
                  <a:gd name="T66" fmla="*/ 73 w 390"/>
                  <a:gd name="T67" fmla="*/ 17 h 76"/>
                  <a:gd name="T68" fmla="*/ 51 w 390"/>
                  <a:gd name="T69" fmla="*/ 19 h 76"/>
                  <a:gd name="T70" fmla="*/ 30 w 390"/>
                  <a:gd name="T71" fmla="*/ 19 h 76"/>
                  <a:gd name="T72" fmla="*/ 12 w 390"/>
                  <a:gd name="T73" fmla="*/ 19 h 76"/>
                  <a:gd name="T74" fmla="*/ 10 w 390"/>
                  <a:gd name="T75" fmla="*/ 29 h 76"/>
                  <a:gd name="T76" fmla="*/ 6 w 390"/>
                  <a:gd name="T77" fmla="*/ 41 h 76"/>
                  <a:gd name="T78" fmla="*/ 4 w 390"/>
                  <a:gd name="T79" fmla="*/ 53 h 76"/>
                  <a:gd name="T80" fmla="*/ 0 w 390"/>
                  <a:gd name="T81" fmla="*/ 66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0"/>
                  <a:gd name="T124" fmla="*/ 0 h 76"/>
                  <a:gd name="T125" fmla="*/ 390 w 390"/>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0" h="76">
                    <a:moveTo>
                      <a:pt x="0" y="66"/>
                    </a:moveTo>
                    <a:lnTo>
                      <a:pt x="20" y="66"/>
                    </a:lnTo>
                    <a:lnTo>
                      <a:pt x="39" y="68"/>
                    </a:lnTo>
                    <a:lnTo>
                      <a:pt x="59" y="70"/>
                    </a:lnTo>
                    <a:lnTo>
                      <a:pt x="77" y="70"/>
                    </a:lnTo>
                    <a:lnTo>
                      <a:pt x="96" y="72"/>
                    </a:lnTo>
                    <a:lnTo>
                      <a:pt x="114" y="74"/>
                    </a:lnTo>
                    <a:lnTo>
                      <a:pt x="133" y="76"/>
                    </a:lnTo>
                    <a:lnTo>
                      <a:pt x="151" y="76"/>
                    </a:lnTo>
                    <a:lnTo>
                      <a:pt x="182" y="76"/>
                    </a:lnTo>
                    <a:lnTo>
                      <a:pt x="210" y="74"/>
                    </a:lnTo>
                    <a:lnTo>
                      <a:pt x="241" y="72"/>
                    </a:lnTo>
                    <a:lnTo>
                      <a:pt x="272" y="70"/>
                    </a:lnTo>
                    <a:lnTo>
                      <a:pt x="300" y="70"/>
                    </a:lnTo>
                    <a:lnTo>
                      <a:pt x="331" y="68"/>
                    </a:lnTo>
                    <a:lnTo>
                      <a:pt x="360" y="66"/>
                    </a:lnTo>
                    <a:lnTo>
                      <a:pt x="390" y="64"/>
                    </a:lnTo>
                    <a:lnTo>
                      <a:pt x="390" y="47"/>
                    </a:lnTo>
                    <a:lnTo>
                      <a:pt x="390" y="31"/>
                    </a:lnTo>
                    <a:lnTo>
                      <a:pt x="390" y="17"/>
                    </a:lnTo>
                    <a:lnTo>
                      <a:pt x="390" y="0"/>
                    </a:lnTo>
                    <a:lnTo>
                      <a:pt x="378" y="0"/>
                    </a:lnTo>
                    <a:lnTo>
                      <a:pt x="364" y="0"/>
                    </a:lnTo>
                    <a:lnTo>
                      <a:pt x="343" y="0"/>
                    </a:lnTo>
                    <a:lnTo>
                      <a:pt x="321" y="0"/>
                    </a:lnTo>
                    <a:lnTo>
                      <a:pt x="296" y="2"/>
                    </a:lnTo>
                    <a:lnTo>
                      <a:pt x="270" y="4"/>
                    </a:lnTo>
                    <a:lnTo>
                      <a:pt x="243" y="7"/>
                    </a:lnTo>
                    <a:lnTo>
                      <a:pt x="214" y="9"/>
                    </a:lnTo>
                    <a:lnTo>
                      <a:pt x="184" y="11"/>
                    </a:lnTo>
                    <a:lnTo>
                      <a:pt x="155" y="13"/>
                    </a:lnTo>
                    <a:lnTo>
                      <a:pt x="126" y="15"/>
                    </a:lnTo>
                    <a:lnTo>
                      <a:pt x="100" y="17"/>
                    </a:lnTo>
                    <a:lnTo>
                      <a:pt x="73" y="17"/>
                    </a:lnTo>
                    <a:lnTo>
                      <a:pt x="51" y="19"/>
                    </a:lnTo>
                    <a:lnTo>
                      <a:pt x="30" y="19"/>
                    </a:lnTo>
                    <a:lnTo>
                      <a:pt x="12" y="19"/>
                    </a:lnTo>
                    <a:lnTo>
                      <a:pt x="10" y="29"/>
                    </a:lnTo>
                    <a:lnTo>
                      <a:pt x="6" y="41"/>
                    </a:lnTo>
                    <a:lnTo>
                      <a:pt x="4" y="53"/>
                    </a:lnTo>
                    <a:lnTo>
                      <a:pt x="0" y="66"/>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497"/>
              <p:cNvSpPr>
                <a:spLocks/>
              </p:cNvSpPr>
              <p:nvPr/>
            </p:nvSpPr>
            <p:spPr bwMode="auto">
              <a:xfrm>
                <a:off x="1723" y="2306"/>
                <a:ext cx="456" cy="278"/>
              </a:xfrm>
              <a:custGeom>
                <a:avLst/>
                <a:gdLst>
                  <a:gd name="T0" fmla="*/ 0 w 456"/>
                  <a:gd name="T1" fmla="*/ 37 h 278"/>
                  <a:gd name="T2" fmla="*/ 2 w 456"/>
                  <a:gd name="T3" fmla="*/ 41 h 278"/>
                  <a:gd name="T4" fmla="*/ 4 w 456"/>
                  <a:gd name="T5" fmla="*/ 47 h 278"/>
                  <a:gd name="T6" fmla="*/ 4 w 456"/>
                  <a:gd name="T7" fmla="*/ 53 h 278"/>
                  <a:gd name="T8" fmla="*/ 6 w 456"/>
                  <a:gd name="T9" fmla="*/ 61 h 278"/>
                  <a:gd name="T10" fmla="*/ 23 w 456"/>
                  <a:gd name="T11" fmla="*/ 61 h 278"/>
                  <a:gd name="T12" fmla="*/ 41 w 456"/>
                  <a:gd name="T13" fmla="*/ 61 h 278"/>
                  <a:gd name="T14" fmla="*/ 58 w 456"/>
                  <a:gd name="T15" fmla="*/ 61 h 278"/>
                  <a:gd name="T16" fmla="*/ 74 w 456"/>
                  <a:gd name="T17" fmla="*/ 61 h 278"/>
                  <a:gd name="T18" fmla="*/ 92 w 456"/>
                  <a:gd name="T19" fmla="*/ 61 h 278"/>
                  <a:gd name="T20" fmla="*/ 109 w 456"/>
                  <a:gd name="T21" fmla="*/ 61 h 278"/>
                  <a:gd name="T22" fmla="*/ 125 w 456"/>
                  <a:gd name="T23" fmla="*/ 63 h 278"/>
                  <a:gd name="T24" fmla="*/ 141 w 456"/>
                  <a:gd name="T25" fmla="*/ 63 h 278"/>
                  <a:gd name="T26" fmla="*/ 172 w 456"/>
                  <a:gd name="T27" fmla="*/ 59 h 278"/>
                  <a:gd name="T28" fmla="*/ 201 w 456"/>
                  <a:gd name="T29" fmla="*/ 55 h 278"/>
                  <a:gd name="T30" fmla="*/ 231 w 456"/>
                  <a:gd name="T31" fmla="*/ 51 h 278"/>
                  <a:gd name="T32" fmla="*/ 262 w 456"/>
                  <a:gd name="T33" fmla="*/ 47 h 278"/>
                  <a:gd name="T34" fmla="*/ 291 w 456"/>
                  <a:gd name="T35" fmla="*/ 45 h 278"/>
                  <a:gd name="T36" fmla="*/ 321 w 456"/>
                  <a:gd name="T37" fmla="*/ 41 h 278"/>
                  <a:gd name="T38" fmla="*/ 352 w 456"/>
                  <a:gd name="T39" fmla="*/ 37 h 278"/>
                  <a:gd name="T40" fmla="*/ 383 w 456"/>
                  <a:gd name="T41" fmla="*/ 33 h 278"/>
                  <a:gd name="T42" fmla="*/ 383 w 456"/>
                  <a:gd name="T43" fmla="*/ 53 h 278"/>
                  <a:gd name="T44" fmla="*/ 383 w 456"/>
                  <a:gd name="T45" fmla="*/ 76 h 278"/>
                  <a:gd name="T46" fmla="*/ 383 w 456"/>
                  <a:gd name="T47" fmla="*/ 96 h 278"/>
                  <a:gd name="T48" fmla="*/ 383 w 456"/>
                  <a:gd name="T49" fmla="*/ 116 h 278"/>
                  <a:gd name="T50" fmla="*/ 391 w 456"/>
                  <a:gd name="T51" fmla="*/ 119 h 278"/>
                  <a:gd name="T52" fmla="*/ 399 w 456"/>
                  <a:gd name="T53" fmla="*/ 121 h 278"/>
                  <a:gd name="T54" fmla="*/ 409 w 456"/>
                  <a:gd name="T55" fmla="*/ 123 h 278"/>
                  <a:gd name="T56" fmla="*/ 417 w 456"/>
                  <a:gd name="T57" fmla="*/ 125 h 278"/>
                  <a:gd name="T58" fmla="*/ 413 w 456"/>
                  <a:gd name="T59" fmla="*/ 159 h 278"/>
                  <a:gd name="T60" fmla="*/ 409 w 456"/>
                  <a:gd name="T61" fmla="*/ 196 h 278"/>
                  <a:gd name="T62" fmla="*/ 407 w 456"/>
                  <a:gd name="T63" fmla="*/ 233 h 278"/>
                  <a:gd name="T64" fmla="*/ 405 w 456"/>
                  <a:gd name="T65" fmla="*/ 269 h 278"/>
                  <a:gd name="T66" fmla="*/ 409 w 456"/>
                  <a:gd name="T67" fmla="*/ 275 h 278"/>
                  <a:gd name="T68" fmla="*/ 415 w 456"/>
                  <a:gd name="T69" fmla="*/ 278 h 278"/>
                  <a:gd name="T70" fmla="*/ 426 w 456"/>
                  <a:gd name="T71" fmla="*/ 278 h 278"/>
                  <a:gd name="T72" fmla="*/ 446 w 456"/>
                  <a:gd name="T73" fmla="*/ 275 h 278"/>
                  <a:gd name="T74" fmla="*/ 450 w 456"/>
                  <a:gd name="T75" fmla="*/ 257 h 278"/>
                  <a:gd name="T76" fmla="*/ 452 w 456"/>
                  <a:gd name="T77" fmla="*/ 220 h 278"/>
                  <a:gd name="T78" fmla="*/ 454 w 456"/>
                  <a:gd name="T79" fmla="*/ 145 h 278"/>
                  <a:gd name="T80" fmla="*/ 456 w 456"/>
                  <a:gd name="T81" fmla="*/ 0 h 278"/>
                  <a:gd name="T82" fmla="*/ 428 w 456"/>
                  <a:gd name="T83" fmla="*/ 0 h 278"/>
                  <a:gd name="T84" fmla="*/ 401 w 456"/>
                  <a:gd name="T85" fmla="*/ 0 h 278"/>
                  <a:gd name="T86" fmla="*/ 373 w 456"/>
                  <a:gd name="T87" fmla="*/ 0 h 278"/>
                  <a:gd name="T88" fmla="*/ 346 w 456"/>
                  <a:gd name="T89" fmla="*/ 2 h 278"/>
                  <a:gd name="T90" fmla="*/ 317 w 456"/>
                  <a:gd name="T91" fmla="*/ 2 h 278"/>
                  <a:gd name="T92" fmla="*/ 291 w 456"/>
                  <a:gd name="T93" fmla="*/ 2 h 278"/>
                  <a:gd name="T94" fmla="*/ 262 w 456"/>
                  <a:gd name="T95" fmla="*/ 2 h 278"/>
                  <a:gd name="T96" fmla="*/ 236 w 456"/>
                  <a:gd name="T97" fmla="*/ 2 h 278"/>
                  <a:gd name="T98" fmla="*/ 207 w 456"/>
                  <a:gd name="T99" fmla="*/ 2 h 278"/>
                  <a:gd name="T100" fmla="*/ 180 w 456"/>
                  <a:gd name="T101" fmla="*/ 2 h 278"/>
                  <a:gd name="T102" fmla="*/ 152 w 456"/>
                  <a:gd name="T103" fmla="*/ 2 h 278"/>
                  <a:gd name="T104" fmla="*/ 125 w 456"/>
                  <a:gd name="T105" fmla="*/ 2 h 278"/>
                  <a:gd name="T106" fmla="*/ 96 w 456"/>
                  <a:gd name="T107" fmla="*/ 4 h 278"/>
                  <a:gd name="T108" fmla="*/ 70 w 456"/>
                  <a:gd name="T109" fmla="*/ 4 h 278"/>
                  <a:gd name="T110" fmla="*/ 41 w 456"/>
                  <a:gd name="T111" fmla="*/ 4 h 278"/>
                  <a:gd name="T112" fmla="*/ 15 w 456"/>
                  <a:gd name="T113" fmla="*/ 4 h 278"/>
                  <a:gd name="T114" fmla="*/ 9 w 456"/>
                  <a:gd name="T115" fmla="*/ 12 h 278"/>
                  <a:gd name="T116" fmla="*/ 4 w 456"/>
                  <a:gd name="T117" fmla="*/ 19 h 278"/>
                  <a:gd name="T118" fmla="*/ 2 w 456"/>
                  <a:gd name="T119" fmla="*/ 27 h 278"/>
                  <a:gd name="T120" fmla="*/ 0 w 456"/>
                  <a:gd name="T121" fmla="*/ 37 h 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6"/>
                  <a:gd name="T184" fmla="*/ 0 h 278"/>
                  <a:gd name="T185" fmla="*/ 456 w 456"/>
                  <a:gd name="T186" fmla="*/ 278 h 2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6" h="278">
                    <a:moveTo>
                      <a:pt x="0" y="37"/>
                    </a:moveTo>
                    <a:lnTo>
                      <a:pt x="2" y="41"/>
                    </a:lnTo>
                    <a:lnTo>
                      <a:pt x="4" y="47"/>
                    </a:lnTo>
                    <a:lnTo>
                      <a:pt x="4" y="53"/>
                    </a:lnTo>
                    <a:lnTo>
                      <a:pt x="6" y="61"/>
                    </a:lnTo>
                    <a:lnTo>
                      <a:pt x="23" y="61"/>
                    </a:lnTo>
                    <a:lnTo>
                      <a:pt x="41" y="61"/>
                    </a:lnTo>
                    <a:lnTo>
                      <a:pt x="58" y="61"/>
                    </a:lnTo>
                    <a:lnTo>
                      <a:pt x="74" y="61"/>
                    </a:lnTo>
                    <a:lnTo>
                      <a:pt x="92" y="61"/>
                    </a:lnTo>
                    <a:lnTo>
                      <a:pt x="109" y="61"/>
                    </a:lnTo>
                    <a:lnTo>
                      <a:pt x="125" y="63"/>
                    </a:lnTo>
                    <a:lnTo>
                      <a:pt x="141" y="63"/>
                    </a:lnTo>
                    <a:lnTo>
                      <a:pt x="172" y="59"/>
                    </a:lnTo>
                    <a:lnTo>
                      <a:pt x="201" y="55"/>
                    </a:lnTo>
                    <a:lnTo>
                      <a:pt x="231" y="51"/>
                    </a:lnTo>
                    <a:lnTo>
                      <a:pt x="262" y="47"/>
                    </a:lnTo>
                    <a:lnTo>
                      <a:pt x="291" y="45"/>
                    </a:lnTo>
                    <a:lnTo>
                      <a:pt x="321" y="41"/>
                    </a:lnTo>
                    <a:lnTo>
                      <a:pt x="352" y="37"/>
                    </a:lnTo>
                    <a:lnTo>
                      <a:pt x="383" y="33"/>
                    </a:lnTo>
                    <a:lnTo>
                      <a:pt x="383" y="53"/>
                    </a:lnTo>
                    <a:lnTo>
                      <a:pt x="383" y="76"/>
                    </a:lnTo>
                    <a:lnTo>
                      <a:pt x="383" y="96"/>
                    </a:lnTo>
                    <a:lnTo>
                      <a:pt x="383" y="116"/>
                    </a:lnTo>
                    <a:lnTo>
                      <a:pt x="391" y="119"/>
                    </a:lnTo>
                    <a:lnTo>
                      <a:pt x="399" y="121"/>
                    </a:lnTo>
                    <a:lnTo>
                      <a:pt x="409" y="123"/>
                    </a:lnTo>
                    <a:lnTo>
                      <a:pt x="417" y="125"/>
                    </a:lnTo>
                    <a:lnTo>
                      <a:pt x="413" y="159"/>
                    </a:lnTo>
                    <a:lnTo>
                      <a:pt x="409" y="196"/>
                    </a:lnTo>
                    <a:lnTo>
                      <a:pt x="407" y="233"/>
                    </a:lnTo>
                    <a:lnTo>
                      <a:pt x="405" y="269"/>
                    </a:lnTo>
                    <a:lnTo>
                      <a:pt x="409" y="275"/>
                    </a:lnTo>
                    <a:lnTo>
                      <a:pt x="415" y="278"/>
                    </a:lnTo>
                    <a:lnTo>
                      <a:pt x="426" y="278"/>
                    </a:lnTo>
                    <a:lnTo>
                      <a:pt x="446" y="275"/>
                    </a:lnTo>
                    <a:lnTo>
                      <a:pt x="450" y="257"/>
                    </a:lnTo>
                    <a:lnTo>
                      <a:pt x="452" y="220"/>
                    </a:lnTo>
                    <a:lnTo>
                      <a:pt x="454" y="145"/>
                    </a:lnTo>
                    <a:lnTo>
                      <a:pt x="456" y="0"/>
                    </a:lnTo>
                    <a:lnTo>
                      <a:pt x="428" y="0"/>
                    </a:lnTo>
                    <a:lnTo>
                      <a:pt x="401" y="0"/>
                    </a:lnTo>
                    <a:lnTo>
                      <a:pt x="373" y="0"/>
                    </a:lnTo>
                    <a:lnTo>
                      <a:pt x="346" y="2"/>
                    </a:lnTo>
                    <a:lnTo>
                      <a:pt x="317" y="2"/>
                    </a:lnTo>
                    <a:lnTo>
                      <a:pt x="291" y="2"/>
                    </a:lnTo>
                    <a:lnTo>
                      <a:pt x="262" y="2"/>
                    </a:lnTo>
                    <a:lnTo>
                      <a:pt x="236" y="2"/>
                    </a:lnTo>
                    <a:lnTo>
                      <a:pt x="207" y="2"/>
                    </a:lnTo>
                    <a:lnTo>
                      <a:pt x="180" y="2"/>
                    </a:lnTo>
                    <a:lnTo>
                      <a:pt x="152" y="2"/>
                    </a:lnTo>
                    <a:lnTo>
                      <a:pt x="125" y="2"/>
                    </a:lnTo>
                    <a:lnTo>
                      <a:pt x="96" y="4"/>
                    </a:lnTo>
                    <a:lnTo>
                      <a:pt x="70" y="4"/>
                    </a:lnTo>
                    <a:lnTo>
                      <a:pt x="41" y="4"/>
                    </a:lnTo>
                    <a:lnTo>
                      <a:pt x="15" y="4"/>
                    </a:lnTo>
                    <a:lnTo>
                      <a:pt x="9" y="12"/>
                    </a:lnTo>
                    <a:lnTo>
                      <a:pt x="4" y="19"/>
                    </a:lnTo>
                    <a:lnTo>
                      <a:pt x="2" y="27"/>
                    </a:lnTo>
                    <a:lnTo>
                      <a:pt x="0" y="3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498"/>
              <p:cNvSpPr>
                <a:spLocks/>
              </p:cNvSpPr>
              <p:nvPr/>
            </p:nvSpPr>
            <p:spPr bwMode="auto">
              <a:xfrm>
                <a:off x="2134" y="2698"/>
                <a:ext cx="524" cy="385"/>
              </a:xfrm>
              <a:custGeom>
                <a:avLst/>
                <a:gdLst>
                  <a:gd name="T0" fmla="*/ 0 w 524"/>
                  <a:gd name="T1" fmla="*/ 352 h 385"/>
                  <a:gd name="T2" fmla="*/ 4 w 524"/>
                  <a:gd name="T3" fmla="*/ 371 h 385"/>
                  <a:gd name="T4" fmla="*/ 33 w 524"/>
                  <a:gd name="T5" fmla="*/ 379 h 385"/>
                  <a:gd name="T6" fmla="*/ 88 w 524"/>
                  <a:gd name="T7" fmla="*/ 381 h 385"/>
                  <a:gd name="T8" fmla="*/ 143 w 524"/>
                  <a:gd name="T9" fmla="*/ 381 h 385"/>
                  <a:gd name="T10" fmla="*/ 199 w 524"/>
                  <a:gd name="T11" fmla="*/ 381 h 385"/>
                  <a:gd name="T12" fmla="*/ 254 w 524"/>
                  <a:gd name="T13" fmla="*/ 383 h 385"/>
                  <a:gd name="T14" fmla="*/ 309 w 524"/>
                  <a:gd name="T15" fmla="*/ 383 h 385"/>
                  <a:gd name="T16" fmla="*/ 364 w 524"/>
                  <a:gd name="T17" fmla="*/ 383 h 385"/>
                  <a:gd name="T18" fmla="*/ 420 w 524"/>
                  <a:gd name="T19" fmla="*/ 385 h 385"/>
                  <a:gd name="T20" fmla="*/ 456 w 524"/>
                  <a:gd name="T21" fmla="*/ 385 h 385"/>
                  <a:gd name="T22" fmla="*/ 475 w 524"/>
                  <a:gd name="T23" fmla="*/ 383 h 385"/>
                  <a:gd name="T24" fmla="*/ 493 w 524"/>
                  <a:gd name="T25" fmla="*/ 381 h 385"/>
                  <a:gd name="T26" fmla="*/ 512 w 524"/>
                  <a:gd name="T27" fmla="*/ 379 h 385"/>
                  <a:gd name="T28" fmla="*/ 522 w 524"/>
                  <a:gd name="T29" fmla="*/ 261 h 385"/>
                  <a:gd name="T30" fmla="*/ 522 w 524"/>
                  <a:gd name="T31" fmla="*/ 130 h 385"/>
                  <a:gd name="T32" fmla="*/ 516 w 524"/>
                  <a:gd name="T33" fmla="*/ 69 h 385"/>
                  <a:gd name="T34" fmla="*/ 510 w 524"/>
                  <a:gd name="T35" fmla="*/ 65 h 385"/>
                  <a:gd name="T36" fmla="*/ 505 w 524"/>
                  <a:gd name="T37" fmla="*/ 53 h 385"/>
                  <a:gd name="T38" fmla="*/ 503 w 524"/>
                  <a:gd name="T39" fmla="*/ 32 h 385"/>
                  <a:gd name="T40" fmla="*/ 481 w 524"/>
                  <a:gd name="T41" fmla="*/ 20 h 385"/>
                  <a:gd name="T42" fmla="*/ 434 w 524"/>
                  <a:gd name="T43" fmla="*/ 18 h 385"/>
                  <a:gd name="T44" fmla="*/ 389 w 524"/>
                  <a:gd name="T45" fmla="*/ 18 h 385"/>
                  <a:gd name="T46" fmla="*/ 342 w 524"/>
                  <a:gd name="T47" fmla="*/ 16 h 385"/>
                  <a:gd name="T48" fmla="*/ 307 w 524"/>
                  <a:gd name="T49" fmla="*/ 12 h 385"/>
                  <a:gd name="T50" fmla="*/ 280 w 524"/>
                  <a:gd name="T51" fmla="*/ 6 h 385"/>
                  <a:gd name="T52" fmla="*/ 209 w 524"/>
                  <a:gd name="T53" fmla="*/ 2 h 385"/>
                  <a:gd name="T54" fmla="*/ 129 w 524"/>
                  <a:gd name="T55" fmla="*/ 0 h 385"/>
                  <a:gd name="T56" fmla="*/ 82 w 524"/>
                  <a:gd name="T57" fmla="*/ 2 h 385"/>
                  <a:gd name="T58" fmla="*/ 41 w 524"/>
                  <a:gd name="T59" fmla="*/ 4 h 385"/>
                  <a:gd name="T60" fmla="*/ 13 w 524"/>
                  <a:gd name="T61" fmla="*/ 12 h 385"/>
                  <a:gd name="T62" fmla="*/ 6 w 524"/>
                  <a:gd name="T63" fmla="*/ 36 h 385"/>
                  <a:gd name="T64" fmla="*/ 2 w 524"/>
                  <a:gd name="T65" fmla="*/ 134 h 385"/>
                  <a:gd name="T66" fmla="*/ 0 w 524"/>
                  <a:gd name="T67" fmla="*/ 273 h 3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4"/>
                  <a:gd name="T103" fmla="*/ 0 h 385"/>
                  <a:gd name="T104" fmla="*/ 524 w 524"/>
                  <a:gd name="T105" fmla="*/ 385 h 3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4" h="385">
                    <a:moveTo>
                      <a:pt x="0" y="344"/>
                    </a:moveTo>
                    <a:lnTo>
                      <a:pt x="0" y="352"/>
                    </a:lnTo>
                    <a:lnTo>
                      <a:pt x="2" y="361"/>
                    </a:lnTo>
                    <a:lnTo>
                      <a:pt x="4" y="371"/>
                    </a:lnTo>
                    <a:lnTo>
                      <a:pt x="4" y="379"/>
                    </a:lnTo>
                    <a:lnTo>
                      <a:pt x="33" y="379"/>
                    </a:lnTo>
                    <a:lnTo>
                      <a:pt x="60" y="379"/>
                    </a:lnTo>
                    <a:lnTo>
                      <a:pt x="88" y="381"/>
                    </a:lnTo>
                    <a:lnTo>
                      <a:pt x="115" y="381"/>
                    </a:lnTo>
                    <a:lnTo>
                      <a:pt x="143" y="381"/>
                    </a:lnTo>
                    <a:lnTo>
                      <a:pt x="170" y="381"/>
                    </a:lnTo>
                    <a:lnTo>
                      <a:pt x="199" y="381"/>
                    </a:lnTo>
                    <a:lnTo>
                      <a:pt x="227" y="381"/>
                    </a:lnTo>
                    <a:lnTo>
                      <a:pt x="254" y="383"/>
                    </a:lnTo>
                    <a:lnTo>
                      <a:pt x="283" y="383"/>
                    </a:lnTo>
                    <a:lnTo>
                      <a:pt x="309" y="383"/>
                    </a:lnTo>
                    <a:lnTo>
                      <a:pt x="338" y="383"/>
                    </a:lnTo>
                    <a:lnTo>
                      <a:pt x="364" y="383"/>
                    </a:lnTo>
                    <a:lnTo>
                      <a:pt x="393" y="385"/>
                    </a:lnTo>
                    <a:lnTo>
                      <a:pt x="420" y="385"/>
                    </a:lnTo>
                    <a:lnTo>
                      <a:pt x="448" y="385"/>
                    </a:lnTo>
                    <a:lnTo>
                      <a:pt x="456" y="385"/>
                    </a:lnTo>
                    <a:lnTo>
                      <a:pt x="467" y="383"/>
                    </a:lnTo>
                    <a:lnTo>
                      <a:pt x="475" y="383"/>
                    </a:lnTo>
                    <a:lnTo>
                      <a:pt x="485" y="381"/>
                    </a:lnTo>
                    <a:lnTo>
                      <a:pt x="493" y="381"/>
                    </a:lnTo>
                    <a:lnTo>
                      <a:pt x="503" y="379"/>
                    </a:lnTo>
                    <a:lnTo>
                      <a:pt x="512" y="379"/>
                    </a:lnTo>
                    <a:lnTo>
                      <a:pt x="520" y="377"/>
                    </a:lnTo>
                    <a:lnTo>
                      <a:pt x="522" y="261"/>
                    </a:lnTo>
                    <a:lnTo>
                      <a:pt x="524" y="185"/>
                    </a:lnTo>
                    <a:lnTo>
                      <a:pt x="522" y="130"/>
                    </a:lnTo>
                    <a:lnTo>
                      <a:pt x="520" y="71"/>
                    </a:lnTo>
                    <a:lnTo>
                      <a:pt x="516" y="69"/>
                    </a:lnTo>
                    <a:lnTo>
                      <a:pt x="514" y="67"/>
                    </a:lnTo>
                    <a:lnTo>
                      <a:pt x="510" y="65"/>
                    </a:lnTo>
                    <a:lnTo>
                      <a:pt x="507" y="63"/>
                    </a:lnTo>
                    <a:lnTo>
                      <a:pt x="505" y="53"/>
                    </a:lnTo>
                    <a:lnTo>
                      <a:pt x="503" y="43"/>
                    </a:lnTo>
                    <a:lnTo>
                      <a:pt x="503" y="32"/>
                    </a:lnTo>
                    <a:lnTo>
                      <a:pt x="503" y="22"/>
                    </a:lnTo>
                    <a:lnTo>
                      <a:pt x="481" y="20"/>
                    </a:lnTo>
                    <a:lnTo>
                      <a:pt x="458" y="20"/>
                    </a:lnTo>
                    <a:lnTo>
                      <a:pt x="434" y="18"/>
                    </a:lnTo>
                    <a:lnTo>
                      <a:pt x="411" y="18"/>
                    </a:lnTo>
                    <a:lnTo>
                      <a:pt x="389" y="18"/>
                    </a:lnTo>
                    <a:lnTo>
                      <a:pt x="366" y="18"/>
                    </a:lnTo>
                    <a:lnTo>
                      <a:pt x="342" y="16"/>
                    </a:lnTo>
                    <a:lnTo>
                      <a:pt x="319" y="16"/>
                    </a:lnTo>
                    <a:lnTo>
                      <a:pt x="307" y="12"/>
                    </a:lnTo>
                    <a:lnTo>
                      <a:pt x="295" y="8"/>
                    </a:lnTo>
                    <a:lnTo>
                      <a:pt x="280" y="6"/>
                    </a:lnTo>
                    <a:lnTo>
                      <a:pt x="266" y="2"/>
                    </a:lnTo>
                    <a:lnTo>
                      <a:pt x="209" y="2"/>
                    </a:lnTo>
                    <a:lnTo>
                      <a:pt x="164" y="0"/>
                    </a:lnTo>
                    <a:lnTo>
                      <a:pt x="129" y="0"/>
                    </a:lnTo>
                    <a:lnTo>
                      <a:pt x="103" y="0"/>
                    </a:lnTo>
                    <a:lnTo>
                      <a:pt x="82" y="2"/>
                    </a:lnTo>
                    <a:lnTo>
                      <a:pt x="62" y="2"/>
                    </a:lnTo>
                    <a:lnTo>
                      <a:pt x="41" y="4"/>
                    </a:lnTo>
                    <a:lnTo>
                      <a:pt x="17" y="6"/>
                    </a:lnTo>
                    <a:lnTo>
                      <a:pt x="13" y="12"/>
                    </a:lnTo>
                    <a:lnTo>
                      <a:pt x="9" y="20"/>
                    </a:lnTo>
                    <a:lnTo>
                      <a:pt x="6" y="36"/>
                    </a:lnTo>
                    <a:lnTo>
                      <a:pt x="4" y="65"/>
                    </a:lnTo>
                    <a:lnTo>
                      <a:pt x="2" y="134"/>
                    </a:lnTo>
                    <a:lnTo>
                      <a:pt x="0" y="204"/>
                    </a:lnTo>
                    <a:lnTo>
                      <a:pt x="0" y="273"/>
                    </a:lnTo>
                    <a:lnTo>
                      <a:pt x="0" y="344"/>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499"/>
              <p:cNvSpPr>
                <a:spLocks/>
              </p:cNvSpPr>
              <p:nvPr/>
            </p:nvSpPr>
            <p:spPr bwMode="auto">
              <a:xfrm>
                <a:off x="2140" y="2581"/>
                <a:ext cx="530" cy="104"/>
              </a:xfrm>
              <a:custGeom>
                <a:avLst/>
                <a:gdLst>
                  <a:gd name="T0" fmla="*/ 0 w 530"/>
                  <a:gd name="T1" fmla="*/ 92 h 104"/>
                  <a:gd name="T2" fmla="*/ 35 w 530"/>
                  <a:gd name="T3" fmla="*/ 92 h 104"/>
                  <a:gd name="T4" fmla="*/ 70 w 530"/>
                  <a:gd name="T5" fmla="*/ 94 h 104"/>
                  <a:gd name="T6" fmla="*/ 105 w 530"/>
                  <a:gd name="T7" fmla="*/ 96 h 104"/>
                  <a:gd name="T8" fmla="*/ 140 w 530"/>
                  <a:gd name="T9" fmla="*/ 96 h 104"/>
                  <a:gd name="T10" fmla="*/ 174 w 530"/>
                  <a:gd name="T11" fmla="*/ 98 h 104"/>
                  <a:gd name="T12" fmla="*/ 209 w 530"/>
                  <a:gd name="T13" fmla="*/ 100 h 104"/>
                  <a:gd name="T14" fmla="*/ 242 w 530"/>
                  <a:gd name="T15" fmla="*/ 102 h 104"/>
                  <a:gd name="T16" fmla="*/ 277 w 530"/>
                  <a:gd name="T17" fmla="*/ 104 h 104"/>
                  <a:gd name="T18" fmla="*/ 305 w 530"/>
                  <a:gd name="T19" fmla="*/ 104 h 104"/>
                  <a:gd name="T20" fmla="*/ 334 w 530"/>
                  <a:gd name="T21" fmla="*/ 104 h 104"/>
                  <a:gd name="T22" fmla="*/ 364 w 530"/>
                  <a:gd name="T23" fmla="*/ 104 h 104"/>
                  <a:gd name="T24" fmla="*/ 393 w 530"/>
                  <a:gd name="T25" fmla="*/ 102 h 104"/>
                  <a:gd name="T26" fmla="*/ 422 w 530"/>
                  <a:gd name="T27" fmla="*/ 102 h 104"/>
                  <a:gd name="T28" fmla="*/ 450 w 530"/>
                  <a:gd name="T29" fmla="*/ 100 h 104"/>
                  <a:gd name="T30" fmla="*/ 479 w 530"/>
                  <a:gd name="T31" fmla="*/ 98 h 104"/>
                  <a:gd name="T32" fmla="*/ 508 w 530"/>
                  <a:gd name="T33" fmla="*/ 96 h 104"/>
                  <a:gd name="T34" fmla="*/ 512 w 530"/>
                  <a:gd name="T35" fmla="*/ 86 h 104"/>
                  <a:gd name="T36" fmla="*/ 518 w 530"/>
                  <a:gd name="T37" fmla="*/ 76 h 104"/>
                  <a:gd name="T38" fmla="*/ 522 w 530"/>
                  <a:gd name="T39" fmla="*/ 66 h 104"/>
                  <a:gd name="T40" fmla="*/ 528 w 530"/>
                  <a:gd name="T41" fmla="*/ 56 h 104"/>
                  <a:gd name="T42" fmla="*/ 528 w 530"/>
                  <a:gd name="T43" fmla="*/ 43 h 104"/>
                  <a:gd name="T44" fmla="*/ 528 w 530"/>
                  <a:gd name="T45" fmla="*/ 31 h 104"/>
                  <a:gd name="T46" fmla="*/ 528 w 530"/>
                  <a:gd name="T47" fmla="*/ 19 h 104"/>
                  <a:gd name="T48" fmla="*/ 530 w 530"/>
                  <a:gd name="T49" fmla="*/ 7 h 104"/>
                  <a:gd name="T50" fmla="*/ 510 w 530"/>
                  <a:gd name="T51" fmla="*/ 7 h 104"/>
                  <a:gd name="T52" fmla="*/ 489 w 530"/>
                  <a:gd name="T53" fmla="*/ 7 h 104"/>
                  <a:gd name="T54" fmla="*/ 469 w 530"/>
                  <a:gd name="T55" fmla="*/ 7 h 104"/>
                  <a:gd name="T56" fmla="*/ 450 w 530"/>
                  <a:gd name="T57" fmla="*/ 5 h 104"/>
                  <a:gd name="T58" fmla="*/ 430 w 530"/>
                  <a:gd name="T59" fmla="*/ 5 h 104"/>
                  <a:gd name="T60" fmla="*/ 409 w 530"/>
                  <a:gd name="T61" fmla="*/ 3 h 104"/>
                  <a:gd name="T62" fmla="*/ 389 w 530"/>
                  <a:gd name="T63" fmla="*/ 3 h 104"/>
                  <a:gd name="T64" fmla="*/ 369 w 530"/>
                  <a:gd name="T65" fmla="*/ 0 h 104"/>
                  <a:gd name="T66" fmla="*/ 346 w 530"/>
                  <a:gd name="T67" fmla="*/ 3 h 104"/>
                  <a:gd name="T68" fmla="*/ 324 w 530"/>
                  <a:gd name="T69" fmla="*/ 5 h 104"/>
                  <a:gd name="T70" fmla="*/ 301 w 530"/>
                  <a:gd name="T71" fmla="*/ 5 h 104"/>
                  <a:gd name="T72" fmla="*/ 279 w 530"/>
                  <a:gd name="T73" fmla="*/ 7 h 104"/>
                  <a:gd name="T74" fmla="*/ 254 w 530"/>
                  <a:gd name="T75" fmla="*/ 9 h 104"/>
                  <a:gd name="T76" fmla="*/ 232 w 530"/>
                  <a:gd name="T77" fmla="*/ 11 h 104"/>
                  <a:gd name="T78" fmla="*/ 209 w 530"/>
                  <a:gd name="T79" fmla="*/ 13 h 104"/>
                  <a:gd name="T80" fmla="*/ 187 w 530"/>
                  <a:gd name="T81" fmla="*/ 13 h 104"/>
                  <a:gd name="T82" fmla="*/ 164 w 530"/>
                  <a:gd name="T83" fmla="*/ 15 h 104"/>
                  <a:gd name="T84" fmla="*/ 142 w 530"/>
                  <a:gd name="T85" fmla="*/ 17 h 104"/>
                  <a:gd name="T86" fmla="*/ 119 w 530"/>
                  <a:gd name="T87" fmla="*/ 19 h 104"/>
                  <a:gd name="T88" fmla="*/ 95 w 530"/>
                  <a:gd name="T89" fmla="*/ 19 h 104"/>
                  <a:gd name="T90" fmla="*/ 72 w 530"/>
                  <a:gd name="T91" fmla="*/ 21 h 104"/>
                  <a:gd name="T92" fmla="*/ 50 w 530"/>
                  <a:gd name="T93" fmla="*/ 23 h 104"/>
                  <a:gd name="T94" fmla="*/ 27 w 530"/>
                  <a:gd name="T95" fmla="*/ 23 h 104"/>
                  <a:gd name="T96" fmla="*/ 5 w 530"/>
                  <a:gd name="T97" fmla="*/ 25 h 104"/>
                  <a:gd name="T98" fmla="*/ 5 w 530"/>
                  <a:gd name="T99" fmla="*/ 41 h 104"/>
                  <a:gd name="T100" fmla="*/ 3 w 530"/>
                  <a:gd name="T101" fmla="*/ 58 h 104"/>
                  <a:gd name="T102" fmla="*/ 3 w 530"/>
                  <a:gd name="T103" fmla="*/ 76 h 104"/>
                  <a:gd name="T104" fmla="*/ 0 w 530"/>
                  <a:gd name="T105" fmla="*/ 92 h 1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0"/>
                  <a:gd name="T160" fmla="*/ 0 h 104"/>
                  <a:gd name="T161" fmla="*/ 530 w 530"/>
                  <a:gd name="T162" fmla="*/ 104 h 1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0" h="104">
                    <a:moveTo>
                      <a:pt x="0" y="92"/>
                    </a:moveTo>
                    <a:lnTo>
                      <a:pt x="35" y="92"/>
                    </a:lnTo>
                    <a:lnTo>
                      <a:pt x="70" y="94"/>
                    </a:lnTo>
                    <a:lnTo>
                      <a:pt x="105" y="96"/>
                    </a:lnTo>
                    <a:lnTo>
                      <a:pt x="140" y="96"/>
                    </a:lnTo>
                    <a:lnTo>
                      <a:pt x="174" y="98"/>
                    </a:lnTo>
                    <a:lnTo>
                      <a:pt x="209" y="100"/>
                    </a:lnTo>
                    <a:lnTo>
                      <a:pt x="242" y="102"/>
                    </a:lnTo>
                    <a:lnTo>
                      <a:pt x="277" y="104"/>
                    </a:lnTo>
                    <a:lnTo>
                      <a:pt x="305" y="104"/>
                    </a:lnTo>
                    <a:lnTo>
                      <a:pt x="334" y="104"/>
                    </a:lnTo>
                    <a:lnTo>
                      <a:pt x="364" y="104"/>
                    </a:lnTo>
                    <a:lnTo>
                      <a:pt x="393" y="102"/>
                    </a:lnTo>
                    <a:lnTo>
                      <a:pt x="422" y="102"/>
                    </a:lnTo>
                    <a:lnTo>
                      <a:pt x="450" y="100"/>
                    </a:lnTo>
                    <a:lnTo>
                      <a:pt x="479" y="98"/>
                    </a:lnTo>
                    <a:lnTo>
                      <a:pt x="508" y="96"/>
                    </a:lnTo>
                    <a:lnTo>
                      <a:pt x="512" y="86"/>
                    </a:lnTo>
                    <a:lnTo>
                      <a:pt x="518" y="76"/>
                    </a:lnTo>
                    <a:lnTo>
                      <a:pt x="522" y="66"/>
                    </a:lnTo>
                    <a:lnTo>
                      <a:pt x="528" y="56"/>
                    </a:lnTo>
                    <a:lnTo>
                      <a:pt x="528" y="43"/>
                    </a:lnTo>
                    <a:lnTo>
                      <a:pt x="528" y="31"/>
                    </a:lnTo>
                    <a:lnTo>
                      <a:pt x="528" y="19"/>
                    </a:lnTo>
                    <a:lnTo>
                      <a:pt x="530" y="7"/>
                    </a:lnTo>
                    <a:lnTo>
                      <a:pt x="510" y="7"/>
                    </a:lnTo>
                    <a:lnTo>
                      <a:pt x="489" y="7"/>
                    </a:lnTo>
                    <a:lnTo>
                      <a:pt x="469" y="7"/>
                    </a:lnTo>
                    <a:lnTo>
                      <a:pt x="450" y="5"/>
                    </a:lnTo>
                    <a:lnTo>
                      <a:pt x="430" y="5"/>
                    </a:lnTo>
                    <a:lnTo>
                      <a:pt x="409" y="3"/>
                    </a:lnTo>
                    <a:lnTo>
                      <a:pt x="389" y="3"/>
                    </a:lnTo>
                    <a:lnTo>
                      <a:pt x="369" y="0"/>
                    </a:lnTo>
                    <a:lnTo>
                      <a:pt x="346" y="3"/>
                    </a:lnTo>
                    <a:lnTo>
                      <a:pt x="324" y="5"/>
                    </a:lnTo>
                    <a:lnTo>
                      <a:pt x="301" y="5"/>
                    </a:lnTo>
                    <a:lnTo>
                      <a:pt x="279" y="7"/>
                    </a:lnTo>
                    <a:lnTo>
                      <a:pt x="254" y="9"/>
                    </a:lnTo>
                    <a:lnTo>
                      <a:pt x="232" y="11"/>
                    </a:lnTo>
                    <a:lnTo>
                      <a:pt x="209" y="13"/>
                    </a:lnTo>
                    <a:lnTo>
                      <a:pt x="187" y="13"/>
                    </a:lnTo>
                    <a:lnTo>
                      <a:pt x="164" y="15"/>
                    </a:lnTo>
                    <a:lnTo>
                      <a:pt x="142" y="17"/>
                    </a:lnTo>
                    <a:lnTo>
                      <a:pt x="119" y="19"/>
                    </a:lnTo>
                    <a:lnTo>
                      <a:pt x="95" y="19"/>
                    </a:lnTo>
                    <a:lnTo>
                      <a:pt x="72" y="21"/>
                    </a:lnTo>
                    <a:lnTo>
                      <a:pt x="50" y="23"/>
                    </a:lnTo>
                    <a:lnTo>
                      <a:pt x="27" y="23"/>
                    </a:lnTo>
                    <a:lnTo>
                      <a:pt x="5" y="25"/>
                    </a:lnTo>
                    <a:lnTo>
                      <a:pt x="5" y="41"/>
                    </a:lnTo>
                    <a:lnTo>
                      <a:pt x="3" y="58"/>
                    </a:lnTo>
                    <a:lnTo>
                      <a:pt x="3" y="76"/>
                    </a:lnTo>
                    <a:lnTo>
                      <a:pt x="0" y="9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Freeform 500"/>
              <p:cNvSpPr>
                <a:spLocks/>
              </p:cNvSpPr>
              <p:nvPr/>
            </p:nvSpPr>
            <p:spPr bwMode="auto">
              <a:xfrm>
                <a:off x="2194" y="2482"/>
                <a:ext cx="474" cy="99"/>
              </a:xfrm>
              <a:custGeom>
                <a:avLst/>
                <a:gdLst>
                  <a:gd name="T0" fmla="*/ 0 w 474"/>
                  <a:gd name="T1" fmla="*/ 99 h 99"/>
                  <a:gd name="T2" fmla="*/ 36 w 474"/>
                  <a:gd name="T3" fmla="*/ 97 h 99"/>
                  <a:gd name="T4" fmla="*/ 67 w 474"/>
                  <a:gd name="T5" fmla="*/ 95 h 99"/>
                  <a:gd name="T6" fmla="*/ 96 w 474"/>
                  <a:gd name="T7" fmla="*/ 93 h 99"/>
                  <a:gd name="T8" fmla="*/ 122 w 474"/>
                  <a:gd name="T9" fmla="*/ 91 h 99"/>
                  <a:gd name="T10" fmla="*/ 145 w 474"/>
                  <a:gd name="T11" fmla="*/ 91 h 99"/>
                  <a:gd name="T12" fmla="*/ 165 w 474"/>
                  <a:gd name="T13" fmla="*/ 91 h 99"/>
                  <a:gd name="T14" fmla="*/ 186 w 474"/>
                  <a:gd name="T15" fmla="*/ 89 h 99"/>
                  <a:gd name="T16" fmla="*/ 202 w 474"/>
                  <a:gd name="T17" fmla="*/ 89 h 99"/>
                  <a:gd name="T18" fmla="*/ 220 w 474"/>
                  <a:gd name="T19" fmla="*/ 89 h 99"/>
                  <a:gd name="T20" fmla="*/ 237 w 474"/>
                  <a:gd name="T21" fmla="*/ 89 h 99"/>
                  <a:gd name="T22" fmla="*/ 253 w 474"/>
                  <a:gd name="T23" fmla="*/ 87 h 99"/>
                  <a:gd name="T24" fmla="*/ 272 w 474"/>
                  <a:gd name="T25" fmla="*/ 87 h 99"/>
                  <a:gd name="T26" fmla="*/ 290 w 474"/>
                  <a:gd name="T27" fmla="*/ 85 h 99"/>
                  <a:gd name="T28" fmla="*/ 308 w 474"/>
                  <a:gd name="T29" fmla="*/ 85 h 99"/>
                  <a:gd name="T30" fmla="*/ 331 w 474"/>
                  <a:gd name="T31" fmla="*/ 83 h 99"/>
                  <a:gd name="T32" fmla="*/ 355 w 474"/>
                  <a:gd name="T33" fmla="*/ 81 h 99"/>
                  <a:gd name="T34" fmla="*/ 357 w 474"/>
                  <a:gd name="T35" fmla="*/ 79 h 99"/>
                  <a:gd name="T36" fmla="*/ 362 w 474"/>
                  <a:gd name="T37" fmla="*/ 77 h 99"/>
                  <a:gd name="T38" fmla="*/ 366 w 474"/>
                  <a:gd name="T39" fmla="*/ 75 h 99"/>
                  <a:gd name="T40" fmla="*/ 374 w 474"/>
                  <a:gd name="T41" fmla="*/ 75 h 99"/>
                  <a:gd name="T42" fmla="*/ 388 w 474"/>
                  <a:gd name="T43" fmla="*/ 73 h 99"/>
                  <a:gd name="T44" fmla="*/ 409 w 474"/>
                  <a:gd name="T45" fmla="*/ 73 h 99"/>
                  <a:gd name="T46" fmla="*/ 435 w 474"/>
                  <a:gd name="T47" fmla="*/ 75 h 99"/>
                  <a:gd name="T48" fmla="*/ 472 w 474"/>
                  <a:gd name="T49" fmla="*/ 75 h 99"/>
                  <a:gd name="T50" fmla="*/ 472 w 474"/>
                  <a:gd name="T51" fmla="*/ 61 h 99"/>
                  <a:gd name="T52" fmla="*/ 474 w 474"/>
                  <a:gd name="T53" fmla="*/ 46 h 99"/>
                  <a:gd name="T54" fmla="*/ 474 w 474"/>
                  <a:gd name="T55" fmla="*/ 30 h 99"/>
                  <a:gd name="T56" fmla="*/ 474 w 474"/>
                  <a:gd name="T57" fmla="*/ 14 h 99"/>
                  <a:gd name="T58" fmla="*/ 409 w 474"/>
                  <a:gd name="T59" fmla="*/ 12 h 99"/>
                  <a:gd name="T60" fmla="*/ 351 w 474"/>
                  <a:gd name="T61" fmla="*/ 12 h 99"/>
                  <a:gd name="T62" fmla="*/ 302 w 474"/>
                  <a:gd name="T63" fmla="*/ 12 h 99"/>
                  <a:gd name="T64" fmla="*/ 259 w 474"/>
                  <a:gd name="T65" fmla="*/ 10 h 99"/>
                  <a:gd name="T66" fmla="*/ 223 w 474"/>
                  <a:gd name="T67" fmla="*/ 10 h 99"/>
                  <a:gd name="T68" fmla="*/ 192 w 474"/>
                  <a:gd name="T69" fmla="*/ 10 h 99"/>
                  <a:gd name="T70" fmla="*/ 167 w 474"/>
                  <a:gd name="T71" fmla="*/ 8 h 99"/>
                  <a:gd name="T72" fmla="*/ 147 w 474"/>
                  <a:gd name="T73" fmla="*/ 8 h 99"/>
                  <a:gd name="T74" fmla="*/ 128 w 474"/>
                  <a:gd name="T75" fmla="*/ 8 h 99"/>
                  <a:gd name="T76" fmla="*/ 116 w 474"/>
                  <a:gd name="T77" fmla="*/ 6 h 99"/>
                  <a:gd name="T78" fmla="*/ 106 w 474"/>
                  <a:gd name="T79" fmla="*/ 6 h 99"/>
                  <a:gd name="T80" fmla="*/ 98 w 474"/>
                  <a:gd name="T81" fmla="*/ 4 h 99"/>
                  <a:gd name="T82" fmla="*/ 90 w 474"/>
                  <a:gd name="T83" fmla="*/ 4 h 99"/>
                  <a:gd name="T84" fmla="*/ 83 w 474"/>
                  <a:gd name="T85" fmla="*/ 2 h 99"/>
                  <a:gd name="T86" fmla="*/ 79 w 474"/>
                  <a:gd name="T87" fmla="*/ 2 h 99"/>
                  <a:gd name="T88" fmla="*/ 73 w 474"/>
                  <a:gd name="T89" fmla="*/ 0 h 99"/>
                  <a:gd name="T90" fmla="*/ 67 w 474"/>
                  <a:gd name="T91" fmla="*/ 0 h 99"/>
                  <a:gd name="T92" fmla="*/ 59 w 474"/>
                  <a:gd name="T93" fmla="*/ 2 h 99"/>
                  <a:gd name="T94" fmla="*/ 51 w 474"/>
                  <a:gd name="T95" fmla="*/ 4 h 99"/>
                  <a:gd name="T96" fmla="*/ 43 w 474"/>
                  <a:gd name="T97" fmla="*/ 4 h 99"/>
                  <a:gd name="T98" fmla="*/ 36 w 474"/>
                  <a:gd name="T99" fmla="*/ 6 h 99"/>
                  <a:gd name="T100" fmla="*/ 28 w 474"/>
                  <a:gd name="T101" fmla="*/ 8 h 99"/>
                  <a:gd name="T102" fmla="*/ 20 w 474"/>
                  <a:gd name="T103" fmla="*/ 10 h 99"/>
                  <a:gd name="T104" fmla="*/ 12 w 474"/>
                  <a:gd name="T105" fmla="*/ 10 h 99"/>
                  <a:gd name="T106" fmla="*/ 10 w 474"/>
                  <a:gd name="T107" fmla="*/ 32 h 99"/>
                  <a:gd name="T108" fmla="*/ 8 w 474"/>
                  <a:gd name="T109" fmla="*/ 55 h 99"/>
                  <a:gd name="T110" fmla="*/ 4 w 474"/>
                  <a:gd name="T111" fmla="*/ 77 h 99"/>
                  <a:gd name="T112" fmla="*/ 0 w 474"/>
                  <a:gd name="T113" fmla="*/ 99 h 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4"/>
                  <a:gd name="T172" fmla="*/ 0 h 99"/>
                  <a:gd name="T173" fmla="*/ 474 w 474"/>
                  <a:gd name="T174" fmla="*/ 99 h 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4" h="99">
                    <a:moveTo>
                      <a:pt x="0" y="99"/>
                    </a:moveTo>
                    <a:lnTo>
                      <a:pt x="36" y="97"/>
                    </a:lnTo>
                    <a:lnTo>
                      <a:pt x="67" y="95"/>
                    </a:lnTo>
                    <a:lnTo>
                      <a:pt x="96" y="93"/>
                    </a:lnTo>
                    <a:lnTo>
                      <a:pt x="122" y="91"/>
                    </a:lnTo>
                    <a:lnTo>
                      <a:pt x="145" y="91"/>
                    </a:lnTo>
                    <a:lnTo>
                      <a:pt x="165" y="91"/>
                    </a:lnTo>
                    <a:lnTo>
                      <a:pt x="186" y="89"/>
                    </a:lnTo>
                    <a:lnTo>
                      <a:pt x="202" y="89"/>
                    </a:lnTo>
                    <a:lnTo>
                      <a:pt x="220" y="89"/>
                    </a:lnTo>
                    <a:lnTo>
                      <a:pt x="237" y="89"/>
                    </a:lnTo>
                    <a:lnTo>
                      <a:pt x="253" y="87"/>
                    </a:lnTo>
                    <a:lnTo>
                      <a:pt x="272" y="87"/>
                    </a:lnTo>
                    <a:lnTo>
                      <a:pt x="290" y="85"/>
                    </a:lnTo>
                    <a:lnTo>
                      <a:pt x="308" y="85"/>
                    </a:lnTo>
                    <a:lnTo>
                      <a:pt x="331" y="83"/>
                    </a:lnTo>
                    <a:lnTo>
                      <a:pt x="355" y="81"/>
                    </a:lnTo>
                    <a:lnTo>
                      <a:pt x="357" y="79"/>
                    </a:lnTo>
                    <a:lnTo>
                      <a:pt x="362" y="77"/>
                    </a:lnTo>
                    <a:lnTo>
                      <a:pt x="366" y="75"/>
                    </a:lnTo>
                    <a:lnTo>
                      <a:pt x="374" y="75"/>
                    </a:lnTo>
                    <a:lnTo>
                      <a:pt x="388" y="73"/>
                    </a:lnTo>
                    <a:lnTo>
                      <a:pt x="409" y="73"/>
                    </a:lnTo>
                    <a:lnTo>
                      <a:pt x="435" y="75"/>
                    </a:lnTo>
                    <a:lnTo>
                      <a:pt x="472" y="75"/>
                    </a:lnTo>
                    <a:lnTo>
                      <a:pt x="472" y="61"/>
                    </a:lnTo>
                    <a:lnTo>
                      <a:pt x="474" y="46"/>
                    </a:lnTo>
                    <a:lnTo>
                      <a:pt x="474" y="30"/>
                    </a:lnTo>
                    <a:lnTo>
                      <a:pt x="474" y="14"/>
                    </a:lnTo>
                    <a:lnTo>
                      <a:pt x="409" y="12"/>
                    </a:lnTo>
                    <a:lnTo>
                      <a:pt x="351" y="12"/>
                    </a:lnTo>
                    <a:lnTo>
                      <a:pt x="302" y="12"/>
                    </a:lnTo>
                    <a:lnTo>
                      <a:pt x="259" y="10"/>
                    </a:lnTo>
                    <a:lnTo>
                      <a:pt x="223" y="10"/>
                    </a:lnTo>
                    <a:lnTo>
                      <a:pt x="192" y="10"/>
                    </a:lnTo>
                    <a:lnTo>
                      <a:pt x="167" y="8"/>
                    </a:lnTo>
                    <a:lnTo>
                      <a:pt x="147" y="8"/>
                    </a:lnTo>
                    <a:lnTo>
                      <a:pt x="128" y="8"/>
                    </a:lnTo>
                    <a:lnTo>
                      <a:pt x="116" y="6"/>
                    </a:lnTo>
                    <a:lnTo>
                      <a:pt x="106" y="6"/>
                    </a:lnTo>
                    <a:lnTo>
                      <a:pt x="98" y="4"/>
                    </a:lnTo>
                    <a:lnTo>
                      <a:pt x="90" y="4"/>
                    </a:lnTo>
                    <a:lnTo>
                      <a:pt x="83" y="2"/>
                    </a:lnTo>
                    <a:lnTo>
                      <a:pt x="79" y="2"/>
                    </a:lnTo>
                    <a:lnTo>
                      <a:pt x="73" y="0"/>
                    </a:lnTo>
                    <a:lnTo>
                      <a:pt x="67" y="0"/>
                    </a:lnTo>
                    <a:lnTo>
                      <a:pt x="59" y="2"/>
                    </a:lnTo>
                    <a:lnTo>
                      <a:pt x="51" y="4"/>
                    </a:lnTo>
                    <a:lnTo>
                      <a:pt x="43" y="4"/>
                    </a:lnTo>
                    <a:lnTo>
                      <a:pt x="36" y="6"/>
                    </a:lnTo>
                    <a:lnTo>
                      <a:pt x="28" y="8"/>
                    </a:lnTo>
                    <a:lnTo>
                      <a:pt x="20" y="10"/>
                    </a:lnTo>
                    <a:lnTo>
                      <a:pt x="12" y="10"/>
                    </a:lnTo>
                    <a:lnTo>
                      <a:pt x="10" y="32"/>
                    </a:lnTo>
                    <a:lnTo>
                      <a:pt x="8" y="55"/>
                    </a:lnTo>
                    <a:lnTo>
                      <a:pt x="4" y="77"/>
                    </a:lnTo>
                    <a:lnTo>
                      <a:pt x="0" y="99"/>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0" name="Freeform 501"/>
              <p:cNvSpPr>
                <a:spLocks/>
              </p:cNvSpPr>
              <p:nvPr/>
            </p:nvSpPr>
            <p:spPr bwMode="auto">
              <a:xfrm>
                <a:off x="2202" y="2410"/>
                <a:ext cx="464" cy="68"/>
              </a:xfrm>
              <a:custGeom>
                <a:avLst/>
                <a:gdLst>
                  <a:gd name="T0" fmla="*/ 0 w 464"/>
                  <a:gd name="T1" fmla="*/ 55 h 68"/>
                  <a:gd name="T2" fmla="*/ 28 w 464"/>
                  <a:gd name="T3" fmla="*/ 57 h 68"/>
                  <a:gd name="T4" fmla="*/ 49 w 464"/>
                  <a:gd name="T5" fmla="*/ 57 h 68"/>
                  <a:gd name="T6" fmla="*/ 65 w 464"/>
                  <a:gd name="T7" fmla="*/ 59 h 68"/>
                  <a:gd name="T8" fmla="*/ 78 w 464"/>
                  <a:gd name="T9" fmla="*/ 59 h 68"/>
                  <a:gd name="T10" fmla="*/ 86 w 464"/>
                  <a:gd name="T11" fmla="*/ 61 h 68"/>
                  <a:gd name="T12" fmla="*/ 94 w 464"/>
                  <a:gd name="T13" fmla="*/ 63 h 68"/>
                  <a:gd name="T14" fmla="*/ 100 w 464"/>
                  <a:gd name="T15" fmla="*/ 65 h 68"/>
                  <a:gd name="T16" fmla="*/ 108 w 464"/>
                  <a:gd name="T17" fmla="*/ 68 h 68"/>
                  <a:gd name="T18" fmla="*/ 131 w 464"/>
                  <a:gd name="T19" fmla="*/ 68 h 68"/>
                  <a:gd name="T20" fmla="*/ 151 w 464"/>
                  <a:gd name="T21" fmla="*/ 68 h 68"/>
                  <a:gd name="T22" fmla="*/ 174 w 464"/>
                  <a:gd name="T23" fmla="*/ 68 h 68"/>
                  <a:gd name="T24" fmla="*/ 196 w 464"/>
                  <a:gd name="T25" fmla="*/ 68 h 68"/>
                  <a:gd name="T26" fmla="*/ 219 w 464"/>
                  <a:gd name="T27" fmla="*/ 68 h 68"/>
                  <a:gd name="T28" fmla="*/ 241 w 464"/>
                  <a:gd name="T29" fmla="*/ 68 h 68"/>
                  <a:gd name="T30" fmla="*/ 262 w 464"/>
                  <a:gd name="T31" fmla="*/ 68 h 68"/>
                  <a:gd name="T32" fmla="*/ 284 w 464"/>
                  <a:gd name="T33" fmla="*/ 68 h 68"/>
                  <a:gd name="T34" fmla="*/ 307 w 464"/>
                  <a:gd name="T35" fmla="*/ 68 h 68"/>
                  <a:gd name="T36" fmla="*/ 329 w 464"/>
                  <a:gd name="T37" fmla="*/ 68 h 68"/>
                  <a:gd name="T38" fmla="*/ 352 w 464"/>
                  <a:gd name="T39" fmla="*/ 68 h 68"/>
                  <a:gd name="T40" fmla="*/ 374 w 464"/>
                  <a:gd name="T41" fmla="*/ 68 h 68"/>
                  <a:gd name="T42" fmla="*/ 397 w 464"/>
                  <a:gd name="T43" fmla="*/ 68 h 68"/>
                  <a:gd name="T44" fmla="*/ 419 w 464"/>
                  <a:gd name="T45" fmla="*/ 68 h 68"/>
                  <a:gd name="T46" fmla="*/ 442 w 464"/>
                  <a:gd name="T47" fmla="*/ 68 h 68"/>
                  <a:gd name="T48" fmla="*/ 464 w 464"/>
                  <a:gd name="T49" fmla="*/ 68 h 68"/>
                  <a:gd name="T50" fmla="*/ 462 w 464"/>
                  <a:gd name="T51" fmla="*/ 57 h 68"/>
                  <a:gd name="T52" fmla="*/ 460 w 464"/>
                  <a:gd name="T53" fmla="*/ 45 h 68"/>
                  <a:gd name="T54" fmla="*/ 458 w 464"/>
                  <a:gd name="T55" fmla="*/ 33 h 68"/>
                  <a:gd name="T56" fmla="*/ 458 w 464"/>
                  <a:gd name="T57" fmla="*/ 23 h 68"/>
                  <a:gd name="T58" fmla="*/ 450 w 464"/>
                  <a:gd name="T59" fmla="*/ 21 h 68"/>
                  <a:gd name="T60" fmla="*/ 444 w 464"/>
                  <a:gd name="T61" fmla="*/ 21 h 68"/>
                  <a:gd name="T62" fmla="*/ 435 w 464"/>
                  <a:gd name="T63" fmla="*/ 19 h 68"/>
                  <a:gd name="T64" fmla="*/ 427 w 464"/>
                  <a:gd name="T65" fmla="*/ 19 h 68"/>
                  <a:gd name="T66" fmla="*/ 417 w 464"/>
                  <a:gd name="T67" fmla="*/ 17 h 68"/>
                  <a:gd name="T68" fmla="*/ 405 w 464"/>
                  <a:gd name="T69" fmla="*/ 17 h 68"/>
                  <a:gd name="T70" fmla="*/ 388 w 464"/>
                  <a:gd name="T71" fmla="*/ 15 h 68"/>
                  <a:gd name="T72" fmla="*/ 370 w 464"/>
                  <a:gd name="T73" fmla="*/ 15 h 68"/>
                  <a:gd name="T74" fmla="*/ 345 w 464"/>
                  <a:gd name="T75" fmla="*/ 12 h 68"/>
                  <a:gd name="T76" fmla="*/ 317 w 464"/>
                  <a:gd name="T77" fmla="*/ 12 h 68"/>
                  <a:gd name="T78" fmla="*/ 282 w 464"/>
                  <a:gd name="T79" fmla="*/ 10 h 68"/>
                  <a:gd name="T80" fmla="*/ 241 w 464"/>
                  <a:gd name="T81" fmla="*/ 8 h 68"/>
                  <a:gd name="T82" fmla="*/ 194 w 464"/>
                  <a:gd name="T83" fmla="*/ 6 h 68"/>
                  <a:gd name="T84" fmla="*/ 137 w 464"/>
                  <a:gd name="T85" fmla="*/ 4 h 68"/>
                  <a:gd name="T86" fmla="*/ 73 w 464"/>
                  <a:gd name="T87" fmla="*/ 2 h 68"/>
                  <a:gd name="T88" fmla="*/ 0 w 464"/>
                  <a:gd name="T89" fmla="*/ 0 h 68"/>
                  <a:gd name="T90" fmla="*/ 0 w 464"/>
                  <a:gd name="T91" fmla="*/ 15 h 68"/>
                  <a:gd name="T92" fmla="*/ 0 w 464"/>
                  <a:gd name="T93" fmla="*/ 27 h 68"/>
                  <a:gd name="T94" fmla="*/ 0 w 464"/>
                  <a:gd name="T95" fmla="*/ 41 h 68"/>
                  <a:gd name="T96" fmla="*/ 0 w 464"/>
                  <a:gd name="T97" fmla="*/ 55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4"/>
                  <a:gd name="T148" fmla="*/ 0 h 68"/>
                  <a:gd name="T149" fmla="*/ 464 w 464"/>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4" h="68">
                    <a:moveTo>
                      <a:pt x="0" y="55"/>
                    </a:moveTo>
                    <a:lnTo>
                      <a:pt x="28" y="57"/>
                    </a:lnTo>
                    <a:lnTo>
                      <a:pt x="49" y="57"/>
                    </a:lnTo>
                    <a:lnTo>
                      <a:pt x="65" y="59"/>
                    </a:lnTo>
                    <a:lnTo>
                      <a:pt x="78" y="59"/>
                    </a:lnTo>
                    <a:lnTo>
                      <a:pt x="86" y="61"/>
                    </a:lnTo>
                    <a:lnTo>
                      <a:pt x="94" y="63"/>
                    </a:lnTo>
                    <a:lnTo>
                      <a:pt x="100" y="65"/>
                    </a:lnTo>
                    <a:lnTo>
                      <a:pt x="108" y="68"/>
                    </a:lnTo>
                    <a:lnTo>
                      <a:pt x="131" y="68"/>
                    </a:lnTo>
                    <a:lnTo>
                      <a:pt x="151" y="68"/>
                    </a:lnTo>
                    <a:lnTo>
                      <a:pt x="174" y="68"/>
                    </a:lnTo>
                    <a:lnTo>
                      <a:pt x="196" y="68"/>
                    </a:lnTo>
                    <a:lnTo>
                      <a:pt x="219" y="68"/>
                    </a:lnTo>
                    <a:lnTo>
                      <a:pt x="241" y="68"/>
                    </a:lnTo>
                    <a:lnTo>
                      <a:pt x="262" y="68"/>
                    </a:lnTo>
                    <a:lnTo>
                      <a:pt x="284" y="68"/>
                    </a:lnTo>
                    <a:lnTo>
                      <a:pt x="307" y="68"/>
                    </a:lnTo>
                    <a:lnTo>
                      <a:pt x="329" y="68"/>
                    </a:lnTo>
                    <a:lnTo>
                      <a:pt x="352" y="68"/>
                    </a:lnTo>
                    <a:lnTo>
                      <a:pt x="374" y="68"/>
                    </a:lnTo>
                    <a:lnTo>
                      <a:pt x="397" y="68"/>
                    </a:lnTo>
                    <a:lnTo>
                      <a:pt x="419" y="68"/>
                    </a:lnTo>
                    <a:lnTo>
                      <a:pt x="442" y="68"/>
                    </a:lnTo>
                    <a:lnTo>
                      <a:pt x="464" y="68"/>
                    </a:lnTo>
                    <a:lnTo>
                      <a:pt x="462" y="57"/>
                    </a:lnTo>
                    <a:lnTo>
                      <a:pt x="460" y="45"/>
                    </a:lnTo>
                    <a:lnTo>
                      <a:pt x="458" y="33"/>
                    </a:lnTo>
                    <a:lnTo>
                      <a:pt x="458" y="23"/>
                    </a:lnTo>
                    <a:lnTo>
                      <a:pt x="450" y="21"/>
                    </a:lnTo>
                    <a:lnTo>
                      <a:pt x="444" y="21"/>
                    </a:lnTo>
                    <a:lnTo>
                      <a:pt x="435" y="19"/>
                    </a:lnTo>
                    <a:lnTo>
                      <a:pt x="427" y="19"/>
                    </a:lnTo>
                    <a:lnTo>
                      <a:pt x="417" y="17"/>
                    </a:lnTo>
                    <a:lnTo>
                      <a:pt x="405" y="17"/>
                    </a:lnTo>
                    <a:lnTo>
                      <a:pt x="388" y="15"/>
                    </a:lnTo>
                    <a:lnTo>
                      <a:pt x="370" y="15"/>
                    </a:lnTo>
                    <a:lnTo>
                      <a:pt x="345" y="12"/>
                    </a:lnTo>
                    <a:lnTo>
                      <a:pt x="317" y="12"/>
                    </a:lnTo>
                    <a:lnTo>
                      <a:pt x="282" y="10"/>
                    </a:lnTo>
                    <a:lnTo>
                      <a:pt x="241" y="8"/>
                    </a:lnTo>
                    <a:lnTo>
                      <a:pt x="194" y="6"/>
                    </a:lnTo>
                    <a:lnTo>
                      <a:pt x="137" y="4"/>
                    </a:lnTo>
                    <a:lnTo>
                      <a:pt x="73" y="2"/>
                    </a:lnTo>
                    <a:lnTo>
                      <a:pt x="0" y="0"/>
                    </a:lnTo>
                    <a:lnTo>
                      <a:pt x="0" y="15"/>
                    </a:lnTo>
                    <a:lnTo>
                      <a:pt x="0" y="27"/>
                    </a:lnTo>
                    <a:lnTo>
                      <a:pt x="0" y="41"/>
                    </a:lnTo>
                    <a:lnTo>
                      <a:pt x="0" y="55"/>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1" name="Freeform 502"/>
              <p:cNvSpPr>
                <a:spLocks/>
              </p:cNvSpPr>
              <p:nvPr/>
            </p:nvSpPr>
            <p:spPr bwMode="auto">
              <a:xfrm>
                <a:off x="564" y="2253"/>
                <a:ext cx="1065" cy="836"/>
              </a:xfrm>
              <a:custGeom>
                <a:avLst/>
                <a:gdLst>
                  <a:gd name="T0" fmla="*/ 2 w 1065"/>
                  <a:gd name="T1" fmla="*/ 663 h 836"/>
                  <a:gd name="T2" fmla="*/ 4 w 1065"/>
                  <a:gd name="T3" fmla="*/ 771 h 836"/>
                  <a:gd name="T4" fmla="*/ 47 w 1065"/>
                  <a:gd name="T5" fmla="*/ 826 h 836"/>
                  <a:gd name="T6" fmla="*/ 121 w 1065"/>
                  <a:gd name="T7" fmla="*/ 824 h 836"/>
                  <a:gd name="T8" fmla="*/ 188 w 1065"/>
                  <a:gd name="T9" fmla="*/ 824 h 836"/>
                  <a:gd name="T10" fmla="*/ 264 w 1065"/>
                  <a:gd name="T11" fmla="*/ 824 h 836"/>
                  <a:gd name="T12" fmla="*/ 358 w 1065"/>
                  <a:gd name="T13" fmla="*/ 824 h 836"/>
                  <a:gd name="T14" fmla="*/ 480 w 1065"/>
                  <a:gd name="T15" fmla="*/ 826 h 836"/>
                  <a:gd name="T16" fmla="*/ 648 w 1065"/>
                  <a:gd name="T17" fmla="*/ 830 h 836"/>
                  <a:gd name="T18" fmla="*/ 867 w 1065"/>
                  <a:gd name="T19" fmla="*/ 834 h 836"/>
                  <a:gd name="T20" fmla="*/ 1012 w 1065"/>
                  <a:gd name="T21" fmla="*/ 834 h 836"/>
                  <a:gd name="T22" fmla="*/ 1033 w 1065"/>
                  <a:gd name="T23" fmla="*/ 828 h 836"/>
                  <a:gd name="T24" fmla="*/ 1043 w 1065"/>
                  <a:gd name="T25" fmla="*/ 693 h 836"/>
                  <a:gd name="T26" fmla="*/ 1039 w 1065"/>
                  <a:gd name="T27" fmla="*/ 557 h 836"/>
                  <a:gd name="T28" fmla="*/ 1045 w 1065"/>
                  <a:gd name="T29" fmla="*/ 481 h 836"/>
                  <a:gd name="T30" fmla="*/ 1055 w 1065"/>
                  <a:gd name="T31" fmla="*/ 428 h 836"/>
                  <a:gd name="T32" fmla="*/ 1065 w 1065"/>
                  <a:gd name="T33" fmla="*/ 339 h 836"/>
                  <a:gd name="T34" fmla="*/ 1059 w 1065"/>
                  <a:gd name="T35" fmla="*/ 251 h 836"/>
                  <a:gd name="T36" fmla="*/ 1022 w 1065"/>
                  <a:gd name="T37" fmla="*/ 153 h 836"/>
                  <a:gd name="T38" fmla="*/ 963 w 1065"/>
                  <a:gd name="T39" fmla="*/ 149 h 836"/>
                  <a:gd name="T40" fmla="*/ 904 w 1065"/>
                  <a:gd name="T41" fmla="*/ 145 h 836"/>
                  <a:gd name="T42" fmla="*/ 842 w 1065"/>
                  <a:gd name="T43" fmla="*/ 143 h 836"/>
                  <a:gd name="T44" fmla="*/ 783 w 1065"/>
                  <a:gd name="T45" fmla="*/ 139 h 836"/>
                  <a:gd name="T46" fmla="*/ 722 w 1065"/>
                  <a:gd name="T47" fmla="*/ 135 h 836"/>
                  <a:gd name="T48" fmla="*/ 662 w 1065"/>
                  <a:gd name="T49" fmla="*/ 131 h 836"/>
                  <a:gd name="T50" fmla="*/ 603 w 1065"/>
                  <a:gd name="T51" fmla="*/ 129 h 836"/>
                  <a:gd name="T52" fmla="*/ 573 w 1065"/>
                  <a:gd name="T53" fmla="*/ 96 h 836"/>
                  <a:gd name="T54" fmla="*/ 573 w 1065"/>
                  <a:gd name="T55" fmla="*/ 37 h 836"/>
                  <a:gd name="T56" fmla="*/ 540 w 1065"/>
                  <a:gd name="T57" fmla="*/ 12 h 836"/>
                  <a:gd name="T58" fmla="*/ 485 w 1065"/>
                  <a:gd name="T59" fmla="*/ 17 h 836"/>
                  <a:gd name="T60" fmla="*/ 425 w 1065"/>
                  <a:gd name="T61" fmla="*/ 17 h 836"/>
                  <a:gd name="T62" fmla="*/ 329 w 1065"/>
                  <a:gd name="T63" fmla="*/ 17 h 836"/>
                  <a:gd name="T64" fmla="*/ 217 w 1065"/>
                  <a:gd name="T65" fmla="*/ 12 h 836"/>
                  <a:gd name="T66" fmla="*/ 155 w 1065"/>
                  <a:gd name="T67" fmla="*/ 6 h 836"/>
                  <a:gd name="T68" fmla="*/ 112 w 1065"/>
                  <a:gd name="T69" fmla="*/ 2 h 836"/>
                  <a:gd name="T70" fmla="*/ 82 w 1065"/>
                  <a:gd name="T71" fmla="*/ 0 h 836"/>
                  <a:gd name="T72" fmla="*/ 63 w 1065"/>
                  <a:gd name="T73" fmla="*/ 27 h 836"/>
                  <a:gd name="T74" fmla="*/ 51 w 1065"/>
                  <a:gd name="T75" fmla="*/ 92 h 836"/>
                  <a:gd name="T76" fmla="*/ 35 w 1065"/>
                  <a:gd name="T77" fmla="*/ 159 h 836"/>
                  <a:gd name="T78" fmla="*/ 22 w 1065"/>
                  <a:gd name="T79" fmla="*/ 169 h 836"/>
                  <a:gd name="T80" fmla="*/ 14 w 1065"/>
                  <a:gd name="T81" fmla="*/ 204 h 836"/>
                  <a:gd name="T82" fmla="*/ 10 w 1065"/>
                  <a:gd name="T83" fmla="*/ 261 h 836"/>
                  <a:gd name="T84" fmla="*/ 10 w 1065"/>
                  <a:gd name="T85" fmla="*/ 316 h 836"/>
                  <a:gd name="T86" fmla="*/ 16 w 1065"/>
                  <a:gd name="T87" fmla="*/ 365 h 836"/>
                  <a:gd name="T88" fmla="*/ 14 w 1065"/>
                  <a:gd name="T89" fmla="*/ 416 h 836"/>
                  <a:gd name="T90" fmla="*/ 6 w 1065"/>
                  <a:gd name="T91" fmla="*/ 477 h 836"/>
                  <a:gd name="T92" fmla="*/ 0 w 1065"/>
                  <a:gd name="T93" fmla="*/ 534 h 836"/>
                  <a:gd name="T94" fmla="*/ 0 w 1065"/>
                  <a:gd name="T95" fmla="*/ 585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5"/>
                  <a:gd name="T145" fmla="*/ 0 h 836"/>
                  <a:gd name="T146" fmla="*/ 1065 w 1065"/>
                  <a:gd name="T147" fmla="*/ 836 h 8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5" h="836">
                    <a:moveTo>
                      <a:pt x="0" y="610"/>
                    </a:moveTo>
                    <a:lnTo>
                      <a:pt x="2" y="663"/>
                    </a:lnTo>
                    <a:lnTo>
                      <a:pt x="4" y="718"/>
                    </a:lnTo>
                    <a:lnTo>
                      <a:pt x="4" y="771"/>
                    </a:lnTo>
                    <a:lnTo>
                      <a:pt x="6" y="826"/>
                    </a:lnTo>
                    <a:lnTo>
                      <a:pt x="47" y="826"/>
                    </a:lnTo>
                    <a:lnTo>
                      <a:pt x="86" y="824"/>
                    </a:lnTo>
                    <a:lnTo>
                      <a:pt x="121" y="824"/>
                    </a:lnTo>
                    <a:lnTo>
                      <a:pt x="153" y="824"/>
                    </a:lnTo>
                    <a:lnTo>
                      <a:pt x="188" y="824"/>
                    </a:lnTo>
                    <a:lnTo>
                      <a:pt x="225" y="824"/>
                    </a:lnTo>
                    <a:lnTo>
                      <a:pt x="264" y="824"/>
                    </a:lnTo>
                    <a:lnTo>
                      <a:pt x="307" y="824"/>
                    </a:lnTo>
                    <a:lnTo>
                      <a:pt x="358" y="824"/>
                    </a:lnTo>
                    <a:lnTo>
                      <a:pt x="415" y="826"/>
                    </a:lnTo>
                    <a:lnTo>
                      <a:pt x="480" y="826"/>
                    </a:lnTo>
                    <a:lnTo>
                      <a:pt x="558" y="828"/>
                    </a:lnTo>
                    <a:lnTo>
                      <a:pt x="648" y="830"/>
                    </a:lnTo>
                    <a:lnTo>
                      <a:pt x="750" y="832"/>
                    </a:lnTo>
                    <a:lnTo>
                      <a:pt x="867" y="834"/>
                    </a:lnTo>
                    <a:lnTo>
                      <a:pt x="1002" y="836"/>
                    </a:lnTo>
                    <a:lnTo>
                      <a:pt x="1012" y="834"/>
                    </a:lnTo>
                    <a:lnTo>
                      <a:pt x="1022" y="832"/>
                    </a:lnTo>
                    <a:lnTo>
                      <a:pt x="1033" y="828"/>
                    </a:lnTo>
                    <a:lnTo>
                      <a:pt x="1043" y="826"/>
                    </a:lnTo>
                    <a:lnTo>
                      <a:pt x="1043" y="693"/>
                    </a:lnTo>
                    <a:lnTo>
                      <a:pt x="1041" y="614"/>
                    </a:lnTo>
                    <a:lnTo>
                      <a:pt x="1039" y="557"/>
                    </a:lnTo>
                    <a:lnTo>
                      <a:pt x="1039" y="498"/>
                    </a:lnTo>
                    <a:lnTo>
                      <a:pt x="1045" y="481"/>
                    </a:lnTo>
                    <a:lnTo>
                      <a:pt x="1049" y="461"/>
                    </a:lnTo>
                    <a:lnTo>
                      <a:pt x="1055" y="428"/>
                    </a:lnTo>
                    <a:lnTo>
                      <a:pt x="1065" y="369"/>
                    </a:lnTo>
                    <a:lnTo>
                      <a:pt x="1065" y="339"/>
                    </a:lnTo>
                    <a:lnTo>
                      <a:pt x="1063" y="306"/>
                    </a:lnTo>
                    <a:lnTo>
                      <a:pt x="1059" y="251"/>
                    </a:lnTo>
                    <a:lnTo>
                      <a:pt x="1053" y="155"/>
                    </a:lnTo>
                    <a:lnTo>
                      <a:pt x="1022" y="153"/>
                    </a:lnTo>
                    <a:lnTo>
                      <a:pt x="994" y="151"/>
                    </a:lnTo>
                    <a:lnTo>
                      <a:pt x="963" y="149"/>
                    </a:lnTo>
                    <a:lnTo>
                      <a:pt x="932" y="147"/>
                    </a:lnTo>
                    <a:lnTo>
                      <a:pt x="904" y="145"/>
                    </a:lnTo>
                    <a:lnTo>
                      <a:pt x="873" y="143"/>
                    </a:lnTo>
                    <a:lnTo>
                      <a:pt x="842" y="143"/>
                    </a:lnTo>
                    <a:lnTo>
                      <a:pt x="814" y="141"/>
                    </a:lnTo>
                    <a:lnTo>
                      <a:pt x="783" y="139"/>
                    </a:lnTo>
                    <a:lnTo>
                      <a:pt x="752" y="137"/>
                    </a:lnTo>
                    <a:lnTo>
                      <a:pt x="722" y="135"/>
                    </a:lnTo>
                    <a:lnTo>
                      <a:pt x="693" y="133"/>
                    </a:lnTo>
                    <a:lnTo>
                      <a:pt x="662" y="131"/>
                    </a:lnTo>
                    <a:lnTo>
                      <a:pt x="632" y="131"/>
                    </a:lnTo>
                    <a:lnTo>
                      <a:pt x="603" y="129"/>
                    </a:lnTo>
                    <a:lnTo>
                      <a:pt x="573" y="127"/>
                    </a:lnTo>
                    <a:lnTo>
                      <a:pt x="573" y="96"/>
                    </a:lnTo>
                    <a:lnTo>
                      <a:pt x="573" y="68"/>
                    </a:lnTo>
                    <a:lnTo>
                      <a:pt x="573" y="37"/>
                    </a:lnTo>
                    <a:lnTo>
                      <a:pt x="573" y="8"/>
                    </a:lnTo>
                    <a:lnTo>
                      <a:pt x="540" y="12"/>
                    </a:lnTo>
                    <a:lnTo>
                      <a:pt x="511" y="15"/>
                    </a:lnTo>
                    <a:lnTo>
                      <a:pt x="485" y="17"/>
                    </a:lnTo>
                    <a:lnTo>
                      <a:pt x="458" y="17"/>
                    </a:lnTo>
                    <a:lnTo>
                      <a:pt x="425" y="17"/>
                    </a:lnTo>
                    <a:lnTo>
                      <a:pt x="382" y="17"/>
                    </a:lnTo>
                    <a:lnTo>
                      <a:pt x="329" y="17"/>
                    </a:lnTo>
                    <a:lnTo>
                      <a:pt x="258" y="17"/>
                    </a:lnTo>
                    <a:lnTo>
                      <a:pt x="217" y="12"/>
                    </a:lnTo>
                    <a:lnTo>
                      <a:pt x="184" y="8"/>
                    </a:lnTo>
                    <a:lnTo>
                      <a:pt x="155" y="6"/>
                    </a:lnTo>
                    <a:lnTo>
                      <a:pt x="133" y="4"/>
                    </a:lnTo>
                    <a:lnTo>
                      <a:pt x="112" y="2"/>
                    </a:lnTo>
                    <a:lnTo>
                      <a:pt x="96" y="0"/>
                    </a:lnTo>
                    <a:lnTo>
                      <a:pt x="82" y="0"/>
                    </a:lnTo>
                    <a:lnTo>
                      <a:pt x="67" y="0"/>
                    </a:lnTo>
                    <a:lnTo>
                      <a:pt x="63" y="27"/>
                    </a:lnTo>
                    <a:lnTo>
                      <a:pt x="57" y="53"/>
                    </a:lnTo>
                    <a:lnTo>
                      <a:pt x="51" y="92"/>
                    </a:lnTo>
                    <a:lnTo>
                      <a:pt x="41" y="155"/>
                    </a:lnTo>
                    <a:lnTo>
                      <a:pt x="35" y="159"/>
                    </a:lnTo>
                    <a:lnTo>
                      <a:pt x="29" y="163"/>
                    </a:lnTo>
                    <a:lnTo>
                      <a:pt x="22" y="169"/>
                    </a:lnTo>
                    <a:lnTo>
                      <a:pt x="16" y="176"/>
                    </a:lnTo>
                    <a:lnTo>
                      <a:pt x="14" y="204"/>
                    </a:lnTo>
                    <a:lnTo>
                      <a:pt x="12" y="233"/>
                    </a:lnTo>
                    <a:lnTo>
                      <a:pt x="10" y="261"/>
                    </a:lnTo>
                    <a:lnTo>
                      <a:pt x="8" y="292"/>
                    </a:lnTo>
                    <a:lnTo>
                      <a:pt x="10" y="316"/>
                    </a:lnTo>
                    <a:lnTo>
                      <a:pt x="14" y="341"/>
                    </a:lnTo>
                    <a:lnTo>
                      <a:pt x="16" y="365"/>
                    </a:lnTo>
                    <a:lnTo>
                      <a:pt x="18" y="388"/>
                    </a:lnTo>
                    <a:lnTo>
                      <a:pt x="14" y="416"/>
                    </a:lnTo>
                    <a:lnTo>
                      <a:pt x="10" y="447"/>
                    </a:lnTo>
                    <a:lnTo>
                      <a:pt x="6" y="477"/>
                    </a:lnTo>
                    <a:lnTo>
                      <a:pt x="0" y="508"/>
                    </a:lnTo>
                    <a:lnTo>
                      <a:pt x="0" y="534"/>
                    </a:lnTo>
                    <a:lnTo>
                      <a:pt x="0" y="559"/>
                    </a:lnTo>
                    <a:lnTo>
                      <a:pt x="0" y="585"/>
                    </a:lnTo>
                    <a:lnTo>
                      <a:pt x="0" y="6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2" name="Freeform 503"/>
              <p:cNvSpPr>
                <a:spLocks/>
              </p:cNvSpPr>
              <p:nvPr/>
            </p:nvSpPr>
            <p:spPr bwMode="auto">
              <a:xfrm>
                <a:off x="589" y="2724"/>
                <a:ext cx="451" cy="333"/>
              </a:xfrm>
              <a:custGeom>
                <a:avLst/>
                <a:gdLst>
                  <a:gd name="T0" fmla="*/ 0 w 451"/>
                  <a:gd name="T1" fmla="*/ 302 h 333"/>
                  <a:gd name="T2" fmla="*/ 2 w 451"/>
                  <a:gd name="T3" fmla="*/ 308 h 333"/>
                  <a:gd name="T4" fmla="*/ 4 w 451"/>
                  <a:gd name="T5" fmla="*/ 314 h 333"/>
                  <a:gd name="T6" fmla="*/ 6 w 451"/>
                  <a:gd name="T7" fmla="*/ 320 h 333"/>
                  <a:gd name="T8" fmla="*/ 8 w 451"/>
                  <a:gd name="T9" fmla="*/ 326 h 333"/>
                  <a:gd name="T10" fmla="*/ 10 w 451"/>
                  <a:gd name="T11" fmla="*/ 328 h 333"/>
                  <a:gd name="T12" fmla="*/ 14 w 451"/>
                  <a:gd name="T13" fmla="*/ 328 h 333"/>
                  <a:gd name="T14" fmla="*/ 18 w 451"/>
                  <a:gd name="T15" fmla="*/ 328 h 333"/>
                  <a:gd name="T16" fmla="*/ 24 w 451"/>
                  <a:gd name="T17" fmla="*/ 331 h 333"/>
                  <a:gd name="T18" fmla="*/ 32 w 451"/>
                  <a:gd name="T19" fmla="*/ 331 h 333"/>
                  <a:gd name="T20" fmla="*/ 42 w 451"/>
                  <a:gd name="T21" fmla="*/ 331 h 333"/>
                  <a:gd name="T22" fmla="*/ 55 w 451"/>
                  <a:gd name="T23" fmla="*/ 331 h 333"/>
                  <a:gd name="T24" fmla="*/ 73 w 451"/>
                  <a:gd name="T25" fmla="*/ 333 h 333"/>
                  <a:gd name="T26" fmla="*/ 96 w 451"/>
                  <a:gd name="T27" fmla="*/ 333 h 333"/>
                  <a:gd name="T28" fmla="*/ 124 w 451"/>
                  <a:gd name="T29" fmla="*/ 333 h 333"/>
                  <a:gd name="T30" fmla="*/ 157 w 451"/>
                  <a:gd name="T31" fmla="*/ 333 h 333"/>
                  <a:gd name="T32" fmla="*/ 198 w 451"/>
                  <a:gd name="T33" fmla="*/ 333 h 333"/>
                  <a:gd name="T34" fmla="*/ 245 w 451"/>
                  <a:gd name="T35" fmla="*/ 333 h 333"/>
                  <a:gd name="T36" fmla="*/ 300 w 451"/>
                  <a:gd name="T37" fmla="*/ 333 h 333"/>
                  <a:gd name="T38" fmla="*/ 363 w 451"/>
                  <a:gd name="T39" fmla="*/ 333 h 333"/>
                  <a:gd name="T40" fmla="*/ 437 w 451"/>
                  <a:gd name="T41" fmla="*/ 333 h 333"/>
                  <a:gd name="T42" fmla="*/ 439 w 451"/>
                  <a:gd name="T43" fmla="*/ 308 h 333"/>
                  <a:gd name="T44" fmla="*/ 441 w 451"/>
                  <a:gd name="T45" fmla="*/ 292 h 333"/>
                  <a:gd name="T46" fmla="*/ 445 w 451"/>
                  <a:gd name="T47" fmla="*/ 273 h 333"/>
                  <a:gd name="T48" fmla="*/ 451 w 451"/>
                  <a:gd name="T49" fmla="*/ 245 h 333"/>
                  <a:gd name="T50" fmla="*/ 451 w 451"/>
                  <a:gd name="T51" fmla="*/ 186 h 333"/>
                  <a:gd name="T52" fmla="*/ 451 w 451"/>
                  <a:gd name="T53" fmla="*/ 129 h 333"/>
                  <a:gd name="T54" fmla="*/ 451 w 451"/>
                  <a:gd name="T55" fmla="*/ 70 h 333"/>
                  <a:gd name="T56" fmla="*/ 449 w 451"/>
                  <a:gd name="T57" fmla="*/ 12 h 333"/>
                  <a:gd name="T58" fmla="*/ 433 w 451"/>
                  <a:gd name="T59" fmla="*/ 8 h 333"/>
                  <a:gd name="T60" fmla="*/ 419 w 451"/>
                  <a:gd name="T61" fmla="*/ 6 h 333"/>
                  <a:gd name="T62" fmla="*/ 400 w 451"/>
                  <a:gd name="T63" fmla="*/ 4 h 333"/>
                  <a:gd name="T64" fmla="*/ 378 w 451"/>
                  <a:gd name="T65" fmla="*/ 4 h 333"/>
                  <a:gd name="T66" fmla="*/ 343 w 451"/>
                  <a:gd name="T67" fmla="*/ 4 h 333"/>
                  <a:gd name="T68" fmla="*/ 296 w 451"/>
                  <a:gd name="T69" fmla="*/ 2 h 333"/>
                  <a:gd name="T70" fmla="*/ 235 w 451"/>
                  <a:gd name="T71" fmla="*/ 4 h 333"/>
                  <a:gd name="T72" fmla="*/ 151 w 451"/>
                  <a:gd name="T73" fmla="*/ 4 h 333"/>
                  <a:gd name="T74" fmla="*/ 149 w 451"/>
                  <a:gd name="T75" fmla="*/ 6 h 333"/>
                  <a:gd name="T76" fmla="*/ 147 w 451"/>
                  <a:gd name="T77" fmla="*/ 10 h 333"/>
                  <a:gd name="T78" fmla="*/ 147 w 451"/>
                  <a:gd name="T79" fmla="*/ 12 h 333"/>
                  <a:gd name="T80" fmla="*/ 145 w 451"/>
                  <a:gd name="T81" fmla="*/ 17 h 333"/>
                  <a:gd name="T82" fmla="*/ 137 w 451"/>
                  <a:gd name="T83" fmla="*/ 14 h 333"/>
                  <a:gd name="T84" fmla="*/ 128 w 451"/>
                  <a:gd name="T85" fmla="*/ 12 h 333"/>
                  <a:gd name="T86" fmla="*/ 120 w 451"/>
                  <a:gd name="T87" fmla="*/ 10 h 333"/>
                  <a:gd name="T88" fmla="*/ 112 w 451"/>
                  <a:gd name="T89" fmla="*/ 8 h 333"/>
                  <a:gd name="T90" fmla="*/ 104 w 451"/>
                  <a:gd name="T91" fmla="*/ 6 h 333"/>
                  <a:gd name="T92" fmla="*/ 96 w 451"/>
                  <a:gd name="T93" fmla="*/ 4 h 333"/>
                  <a:gd name="T94" fmla="*/ 87 w 451"/>
                  <a:gd name="T95" fmla="*/ 2 h 333"/>
                  <a:gd name="T96" fmla="*/ 79 w 451"/>
                  <a:gd name="T97" fmla="*/ 0 h 333"/>
                  <a:gd name="T98" fmla="*/ 65 w 451"/>
                  <a:gd name="T99" fmla="*/ 0 h 333"/>
                  <a:gd name="T100" fmla="*/ 53 w 451"/>
                  <a:gd name="T101" fmla="*/ 0 h 333"/>
                  <a:gd name="T102" fmla="*/ 40 w 451"/>
                  <a:gd name="T103" fmla="*/ 2 h 333"/>
                  <a:gd name="T104" fmla="*/ 30 w 451"/>
                  <a:gd name="T105" fmla="*/ 2 h 333"/>
                  <a:gd name="T106" fmla="*/ 22 w 451"/>
                  <a:gd name="T107" fmla="*/ 63 h 333"/>
                  <a:gd name="T108" fmla="*/ 12 w 451"/>
                  <a:gd name="T109" fmla="*/ 139 h 333"/>
                  <a:gd name="T110" fmla="*/ 6 w 451"/>
                  <a:gd name="T111" fmla="*/ 210 h 333"/>
                  <a:gd name="T112" fmla="*/ 0 w 451"/>
                  <a:gd name="T113" fmla="*/ 253 h 333"/>
                  <a:gd name="T114" fmla="*/ 0 w 451"/>
                  <a:gd name="T115" fmla="*/ 265 h 333"/>
                  <a:gd name="T116" fmla="*/ 0 w 451"/>
                  <a:gd name="T117" fmla="*/ 278 h 333"/>
                  <a:gd name="T118" fmla="*/ 0 w 451"/>
                  <a:gd name="T119" fmla="*/ 290 h 333"/>
                  <a:gd name="T120" fmla="*/ 0 w 451"/>
                  <a:gd name="T121" fmla="*/ 302 h 3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1"/>
                  <a:gd name="T184" fmla="*/ 0 h 333"/>
                  <a:gd name="T185" fmla="*/ 451 w 451"/>
                  <a:gd name="T186" fmla="*/ 333 h 3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1" h="333">
                    <a:moveTo>
                      <a:pt x="0" y="302"/>
                    </a:moveTo>
                    <a:lnTo>
                      <a:pt x="2" y="308"/>
                    </a:lnTo>
                    <a:lnTo>
                      <a:pt x="4" y="314"/>
                    </a:lnTo>
                    <a:lnTo>
                      <a:pt x="6" y="320"/>
                    </a:lnTo>
                    <a:lnTo>
                      <a:pt x="8" y="326"/>
                    </a:lnTo>
                    <a:lnTo>
                      <a:pt x="10" y="328"/>
                    </a:lnTo>
                    <a:lnTo>
                      <a:pt x="14" y="328"/>
                    </a:lnTo>
                    <a:lnTo>
                      <a:pt x="18" y="328"/>
                    </a:lnTo>
                    <a:lnTo>
                      <a:pt x="24" y="331"/>
                    </a:lnTo>
                    <a:lnTo>
                      <a:pt x="32" y="331"/>
                    </a:lnTo>
                    <a:lnTo>
                      <a:pt x="42" y="331"/>
                    </a:lnTo>
                    <a:lnTo>
                      <a:pt x="55" y="331"/>
                    </a:lnTo>
                    <a:lnTo>
                      <a:pt x="73" y="333"/>
                    </a:lnTo>
                    <a:lnTo>
                      <a:pt x="96" y="333"/>
                    </a:lnTo>
                    <a:lnTo>
                      <a:pt x="124" y="333"/>
                    </a:lnTo>
                    <a:lnTo>
                      <a:pt x="157" y="333"/>
                    </a:lnTo>
                    <a:lnTo>
                      <a:pt x="198" y="333"/>
                    </a:lnTo>
                    <a:lnTo>
                      <a:pt x="245" y="333"/>
                    </a:lnTo>
                    <a:lnTo>
                      <a:pt x="300" y="333"/>
                    </a:lnTo>
                    <a:lnTo>
                      <a:pt x="363" y="333"/>
                    </a:lnTo>
                    <a:lnTo>
                      <a:pt x="437" y="333"/>
                    </a:lnTo>
                    <a:lnTo>
                      <a:pt x="439" y="308"/>
                    </a:lnTo>
                    <a:lnTo>
                      <a:pt x="441" y="292"/>
                    </a:lnTo>
                    <a:lnTo>
                      <a:pt x="445" y="273"/>
                    </a:lnTo>
                    <a:lnTo>
                      <a:pt x="451" y="245"/>
                    </a:lnTo>
                    <a:lnTo>
                      <a:pt x="451" y="186"/>
                    </a:lnTo>
                    <a:lnTo>
                      <a:pt x="451" y="129"/>
                    </a:lnTo>
                    <a:lnTo>
                      <a:pt x="451" y="70"/>
                    </a:lnTo>
                    <a:lnTo>
                      <a:pt x="449" y="12"/>
                    </a:lnTo>
                    <a:lnTo>
                      <a:pt x="433" y="8"/>
                    </a:lnTo>
                    <a:lnTo>
                      <a:pt x="419" y="6"/>
                    </a:lnTo>
                    <a:lnTo>
                      <a:pt x="400" y="4"/>
                    </a:lnTo>
                    <a:lnTo>
                      <a:pt x="378" y="4"/>
                    </a:lnTo>
                    <a:lnTo>
                      <a:pt x="343" y="4"/>
                    </a:lnTo>
                    <a:lnTo>
                      <a:pt x="296" y="2"/>
                    </a:lnTo>
                    <a:lnTo>
                      <a:pt x="235" y="4"/>
                    </a:lnTo>
                    <a:lnTo>
                      <a:pt x="151" y="4"/>
                    </a:lnTo>
                    <a:lnTo>
                      <a:pt x="149" y="6"/>
                    </a:lnTo>
                    <a:lnTo>
                      <a:pt x="147" y="10"/>
                    </a:lnTo>
                    <a:lnTo>
                      <a:pt x="147" y="12"/>
                    </a:lnTo>
                    <a:lnTo>
                      <a:pt x="145" y="17"/>
                    </a:lnTo>
                    <a:lnTo>
                      <a:pt x="137" y="14"/>
                    </a:lnTo>
                    <a:lnTo>
                      <a:pt x="128" y="12"/>
                    </a:lnTo>
                    <a:lnTo>
                      <a:pt x="120" y="10"/>
                    </a:lnTo>
                    <a:lnTo>
                      <a:pt x="112" y="8"/>
                    </a:lnTo>
                    <a:lnTo>
                      <a:pt x="104" y="6"/>
                    </a:lnTo>
                    <a:lnTo>
                      <a:pt x="96" y="4"/>
                    </a:lnTo>
                    <a:lnTo>
                      <a:pt x="87" y="2"/>
                    </a:lnTo>
                    <a:lnTo>
                      <a:pt x="79" y="0"/>
                    </a:lnTo>
                    <a:lnTo>
                      <a:pt x="65" y="0"/>
                    </a:lnTo>
                    <a:lnTo>
                      <a:pt x="53" y="0"/>
                    </a:lnTo>
                    <a:lnTo>
                      <a:pt x="40" y="2"/>
                    </a:lnTo>
                    <a:lnTo>
                      <a:pt x="30" y="2"/>
                    </a:lnTo>
                    <a:lnTo>
                      <a:pt x="22" y="63"/>
                    </a:lnTo>
                    <a:lnTo>
                      <a:pt x="12" y="139"/>
                    </a:lnTo>
                    <a:lnTo>
                      <a:pt x="6" y="210"/>
                    </a:lnTo>
                    <a:lnTo>
                      <a:pt x="0" y="253"/>
                    </a:lnTo>
                    <a:lnTo>
                      <a:pt x="0" y="265"/>
                    </a:lnTo>
                    <a:lnTo>
                      <a:pt x="0" y="278"/>
                    </a:lnTo>
                    <a:lnTo>
                      <a:pt x="0" y="290"/>
                    </a:lnTo>
                    <a:lnTo>
                      <a:pt x="0" y="302"/>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504"/>
              <p:cNvSpPr>
                <a:spLocks/>
              </p:cNvSpPr>
              <p:nvPr/>
            </p:nvSpPr>
            <p:spPr bwMode="auto">
              <a:xfrm>
                <a:off x="593" y="2563"/>
                <a:ext cx="431" cy="127"/>
              </a:xfrm>
              <a:custGeom>
                <a:avLst/>
                <a:gdLst>
                  <a:gd name="T0" fmla="*/ 0 w 431"/>
                  <a:gd name="T1" fmla="*/ 39 h 127"/>
                  <a:gd name="T2" fmla="*/ 2 w 431"/>
                  <a:gd name="T3" fmla="*/ 69 h 127"/>
                  <a:gd name="T4" fmla="*/ 4 w 431"/>
                  <a:gd name="T5" fmla="*/ 90 h 127"/>
                  <a:gd name="T6" fmla="*/ 4 w 431"/>
                  <a:gd name="T7" fmla="*/ 106 h 127"/>
                  <a:gd name="T8" fmla="*/ 2 w 431"/>
                  <a:gd name="T9" fmla="*/ 127 h 127"/>
                  <a:gd name="T10" fmla="*/ 4 w 431"/>
                  <a:gd name="T11" fmla="*/ 127 h 127"/>
                  <a:gd name="T12" fmla="*/ 8 w 431"/>
                  <a:gd name="T13" fmla="*/ 125 h 127"/>
                  <a:gd name="T14" fmla="*/ 10 w 431"/>
                  <a:gd name="T15" fmla="*/ 125 h 127"/>
                  <a:gd name="T16" fmla="*/ 14 w 431"/>
                  <a:gd name="T17" fmla="*/ 122 h 127"/>
                  <a:gd name="T18" fmla="*/ 18 w 431"/>
                  <a:gd name="T19" fmla="*/ 94 h 127"/>
                  <a:gd name="T20" fmla="*/ 20 w 431"/>
                  <a:gd name="T21" fmla="*/ 78 h 127"/>
                  <a:gd name="T22" fmla="*/ 24 w 431"/>
                  <a:gd name="T23" fmla="*/ 69 h 127"/>
                  <a:gd name="T24" fmla="*/ 28 w 431"/>
                  <a:gd name="T25" fmla="*/ 63 h 127"/>
                  <a:gd name="T26" fmla="*/ 53 w 431"/>
                  <a:gd name="T27" fmla="*/ 63 h 127"/>
                  <a:gd name="T28" fmla="*/ 77 w 431"/>
                  <a:gd name="T29" fmla="*/ 63 h 127"/>
                  <a:gd name="T30" fmla="*/ 104 w 431"/>
                  <a:gd name="T31" fmla="*/ 63 h 127"/>
                  <a:gd name="T32" fmla="*/ 128 w 431"/>
                  <a:gd name="T33" fmla="*/ 63 h 127"/>
                  <a:gd name="T34" fmla="*/ 153 w 431"/>
                  <a:gd name="T35" fmla="*/ 63 h 127"/>
                  <a:gd name="T36" fmla="*/ 177 w 431"/>
                  <a:gd name="T37" fmla="*/ 63 h 127"/>
                  <a:gd name="T38" fmla="*/ 202 w 431"/>
                  <a:gd name="T39" fmla="*/ 63 h 127"/>
                  <a:gd name="T40" fmla="*/ 227 w 431"/>
                  <a:gd name="T41" fmla="*/ 63 h 127"/>
                  <a:gd name="T42" fmla="*/ 253 w 431"/>
                  <a:gd name="T43" fmla="*/ 63 h 127"/>
                  <a:gd name="T44" fmla="*/ 278 w 431"/>
                  <a:gd name="T45" fmla="*/ 63 h 127"/>
                  <a:gd name="T46" fmla="*/ 302 w 431"/>
                  <a:gd name="T47" fmla="*/ 63 h 127"/>
                  <a:gd name="T48" fmla="*/ 327 w 431"/>
                  <a:gd name="T49" fmla="*/ 63 h 127"/>
                  <a:gd name="T50" fmla="*/ 351 w 431"/>
                  <a:gd name="T51" fmla="*/ 63 h 127"/>
                  <a:gd name="T52" fmla="*/ 376 w 431"/>
                  <a:gd name="T53" fmla="*/ 63 h 127"/>
                  <a:gd name="T54" fmla="*/ 400 w 431"/>
                  <a:gd name="T55" fmla="*/ 63 h 127"/>
                  <a:gd name="T56" fmla="*/ 425 w 431"/>
                  <a:gd name="T57" fmla="*/ 63 h 127"/>
                  <a:gd name="T58" fmla="*/ 427 w 431"/>
                  <a:gd name="T59" fmla="*/ 47 h 127"/>
                  <a:gd name="T60" fmla="*/ 429 w 431"/>
                  <a:gd name="T61" fmla="*/ 33 h 127"/>
                  <a:gd name="T62" fmla="*/ 429 w 431"/>
                  <a:gd name="T63" fmla="*/ 16 h 127"/>
                  <a:gd name="T64" fmla="*/ 431 w 431"/>
                  <a:gd name="T65" fmla="*/ 2 h 127"/>
                  <a:gd name="T66" fmla="*/ 417 w 431"/>
                  <a:gd name="T67" fmla="*/ 2 h 127"/>
                  <a:gd name="T68" fmla="*/ 402 w 431"/>
                  <a:gd name="T69" fmla="*/ 0 h 127"/>
                  <a:gd name="T70" fmla="*/ 388 w 431"/>
                  <a:gd name="T71" fmla="*/ 0 h 127"/>
                  <a:gd name="T72" fmla="*/ 374 w 431"/>
                  <a:gd name="T73" fmla="*/ 0 h 127"/>
                  <a:gd name="T74" fmla="*/ 362 w 431"/>
                  <a:gd name="T75" fmla="*/ 0 h 127"/>
                  <a:gd name="T76" fmla="*/ 345 w 431"/>
                  <a:gd name="T77" fmla="*/ 0 h 127"/>
                  <a:gd name="T78" fmla="*/ 331 w 431"/>
                  <a:gd name="T79" fmla="*/ 2 h 127"/>
                  <a:gd name="T80" fmla="*/ 312 w 431"/>
                  <a:gd name="T81" fmla="*/ 2 h 127"/>
                  <a:gd name="T82" fmla="*/ 294 w 431"/>
                  <a:gd name="T83" fmla="*/ 2 h 127"/>
                  <a:gd name="T84" fmla="*/ 276 w 431"/>
                  <a:gd name="T85" fmla="*/ 2 h 127"/>
                  <a:gd name="T86" fmla="*/ 253 w 431"/>
                  <a:gd name="T87" fmla="*/ 4 h 127"/>
                  <a:gd name="T88" fmla="*/ 229 w 431"/>
                  <a:gd name="T89" fmla="*/ 4 h 127"/>
                  <a:gd name="T90" fmla="*/ 202 w 431"/>
                  <a:gd name="T91" fmla="*/ 4 h 127"/>
                  <a:gd name="T92" fmla="*/ 171 w 431"/>
                  <a:gd name="T93" fmla="*/ 6 h 127"/>
                  <a:gd name="T94" fmla="*/ 139 w 431"/>
                  <a:gd name="T95" fmla="*/ 6 h 127"/>
                  <a:gd name="T96" fmla="*/ 102 w 431"/>
                  <a:gd name="T97" fmla="*/ 6 h 127"/>
                  <a:gd name="T98" fmla="*/ 90 w 431"/>
                  <a:gd name="T99" fmla="*/ 8 h 127"/>
                  <a:gd name="T100" fmla="*/ 77 w 431"/>
                  <a:gd name="T101" fmla="*/ 10 h 127"/>
                  <a:gd name="T102" fmla="*/ 65 w 431"/>
                  <a:gd name="T103" fmla="*/ 12 h 127"/>
                  <a:gd name="T104" fmla="*/ 53 w 431"/>
                  <a:gd name="T105" fmla="*/ 14 h 127"/>
                  <a:gd name="T106" fmla="*/ 38 w 431"/>
                  <a:gd name="T107" fmla="*/ 16 h 127"/>
                  <a:gd name="T108" fmla="*/ 26 w 431"/>
                  <a:gd name="T109" fmla="*/ 18 h 127"/>
                  <a:gd name="T110" fmla="*/ 14 w 431"/>
                  <a:gd name="T111" fmla="*/ 21 h 127"/>
                  <a:gd name="T112" fmla="*/ 2 w 431"/>
                  <a:gd name="T113" fmla="*/ 23 h 127"/>
                  <a:gd name="T114" fmla="*/ 2 w 431"/>
                  <a:gd name="T115" fmla="*/ 27 h 127"/>
                  <a:gd name="T116" fmla="*/ 2 w 431"/>
                  <a:gd name="T117" fmla="*/ 29 h 127"/>
                  <a:gd name="T118" fmla="*/ 2 w 431"/>
                  <a:gd name="T119" fmla="*/ 33 h 127"/>
                  <a:gd name="T120" fmla="*/ 0 w 431"/>
                  <a:gd name="T121" fmla="*/ 39 h 1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1"/>
                  <a:gd name="T184" fmla="*/ 0 h 127"/>
                  <a:gd name="T185" fmla="*/ 431 w 431"/>
                  <a:gd name="T186" fmla="*/ 127 h 1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1" h="127">
                    <a:moveTo>
                      <a:pt x="0" y="39"/>
                    </a:moveTo>
                    <a:lnTo>
                      <a:pt x="2" y="69"/>
                    </a:lnTo>
                    <a:lnTo>
                      <a:pt x="4" y="90"/>
                    </a:lnTo>
                    <a:lnTo>
                      <a:pt x="4" y="106"/>
                    </a:lnTo>
                    <a:lnTo>
                      <a:pt x="2" y="127"/>
                    </a:lnTo>
                    <a:lnTo>
                      <a:pt x="4" y="127"/>
                    </a:lnTo>
                    <a:lnTo>
                      <a:pt x="8" y="125"/>
                    </a:lnTo>
                    <a:lnTo>
                      <a:pt x="10" y="125"/>
                    </a:lnTo>
                    <a:lnTo>
                      <a:pt x="14" y="122"/>
                    </a:lnTo>
                    <a:lnTo>
                      <a:pt x="18" y="94"/>
                    </a:lnTo>
                    <a:lnTo>
                      <a:pt x="20" y="78"/>
                    </a:lnTo>
                    <a:lnTo>
                      <a:pt x="24" y="69"/>
                    </a:lnTo>
                    <a:lnTo>
                      <a:pt x="28" y="63"/>
                    </a:lnTo>
                    <a:lnTo>
                      <a:pt x="53" y="63"/>
                    </a:lnTo>
                    <a:lnTo>
                      <a:pt x="77" y="63"/>
                    </a:lnTo>
                    <a:lnTo>
                      <a:pt x="104" y="63"/>
                    </a:lnTo>
                    <a:lnTo>
                      <a:pt x="128" y="63"/>
                    </a:lnTo>
                    <a:lnTo>
                      <a:pt x="153" y="63"/>
                    </a:lnTo>
                    <a:lnTo>
                      <a:pt x="177" y="63"/>
                    </a:lnTo>
                    <a:lnTo>
                      <a:pt x="202" y="63"/>
                    </a:lnTo>
                    <a:lnTo>
                      <a:pt x="227" y="63"/>
                    </a:lnTo>
                    <a:lnTo>
                      <a:pt x="253" y="63"/>
                    </a:lnTo>
                    <a:lnTo>
                      <a:pt x="278" y="63"/>
                    </a:lnTo>
                    <a:lnTo>
                      <a:pt x="302" y="63"/>
                    </a:lnTo>
                    <a:lnTo>
                      <a:pt x="327" y="63"/>
                    </a:lnTo>
                    <a:lnTo>
                      <a:pt x="351" y="63"/>
                    </a:lnTo>
                    <a:lnTo>
                      <a:pt x="376" y="63"/>
                    </a:lnTo>
                    <a:lnTo>
                      <a:pt x="400" y="63"/>
                    </a:lnTo>
                    <a:lnTo>
                      <a:pt x="425" y="63"/>
                    </a:lnTo>
                    <a:lnTo>
                      <a:pt x="427" y="47"/>
                    </a:lnTo>
                    <a:lnTo>
                      <a:pt x="429" y="33"/>
                    </a:lnTo>
                    <a:lnTo>
                      <a:pt x="429" y="16"/>
                    </a:lnTo>
                    <a:lnTo>
                      <a:pt x="431" y="2"/>
                    </a:lnTo>
                    <a:lnTo>
                      <a:pt x="417" y="2"/>
                    </a:lnTo>
                    <a:lnTo>
                      <a:pt x="402" y="0"/>
                    </a:lnTo>
                    <a:lnTo>
                      <a:pt x="388" y="0"/>
                    </a:lnTo>
                    <a:lnTo>
                      <a:pt x="374" y="0"/>
                    </a:lnTo>
                    <a:lnTo>
                      <a:pt x="362" y="0"/>
                    </a:lnTo>
                    <a:lnTo>
                      <a:pt x="345" y="0"/>
                    </a:lnTo>
                    <a:lnTo>
                      <a:pt x="331" y="2"/>
                    </a:lnTo>
                    <a:lnTo>
                      <a:pt x="312" y="2"/>
                    </a:lnTo>
                    <a:lnTo>
                      <a:pt x="294" y="2"/>
                    </a:lnTo>
                    <a:lnTo>
                      <a:pt x="276" y="2"/>
                    </a:lnTo>
                    <a:lnTo>
                      <a:pt x="253" y="4"/>
                    </a:lnTo>
                    <a:lnTo>
                      <a:pt x="229" y="4"/>
                    </a:lnTo>
                    <a:lnTo>
                      <a:pt x="202" y="4"/>
                    </a:lnTo>
                    <a:lnTo>
                      <a:pt x="171" y="6"/>
                    </a:lnTo>
                    <a:lnTo>
                      <a:pt x="139" y="6"/>
                    </a:lnTo>
                    <a:lnTo>
                      <a:pt x="102" y="6"/>
                    </a:lnTo>
                    <a:lnTo>
                      <a:pt x="90" y="8"/>
                    </a:lnTo>
                    <a:lnTo>
                      <a:pt x="77" y="10"/>
                    </a:lnTo>
                    <a:lnTo>
                      <a:pt x="65" y="12"/>
                    </a:lnTo>
                    <a:lnTo>
                      <a:pt x="53" y="14"/>
                    </a:lnTo>
                    <a:lnTo>
                      <a:pt x="38" y="16"/>
                    </a:lnTo>
                    <a:lnTo>
                      <a:pt x="26" y="18"/>
                    </a:lnTo>
                    <a:lnTo>
                      <a:pt x="14" y="21"/>
                    </a:lnTo>
                    <a:lnTo>
                      <a:pt x="2" y="23"/>
                    </a:lnTo>
                    <a:lnTo>
                      <a:pt x="2" y="27"/>
                    </a:lnTo>
                    <a:lnTo>
                      <a:pt x="2" y="29"/>
                    </a:lnTo>
                    <a:lnTo>
                      <a:pt x="2" y="33"/>
                    </a:lnTo>
                    <a:lnTo>
                      <a:pt x="0" y="3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505"/>
              <p:cNvSpPr>
                <a:spLocks/>
              </p:cNvSpPr>
              <p:nvPr/>
            </p:nvSpPr>
            <p:spPr bwMode="auto">
              <a:xfrm>
                <a:off x="605" y="2443"/>
                <a:ext cx="429" cy="110"/>
              </a:xfrm>
              <a:custGeom>
                <a:avLst/>
                <a:gdLst>
                  <a:gd name="T0" fmla="*/ 0 w 429"/>
                  <a:gd name="T1" fmla="*/ 96 h 110"/>
                  <a:gd name="T2" fmla="*/ 4 w 429"/>
                  <a:gd name="T3" fmla="*/ 98 h 110"/>
                  <a:gd name="T4" fmla="*/ 6 w 429"/>
                  <a:gd name="T5" fmla="*/ 100 h 110"/>
                  <a:gd name="T6" fmla="*/ 10 w 429"/>
                  <a:gd name="T7" fmla="*/ 104 h 110"/>
                  <a:gd name="T8" fmla="*/ 16 w 429"/>
                  <a:gd name="T9" fmla="*/ 106 h 110"/>
                  <a:gd name="T10" fmla="*/ 51 w 429"/>
                  <a:gd name="T11" fmla="*/ 106 h 110"/>
                  <a:gd name="T12" fmla="*/ 84 w 429"/>
                  <a:gd name="T13" fmla="*/ 108 h 110"/>
                  <a:gd name="T14" fmla="*/ 118 w 429"/>
                  <a:gd name="T15" fmla="*/ 108 h 110"/>
                  <a:gd name="T16" fmla="*/ 153 w 429"/>
                  <a:gd name="T17" fmla="*/ 108 h 110"/>
                  <a:gd name="T18" fmla="*/ 186 w 429"/>
                  <a:gd name="T19" fmla="*/ 108 h 110"/>
                  <a:gd name="T20" fmla="*/ 221 w 429"/>
                  <a:gd name="T21" fmla="*/ 108 h 110"/>
                  <a:gd name="T22" fmla="*/ 253 w 429"/>
                  <a:gd name="T23" fmla="*/ 110 h 110"/>
                  <a:gd name="T24" fmla="*/ 288 w 429"/>
                  <a:gd name="T25" fmla="*/ 110 h 110"/>
                  <a:gd name="T26" fmla="*/ 305 w 429"/>
                  <a:gd name="T27" fmla="*/ 108 h 110"/>
                  <a:gd name="T28" fmla="*/ 323 w 429"/>
                  <a:gd name="T29" fmla="*/ 106 h 110"/>
                  <a:gd name="T30" fmla="*/ 339 w 429"/>
                  <a:gd name="T31" fmla="*/ 104 h 110"/>
                  <a:gd name="T32" fmla="*/ 356 w 429"/>
                  <a:gd name="T33" fmla="*/ 102 h 110"/>
                  <a:gd name="T34" fmla="*/ 374 w 429"/>
                  <a:gd name="T35" fmla="*/ 100 h 110"/>
                  <a:gd name="T36" fmla="*/ 390 w 429"/>
                  <a:gd name="T37" fmla="*/ 98 h 110"/>
                  <a:gd name="T38" fmla="*/ 407 w 429"/>
                  <a:gd name="T39" fmla="*/ 96 h 110"/>
                  <a:gd name="T40" fmla="*/ 423 w 429"/>
                  <a:gd name="T41" fmla="*/ 94 h 110"/>
                  <a:gd name="T42" fmla="*/ 425 w 429"/>
                  <a:gd name="T43" fmla="*/ 73 h 110"/>
                  <a:gd name="T44" fmla="*/ 425 w 429"/>
                  <a:gd name="T45" fmla="*/ 51 h 110"/>
                  <a:gd name="T46" fmla="*/ 427 w 429"/>
                  <a:gd name="T47" fmla="*/ 30 h 110"/>
                  <a:gd name="T48" fmla="*/ 429 w 429"/>
                  <a:gd name="T49" fmla="*/ 10 h 110"/>
                  <a:gd name="T50" fmla="*/ 427 w 429"/>
                  <a:gd name="T51" fmla="*/ 8 h 110"/>
                  <a:gd name="T52" fmla="*/ 425 w 429"/>
                  <a:gd name="T53" fmla="*/ 6 h 110"/>
                  <a:gd name="T54" fmla="*/ 423 w 429"/>
                  <a:gd name="T55" fmla="*/ 2 h 110"/>
                  <a:gd name="T56" fmla="*/ 421 w 429"/>
                  <a:gd name="T57" fmla="*/ 0 h 110"/>
                  <a:gd name="T58" fmla="*/ 354 w 429"/>
                  <a:gd name="T59" fmla="*/ 0 h 110"/>
                  <a:gd name="T60" fmla="*/ 296 w 429"/>
                  <a:gd name="T61" fmla="*/ 0 h 110"/>
                  <a:gd name="T62" fmla="*/ 245 w 429"/>
                  <a:gd name="T63" fmla="*/ 0 h 110"/>
                  <a:gd name="T64" fmla="*/ 202 w 429"/>
                  <a:gd name="T65" fmla="*/ 2 h 110"/>
                  <a:gd name="T66" fmla="*/ 163 w 429"/>
                  <a:gd name="T67" fmla="*/ 2 h 110"/>
                  <a:gd name="T68" fmla="*/ 133 w 429"/>
                  <a:gd name="T69" fmla="*/ 2 h 110"/>
                  <a:gd name="T70" fmla="*/ 106 w 429"/>
                  <a:gd name="T71" fmla="*/ 2 h 110"/>
                  <a:gd name="T72" fmla="*/ 86 w 429"/>
                  <a:gd name="T73" fmla="*/ 2 h 110"/>
                  <a:gd name="T74" fmla="*/ 67 w 429"/>
                  <a:gd name="T75" fmla="*/ 4 h 110"/>
                  <a:gd name="T76" fmla="*/ 53 w 429"/>
                  <a:gd name="T77" fmla="*/ 4 h 110"/>
                  <a:gd name="T78" fmla="*/ 41 w 429"/>
                  <a:gd name="T79" fmla="*/ 6 h 110"/>
                  <a:gd name="T80" fmla="*/ 31 w 429"/>
                  <a:gd name="T81" fmla="*/ 6 h 110"/>
                  <a:gd name="T82" fmla="*/ 22 w 429"/>
                  <a:gd name="T83" fmla="*/ 8 h 110"/>
                  <a:gd name="T84" fmla="*/ 14 w 429"/>
                  <a:gd name="T85" fmla="*/ 8 h 110"/>
                  <a:gd name="T86" fmla="*/ 8 w 429"/>
                  <a:gd name="T87" fmla="*/ 10 h 110"/>
                  <a:gd name="T88" fmla="*/ 0 w 429"/>
                  <a:gd name="T89" fmla="*/ 12 h 110"/>
                  <a:gd name="T90" fmla="*/ 0 w 429"/>
                  <a:gd name="T91" fmla="*/ 32 h 110"/>
                  <a:gd name="T92" fmla="*/ 0 w 429"/>
                  <a:gd name="T93" fmla="*/ 53 h 110"/>
                  <a:gd name="T94" fmla="*/ 0 w 429"/>
                  <a:gd name="T95" fmla="*/ 75 h 110"/>
                  <a:gd name="T96" fmla="*/ 0 w 429"/>
                  <a:gd name="T97" fmla="*/ 96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110"/>
                  <a:gd name="T149" fmla="*/ 429 w 429"/>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110">
                    <a:moveTo>
                      <a:pt x="0" y="96"/>
                    </a:moveTo>
                    <a:lnTo>
                      <a:pt x="4" y="98"/>
                    </a:lnTo>
                    <a:lnTo>
                      <a:pt x="6" y="100"/>
                    </a:lnTo>
                    <a:lnTo>
                      <a:pt x="10" y="104"/>
                    </a:lnTo>
                    <a:lnTo>
                      <a:pt x="16" y="106"/>
                    </a:lnTo>
                    <a:lnTo>
                      <a:pt x="51" y="106"/>
                    </a:lnTo>
                    <a:lnTo>
                      <a:pt x="84" y="108"/>
                    </a:lnTo>
                    <a:lnTo>
                      <a:pt x="118" y="108"/>
                    </a:lnTo>
                    <a:lnTo>
                      <a:pt x="153" y="108"/>
                    </a:lnTo>
                    <a:lnTo>
                      <a:pt x="186" y="108"/>
                    </a:lnTo>
                    <a:lnTo>
                      <a:pt x="221" y="108"/>
                    </a:lnTo>
                    <a:lnTo>
                      <a:pt x="253" y="110"/>
                    </a:lnTo>
                    <a:lnTo>
                      <a:pt x="288" y="110"/>
                    </a:lnTo>
                    <a:lnTo>
                      <a:pt x="305" y="108"/>
                    </a:lnTo>
                    <a:lnTo>
                      <a:pt x="323" y="106"/>
                    </a:lnTo>
                    <a:lnTo>
                      <a:pt x="339" y="104"/>
                    </a:lnTo>
                    <a:lnTo>
                      <a:pt x="356" y="102"/>
                    </a:lnTo>
                    <a:lnTo>
                      <a:pt x="374" y="100"/>
                    </a:lnTo>
                    <a:lnTo>
                      <a:pt x="390" y="98"/>
                    </a:lnTo>
                    <a:lnTo>
                      <a:pt x="407" y="96"/>
                    </a:lnTo>
                    <a:lnTo>
                      <a:pt x="423" y="94"/>
                    </a:lnTo>
                    <a:lnTo>
                      <a:pt x="425" y="73"/>
                    </a:lnTo>
                    <a:lnTo>
                      <a:pt x="425" y="51"/>
                    </a:lnTo>
                    <a:lnTo>
                      <a:pt x="427" y="30"/>
                    </a:lnTo>
                    <a:lnTo>
                      <a:pt x="429" y="10"/>
                    </a:lnTo>
                    <a:lnTo>
                      <a:pt x="427" y="8"/>
                    </a:lnTo>
                    <a:lnTo>
                      <a:pt x="425" y="6"/>
                    </a:lnTo>
                    <a:lnTo>
                      <a:pt x="423" y="2"/>
                    </a:lnTo>
                    <a:lnTo>
                      <a:pt x="421" y="0"/>
                    </a:lnTo>
                    <a:lnTo>
                      <a:pt x="354" y="0"/>
                    </a:lnTo>
                    <a:lnTo>
                      <a:pt x="296" y="0"/>
                    </a:lnTo>
                    <a:lnTo>
                      <a:pt x="245" y="0"/>
                    </a:lnTo>
                    <a:lnTo>
                      <a:pt x="202" y="2"/>
                    </a:lnTo>
                    <a:lnTo>
                      <a:pt x="163" y="2"/>
                    </a:lnTo>
                    <a:lnTo>
                      <a:pt x="133" y="2"/>
                    </a:lnTo>
                    <a:lnTo>
                      <a:pt x="106" y="2"/>
                    </a:lnTo>
                    <a:lnTo>
                      <a:pt x="86" y="2"/>
                    </a:lnTo>
                    <a:lnTo>
                      <a:pt x="67" y="4"/>
                    </a:lnTo>
                    <a:lnTo>
                      <a:pt x="53" y="4"/>
                    </a:lnTo>
                    <a:lnTo>
                      <a:pt x="41" y="6"/>
                    </a:lnTo>
                    <a:lnTo>
                      <a:pt x="31" y="6"/>
                    </a:lnTo>
                    <a:lnTo>
                      <a:pt x="22" y="8"/>
                    </a:lnTo>
                    <a:lnTo>
                      <a:pt x="14" y="8"/>
                    </a:lnTo>
                    <a:lnTo>
                      <a:pt x="8" y="10"/>
                    </a:lnTo>
                    <a:lnTo>
                      <a:pt x="0" y="12"/>
                    </a:lnTo>
                    <a:lnTo>
                      <a:pt x="0" y="32"/>
                    </a:lnTo>
                    <a:lnTo>
                      <a:pt x="0" y="53"/>
                    </a:lnTo>
                    <a:lnTo>
                      <a:pt x="0" y="75"/>
                    </a:lnTo>
                    <a:lnTo>
                      <a:pt x="0" y="96"/>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506"/>
              <p:cNvSpPr>
                <a:spLocks/>
              </p:cNvSpPr>
              <p:nvPr/>
            </p:nvSpPr>
            <p:spPr bwMode="auto">
              <a:xfrm>
                <a:off x="623" y="2641"/>
                <a:ext cx="428" cy="71"/>
              </a:xfrm>
              <a:custGeom>
                <a:avLst/>
                <a:gdLst>
                  <a:gd name="T0" fmla="*/ 0 w 428"/>
                  <a:gd name="T1" fmla="*/ 59 h 71"/>
                  <a:gd name="T2" fmla="*/ 27 w 428"/>
                  <a:gd name="T3" fmla="*/ 59 h 71"/>
                  <a:gd name="T4" fmla="*/ 53 w 428"/>
                  <a:gd name="T5" fmla="*/ 59 h 71"/>
                  <a:gd name="T6" fmla="*/ 80 w 428"/>
                  <a:gd name="T7" fmla="*/ 61 h 71"/>
                  <a:gd name="T8" fmla="*/ 107 w 428"/>
                  <a:gd name="T9" fmla="*/ 61 h 71"/>
                  <a:gd name="T10" fmla="*/ 133 w 428"/>
                  <a:gd name="T11" fmla="*/ 61 h 71"/>
                  <a:gd name="T12" fmla="*/ 160 w 428"/>
                  <a:gd name="T13" fmla="*/ 63 h 71"/>
                  <a:gd name="T14" fmla="*/ 186 w 428"/>
                  <a:gd name="T15" fmla="*/ 63 h 71"/>
                  <a:gd name="T16" fmla="*/ 213 w 428"/>
                  <a:gd name="T17" fmla="*/ 65 h 71"/>
                  <a:gd name="T18" fmla="*/ 240 w 428"/>
                  <a:gd name="T19" fmla="*/ 65 h 71"/>
                  <a:gd name="T20" fmla="*/ 266 w 428"/>
                  <a:gd name="T21" fmla="*/ 65 h 71"/>
                  <a:gd name="T22" fmla="*/ 293 w 428"/>
                  <a:gd name="T23" fmla="*/ 67 h 71"/>
                  <a:gd name="T24" fmla="*/ 319 w 428"/>
                  <a:gd name="T25" fmla="*/ 67 h 71"/>
                  <a:gd name="T26" fmla="*/ 346 w 428"/>
                  <a:gd name="T27" fmla="*/ 69 h 71"/>
                  <a:gd name="T28" fmla="*/ 372 w 428"/>
                  <a:gd name="T29" fmla="*/ 69 h 71"/>
                  <a:gd name="T30" fmla="*/ 401 w 428"/>
                  <a:gd name="T31" fmla="*/ 71 h 71"/>
                  <a:gd name="T32" fmla="*/ 428 w 428"/>
                  <a:gd name="T33" fmla="*/ 71 h 71"/>
                  <a:gd name="T34" fmla="*/ 426 w 428"/>
                  <a:gd name="T35" fmla="*/ 55 h 71"/>
                  <a:gd name="T36" fmla="*/ 424 w 428"/>
                  <a:gd name="T37" fmla="*/ 38 h 71"/>
                  <a:gd name="T38" fmla="*/ 421 w 428"/>
                  <a:gd name="T39" fmla="*/ 24 h 71"/>
                  <a:gd name="T40" fmla="*/ 419 w 428"/>
                  <a:gd name="T41" fmla="*/ 8 h 71"/>
                  <a:gd name="T42" fmla="*/ 395 w 428"/>
                  <a:gd name="T43" fmla="*/ 8 h 71"/>
                  <a:gd name="T44" fmla="*/ 368 w 428"/>
                  <a:gd name="T45" fmla="*/ 8 h 71"/>
                  <a:gd name="T46" fmla="*/ 344 w 428"/>
                  <a:gd name="T47" fmla="*/ 6 h 71"/>
                  <a:gd name="T48" fmla="*/ 317 w 428"/>
                  <a:gd name="T49" fmla="*/ 6 h 71"/>
                  <a:gd name="T50" fmla="*/ 293 w 428"/>
                  <a:gd name="T51" fmla="*/ 6 h 71"/>
                  <a:gd name="T52" fmla="*/ 268 w 428"/>
                  <a:gd name="T53" fmla="*/ 6 h 71"/>
                  <a:gd name="T54" fmla="*/ 242 w 428"/>
                  <a:gd name="T55" fmla="*/ 4 h 71"/>
                  <a:gd name="T56" fmla="*/ 217 w 428"/>
                  <a:gd name="T57" fmla="*/ 4 h 71"/>
                  <a:gd name="T58" fmla="*/ 190 w 428"/>
                  <a:gd name="T59" fmla="*/ 4 h 71"/>
                  <a:gd name="T60" fmla="*/ 166 w 428"/>
                  <a:gd name="T61" fmla="*/ 2 h 71"/>
                  <a:gd name="T62" fmla="*/ 141 w 428"/>
                  <a:gd name="T63" fmla="*/ 2 h 71"/>
                  <a:gd name="T64" fmla="*/ 115 w 428"/>
                  <a:gd name="T65" fmla="*/ 2 h 71"/>
                  <a:gd name="T66" fmla="*/ 90 w 428"/>
                  <a:gd name="T67" fmla="*/ 2 h 71"/>
                  <a:gd name="T68" fmla="*/ 64 w 428"/>
                  <a:gd name="T69" fmla="*/ 0 h 71"/>
                  <a:gd name="T70" fmla="*/ 39 w 428"/>
                  <a:gd name="T71" fmla="*/ 0 h 71"/>
                  <a:gd name="T72" fmla="*/ 13 w 428"/>
                  <a:gd name="T73" fmla="*/ 0 h 71"/>
                  <a:gd name="T74" fmla="*/ 8 w 428"/>
                  <a:gd name="T75" fmla="*/ 6 h 71"/>
                  <a:gd name="T76" fmla="*/ 6 w 428"/>
                  <a:gd name="T77" fmla="*/ 14 h 71"/>
                  <a:gd name="T78" fmla="*/ 4 w 428"/>
                  <a:gd name="T79" fmla="*/ 30 h 71"/>
                  <a:gd name="T80" fmla="*/ 0 w 428"/>
                  <a:gd name="T81" fmla="*/ 59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8"/>
                  <a:gd name="T124" fmla="*/ 0 h 71"/>
                  <a:gd name="T125" fmla="*/ 428 w 428"/>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8" h="71">
                    <a:moveTo>
                      <a:pt x="0" y="59"/>
                    </a:moveTo>
                    <a:lnTo>
                      <a:pt x="27" y="59"/>
                    </a:lnTo>
                    <a:lnTo>
                      <a:pt x="53" y="59"/>
                    </a:lnTo>
                    <a:lnTo>
                      <a:pt x="80" y="61"/>
                    </a:lnTo>
                    <a:lnTo>
                      <a:pt x="107" y="61"/>
                    </a:lnTo>
                    <a:lnTo>
                      <a:pt x="133" y="61"/>
                    </a:lnTo>
                    <a:lnTo>
                      <a:pt x="160" y="63"/>
                    </a:lnTo>
                    <a:lnTo>
                      <a:pt x="186" y="63"/>
                    </a:lnTo>
                    <a:lnTo>
                      <a:pt x="213" y="65"/>
                    </a:lnTo>
                    <a:lnTo>
                      <a:pt x="240" y="65"/>
                    </a:lnTo>
                    <a:lnTo>
                      <a:pt x="266" y="65"/>
                    </a:lnTo>
                    <a:lnTo>
                      <a:pt x="293" y="67"/>
                    </a:lnTo>
                    <a:lnTo>
                      <a:pt x="319" y="67"/>
                    </a:lnTo>
                    <a:lnTo>
                      <a:pt x="346" y="69"/>
                    </a:lnTo>
                    <a:lnTo>
                      <a:pt x="372" y="69"/>
                    </a:lnTo>
                    <a:lnTo>
                      <a:pt x="401" y="71"/>
                    </a:lnTo>
                    <a:lnTo>
                      <a:pt x="428" y="71"/>
                    </a:lnTo>
                    <a:lnTo>
                      <a:pt x="426" y="55"/>
                    </a:lnTo>
                    <a:lnTo>
                      <a:pt x="424" y="38"/>
                    </a:lnTo>
                    <a:lnTo>
                      <a:pt x="421" y="24"/>
                    </a:lnTo>
                    <a:lnTo>
                      <a:pt x="419" y="8"/>
                    </a:lnTo>
                    <a:lnTo>
                      <a:pt x="395" y="8"/>
                    </a:lnTo>
                    <a:lnTo>
                      <a:pt x="368" y="8"/>
                    </a:lnTo>
                    <a:lnTo>
                      <a:pt x="344" y="6"/>
                    </a:lnTo>
                    <a:lnTo>
                      <a:pt x="317" y="6"/>
                    </a:lnTo>
                    <a:lnTo>
                      <a:pt x="293" y="6"/>
                    </a:lnTo>
                    <a:lnTo>
                      <a:pt x="268" y="6"/>
                    </a:lnTo>
                    <a:lnTo>
                      <a:pt x="242" y="4"/>
                    </a:lnTo>
                    <a:lnTo>
                      <a:pt x="217" y="4"/>
                    </a:lnTo>
                    <a:lnTo>
                      <a:pt x="190" y="4"/>
                    </a:lnTo>
                    <a:lnTo>
                      <a:pt x="166" y="2"/>
                    </a:lnTo>
                    <a:lnTo>
                      <a:pt x="141" y="2"/>
                    </a:lnTo>
                    <a:lnTo>
                      <a:pt x="115" y="2"/>
                    </a:lnTo>
                    <a:lnTo>
                      <a:pt x="90" y="2"/>
                    </a:lnTo>
                    <a:lnTo>
                      <a:pt x="64" y="0"/>
                    </a:lnTo>
                    <a:lnTo>
                      <a:pt x="39" y="0"/>
                    </a:lnTo>
                    <a:lnTo>
                      <a:pt x="13" y="0"/>
                    </a:lnTo>
                    <a:lnTo>
                      <a:pt x="8" y="6"/>
                    </a:lnTo>
                    <a:lnTo>
                      <a:pt x="6" y="14"/>
                    </a:lnTo>
                    <a:lnTo>
                      <a:pt x="4" y="30"/>
                    </a:lnTo>
                    <a:lnTo>
                      <a:pt x="0" y="5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507"/>
              <p:cNvSpPr>
                <a:spLocks/>
              </p:cNvSpPr>
              <p:nvPr/>
            </p:nvSpPr>
            <p:spPr bwMode="auto">
              <a:xfrm>
                <a:off x="629" y="2357"/>
                <a:ext cx="393" cy="78"/>
              </a:xfrm>
              <a:custGeom>
                <a:avLst/>
                <a:gdLst>
                  <a:gd name="T0" fmla="*/ 0 w 393"/>
                  <a:gd name="T1" fmla="*/ 65 h 78"/>
                  <a:gd name="T2" fmla="*/ 19 w 393"/>
                  <a:gd name="T3" fmla="*/ 65 h 78"/>
                  <a:gd name="T4" fmla="*/ 37 w 393"/>
                  <a:gd name="T5" fmla="*/ 68 h 78"/>
                  <a:gd name="T6" fmla="*/ 56 w 393"/>
                  <a:gd name="T7" fmla="*/ 70 h 78"/>
                  <a:gd name="T8" fmla="*/ 76 w 393"/>
                  <a:gd name="T9" fmla="*/ 72 h 78"/>
                  <a:gd name="T10" fmla="*/ 94 w 393"/>
                  <a:gd name="T11" fmla="*/ 72 h 78"/>
                  <a:gd name="T12" fmla="*/ 113 w 393"/>
                  <a:gd name="T13" fmla="*/ 74 h 78"/>
                  <a:gd name="T14" fmla="*/ 131 w 393"/>
                  <a:gd name="T15" fmla="*/ 76 h 78"/>
                  <a:gd name="T16" fmla="*/ 150 w 393"/>
                  <a:gd name="T17" fmla="*/ 78 h 78"/>
                  <a:gd name="T18" fmla="*/ 180 w 393"/>
                  <a:gd name="T19" fmla="*/ 76 h 78"/>
                  <a:gd name="T20" fmla="*/ 209 w 393"/>
                  <a:gd name="T21" fmla="*/ 74 h 78"/>
                  <a:gd name="T22" fmla="*/ 240 w 393"/>
                  <a:gd name="T23" fmla="*/ 72 h 78"/>
                  <a:gd name="T24" fmla="*/ 270 w 393"/>
                  <a:gd name="T25" fmla="*/ 70 h 78"/>
                  <a:gd name="T26" fmla="*/ 301 w 393"/>
                  <a:gd name="T27" fmla="*/ 70 h 78"/>
                  <a:gd name="T28" fmla="*/ 332 w 393"/>
                  <a:gd name="T29" fmla="*/ 68 h 78"/>
                  <a:gd name="T30" fmla="*/ 362 w 393"/>
                  <a:gd name="T31" fmla="*/ 65 h 78"/>
                  <a:gd name="T32" fmla="*/ 393 w 393"/>
                  <a:gd name="T33" fmla="*/ 63 h 78"/>
                  <a:gd name="T34" fmla="*/ 393 w 393"/>
                  <a:gd name="T35" fmla="*/ 47 h 78"/>
                  <a:gd name="T36" fmla="*/ 393 w 393"/>
                  <a:gd name="T37" fmla="*/ 33 h 78"/>
                  <a:gd name="T38" fmla="*/ 393 w 393"/>
                  <a:gd name="T39" fmla="*/ 17 h 78"/>
                  <a:gd name="T40" fmla="*/ 393 w 393"/>
                  <a:gd name="T41" fmla="*/ 0 h 78"/>
                  <a:gd name="T42" fmla="*/ 381 w 393"/>
                  <a:gd name="T43" fmla="*/ 0 h 78"/>
                  <a:gd name="T44" fmla="*/ 364 w 393"/>
                  <a:gd name="T45" fmla="*/ 0 h 78"/>
                  <a:gd name="T46" fmla="*/ 346 w 393"/>
                  <a:gd name="T47" fmla="*/ 0 h 78"/>
                  <a:gd name="T48" fmla="*/ 321 w 393"/>
                  <a:gd name="T49" fmla="*/ 0 h 78"/>
                  <a:gd name="T50" fmla="*/ 297 w 393"/>
                  <a:gd name="T51" fmla="*/ 2 h 78"/>
                  <a:gd name="T52" fmla="*/ 270 w 393"/>
                  <a:gd name="T53" fmla="*/ 4 h 78"/>
                  <a:gd name="T54" fmla="*/ 242 w 393"/>
                  <a:gd name="T55" fmla="*/ 6 h 78"/>
                  <a:gd name="T56" fmla="*/ 213 w 393"/>
                  <a:gd name="T57" fmla="*/ 8 h 78"/>
                  <a:gd name="T58" fmla="*/ 182 w 393"/>
                  <a:gd name="T59" fmla="*/ 10 h 78"/>
                  <a:gd name="T60" fmla="*/ 154 w 393"/>
                  <a:gd name="T61" fmla="*/ 12 h 78"/>
                  <a:gd name="T62" fmla="*/ 125 w 393"/>
                  <a:gd name="T63" fmla="*/ 14 h 78"/>
                  <a:gd name="T64" fmla="*/ 97 w 393"/>
                  <a:gd name="T65" fmla="*/ 17 h 78"/>
                  <a:gd name="T66" fmla="*/ 70 w 393"/>
                  <a:gd name="T67" fmla="*/ 19 h 78"/>
                  <a:gd name="T68" fmla="*/ 47 w 393"/>
                  <a:gd name="T69" fmla="*/ 19 h 78"/>
                  <a:gd name="T70" fmla="*/ 27 w 393"/>
                  <a:gd name="T71" fmla="*/ 19 h 78"/>
                  <a:gd name="T72" fmla="*/ 9 w 393"/>
                  <a:gd name="T73" fmla="*/ 19 h 78"/>
                  <a:gd name="T74" fmla="*/ 7 w 393"/>
                  <a:gd name="T75" fmla="*/ 31 h 78"/>
                  <a:gd name="T76" fmla="*/ 4 w 393"/>
                  <a:gd name="T77" fmla="*/ 41 h 78"/>
                  <a:gd name="T78" fmla="*/ 2 w 393"/>
                  <a:gd name="T79" fmla="*/ 53 h 78"/>
                  <a:gd name="T80" fmla="*/ 0 w 393"/>
                  <a:gd name="T81" fmla="*/ 65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3"/>
                  <a:gd name="T124" fmla="*/ 0 h 78"/>
                  <a:gd name="T125" fmla="*/ 393 w 393"/>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3" h="78">
                    <a:moveTo>
                      <a:pt x="0" y="65"/>
                    </a:moveTo>
                    <a:lnTo>
                      <a:pt x="19" y="65"/>
                    </a:lnTo>
                    <a:lnTo>
                      <a:pt x="37" y="68"/>
                    </a:lnTo>
                    <a:lnTo>
                      <a:pt x="56" y="70"/>
                    </a:lnTo>
                    <a:lnTo>
                      <a:pt x="76" y="72"/>
                    </a:lnTo>
                    <a:lnTo>
                      <a:pt x="94" y="72"/>
                    </a:lnTo>
                    <a:lnTo>
                      <a:pt x="113" y="74"/>
                    </a:lnTo>
                    <a:lnTo>
                      <a:pt x="131" y="76"/>
                    </a:lnTo>
                    <a:lnTo>
                      <a:pt x="150" y="78"/>
                    </a:lnTo>
                    <a:lnTo>
                      <a:pt x="180" y="76"/>
                    </a:lnTo>
                    <a:lnTo>
                      <a:pt x="209" y="74"/>
                    </a:lnTo>
                    <a:lnTo>
                      <a:pt x="240" y="72"/>
                    </a:lnTo>
                    <a:lnTo>
                      <a:pt x="270" y="70"/>
                    </a:lnTo>
                    <a:lnTo>
                      <a:pt x="301" y="70"/>
                    </a:lnTo>
                    <a:lnTo>
                      <a:pt x="332" y="68"/>
                    </a:lnTo>
                    <a:lnTo>
                      <a:pt x="362" y="65"/>
                    </a:lnTo>
                    <a:lnTo>
                      <a:pt x="393" y="63"/>
                    </a:lnTo>
                    <a:lnTo>
                      <a:pt x="393" y="47"/>
                    </a:lnTo>
                    <a:lnTo>
                      <a:pt x="393" y="33"/>
                    </a:lnTo>
                    <a:lnTo>
                      <a:pt x="393" y="17"/>
                    </a:lnTo>
                    <a:lnTo>
                      <a:pt x="393" y="0"/>
                    </a:lnTo>
                    <a:lnTo>
                      <a:pt x="381" y="0"/>
                    </a:lnTo>
                    <a:lnTo>
                      <a:pt x="364" y="0"/>
                    </a:lnTo>
                    <a:lnTo>
                      <a:pt x="346" y="0"/>
                    </a:lnTo>
                    <a:lnTo>
                      <a:pt x="321" y="0"/>
                    </a:lnTo>
                    <a:lnTo>
                      <a:pt x="297" y="2"/>
                    </a:lnTo>
                    <a:lnTo>
                      <a:pt x="270" y="4"/>
                    </a:lnTo>
                    <a:lnTo>
                      <a:pt x="242" y="6"/>
                    </a:lnTo>
                    <a:lnTo>
                      <a:pt x="213" y="8"/>
                    </a:lnTo>
                    <a:lnTo>
                      <a:pt x="182" y="10"/>
                    </a:lnTo>
                    <a:lnTo>
                      <a:pt x="154" y="12"/>
                    </a:lnTo>
                    <a:lnTo>
                      <a:pt x="125" y="14"/>
                    </a:lnTo>
                    <a:lnTo>
                      <a:pt x="97" y="17"/>
                    </a:lnTo>
                    <a:lnTo>
                      <a:pt x="70" y="19"/>
                    </a:lnTo>
                    <a:lnTo>
                      <a:pt x="47" y="19"/>
                    </a:lnTo>
                    <a:lnTo>
                      <a:pt x="27" y="19"/>
                    </a:lnTo>
                    <a:lnTo>
                      <a:pt x="9" y="19"/>
                    </a:lnTo>
                    <a:lnTo>
                      <a:pt x="7" y="31"/>
                    </a:lnTo>
                    <a:lnTo>
                      <a:pt x="4" y="41"/>
                    </a:lnTo>
                    <a:lnTo>
                      <a:pt x="2" y="53"/>
                    </a:lnTo>
                    <a:lnTo>
                      <a:pt x="0" y="65"/>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508"/>
              <p:cNvSpPr>
                <a:spLocks/>
              </p:cNvSpPr>
              <p:nvPr/>
            </p:nvSpPr>
            <p:spPr bwMode="auto">
              <a:xfrm>
                <a:off x="658" y="2296"/>
                <a:ext cx="458" cy="277"/>
              </a:xfrm>
              <a:custGeom>
                <a:avLst/>
                <a:gdLst>
                  <a:gd name="T0" fmla="*/ 0 w 458"/>
                  <a:gd name="T1" fmla="*/ 37 h 277"/>
                  <a:gd name="T2" fmla="*/ 0 w 458"/>
                  <a:gd name="T3" fmla="*/ 41 h 277"/>
                  <a:gd name="T4" fmla="*/ 2 w 458"/>
                  <a:gd name="T5" fmla="*/ 47 h 277"/>
                  <a:gd name="T6" fmla="*/ 6 w 458"/>
                  <a:gd name="T7" fmla="*/ 53 h 277"/>
                  <a:gd name="T8" fmla="*/ 8 w 458"/>
                  <a:gd name="T9" fmla="*/ 61 h 277"/>
                  <a:gd name="T10" fmla="*/ 25 w 458"/>
                  <a:gd name="T11" fmla="*/ 61 h 277"/>
                  <a:gd name="T12" fmla="*/ 41 w 458"/>
                  <a:gd name="T13" fmla="*/ 61 h 277"/>
                  <a:gd name="T14" fmla="*/ 57 w 458"/>
                  <a:gd name="T15" fmla="*/ 61 h 277"/>
                  <a:gd name="T16" fmla="*/ 76 w 458"/>
                  <a:gd name="T17" fmla="*/ 61 h 277"/>
                  <a:gd name="T18" fmla="*/ 92 w 458"/>
                  <a:gd name="T19" fmla="*/ 61 h 277"/>
                  <a:gd name="T20" fmla="*/ 108 w 458"/>
                  <a:gd name="T21" fmla="*/ 61 h 277"/>
                  <a:gd name="T22" fmla="*/ 127 w 458"/>
                  <a:gd name="T23" fmla="*/ 63 h 277"/>
                  <a:gd name="T24" fmla="*/ 143 w 458"/>
                  <a:gd name="T25" fmla="*/ 63 h 277"/>
                  <a:gd name="T26" fmla="*/ 174 w 458"/>
                  <a:gd name="T27" fmla="*/ 59 h 277"/>
                  <a:gd name="T28" fmla="*/ 202 w 458"/>
                  <a:gd name="T29" fmla="*/ 55 h 277"/>
                  <a:gd name="T30" fmla="*/ 233 w 458"/>
                  <a:gd name="T31" fmla="*/ 51 h 277"/>
                  <a:gd name="T32" fmla="*/ 264 w 458"/>
                  <a:gd name="T33" fmla="*/ 49 h 277"/>
                  <a:gd name="T34" fmla="*/ 294 w 458"/>
                  <a:gd name="T35" fmla="*/ 45 h 277"/>
                  <a:gd name="T36" fmla="*/ 325 w 458"/>
                  <a:gd name="T37" fmla="*/ 41 h 277"/>
                  <a:gd name="T38" fmla="*/ 354 w 458"/>
                  <a:gd name="T39" fmla="*/ 39 h 277"/>
                  <a:gd name="T40" fmla="*/ 384 w 458"/>
                  <a:gd name="T41" fmla="*/ 35 h 277"/>
                  <a:gd name="T42" fmla="*/ 382 w 458"/>
                  <a:gd name="T43" fmla="*/ 55 h 277"/>
                  <a:gd name="T44" fmla="*/ 382 w 458"/>
                  <a:gd name="T45" fmla="*/ 75 h 277"/>
                  <a:gd name="T46" fmla="*/ 382 w 458"/>
                  <a:gd name="T47" fmla="*/ 96 h 277"/>
                  <a:gd name="T48" fmla="*/ 382 w 458"/>
                  <a:gd name="T49" fmla="*/ 116 h 277"/>
                  <a:gd name="T50" fmla="*/ 391 w 458"/>
                  <a:gd name="T51" fmla="*/ 118 h 277"/>
                  <a:gd name="T52" fmla="*/ 401 w 458"/>
                  <a:gd name="T53" fmla="*/ 120 h 277"/>
                  <a:gd name="T54" fmla="*/ 409 w 458"/>
                  <a:gd name="T55" fmla="*/ 122 h 277"/>
                  <a:gd name="T56" fmla="*/ 417 w 458"/>
                  <a:gd name="T57" fmla="*/ 124 h 277"/>
                  <a:gd name="T58" fmla="*/ 415 w 458"/>
                  <a:gd name="T59" fmla="*/ 159 h 277"/>
                  <a:gd name="T60" fmla="*/ 411 w 458"/>
                  <a:gd name="T61" fmla="*/ 196 h 277"/>
                  <a:gd name="T62" fmla="*/ 409 w 458"/>
                  <a:gd name="T63" fmla="*/ 232 h 277"/>
                  <a:gd name="T64" fmla="*/ 405 w 458"/>
                  <a:gd name="T65" fmla="*/ 269 h 277"/>
                  <a:gd name="T66" fmla="*/ 411 w 458"/>
                  <a:gd name="T67" fmla="*/ 275 h 277"/>
                  <a:gd name="T68" fmla="*/ 417 w 458"/>
                  <a:gd name="T69" fmla="*/ 277 h 277"/>
                  <a:gd name="T70" fmla="*/ 427 w 458"/>
                  <a:gd name="T71" fmla="*/ 277 h 277"/>
                  <a:gd name="T72" fmla="*/ 446 w 458"/>
                  <a:gd name="T73" fmla="*/ 277 h 277"/>
                  <a:gd name="T74" fmla="*/ 450 w 458"/>
                  <a:gd name="T75" fmla="*/ 257 h 277"/>
                  <a:gd name="T76" fmla="*/ 454 w 458"/>
                  <a:gd name="T77" fmla="*/ 220 h 277"/>
                  <a:gd name="T78" fmla="*/ 456 w 458"/>
                  <a:gd name="T79" fmla="*/ 145 h 277"/>
                  <a:gd name="T80" fmla="*/ 458 w 458"/>
                  <a:gd name="T81" fmla="*/ 0 h 277"/>
                  <a:gd name="T82" fmla="*/ 429 w 458"/>
                  <a:gd name="T83" fmla="*/ 0 h 277"/>
                  <a:gd name="T84" fmla="*/ 403 w 458"/>
                  <a:gd name="T85" fmla="*/ 0 h 277"/>
                  <a:gd name="T86" fmla="*/ 374 w 458"/>
                  <a:gd name="T87" fmla="*/ 0 h 277"/>
                  <a:gd name="T88" fmla="*/ 346 w 458"/>
                  <a:gd name="T89" fmla="*/ 2 h 277"/>
                  <a:gd name="T90" fmla="*/ 319 w 458"/>
                  <a:gd name="T91" fmla="*/ 2 h 277"/>
                  <a:gd name="T92" fmla="*/ 290 w 458"/>
                  <a:gd name="T93" fmla="*/ 2 h 277"/>
                  <a:gd name="T94" fmla="*/ 264 w 458"/>
                  <a:gd name="T95" fmla="*/ 2 h 277"/>
                  <a:gd name="T96" fmla="*/ 235 w 458"/>
                  <a:gd name="T97" fmla="*/ 2 h 277"/>
                  <a:gd name="T98" fmla="*/ 207 w 458"/>
                  <a:gd name="T99" fmla="*/ 2 h 277"/>
                  <a:gd name="T100" fmla="*/ 180 w 458"/>
                  <a:gd name="T101" fmla="*/ 2 h 277"/>
                  <a:gd name="T102" fmla="*/ 151 w 458"/>
                  <a:gd name="T103" fmla="*/ 2 h 277"/>
                  <a:gd name="T104" fmla="*/ 125 w 458"/>
                  <a:gd name="T105" fmla="*/ 2 h 277"/>
                  <a:gd name="T106" fmla="*/ 96 w 458"/>
                  <a:gd name="T107" fmla="*/ 4 h 277"/>
                  <a:gd name="T108" fmla="*/ 68 w 458"/>
                  <a:gd name="T109" fmla="*/ 4 h 277"/>
                  <a:gd name="T110" fmla="*/ 41 w 458"/>
                  <a:gd name="T111" fmla="*/ 4 h 277"/>
                  <a:gd name="T112" fmla="*/ 12 w 458"/>
                  <a:gd name="T113" fmla="*/ 4 h 277"/>
                  <a:gd name="T114" fmla="*/ 6 w 458"/>
                  <a:gd name="T115" fmla="*/ 12 h 277"/>
                  <a:gd name="T116" fmla="*/ 2 w 458"/>
                  <a:gd name="T117" fmla="*/ 18 h 277"/>
                  <a:gd name="T118" fmla="*/ 0 w 458"/>
                  <a:gd name="T119" fmla="*/ 27 h 277"/>
                  <a:gd name="T120" fmla="*/ 0 w 458"/>
                  <a:gd name="T121" fmla="*/ 37 h 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8"/>
                  <a:gd name="T184" fmla="*/ 0 h 277"/>
                  <a:gd name="T185" fmla="*/ 458 w 458"/>
                  <a:gd name="T186" fmla="*/ 277 h 2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8" h="277">
                    <a:moveTo>
                      <a:pt x="0" y="37"/>
                    </a:moveTo>
                    <a:lnTo>
                      <a:pt x="0" y="41"/>
                    </a:lnTo>
                    <a:lnTo>
                      <a:pt x="2" y="47"/>
                    </a:lnTo>
                    <a:lnTo>
                      <a:pt x="6" y="53"/>
                    </a:lnTo>
                    <a:lnTo>
                      <a:pt x="8" y="61"/>
                    </a:lnTo>
                    <a:lnTo>
                      <a:pt x="25" y="61"/>
                    </a:lnTo>
                    <a:lnTo>
                      <a:pt x="41" y="61"/>
                    </a:lnTo>
                    <a:lnTo>
                      <a:pt x="57" y="61"/>
                    </a:lnTo>
                    <a:lnTo>
                      <a:pt x="76" y="61"/>
                    </a:lnTo>
                    <a:lnTo>
                      <a:pt x="92" y="61"/>
                    </a:lnTo>
                    <a:lnTo>
                      <a:pt x="108" y="61"/>
                    </a:lnTo>
                    <a:lnTo>
                      <a:pt x="127" y="63"/>
                    </a:lnTo>
                    <a:lnTo>
                      <a:pt x="143" y="63"/>
                    </a:lnTo>
                    <a:lnTo>
                      <a:pt x="174" y="59"/>
                    </a:lnTo>
                    <a:lnTo>
                      <a:pt x="202" y="55"/>
                    </a:lnTo>
                    <a:lnTo>
                      <a:pt x="233" y="51"/>
                    </a:lnTo>
                    <a:lnTo>
                      <a:pt x="264" y="49"/>
                    </a:lnTo>
                    <a:lnTo>
                      <a:pt x="294" y="45"/>
                    </a:lnTo>
                    <a:lnTo>
                      <a:pt x="325" y="41"/>
                    </a:lnTo>
                    <a:lnTo>
                      <a:pt x="354" y="39"/>
                    </a:lnTo>
                    <a:lnTo>
                      <a:pt x="384" y="35"/>
                    </a:lnTo>
                    <a:lnTo>
                      <a:pt x="382" y="55"/>
                    </a:lnTo>
                    <a:lnTo>
                      <a:pt x="382" y="75"/>
                    </a:lnTo>
                    <a:lnTo>
                      <a:pt x="382" y="96"/>
                    </a:lnTo>
                    <a:lnTo>
                      <a:pt x="382" y="116"/>
                    </a:lnTo>
                    <a:lnTo>
                      <a:pt x="391" y="118"/>
                    </a:lnTo>
                    <a:lnTo>
                      <a:pt x="401" y="120"/>
                    </a:lnTo>
                    <a:lnTo>
                      <a:pt x="409" y="122"/>
                    </a:lnTo>
                    <a:lnTo>
                      <a:pt x="417" y="124"/>
                    </a:lnTo>
                    <a:lnTo>
                      <a:pt x="415" y="159"/>
                    </a:lnTo>
                    <a:lnTo>
                      <a:pt x="411" y="196"/>
                    </a:lnTo>
                    <a:lnTo>
                      <a:pt x="409" y="232"/>
                    </a:lnTo>
                    <a:lnTo>
                      <a:pt x="405" y="269"/>
                    </a:lnTo>
                    <a:lnTo>
                      <a:pt x="411" y="275"/>
                    </a:lnTo>
                    <a:lnTo>
                      <a:pt x="417" y="277"/>
                    </a:lnTo>
                    <a:lnTo>
                      <a:pt x="427" y="277"/>
                    </a:lnTo>
                    <a:lnTo>
                      <a:pt x="446" y="277"/>
                    </a:lnTo>
                    <a:lnTo>
                      <a:pt x="450" y="257"/>
                    </a:lnTo>
                    <a:lnTo>
                      <a:pt x="454" y="220"/>
                    </a:lnTo>
                    <a:lnTo>
                      <a:pt x="456" y="145"/>
                    </a:lnTo>
                    <a:lnTo>
                      <a:pt x="458" y="0"/>
                    </a:lnTo>
                    <a:lnTo>
                      <a:pt x="429" y="0"/>
                    </a:lnTo>
                    <a:lnTo>
                      <a:pt x="403" y="0"/>
                    </a:lnTo>
                    <a:lnTo>
                      <a:pt x="374" y="0"/>
                    </a:lnTo>
                    <a:lnTo>
                      <a:pt x="346" y="2"/>
                    </a:lnTo>
                    <a:lnTo>
                      <a:pt x="319" y="2"/>
                    </a:lnTo>
                    <a:lnTo>
                      <a:pt x="290" y="2"/>
                    </a:lnTo>
                    <a:lnTo>
                      <a:pt x="264" y="2"/>
                    </a:lnTo>
                    <a:lnTo>
                      <a:pt x="235" y="2"/>
                    </a:lnTo>
                    <a:lnTo>
                      <a:pt x="207" y="2"/>
                    </a:lnTo>
                    <a:lnTo>
                      <a:pt x="180" y="2"/>
                    </a:lnTo>
                    <a:lnTo>
                      <a:pt x="151" y="2"/>
                    </a:lnTo>
                    <a:lnTo>
                      <a:pt x="125" y="2"/>
                    </a:lnTo>
                    <a:lnTo>
                      <a:pt x="96" y="4"/>
                    </a:lnTo>
                    <a:lnTo>
                      <a:pt x="68" y="4"/>
                    </a:lnTo>
                    <a:lnTo>
                      <a:pt x="41" y="4"/>
                    </a:lnTo>
                    <a:lnTo>
                      <a:pt x="12" y="4"/>
                    </a:lnTo>
                    <a:lnTo>
                      <a:pt x="6" y="12"/>
                    </a:lnTo>
                    <a:lnTo>
                      <a:pt x="2" y="18"/>
                    </a:lnTo>
                    <a:lnTo>
                      <a:pt x="0" y="27"/>
                    </a:lnTo>
                    <a:lnTo>
                      <a:pt x="0" y="3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Freeform 509"/>
              <p:cNvSpPr>
                <a:spLocks/>
              </p:cNvSpPr>
              <p:nvPr/>
            </p:nvSpPr>
            <p:spPr bwMode="auto">
              <a:xfrm>
                <a:off x="1071" y="2688"/>
                <a:ext cx="521" cy="387"/>
              </a:xfrm>
              <a:custGeom>
                <a:avLst/>
                <a:gdLst>
                  <a:gd name="T0" fmla="*/ 2 w 521"/>
                  <a:gd name="T1" fmla="*/ 352 h 387"/>
                  <a:gd name="T2" fmla="*/ 2 w 521"/>
                  <a:gd name="T3" fmla="*/ 371 h 387"/>
                  <a:gd name="T4" fmla="*/ 31 w 521"/>
                  <a:gd name="T5" fmla="*/ 379 h 387"/>
                  <a:gd name="T6" fmla="*/ 86 w 521"/>
                  <a:gd name="T7" fmla="*/ 381 h 387"/>
                  <a:gd name="T8" fmla="*/ 141 w 521"/>
                  <a:gd name="T9" fmla="*/ 381 h 387"/>
                  <a:gd name="T10" fmla="*/ 196 w 521"/>
                  <a:gd name="T11" fmla="*/ 381 h 387"/>
                  <a:gd name="T12" fmla="*/ 254 w 521"/>
                  <a:gd name="T13" fmla="*/ 383 h 387"/>
                  <a:gd name="T14" fmla="*/ 309 w 521"/>
                  <a:gd name="T15" fmla="*/ 383 h 387"/>
                  <a:gd name="T16" fmla="*/ 364 w 521"/>
                  <a:gd name="T17" fmla="*/ 385 h 387"/>
                  <a:gd name="T18" fmla="*/ 419 w 521"/>
                  <a:gd name="T19" fmla="*/ 387 h 387"/>
                  <a:gd name="T20" fmla="*/ 456 w 521"/>
                  <a:gd name="T21" fmla="*/ 385 h 387"/>
                  <a:gd name="T22" fmla="*/ 474 w 521"/>
                  <a:gd name="T23" fmla="*/ 383 h 387"/>
                  <a:gd name="T24" fmla="*/ 493 w 521"/>
                  <a:gd name="T25" fmla="*/ 379 h 387"/>
                  <a:gd name="T26" fmla="*/ 511 w 521"/>
                  <a:gd name="T27" fmla="*/ 377 h 387"/>
                  <a:gd name="T28" fmla="*/ 521 w 521"/>
                  <a:gd name="T29" fmla="*/ 261 h 387"/>
                  <a:gd name="T30" fmla="*/ 519 w 521"/>
                  <a:gd name="T31" fmla="*/ 130 h 387"/>
                  <a:gd name="T32" fmla="*/ 515 w 521"/>
                  <a:gd name="T33" fmla="*/ 69 h 387"/>
                  <a:gd name="T34" fmla="*/ 509 w 521"/>
                  <a:gd name="T35" fmla="*/ 65 h 387"/>
                  <a:gd name="T36" fmla="*/ 505 w 521"/>
                  <a:gd name="T37" fmla="*/ 53 h 387"/>
                  <a:gd name="T38" fmla="*/ 505 w 521"/>
                  <a:gd name="T39" fmla="*/ 32 h 387"/>
                  <a:gd name="T40" fmla="*/ 481 w 521"/>
                  <a:gd name="T41" fmla="*/ 22 h 387"/>
                  <a:gd name="T42" fmla="*/ 436 w 521"/>
                  <a:gd name="T43" fmla="*/ 20 h 387"/>
                  <a:gd name="T44" fmla="*/ 391 w 521"/>
                  <a:gd name="T45" fmla="*/ 20 h 387"/>
                  <a:gd name="T46" fmla="*/ 344 w 521"/>
                  <a:gd name="T47" fmla="*/ 18 h 387"/>
                  <a:gd name="T48" fmla="*/ 307 w 521"/>
                  <a:gd name="T49" fmla="*/ 12 h 387"/>
                  <a:gd name="T50" fmla="*/ 280 w 521"/>
                  <a:gd name="T51" fmla="*/ 6 h 387"/>
                  <a:gd name="T52" fmla="*/ 207 w 521"/>
                  <a:gd name="T53" fmla="*/ 2 h 387"/>
                  <a:gd name="T54" fmla="*/ 127 w 521"/>
                  <a:gd name="T55" fmla="*/ 0 h 387"/>
                  <a:gd name="T56" fmla="*/ 80 w 521"/>
                  <a:gd name="T57" fmla="*/ 2 h 387"/>
                  <a:gd name="T58" fmla="*/ 41 w 521"/>
                  <a:gd name="T59" fmla="*/ 6 h 387"/>
                  <a:gd name="T60" fmla="*/ 12 w 521"/>
                  <a:gd name="T61" fmla="*/ 14 h 387"/>
                  <a:gd name="T62" fmla="*/ 6 w 521"/>
                  <a:gd name="T63" fmla="*/ 36 h 387"/>
                  <a:gd name="T64" fmla="*/ 2 w 521"/>
                  <a:gd name="T65" fmla="*/ 134 h 387"/>
                  <a:gd name="T66" fmla="*/ 2 w 521"/>
                  <a:gd name="T67" fmla="*/ 273 h 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1"/>
                  <a:gd name="T103" fmla="*/ 0 h 387"/>
                  <a:gd name="T104" fmla="*/ 521 w 521"/>
                  <a:gd name="T105" fmla="*/ 387 h 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1" h="387">
                    <a:moveTo>
                      <a:pt x="0" y="344"/>
                    </a:moveTo>
                    <a:lnTo>
                      <a:pt x="2" y="352"/>
                    </a:lnTo>
                    <a:lnTo>
                      <a:pt x="2" y="360"/>
                    </a:lnTo>
                    <a:lnTo>
                      <a:pt x="2" y="371"/>
                    </a:lnTo>
                    <a:lnTo>
                      <a:pt x="2" y="379"/>
                    </a:lnTo>
                    <a:lnTo>
                      <a:pt x="31" y="379"/>
                    </a:lnTo>
                    <a:lnTo>
                      <a:pt x="57" y="379"/>
                    </a:lnTo>
                    <a:lnTo>
                      <a:pt x="86" y="381"/>
                    </a:lnTo>
                    <a:lnTo>
                      <a:pt x="115" y="381"/>
                    </a:lnTo>
                    <a:lnTo>
                      <a:pt x="141" y="381"/>
                    </a:lnTo>
                    <a:lnTo>
                      <a:pt x="170" y="381"/>
                    </a:lnTo>
                    <a:lnTo>
                      <a:pt x="196" y="381"/>
                    </a:lnTo>
                    <a:lnTo>
                      <a:pt x="225" y="383"/>
                    </a:lnTo>
                    <a:lnTo>
                      <a:pt x="254" y="383"/>
                    </a:lnTo>
                    <a:lnTo>
                      <a:pt x="280" y="383"/>
                    </a:lnTo>
                    <a:lnTo>
                      <a:pt x="309" y="383"/>
                    </a:lnTo>
                    <a:lnTo>
                      <a:pt x="335" y="385"/>
                    </a:lnTo>
                    <a:lnTo>
                      <a:pt x="364" y="385"/>
                    </a:lnTo>
                    <a:lnTo>
                      <a:pt x="393" y="385"/>
                    </a:lnTo>
                    <a:lnTo>
                      <a:pt x="419" y="387"/>
                    </a:lnTo>
                    <a:lnTo>
                      <a:pt x="448" y="387"/>
                    </a:lnTo>
                    <a:lnTo>
                      <a:pt x="456" y="385"/>
                    </a:lnTo>
                    <a:lnTo>
                      <a:pt x="464" y="385"/>
                    </a:lnTo>
                    <a:lnTo>
                      <a:pt x="474" y="383"/>
                    </a:lnTo>
                    <a:lnTo>
                      <a:pt x="483" y="381"/>
                    </a:lnTo>
                    <a:lnTo>
                      <a:pt x="493" y="379"/>
                    </a:lnTo>
                    <a:lnTo>
                      <a:pt x="501" y="379"/>
                    </a:lnTo>
                    <a:lnTo>
                      <a:pt x="511" y="377"/>
                    </a:lnTo>
                    <a:lnTo>
                      <a:pt x="519" y="377"/>
                    </a:lnTo>
                    <a:lnTo>
                      <a:pt x="521" y="261"/>
                    </a:lnTo>
                    <a:lnTo>
                      <a:pt x="521" y="185"/>
                    </a:lnTo>
                    <a:lnTo>
                      <a:pt x="519" y="130"/>
                    </a:lnTo>
                    <a:lnTo>
                      <a:pt x="517" y="71"/>
                    </a:lnTo>
                    <a:lnTo>
                      <a:pt x="515" y="69"/>
                    </a:lnTo>
                    <a:lnTo>
                      <a:pt x="511" y="67"/>
                    </a:lnTo>
                    <a:lnTo>
                      <a:pt x="509" y="65"/>
                    </a:lnTo>
                    <a:lnTo>
                      <a:pt x="505" y="63"/>
                    </a:lnTo>
                    <a:lnTo>
                      <a:pt x="505" y="53"/>
                    </a:lnTo>
                    <a:lnTo>
                      <a:pt x="505" y="42"/>
                    </a:lnTo>
                    <a:lnTo>
                      <a:pt x="505" y="32"/>
                    </a:lnTo>
                    <a:lnTo>
                      <a:pt x="503" y="22"/>
                    </a:lnTo>
                    <a:lnTo>
                      <a:pt x="481" y="22"/>
                    </a:lnTo>
                    <a:lnTo>
                      <a:pt x="458" y="20"/>
                    </a:lnTo>
                    <a:lnTo>
                      <a:pt x="436" y="20"/>
                    </a:lnTo>
                    <a:lnTo>
                      <a:pt x="413" y="20"/>
                    </a:lnTo>
                    <a:lnTo>
                      <a:pt x="391" y="20"/>
                    </a:lnTo>
                    <a:lnTo>
                      <a:pt x="366" y="18"/>
                    </a:lnTo>
                    <a:lnTo>
                      <a:pt x="344" y="18"/>
                    </a:lnTo>
                    <a:lnTo>
                      <a:pt x="321" y="16"/>
                    </a:lnTo>
                    <a:lnTo>
                      <a:pt x="307" y="12"/>
                    </a:lnTo>
                    <a:lnTo>
                      <a:pt x="292" y="10"/>
                    </a:lnTo>
                    <a:lnTo>
                      <a:pt x="280" y="6"/>
                    </a:lnTo>
                    <a:lnTo>
                      <a:pt x="266" y="2"/>
                    </a:lnTo>
                    <a:lnTo>
                      <a:pt x="207" y="2"/>
                    </a:lnTo>
                    <a:lnTo>
                      <a:pt x="162" y="0"/>
                    </a:lnTo>
                    <a:lnTo>
                      <a:pt x="127" y="0"/>
                    </a:lnTo>
                    <a:lnTo>
                      <a:pt x="102" y="2"/>
                    </a:lnTo>
                    <a:lnTo>
                      <a:pt x="80" y="2"/>
                    </a:lnTo>
                    <a:lnTo>
                      <a:pt x="61" y="4"/>
                    </a:lnTo>
                    <a:lnTo>
                      <a:pt x="41" y="6"/>
                    </a:lnTo>
                    <a:lnTo>
                      <a:pt x="16" y="8"/>
                    </a:lnTo>
                    <a:lnTo>
                      <a:pt x="12" y="14"/>
                    </a:lnTo>
                    <a:lnTo>
                      <a:pt x="8" y="20"/>
                    </a:lnTo>
                    <a:lnTo>
                      <a:pt x="6" y="36"/>
                    </a:lnTo>
                    <a:lnTo>
                      <a:pt x="2" y="65"/>
                    </a:lnTo>
                    <a:lnTo>
                      <a:pt x="2" y="134"/>
                    </a:lnTo>
                    <a:lnTo>
                      <a:pt x="2" y="203"/>
                    </a:lnTo>
                    <a:lnTo>
                      <a:pt x="2" y="273"/>
                    </a:lnTo>
                    <a:lnTo>
                      <a:pt x="0" y="344"/>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9" name="Freeform 510"/>
              <p:cNvSpPr>
                <a:spLocks/>
              </p:cNvSpPr>
              <p:nvPr/>
            </p:nvSpPr>
            <p:spPr bwMode="auto">
              <a:xfrm>
                <a:off x="1077" y="2573"/>
                <a:ext cx="528" cy="102"/>
              </a:xfrm>
              <a:custGeom>
                <a:avLst/>
                <a:gdLst>
                  <a:gd name="T0" fmla="*/ 0 w 528"/>
                  <a:gd name="T1" fmla="*/ 90 h 102"/>
                  <a:gd name="T2" fmla="*/ 35 w 528"/>
                  <a:gd name="T3" fmla="*/ 90 h 102"/>
                  <a:gd name="T4" fmla="*/ 70 w 528"/>
                  <a:gd name="T5" fmla="*/ 92 h 102"/>
                  <a:gd name="T6" fmla="*/ 104 w 528"/>
                  <a:gd name="T7" fmla="*/ 94 h 102"/>
                  <a:gd name="T8" fmla="*/ 139 w 528"/>
                  <a:gd name="T9" fmla="*/ 96 h 102"/>
                  <a:gd name="T10" fmla="*/ 174 w 528"/>
                  <a:gd name="T11" fmla="*/ 96 h 102"/>
                  <a:gd name="T12" fmla="*/ 209 w 528"/>
                  <a:gd name="T13" fmla="*/ 98 h 102"/>
                  <a:gd name="T14" fmla="*/ 244 w 528"/>
                  <a:gd name="T15" fmla="*/ 100 h 102"/>
                  <a:gd name="T16" fmla="*/ 278 w 528"/>
                  <a:gd name="T17" fmla="*/ 102 h 102"/>
                  <a:gd name="T18" fmla="*/ 307 w 528"/>
                  <a:gd name="T19" fmla="*/ 102 h 102"/>
                  <a:gd name="T20" fmla="*/ 336 w 528"/>
                  <a:gd name="T21" fmla="*/ 102 h 102"/>
                  <a:gd name="T22" fmla="*/ 364 w 528"/>
                  <a:gd name="T23" fmla="*/ 100 h 102"/>
                  <a:gd name="T24" fmla="*/ 393 w 528"/>
                  <a:gd name="T25" fmla="*/ 100 h 102"/>
                  <a:gd name="T26" fmla="*/ 419 w 528"/>
                  <a:gd name="T27" fmla="*/ 98 h 102"/>
                  <a:gd name="T28" fmla="*/ 448 w 528"/>
                  <a:gd name="T29" fmla="*/ 96 h 102"/>
                  <a:gd name="T30" fmla="*/ 477 w 528"/>
                  <a:gd name="T31" fmla="*/ 96 h 102"/>
                  <a:gd name="T32" fmla="*/ 505 w 528"/>
                  <a:gd name="T33" fmla="*/ 94 h 102"/>
                  <a:gd name="T34" fmla="*/ 511 w 528"/>
                  <a:gd name="T35" fmla="*/ 84 h 102"/>
                  <a:gd name="T36" fmla="*/ 515 w 528"/>
                  <a:gd name="T37" fmla="*/ 74 h 102"/>
                  <a:gd name="T38" fmla="*/ 520 w 528"/>
                  <a:gd name="T39" fmla="*/ 64 h 102"/>
                  <a:gd name="T40" fmla="*/ 526 w 528"/>
                  <a:gd name="T41" fmla="*/ 53 h 102"/>
                  <a:gd name="T42" fmla="*/ 526 w 528"/>
                  <a:gd name="T43" fmla="*/ 41 h 102"/>
                  <a:gd name="T44" fmla="*/ 528 w 528"/>
                  <a:gd name="T45" fmla="*/ 29 h 102"/>
                  <a:gd name="T46" fmla="*/ 528 w 528"/>
                  <a:gd name="T47" fmla="*/ 17 h 102"/>
                  <a:gd name="T48" fmla="*/ 528 w 528"/>
                  <a:gd name="T49" fmla="*/ 4 h 102"/>
                  <a:gd name="T50" fmla="*/ 507 w 528"/>
                  <a:gd name="T51" fmla="*/ 4 h 102"/>
                  <a:gd name="T52" fmla="*/ 487 w 528"/>
                  <a:gd name="T53" fmla="*/ 4 h 102"/>
                  <a:gd name="T54" fmla="*/ 466 w 528"/>
                  <a:gd name="T55" fmla="*/ 4 h 102"/>
                  <a:gd name="T56" fmla="*/ 448 w 528"/>
                  <a:gd name="T57" fmla="*/ 2 h 102"/>
                  <a:gd name="T58" fmla="*/ 428 w 528"/>
                  <a:gd name="T59" fmla="*/ 2 h 102"/>
                  <a:gd name="T60" fmla="*/ 407 w 528"/>
                  <a:gd name="T61" fmla="*/ 2 h 102"/>
                  <a:gd name="T62" fmla="*/ 387 w 528"/>
                  <a:gd name="T63" fmla="*/ 0 h 102"/>
                  <a:gd name="T64" fmla="*/ 366 w 528"/>
                  <a:gd name="T65" fmla="*/ 0 h 102"/>
                  <a:gd name="T66" fmla="*/ 344 w 528"/>
                  <a:gd name="T67" fmla="*/ 2 h 102"/>
                  <a:gd name="T68" fmla="*/ 321 w 528"/>
                  <a:gd name="T69" fmla="*/ 2 h 102"/>
                  <a:gd name="T70" fmla="*/ 299 w 528"/>
                  <a:gd name="T71" fmla="*/ 4 h 102"/>
                  <a:gd name="T72" fmla="*/ 276 w 528"/>
                  <a:gd name="T73" fmla="*/ 6 h 102"/>
                  <a:gd name="T74" fmla="*/ 254 w 528"/>
                  <a:gd name="T75" fmla="*/ 6 h 102"/>
                  <a:gd name="T76" fmla="*/ 231 w 528"/>
                  <a:gd name="T77" fmla="*/ 8 h 102"/>
                  <a:gd name="T78" fmla="*/ 209 w 528"/>
                  <a:gd name="T79" fmla="*/ 11 h 102"/>
                  <a:gd name="T80" fmla="*/ 186 w 528"/>
                  <a:gd name="T81" fmla="*/ 13 h 102"/>
                  <a:gd name="T82" fmla="*/ 164 w 528"/>
                  <a:gd name="T83" fmla="*/ 13 h 102"/>
                  <a:gd name="T84" fmla="*/ 141 w 528"/>
                  <a:gd name="T85" fmla="*/ 15 h 102"/>
                  <a:gd name="T86" fmla="*/ 119 w 528"/>
                  <a:gd name="T87" fmla="*/ 17 h 102"/>
                  <a:gd name="T88" fmla="*/ 96 w 528"/>
                  <a:gd name="T89" fmla="*/ 19 h 102"/>
                  <a:gd name="T90" fmla="*/ 74 w 528"/>
                  <a:gd name="T91" fmla="*/ 21 h 102"/>
                  <a:gd name="T92" fmla="*/ 51 w 528"/>
                  <a:gd name="T93" fmla="*/ 21 h 102"/>
                  <a:gd name="T94" fmla="*/ 29 w 528"/>
                  <a:gd name="T95" fmla="*/ 23 h 102"/>
                  <a:gd name="T96" fmla="*/ 6 w 528"/>
                  <a:gd name="T97" fmla="*/ 25 h 102"/>
                  <a:gd name="T98" fmla="*/ 4 w 528"/>
                  <a:gd name="T99" fmla="*/ 41 h 102"/>
                  <a:gd name="T100" fmla="*/ 2 w 528"/>
                  <a:gd name="T101" fmla="*/ 57 h 102"/>
                  <a:gd name="T102" fmla="*/ 0 w 528"/>
                  <a:gd name="T103" fmla="*/ 74 h 102"/>
                  <a:gd name="T104" fmla="*/ 0 w 528"/>
                  <a:gd name="T105" fmla="*/ 90 h 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102"/>
                  <a:gd name="T161" fmla="*/ 528 w 528"/>
                  <a:gd name="T162" fmla="*/ 102 h 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102">
                    <a:moveTo>
                      <a:pt x="0" y="90"/>
                    </a:moveTo>
                    <a:lnTo>
                      <a:pt x="35" y="90"/>
                    </a:lnTo>
                    <a:lnTo>
                      <a:pt x="70" y="92"/>
                    </a:lnTo>
                    <a:lnTo>
                      <a:pt x="104" y="94"/>
                    </a:lnTo>
                    <a:lnTo>
                      <a:pt x="139" y="96"/>
                    </a:lnTo>
                    <a:lnTo>
                      <a:pt x="174" y="96"/>
                    </a:lnTo>
                    <a:lnTo>
                      <a:pt x="209" y="98"/>
                    </a:lnTo>
                    <a:lnTo>
                      <a:pt x="244" y="100"/>
                    </a:lnTo>
                    <a:lnTo>
                      <a:pt x="278" y="102"/>
                    </a:lnTo>
                    <a:lnTo>
                      <a:pt x="307" y="102"/>
                    </a:lnTo>
                    <a:lnTo>
                      <a:pt x="336" y="102"/>
                    </a:lnTo>
                    <a:lnTo>
                      <a:pt x="364" y="100"/>
                    </a:lnTo>
                    <a:lnTo>
                      <a:pt x="393" y="100"/>
                    </a:lnTo>
                    <a:lnTo>
                      <a:pt x="419" y="98"/>
                    </a:lnTo>
                    <a:lnTo>
                      <a:pt x="448" y="96"/>
                    </a:lnTo>
                    <a:lnTo>
                      <a:pt x="477" y="96"/>
                    </a:lnTo>
                    <a:lnTo>
                      <a:pt x="505" y="94"/>
                    </a:lnTo>
                    <a:lnTo>
                      <a:pt x="511" y="84"/>
                    </a:lnTo>
                    <a:lnTo>
                      <a:pt x="515" y="74"/>
                    </a:lnTo>
                    <a:lnTo>
                      <a:pt x="520" y="64"/>
                    </a:lnTo>
                    <a:lnTo>
                      <a:pt x="526" y="53"/>
                    </a:lnTo>
                    <a:lnTo>
                      <a:pt x="526" y="41"/>
                    </a:lnTo>
                    <a:lnTo>
                      <a:pt x="528" y="29"/>
                    </a:lnTo>
                    <a:lnTo>
                      <a:pt x="528" y="17"/>
                    </a:lnTo>
                    <a:lnTo>
                      <a:pt x="528" y="4"/>
                    </a:lnTo>
                    <a:lnTo>
                      <a:pt x="507" y="4"/>
                    </a:lnTo>
                    <a:lnTo>
                      <a:pt x="487" y="4"/>
                    </a:lnTo>
                    <a:lnTo>
                      <a:pt x="466" y="4"/>
                    </a:lnTo>
                    <a:lnTo>
                      <a:pt x="448" y="2"/>
                    </a:lnTo>
                    <a:lnTo>
                      <a:pt x="428" y="2"/>
                    </a:lnTo>
                    <a:lnTo>
                      <a:pt x="407" y="2"/>
                    </a:lnTo>
                    <a:lnTo>
                      <a:pt x="387" y="0"/>
                    </a:lnTo>
                    <a:lnTo>
                      <a:pt x="366" y="0"/>
                    </a:lnTo>
                    <a:lnTo>
                      <a:pt x="344" y="2"/>
                    </a:lnTo>
                    <a:lnTo>
                      <a:pt x="321" y="2"/>
                    </a:lnTo>
                    <a:lnTo>
                      <a:pt x="299" y="4"/>
                    </a:lnTo>
                    <a:lnTo>
                      <a:pt x="276" y="6"/>
                    </a:lnTo>
                    <a:lnTo>
                      <a:pt x="254" y="6"/>
                    </a:lnTo>
                    <a:lnTo>
                      <a:pt x="231" y="8"/>
                    </a:lnTo>
                    <a:lnTo>
                      <a:pt x="209" y="11"/>
                    </a:lnTo>
                    <a:lnTo>
                      <a:pt x="186" y="13"/>
                    </a:lnTo>
                    <a:lnTo>
                      <a:pt x="164" y="13"/>
                    </a:lnTo>
                    <a:lnTo>
                      <a:pt x="141" y="15"/>
                    </a:lnTo>
                    <a:lnTo>
                      <a:pt x="119" y="17"/>
                    </a:lnTo>
                    <a:lnTo>
                      <a:pt x="96" y="19"/>
                    </a:lnTo>
                    <a:lnTo>
                      <a:pt x="74" y="21"/>
                    </a:lnTo>
                    <a:lnTo>
                      <a:pt x="51" y="21"/>
                    </a:lnTo>
                    <a:lnTo>
                      <a:pt x="29" y="23"/>
                    </a:lnTo>
                    <a:lnTo>
                      <a:pt x="6" y="25"/>
                    </a:lnTo>
                    <a:lnTo>
                      <a:pt x="4" y="41"/>
                    </a:lnTo>
                    <a:lnTo>
                      <a:pt x="2" y="57"/>
                    </a:lnTo>
                    <a:lnTo>
                      <a:pt x="0" y="74"/>
                    </a:lnTo>
                    <a:lnTo>
                      <a:pt x="0" y="90"/>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0" name="Freeform 511"/>
              <p:cNvSpPr>
                <a:spLocks/>
              </p:cNvSpPr>
              <p:nvPr/>
            </p:nvSpPr>
            <p:spPr bwMode="auto">
              <a:xfrm>
                <a:off x="1128" y="2471"/>
                <a:ext cx="475" cy="102"/>
              </a:xfrm>
              <a:custGeom>
                <a:avLst/>
                <a:gdLst>
                  <a:gd name="T0" fmla="*/ 0 w 475"/>
                  <a:gd name="T1" fmla="*/ 102 h 102"/>
                  <a:gd name="T2" fmla="*/ 37 w 475"/>
                  <a:gd name="T3" fmla="*/ 100 h 102"/>
                  <a:gd name="T4" fmla="*/ 68 w 475"/>
                  <a:gd name="T5" fmla="*/ 98 h 102"/>
                  <a:gd name="T6" fmla="*/ 98 w 475"/>
                  <a:gd name="T7" fmla="*/ 96 h 102"/>
                  <a:gd name="T8" fmla="*/ 123 w 475"/>
                  <a:gd name="T9" fmla="*/ 94 h 102"/>
                  <a:gd name="T10" fmla="*/ 146 w 475"/>
                  <a:gd name="T11" fmla="*/ 92 h 102"/>
                  <a:gd name="T12" fmla="*/ 168 w 475"/>
                  <a:gd name="T13" fmla="*/ 92 h 102"/>
                  <a:gd name="T14" fmla="*/ 186 w 475"/>
                  <a:gd name="T15" fmla="*/ 92 h 102"/>
                  <a:gd name="T16" fmla="*/ 205 w 475"/>
                  <a:gd name="T17" fmla="*/ 90 h 102"/>
                  <a:gd name="T18" fmla="*/ 221 w 475"/>
                  <a:gd name="T19" fmla="*/ 90 h 102"/>
                  <a:gd name="T20" fmla="*/ 238 w 475"/>
                  <a:gd name="T21" fmla="*/ 90 h 102"/>
                  <a:gd name="T22" fmla="*/ 256 w 475"/>
                  <a:gd name="T23" fmla="*/ 88 h 102"/>
                  <a:gd name="T24" fmla="*/ 272 w 475"/>
                  <a:gd name="T25" fmla="*/ 88 h 102"/>
                  <a:gd name="T26" fmla="*/ 291 w 475"/>
                  <a:gd name="T27" fmla="*/ 86 h 102"/>
                  <a:gd name="T28" fmla="*/ 311 w 475"/>
                  <a:gd name="T29" fmla="*/ 86 h 102"/>
                  <a:gd name="T30" fmla="*/ 332 w 475"/>
                  <a:gd name="T31" fmla="*/ 84 h 102"/>
                  <a:gd name="T32" fmla="*/ 356 w 475"/>
                  <a:gd name="T33" fmla="*/ 82 h 102"/>
                  <a:gd name="T34" fmla="*/ 358 w 475"/>
                  <a:gd name="T35" fmla="*/ 80 h 102"/>
                  <a:gd name="T36" fmla="*/ 362 w 475"/>
                  <a:gd name="T37" fmla="*/ 78 h 102"/>
                  <a:gd name="T38" fmla="*/ 366 w 475"/>
                  <a:gd name="T39" fmla="*/ 76 h 102"/>
                  <a:gd name="T40" fmla="*/ 375 w 475"/>
                  <a:gd name="T41" fmla="*/ 76 h 102"/>
                  <a:gd name="T42" fmla="*/ 389 w 475"/>
                  <a:gd name="T43" fmla="*/ 76 h 102"/>
                  <a:gd name="T44" fmla="*/ 409 w 475"/>
                  <a:gd name="T45" fmla="*/ 76 h 102"/>
                  <a:gd name="T46" fmla="*/ 436 w 475"/>
                  <a:gd name="T47" fmla="*/ 76 h 102"/>
                  <a:gd name="T48" fmla="*/ 473 w 475"/>
                  <a:gd name="T49" fmla="*/ 78 h 102"/>
                  <a:gd name="T50" fmla="*/ 475 w 475"/>
                  <a:gd name="T51" fmla="*/ 62 h 102"/>
                  <a:gd name="T52" fmla="*/ 475 w 475"/>
                  <a:gd name="T53" fmla="*/ 47 h 102"/>
                  <a:gd name="T54" fmla="*/ 475 w 475"/>
                  <a:gd name="T55" fmla="*/ 31 h 102"/>
                  <a:gd name="T56" fmla="*/ 475 w 475"/>
                  <a:gd name="T57" fmla="*/ 17 h 102"/>
                  <a:gd name="T58" fmla="*/ 409 w 475"/>
                  <a:gd name="T59" fmla="*/ 15 h 102"/>
                  <a:gd name="T60" fmla="*/ 354 w 475"/>
                  <a:gd name="T61" fmla="*/ 15 h 102"/>
                  <a:gd name="T62" fmla="*/ 303 w 475"/>
                  <a:gd name="T63" fmla="*/ 13 h 102"/>
                  <a:gd name="T64" fmla="*/ 262 w 475"/>
                  <a:gd name="T65" fmla="*/ 13 h 102"/>
                  <a:gd name="T66" fmla="*/ 225 w 475"/>
                  <a:gd name="T67" fmla="*/ 11 h 102"/>
                  <a:gd name="T68" fmla="*/ 195 w 475"/>
                  <a:gd name="T69" fmla="*/ 11 h 102"/>
                  <a:gd name="T70" fmla="*/ 170 w 475"/>
                  <a:gd name="T71" fmla="*/ 9 h 102"/>
                  <a:gd name="T72" fmla="*/ 150 w 475"/>
                  <a:gd name="T73" fmla="*/ 9 h 102"/>
                  <a:gd name="T74" fmla="*/ 131 w 475"/>
                  <a:gd name="T75" fmla="*/ 9 h 102"/>
                  <a:gd name="T76" fmla="*/ 119 w 475"/>
                  <a:gd name="T77" fmla="*/ 7 h 102"/>
                  <a:gd name="T78" fmla="*/ 107 w 475"/>
                  <a:gd name="T79" fmla="*/ 7 h 102"/>
                  <a:gd name="T80" fmla="*/ 98 w 475"/>
                  <a:gd name="T81" fmla="*/ 4 h 102"/>
                  <a:gd name="T82" fmla="*/ 92 w 475"/>
                  <a:gd name="T83" fmla="*/ 4 h 102"/>
                  <a:gd name="T84" fmla="*/ 86 w 475"/>
                  <a:gd name="T85" fmla="*/ 2 h 102"/>
                  <a:gd name="T86" fmla="*/ 80 w 475"/>
                  <a:gd name="T87" fmla="*/ 2 h 102"/>
                  <a:gd name="T88" fmla="*/ 74 w 475"/>
                  <a:gd name="T89" fmla="*/ 0 h 102"/>
                  <a:gd name="T90" fmla="*/ 60 w 475"/>
                  <a:gd name="T91" fmla="*/ 2 h 102"/>
                  <a:gd name="T92" fmla="*/ 45 w 475"/>
                  <a:gd name="T93" fmla="*/ 7 h 102"/>
                  <a:gd name="T94" fmla="*/ 31 w 475"/>
                  <a:gd name="T95" fmla="*/ 9 h 102"/>
                  <a:gd name="T96" fmla="*/ 17 w 475"/>
                  <a:gd name="T97" fmla="*/ 11 h 102"/>
                  <a:gd name="T98" fmla="*/ 13 w 475"/>
                  <a:gd name="T99" fmla="*/ 33 h 102"/>
                  <a:gd name="T100" fmla="*/ 9 w 475"/>
                  <a:gd name="T101" fmla="*/ 55 h 102"/>
                  <a:gd name="T102" fmla="*/ 4 w 475"/>
                  <a:gd name="T103" fmla="*/ 78 h 102"/>
                  <a:gd name="T104" fmla="*/ 0 w 475"/>
                  <a:gd name="T105" fmla="*/ 102 h 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5"/>
                  <a:gd name="T160" fmla="*/ 0 h 102"/>
                  <a:gd name="T161" fmla="*/ 475 w 475"/>
                  <a:gd name="T162" fmla="*/ 102 h 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5" h="102">
                    <a:moveTo>
                      <a:pt x="0" y="102"/>
                    </a:moveTo>
                    <a:lnTo>
                      <a:pt x="37" y="100"/>
                    </a:lnTo>
                    <a:lnTo>
                      <a:pt x="68" y="98"/>
                    </a:lnTo>
                    <a:lnTo>
                      <a:pt x="98" y="96"/>
                    </a:lnTo>
                    <a:lnTo>
                      <a:pt x="123" y="94"/>
                    </a:lnTo>
                    <a:lnTo>
                      <a:pt x="146" y="92"/>
                    </a:lnTo>
                    <a:lnTo>
                      <a:pt x="168" y="92"/>
                    </a:lnTo>
                    <a:lnTo>
                      <a:pt x="186" y="92"/>
                    </a:lnTo>
                    <a:lnTo>
                      <a:pt x="205" y="90"/>
                    </a:lnTo>
                    <a:lnTo>
                      <a:pt x="221" y="90"/>
                    </a:lnTo>
                    <a:lnTo>
                      <a:pt x="238" y="90"/>
                    </a:lnTo>
                    <a:lnTo>
                      <a:pt x="256" y="88"/>
                    </a:lnTo>
                    <a:lnTo>
                      <a:pt x="272" y="88"/>
                    </a:lnTo>
                    <a:lnTo>
                      <a:pt x="291" y="86"/>
                    </a:lnTo>
                    <a:lnTo>
                      <a:pt x="311" y="86"/>
                    </a:lnTo>
                    <a:lnTo>
                      <a:pt x="332" y="84"/>
                    </a:lnTo>
                    <a:lnTo>
                      <a:pt x="356" y="82"/>
                    </a:lnTo>
                    <a:lnTo>
                      <a:pt x="358" y="80"/>
                    </a:lnTo>
                    <a:lnTo>
                      <a:pt x="362" y="78"/>
                    </a:lnTo>
                    <a:lnTo>
                      <a:pt x="366" y="76"/>
                    </a:lnTo>
                    <a:lnTo>
                      <a:pt x="375" y="76"/>
                    </a:lnTo>
                    <a:lnTo>
                      <a:pt x="389" y="76"/>
                    </a:lnTo>
                    <a:lnTo>
                      <a:pt x="409" y="76"/>
                    </a:lnTo>
                    <a:lnTo>
                      <a:pt x="436" y="76"/>
                    </a:lnTo>
                    <a:lnTo>
                      <a:pt x="473" y="78"/>
                    </a:lnTo>
                    <a:lnTo>
                      <a:pt x="475" y="62"/>
                    </a:lnTo>
                    <a:lnTo>
                      <a:pt x="475" y="47"/>
                    </a:lnTo>
                    <a:lnTo>
                      <a:pt x="475" y="31"/>
                    </a:lnTo>
                    <a:lnTo>
                      <a:pt x="475" y="17"/>
                    </a:lnTo>
                    <a:lnTo>
                      <a:pt x="409" y="15"/>
                    </a:lnTo>
                    <a:lnTo>
                      <a:pt x="354" y="15"/>
                    </a:lnTo>
                    <a:lnTo>
                      <a:pt x="303" y="13"/>
                    </a:lnTo>
                    <a:lnTo>
                      <a:pt x="262" y="13"/>
                    </a:lnTo>
                    <a:lnTo>
                      <a:pt x="225" y="11"/>
                    </a:lnTo>
                    <a:lnTo>
                      <a:pt x="195" y="11"/>
                    </a:lnTo>
                    <a:lnTo>
                      <a:pt x="170" y="9"/>
                    </a:lnTo>
                    <a:lnTo>
                      <a:pt x="150" y="9"/>
                    </a:lnTo>
                    <a:lnTo>
                      <a:pt x="131" y="9"/>
                    </a:lnTo>
                    <a:lnTo>
                      <a:pt x="119" y="7"/>
                    </a:lnTo>
                    <a:lnTo>
                      <a:pt x="107" y="7"/>
                    </a:lnTo>
                    <a:lnTo>
                      <a:pt x="98" y="4"/>
                    </a:lnTo>
                    <a:lnTo>
                      <a:pt x="92" y="4"/>
                    </a:lnTo>
                    <a:lnTo>
                      <a:pt x="86" y="2"/>
                    </a:lnTo>
                    <a:lnTo>
                      <a:pt x="80" y="2"/>
                    </a:lnTo>
                    <a:lnTo>
                      <a:pt x="74" y="0"/>
                    </a:lnTo>
                    <a:lnTo>
                      <a:pt x="60" y="2"/>
                    </a:lnTo>
                    <a:lnTo>
                      <a:pt x="45" y="7"/>
                    </a:lnTo>
                    <a:lnTo>
                      <a:pt x="31" y="9"/>
                    </a:lnTo>
                    <a:lnTo>
                      <a:pt x="17" y="11"/>
                    </a:lnTo>
                    <a:lnTo>
                      <a:pt x="13" y="33"/>
                    </a:lnTo>
                    <a:lnTo>
                      <a:pt x="9" y="55"/>
                    </a:lnTo>
                    <a:lnTo>
                      <a:pt x="4" y="78"/>
                    </a:lnTo>
                    <a:lnTo>
                      <a:pt x="0" y="102"/>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1" name="Freeform 512"/>
              <p:cNvSpPr>
                <a:spLocks/>
              </p:cNvSpPr>
              <p:nvPr/>
            </p:nvSpPr>
            <p:spPr bwMode="auto">
              <a:xfrm>
                <a:off x="1137" y="2400"/>
                <a:ext cx="464" cy="67"/>
              </a:xfrm>
              <a:custGeom>
                <a:avLst/>
                <a:gdLst>
                  <a:gd name="T0" fmla="*/ 0 w 464"/>
                  <a:gd name="T1" fmla="*/ 55 h 67"/>
                  <a:gd name="T2" fmla="*/ 28 w 464"/>
                  <a:gd name="T3" fmla="*/ 55 h 67"/>
                  <a:gd name="T4" fmla="*/ 51 w 464"/>
                  <a:gd name="T5" fmla="*/ 57 h 67"/>
                  <a:gd name="T6" fmla="*/ 67 w 464"/>
                  <a:gd name="T7" fmla="*/ 57 h 67"/>
                  <a:gd name="T8" fmla="*/ 79 w 464"/>
                  <a:gd name="T9" fmla="*/ 57 h 67"/>
                  <a:gd name="T10" fmla="*/ 87 w 464"/>
                  <a:gd name="T11" fmla="*/ 59 h 67"/>
                  <a:gd name="T12" fmla="*/ 96 w 464"/>
                  <a:gd name="T13" fmla="*/ 61 h 67"/>
                  <a:gd name="T14" fmla="*/ 102 w 464"/>
                  <a:gd name="T15" fmla="*/ 63 h 67"/>
                  <a:gd name="T16" fmla="*/ 108 w 464"/>
                  <a:gd name="T17" fmla="*/ 67 h 67"/>
                  <a:gd name="T18" fmla="*/ 130 w 464"/>
                  <a:gd name="T19" fmla="*/ 67 h 67"/>
                  <a:gd name="T20" fmla="*/ 151 w 464"/>
                  <a:gd name="T21" fmla="*/ 67 h 67"/>
                  <a:gd name="T22" fmla="*/ 173 w 464"/>
                  <a:gd name="T23" fmla="*/ 67 h 67"/>
                  <a:gd name="T24" fmla="*/ 196 w 464"/>
                  <a:gd name="T25" fmla="*/ 67 h 67"/>
                  <a:gd name="T26" fmla="*/ 218 w 464"/>
                  <a:gd name="T27" fmla="*/ 67 h 67"/>
                  <a:gd name="T28" fmla="*/ 241 w 464"/>
                  <a:gd name="T29" fmla="*/ 67 h 67"/>
                  <a:gd name="T30" fmla="*/ 263 w 464"/>
                  <a:gd name="T31" fmla="*/ 67 h 67"/>
                  <a:gd name="T32" fmla="*/ 286 w 464"/>
                  <a:gd name="T33" fmla="*/ 67 h 67"/>
                  <a:gd name="T34" fmla="*/ 308 w 464"/>
                  <a:gd name="T35" fmla="*/ 67 h 67"/>
                  <a:gd name="T36" fmla="*/ 329 w 464"/>
                  <a:gd name="T37" fmla="*/ 67 h 67"/>
                  <a:gd name="T38" fmla="*/ 351 w 464"/>
                  <a:gd name="T39" fmla="*/ 67 h 67"/>
                  <a:gd name="T40" fmla="*/ 374 w 464"/>
                  <a:gd name="T41" fmla="*/ 67 h 67"/>
                  <a:gd name="T42" fmla="*/ 396 w 464"/>
                  <a:gd name="T43" fmla="*/ 67 h 67"/>
                  <a:gd name="T44" fmla="*/ 419 w 464"/>
                  <a:gd name="T45" fmla="*/ 67 h 67"/>
                  <a:gd name="T46" fmla="*/ 441 w 464"/>
                  <a:gd name="T47" fmla="*/ 67 h 67"/>
                  <a:gd name="T48" fmla="*/ 464 w 464"/>
                  <a:gd name="T49" fmla="*/ 67 h 67"/>
                  <a:gd name="T50" fmla="*/ 464 w 464"/>
                  <a:gd name="T51" fmla="*/ 57 h 67"/>
                  <a:gd name="T52" fmla="*/ 462 w 464"/>
                  <a:gd name="T53" fmla="*/ 47 h 67"/>
                  <a:gd name="T54" fmla="*/ 460 w 464"/>
                  <a:gd name="T55" fmla="*/ 35 h 67"/>
                  <a:gd name="T56" fmla="*/ 458 w 464"/>
                  <a:gd name="T57" fmla="*/ 22 h 67"/>
                  <a:gd name="T58" fmla="*/ 449 w 464"/>
                  <a:gd name="T59" fmla="*/ 20 h 67"/>
                  <a:gd name="T60" fmla="*/ 443 w 464"/>
                  <a:gd name="T61" fmla="*/ 20 h 67"/>
                  <a:gd name="T62" fmla="*/ 435 w 464"/>
                  <a:gd name="T63" fmla="*/ 20 h 67"/>
                  <a:gd name="T64" fmla="*/ 427 w 464"/>
                  <a:gd name="T65" fmla="*/ 18 h 67"/>
                  <a:gd name="T66" fmla="*/ 417 w 464"/>
                  <a:gd name="T67" fmla="*/ 18 h 67"/>
                  <a:gd name="T68" fmla="*/ 404 w 464"/>
                  <a:gd name="T69" fmla="*/ 16 h 67"/>
                  <a:gd name="T70" fmla="*/ 390 w 464"/>
                  <a:gd name="T71" fmla="*/ 16 h 67"/>
                  <a:gd name="T72" fmla="*/ 370 w 464"/>
                  <a:gd name="T73" fmla="*/ 14 h 67"/>
                  <a:gd name="T74" fmla="*/ 347 w 464"/>
                  <a:gd name="T75" fmla="*/ 14 h 67"/>
                  <a:gd name="T76" fmla="*/ 316 w 464"/>
                  <a:gd name="T77" fmla="*/ 12 h 67"/>
                  <a:gd name="T78" fmla="*/ 284 w 464"/>
                  <a:gd name="T79" fmla="*/ 10 h 67"/>
                  <a:gd name="T80" fmla="*/ 243 w 464"/>
                  <a:gd name="T81" fmla="*/ 10 h 67"/>
                  <a:gd name="T82" fmla="*/ 194 w 464"/>
                  <a:gd name="T83" fmla="*/ 8 h 67"/>
                  <a:gd name="T84" fmla="*/ 139 w 464"/>
                  <a:gd name="T85" fmla="*/ 6 h 67"/>
                  <a:gd name="T86" fmla="*/ 75 w 464"/>
                  <a:gd name="T87" fmla="*/ 2 h 67"/>
                  <a:gd name="T88" fmla="*/ 2 w 464"/>
                  <a:gd name="T89" fmla="*/ 0 h 67"/>
                  <a:gd name="T90" fmla="*/ 2 w 464"/>
                  <a:gd name="T91" fmla="*/ 14 h 67"/>
                  <a:gd name="T92" fmla="*/ 2 w 464"/>
                  <a:gd name="T93" fmla="*/ 29 h 67"/>
                  <a:gd name="T94" fmla="*/ 0 w 464"/>
                  <a:gd name="T95" fmla="*/ 41 h 67"/>
                  <a:gd name="T96" fmla="*/ 0 w 464"/>
                  <a:gd name="T97" fmla="*/ 55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4"/>
                  <a:gd name="T148" fmla="*/ 0 h 67"/>
                  <a:gd name="T149" fmla="*/ 464 w 464"/>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4" h="67">
                    <a:moveTo>
                      <a:pt x="0" y="55"/>
                    </a:moveTo>
                    <a:lnTo>
                      <a:pt x="28" y="55"/>
                    </a:lnTo>
                    <a:lnTo>
                      <a:pt x="51" y="57"/>
                    </a:lnTo>
                    <a:lnTo>
                      <a:pt x="67" y="57"/>
                    </a:lnTo>
                    <a:lnTo>
                      <a:pt x="79" y="57"/>
                    </a:lnTo>
                    <a:lnTo>
                      <a:pt x="87" y="59"/>
                    </a:lnTo>
                    <a:lnTo>
                      <a:pt x="96" y="61"/>
                    </a:lnTo>
                    <a:lnTo>
                      <a:pt x="102" y="63"/>
                    </a:lnTo>
                    <a:lnTo>
                      <a:pt x="108" y="67"/>
                    </a:lnTo>
                    <a:lnTo>
                      <a:pt x="130" y="67"/>
                    </a:lnTo>
                    <a:lnTo>
                      <a:pt x="151" y="67"/>
                    </a:lnTo>
                    <a:lnTo>
                      <a:pt x="173" y="67"/>
                    </a:lnTo>
                    <a:lnTo>
                      <a:pt x="196" y="67"/>
                    </a:lnTo>
                    <a:lnTo>
                      <a:pt x="218" y="67"/>
                    </a:lnTo>
                    <a:lnTo>
                      <a:pt x="241" y="67"/>
                    </a:lnTo>
                    <a:lnTo>
                      <a:pt x="263" y="67"/>
                    </a:lnTo>
                    <a:lnTo>
                      <a:pt x="286" y="67"/>
                    </a:lnTo>
                    <a:lnTo>
                      <a:pt x="308" y="67"/>
                    </a:lnTo>
                    <a:lnTo>
                      <a:pt x="329" y="67"/>
                    </a:lnTo>
                    <a:lnTo>
                      <a:pt x="351" y="67"/>
                    </a:lnTo>
                    <a:lnTo>
                      <a:pt x="374" y="67"/>
                    </a:lnTo>
                    <a:lnTo>
                      <a:pt x="396" y="67"/>
                    </a:lnTo>
                    <a:lnTo>
                      <a:pt x="419" y="67"/>
                    </a:lnTo>
                    <a:lnTo>
                      <a:pt x="441" y="67"/>
                    </a:lnTo>
                    <a:lnTo>
                      <a:pt x="464" y="67"/>
                    </a:lnTo>
                    <a:lnTo>
                      <a:pt x="464" y="57"/>
                    </a:lnTo>
                    <a:lnTo>
                      <a:pt x="462" y="47"/>
                    </a:lnTo>
                    <a:lnTo>
                      <a:pt x="460" y="35"/>
                    </a:lnTo>
                    <a:lnTo>
                      <a:pt x="458" y="22"/>
                    </a:lnTo>
                    <a:lnTo>
                      <a:pt x="449" y="20"/>
                    </a:lnTo>
                    <a:lnTo>
                      <a:pt x="443" y="20"/>
                    </a:lnTo>
                    <a:lnTo>
                      <a:pt x="435" y="20"/>
                    </a:lnTo>
                    <a:lnTo>
                      <a:pt x="427" y="18"/>
                    </a:lnTo>
                    <a:lnTo>
                      <a:pt x="417" y="18"/>
                    </a:lnTo>
                    <a:lnTo>
                      <a:pt x="404" y="16"/>
                    </a:lnTo>
                    <a:lnTo>
                      <a:pt x="390" y="16"/>
                    </a:lnTo>
                    <a:lnTo>
                      <a:pt x="370" y="14"/>
                    </a:lnTo>
                    <a:lnTo>
                      <a:pt x="347" y="14"/>
                    </a:lnTo>
                    <a:lnTo>
                      <a:pt x="316" y="12"/>
                    </a:lnTo>
                    <a:lnTo>
                      <a:pt x="284" y="10"/>
                    </a:lnTo>
                    <a:lnTo>
                      <a:pt x="243" y="10"/>
                    </a:lnTo>
                    <a:lnTo>
                      <a:pt x="194" y="8"/>
                    </a:lnTo>
                    <a:lnTo>
                      <a:pt x="139" y="6"/>
                    </a:lnTo>
                    <a:lnTo>
                      <a:pt x="75" y="2"/>
                    </a:lnTo>
                    <a:lnTo>
                      <a:pt x="2" y="0"/>
                    </a:lnTo>
                    <a:lnTo>
                      <a:pt x="2" y="14"/>
                    </a:lnTo>
                    <a:lnTo>
                      <a:pt x="2" y="29"/>
                    </a:lnTo>
                    <a:lnTo>
                      <a:pt x="0" y="41"/>
                    </a:lnTo>
                    <a:lnTo>
                      <a:pt x="0" y="55"/>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2" name="Freeform 513"/>
              <p:cNvSpPr>
                <a:spLocks/>
              </p:cNvSpPr>
              <p:nvPr/>
            </p:nvSpPr>
            <p:spPr bwMode="auto">
              <a:xfrm>
                <a:off x="2684" y="2286"/>
                <a:ext cx="988" cy="773"/>
              </a:xfrm>
              <a:custGeom>
                <a:avLst/>
                <a:gdLst>
                  <a:gd name="T0" fmla="*/ 2 w 988"/>
                  <a:gd name="T1" fmla="*/ 614 h 773"/>
                  <a:gd name="T2" fmla="*/ 4 w 988"/>
                  <a:gd name="T3" fmla="*/ 713 h 773"/>
                  <a:gd name="T4" fmla="*/ 45 w 988"/>
                  <a:gd name="T5" fmla="*/ 762 h 773"/>
                  <a:gd name="T6" fmla="*/ 111 w 988"/>
                  <a:gd name="T7" fmla="*/ 762 h 773"/>
                  <a:gd name="T8" fmla="*/ 174 w 988"/>
                  <a:gd name="T9" fmla="*/ 760 h 773"/>
                  <a:gd name="T10" fmla="*/ 244 w 988"/>
                  <a:gd name="T11" fmla="*/ 760 h 773"/>
                  <a:gd name="T12" fmla="*/ 332 w 988"/>
                  <a:gd name="T13" fmla="*/ 760 h 773"/>
                  <a:gd name="T14" fmla="*/ 446 w 988"/>
                  <a:gd name="T15" fmla="*/ 762 h 773"/>
                  <a:gd name="T16" fmla="*/ 600 w 988"/>
                  <a:gd name="T17" fmla="*/ 766 h 773"/>
                  <a:gd name="T18" fmla="*/ 804 w 988"/>
                  <a:gd name="T19" fmla="*/ 771 h 773"/>
                  <a:gd name="T20" fmla="*/ 939 w 988"/>
                  <a:gd name="T21" fmla="*/ 771 h 773"/>
                  <a:gd name="T22" fmla="*/ 957 w 988"/>
                  <a:gd name="T23" fmla="*/ 766 h 773"/>
                  <a:gd name="T24" fmla="*/ 966 w 988"/>
                  <a:gd name="T25" fmla="*/ 642 h 773"/>
                  <a:gd name="T26" fmla="*/ 959 w 988"/>
                  <a:gd name="T27" fmla="*/ 516 h 773"/>
                  <a:gd name="T28" fmla="*/ 968 w 988"/>
                  <a:gd name="T29" fmla="*/ 444 h 773"/>
                  <a:gd name="T30" fmla="*/ 978 w 988"/>
                  <a:gd name="T31" fmla="*/ 395 h 773"/>
                  <a:gd name="T32" fmla="*/ 988 w 988"/>
                  <a:gd name="T33" fmla="*/ 312 h 773"/>
                  <a:gd name="T34" fmla="*/ 982 w 988"/>
                  <a:gd name="T35" fmla="*/ 230 h 773"/>
                  <a:gd name="T36" fmla="*/ 947 w 988"/>
                  <a:gd name="T37" fmla="*/ 141 h 773"/>
                  <a:gd name="T38" fmla="*/ 892 w 988"/>
                  <a:gd name="T39" fmla="*/ 136 h 773"/>
                  <a:gd name="T40" fmla="*/ 837 w 988"/>
                  <a:gd name="T41" fmla="*/ 134 h 773"/>
                  <a:gd name="T42" fmla="*/ 782 w 988"/>
                  <a:gd name="T43" fmla="*/ 130 h 773"/>
                  <a:gd name="T44" fmla="*/ 724 w 988"/>
                  <a:gd name="T45" fmla="*/ 126 h 773"/>
                  <a:gd name="T46" fmla="*/ 669 w 988"/>
                  <a:gd name="T47" fmla="*/ 122 h 773"/>
                  <a:gd name="T48" fmla="*/ 612 w 988"/>
                  <a:gd name="T49" fmla="*/ 120 h 773"/>
                  <a:gd name="T50" fmla="*/ 557 w 988"/>
                  <a:gd name="T51" fmla="*/ 116 h 773"/>
                  <a:gd name="T52" fmla="*/ 528 w 988"/>
                  <a:gd name="T53" fmla="*/ 90 h 773"/>
                  <a:gd name="T54" fmla="*/ 530 w 988"/>
                  <a:gd name="T55" fmla="*/ 35 h 773"/>
                  <a:gd name="T56" fmla="*/ 499 w 988"/>
                  <a:gd name="T57" fmla="*/ 10 h 773"/>
                  <a:gd name="T58" fmla="*/ 450 w 988"/>
                  <a:gd name="T59" fmla="*/ 12 h 773"/>
                  <a:gd name="T60" fmla="*/ 395 w 988"/>
                  <a:gd name="T61" fmla="*/ 14 h 773"/>
                  <a:gd name="T62" fmla="*/ 305 w 988"/>
                  <a:gd name="T63" fmla="*/ 12 h 773"/>
                  <a:gd name="T64" fmla="*/ 201 w 988"/>
                  <a:gd name="T65" fmla="*/ 10 h 773"/>
                  <a:gd name="T66" fmla="*/ 144 w 988"/>
                  <a:gd name="T67" fmla="*/ 4 h 773"/>
                  <a:gd name="T68" fmla="*/ 105 w 988"/>
                  <a:gd name="T69" fmla="*/ 0 h 773"/>
                  <a:gd name="T70" fmla="*/ 76 w 988"/>
                  <a:gd name="T71" fmla="*/ 0 h 773"/>
                  <a:gd name="T72" fmla="*/ 58 w 988"/>
                  <a:gd name="T73" fmla="*/ 24 h 773"/>
                  <a:gd name="T74" fmla="*/ 47 w 988"/>
                  <a:gd name="T75" fmla="*/ 85 h 773"/>
                  <a:gd name="T76" fmla="*/ 33 w 988"/>
                  <a:gd name="T77" fmla="*/ 147 h 773"/>
                  <a:gd name="T78" fmla="*/ 21 w 988"/>
                  <a:gd name="T79" fmla="*/ 155 h 773"/>
                  <a:gd name="T80" fmla="*/ 13 w 988"/>
                  <a:gd name="T81" fmla="*/ 185 h 773"/>
                  <a:gd name="T82" fmla="*/ 11 w 988"/>
                  <a:gd name="T83" fmla="*/ 240 h 773"/>
                  <a:gd name="T84" fmla="*/ 11 w 988"/>
                  <a:gd name="T85" fmla="*/ 291 h 773"/>
                  <a:gd name="T86" fmla="*/ 13 w 988"/>
                  <a:gd name="T87" fmla="*/ 336 h 773"/>
                  <a:gd name="T88" fmla="*/ 13 w 988"/>
                  <a:gd name="T89" fmla="*/ 385 h 773"/>
                  <a:gd name="T90" fmla="*/ 4 w 988"/>
                  <a:gd name="T91" fmla="*/ 440 h 773"/>
                  <a:gd name="T92" fmla="*/ 0 w 988"/>
                  <a:gd name="T93" fmla="*/ 491 h 773"/>
                  <a:gd name="T94" fmla="*/ 0 w 988"/>
                  <a:gd name="T95" fmla="*/ 540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8"/>
                  <a:gd name="T145" fmla="*/ 0 h 773"/>
                  <a:gd name="T146" fmla="*/ 988 w 988"/>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8" h="773">
                    <a:moveTo>
                      <a:pt x="0" y="565"/>
                    </a:moveTo>
                    <a:lnTo>
                      <a:pt x="2" y="614"/>
                    </a:lnTo>
                    <a:lnTo>
                      <a:pt x="2" y="665"/>
                    </a:lnTo>
                    <a:lnTo>
                      <a:pt x="4" y="713"/>
                    </a:lnTo>
                    <a:lnTo>
                      <a:pt x="7" y="764"/>
                    </a:lnTo>
                    <a:lnTo>
                      <a:pt x="45" y="762"/>
                    </a:lnTo>
                    <a:lnTo>
                      <a:pt x="80" y="762"/>
                    </a:lnTo>
                    <a:lnTo>
                      <a:pt x="111" y="762"/>
                    </a:lnTo>
                    <a:lnTo>
                      <a:pt x="144" y="760"/>
                    </a:lnTo>
                    <a:lnTo>
                      <a:pt x="174" y="760"/>
                    </a:lnTo>
                    <a:lnTo>
                      <a:pt x="207" y="760"/>
                    </a:lnTo>
                    <a:lnTo>
                      <a:pt x="244" y="760"/>
                    </a:lnTo>
                    <a:lnTo>
                      <a:pt x="285" y="760"/>
                    </a:lnTo>
                    <a:lnTo>
                      <a:pt x="332" y="760"/>
                    </a:lnTo>
                    <a:lnTo>
                      <a:pt x="385" y="762"/>
                    </a:lnTo>
                    <a:lnTo>
                      <a:pt x="446" y="762"/>
                    </a:lnTo>
                    <a:lnTo>
                      <a:pt x="518" y="764"/>
                    </a:lnTo>
                    <a:lnTo>
                      <a:pt x="600" y="766"/>
                    </a:lnTo>
                    <a:lnTo>
                      <a:pt x="696" y="769"/>
                    </a:lnTo>
                    <a:lnTo>
                      <a:pt x="804" y="771"/>
                    </a:lnTo>
                    <a:lnTo>
                      <a:pt x="929" y="773"/>
                    </a:lnTo>
                    <a:lnTo>
                      <a:pt x="939" y="771"/>
                    </a:lnTo>
                    <a:lnTo>
                      <a:pt x="947" y="769"/>
                    </a:lnTo>
                    <a:lnTo>
                      <a:pt x="957" y="766"/>
                    </a:lnTo>
                    <a:lnTo>
                      <a:pt x="968" y="764"/>
                    </a:lnTo>
                    <a:lnTo>
                      <a:pt x="966" y="642"/>
                    </a:lnTo>
                    <a:lnTo>
                      <a:pt x="963" y="567"/>
                    </a:lnTo>
                    <a:lnTo>
                      <a:pt x="959" y="516"/>
                    </a:lnTo>
                    <a:lnTo>
                      <a:pt x="959" y="461"/>
                    </a:lnTo>
                    <a:lnTo>
                      <a:pt x="968" y="444"/>
                    </a:lnTo>
                    <a:lnTo>
                      <a:pt x="972" y="428"/>
                    </a:lnTo>
                    <a:lnTo>
                      <a:pt x="978" y="395"/>
                    </a:lnTo>
                    <a:lnTo>
                      <a:pt x="988" y="340"/>
                    </a:lnTo>
                    <a:lnTo>
                      <a:pt x="988" y="312"/>
                    </a:lnTo>
                    <a:lnTo>
                      <a:pt x="986" y="281"/>
                    </a:lnTo>
                    <a:lnTo>
                      <a:pt x="982" y="230"/>
                    </a:lnTo>
                    <a:lnTo>
                      <a:pt x="976" y="143"/>
                    </a:lnTo>
                    <a:lnTo>
                      <a:pt x="947" y="141"/>
                    </a:lnTo>
                    <a:lnTo>
                      <a:pt x="921" y="139"/>
                    </a:lnTo>
                    <a:lnTo>
                      <a:pt x="892" y="136"/>
                    </a:lnTo>
                    <a:lnTo>
                      <a:pt x="865" y="134"/>
                    </a:lnTo>
                    <a:lnTo>
                      <a:pt x="837" y="134"/>
                    </a:lnTo>
                    <a:lnTo>
                      <a:pt x="808" y="132"/>
                    </a:lnTo>
                    <a:lnTo>
                      <a:pt x="782" y="130"/>
                    </a:lnTo>
                    <a:lnTo>
                      <a:pt x="753" y="128"/>
                    </a:lnTo>
                    <a:lnTo>
                      <a:pt x="724" y="126"/>
                    </a:lnTo>
                    <a:lnTo>
                      <a:pt x="696" y="124"/>
                    </a:lnTo>
                    <a:lnTo>
                      <a:pt x="669" y="122"/>
                    </a:lnTo>
                    <a:lnTo>
                      <a:pt x="640" y="122"/>
                    </a:lnTo>
                    <a:lnTo>
                      <a:pt x="612" y="120"/>
                    </a:lnTo>
                    <a:lnTo>
                      <a:pt x="583" y="118"/>
                    </a:lnTo>
                    <a:lnTo>
                      <a:pt x="557" y="116"/>
                    </a:lnTo>
                    <a:lnTo>
                      <a:pt x="528" y="114"/>
                    </a:lnTo>
                    <a:lnTo>
                      <a:pt x="528" y="90"/>
                    </a:lnTo>
                    <a:lnTo>
                      <a:pt x="530" y="63"/>
                    </a:lnTo>
                    <a:lnTo>
                      <a:pt x="530" y="35"/>
                    </a:lnTo>
                    <a:lnTo>
                      <a:pt x="530" y="8"/>
                    </a:lnTo>
                    <a:lnTo>
                      <a:pt x="499" y="10"/>
                    </a:lnTo>
                    <a:lnTo>
                      <a:pt x="473" y="12"/>
                    </a:lnTo>
                    <a:lnTo>
                      <a:pt x="450" y="12"/>
                    </a:lnTo>
                    <a:lnTo>
                      <a:pt x="426" y="12"/>
                    </a:lnTo>
                    <a:lnTo>
                      <a:pt x="395" y="14"/>
                    </a:lnTo>
                    <a:lnTo>
                      <a:pt x="356" y="14"/>
                    </a:lnTo>
                    <a:lnTo>
                      <a:pt x="305" y="12"/>
                    </a:lnTo>
                    <a:lnTo>
                      <a:pt x="240" y="12"/>
                    </a:lnTo>
                    <a:lnTo>
                      <a:pt x="201" y="10"/>
                    </a:lnTo>
                    <a:lnTo>
                      <a:pt x="170" y="6"/>
                    </a:lnTo>
                    <a:lnTo>
                      <a:pt x="144" y="4"/>
                    </a:lnTo>
                    <a:lnTo>
                      <a:pt x="123" y="2"/>
                    </a:lnTo>
                    <a:lnTo>
                      <a:pt x="105" y="0"/>
                    </a:lnTo>
                    <a:lnTo>
                      <a:pt x="90" y="0"/>
                    </a:lnTo>
                    <a:lnTo>
                      <a:pt x="76" y="0"/>
                    </a:lnTo>
                    <a:lnTo>
                      <a:pt x="62" y="0"/>
                    </a:lnTo>
                    <a:lnTo>
                      <a:pt x="58" y="24"/>
                    </a:lnTo>
                    <a:lnTo>
                      <a:pt x="54" y="49"/>
                    </a:lnTo>
                    <a:lnTo>
                      <a:pt x="47" y="85"/>
                    </a:lnTo>
                    <a:lnTo>
                      <a:pt x="37" y="143"/>
                    </a:lnTo>
                    <a:lnTo>
                      <a:pt x="33" y="147"/>
                    </a:lnTo>
                    <a:lnTo>
                      <a:pt x="27" y="151"/>
                    </a:lnTo>
                    <a:lnTo>
                      <a:pt x="21" y="155"/>
                    </a:lnTo>
                    <a:lnTo>
                      <a:pt x="15" y="159"/>
                    </a:lnTo>
                    <a:lnTo>
                      <a:pt x="13" y="185"/>
                    </a:lnTo>
                    <a:lnTo>
                      <a:pt x="13" y="214"/>
                    </a:lnTo>
                    <a:lnTo>
                      <a:pt x="11" y="240"/>
                    </a:lnTo>
                    <a:lnTo>
                      <a:pt x="9" y="269"/>
                    </a:lnTo>
                    <a:lnTo>
                      <a:pt x="11" y="291"/>
                    </a:lnTo>
                    <a:lnTo>
                      <a:pt x="13" y="314"/>
                    </a:lnTo>
                    <a:lnTo>
                      <a:pt x="13" y="336"/>
                    </a:lnTo>
                    <a:lnTo>
                      <a:pt x="15" y="361"/>
                    </a:lnTo>
                    <a:lnTo>
                      <a:pt x="13" y="385"/>
                    </a:lnTo>
                    <a:lnTo>
                      <a:pt x="9" y="412"/>
                    </a:lnTo>
                    <a:lnTo>
                      <a:pt x="4" y="440"/>
                    </a:lnTo>
                    <a:lnTo>
                      <a:pt x="0" y="467"/>
                    </a:lnTo>
                    <a:lnTo>
                      <a:pt x="0" y="491"/>
                    </a:lnTo>
                    <a:lnTo>
                      <a:pt x="0" y="516"/>
                    </a:lnTo>
                    <a:lnTo>
                      <a:pt x="0" y="540"/>
                    </a:lnTo>
                    <a:lnTo>
                      <a:pt x="0" y="5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3" name="Freeform 514"/>
              <p:cNvSpPr>
                <a:spLocks/>
              </p:cNvSpPr>
              <p:nvPr/>
            </p:nvSpPr>
            <p:spPr bwMode="auto">
              <a:xfrm>
                <a:off x="2707" y="2722"/>
                <a:ext cx="419" cy="308"/>
              </a:xfrm>
              <a:custGeom>
                <a:avLst/>
                <a:gdLst>
                  <a:gd name="T0" fmla="*/ 0 w 419"/>
                  <a:gd name="T1" fmla="*/ 280 h 308"/>
                  <a:gd name="T2" fmla="*/ 2 w 419"/>
                  <a:gd name="T3" fmla="*/ 284 h 308"/>
                  <a:gd name="T4" fmla="*/ 4 w 419"/>
                  <a:gd name="T5" fmla="*/ 290 h 308"/>
                  <a:gd name="T6" fmla="*/ 6 w 419"/>
                  <a:gd name="T7" fmla="*/ 296 h 308"/>
                  <a:gd name="T8" fmla="*/ 8 w 419"/>
                  <a:gd name="T9" fmla="*/ 300 h 308"/>
                  <a:gd name="T10" fmla="*/ 10 w 419"/>
                  <a:gd name="T11" fmla="*/ 302 h 308"/>
                  <a:gd name="T12" fmla="*/ 14 w 419"/>
                  <a:gd name="T13" fmla="*/ 302 h 308"/>
                  <a:gd name="T14" fmla="*/ 16 w 419"/>
                  <a:gd name="T15" fmla="*/ 304 h 308"/>
                  <a:gd name="T16" fmla="*/ 22 w 419"/>
                  <a:gd name="T17" fmla="*/ 304 h 308"/>
                  <a:gd name="T18" fmla="*/ 29 w 419"/>
                  <a:gd name="T19" fmla="*/ 306 h 308"/>
                  <a:gd name="T20" fmla="*/ 39 w 419"/>
                  <a:gd name="T21" fmla="*/ 306 h 308"/>
                  <a:gd name="T22" fmla="*/ 51 w 419"/>
                  <a:gd name="T23" fmla="*/ 306 h 308"/>
                  <a:gd name="T24" fmla="*/ 69 w 419"/>
                  <a:gd name="T25" fmla="*/ 306 h 308"/>
                  <a:gd name="T26" fmla="*/ 90 w 419"/>
                  <a:gd name="T27" fmla="*/ 308 h 308"/>
                  <a:gd name="T28" fmla="*/ 114 w 419"/>
                  <a:gd name="T29" fmla="*/ 308 h 308"/>
                  <a:gd name="T30" fmla="*/ 147 w 419"/>
                  <a:gd name="T31" fmla="*/ 308 h 308"/>
                  <a:gd name="T32" fmla="*/ 184 w 419"/>
                  <a:gd name="T33" fmla="*/ 308 h 308"/>
                  <a:gd name="T34" fmla="*/ 227 w 419"/>
                  <a:gd name="T35" fmla="*/ 308 h 308"/>
                  <a:gd name="T36" fmla="*/ 278 w 419"/>
                  <a:gd name="T37" fmla="*/ 308 h 308"/>
                  <a:gd name="T38" fmla="*/ 337 w 419"/>
                  <a:gd name="T39" fmla="*/ 308 h 308"/>
                  <a:gd name="T40" fmla="*/ 405 w 419"/>
                  <a:gd name="T41" fmla="*/ 308 h 308"/>
                  <a:gd name="T42" fmla="*/ 407 w 419"/>
                  <a:gd name="T43" fmla="*/ 286 h 308"/>
                  <a:gd name="T44" fmla="*/ 409 w 419"/>
                  <a:gd name="T45" fmla="*/ 269 h 308"/>
                  <a:gd name="T46" fmla="*/ 413 w 419"/>
                  <a:gd name="T47" fmla="*/ 251 h 308"/>
                  <a:gd name="T48" fmla="*/ 419 w 419"/>
                  <a:gd name="T49" fmla="*/ 224 h 308"/>
                  <a:gd name="T50" fmla="*/ 417 w 419"/>
                  <a:gd name="T51" fmla="*/ 171 h 308"/>
                  <a:gd name="T52" fmla="*/ 417 w 419"/>
                  <a:gd name="T53" fmla="*/ 116 h 308"/>
                  <a:gd name="T54" fmla="*/ 417 w 419"/>
                  <a:gd name="T55" fmla="*/ 63 h 308"/>
                  <a:gd name="T56" fmla="*/ 417 w 419"/>
                  <a:gd name="T57" fmla="*/ 10 h 308"/>
                  <a:gd name="T58" fmla="*/ 403 w 419"/>
                  <a:gd name="T59" fmla="*/ 8 h 308"/>
                  <a:gd name="T60" fmla="*/ 386 w 419"/>
                  <a:gd name="T61" fmla="*/ 6 h 308"/>
                  <a:gd name="T62" fmla="*/ 370 w 419"/>
                  <a:gd name="T63" fmla="*/ 4 h 308"/>
                  <a:gd name="T64" fmla="*/ 348 w 419"/>
                  <a:gd name="T65" fmla="*/ 2 h 308"/>
                  <a:gd name="T66" fmla="*/ 317 w 419"/>
                  <a:gd name="T67" fmla="*/ 2 h 308"/>
                  <a:gd name="T68" fmla="*/ 274 w 419"/>
                  <a:gd name="T69" fmla="*/ 2 h 308"/>
                  <a:gd name="T70" fmla="*/ 215 w 419"/>
                  <a:gd name="T71" fmla="*/ 2 h 308"/>
                  <a:gd name="T72" fmla="*/ 137 w 419"/>
                  <a:gd name="T73" fmla="*/ 2 h 308"/>
                  <a:gd name="T74" fmla="*/ 137 w 419"/>
                  <a:gd name="T75" fmla="*/ 4 h 308"/>
                  <a:gd name="T76" fmla="*/ 137 w 419"/>
                  <a:gd name="T77" fmla="*/ 8 h 308"/>
                  <a:gd name="T78" fmla="*/ 137 w 419"/>
                  <a:gd name="T79" fmla="*/ 10 h 308"/>
                  <a:gd name="T80" fmla="*/ 135 w 419"/>
                  <a:gd name="T81" fmla="*/ 14 h 308"/>
                  <a:gd name="T82" fmla="*/ 127 w 419"/>
                  <a:gd name="T83" fmla="*/ 12 h 308"/>
                  <a:gd name="T84" fmla="*/ 121 w 419"/>
                  <a:gd name="T85" fmla="*/ 10 h 308"/>
                  <a:gd name="T86" fmla="*/ 112 w 419"/>
                  <a:gd name="T87" fmla="*/ 8 h 308"/>
                  <a:gd name="T88" fmla="*/ 104 w 419"/>
                  <a:gd name="T89" fmla="*/ 6 h 308"/>
                  <a:gd name="T90" fmla="*/ 96 w 419"/>
                  <a:gd name="T91" fmla="*/ 6 h 308"/>
                  <a:gd name="T92" fmla="*/ 90 w 419"/>
                  <a:gd name="T93" fmla="*/ 4 h 308"/>
                  <a:gd name="T94" fmla="*/ 82 w 419"/>
                  <a:gd name="T95" fmla="*/ 2 h 308"/>
                  <a:gd name="T96" fmla="*/ 74 w 419"/>
                  <a:gd name="T97" fmla="*/ 0 h 308"/>
                  <a:gd name="T98" fmla="*/ 61 w 419"/>
                  <a:gd name="T99" fmla="*/ 0 h 308"/>
                  <a:gd name="T100" fmla="*/ 51 w 419"/>
                  <a:gd name="T101" fmla="*/ 0 h 308"/>
                  <a:gd name="T102" fmla="*/ 39 w 419"/>
                  <a:gd name="T103" fmla="*/ 0 h 308"/>
                  <a:gd name="T104" fmla="*/ 26 w 419"/>
                  <a:gd name="T105" fmla="*/ 2 h 308"/>
                  <a:gd name="T106" fmla="*/ 18 w 419"/>
                  <a:gd name="T107" fmla="*/ 59 h 308"/>
                  <a:gd name="T108" fmla="*/ 12 w 419"/>
                  <a:gd name="T109" fmla="*/ 131 h 308"/>
                  <a:gd name="T110" fmla="*/ 6 w 419"/>
                  <a:gd name="T111" fmla="*/ 196 h 308"/>
                  <a:gd name="T112" fmla="*/ 0 w 419"/>
                  <a:gd name="T113" fmla="*/ 235 h 308"/>
                  <a:gd name="T114" fmla="*/ 0 w 419"/>
                  <a:gd name="T115" fmla="*/ 245 h 308"/>
                  <a:gd name="T116" fmla="*/ 0 w 419"/>
                  <a:gd name="T117" fmla="*/ 255 h 308"/>
                  <a:gd name="T118" fmla="*/ 0 w 419"/>
                  <a:gd name="T119" fmla="*/ 267 h 308"/>
                  <a:gd name="T120" fmla="*/ 0 w 419"/>
                  <a:gd name="T121" fmla="*/ 280 h 3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9"/>
                  <a:gd name="T184" fmla="*/ 0 h 308"/>
                  <a:gd name="T185" fmla="*/ 419 w 419"/>
                  <a:gd name="T186" fmla="*/ 308 h 3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9" h="308">
                    <a:moveTo>
                      <a:pt x="0" y="280"/>
                    </a:moveTo>
                    <a:lnTo>
                      <a:pt x="2" y="284"/>
                    </a:lnTo>
                    <a:lnTo>
                      <a:pt x="4" y="290"/>
                    </a:lnTo>
                    <a:lnTo>
                      <a:pt x="6" y="296"/>
                    </a:lnTo>
                    <a:lnTo>
                      <a:pt x="8" y="300"/>
                    </a:lnTo>
                    <a:lnTo>
                      <a:pt x="10" y="302"/>
                    </a:lnTo>
                    <a:lnTo>
                      <a:pt x="14" y="302"/>
                    </a:lnTo>
                    <a:lnTo>
                      <a:pt x="16" y="304"/>
                    </a:lnTo>
                    <a:lnTo>
                      <a:pt x="22" y="304"/>
                    </a:lnTo>
                    <a:lnTo>
                      <a:pt x="29" y="306"/>
                    </a:lnTo>
                    <a:lnTo>
                      <a:pt x="39" y="306"/>
                    </a:lnTo>
                    <a:lnTo>
                      <a:pt x="51" y="306"/>
                    </a:lnTo>
                    <a:lnTo>
                      <a:pt x="69" y="306"/>
                    </a:lnTo>
                    <a:lnTo>
                      <a:pt x="90" y="308"/>
                    </a:lnTo>
                    <a:lnTo>
                      <a:pt x="114" y="308"/>
                    </a:lnTo>
                    <a:lnTo>
                      <a:pt x="147" y="308"/>
                    </a:lnTo>
                    <a:lnTo>
                      <a:pt x="184" y="308"/>
                    </a:lnTo>
                    <a:lnTo>
                      <a:pt x="227" y="308"/>
                    </a:lnTo>
                    <a:lnTo>
                      <a:pt x="278" y="308"/>
                    </a:lnTo>
                    <a:lnTo>
                      <a:pt x="337" y="308"/>
                    </a:lnTo>
                    <a:lnTo>
                      <a:pt x="405" y="308"/>
                    </a:lnTo>
                    <a:lnTo>
                      <a:pt x="407" y="286"/>
                    </a:lnTo>
                    <a:lnTo>
                      <a:pt x="409" y="269"/>
                    </a:lnTo>
                    <a:lnTo>
                      <a:pt x="413" y="251"/>
                    </a:lnTo>
                    <a:lnTo>
                      <a:pt x="419" y="224"/>
                    </a:lnTo>
                    <a:lnTo>
                      <a:pt x="417" y="171"/>
                    </a:lnTo>
                    <a:lnTo>
                      <a:pt x="417" y="116"/>
                    </a:lnTo>
                    <a:lnTo>
                      <a:pt x="417" y="63"/>
                    </a:lnTo>
                    <a:lnTo>
                      <a:pt x="417" y="10"/>
                    </a:lnTo>
                    <a:lnTo>
                      <a:pt x="403" y="8"/>
                    </a:lnTo>
                    <a:lnTo>
                      <a:pt x="386" y="6"/>
                    </a:lnTo>
                    <a:lnTo>
                      <a:pt x="370" y="4"/>
                    </a:lnTo>
                    <a:lnTo>
                      <a:pt x="348" y="2"/>
                    </a:lnTo>
                    <a:lnTo>
                      <a:pt x="317" y="2"/>
                    </a:lnTo>
                    <a:lnTo>
                      <a:pt x="274" y="2"/>
                    </a:lnTo>
                    <a:lnTo>
                      <a:pt x="215" y="2"/>
                    </a:lnTo>
                    <a:lnTo>
                      <a:pt x="137" y="2"/>
                    </a:lnTo>
                    <a:lnTo>
                      <a:pt x="137" y="4"/>
                    </a:lnTo>
                    <a:lnTo>
                      <a:pt x="137" y="8"/>
                    </a:lnTo>
                    <a:lnTo>
                      <a:pt x="137" y="10"/>
                    </a:lnTo>
                    <a:lnTo>
                      <a:pt x="135" y="14"/>
                    </a:lnTo>
                    <a:lnTo>
                      <a:pt x="127" y="12"/>
                    </a:lnTo>
                    <a:lnTo>
                      <a:pt x="121" y="10"/>
                    </a:lnTo>
                    <a:lnTo>
                      <a:pt x="112" y="8"/>
                    </a:lnTo>
                    <a:lnTo>
                      <a:pt x="104" y="6"/>
                    </a:lnTo>
                    <a:lnTo>
                      <a:pt x="96" y="6"/>
                    </a:lnTo>
                    <a:lnTo>
                      <a:pt x="90" y="4"/>
                    </a:lnTo>
                    <a:lnTo>
                      <a:pt x="82" y="2"/>
                    </a:lnTo>
                    <a:lnTo>
                      <a:pt x="74" y="0"/>
                    </a:lnTo>
                    <a:lnTo>
                      <a:pt x="61" y="0"/>
                    </a:lnTo>
                    <a:lnTo>
                      <a:pt x="51" y="0"/>
                    </a:lnTo>
                    <a:lnTo>
                      <a:pt x="39" y="0"/>
                    </a:lnTo>
                    <a:lnTo>
                      <a:pt x="26" y="2"/>
                    </a:lnTo>
                    <a:lnTo>
                      <a:pt x="18" y="59"/>
                    </a:lnTo>
                    <a:lnTo>
                      <a:pt x="12" y="131"/>
                    </a:lnTo>
                    <a:lnTo>
                      <a:pt x="6" y="196"/>
                    </a:lnTo>
                    <a:lnTo>
                      <a:pt x="0" y="235"/>
                    </a:lnTo>
                    <a:lnTo>
                      <a:pt x="0" y="245"/>
                    </a:lnTo>
                    <a:lnTo>
                      <a:pt x="0" y="255"/>
                    </a:lnTo>
                    <a:lnTo>
                      <a:pt x="0" y="267"/>
                    </a:lnTo>
                    <a:lnTo>
                      <a:pt x="0" y="280"/>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515"/>
              <p:cNvSpPr>
                <a:spLocks/>
              </p:cNvSpPr>
              <p:nvPr/>
            </p:nvSpPr>
            <p:spPr bwMode="auto">
              <a:xfrm>
                <a:off x="2709" y="2571"/>
                <a:ext cx="401" cy="119"/>
              </a:xfrm>
              <a:custGeom>
                <a:avLst/>
                <a:gdLst>
                  <a:gd name="T0" fmla="*/ 0 w 401"/>
                  <a:gd name="T1" fmla="*/ 35 h 119"/>
                  <a:gd name="T2" fmla="*/ 4 w 401"/>
                  <a:gd name="T3" fmla="*/ 66 h 119"/>
                  <a:gd name="T4" fmla="*/ 4 w 401"/>
                  <a:gd name="T5" fmla="*/ 86 h 119"/>
                  <a:gd name="T6" fmla="*/ 4 w 401"/>
                  <a:gd name="T7" fmla="*/ 100 h 119"/>
                  <a:gd name="T8" fmla="*/ 2 w 401"/>
                  <a:gd name="T9" fmla="*/ 119 h 119"/>
                  <a:gd name="T10" fmla="*/ 6 w 401"/>
                  <a:gd name="T11" fmla="*/ 119 h 119"/>
                  <a:gd name="T12" fmla="*/ 8 w 401"/>
                  <a:gd name="T13" fmla="*/ 117 h 119"/>
                  <a:gd name="T14" fmla="*/ 12 w 401"/>
                  <a:gd name="T15" fmla="*/ 117 h 119"/>
                  <a:gd name="T16" fmla="*/ 14 w 401"/>
                  <a:gd name="T17" fmla="*/ 114 h 119"/>
                  <a:gd name="T18" fmla="*/ 18 w 401"/>
                  <a:gd name="T19" fmla="*/ 88 h 119"/>
                  <a:gd name="T20" fmla="*/ 20 w 401"/>
                  <a:gd name="T21" fmla="*/ 74 h 119"/>
                  <a:gd name="T22" fmla="*/ 22 w 401"/>
                  <a:gd name="T23" fmla="*/ 66 h 119"/>
                  <a:gd name="T24" fmla="*/ 27 w 401"/>
                  <a:gd name="T25" fmla="*/ 57 h 119"/>
                  <a:gd name="T26" fmla="*/ 49 w 401"/>
                  <a:gd name="T27" fmla="*/ 57 h 119"/>
                  <a:gd name="T28" fmla="*/ 74 w 401"/>
                  <a:gd name="T29" fmla="*/ 57 h 119"/>
                  <a:gd name="T30" fmla="*/ 96 w 401"/>
                  <a:gd name="T31" fmla="*/ 57 h 119"/>
                  <a:gd name="T32" fmla="*/ 119 w 401"/>
                  <a:gd name="T33" fmla="*/ 59 h 119"/>
                  <a:gd name="T34" fmla="*/ 141 w 401"/>
                  <a:gd name="T35" fmla="*/ 59 h 119"/>
                  <a:gd name="T36" fmla="*/ 166 w 401"/>
                  <a:gd name="T37" fmla="*/ 59 h 119"/>
                  <a:gd name="T38" fmla="*/ 188 w 401"/>
                  <a:gd name="T39" fmla="*/ 59 h 119"/>
                  <a:gd name="T40" fmla="*/ 211 w 401"/>
                  <a:gd name="T41" fmla="*/ 59 h 119"/>
                  <a:gd name="T42" fmla="*/ 233 w 401"/>
                  <a:gd name="T43" fmla="*/ 59 h 119"/>
                  <a:gd name="T44" fmla="*/ 258 w 401"/>
                  <a:gd name="T45" fmla="*/ 59 h 119"/>
                  <a:gd name="T46" fmla="*/ 280 w 401"/>
                  <a:gd name="T47" fmla="*/ 59 h 119"/>
                  <a:gd name="T48" fmla="*/ 303 w 401"/>
                  <a:gd name="T49" fmla="*/ 59 h 119"/>
                  <a:gd name="T50" fmla="*/ 325 w 401"/>
                  <a:gd name="T51" fmla="*/ 59 h 119"/>
                  <a:gd name="T52" fmla="*/ 350 w 401"/>
                  <a:gd name="T53" fmla="*/ 59 h 119"/>
                  <a:gd name="T54" fmla="*/ 372 w 401"/>
                  <a:gd name="T55" fmla="*/ 59 h 119"/>
                  <a:gd name="T56" fmla="*/ 395 w 401"/>
                  <a:gd name="T57" fmla="*/ 59 h 119"/>
                  <a:gd name="T58" fmla="*/ 397 w 401"/>
                  <a:gd name="T59" fmla="*/ 45 h 119"/>
                  <a:gd name="T60" fmla="*/ 399 w 401"/>
                  <a:gd name="T61" fmla="*/ 31 h 119"/>
                  <a:gd name="T62" fmla="*/ 401 w 401"/>
                  <a:gd name="T63" fmla="*/ 17 h 119"/>
                  <a:gd name="T64" fmla="*/ 401 w 401"/>
                  <a:gd name="T65" fmla="*/ 2 h 119"/>
                  <a:gd name="T66" fmla="*/ 374 w 401"/>
                  <a:gd name="T67" fmla="*/ 0 h 119"/>
                  <a:gd name="T68" fmla="*/ 350 w 401"/>
                  <a:gd name="T69" fmla="*/ 0 h 119"/>
                  <a:gd name="T70" fmla="*/ 323 w 401"/>
                  <a:gd name="T71" fmla="*/ 2 h 119"/>
                  <a:gd name="T72" fmla="*/ 292 w 401"/>
                  <a:gd name="T73" fmla="*/ 2 h 119"/>
                  <a:gd name="T74" fmla="*/ 256 w 401"/>
                  <a:gd name="T75" fmla="*/ 4 h 119"/>
                  <a:gd name="T76" fmla="*/ 213 w 401"/>
                  <a:gd name="T77" fmla="*/ 4 h 119"/>
                  <a:gd name="T78" fmla="*/ 159 w 401"/>
                  <a:gd name="T79" fmla="*/ 6 h 119"/>
                  <a:gd name="T80" fmla="*/ 96 w 401"/>
                  <a:gd name="T81" fmla="*/ 8 h 119"/>
                  <a:gd name="T82" fmla="*/ 84 w 401"/>
                  <a:gd name="T83" fmla="*/ 8 h 119"/>
                  <a:gd name="T84" fmla="*/ 72 w 401"/>
                  <a:gd name="T85" fmla="*/ 10 h 119"/>
                  <a:gd name="T86" fmla="*/ 61 w 401"/>
                  <a:gd name="T87" fmla="*/ 13 h 119"/>
                  <a:gd name="T88" fmla="*/ 49 w 401"/>
                  <a:gd name="T89" fmla="*/ 15 h 119"/>
                  <a:gd name="T90" fmla="*/ 37 w 401"/>
                  <a:gd name="T91" fmla="*/ 15 h 119"/>
                  <a:gd name="T92" fmla="*/ 27 w 401"/>
                  <a:gd name="T93" fmla="*/ 17 h 119"/>
                  <a:gd name="T94" fmla="*/ 14 w 401"/>
                  <a:gd name="T95" fmla="*/ 19 h 119"/>
                  <a:gd name="T96" fmla="*/ 2 w 401"/>
                  <a:gd name="T97" fmla="*/ 21 h 119"/>
                  <a:gd name="T98" fmla="*/ 2 w 401"/>
                  <a:gd name="T99" fmla="*/ 25 h 119"/>
                  <a:gd name="T100" fmla="*/ 2 w 401"/>
                  <a:gd name="T101" fmla="*/ 29 h 119"/>
                  <a:gd name="T102" fmla="*/ 2 w 401"/>
                  <a:gd name="T103" fmla="*/ 31 h 119"/>
                  <a:gd name="T104" fmla="*/ 0 w 401"/>
                  <a:gd name="T105" fmla="*/ 35 h 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1"/>
                  <a:gd name="T160" fmla="*/ 0 h 119"/>
                  <a:gd name="T161" fmla="*/ 401 w 401"/>
                  <a:gd name="T162" fmla="*/ 119 h 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1" h="119">
                    <a:moveTo>
                      <a:pt x="0" y="35"/>
                    </a:moveTo>
                    <a:lnTo>
                      <a:pt x="4" y="66"/>
                    </a:lnTo>
                    <a:lnTo>
                      <a:pt x="4" y="86"/>
                    </a:lnTo>
                    <a:lnTo>
                      <a:pt x="4" y="100"/>
                    </a:lnTo>
                    <a:lnTo>
                      <a:pt x="2" y="119"/>
                    </a:lnTo>
                    <a:lnTo>
                      <a:pt x="6" y="119"/>
                    </a:lnTo>
                    <a:lnTo>
                      <a:pt x="8" y="117"/>
                    </a:lnTo>
                    <a:lnTo>
                      <a:pt x="12" y="117"/>
                    </a:lnTo>
                    <a:lnTo>
                      <a:pt x="14" y="114"/>
                    </a:lnTo>
                    <a:lnTo>
                      <a:pt x="18" y="88"/>
                    </a:lnTo>
                    <a:lnTo>
                      <a:pt x="20" y="74"/>
                    </a:lnTo>
                    <a:lnTo>
                      <a:pt x="22" y="66"/>
                    </a:lnTo>
                    <a:lnTo>
                      <a:pt x="27" y="57"/>
                    </a:lnTo>
                    <a:lnTo>
                      <a:pt x="49" y="57"/>
                    </a:lnTo>
                    <a:lnTo>
                      <a:pt x="74" y="57"/>
                    </a:lnTo>
                    <a:lnTo>
                      <a:pt x="96" y="57"/>
                    </a:lnTo>
                    <a:lnTo>
                      <a:pt x="119" y="59"/>
                    </a:lnTo>
                    <a:lnTo>
                      <a:pt x="141" y="59"/>
                    </a:lnTo>
                    <a:lnTo>
                      <a:pt x="166" y="59"/>
                    </a:lnTo>
                    <a:lnTo>
                      <a:pt x="188" y="59"/>
                    </a:lnTo>
                    <a:lnTo>
                      <a:pt x="211" y="59"/>
                    </a:lnTo>
                    <a:lnTo>
                      <a:pt x="233" y="59"/>
                    </a:lnTo>
                    <a:lnTo>
                      <a:pt x="258" y="59"/>
                    </a:lnTo>
                    <a:lnTo>
                      <a:pt x="280" y="59"/>
                    </a:lnTo>
                    <a:lnTo>
                      <a:pt x="303" y="59"/>
                    </a:lnTo>
                    <a:lnTo>
                      <a:pt x="325" y="59"/>
                    </a:lnTo>
                    <a:lnTo>
                      <a:pt x="350" y="59"/>
                    </a:lnTo>
                    <a:lnTo>
                      <a:pt x="372" y="59"/>
                    </a:lnTo>
                    <a:lnTo>
                      <a:pt x="395" y="59"/>
                    </a:lnTo>
                    <a:lnTo>
                      <a:pt x="397" y="45"/>
                    </a:lnTo>
                    <a:lnTo>
                      <a:pt x="399" y="31"/>
                    </a:lnTo>
                    <a:lnTo>
                      <a:pt x="401" y="17"/>
                    </a:lnTo>
                    <a:lnTo>
                      <a:pt x="401" y="2"/>
                    </a:lnTo>
                    <a:lnTo>
                      <a:pt x="374" y="0"/>
                    </a:lnTo>
                    <a:lnTo>
                      <a:pt x="350" y="0"/>
                    </a:lnTo>
                    <a:lnTo>
                      <a:pt x="323" y="2"/>
                    </a:lnTo>
                    <a:lnTo>
                      <a:pt x="292" y="2"/>
                    </a:lnTo>
                    <a:lnTo>
                      <a:pt x="256" y="4"/>
                    </a:lnTo>
                    <a:lnTo>
                      <a:pt x="213" y="4"/>
                    </a:lnTo>
                    <a:lnTo>
                      <a:pt x="159" y="6"/>
                    </a:lnTo>
                    <a:lnTo>
                      <a:pt x="96" y="8"/>
                    </a:lnTo>
                    <a:lnTo>
                      <a:pt x="84" y="8"/>
                    </a:lnTo>
                    <a:lnTo>
                      <a:pt x="72" y="10"/>
                    </a:lnTo>
                    <a:lnTo>
                      <a:pt x="61" y="13"/>
                    </a:lnTo>
                    <a:lnTo>
                      <a:pt x="49" y="15"/>
                    </a:lnTo>
                    <a:lnTo>
                      <a:pt x="37" y="15"/>
                    </a:lnTo>
                    <a:lnTo>
                      <a:pt x="27" y="17"/>
                    </a:lnTo>
                    <a:lnTo>
                      <a:pt x="14" y="19"/>
                    </a:lnTo>
                    <a:lnTo>
                      <a:pt x="2" y="21"/>
                    </a:lnTo>
                    <a:lnTo>
                      <a:pt x="2" y="25"/>
                    </a:lnTo>
                    <a:lnTo>
                      <a:pt x="2" y="29"/>
                    </a:lnTo>
                    <a:lnTo>
                      <a:pt x="2" y="31"/>
                    </a:lnTo>
                    <a:lnTo>
                      <a:pt x="0" y="35"/>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516"/>
              <p:cNvSpPr>
                <a:spLocks/>
              </p:cNvSpPr>
              <p:nvPr/>
            </p:nvSpPr>
            <p:spPr bwMode="auto">
              <a:xfrm>
                <a:off x="2721" y="2459"/>
                <a:ext cx="399" cy="104"/>
              </a:xfrm>
              <a:custGeom>
                <a:avLst/>
                <a:gdLst>
                  <a:gd name="T0" fmla="*/ 0 w 399"/>
                  <a:gd name="T1" fmla="*/ 92 h 104"/>
                  <a:gd name="T2" fmla="*/ 4 w 399"/>
                  <a:gd name="T3" fmla="*/ 94 h 104"/>
                  <a:gd name="T4" fmla="*/ 8 w 399"/>
                  <a:gd name="T5" fmla="*/ 94 h 104"/>
                  <a:gd name="T6" fmla="*/ 10 w 399"/>
                  <a:gd name="T7" fmla="*/ 96 h 104"/>
                  <a:gd name="T8" fmla="*/ 15 w 399"/>
                  <a:gd name="T9" fmla="*/ 98 h 104"/>
                  <a:gd name="T10" fmla="*/ 45 w 399"/>
                  <a:gd name="T11" fmla="*/ 100 h 104"/>
                  <a:gd name="T12" fmla="*/ 78 w 399"/>
                  <a:gd name="T13" fmla="*/ 100 h 104"/>
                  <a:gd name="T14" fmla="*/ 109 w 399"/>
                  <a:gd name="T15" fmla="*/ 102 h 104"/>
                  <a:gd name="T16" fmla="*/ 141 w 399"/>
                  <a:gd name="T17" fmla="*/ 102 h 104"/>
                  <a:gd name="T18" fmla="*/ 174 w 399"/>
                  <a:gd name="T19" fmla="*/ 102 h 104"/>
                  <a:gd name="T20" fmla="*/ 205 w 399"/>
                  <a:gd name="T21" fmla="*/ 102 h 104"/>
                  <a:gd name="T22" fmla="*/ 237 w 399"/>
                  <a:gd name="T23" fmla="*/ 104 h 104"/>
                  <a:gd name="T24" fmla="*/ 268 w 399"/>
                  <a:gd name="T25" fmla="*/ 104 h 104"/>
                  <a:gd name="T26" fmla="*/ 284 w 399"/>
                  <a:gd name="T27" fmla="*/ 102 h 104"/>
                  <a:gd name="T28" fmla="*/ 299 w 399"/>
                  <a:gd name="T29" fmla="*/ 100 h 104"/>
                  <a:gd name="T30" fmla="*/ 315 w 399"/>
                  <a:gd name="T31" fmla="*/ 98 h 104"/>
                  <a:gd name="T32" fmla="*/ 331 w 399"/>
                  <a:gd name="T33" fmla="*/ 96 h 104"/>
                  <a:gd name="T34" fmla="*/ 346 w 399"/>
                  <a:gd name="T35" fmla="*/ 94 h 104"/>
                  <a:gd name="T36" fmla="*/ 362 w 399"/>
                  <a:gd name="T37" fmla="*/ 94 h 104"/>
                  <a:gd name="T38" fmla="*/ 378 w 399"/>
                  <a:gd name="T39" fmla="*/ 92 h 104"/>
                  <a:gd name="T40" fmla="*/ 395 w 399"/>
                  <a:gd name="T41" fmla="*/ 90 h 104"/>
                  <a:gd name="T42" fmla="*/ 395 w 399"/>
                  <a:gd name="T43" fmla="*/ 69 h 104"/>
                  <a:gd name="T44" fmla="*/ 395 w 399"/>
                  <a:gd name="T45" fmla="*/ 49 h 104"/>
                  <a:gd name="T46" fmla="*/ 397 w 399"/>
                  <a:gd name="T47" fmla="*/ 31 h 104"/>
                  <a:gd name="T48" fmla="*/ 399 w 399"/>
                  <a:gd name="T49" fmla="*/ 10 h 104"/>
                  <a:gd name="T50" fmla="*/ 397 w 399"/>
                  <a:gd name="T51" fmla="*/ 8 h 104"/>
                  <a:gd name="T52" fmla="*/ 395 w 399"/>
                  <a:gd name="T53" fmla="*/ 6 h 104"/>
                  <a:gd name="T54" fmla="*/ 393 w 399"/>
                  <a:gd name="T55" fmla="*/ 4 h 104"/>
                  <a:gd name="T56" fmla="*/ 391 w 399"/>
                  <a:gd name="T57" fmla="*/ 0 h 104"/>
                  <a:gd name="T58" fmla="*/ 329 w 399"/>
                  <a:gd name="T59" fmla="*/ 0 h 104"/>
                  <a:gd name="T60" fmla="*/ 276 w 399"/>
                  <a:gd name="T61" fmla="*/ 2 h 104"/>
                  <a:gd name="T62" fmla="*/ 229 w 399"/>
                  <a:gd name="T63" fmla="*/ 2 h 104"/>
                  <a:gd name="T64" fmla="*/ 188 w 399"/>
                  <a:gd name="T65" fmla="*/ 2 h 104"/>
                  <a:gd name="T66" fmla="*/ 156 w 399"/>
                  <a:gd name="T67" fmla="*/ 2 h 104"/>
                  <a:gd name="T68" fmla="*/ 125 w 399"/>
                  <a:gd name="T69" fmla="*/ 4 h 104"/>
                  <a:gd name="T70" fmla="*/ 100 w 399"/>
                  <a:gd name="T71" fmla="*/ 4 h 104"/>
                  <a:gd name="T72" fmla="*/ 82 w 399"/>
                  <a:gd name="T73" fmla="*/ 4 h 104"/>
                  <a:gd name="T74" fmla="*/ 64 w 399"/>
                  <a:gd name="T75" fmla="*/ 6 h 104"/>
                  <a:gd name="T76" fmla="*/ 51 w 399"/>
                  <a:gd name="T77" fmla="*/ 6 h 104"/>
                  <a:gd name="T78" fmla="*/ 39 w 399"/>
                  <a:gd name="T79" fmla="*/ 6 h 104"/>
                  <a:gd name="T80" fmla="*/ 31 w 399"/>
                  <a:gd name="T81" fmla="*/ 8 h 104"/>
                  <a:gd name="T82" fmla="*/ 23 w 399"/>
                  <a:gd name="T83" fmla="*/ 8 h 104"/>
                  <a:gd name="T84" fmla="*/ 15 w 399"/>
                  <a:gd name="T85" fmla="*/ 10 h 104"/>
                  <a:gd name="T86" fmla="*/ 8 w 399"/>
                  <a:gd name="T87" fmla="*/ 10 h 104"/>
                  <a:gd name="T88" fmla="*/ 0 w 399"/>
                  <a:gd name="T89" fmla="*/ 12 h 104"/>
                  <a:gd name="T90" fmla="*/ 0 w 399"/>
                  <a:gd name="T91" fmla="*/ 31 h 104"/>
                  <a:gd name="T92" fmla="*/ 0 w 399"/>
                  <a:gd name="T93" fmla="*/ 51 h 104"/>
                  <a:gd name="T94" fmla="*/ 0 w 399"/>
                  <a:gd name="T95" fmla="*/ 72 h 104"/>
                  <a:gd name="T96" fmla="*/ 0 w 399"/>
                  <a:gd name="T97" fmla="*/ 92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9"/>
                  <a:gd name="T148" fmla="*/ 0 h 104"/>
                  <a:gd name="T149" fmla="*/ 399 w 399"/>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9" h="104">
                    <a:moveTo>
                      <a:pt x="0" y="92"/>
                    </a:moveTo>
                    <a:lnTo>
                      <a:pt x="4" y="94"/>
                    </a:lnTo>
                    <a:lnTo>
                      <a:pt x="8" y="94"/>
                    </a:lnTo>
                    <a:lnTo>
                      <a:pt x="10" y="96"/>
                    </a:lnTo>
                    <a:lnTo>
                      <a:pt x="15" y="98"/>
                    </a:lnTo>
                    <a:lnTo>
                      <a:pt x="45" y="100"/>
                    </a:lnTo>
                    <a:lnTo>
                      <a:pt x="78" y="100"/>
                    </a:lnTo>
                    <a:lnTo>
                      <a:pt x="109" y="102"/>
                    </a:lnTo>
                    <a:lnTo>
                      <a:pt x="141" y="102"/>
                    </a:lnTo>
                    <a:lnTo>
                      <a:pt x="174" y="102"/>
                    </a:lnTo>
                    <a:lnTo>
                      <a:pt x="205" y="102"/>
                    </a:lnTo>
                    <a:lnTo>
                      <a:pt x="237" y="104"/>
                    </a:lnTo>
                    <a:lnTo>
                      <a:pt x="268" y="104"/>
                    </a:lnTo>
                    <a:lnTo>
                      <a:pt x="284" y="102"/>
                    </a:lnTo>
                    <a:lnTo>
                      <a:pt x="299" y="100"/>
                    </a:lnTo>
                    <a:lnTo>
                      <a:pt x="315" y="98"/>
                    </a:lnTo>
                    <a:lnTo>
                      <a:pt x="331" y="96"/>
                    </a:lnTo>
                    <a:lnTo>
                      <a:pt x="346" y="94"/>
                    </a:lnTo>
                    <a:lnTo>
                      <a:pt x="362" y="94"/>
                    </a:lnTo>
                    <a:lnTo>
                      <a:pt x="378" y="92"/>
                    </a:lnTo>
                    <a:lnTo>
                      <a:pt x="395" y="90"/>
                    </a:lnTo>
                    <a:lnTo>
                      <a:pt x="395" y="69"/>
                    </a:lnTo>
                    <a:lnTo>
                      <a:pt x="395" y="49"/>
                    </a:lnTo>
                    <a:lnTo>
                      <a:pt x="397" y="31"/>
                    </a:lnTo>
                    <a:lnTo>
                      <a:pt x="399" y="10"/>
                    </a:lnTo>
                    <a:lnTo>
                      <a:pt x="397" y="8"/>
                    </a:lnTo>
                    <a:lnTo>
                      <a:pt x="395" y="6"/>
                    </a:lnTo>
                    <a:lnTo>
                      <a:pt x="393" y="4"/>
                    </a:lnTo>
                    <a:lnTo>
                      <a:pt x="391" y="0"/>
                    </a:lnTo>
                    <a:lnTo>
                      <a:pt x="329" y="0"/>
                    </a:lnTo>
                    <a:lnTo>
                      <a:pt x="276" y="2"/>
                    </a:lnTo>
                    <a:lnTo>
                      <a:pt x="229" y="2"/>
                    </a:lnTo>
                    <a:lnTo>
                      <a:pt x="188" y="2"/>
                    </a:lnTo>
                    <a:lnTo>
                      <a:pt x="156" y="2"/>
                    </a:lnTo>
                    <a:lnTo>
                      <a:pt x="125" y="4"/>
                    </a:lnTo>
                    <a:lnTo>
                      <a:pt x="100" y="4"/>
                    </a:lnTo>
                    <a:lnTo>
                      <a:pt x="82" y="4"/>
                    </a:lnTo>
                    <a:lnTo>
                      <a:pt x="64" y="6"/>
                    </a:lnTo>
                    <a:lnTo>
                      <a:pt x="51" y="6"/>
                    </a:lnTo>
                    <a:lnTo>
                      <a:pt x="39" y="6"/>
                    </a:lnTo>
                    <a:lnTo>
                      <a:pt x="31" y="8"/>
                    </a:lnTo>
                    <a:lnTo>
                      <a:pt x="23" y="8"/>
                    </a:lnTo>
                    <a:lnTo>
                      <a:pt x="15" y="10"/>
                    </a:lnTo>
                    <a:lnTo>
                      <a:pt x="8" y="10"/>
                    </a:lnTo>
                    <a:lnTo>
                      <a:pt x="0" y="12"/>
                    </a:lnTo>
                    <a:lnTo>
                      <a:pt x="0" y="31"/>
                    </a:lnTo>
                    <a:lnTo>
                      <a:pt x="0" y="51"/>
                    </a:lnTo>
                    <a:lnTo>
                      <a:pt x="0" y="72"/>
                    </a:lnTo>
                    <a:lnTo>
                      <a:pt x="0" y="9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517"/>
              <p:cNvSpPr>
                <a:spLocks/>
              </p:cNvSpPr>
              <p:nvPr/>
            </p:nvSpPr>
            <p:spPr bwMode="auto">
              <a:xfrm>
                <a:off x="2740" y="2643"/>
                <a:ext cx="394" cy="67"/>
              </a:xfrm>
              <a:custGeom>
                <a:avLst/>
                <a:gdLst>
                  <a:gd name="T0" fmla="*/ 0 w 394"/>
                  <a:gd name="T1" fmla="*/ 55 h 67"/>
                  <a:gd name="T2" fmla="*/ 24 w 394"/>
                  <a:gd name="T3" fmla="*/ 55 h 67"/>
                  <a:gd name="T4" fmla="*/ 49 w 394"/>
                  <a:gd name="T5" fmla="*/ 57 h 67"/>
                  <a:gd name="T6" fmla="*/ 73 w 394"/>
                  <a:gd name="T7" fmla="*/ 57 h 67"/>
                  <a:gd name="T8" fmla="*/ 98 w 394"/>
                  <a:gd name="T9" fmla="*/ 57 h 67"/>
                  <a:gd name="T10" fmla="*/ 122 w 394"/>
                  <a:gd name="T11" fmla="*/ 59 h 67"/>
                  <a:gd name="T12" fmla="*/ 147 w 394"/>
                  <a:gd name="T13" fmla="*/ 59 h 67"/>
                  <a:gd name="T14" fmla="*/ 171 w 394"/>
                  <a:gd name="T15" fmla="*/ 59 h 67"/>
                  <a:gd name="T16" fmla="*/ 196 w 394"/>
                  <a:gd name="T17" fmla="*/ 61 h 67"/>
                  <a:gd name="T18" fmla="*/ 220 w 394"/>
                  <a:gd name="T19" fmla="*/ 61 h 67"/>
                  <a:gd name="T20" fmla="*/ 245 w 394"/>
                  <a:gd name="T21" fmla="*/ 61 h 67"/>
                  <a:gd name="T22" fmla="*/ 270 w 394"/>
                  <a:gd name="T23" fmla="*/ 63 h 67"/>
                  <a:gd name="T24" fmla="*/ 294 w 394"/>
                  <a:gd name="T25" fmla="*/ 63 h 67"/>
                  <a:gd name="T26" fmla="*/ 319 w 394"/>
                  <a:gd name="T27" fmla="*/ 65 h 67"/>
                  <a:gd name="T28" fmla="*/ 345 w 394"/>
                  <a:gd name="T29" fmla="*/ 65 h 67"/>
                  <a:gd name="T30" fmla="*/ 370 w 394"/>
                  <a:gd name="T31" fmla="*/ 65 h 67"/>
                  <a:gd name="T32" fmla="*/ 394 w 394"/>
                  <a:gd name="T33" fmla="*/ 67 h 67"/>
                  <a:gd name="T34" fmla="*/ 392 w 394"/>
                  <a:gd name="T35" fmla="*/ 53 h 67"/>
                  <a:gd name="T36" fmla="*/ 390 w 394"/>
                  <a:gd name="T37" fmla="*/ 36 h 67"/>
                  <a:gd name="T38" fmla="*/ 388 w 394"/>
                  <a:gd name="T39" fmla="*/ 22 h 67"/>
                  <a:gd name="T40" fmla="*/ 386 w 394"/>
                  <a:gd name="T41" fmla="*/ 8 h 67"/>
                  <a:gd name="T42" fmla="*/ 364 w 394"/>
                  <a:gd name="T43" fmla="*/ 8 h 67"/>
                  <a:gd name="T44" fmla="*/ 339 w 394"/>
                  <a:gd name="T45" fmla="*/ 8 h 67"/>
                  <a:gd name="T46" fmla="*/ 317 w 394"/>
                  <a:gd name="T47" fmla="*/ 6 h 67"/>
                  <a:gd name="T48" fmla="*/ 294 w 394"/>
                  <a:gd name="T49" fmla="*/ 6 h 67"/>
                  <a:gd name="T50" fmla="*/ 270 w 394"/>
                  <a:gd name="T51" fmla="*/ 6 h 67"/>
                  <a:gd name="T52" fmla="*/ 247 w 394"/>
                  <a:gd name="T53" fmla="*/ 6 h 67"/>
                  <a:gd name="T54" fmla="*/ 222 w 394"/>
                  <a:gd name="T55" fmla="*/ 6 h 67"/>
                  <a:gd name="T56" fmla="*/ 200 w 394"/>
                  <a:gd name="T57" fmla="*/ 4 h 67"/>
                  <a:gd name="T58" fmla="*/ 175 w 394"/>
                  <a:gd name="T59" fmla="*/ 4 h 67"/>
                  <a:gd name="T60" fmla="*/ 153 w 394"/>
                  <a:gd name="T61" fmla="*/ 4 h 67"/>
                  <a:gd name="T62" fmla="*/ 128 w 394"/>
                  <a:gd name="T63" fmla="*/ 4 h 67"/>
                  <a:gd name="T64" fmla="*/ 106 w 394"/>
                  <a:gd name="T65" fmla="*/ 2 h 67"/>
                  <a:gd name="T66" fmla="*/ 81 w 394"/>
                  <a:gd name="T67" fmla="*/ 2 h 67"/>
                  <a:gd name="T68" fmla="*/ 59 w 394"/>
                  <a:gd name="T69" fmla="*/ 2 h 67"/>
                  <a:gd name="T70" fmla="*/ 34 w 394"/>
                  <a:gd name="T71" fmla="*/ 0 h 67"/>
                  <a:gd name="T72" fmla="*/ 12 w 394"/>
                  <a:gd name="T73" fmla="*/ 0 h 67"/>
                  <a:gd name="T74" fmla="*/ 8 w 394"/>
                  <a:gd name="T75" fmla="*/ 6 h 67"/>
                  <a:gd name="T76" fmla="*/ 4 w 394"/>
                  <a:gd name="T77" fmla="*/ 14 h 67"/>
                  <a:gd name="T78" fmla="*/ 2 w 394"/>
                  <a:gd name="T79" fmla="*/ 28 h 67"/>
                  <a:gd name="T80" fmla="*/ 0 w 394"/>
                  <a:gd name="T81" fmla="*/ 55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4"/>
                  <a:gd name="T124" fmla="*/ 0 h 67"/>
                  <a:gd name="T125" fmla="*/ 394 w 394"/>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4" h="67">
                    <a:moveTo>
                      <a:pt x="0" y="55"/>
                    </a:moveTo>
                    <a:lnTo>
                      <a:pt x="24" y="55"/>
                    </a:lnTo>
                    <a:lnTo>
                      <a:pt x="49" y="57"/>
                    </a:lnTo>
                    <a:lnTo>
                      <a:pt x="73" y="57"/>
                    </a:lnTo>
                    <a:lnTo>
                      <a:pt x="98" y="57"/>
                    </a:lnTo>
                    <a:lnTo>
                      <a:pt x="122" y="59"/>
                    </a:lnTo>
                    <a:lnTo>
                      <a:pt x="147" y="59"/>
                    </a:lnTo>
                    <a:lnTo>
                      <a:pt x="171" y="59"/>
                    </a:lnTo>
                    <a:lnTo>
                      <a:pt x="196" y="61"/>
                    </a:lnTo>
                    <a:lnTo>
                      <a:pt x="220" y="61"/>
                    </a:lnTo>
                    <a:lnTo>
                      <a:pt x="245" y="61"/>
                    </a:lnTo>
                    <a:lnTo>
                      <a:pt x="270" y="63"/>
                    </a:lnTo>
                    <a:lnTo>
                      <a:pt x="294" y="63"/>
                    </a:lnTo>
                    <a:lnTo>
                      <a:pt x="319" y="65"/>
                    </a:lnTo>
                    <a:lnTo>
                      <a:pt x="345" y="65"/>
                    </a:lnTo>
                    <a:lnTo>
                      <a:pt x="370" y="65"/>
                    </a:lnTo>
                    <a:lnTo>
                      <a:pt x="394" y="67"/>
                    </a:lnTo>
                    <a:lnTo>
                      <a:pt x="392" y="53"/>
                    </a:lnTo>
                    <a:lnTo>
                      <a:pt x="390" y="36"/>
                    </a:lnTo>
                    <a:lnTo>
                      <a:pt x="388" y="22"/>
                    </a:lnTo>
                    <a:lnTo>
                      <a:pt x="386" y="8"/>
                    </a:lnTo>
                    <a:lnTo>
                      <a:pt x="364" y="8"/>
                    </a:lnTo>
                    <a:lnTo>
                      <a:pt x="339" y="8"/>
                    </a:lnTo>
                    <a:lnTo>
                      <a:pt x="317" y="6"/>
                    </a:lnTo>
                    <a:lnTo>
                      <a:pt x="294" y="6"/>
                    </a:lnTo>
                    <a:lnTo>
                      <a:pt x="270" y="6"/>
                    </a:lnTo>
                    <a:lnTo>
                      <a:pt x="247" y="6"/>
                    </a:lnTo>
                    <a:lnTo>
                      <a:pt x="222" y="6"/>
                    </a:lnTo>
                    <a:lnTo>
                      <a:pt x="200" y="4"/>
                    </a:lnTo>
                    <a:lnTo>
                      <a:pt x="175" y="4"/>
                    </a:lnTo>
                    <a:lnTo>
                      <a:pt x="153" y="4"/>
                    </a:lnTo>
                    <a:lnTo>
                      <a:pt x="128" y="4"/>
                    </a:lnTo>
                    <a:lnTo>
                      <a:pt x="106" y="2"/>
                    </a:lnTo>
                    <a:lnTo>
                      <a:pt x="81" y="2"/>
                    </a:lnTo>
                    <a:lnTo>
                      <a:pt x="59" y="2"/>
                    </a:lnTo>
                    <a:lnTo>
                      <a:pt x="34" y="0"/>
                    </a:lnTo>
                    <a:lnTo>
                      <a:pt x="12" y="0"/>
                    </a:lnTo>
                    <a:lnTo>
                      <a:pt x="8" y="6"/>
                    </a:lnTo>
                    <a:lnTo>
                      <a:pt x="4" y="14"/>
                    </a:lnTo>
                    <a:lnTo>
                      <a:pt x="2" y="28"/>
                    </a:lnTo>
                    <a:lnTo>
                      <a:pt x="0" y="55"/>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518"/>
              <p:cNvSpPr>
                <a:spLocks/>
              </p:cNvSpPr>
              <p:nvPr/>
            </p:nvSpPr>
            <p:spPr bwMode="auto">
              <a:xfrm>
                <a:off x="2744" y="2382"/>
                <a:ext cx="364" cy="69"/>
              </a:xfrm>
              <a:custGeom>
                <a:avLst/>
                <a:gdLst>
                  <a:gd name="T0" fmla="*/ 0 w 364"/>
                  <a:gd name="T1" fmla="*/ 59 h 69"/>
                  <a:gd name="T2" fmla="*/ 18 w 364"/>
                  <a:gd name="T3" fmla="*/ 59 h 69"/>
                  <a:gd name="T4" fmla="*/ 34 w 364"/>
                  <a:gd name="T5" fmla="*/ 61 h 69"/>
                  <a:gd name="T6" fmla="*/ 53 w 364"/>
                  <a:gd name="T7" fmla="*/ 61 h 69"/>
                  <a:gd name="T8" fmla="*/ 69 w 364"/>
                  <a:gd name="T9" fmla="*/ 63 h 69"/>
                  <a:gd name="T10" fmla="*/ 88 w 364"/>
                  <a:gd name="T11" fmla="*/ 65 h 69"/>
                  <a:gd name="T12" fmla="*/ 104 w 364"/>
                  <a:gd name="T13" fmla="*/ 67 h 69"/>
                  <a:gd name="T14" fmla="*/ 122 w 364"/>
                  <a:gd name="T15" fmla="*/ 67 h 69"/>
                  <a:gd name="T16" fmla="*/ 139 w 364"/>
                  <a:gd name="T17" fmla="*/ 69 h 69"/>
                  <a:gd name="T18" fmla="*/ 167 w 364"/>
                  <a:gd name="T19" fmla="*/ 67 h 69"/>
                  <a:gd name="T20" fmla="*/ 194 w 364"/>
                  <a:gd name="T21" fmla="*/ 67 h 69"/>
                  <a:gd name="T22" fmla="*/ 223 w 364"/>
                  <a:gd name="T23" fmla="*/ 65 h 69"/>
                  <a:gd name="T24" fmla="*/ 251 w 364"/>
                  <a:gd name="T25" fmla="*/ 63 h 69"/>
                  <a:gd name="T26" fmla="*/ 280 w 364"/>
                  <a:gd name="T27" fmla="*/ 61 h 69"/>
                  <a:gd name="T28" fmla="*/ 308 w 364"/>
                  <a:gd name="T29" fmla="*/ 61 h 69"/>
                  <a:gd name="T30" fmla="*/ 335 w 364"/>
                  <a:gd name="T31" fmla="*/ 59 h 69"/>
                  <a:gd name="T32" fmla="*/ 364 w 364"/>
                  <a:gd name="T33" fmla="*/ 59 h 69"/>
                  <a:gd name="T34" fmla="*/ 364 w 364"/>
                  <a:gd name="T35" fmla="*/ 45 h 69"/>
                  <a:gd name="T36" fmla="*/ 364 w 364"/>
                  <a:gd name="T37" fmla="*/ 28 h 69"/>
                  <a:gd name="T38" fmla="*/ 364 w 364"/>
                  <a:gd name="T39" fmla="*/ 14 h 69"/>
                  <a:gd name="T40" fmla="*/ 364 w 364"/>
                  <a:gd name="T41" fmla="*/ 0 h 69"/>
                  <a:gd name="T42" fmla="*/ 353 w 364"/>
                  <a:gd name="T43" fmla="*/ 0 h 69"/>
                  <a:gd name="T44" fmla="*/ 337 w 364"/>
                  <a:gd name="T45" fmla="*/ 0 h 69"/>
                  <a:gd name="T46" fmla="*/ 319 w 364"/>
                  <a:gd name="T47" fmla="*/ 0 h 69"/>
                  <a:gd name="T48" fmla="*/ 298 w 364"/>
                  <a:gd name="T49" fmla="*/ 0 h 69"/>
                  <a:gd name="T50" fmla="*/ 276 w 364"/>
                  <a:gd name="T51" fmla="*/ 2 h 69"/>
                  <a:gd name="T52" fmla="*/ 249 w 364"/>
                  <a:gd name="T53" fmla="*/ 4 h 69"/>
                  <a:gd name="T54" fmla="*/ 225 w 364"/>
                  <a:gd name="T55" fmla="*/ 4 h 69"/>
                  <a:gd name="T56" fmla="*/ 196 w 364"/>
                  <a:gd name="T57" fmla="*/ 6 h 69"/>
                  <a:gd name="T58" fmla="*/ 169 w 364"/>
                  <a:gd name="T59" fmla="*/ 8 h 69"/>
                  <a:gd name="T60" fmla="*/ 143 w 364"/>
                  <a:gd name="T61" fmla="*/ 10 h 69"/>
                  <a:gd name="T62" fmla="*/ 116 w 364"/>
                  <a:gd name="T63" fmla="*/ 12 h 69"/>
                  <a:gd name="T64" fmla="*/ 90 w 364"/>
                  <a:gd name="T65" fmla="*/ 14 h 69"/>
                  <a:gd name="T66" fmla="*/ 67 w 364"/>
                  <a:gd name="T67" fmla="*/ 16 h 69"/>
                  <a:gd name="T68" fmla="*/ 45 w 364"/>
                  <a:gd name="T69" fmla="*/ 16 h 69"/>
                  <a:gd name="T70" fmla="*/ 26 w 364"/>
                  <a:gd name="T71" fmla="*/ 18 h 69"/>
                  <a:gd name="T72" fmla="*/ 10 w 364"/>
                  <a:gd name="T73" fmla="*/ 18 h 69"/>
                  <a:gd name="T74" fmla="*/ 6 w 364"/>
                  <a:gd name="T75" fmla="*/ 28 h 69"/>
                  <a:gd name="T76" fmla="*/ 4 w 364"/>
                  <a:gd name="T77" fmla="*/ 38 h 69"/>
                  <a:gd name="T78" fmla="*/ 2 w 364"/>
                  <a:gd name="T79" fmla="*/ 49 h 69"/>
                  <a:gd name="T80" fmla="*/ 0 w 364"/>
                  <a:gd name="T81" fmla="*/ 59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69"/>
                  <a:gd name="T125" fmla="*/ 364 w 364"/>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69">
                    <a:moveTo>
                      <a:pt x="0" y="59"/>
                    </a:moveTo>
                    <a:lnTo>
                      <a:pt x="18" y="59"/>
                    </a:lnTo>
                    <a:lnTo>
                      <a:pt x="34" y="61"/>
                    </a:lnTo>
                    <a:lnTo>
                      <a:pt x="53" y="61"/>
                    </a:lnTo>
                    <a:lnTo>
                      <a:pt x="69" y="63"/>
                    </a:lnTo>
                    <a:lnTo>
                      <a:pt x="88" y="65"/>
                    </a:lnTo>
                    <a:lnTo>
                      <a:pt x="104" y="67"/>
                    </a:lnTo>
                    <a:lnTo>
                      <a:pt x="122" y="67"/>
                    </a:lnTo>
                    <a:lnTo>
                      <a:pt x="139" y="69"/>
                    </a:lnTo>
                    <a:lnTo>
                      <a:pt x="167" y="67"/>
                    </a:lnTo>
                    <a:lnTo>
                      <a:pt x="194" y="67"/>
                    </a:lnTo>
                    <a:lnTo>
                      <a:pt x="223" y="65"/>
                    </a:lnTo>
                    <a:lnTo>
                      <a:pt x="251" y="63"/>
                    </a:lnTo>
                    <a:lnTo>
                      <a:pt x="280" y="61"/>
                    </a:lnTo>
                    <a:lnTo>
                      <a:pt x="308" y="61"/>
                    </a:lnTo>
                    <a:lnTo>
                      <a:pt x="335" y="59"/>
                    </a:lnTo>
                    <a:lnTo>
                      <a:pt x="364" y="59"/>
                    </a:lnTo>
                    <a:lnTo>
                      <a:pt x="364" y="45"/>
                    </a:lnTo>
                    <a:lnTo>
                      <a:pt x="364" y="28"/>
                    </a:lnTo>
                    <a:lnTo>
                      <a:pt x="364" y="14"/>
                    </a:lnTo>
                    <a:lnTo>
                      <a:pt x="364" y="0"/>
                    </a:lnTo>
                    <a:lnTo>
                      <a:pt x="353" y="0"/>
                    </a:lnTo>
                    <a:lnTo>
                      <a:pt x="337" y="0"/>
                    </a:lnTo>
                    <a:lnTo>
                      <a:pt x="319" y="0"/>
                    </a:lnTo>
                    <a:lnTo>
                      <a:pt x="298" y="0"/>
                    </a:lnTo>
                    <a:lnTo>
                      <a:pt x="276" y="2"/>
                    </a:lnTo>
                    <a:lnTo>
                      <a:pt x="249" y="4"/>
                    </a:lnTo>
                    <a:lnTo>
                      <a:pt x="225" y="4"/>
                    </a:lnTo>
                    <a:lnTo>
                      <a:pt x="196" y="6"/>
                    </a:lnTo>
                    <a:lnTo>
                      <a:pt x="169" y="8"/>
                    </a:lnTo>
                    <a:lnTo>
                      <a:pt x="143" y="10"/>
                    </a:lnTo>
                    <a:lnTo>
                      <a:pt x="116" y="12"/>
                    </a:lnTo>
                    <a:lnTo>
                      <a:pt x="90" y="14"/>
                    </a:lnTo>
                    <a:lnTo>
                      <a:pt x="67" y="16"/>
                    </a:lnTo>
                    <a:lnTo>
                      <a:pt x="45" y="16"/>
                    </a:lnTo>
                    <a:lnTo>
                      <a:pt x="26" y="18"/>
                    </a:lnTo>
                    <a:lnTo>
                      <a:pt x="10" y="18"/>
                    </a:lnTo>
                    <a:lnTo>
                      <a:pt x="6" y="28"/>
                    </a:lnTo>
                    <a:lnTo>
                      <a:pt x="4" y="38"/>
                    </a:lnTo>
                    <a:lnTo>
                      <a:pt x="2" y="49"/>
                    </a:lnTo>
                    <a:lnTo>
                      <a:pt x="0" y="5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519"/>
              <p:cNvSpPr>
                <a:spLocks/>
              </p:cNvSpPr>
              <p:nvPr/>
            </p:nvSpPr>
            <p:spPr bwMode="auto">
              <a:xfrm>
                <a:off x="2770" y="2325"/>
                <a:ext cx="426" cy="256"/>
              </a:xfrm>
              <a:custGeom>
                <a:avLst/>
                <a:gdLst>
                  <a:gd name="T0" fmla="*/ 0 w 426"/>
                  <a:gd name="T1" fmla="*/ 34 h 256"/>
                  <a:gd name="T2" fmla="*/ 2 w 426"/>
                  <a:gd name="T3" fmla="*/ 38 h 256"/>
                  <a:gd name="T4" fmla="*/ 4 w 426"/>
                  <a:gd name="T5" fmla="*/ 44 h 256"/>
                  <a:gd name="T6" fmla="*/ 6 w 426"/>
                  <a:gd name="T7" fmla="*/ 51 h 256"/>
                  <a:gd name="T8" fmla="*/ 8 w 426"/>
                  <a:gd name="T9" fmla="*/ 57 h 256"/>
                  <a:gd name="T10" fmla="*/ 25 w 426"/>
                  <a:gd name="T11" fmla="*/ 57 h 256"/>
                  <a:gd name="T12" fmla="*/ 39 w 426"/>
                  <a:gd name="T13" fmla="*/ 57 h 256"/>
                  <a:gd name="T14" fmla="*/ 55 w 426"/>
                  <a:gd name="T15" fmla="*/ 57 h 256"/>
                  <a:gd name="T16" fmla="*/ 72 w 426"/>
                  <a:gd name="T17" fmla="*/ 57 h 256"/>
                  <a:gd name="T18" fmla="*/ 86 w 426"/>
                  <a:gd name="T19" fmla="*/ 57 h 256"/>
                  <a:gd name="T20" fmla="*/ 103 w 426"/>
                  <a:gd name="T21" fmla="*/ 57 h 256"/>
                  <a:gd name="T22" fmla="*/ 117 w 426"/>
                  <a:gd name="T23" fmla="*/ 57 h 256"/>
                  <a:gd name="T24" fmla="*/ 133 w 426"/>
                  <a:gd name="T25" fmla="*/ 57 h 256"/>
                  <a:gd name="T26" fmla="*/ 162 w 426"/>
                  <a:gd name="T27" fmla="*/ 53 h 256"/>
                  <a:gd name="T28" fmla="*/ 188 w 426"/>
                  <a:gd name="T29" fmla="*/ 51 h 256"/>
                  <a:gd name="T30" fmla="*/ 217 w 426"/>
                  <a:gd name="T31" fmla="*/ 46 h 256"/>
                  <a:gd name="T32" fmla="*/ 246 w 426"/>
                  <a:gd name="T33" fmla="*/ 44 h 256"/>
                  <a:gd name="T34" fmla="*/ 272 w 426"/>
                  <a:gd name="T35" fmla="*/ 40 h 256"/>
                  <a:gd name="T36" fmla="*/ 301 w 426"/>
                  <a:gd name="T37" fmla="*/ 38 h 256"/>
                  <a:gd name="T38" fmla="*/ 327 w 426"/>
                  <a:gd name="T39" fmla="*/ 34 h 256"/>
                  <a:gd name="T40" fmla="*/ 356 w 426"/>
                  <a:gd name="T41" fmla="*/ 32 h 256"/>
                  <a:gd name="T42" fmla="*/ 356 w 426"/>
                  <a:gd name="T43" fmla="*/ 51 h 256"/>
                  <a:gd name="T44" fmla="*/ 356 w 426"/>
                  <a:gd name="T45" fmla="*/ 69 h 256"/>
                  <a:gd name="T46" fmla="*/ 356 w 426"/>
                  <a:gd name="T47" fmla="*/ 89 h 256"/>
                  <a:gd name="T48" fmla="*/ 356 w 426"/>
                  <a:gd name="T49" fmla="*/ 108 h 256"/>
                  <a:gd name="T50" fmla="*/ 364 w 426"/>
                  <a:gd name="T51" fmla="*/ 110 h 256"/>
                  <a:gd name="T52" fmla="*/ 372 w 426"/>
                  <a:gd name="T53" fmla="*/ 112 h 256"/>
                  <a:gd name="T54" fmla="*/ 381 w 426"/>
                  <a:gd name="T55" fmla="*/ 114 h 256"/>
                  <a:gd name="T56" fmla="*/ 389 w 426"/>
                  <a:gd name="T57" fmla="*/ 116 h 256"/>
                  <a:gd name="T58" fmla="*/ 385 w 426"/>
                  <a:gd name="T59" fmla="*/ 148 h 256"/>
                  <a:gd name="T60" fmla="*/ 383 w 426"/>
                  <a:gd name="T61" fmla="*/ 181 h 256"/>
                  <a:gd name="T62" fmla="*/ 379 w 426"/>
                  <a:gd name="T63" fmla="*/ 216 h 256"/>
                  <a:gd name="T64" fmla="*/ 377 w 426"/>
                  <a:gd name="T65" fmla="*/ 250 h 256"/>
                  <a:gd name="T66" fmla="*/ 381 w 426"/>
                  <a:gd name="T67" fmla="*/ 254 h 256"/>
                  <a:gd name="T68" fmla="*/ 387 w 426"/>
                  <a:gd name="T69" fmla="*/ 254 h 256"/>
                  <a:gd name="T70" fmla="*/ 397 w 426"/>
                  <a:gd name="T71" fmla="*/ 256 h 256"/>
                  <a:gd name="T72" fmla="*/ 415 w 426"/>
                  <a:gd name="T73" fmla="*/ 254 h 256"/>
                  <a:gd name="T74" fmla="*/ 417 w 426"/>
                  <a:gd name="T75" fmla="*/ 236 h 256"/>
                  <a:gd name="T76" fmla="*/ 419 w 426"/>
                  <a:gd name="T77" fmla="*/ 203 h 256"/>
                  <a:gd name="T78" fmla="*/ 422 w 426"/>
                  <a:gd name="T79" fmla="*/ 134 h 256"/>
                  <a:gd name="T80" fmla="*/ 426 w 426"/>
                  <a:gd name="T81" fmla="*/ 0 h 256"/>
                  <a:gd name="T82" fmla="*/ 399 w 426"/>
                  <a:gd name="T83" fmla="*/ 0 h 256"/>
                  <a:gd name="T84" fmla="*/ 374 w 426"/>
                  <a:gd name="T85" fmla="*/ 0 h 256"/>
                  <a:gd name="T86" fmla="*/ 348 w 426"/>
                  <a:gd name="T87" fmla="*/ 0 h 256"/>
                  <a:gd name="T88" fmla="*/ 323 w 426"/>
                  <a:gd name="T89" fmla="*/ 0 h 256"/>
                  <a:gd name="T90" fmla="*/ 297 w 426"/>
                  <a:gd name="T91" fmla="*/ 0 h 256"/>
                  <a:gd name="T92" fmla="*/ 270 w 426"/>
                  <a:gd name="T93" fmla="*/ 0 h 256"/>
                  <a:gd name="T94" fmla="*/ 246 w 426"/>
                  <a:gd name="T95" fmla="*/ 2 h 256"/>
                  <a:gd name="T96" fmla="*/ 219 w 426"/>
                  <a:gd name="T97" fmla="*/ 2 h 256"/>
                  <a:gd name="T98" fmla="*/ 192 w 426"/>
                  <a:gd name="T99" fmla="*/ 2 h 256"/>
                  <a:gd name="T100" fmla="*/ 168 w 426"/>
                  <a:gd name="T101" fmla="*/ 2 h 256"/>
                  <a:gd name="T102" fmla="*/ 141 w 426"/>
                  <a:gd name="T103" fmla="*/ 2 h 256"/>
                  <a:gd name="T104" fmla="*/ 115 w 426"/>
                  <a:gd name="T105" fmla="*/ 4 h 256"/>
                  <a:gd name="T106" fmla="*/ 90 w 426"/>
                  <a:gd name="T107" fmla="*/ 4 h 256"/>
                  <a:gd name="T108" fmla="*/ 64 w 426"/>
                  <a:gd name="T109" fmla="*/ 4 h 256"/>
                  <a:gd name="T110" fmla="*/ 39 w 426"/>
                  <a:gd name="T111" fmla="*/ 6 h 256"/>
                  <a:gd name="T112" fmla="*/ 13 w 426"/>
                  <a:gd name="T113" fmla="*/ 6 h 256"/>
                  <a:gd name="T114" fmla="*/ 6 w 426"/>
                  <a:gd name="T115" fmla="*/ 14 h 256"/>
                  <a:gd name="T116" fmla="*/ 4 w 426"/>
                  <a:gd name="T117" fmla="*/ 18 h 256"/>
                  <a:gd name="T118" fmla="*/ 2 w 426"/>
                  <a:gd name="T119" fmla="*/ 24 h 256"/>
                  <a:gd name="T120" fmla="*/ 0 w 426"/>
                  <a:gd name="T121" fmla="*/ 34 h 2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6"/>
                  <a:gd name="T184" fmla="*/ 0 h 256"/>
                  <a:gd name="T185" fmla="*/ 426 w 426"/>
                  <a:gd name="T186" fmla="*/ 256 h 2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6" h="256">
                    <a:moveTo>
                      <a:pt x="0" y="34"/>
                    </a:moveTo>
                    <a:lnTo>
                      <a:pt x="2" y="38"/>
                    </a:lnTo>
                    <a:lnTo>
                      <a:pt x="4" y="44"/>
                    </a:lnTo>
                    <a:lnTo>
                      <a:pt x="6" y="51"/>
                    </a:lnTo>
                    <a:lnTo>
                      <a:pt x="8" y="57"/>
                    </a:lnTo>
                    <a:lnTo>
                      <a:pt x="25" y="57"/>
                    </a:lnTo>
                    <a:lnTo>
                      <a:pt x="39" y="57"/>
                    </a:lnTo>
                    <a:lnTo>
                      <a:pt x="55" y="57"/>
                    </a:lnTo>
                    <a:lnTo>
                      <a:pt x="72" y="57"/>
                    </a:lnTo>
                    <a:lnTo>
                      <a:pt x="86" y="57"/>
                    </a:lnTo>
                    <a:lnTo>
                      <a:pt x="103" y="57"/>
                    </a:lnTo>
                    <a:lnTo>
                      <a:pt x="117" y="57"/>
                    </a:lnTo>
                    <a:lnTo>
                      <a:pt x="133" y="57"/>
                    </a:lnTo>
                    <a:lnTo>
                      <a:pt x="162" y="53"/>
                    </a:lnTo>
                    <a:lnTo>
                      <a:pt x="188" y="51"/>
                    </a:lnTo>
                    <a:lnTo>
                      <a:pt x="217" y="46"/>
                    </a:lnTo>
                    <a:lnTo>
                      <a:pt x="246" y="44"/>
                    </a:lnTo>
                    <a:lnTo>
                      <a:pt x="272" y="40"/>
                    </a:lnTo>
                    <a:lnTo>
                      <a:pt x="301" y="38"/>
                    </a:lnTo>
                    <a:lnTo>
                      <a:pt x="327" y="34"/>
                    </a:lnTo>
                    <a:lnTo>
                      <a:pt x="356" y="32"/>
                    </a:lnTo>
                    <a:lnTo>
                      <a:pt x="356" y="51"/>
                    </a:lnTo>
                    <a:lnTo>
                      <a:pt x="356" y="69"/>
                    </a:lnTo>
                    <a:lnTo>
                      <a:pt x="356" y="89"/>
                    </a:lnTo>
                    <a:lnTo>
                      <a:pt x="356" y="108"/>
                    </a:lnTo>
                    <a:lnTo>
                      <a:pt x="364" y="110"/>
                    </a:lnTo>
                    <a:lnTo>
                      <a:pt x="372" y="112"/>
                    </a:lnTo>
                    <a:lnTo>
                      <a:pt x="381" y="114"/>
                    </a:lnTo>
                    <a:lnTo>
                      <a:pt x="389" y="116"/>
                    </a:lnTo>
                    <a:lnTo>
                      <a:pt x="385" y="148"/>
                    </a:lnTo>
                    <a:lnTo>
                      <a:pt x="383" y="181"/>
                    </a:lnTo>
                    <a:lnTo>
                      <a:pt x="379" y="216"/>
                    </a:lnTo>
                    <a:lnTo>
                      <a:pt x="377" y="250"/>
                    </a:lnTo>
                    <a:lnTo>
                      <a:pt x="381" y="254"/>
                    </a:lnTo>
                    <a:lnTo>
                      <a:pt x="387" y="254"/>
                    </a:lnTo>
                    <a:lnTo>
                      <a:pt x="397" y="256"/>
                    </a:lnTo>
                    <a:lnTo>
                      <a:pt x="415" y="254"/>
                    </a:lnTo>
                    <a:lnTo>
                      <a:pt x="417" y="236"/>
                    </a:lnTo>
                    <a:lnTo>
                      <a:pt x="419" y="203"/>
                    </a:lnTo>
                    <a:lnTo>
                      <a:pt x="422" y="134"/>
                    </a:lnTo>
                    <a:lnTo>
                      <a:pt x="426" y="0"/>
                    </a:lnTo>
                    <a:lnTo>
                      <a:pt x="399" y="0"/>
                    </a:lnTo>
                    <a:lnTo>
                      <a:pt x="374" y="0"/>
                    </a:lnTo>
                    <a:lnTo>
                      <a:pt x="348" y="0"/>
                    </a:lnTo>
                    <a:lnTo>
                      <a:pt x="323" y="0"/>
                    </a:lnTo>
                    <a:lnTo>
                      <a:pt x="297" y="0"/>
                    </a:lnTo>
                    <a:lnTo>
                      <a:pt x="270" y="0"/>
                    </a:lnTo>
                    <a:lnTo>
                      <a:pt x="246" y="2"/>
                    </a:lnTo>
                    <a:lnTo>
                      <a:pt x="219" y="2"/>
                    </a:lnTo>
                    <a:lnTo>
                      <a:pt x="192" y="2"/>
                    </a:lnTo>
                    <a:lnTo>
                      <a:pt x="168" y="2"/>
                    </a:lnTo>
                    <a:lnTo>
                      <a:pt x="141" y="2"/>
                    </a:lnTo>
                    <a:lnTo>
                      <a:pt x="115" y="4"/>
                    </a:lnTo>
                    <a:lnTo>
                      <a:pt x="90" y="4"/>
                    </a:lnTo>
                    <a:lnTo>
                      <a:pt x="64" y="4"/>
                    </a:lnTo>
                    <a:lnTo>
                      <a:pt x="39" y="6"/>
                    </a:lnTo>
                    <a:lnTo>
                      <a:pt x="13" y="6"/>
                    </a:lnTo>
                    <a:lnTo>
                      <a:pt x="6" y="14"/>
                    </a:lnTo>
                    <a:lnTo>
                      <a:pt x="4" y="18"/>
                    </a:lnTo>
                    <a:lnTo>
                      <a:pt x="2" y="24"/>
                    </a:lnTo>
                    <a:lnTo>
                      <a:pt x="0" y="3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Freeform 520"/>
              <p:cNvSpPr>
                <a:spLocks/>
              </p:cNvSpPr>
              <p:nvPr/>
            </p:nvSpPr>
            <p:spPr bwMode="auto">
              <a:xfrm>
                <a:off x="3153" y="2688"/>
                <a:ext cx="484" cy="356"/>
              </a:xfrm>
              <a:custGeom>
                <a:avLst/>
                <a:gdLst>
                  <a:gd name="T0" fmla="*/ 2 w 484"/>
                  <a:gd name="T1" fmla="*/ 326 h 356"/>
                  <a:gd name="T2" fmla="*/ 4 w 484"/>
                  <a:gd name="T3" fmla="*/ 342 h 356"/>
                  <a:gd name="T4" fmla="*/ 30 w 484"/>
                  <a:gd name="T5" fmla="*/ 350 h 356"/>
                  <a:gd name="T6" fmla="*/ 81 w 484"/>
                  <a:gd name="T7" fmla="*/ 352 h 356"/>
                  <a:gd name="T8" fmla="*/ 133 w 484"/>
                  <a:gd name="T9" fmla="*/ 352 h 356"/>
                  <a:gd name="T10" fmla="*/ 184 w 484"/>
                  <a:gd name="T11" fmla="*/ 352 h 356"/>
                  <a:gd name="T12" fmla="*/ 235 w 484"/>
                  <a:gd name="T13" fmla="*/ 354 h 356"/>
                  <a:gd name="T14" fmla="*/ 286 w 484"/>
                  <a:gd name="T15" fmla="*/ 354 h 356"/>
                  <a:gd name="T16" fmla="*/ 337 w 484"/>
                  <a:gd name="T17" fmla="*/ 354 h 356"/>
                  <a:gd name="T18" fmla="*/ 388 w 484"/>
                  <a:gd name="T19" fmla="*/ 356 h 356"/>
                  <a:gd name="T20" fmla="*/ 423 w 484"/>
                  <a:gd name="T21" fmla="*/ 356 h 356"/>
                  <a:gd name="T22" fmla="*/ 439 w 484"/>
                  <a:gd name="T23" fmla="*/ 354 h 356"/>
                  <a:gd name="T24" fmla="*/ 458 w 484"/>
                  <a:gd name="T25" fmla="*/ 352 h 356"/>
                  <a:gd name="T26" fmla="*/ 474 w 484"/>
                  <a:gd name="T27" fmla="*/ 350 h 356"/>
                  <a:gd name="T28" fmla="*/ 484 w 484"/>
                  <a:gd name="T29" fmla="*/ 240 h 356"/>
                  <a:gd name="T30" fmla="*/ 482 w 484"/>
                  <a:gd name="T31" fmla="*/ 120 h 356"/>
                  <a:gd name="T32" fmla="*/ 478 w 484"/>
                  <a:gd name="T33" fmla="*/ 63 h 356"/>
                  <a:gd name="T34" fmla="*/ 472 w 484"/>
                  <a:gd name="T35" fmla="*/ 61 h 356"/>
                  <a:gd name="T36" fmla="*/ 468 w 484"/>
                  <a:gd name="T37" fmla="*/ 48 h 356"/>
                  <a:gd name="T38" fmla="*/ 466 w 484"/>
                  <a:gd name="T39" fmla="*/ 30 h 356"/>
                  <a:gd name="T40" fmla="*/ 445 w 484"/>
                  <a:gd name="T41" fmla="*/ 20 h 356"/>
                  <a:gd name="T42" fmla="*/ 402 w 484"/>
                  <a:gd name="T43" fmla="*/ 18 h 356"/>
                  <a:gd name="T44" fmla="*/ 362 w 484"/>
                  <a:gd name="T45" fmla="*/ 16 h 356"/>
                  <a:gd name="T46" fmla="*/ 319 w 484"/>
                  <a:gd name="T47" fmla="*/ 14 h 356"/>
                  <a:gd name="T48" fmla="*/ 286 w 484"/>
                  <a:gd name="T49" fmla="*/ 12 h 356"/>
                  <a:gd name="T50" fmla="*/ 261 w 484"/>
                  <a:gd name="T51" fmla="*/ 6 h 356"/>
                  <a:gd name="T52" fmla="*/ 194 w 484"/>
                  <a:gd name="T53" fmla="*/ 2 h 356"/>
                  <a:gd name="T54" fmla="*/ 120 w 484"/>
                  <a:gd name="T55" fmla="*/ 0 h 356"/>
                  <a:gd name="T56" fmla="*/ 75 w 484"/>
                  <a:gd name="T57" fmla="*/ 2 h 356"/>
                  <a:gd name="T58" fmla="*/ 39 w 484"/>
                  <a:gd name="T59" fmla="*/ 6 h 356"/>
                  <a:gd name="T60" fmla="*/ 12 w 484"/>
                  <a:gd name="T61" fmla="*/ 12 h 356"/>
                  <a:gd name="T62" fmla="*/ 6 w 484"/>
                  <a:gd name="T63" fmla="*/ 34 h 356"/>
                  <a:gd name="T64" fmla="*/ 4 w 484"/>
                  <a:gd name="T65" fmla="*/ 124 h 356"/>
                  <a:gd name="T66" fmla="*/ 0 w 484"/>
                  <a:gd name="T67" fmla="*/ 252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4"/>
                  <a:gd name="T103" fmla="*/ 0 h 356"/>
                  <a:gd name="T104" fmla="*/ 484 w 484"/>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4" h="356">
                    <a:moveTo>
                      <a:pt x="0" y="318"/>
                    </a:moveTo>
                    <a:lnTo>
                      <a:pt x="2" y="326"/>
                    </a:lnTo>
                    <a:lnTo>
                      <a:pt x="4" y="334"/>
                    </a:lnTo>
                    <a:lnTo>
                      <a:pt x="4" y="342"/>
                    </a:lnTo>
                    <a:lnTo>
                      <a:pt x="4" y="350"/>
                    </a:lnTo>
                    <a:lnTo>
                      <a:pt x="30" y="350"/>
                    </a:lnTo>
                    <a:lnTo>
                      <a:pt x="55" y="350"/>
                    </a:lnTo>
                    <a:lnTo>
                      <a:pt x="81" y="352"/>
                    </a:lnTo>
                    <a:lnTo>
                      <a:pt x="106" y="352"/>
                    </a:lnTo>
                    <a:lnTo>
                      <a:pt x="133" y="352"/>
                    </a:lnTo>
                    <a:lnTo>
                      <a:pt x="157" y="352"/>
                    </a:lnTo>
                    <a:lnTo>
                      <a:pt x="184" y="352"/>
                    </a:lnTo>
                    <a:lnTo>
                      <a:pt x="210" y="352"/>
                    </a:lnTo>
                    <a:lnTo>
                      <a:pt x="235" y="354"/>
                    </a:lnTo>
                    <a:lnTo>
                      <a:pt x="261" y="354"/>
                    </a:lnTo>
                    <a:lnTo>
                      <a:pt x="286" y="354"/>
                    </a:lnTo>
                    <a:lnTo>
                      <a:pt x="313" y="354"/>
                    </a:lnTo>
                    <a:lnTo>
                      <a:pt x="337" y="354"/>
                    </a:lnTo>
                    <a:lnTo>
                      <a:pt x="364" y="356"/>
                    </a:lnTo>
                    <a:lnTo>
                      <a:pt x="388" y="356"/>
                    </a:lnTo>
                    <a:lnTo>
                      <a:pt x="415" y="356"/>
                    </a:lnTo>
                    <a:lnTo>
                      <a:pt x="423" y="356"/>
                    </a:lnTo>
                    <a:lnTo>
                      <a:pt x="431" y="354"/>
                    </a:lnTo>
                    <a:lnTo>
                      <a:pt x="439" y="354"/>
                    </a:lnTo>
                    <a:lnTo>
                      <a:pt x="450" y="352"/>
                    </a:lnTo>
                    <a:lnTo>
                      <a:pt x="458" y="352"/>
                    </a:lnTo>
                    <a:lnTo>
                      <a:pt x="466" y="352"/>
                    </a:lnTo>
                    <a:lnTo>
                      <a:pt x="474" y="350"/>
                    </a:lnTo>
                    <a:lnTo>
                      <a:pt x="482" y="350"/>
                    </a:lnTo>
                    <a:lnTo>
                      <a:pt x="484" y="240"/>
                    </a:lnTo>
                    <a:lnTo>
                      <a:pt x="484" y="171"/>
                    </a:lnTo>
                    <a:lnTo>
                      <a:pt x="482" y="120"/>
                    </a:lnTo>
                    <a:lnTo>
                      <a:pt x="482" y="65"/>
                    </a:lnTo>
                    <a:lnTo>
                      <a:pt x="478" y="63"/>
                    </a:lnTo>
                    <a:lnTo>
                      <a:pt x="476" y="61"/>
                    </a:lnTo>
                    <a:lnTo>
                      <a:pt x="472" y="61"/>
                    </a:lnTo>
                    <a:lnTo>
                      <a:pt x="470" y="59"/>
                    </a:lnTo>
                    <a:lnTo>
                      <a:pt x="468" y="48"/>
                    </a:lnTo>
                    <a:lnTo>
                      <a:pt x="466" y="40"/>
                    </a:lnTo>
                    <a:lnTo>
                      <a:pt x="466" y="30"/>
                    </a:lnTo>
                    <a:lnTo>
                      <a:pt x="466" y="20"/>
                    </a:lnTo>
                    <a:lnTo>
                      <a:pt x="445" y="20"/>
                    </a:lnTo>
                    <a:lnTo>
                      <a:pt x="425" y="20"/>
                    </a:lnTo>
                    <a:lnTo>
                      <a:pt x="402" y="18"/>
                    </a:lnTo>
                    <a:lnTo>
                      <a:pt x="382" y="18"/>
                    </a:lnTo>
                    <a:lnTo>
                      <a:pt x="362" y="16"/>
                    </a:lnTo>
                    <a:lnTo>
                      <a:pt x="339" y="16"/>
                    </a:lnTo>
                    <a:lnTo>
                      <a:pt x="319" y="14"/>
                    </a:lnTo>
                    <a:lnTo>
                      <a:pt x="298" y="14"/>
                    </a:lnTo>
                    <a:lnTo>
                      <a:pt x="286" y="12"/>
                    </a:lnTo>
                    <a:lnTo>
                      <a:pt x="274" y="10"/>
                    </a:lnTo>
                    <a:lnTo>
                      <a:pt x="261" y="6"/>
                    </a:lnTo>
                    <a:lnTo>
                      <a:pt x="249" y="2"/>
                    </a:lnTo>
                    <a:lnTo>
                      <a:pt x="194" y="2"/>
                    </a:lnTo>
                    <a:lnTo>
                      <a:pt x="153" y="0"/>
                    </a:lnTo>
                    <a:lnTo>
                      <a:pt x="120" y="0"/>
                    </a:lnTo>
                    <a:lnTo>
                      <a:pt x="96" y="2"/>
                    </a:lnTo>
                    <a:lnTo>
                      <a:pt x="75" y="2"/>
                    </a:lnTo>
                    <a:lnTo>
                      <a:pt x="57" y="4"/>
                    </a:lnTo>
                    <a:lnTo>
                      <a:pt x="39" y="6"/>
                    </a:lnTo>
                    <a:lnTo>
                      <a:pt x="16" y="8"/>
                    </a:lnTo>
                    <a:lnTo>
                      <a:pt x="12" y="12"/>
                    </a:lnTo>
                    <a:lnTo>
                      <a:pt x="8" y="18"/>
                    </a:lnTo>
                    <a:lnTo>
                      <a:pt x="6" y="34"/>
                    </a:lnTo>
                    <a:lnTo>
                      <a:pt x="4" y="61"/>
                    </a:lnTo>
                    <a:lnTo>
                      <a:pt x="4" y="124"/>
                    </a:lnTo>
                    <a:lnTo>
                      <a:pt x="2" y="189"/>
                    </a:lnTo>
                    <a:lnTo>
                      <a:pt x="0" y="252"/>
                    </a:lnTo>
                    <a:lnTo>
                      <a:pt x="0" y="318"/>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0" name="Freeform 521"/>
              <p:cNvSpPr>
                <a:spLocks/>
              </p:cNvSpPr>
              <p:nvPr/>
            </p:nvSpPr>
            <p:spPr bwMode="auto">
              <a:xfrm>
                <a:off x="3159" y="2581"/>
                <a:ext cx="491" cy="94"/>
              </a:xfrm>
              <a:custGeom>
                <a:avLst/>
                <a:gdLst>
                  <a:gd name="T0" fmla="*/ 0 w 491"/>
                  <a:gd name="T1" fmla="*/ 84 h 94"/>
                  <a:gd name="T2" fmla="*/ 33 w 491"/>
                  <a:gd name="T3" fmla="*/ 84 h 94"/>
                  <a:gd name="T4" fmla="*/ 65 w 491"/>
                  <a:gd name="T5" fmla="*/ 86 h 94"/>
                  <a:gd name="T6" fmla="*/ 96 w 491"/>
                  <a:gd name="T7" fmla="*/ 88 h 94"/>
                  <a:gd name="T8" fmla="*/ 129 w 491"/>
                  <a:gd name="T9" fmla="*/ 88 h 94"/>
                  <a:gd name="T10" fmla="*/ 161 w 491"/>
                  <a:gd name="T11" fmla="*/ 90 h 94"/>
                  <a:gd name="T12" fmla="*/ 194 w 491"/>
                  <a:gd name="T13" fmla="*/ 92 h 94"/>
                  <a:gd name="T14" fmla="*/ 225 w 491"/>
                  <a:gd name="T15" fmla="*/ 94 h 94"/>
                  <a:gd name="T16" fmla="*/ 257 w 491"/>
                  <a:gd name="T17" fmla="*/ 94 h 94"/>
                  <a:gd name="T18" fmla="*/ 284 w 491"/>
                  <a:gd name="T19" fmla="*/ 94 h 94"/>
                  <a:gd name="T20" fmla="*/ 311 w 491"/>
                  <a:gd name="T21" fmla="*/ 94 h 94"/>
                  <a:gd name="T22" fmla="*/ 337 w 491"/>
                  <a:gd name="T23" fmla="*/ 94 h 94"/>
                  <a:gd name="T24" fmla="*/ 364 w 491"/>
                  <a:gd name="T25" fmla="*/ 92 h 94"/>
                  <a:gd name="T26" fmla="*/ 390 w 491"/>
                  <a:gd name="T27" fmla="*/ 92 h 94"/>
                  <a:gd name="T28" fmla="*/ 417 w 491"/>
                  <a:gd name="T29" fmla="*/ 92 h 94"/>
                  <a:gd name="T30" fmla="*/ 444 w 491"/>
                  <a:gd name="T31" fmla="*/ 90 h 94"/>
                  <a:gd name="T32" fmla="*/ 470 w 491"/>
                  <a:gd name="T33" fmla="*/ 90 h 94"/>
                  <a:gd name="T34" fmla="*/ 474 w 491"/>
                  <a:gd name="T35" fmla="*/ 80 h 94"/>
                  <a:gd name="T36" fmla="*/ 478 w 491"/>
                  <a:gd name="T37" fmla="*/ 70 h 94"/>
                  <a:gd name="T38" fmla="*/ 482 w 491"/>
                  <a:gd name="T39" fmla="*/ 60 h 94"/>
                  <a:gd name="T40" fmla="*/ 488 w 491"/>
                  <a:gd name="T41" fmla="*/ 49 h 94"/>
                  <a:gd name="T42" fmla="*/ 488 w 491"/>
                  <a:gd name="T43" fmla="*/ 39 h 94"/>
                  <a:gd name="T44" fmla="*/ 491 w 491"/>
                  <a:gd name="T45" fmla="*/ 27 h 94"/>
                  <a:gd name="T46" fmla="*/ 491 w 491"/>
                  <a:gd name="T47" fmla="*/ 17 h 94"/>
                  <a:gd name="T48" fmla="*/ 491 w 491"/>
                  <a:gd name="T49" fmla="*/ 5 h 94"/>
                  <a:gd name="T50" fmla="*/ 472 w 491"/>
                  <a:gd name="T51" fmla="*/ 5 h 94"/>
                  <a:gd name="T52" fmla="*/ 454 w 491"/>
                  <a:gd name="T53" fmla="*/ 5 h 94"/>
                  <a:gd name="T54" fmla="*/ 435 w 491"/>
                  <a:gd name="T55" fmla="*/ 3 h 94"/>
                  <a:gd name="T56" fmla="*/ 417 w 491"/>
                  <a:gd name="T57" fmla="*/ 3 h 94"/>
                  <a:gd name="T58" fmla="*/ 396 w 491"/>
                  <a:gd name="T59" fmla="*/ 3 h 94"/>
                  <a:gd name="T60" fmla="*/ 378 w 491"/>
                  <a:gd name="T61" fmla="*/ 0 h 94"/>
                  <a:gd name="T62" fmla="*/ 360 w 491"/>
                  <a:gd name="T63" fmla="*/ 0 h 94"/>
                  <a:gd name="T64" fmla="*/ 341 w 491"/>
                  <a:gd name="T65" fmla="*/ 0 h 94"/>
                  <a:gd name="T66" fmla="*/ 321 w 491"/>
                  <a:gd name="T67" fmla="*/ 3 h 94"/>
                  <a:gd name="T68" fmla="*/ 298 w 491"/>
                  <a:gd name="T69" fmla="*/ 3 h 94"/>
                  <a:gd name="T70" fmla="*/ 278 w 491"/>
                  <a:gd name="T71" fmla="*/ 5 h 94"/>
                  <a:gd name="T72" fmla="*/ 255 w 491"/>
                  <a:gd name="T73" fmla="*/ 7 h 94"/>
                  <a:gd name="T74" fmla="*/ 235 w 491"/>
                  <a:gd name="T75" fmla="*/ 7 h 94"/>
                  <a:gd name="T76" fmla="*/ 214 w 491"/>
                  <a:gd name="T77" fmla="*/ 9 h 94"/>
                  <a:gd name="T78" fmla="*/ 192 w 491"/>
                  <a:gd name="T79" fmla="*/ 11 h 94"/>
                  <a:gd name="T80" fmla="*/ 172 w 491"/>
                  <a:gd name="T81" fmla="*/ 11 h 94"/>
                  <a:gd name="T82" fmla="*/ 151 w 491"/>
                  <a:gd name="T83" fmla="*/ 13 h 94"/>
                  <a:gd name="T84" fmla="*/ 131 w 491"/>
                  <a:gd name="T85" fmla="*/ 15 h 94"/>
                  <a:gd name="T86" fmla="*/ 108 w 491"/>
                  <a:gd name="T87" fmla="*/ 17 h 94"/>
                  <a:gd name="T88" fmla="*/ 88 w 491"/>
                  <a:gd name="T89" fmla="*/ 17 h 94"/>
                  <a:gd name="T90" fmla="*/ 67 w 491"/>
                  <a:gd name="T91" fmla="*/ 19 h 94"/>
                  <a:gd name="T92" fmla="*/ 47 w 491"/>
                  <a:gd name="T93" fmla="*/ 21 h 94"/>
                  <a:gd name="T94" fmla="*/ 24 w 491"/>
                  <a:gd name="T95" fmla="*/ 21 h 94"/>
                  <a:gd name="T96" fmla="*/ 4 w 491"/>
                  <a:gd name="T97" fmla="*/ 23 h 94"/>
                  <a:gd name="T98" fmla="*/ 4 w 491"/>
                  <a:gd name="T99" fmla="*/ 37 h 94"/>
                  <a:gd name="T100" fmla="*/ 2 w 491"/>
                  <a:gd name="T101" fmla="*/ 54 h 94"/>
                  <a:gd name="T102" fmla="*/ 2 w 491"/>
                  <a:gd name="T103" fmla="*/ 68 h 94"/>
                  <a:gd name="T104" fmla="*/ 0 w 491"/>
                  <a:gd name="T105" fmla="*/ 8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1"/>
                  <a:gd name="T160" fmla="*/ 0 h 94"/>
                  <a:gd name="T161" fmla="*/ 491 w 491"/>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1" h="94">
                    <a:moveTo>
                      <a:pt x="0" y="84"/>
                    </a:moveTo>
                    <a:lnTo>
                      <a:pt x="33" y="84"/>
                    </a:lnTo>
                    <a:lnTo>
                      <a:pt x="65" y="86"/>
                    </a:lnTo>
                    <a:lnTo>
                      <a:pt x="96" y="88"/>
                    </a:lnTo>
                    <a:lnTo>
                      <a:pt x="129" y="88"/>
                    </a:lnTo>
                    <a:lnTo>
                      <a:pt x="161" y="90"/>
                    </a:lnTo>
                    <a:lnTo>
                      <a:pt x="194" y="92"/>
                    </a:lnTo>
                    <a:lnTo>
                      <a:pt x="225" y="94"/>
                    </a:lnTo>
                    <a:lnTo>
                      <a:pt x="257" y="94"/>
                    </a:lnTo>
                    <a:lnTo>
                      <a:pt x="284" y="94"/>
                    </a:lnTo>
                    <a:lnTo>
                      <a:pt x="311" y="94"/>
                    </a:lnTo>
                    <a:lnTo>
                      <a:pt x="337" y="94"/>
                    </a:lnTo>
                    <a:lnTo>
                      <a:pt x="364" y="92"/>
                    </a:lnTo>
                    <a:lnTo>
                      <a:pt x="390" y="92"/>
                    </a:lnTo>
                    <a:lnTo>
                      <a:pt x="417" y="92"/>
                    </a:lnTo>
                    <a:lnTo>
                      <a:pt x="444" y="90"/>
                    </a:lnTo>
                    <a:lnTo>
                      <a:pt x="470" y="90"/>
                    </a:lnTo>
                    <a:lnTo>
                      <a:pt x="474" y="80"/>
                    </a:lnTo>
                    <a:lnTo>
                      <a:pt x="478" y="70"/>
                    </a:lnTo>
                    <a:lnTo>
                      <a:pt x="482" y="60"/>
                    </a:lnTo>
                    <a:lnTo>
                      <a:pt x="488" y="49"/>
                    </a:lnTo>
                    <a:lnTo>
                      <a:pt x="488" y="39"/>
                    </a:lnTo>
                    <a:lnTo>
                      <a:pt x="491" y="27"/>
                    </a:lnTo>
                    <a:lnTo>
                      <a:pt x="491" y="17"/>
                    </a:lnTo>
                    <a:lnTo>
                      <a:pt x="491" y="5"/>
                    </a:lnTo>
                    <a:lnTo>
                      <a:pt x="472" y="5"/>
                    </a:lnTo>
                    <a:lnTo>
                      <a:pt x="454" y="5"/>
                    </a:lnTo>
                    <a:lnTo>
                      <a:pt x="435" y="3"/>
                    </a:lnTo>
                    <a:lnTo>
                      <a:pt x="417" y="3"/>
                    </a:lnTo>
                    <a:lnTo>
                      <a:pt x="396" y="3"/>
                    </a:lnTo>
                    <a:lnTo>
                      <a:pt x="378" y="0"/>
                    </a:lnTo>
                    <a:lnTo>
                      <a:pt x="360" y="0"/>
                    </a:lnTo>
                    <a:lnTo>
                      <a:pt x="341" y="0"/>
                    </a:lnTo>
                    <a:lnTo>
                      <a:pt x="321" y="3"/>
                    </a:lnTo>
                    <a:lnTo>
                      <a:pt x="298" y="3"/>
                    </a:lnTo>
                    <a:lnTo>
                      <a:pt x="278" y="5"/>
                    </a:lnTo>
                    <a:lnTo>
                      <a:pt x="255" y="7"/>
                    </a:lnTo>
                    <a:lnTo>
                      <a:pt x="235" y="7"/>
                    </a:lnTo>
                    <a:lnTo>
                      <a:pt x="214" y="9"/>
                    </a:lnTo>
                    <a:lnTo>
                      <a:pt x="192" y="11"/>
                    </a:lnTo>
                    <a:lnTo>
                      <a:pt x="172" y="11"/>
                    </a:lnTo>
                    <a:lnTo>
                      <a:pt x="151" y="13"/>
                    </a:lnTo>
                    <a:lnTo>
                      <a:pt x="131" y="15"/>
                    </a:lnTo>
                    <a:lnTo>
                      <a:pt x="108" y="17"/>
                    </a:lnTo>
                    <a:lnTo>
                      <a:pt x="88" y="17"/>
                    </a:lnTo>
                    <a:lnTo>
                      <a:pt x="67" y="19"/>
                    </a:lnTo>
                    <a:lnTo>
                      <a:pt x="47" y="21"/>
                    </a:lnTo>
                    <a:lnTo>
                      <a:pt x="24" y="21"/>
                    </a:lnTo>
                    <a:lnTo>
                      <a:pt x="4" y="23"/>
                    </a:lnTo>
                    <a:lnTo>
                      <a:pt x="4" y="37"/>
                    </a:lnTo>
                    <a:lnTo>
                      <a:pt x="2" y="54"/>
                    </a:lnTo>
                    <a:lnTo>
                      <a:pt x="2" y="68"/>
                    </a:lnTo>
                    <a:lnTo>
                      <a:pt x="0" y="8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1" name="Freeform 522"/>
              <p:cNvSpPr>
                <a:spLocks/>
              </p:cNvSpPr>
              <p:nvPr/>
            </p:nvSpPr>
            <p:spPr bwMode="auto">
              <a:xfrm>
                <a:off x="3208" y="2490"/>
                <a:ext cx="439" cy="89"/>
              </a:xfrm>
              <a:custGeom>
                <a:avLst/>
                <a:gdLst>
                  <a:gd name="T0" fmla="*/ 0 w 439"/>
                  <a:gd name="T1" fmla="*/ 89 h 89"/>
                  <a:gd name="T2" fmla="*/ 33 w 439"/>
                  <a:gd name="T3" fmla="*/ 87 h 89"/>
                  <a:gd name="T4" fmla="*/ 63 w 439"/>
                  <a:gd name="T5" fmla="*/ 85 h 89"/>
                  <a:gd name="T6" fmla="*/ 90 w 439"/>
                  <a:gd name="T7" fmla="*/ 85 h 89"/>
                  <a:gd name="T8" fmla="*/ 112 w 439"/>
                  <a:gd name="T9" fmla="*/ 83 h 89"/>
                  <a:gd name="T10" fmla="*/ 135 w 439"/>
                  <a:gd name="T11" fmla="*/ 83 h 89"/>
                  <a:gd name="T12" fmla="*/ 153 w 439"/>
                  <a:gd name="T13" fmla="*/ 81 h 89"/>
                  <a:gd name="T14" fmla="*/ 172 w 439"/>
                  <a:gd name="T15" fmla="*/ 81 h 89"/>
                  <a:gd name="T16" fmla="*/ 188 w 439"/>
                  <a:gd name="T17" fmla="*/ 81 h 89"/>
                  <a:gd name="T18" fmla="*/ 202 w 439"/>
                  <a:gd name="T19" fmla="*/ 81 h 89"/>
                  <a:gd name="T20" fmla="*/ 219 w 439"/>
                  <a:gd name="T21" fmla="*/ 81 h 89"/>
                  <a:gd name="T22" fmla="*/ 235 w 439"/>
                  <a:gd name="T23" fmla="*/ 79 h 89"/>
                  <a:gd name="T24" fmla="*/ 251 w 439"/>
                  <a:gd name="T25" fmla="*/ 79 h 89"/>
                  <a:gd name="T26" fmla="*/ 268 w 439"/>
                  <a:gd name="T27" fmla="*/ 77 h 89"/>
                  <a:gd name="T28" fmla="*/ 286 w 439"/>
                  <a:gd name="T29" fmla="*/ 77 h 89"/>
                  <a:gd name="T30" fmla="*/ 307 w 439"/>
                  <a:gd name="T31" fmla="*/ 75 h 89"/>
                  <a:gd name="T32" fmla="*/ 329 w 439"/>
                  <a:gd name="T33" fmla="*/ 73 h 89"/>
                  <a:gd name="T34" fmla="*/ 331 w 439"/>
                  <a:gd name="T35" fmla="*/ 71 h 89"/>
                  <a:gd name="T36" fmla="*/ 333 w 439"/>
                  <a:gd name="T37" fmla="*/ 69 h 89"/>
                  <a:gd name="T38" fmla="*/ 337 w 439"/>
                  <a:gd name="T39" fmla="*/ 67 h 89"/>
                  <a:gd name="T40" fmla="*/ 345 w 439"/>
                  <a:gd name="T41" fmla="*/ 67 h 89"/>
                  <a:gd name="T42" fmla="*/ 358 w 439"/>
                  <a:gd name="T43" fmla="*/ 65 h 89"/>
                  <a:gd name="T44" fmla="*/ 376 w 439"/>
                  <a:gd name="T45" fmla="*/ 65 h 89"/>
                  <a:gd name="T46" fmla="*/ 401 w 439"/>
                  <a:gd name="T47" fmla="*/ 67 h 89"/>
                  <a:gd name="T48" fmla="*/ 435 w 439"/>
                  <a:gd name="T49" fmla="*/ 67 h 89"/>
                  <a:gd name="T50" fmla="*/ 435 w 439"/>
                  <a:gd name="T51" fmla="*/ 53 h 89"/>
                  <a:gd name="T52" fmla="*/ 437 w 439"/>
                  <a:gd name="T53" fmla="*/ 38 h 89"/>
                  <a:gd name="T54" fmla="*/ 439 w 439"/>
                  <a:gd name="T55" fmla="*/ 26 h 89"/>
                  <a:gd name="T56" fmla="*/ 439 w 439"/>
                  <a:gd name="T57" fmla="*/ 12 h 89"/>
                  <a:gd name="T58" fmla="*/ 380 w 439"/>
                  <a:gd name="T59" fmla="*/ 10 h 89"/>
                  <a:gd name="T60" fmla="*/ 327 w 439"/>
                  <a:gd name="T61" fmla="*/ 10 h 89"/>
                  <a:gd name="T62" fmla="*/ 280 w 439"/>
                  <a:gd name="T63" fmla="*/ 8 h 89"/>
                  <a:gd name="T64" fmla="*/ 241 w 439"/>
                  <a:gd name="T65" fmla="*/ 8 h 89"/>
                  <a:gd name="T66" fmla="*/ 208 w 439"/>
                  <a:gd name="T67" fmla="*/ 6 h 89"/>
                  <a:gd name="T68" fmla="*/ 180 w 439"/>
                  <a:gd name="T69" fmla="*/ 6 h 89"/>
                  <a:gd name="T70" fmla="*/ 155 w 439"/>
                  <a:gd name="T71" fmla="*/ 6 h 89"/>
                  <a:gd name="T72" fmla="*/ 137 w 439"/>
                  <a:gd name="T73" fmla="*/ 4 h 89"/>
                  <a:gd name="T74" fmla="*/ 121 w 439"/>
                  <a:gd name="T75" fmla="*/ 4 h 89"/>
                  <a:gd name="T76" fmla="*/ 108 w 439"/>
                  <a:gd name="T77" fmla="*/ 4 h 89"/>
                  <a:gd name="T78" fmla="*/ 98 w 439"/>
                  <a:gd name="T79" fmla="*/ 2 h 89"/>
                  <a:gd name="T80" fmla="*/ 90 w 439"/>
                  <a:gd name="T81" fmla="*/ 2 h 89"/>
                  <a:gd name="T82" fmla="*/ 84 w 439"/>
                  <a:gd name="T83" fmla="*/ 2 h 89"/>
                  <a:gd name="T84" fmla="*/ 78 w 439"/>
                  <a:gd name="T85" fmla="*/ 2 h 89"/>
                  <a:gd name="T86" fmla="*/ 73 w 439"/>
                  <a:gd name="T87" fmla="*/ 0 h 89"/>
                  <a:gd name="T88" fmla="*/ 67 w 439"/>
                  <a:gd name="T89" fmla="*/ 0 h 89"/>
                  <a:gd name="T90" fmla="*/ 53 w 439"/>
                  <a:gd name="T91" fmla="*/ 2 h 89"/>
                  <a:gd name="T92" fmla="*/ 41 w 439"/>
                  <a:gd name="T93" fmla="*/ 2 h 89"/>
                  <a:gd name="T94" fmla="*/ 26 w 439"/>
                  <a:gd name="T95" fmla="*/ 4 h 89"/>
                  <a:gd name="T96" fmla="*/ 12 w 439"/>
                  <a:gd name="T97" fmla="*/ 6 h 89"/>
                  <a:gd name="T98" fmla="*/ 10 w 439"/>
                  <a:gd name="T99" fmla="*/ 26 h 89"/>
                  <a:gd name="T100" fmla="*/ 6 w 439"/>
                  <a:gd name="T101" fmla="*/ 49 h 89"/>
                  <a:gd name="T102" fmla="*/ 4 w 439"/>
                  <a:gd name="T103" fmla="*/ 69 h 89"/>
                  <a:gd name="T104" fmla="*/ 0 w 439"/>
                  <a:gd name="T105" fmla="*/ 89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9"/>
                  <a:gd name="T160" fmla="*/ 0 h 89"/>
                  <a:gd name="T161" fmla="*/ 439 w 439"/>
                  <a:gd name="T162" fmla="*/ 89 h 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9" h="89">
                    <a:moveTo>
                      <a:pt x="0" y="89"/>
                    </a:moveTo>
                    <a:lnTo>
                      <a:pt x="33" y="87"/>
                    </a:lnTo>
                    <a:lnTo>
                      <a:pt x="63" y="85"/>
                    </a:lnTo>
                    <a:lnTo>
                      <a:pt x="90" y="85"/>
                    </a:lnTo>
                    <a:lnTo>
                      <a:pt x="112" y="83"/>
                    </a:lnTo>
                    <a:lnTo>
                      <a:pt x="135" y="83"/>
                    </a:lnTo>
                    <a:lnTo>
                      <a:pt x="153" y="81"/>
                    </a:lnTo>
                    <a:lnTo>
                      <a:pt x="172" y="81"/>
                    </a:lnTo>
                    <a:lnTo>
                      <a:pt x="188" y="81"/>
                    </a:lnTo>
                    <a:lnTo>
                      <a:pt x="202" y="81"/>
                    </a:lnTo>
                    <a:lnTo>
                      <a:pt x="219" y="81"/>
                    </a:lnTo>
                    <a:lnTo>
                      <a:pt x="235" y="79"/>
                    </a:lnTo>
                    <a:lnTo>
                      <a:pt x="251" y="79"/>
                    </a:lnTo>
                    <a:lnTo>
                      <a:pt x="268" y="77"/>
                    </a:lnTo>
                    <a:lnTo>
                      <a:pt x="286" y="77"/>
                    </a:lnTo>
                    <a:lnTo>
                      <a:pt x="307" y="75"/>
                    </a:lnTo>
                    <a:lnTo>
                      <a:pt x="329" y="73"/>
                    </a:lnTo>
                    <a:lnTo>
                      <a:pt x="331" y="71"/>
                    </a:lnTo>
                    <a:lnTo>
                      <a:pt x="333" y="69"/>
                    </a:lnTo>
                    <a:lnTo>
                      <a:pt x="337" y="67"/>
                    </a:lnTo>
                    <a:lnTo>
                      <a:pt x="345" y="67"/>
                    </a:lnTo>
                    <a:lnTo>
                      <a:pt x="358" y="65"/>
                    </a:lnTo>
                    <a:lnTo>
                      <a:pt x="376" y="65"/>
                    </a:lnTo>
                    <a:lnTo>
                      <a:pt x="401" y="67"/>
                    </a:lnTo>
                    <a:lnTo>
                      <a:pt x="435" y="67"/>
                    </a:lnTo>
                    <a:lnTo>
                      <a:pt x="435" y="53"/>
                    </a:lnTo>
                    <a:lnTo>
                      <a:pt x="437" y="38"/>
                    </a:lnTo>
                    <a:lnTo>
                      <a:pt x="439" y="26"/>
                    </a:lnTo>
                    <a:lnTo>
                      <a:pt x="439" y="12"/>
                    </a:lnTo>
                    <a:lnTo>
                      <a:pt x="380" y="10"/>
                    </a:lnTo>
                    <a:lnTo>
                      <a:pt x="327" y="10"/>
                    </a:lnTo>
                    <a:lnTo>
                      <a:pt x="280" y="8"/>
                    </a:lnTo>
                    <a:lnTo>
                      <a:pt x="241" y="8"/>
                    </a:lnTo>
                    <a:lnTo>
                      <a:pt x="208" y="6"/>
                    </a:lnTo>
                    <a:lnTo>
                      <a:pt x="180" y="6"/>
                    </a:lnTo>
                    <a:lnTo>
                      <a:pt x="155" y="6"/>
                    </a:lnTo>
                    <a:lnTo>
                      <a:pt x="137" y="4"/>
                    </a:lnTo>
                    <a:lnTo>
                      <a:pt x="121" y="4"/>
                    </a:lnTo>
                    <a:lnTo>
                      <a:pt x="108" y="4"/>
                    </a:lnTo>
                    <a:lnTo>
                      <a:pt x="98" y="2"/>
                    </a:lnTo>
                    <a:lnTo>
                      <a:pt x="90" y="2"/>
                    </a:lnTo>
                    <a:lnTo>
                      <a:pt x="84" y="2"/>
                    </a:lnTo>
                    <a:lnTo>
                      <a:pt x="78" y="2"/>
                    </a:lnTo>
                    <a:lnTo>
                      <a:pt x="73" y="0"/>
                    </a:lnTo>
                    <a:lnTo>
                      <a:pt x="67" y="0"/>
                    </a:lnTo>
                    <a:lnTo>
                      <a:pt x="53" y="2"/>
                    </a:lnTo>
                    <a:lnTo>
                      <a:pt x="41" y="2"/>
                    </a:lnTo>
                    <a:lnTo>
                      <a:pt x="26" y="4"/>
                    </a:lnTo>
                    <a:lnTo>
                      <a:pt x="12" y="6"/>
                    </a:lnTo>
                    <a:lnTo>
                      <a:pt x="10" y="26"/>
                    </a:lnTo>
                    <a:lnTo>
                      <a:pt x="6" y="49"/>
                    </a:lnTo>
                    <a:lnTo>
                      <a:pt x="4" y="69"/>
                    </a:lnTo>
                    <a:lnTo>
                      <a:pt x="0" y="89"/>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2" name="Freeform 523"/>
              <p:cNvSpPr>
                <a:spLocks/>
              </p:cNvSpPr>
              <p:nvPr/>
            </p:nvSpPr>
            <p:spPr bwMode="auto">
              <a:xfrm>
                <a:off x="3214" y="2422"/>
                <a:ext cx="429" cy="60"/>
              </a:xfrm>
              <a:custGeom>
                <a:avLst/>
                <a:gdLst>
                  <a:gd name="T0" fmla="*/ 0 w 429"/>
                  <a:gd name="T1" fmla="*/ 49 h 60"/>
                  <a:gd name="T2" fmla="*/ 27 w 429"/>
                  <a:gd name="T3" fmla="*/ 51 h 60"/>
                  <a:gd name="T4" fmla="*/ 47 w 429"/>
                  <a:gd name="T5" fmla="*/ 51 h 60"/>
                  <a:gd name="T6" fmla="*/ 63 w 429"/>
                  <a:gd name="T7" fmla="*/ 53 h 60"/>
                  <a:gd name="T8" fmla="*/ 74 w 429"/>
                  <a:gd name="T9" fmla="*/ 53 h 60"/>
                  <a:gd name="T10" fmla="*/ 82 w 429"/>
                  <a:gd name="T11" fmla="*/ 56 h 60"/>
                  <a:gd name="T12" fmla="*/ 90 w 429"/>
                  <a:gd name="T13" fmla="*/ 56 h 60"/>
                  <a:gd name="T14" fmla="*/ 96 w 429"/>
                  <a:gd name="T15" fmla="*/ 58 h 60"/>
                  <a:gd name="T16" fmla="*/ 102 w 429"/>
                  <a:gd name="T17" fmla="*/ 60 h 60"/>
                  <a:gd name="T18" fmla="*/ 123 w 429"/>
                  <a:gd name="T19" fmla="*/ 60 h 60"/>
                  <a:gd name="T20" fmla="*/ 143 w 429"/>
                  <a:gd name="T21" fmla="*/ 60 h 60"/>
                  <a:gd name="T22" fmla="*/ 162 w 429"/>
                  <a:gd name="T23" fmla="*/ 60 h 60"/>
                  <a:gd name="T24" fmla="*/ 182 w 429"/>
                  <a:gd name="T25" fmla="*/ 60 h 60"/>
                  <a:gd name="T26" fmla="*/ 202 w 429"/>
                  <a:gd name="T27" fmla="*/ 60 h 60"/>
                  <a:gd name="T28" fmla="*/ 223 w 429"/>
                  <a:gd name="T29" fmla="*/ 60 h 60"/>
                  <a:gd name="T30" fmla="*/ 243 w 429"/>
                  <a:gd name="T31" fmla="*/ 60 h 60"/>
                  <a:gd name="T32" fmla="*/ 264 w 429"/>
                  <a:gd name="T33" fmla="*/ 60 h 60"/>
                  <a:gd name="T34" fmla="*/ 284 w 429"/>
                  <a:gd name="T35" fmla="*/ 60 h 60"/>
                  <a:gd name="T36" fmla="*/ 305 w 429"/>
                  <a:gd name="T37" fmla="*/ 60 h 60"/>
                  <a:gd name="T38" fmla="*/ 325 w 429"/>
                  <a:gd name="T39" fmla="*/ 60 h 60"/>
                  <a:gd name="T40" fmla="*/ 348 w 429"/>
                  <a:gd name="T41" fmla="*/ 60 h 60"/>
                  <a:gd name="T42" fmla="*/ 368 w 429"/>
                  <a:gd name="T43" fmla="*/ 60 h 60"/>
                  <a:gd name="T44" fmla="*/ 389 w 429"/>
                  <a:gd name="T45" fmla="*/ 60 h 60"/>
                  <a:gd name="T46" fmla="*/ 409 w 429"/>
                  <a:gd name="T47" fmla="*/ 60 h 60"/>
                  <a:gd name="T48" fmla="*/ 429 w 429"/>
                  <a:gd name="T49" fmla="*/ 60 h 60"/>
                  <a:gd name="T50" fmla="*/ 429 w 429"/>
                  <a:gd name="T51" fmla="*/ 49 h 60"/>
                  <a:gd name="T52" fmla="*/ 427 w 429"/>
                  <a:gd name="T53" fmla="*/ 39 h 60"/>
                  <a:gd name="T54" fmla="*/ 427 w 429"/>
                  <a:gd name="T55" fmla="*/ 29 h 60"/>
                  <a:gd name="T56" fmla="*/ 425 w 429"/>
                  <a:gd name="T57" fmla="*/ 19 h 60"/>
                  <a:gd name="T58" fmla="*/ 419 w 429"/>
                  <a:gd name="T59" fmla="*/ 17 h 60"/>
                  <a:gd name="T60" fmla="*/ 413 w 429"/>
                  <a:gd name="T61" fmla="*/ 17 h 60"/>
                  <a:gd name="T62" fmla="*/ 405 w 429"/>
                  <a:gd name="T63" fmla="*/ 17 h 60"/>
                  <a:gd name="T64" fmla="*/ 399 w 429"/>
                  <a:gd name="T65" fmla="*/ 15 h 60"/>
                  <a:gd name="T66" fmla="*/ 389 w 429"/>
                  <a:gd name="T67" fmla="*/ 15 h 60"/>
                  <a:gd name="T68" fmla="*/ 376 w 429"/>
                  <a:gd name="T69" fmla="*/ 13 h 60"/>
                  <a:gd name="T70" fmla="*/ 362 w 429"/>
                  <a:gd name="T71" fmla="*/ 13 h 60"/>
                  <a:gd name="T72" fmla="*/ 346 w 429"/>
                  <a:gd name="T73" fmla="*/ 13 h 60"/>
                  <a:gd name="T74" fmla="*/ 323 w 429"/>
                  <a:gd name="T75" fmla="*/ 11 h 60"/>
                  <a:gd name="T76" fmla="*/ 296 w 429"/>
                  <a:gd name="T77" fmla="*/ 11 h 60"/>
                  <a:gd name="T78" fmla="*/ 264 w 429"/>
                  <a:gd name="T79" fmla="*/ 9 h 60"/>
                  <a:gd name="T80" fmla="*/ 225 w 429"/>
                  <a:gd name="T81" fmla="*/ 9 h 60"/>
                  <a:gd name="T82" fmla="*/ 180 w 429"/>
                  <a:gd name="T83" fmla="*/ 7 h 60"/>
                  <a:gd name="T84" fmla="*/ 129 w 429"/>
                  <a:gd name="T85" fmla="*/ 5 h 60"/>
                  <a:gd name="T86" fmla="*/ 67 w 429"/>
                  <a:gd name="T87" fmla="*/ 3 h 60"/>
                  <a:gd name="T88" fmla="*/ 0 w 429"/>
                  <a:gd name="T89" fmla="*/ 0 h 60"/>
                  <a:gd name="T90" fmla="*/ 0 w 429"/>
                  <a:gd name="T91" fmla="*/ 13 h 60"/>
                  <a:gd name="T92" fmla="*/ 0 w 429"/>
                  <a:gd name="T93" fmla="*/ 25 h 60"/>
                  <a:gd name="T94" fmla="*/ 0 w 429"/>
                  <a:gd name="T95" fmla="*/ 37 h 60"/>
                  <a:gd name="T96" fmla="*/ 0 w 429"/>
                  <a:gd name="T97" fmla="*/ 49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60"/>
                  <a:gd name="T149" fmla="*/ 429 w 429"/>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60">
                    <a:moveTo>
                      <a:pt x="0" y="49"/>
                    </a:moveTo>
                    <a:lnTo>
                      <a:pt x="27" y="51"/>
                    </a:lnTo>
                    <a:lnTo>
                      <a:pt x="47" y="51"/>
                    </a:lnTo>
                    <a:lnTo>
                      <a:pt x="63" y="53"/>
                    </a:lnTo>
                    <a:lnTo>
                      <a:pt x="74" y="53"/>
                    </a:lnTo>
                    <a:lnTo>
                      <a:pt x="82" y="56"/>
                    </a:lnTo>
                    <a:lnTo>
                      <a:pt x="90" y="56"/>
                    </a:lnTo>
                    <a:lnTo>
                      <a:pt x="96" y="58"/>
                    </a:lnTo>
                    <a:lnTo>
                      <a:pt x="102" y="60"/>
                    </a:lnTo>
                    <a:lnTo>
                      <a:pt x="123" y="60"/>
                    </a:lnTo>
                    <a:lnTo>
                      <a:pt x="143" y="60"/>
                    </a:lnTo>
                    <a:lnTo>
                      <a:pt x="162" y="60"/>
                    </a:lnTo>
                    <a:lnTo>
                      <a:pt x="182" y="60"/>
                    </a:lnTo>
                    <a:lnTo>
                      <a:pt x="202" y="60"/>
                    </a:lnTo>
                    <a:lnTo>
                      <a:pt x="223" y="60"/>
                    </a:lnTo>
                    <a:lnTo>
                      <a:pt x="243" y="60"/>
                    </a:lnTo>
                    <a:lnTo>
                      <a:pt x="264" y="60"/>
                    </a:lnTo>
                    <a:lnTo>
                      <a:pt x="284" y="60"/>
                    </a:lnTo>
                    <a:lnTo>
                      <a:pt x="305" y="60"/>
                    </a:lnTo>
                    <a:lnTo>
                      <a:pt x="325" y="60"/>
                    </a:lnTo>
                    <a:lnTo>
                      <a:pt x="348" y="60"/>
                    </a:lnTo>
                    <a:lnTo>
                      <a:pt x="368" y="60"/>
                    </a:lnTo>
                    <a:lnTo>
                      <a:pt x="389" y="60"/>
                    </a:lnTo>
                    <a:lnTo>
                      <a:pt x="409" y="60"/>
                    </a:lnTo>
                    <a:lnTo>
                      <a:pt x="429" y="60"/>
                    </a:lnTo>
                    <a:lnTo>
                      <a:pt x="429" y="49"/>
                    </a:lnTo>
                    <a:lnTo>
                      <a:pt x="427" y="39"/>
                    </a:lnTo>
                    <a:lnTo>
                      <a:pt x="427" y="29"/>
                    </a:lnTo>
                    <a:lnTo>
                      <a:pt x="425" y="19"/>
                    </a:lnTo>
                    <a:lnTo>
                      <a:pt x="419" y="17"/>
                    </a:lnTo>
                    <a:lnTo>
                      <a:pt x="413" y="17"/>
                    </a:lnTo>
                    <a:lnTo>
                      <a:pt x="405" y="17"/>
                    </a:lnTo>
                    <a:lnTo>
                      <a:pt x="399" y="15"/>
                    </a:lnTo>
                    <a:lnTo>
                      <a:pt x="389" y="15"/>
                    </a:lnTo>
                    <a:lnTo>
                      <a:pt x="376" y="13"/>
                    </a:lnTo>
                    <a:lnTo>
                      <a:pt x="362" y="13"/>
                    </a:lnTo>
                    <a:lnTo>
                      <a:pt x="346" y="13"/>
                    </a:lnTo>
                    <a:lnTo>
                      <a:pt x="323" y="11"/>
                    </a:lnTo>
                    <a:lnTo>
                      <a:pt x="296" y="11"/>
                    </a:lnTo>
                    <a:lnTo>
                      <a:pt x="264" y="9"/>
                    </a:lnTo>
                    <a:lnTo>
                      <a:pt x="225" y="9"/>
                    </a:lnTo>
                    <a:lnTo>
                      <a:pt x="180" y="7"/>
                    </a:lnTo>
                    <a:lnTo>
                      <a:pt x="129" y="5"/>
                    </a:lnTo>
                    <a:lnTo>
                      <a:pt x="67" y="3"/>
                    </a:lnTo>
                    <a:lnTo>
                      <a:pt x="0" y="0"/>
                    </a:lnTo>
                    <a:lnTo>
                      <a:pt x="0" y="13"/>
                    </a:lnTo>
                    <a:lnTo>
                      <a:pt x="0" y="25"/>
                    </a:lnTo>
                    <a:lnTo>
                      <a:pt x="0" y="37"/>
                    </a:lnTo>
                    <a:lnTo>
                      <a:pt x="0" y="4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3" name="Freeform 524"/>
              <p:cNvSpPr>
                <a:spLocks/>
              </p:cNvSpPr>
              <p:nvPr/>
            </p:nvSpPr>
            <p:spPr bwMode="auto">
              <a:xfrm>
                <a:off x="527" y="2551"/>
                <a:ext cx="1078" cy="673"/>
              </a:xfrm>
              <a:custGeom>
                <a:avLst/>
                <a:gdLst>
                  <a:gd name="T0" fmla="*/ 1078 w 1078"/>
                  <a:gd name="T1" fmla="*/ 661 h 673"/>
                  <a:gd name="T2" fmla="*/ 1008 w 1078"/>
                  <a:gd name="T3" fmla="*/ 671 h 673"/>
                  <a:gd name="T4" fmla="*/ 808 w 1078"/>
                  <a:gd name="T5" fmla="*/ 669 h 673"/>
                  <a:gd name="T6" fmla="*/ 605 w 1078"/>
                  <a:gd name="T7" fmla="*/ 667 h 673"/>
                  <a:gd name="T8" fmla="*/ 405 w 1078"/>
                  <a:gd name="T9" fmla="*/ 665 h 673"/>
                  <a:gd name="T10" fmla="*/ 203 w 1078"/>
                  <a:gd name="T11" fmla="*/ 663 h 673"/>
                  <a:gd name="T12" fmla="*/ 0 w 1078"/>
                  <a:gd name="T13" fmla="*/ 661 h 673"/>
                  <a:gd name="T14" fmla="*/ 2 w 1078"/>
                  <a:gd name="T15" fmla="*/ 616 h 673"/>
                  <a:gd name="T16" fmla="*/ 35 w 1078"/>
                  <a:gd name="T17" fmla="*/ 593 h 673"/>
                  <a:gd name="T18" fmla="*/ 47 w 1078"/>
                  <a:gd name="T19" fmla="*/ 573 h 673"/>
                  <a:gd name="T20" fmla="*/ 37 w 1078"/>
                  <a:gd name="T21" fmla="*/ 524 h 673"/>
                  <a:gd name="T22" fmla="*/ 49 w 1078"/>
                  <a:gd name="T23" fmla="*/ 524 h 673"/>
                  <a:gd name="T24" fmla="*/ 51 w 1078"/>
                  <a:gd name="T25" fmla="*/ 514 h 673"/>
                  <a:gd name="T26" fmla="*/ 41 w 1078"/>
                  <a:gd name="T27" fmla="*/ 465 h 673"/>
                  <a:gd name="T28" fmla="*/ 41 w 1078"/>
                  <a:gd name="T29" fmla="*/ 422 h 673"/>
                  <a:gd name="T30" fmla="*/ 55 w 1078"/>
                  <a:gd name="T31" fmla="*/ 412 h 673"/>
                  <a:gd name="T32" fmla="*/ 53 w 1078"/>
                  <a:gd name="T33" fmla="*/ 398 h 673"/>
                  <a:gd name="T34" fmla="*/ 55 w 1078"/>
                  <a:gd name="T35" fmla="*/ 361 h 673"/>
                  <a:gd name="T36" fmla="*/ 70 w 1078"/>
                  <a:gd name="T37" fmla="*/ 353 h 673"/>
                  <a:gd name="T38" fmla="*/ 82 w 1078"/>
                  <a:gd name="T39" fmla="*/ 334 h 673"/>
                  <a:gd name="T40" fmla="*/ 106 w 1078"/>
                  <a:gd name="T41" fmla="*/ 314 h 673"/>
                  <a:gd name="T42" fmla="*/ 131 w 1078"/>
                  <a:gd name="T43" fmla="*/ 283 h 673"/>
                  <a:gd name="T44" fmla="*/ 143 w 1078"/>
                  <a:gd name="T45" fmla="*/ 208 h 673"/>
                  <a:gd name="T46" fmla="*/ 149 w 1078"/>
                  <a:gd name="T47" fmla="*/ 200 h 673"/>
                  <a:gd name="T48" fmla="*/ 186 w 1078"/>
                  <a:gd name="T49" fmla="*/ 185 h 673"/>
                  <a:gd name="T50" fmla="*/ 237 w 1078"/>
                  <a:gd name="T51" fmla="*/ 165 h 673"/>
                  <a:gd name="T52" fmla="*/ 291 w 1078"/>
                  <a:gd name="T53" fmla="*/ 147 h 673"/>
                  <a:gd name="T54" fmla="*/ 366 w 1078"/>
                  <a:gd name="T55" fmla="*/ 139 h 673"/>
                  <a:gd name="T56" fmla="*/ 395 w 1078"/>
                  <a:gd name="T57" fmla="*/ 132 h 673"/>
                  <a:gd name="T58" fmla="*/ 430 w 1078"/>
                  <a:gd name="T59" fmla="*/ 75 h 673"/>
                  <a:gd name="T60" fmla="*/ 454 w 1078"/>
                  <a:gd name="T61" fmla="*/ 14 h 673"/>
                  <a:gd name="T62" fmla="*/ 448 w 1078"/>
                  <a:gd name="T63" fmla="*/ 14 h 673"/>
                  <a:gd name="T64" fmla="*/ 446 w 1078"/>
                  <a:gd name="T65" fmla="*/ 8 h 673"/>
                  <a:gd name="T66" fmla="*/ 466 w 1078"/>
                  <a:gd name="T67" fmla="*/ 2 h 673"/>
                  <a:gd name="T68" fmla="*/ 515 w 1078"/>
                  <a:gd name="T69" fmla="*/ 0 h 673"/>
                  <a:gd name="T70" fmla="*/ 610 w 1078"/>
                  <a:gd name="T71" fmla="*/ 2 h 673"/>
                  <a:gd name="T72" fmla="*/ 695 w 1078"/>
                  <a:gd name="T73" fmla="*/ 100 h 673"/>
                  <a:gd name="T74" fmla="*/ 724 w 1078"/>
                  <a:gd name="T75" fmla="*/ 120 h 673"/>
                  <a:gd name="T76" fmla="*/ 775 w 1078"/>
                  <a:gd name="T77" fmla="*/ 122 h 673"/>
                  <a:gd name="T78" fmla="*/ 824 w 1078"/>
                  <a:gd name="T79" fmla="*/ 124 h 673"/>
                  <a:gd name="T80" fmla="*/ 898 w 1078"/>
                  <a:gd name="T81" fmla="*/ 147 h 673"/>
                  <a:gd name="T82" fmla="*/ 939 w 1078"/>
                  <a:gd name="T83" fmla="*/ 163 h 673"/>
                  <a:gd name="T84" fmla="*/ 953 w 1078"/>
                  <a:gd name="T85" fmla="*/ 173 h 673"/>
                  <a:gd name="T86" fmla="*/ 969 w 1078"/>
                  <a:gd name="T87" fmla="*/ 190 h 673"/>
                  <a:gd name="T88" fmla="*/ 990 w 1078"/>
                  <a:gd name="T89" fmla="*/ 218 h 673"/>
                  <a:gd name="T90" fmla="*/ 996 w 1078"/>
                  <a:gd name="T91" fmla="*/ 251 h 673"/>
                  <a:gd name="T92" fmla="*/ 990 w 1078"/>
                  <a:gd name="T93" fmla="*/ 296 h 673"/>
                  <a:gd name="T94" fmla="*/ 1000 w 1078"/>
                  <a:gd name="T95" fmla="*/ 349 h 673"/>
                  <a:gd name="T96" fmla="*/ 1021 w 1078"/>
                  <a:gd name="T97" fmla="*/ 420 h 673"/>
                  <a:gd name="T98" fmla="*/ 1031 w 1078"/>
                  <a:gd name="T99" fmla="*/ 455 h 673"/>
                  <a:gd name="T100" fmla="*/ 1041 w 1078"/>
                  <a:gd name="T101" fmla="*/ 465 h 673"/>
                  <a:gd name="T102" fmla="*/ 1039 w 1078"/>
                  <a:gd name="T103" fmla="*/ 520 h 673"/>
                  <a:gd name="T104" fmla="*/ 1061 w 1078"/>
                  <a:gd name="T105" fmla="*/ 583 h 673"/>
                  <a:gd name="T106" fmla="*/ 1078 w 1078"/>
                  <a:gd name="T107" fmla="*/ 632 h 673"/>
                  <a:gd name="T108" fmla="*/ 1078 w 1078"/>
                  <a:gd name="T109" fmla="*/ 650 h 6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8"/>
                  <a:gd name="T166" fmla="*/ 0 h 673"/>
                  <a:gd name="T167" fmla="*/ 1078 w 1078"/>
                  <a:gd name="T168" fmla="*/ 673 h 6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8" h="673">
                    <a:moveTo>
                      <a:pt x="1078" y="650"/>
                    </a:moveTo>
                    <a:lnTo>
                      <a:pt x="1078" y="656"/>
                    </a:lnTo>
                    <a:lnTo>
                      <a:pt x="1078" y="661"/>
                    </a:lnTo>
                    <a:lnTo>
                      <a:pt x="1076" y="667"/>
                    </a:lnTo>
                    <a:lnTo>
                      <a:pt x="1076" y="673"/>
                    </a:lnTo>
                    <a:lnTo>
                      <a:pt x="1008" y="671"/>
                    </a:lnTo>
                    <a:lnTo>
                      <a:pt x="941" y="671"/>
                    </a:lnTo>
                    <a:lnTo>
                      <a:pt x="875" y="671"/>
                    </a:lnTo>
                    <a:lnTo>
                      <a:pt x="808" y="669"/>
                    </a:lnTo>
                    <a:lnTo>
                      <a:pt x="740" y="669"/>
                    </a:lnTo>
                    <a:lnTo>
                      <a:pt x="673" y="667"/>
                    </a:lnTo>
                    <a:lnTo>
                      <a:pt x="605" y="667"/>
                    </a:lnTo>
                    <a:lnTo>
                      <a:pt x="538" y="667"/>
                    </a:lnTo>
                    <a:lnTo>
                      <a:pt x="473" y="665"/>
                    </a:lnTo>
                    <a:lnTo>
                      <a:pt x="405" y="665"/>
                    </a:lnTo>
                    <a:lnTo>
                      <a:pt x="338" y="665"/>
                    </a:lnTo>
                    <a:lnTo>
                      <a:pt x="270" y="663"/>
                    </a:lnTo>
                    <a:lnTo>
                      <a:pt x="203" y="663"/>
                    </a:lnTo>
                    <a:lnTo>
                      <a:pt x="135" y="663"/>
                    </a:lnTo>
                    <a:lnTo>
                      <a:pt x="68" y="661"/>
                    </a:lnTo>
                    <a:lnTo>
                      <a:pt x="0" y="661"/>
                    </a:lnTo>
                    <a:lnTo>
                      <a:pt x="0" y="646"/>
                    </a:lnTo>
                    <a:lnTo>
                      <a:pt x="0" y="630"/>
                    </a:lnTo>
                    <a:lnTo>
                      <a:pt x="2" y="616"/>
                    </a:lnTo>
                    <a:lnTo>
                      <a:pt x="4" y="601"/>
                    </a:lnTo>
                    <a:lnTo>
                      <a:pt x="23" y="597"/>
                    </a:lnTo>
                    <a:lnTo>
                      <a:pt x="35" y="593"/>
                    </a:lnTo>
                    <a:lnTo>
                      <a:pt x="41" y="591"/>
                    </a:lnTo>
                    <a:lnTo>
                      <a:pt x="49" y="589"/>
                    </a:lnTo>
                    <a:lnTo>
                      <a:pt x="47" y="573"/>
                    </a:lnTo>
                    <a:lnTo>
                      <a:pt x="43" y="557"/>
                    </a:lnTo>
                    <a:lnTo>
                      <a:pt x="41" y="540"/>
                    </a:lnTo>
                    <a:lnTo>
                      <a:pt x="37" y="524"/>
                    </a:lnTo>
                    <a:lnTo>
                      <a:pt x="41" y="524"/>
                    </a:lnTo>
                    <a:lnTo>
                      <a:pt x="45" y="524"/>
                    </a:lnTo>
                    <a:lnTo>
                      <a:pt x="49" y="524"/>
                    </a:lnTo>
                    <a:lnTo>
                      <a:pt x="55" y="524"/>
                    </a:lnTo>
                    <a:lnTo>
                      <a:pt x="53" y="520"/>
                    </a:lnTo>
                    <a:lnTo>
                      <a:pt x="51" y="514"/>
                    </a:lnTo>
                    <a:lnTo>
                      <a:pt x="47" y="510"/>
                    </a:lnTo>
                    <a:lnTo>
                      <a:pt x="45" y="506"/>
                    </a:lnTo>
                    <a:lnTo>
                      <a:pt x="41" y="465"/>
                    </a:lnTo>
                    <a:lnTo>
                      <a:pt x="39" y="442"/>
                    </a:lnTo>
                    <a:lnTo>
                      <a:pt x="39" y="430"/>
                    </a:lnTo>
                    <a:lnTo>
                      <a:pt x="41" y="422"/>
                    </a:lnTo>
                    <a:lnTo>
                      <a:pt x="49" y="418"/>
                    </a:lnTo>
                    <a:lnTo>
                      <a:pt x="53" y="416"/>
                    </a:lnTo>
                    <a:lnTo>
                      <a:pt x="55" y="412"/>
                    </a:lnTo>
                    <a:lnTo>
                      <a:pt x="57" y="404"/>
                    </a:lnTo>
                    <a:lnTo>
                      <a:pt x="55" y="402"/>
                    </a:lnTo>
                    <a:lnTo>
                      <a:pt x="53" y="398"/>
                    </a:lnTo>
                    <a:lnTo>
                      <a:pt x="51" y="385"/>
                    </a:lnTo>
                    <a:lnTo>
                      <a:pt x="49" y="365"/>
                    </a:lnTo>
                    <a:lnTo>
                      <a:pt x="55" y="361"/>
                    </a:lnTo>
                    <a:lnTo>
                      <a:pt x="59" y="357"/>
                    </a:lnTo>
                    <a:lnTo>
                      <a:pt x="64" y="355"/>
                    </a:lnTo>
                    <a:lnTo>
                      <a:pt x="70" y="353"/>
                    </a:lnTo>
                    <a:lnTo>
                      <a:pt x="74" y="347"/>
                    </a:lnTo>
                    <a:lnTo>
                      <a:pt x="78" y="340"/>
                    </a:lnTo>
                    <a:lnTo>
                      <a:pt x="82" y="334"/>
                    </a:lnTo>
                    <a:lnTo>
                      <a:pt x="86" y="330"/>
                    </a:lnTo>
                    <a:lnTo>
                      <a:pt x="96" y="322"/>
                    </a:lnTo>
                    <a:lnTo>
                      <a:pt x="106" y="314"/>
                    </a:lnTo>
                    <a:lnTo>
                      <a:pt x="119" y="308"/>
                    </a:lnTo>
                    <a:lnTo>
                      <a:pt x="129" y="300"/>
                    </a:lnTo>
                    <a:lnTo>
                      <a:pt x="131" y="283"/>
                    </a:lnTo>
                    <a:lnTo>
                      <a:pt x="133" y="263"/>
                    </a:lnTo>
                    <a:lnTo>
                      <a:pt x="137" y="236"/>
                    </a:lnTo>
                    <a:lnTo>
                      <a:pt x="143" y="208"/>
                    </a:lnTo>
                    <a:lnTo>
                      <a:pt x="145" y="206"/>
                    </a:lnTo>
                    <a:lnTo>
                      <a:pt x="147" y="204"/>
                    </a:lnTo>
                    <a:lnTo>
                      <a:pt x="149" y="200"/>
                    </a:lnTo>
                    <a:lnTo>
                      <a:pt x="151" y="198"/>
                    </a:lnTo>
                    <a:lnTo>
                      <a:pt x="168" y="192"/>
                    </a:lnTo>
                    <a:lnTo>
                      <a:pt x="186" y="185"/>
                    </a:lnTo>
                    <a:lnTo>
                      <a:pt x="203" y="179"/>
                    </a:lnTo>
                    <a:lnTo>
                      <a:pt x="221" y="171"/>
                    </a:lnTo>
                    <a:lnTo>
                      <a:pt x="237" y="165"/>
                    </a:lnTo>
                    <a:lnTo>
                      <a:pt x="256" y="159"/>
                    </a:lnTo>
                    <a:lnTo>
                      <a:pt x="272" y="153"/>
                    </a:lnTo>
                    <a:lnTo>
                      <a:pt x="291" y="147"/>
                    </a:lnTo>
                    <a:lnTo>
                      <a:pt x="323" y="143"/>
                    </a:lnTo>
                    <a:lnTo>
                      <a:pt x="348" y="141"/>
                    </a:lnTo>
                    <a:lnTo>
                      <a:pt x="366" y="139"/>
                    </a:lnTo>
                    <a:lnTo>
                      <a:pt x="380" y="137"/>
                    </a:lnTo>
                    <a:lnTo>
                      <a:pt x="389" y="134"/>
                    </a:lnTo>
                    <a:lnTo>
                      <a:pt x="395" y="132"/>
                    </a:lnTo>
                    <a:lnTo>
                      <a:pt x="401" y="132"/>
                    </a:lnTo>
                    <a:lnTo>
                      <a:pt x="405" y="132"/>
                    </a:lnTo>
                    <a:lnTo>
                      <a:pt x="430" y="75"/>
                    </a:lnTo>
                    <a:lnTo>
                      <a:pt x="446" y="43"/>
                    </a:lnTo>
                    <a:lnTo>
                      <a:pt x="452" y="26"/>
                    </a:lnTo>
                    <a:lnTo>
                      <a:pt x="454" y="14"/>
                    </a:lnTo>
                    <a:lnTo>
                      <a:pt x="452" y="14"/>
                    </a:lnTo>
                    <a:lnTo>
                      <a:pt x="450" y="14"/>
                    </a:lnTo>
                    <a:lnTo>
                      <a:pt x="448" y="14"/>
                    </a:lnTo>
                    <a:lnTo>
                      <a:pt x="446" y="14"/>
                    </a:lnTo>
                    <a:lnTo>
                      <a:pt x="446" y="12"/>
                    </a:lnTo>
                    <a:lnTo>
                      <a:pt x="446" y="8"/>
                    </a:lnTo>
                    <a:lnTo>
                      <a:pt x="446" y="6"/>
                    </a:lnTo>
                    <a:lnTo>
                      <a:pt x="448" y="4"/>
                    </a:lnTo>
                    <a:lnTo>
                      <a:pt x="466" y="2"/>
                    </a:lnTo>
                    <a:lnTo>
                      <a:pt x="483" y="2"/>
                    </a:lnTo>
                    <a:lnTo>
                      <a:pt x="499" y="2"/>
                    </a:lnTo>
                    <a:lnTo>
                      <a:pt x="515" y="0"/>
                    </a:lnTo>
                    <a:lnTo>
                      <a:pt x="540" y="0"/>
                    </a:lnTo>
                    <a:lnTo>
                      <a:pt x="569" y="0"/>
                    </a:lnTo>
                    <a:lnTo>
                      <a:pt x="610" y="2"/>
                    </a:lnTo>
                    <a:lnTo>
                      <a:pt x="663" y="2"/>
                    </a:lnTo>
                    <a:lnTo>
                      <a:pt x="683" y="65"/>
                    </a:lnTo>
                    <a:lnTo>
                      <a:pt x="695" y="100"/>
                    </a:lnTo>
                    <a:lnTo>
                      <a:pt x="702" y="114"/>
                    </a:lnTo>
                    <a:lnTo>
                      <a:pt x="708" y="120"/>
                    </a:lnTo>
                    <a:lnTo>
                      <a:pt x="724" y="120"/>
                    </a:lnTo>
                    <a:lnTo>
                      <a:pt x="740" y="120"/>
                    </a:lnTo>
                    <a:lnTo>
                      <a:pt x="757" y="120"/>
                    </a:lnTo>
                    <a:lnTo>
                      <a:pt x="775" y="122"/>
                    </a:lnTo>
                    <a:lnTo>
                      <a:pt x="791" y="122"/>
                    </a:lnTo>
                    <a:lnTo>
                      <a:pt x="808" y="122"/>
                    </a:lnTo>
                    <a:lnTo>
                      <a:pt x="824" y="124"/>
                    </a:lnTo>
                    <a:lnTo>
                      <a:pt x="841" y="124"/>
                    </a:lnTo>
                    <a:lnTo>
                      <a:pt x="873" y="137"/>
                    </a:lnTo>
                    <a:lnTo>
                      <a:pt x="898" y="147"/>
                    </a:lnTo>
                    <a:lnTo>
                      <a:pt x="916" y="155"/>
                    </a:lnTo>
                    <a:lnTo>
                      <a:pt x="931" y="159"/>
                    </a:lnTo>
                    <a:lnTo>
                      <a:pt x="939" y="163"/>
                    </a:lnTo>
                    <a:lnTo>
                      <a:pt x="945" y="167"/>
                    </a:lnTo>
                    <a:lnTo>
                      <a:pt x="949" y="169"/>
                    </a:lnTo>
                    <a:lnTo>
                      <a:pt x="953" y="173"/>
                    </a:lnTo>
                    <a:lnTo>
                      <a:pt x="957" y="179"/>
                    </a:lnTo>
                    <a:lnTo>
                      <a:pt x="963" y="183"/>
                    </a:lnTo>
                    <a:lnTo>
                      <a:pt x="969" y="190"/>
                    </a:lnTo>
                    <a:lnTo>
                      <a:pt x="982" y="200"/>
                    </a:lnTo>
                    <a:lnTo>
                      <a:pt x="986" y="208"/>
                    </a:lnTo>
                    <a:lnTo>
                      <a:pt x="990" y="218"/>
                    </a:lnTo>
                    <a:lnTo>
                      <a:pt x="994" y="226"/>
                    </a:lnTo>
                    <a:lnTo>
                      <a:pt x="998" y="236"/>
                    </a:lnTo>
                    <a:lnTo>
                      <a:pt x="996" y="251"/>
                    </a:lnTo>
                    <a:lnTo>
                      <a:pt x="994" y="265"/>
                    </a:lnTo>
                    <a:lnTo>
                      <a:pt x="992" y="281"/>
                    </a:lnTo>
                    <a:lnTo>
                      <a:pt x="990" y="296"/>
                    </a:lnTo>
                    <a:lnTo>
                      <a:pt x="994" y="314"/>
                    </a:lnTo>
                    <a:lnTo>
                      <a:pt x="998" y="328"/>
                    </a:lnTo>
                    <a:lnTo>
                      <a:pt x="1000" y="349"/>
                    </a:lnTo>
                    <a:lnTo>
                      <a:pt x="1004" y="383"/>
                    </a:lnTo>
                    <a:lnTo>
                      <a:pt x="1014" y="406"/>
                    </a:lnTo>
                    <a:lnTo>
                      <a:pt x="1021" y="420"/>
                    </a:lnTo>
                    <a:lnTo>
                      <a:pt x="1025" y="432"/>
                    </a:lnTo>
                    <a:lnTo>
                      <a:pt x="1029" y="451"/>
                    </a:lnTo>
                    <a:lnTo>
                      <a:pt x="1031" y="455"/>
                    </a:lnTo>
                    <a:lnTo>
                      <a:pt x="1035" y="457"/>
                    </a:lnTo>
                    <a:lnTo>
                      <a:pt x="1037" y="461"/>
                    </a:lnTo>
                    <a:lnTo>
                      <a:pt x="1041" y="465"/>
                    </a:lnTo>
                    <a:lnTo>
                      <a:pt x="1041" y="483"/>
                    </a:lnTo>
                    <a:lnTo>
                      <a:pt x="1041" y="501"/>
                    </a:lnTo>
                    <a:lnTo>
                      <a:pt x="1039" y="520"/>
                    </a:lnTo>
                    <a:lnTo>
                      <a:pt x="1039" y="540"/>
                    </a:lnTo>
                    <a:lnTo>
                      <a:pt x="1049" y="561"/>
                    </a:lnTo>
                    <a:lnTo>
                      <a:pt x="1061" y="583"/>
                    </a:lnTo>
                    <a:lnTo>
                      <a:pt x="1072" y="608"/>
                    </a:lnTo>
                    <a:lnTo>
                      <a:pt x="1078" y="626"/>
                    </a:lnTo>
                    <a:lnTo>
                      <a:pt x="1078" y="632"/>
                    </a:lnTo>
                    <a:lnTo>
                      <a:pt x="1078" y="638"/>
                    </a:lnTo>
                    <a:lnTo>
                      <a:pt x="1078" y="644"/>
                    </a:lnTo>
                    <a:lnTo>
                      <a:pt x="1078" y="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4" name="Freeform 525"/>
              <p:cNvSpPr>
                <a:spLocks/>
              </p:cNvSpPr>
              <p:nvPr/>
            </p:nvSpPr>
            <p:spPr bwMode="auto">
              <a:xfrm>
                <a:off x="1288" y="3077"/>
                <a:ext cx="298" cy="100"/>
              </a:xfrm>
              <a:custGeom>
                <a:avLst/>
                <a:gdLst>
                  <a:gd name="T0" fmla="*/ 298 w 298"/>
                  <a:gd name="T1" fmla="*/ 90 h 100"/>
                  <a:gd name="T2" fmla="*/ 288 w 298"/>
                  <a:gd name="T3" fmla="*/ 90 h 100"/>
                  <a:gd name="T4" fmla="*/ 278 w 298"/>
                  <a:gd name="T5" fmla="*/ 92 h 100"/>
                  <a:gd name="T6" fmla="*/ 268 w 298"/>
                  <a:gd name="T7" fmla="*/ 92 h 100"/>
                  <a:gd name="T8" fmla="*/ 257 w 298"/>
                  <a:gd name="T9" fmla="*/ 94 h 100"/>
                  <a:gd name="T10" fmla="*/ 245 w 298"/>
                  <a:gd name="T11" fmla="*/ 96 h 100"/>
                  <a:gd name="T12" fmla="*/ 235 w 298"/>
                  <a:gd name="T13" fmla="*/ 96 h 100"/>
                  <a:gd name="T14" fmla="*/ 225 w 298"/>
                  <a:gd name="T15" fmla="*/ 98 h 100"/>
                  <a:gd name="T16" fmla="*/ 215 w 298"/>
                  <a:gd name="T17" fmla="*/ 98 h 100"/>
                  <a:gd name="T18" fmla="*/ 167 w 298"/>
                  <a:gd name="T19" fmla="*/ 98 h 100"/>
                  <a:gd name="T20" fmla="*/ 131 w 298"/>
                  <a:gd name="T21" fmla="*/ 96 h 100"/>
                  <a:gd name="T22" fmla="*/ 102 w 298"/>
                  <a:gd name="T23" fmla="*/ 96 h 100"/>
                  <a:gd name="T24" fmla="*/ 82 w 298"/>
                  <a:gd name="T25" fmla="*/ 96 h 100"/>
                  <a:gd name="T26" fmla="*/ 63 w 298"/>
                  <a:gd name="T27" fmla="*/ 98 h 100"/>
                  <a:gd name="T28" fmla="*/ 49 w 298"/>
                  <a:gd name="T29" fmla="*/ 98 h 100"/>
                  <a:gd name="T30" fmla="*/ 35 w 298"/>
                  <a:gd name="T31" fmla="*/ 98 h 100"/>
                  <a:gd name="T32" fmla="*/ 16 w 298"/>
                  <a:gd name="T33" fmla="*/ 100 h 100"/>
                  <a:gd name="T34" fmla="*/ 16 w 298"/>
                  <a:gd name="T35" fmla="*/ 88 h 100"/>
                  <a:gd name="T36" fmla="*/ 16 w 298"/>
                  <a:gd name="T37" fmla="*/ 73 h 100"/>
                  <a:gd name="T38" fmla="*/ 16 w 298"/>
                  <a:gd name="T39" fmla="*/ 57 h 100"/>
                  <a:gd name="T40" fmla="*/ 16 w 298"/>
                  <a:gd name="T41" fmla="*/ 43 h 100"/>
                  <a:gd name="T42" fmla="*/ 10 w 298"/>
                  <a:gd name="T43" fmla="*/ 33 h 100"/>
                  <a:gd name="T44" fmla="*/ 6 w 298"/>
                  <a:gd name="T45" fmla="*/ 24 h 100"/>
                  <a:gd name="T46" fmla="*/ 2 w 298"/>
                  <a:gd name="T47" fmla="*/ 16 h 100"/>
                  <a:gd name="T48" fmla="*/ 0 w 298"/>
                  <a:gd name="T49" fmla="*/ 6 h 100"/>
                  <a:gd name="T50" fmla="*/ 24 w 298"/>
                  <a:gd name="T51" fmla="*/ 6 h 100"/>
                  <a:gd name="T52" fmla="*/ 49 w 298"/>
                  <a:gd name="T53" fmla="*/ 4 h 100"/>
                  <a:gd name="T54" fmla="*/ 73 w 298"/>
                  <a:gd name="T55" fmla="*/ 4 h 100"/>
                  <a:gd name="T56" fmla="*/ 96 w 298"/>
                  <a:gd name="T57" fmla="*/ 2 h 100"/>
                  <a:gd name="T58" fmla="*/ 120 w 298"/>
                  <a:gd name="T59" fmla="*/ 2 h 100"/>
                  <a:gd name="T60" fmla="*/ 145 w 298"/>
                  <a:gd name="T61" fmla="*/ 2 h 100"/>
                  <a:gd name="T62" fmla="*/ 167 w 298"/>
                  <a:gd name="T63" fmla="*/ 0 h 100"/>
                  <a:gd name="T64" fmla="*/ 192 w 298"/>
                  <a:gd name="T65" fmla="*/ 0 h 100"/>
                  <a:gd name="T66" fmla="*/ 200 w 298"/>
                  <a:gd name="T67" fmla="*/ 0 h 100"/>
                  <a:gd name="T68" fmla="*/ 208 w 298"/>
                  <a:gd name="T69" fmla="*/ 0 h 100"/>
                  <a:gd name="T70" fmla="*/ 217 w 298"/>
                  <a:gd name="T71" fmla="*/ 0 h 100"/>
                  <a:gd name="T72" fmla="*/ 227 w 298"/>
                  <a:gd name="T73" fmla="*/ 2 h 100"/>
                  <a:gd name="T74" fmla="*/ 235 w 298"/>
                  <a:gd name="T75" fmla="*/ 2 h 100"/>
                  <a:gd name="T76" fmla="*/ 243 w 298"/>
                  <a:gd name="T77" fmla="*/ 2 h 100"/>
                  <a:gd name="T78" fmla="*/ 253 w 298"/>
                  <a:gd name="T79" fmla="*/ 4 h 100"/>
                  <a:gd name="T80" fmla="*/ 262 w 298"/>
                  <a:gd name="T81" fmla="*/ 4 h 100"/>
                  <a:gd name="T82" fmla="*/ 272 w 298"/>
                  <a:gd name="T83" fmla="*/ 31 h 100"/>
                  <a:gd name="T84" fmla="*/ 284 w 298"/>
                  <a:gd name="T85" fmla="*/ 53 h 100"/>
                  <a:gd name="T86" fmla="*/ 292 w 298"/>
                  <a:gd name="T87" fmla="*/ 71 h 100"/>
                  <a:gd name="T88" fmla="*/ 298 w 298"/>
                  <a:gd name="T89" fmla="*/ 90 h 1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8"/>
                  <a:gd name="T136" fmla="*/ 0 h 100"/>
                  <a:gd name="T137" fmla="*/ 298 w 298"/>
                  <a:gd name="T138" fmla="*/ 100 h 1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8" h="100">
                    <a:moveTo>
                      <a:pt x="298" y="90"/>
                    </a:moveTo>
                    <a:lnTo>
                      <a:pt x="288" y="90"/>
                    </a:lnTo>
                    <a:lnTo>
                      <a:pt x="278" y="92"/>
                    </a:lnTo>
                    <a:lnTo>
                      <a:pt x="268" y="92"/>
                    </a:lnTo>
                    <a:lnTo>
                      <a:pt x="257" y="94"/>
                    </a:lnTo>
                    <a:lnTo>
                      <a:pt x="245" y="96"/>
                    </a:lnTo>
                    <a:lnTo>
                      <a:pt x="235" y="96"/>
                    </a:lnTo>
                    <a:lnTo>
                      <a:pt x="225" y="98"/>
                    </a:lnTo>
                    <a:lnTo>
                      <a:pt x="215" y="98"/>
                    </a:lnTo>
                    <a:lnTo>
                      <a:pt x="167" y="98"/>
                    </a:lnTo>
                    <a:lnTo>
                      <a:pt x="131" y="96"/>
                    </a:lnTo>
                    <a:lnTo>
                      <a:pt x="102" y="96"/>
                    </a:lnTo>
                    <a:lnTo>
                      <a:pt x="82" y="96"/>
                    </a:lnTo>
                    <a:lnTo>
                      <a:pt x="63" y="98"/>
                    </a:lnTo>
                    <a:lnTo>
                      <a:pt x="49" y="98"/>
                    </a:lnTo>
                    <a:lnTo>
                      <a:pt x="35" y="98"/>
                    </a:lnTo>
                    <a:lnTo>
                      <a:pt x="16" y="100"/>
                    </a:lnTo>
                    <a:lnTo>
                      <a:pt x="16" y="88"/>
                    </a:lnTo>
                    <a:lnTo>
                      <a:pt x="16" y="73"/>
                    </a:lnTo>
                    <a:lnTo>
                      <a:pt x="16" y="57"/>
                    </a:lnTo>
                    <a:lnTo>
                      <a:pt x="16" y="43"/>
                    </a:lnTo>
                    <a:lnTo>
                      <a:pt x="10" y="33"/>
                    </a:lnTo>
                    <a:lnTo>
                      <a:pt x="6" y="24"/>
                    </a:lnTo>
                    <a:lnTo>
                      <a:pt x="2" y="16"/>
                    </a:lnTo>
                    <a:lnTo>
                      <a:pt x="0" y="6"/>
                    </a:lnTo>
                    <a:lnTo>
                      <a:pt x="24" y="6"/>
                    </a:lnTo>
                    <a:lnTo>
                      <a:pt x="49" y="4"/>
                    </a:lnTo>
                    <a:lnTo>
                      <a:pt x="73" y="4"/>
                    </a:lnTo>
                    <a:lnTo>
                      <a:pt x="96" y="2"/>
                    </a:lnTo>
                    <a:lnTo>
                      <a:pt x="120" y="2"/>
                    </a:lnTo>
                    <a:lnTo>
                      <a:pt x="145" y="2"/>
                    </a:lnTo>
                    <a:lnTo>
                      <a:pt x="167" y="0"/>
                    </a:lnTo>
                    <a:lnTo>
                      <a:pt x="192" y="0"/>
                    </a:lnTo>
                    <a:lnTo>
                      <a:pt x="200" y="0"/>
                    </a:lnTo>
                    <a:lnTo>
                      <a:pt x="208" y="0"/>
                    </a:lnTo>
                    <a:lnTo>
                      <a:pt x="217" y="0"/>
                    </a:lnTo>
                    <a:lnTo>
                      <a:pt x="227" y="2"/>
                    </a:lnTo>
                    <a:lnTo>
                      <a:pt x="235" y="2"/>
                    </a:lnTo>
                    <a:lnTo>
                      <a:pt x="243" y="2"/>
                    </a:lnTo>
                    <a:lnTo>
                      <a:pt x="253" y="4"/>
                    </a:lnTo>
                    <a:lnTo>
                      <a:pt x="262" y="4"/>
                    </a:lnTo>
                    <a:lnTo>
                      <a:pt x="272" y="31"/>
                    </a:lnTo>
                    <a:lnTo>
                      <a:pt x="284" y="53"/>
                    </a:lnTo>
                    <a:lnTo>
                      <a:pt x="292" y="71"/>
                    </a:lnTo>
                    <a:lnTo>
                      <a:pt x="298" y="90"/>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5" name="Freeform 526"/>
              <p:cNvSpPr>
                <a:spLocks/>
              </p:cNvSpPr>
              <p:nvPr/>
            </p:nvSpPr>
            <p:spPr bwMode="auto">
              <a:xfrm>
                <a:off x="1529" y="3181"/>
                <a:ext cx="45" cy="10"/>
              </a:xfrm>
              <a:custGeom>
                <a:avLst/>
                <a:gdLst>
                  <a:gd name="T0" fmla="*/ 45 w 45"/>
                  <a:gd name="T1" fmla="*/ 10 h 10"/>
                  <a:gd name="T2" fmla="*/ 33 w 45"/>
                  <a:gd name="T3" fmla="*/ 10 h 10"/>
                  <a:gd name="T4" fmla="*/ 23 w 45"/>
                  <a:gd name="T5" fmla="*/ 10 h 10"/>
                  <a:gd name="T6" fmla="*/ 10 w 45"/>
                  <a:gd name="T7" fmla="*/ 10 h 10"/>
                  <a:gd name="T8" fmla="*/ 0 w 45"/>
                  <a:gd name="T9" fmla="*/ 10 h 10"/>
                  <a:gd name="T10" fmla="*/ 0 w 45"/>
                  <a:gd name="T11" fmla="*/ 8 h 10"/>
                  <a:gd name="T12" fmla="*/ 0 w 45"/>
                  <a:gd name="T13" fmla="*/ 4 h 10"/>
                  <a:gd name="T14" fmla="*/ 0 w 45"/>
                  <a:gd name="T15" fmla="*/ 2 h 10"/>
                  <a:gd name="T16" fmla="*/ 0 w 45"/>
                  <a:gd name="T17" fmla="*/ 0 h 10"/>
                  <a:gd name="T18" fmla="*/ 10 w 45"/>
                  <a:gd name="T19" fmla="*/ 0 h 10"/>
                  <a:gd name="T20" fmla="*/ 21 w 45"/>
                  <a:gd name="T21" fmla="*/ 0 h 10"/>
                  <a:gd name="T22" fmla="*/ 29 w 45"/>
                  <a:gd name="T23" fmla="*/ 0 h 10"/>
                  <a:gd name="T24" fmla="*/ 39 w 45"/>
                  <a:gd name="T25" fmla="*/ 0 h 10"/>
                  <a:gd name="T26" fmla="*/ 41 w 45"/>
                  <a:gd name="T27" fmla="*/ 2 h 10"/>
                  <a:gd name="T28" fmla="*/ 41 w 45"/>
                  <a:gd name="T29" fmla="*/ 6 h 10"/>
                  <a:gd name="T30" fmla="*/ 43 w 45"/>
                  <a:gd name="T31" fmla="*/ 8 h 10"/>
                  <a:gd name="T32" fmla="*/ 45 w 4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0"/>
                  <a:gd name="T53" fmla="*/ 45 w 45"/>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0">
                    <a:moveTo>
                      <a:pt x="45" y="10"/>
                    </a:moveTo>
                    <a:lnTo>
                      <a:pt x="33" y="10"/>
                    </a:lnTo>
                    <a:lnTo>
                      <a:pt x="23" y="10"/>
                    </a:lnTo>
                    <a:lnTo>
                      <a:pt x="10" y="10"/>
                    </a:lnTo>
                    <a:lnTo>
                      <a:pt x="0" y="10"/>
                    </a:lnTo>
                    <a:lnTo>
                      <a:pt x="0" y="8"/>
                    </a:lnTo>
                    <a:lnTo>
                      <a:pt x="0" y="4"/>
                    </a:lnTo>
                    <a:lnTo>
                      <a:pt x="0" y="2"/>
                    </a:lnTo>
                    <a:lnTo>
                      <a:pt x="0" y="0"/>
                    </a:lnTo>
                    <a:lnTo>
                      <a:pt x="10" y="0"/>
                    </a:lnTo>
                    <a:lnTo>
                      <a:pt x="21" y="0"/>
                    </a:lnTo>
                    <a:lnTo>
                      <a:pt x="29" y="0"/>
                    </a:lnTo>
                    <a:lnTo>
                      <a:pt x="39" y="0"/>
                    </a:lnTo>
                    <a:lnTo>
                      <a:pt x="41" y="2"/>
                    </a:lnTo>
                    <a:lnTo>
                      <a:pt x="41" y="6"/>
                    </a:lnTo>
                    <a:lnTo>
                      <a:pt x="43" y="8"/>
                    </a:lnTo>
                    <a:lnTo>
                      <a:pt x="45" y="1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6" name="Freeform 527"/>
              <p:cNvSpPr>
                <a:spLocks/>
              </p:cNvSpPr>
              <p:nvPr/>
            </p:nvSpPr>
            <p:spPr bwMode="auto">
              <a:xfrm>
                <a:off x="1276" y="2983"/>
                <a:ext cx="274" cy="82"/>
              </a:xfrm>
              <a:custGeom>
                <a:avLst/>
                <a:gdLst>
                  <a:gd name="T0" fmla="*/ 261 w 274"/>
                  <a:gd name="T1" fmla="*/ 78 h 82"/>
                  <a:gd name="T2" fmla="*/ 239 w 274"/>
                  <a:gd name="T3" fmla="*/ 80 h 82"/>
                  <a:gd name="T4" fmla="*/ 196 w 274"/>
                  <a:gd name="T5" fmla="*/ 82 h 82"/>
                  <a:gd name="T6" fmla="*/ 118 w 274"/>
                  <a:gd name="T7" fmla="*/ 82 h 82"/>
                  <a:gd name="T8" fmla="*/ 59 w 274"/>
                  <a:gd name="T9" fmla="*/ 80 h 82"/>
                  <a:gd name="T10" fmla="*/ 59 w 274"/>
                  <a:gd name="T11" fmla="*/ 74 h 82"/>
                  <a:gd name="T12" fmla="*/ 67 w 274"/>
                  <a:gd name="T13" fmla="*/ 72 h 82"/>
                  <a:gd name="T14" fmla="*/ 85 w 274"/>
                  <a:gd name="T15" fmla="*/ 69 h 82"/>
                  <a:gd name="T16" fmla="*/ 94 w 274"/>
                  <a:gd name="T17" fmla="*/ 67 h 82"/>
                  <a:gd name="T18" fmla="*/ 94 w 274"/>
                  <a:gd name="T19" fmla="*/ 61 h 82"/>
                  <a:gd name="T20" fmla="*/ 69 w 274"/>
                  <a:gd name="T21" fmla="*/ 63 h 82"/>
                  <a:gd name="T22" fmla="*/ 38 w 274"/>
                  <a:gd name="T23" fmla="*/ 67 h 82"/>
                  <a:gd name="T24" fmla="*/ 24 w 274"/>
                  <a:gd name="T25" fmla="*/ 67 h 82"/>
                  <a:gd name="T26" fmla="*/ 18 w 274"/>
                  <a:gd name="T27" fmla="*/ 67 h 82"/>
                  <a:gd name="T28" fmla="*/ 16 w 274"/>
                  <a:gd name="T29" fmla="*/ 65 h 82"/>
                  <a:gd name="T30" fmla="*/ 16 w 274"/>
                  <a:gd name="T31" fmla="*/ 59 h 82"/>
                  <a:gd name="T32" fmla="*/ 26 w 274"/>
                  <a:gd name="T33" fmla="*/ 55 h 82"/>
                  <a:gd name="T34" fmla="*/ 45 w 274"/>
                  <a:gd name="T35" fmla="*/ 51 h 82"/>
                  <a:gd name="T36" fmla="*/ 63 w 274"/>
                  <a:gd name="T37" fmla="*/ 47 h 82"/>
                  <a:gd name="T38" fmla="*/ 81 w 274"/>
                  <a:gd name="T39" fmla="*/ 41 h 82"/>
                  <a:gd name="T40" fmla="*/ 104 w 274"/>
                  <a:gd name="T41" fmla="*/ 39 h 82"/>
                  <a:gd name="T42" fmla="*/ 126 w 274"/>
                  <a:gd name="T43" fmla="*/ 41 h 82"/>
                  <a:gd name="T44" fmla="*/ 151 w 274"/>
                  <a:gd name="T45" fmla="*/ 41 h 82"/>
                  <a:gd name="T46" fmla="*/ 175 w 274"/>
                  <a:gd name="T47" fmla="*/ 43 h 82"/>
                  <a:gd name="T48" fmla="*/ 188 w 274"/>
                  <a:gd name="T49" fmla="*/ 41 h 82"/>
                  <a:gd name="T50" fmla="*/ 188 w 274"/>
                  <a:gd name="T51" fmla="*/ 35 h 82"/>
                  <a:gd name="T52" fmla="*/ 169 w 274"/>
                  <a:gd name="T53" fmla="*/ 31 h 82"/>
                  <a:gd name="T54" fmla="*/ 141 w 274"/>
                  <a:gd name="T55" fmla="*/ 29 h 82"/>
                  <a:gd name="T56" fmla="*/ 106 w 274"/>
                  <a:gd name="T57" fmla="*/ 29 h 82"/>
                  <a:gd name="T58" fmla="*/ 47 w 274"/>
                  <a:gd name="T59" fmla="*/ 33 h 82"/>
                  <a:gd name="T60" fmla="*/ 4 w 274"/>
                  <a:gd name="T61" fmla="*/ 29 h 82"/>
                  <a:gd name="T62" fmla="*/ 0 w 274"/>
                  <a:gd name="T63" fmla="*/ 14 h 82"/>
                  <a:gd name="T64" fmla="*/ 6 w 274"/>
                  <a:gd name="T65" fmla="*/ 8 h 82"/>
                  <a:gd name="T66" fmla="*/ 18 w 274"/>
                  <a:gd name="T67" fmla="*/ 10 h 82"/>
                  <a:gd name="T68" fmla="*/ 38 w 274"/>
                  <a:gd name="T69" fmla="*/ 8 h 82"/>
                  <a:gd name="T70" fmla="*/ 63 w 274"/>
                  <a:gd name="T71" fmla="*/ 2 h 82"/>
                  <a:gd name="T72" fmla="*/ 94 w 274"/>
                  <a:gd name="T73" fmla="*/ 0 h 82"/>
                  <a:gd name="T74" fmla="*/ 137 w 274"/>
                  <a:gd name="T75" fmla="*/ 0 h 82"/>
                  <a:gd name="T76" fmla="*/ 179 w 274"/>
                  <a:gd name="T77" fmla="*/ 0 h 82"/>
                  <a:gd name="T78" fmla="*/ 222 w 274"/>
                  <a:gd name="T79" fmla="*/ 2 h 82"/>
                  <a:gd name="T80" fmla="*/ 251 w 274"/>
                  <a:gd name="T81" fmla="*/ 8 h 82"/>
                  <a:gd name="T82" fmla="*/ 265 w 274"/>
                  <a:gd name="T83" fmla="*/ 23 h 82"/>
                  <a:gd name="T84" fmla="*/ 274 w 274"/>
                  <a:gd name="T85" fmla="*/ 41 h 82"/>
                  <a:gd name="T86" fmla="*/ 274 w 274"/>
                  <a:gd name="T87" fmla="*/ 63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4"/>
                  <a:gd name="T133" fmla="*/ 0 h 82"/>
                  <a:gd name="T134" fmla="*/ 274 w 274"/>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4" h="82">
                    <a:moveTo>
                      <a:pt x="274" y="76"/>
                    </a:moveTo>
                    <a:lnTo>
                      <a:pt x="261" y="78"/>
                    </a:lnTo>
                    <a:lnTo>
                      <a:pt x="251" y="80"/>
                    </a:lnTo>
                    <a:lnTo>
                      <a:pt x="239" y="80"/>
                    </a:lnTo>
                    <a:lnTo>
                      <a:pt x="220" y="82"/>
                    </a:lnTo>
                    <a:lnTo>
                      <a:pt x="196" y="82"/>
                    </a:lnTo>
                    <a:lnTo>
                      <a:pt x="163" y="82"/>
                    </a:lnTo>
                    <a:lnTo>
                      <a:pt x="118" y="82"/>
                    </a:lnTo>
                    <a:lnTo>
                      <a:pt x="59" y="82"/>
                    </a:lnTo>
                    <a:lnTo>
                      <a:pt x="59" y="80"/>
                    </a:lnTo>
                    <a:lnTo>
                      <a:pt x="59" y="76"/>
                    </a:lnTo>
                    <a:lnTo>
                      <a:pt x="59" y="74"/>
                    </a:lnTo>
                    <a:lnTo>
                      <a:pt x="59" y="72"/>
                    </a:lnTo>
                    <a:lnTo>
                      <a:pt x="67" y="72"/>
                    </a:lnTo>
                    <a:lnTo>
                      <a:pt x="77" y="69"/>
                    </a:lnTo>
                    <a:lnTo>
                      <a:pt x="85" y="69"/>
                    </a:lnTo>
                    <a:lnTo>
                      <a:pt x="94" y="69"/>
                    </a:lnTo>
                    <a:lnTo>
                      <a:pt x="94" y="67"/>
                    </a:lnTo>
                    <a:lnTo>
                      <a:pt x="94" y="65"/>
                    </a:lnTo>
                    <a:lnTo>
                      <a:pt x="94" y="61"/>
                    </a:lnTo>
                    <a:lnTo>
                      <a:pt x="94" y="59"/>
                    </a:lnTo>
                    <a:lnTo>
                      <a:pt x="69" y="63"/>
                    </a:lnTo>
                    <a:lnTo>
                      <a:pt x="53" y="65"/>
                    </a:lnTo>
                    <a:lnTo>
                      <a:pt x="38" y="67"/>
                    </a:lnTo>
                    <a:lnTo>
                      <a:pt x="30" y="67"/>
                    </a:lnTo>
                    <a:lnTo>
                      <a:pt x="24" y="67"/>
                    </a:lnTo>
                    <a:lnTo>
                      <a:pt x="20" y="67"/>
                    </a:lnTo>
                    <a:lnTo>
                      <a:pt x="18" y="67"/>
                    </a:lnTo>
                    <a:lnTo>
                      <a:pt x="16" y="67"/>
                    </a:lnTo>
                    <a:lnTo>
                      <a:pt x="16" y="65"/>
                    </a:lnTo>
                    <a:lnTo>
                      <a:pt x="16" y="61"/>
                    </a:lnTo>
                    <a:lnTo>
                      <a:pt x="16" y="59"/>
                    </a:lnTo>
                    <a:lnTo>
                      <a:pt x="16" y="57"/>
                    </a:lnTo>
                    <a:lnTo>
                      <a:pt x="26" y="55"/>
                    </a:lnTo>
                    <a:lnTo>
                      <a:pt x="34" y="53"/>
                    </a:lnTo>
                    <a:lnTo>
                      <a:pt x="45" y="51"/>
                    </a:lnTo>
                    <a:lnTo>
                      <a:pt x="53" y="49"/>
                    </a:lnTo>
                    <a:lnTo>
                      <a:pt x="63" y="47"/>
                    </a:lnTo>
                    <a:lnTo>
                      <a:pt x="71" y="45"/>
                    </a:lnTo>
                    <a:lnTo>
                      <a:pt x="81" y="41"/>
                    </a:lnTo>
                    <a:lnTo>
                      <a:pt x="92" y="39"/>
                    </a:lnTo>
                    <a:lnTo>
                      <a:pt x="104" y="39"/>
                    </a:lnTo>
                    <a:lnTo>
                      <a:pt x="114" y="39"/>
                    </a:lnTo>
                    <a:lnTo>
                      <a:pt x="126" y="41"/>
                    </a:lnTo>
                    <a:lnTo>
                      <a:pt x="139" y="41"/>
                    </a:lnTo>
                    <a:lnTo>
                      <a:pt x="151" y="41"/>
                    </a:lnTo>
                    <a:lnTo>
                      <a:pt x="163" y="43"/>
                    </a:lnTo>
                    <a:lnTo>
                      <a:pt x="175" y="43"/>
                    </a:lnTo>
                    <a:lnTo>
                      <a:pt x="188" y="43"/>
                    </a:lnTo>
                    <a:lnTo>
                      <a:pt x="188" y="41"/>
                    </a:lnTo>
                    <a:lnTo>
                      <a:pt x="188" y="37"/>
                    </a:lnTo>
                    <a:lnTo>
                      <a:pt x="188" y="35"/>
                    </a:lnTo>
                    <a:lnTo>
                      <a:pt x="188" y="33"/>
                    </a:lnTo>
                    <a:lnTo>
                      <a:pt x="169" y="31"/>
                    </a:lnTo>
                    <a:lnTo>
                      <a:pt x="155" y="29"/>
                    </a:lnTo>
                    <a:lnTo>
                      <a:pt x="141" y="29"/>
                    </a:lnTo>
                    <a:lnTo>
                      <a:pt x="124" y="29"/>
                    </a:lnTo>
                    <a:lnTo>
                      <a:pt x="106" y="29"/>
                    </a:lnTo>
                    <a:lnTo>
                      <a:pt x="79" y="31"/>
                    </a:lnTo>
                    <a:lnTo>
                      <a:pt x="47" y="33"/>
                    </a:lnTo>
                    <a:lnTo>
                      <a:pt x="4" y="35"/>
                    </a:lnTo>
                    <a:lnTo>
                      <a:pt x="4" y="29"/>
                    </a:lnTo>
                    <a:lnTo>
                      <a:pt x="2" y="21"/>
                    </a:lnTo>
                    <a:lnTo>
                      <a:pt x="0" y="14"/>
                    </a:lnTo>
                    <a:lnTo>
                      <a:pt x="0" y="8"/>
                    </a:lnTo>
                    <a:lnTo>
                      <a:pt x="6" y="8"/>
                    </a:lnTo>
                    <a:lnTo>
                      <a:pt x="12" y="8"/>
                    </a:lnTo>
                    <a:lnTo>
                      <a:pt x="18" y="10"/>
                    </a:lnTo>
                    <a:lnTo>
                      <a:pt x="24" y="10"/>
                    </a:lnTo>
                    <a:lnTo>
                      <a:pt x="38" y="8"/>
                    </a:lnTo>
                    <a:lnTo>
                      <a:pt x="51" y="4"/>
                    </a:lnTo>
                    <a:lnTo>
                      <a:pt x="63" y="2"/>
                    </a:lnTo>
                    <a:lnTo>
                      <a:pt x="73" y="0"/>
                    </a:lnTo>
                    <a:lnTo>
                      <a:pt x="94" y="0"/>
                    </a:lnTo>
                    <a:lnTo>
                      <a:pt x="116" y="0"/>
                    </a:lnTo>
                    <a:lnTo>
                      <a:pt x="137" y="0"/>
                    </a:lnTo>
                    <a:lnTo>
                      <a:pt x="159" y="0"/>
                    </a:lnTo>
                    <a:lnTo>
                      <a:pt x="179" y="0"/>
                    </a:lnTo>
                    <a:lnTo>
                      <a:pt x="202" y="0"/>
                    </a:lnTo>
                    <a:lnTo>
                      <a:pt x="222" y="2"/>
                    </a:lnTo>
                    <a:lnTo>
                      <a:pt x="243" y="2"/>
                    </a:lnTo>
                    <a:lnTo>
                      <a:pt x="251" y="8"/>
                    </a:lnTo>
                    <a:lnTo>
                      <a:pt x="259" y="16"/>
                    </a:lnTo>
                    <a:lnTo>
                      <a:pt x="265" y="23"/>
                    </a:lnTo>
                    <a:lnTo>
                      <a:pt x="274" y="31"/>
                    </a:lnTo>
                    <a:lnTo>
                      <a:pt x="274" y="41"/>
                    </a:lnTo>
                    <a:lnTo>
                      <a:pt x="274" y="53"/>
                    </a:lnTo>
                    <a:lnTo>
                      <a:pt x="274" y="63"/>
                    </a:lnTo>
                    <a:lnTo>
                      <a:pt x="274" y="7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528"/>
              <p:cNvSpPr>
                <a:spLocks/>
              </p:cNvSpPr>
              <p:nvPr/>
            </p:nvSpPr>
            <p:spPr bwMode="auto">
              <a:xfrm>
                <a:off x="1267" y="2898"/>
                <a:ext cx="264" cy="75"/>
              </a:xfrm>
              <a:custGeom>
                <a:avLst/>
                <a:gdLst>
                  <a:gd name="T0" fmla="*/ 264 w 264"/>
                  <a:gd name="T1" fmla="*/ 71 h 75"/>
                  <a:gd name="T2" fmla="*/ 231 w 264"/>
                  <a:gd name="T3" fmla="*/ 71 h 75"/>
                  <a:gd name="T4" fmla="*/ 199 w 264"/>
                  <a:gd name="T5" fmla="*/ 73 h 75"/>
                  <a:gd name="T6" fmla="*/ 166 w 264"/>
                  <a:gd name="T7" fmla="*/ 73 h 75"/>
                  <a:gd name="T8" fmla="*/ 133 w 264"/>
                  <a:gd name="T9" fmla="*/ 73 h 75"/>
                  <a:gd name="T10" fmla="*/ 99 w 264"/>
                  <a:gd name="T11" fmla="*/ 73 h 75"/>
                  <a:gd name="T12" fmla="*/ 66 w 264"/>
                  <a:gd name="T13" fmla="*/ 73 h 75"/>
                  <a:gd name="T14" fmla="*/ 33 w 264"/>
                  <a:gd name="T15" fmla="*/ 75 h 75"/>
                  <a:gd name="T16" fmla="*/ 0 w 264"/>
                  <a:gd name="T17" fmla="*/ 75 h 75"/>
                  <a:gd name="T18" fmla="*/ 0 w 264"/>
                  <a:gd name="T19" fmla="*/ 57 h 75"/>
                  <a:gd name="T20" fmla="*/ 0 w 264"/>
                  <a:gd name="T21" fmla="*/ 40 h 75"/>
                  <a:gd name="T22" fmla="*/ 0 w 264"/>
                  <a:gd name="T23" fmla="*/ 24 h 75"/>
                  <a:gd name="T24" fmla="*/ 0 w 264"/>
                  <a:gd name="T25" fmla="*/ 6 h 75"/>
                  <a:gd name="T26" fmla="*/ 27 w 264"/>
                  <a:gd name="T27" fmla="*/ 4 h 75"/>
                  <a:gd name="T28" fmla="*/ 47 w 264"/>
                  <a:gd name="T29" fmla="*/ 2 h 75"/>
                  <a:gd name="T30" fmla="*/ 68 w 264"/>
                  <a:gd name="T31" fmla="*/ 2 h 75"/>
                  <a:gd name="T32" fmla="*/ 90 w 264"/>
                  <a:gd name="T33" fmla="*/ 0 h 75"/>
                  <a:gd name="T34" fmla="*/ 115 w 264"/>
                  <a:gd name="T35" fmla="*/ 0 h 75"/>
                  <a:gd name="T36" fmla="*/ 148 w 264"/>
                  <a:gd name="T37" fmla="*/ 0 h 75"/>
                  <a:gd name="T38" fmla="*/ 193 w 264"/>
                  <a:gd name="T39" fmla="*/ 2 h 75"/>
                  <a:gd name="T40" fmla="*/ 248 w 264"/>
                  <a:gd name="T41" fmla="*/ 2 h 75"/>
                  <a:gd name="T42" fmla="*/ 250 w 264"/>
                  <a:gd name="T43" fmla="*/ 8 h 75"/>
                  <a:gd name="T44" fmla="*/ 254 w 264"/>
                  <a:gd name="T45" fmla="*/ 16 h 75"/>
                  <a:gd name="T46" fmla="*/ 258 w 264"/>
                  <a:gd name="T47" fmla="*/ 36 h 75"/>
                  <a:gd name="T48" fmla="*/ 264 w 264"/>
                  <a:gd name="T49" fmla="*/ 71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75"/>
                  <a:gd name="T77" fmla="*/ 264 w 264"/>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75">
                    <a:moveTo>
                      <a:pt x="264" y="71"/>
                    </a:moveTo>
                    <a:lnTo>
                      <a:pt x="231" y="71"/>
                    </a:lnTo>
                    <a:lnTo>
                      <a:pt x="199" y="73"/>
                    </a:lnTo>
                    <a:lnTo>
                      <a:pt x="166" y="73"/>
                    </a:lnTo>
                    <a:lnTo>
                      <a:pt x="133" y="73"/>
                    </a:lnTo>
                    <a:lnTo>
                      <a:pt x="99" y="73"/>
                    </a:lnTo>
                    <a:lnTo>
                      <a:pt x="66" y="73"/>
                    </a:lnTo>
                    <a:lnTo>
                      <a:pt x="33" y="75"/>
                    </a:lnTo>
                    <a:lnTo>
                      <a:pt x="0" y="75"/>
                    </a:lnTo>
                    <a:lnTo>
                      <a:pt x="0" y="57"/>
                    </a:lnTo>
                    <a:lnTo>
                      <a:pt x="0" y="40"/>
                    </a:lnTo>
                    <a:lnTo>
                      <a:pt x="0" y="24"/>
                    </a:lnTo>
                    <a:lnTo>
                      <a:pt x="0" y="6"/>
                    </a:lnTo>
                    <a:lnTo>
                      <a:pt x="27" y="4"/>
                    </a:lnTo>
                    <a:lnTo>
                      <a:pt x="47" y="2"/>
                    </a:lnTo>
                    <a:lnTo>
                      <a:pt x="68" y="2"/>
                    </a:lnTo>
                    <a:lnTo>
                      <a:pt x="90" y="0"/>
                    </a:lnTo>
                    <a:lnTo>
                      <a:pt x="115" y="0"/>
                    </a:lnTo>
                    <a:lnTo>
                      <a:pt x="148" y="0"/>
                    </a:lnTo>
                    <a:lnTo>
                      <a:pt x="193" y="2"/>
                    </a:lnTo>
                    <a:lnTo>
                      <a:pt x="248" y="2"/>
                    </a:lnTo>
                    <a:lnTo>
                      <a:pt x="250" y="8"/>
                    </a:lnTo>
                    <a:lnTo>
                      <a:pt x="254" y="16"/>
                    </a:lnTo>
                    <a:lnTo>
                      <a:pt x="258" y="36"/>
                    </a:lnTo>
                    <a:lnTo>
                      <a:pt x="264" y="71"/>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529"/>
              <p:cNvSpPr>
                <a:spLocks/>
              </p:cNvSpPr>
              <p:nvPr/>
            </p:nvSpPr>
            <p:spPr bwMode="auto">
              <a:xfrm>
                <a:off x="1261" y="2830"/>
                <a:ext cx="254" cy="57"/>
              </a:xfrm>
              <a:custGeom>
                <a:avLst/>
                <a:gdLst>
                  <a:gd name="T0" fmla="*/ 254 w 254"/>
                  <a:gd name="T1" fmla="*/ 55 h 57"/>
                  <a:gd name="T2" fmla="*/ 225 w 254"/>
                  <a:gd name="T3" fmla="*/ 55 h 57"/>
                  <a:gd name="T4" fmla="*/ 201 w 254"/>
                  <a:gd name="T5" fmla="*/ 57 h 57"/>
                  <a:gd name="T6" fmla="*/ 178 w 254"/>
                  <a:gd name="T7" fmla="*/ 57 h 57"/>
                  <a:gd name="T8" fmla="*/ 156 w 254"/>
                  <a:gd name="T9" fmla="*/ 57 h 57"/>
                  <a:gd name="T10" fmla="*/ 129 w 254"/>
                  <a:gd name="T11" fmla="*/ 57 h 57"/>
                  <a:gd name="T12" fmla="*/ 98 w 254"/>
                  <a:gd name="T13" fmla="*/ 57 h 57"/>
                  <a:gd name="T14" fmla="*/ 55 w 254"/>
                  <a:gd name="T15" fmla="*/ 55 h 57"/>
                  <a:gd name="T16" fmla="*/ 0 w 254"/>
                  <a:gd name="T17" fmla="*/ 55 h 57"/>
                  <a:gd name="T18" fmla="*/ 0 w 254"/>
                  <a:gd name="T19" fmla="*/ 45 h 57"/>
                  <a:gd name="T20" fmla="*/ 0 w 254"/>
                  <a:gd name="T21" fmla="*/ 37 h 57"/>
                  <a:gd name="T22" fmla="*/ 0 w 254"/>
                  <a:gd name="T23" fmla="*/ 27 h 57"/>
                  <a:gd name="T24" fmla="*/ 2 w 254"/>
                  <a:gd name="T25" fmla="*/ 19 h 57"/>
                  <a:gd name="T26" fmla="*/ 10 w 254"/>
                  <a:gd name="T27" fmla="*/ 19 h 57"/>
                  <a:gd name="T28" fmla="*/ 19 w 254"/>
                  <a:gd name="T29" fmla="*/ 17 h 57"/>
                  <a:gd name="T30" fmla="*/ 29 w 254"/>
                  <a:gd name="T31" fmla="*/ 17 h 57"/>
                  <a:gd name="T32" fmla="*/ 37 w 254"/>
                  <a:gd name="T33" fmla="*/ 17 h 57"/>
                  <a:gd name="T34" fmla="*/ 37 w 254"/>
                  <a:gd name="T35" fmla="*/ 15 h 57"/>
                  <a:gd name="T36" fmla="*/ 37 w 254"/>
                  <a:gd name="T37" fmla="*/ 12 h 57"/>
                  <a:gd name="T38" fmla="*/ 37 w 254"/>
                  <a:gd name="T39" fmla="*/ 10 h 57"/>
                  <a:gd name="T40" fmla="*/ 37 w 254"/>
                  <a:gd name="T41" fmla="*/ 6 h 57"/>
                  <a:gd name="T42" fmla="*/ 96 w 254"/>
                  <a:gd name="T43" fmla="*/ 4 h 57"/>
                  <a:gd name="T44" fmla="*/ 139 w 254"/>
                  <a:gd name="T45" fmla="*/ 2 h 57"/>
                  <a:gd name="T46" fmla="*/ 172 w 254"/>
                  <a:gd name="T47" fmla="*/ 2 h 57"/>
                  <a:gd name="T48" fmla="*/ 197 w 254"/>
                  <a:gd name="T49" fmla="*/ 0 h 57"/>
                  <a:gd name="T50" fmla="*/ 211 w 254"/>
                  <a:gd name="T51" fmla="*/ 0 h 57"/>
                  <a:gd name="T52" fmla="*/ 223 w 254"/>
                  <a:gd name="T53" fmla="*/ 0 h 57"/>
                  <a:gd name="T54" fmla="*/ 231 w 254"/>
                  <a:gd name="T55" fmla="*/ 2 h 57"/>
                  <a:gd name="T56" fmla="*/ 239 w 254"/>
                  <a:gd name="T57" fmla="*/ 2 h 57"/>
                  <a:gd name="T58" fmla="*/ 244 w 254"/>
                  <a:gd name="T59" fmla="*/ 17 h 57"/>
                  <a:gd name="T60" fmla="*/ 248 w 254"/>
                  <a:gd name="T61" fmla="*/ 25 h 57"/>
                  <a:gd name="T62" fmla="*/ 250 w 254"/>
                  <a:gd name="T63" fmla="*/ 37 h 57"/>
                  <a:gd name="T64" fmla="*/ 254 w 254"/>
                  <a:gd name="T65" fmla="*/ 55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57"/>
                  <a:gd name="T101" fmla="*/ 254 w 25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57">
                    <a:moveTo>
                      <a:pt x="254" y="55"/>
                    </a:moveTo>
                    <a:lnTo>
                      <a:pt x="225" y="55"/>
                    </a:lnTo>
                    <a:lnTo>
                      <a:pt x="201" y="57"/>
                    </a:lnTo>
                    <a:lnTo>
                      <a:pt x="178" y="57"/>
                    </a:lnTo>
                    <a:lnTo>
                      <a:pt x="156" y="57"/>
                    </a:lnTo>
                    <a:lnTo>
                      <a:pt x="129" y="57"/>
                    </a:lnTo>
                    <a:lnTo>
                      <a:pt x="98" y="57"/>
                    </a:lnTo>
                    <a:lnTo>
                      <a:pt x="55" y="55"/>
                    </a:lnTo>
                    <a:lnTo>
                      <a:pt x="0" y="55"/>
                    </a:lnTo>
                    <a:lnTo>
                      <a:pt x="0" y="45"/>
                    </a:lnTo>
                    <a:lnTo>
                      <a:pt x="0" y="37"/>
                    </a:lnTo>
                    <a:lnTo>
                      <a:pt x="0" y="27"/>
                    </a:lnTo>
                    <a:lnTo>
                      <a:pt x="2" y="19"/>
                    </a:lnTo>
                    <a:lnTo>
                      <a:pt x="10" y="19"/>
                    </a:lnTo>
                    <a:lnTo>
                      <a:pt x="19" y="17"/>
                    </a:lnTo>
                    <a:lnTo>
                      <a:pt x="29" y="17"/>
                    </a:lnTo>
                    <a:lnTo>
                      <a:pt x="37" y="17"/>
                    </a:lnTo>
                    <a:lnTo>
                      <a:pt x="37" y="15"/>
                    </a:lnTo>
                    <a:lnTo>
                      <a:pt x="37" y="12"/>
                    </a:lnTo>
                    <a:lnTo>
                      <a:pt x="37" y="10"/>
                    </a:lnTo>
                    <a:lnTo>
                      <a:pt x="37" y="6"/>
                    </a:lnTo>
                    <a:lnTo>
                      <a:pt x="96" y="4"/>
                    </a:lnTo>
                    <a:lnTo>
                      <a:pt x="139" y="2"/>
                    </a:lnTo>
                    <a:lnTo>
                      <a:pt x="172" y="2"/>
                    </a:lnTo>
                    <a:lnTo>
                      <a:pt x="197" y="0"/>
                    </a:lnTo>
                    <a:lnTo>
                      <a:pt x="211" y="0"/>
                    </a:lnTo>
                    <a:lnTo>
                      <a:pt x="223" y="0"/>
                    </a:lnTo>
                    <a:lnTo>
                      <a:pt x="231" y="2"/>
                    </a:lnTo>
                    <a:lnTo>
                      <a:pt x="239" y="2"/>
                    </a:lnTo>
                    <a:lnTo>
                      <a:pt x="244" y="17"/>
                    </a:lnTo>
                    <a:lnTo>
                      <a:pt x="248" y="25"/>
                    </a:lnTo>
                    <a:lnTo>
                      <a:pt x="250" y="37"/>
                    </a:lnTo>
                    <a:lnTo>
                      <a:pt x="254" y="55"/>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530"/>
              <p:cNvSpPr>
                <a:spLocks/>
              </p:cNvSpPr>
              <p:nvPr/>
            </p:nvSpPr>
            <p:spPr bwMode="auto">
              <a:xfrm>
                <a:off x="1261" y="2761"/>
                <a:ext cx="248" cy="63"/>
              </a:xfrm>
              <a:custGeom>
                <a:avLst/>
                <a:gdLst>
                  <a:gd name="T0" fmla="*/ 248 w 248"/>
                  <a:gd name="T1" fmla="*/ 49 h 63"/>
                  <a:gd name="T2" fmla="*/ 246 w 248"/>
                  <a:gd name="T3" fmla="*/ 51 h 63"/>
                  <a:gd name="T4" fmla="*/ 246 w 248"/>
                  <a:gd name="T5" fmla="*/ 53 h 63"/>
                  <a:gd name="T6" fmla="*/ 244 w 248"/>
                  <a:gd name="T7" fmla="*/ 55 h 63"/>
                  <a:gd name="T8" fmla="*/ 242 w 248"/>
                  <a:gd name="T9" fmla="*/ 57 h 63"/>
                  <a:gd name="T10" fmla="*/ 174 w 248"/>
                  <a:gd name="T11" fmla="*/ 59 h 63"/>
                  <a:gd name="T12" fmla="*/ 121 w 248"/>
                  <a:gd name="T13" fmla="*/ 61 h 63"/>
                  <a:gd name="T14" fmla="*/ 84 w 248"/>
                  <a:gd name="T15" fmla="*/ 63 h 63"/>
                  <a:gd name="T16" fmla="*/ 57 w 248"/>
                  <a:gd name="T17" fmla="*/ 63 h 63"/>
                  <a:gd name="T18" fmla="*/ 39 w 248"/>
                  <a:gd name="T19" fmla="*/ 63 h 63"/>
                  <a:gd name="T20" fmla="*/ 29 w 248"/>
                  <a:gd name="T21" fmla="*/ 63 h 63"/>
                  <a:gd name="T22" fmla="*/ 19 w 248"/>
                  <a:gd name="T23" fmla="*/ 63 h 63"/>
                  <a:gd name="T24" fmla="*/ 10 w 248"/>
                  <a:gd name="T25" fmla="*/ 61 h 63"/>
                  <a:gd name="T26" fmla="*/ 4 w 248"/>
                  <a:gd name="T27" fmla="*/ 47 h 63"/>
                  <a:gd name="T28" fmla="*/ 2 w 248"/>
                  <a:gd name="T29" fmla="*/ 37 h 63"/>
                  <a:gd name="T30" fmla="*/ 0 w 248"/>
                  <a:gd name="T31" fmla="*/ 24 h 63"/>
                  <a:gd name="T32" fmla="*/ 0 w 248"/>
                  <a:gd name="T33" fmla="*/ 4 h 63"/>
                  <a:gd name="T34" fmla="*/ 53 w 248"/>
                  <a:gd name="T35" fmla="*/ 2 h 63"/>
                  <a:gd name="T36" fmla="*/ 94 w 248"/>
                  <a:gd name="T37" fmla="*/ 2 h 63"/>
                  <a:gd name="T38" fmla="*/ 125 w 248"/>
                  <a:gd name="T39" fmla="*/ 2 h 63"/>
                  <a:gd name="T40" fmla="*/ 150 w 248"/>
                  <a:gd name="T41" fmla="*/ 0 h 63"/>
                  <a:gd name="T42" fmla="*/ 170 w 248"/>
                  <a:gd name="T43" fmla="*/ 0 h 63"/>
                  <a:gd name="T44" fmla="*/ 188 w 248"/>
                  <a:gd name="T45" fmla="*/ 0 h 63"/>
                  <a:gd name="T46" fmla="*/ 211 w 248"/>
                  <a:gd name="T47" fmla="*/ 2 h 63"/>
                  <a:gd name="T48" fmla="*/ 235 w 248"/>
                  <a:gd name="T49" fmla="*/ 2 h 63"/>
                  <a:gd name="T50" fmla="*/ 239 w 248"/>
                  <a:gd name="T51" fmla="*/ 10 h 63"/>
                  <a:gd name="T52" fmla="*/ 244 w 248"/>
                  <a:gd name="T53" fmla="*/ 20 h 63"/>
                  <a:gd name="T54" fmla="*/ 246 w 248"/>
                  <a:gd name="T55" fmla="*/ 31 h 63"/>
                  <a:gd name="T56" fmla="*/ 248 w 248"/>
                  <a:gd name="T57" fmla="*/ 37 h 63"/>
                  <a:gd name="T58" fmla="*/ 248 w 248"/>
                  <a:gd name="T59" fmla="*/ 39 h 63"/>
                  <a:gd name="T60" fmla="*/ 248 w 248"/>
                  <a:gd name="T61" fmla="*/ 43 h 63"/>
                  <a:gd name="T62" fmla="*/ 248 w 248"/>
                  <a:gd name="T63" fmla="*/ 45 h 63"/>
                  <a:gd name="T64" fmla="*/ 248 w 248"/>
                  <a:gd name="T65" fmla="*/ 49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63"/>
                  <a:gd name="T101" fmla="*/ 248 w 24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63">
                    <a:moveTo>
                      <a:pt x="248" y="49"/>
                    </a:moveTo>
                    <a:lnTo>
                      <a:pt x="246" y="51"/>
                    </a:lnTo>
                    <a:lnTo>
                      <a:pt x="246" y="53"/>
                    </a:lnTo>
                    <a:lnTo>
                      <a:pt x="244" y="55"/>
                    </a:lnTo>
                    <a:lnTo>
                      <a:pt x="242" y="57"/>
                    </a:lnTo>
                    <a:lnTo>
                      <a:pt x="174" y="59"/>
                    </a:lnTo>
                    <a:lnTo>
                      <a:pt x="121" y="61"/>
                    </a:lnTo>
                    <a:lnTo>
                      <a:pt x="84" y="63"/>
                    </a:lnTo>
                    <a:lnTo>
                      <a:pt x="57" y="63"/>
                    </a:lnTo>
                    <a:lnTo>
                      <a:pt x="39" y="63"/>
                    </a:lnTo>
                    <a:lnTo>
                      <a:pt x="29" y="63"/>
                    </a:lnTo>
                    <a:lnTo>
                      <a:pt x="19" y="63"/>
                    </a:lnTo>
                    <a:lnTo>
                      <a:pt x="10" y="61"/>
                    </a:lnTo>
                    <a:lnTo>
                      <a:pt x="4" y="47"/>
                    </a:lnTo>
                    <a:lnTo>
                      <a:pt x="2" y="37"/>
                    </a:lnTo>
                    <a:lnTo>
                      <a:pt x="0" y="24"/>
                    </a:lnTo>
                    <a:lnTo>
                      <a:pt x="0" y="4"/>
                    </a:lnTo>
                    <a:lnTo>
                      <a:pt x="53" y="2"/>
                    </a:lnTo>
                    <a:lnTo>
                      <a:pt x="94" y="2"/>
                    </a:lnTo>
                    <a:lnTo>
                      <a:pt x="125" y="2"/>
                    </a:lnTo>
                    <a:lnTo>
                      <a:pt x="150" y="0"/>
                    </a:lnTo>
                    <a:lnTo>
                      <a:pt x="170" y="0"/>
                    </a:lnTo>
                    <a:lnTo>
                      <a:pt x="188" y="0"/>
                    </a:lnTo>
                    <a:lnTo>
                      <a:pt x="211" y="2"/>
                    </a:lnTo>
                    <a:lnTo>
                      <a:pt x="235" y="2"/>
                    </a:lnTo>
                    <a:lnTo>
                      <a:pt x="239" y="10"/>
                    </a:lnTo>
                    <a:lnTo>
                      <a:pt x="244" y="20"/>
                    </a:lnTo>
                    <a:lnTo>
                      <a:pt x="246" y="31"/>
                    </a:lnTo>
                    <a:lnTo>
                      <a:pt x="248" y="37"/>
                    </a:lnTo>
                    <a:lnTo>
                      <a:pt x="248" y="39"/>
                    </a:lnTo>
                    <a:lnTo>
                      <a:pt x="248" y="43"/>
                    </a:lnTo>
                    <a:lnTo>
                      <a:pt x="248" y="45"/>
                    </a:lnTo>
                    <a:lnTo>
                      <a:pt x="248" y="4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531"/>
              <p:cNvSpPr>
                <a:spLocks/>
              </p:cNvSpPr>
              <p:nvPr/>
            </p:nvSpPr>
            <p:spPr bwMode="auto">
              <a:xfrm>
                <a:off x="1271" y="2726"/>
                <a:ext cx="189" cy="21"/>
              </a:xfrm>
              <a:custGeom>
                <a:avLst/>
                <a:gdLst>
                  <a:gd name="T0" fmla="*/ 189 w 189"/>
                  <a:gd name="T1" fmla="*/ 15 h 21"/>
                  <a:gd name="T2" fmla="*/ 170 w 189"/>
                  <a:gd name="T3" fmla="*/ 17 h 21"/>
                  <a:gd name="T4" fmla="*/ 154 w 189"/>
                  <a:gd name="T5" fmla="*/ 19 h 21"/>
                  <a:gd name="T6" fmla="*/ 140 w 189"/>
                  <a:gd name="T7" fmla="*/ 19 h 21"/>
                  <a:gd name="T8" fmla="*/ 123 w 189"/>
                  <a:gd name="T9" fmla="*/ 19 h 21"/>
                  <a:gd name="T10" fmla="*/ 105 w 189"/>
                  <a:gd name="T11" fmla="*/ 21 h 21"/>
                  <a:gd name="T12" fmla="*/ 78 w 189"/>
                  <a:gd name="T13" fmla="*/ 21 h 21"/>
                  <a:gd name="T14" fmla="*/ 45 w 189"/>
                  <a:gd name="T15" fmla="*/ 19 h 21"/>
                  <a:gd name="T16" fmla="*/ 0 w 189"/>
                  <a:gd name="T17" fmla="*/ 19 h 21"/>
                  <a:gd name="T18" fmla="*/ 0 w 189"/>
                  <a:gd name="T19" fmla="*/ 17 h 21"/>
                  <a:gd name="T20" fmla="*/ 0 w 189"/>
                  <a:gd name="T21" fmla="*/ 12 h 21"/>
                  <a:gd name="T22" fmla="*/ 0 w 189"/>
                  <a:gd name="T23" fmla="*/ 10 h 21"/>
                  <a:gd name="T24" fmla="*/ 0 w 189"/>
                  <a:gd name="T25" fmla="*/ 8 h 21"/>
                  <a:gd name="T26" fmla="*/ 17 w 189"/>
                  <a:gd name="T27" fmla="*/ 6 h 21"/>
                  <a:gd name="T28" fmla="*/ 37 w 189"/>
                  <a:gd name="T29" fmla="*/ 4 h 21"/>
                  <a:gd name="T30" fmla="*/ 60 w 189"/>
                  <a:gd name="T31" fmla="*/ 2 h 21"/>
                  <a:gd name="T32" fmla="*/ 82 w 189"/>
                  <a:gd name="T33" fmla="*/ 0 h 21"/>
                  <a:gd name="T34" fmla="*/ 109 w 189"/>
                  <a:gd name="T35" fmla="*/ 0 h 21"/>
                  <a:gd name="T36" fmla="*/ 133 w 189"/>
                  <a:gd name="T37" fmla="*/ 0 h 21"/>
                  <a:gd name="T38" fmla="*/ 156 w 189"/>
                  <a:gd name="T39" fmla="*/ 0 h 21"/>
                  <a:gd name="T40" fmla="*/ 176 w 189"/>
                  <a:gd name="T41" fmla="*/ 0 h 21"/>
                  <a:gd name="T42" fmla="*/ 182 w 189"/>
                  <a:gd name="T43" fmla="*/ 4 h 21"/>
                  <a:gd name="T44" fmla="*/ 187 w 189"/>
                  <a:gd name="T45" fmla="*/ 8 h 21"/>
                  <a:gd name="T46" fmla="*/ 189 w 189"/>
                  <a:gd name="T47" fmla="*/ 10 h 21"/>
                  <a:gd name="T48" fmla="*/ 189 w 189"/>
                  <a:gd name="T49" fmla="*/ 15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
                  <a:gd name="T76" fmla="*/ 0 h 21"/>
                  <a:gd name="T77" fmla="*/ 189 w 18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 h="21">
                    <a:moveTo>
                      <a:pt x="189" y="15"/>
                    </a:moveTo>
                    <a:lnTo>
                      <a:pt x="170" y="17"/>
                    </a:lnTo>
                    <a:lnTo>
                      <a:pt x="154" y="19"/>
                    </a:lnTo>
                    <a:lnTo>
                      <a:pt x="140" y="19"/>
                    </a:lnTo>
                    <a:lnTo>
                      <a:pt x="123" y="19"/>
                    </a:lnTo>
                    <a:lnTo>
                      <a:pt x="105" y="21"/>
                    </a:lnTo>
                    <a:lnTo>
                      <a:pt x="78" y="21"/>
                    </a:lnTo>
                    <a:lnTo>
                      <a:pt x="45" y="19"/>
                    </a:lnTo>
                    <a:lnTo>
                      <a:pt x="0" y="19"/>
                    </a:lnTo>
                    <a:lnTo>
                      <a:pt x="0" y="17"/>
                    </a:lnTo>
                    <a:lnTo>
                      <a:pt x="0" y="12"/>
                    </a:lnTo>
                    <a:lnTo>
                      <a:pt x="0" y="10"/>
                    </a:lnTo>
                    <a:lnTo>
                      <a:pt x="0" y="8"/>
                    </a:lnTo>
                    <a:lnTo>
                      <a:pt x="17" y="6"/>
                    </a:lnTo>
                    <a:lnTo>
                      <a:pt x="37" y="4"/>
                    </a:lnTo>
                    <a:lnTo>
                      <a:pt x="60" y="2"/>
                    </a:lnTo>
                    <a:lnTo>
                      <a:pt x="82" y="0"/>
                    </a:lnTo>
                    <a:lnTo>
                      <a:pt x="109" y="0"/>
                    </a:lnTo>
                    <a:lnTo>
                      <a:pt x="133" y="0"/>
                    </a:lnTo>
                    <a:lnTo>
                      <a:pt x="156" y="0"/>
                    </a:lnTo>
                    <a:lnTo>
                      <a:pt x="176" y="0"/>
                    </a:lnTo>
                    <a:lnTo>
                      <a:pt x="182" y="4"/>
                    </a:lnTo>
                    <a:lnTo>
                      <a:pt x="187" y="8"/>
                    </a:lnTo>
                    <a:lnTo>
                      <a:pt x="189" y="10"/>
                    </a:lnTo>
                    <a:lnTo>
                      <a:pt x="189" y="1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532"/>
              <p:cNvSpPr>
                <a:spLocks/>
              </p:cNvSpPr>
              <p:nvPr/>
            </p:nvSpPr>
            <p:spPr bwMode="auto">
              <a:xfrm>
                <a:off x="1245" y="2685"/>
                <a:ext cx="161" cy="35"/>
              </a:xfrm>
              <a:custGeom>
                <a:avLst/>
                <a:gdLst>
                  <a:gd name="T0" fmla="*/ 161 w 161"/>
                  <a:gd name="T1" fmla="*/ 29 h 35"/>
                  <a:gd name="T2" fmla="*/ 143 w 161"/>
                  <a:gd name="T3" fmla="*/ 31 h 35"/>
                  <a:gd name="T4" fmla="*/ 129 w 161"/>
                  <a:gd name="T5" fmla="*/ 33 h 35"/>
                  <a:gd name="T6" fmla="*/ 116 w 161"/>
                  <a:gd name="T7" fmla="*/ 33 h 35"/>
                  <a:gd name="T8" fmla="*/ 102 w 161"/>
                  <a:gd name="T9" fmla="*/ 35 h 35"/>
                  <a:gd name="T10" fmla="*/ 84 w 161"/>
                  <a:gd name="T11" fmla="*/ 35 h 35"/>
                  <a:gd name="T12" fmla="*/ 63 w 161"/>
                  <a:gd name="T13" fmla="*/ 35 h 35"/>
                  <a:gd name="T14" fmla="*/ 37 w 161"/>
                  <a:gd name="T15" fmla="*/ 35 h 35"/>
                  <a:gd name="T16" fmla="*/ 0 w 161"/>
                  <a:gd name="T17" fmla="*/ 35 h 35"/>
                  <a:gd name="T18" fmla="*/ 2 w 161"/>
                  <a:gd name="T19" fmla="*/ 27 h 35"/>
                  <a:gd name="T20" fmla="*/ 2 w 161"/>
                  <a:gd name="T21" fmla="*/ 19 h 35"/>
                  <a:gd name="T22" fmla="*/ 2 w 161"/>
                  <a:gd name="T23" fmla="*/ 9 h 35"/>
                  <a:gd name="T24" fmla="*/ 2 w 161"/>
                  <a:gd name="T25" fmla="*/ 0 h 35"/>
                  <a:gd name="T26" fmla="*/ 16 w 161"/>
                  <a:gd name="T27" fmla="*/ 0 h 35"/>
                  <a:gd name="T28" fmla="*/ 33 w 161"/>
                  <a:gd name="T29" fmla="*/ 3 h 35"/>
                  <a:gd name="T30" fmla="*/ 47 w 161"/>
                  <a:gd name="T31" fmla="*/ 3 h 35"/>
                  <a:gd name="T32" fmla="*/ 63 w 161"/>
                  <a:gd name="T33" fmla="*/ 3 h 35"/>
                  <a:gd name="T34" fmla="*/ 78 w 161"/>
                  <a:gd name="T35" fmla="*/ 3 h 35"/>
                  <a:gd name="T36" fmla="*/ 92 w 161"/>
                  <a:gd name="T37" fmla="*/ 3 h 35"/>
                  <a:gd name="T38" fmla="*/ 108 w 161"/>
                  <a:gd name="T39" fmla="*/ 3 h 35"/>
                  <a:gd name="T40" fmla="*/ 123 w 161"/>
                  <a:gd name="T41" fmla="*/ 3 h 35"/>
                  <a:gd name="T42" fmla="*/ 143 w 161"/>
                  <a:gd name="T43" fmla="*/ 15 h 35"/>
                  <a:gd name="T44" fmla="*/ 153 w 161"/>
                  <a:gd name="T45" fmla="*/ 21 h 35"/>
                  <a:gd name="T46" fmla="*/ 159 w 161"/>
                  <a:gd name="T47" fmla="*/ 25 h 35"/>
                  <a:gd name="T48" fmla="*/ 161 w 161"/>
                  <a:gd name="T49" fmla="*/ 29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35"/>
                  <a:gd name="T77" fmla="*/ 161 w 1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35">
                    <a:moveTo>
                      <a:pt x="161" y="29"/>
                    </a:moveTo>
                    <a:lnTo>
                      <a:pt x="143" y="31"/>
                    </a:lnTo>
                    <a:lnTo>
                      <a:pt x="129" y="33"/>
                    </a:lnTo>
                    <a:lnTo>
                      <a:pt x="116" y="33"/>
                    </a:lnTo>
                    <a:lnTo>
                      <a:pt x="102" y="35"/>
                    </a:lnTo>
                    <a:lnTo>
                      <a:pt x="84" y="35"/>
                    </a:lnTo>
                    <a:lnTo>
                      <a:pt x="63" y="35"/>
                    </a:lnTo>
                    <a:lnTo>
                      <a:pt x="37" y="35"/>
                    </a:lnTo>
                    <a:lnTo>
                      <a:pt x="0" y="35"/>
                    </a:lnTo>
                    <a:lnTo>
                      <a:pt x="2" y="27"/>
                    </a:lnTo>
                    <a:lnTo>
                      <a:pt x="2" y="19"/>
                    </a:lnTo>
                    <a:lnTo>
                      <a:pt x="2" y="9"/>
                    </a:lnTo>
                    <a:lnTo>
                      <a:pt x="2" y="0"/>
                    </a:lnTo>
                    <a:lnTo>
                      <a:pt x="16" y="0"/>
                    </a:lnTo>
                    <a:lnTo>
                      <a:pt x="33" y="3"/>
                    </a:lnTo>
                    <a:lnTo>
                      <a:pt x="47" y="3"/>
                    </a:lnTo>
                    <a:lnTo>
                      <a:pt x="63" y="3"/>
                    </a:lnTo>
                    <a:lnTo>
                      <a:pt x="78" y="3"/>
                    </a:lnTo>
                    <a:lnTo>
                      <a:pt x="92" y="3"/>
                    </a:lnTo>
                    <a:lnTo>
                      <a:pt x="108" y="3"/>
                    </a:lnTo>
                    <a:lnTo>
                      <a:pt x="123" y="3"/>
                    </a:lnTo>
                    <a:lnTo>
                      <a:pt x="143" y="15"/>
                    </a:lnTo>
                    <a:lnTo>
                      <a:pt x="153" y="21"/>
                    </a:lnTo>
                    <a:lnTo>
                      <a:pt x="159" y="25"/>
                    </a:lnTo>
                    <a:lnTo>
                      <a:pt x="161" y="2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Freeform 533"/>
              <p:cNvSpPr>
                <a:spLocks/>
              </p:cNvSpPr>
              <p:nvPr/>
            </p:nvSpPr>
            <p:spPr bwMode="auto">
              <a:xfrm>
                <a:off x="1002" y="3130"/>
                <a:ext cx="290" cy="55"/>
              </a:xfrm>
              <a:custGeom>
                <a:avLst/>
                <a:gdLst>
                  <a:gd name="T0" fmla="*/ 290 w 290"/>
                  <a:gd name="T1" fmla="*/ 31 h 55"/>
                  <a:gd name="T2" fmla="*/ 284 w 290"/>
                  <a:gd name="T3" fmla="*/ 33 h 55"/>
                  <a:gd name="T4" fmla="*/ 278 w 290"/>
                  <a:gd name="T5" fmla="*/ 33 h 55"/>
                  <a:gd name="T6" fmla="*/ 267 w 290"/>
                  <a:gd name="T7" fmla="*/ 35 h 55"/>
                  <a:gd name="T8" fmla="*/ 253 w 290"/>
                  <a:gd name="T9" fmla="*/ 37 h 55"/>
                  <a:gd name="T10" fmla="*/ 231 w 290"/>
                  <a:gd name="T11" fmla="*/ 39 h 55"/>
                  <a:gd name="T12" fmla="*/ 198 w 290"/>
                  <a:gd name="T13" fmla="*/ 43 h 55"/>
                  <a:gd name="T14" fmla="*/ 153 w 290"/>
                  <a:gd name="T15" fmla="*/ 49 h 55"/>
                  <a:gd name="T16" fmla="*/ 94 w 290"/>
                  <a:gd name="T17" fmla="*/ 55 h 55"/>
                  <a:gd name="T18" fmla="*/ 81 w 290"/>
                  <a:gd name="T19" fmla="*/ 55 h 55"/>
                  <a:gd name="T20" fmla="*/ 69 w 290"/>
                  <a:gd name="T21" fmla="*/ 55 h 55"/>
                  <a:gd name="T22" fmla="*/ 59 w 290"/>
                  <a:gd name="T23" fmla="*/ 55 h 55"/>
                  <a:gd name="T24" fmla="*/ 47 w 290"/>
                  <a:gd name="T25" fmla="*/ 55 h 55"/>
                  <a:gd name="T26" fmla="*/ 34 w 290"/>
                  <a:gd name="T27" fmla="*/ 55 h 55"/>
                  <a:gd name="T28" fmla="*/ 24 w 290"/>
                  <a:gd name="T29" fmla="*/ 55 h 55"/>
                  <a:gd name="T30" fmla="*/ 12 w 290"/>
                  <a:gd name="T31" fmla="*/ 55 h 55"/>
                  <a:gd name="T32" fmla="*/ 0 w 290"/>
                  <a:gd name="T33" fmla="*/ 55 h 55"/>
                  <a:gd name="T34" fmla="*/ 0 w 290"/>
                  <a:gd name="T35" fmla="*/ 43 h 55"/>
                  <a:gd name="T36" fmla="*/ 0 w 290"/>
                  <a:gd name="T37" fmla="*/ 33 h 55"/>
                  <a:gd name="T38" fmla="*/ 0 w 290"/>
                  <a:gd name="T39" fmla="*/ 22 h 55"/>
                  <a:gd name="T40" fmla="*/ 0 w 290"/>
                  <a:gd name="T41" fmla="*/ 12 h 55"/>
                  <a:gd name="T42" fmla="*/ 4 w 290"/>
                  <a:gd name="T43" fmla="*/ 10 h 55"/>
                  <a:gd name="T44" fmla="*/ 8 w 290"/>
                  <a:gd name="T45" fmla="*/ 10 h 55"/>
                  <a:gd name="T46" fmla="*/ 16 w 290"/>
                  <a:gd name="T47" fmla="*/ 8 h 55"/>
                  <a:gd name="T48" fmla="*/ 30 w 290"/>
                  <a:gd name="T49" fmla="*/ 8 h 55"/>
                  <a:gd name="T50" fmla="*/ 51 w 290"/>
                  <a:gd name="T51" fmla="*/ 6 h 55"/>
                  <a:gd name="T52" fmla="*/ 81 w 290"/>
                  <a:gd name="T53" fmla="*/ 4 h 55"/>
                  <a:gd name="T54" fmla="*/ 124 w 290"/>
                  <a:gd name="T55" fmla="*/ 2 h 55"/>
                  <a:gd name="T56" fmla="*/ 179 w 290"/>
                  <a:gd name="T57" fmla="*/ 0 h 55"/>
                  <a:gd name="T58" fmla="*/ 192 w 290"/>
                  <a:gd name="T59" fmla="*/ 0 h 55"/>
                  <a:gd name="T60" fmla="*/ 204 w 290"/>
                  <a:gd name="T61" fmla="*/ 2 h 55"/>
                  <a:gd name="T62" fmla="*/ 216 w 290"/>
                  <a:gd name="T63" fmla="*/ 2 h 55"/>
                  <a:gd name="T64" fmla="*/ 231 w 290"/>
                  <a:gd name="T65" fmla="*/ 4 h 55"/>
                  <a:gd name="T66" fmla="*/ 243 w 290"/>
                  <a:gd name="T67" fmla="*/ 6 h 55"/>
                  <a:gd name="T68" fmla="*/ 255 w 290"/>
                  <a:gd name="T69" fmla="*/ 8 h 55"/>
                  <a:gd name="T70" fmla="*/ 269 w 290"/>
                  <a:gd name="T71" fmla="*/ 8 h 55"/>
                  <a:gd name="T72" fmla="*/ 282 w 290"/>
                  <a:gd name="T73" fmla="*/ 10 h 55"/>
                  <a:gd name="T74" fmla="*/ 284 w 290"/>
                  <a:gd name="T75" fmla="*/ 12 h 55"/>
                  <a:gd name="T76" fmla="*/ 286 w 290"/>
                  <a:gd name="T77" fmla="*/ 16 h 55"/>
                  <a:gd name="T78" fmla="*/ 288 w 290"/>
                  <a:gd name="T79" fmla="*/ 20 h 55"/>
                  <a:gd name="T80" fmla="*/ 290 w 290"/>
                  <a:gd name="T81" fmla="*/ 31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0"/>
                  <a:gd name="T124" fmla="*/ 0 h 55"/>
                  <a:gd name="T125" fmla="*/ 290 w 290"/>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0" h="55">
                    <a:moveTo>
                      <a:pt x="290" y="31"/>
                    </a:moveTo>
                    <a:lnTo>
                      <a:pt x="284" y="33"/>
                    </a:lnTo>
                    <a:lnTo>
                      <a:pt x="278" y="33"/>
                    </a:lnTo>
                    <a:lnTo>
                      <a:pt x="267" y="35"/>
                    </a:lnTo>
                    <a:lnTo>
                      <a:pt x="253" y="37"/>
                    </a:lnTo>
                    <a:lnTo>
                      <a:pt x="231" y="39"/>
                    </a:lnTo>
                    <a:lnTo>
                      <a:pt x="198" y="43"/>
                    </a:lnTo>
                    <a:lnTo>
                      <a:pt x="153" y="49"/>
                    </a:lnTo>
                    <a:lnTo>
                      <a:pt x="94" y="55"/>
                    </a:lnTo>
                    <a:lnTo>
                      <a:pt x="81" y="55"/>
                    </a:lnTo>
                    <a:lnTo>
                      <a:pt x="69" y="55"/>
                    </a:lnTo>
                    <a:lnTo>
                      <a:pt x="59" y="55"/>
                    </a:lnTo>
                    <a:lnTo>
                      <a:pt x="47" y="55"/>
                    </a:lnTo>
                    <a:lnTo>
                      <a:pt x="34" y="55"/>
                    </a:lnTo>
                    <a:lnTo>
                      <a:pt x="24" y="55"/>
                    </a:lnTo>
                    <a:lnTo>
                      <a:pt x="12" y="55"/>
                    </a:lnTo>
                    <a:lnTo>
                      <a:pt x="0" y="55"/>
                    </a:lnTo>
                    <a:lnTo>
                      <a:pt x="0" y="43"/>
                    </a:lnTo>
                    <a:lnTo>
                      <a:pt x="0" y="33"/>
                    </a:lnTo>
                    <a:lnTo>
                      <a:pt x="0" y="22"/>
                    </a:lnTo>
                    <a:lnTo>
                      <a:pt x="0" y="12"/>
                    </a:lnTo>
                    <a:lnTo>
                      <a:pt x="4" y="10"/>
                    </a:lnTo>
                    <a:lnTo>
                      <a:pt x="8" y="10"/>
                    </a:lnTo>
                    <a:lnTo>
                      <a:pt x="16" y="8"/>
                    </a:lnTo>
                    <a:lnTo>
                      <a:pt x="30" y="8"/>
                    </a:lnTo>
                    <a:lnTo>
                      <a:pt x="51" y="6"/>
                    </a:lnTo>
                    <a:lnTo>
                      <a:pt x="81" y="4"/>
                    </a:lnTo>
                    <a:lnTo>
                      <a:pt x="124" y="2"/>
                    </a:lnTo>
                    <a:lnTo>
                      <a:pt x="179" y="0"/>
                    </a:lnTo>
                    <a:lnTo>
                      <a:pt x="192" y="0"/>
                    </a:lnTo>
                    <a:lnTo>
                      <a:pt x="204" y="2"/>
                    </a:lnTo>
                    <a:lnTo>
                      <a:pt x="216" y="2"/>
                    </a:lnTo>
                    <a:lnTo>
                      <a:pt x="231" y="4"/>
                    </a:lnTo>
                    <a:lnTo>
                      <a:pt x="243" y="6"/>
                    </a:lnTo>
                    <a:lnTo>
                      <a:pt x="255" y="8"/>
                    </a:lnTo>
                    <a:lnTo>
                      <a:pt x="269" y="8"/>
                    </a:lnTo>
                    <a:lnTo>
                      <a:pt x="282" y="10"/>
                    </a:lnTo>
                    <a:lnTo>
                      <a:pt x="284" y="12"/>
                    </a:lnTo>
                    <a:lnTo>
                      <a:pt x="286" y="16"/>
                    </a:lnTo>
                    <a:lnTo>
                      <a:pt x="288" y="20"/>
                    </a:lnTo>
                    <a:lnTo>
                      <a:pt x="290" y="31"/>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3" name="Freeform 534"/>
              <p:cNvSpPr>
                <a:spLocks/>
              </p:cNvSpPr>
              <p:nvPr/>
            </p:nvSpPr>
            <p:spPr bwMode="auto">
              <a:xfrm>
                <a:off x="1012" y="3071"/>
                <a:ext cx="276" cy="57"/>
              </a:xfrm>
              <a:custGeom>
                <a:avLst/>
                <a:gdLst>
                  <a:gd name="T0" fmla="*/ 276 w 276"/>
                  <a:gd name="T1" fmla="*/ 57 h 57"/>
                  <a:gd name="T2" fmla="*/ 245 w 276"/>
                  <a:gd name="T3" fmla="*/ 55 h 57"/>
                  <a:gd name="T4" fmla="*/ 221 w 276"/>
                  <a:gd name="T5" fmla="*/ 55 h 57"/>
                  <a:gd name="T6" fmla="*/ 196 w 276"/>
                  <a:gd name="T7" fmla="*/ 53 h 57"/>
                  <a:gd name="T8" fmla="*/ 174 w 276"/>
                  <a:gd name="T9" fmla="*/ 53 h 57"/>
                  <a:gd name="T10" fmla="*/ 145 w 276"/>
                  <a:gd name="T11" fmla="*/ 53 h 57"/>
                  <a:gd name="T12" fmla="*/ 108 w 276"/>
                  <a:gd name="T13" fmla="*/ 53 h 57"/>
                  <a:gd name="T14" fmla="*/ 61 w 276"/>
                  <a:gd name="T15" fmla="*/ 53 h 57"/>
                  <a:gd name="T16" fmla="*/ 2 w 276"/>
                  <a:gd name="T17" fmla="*/ 53 h 57"/>
                  <a:gd name="T18" fmla="*/ 2 w 276"/>
                  <a:gd name="T19" fmla="*/ 43 h 57"/>
                  <a:gd name="T20" fmla="*/ 2 w 276"/>
                  <a:gd name="T21" fmla="*/ 34 h 57"/>
                  <a:gd name="T22" fmla="*/ 0 w 276"/>
                  <a:gd name="T23" fmla="*/ 24 h 57"/>
                  <a:gd name="T24" fmla="*/ 0 w 276"/>
                  <a:gd name="T25" fmla="*/ 16 h 57"/>
                  <a:gd name="T26" fmla="*/ 8 w 276"/>
                  <a:gd name="T27" fmla="*/ 14 h 57"/>
                  <a:gd name="T28" fmla="*/ 16 w 276"/>
                  <a:gd name="T29" fmla="*/ 12 h 57"/>
                  <a:gd name="T30" fmla="*/ 24 w 276"/>
                  <a:gd name="T31" fmla="*/ 10 h 57"/>
                  <a:gd name="T32" fmla="*/ 30 w 276"/>
                  <a:gd name="T33" fmla="*/ 10 h 57"/>
                  <a:gd name="T34" fmla="*/ 39 w 276"/>
                  <a:gd name="T35" fmla="*/ 8 h 57"/>
                  <a:gd name="T36" fmla="*/ 47 w 276"/>
                  <a:gd name="T37" fmla="*/ 6 h 57"/>
                  <a:gd name="T38" fmla="*/ 53 w 276"/>
                  <a:gd name="T39" fmla="*/ 6 h 57"/>
                  <a:gd name="T40" fmla="*/ 61 w 276"/>
                  <a:gd name="T41" fmla="*/ 4 h 57"/>
                  <a:gd name="T42" fmla="*/ 108 w 276"/>
                  <a:gd name="T43" fmla="*/ 2 h 57"/>
                  <a:gd name="T44" fmla="*/ 143 w 276"/>
                  <a:gd name="T45" fmla="*/ 0 h 57"/>
                  <a:gd name="T46" fmla="*/ 169 w 276"/>
                  <a:gd name="T47" fmla="*/ 0 h 57"/>
                  <a:gd name="T48" fmla="*/ 190 w 276"/>
                  <a:gd name="T49" fmla="*/ 0 h 57"/>
                  <a:gd name="T50" fmla="*/ 204 w 276"/>
                  <a:gd name="T51" fmla="*/ 0 h 57"/>
                  <a:gd name="T52" fmla="*/ 217 w 276"/>
                  <a:gd name="T53" fmla="*/ 0 h 57"/>
                  <a:gd name="T54" fmla="*/ 227 w 276"/>
                  <a:gd name="T55" fmla="*/ 2 h 57"/>
                  <a:gd name="T56" fmla="*/ 239 w 276"/>
                  <a:gd name="T57" fmla="*/ 4 h 57"/>
                  <a:gd name="T58" fmla="*/ 247 w 276"/>
                  <a:gd name="T59" fmla="*/ 14 h 57"/>
                  <a:gd name="T60" fmla="*/ 257 w 276"/>
                  <a:gd name="T61" fmla="*/ 24 h 57"/>
                  <a:gd name="T62" fmla="*/ 266 w 276"/>
                  <a:gd name="T63" fmla="*/ 34 h 57"/>
                  <a:gd name="T64" fmla="*/ 274 w 276"/>
                  <a:gd name="T65" fmla="*/ 45 h 57"/>
                  <a:gd name="T66" fmla="*/ 274 w 276"/>
                  <a:gd name="T67" fmla="*/ 47 h 57"/>
                  <a:gd name="T68" fmla="*/ 274 w 276"/>
                  <a:gd name="T69" fmla="*/ 51 h 57"/>
                  <a:gd name="T70" fmla="*/ 274 w 276"/>
                  <a:gd name="T71" fmla="*/ 53 h 57"/>
                  <a:gd name="T72" fmla="*/ 276 w 276"/>
                  <a:gd name="T73" fmla="*/ 5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57"/>
                  <a:gd name="T113" fmla="*/ 276 w 276"/>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57">
                    <a:moveTo>
                      <a:pt x="276" y="57"/>
                    </a:moveTo>
                    <a:lnTo>
                      <a:pt x="245" y="55"/>
                    </a:lnTo>
                    <a:lnTo>
                      <a:pt x="221" y="55"/>
                    </a:lnTo>
                    <a:lnTo>
                      <a:pt x="196" y="53"/>
                    </a:lnTo>
                    <a:lnTo>
                      <a:pt x="174" y="53"/>
                    </a:lnTo>
                    <a:lnTo>
                      <a:pt x="145" y="53"/>
                    </a:lnTo>
                    <a:lnTo>
                      <a:pt x="108" y="53"/>
                    </a:lnTo>
                    <a:lnTo>
                      <a:pt x="61" y="53"/>
                    </a:lnTo>
                    <a:lnTo>
                      <a:pt x="2" y="53"/>
                    </a:lnTo>
                    <a:lnTo>
                      <a:pt x="2" y="43"/>
                    </a:lnTo>
                    <a:lnTo>
                      <a:pt x="2" y="34"/>
                    </a:lnTo>
                    <a:lnTo>
                      <a:pt x="0" y="24"/>
                    </a:lnTo>
                    <a:lnTo>
                      <a:pt x="0" y="16"/>
                    </a:lnTo>
                    <a:lnTo>
                      <a:pt x="8" y="14"/>
                    </a:lnTo>
                    <a:lnTo>
                      <a:pt x="16" y="12"/>
                    </a:lnTo>
                    <a:lnTo>
                      <a:pt x="24" y="10"/>
                    </a:lnTo>
                    <a:lnTo>
                      <a:pt x="30" y="10"/>
                    </a:lnTo>
                    <a:lnTo>
                      <a:pt x="39" y="8"/>
                    </a:lnTo>
                    <a:lnTo>
                      <a:pt x="47" y="6"/>
                    </a:lnTo>
                    <a:lnTo>
                      <a:pt x="53" y="6"/>
                    </a:lnTo>
                    <a:lnTo>
                      <a:pt x="61" y="4"/>
                    </a:lnTo>
                    <a:lnTo>
                      <a:pt x="108" y="2"/>
                    </a:lnTo>
                    <a:lnTo>
                      <a:pt x="143" y="0"/>
                    </a:lnTo>
                    <a:lnTo>
                      <a:pt x="169" y="0"/>
                    </a:lnTo>
                    <a:lnTo>
                      <a:pt x="190" y="0"/>
                    </a:lnTo>
                    <a:lnTo>
                      <a:pt x="204" y="0"/>
                    </a:lnTo>
                    <a:lnTo>
                      <a:pt x="217" y="0"/>
                    </a:lnTo>
                    <a:lnTo>
                      <a:pt x="227" y="2"/>
                    </a:lnTo>
                    <a:lnTo>
                      <a:pt x="239" y="4"/>
                    </a:lnTo>
                    <a:lnTo>
                      <a:pt x="247" y="14"/>
                    </a:lnTo>
                    <a:lnTo>
                      <a:pt x="257" y="24"/>
                    </a:lnTo>
                    <a:lnTo>
                      <a:pt x="266" y="34"/>
                    </a:lnTo>
                    <a:lnTo>
                      <a:pt x="274" y="45"/>
                    </a:lnTo>
                    <a:lnTo>
                      <a:pt x="274" y="47"/>
                    </a:lnTo>
                    <a:lnTo>
                      <a:pt x="274" y="51"/>
                    </a:lnTo>
                    <a:lnTo>
                      <a:pt x="274" y="53"/>
                    </a:lnTo>
                    <a:lnTo>
                      <a:pt x="276" y="57"/>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4" name="Freeform 535"/>
              <p:cNvSpPr>
                <a:spLocks/>
              </p:cNvSpPr>
              <p:nvPr/>
            </p:nvSpPr>
            <p:spPr bwMode="auto">
              <a:xfrm>
                <a:off x="997" y="2997"/>
                <a:ext cx="264" cy="74"/>
              </a:xfrm>
              <a:custGeom>
                <a:avLst/>
                <a:gdLst>
                  <a:gd name="T0" fmla="*/ 264 w 264"/>
                  <a:gd name="T1" fmla="*/ 60 h 74"/>
                  <a:gd name="T2" fmla="*/ 201 w 264"/>
                  <a:gd name="T3" fmla="*/ 62 h 74"/>
                  <a:gd name="T4" fmla="*/ 152 w 264"/>
                  <a:gd name="T5" fmla="*/ 64 h 74"/>
                  <a:gd name="T6" fmla="*/ 113 w 264"/>
                  <a:gd name="T7" fmla="*/ 66 h 74"/>
                  <a:gd name="T8" fmla="*/ 86 w 264"/>
                  <a:gd name="T9" fmla="*/ 68 h 74"/>
                  <a:gd name="T10" fmla="*/ 64 w 264"/>
                  <a:gd name="T11" fmla="*/ 70 h 74"/>
                  <a:gd name="T12" fmla="*/ 43 w 264"/>
                  <a:gd name="T13" fmla="*/ 70 h 74"/>
                  <a:gd name="T14" fmla="*/ 23 w 264"/>
                  <a:gd name="T15" fmla="*/ 72 h 74"/>
                  <a:gd name="T16" fmla="*/ 0 w 264"/>
                  <a:gd name="T17" fmla="*/ 74 h 74"/>
                  <a:gd name="T18" fmla="*/ 0 w 264"/>
                  <a:gd name="T19" fmla="*/ 62 h 74"/>
                  <a:gd name="T20" fmla="*/ 0 w 264"/>
                  <a:gd name="T21" fmla="*/ 47 h 74"/>
                  <a:gd name="T22" fmla="*/ 0 w 264"/>
                  <a:gd name="T23" fmla="*/ 33 h 74"/>
                  <a:gd name="T24" fmla="*/ 0 w 264"/>
                  <a:gd name="T25" fmla="*/ 19 h 74"/>
                  <a:gd name="T26" fmla="*/ 27 w 264"/>
                  <a:gd name="T27" fmla="*/ 17 h 74"/>
                  <a:gd name="T28" fmla="*/ 54 w 264"/>
                  <a:gd name="T29" fmla="*/ 15 h 74"/>
                  <a:gd name="T30" fmla="*/ 80 w 264"/>
                  <a:gd name="T31" fmla="*/ 13 h 74"/>
                  <a:gd name="T32" fmla="*/ 107 w 264"/>
                  <a:gd name="T33" fmla="*/ 11 h 74"/>
                  <a:gd name="T34" fmla="*/ 133 w 264"/>
                  <a:gd name="T35" fmla="*/ 9 h 74"/>
                  <a:gd name="T36" fmla="*/ 160 w 264"/>
                  <a:gd name="T37" fmla="*/ 7 h 74"/>
                  <a:gd name="T38" fmla="*/ 189 w 264"/>
                  <a:gd name="T39" fmla="*/ 2 h 74"/>
                  <a:gd name="T40" fmla="*/ 215 w 264"/>
                  <a:gd name="T41" fmla="*/ 0 h 74"/>
                  <a:gd name="T42" fmla="*/ 227 w 264"/>
                  <a:gd name="T43" fmla="*/ 2 h 74"/>
                  <a:gd name="T44" fmla="*/ 240 w 264"/>
                  <a:gd name="T45" fmla="*/ 5 h 74"/>
                  <a:gd name="T46" fmla="*/ 250 w 264"/>
                  <a:gd name="T47" fmla="*/ 7 h 74"/>
                  <a:gd name="T48" fmla="*/ 262 w 264"/>
                  <a:gd name="T49" fmla="*/ 7 h 74"/>
                  <a:gd name="T50" fmla="*/ 262 w 264"/>
                  <a:gd name="T51" fmla="*/ 19 h 74"/>
                  <a:gd name="T52" fmla="*/ 262 w 264"/>
                  <a:gd name="T53" fmla="*/ 33 h 74"/>
                  <a:gd name="T54" fmla="*/ 262 w 264"/>
                  <a:gd name="T55" fmla="*/ 47 h 74"/>
                  <a:gd name="T56" fmla="*/ 264 w 264"/>
                  <a:gd name="T57" fmla="*/ 60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4"/>
                  <a:gd name="T88" fmla="*/ 0 h 74"/>
                  <a:gd name="T89" fmla="*/ 264 w 264"/>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4" h="74">
                    <a:moveTo>
                      <a:pt x="264" y="60"/>
                    </a:moveTo>
                    <a:lnTo>
                      <a:pt x="201" y="62"/>
                    </a:lnTo>
                    <a:lnTo>
                      <a:pt x="152" y="64"/>
                    </a:lnTo>
                    <a:lnTo>
                      <a:pt x="113" y="66"/>
                    </a:lnTo>
                    <a:lnTo>
                      <a:pt x="86" y="68"/>
                    </a:lnTo>
                    <a:lnTo>
                      <a:pt x="64" y="70"/>
                    </a:lnTo>
                    <a:lnTo>
                      <a:pt x="43" y="70"/>
                    </a:lnTo>
                    <a:lnTo>
                      <a:pt x="23" y="72"/>
                    </a:lnTo>
                    <a:lnTo>
                      <a:pt x="0" y="74"/>
                    </a:lnTo>
                    <a:lnTo>
                      <a:pt x="0" y="62"/>
                    </a:lnTo>
                    <a:lnTo>
                      <a:pt x="0" y="47"/>
                    </a:lnTo>
                    <a:lnTo>
                      <a:pt x="0" y="33"/>
                    </a:lnTo>
                    <a:lnTo>
                      <a:pt x="0" y="19"/>
                    </a:lnTo>
                    <a:lnTo>
                      <a:pt x="27" y="17"/>
                    </a:lnTo>
                    <a:lnTo>
                      <a:pt x="54" y="15"/>
                    </a:lnTo>
                    <a:lnTo>
                      <a:pt x="80" y="13"/>
                    </a:lnTo>
                    <a:lnTo>
                      <a:pt x="107" y="11"/>
                    </a:lnTo>
                    <a:lnTo>
                      <a:pt x="133" y="9"/>
                    </a:lnTo>
                    <a:lnTo>
                      <a:pt x="160" y="7"/>
                    </a:lnTo>
                    <a:lnTo>
                      <a:pt x="189" y="2"/>
                    </a:lnTo>
                    <a:lnTo>
                      <a:pt x="215" y="0"/>
                    </a:lnTo>
                    <a:lnTo>
                      <a:pt x="227" y="2"/>
                    </a:lnTo>
                    <a:lnTo>
                      <a:pt x="240" y="5"/>
                    </a:lnTo>
                    <a:lnTo>
                      <a:pt x="250" y="7"/>
                    </a:lnTo>
                    <a:lnTo>
                      <a:pt x="262" y="7"/>
                    </a:lnTo>
                    <a:lnTo>
                      <a:pt x="262" y="19"/>
                    </a:lnTo>
                    <a:lnTo>
                      <a:pt x="262" y="33"/>
                    </a:lnTo>
                    <a:lnTo>
                      <a:pt x="262" y="47"/>
                    </a:lnTo>
                    <a:lnTo>
                      <a:pt x="264" y="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5" name="Freeform 536"/>
              <p:cNvSpPr>
                <a:spLocks/>
              </p:cNvSpPr>
              <p:nvPr/>
            </p:nvSpPr>
            <p:spPr bwMode="auto">
              <a:xfrm>
                <a:off x="969" y="2891"/>
                <a:ext cx="280" cy="111"/>
              </a:xfrm>
              <a:custGeom>
                <a:avLst/>
                <a:gdLst>
                  <a:gd name="T0" fmla="*/ 280 w 280"/>
                  <a:gd name="T1" fmla="*/ 100 h 111"/>
                  <a:gd name="T2" fmla="*/ 233 w 280"/>
                  <a:gd name="T3" fmla="*/ 104 h 111"/>
                  <a:gd name="T4" fmla="*/ 196 w 280"/>
                  <a:gd name="T5" fmla="*/ 106 h 111"/>
                  <a:gd name="T6" fmla="*/ 168 w 280"/>
                  <a:gd name="T7" fmla="*/ 108 h 111"/>
                  <a:gd name="T8" fmla="*/ 141 w 280"/>
                  <a:gd name="T9" fmla="*/ 108 h 111"/>
                  <a:gd name="T10" fmla="*/ 116 w 280"/>
                  <a:gd name="T11" fmla="*/ 111 h 111"/>
                  <a:gd name="T12" fmla="*/ 90 w 280"/>
                  <a:gd name="T13" fmla="*/ 111 h 111"/>
                  <a:gd name="T14" fmla="*/ 59 w 280"/>
                  <a:gd name="T15" fmla="*/ 111 h 111"/>
                  <a:gd name="T16" fmla="*/ 18 w 280"/>
                  <a:gd name="T17" fmla="*/ 111 h 111"/>
                  <a:gd name="T18" fmla="*/ 14 w 280"/>
                  <a:gd name="T19" fmla="*/ 102 h 111"/>
                  <a:gd name="T20" fmla="*/ 10 w 280"/>
                  <a:gd name="T21" fmla="*/ 88 h 111"/>
                  <a:gd name="T22" fmla="*/ 6 w 280"/>
                  <a:gd name="T23" fmla="*/ 74 h 111"/>
                  <a:gd name="T24" fmla="*/ 0 w 280"/>
                  <a:gd name="T25" fmla="*/ 62 h 111"/>
                  <a:gd name="T26" fmla="*/ 0 w 280"/>
                  <a:gd name="T27" fmla="*/ 47 h 111"/>
                  <a:gd name="T28" fmla="*/ 2 w 280"/>
                  <a:gd name="T29" fmla="*/ 31 h 111"/>
                  <a:gd name="T30" fmla="*/ 4 w 280"/>
                  <a:gd name="T31" fmla="*/ 17 h 111"/>
                  <a:gd name="T32" fmla="*/ 4 w 280"/>
                  <a:gd name="T33" fmla="*/ 2 h 111"/>
                  <a:gd name="T34" fmla="*/ 51 w 280"/>
                  <a:gd name="T35" fmla="*/ 2 h 111"/>
                  <a:gd name="T36" fmla="*/ 88 w 280"/>
                  <a:gd name="T37" fmla="*/ 0 h 111"/>
                  <a:gd name="T38" fmla="*/ 116 w 280"/>
                  <a:gd name="T39" fmla="*/ 0 h 111"/>
                  <a:gd name="T40" fmla="*/ 139 w 280"/>
                  <a:gd name="T41" fmla="*/ 0 h 111"/>
                  <a:gd name="T42" fmla="*/ 161 w 280"/>
                  <a:gd name="T43" fmla="*/ 0 h 111"/>
                  <a:gd name="T44" fmla="*/ 182 w 280"/>
                  <a:gd name="T45" fmla="*/ 0 h 111"/>
                  <a:gd name="T46" fmla="*/ 208 w 280"/>
                  <a:gd name="T47" fmla="*/ 2 h 111"/>
                  <a:gd name="T48" fmla="*/ 239 w 280"/>
                  <a:gd name="T49" fmla="*/ 2 h 111"/>
                  <a:gd name="T50" fmla="*/ 249 w 280"/>
                  <a:gd name="T51" fmla="*/ 9 h 111"/>
                  <a:gd name="T52" fmla="*/ 257 w 280"/>
                  <a:gd name="T53" fmla="*/ 15 h 111"/>
                  <a:gd name="T54" fmla="*/ 268 w 280"/>
                  <a:gd name="T55" fmla="*/ 21 h 111"/>
                  <a:gd name="T56" fmla="*/ 276 w 280"/>
                  <a:gd name="T57" fmla="*/ 29 h 111"/>
                  <a:gd name="T58" fmla="*/ 276 w 280"/>
                  <a:gd name="T59" fmla="*/ 45 h 111"/>
                  <a:gd name="T60" fmla="*/ 278 w 280"/>
                  <a:gd name="T61" fmla="*/ 64 h 111"/>
                  <a:gd name="T62" fmla="*/ 278 w 280"/>
                  <a:gd name="T63" fmla="*/ 82 h 111"/>
                  <a:gd name="T64" fmla="*/ 280 w 280"/>
                  <a:gd name="T65" fmla="*/ 10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0"/>
                  <a:gd name="T100" fmla="*/ 0 h 111"/>
                  <a:gd name="T101" fmla="*/ 280 w 28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0" h="111">
                    <a:moveTo>
                      <a:pt x="280" y="100"/>
                    </a:moveTo>
                    <a:lnTo>
                      <a:pt x="233" y="104"/>
                    </a:lnTo>
                    <a:lnTo>
                      <a:pt x="196" y="106"/>
                    </a:lnTo>
                    <a:lnTo>
                      <a:pt x="168" y="108"/>
                    </a:lnTo>
                    <a:lnTo>
                      <a:pt x="141" y="108"/>
                    </a:lnTo>
                    <a:lnTo>
                      <a:pt x="116" y="111"/>
                    </a:lnTo>
                    <a:lnTo>
                      <a:pt x="90" y="111"/>
                    </a:lnTo>
                    <a:lnTo>
                      <a:pt x="59" y="111"/>
                    </a:lnTo>
                    <a:lnTo>
                      <a:pt x="18" y="111"/>
                    </a:lnTo>
                    <a:lnTo>
                      <a:pt x="14" y="102"/>
                    </a:lnTo>
                    <a:lnTo>
                      <a:pt x="10" y="88"/>
                    </a:lnTo>
                    <a:lnTo>
                      <a:pt x="6" y="74"/>
                    </a:lnTo>
                    <a:lnTo>
                      <a:pt x="0" y="62"/>
                    </a:lnTo>
                    <a:lnTo>
                      <a:pt x="0" y="47"/>
                    </a:lnTo>
                    <a:lnTo>
                      <a:pt x="2" y="31"/>
                    </a:lnTo>
                    <a:lnTo>
                      <a:pt x="4" y="17"/>
                    </a:lnTo>
                    <a:lnTo>
                      <a:pt x="4" y="2"/>
                    </a:lnTo>
                    <a:lnTo>
                      <a:pt x="51" y="2"/>
                    </a:lnTo>
                    <a:lnTo>
                      <a:pt x="88" y="0"/>
                    </a:lnTo>
                    <a:lnTo>
                      <a:pt x="116" y="0"/>
                    </a:lnTo>
                    <a:lnTo>
                      <a:pt x="139" y="0"/>
                    </a:lnTo>
                    <a:lnTo>
                      <a:pt x="161" y="0"/>
                    </a:lnTo>
                    <a:lnTo>
                      <a:pt x="182" y="0"/>
                    </a:lnTo>
                    <a:lnTo>
                      <a:pt x="208" y="2"/>
                    </a:lnTo>
                    <a:lnTo>
                      <a:pt x="239" y="2"/>
                    </a:lnTo>
                    <a:lnTo>
                      <a:pt x="249" y="9"/>
                    </a:lnTo>
                    <a:lnTo>
                      <a:pt x="257" y="15"/>
                    </a:lnTo>
                    <a:lnTo>
                      <a:pt x="268" y="21"/>
                    </a:lnTo>
                    <a:lnTo>
                      <a:pt x="276" y="29"/>
                    </a:lnTo>
                    <a:lnTo>
                      <a:pt x="276" y="45"/>
                    </a:lnTo>
                    <a:lnTo>
                      <a:pt x="278" y="64"/>
                    </a:lnTo>
                    <a:lnTo>
                      <a:pt x="278" y="82"/>
                    </a:lnTo>
                    <a:lnTo>
                      <a:pt x="280" y="100"/>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537"/>
              <p:cNvSpPr>
                <a:spLocks/>
              </p:cNvSpPr>
              <p:nvPr/>
            </p:nvSpPr>
            <p:spPr bwMode="auto">
              <a:xfrm>
                <a:off x="967" y="2822"/>
                <a:ext cx="272" cy="59"/>
              </a:xfrm>
              <a:custGeom>
                <a:avLst/>
                <a:gdLst>
                  <a:gd name="T0" fmla="*/ 268 w 272"/>
                  <a:gd name="T1" fmla="*/ 49 h 59"/>
                  <a:gd name="T2" fmla="*/ 259 w 272"/>
                  <a:gd name="T3" fmla="*/ 55 h 59"/>
                  <a:gd name="T4" fmla="*/ 231 w 272"/>
                  <a:gd name="T5" fmla="*/ 59 h 59"/>
                  <a:gd name="T6" fmla="*/ 192 w 272"/>
                  <a:gd name="T7" fmla="*/ 57 h 59"/>
                  <a:gd name="T8" fmla="*/ 153 w 272"/>
                  <a:gd name="T9" fmla="*/ 57 h 59"/>
                  <a:gd name="T10" fmla="*/ 114 w 272"/>
                  <a:gd name="T11" fmla="*/ 55 h 59"/>
                  <a:gd name="T12" fmla="*/ 96 w 272"/>
                  <a:gd name="T13" fmla="*/ 51 h 59"/>
                  <a:gd name="T14" fmla="*/ 96 w 272"/>
                  <a:gd name="T15" fmla="*/ 49 h 59"/>
                  <a:gd name="T16" fmla="*/ 86 w 272"/>
                  <a:gd name="T17" fmla="*/ 45 h 59"/>
                  <a:gd name="T18" fmla="*/ 67 w 272"/>
                  <a:gd name="T19" fmla="*/ 45 h 59"/>
                  <a:gd name="T20" fmla="*/ 57 w 272"/>
                  <a:gd name="T21" fmla="*/ 43 h 59"/>
                  <a:gd name="T22" fmla="*/ 57 w 272"/>
                  <a:gd name="T23" fmla="*/ 37 h 59"/>
                  <a:gd name="T24" fmla="*/ 73 w 272"/>
                  <a:gd name="T25" fmla="*/ 35 h 59"/>
                  <a:gd name="T26" fmla="*/ 106 w 272"/>
                  <a:gd name="T27" fmla="*/ 33 h 59"/>
                  <a:gd name="T28" fmla="*/ 139 w 272"/>
                  <a:gd name="T29" fmla="*/ 31 h 59"/>
                  <a:gd name="T30" fmla="*/ 174 w 272"/>
                  <a:gd name="T31" fmla="*/ 27 h 59"/>
                  <a:gd name="T32" fmla="*/ 190 w 272"/>
                  <a:gd name="T33" fmla="*/ 25 h 59"/>
                  <a:gd name="T34" fmla="*/ 190 w 272"/>
                  <a:gd name="T35" fmla="*/ 20 h 59"/>
                  <a:gd name="T36" fmla="*/ 180 w 272"/>
                  <a:gd name="T37" fmla="*/ 16 h 59"/>
                  <a:gd name="T38" fmla="*/ 161 w 272"/>
                  <a:gd name="T39" fmla="*/ 16 h 59"/>
                  <a:gd name="T40" fmla="*/ 141 w 272"/>
                  <a:gd name="T41" fmla="*/ 16 h 59"/>
                  <a:gd name="T42" fmla="*/ 120 w 272"/>
                  <a:gd name="T43" fmla="*/ 16 h 59"/>
                  <a:gd name="T44" fmla="*/ 102 w 272"/>
                  <a:gd name="T45" fmla="*/ 18 h 59"/>
                  <a:gd name="T46" fmla="*/ 88 w 272"/>
                  <a:gd name="T47" fmla="*/ 23 h 59"/>
                  <a:gd name="T48" fmla="*/ 69 w 272"/>
                  <a:gd name="T49" fmla="*/ 25 h 59"/>
                  <a:gd name="T50" fmla="*/ 51 w 272"/>
                  <a:gd name="T51" fmla="*/ 25 h 59"/>
                  <a:gd name="T52" fmla="*/ 30 w 272"/>
                  <a:gd name="T53" fmla="*/ 23 h 59"/>
                  <a:gd name="T54" fmla="*/ 10 w 272"/>
                  <a:gd name="T55" fmla="*/ 20 h 59"/>
                  <a:gd name="T56" fmla="*/ 2 w 272"/>
                  <a:gd name="T57" fmla="*/ 16 h 59"/>
                  <a:gd name="T58" fmla="*/ 6 w 272"/>
                  <a:gd name="T59" fmla="*/ 8 h 59"/>
                  <a:gd name="T60" fmla="*/ 73 w 272"/>
                  <a:gd name="T61" fmla="*/ 2 h 59"/>
                  <a:gd name="T62" fmla="*/ 172 w 272"/>
                  <a:gd name="T63" fmla="*/ 2 h 59"/>
                  <a:gd name="T64" fmla="*/ 235 w 272"/>
                  <a:gd name="T65" fmla="*/ 0 h 59"/>
                  <a:gd name="T66" fmla="*/ 266 w 272"/>
                  <a:gd name="T67" fmla="*/ 0 h 59"/>
                  <a:gd name="T68" fmla="*/ 272 w 272"/>
                  <a:gd name="T69" fmla="*/ 10 h 59"/>
                  <a:gd name="T70" fmla="*/ 270 w 272"/>
                  <a:gd name="T71" fmla="*/ 33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59"/>
                  <a:gd name="T110" fmla="*/ 272 w 272"/>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59">
                    <a:moveTo>
                      <a:pt x="270" y="45"/>
                    </a:moveTo>
                    <a:lnTo>
                      <a:pt x="268" y="49"/>
                    </a:lnTo>
                    <a:lnTo>
                      <a:pt x="264" y="53"/>
                    </a:lnTo>
                    <a:lnTo>
                      <a:pt x="259" y="55"/>
                    </a:lnTo>
                    <a:lnTo>
                      <a:pt x="251" y="59"/>
                    </a:lnTo>
                    <a:lnTo>
                      <a:pt x="231" y="59"/>
                    </a:lnTo>
                    <a:lnTo>
                      <a:pt x="212" y="57"/>
                    </a:lnTo>
                    <a:lnTo>
                      <a:pt x="192" y="57"/>
                    </a:lnTo>
                    <a:lnTo>
                      <a:pt x="174" y="57"/>
                    </a:lnTo>
                    <a:lnTo>
                      <a:pt x="153" y="57"/>
                    </a:lnTo>
                    <a:lnTo>
                      <a:pt x="135" y="55"/>
                    </a:lnTo>
                    <a:lnTo>
                      <a:pt x="114" y="55"/>
                    </a:lnTo>
                    <a:lnTo>
                      <a:pt x="96" y="53"/>
                    </a:lnTo>
                    <a:lnTo>
                      <a:pt x="96" y="51"/>
                    </a:lnTo>
                    <a:lnTo>
                      <a:pt x="96" y="49"/>
                    </a:lnTo>
                    <a:lnTo>
                      <a:pt x="96" y="47"/>
                    </a:lnTo>
                    <a:lnTo>
                      <a:pt x="86" y="45"/>
                    </a:lnTo>
                    <a:lnTo>
                      <a:pt x="77" y="45"/>
                    </a:lnTo>
                    <a:lnTo>
                      <a:pt x="67" y="45"/>
                    </a:lnTo>
                    <a:lnTo>
                      <a:pt x="57" y="45"/>
                    </a:lnTo>
                    <a:lnTo>
                      <a:pt x="57" y="43"/>
                    </a:lnTo>
                    <a:lnTo>
                      <a:pt x="57" y="39"/>
                    </a:lnTo>
                    <a:lnTo>
                      <a:pt x="57" y="37"/>
                    </a:lnTo>
                    <a:lnTo>
                      <a:pt x="57" y="35"/>
                    </a:lnTo>
                    <a:lnTo>
                      <a:pt x="73" y="35"/>
                    </a:lnTo>
                    <a:lnTo>
                      <a:pt x="90" y="35"/>
                    </a:lnTo>
                    <a:lnTo>
                      <a:pt x="106" y="33"/>
                    </a:lnTo>
                    <a:lnTo>
                      <a:pt x="122" y="31"/>
                    </a:lnTo>
                    <a:lnTo>
                      <a:pt x="139" y="31"/>
                    </a:lnTo>
                    <a:lnTo>
                      <a:pt x="157" y="29"/>
                    </a:lnTo>
                    <a:lnTo>
                      <a:pt x="174" y="27"/>
                    </a:lnTo>
                    <a:lnTo>
                      <a:pt x="190" y="27"/>
                    </a:lnTo>
                    <a:lnTo>
                      <a:pt x="190" y="25"/>
                    </a:lnTo>
                    <a:lnTo>
                      <a:pt x="190" y="23"/>
                    </a:lnTo>
                    <a:lnTo>
                      <a:pt x="190" y="20"/>
                    </a:lnTo>
                    <a:lnTo>
                      <a:pt x="190" y="16"/>
                    </a:lnTo>
                    <a:lnTo>
                      <a:pt x="180" y="16"/>
                    </a:lnTo>
                    <a:lnTo>
                      <a:pt x="172" y="16"/>
                    </a:lnTo>
                    <a:lnTo>
                      <a:pt x="161" y="16"/>
                    </a:lnTo>
                    <a:lnTo>
                      <a:pt x="151" y="16"/>
                    </a:lnTo>
                    <a:lnTo>
                      <a:pt x="141" y="16"/>
                    </a:lnTo>
                    <a:lnTo>
                      <a:pt x="131" y="16"/>
                    </a:lnTo>
                    <a:lnTo>
                      <a:pt x="120" y="16"/>
                    </a:lnTo>
                    <a:lnTo>
                      <a:pt x="110" y="16"/>
                    </a:lnTo>
                    <a:lnTo>
                      <a:pt x="102" y="18"/>
                    </a:lnTo>
                    <a:lnTo>
                      <a:pt x="96" y="20"/>
                    </a:lnTo>
                    <a:lnTo>
                      <a:pt x="88" y="23"/>
                    </a:lnTo>
                    <a:lnTo>
                      <a:pt x="80" y="25"/>
                    </a:lnTo>
                    <a:lnTo>
                      <a:pt x="69" y="25"/>
                    </a:lnTo>
                    <a:lnTo>
                      <a:pt x="61" y="25"/>
                    </a:lnTo>
                    <a:lnTo>
                      <a:pt x="51" y="25"/>
                    </a:lnTo>
                    <a:lnTo>
                      <a:pt x="41" y="23"/>
                    </a:lnTo>
                    <a:lnTo>
                      <a:pt x="30" y="23"/>
                    </a:lnTo>
                    <a:lnTo>
                      <a:pt x="20" y="23"/>
                    </a:lnTo>
                    <a:lnTo>
                      <a:pt x="10" y="20"/>
                    </a:lnTo>
                    <a:lnTo>
                      <a:pt x="0" y="20"/>
                    </a:lnTo>
                    <a:lnTo>
                      <a:pt x="2" y="16"/>
                    </a:lnTo>
                    <a:lnTo>
                      <a:pt x="4" y="12"/>
                    </a:lnTo>
                    <a:lnTo>
                      <a:pt x="6" y="8"/>
                    </a:lnTo>
                    <a:lnTo>
                      <a:pt x="8" y="2"/>
                    </a:lnTo>
                    <a:lnTo>
                      <a:pt x="73" y="2"/>
                    </a:lnTo>
                    <a:lnTo>
                      <a:pt x="127" y="2"/>
                    </a:lnTo>
                    <a:lnTo>
                      <a:pt x="172" y="2"/>
                    </a:lnTo>
                    <a:lnTo>
                      <a:pt x="208" y="0"/>
                    </a:lnTo>
                    <a:lnTo>
                      <a:pt x="235" y="0"/>
                    </a:lnTo>
                    <a:lnTo>
                      <a:pt x="253" y="0"/>
                    </a:lnTo>
                    <a:lnTo>
                      <a:pt x="266" y="0"/>
                    </a:lnTo>
                    <a:lnTo>
                      <a:pt x="272" y="0"/>
                    </a:lnTo>
                    <a:lnTo>
                      <a:pt x="272" y="10"/>
                    </a:lnTo>
                    <a:lnTo>
                      <a:pt x="272" y="23"/>
                    </a:lnTo>
                    <a:lnTo>
                      <a:pt x="270" y="33"/>
                    </a:lnTo>
                    <a:lnTo>
                      <a:pt x="270" y="4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538"/>
              <p:cNvSpPr>
                <a:spLocks/>
              </p:cNvSpPr>
              <p:nvPr/>
            </p:nvSpPr>
            <p:spPr bwMode="auto">
              <a:xfrm>
                <a:off x="961" y="2773"/>
                <a:ext cx="282" cy="39"/>
              </a:xfrm>
              <a:custGeom>
                <a:avLst/>
                <a:gdLst>
                  <a:gd name="T0" fmla="*/ 282 w 282"/>
                  <a:gd name="T1" fmla="*/ 37 h 39"/>
                  <a:gd name="T2" fmla="*/ 255 w 282"/>
                  <a:gd name="T3" fmla="*/ 37 h 39"/>
                  <a:gd name="T4" fmla="*/ 223 w 282"/>
                  <a:gd name="T5" fmla="*/ 39 h 39"/>
                  <a:gd name="T6" fmla="*/ 184 w 282"/>
                  <a:gd name="T7" fmla="*/ 39 h 39"/>
                  <a:gd name="T8" fmla="*/ 143 w 282"/>
                  <a:gd name="T9" fmla="*/ 39 h 39"/>
                  <a:gd name="T10" fmla="*/ 100 w 282"/>
                  <a:gd name="T11" fmla="*/ 37 h 39"/>
                  <a:gd name="T12" fmla="*/ 61 w 282"/>
                  <a:gd name="T13" fmla="*/ 37 h 39"/>
                  <a:gd name="T14" fmla="*/ 26 w 282"/>
                  <a:gd name="T15" fmla="*/ 37 h 39"/>
                  <a:gd name="T16" fmla="*/ 0 w 282"/>
                  <a:gd name="T17" fmla="*/ 35 h 39"/>
                  <a:gd name="T18" fmla="*/ 0 w 282"/>
                  <a:gd name="T19" fmla="*/ 29 h 39"/>
                  <a:gd name="T20" fmla="*/ 2 w 282"/>
                  <a:gd name="T21" fmla="*/ 25 h 39"/>
                  <a:gd name="T22" fmla="*/ 2 w 282"/>
                  <a:gd name="T23" fmla="*/ 21 h 39"/>
                  <a:gd name="T24" fmla="*/ 4 w 282"/>
                  <a:gd name="T25" fmla="*/ 14 h 39"/>
                  <a:gd name="T26" fmla="*/ 28 w 282"/>
                  <a:gd name="T27" fmla="*/ 12 h 39"/>
                  <a:gd name="T28" fmla="*/ 53 w 282"/>
                  <a:gd name="T29" fmla="*/ 10 h 39"/>
                  <a:gd name="T30" fmla="*/ 79 w 282"/>
                  <a:gd name="T31" fmla="*/ 8 h 39"/>
                  <a:gd name="T32" fmla="*/ 104 w 282"/>
                  <a:gd name="T33" fmla="*/ 6 h 39"/>
                  <a:gd name="T34" fmla="*/ 131 w 282"/>
                  <a:gd name="T35" fmla="*/ 6 h 39"/>
                  <a:gd name="T36" fmla="*/ 157 w 282"/>
                  <a:gd name="T37" fmla="*/ 4 h 39"/>
                  <a:gd name="T38" fmla="*/ 182 w 282"/>
                  <a:gd name="T39" fmla="*/ 2 h 39"/>
                  <a:gd name="T40" fmla="*/ 208 w 282"/>
                  <a:gd name="T41" fmla="*/ 0 h 39"/>
                  <a:gd name="T42" fmla="*/ 216 w 282"/>
                  <a:gd name="T43" fmla="*/ 0 h 39"/>
                  <a:gd name="T44" fmla="*/ 225 w 282"/>
                  <a:gd name="T45" fmla="*/ 2 h 39"/>
                  <a:gd name="T46" fmla="*/ 233 w 282"/>
                  <a:gd name="T47" fmla="*/ 2 h 39"/>
                  <a:gd name="T48" fmla="*/ 241 w 282"/>
                  <a:gd name="T49" fmla="*/ 2 h 39"/>
                  <a:gd name="T50" fmla="*/ 249 w 282"/>
                  <a:gd name="T51" fmla="*/ 2 h 39"/>
                  <a:gd name="T52" fmla="*/ 259 w 282"/>
                  <a:gd name="T53" fmla="*/ 2 h 39"/>
                  <a:gd name="T54" fmla="*/ 268 w 282"/>
                  <a:gd name="T55" fmla="*/ 4 h 39"/>
                  <a:gd name="T56" fmla="*/ 276 w 282"/>
                  <a:gd name="T57" fmla="*/ 4 h 39"/>
                  <a:gd name="T58" fmla="*/ 278 w 282"/>
                  <a:gd name="T59" fmla="*/ 12 h 39"/>
                  <a:gd name="T60" fmla="*/ 278 w 282"/>
                  <a:gd name="T61" fmla="*/ 21 h 39"/>
                  <a:gd name="T62" fmla="*/ 280 w 282"/>
                  <a:gd name="T63" fmla="*/ 29 h 39"/>
                  <a:gd name="T64" fmla="*/ 282 w 282"/>
                  <a:gd name="T65" fmla="*/ 37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2"/>
                  <a:gd name="T100" fmla="*/ 0 h 39"/>
                  <a:gd name="T101" fmla="*/ 282 w 282"/>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2" h="39">
                    <a:moveTo>
                      <a:pt x="282" y="37"/>
                    </a:moveTo>
                    <a:lnTo>
                      <a:pt x="255" y="37"/>
                    </a:lnTo>
                    <a:lnTo>
                      <a:pt x="223" y="39"/>
                    </a:lnTo>
                    <a:lnTo>
                      <a:pt x="184" y="39"/>
                    </a:lnTo>
                    <a:lnTo>
                      <a:pt x="143" y="39"/>
                    </a:lnTo>
                    <a:lnTo>
                      <a:pt x="100" y="37"/>
                    </a:lnTo>
                    <a:lnTo>
                      <a:pt x="61" y="37"/>
                    </a:lnTo>
                    <a:lnTo>
                      <a:pt x="26" y="37"/>
                    </a:lnTo>
                    <a:lnTo>
                      <a:pt x="0" y="35"/>
                    </a:lnTo>
                    <a:lnTo>
                      <a:pt x="0" y="29"/>
                    </a:lnTo>
                    <a:lnTo>
                      <a:pt x="2" y="25"/>
                    </a:lnTo>
                    <a:lnTo>
                      <a:pt x="2" y="21"/>
                    </a:lnTo>
                    <a:lnTo>
                      <a:pt x="4" y="14"/>
                    </a:lnTo>
                    <a:lnTo>
                      <a:pt x="28" y="12"/>
                    </a:lnTo>
                    <a:lnTo>
                      <a:pt x="53" y="10"/>
                    </a:lnTo>
                    <a:lnTo>
                      <a:pt x="79" y="8"/>
                    </a:lnTo>
                    <a:lnTo>
                      <a:pt x="104" y="6"/>
                    </a:lnTo>
                    <a:lnTo>
                      <a:pt x="131" y="6"/>
                    </a:lnTo>
                    <a:lnTo>
                      <a:pt x="157" y="4"/>
                    </a:lnTo>
                    <a:lnTo>
                      <a:pt x="182" y="2"/>
                    </a:lnTo>
                    <a:lnTo>
                      <a:pt x="208" y="0"/>
                    </a:lnTo>
                    <a:lnTo>
                      <a:pt x="216" y="0"/>
                    </a:lnTo>
                    <a:lnTo>
                      <a:pt x="225" y="2"/>
                    </a:lnTo>
                    <a:lnTo>
                      <a:pt x="233" y="2"/>
                    </a:lnTo>
                    <a:lnTo>
                      <a:pt x="241" y="2"/>
                    </a:lnTo>
                    <a:lnTo>
                      <a:pt x="249" y="2"/>
                    </a:lnTo>
                    <a:lnTo>
                      <a:pt x="259" y="2"/>
                    </a:lnTo>
                    <a:lnTo>
                      <a:pt x="268" y="4"/>
                    </a:lnTo>
                    <a:lnTo>
                      <a:pt x="276" y="4"/>
                    </a:lnTo>
                    <a:lnTo>
                      <a:pt x="278" y="12"/>
                    </a:lnTo>
                    <a:lnTo>
                      <a:pt x="278" y="21"/>
                    </a:lnTo>
                    <a:lnTo>
                      <a:pt x="280" y="29"/>
                    </a:lnTo>
                    <a:lnTo>
                      <a:pt x="282" y="3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539"/>
              <p:cNvSpPr>
                <a:spLocks/>
              </p:cNvSpPr>
              <p:nvPr/>
            </p:nvSpPr>
            <p:spPr bwMode="auto">
              <a:xfrm>
                <a:off x="969" y="2710"/>
                <a:ext cx="249" cy="53"/>
              </a:xfrm>
              <a:custGeom>
                <a:avLst/>
                <a:gdLst>
                  <a:gd name="T0" fmla="*/ 245 w 249"/>
                  <a:gd name="T1" fmla="*/ 41 h 53"/>
                  <a:gd name="T2" fmla="*/ 243 w 249"/>
                  <a:gd name="T3" fmla="*/ 43 h 53"/>
                  <a:gd name="T4" fmla="*/ 239 w 249"/>
                  <a:gd name="T5" fmla="*/ 45 h 53"/>
                  <a:gd name="T6" fmla="*/ 233 w 249"/>
                  <a:gd name="T7" fmla="*/ 45 h 53"/>
                  <a:gd name="T8" fmla="*/ 227 w 249"/>
                  <a:gd name="T9" fmla="*/ 47 h 53"/>
                  <a:gd name="T10" fmla="*/ 212 w 249"/>
                  <a:gd name="T11" fmla="*/ 47 h 53"/>
                  <a:gd name="T12" fmla="*/ 196 w 249"/>
                  <a:gd name="T13" fmla="*/ 49 h 53"/>
                  <a:gd name="T14" fmla="*/ 172 w 249"/>
                  <a:gd name="T15" fmla="*/ 49 h 53"/>
                  <a:gd name="T16" fmla="*/ 139 w 249"/>
                  <a:gd name="T17" fmla="*/ 51 h 53"/>
                  <a:gd name="T18" fmla="*/ 120 w 249"/>
                  <a:gd name="T19" fmla="*/ 51 h 53"/>
                  <a:gd name="T20" fmla="*/ 104 w 249"/>
                  <a:gd name="T21" fmla="*/ 51 h 53"/>
                  <a:gd name="T22" fmla="*/ 86 w 249"/>
                  <a:gd name="T23" fmla="*/ 51 h 53"/>
                  <a:gd name="T24" fmla="*/ 69 w 249"/>
                  <a:gd name="T25" fmla="*/ 51 h 53"/>
                  <a:gd name="T26" fmla="*/ 53 w 249"/>
                  <a:gd name="T27" fmla="*/ 53 h 53"/>
                  <a:gd name="T28" fmla="*/ 35 w 249"/>
                  <a:gd name="T29" fmla="*/ 53 h 53"/>
                  <a:gd name="T30" fmla="*/ 18 w 249"/>
                  <a:gd name="T31" fmla="*/ 53 h 53"/>
                  <a:gd name="T32" fmla="*/ 0 w 249"/>
                  <a:gd name="T33" fmla="*/ 53 h 53"/>
                  <a:gd name="T34" fmla="*/ 0 w 249"/>
                  <a:gd name="T35" fmla="*/ 39 h 53"/>
                  <a:gd name="T36" fmla="*/ 0 w 249"/>
                  <a:gd name="T37" fmla="*/ 26 h 53"/>
                  <a:gd name="T38" fmla="*/ 0 w 249"/>
                  <a:gd name="T39" fmla="*/ 12 h 53"/>
                  <a:gd name="T40" fmla="*/ 0 w 249"/>
                  <a:gd name="T41" fmla="*/ 0 h 53"/>
                  <a:gd name="T42" fmla="*/ 31 w 249"/>
                  <a:gd name="T43" fmla="*/ 0 h 53"/>
                  <a:gd name="T44" fmla="*/ 59 w 249"/>
                  <a:gd name="T45" fmla="*/ 2 h 53"/>
                  <a:gd name="T46" fmla="*/ 90 w 249"/>
                  <a:gd name="T47" fmla="*/ 2 h 53"/>
                  <a:gd name="T48" fmla="*/ 118 w 249"/>
                  <a:gd name="T49" fmla="*/ 2 h 53"/>
                  <a:gd name="T50" fmla="*/ 149 w 249"/>
                  <a:gd name="T51" fmla="*/ 2 h 53"/>
                  <a:gd name="T52" fmla="*/ 178 w 249"/>
                  <a:gd name="T53" fmla="*/ 2 h 53"/>
                  <a:gd name="T54" fmla="*/ 208 w 249"/>
                  <a:gd name="T55" fmla="*/ 2 h 53"/>
                  <a:gd name="T56" fmla="*/ 239 w 249"/>
                  <a:gd name="T57" fmla="*/ 2 h 53"/>
                  <a:gd name="T58" fmla="*/ 241 w 249"/>
                  <a:gd name="T59" fmla="*/ 4 h 53"/>
                  <a:gd name="T60" fmla="*/ 243 w 249"/>
                  <a:gd name="T61" fmla="*/ 6 h 53"/>
                  <a:gd name="T62" fmla="*/ 245 w 249"/>
                  <a:gd name="T63" fmla="*/ 8 h 53"/>
                  <a:gd name="T64" fmla="*/ 249 w 249"/>
                  <a:gd name="T65" fmla="*/ 10 h 53"/>
                  <a:gd name="T66" fmla="*/ 249 w 249"/>
                  <a:gd name="T67" fmla="*/ 16 h 53"/>
                  <a:gd name="T68" fmla="*/ 249 w 249"/>
                  <a:gd name="T69" fmla="*/ 24 h 53"/>
                  <a:gd name="T70" fmla="*/ 247 w 249"/>
                  <a:gd name="T71" fmla="*/ 33 h 53"/>
                  <a:gd name="T72" fmla="*/ 245 w 249"/>
                  <a:gd name="T73" fmla="*/ 41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53"/>
                  <a:gd name="T113" fmla="*/ 249 w 249"/>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53">
                    <a:moveTo>
                      <a:pt x="245" y="41"/>
                    </a:moveTo>
                    <a:lnTo>
                      <a:pt x="243" y="43"/>
                    </a:lnTo>
                    <a:lnTo>
                      <a:pt x="239" y="45"/>
                    </a:lnTo>
                    <a:lnTo>
                      <a:pt x="233" y="45"/>
                    </a:lnTo>
                    <a:lnTo>
                      <a:pt x="227" y="47"/>
                    </a:lnTo>
                    <a:lnTo>
                      <a:pt x="212" y="47"/>
                    </a:lnTo>
                    <a:lnTo>
                      <a:pt x="196" y="49"/>
                    </a:lnTo>
                    <a:lnTo>
                      <a:pt x="172" y="49"/>
                    </a:lnTo>
                    <a:lnTo>
                      <a:pt x="139" y="51"/>
                    </a:lnTo>
                    <a:lnTo>
                      <a:pt x="120" y="51"/>
                    </a:lnTo>
                    <a:lnTo>
                      <a:pt x="104" y="51"/>
                    </a:lnTo>
                    <a:lnTo>
                      <a:pt x="86" y="51"/>
                    </a:lnTo>
                    <a:lnTo>
                      <a:pt x="69" y="51"/>
                    </a:lnTo>
                    <a:lnTo>
                      <a:pt x="53" y="53"/>
                    </a:lnTo>
                    <a:lnTo>
                      <a:pt x="35" y="53"/>
                    </a:lnTo>
                    <a:lnTo>
                      <a:pt x="18" y="53"/>
                    </a:lnTo>
                    <a:lnTo>
                      <a:pt x="0" y="53"/>
                    </a:lnTo>
                    <a:lnTo>
                      <a:pt x="0" y="39"/>
                    </a:lnTo>
                    <a:lnTo>
                      <a:pt x="0" y="26"/>
                    </a:lnTo>
                    <a:lnTo>
                      <a:pt x="0" y="12"/>
                    </a:lnTo>
                    <a:lnTo>
                      <a:pt x="0" y="0"/>
                    </a:lnTo>
                    <a:lnTo>
                      <a:pt x="31" y="0"/>
                    </a:lnTo>
                    <a:lnTo>
                      <a:pt x="59" y="2"/>
                    </a:lnTo>
                    <a:lnTo>
                      <a:pt x="90" y="2"/>
                    </a:lnTo>
                    <a:lnTo>
                      <a:pt x="118" y="2"/>
                    </a:lnTo>
                    <a:lnTo>
                      <a:pt x="149" y="2"/>
                    </a:lnTo>
                    <a:lnTo>
                      <a:pt x="178" y="2"/>
                    </a:lnTo>
                    <a:lnTo>
                      <a:pt x="208" y="2"/>
                    </a:lnTo>
                    <a:lnTo>
                      <a:pt x="239" y="2"/>
                    </a:lnTo>
                    <a:lnTo>
                      <a:pt x="241" y="4"/>
                    </a:lnTo>
                    <a:lnTo>
                      <a:pt x="243" y="6"/>
                    </a:lnTo>
                    <a:lnTo>
                      <a:pt x="245" y="8"/>
                    </a:lnTo>
                    <a:lnTo>
                      <a:pt x="249" y="10"/>
                    </a:lnTo>
                    <a:lnTo>
                      <a:pt x="249" y="16"/>
                    </a:lnTo>
                    <a:lnTo>
                      <a:pt x="249" y="24"/>
                    </a:lnTo>
                    <a:lnTo>
                      <a:pt x="247" y="33"/>
                    </a:lnTo>
                    <a:lnTo>
                      <a:pt x="245" y="4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540"/>
              <p:cNvSpPr>
                <a:spLocks/>
              </p:cNvSpPr>
              <p:nvPr/>
            </p:nvSpPr>
            <p:spPr bwMode="auto">
              <a:xfrm>
                <a:off x="948" y="2559"/>
                <a:ext cx="272" cy="133"/>
              </a:xfrm>
              <a:custGeom>
                <a:avLst/>
                <a:gdLst>
                  <a:gd name="T0" fmla="*/ 272 w 272"/>
                  <a:gd name="T1" fmla="*/ 112 h 133"/>
                  <a:gd name="T2" fmla="*/ 270 w 272"/>
                  <a:gd name="T3" fmla="*/ 116 h 133"/>
                  <a:gd name="T4" fmla="*/ 268 w 272"/>
                  <a:gd name="T5" fmla="*/ 120 h 133"/>
                  <a:gd name="T6" fmla="*/ 266 w 272"/>
                  <a:gd name="T7" fmla="*/ 126 h 133"/>
                  <a:gd name="T8" fmla="*/ 264 w 272"/>
                  <a:gd name="T9" fmla="*/ 131 h 133"/>
                  <a:gd name="T10" fmla="*/ 231 w 272"/>
                  <a:gd name="T11" fmla="*/ 131 h 133"/>
                  <a:gd name="T12" fmla="*/ 207 w 272"/>
                  <a:gd name="T13" fmla="*/ 129 h 133"/>
                  <a:gd name="T14" fmla="*/ 191 w 272"/>
                  <a:gd name="T15" fmla="*/ 129 h 133"/>
                  <a:gd name="T16" fmla="*/ 178 w 272"/>
                  <a:gd name="T17" fmla="*/ 129 h 133"/>
                  <a:gd name="T18" fmla="*/ 170 w 272"/>
                  <a:gd name="T19" fmla="*/ 129 h 133"/>
                  <a:gd name="T20" fmla="*/ 166 w 272"/>
                  <a:gd name="T21" fmla="*/ 129 h 133"/>
                  <a:gd name="T22" fmla="*/ 164 w 272"/>
                  <a:gd name="T23" fmla="*/ 131 h 133"/>
                  <a:gd name="T24" fmla="*/ 162 w 272"/>
                  <a:gd name="T25" fmla="*/ 131 h 133"/>
                  <a:gd name="T26" fmla="*/ 150 w 272"/>
                  <a:gd name="T27" fmla="*/ 133 h 133"/>
                  <a:gd name="T28" fmla="*/ 139 w 272"/>
                  <a:gd name="T29" fmla="*/ 133 h 133"/>
                  <a:gd name="T30" fmla="*/ 129 w 272"/>
                  <a:gd name="T31" fmla="*/ 133 h 133"/>
                  <a:gd name="T32" fmla="*/ 115 w 272"/>
                  <a:gd name="T33" fmla="*/ 133 h 133"/>
                  <a:gd name="T34" fmla="*/ 96 w 272"/>
                  <a:gd name="T35" fmla="*/ 133 h 133"/>
                  <a:gd name="T36" fmla="*/ 72 w 272"/>
                  <a:gd name="T37" fmla="*/ 131 h 133"/>
                  <a:gd name="T38" fmla="*/ 41 w 272"/>
                  <a:gd name="T39" fmla="*/ 129 h 133"/>
                  <a:gd name="T40" fmla="*/ 0 w 272"/>
                  <a:gd name="T41" fmla="*/ 129 h 133"/>
                  <a:gd name="T42" fmla="*/ 4 w 272"/>
                  <a:gd name="T43" fmla="*/ 108 h 133"/>
                  <a:gd name="T44" fmla="*/ 11 w 272"/>
                  <a:gd name="T45" fmla="*/ 88 h 133"/>
                  <a:gd name="T46" fmla="*/ 25 w 272"/>
                  <a:gd name="T47" fmla="*/ 57 h 133"/>
                  <a:gd name="T48" fmla="*/ 52 w 272"/>
                  <a:gd name="T49" fmla="*/ 2 h 133"/>
                  <a:gd name="T50" fmla="*/ 88 w 272"/>
                  <a:gd name="T51" fmla="*/ 0 h 133"/>
                  <a:gd name="T52" fmla="*/ 117 w 272"/>
                  <a:gd name="T53" fmla="*/ 0 h 133"/>
                  <a:gd name="T54" fmla="*/ 139 w 272"/>
                  <a:gd name="T55" fmla="*/ 0 h 133"/>
                  <a:gd name="T56" fmla="*/ 158 w 272"/>
                  <a:gd name="T57" fmla="*/ 0 h 133"/>
                  <a:gd name="T58" fmla="*/ 174 w 272"/>
                  <a:gd name="T59" fmla="*/ 0 h 133"/>
                  <a:gd name="T60" fmla="*/ 191 w 272"/>
                  <a:gd name="T61" fmla="*/ 0 h 133"/>
                  <a:gd name="T62" fmla="*/ 211 w 272"/>
                  <a:gd name="T63" fmla="*/ 2 h 133"/>
                  <a:gd name="T64" fmla="*/ 236 w 272"/>
                  <a:gd name="T65" fmla="*/ 4 h 133"/>
                  <a:gd name="T66" fmla="*/ 254 w 272"/>
                  <a:gd name="T67" fmla="*/ 53 h 133"/>
                  <a:gd name="T68" fmla="*/ 264 w 272"/>
                  <a:gd name="T69" fmla="*/ 82 h 133"/>
                  <a:gd name="T70" fmla="*/ 268 w 272"/>
                  <a:gd name="T71" fmla="*/ 98 h 133"/>
                  <a:gd name="T72" fmla="*/ 272 w 272"/>
                  <a:gd name="T73" fmla="*/ 112 h 1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133"/>
                  <a:gd name="T113" fmla="*/ 272 w 272"/>
                  <a:gd name="T114" fmla="*/ 133 h 1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133">
                    <a:moveTo>
                      <a:pt x="272" y="112"/>
                    </a:moveTo>
                    <a:lnTo>
                      <a:pt x="270" y="116"/>
                    </a:lnTo>
                    <a:lnTo>
                      <a:pt x="268" y="120"/>
                    </a:lnTo>
                    <a:lnTo>
                      <a:pt x="266" y="126"/>
                    </a:lnTo>
                    <a:lnTo>
                      <a:pt x="264" y="131"/>
                    </a:lnTo>
                    <a:lnTo>
                      <a:pt x="231" y="131"/>
                    </a:lnTo>
                    <a:lnTo>
                      <a:pt x="207" y="129"/>
                    </a:lnTo>
                    <a:lnTo>
                      <a:pt x="191" y="129"/>
                    </a:lnTo>
                    <a:lnTo>
                      <a:pt x="178" y="129"/>
                    </a:lnTo>
                    <a:lnTo>
                      <a:pt x="170" y="129"/>
                    </a:lnTo>
                    <a:lnTo>
                      <a:pt x="166" y="129"/>
                    </a:lnTo>
                    <a:lnTo>
                      <a:pt x="164" y="131"/>
                    </a:lnTo>
                    <a:lnTo>
                      <a:pt x="162" y="131"/>
                    </a:lnTo>
                    <a:lnTo>
                      <a:pt x="150" y="133"/>
                    </a:lnTo>
                    <a:lnTo>
                      <a:pt x="139" y="133"/>
                    </a:lnTo>
                    <a:lnTo>
                      <a:pt x="129" y="133"/>
                    </a:lnTo>
                    <a:lnTo>
                      <a:pt x="115" y="133"/>
                    </a:lnTo>
                    <a:lnTo>
                      <a:pt x="96" y="133"/>
                    </a:lnTo>
                    <a:lnTo>
                      <a:pt x="72" y="131"/>
                    </a:lnTo>
                    <a:lnTo>
                      <a:pt x="41" y="129"/>
                    </a:lnTo>
                    <a:lnTo>
                      <a:pt x="0" y="129"/>
                    </a:lnTo>
                    <a:lnTo>
                      <a:pt x="4" y="108"/>
                    </a:lnTo>
                    <a:lnTo>
                      <a:pt x="11" y="88"/>
                    </a:lnTo>
                    <a:lnTo>
                      <a:pt x="25" y="57"/>
                    </a:lnTo>
                    <a:lnTo>
                      <a:pt x="52" y="2"/>
                    </a:lnTo>
                    <a:lnTo>
                      <a:pt x="88" y="0"/>
                    </a:lnTo>
                    <a:lnTo>
                      <a:pt x="117" y="0"/>
                    </a:lnTo>
                    <a:lnTo>
                      <a:pt x="139" y="0"/>
                    </a:lnTo>
                    <a:lnTo>
                      <a:pt x="158" y="0"/>
                    </a:lnTo>
                    <a:lnTo>
                      <a:pt x="174" y="0"/>
                    </a:lnTo>
                    <a:lnTo>
                      <a:pt x="191" y="0"/>
                    </a:lnTo>
                    <a:lnTo>
                      <a:pt x="211" y="2"/>
                    </a:lnTo>
                    <a:lnTo>
                      <a:pt x="236" y="4"/>
                    </a:lnTo>
                    <a:lnTo>
                      <a:pt x="254" y="53"/>
                    </a:lnTo>
                    <a:lnTo>
                      <a:pt x="264" y="82"/>
                    </a:lnTo>
                    <a:lnTo>
                      <a:pt x="268" y="98"/>
                    </a:lnTo>
                    <a:lnTo>
                      <a:pt x="272" y="11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541"/>
              <p:cNvSpPr>
                <a:spLocks/>
              </p:cNvSpPr>
              <p:nvPr/>
            </p:nvSpPr>
            <p:spPr bwMode="auto">
              <a:xfrm>
                <a:off x="965" y="2859"/>
                <a:ext cx="49" cy="14"/>
              </a:xfrm>
              <a:custGeom>
                <a:avLst/>
                <a:gdLst>
                  <a:gd name="T0" fmla="*/ 49 w 49"/>
                  <a:gd name="T1" fmla="*/ 12 h 14"/>
                  <a:gd name="T2" fmla="*/ 37 w 49"/>
                  <a:gd name="T3" fmla="*/ 12 h 14"/>
                  <a:gd name="T4" fmla="*/ 24 w 49"/>
                  <a:gd name="T5" fmla="*/ 12 h 14"/>
                  <a:gd name="T6" fmla="*/ 12 w 49"/>
                  <a:gd name="T7" fmla="*/ 12 h 14"/>
                  <a:gd name="T8" fmla="*/ 0 w 49"/>
                  <a:gd name="T9" fmla="*/ 14 h 14"/>
                  <a:gd name="T10" fmla="*/ 0 w 49"/>
                  <a:gd name="T11" fmla="*/ 10 h 14"/>
                  <a:gd name="T12" fmla="*/ 0 w 49"/>
                  <a:gd name="T13" fmla="*/ 6 h 14"/>
                  <a:gd name="T14" fmla="*/ 0 w 49"/>
                  <a:gd name="T15" fmla="*/ 4 h 14"/>
                  <a:gd name="T16" fmla="*/ 2 w 49"/>
                  <a:gd name="T17" fmla="*/ 0 h 14"/>
                  <a:gd name="T18" fmla="*/ 26 w 49"/>
                  <a:gd name="T19" fmla="*/ 2 h 14"/>
                  <a:gd name="T20" fmla="*/ 41 w 49"/>
                  <a:gd name="T21" fmla="*/ 4 h 14"/>
                  <a:gd name="T22" fmla="*/ 47 w 49"/>
                  <a:gd name="T23" fmla="*/ 8 h 14"/>
                  <a:gd name="T24" fmla="*/ 49 w 49"/>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4"/>
                  <a:gd name="T41" fmla="*/ 49 w 49"/>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4">
                    <a:moveTo>
                      <a:pt x="49" y="12"/>
                    </a:moveTo>
                    <a:lnTo>
                      <a:pt x="37" y="12"/>
                    </a:lnTo>
                    <a:lnTo>
                      <a:pt x="24" y="12"/>
                    </a:lnTo>
                    <a:lnTo>
                      <a:pt x="12" y="12"/>
                    </a:lnTo>
                    <a:lnTo>
                      <a:pt x="0" y="14"/>
                    </a:lnTo>
                    <a:lnTo>
                      <a:pt x="0" y="10"/>
                    </a:lnTo>
                    <a:lnTo>
                      <a:pt x="0" y="6"/>
                    </a:lnTo>
                    <a:lnTo>
                      <a:pt x="0" y="4"/>
                    </a:lnTo>
                    <a:lnTo>
                      <a:pt x="2" y="0"/>
                    </a:lnTo>
                    <a:lnTo>
                      <a:pt x="26" y="2"/>
                    </a:lnTo>
                    <a:lnTo>
                      <a:pt x="41" y="4"/>
                    </a:lnTo>
                    <a:lnTo>
                      <a:pt x="47" y="8"/>
                    </a:lnTo>
                    <a:lnTo>
                      <a:pt x="49" y="1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Freeform 542"/>
              <p:cNvSpPr>
                <a:spLocks/>
              </p:cNvSpPr>
              <p:nvPr/>
            </p:nvSpPr>
            <p:spPr bwMode="auto">
              <a:xfrm>
                <a:off x="537" y="3136"/>
                <a:ext cx="442" cy="61"/>
              </a:xfrm>
              <a:custGeom>
                <a:avLst/>
                <a:gdLst>
                  <a:gd name="T0" fmla="*/ 442 w 442"/>
                  <a:gd name="T1" fmla="*/ 37 h 61"/>
                  <a:gd name="T2" fmla="*/ 420 w 442"/>
                  <a:gd name="T3" fmla="*/ 39 h 61"/>
                  <a:gd name="T4" fmla="*/ 397 w 442"/>
                  <a:gd name="T5" fmla="*/ 41 h 61"/>
                  <a:gd name="T6" fmla="*/ 375 w 442"/>
                  <a:gd name="T7" fmla="*/ 43 h 61"/>
                  <a:gd name="T8" fmla="*/ 352 w 442"/>
                  <a:gd name="T9" fmla="*/ 45 h 61"/>
                  <a:gd name="T10" fmla="*/ 330 w 442"/>
                  <a:gd name="T11" fmla="*/ 49 h 61"/>
                  <a:gd name="T12" fmla="*/ 305 w 442"/>
                  <a:gd name="T13" fmla="*/ 51 h 61"/>
                  <a:gd name="T14" fmla="*/ 283 w 442"/>
                  <a:gd name="T15" fmla="*/ 53 h 61"/>
                  <a:gd name="T16" fmla="*/ 260 w 442"/>
                  <a:gd name="T17" fmla="*/ 55 h 61"/>
                  <a:gd name="T18" fmla="*/ 227 w 442"/>
                  <a:gd name="T19" fmla="*/ 55 h 61"/>
                  <a:gd name="T20" fmla="*/ 197 w 442"/>
                  <a:gd name="T21" fmla="*/ 55 h 61"/>
                  <a:gd name="T22" fmla="*/ 164 w 442"/>
                  <a:gd name="T23" fmla="*/ 55 h 61"/>
                  <a:gd name="T24" fmla="*/ 131 w 442"/>
                  <a:gd name="T25" fmla="*/ 57 h 61"/>
                  <a:gd name="T26" fmla="*/ 99 w 442"/>
                  <a:gd name="T27" fmla="*/ 57 h 61"/>
                  <a:gd name="T28" fmla="*/ 68 w 442"/>
                  <a:gd name="T29" fmla="*/ 59 h 61"/>
                  <a:gd name="T30" fmla="*/ 35 w 442"/>
                  <a:gd name="T31" fmla="*/ 59 h 61"/>
                  <a:gd name="T32" fmla="*/ 2 w 442"/>
                  <a:gd name="T33" fmla="*/ 61 h 61"/>
                  <a:gd name="T34" fmla="*/ 2 w 442"/>
                  <a:gd name="T35" fmla="*/ 51 h 61"/>
                  <a:gd name="T36" fmla="*/ 2 w 442"/>
                  <a:gd name="T37" fmla="*/ 43 h 61"/>
                  <a:gd name="T38" fmla="*/ 2 w 442"/>
                  <a:gd name="T39" fmla="*/ 33 h 61"/>
                  <a:gd name="T40" fmla="*/ 0 w 442"/>
                  <a:gd name="T41" fmla="*/ 25 h 61"/>
                  <a:gd name="T42" fmla="*/ 21 w 442"/>
                  <a:gd name="T43" fmla="*/ 23 h 61"/>
                  <a:gd name="T44" fmla="*/ 37 w 442"/>
                  <a:gd name="T45" fmla="*/ 20 h 61"/>
                  <a:gd name="T46" fmla="*/ 56 w 442"/>
                  <a:gd name="T47" fmla="*/ 20 h 61"/>
                  <a:gd name="T48" fmla="*/ 76 w 442"/>
                  <a:gd name="T49" fmla="*/ 16 h 61"/>
                  <a:gd name="T50" fmla="*/ 101 w 442"/>
                  <a:gd name="T51" fmla="*/ 14 h 61"/>
                  <a:gd name="T52" fmla="*/ 133 w 442"/>
                  <a:gd name="T53" fmla="*/ 12 h 61"/>
                  <a:gd name="T54" fmla="*/ 176 w 442"/>
                  <a:gd name="T55" fmla="*/ 8 h 61"/>
                  <a:gd name="T56" fmla="*/ 231 w 442"/>
                  <a:gd name="T57" fmla="*/ 4 h 61"/>
                  <a:gd name="T58" fmla="*/ 254 w 442"/>
                  <a:gd name="T59" fmla="*/ 4 h 61"/>
                  <a:gd name="T60" fmla="*/ 276 w 442"/>
                  <a:gd name="T61" fmla="*/ 4 h 61"/>
                  <a:gd name="T62" fmla="*/ 299 w 442"/>
                  <a:gd name="T63" fmla="*/ 4 h 61"/>
                  <a:gd name="T64" fmla="*/ 321 w 442"/>
                  <a:gd name="T65" fmla="*/ 2 h 61"/>
                  <a:gd name="T66" fmla="*/ 344 w 442"/>
                  <a:gd name="T67" fmla="*/ 2 h 61"/>
                  <a:gd name="T68" fmla="*/ 366 w 442"/>
                  <a:gd name="T69" fmla="*/ 2 h 61"/>
                  <a:gd name="T70" fmla="*/ 389 w 442"/>
                  <a:gd name="T71" fmla="*/ 0 h 61"/>
                  <a:gd name="T72" fmla="*/ 411 w 442"/>
                  <a:gd name="T73" fmla="*/ 0 h 61"/>
                  <a:gd name="T74" fmla="*/ 418 w 442"/>
                  <a:gd name="T75" fmla="*/ 2 h 61"/>
                  <a:gd name="T76" fmla="*/ 426 w 442"/>
                  <a:gd name="T77" fmla="*/ 2 h 61"/>
                  <a:gd name="T78" fmla="*/ 434 w 442"/>
                  <a:gd name="T79" fmla="*/ 4 h 61"/>
                  <a:gd name="T80" fmla="*/ 442 w 442"/>
                  <a:gd name="T81" fmla="*/ 6 h 61"/>
                  <a:gd name="T82" fmla="*/ 442 w 442"/>
                  <a:gd name="T83" fmla="*/ 14 h 61"/>
                  <a:gd name="T84" fmla="*/ 442 w 442"/>
                  <a:gd name="T85" fmla="*/ 20 h 61"/>
                  <a:gd name="T86" fmla="*/ 442 w 442"/>
                  <a:gd name="T87" fmla="*/ 29 h 61"/>
                  <a:gd name="T88" fmla="*/ 442 w 442"/>
                  <a:gd name="T89" fmla="*/ 37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2"/>
                  <a:gd name="T136" fmla="*/ 0 h 61"/>
                  <a:gd name="T137" fmla="*/ 442 w 442"/>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2" h="61">
                    <a:moveTo>
                      <a:pt x="442" y="37"/>
                    </a:moveTo>
                    <a:lnTo>
                      <a:pt x="420" y="39"/>
                    </a:lnTo>
                    <a:lnTo>
                      <a:pt x="397" y="41"/>
                    </a:lnTo>
                    <a:lnTo>
                      <a:pt x="375" y="43"/>
                    </a:lnTo>
                    <a:lnTo>
                      <a:pt x="352" y="45"/>
                    </a:lnTo>
                    <a:lnTo>
                      <a:pt x="330" y="49"/>
                    </a:lnTo>
                    <a:lnTo>
                      <a:pt x="305" y="51"/>
                    </a:lnTo>
                    <a:lnTo>
                      <a:pt x="283" y="53"/>
                    </a:lnTo>
                    <a:lnTo>
                      <a:pt x="260" y="55"/>
                    </a:lnTo>
                    <a:lnTo>
                      <a:pt x="227" y="55"/>
                    </a:lnTo>
                    <a:lnTo>
                      <a:pt x="197" y="55"/>
                    </a:lnTo>
                    <a:lnTo>
                      <a:pt x="164" y="55"/>
                    </a:lnTo>
                    <a:lnTo>
                      <a:pt x="131" y="57"/>
                    </a:lnTo>
                    <a:lnTo>
                      <a:pt x="99" y="57"/>
                    </a:lnTo>
                    <a:lnTo>
                      <a:pt x="68" y="59"/>
                    </a:lnTo>
                    <a:lnTo>
                      <a:pt x="35" y="59"/>
                    </a:lnTo>
                    <a:lnTo>
                      <a:pt x="2" y="61"/>
                    </a:lnTo>
                    <a:lnTo>
                      <a:pt x="2" y="51"/>
                    </a:lnTo>
                    <a:lnTo>
                      <a:pt x="2" y="43"/>
                    </a:lnTo>
                    <a:lnTo>
                      <a:pt x="2" y="33"/>
                    </a:lnTo>
                    <a:lnTo>
                      <a:pt x="0" y="25"/>
                    </a:lnTo>
                    <a:lnTo>
                      <a:pt x="21" y="23"/>
                    </a:lnTo>
                    <a:lnTo>
                      <a:pt x="37" y="20"/>
                    </a:lnTo>
                    <a:lnTo>
                      <a:pt x="56" y="20"/>
                    </a:lnTo>
                    <a:lnTo>
                      <a:pt x="76" y="16"/>
                    </a:lnTo>
                    <a:lnTo>
                      <a:pt x="101" y="14"/>
                    </a:lnTo>
                    <a:lnTo>
                      <a:pt x="133" y="12"/>
                    </a:lnTo>
                    <a:lnTo>
                      <a:pt x="176" y="8"/>
                    </a:lnTo>
                    <a:lnTo>
                      <a:pt x="231" y="4"/>
                    </a:lnTo>
                    <a:lnTo>
                      <a:pt x="254" y="4"/>
                    </a:lnTo>
                    <a:lnTo>
                      <a:pt x="276" y="4"/>
                    </a:lnTo>
                    <a:lnTo>
                      <a:pt x="299" y="4"/>
                    </a:lnTo>
                    <a:lnTo>
                      <a:pt x="321" y="2"/>
                    </a:lnTo>
                    <a:lnTo>
                      <a:pt x="344" y="2"/>
                    </a:lnTo>
                    <a:lnTo>
                      <a:pt x="366" y="2"/>
                    </a:lnTo>
                    <a:lnTo>
                      <a:pt x="389" y="0"/>
                    </a:lnTo>
                    <a:lnTo>
                      <a:pt x="411" y="0"/>
                    </a:lnTo>
                    <a:lnTo>
                      <a:pt x="418" y="2"/>
                    </a:lnTo>
                    <a:lnTo>
                      <a:pt x="426" y="2"/>
                    </a:lnTo>
                    <a:lnTo>
                      <a:pt x="434" y="4"/>
                    </a:lnTo>
                    <a:lnTo>
                      <a:pt x="442" y="6"/>
                    </a:lnTo>
                    <a:lnTo>
                      <a:pt x="442" y="14"/>
                    </a:lnTo>
                    <a:lnTo>
                      <a:pt x="442" y="20"/>
                    </a:lnTo>
                    <a:lnTo>
                      <a:pt x="442" y="29"/>
                    </a:lnTo>
                    <a:lnTo>
                      <a:pt x="442" y="37"/>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2" name="Freeform 543"/>
              <p:cNvSpPr>
                <a:spLocks/>
              </p:cNvSpPr>
              <p:nvPr/>
            </p:nvSpPr>
            <p:spPr bwMode="auto">
              <a:xfrm>
                <a:off x="582" y="3057"/>
                <a:ext cx="391" cy="81"/>
              </a:xfrm>
              <a:custGeom>
                <a:avLst/>
                <a:gdLst>
                  <a:gd name="T0" fmla="*/ 391 w 391"/>
                  <a:gd name="T1" fmla="*/ 63 h 81"/>
                  <a:gd name="T2" fmla="*/ 330 w 391"/>
                  <a:gd name="T3" fmla="*/ 67 h 81"/>
                  <a:gd name="T4" fmla="*/ 274 w 391"/>
                  <a:gd name="T5" fmla="*/ 69 h 81"/>
                  <a:gd name="T6" fmla="*/ 227 w 391"/>
                  <a:gd name="T7" fmla="*/ 73 h 81"/>
                  <a:gd name="T8" fmla="*/ 186 w 391"/>
                  <a:gd name="T9" fmla="*/ 75 h 81"/>
                  <a:gd name="T10" fmla="*/ 152 w 391"/>
                  <a:gd name="T11" fmla="*/ 77 h 81"/>
                  <a:gd name="T12" fmla="*/ 121 w 391"/>
                  <a:gd name="T13" fmla="*/ 77 h 81"/>
                  <a:gd name="T14" fmla="*/ 99 w 391"/>
                  <a:gd name="T15" fmla="*/ 79 h 81"/>
                  <a:gd name="T16" fmla="*/ 78 w 391"/>
                  <a:gd name="T17" fmla="*/ 79 h 81"/>
                  <a:gd name="T18" fmla="*/ 62 w 391"/>
                  <a:gd name="T19" fmla="*/ 81 h 81"/>
                  <a:gd name="T20" fmla="*/ 47 w 391"/>
                  <a:gd name="T21" fmla="*/ 81 h 81"/>
                  <a:gd name="T22" fmla="*/ 37 w 391"/>
                  <a:gd name="T23" fmla="*/ 81 h 81"/>
                  <a:gd name="T24" fmla="*/ 29 w 391"/>
                  <a:gd name="T25" fmla="*/ 81 h 81"/>
                  <a:gd name="T26" fmla="*/ 23 w 391"/>
                  <a:gd name="T27" fmla="*/ 81 h 81"/>
                  <a:gd name="T28" fmla="*/ 17 w 391"/>
                  <a:gd name="T29" fmla="*/ 81 h 81"/>
                  <a:gd name="T30" fmla="*/ 13 w 391"/>
                  <a:gd name="T31" fmla="*/ 79 h 81"/>
                  <a:gd name="T32" fmla="*/ 7 w 391"/>
                  <a:gd name="T33" fmla="*/ 79 h 81"/>
                  <a:gd name="T34" fmla="*/ 2 w 391"/>
                  <a:gd name="T35" fmla="*/ 61 h 81"/>
                  <a:gd name="T36" fmla="*/ 2 w 391"/>
                  <a:gd name="T37" fmla="*/ 48 h 81"/>
                  <a:gd name="T38" fmla="*/ 0 w 391"/>
                  <a:gd name="T39" fmla="*/ 40 h 81"/>
                  <a:gd name="T40" fmla="*/ 2 w 391"/>
                  <a:gd name="T41" fmla="*/ 26 h 81"/>
                  <a:gd name="T42" fmla="*/ 7 w 391"/>
                  <a:gd name="T43" fmla="*/ 22 h 81"/>
                  <a:gd name="T44" fmla="*/ 13 w 391"/>
                  <a:gd name="T45" fmla="*/ 20 h 81"/>
                  <a:gd name="T46" fmla="*/ 19 w 391"/>
                  <a:gd name="T47" fmla="*/ 20 h 81"/>
                  <a:gd name="T48" fmla="*/ 29 w 391"/>
                  <a:gd name="T49" fmla="*/ 20 h 81"/>
                  <a:gd name="T50" fmla="*/ 29 w 391"/>
                  <a:gd name="T51" fmla="*/ 16 h 81"/>
                  <a:gd name="T52" fmla="*/ 31 w 391"/>
                  <a:gd name="T53" fmla="*/ 12 h 81"/>
                  <a:gd name="T54" fmla="*/ 31 w 391"/>
                  <a:gd name="T55" fmla="*/ 10 h 81"/>
                  <a:gd name="T56" fmla="*/ 31 w 391"/>
                  <a:gd name="T57" fmla="*/ 6 h 81"/>
                  <a:gd name="T58" fmla="*/ 101 w 391"/>
                  <a:gd name="T59" fmla="*/ 4 h 81"/>
                  <a:gd name="T60" fmla="*/ 154 w 391"/>
                  <a:gd name="T61" fmla="*/ 2 h 81"/>
                  <a:gd name="T62" fmla="*/ 195 w 391"/>
                  <a:gd name="T63" fmla="*/ 0 h 81"/>
                  <a:gd name="T64" fmla="*/ 227 w 391"/>
                  <a:gd name="T65" fmla="*/ 0 h 81"/>
                  <a:gd name="T66" fmla="*/ 254 w 391"/>
                  <a:gd name="T67" fmla="*/ 0 h 81"/>
                  <a:gd name="T68" fmla="*/ 281 w 391"/>
                  <a:gd name="T69" fmla="*/ 0 h 81"/>
                  <a:gd name="T70" fmla="*/ 307 w 391"/>
                  <a:gd name="T71" fmla="*/ 0 h 81"/>
                  <a:gd name="T72" fmla="*/ 342 w 391"/>
                  <a:gd name="T73" fmla="*/ 2 h 81"/>
                  <a:gd name="T74" fmla="*/ 348 w 391"/>
                  <a:gd name="T75" fmla="*/ 4 h 81"/>
                  <a:gd name="T76" fmla="*/ 360 w 391"/>
                  <a:gd name="T77" fmla="*/ 4 h 81"/>
                  <a:gd name="T78" fmla="*/ 373 w 391"/>
                  <a:gd name="T79" fmla="*/ 4 h 81"/>
                  <a:gd name="T80" fmla="*/ 387 w 391"/>
                  <a:gd name="T81" fmla="*/ 6 h 81"/>
                  <a:gd name="T82" fmla="*/ 389 w 391"/>
                  <a:gd name="T83" fmla="*/ 18 h 81"/>
                  <a:gd name="T84" fmla="*/ 391 w 391"/>
                  <a:gd name="T85" fmla="*/ 28 h 81"/>
                  <a:gd name="T86" fmla="*/ 391 w 391"/>
                  <a:gd name="T87" fmla="*/ 40 h 81"/>
                  <a:gd name="T88" fmla="*/ 391 w 391"/>
                  <a:gd name="T89" fmla="*/ 63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81"/>
                  <a:gd name="T137" fmla="*/ 391 w 391"/>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81">
                    <a:moveTo>
                      <a:pt x="391" y="63"/>
                    </a:moveTo>
                    <a:lnTo>
                      <a:pt x="330" y="67"/>
                    </a:lnTo>
                    <a:lnTo>
                      <a:pt x="274" y="69"/>
                    </a:lnTo>
                    <a:lnTo>
                      <a:pt x="227" y="73"/>
                    </a:lnTo>
                    <a:lnTo>
                      <a:pt x="186" y="75"/>
                    </a:lnTo>
                    <a:lnTo>
                      <a:pt x="152" y="77"/>
                    </a:lnTo>
                    <a:lnTo>
                      <a:pt x="121" y="77"/>
                    </a:lnTo>
                    <a:lnTo>
                      <a:pt x="99" y="79"/>
                    </a:lnTo>
                    <a:lnTo>
                      <a:pt x="78" y="79"/>
                    </a:lnTo>
                    <a:lnTo>
                      <a:pt x="62" y="81"/>
                    </a:lnTo>
                    <a:lnTo>
                      <a:pt x="47" y="81"/>
                    </a:lnTo>
                    <a:lnTo>
                      <a:pt x="37" y="81"/>
                    </a:lnTo>
                    <a:lnTo>
                      <a:pt x="29" y="81"/>
                    </a:lnTo>
                    <a:lnTo>
                      <a:pt x="23" y="81"/>
                    </a:lnTo>
                    <a:lnTo>
                      <a:pt x="17" y="81"/>
                    </a:lnTo>
                    <a:lnTo>
                      <a:pt x="13" y="79"/>
                    </a:lnTo>
                    <a:lnTo>
                      <a:pt x="7" y="79"/>
                    </a:lnTo>
                    <a:lnTo>
                      <a:pt x="2" y="61"/>
                    </a:lnTo>
                    <a:lnTo>
                      <a:pt x="2" y="48"/>
                    </a:lnTo>
                    <a:lnTo>
                      <a:pt x="0" y="40"/>
                    </a:lnTo>
                    <a:lnTo>
                      <a:pt x="2" y="26"/>
                    </a:lnTo>
                    <a:lnTo>
                      <a:pt x="7" y="22"/>
                    </a:lnTo>
                    <a:lnTo>
                      <a:pt x="13" y="20"/>
                    </a:lnTo>
                    <a:lnTo>
                      <a:pt x="19" y="20"/>
                    </a:lnTo>
                    <a:lnTo>
                      <a:pt x="29" y="20"/>
                    </a:lnTo>
                    <a:lnTo>
                      <a:pt x="29" y="16"/>
                    </a:lnTo>
                    <a:lnTo>
                      <a:pt x="31" y="12"/>
                    </a:lnTo>
                    <a:lnTo>
                      <a:pt x="31" y="10"/>
                    </a:lnTo>
                    <a:lnTo>
                      <a:pt x="31" y="6"/>
                    </a:lnTo>
                    <a:lnTo>
                      <a:pt x="101" y="4"/>
                    </a:lnTo>
                    <a:lnTo>
                      <a:pt x="154" y="2"/>
                    </a:lnTo>
                    <a:lnTo>
                      <a:pt x="195" y="0"/>
                    </a:lnTo>
                    <a:lnTo>
                      <a:pt x="227" y="0"/>
                    </a:lnTo>
                    <a:lnTo>
                      <a:pt x="254" y="0"/>
                    </a:lnTo>
                    <a:lnTo>
                      <a:pt x="281" y="0"/>
                    </a:lnTo>
                    <a:lnTo>
                      <a:pt x="307" y="0"/>
                    </a:lnTo>
                    <a:lnTo>
                      <a:pt x="342" y="2"/>
                    </a:lnTo>
                    <a:lnTo>
                      <a:pt x="348" y="4"/>
                    </a:lnTo>
                    <a:lnTo>
                      <a:pt x="360" y="4"/>
                    </a:lnTo>
                    <a:lnTo>
                      <a:pt x="373" y="4"/>
                    </a:lnTo>
                    <a:lnTo>
                      <a:pt x="387" y="6"/>
                    </a:lnTo>
                    <a:lnTo>
                      <a:pt x="389" y="18"/>
                    </a:lnTo>
                    <a:lnTo>
                      <a:pt x="391" y="28"/>
                    </a:lnTo>
                    <a:lnTo>
                      <a:pt x="391" y="40"/>
                    </a:lnTo>
                    <a:lnTo>
                      <a:pt x="391" y="63"/>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3" name="Freeform 544"/>
              <p:cNvSpPr>
                <a:spLocks/>
              </p:cNvSpPr>
              <p:nvPr/>
            </p:nvSpPr>
            <p:spPr bwMode="auto">
              <a:xfrm>
                <a:off x="858" y="3189"/>
                <a:ext cx="105" cy="14"/>
              </a:xfrm>
              <a:custGeom>
                <a:avLst/>
                <a:gdLst>
                  <a:gd name="T0" fmla="*/ 105 w 105"/>
                  <a:gd name="T1" fmla="*/ 14 h 14"/>
                  <a:gd name="T2" fmla="*/ 92 w 105"/>
                  <a:gd name="T3" fmla="*/ 14 h 14"/>
                  <a:gd name="T4" fmla="*/ 78 w 105"/>
                  <a:gd name="T5" fmla="*/ 14 h 14"/>
                  <a:gd name="T6" fmla="*/ 66 w 105"/>
                  <a:gd name="T7" fmla="*/ 14 h 14"/>
                  <a:gd name="T8" fmla="*/ 54 w 105"/>
                  <a:gd name="T9" fmla="*/ 14 h 14"/>
                  <a:gd name="T10" fmla="*/ 39 w 105"/>
                  <a:gd name="T11" fmla="*/ 14 h 14"/>
                  <a:gd name="T12" fmla="*/ 27 w 105"/>
                  <a:gd name="T13" fmla="*/ 14 h 14"/>
                  <a:gd name="T14" fmla="*/ 13 w 105"/>
                  <a:gd name="T15" fmla="*/ 14 h 14"/>
                  <a:gd name="T16" fmla="*/ 0 w 105"/>
                  <a:gd name="T17" fmla="*/ 14 h 14"/>
                  <a:gd name="T18" fmla="*/ 0 w 105"/>
                  <a:gd name="T19" fmla="*/ 12 h 14"/>
                  <a:gd name="T20" fmla="*/ 0 w 105"/>
                  <a:gd name="T21" fmla="*/ 10 h 14"/>
                  <a:gd name="T22" fmla="*/ 0 w 105"/>
                  <a:gd name="T23" fmla="*/ 10 h 14"/>
                  <a:gd name="T24" fmla="*/ 0 w 105"/>
                  <a:gd name="T25" fmla="*/ 8 h 14"/>
                  <a:gd name="T26" fmla="*/ 9 w 105"/>
                  <a:gd name="T27" fmla="*/ 6 h 14"/>
                  <a:gd name="T28" fmla="*/ 17 w 105"/>
                  <a:gd name="T29" fmla="*/ 4 h 14"/>
                  <a:gd name="T30" fmla="*/ 25 w 105"/>
                  <a:gd name="T31" fmla="*/ 2 h 14"/>
                  <a:gd name="T32" fmla="*/ 33 w 105"/>
                  <a:gd name="T33" fmla="*/ 0 h 14"/>
                  <a:gd name="T34" fmla="*/ 41 w 105"/>
                  <a:gd name="T35" fmla="*/ 0 h 14"/>
                  <a:gd name="T36" fmla="*/ 49 w 105"/>
                  <a:gd name="T37" fmla="*/ 2 h 14"/>
                  <a:gd name="T38" fmla="*/ 58 w 105"/>
                  <a:gd name="T39" fmla="*/ 2 h 14"/>
                  <a:gd name="T40" fmla="*/ 68 w 105"/>
                  <a:gd name="T41" fmla="*/ 2 h 14"/>
                  <a:gd name="T42" fmla="*/ 76 w 105"/>
                  <a:gd name="T43" fmla="*/ 4 h 14"/>
                  <a:gd name="T44" fmla="*/ 84 w 105"/>
                  <a:gd name="T45" fmla="*/ 4 h 14"/>
                  <a:gd name="T46" fmla="*/ 94 w 105"/>
                  <a:gd name="T47" fmla="*/ 4 h 14"/>
                  <a:gd name="T48" fmla="*/ 103 w 105"/>
                  <a:gd name="T49" fmla="*/ 4 h 14"/>
                  <a:gd name="T50" fmla="*/ 103 w 105"/>
                  <a:gd name="T51" fmla="*/ 6 h 14"/>
                  <a:gd name="T52" fmla="*/ 103 w 105"/>
                  <a:gd name="T53" fmla="*/ 10 h 14"/>
                  <a:gd name="T54" fmla="*/ 103 w 105"/>
                  <a:gd name="T55" fmla="*/ 12 h 14"/>
                  <a:gd name="T56" fmla="*/ 105 w 105"/>
                  <a:gd name="T57" fmla="*/ 14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14"/>
                  <a:gd name="T89" fmla="*/ 105 w 105"/>
                  <a:gd name="T90" fmla="*/ 14 h 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14">
                    <a:moveTo>
                      <a:pt x="105" y="14"/>
                    </a:moveTo>
                    <a:lnTo>
                      <a:pt x="92" y="14"/>
                    </a:lnTo>
                    <a:lnTo>
                      <a:pt x="78" y="14"/>
                    </a:lnTo>
                    <a:lnTo>
                      <a:pt x="66" y="14"/>
                    </a:lnTo>
                    <a:lnTo>
                      <a:pt x="54" y="14"/>
                    </a:lnTo>
                    <a:lnTo>
                      <a:pt x="39" y="14"/>
                    </a:lnTo>
                    <a:lnTo>
                      <a:pt x="27" y="14"/>
                    </a:lnTo>
                    <a:lnTo>
                      <a:pt x="13" y="14"/>
                    </a:lnTo>
                    <a:lnTo>
                      <a:pt x="0" y="14"/>
                    </a:lnTo>
                    <a:lnTo>
                      <a:pt x="0" y="12"/>
                    </a:lnTo>
                    <a:lnTo>
                      <a:pt x="0" y="10"/>
                    </a:lnTo>
                    <a:lnTo>
                      <a:pt x="0" y="8"/>
                    </a:lnTo>
                    <a:lnTo>
                      <a:pt x="9" y="6"/>
                    </a:lnTo>
                    <a:lnTo>
                      <a:pt x="17" y="4"/>
                    </a:lnTo>
                    <a:lnTo>
                      <a:pt x="25" y="2"/>
                    </a:lnTo>
                    <a:lnTo>
                      <a:pt x="33" y="0"/>
                    </a:lnTo>
                    <a:lnTo>
                      <a:pt x="41" y="0"/>
                    </a:lnTo>
                    <a:lnTo>
                      <a:pt x="49" y="2"/>
                    </a:lnTo>
                    <a:lnTo>
                      <a:pt x="58" y="2"/>
                    </a:lnTo>
                    <a:lnTo>
                      <a:pt x="68" y="2"/>
                    </a:lnTo>
                    <a:lnTo>
                      <a:pt x="76" y="4"/>
                    </a:lnTo>
                    <a:lnTo>
                      <a:pt x="84" y="4"/>
                    </a:lnTo>
                    <a:lnTo>
                      <a:pt x="94" y="4"/>
                    </a:lnTo>
                    <a:lnTo>
                      <a:pt x="103" y="4"/>
                    </a:lnTo>
                    <a:lnTo>
                      <a:pt x="103" y="6"/>
                    </a:lnTo>
                    <a:lnTo>
                      <a:pt x="103" y="10"/>
                    </a:lnTo>
                    <a:lnTo>
                      <a:pt x="103" y="12"/>
                    </a:lnTo>
                    <a:lnTo>
                      <a:pt x="105" y="1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4" name="Freeform 545"/>
              <p:cNvSpPr>
                <a:spLocks/>
              </p:cNvSpPr>
              <p:nvPr/>
            </p:nvSpPr>
            <p:spPr bwMode="auto">
              <a:xfrm>
                <a:off x="578" y="2971"/>
                <a:ext cx="387" cy="81"/>
              </a:xfrm>
              <a:custGeom>
                <a:avLst/>
                <a:gdLst>
                  <a:gd name="T0" fmla="*/ 387 w 387"/>
                  <a:gd name="T1" fmla="*/ 69 h 81"/>
                  <a:gd name="T2" fmla="*/ 377 w 387"/>
                  <a:gd name="T3" fmla="*/ 69 h 81"/>
                  <a:gd name="T4" fmla="*/ 360 w 387"/>
                  <a:gd name="T5" fmla="*/ 71 h 81"/>
                  <a:gd name="T6" fmla="*/ 340 w 387"/>
                  <a:gd name="T7" fmla="*/ 71 h 81"/>
                  <a:gd name="T8" fmla="*/ 317 w 387"/>
                  <a:gd name="T9" fmla="*/ 73 h 81"/>
                  <a:gd name="T10" fmla="*/ 293 w 387"/>
                  <a:gd name="T11" fmla="*/ 73 h 81"/>
                  <a:gd name="T12" fmla="*/ 264 w 387"/>
                  <a:gd name="T13" fmla="*/ 75 h 81"/>
                  <a:gd name="T14" fmla="*/ 235 w 387"/>
                  <a:gd name="T15" fmla="*/ 75 h 81"/>
                  <a:gd name="T16" fmla="*/ 207 w 387"/>
                  <a:gd name="T17" fmla="*/ 77 h 81"/>
                  <a:gd name="T18" fmla="*/ 176 w 387"/>
                  <a:gd name="T19" fmla="*/ 77 h 81"/>
                  <a:gd name="T20" fmla="*/ 145 w 387"/>
                  <a:gd name="T21" fmla="*/ 79 h 81"/>
                  <a:gd name="T22" fmla="*/ 117 w 387"/>
                  <a:gd name="T23" fmla="*/ 79 h 81"/>
                  <a:gd name="T24" fmla="*/ 90 w 387"/>
                  <a:gd name="T25" fmla="*/ 79 h 81"/>
                  <a:gd name="T26" fmla="*/ 64 w 387"/>
                  <a:gd name="T27" fmla="*/ 81 h 81"/>
                  <a:gd name="T28" fmla="*/ 41 w 387"/>
                  <a:gd name="T29" fmla="*/ 81 h 81"/>
                  <a:gd name="T30" fmla="*/ 21 w 387"/>
                  <a:gd name="T31" fmla="*/ 81 h 81"/>
                  <a:gd name="T32" fmla="*/ 4 w 387"/>
                  <a:gd name="T33" fmla="*/ 81 h 81"/>
                  <a:gd name="T34" fmla="*/ 0 w 387"/>
                  <a:gd name="T35" fmla="*/ 47 h 81"/>
                  <a:gd name="T36" fmla="*/ 0 w 387"/>
                  <a:gd name="T37" fmla="*/ 26 h 81"/>
                  <a:gd name="T38" fmla="*/ 0 w 387"/>
                  <a:gd name="T39" fmla="*/ 16 h 81"/>
                  <a:gd name="T40" fmla="*/ 2 w 387"/>
                  <a:gd name="T41" fmla="*/ 8 h 81"/>
                  <a:gd name="T42" fmla="*/ 31 w 387"/>
                  <a:gd name="T43" fmla="*/ 8 h 81"/>
                  <a:gd name="T44" fmla="*/ 60 w 387"/>
                  <a:gd name="T45" fmla="*/ 6 h 81"/>
                  <a:gd name="T46" fmla="*/ 88 w 387"/>
                  <a:gd name="T47" fmla="*/ 6 h 81"/>
                  <a:gd name="T48" fmla="*/ 119 w 387"/>
                  <a:gd name="T49" fmla="*/ 4 h 81"/>
                  <a:gd name="T50" fmla="*/ 148 w 387"/>
                  <a:gd name="T51" fmla="*/ 2 h 81"/>
                  <a:gd name="T52" fmla="*/ 176 w 387"/>
                  <a:gd name="T53" fmla="*/ 2 h 81"/>
                  <a:gd name="T54" fmla="*/ 205 w 387"/>
                  <a:gd name="T55" fmla="*/ 0 h 81"/>
                  <a:gd name="T56" fmla="*/ 235 w 387"/>
                  <a:gd name="T57" fmla="*/ 0 h 81"/>
                  <a:gd name="T58" fmla="*/ 252 w 387"/>
                  <a:gd name="T59" fmla="*/ 0 h 81"/>
                  <a:gd name="T60" fmla="*/ 268 w 387"/>
                  <a:gd name="T61" fmla="*/ 2 h 81"/>
                  <a:gd name="T62" fmla="*/ 285 w 387"/>
                  <a:gd name="T63" fmla="*/ 2 h 81"/>
                  <a:gd name="T64" fmla="*/ 303 w 387"/>
                  <a:gd name="T65" fmla="*/ 4 h 81"/>
                  <a:gd name="T66" fmla="*/ 319 w 387"/>
                  <a:gd name="T67" fmla="*/ 6 h 81"/>
                  <a:gd name="T68" fmla="*/ 338 w 387"/>
                  <a:gd name="T69" fmla="*/ 6 h 81"/>
                  <a:gd name="T70" fmla="*/ 354 w 387"/>
                  <a:gd name="T71" fmla="*/ 8 h 81"/>
                  <a:gd name="T72" fmla="*/ 372 w 387"/>
                  <a:gd name="T73" fmla="*/ 8 h 81"/>
                  <a:gd name="T74" fmla="*/ 377 w 387"/>
                  <a:gd name="T75" fmla="*/ 22 h 81"/>
                  <a:gd name="T76" fmla="*/ 381 w 387"/>
                  <a:gd name="T77" fmla="*/ 39 h 81"/>
                  <a:gd name="T78" fmla="*/ 383 w 387"/>
                  <a:gd name="T79" fmla="*/ 53 h 81"/>
                  <a:gd name="T80" fmla="*/ 387 w 387"/>
                  <a:gd name="T81" fmla="*/ 69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7"/>
                  <a:gd name="T124" fmla="*/ 0 h 81"/>
                  <a:gd name="T125" fmla="*/ 387 w 387"/>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7" h="81">
                    <a:moveTo>
                      <a:pt x="387" y="69"/>
                    </a:moveTo>
                    <a:lnTo>
                      <a:pt x="377" y="69"/>
                    </a:lnTo>
                    <a:lnTo>
                      <a:pt x="360" y="71"/>
                    </a:lnTo>
                    <a:lnTo>
                      <a:pt x="340" y="71"/>
                    </a:lnTo>
                    <a:lnTo>
                      <a:pt x="317" y="73"/>
                    </a:lnTo>
                    <a:lnTo>
                      <a:pt x="293" y="73"/>
                    </a:lnTo>
                    <a:lnTo>
                      <a:pt x="264" y="75"/>
                    </a:lnTo>
                    <a:lnTo>
                      <a:pt x="235" y="75"/>
                    </a:lnTo>
                    <a:lnTo>
                      <a:pt x="207" y="77"/>
                    </a:lnTo>
                    <a:lnTo>
                      <a:pt x="176" y="77"/>
                    </a:lnTo>
                    <a:lnTo>
                      <a:pt x="145" y="79"/>
                    </a:lnTo>
                    <a:lnTo>
                      <a:pt x="117" y="79"/>
                    </a:lnTo>
                    <a:lnTo>
                      <a:pt x="90" y="79"/>
                    </a:lnTo>
                    <a:lnTo>
                      <a:pt x="64" y="81"/>
                    </a:lnTo>
                    <a:lnTo>
                      <a:pt x="41" y="81"/>
                    </a:lnTo>
                    <a:lnTo>
                      <a:pt x="21" y="81"/>
                    </a:lnTo>
                    <a:lnTo>
                      <a:pt x="4" y="81"/>
                    </a:lnTo>
                    <a:lnTo>
                      <a:pt x="0" y="47"/>
                    </a:lnTo>
                    <a:lnTo>
                      <a:pt x="0" y="26"/>
                    </a:lnTo>
                    <a:lnTo>
                      <a:pt x="0" y="16"/>
                    </a:lnTo>
                    <a:lnTo>
                      <a:pt x="2" y="8"/>
                    </a:lnTo>
                    <a:lnTo>
                      <a:pt x="31" y="8"/>
                    </a:lnTo>
                    <a:lnTo>
                      <a:pt x="60" y="6"/>
                    </a:lnTo>
                    <a:lnTo>
                      <a:pt x="88" y="6"/>
                    </a:lnTo>
                    <a:lnTo>
                      <a:pt x="119" y="4"/>
                    </a:lnTo>
                    <a:lnTo>
                      <a:pt x="148" y="2"/>
                    </a:lnTo>
                    <a:lnTo>
                      <a:pt x="176" y="2"/>
                    </a:lnTo>
                    <a:lnTo>
                      <a:pt x="205" y="0"/>
                    </a:lnTo>
                    <a:lnTo>
                      <a:pt x="235" y="0"/>
                    </a:lnTo>
                    <a:lnTo>
                      <a:pt x="252" y="0"/>
                    </a:lnTo>
                    <a:lnTo>
                      <a:pt x="268" y="2"/>
                    </a:lnTo>
                    <a:lnTo>
                      <a:pt x="285" y="2"/>
                    </a:lnTo>
                    <a:lnTo>
                      <a:pt x="303" y="4"/>
                    </a:lnTo>
                    <a:lnTo>
                      <a:pt x="319" y="6"/>
                    </a:lnTo>
                    <a:lnTo>
                      <a:pt x="338" y="6"/>
                    </a:lnTo>
                    <a:lnTo>
                      <a:pt x="354" y="8"/>
                    </a:lnTo>
                    <a:lnTo>
                      <a:pt x="372" y="8"/>
                    </a:lnTo>
                    <a:lnTo>
                      <a:pt x="377" y="22"/>
                    </a:lnTo>
                    <a:lnTo>
                      <a:pt x="381" y="39"/>
                    </a:lnTo>
                    <a:lnTo>
                      <a:pt x="383" y="53"/>
                    </a:lnTo>
                    <a:lnTo>
                      <a:pt x="387" y="6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 name="Freeform 546"/>
              <p:cNvSpPr>
                <a:spLocks/>
              </p:cNvSpPr>
              <p:nvPr/>
            </p:nvSpPr>
            <p:spPr bwMode="auto">
              <a:xfrm>
                <a:off x="589" y="2885"/>
                <a:ext cx="351" cy="68"/>
              </a:xfrm>
              <a:custGeom>
                <a:avLst/>
                <a:gdLst>
                  <a:gd name="T0" fmla="*/ 351 w 351"/>
                  <a:gd name="T1" fmla="*/ 55 h 68"/>
                  <a:gd name="T2" fmla="*/ 337 w 351"/>
                  <a:gd name="T3" fmla="*/ 55 h 68"/>
                  <a:gd name="T4" fmla="*/ 321 w 351"/>
                  <a:gd name="T5" fmla="*/ 57 h 68"/>
                  <a:gd name="T6" fmla="*/ 306 w 351"/>
                  <a:gd name="T7" fmla="*/ 57 h 68"/>
                  <a:gd name="T8" fmla="*/ 290 w 351"/>
                  <a:gd name="T9" fmla="*/ 59 h 68"/>
                  <a:gd name="T10" fmla="*/ 276 w 351"/>
                  <a:gd name="T11" fmla="*/ 59 h 68"/>
                  <a:gd name="T12" fmla="*/ 259 w 351"/>
                  <a:gd name="T13" fmla="*/ 61 h 68"/>
                  <a:gd name="T14" fmla="*/ 245 w 351"/>
                  <a:gd name="T15" fmla="*/ 61 h 68"/>
                  <a:gd name="T16" fmla="*/ 229 w 351"/>
                  <a:gd name="T17" fmla="*/ 64 h 68"/>
                  <a:gd name="T18" fmla="*/ 200 w 351"/>
                  <a:gd name="T19" fmla="*/ 64 h 68"/>
                  <a:gd name="T20" fmla="*/ 171 w 351"/>
                  <a:gd name="T21" fmla="*/ 64 h 68"/>
                  <a:gd name="T22" fmla="*/ 143 w 351"/>
                  <a:gd name="T23" fmla="*/ 64 h 68"/>
                  <a:gd name="T24" fmla="*/ 116 w 351"/>
                  <a:gd name="T25" fmla="*/ 64 h 68"/>
                  <a:gd name="T26" fmla="*/ 87 w 351"/>
                  <a:gd name="T27" fmla="*/ 64 h 68"/>
                  <a:gd name="T28" fmla="*/ 59 w 351"/>
                  <a:gd name="T29" fmla="*/ 66 h 68"/>
                  <a:gd name="T30" fmla="*/ 32 w 351"/>
                  <a:gd name="T31" fmla="*/ 66 h 68"/>
                  <a:gd name="T32" fmla="*/ 4 w 351"/>
                  <a:gd name="T33" fmla="*/ 68 h 68"/>
                  <a:gd name="T34" fmla="*/ 2 w 351"/>
                  <a:gd name="T35" fmla="*/ 59 h 68"/>
                  <a:gd name="T36" fmla="*/ 0 w 351"/>
                  <a:gd name="T37" fmla="*/ 51 h 68"/>
                  <a:gd name="T38" fmla="*/ 0 w 351"/>
                  <a:gd name="T39" fmla="*/ 43 h 68"/>
                  <a:gd name="T40" fmla="*/ 0 w 351"/>
                  <a:gd name="T41" fmla="*/ 35 h 68"/>
                  <a:gd name="T42" fmla="*/ 10 w 351"/>
                  <a:gd name="T43" fmla="*/ 29 h 68"/>
                  <a:gd name="T44" fmla="*/ 24 w 351"/>
                  <a:gd name="T45" fmla="*/ 27 h 68"/>
                  <a:gd name="T46" fmla="*/ 36 w 351"/>
                  <a:gd name="T47" fmla="*/ 23 h 68"/>
                  <a:gd name="T48" fmla="*/ 47 w 351"/>
                  <a:gd name="T49" fmla="*/ 19 h 68"/>
                  <a:gd name="T50" fmla="*/ 63 w 351"/>
                  <a:gd name="T51" fmla="*/ 17 h 68"/>
                  <a:gd name="T52" fmla="*/ 79 w 351"/>
                  <a:gd name="T53" fmla="*/ 15 h 68"/>
                  <a:gd name="T54" fmla="*/ 96 w 351"/>
                  <a:gd name="T55" fmla="*/ 13 h 68"/>
                  <a:gd name="T56" fmla="*/ 112 w 351"/>
                  <a:gd name="T57" fmla="*/ 10 h 68"/>
                  <a:gd name="T58" fmla="*/ 128 w 351"/>
                  <a:gd name="T59" fmla="*/ 8 h 68"/>
                  <a:gd name="T60" fmla="*/ 145 w 351"/>
                  <a:gd name="T61" fmla="*/ 6 h 68"/>
                  <a:gd name="T62" fmla="*/ 161 w 351"/>
                  <a:gd name="T63" fmla="*/ 4 h 68"/>
                  <a:gd name="T64" fmla="*/ 177 w 351"/>
                  <a:gd name="T65" fmla="*/ 2 h 68"/>
                  <a:gd name="T66" fmla="*/ 196 w 351"/>
                  <a:gd name="T67" fmla="*/ 2 h 68"/>
                  <a:gd name="T68" fmla="*/ 214 w 351"/>
                  <a:gd name="T69" fmla="*/ 2 h 68"/>
                  <a:gd name="T70" fmla="*/ 233 w 351"/>
                  <a:gd name="T71" fmla="*/ 2 h 68"/>
                  <a:gd name="T72" fmla="*/ 253 w 351"/>
                  <a:gd name="T73" fmla="*/ 2 h 68"/>
                  <a:gd name="T74" fmla="*/ 271 w 351"/>
                  <a:gd name="T75" fmla="*/ 2 h 68"/>
                  <a:gd name="T76" fmla="*/ 290 w 351"/>
                  <a:gd name="T77" fmla="*/ 2 h 68"/>
                  <a:gd name="T78" fmla="*/ 308 w 351"/>
                  <a:gd name="T79" fmla="*/ 0 h 68"/>
                  <a:gd name="T80" fmla="*/ 327 w 351"/>
                  <a:gd name="T81" fmla="*/ 0 h 68"/>
                  <a:gd name="T82" fmla="*/ 331 w 351"/>
                  <a:gd name="T83" fmla="*/ 6 h 68"/>
                  <a:gd name="T84" fmla="*/ 335 w 351"/>
                  <a:gd name="T85" fmla="*/ 10 h 68"/>
                  <a:gd name="T86" fmla="*/ 339 w 351"/>
                  <a:gd name="T87" fmla="*/ 15 h 68"/>
                  <a:gd name="T88" fmla="*/ 343 w 351"/>
                  <a:gd name="T89" fmla="*/ 21 h 68"/>
                  <a:gd name="T90" fmla="*/ 345 w 351"/>
                  <a:gd name="T91" fmla="*/ 29 h 68"/>
                  <a:gd name="T92" fmla="*/ 347 w 351"/>
                  <a:gd name="T93" fmla="*/ 37 h 68"/>
                  <a:gd name="T94" fmla="*/ 349 w 351"/>
                  <a:gd name="T95" fmla="*/ 47 h 68"/>
                  <a:gd name="T96" fmla="*/ 351 w 351"/>
                  <a:gd name="T97" fmla="*/ 55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1"/>
                  <a:gd name="T148" fmla="*/ 0 h 68"/>
                  <a:gd name="T149" fmla="*/ 351 w 35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1" h="68">
                    <a:moveTo>
                      <a:pt x="351" y="55"/>
                    </a:moveTo>
                    <a:lnTo>
                      <a:pt x="337" y="55"/>
                    </a:lnTo>
                    <a:lnTo>
                      <a:pt x="321" y="57"/>
                    </a:lnTo>
                    <a:lnTo>
                      <a:pt x="306" y="57"/>
                    </a:lnTo>
                    <a:lnTo>
                      <a:pt x="290" y="59"/>
                    </a:lnTo>
                    <a:lnTo>
                      <a:pt x="276" y="59"/>
                    </a:lnTo>
                    <a:lnTo>
                      <a:pt x="259" y="61"/>
                    </a:lnTo>
                    <a:lnTo>
                      <a:pt x="245" y="61"/>
                    </a:lnTo>
                    <a:lnTo>
                      <a:pt x="229" y="64"/>
                    </a:lnTo>
                    <a:lnTo>
                      <a:pt x="200" y="64"/>
                    </a:lnTo>
                    <a:lnTo>
                      <a:pt x="171" y="64"/>
                    </a:lnTo>
                    <a:lnTo>
                      <a:pt x="143" y="64"/>
                    </a:lnTo>
                    <a:lnTo>
                      <a:pt x="116" y="64"/>
                    </a:lnTo>
                    <a:lnTo>
                      <a:pt x="87" y="64"/>
                    </a:lnTo>
                    <a:lnTo>
                      <a:pt x="59" y="66"/>
                    </a:lnTo>
                    <a:lnTo>
                      <a:pt x="32" y="66"/>
                    </a:lnTo>
                    <a:lnTo>
                      <a:pt x="4" y="68"/>
                    </a:lnTo>
                    <a:lnTo>
                      <a:pt x="2" y="59"/>
                    </a:lnTo>
                    <a:lnTo>
                      <a:pt x="0" y="51"/>
                    </a:lnTo>
                    <a:lnTo>
                      <a:pt x="0" y="43"/>
                    </a:lnTo>
                    <a:lnTo>
                      <a:pt x="0" y="35"/>
                    </a:lnTo>
                    <a:lnTo>
                      <a:pt x="10" y="29"/>
                    </a:lnTo>
                    <a:lnTo>
                      <a:pt x="24" y="27"/>
                    </a:lnTo>
                    <a:lnTo>
                      <a:pt x="36" y="23"/>
                    </a:lnTo>
                    <a:lnTo>
                      <a:pt x="47" y="19"/>
                    </a:lnTo>
                    <a:lnTo>
                      <a:pt x="63" y="17"/>
                    </a:lnTo>
                    <a:lnTo>
                      <a:pt x="79" y="15"/>
                    </a:lnTo>
                    <a:lnTo>
                      <a:pt x="96" y="13"/>
                    </a:lnTo>
                    <a:lnTo>
                      <a:pt x="112" y="10"/>
                    </a:lnTo>
                    <a:lnTo>
                      <a:pt x="128" y="8"/>
                    </a:lnTo>
                    <a:lnTo>
                      <a:pt x="145" y="6"/>
                    </a:lnTo>
                    <a:lnTo>
                      <a:pt x="161" y="4"/>
                    </a:lnTo>
                    <a:lnTo>
                      <a:pt x="177" y="2"/>
                    </a:lnTo>
                    <a:lnTo>
                      <a:pt x="196" y="2"/>
                    </a:lnTo>
                    <a:lnTo>
                      <a:pt x="214" y="2"/>
                    </a:lnTo>
                    <a:lnTo>
                      <a:pt x="233" y="2"/>
                    </a:lnTo>
                    <a:lnTo>
                      <a:pt x="253" y="2"/>
                    </a:lnTo>
                    <a:lnTo>
                      <a:pt x="271" y="2"/>
                    </a:lnTo>
                    <a:lnTo>
                      <a:pt x="290" y="2"/>
                    </a:lnTo>
                    <a:lnTo>
                      <a:pt x="308" y="0"/>
                    </a:lnTo>
                    <a:lnTo>
                      <a:pt x="327" y="0"/>
                    </a:lnTo>
                    <a:lnTo>
                      <a:pt x="331" y="6"/>
                    </a:lnTo>
                    <a:lnTo>
                      <a:pt x="335" y="10"/>
                    </a:lnTo>
                    <a:lnTo>
                      <a:pt x="339" y="15"/>
                    </a:lnTo>
                    <a:lnTo>
                      <a:pt x="343" y="21"/>
                    </a:lnTo>
                    <a:lnTo>
                      <a:pt x="345" y="29"/>
                    </a:lnTo>
                    <a:lnTo>
                      <a:pt x="347" y="37"/>
                    </a:lnTo>
                    <a:lnTo>
                      <a:pt x="349" y="47"/>
                    </a:lnTo>
                    <a:lnTo>
                      <a:pt x="351" y="55"/>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 name="Freeform 547"/>
              <p:cNvSpPr>
                <a:spLocks/>
              </p:cNvSpPr>
              <p:nvPr/>
            </p:nvSpPr>
            <p:spPr bwMode="auto">
              <a:xfrm>
                <a:off x="736" y="2704"/>
                <a:ext cx="212" cy="47"/>
              </a:xfrm>
              <a:custGeom>
                <a:avLst/>
                <a:gdLst>
                  <a:gd name="T0" fmla="*/ 212 w 212"/>
                  <a:gd name="T1" fmla="*/ 34 h 47"/>
                  <a:gd name="T2" fmla="*/ 204 w 212"/>
                  <a:gd name="T3" fmla="*/ 37 h 47"/>
                  <a:gd name="T4" fmla="*/ 196 w 212"/>
                  <a:gd name="T5" fmla="*/ 39 h 47"/>
                  <a:gd name="T6" fmla="*/ 188 w 212"/>
                  <a:gd name="T7" fmla="*/ 41 h 47"/>
                  <a:gd name="T8" fmla="*/ 178 w 212"/>
                  <a:gd name="T9" fmla="*/ 43 h 47"/>
                  <a:gd name="T10" fmla="*/ 163 w 212"/>
                  <a:gd name="T11" fmla="*/ 43 h 47"/>
                  <a:gd name="T12" fmla="*/ 145 w 212"/>
                  <a:gd name="T13" fmla="*/ 45 h 47"/>
                  <a:gd name="T14" fmla="*/ 118 w 212"/>
                  <a:gd name="T15" fmla="*/ 45 h 47"/>
                  <a:gd name="T16" fmla="*/ 84 w 212"/>
                  <a:gd name="T17" fmla="*/ 47 h 47"/>
                  <a:gd name="T18" fmla="*/ 73 w 212"/>
                  <a:gd name="T19" fmla="*/ 47 h 47"/>
                  <a:gd name="T20" fmla="*/ 63 w 212"/>
                  <a:gd name="T21" fmla="*/ 45 h 47"/>
                  <a:gd name="T22" fmla="*/ 53 w 212"/>
                  <a:gd name="T23" fmla="*/ 45 h 47"/>
                  <a:gd name="T24" fmla="*/ 43 w 212"/>
                  <a:gd name="T25" fmla="*/ 45 h 47"/>
                  <a:gd name="T26" fmla="*/ 32 w 212"/>
                  <a:gd name="T27" fmla="*/ 45 h 47"/>
                  <a:gd name="T28" fmla="*/ 20 w 212"/>
                  <a:gd name="T29" fmla="*/ 45 h 47"/>
                  <a:gd name="T30" fmla="*/ 10 w 212"/>
                  <a:gd name="T31" fmla="*/ 45 h 47"/>
                  <a:gd name="T32" fmla="*/ 0 w 212"/>
                  <a:gd name="T33" fmla="*/ 45 h 47"/>
                  <a:gd name="T34" fmla="*/ 0 w 212"/>
                  <a:gd name="T35" fmla="*/ 43 h 47"/>
                  <a:gd name="T36" fmla="*/ 2 w 212"/>
                  <a:gd name="T37" fmla="*/ 39 h 47"/>
                  <a:gd name="T38" fmla="*/ 4 w 212"/>
                  <a:gd name="T39" fmla="*/ 37 h 47"/>
                  <a:gd name="T40" fmla="*/ 6 w 212"/>
                  <a:gd name="T41" fmla="*/ 34 h 47"/>
                  <a:gd name="T42" fmla="*/ 16 w 212"/>
                  <a:gd name="T43" fmla="*/ 30 h 47"/>
                  <a:gd name="T44" fmla="*/ 26 w 212"/>
                  <a:gd name="T45" fmla="*/ 26 h 47"/>
                  <a:gd name="T46" fmla="*/ 37 w 212"/>
                  <a:gd name="T47" fmla="*/ 22 h 47"/>
                  <a:gd name="T48" fmla="*/ 47 w 212"/>
                  <a:gd name="T49" fmla="*/ 18 h 47"/>
                  <a:gd name="T50" fmla="*/ 57 w 212"/>
                  <a:gd name="T51" fmla="*/ 14 h 47"/>
                  <a:gd name="T52" fmla="*/ 69 w 212"/>
                  <a:gd name="T53" fmla="*/ 10 h 47"/>
                  <a:gd name="T54" fmla="*/ 79 w 212"/>
                  <a:gd name="T55" fmla="*/ 8 h 47"/>
                  <a:gd name="T56" fmla="*/ 90 w 212"/>
                  <a:gd name="T57" fmla="*/ 4 h 47"/>
                  <a:gd name="T58" fmla="*/ 100 w 212"/>
                  <a:gd name="T59" fmla="*/ 4 h 47"/>
                  <a:gd name="T60" fmla="*/ 112 w 212"/>
                  <a:gd name="T61" fmla="*/ 4 h 47"/>
                  <a:gd name="T62" fmla="*/ 122 w 212"/>
                  <a:gd name="T63" fmla="*/ 4 h 47"/>
                  <a:gd name="T64" fmla="*/ 133 w 212"/>
                  <a:gd name="T65" fmla="*/ 4 h 47"/>
                  <a:gd name="T66" fmla="*/ 145 w 212"/>
                  <a:gd name="T67" fmla="*/ 4 h 47"/>
                  <a:gd name="T68" fmla="*/ 155 w 212"/>
                  <a:gd name="T69" fmla="*/ 2 h 47"/>
                  <a:gd name="T70" fmla="*/ 167 w 212"/>
                  <a:gd name="T71" fmla="*/ 2 h 47"/>
                  <a:gd name="T72" fmla="*/ 180 w 212"/>
                  <a:gd name="T73" fmla="*/ 0 h 47"/>
                  <a:gd name="T74" fmla="*/ 188 w 212"/>
                  <a:gd name="T75" fmla="*/ 6 h 47"/>
                  <a:gd name="T76" fmla="*/ 196 w 212"/>
                  <a:gd name="T77" fmla="*/ 10 h 47"/>
                  <a:gd name="T78" fmla="*/ 204 w 212"/>
                  <a:gd name="T79" fmla="*/ 14 h 47"/>
                  <a:gd name="T80" fmla="*/ 212 w 212"/>
                  <a:gd name="T81" fmla="*/ 18 h 47"/>
                  <a:gd name="T82" fmla="*/ 212 w 212"/>
                  <a:gd name="T83" fmla="*/ 22 h 47"/>
                  <a:gd name="T84" fmla="*/ 212 w 212"/>
                  <a:gd name="T85" fmla="*/ 26 h 47"/>
                  <a:gd name="T86" fmla="*/ 212 w 212"/>
                  <a:gd name="T87" fmla="*/ 30 h 47"/>
                  <a:gd name="T88" fmla="*/ 212 w 212"/>
                  <a:gd name="T89" fmla="*/ 34 h 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2"/>
                  <a:gd name="T136" fmla="*/ 0 h 47"/>
                  <a:gd name="T137" fmla="*/ 212 w 212"/>
                  <a:gd name="T138" fmla="*/ 47 h 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2" h="47">
                    <a:moveTo>
                      <a:pt x="212" y="34"/>
                    </a:moveTo>
                    <a:lnTo>
                      <a:pt x="204" y="37"/>
                    </a:lnTo>
                    <a:lnTo>
                      <a:pt x="196" y="39"/>
                    </a:lnTo>
                    <a:lnTo>
                      <a:pt x="188" y="41"/>
                    </a:lnTo>
                    <a:lnTo>
                      <a:pt x="178" y="43"/>
                    </a:lnTo>
                    <a:lnTo>
                      <a:pt x="163" y="43"/>
                    </a:lnTo>
                    <a:lnTo>
                      <a:pt x="145" y="45"/>
                    </a:lnTo>
                    <a:lnTo>
                      <a:pt x="118" y="45"/>
                    </a:lnTo>
                    <a:lnTo>
                      <a:pt x="84" y="47"/>
                    </a:lnTo>
                    <a:lnTo>
                      <a:pt x="73" y="47"/>
                    </a:lnTo>
                    <a:lnTo>
                      <a:pt x="63" y="45"/>
                    </a:lnTo>
                    <a:lnTo>
                      <a:pt x="53" y="45"/>
                    </a:lnTo>
                    <a:lnTo>
                      <a:pt x="43" y="45"/>
                    </a:lnTo>
                    <a:lnTo>
                      <a:pt x="32" y="45"/>
                    </a:lnTo>
                    <a:lnTo>
                      <a:pt x="20" y="45"/>
                    </a:lnTo>
                    <a:lnTo>
                      <a:pt x="10" y="45"/>
                    </a:lnTo>
                    <a:lnTo>
                      <a:pt x="0" y="45"/>
                    </a:lnTo>
                    <a:lnTo>
                      <a:pt x="0" y="43"/>
                    </a:lnTo>
                    <a:lnTo>
                      <a:pt x="2" y="39"/>
                    </a:lnTo>
                    <a:lnTo>
                      <a:pt x="4" y="37"/>
                    </a:lnTo>
                    <a:lnTo>
                      <a:pt x="6" y="34"/>
                    </a:lnTo>
                    <a:lnTo>
                      <a:pt x="16" y="30"/>
                    </a:lnTo>
                    <a:lnTo>
                      <a:pt x="26" y="26"/>
                    </a:lnTo>
                    <a:lnTo>
                      <a:pt x="37" y="22"/>
                    </a:lnTo>
                    <a:lnTo>
                      <a:pt x="47" y="18"/>
                    </a:lnTo>
                    <a:lnTo>
                      <a:pt x="57" y="14"/>
                    </a:lnTo>
                    <a:lnTo>
                      <a:pt x="69" y="10"/>
                    </a:lnTo>
                    <a:lnTo>
                      <a:pt x="79" y="8"/>
                    </a:lnTo>
                    <a:lnTo>
                      <a:pt x="90" y="4"/>
                    </a:lnTo>
                    <a:lnTo>
                      <a:pt x="100" y="4"/>
                    </a:lnTo>
                    <a:lnTo>
                      <a:pt x="112" y="4"/>
                    </a:lnTo>
                    <a:lnTo>
                      <a:pt x="122" y="4"/>
                    </a:lnTo>
                    <a:lnTo>
                      <a:pt x="133" y="4"/>
                    </a:lnTo>
                    <a:lnTo>
                      <a:pt x="145" y="4"/>
                    </a:lnTo>
                    <a:lnTo>
                      <a:pt x="155" y="2"/>
                    </a:lnTo>
                    <a:lnTo>
                      <a:pt x="167" y="2"/>
                    </a:lnTo>
                    <a:lnTo>
                      <a:pt x="180" y="0"/>
                    </a:lnTo>
                    <a:lnTo>
                      <a:pt x="188" y="6"/>
                    </a:lnTo>
                    <a:lnTo>
                      <a:pt x="196" y="10"/>
                    </a:lnTo>
                    <a:lnTo>
                      <a:pt x="204" y="14"/>
                    </a:lnTo>
                    <a:lnTo>
                      <a:pt x="212" y="18"/>
                    </a:lnTo>
                    <a:lnTo>
                      <a:pt x="212" y="22"/>
                    </a:lnTo>
                    <a:lnTo>
                      <a:pt x="212" y="26"/>
                    </a:lnTo>
                    <a:lnTo>
                      <a:pt x="212" y="30"/>
                    </a:lnTo>
                    <a:lnTo>
                      <a:pt x="212" y="34"/>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7" name="Freeform 548"/>
              <p:cNvSpPr>
                <a:spLocks/>
              </p:cNvSpPr>
              <p:nvPr/>
            </p:nvSpPr>
            <p:spPr bwMode="auto">
              <a:xfrm>
                <a:off x="629" y="2838"/>
                <a:ext cx="307" cy="53"/>
              </a:xfrm>
              <a:custGeom>
                <a:avLst/>
                <a:gdLst>
                  <a:gd name="T0" fmla="*/ 307 w 307"/>
                  <a:gd name="T1" fmla="*/ 37 h 53"/>
                  <a:gd name="T2" fmla="*/ 236 w 307"/>
                  <a:gd name="T3" fmla="*/ 39 h 53"/>
                  <a:gd name="T4" fmla="*/ 182 w 307"/>
                  <a:gd name="T5" fmla="*/ 41 h 53"/>
                  <a:gd name="T6" fmla="*/ 139 w 307"/>
                  <a:gd name="T7" fmla="*/ 43 h 53"/>
                  <a:gd name="T8" fmla="*/ 109 w 307"/>
                  <a:gd name="T9" fmla="*/ 45 h 53"/>
                  <a:gd name="T10" fmla="*/ 82 w 307"/>
                  <a:gd name="T11" fmla="*/ 47 h 53"/>
                  <a:gd name="T12" fmla="*/ 58 w 307"/>
                  <a:gd name="T13" fmla="*/ 49 h 53"/>
                  <a:gd name="T14" fmla="*/ 31 w 307"/>
                  <a:gd name="T15" fmla="*/ 51 h 53"/>
                  <a:gd name="T16" fmla="*/ 0 w 307"/>
                  <a:gd name="T17" fmla="*/ 53 h 53"/>
                  <a:gd name="T18" fmla="*/ 0 w 307"/>
                  <a:gd name="T19" fmla="*/ 49 h 53"/>
                  <a:gd name="T20" fmla="*/ 0 w 307"/>
                  <a:gd name="T21" fmla="*/ 47 h 53"/>
                  <a:gd name="T22" fmla="*/ 0 w 307"/>
                  <a:gd name="T23" fmla="*/ 43 h 53"/>
                  <a:gd name="T24" fmla="*/ 0 w 307"/>
                  <a:gd name="T25" fmla="*/ 41 h 53"/>
                  <a:gd name="T26" fmla="*/ 19 w 307"/>
                  <a:gd name="T27" fmla="*/ 29 h 53"/>
                  <a:gd name="T28" fmla="*/ 29 w 307"/>
                  <a:gd name="T29" fmla="*/ 23 h 53"/>
                  <a:gd name="T30" fmla="*/ 37 w 307"/>
                  <a:gd name="T31" fmla="*/ 21 h 53"/>
                  <a:gd name="T32" fmla="*/ 45 w 307"/>
                  <a:gd name="T33" fmla="*/ 19 h 53"/>
                  <a:gd name="T34" fmla="*/ 45 w 307"/>
                  <a:gd name="T35" fmla="*/ 17 h 53"/>
                  <a:gd name="T36" fmla="*/ 45 w 307"/>
                  <a:gd name="T37" fmla="*/ 13 h 53"/>
                  <a:gd name="T38" fmla="*/ 45 w 307"/>
                  <a:gd name="T39" fmla="*/ 11 h 53"/>
                  <a:gd name="T40" fmla="*/ 45 w 307"/>
                  <a:gd name="T41" fmla="*/ 7 h 53"/>
                  <a:gd name="T42" fmla="*/ 125 w 307"/>
                  <a:gd name="T43" fmla="*/ 4 h 53"/>
                  <a:gd name="T44" fmla="*/ 184 w 307"/>
                  <a:gd name="T45" fmla="*/ 2 h 53"/>
                  <a:gd name="T46" fmla="*/ 227 w 307"/>
                  <a:gd name="T47" fmla="*/ 0 h 53"/>
                  <a:gd name="T48" fmla="*/ 258 w 307"/>
                  <a:gd name="T49" fmla="*/ 0 h 53"/>
                  <a:gd name="T50" fmla="*/ 276 w 307"/>
                  <a:gd name="T51" fmla="*/ 0 h 53"/>
                  <a:gd name="T52" fmla="*/ 289 w 307"/>
                  <a:gd name="T53" fmla="*/ 0 h 53"/>
                  <a:gd name="T54" fmla="*/ 297 w 307"/>
                  <a:gd name="T55" fmla="*/ 2 h 53"/>
                  <a:gd name="T56" fmla="*/ 303 w 307"/>
                  <a:gd name="T57" fmla="*/ 4 h 53"/>
                  <a:gd name="T58" fmla="*/ 303 w 307"/>
                  <a:gd name="T59" fmla="*/ 11 h 53"/>
                  <a:gd name="T60" fmla="*/ 305 w 307"/>
                  <a:gd name="T61" fmla="*/ 19 h 53"/>
                  <a:gd name="T62" fmla="*/ 307 w 307"/>
                  <a:gd name="T63" fmla="*/ 29 h 53"/>
                  <a:gd name="T64" fmla="*/ 307 w 307"/>
                  <a:gd name="T65" fmla="*/ 3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53"/>
                  <a:gd name="T101" fmla="*/ 307 w 307"/>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53">
                    <a:moveTo>
                      <a:pt x="307" y="37"/>
                    </a:moveTo>
                    <a:lnTo>
                      <a:pt x="236" y="39"/>
                    </a:lnTo>
                    <a:lnTo>
                      <a:pt x="182" y="41"/>
                    </a:lnTo>
                    <a:lnTo>
                      <a:pt x="139" y="43"/>
                    </a:lnTo>
                    <a:lnTo>
                      <a:pt x="109" y="45"/>
                    </a:lnTo>
                    <a:lnTo>
                      <a:pt x="82" y="47"/>
                    </a:lnTo>
                    <a:lnTo>
                      <a:pt x="58" y="49"/>
                    </a:lnTo>
                    <a:lnTo>
                      <a:pt x="31" y="51"/>
                    </a:lnTo>
                    <a:lnTo>
                      <a:pt x="0" y="53"/>
                    </a:lnTo>
                    <a:lnTo>
                      <a:pt x="0" y="49"/>
                    </a:lnTo>
                    <a:lnTo>
                      <a:pt x="0" y="47"/>
                    </a:lnTo>
                    <a:lnTo>
                      <a:pt x="0" y="43"/>
                    </a:lnTo>
                    <a:lnTo>
                      <a:pt x="0" y="41"/>
                    </a:lnTo>
                    <a:lnTo>
                      <a:pt x="19" y="29"/>
                    </a:lnTo>
                    <a:lnTo>
                      <a:pt x="29" y="23"/>
                    </a:lnTo>
                    <a:lnTo>
                      <a:pt x="37" y="21"/>
                    </a:lnTo>
                    <a:lnTo>
                      <a:pt x="45" y="19"/>
                    </a:lnTo>
                    <a:lnTo>
                      <a:pt x="45" y="17"/>
                    </a:lnTo>
                    <a:lnTo>
                      <a:pt x="45" y="13"/>
                    </a:lnTo>
                    <a:lnTo>
                      <a:pt x="45" y="11"/>
                    </a:lnTo>
                    <a:lnTo>
                      <a:pt x="45" y="7"/>
                    </a:lnTo>
                    <a:lnTo>
                      <a:pt x="125" y="4"/>
                    </a:lnTo>
                    <a:lnTo>
                      <a:pt x="184" y="2"/>
                    </a:lnTo>
                    <a:lnTo>
                      <a:pt x="227" y="0"/>
                    </a:lnTo>
                    <a:lnTo>
                      <a:pt x="258" y="0"/>
                    </a:lnTo>
                    <a:lnTo>
                      <a:pt x="276" y="0"/>
                    </a:lnTo>
                    <a:lnTo>
                      <a:pt x="289" y="0"/>
                    </a:lnTo>
                    <a:lnTo>
                      <a:pt x="297" y="2"/>
                    </a:lnTo>
                    <a:lnTo>
                      <a:pt x="303" y="4"/>
                    </a:lnTo>
                    <a:lnTo>
                      <a:pt x="303" y="11"/>
                    </a:lnTo>
                    <a:lnTo>
                      <a:pt x="305" y="19"/>
                    </a:lnTo>
                    <a:lnTo>
                      <a:pt x="307" y="29"/>
                    </a:lnTo>
                    <a:lnTo>
                      <a:pt x="307"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8" name="Freeform 549"/>
              <p:cNvSpPr>
                <a:spLocks/>
              </p:cNvSpPr>
              <p:nvPr/>
            </p:nvSpPr>
            <p:spPr bwMode="auto">
              <a:xfrm>
                <a:off x="676" y="2757"/>
                <a:ext cx="262" cy="75"/>
              </a:xfrm>
              <a:custGeom>
                <a:avLst/>
                <a:gdLst>
                  <a:gd name="T0" fmla="*/ 260 w 262"/>
                  <a:gd name="T1" fmla="*/ 18 h 75"/>
                  <a:gd name="T2" fmla="*/ 258 w 262"/>
                  <a:gd name="T3" fmla="*/ 30 h 75"/>
                  <a:gd name="T4" fmla="*/ 256 w 262"/>
                  <a:gd name="T5" fmla="*/ 43 h 75"/>
                  <a:gd name="T6" fmla="*/ 254 w 262"/>
                  <a:gd name="T7" fmla="*/ 55 h 75"/>
                  <a:gd name="T8" fmla="*/ 252 w 262"/>
                  <a:gd name="T9" fmla="*/ 67 h 75"/>
                  <a:gd name="T10" fmla="*/ 246 w 262"/>
                  <a:gd name="T11" fmla="*/ 69 h 75"/>
                  <a:gd name="T12" fmla="*/ 240 w 262"/>
                  <a:gd name="T13" fmla="*/ 71 h 75"/>
                  <a:gd name="T14" fmla="*/ 227 w 262"/>
                  <a:gd name="T15" fmla="*/ 71 h 75"/>
                  <a:gd name="T16" fmla="*/ 209 w 262"/>
                  <a:gd name="T17" fmla="*/ 73 h 75"/>
                  <a:gd name="T18" fmla="*/ 180 w 262"/>
                  <a:gd name="T19" fmla="*/ 73 h 75"/>
                  <a:gd name="T20" fmla="*/ 137 w 262"/>
                  <a:gd name="T21" fmla="*/ 73 h 75"/>
                  <a:gd name="T22" fmla="*/ 80 w 262"/>
                  <a:gd name="T23" fmla="*/ 75 h 75"/>
                  <a:gd name="T24" fmla="*/ 5 w 262"/>
                  <a:gd name="T25" fmla="*/ 75 h 75"/>
                  <a:gd name="T26" fmla="*/ 0 w 262"/>
                  <a:gd name="T27" fmla="*/ 59 h 75"/>
                  <a:gd name="T28" fmla="*/ 0 w 262"/>
                  <a:gd name="T29" fmla="*/ 47 h 75"/>
                  <a:gd name="T30" fmla="*/ 0 w 262"/>
                  <a:gd name="T31" fmla="*/ 35 h 75"/>
                  <a:gd name="T32" fmla="*/ 5 w 262"/>
                  <a:gd name="T33" fmla="*/ 12 h 75"/>
                  <a:gd name="T34" fmla="*/ 7 w 262"/>
                  <a:gd name="T35" fmla="*/ 10 h 75"/>
                  <a:gd name="T36" fmla="*/ 9 w 262"/>
                  <a:gd name="T37" fmla="*/ 8 h 75"/>
                  <a:gd name="T38" fmla="*/ 11 w 262"/>
                  <a:gd name="T39" fmla="*/ 6 h 75"/>
                  <a:gd name="T40" fmla="*/ 15 w 262"/>
                  <a:gd name="T41" fmla="*/ 4 h 75"/>
                  <a:gd name="T42" fmla="*/ 74 w 262"/>
                  <a:gd name="T43" fmla="*/ 2 h 75"/>
                  <a:gd name="T44" fmla="*/ 119 w 262"/>
                  <a:gd name="T45" fmla="*/ 2 h 75"/>
                  <a:gd name="T46" fmla="*/ 154 w 262"/>
                  <a:gd name="T47" fmla="*/ 2 h 75"/>
                  <a:gd name="T48" fmla="*/ 178 w 262"/>
                  <a:gd name="T49" fmla="*/ 0 h 75"/>
                  <a:gd name="T50" fmla="*/ 201 w 262"/>
                  <a:gd name="T51" fmla="*/ 2 h 75"/>
                  <a:gd name="T52" fmla="*/ 219 w 262"/>
                  <a:gd name="T53" fmla="*/ 2 h 75"/>
                  <a:gd name="T54" fmla="*/ 240 w 262"/>
                  <a:gd name="T55" fmla="*/ 2 h 75"/>
                  <a:gd name="T56" fmla="*/ 262 w 262"/>
                  <a:gd name="T57" fmla="*/ 4 h 75"/>
                  <a:gd name="T58" fmla="*/ 262 w 262"/>
                  <a:gd name="T59" fmla="*/ 8 h 75"/>
                  <a:gd name="T60" fmla="*/ 262 w 262"/>
                  <a:gd name="T61" fmla="*/ 10 h 75"/>
                  <a:gd name="T62" fmla="*/ 260 w 262"/>
                  <a:gd name="T63" fmla="*/ 14 h 75"/>
                  <a:gd name="T64" fmla="*/ 260 w 262"/>
                  <a:gd name="T65" fmla="*/ 1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75"/>
                  <a:gd name="T101" fmla="*/ 262 w 26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75">
                    <a:moveTo>
                      <a:pt x="260" y="18"/>
                    </a:moveTo>
                    <a:lnTo>
                      <a:pt x="258" y="30"/>
                    </a:lnTo>
                    <a:lnTo>
                      <a:pt x="256" y="43"/>
                    </a:lnTo>
                    <a:lnTo>
                      <a:pt x="254" y="55"/>
                    </a:lnTo>
                    <a:lnTo>
                      <a:pt x="252" y="67"/>
                    </a:lnTo>
                    <a:lnTo>
                      <a:pt x="246" y="69"/>
                    </a:lnTo>
                    <a:lnTo>
                      <a:pt x="240" y="71"/>
                    </a:lnTo>
                    <a:lnTo>
                      <a:pt x="227" y="71"/>
                    </a:lnTo>
                    <a:lnTo>
                      <a:pt x="209" y="73"/>
                    </a:lnTo>
                    <a:lnTo>
                      <a:pt x="180" y="73"/>
                    </a:lnTo>
                    <a:lnTo>
                      <a:pt x="137" y="73"/>
                    </a:lnTo>
                    <a:lnTo>
                      <a:pt x="80" y="75"/>
                    </a:lnTo>
                    <a:lnTo>
                      <a:pt x="5" y="75"/>
                    </a:lnTo>
                    <a:lnTo>
                      <a:pt x="0" y="59"/>
                    </a:lnTo>
                    <a:lnTo>
                      <a:pt x="0" y="47"/>
                    </a:lnTo>
                    <a:lnTo>
                      <a:pt x="0" y="35"/>
                    </a:lnTo>
                    <a:lnTo>
                      <a:pt x="5" y="12"/>
                    </a:lnTo>
                    <a:lnTo>
                      <a:pt x="7" y="10"/>
                    </a:lnTo>
                    <a:lnTo>
                      <a:pt x="9" y="8"/>
                    </a:lnTo>
                    <a:lnTo>
                      <a:pt x="11" y="6"/>
                    </a:lnTo>
                    <a:lnTo>
                      <a:pt x="15" y="4"/>
                    </a:lnTo>
                    <a:lnTo>
                      <a:pt x="74" y="2"/>
                    </a:lnTo>
                    <a:lnTo>
                      <a:pt x="119" y="2"/>
                    </a:lnTo>
                    <a:lnTo>
                      <a:pt x="154" y="2"/>
                    </a:lnTo>
                    <a:lnTo>
                      <a:pt x="178" y="0"/>
                    </a:lnTo>
                    <a:lnTo>
                      <a:pt x="201" y="2"/>
                    </a:lnTo>
                    <a:lnTo>
                      <a:pt x="219" y="2"/>
                    </a:lnTo>
                    <a:lnTo>
                      <a:pt x="240" y="2"/>
                    </a:lnTo>
                    <a:lnTo>
                      <a:pt x="262" y="4"/>
                    </a:lnTo>
                    <a:lnTo>
                      <a:pt x="262" y="8"/>
                    </a:lnTo>
                    <a:lnTo>
                      <a:pt x="262" y="10"/>
                    </a:lnTo>
                    <a:lnTo>
                      <a:pt x="260" y="14"/>
                    </a:lnTo>
                    <a:lnTo>
                      <a:pt x="260" y="18"/>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9" name="Freeform 550"/>
              <p:cNvSpPr>
                <a:spLocks/>
              </p:cNvSpPr>
              <p:nvPr/>
            </p:nvSpPr>
            <p:spPr bwMode="auto">
              <a:xfrm>
                <a:off x="2658" y="2414"/>
                <a:ext cx="1221" cy="800"/>
              </a:xfrm>
              <a:custGeom>
                <a:avLst/>
                <a:gdLst>
                  <a:gd name="T0" fmla="*/ 1216 w 1221"/>
                  <a:gd name="T1" fmla="*/ 787 h 800"/>
                  <a:gd name="T2" fmla="*/ 1139 w 1221"/>
                  <a:gd name="T3" fmla="*/ 800 h 800"/>
                  <a:gd name="T4" fmla="*/ 912 w 1221"/>
                  <a:gd name="T5" fmla="*/ 795 h 800"/>
                  <a:gd name="T6" fmla="*/ 685 w 1221"/>
                  <a:gd name="T7" fmla="*/ 793 h 800"/>
                  <a:gd name="T8" fmla="*/ 456 w 1221"/>
                  <a:gd name="T9" fmla="*/ 791 h 800"/>
                  <a:gd name="T10" fmla="*/ 229 w 1221"/>
                  <a:gd name="T11" fmla="*/ 787 h 800"/>
                  <a:gd name="T12" fmla="*/ 0 w 1221"/>
                  <a:gd name="T13" fmla="*/ 785 h 800"/>
                  <a:gd name="T14" fmla="*/ 2 w 1221"/>
                  <a:gd name="T15" fmla="*/ 732 h 800"/>
                  <a:gd name="T16" fmla="*/ 41 w 1221"/>
                  <a:gd name="T17" fmla="*/ 706 h 800"/>
                  <a:gd name="T18" fmla="*/ 53 w 1221"/>
                  <a:gd name="T19" fmla="*/ 681 h 800"/>
                  <a:gd name="T20" fmla="*/ 41 w 1221"/>
                  <a:gd name="T21" fmla="*/ 620 h 800"/>
                  <a:gd name="T22" fmla="*/ 57 w 1221"/>
                  <a:gd name="T23" fmla="*/ 620 h 800"/>
                  <a:gd name="T24" fmla="*/ 57 w 1221"/>
                  <a:gd name="T25" fmla="*/ 610 h 800"/>
                  <a:gd name="T26" fmla="*/ 47 w 1221"/>
                  <a:gd name="T27" fmla="*/ 551 h 800"/>
                  <a:gd name="T28" fmla="*/ 47 w 1221"/>
                  <a:gd name="T29" fmla="*/ 502 h 800"/>
                  <a:gd name="T30" fmla="*/ 63 w 1221"/>
                  <a:gd name="T31" fmla="*/ 488 h 800"/>
                  <a:gd name="T32" fmla="*/ 59 w 1221"/>
                  <a:gd name="T33" fmla="*/ 469 h 800"/>
                  <a:gd name="T34" fmla="*/ 65 w 1221"/>
                  <a:gd name="T35" fmla="*/ 426 h 800"/>
                  <a:gd name="T36" fmla="*/ 82 w 1221"/>
                  <a:gd name="T37" fmla="*/ 416 h 800"/>
                  <a:gd name="T38" fmla="*/ 92 w 1221"/>
                  <a:gd name="T39" fmla="*/ 398 h 800"/>
                  <a:gd name="T40" fmla="*/ 120 w 1221"/>
                  <a:gd name="T41" fmla="*/ 373 h 800"/>
                  <a:gd name="T42" fmla="*/ 149 w 1221"/>
                  <a:gd name="T43" fmla="*/ 337 h 800"/>
                  <a:gd name="T44" fmla="*/ 163 w 1221"/>
                  <a:gd name="T45" fmla="*/ 247 h 800"/>
                  <a:gd name="T46" fmla="*/ 170 w 1221"/>
                  <a:gd name="T47" fmla="*/ 237 h 800"/>
                  <a:gd name="T48" fmla="*/ 210 w 1221"/>
                  <a:gd name="T49" fmla="*/ 218 h 800"/>
                  <a:gd name="T50" fmla="*/ 272 w 1221"/>
                  <a:gd name="T51" fmla="*/ 194 h 800"/>
                  <a:gd name="T52" fmla="*/ 329 w 1221"/>
                  <a:gd name="T53" fmla="*/ 172 h 800"/>
                  <a:gd name="T54" fmla="*/ 415 w 1221"/>
                  <a:gd name="T55" fmla="*/ 161 h 800"/>
                  <a:gd name="T56" fmla="*/ 450 w 1221"/>
                  <a:gd name="T57" fmla="*/ 155 h 800"/>
                  <a:gd name="T58" fmla="*/ 489 w 1221"/>
                  <a:gd name="T59" fmla="*/ 86 h 800"/>
                  <a:gd name="T60" fmla="*/ 515 w 1221"/>
                  <a:gd name="T61" fmla="*/ 17 h 800"/>
                  <a:gd name="T62" fmla="*/ 507 w 1221"/>
                  <a:gd name="T63" fmla="*/ 17 h 800"/>
                  <a:gd name="T64" fmla="*/ 505 w 1221"/>
                  <a:gd name="T65" fmla="*/ 11 h 800"/>
                  <a:gd name="T66" fmla="*/ 527 w 1221"/>
                  <a:gd name="T67" fmla="*/ 2 h 800"/>
                  <a:gd name="T68" fmla="*/ 587 w 1221"/>
                  <a:gd name="T69" fmla="*/ 0 h 800"/>
                  <a:gd name="T70" fmla="*/ 691 w 1221"/>
                  <a:gd name="T71" fmla="*/ 0 h 800"/>
                  <a:gd name="T72" fmla="*/ 789 w 1221"/>
                  <a:gd name="T73" fmla="*/ 114 h 800"/>
                  <a:gd name="T74" fmla="*/ 818 w 1221"/>
                  <a:gd name="T75" fmla="*/ 139 h 800"/>
                  <a:gd name="T76" fmla="*/ 875 w 1221"/>
                  <a:gd name="T77" fmla="*/ 141 h 800"/>
                  <a:gd name="T78" fmla="*/ 932 w 1221"/>
                  <a:gd name="T79" fmla="*/ 143 h 800"/>
                  <a:gd name="T80" fmla="*/ 1016 w 1221"/>
                  <a:gd name="T81" fmla="*/ 172 h 800"/>
                  <a:gd name="T82" fmla="*/ 1061 w 1221"/>
                  <a:gd name="T83" fmla="*/ 192 h 800"/>
                  <a:gd name="T84" fmla="*/ 1077 w 1221"/>
                  <a:gd name="T85" fmla="*/ 202 h 800"/>
                  <a:gd name="T86" fmla="*/ 1096 w 1221"/>
                  <a:gd name="T87" fmla="*/ 223 h 800"/>
                  <a:gd name="T88" fmla="*/ 1118 w 1221"/>
                  <a:gd name="T89" fmla="*/ 257 h 800"/>
                  <a:gd name="T90" fmla="*/ 1124 w 1221"/>
                  <a:gd name="T91" fmla="*/ 298 h 800"/>
                  <a:gd name="T92" fmla="*/ 1118 w 1221"/>
                  <a:gd name="T93" fmla="*/ 349 h 800"/>
                  <a:gd name="T94" fmla="*/ 1131 w 1221"/>
                  <a:gd name="T95" fmla="*/ 414 h 800"/>
                  <a:gd name="T96" fmla="*/ 1151 w 1221"/>
                  <a:gd name="T97" fmla="*/ 498 h 800"/>
                  <a:gd name="T98" fmla="*/ 1165 w 1221"/>
                  <a:gd name="T99" fmla="*/ 539 h 800"/>
                  <a:gd name="T100" fmla="*/ 1176 w 1221"/>
                  <a:gd name="T101" fmla="*/ 551 h 800"/>
                  <a:gd name="T102" fmla="*/ 1174 w 1221"/>
                  <a:gd name="T103" fmla="*/ 618 h 800"/>
                  <a:gd name="T104" fmla="*/ 1198 w 1221"/>
                  <a:gd name="T105" fmla="*/ 694 h 800"/>
                  <a:gd name="T106" fmla="*/ 1221 w 1221"/>
                  <a:gd name="T107" fmla="*/ 751 h 800"/>
                  <a:gd name="T108" fmla="*/ 1216 w 1221"/>
                  <a:gd name="T109" fmla="*/ 773 h 8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1"/>
                  <a:gd name="T166" fmla="*/ 0 h 800"/>
                  <a:gd name="T167" fmla="*/ 1221 w 1221"/>
                  <a:gd name="T168" fmla="*/ 800 h 8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1" h="800">
                    <a:moveTo>
                      <a:pt x="1216" y="773"/>
                    </a:moveTo>
                    <a:lnTo>
                      <a:pt x="1216" y="781"/>
                    </a:lnTo>
                    <a:lnTo>
                      <a:pt x="1216" y="787"/>
                    </a:lnTo>
                    <a:lnTo>
                      <a:pt x="1214" y="793"/>
                    </a:lnTo>
                    <a:lnTo>
                      <a:pt x="1214" y="800"/>
                    </a:lnTo>
                    <a:lnTo>
                      <a:pt x="1139" y="800"/>
                    </a:lnTo>
                    <a:lnTo>
                      <a:pt x="1063" y="798"/>
                    </a:lnTo>
                    <a:lnTo>
                      <a:pt x="987" y="798"/>
                    </a:lnTo>
                    <a:lnTo>
                      <a:pt x="912" y="795"/>
                    </a:lnTo>
                    <a:lnTo>
                      <a:pt x="836" y="795"/>
                    </a:lnTo>
                    <a:lnTo>
                      <a:pt x="760" y="793"/>
                    </a:lnTo>
                    <a:lnTo>
                      <a:pt x="685" y="793"/>
                    </a:lnTo>
                    <a:lnTo>
                      <a:pt x="609" y="791"/>
                    </a:lnTo>
                    <a:lnTo>
                      <a:pt x="534" y="791"/>
                    </a:lnTo>
                    <a:lnTo>
                      <a:pt x="456" y="791"/>
                    </a:lnTo>
                    <a:lnTo>
                      <a:pt x="380" y="789"/>
                    </a:lnTo>
                    <a:lnTo>
                      <a:pt x="304" y="789"/>
                    </a:lnTo>
                    <a:lnTo>
                      <a:pt x="229" y="787"/>
                    </a:lnTo>
                    <a:lnTo>
                      <a:pt x="153" y="787"/>
                    </a:lnTo>
                    <a:lnTo>
                      <a:pt x="75" y="785"/>
                    </a:lnTo>
                    <a:lnTo>
                      <a:pt x="0" y="785"/>
                    </a:lnTo>
                    <a:lnTo>
                      <a:pt x="2" y="767"/>
                    </a:lnTo>
                    <a:lnTo>
                      <a:pt x="2" y="749"/>
                    </a:lnTo>
                    <a:lnTo>
                      <a:pt x="2" y="732"/>
                    </a:lnTo>
                    <a:lnTo>
                      <a:pt x="4" y="714"/>
                    </a:lnTo>
                    <a:lnTo>
                      <a:pt x="28" y="710"/>
                    </a:lnTo>
                    <a:lnTo>
                      <a:pt x="41" y="706"/>
                    </a:lnTo>
                    <a:lnTo>
                      <a:pt x="49" y="704"/>
                    </a:lnTo>
                    <a:lnTo>
                      <a:pt x="57" y="700"/>
                    </a:lnTo>
                    <a:lnTo>
                      <a:pt x="53" y="681"/>
                    </a:lnTo>
                    <a:lnTo>
                      <a:pt x="49" y="661"/>
                    </a:lnTo>
                    <a:lnTo>
                      <a:pt x="45" y="641"/>
                    </a:lnTo>
                    <a:lnTo>
                      <a:pt x="41" y="620"/>
                    </a:lnTo>
                    <a:lnTo>
                      <a:pt x="47" y="620"/>
                    </a:lnTo>
                    <a:lnTo>
                      <a:pt x="53" y="620"/>
                    </a:lnTo>
                    <a:lnTo>
                      <a:pt x="57" y="620"/>
                    </a:lnTo>
                    <a:lnTo>
                      <a:pt x="61" y="620"/>
                    </a:lnTo>
                    <a:lnTo>
                      <a:pt x="59" y="616"/>
                    </a:lnTo>
                    <a:lnTo>
                      <a:pt x="57" y="610"/>
                    </a:lnTo>
                    <a:lnTo>
                      <a:pt x="53" y="604"/>
                    </a:lnTo>
                    <a:lnTo>
                      <a:pt x="51" y="600"/>
                    </a:lnTo>
                    <a:lnTo>
                      <a:pt x="47" y="551"/>
                    </a:lnTo>
                    <a:lnTo>
                      <a:pt x="47" y="524"/>
                    </a:lnTo>
                    <a:lnTo>
                      <a:pt x="45" y="512"/>
                    </a:lnTo>
                    <a:lnTo>
                      <a:pt x="47" y="502"/>
                    </a:lnTo>
                    <a:lnTo>
                      <a:pt x="55" y="496"/>
                    </a:lnTo>
                    <a:lnTo>
                      <a:pt x="59" y="492"/>
                    </a:lnTo>
                    <a:lnTo>
                      <a:pt x="63" y="488"/>
                    </a:lnTo>
                    <a:lnTo>
                      <a:pt x="65" y="479"/>
                    </a:lnTo>
                    <a:lnTo>
                      <a:pt x="61" y="475"/>
                    </a:lnTo>
                    <a:lnTo>
                      <a:pt x="59" y="469"/>
                    </a:lnTo>
                    <a:lnTo>
                      <a:pt x="59" y="457"/>
                    </a:lnTo>
                    <a:lnTo>
                      <a:pt x="57" y="433"/>
                    </a:lnTo>
                    <a:lnTo>
                      <a:pt x="65" y="426"/>
                    </a:lnTo>
                    <a:lnTo>
                      <a:pt x="69" y="420"/>
                    </a:lnTo>
                    <a:lnTo>
                      <a:pt x="75" y="418"/>
                    </a:lnTo>
                    <a:lnTo>
                      <a:pt x="82" y="416"/>
                    </a:lnTo>
                    <a:lnTo>
                      <a:pt x="86" y="410"/>
                    </a:lnTo>
                    <a:lnTo>
                      <a:pt x="88" y="404"/>
                    </a:lnTo>
                    <a:lnTo>
                      <a:pt x="92" y="398"/>
                    </a:lnTo>
                    <a:lnTo>
                      <a:pt x="98" y="392"/>
                    </a:lnTo>
                    <a:lnTo>
                      <a:pt x="108" y="384"/>
                    </a:lnTo>
                    <a:lnTo>
                      <a:pt x="120" y="373"/>
                    </a:lnTo>
                    <a:lnTo>
                      <a:pt x="133" y="365"/>
                    </a:lnTo>
                    <a:lnTo>
                      <a:pt x="145" y="357"/>
                    </a:lnTo>
                    <a:lnTo>
                      <a:pt x="149" y="337"/>
                    </a:lnTo>
                    <a:lnTo>
                      <a:pt x="151" y="310"/>
                    </a:lnTo>
                    <a:lnTo>
                      <a:pt x="155" y="282"/>
                    </a:lnTo>
                    <a:lnTo>
                      <a:pt x="163" y="247"/>
                    </a:lnTo>
                    <a:lnTo>
                      <a:pt x="165" y="243"/>
                    </a:lnTo>
                    <a:lnTo>
                      <a:pt x="167" y="239"/>
                    </a:lnTo>
                    <a:lnTo>
                      <a:pt x="170" y="237"/>
                    </a:lnTo>
                    <a:lnTo>
                      <a:pt x="172" y="235"/>
                    </a:lnTo>
                    <a:lnTo>
                      <a:pt x="192" y="227"/>
                    </a:lnTo>
                    <a:lnTo>
                      <a:pt x="210" y="218"/>
                    </a:lnTo>
                    <a:lnTo>
                      <a:pt x="231" y="210"/>
                    </a:lnTo>
                    <a:lnTo>
                      <a:pt x="251" y="202"/>
                    </a:lnTo>
                    <a:lnTo>
                      <a:pt x="272" y="194"/>
                    </a:lnTo>
                    <a:lnTo>
                      <a:pt x="290" y="188"/>
                    </a:lnTo>
                    <a:lnTo>
                      <a:pt x="311" y="180"/>
                    </a:lnTo>
                    <a:lnTo>
                      <a:pt x="329" y="172"/>
                    </a:lnTo>
                    <a:lnTo>
                      <a:pt x="366" y="167"/>
                    </a:lnTo>
                    <a:lnTo>
                      <a:pt x="394" y="165"/>
                    </a:lnTo>
                    <a:lnTo>
                      <a:pt x="415" y="161"/>
                    </a:lnTo>
                    <a:lnTo>
                      <a:pt x="429" y="159"/>
                    </a:lnTo>
                    <a:lnTo>
                      <a:pt x="441" y="157"/>
                    </a:lnTo>
                    <a:lnTo>
                      <a:pt x="450" y="155"/>
                    </a:lnTo>
                    <a:lnTo>
                      <a:pt x="456" y="153"/>
                    </a:lnTo>
                    <a:lnTo>
                      <a:pt x="462" y="153"/>
                    </a:lnTo>
                    <a:lnTo>
                      <a:pt x="489" y="86"/>
                    </a:lnTo>
                    <a:lnTo>
                      <a:pt x="505" y="47"/>
                    </a:lnTo>
                    <a:lnTo>
                      <a:pt x="513" y="29"/>
                    </a:lnTo>
                    <a:lnTo>
                      <a:pt x="515" y="17"/>
                    </a:lnTo>
                    <a:lnTo>
                      <a:pt x="513" y="17"/>
                    </a:lnTo>
                    <a:lnTo>
                      <a:pt x="511" y="17"/>
                    </a:lnTo>
                    <a:lnTo>
                      <a:pt x="507" y="17"/>
                    </a:lnTo>
                    <a:lnTo>
                      <a:pt x="505" y="17"/>
                    </a:lnTo>
                    <a:lnTo>
                      <a:pt x="505" y="13"/>
                    </a:lnTo>
                    <a:lnTo>
                      <a:pt x="505" y="11"/>
                    </a:lnTo>
                    <a:lnTo>
                      <a:pt x="505" y="6"/>
                    </a:lnTo>
                    <a:lnTo>
                      <a:pt x="505" y="4"/>
                    </a:lnTo>
                    <a:lnTo>
                      <a:pt x="527" y="2"/>
                    </a:lnTo>
                    <a:lnTo>
                      <a:pt x="546" y="0"/>
                    </a:lnTo>
                    <a:lnTo>
                      <a:pt x="566" y="0"/>
                    </a:lnTo>
                    <a:lnTo>
                      <a:pt x="587" y="0"/>
                    </a:lnTo>
                    <a:lnTo>
                      <a:pt x="613" y="0"/>
                    </a:lnTo>
                    <a:lnTo>
                      <a:pt x="646" y="0"/>
                    </a:lnTo>
                    <a:lnTo>
                      <a:pt x="691" y="0"/>
                    </a:lnTo>
                    <a:lnTo>
                      <a:pt x="750" y="2"/>
                    </a:lnTo>
                    <a:lnTo>
                      <a:pt x="775" y="76"/>
                    </a:lnTo>
                    <a:lnTo>
                      <a:pt x="789" y="114"/>
                    </a:lnTo>
                    <a:lnTo>
                      <a:pt x="795" y="131"/>
                    </a:lnTo>
                    <a:lnTo>
                      <a:pt x="799" y="139"/>
                    </a:lnTo>
                    <a:lnTo>
                      <a:pt x="818" y="139"/>
                    </a:lnTo>
                    <a:lnTo>
                      <a:pt x="838" y="141"/>
                    </a:lnTo>
                    <a:lnTo>
                      <a:pt x="857" y="141"/>
                    </a:lnTo>
                    <a:lnTo>
                      <a:pt x="875" y="141"/>
                    </a:lnTo>
                    <a:lnTo>
                      <a:pt x="893" y="143"/>
                    </a:lnTo>
                    <a:lnTo>
                      <a:pt x="914" y="143"/>
                    </a:lnTo>
                    <a:lnTo>
                      <a:pt x="932" y="143"/>
                    </a:lnTo>
                    <a:lnTo>
                      <a:pt x="953" y="143"/>
                    </a:lnTo>
                    <a:lnTo>
                      <a:pt x="989" y="159"/>
                    </a:lnTo>
                    <a:lnTo>
                      <a:pt x="1016" y="172"/>
                    </a:lnTo>
                    <a:lnTo>
                      <a:pt x="1037" y="180"/>
                    </a:lnTo>
                    <a:lnTo>
                      <a:pt x="1051" y="188"/>
                    </a:lnTo>
                    <a:lnTo>
                      <a:pt x="1061" y="192"/>
                    </a:lnTo>
                    <a:lnTo>
                      <a:pt x="1067" y="196"/>
                    </a:lnTo>
                    <a:lnTo>
                      <a:pt x="1073" y="198"/>
                    </a:lnTo>
                    <a:lnTo>
                      <a:pt x="1077" y="202"/>
                    </a:lnTo>
                    <a:lnTo>
                      <a:pt x="1084" y="210"/>
                    </a:lnTo>
                    <a:lnTo>
                      <a:pt x="1088" y="214"/>
                    </a:lnTo>
                    <a:lnTo>
                      <a:pt x="1096" y="223"/>
                    </a:lnTo>
                    <a:lnTo>
                      <a:pt x="1110" y="235"/>
                    </a:lnTo>
                    <a:lnTo>
                      <a:pt x="1114" y="247"/>
                    </a:lnTo>
                    <a:lnTo>
                      <a:pt x="1118" y="257"/>
                    </a:lnTo>
                    <a:lnTo>
                      <a:pt x="1122" y="269"/>
                    </a:lnTo>
                    <a:lnTo>
                      <a:pt x="1126" y="282"/>
                    </a:lnTo>
                    <a:lnTo>
                      <a:pt x="1124" y="298"/>
                    </a:lnTo>
                    <a:lnTo>
                      <a:pt x="1122" y="314"/>
                    </a:lnTo>
                    <a:lnTo>
                      <a:pt x="1120" y="331"/>
                    </a:lnTo>
                    <a:lnTo>
                      <a:pt x="1118" y="349"/>
                    </a:lnTo>
                    <a:lnTo>
                      <a:pt x="1122" y="371"/>
                    </a:lnTo>
                    <a:lnTo>
                      <a:pt x="1126" y="390"/>
                    </a:lnTo>
                    <a:lnTo>
                      <a:pt x="1131" y="414"/>
                    </a:lnTo>
                    <a:lnTo>
                      <a:pt x="1135" y="455"/>
                    </a:lnTo>
                    <a:lnTo>
                      <a:pt x="1145" y="479"/>
                    </a:lnTo>
                    <a:lnTo>
                      <a:pt x="1151" y="498"/>
                    </a:lnTo>
                    <a:lnTo>
                      <a:pt x="1157" y="512"/>
                    </a:lnTo>
                    <a:lnTo>
                      <a:pt x="1161" y="535"/>
                    </a:lnTo>
                    <a:lnTo>
                      <a:pt x="1165" y="539"/>
                    </a:lnTo>
                    <a:lnTo>
                      <a:pt x="1169" y="543"/>
                    </a:lnTo>
                    <a:lnTo>
                      <a:pt x="1171" y="547"/>
                    </a:lnTo>
                    <a:lnTo>
                      <a:pt x="1176" y="551"/>
                    </a:lnTo>
                    <a:lnTo>
                      <a:pt x="1176" y="573"/>
                    </a:lnTo>
                    <a:lnTo>
                      <a:pt x="1176" y="596"/>
                    </a:lnTo>
                    <a:lnTo>
                      <a:pt x="1174" y="618"/>
                    </a:lnTo>
                    <a:lnTo>
                      <a:pt x="1174" y="641"/>
                    </a:lnTo>
                    <a:lnTo>
                      <a:pt x="1184" y="665"/>
                    </a:lnTo>
                    <a:lnTo>
                      <a:pt x="1198" y="694"/>
                    </a:lnTo>
                    <a:lnTo>
                      <a:pt x="1212" y="722"/>
                    </a:lnTo>
                    <a:lnTo>
                      <a:pt x="1221" y="742"/>
                    </a:lnTo>
                    <a:lnTo>
                      <a:pt x="1221" y="751"/>
                    </a:lnTo>
                    <a:lnTo>
                      <a:pt x="1221" y="757"/>
                    </a:lnTo>
                    <a:lnTo>
                      <a:pt x="1219" y="765"/>
                    </a:lnTo>
                    <a:lnTo>
                      <a:pt x="1216" y="7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0" name="Freeform 551"/>
              <p:cNvSpPr>
                <a:spLocks/>
              </p:cNvSpPr>
              <p:nvPr/>
            </p:nvSpPr>
            <p:spPr bwMode="auto">
              <a:xfrm>
                <a:off x="3521" y="3038"/>
                <a:ext cx="335" cy="118"/>
              </a:xfrm>
              <a:custGeom>
                <a:avLst/>
                <a:gdLst>
                  <a:gd name="T0" fmla="*/ 335 w 335"/>
                  <a:gd name="T1" fmla="*/ 106 h 118"/>
                  <a:gd name="T2" fmla="*/ 323 w 335"/>
                  <a:gd name="T3" fmla="*/ 108 h 118"/>
                  <a:gd name="T4" fmla="*/ 311 w 335"/>
                  <a:gd name="T5" fmla="*/ 108 h 118"/>
                  <a:gd name="T6" fmla="*/ 298 w 335"/>
                  <a:gd name="T7" fmla="*/ 110 h 118"/>
                  <a:gd name="T8" fmla="*/ 288 w 335"/>
                  <a:gd name="T9" fmla="*/ 112 h 118"/>
                  <a:gd name="T10" fmla="*/ 276 w 335"/>
                  <a:gd name="T11" fmla="*/ 114 h 118"/>
                  <a:gd name="T12" fmla="*/ 263 w 335"/>
                  <a:gd name="T13" fmla="*/ 114 h 118"/>
                  <a:gd name="T14" fmla="*/ 251 w 335"/>
                  <a:gd name="T15" fmla="*/ 116 h 118"/>
                  <a:gd name="T16" fmla="*/ 239 w 335"/>
                  <a:gd name="T17" fmla="*/ 116 h 118"/>
                  <a:gd name="T18" fmla="*/ 186 w 335"/>
                  <a:gd name="T19" fmla="*/ 116 h 118"/>
                  <a:gd name="T20" fmla="*/ 145 w 335"/>
                  <a:gd name="T21" fmla="*/ 114 h 118"/>
                  <a:gd name="T22" fmla="*/ 114 w 335"/>
                  <a:gd name="T23" fmla="*/ 114 h 118"/>
                  <a:gd name="T24" fmla="*/ 90 w 335"/>
                  <a:gd name="T25" fmla="*/ 114 h 118"/>
                  <a:gd name="T26" fmla="*/ 71 w 335"/>
                  <a:gd name="T27" fmla="*/ 116 h 118"/>
                  <a:gd name="T28" fmla="*/ 55 w 335"/>
                  <a:gd name="T29" fmla="*/ 116 h 118"/>
                  <a:gd name="T30" fmla="*/ 37 w 335"/>
                  <a:gd name="T31" fmla="*/ 116 h 118"/>
                  <a:gd name="T32" fmla="*/ 16 w 335"/>
                  <a:gd name="T33" fmla="*/ 118 h 118"/>
                  <a:gd name="T34" fmla="*/ 16 w 335"/>
                  <a:gd name="T35" fmla="*/ 102 h 118"/>
                  <a:gd name="T36" fmla="*/ 16 w 335"/>
                  <a:gd name="T37" fmla="*/ 86 h 118"/>
                  <a:gd name="T38" fmla="*/ 16 w 335"/>
                  <a:gd name="T39" fmla="*/ 70 h 118"/>
                  <a:gd name="T40" fmla="*/ 16 w 335"/>
                  <a:gd name="T41" fmla="*/ 51 h 118"/>
                  <a:gd name="T42" fmla="*/ 6 w 335"/>
                  <a:gd name="T43" fmla="*/ 39 h 118"/>
                  <a:gd name="T44" fmla="*/ 2 w 335"/>
                  <a:gd name="T45" fmla="*/ 31 h 118"/>
                  <a:gd name="T46" fmla="*/ 0 w 335"/>
                  <a:gd name="T47" fmla="*/ 23 h 118"/>
                  <a:gd name="T48" fmla="*/ 0 w 335"/>
                  <a:gd name="T49" fmla="*/ 8 h 118"/>
                  <a:gd name="T50" fmla="*/ 26 w 335"/>
                  <a:gd name="T51" fmla="*/ 8 h 118"/>
                  <a:gd name="T52" fmla="*/ 53 w 335"/>
                  <a:gd name="T53" fmla="*/ 6 h 118"/>
                  <a:gd name="T54" fmla="*/ 79 w 335"/>
                  <a:gd name="T55" fmla="*/ 6 h 118"/>
                  <a:gd name="T56" fmla="*/ 106 w 335"/>
                  <a:gd name="T57" fmla="*/ 4 h 118"/>
                  <a:gd name="T58" fmla="*/ 133 w 335"/>
                  <a:gd name="T59" fmla="*/ 2 h 118"/>
                  <a:gd name="T60" fmla="*/ 159 w 335"/>
                  <a:gd name="T61" fmla="*/ 2 h 118"/>
                  <a:gd name="T62" fmla="*/ 186 w 335"/>
                  <a:gd name="T63" fmla="*/ 0 h 118"/>
                  <a:gd name="T64" fmla="*/ 212 w 335"/>
                  <a:gd name="T65" fmla="*/ 0 h 118"/>
                  <a:gd name="T66" fmla="*/ 223 w 335"/>
                  <a:gd name="T67" fmla="*/ 0 h 118"/>
                  <a:gd name="T68" fmla="*/ 233 w 335"/>
                  <a:gd name="T69" fmla="*/ 2 h 118"/>
                  <a:gd name="T70" fmla="*/ 241 w 335"/>
                  <a:gd name="T71" fmla="*/ 2 h 118"/>
                  <a:gd name="T72" fmla="*/ 251 w 335"/>
                  <a:gd name="T73" fmla="*/ 2 h 118"/>
                  <a:gd name="T74" fmla="*/ 261 w 335"/>
                  <a:gd name="T75" fmla="*/ 4 h 118"/>
                  <a:gd name="T76" fmla="*/ 270 w 335"/>
                  <a:gd name="T77" fmla="*/ 4 h 118"/>
                  <a:gd name="T78" fmla="*/ 280 w 335"/>
                  <a:gd name="T79" fmla="*/ 4 h 118"/>
                  <a:gd name="T80" fmla="*/ 290 w 335"/>
                  <a:gd name="T81" fmla="*/ 4 h 118"/>
                  <a:gd name="T82" fmla="*/ 304 w 335"/>
                  <a:gd name="T83" fmla="*/ 37 h 118"/>
                  <a:gd name="T84" fmla="*/ 317 w 335"/>
                  <a:gd name="T85" fmla="*/ 63 h 118"/>
                  <a:gd name="T86" fmla="*/ 327 w 335"/>
                  <a:gd name="T87" fmla="*/ 86 h 118"/>
                  <a:gd name="T88" fmla="*/ 335 w 335"/>
                  <a:gd name="T89" fmla="*/ 10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5"/>
                  <a:gd name="T136" fmla="*/ 0 h 118"/>
                  <a:gd name="T137" fmla="*/ 335 w 335"/>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5" h="118">
                    <a:moveTo>
                      <a:pt x="335" y="106"/>
                    </a:moveTo>
                    <a:lnTo>
                      <a:pt x="323" y="108"/>
                    </a:lnTo>
                    <a:lnTo>
                      <a:pt x="311" y="108"/>
                    </a:lnTo>
                    <a:lnTo>
                      <a:pt x="298" y="110"/>
                    </a:lnTo>
                    <a:lnTo>
                      <a:pt x="288" y="112"/>
                    </a:lnTo>
                    <a:lnTo>
                      <a:pt x="276" y="114"/>
                    </a:lnTo>
                    <a:lnTo>
                      <a:pt x="263" y="114"/>
                    </a:lnTo>
                    <a:lnTo>
                      <a:pt x="251" y="116"/>
                    </a:lnTo>
                    <a:lnTo>
                      <a:pt x="239" y="116"/>
                    </a:lnTo>
                    <a:lnTo>
                      <a:pt x="186" y="116"/>
                    </a:lnTo>
                    <a:lnTo>
                      <a:pt x="145" y="114"/>
                    </a:lnTo>
                    <a:lnTo>
                      <a:pt x="114" y="114"/>
                    </a:lnTo>
                    <a:lnTo>
                      <a:pt x="90" y="114"/>
                    </a:lnTo>
                    <a:lnTo>
                      <a:pt x="71" y="116"/>
                    </a:lnTo>
                    <a:lnTo>
                      <a:pt x="55" y="116"/>
                    </a:lnTo>
                    <a:lnTo>
                      <a:pt x="37" y="116"/>
                    </a:lnTo>
                    <a:lnTo>
                      <a:pt x="16" y="118"/>
                    </a:lnTo>
                    <a:lnTo>
                      <a:pt x="16" y="102"/>
                    </a:lnTo>
                    <a:lnTo>
                      <a:pt x="16" y="86"/>
                    </a:lnTo>
                    <a:lnTo>
                      <a:pt x="16" y="70"/>
                    </a:lnTo>
                    <a:lnTo>
                      <a:pt x="16" y="51"/>
                    </a:lnTo>
                    <a:lnTo>
                      <a:pt x="6" y="39"/>
                    </a:lnTo>
                    <a:lnTo>
                      <a:pt x="2" y="31"/>
                    </a:lnTo>
                    <a:lnTo>
                      <a:pt x="0" y="23"/>
                    </a:lnTo>
                    <a:lnTo>
                      <a:pt x="0" y="8"/>
                    </a:lnTo>
                    <a:lnTo>
                      <a:pt x="26" y="8"/>
                    </a:lnTo>
                    <a:lnTo>
                      <a:pt x="53" y="6"/>
                    </a:lnTo>
                    <a:lnTo>
                      <a:pt x="79" y="6"/>
                    </a:lnTo>
                    <a:lnTo>
                      <a:pt x="106" y="4"/>
                    </a:lnTo>
                    <a:lnTo>
                      <a:pt x="133" y="2"/>
                    </a:lnTo>
                    <a:lnTo>
                      <a:pt x="159" y="2"/>
                    </a:lnTo>
                    <a:lnTo>
                      <a:pt x="186" y="0"/>
                    </a:lnTo>
                    <a:lnTo>
                      <a:pt x="212" y="0"/>
                    </a:lnTo>
                    <a:lnTo>
                      <a:pt x="223" y="0"/>
                    </a:lnTo>
                    <a:lnTo>
                      <a:pt x="233" y="2"/>
                    </a:lnTo>
                    <a:lnTo>
                      <a:pt x="241" y="2"/>
                    </a:lnTo>
                    <a:lnTo>
                      <a:pt x="251" y="2"/>
                    </a:lnTo>
                    <a:lnTo>
                      <a:pt x="261" y="4"/>
                    </a:lnTo>
                    <a:lnTo>
                      <a:pt x="270" y="4"/>
                    </a:lnTo>
                    <a:lnTo>
                      <a:pt x="280" y="4"/>
                    </a:lnTo>
                    <a:lnTo>
                      <a:pt x="290" y="4"/>
                    </a:lnTo>
                    <a:lnTo>
                      <a:pt x="304" y="37"/>
                    </a:lnTo>
                    <a:lnTo>
                      <a:pt x="317" y="63"/>
                    </a:lnTo>
                    <a:lnTo>
                      <a:pt x="327" y="86"/>
                    </a:lnTo>
                    <a:lnTo>
                      <a:pt x="335" y="106"/>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1" name="Freeform 552"/>
              <p:cNvSpPr>
                <a:spLocks/>
              </p:cNvSpPr>
              <p:nvPr/>
            </p:nvSpPr>
            <p:spPr bwMode="auto">
              <a:xfrm>
                <a:off x="3789" y="3163"/>
                <a:ext cx="49" cy="14"/>
              </a:xfrm>
              <a:custGeom>
                <a:avLst/>
                <a:gdLst>
                  <a:gd name="T0" fmla="*/ 49 w 49"/>
                  <a:gd name="T1" fmla="*/ 14 h 14"/>
                  <a:gd name="T2" fmla="*/ 36 w 49"/>
                  <a:gd name="T3" fmla="*/ 12 h 14"/>
                  <a:gd name="T4" fmla="*/ 24 w 49"/>
                  <a:gd name="T5" fmla="*/ 12 h 14"/>
                  <a:gd name="T6" fmla="*/ 12 w 49"/>
                  <a:gd name="T7" fmla="*/ 12 h 14"/>
                  <a:gd name="T8" fmla="*/ 0 w 49"/>
                  <a:gd name="T9" fmla="*/ 12 h 14"/>
                  <a:gd name="T10" fmla="*/ 0 w 49"/>
                  <a:gd name="T11" fmla="*/ 8 h 14"/>
                  <a:gd name="T12" fmla="*/ 0 w 49"/>
                  <a:gd name="T13" fmla="*/ 6 h 14"/>
                  <a:gd name="T14" fmla="*/ 0 w 49"/>
                  <a:gd name="T15" fmla="*/ 2 h 14"/>
                  <a:gd name="T16" fmla="*/ 0 w 49"/>
                  <a:gd name="T17" fmla="*/ 0 h 14"/>
                  <a:gd name="T18" fmla="*/ 12 w 49"/>
                  <a:gd name="T19" fmla="*/ 2 h 14"/>
                  <a:gd name="T20" fmla="*/ 22 w 49"/>
                  <a:gd name="T21" fmla="*/ 2 h 14"/>
                  <a:gd name="T22" fmla="*/ 34 w 49"/>
                  <a:gd name="T23" fmla="*/ 2 h 14"/>
                  <a:gd name="T24" fmla="*/ 45 w 49"/>
                  <a:gd name="T25" fmla="*/ 0 h 14"/>
                  <a:gd name="T26" fmla="*/ 47 w 49"/>
                  <a:gd name="T27" fmla="*/ 4 h 14"/>
                  <a:gd name="T28" fmla="*/ 47 w 49"/>
                  <a:gd name="T29" fmla="*/ 6 h 14"/>
                  <a:gd name="T30" fmla="*/ 49 w 49"/>
                  <a:gd name="T31" fmla="*/ 10 h 14"/>
                  <a:gd name="T32" fmla="*/ 49 w 4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4"/>
                  <a:gd name="T53" fmla="*/ 49 w 4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4">
                    <a:moveTo>
                      <a:pt x="49" y="14"/>
                    </a:moveTo>
                    <a:lnTo>
                      <a:pt x="36" y="12"/>
                    </a:lnTo>
                    <a:lnTo>
                      <a:pt x="24" y="12"/>
                    </a:lnTo>
                    <a:lnTo>
                      <a:pt x="12" y="12"/>
                    </a:lnTo>
                    <a:lnTo>
                      <a:pt x="0" y="12"/>
                    </a:lnTo>
                    <a:lnTo>
                      <a:pt x="0" y="8"/>
                    </a:lnTo>
                    <a:lnTo>
                      <a:pt x="0" y="6"/>
                    </a:lnTo>
                    <a:lnTo>
                      <a:pt x="0" y="2"/>
                    </a:lnTo>
                    <a:lnTo>
                      <a:pt x="0" y="0"/>
                    </a:lnTo>
                    <a:lnTo>
                      <a:pt x="12" y="2"/>
                    </a:lnTo>
                    <a:lnTo>
                      <a:pt x="22" y="2"/>
                    </a:lnTo>
                    <a:lnTo>
                      <a:pt x="34" y="2"/>
                    </a:lnTo>
                    <a:lnTo>
                      <a:pt x="45" y="0"/>
                    </a:lnTo>
                    <a:lnTo>
                      <a:pt x="47" y="4"/>
                    </a:lnTo>
                    <a:lnTo>
                      <a:pt x="47" y="6"/>
                    </a:lnTo>
                    <a:lnTo>
                      <a:pt x="49" y="10"/>
                    </a:lnTo>
                    <a:lnTo>
                      <a:pt x="49" y="1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2" name="Freeform 553"/>
              <p:cNvSpPr>
                <a:spLocks/>
              </p:cNvSpPr>
              <p:nvPr/>
            </p:nvSpPr>
            <p:spPr bwMode="auto">
              <a:xfrm>
                <a:off x="3504" y="2928"/>
                <a:ext cx="307" cy="94"/>
              </a:xfrm>
              <a:custGeom>
                <a:avLst/>
                <a:gdLst>
                  <a:gd name="T0" fmla="*/ 295 w 307"/>
                  <a:gd name="T1" fmla="*/ 92 h 94"/>
                  <a:gd name="T2" fmla="*/ 268 w 307"/>
                  <a:gd name="T3" fmla="*/ 94 h 94"/>
                  <a:gd name="T4" fmla="*/ 223 w 307"/>
                  <a:gd name="T5" fmla="*/ 94 h 94"/>
                  <a:gd name="T6" fmla="*/ 133 w 307"/>
                  <a:gd name="T7" fmla="*/ 94 h 94"/>
                  <a:gd name="T8" fmla="*/ 68 w 307"/>
                  <a:gd name="T9" fmla="*/ 92 h 94"/>
                  <a:gd name="T10" fmla="*/ 70 w 307"/>
                  <a:gd name="T11" fmla="*/ 88 h 94"/>
                  <a:gd name="T12" fmla="*/ 80 w 307"/>
                  <a:gd name="T13" fmla="*/ 84 h 94"/>
                  <a:gd name="T14" fmla="*/ 99 w 307"/>
                  <a:gd name="T15" fmla="*/ 82 h 94"/>
                  <a:gd name="T16" fmla="*/ 109 w 307"/>
                  <a:gd name="T17" fmla="*/ 78 h 94"/>
                  <a:gd name="T18" fmla="*/ 109 w 307"/>
                  <a:gd name="T19" fmla="*/ 74 h 94"/>
                  <a:gd name="T20" fmla="*/ 82 w 307"/>
                  <a:gd name="T21" fmla="*/ 74 h 94"/>
                  <a:gd name="T22" fmla="*/ 47 w 307"/>
                  <a:gd name="T23" fmla="*/ 78 h 94"/>
                  <a:gd name="T24" fmla="*/ 29 w 307"/>
                  <a:gd name="T25" fmla="*/ 78 h 94"/>
                  <a:gd name="T26" fmla="*/ 21 w 307"/>
                  <a:gd name="T27" fmla="*/ 78 h 94"/>
                  <a:gd name="T28" fmla="*/ 17 w 307"/>
                  <a:gd name="T29" fmla="*/ 76 h 94"/>
                  <a:gd name="T30" fmla="*/ 21 w 307"/>
                  <a:gd name="T31" fmla="*/ 69 h 94"/>
                  <a:gd name="T32" fmla="*/ 31 w 307"/>
                  <a:gd name="T33" fmla="*/ 65 h 94"/>
                  <a:gd name="T34" fmla="*/ 51 w 307"/>
                  <a:gd name="T35" fmla="*/ 59 h 94"/>
                  <a:gd name="T36" fmla="*/ 72 w 307"/>
                  <a:gd name="T37" fmla="*/ 53 h 94"/>
                  <a:gd name="T38" fmla="*/ 92 w 307"/>
                  <a:gd name="T39" fmla="*/ 47 h 94"/>
                  <a:gd name="T40" fmla="*/ 117 w 307"/>
                  <a:gd name="T41" fmla="*/ 45 h 94"/>
                  <a:gd name="T42" fmla="*/ 143 w 307"/>
                  <a:gd name="T43" fmla="*/ 47 h 94"/>
                  <a:gd name="T44" fmla="*/ 170 w 307"/>
                  <a:gd name="T45" fmla="*/ 47 h 94"/>
                  <a:gd name="T46" fmla="*/ 197 w 307"/>
                  <a:gd name="T47" fmla="*/ 49 h 94"/>
                  <a:gd name="T48" fmla="*/ 211 w 307"/>
                  <a:gd name="T49" fmla="*/ 47 h 94"/>
                  <a:gd name="T50" fmla="*/ 211 w 307"/>
                  <a:gd name="T51" fmla="*/ 41 h 94"/>
                  <a:gd name="T52" fmla="*/ 193 w 307"/>
                  <a:gd name="T53" fmla="*/ 37 h 94"/>
                  <a:gd name="T54" fmla="*/ 162 w 307"/>
                  <a:gd name="T55" fmla="*/ 35 h 94"/>
                  <a:gd name="T56" fmla="*/ 121 w 307"/>
                  <a:gd name="T57" fmla="*/ 35 h 94"/>
                  <a:gd name="T58" fmla="*/ 54 w 307"/>
                  <a:gd name="T59" fmla="*/ 37 h 94"/>
                  <a:gd name="T60" fmla="*/ 2 w 307"/>
                  <a:gd name="T61" fmla="*/ 31 h 94"/>
                  <a:gd name="T62" fmla="*/ 2 w 307"/>
                  <a:gd name="T63" fmla="*/ 16 h 94"/>
                  <a:gd name="T64" fmla="*/ 9 w 307"/>
                  <a:gd name="T65" fmla="*/ 8 h 94"/>
                  <a:gd name="T66" fmla="*/ 23 w 307"/>
                  <a:gd name="T67" fmla="*/ 12 h 94"/>
                  <a:gd name="T68" fmla="*/ 43 w 307"/>
                  <a:gd name="T69" fmla="*/ 8 h 94"/>
                  <a:gd name="T70" fmla="*/ 72 w 307"/>
                  <a:gd name="T71" fmla="*/ 2 h 94"/>
                  <a:gd name="T72" fmla="*/ 111 w 307"/>
                  <a:gd name="T73" fmla="*/ 0 h 94"/>
                  <a:gd name="T74" fmla="*/ 156 w 307"/>
                  <a:gd name="T75" fmla="*/ 0 h 94"/>
                  <a:gd name="T76" fmla="*/ 203 w 307"/>
                  <a:gd name="T77" fmla="*/ 0 h 94"/>
                  <a:gd name="T78" fmla="*/ 248 w 307"/>
                  <a:gd name="T79" fmla="*/ 2 h 94"/>
                  <a:gd name="T80" fmla="*/ 280 w 307"/>
                  <a:gd name="T81" fmla="*/ 10 h 94"/>
                  <a:gd name="T82" fmla="*/ 299 w 307"/>
                  <a:gd name="T83" fmla="*/ 25 h 94"/>
                  <a:gd name="T84" fmla="*/ 307 w 307"/>
                  <a:gd name="T85" fmla="*/ 47 h 94"/>
                  <a:gd name="T86" fmla="*/ 307 w 307"/>
                  <a:gd name="T87" fmla="*/ 76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7"/>
                  <a:gd name="T133" fmla="*/ 0 h 94"/>
                  <a:gd name="T134" fmla="*/ 307 w 307"/>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7" h="94">
                    <a:moveTo>
                      <a:pt x="307" y="90"/>
                    </a:moveTo>
                    <a:lnTo>
                      <a:pt x="295" y="92"/>
                    </a:lnTo>
                    <a:lnTo>
                      <a:pt x="283" y="92"/>
                    </a:lnTo>
                    <a:lnTo>
                      <a:pt x="268" y="94"/>
                    </a:lnTo>
                    <a:lnTo>
                      <a:pt x="250" y="94"/>
                    </a:lnTo>
                    <a:lnTo>
                      <a:pt x="223" y="94"/>
                    </a:lnTo>
                    <a:lnTo>
                      <a:pt x="184" y="94"/>
                    </a:lnTo>
                    <a:lnTo>
                      <a:pt x="133" y="94"/>
                    </a:lnTo>
                    <a:lnTo>
                      <a:pt x="66" y="94"/>
                    </a:lnTo>
                    <a:lnTo>
                      <a:pt x="68" y="92"/>
                    </a:lnTo>
                    <a:lnTo>
                      <a:pt x="70" y="90"/>
                    </a:lnTo>
                    <a:lnTo>
                      <a:pt x="70" y="88"/>
                    </a:lnTo>
                    <a:lnTo>
                      <a:pt x="70" y="86"/>
                    </a:lnTo>
                    <a:lnTo>
                      <a:pt x="80" y="84"/>
                    </a:lnTo>
                    <a:lnTo>
                      <a:pt x="88" y="82"/>
                    </a:lnTo>
                    <a:lnTo>
                      <a:pt x="99" y="82"/>
                    </a:lnTo>
                    <a:lnTo>
                      <a:pt x="109" y="80"/>
                    </a:lnTo>
                    <a:lnTo>
                      <a:pt x="109" y="78"/>
                    </a:lnTo>
                    <a:lnTo>
                      <a:pt x="109" y="76"/>
                    </a:lnTo>
                    <a:lnTo>
                      <a:pt x="109" y="74"/>
                    </a:lnTo>
                    <a:lnTo>
                      <a:pt x="109" y="69"/>
                    </a:lnTo>
                    <a:lnTo>
                      <a:pt x="82" y="74"/>
                    </a:lnTo>
                    <a:lnTo>
                      <a:pt x="62" y="76"/>
                    </a:lnTo>
                    <a:lnTo>
                      <a:pt x="47" y="78"/>
                    </a:lnTo>
                    <a:lnTo>
                      <a:pt x="35" y="78"/>
                    </a:lnTo>
                    <a:lnTo>
                      <a:pt x="29" y="78"/>
                    </a:lnTo>
                    <a:lnTo>
                      <a:pt x="25" y="78"/>
                    </a:lnTo>
                    <a:lnTo>
                      <a:pt x="21" y="78"/>
                    </a:lnTo>
                    <a:lnTo>
                      <a:pt x="17" y="78"/>
                    </a:lnTo>
                    <a:lnTo>
                      <a:pt x="17" y="76"/>
                    </a:lnTo>
                    <a:lnTo>
                      <a:pt x="19" y="71"/>
                    </a:lnTo>
                    <a:lnTo>
                      <a:pt x="21" y="69"/>
                    </a:lnTo>
                    <a:lnTo>
                      <a:pt x="21" y="67"/>
                    </a:lnTo>
                    <a:lnTo>
                      <a:pt x="31" y="65"/>
                    </a:lnTo>
                    <a:lnTo>
                      <a:pt x="41" y="63"/>
                    </a:lnTo>
                    <a:lnTo>
                      <a:pt x="51" y="59"/>
                    </a:lnTo>
                    <a:lnTo>
                      <a:pt x="62" y="57"/>
                    </a:lnTo>
                    <a:lnTo>
                      <a:pt x="72" y="53"/>
                    </a:lnTo>
                    <a:lnTo>
                      <a:pt x="82" y="51"/>
                    </a:lnTo>
                    <a:lnTo>
                      <a:pt x="92" y="47"/>
                    </a:lnTo>
                    <a:lnTo>
                      <a:pt x="103" y="45"/>
                    </a:lnTo>
                    <a:lnTo>
                      <a:pt x="117" y="45"/>
                    </a:lnTo>
                    <a:lnTo>
                      <a:pt x="129" y="45"/>
                    </a:lnTo>
                    <a:lnTo>
                      <a:pt x="143" y="47"/>
                    </a:lnTo>
                    <a:lnTo>
                      <a:pt x="158" y="47"/>
                    </a:lnTo>
                    <a:lnTo>
                      <a:pt x="170" y="47"/>
                    </a:lnTo>
                    <a:lnTo>
                      <a:pt x="184" y="49"/>
                    </a:lnTo>
                    <a:lnTo>
                      <a:pt x="197" y="49"/>
                    </a:lnTo>
                    <a:lnTo>
                      <a:pt x="211" y="49"/>
                    </a:lnTo>
                    <a:lnTo>
                      <a:pt x="211" y="47"/>
                    </a:lnTo>
                    <a:lnTo>
                      <a:pt x="211" y="43"/>
                    </a:lnTo>
                    <a:lnTo>
                      <a:pt x="211" y="41"/>
                    </a:lnTo>
                    <a:lnTo>
                      <a:pt x="211" y="39"/>
                    </a:lnTo>
                    <a:lnTo>
                      <a:pt x="193" y="37"/>
                    </a:lnTo>
                    <a:lnTo>
                      <a:pt x="176" y="35"/>
                    </a:lnTo>
                    <a:lnTo>
                      <a:pt x="162" y="35"/>
                    </a:lnTo>
                    <a:lnTo>
                      <a:pt x="143" y="35"/>
                    </a:lnTo>
                    <a:lnTo>
                      <a:pt x="121" y="35"/>
                    </a:lnTo>
                    <a:lnTo>
                      <a:pt x="92" y="35"/>
                    </a:lnTo>
                    <a:lnTo>
                      <a:pt x="54" y="37"/>
                    </a:lnTo>
                    <a:lnTo>
                      <a:pt x="4" y="39"/>
                    </a:lnTo>
                    <a:lnTo>
                      <a:pt x="2" y="31"/>
                    </a:lnTo>
                    <a:lnTo>
                      <a:pt x="2" y="23"/>
                    </a:lnTo>
                    <a:lnTo>
                      <a:pt x="2" y="16"/>
                    </a:lnTo>
                    <a:lnTo>
                      <a:pt x="0" y="8"/>
                    </a:lnTo>
                    <a:lnTo>
                      <a:pt x="9" y="8"/>
                    </a:lnTo>
                    <a:lnTo>
                      <a:pt x="15" y="10"/>
                    </a:lnTo>
                    <a:lnTo>
                      <a:pt x="23" y="12"/>
                    </a:lnTo>
                    <a:lnTo>
                      <a:pt x="29" y="12"/>
                    </a:lnTo>
                    <a:lnTo>
                      <a:pt x="43" y="8"/>
                    </a:lnTo>
                    <a:lnTo>
                      <a:pt x="58" y="6"/>
                    </a:lnTo>
                    <a:lnTo>
                      <a:pt x="72" y="2"/>
                    </a:lnTo>
                    <a:lnTo>
                      <a:pt x="86" y="0"/>
                    </a:lnTo>
                    <a:lnTo>
                      <a:pt x="111" y="0"/>
                    </a:lnTo>
                    <a:lnTo>
                      <a:pt x="133" y="0"/>
                    </a:lnTo>
                    <a:lnTo>
                      <a:pt x="156" y="0"/>
                    </a:lnTo>
                    <a:lnTo>
                      <a:pt x="180" y="0"/>
                    </a:lnTo>
                    <a:lnTo>
                      <a:pt x="203" y="0"/>
                    </a:lnTo>
                    <a:lnTo>
                      <a:pt x="225" y="0"/>
                    </a:lnTo>
                    <a:lnTo>
                      <a:pt x="248" y="2"/>
                    </a:lnTo>
                    <a:lnTo>
                      <a:pt x="272" y="2"/>
                    </a:lnTo>
                    <a:lnTo>
                      <a:pt x="280" y="10"/>
                    </a:lnTo>
                    <a:lnTo>
                      <a:pt x="291" y="16"/>
                    </a:lnTo>
                    <a:lnTo>
                      <a:pt x="299" y="25"/>
                    </a:lnTo>
                    <a:lnTo>
                      <a:pt x="307" y="33"/>
                    </a:lnTo>
                    <a:lnTo>
                      <a:pt x="307" y="47"/>
                    </a:lnTo>
                    <a:lnTo>
                      <a:pt x="307" y="61"/>
                    </a:lnTo>
                    <a:lnTo>
                      <a:pt x="307" y="76"/>
                    </a:lnTo>
                    <a:lnTo>
                      <a:pt x="307" y="9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3" name="Freeform 554"/>
              <p:cNvSpPr>
                <a:spLocks/>
              </p:cNvSpPr>
              <p:nvPr/>
            </p:nvSpPr>
            <p:spPr bwMode="auto">
              <a:xfrm>
                <a:off x="3494" y="2826"/>
                <a:ext cx="301" cy="90"/>
              </a:xfrm>
              <a:custGeom>
                <a:avLst/>
                <a:gdLst>
                  <a:gd name="T0" fmla="*/ 301 w 301"/>
                  <a:gd name="T1" fmla="*/ 84 h 90"/>
                  <a:gd name="T2" fmla="*/ 264 w 301"/>
                  <a:gd name="T3" fmla="*/ 84 h 90"/>
                  <a:gd name="T4" fmla="*/ 225 w 301"/>
                  <a:gd name="T5" fmla="*/ 86 h 90"/>
                  <a:gd name="T6" fmla="*/ 188 w 301"/>
                  <a:gd name="T7" fmla="*/ 86 h 90"/>
                  <a:gd name="T8" fmla="*/ 151 w 301"/>
                  <a:gd name="T9" fmla="*/ 86 h 90"/>
                  <a:gd name="T10" fmla="*/ 113 w 301"/>
                  <a:gd name="T11" fmla="*/ 86 h 90"/>
                  <a:gd name="T12" fmla="*/ 76 w 301"/>
                  <a:gd name="T13" fmla="*/ 88 h 90"/>
                  <a:gd name="T14" fmla="*/ 37 w 301"/>
                  <a:gd name="T15" fmla="*/ 88 h 90"/>
                  <a:gd name="T16" fmla="*/ 0 w 301"/>
                  <a:gd name="T17" fmla="*/ 90 h 90"/>
                  <a:gd name="T18" fmla="*/ 0 w 301"/>
                  <a:gd name="T19" fmla="*/ 67 h 90"/>
                  <a:gd name="T20" fmla="*/ 0 w 301"/>
                  <a:gd name="T21" fmla="*/ 47 h 90"/>
                  <a:gd name="T22" fmla="*/ 0 w 301"/>
                  <a:gd name="T23" fmla="*/ 25 h 90"/>
                  <a:gd name="T24" fmla="*/ 0 w 301"/>
                  <a:gd name="T25" fmla="*/ 4 h 90"/>
                  <a:gd name="T26" fmla="*/ 29 w 301"/>
                  <a:gd name="T27" fmla="*/ 2 h 90"/>
                  <a:gd name="T28" fmla="*/ 53 w 301"/>
                  <a:gd name="T29" fmla="*/ 2 h 90"/>
                  <a:gd name="T30" fmla="*/ 76 w 301"/>
                  <a:gd name="T31" fmla="*/ 2 h 90"/>
                  <a:gd name="T32" fmla="*/ 100 w 301"/>
                  <a:gd name="T33" fmla="*/ 0 h 90"/>
                  <a:gd name="T34" fmla="*/ 129 w 301"/>
                  <a:gd name="T35" fmla="*/ 2 h 90"/>
                  <a:gd name="T36" fmla="*/ 168 w 301"/>
                  <a:gd name="T37" fmla="*/ 2 h 90"/>
                  <a:gd name="T38" fmla="*/ 215 w 301"/>
                  <a:gd name="T39" fmla="*/ 2 h 90"/>
                  <a:gd name="T40" fmla="*/ 278 w 301"/>
                  <a:gd name="T41" fmla="*/ 4 h 90"/>
                  <a:gd name="T42" fmla="*/ 282 w 301"/>
                  <a:gd name="T43" fmla="*/ 8 h 90"/>
                  <a:gd name="T44" fmla="*/ 286 w 301"/>
                  <a:gd name="T45" fmla="*/ 19 h 90"/>
                  <a:gd name="T46" fmla="*/ 293 w 301"/>
                  <a:gd name="T47" fmla="*/ 41 h 90"/>
                  <a:gd name="T48" fmla="*/ 301 w 301"/>
                  <a:gd name="T49" fmla="*/ 84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1"/>
                  <a:gd name="T76" fmla="*/ 0 h 90"/>
                  <a:gd name="T77" fmla="*/ 301 w 30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1" h="90">
                    <a:moveTo>
                      <a:pt x="301" y="84"/>
                    </a:moveTo>
                    <a:lnTo>
                      <a:pt x="264" y="84"/>
                    </a:lnTo>
                    <a:lnTo>
                      <a:pt x="225" y="86"/>
                    </a:lnTo>
                    <a:lnTo>
                      <a:pt x="188" y="86"/>
                    </a:lnTo>
                    <a:lnTo>
                      <a:pt x="151" y="86"/>
                    </a:lnTo>
                    <a:lnTo>
                      <a:pt x="113" y="86"/>
                    </a:lnTo>
                    <a:lnTo>
                      <a:pt x="76" y="88"/>
                    </a:lnTo>
                    <a:lnTo>
                      <a:pt x="37" y="88"/>
                    </a:lnTo>
                    <a:lnTo>
                      <a:pt x="0" y="90"/>
                    </a:lnTo>
                    <a:lnTo>
                      <a:pt x="0" y="67"/>
                    </a:lnTo>
                    <a:lnTo>
                      <a:pt x="0" y="47"/>
                    </a:lnTo>
                    <a:lnTo>
                      <a:pt x="0" y="25"/>
                    </a:lnTo>
                    <a:lnTo>
                      <a:pt x="0" y="4"/>
                    </a:lnTo>
                    <a:lnTo>
                      <a:pt x="29" y="2"/>
                    </a:lnTo>
                    <a:lnTo>
                      <a:pt x="53" y="2"/>
                    </a:lnTo>
                    <a:lnTo>
                      <a:pt x="76" y="2"/>
                    </a:lnTo>
                    <a:lnTo>
                      <a:pt x="100" y="0"/>
                    </a:lnTo>
                    <a:lnTo>
                      <a:pt x="129" y="2"/>
                    </a:lnTo>
                    <a:lnTo>
                      <a:pt x="168" y="2"/>
                    </a:lnTo>
                    <a:lnTo>
                      <a:pt x="215" y="2"/>
                    </a:lnTo>
                    <a:lnTo>
                      <a:pt x="278" y="4"/>
                    </a:lnTo>
                    <a:lnTo>
                      <a:pt x="282" y="8"/>
                    </a:lnTo>
                    <a:lnTo>
                      <a:pt x="286" y="19"/>
                    </a:lnTo>
                    <a:lnTo>
                      <a:pt x="293" y="41"/>
                    </a:lnTo>
                    <a:lnTo>
                      <a:pt x="301" y="8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4" name="Freeform 555"/>
              <p:cNvSpPr>
                <a:spLocks/>
              </p:cNvSpPr>
              <p:nvPr/>
            </p:nvSpPr>
            <p:spPr bwMode="auto">
              <a:xfrm>
                <a:off x="3490" y="2745"/>
                <a:ext cx="282" cy="67"/>
              </a:xfrm>
              <a:custGeom>
                <a:avLst/>
                <a:gdLst>
                  <a:gd name="T0" fmla="*/ 282 w 282"/>
                  <a:gd name="T1" fmla="*/ 65 h 67"/>
                  <a:gd name="T2" fmla="*/ 250 w 282"/>
                  <a:gd name="T3" fmla="*/ 67 h 67"/>
                  <a:gd name="T4" fmla="*/ 223 w 282"/>
                  <a:gd name="T5" fmla="*/ 67 h 67"/>
                  <a:gd name="T6" fmla="*/ 198 w 282"/>
                  <a:gd name="T7" fmla="*/ 67 h 67"/>
                  <a:gd name="T8" fmla="*/ 174 w 282"/>
                  <a:gd name="T9" fmla="*/ 67 h 67"/>
                  <a:gd name="T10" fmla="*/ 145 w 282"/>
                  <a:gd name="T11" fmla="*/ 67 h 67"/>
                  <a:gd name="T12" fmla="*/ 108 w 282"/>
                  <a:gd name="T13" fmla="*/ 67 h 67"/>
                  <a:gd name="T14" fmla="*/ 61 w 282"/>
                  <a:gd name="T15" fmla="*/ 67 h 67"/>
                  <a:gd name="T16" fmla="*/ 0 w 282"/>
                  <a:gd name="T17" fmla="*/ 65 h 67"/>
                  <a:gd name="T18" fmla="*/ 0 w 282"/>
                  <a:gd name="T19" fmla="*/ 55 h 67"/>
                  <a:gd name="T20" fmla="*/ 0 w 282"/>
                  <a:gd name="T21" fmla="*/ 42 h 67"/>
                  <a:gd name="T22" fmla="*/ 0 w 282"/>
                  <a:gd name="T23" fmla="*/ 32 h 67"/>
                  <a:gd name="T24" fmla="*/ 2 w 282"/>
                  <a:gd name="T25" fmla="*/ 20 h 67"/>
                  <a:gd name="T26" fmla="*/ 12 w 282"/>
                  <a:gd name="T27" fmla="*/ 20 h 67"/>
                  <a:gd name="T28" fmla="*/ 20 w 282"/>
                  <a:gd name="T29" fmla="*/ 18 h 67"/>
                  <a:gd name="T30" fmla="*/ 31 w 282"/>
                  <a:gd name="T31" fmla="*/ 18 h 67"/>
                  <a:gd name="T32" fmla="*/ 41 w 282"/>
                  <a:gd name="T33" fmla="*/ 18 h 67"/>
                  <a:gd name="T34" fmla="*/ 41 w 282"/>
                  <a:gd name="T35" fmla="*/ 16 h 67"/>
                  <a:gd name="T36" fmla="*/ 41 w 282"/>
                  <a:gd name="T37" fmla="*/ 14 h 67"/>
                  <a:gd name="T38" fmla="*/ 41 w 282"/>
                  <a:gd name="T39" fmla="*/ 10 h 67"/>
                  <a:gd name="T40" fmla="*/ 41 w 282"/>
                  <a:gd name="T41" fmla="*/ 8 h 67"/>
                  <a:gd name="T42" fmla="*/ 106 w 282"/>
                  <a:gd name="T43" fmla="*/ 6 h 67"/>
                  <a:gd name="T44" fmla="*/ 157 w 282"/>
                  <a:gd name="T45" fmla="*/ 4 h 67"/>
                  <a:gd name="T46" fmla="*/ 194 w 282"/>
                  <a:gd name="T47" fmla="*/ 2 h 67"/>
                  <a:gd name="T48" fmla="*/ 219 w 282"/>
                  <a:gd name="T49" fmla="*/ 2 h 67"/>
                  <a:gd name="T50" fmla="*/ 237 w 282"/>
                  <a:gd name="T51" fmla="*/ 0 h 67"/>
                  <a:gd name="T52" fmla="*/ 250 w 282"/>
                  <a:gd name="T53" fmla="*/ 0 h 67"/>
                  <a:gd name="T54" fmla="*/ 260 w 282"/>
                  <a:gd name="T55" fmla="*/ 2 h 67"/>
                  <a:gd name="T56" fmla="*/ 268 w 282"/>
                  <a:gd name="T57" fmla="*/ 2 h 67"/>
                  <a:gd name="T58" fmla="*/ 274 w 282"/>
                  <a:gd name="T59" fmla="*/ 18 h 67"/>
                  <a:gd name="T60" fmla="*/ 278 w 282"/>
                  <a:gd name="T61" fmla="*/ 30 h 67"/>
                  <a:gd name="T62" fmla="*/ 280 w 282"/>
                  <a:gd name="T63" fmla="*/ 42 h 67"/>
                  <a:gd name="T64" fmla="*/ 282 w 282"/>
                  <a:gd name="T65" fmla="*/ 65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2"/>
                  <a:gd name="T100" fmla="*/ 0 h 67"/>
                  <a:gd name="T101" fmla="*/ 282 w 282"/>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2" h="67">
                    <a:moveTo>
                      <a:pt x="282" y="65"/>
                    </a:moveTo>
                    <a:lnTo>
                      <a:pt x="250" y="67"/>
                    </a:lnTo>
                    <a:lnTo>
                      <a:pt x="223" y="67"/>
                    </a:lnTo>
                    <a:lnTo>
                      <a:pt x="198" y="67"/>
                    </a:lnTo>
                    <a:lnTo>
                      <a:pt x="174" y="67"/>
                    </a:lnTo>
                    <a:lnTo>
                      <a:pt x="145" y="67"/>
                    </a:lnTo>
                    <a:lnTo>
                      <a:pt x="108" y="67"/>
                    </a:lnTo>
                    <a:lnTo>
                      <a:pt x="61" y="67"/>
                    </a:lnTo>
                    <a:lnTo>
                      <a:pt x="0" y="65"/>
                    </a:lnTo>
                    <a:lnTo>
                      <a:pt x="0" y="55"/>
                    </a:lnTo>
                    <a:lnTo>
                      <a:pt x="0" y="42"/>
                    </a:lnTo>
                    <a:lnTo>
                      <a:pt x="0" y="32"/>
                    </a:lnTo>
                    <a:lnTo>
                      <a:pt x="2" y="20"/>
                    </a:lnTo>
                    <a:lnTo>
                      <a:pt x="12" y="20"/>
                    </a:lnTo>
                    <a:lnTo>
                      <a:pt x="20" y="18"/>
                    </a:lnTo>
                    <a:lnTo>
                      <a:pt x="31" y="18"/>
                    </a:lnTo>
                    <a:lnTo>
                      <a:pt x="41" y="18"/>
                    </a:lnTo>
                    <a:lnTo>
                      <a:pt x="41" y="16"/>
                    </a:lnTo>
                    <a:lnTo>
                      <a:pt x="41" y="14"/>
                    </a:lnTo>
                    <a:lnTo>
                      <a:pt x="41" y="10"/>
                    </a:lnTo>
                    <a:lnTo>
                      <a:pt x="41" y="8"/>
                    </a:lnTo>
                    <a:lnTo>
                      <a:pt x="106" y="6"/>
                    </a:lnTo>
                    <a:lnTo>
                      <a:pt x="157" y="4"/>
                    </a:lnTo>
                    <a:lnTo>
                      <a:pt x="194" y="2"/>
                    </a:lnTo>
                    <a:lnTo>
                      <a:pt x="219" y="2"/>
                    </a:lnTo>
                    <a:lnTo>
                      <a:pt x="237" y="0"/>
                    </a:lnTo>
                    <a:lnTo>
                      <a:pt x="250" y="0"/>
                    </a:lnTo>
                    <a:lnTo>
                      <a:pt x="260" y="2"/>
                    </a:lnTo>
                    <a:lnTo>
                      <a:pt x="268" y="2"/>
                    </a:lnTo>
                    <a:lnTo>
                      <a:pt x="274" y="18"/>
                    </a:lnTo>
                    <a:lnTo>
                      <a:pt x="278" y="30"/>
                    </a:lnTo>
                    <a:lnTo>
                      <a:pt x="280" y="42"/>
                    </a:lnTo>
                    <a:lnTo>
                      <a:pt x="282" y="65"/>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5" name="Freeform 556"/>
              <p:cNvSpPr>
                <a:spLocks/>
              </p:cNvSpPr>
              <p:nvPr/>
            </p:nvSpPr>
            <p:spPr bwMode="auto">
              <a:xfrm>
                <a:off x="3490" y="2663"/>
                <a:ext cx="280" cy="73"/>
              </a:xfrm>
              <a:custGeom>
                <a:avLst/>
                <a:gdLst>
                  <a:gd name="T0" fmla="*/ 278 w 280"/>
                  <a:gd name="T1" fmla="*/ 57 h 73"/>
                  <a:gd name="T2" fmla="*/ 276 w 280"/>
                  <a:gd name="T3" fmla="*/ 59 h 73"/>
                  <a:gd name="T4" fmla="*/ 274 w 280"/>
                  <a:gd name="T5" fmla="*/ 61 h 73"/>
                  <a:gd name="T6" fmla="*/ 272 w 280"/>
                  <a:gd name="T7" fmla="*/ 63 h 73"/>
                  <a:gd name="T8" fmla="*/ 270 w 280"/>
                  <a:gd name="T9" fmla="*/ 65 h 73"/>
                  <a:gd name="T10" fmla="*/ 192 w 280"/>
                  <a:gd name="T11" fmla="*/ 69 h 73"/>
                  <a:gd name="T12" fmla="*/ 135 w 280"/>
                  <a:gd name="T13" fmla="*/ 71 h 73"/>
                  <a:gd name="T14" fmla="*/ 92 w 280"/>
                  <a:gd name="T15" fmla="*/ 73 h 73"/>
                  <a:gd name="T16" fmla="*/ 63 w 280"/>
                  <a:gd name="T17" fmla="*/ 73 h 73"/>
                  <a:gd name="T18" fmla="*/ 43 w 280"/>
                  <a:gd name="T19" fmla="*/ 73 h 73"/>
                  <a:gd name="T20" fmla="*/ 29 w 280"/>
                  <a:gd name="T21" fmla="*/ 73 h 73"/>
                  <a:gd name="T22" fmla="*/ 20 w 280"/>
                  <a:gd name="T23" fmla="*/ 73 h 73"/>
                  <a:gd name="T24" fmla="*/ 10 w 280"/>
                  <a:gd name="T25" fmla="*/ 73 h 73"/>
                  <a:gd name="T26" fmla="*/ 4 w 280"/>
                  <a:gd name="T27" fmla="*/ 57 h 73"/>
                  <a:gd name="T28" fmla="*/ 2 w 280"/>
                  <a:gd name="T29" fmla="*/ 45 h 73"/>
                  <a:gd name="T30" fmla="*/ 0 w 280"/>
                  <a:gd name="T31" fmla="*/ 29 h 73"/>
                  <a:gd name="T32" fmla="*/ 0 w 280"/>
                  <a:gd name="T33" fmla="*/ 4 h 73"/>
                  <a:gd name="T34" fmla="*/ 59 w 280"/>
                  <a:gd name="T35" fmla="*/ 2 h 73"/>
                  <a:gd name="T36" fmla="*/ 106 w 280"/>
                  <a:gd name="T37" fmla="*/ 0 h 73"/>
                  <a:gd name="T38" fmla="*/ 141 w 280"/>
                  <a:gd name="T39" fmla="*/ 0 h 73"/>
                  <a:gd name="T40" fmla="*/ 170 w 280"/>
                  <a:gd name="T41" fmla="*/ 0 h 73"/>
                  <a:gd name="T42" fmla="*/ 192 w 280"/>
                  <a:gd name="T43" fmla="*/ 0 h 73"/>
                  <a:gd name="T44" fmla="*/ 213 w 280"/>
                  <a:gd name="T45" fmla="*/ 0 h 73"/>
                  <a:gd name="T46" fmla="*/ 235 w 280"/>
                  <a:gd name="T47" fmla="*/ 0 h 73"/>
                  <a:gd name="T48" fmla="*/ 262 w 280"/>
                  <a:gd name="T49" fmla="*/ 2 h 73"/>
                  <a:gd name="T50" fmla="*/ 268 w 280"/>
                  <a:gd name="T51" fmla="*/ 10 h 73"/>
                  <a:gd name="T52" fmla="*/ 272 w 280"/>
                  <a:gd name="T53" fmla="*/ 22 h 73"/>
                  <a:gd name="T54" fmla="*/ 276 w 280"/>
                  <a:gd name="T55" fmla="*/ 35 h 73"/>
                  <a:gd name="T56" fmla="*/ 280 w 280"/>
                  <a:gd name="T57" fmla="*/ 41 h 73"/>
                  <a:gd name="T58" fmla="*/ 280 w 280"/>
                  <a:gd name="T59" fmla="*/ 45 h 73"/>
                  <a:gd name="T60" fmla="*/ 280 w 280"/>
                  <a:gd name="T61" fmla="*/ 49 h 73"/>
                  <a:gd name="T62" fmla="*/ 278 w 280"/>
                  <a:gd name="T63" fmla="*/ 53 h 73"/>
                  <a:gd name="T64" fmla="*/ 278 w 280"/>
                  <a:gd name="T65" fmla="*/ 5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0"/>
                  <a:gd name="T100" fmla="*/ 0 h 73"/>
                  <a:gd name="T101" fmla="*/ 280 w 280"/>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0" h="73">
                    <a:moveTo>
                      <a:pt x="278" y="57"/>
                    </a:moveTo>
                    <a:lnTo>
                      <a:pt x="276" y="59"/>
                    </a:lnTo>
                    <a:lnTo>
                      <a:pt x="274" y="61"/>
                    </a:lnTo>
                    <a:lnTo>
                      <a:pt x="272" y="63"/>
                    </a:lnTo>
                    <a:lnTo>
                      <a:pt x="270" y="65"/>
                    </a:lnTo>
                    <a:lnTo>
                      <a:pt x="192" y="69"/>
                    </a:lnTo>
                    <a:lnTo>
                      <a:pt x="135" y="71"/>
                    </a:lnTo>
                    <a:lnTo>
                      <a:pt x="92" y="73"/>
                    </a:lnTo>
                    <a:lnTo>
                      <a:pt x="63" y="73"/>
                    </a:lnTo>
                    <a:lnTo>
                      <a:pt x="43" y="73"/>
                    </a:lnTo>
                    <a:lnTo>
                      <a:pt x="29" y="73"/>
                    </a:lnTo>
                    <a:lnTo>
                      <a:pt x="20" y="73"/>
                    </a:lnTo>
                    <a:lnTo>
                      <a:pt x="10" y="73"/>
                    </a:lnTo>
                    <a:lnTo>
                      <a:pt x="4" y="57"/>
                    </a:lnTo>
                    <a:lnTo>
                      <a:pt x="2" y="45"/>
                    </a:lnTo>
                    <a:lnTo>
                      <a:pt x="0" y="29"/>
                    </a:lnTo>
                    <a:lnTo>
                      <a:pt x="0" y="4"/>
                    </a:lnTo>
                    <a:lnTo>
                      <a:pt x="59" y="2"/>
                    </a:lnTo>
                    <a:lnTo>
                      <a:pt x="106" y="0"/>
                    </a:lnTo>
                    <a:lnTo>
                      <a:pt x="141" y="0"/>
                    </a:lnTo>
                    <a:lnTo>
                      <a:pt x="170" y="0"/>
                    </a:lnTo>
                    <a:lnTo>
                      <a:pt x="192" y="0"/>
                    </a:lnTo>
                    <a:lnTo>
                      <a:pt x="213" y="0"/>
                    </a:lnTo>
                    <a:lnTo>
                      <a:pt x="235" y="0"/>
                    </a:lnTo>
                    <a:lnTo>
                      <a:pt x="262" y="2"/>
                    </a:lnTo>
                    <a:lnTo>
                      <a:pt x="268" y="10"/>
                    </a:lnTo>
                    <a:lnTo>
                      <a:pt x="272" y="22"/>
                    </a:lnTo>
                    <a:lnTo>
                      <a:pt x="276" y="35"/>
                    </a:lnTo>
                    <a:lnTo>
                      <a:pt x="280" y="41"/>
                    </a:lnTo>
                    <a:lnTo>
                      <a:pt x="280" y="45"/>
                    </a:lnTo>
                    <a:lnTo>
                      <a:pt x="280" y="49"/>
                    </a:lnTo>
                    <a:lnTo>
                      <a:pt x="278" y="53"/>
                    </a:lnTo>
                    <a:lnTo>
                      <a:pt x="278" y="5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6" name="Freeform 557"/>
              <p:cNvSpPr>
                <a:spLocks/>
              </p:cNvSpPr>
              <p:nvPr/>
            </p:nvSpPr>
            <p:spPr bwMode="auto">
              <a:xfrm>
                <a:off x="3502" y="2620"/>
                <a:ext cx="209" cy="23"/>
              </a:xfrm>
              <a:custGeom>
                <a:avLst/>
                <a:gdLst>
                  <a:gd name="T0" fmla="*/ 209 w 209"/>
                  <a:gd name="T1" fmla="*/ 19 h 23"/>
                  <a:gd name="T2" fmla="*/ 188 w 209"/>
                  <a:gd name="T3" fmla="*/ 21 h 23"/>
                  <a:gd name="T4" fmla="*/ 172 w 209"/>
                  <a:gd name="T5" fmla="*/ 21 h 23"/>
                  <a:gd name="T6" fmla="*/ 156 w 209"/>
                  <a:gd name="T7" fmla="*/ 21 h 23"/>
                  <a:gd name="T8" fmla="*/ 139 w 209"/>
                  <a:gd name="T9" fmla="*/ 23 h 23"/>
                  <a:gd name="T10" fmla="*/ 117 w 209"/>
                  <a:gd name="T11" fmla="*/ 23 h 23"/>
                  <a:gd name="T12" fmla="*/ 88 w 209"/>
                  <a:gd name="T13" fmla="*/ 23 h 23"/>
                  <a:gd name="T14" fmla="*/ 49 w 209"/>
                  <a:gd name="T15" fmla="*/ 21 h 23"/>
                  <a:gd name="T16" fmla="*/ 0 w 209"/>
                  <a:gd name="T17" fmla="*/ 21 h 23"/>
                  <a:gd name="T18" fmla="*/ 0 w 209"/>
                  <a:gd name="T19" fmla="*/ 19 h 23"/>
                  <a:gd name="T20" fmla="*/ 0 w 209"/>
                  <a:gd name="T21" fmla="*/ 17 h 23"/>
                  <a:gd name="T22" fmla="*/ 0 w 209"/>
                  <a:gd name="T23" fmla="*/ 12 h 23"/>
                  <a:gd name="T24" fmla="*/ 0 w 209"/>
                  <a:gd name="T25" fmla="*/ 10 h 23"/>
                  <a:gd name="T26" fmla="*/ 17 w 209"/>
                  <a:gd name="T27" fmla="*/ 8 h 23"/>
                  <a:gd name="T28" fmla="*/ 39 w 209"/>
                  <a:gd name="T29" fmla="*/ 6 h 23"/>
                  <a:gd name="T30" fmla="*/ 64 w 209"/>
                  <a:gd name="T31" fmla="*/ 4 h 23"/>
                  <a:gd name="T32" fmla="*/ 92 w 209"/>
                  <a:gd name="T33" fmla="*/ 2 h 23"/>
                  <a:gd name="T34" fmla="*/ 119 w 209"/>
                  <a:gd name="T35" fmla="*/ 2 h 23"/>
                  <a:gd name="T36" fmla="*/ 148 w 209"/>
                  <a:gd name="T37" fmla="*/ 0 h 23"/>
                  <a:gd name="T38" fmla="*/ 174 w 209"/>
                  <a:gd name="T39" fmla="*/ 0 h 23"/>
                  <a:gd name="T40" fmla="*/ 197 w 209"/>
                  <a:gd name="T41" fmla="*/ 2 h 23"/>
                  <a:gd name="T42" fmla="*/ 203 w 209"/>
                  <a:gd name="T43" fmla="*/ 6 h 23"/>
                  <a:gd name="T44" fmla="*/ 207 w 209"/>
                  <a:gd name="T45" fmla="*/ 8 h 23"/>
                  <a:gd name="T46" fmla="*/ 209 w 209"/>
                  <a:gd name="T47" fmla="*/ 12 h 23"/>
                  <a:gd name="T48" fmla="*/ 209 w 209"/>
                  <a:gd name="T49" fmla="*/ 19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3"/>
                  <a:gd name="T77" fmla="*/ 209 w 20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3">
                    <a:moveTo>
                      <a:pt x="209" y="19"/>
                    </a:moveTo>
                    <a:lnTo>
                      <a:pt x="188" y="21"/>
                    </a:lnTo>
                    <a:lnTo>
                      <a:pt x="172" y="21"/>
                    </a:lnTo>
                    <a:lnTo>
                      <a:pt x="156" y="21"/>
                    </a:lnTo>
                    <a:lnTo>
                      <a:pt x="139" y="23"/>
                    </a:lnTo>
                    <a:lnTo>
                      <a:pt x="117" y="23"/>
                    </a:lnTo>
                    <a:lnTo>
                      <a:pt x="88" y="23"/>
                    </a:lnTo>
                    <a:lnTo>
                      <a:pt x="49" y="21"/>
                    </a:lnTo>
                    <a:lnTo>
                      <a:pt x="0" y="21"/>
                    </a:lnTo>
                    <a:lnTo>
                      <a:pt x="0" y="19"/>
                    </a:lnTo>
                    <a:lnTo>
                      <a:pt x="0" y="17"/>
                    </a:lnTo>
                    <a:lnTo>
                      <a:pt x="0" y="12"/>
                    </a:lnTo>
                    <a:lnTo>
                      <a:pt x="0" y="10"/>
                    </a:lnTo>
                    <a:lnTo>
                      <a:pt x="17" y="8"/>
                    </a:lnTo>
                    <a:lnTo>
                      <a:pt x="39" y="6"/>
                    </a:lnTo>
                    <a:lnTo>
                      <a:pt x="64" y="4"/>
                    </a:lnTo>
                    <a:lnTo>
                      <a:pt x="92" y="2"/>
                    </a:lnTo>
                    <a:lnTo>
                      <a:pt x="119" y="2"/>
                    </a:lnTo>
                    <a:lnTo>
                      <a:pt x="148" y="0"/>
                    </a:lnTo>
                    <a:lnTo>
                      <a:pt x="174" y="0"/>
                    </a:lnTo>
                    <a:lnTo>
                      <a:pt x="197" y="2"/>
                    </a:lnTo>
                    <a:lnTo>
                      <a:pt x="203" y="6"/>
                    </a:lnTo>
                    <a:lnTo>
                      <a:pt x="207" y="8"/>
                    </a:lnTo>
                    <a:lnTo>
                      <a:pt x="209" y="12"/>
                    </a:lnTo>
                    <a:lnTo>
                      <a:pt x="209" y="1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7" name="Freeform 558"/>
              <p:cNvSpPr>
                <a:spLocks/>
              </p:cNvSpPr>
              <p:nvPr/>
            </p:nvSpPr>
            <p:spPr bwMode="auto">
              <a:xfrm>
                <a:off x="3472" y="2573"/>
                <a:ext cx="180" cy="41"/>
              </a:xfrm>
              <a:custGeom>
                <a:avLst/>
                <a:gdLst>
                  <a:gd name="T0" fmla="*/ 180 w 180"/>
                  <a:gd name="T1" fmla="*/ 31 h 41"/>
                  <a:gd name="T2" fmla="*/ 159 w 180"/>
                  <a:gd name="T3" fmla="*/ 33 h 41"/>
                  <a:gd name="T4" fmla="*/ 143 w 180"/>
                  <a:gd name="T5" fmla="*/ 35 h 41"/>
                  <a:gd name="T6" fmla="*/ 128 w 180"/>
                  <a:gd name="T7" fmla="*/ 37 h 41"/>
                  <a:gd name="T8" fmla="*/ 112 w 180"/>
                  <a:gd name="T9" fmla="*/ 39 h 41"/>
                  <a:gd name="T10" fmla="*/ 94 w 180"/>
                  <a:gd name="T11" fmla="*/ 39 h 41"/>
                  <a:gd name="T12" fmla="*/ 71 w 180"/>
                  <a:gd name="T13" fmla="*/ 39 h 41"/>
                  <a:gd name="T14" fmla="*/ 41 w 180"/>
                  <a:gd name="T15" fmla="*/ 41 h 41"/>
                  <a:gd name="T16" fmla="*/ 0 w 180"/>
                  <a:gd name="T17" fmla="*/ 41 h 41"/>
                  <a:gd name="T18" fmla="*/ 0 w 180"/>
                  <a:gd name="T19" fmla="*/ 31 h 41"/>
                  <a:gd name="T20" fmla="*/ 0 w 180"/>
                  <a:gd name="T21" fmla="*/ 21 h 41"/>
                  <a:gd name="T22" fmla="*/ 0 w 180"/>
                  <a:gd name="T23" fmla="*/ 11 h 41"/>
                  <a:gd name="T24" fmla="*/ 0 w 180"/>
                  <a:gd name="T25" fmla="*/ 0 h 41"/>
                  <a:gd name="T26" fmla="*/ 16 w 180"/>
                  <a:gd name="T27" fmla="*/ 0 h 41"/>
                  <a:gd name="T28" fmla="*/ 34 w 180"/>
                  <a:gd name="T29" fmla="*/ 0 h 41"/>
                  <a:gd name="T30" fmla="*/ 51 w 180"/>
                  <a:gd name="T31" fmla="*/ 0 h 41"/>
                  <a:gd name="T32" fmla="*/ 67 w 180"/>
                  <a:gd name="T33" fmla="*/ 0 h 41"/>
                  <a:gd name="T34" fmla="*/ 86 w 180"/>
                  <a:gd name="T35" fmla="*/ 0 h 41"/>
                  <a:gd name="T36" fmla="*/ 102 w 180"/>
                  <a:gd name="T37" fmla="*/ 0 h 41"/>
                  <a:gd name="T38" fmla="*/ 118 w 180"/>
                  <a:gd name="T39" fmla="*/ 2 h 41"/>
                  <a:gd name="T40" fmla="*/ 135 w 180"/>
                  <a:gd name="T41" fmla="*/ 2 h 41"/>
                  <a:gd name="T42" fmla="*/ 159 w 180"/>
                  <a:gd name="T43" fmla="*/ 15 h 41"/>
                  <a:gd name="T44" fmla="*/ 171 w 180"/>
                  <a:gd name="T45" fmla="*/ 23 h 41"/>
                  <a:gd name="T46" fmla="*/ 178 w 180"/>
                  <a:gd name="T47" fmla="*/ 27 h 41"/>
                  <a:gd name="T48" fmla="*/ 180 w 180"/>
                  <a:gd name="T49" fmla="*/ 3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41"/>
                  <a:gd name="T77" fmla="*/ 180 w 180"/>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41">
                    <a:moveTo>
                      <a:pt x="180" y="31"/>
                    </a:moveTo>
                    <a:lnTo>
                      <a:pt x="159" y="33"/>
                    </a:lnTo>
                    <a:lnTo>
                      <a:pt x="143" y="35"/>
                    </a:lnTo>
                    <a:lnTo>
                      <a:pt x="128" y="37"/>
                    </a:lnTo>
                    <a:lnTo>
                      <a:pt x="112" y="39"/>
                    </a:lnTo>
                    <a:lnTo>
                      <a:pt x="94" y="39"/>
                    </a:lnTo>
                    <a:lnTo>
                      <a:pt x="71" y="39"/>
                    </a:lnTo>
                    <a:lnTo>
                      <a:pt x="41" y="41"/>
                    </a:lnTo>
                    <a:lnTo>
                      <a:pt x="0" y="41"/>
                    </a:lnTo>
                    <a:lnTo>
                      <a:pt x="0" y="31"/>
                    </a:lnTo>
                    <a:lnTo>
                      <a:pt x="0" y="21"/>
                    </a:lnTo>
                    <a:lnTo>
                      <a:pt x="0" y="11"/>
                    </a:lnTo>
                    <a:lnTo>
                      <a:pt x="0" y="0"/>
                    </a:lnTo>
                    <a:lnTo>
                      <a:pt x="16" y="0"/>
                    </a:lnTo>
                    <a:lnTo>
                      <a:pt x="34" y="0"/>
                    </a:lnTo>
                    <a:lnTo>
                      <a:pt x="51" y="0"/>
                    </a:lnTo>
                    <a:lnTo>
                      <a:pt x="67" y="0"/>
                    </a:lnTo>
                    <a:lnTo>
                      <a:pt x="86" y="0"/>
                    </a:lnTo>
                    <a:lnTo>
                      <a:pt x="102" y="0"/>
                    </a:lnTo>
                    <a:lnTo>
                      <a:pt x="118" y="2"/>
                    </a:lnTo>
                    <a:lnTo>
                      <a:pt x="135" y="2"/>
                    </a:lnTo>
                    <a:lnTo>
                      <a:pt x="159" y="15"/>
                    </a:lnTo>
                    <a:lnTo>
                      <a:pt x="171" y="23"/>
                    </a:lnTo>
                    <a:lnTo>
                      <a:pt x="178" y="27"/>
                    </a:lnTo>
                    <a:lnTo>
                      <a:pt x="180" y="3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8" name="Freeform 559"/>
              <p:cNvSpPr>
                <a:spLocks/>
              </p:cNvSpPr>
              <p:nvPr/>
            </p:nvSpPr>
            <p:spPr bwMode="auto">
              <a:xfrm>
                <a:off x="3196" y="3103"/>
                <a:ext cx="325" cy="64"/>
              </a:xfrm>
              <a:custGeom>
                <a:avLst/>
                <a:gdLst>
                  <a:gd name="T0" fmla="*/ 325 w 325"/>
                  <a:gd name="T1" fmla="*/ 33 h 64"/>
                  <a:gd name="T2" fmla="*/ 319 w 325"/>
                  <a:gd name="T3" fmla="*/ 35 h 64"/>
                  <a:gd name="T4" fmla="*/ 312 w 325"/>
                  <a:gd name="T5" fmla="*/ 37 h 64"/>
                  <a:gd name="T6" fmla="*/ 302 w 325"/>
                  <a:gd name="T7" fmla="*/ 41 h 64"/>
                  <a:gd name="T8" fmla="*/ 286 w 325"/>
                  <a:gd name="T9" fmla="*/ 43 h 64"/>
                  <a:gd name="T10" fmla="*/ 261 w 325"/>
                  <a:gd name="T11" fmla="*/ 45 h 64"/>
                  <a:gd name="T12" fmla="*/ 225 w 325"/>
                  <a:gd name="T13" fmla="*/ 51 h 64"/>
                  <a:gd name="T14" fmla="*/ 171 w 325"/>
                  <a:gd name="T15" fmla="*/ 56 h 64"/>
                  <a:gd name="T16" fmla="*/ 104 w 325"/>
                  <a:gd name="T17" fmla="*/ 64 h 64"/>
                  <a:gd name="T18" fmla="*/ 92 w 325"/>
                  <a:gd name="T19" fmla="*/ 64 h 64"/>
                  <a:gd name="T20" fmla="*/ 79 w 325"/>
                  <a:gd name="T21" fmla="*/ 64 h 64"/>
                  <a:gd name="T22" fmla="*/ 67 w 325"/>
                  <a:gd name="T23" fmla="*/ 64 h 64"/>
                  <a:gd name="T24" fmla="*/ 53 w 325"/>
                  <a:gd name="T25" fmla="*/ 62 h 64"/>
                  <a:gd name="T26" fmla="*/ 40 w 325"/>
                  <a:gd name="T27" fmla="*/ 62 h 64"/>
                  <a:gd name="T28" fmla="*/ 26 w 325"/>
                  <a:gd name="T29" fmla="*/ 62 h 64"/>
                  <a:gd name="T30" fmla="*/ 14 w 325"/>
                  <a:gd name="T31" fmla="*/ 62 h 64"/>
                  <a:gd name="T32" fmla="*/ 0 w 325"/>
                  <a:gd name="T33" fmla="*/ 62 h 64"/>
                  <a:gd name="T34" fmla="*/ 0 w 325"/>
                  <a:gd name="T35" fmla="*/ 49 h 64"/>
                  <a:gd name="T36" fmla="*/ 0 w 325"/>
                  <a:gd name="T37" fmla="*/ 37 h 64"/>
                  <a:gd name="T38" fmla="*/ 0 w 325"/>
                  <a:gd name="T39" fmla="*/ 27 h 64"/>
                  <a:gd name="T40" fmla="*/ 0 w 325"/>
                  <a:gd name="T41" fmla="*/ 15 h 64"/>
                  <a:gd name="T42" fmla="*/ 4 w 325"/>
                  <a:gd name="T43" fmla="*/ 13 h 64"/>
                  <a:gd name="T44" fmla="*/ 10 w 325"/>
                  <a:gd name="T45" fmla="*/ 11 h 64"/>
                  <a:gd name="T46" fmla="*/ 18 w 325"/>
                  <a:gd name="T47" fmla="*/ 11 h 64"/>
                  <a:gd name="T48" fmla="*/ 34 w 325"/>
                  <a:gd name="T49" fmla="*/ 9 h 64"/>
                  <a:gd name="T50" fmla="*/ 57 w 325"/>
                  <a:gd name="T51" fmla="*/ 7 h 64"/>
                  <a:gd name="T52" fmla="*/ 92 w 325"/>
                  <a:gd name="T53" fmla="*/ 5 h 64"/>
                  <a:gd name="T54" fmla="*/ 139 w 325"/>
                  <a:gd name="T55" fmla="*/ 2 h 64"/>
                  <a:gd name="T56" fmla="*/ 202 w 325"/>
                  <a:gd name="T57" fmla="*/ 0 h 64"/>
                  <a:gd name="T58" fmla="*/ 216 w 325"/>
                  <a:gd name="T59" fmla="*/ 0 h 64"/>
                  <a:gd name="T60" fmla="*/ 231 w 325"/>
                  <a:gd name="T61" fmla="*/ 2 h 64"/>
                  <a:gd name="T62" fmla="*/ 245 w 325"/>
                  <a:gd name="T63" fmla="*/ 2 h 64"/>
                  <a:gd name="T64" fmla="*/ 259 w 325"/>
                  <a:gd name="T65" fmla="*/ 5 h 64"/>
                  <a:gd name="T66" fmla="*/ 274 w 325"/>
                  <a:gd name="T67" fmla="*/ 5 h 64"/>
                  <a:gd name="T68" fmla="*/ 290 w 325"/>
                  <a:gd name="T69" fmla="*/ 7 h 64"/>
                  <a:gd name="T70" fmla="*/ 304 w 325"/>
                  <a:gd name="T71" fmla="*/ 9 h 64"/>
                  <a:gd name="T72" fmla="*/ 319 w 325"/>
                  <a:gd name="T73" fmla="*/ 11 h 64"/>
                  <a:gd name="T74" fmla="*/ 321 w 325"/>
                  <a:gd name="T75" fmla="*/ 15 h 64"/>
                  <a:gd name="T76" fmla="*/ 323 w 325"/>
                  <a:gd name="T77" fmla="*/ 19 h 64"/>
                  <a:gd name="T78" fmla="*/ 323 w 325"/>
                  <a:gd name="T79" fmla="*/ 23 h 64"/>
                  <a:gd name="T80" fmla="*/ 325 w 325"/>
                  <a:gd name="T81" fmla="*/ 33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5"/>
                  <a:gd name="T124" fmla="*/ 0 h 64"/>
                  <a:gd name="T125" fmla="*/ 325 w 325"/>
                  <a:gd name="T126" fmla="*/ 64 h 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5" h="64">
                    <a:moveTo>
                      <a:pt x="325" y="33"/>
                    </a:moveTo>
                    <a:lnTo>
                      <a:pt x="319" y="35"/>
                    </a:lnTo>
                    <a:lnTo>
                      <a:pt x="312" y="37"/>
                    </a:lnTo>
                    <a:lnTo>
                      <a:pt x="302" y="41"/>
                    </a:lnTo>
                    <a:lnTo>
                      <a:pt x="286" y="43"/>
                    </a:lnTo>
                    <a:lnTo>
                      <a:pt x="261" y="45"/>
                    </a:lnTo>
                    <a:lnTo>
                      <a:pt x="225" y="51"/>
                    </a:lnTo>
                    <a:lnTo>
                      <a:pt x="171" y="56"/>
                    </a:lnTo>
                    <a:lnTo>
                      <a:pt x="104" y="64"/>
                    </a:lnTo>
                    <a:lnTo>
                      <a:pt x="92" y="64"/>
                    </a:lnTo>
                    <a:lnTo>
                      <a:pt x="79" y="64"/>
                    </a:lnTo>
                    <a:lnTo>
                      <a:pt x="67" y="64"/>
                    </a:lnTo>
                    <a:lnTo>
                      <a:pt x="53" y="62"/>
                    </a:lnTo>
                    <a:lnTo>
                      <a:pt x="40" y="62"/>
                    </a:lnTo>
                    <a:lnTo>
                      <a:pt x="26" y="62"/>
                    </a:lnTo>
                    <a:lnTo>
                      <a:pt x="14" y="62"/>
                    </a:lnTo>
                    <a:lnTo>
                      <a:pt x="0" y="62"/>
                    </a:lnTo>
                    <a:lnTo>
                      <a:pt x="0" y="49"/>
                    </a:lnTo>
                    <a:lnTo>
                      <a:pt x="0" y="37"/>
                    </a:lnTo>
                    <a:lnTo>
                      <a:pt x="0" y="27"/>
                    </a:lnTo>
                    <a:lnTo>
                      <a:pt x="0" y="15"/>
                    </a:lnTo>
                    <a:lnTo>
                      <a:pt x="4" y="13"/>
                    </a:lnTo>
                    <a:lnTo>
                      <a:pt x="10" y="11"/>
                    </a:lnTo>
                    <a:lnTo>
                      <a:pt x="18" y="11"/>
                    </a:lnTo>
                    <a:lnTo>
                      <a:pt x="34" y="9"/>
                    </a:lnTo>
                    <a:lnTo>
                      <a:pt x="57" y="7"/>
                    </a:lnTo>
                    <a:lnTo>
                      <a:pt x="92" y="5"/>
                    </a:lnTo>
                    <a:lnTo>
                      <a:pt x="139" y="2"/>
                    </a:lnTo>
                    <a:lnTo>
                      <a:pt x="202" y="0"/>
                    </a:lnTo>
                    <a:lnTo>
                      <a:pt x="216" y="0"/>
                    </a:lnTo>
                    <a:lnTo>
                      <a:pt x="231" y="2"/>
                    </a:lnTo>
                    <a:lnTo>
                      <a:pt x="245" y="2"/>
                    </a:lnTo>
                    <a:lnTo>
                      <a:pt x="259" y="5"/>
                    </a:lnTo>
                    <a:lnTo>
                      <a:pt x="274" y="5"/>
                    </a:lnTo>
                    <a:lnTo>
                      <a:pt x="290" y="7"/>
                    </a:lnTo>
                    <a:lnTo>
                      <a:pt x="304" y="9"/>
                    </a:lnTo>
                    <a:lnTo>
                      <a:pt x="319" y="11"/>
                    </a:lnTo>
                    <a:lnTo>
                      <a:pt x="321" y="15"/>
                    </a:lnTo>
                    <a:lnTo>
                      <a:pt x="323" y="19"/>
                    </a:lnTo>
                    <a:lnTo>
                      <a:pt x="323" y="23"/>
                    </a:lnTo>
                    <a:lnTo>
                      <a:pt x="325" y="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9" name="Freeform 560"/>
              <p:cNvSpPr>
                <a:spLocks/>
              </p:cNvSpPr>
              <p:nvPr/>
            </p:nvSpPr>
            <p:spPr bwMode="auto">
              <a:xfrm>
                <a:off x="3208" y="3030"/>
                <a:ext cx="311" cy="69"/>
              </a:xfrm>
              <a:custGeom>
                <a:avLst/>
                <a:gdLst>
                  <a:gd name="T0" fmla="*/ 311 w 311"/>
                  <a:gd name="T1" fmla="*/ 69 h 69"/>
                  <a:gd name="T2" fmla="*/ 276 w 311"/>
                  <a:gd name="T3" fmla="*/ 67 h 69"/>
                  <a:gd name="T4" fmla="*/ 247 w 311"/>
                  <a:gd name="T5" fmla="*/ 65 h 69"/>
                  <a:gd name="T6" fmla="*/ 221 w 311"/>
                  <a:gd name="T7" fmla="*/ 63 h 69"/>
                  <a:gd name="T8" fmla="*/ 194 w 311"/>
                  <a:gd name="T9" fmla="*/ 61 h 69"/>
                  <a:gd name="T10" fmla="*/ 161 w 311"/>
                  <a:gd name="T11" fmla="*/ 61 h 69"/>
                  <a:gd name="T12" fmla="*/ 121 w 311"/>
                  <a:gd name="T13" fmla="*/ 61 h 69"/>
                  <a:gd name="T14" fmla="*/ 67 w 311"/>
                  <a:gd name="T15" fmla="*/ 61 h 69"/>
                  <a:gd name="T16" fmla="*/ 0 w 311"/>
                  <a:gd name="T17" fmla="*/ 61 h 69"/>
                  <a:gd name="T18" fmla="*/ 0 w 311"/>
                  <a:gd name="T19" fmla="*/ 51 h 69"/>
                  <a:gd name="T20" fmla="*/ 0 w 311"/>
                  <a:gd name="T21" fmla="*/ 41 h 69"/>
                  <a:gd name="T22" fmla="*/ 0 w 311"/>
                  <a:gd name="T23" fmla="*/ 31 h 69"/>
                  <a:gd name="T24" fmla="*/ 0 w 311"/>
                  <a:gd name="T25" fmla="*/ 20 h 69"/>
                  <a:gd name="T26" fmla="*/ 8 w 311"/>
                  <a:gd name="T27" fmla="*/ 18 h 69"/>
                  <a:gd name="T28" fmla="*/ 16 w 311"/>
                  <a:gd name="T29" fmla="*/ 16 h 69"/>
                  <a:gd name="T30" fmla="*/ 26 w 311"/>
                  <a:gd name="T31" fmla="*/ 14 h 69"/>
                  <a:gd name="T32" fmla="*/ 35 w 311"/>
                  <a:gd name="T33" fmla="*/ 12 h 69"/>
                  <a:gd name="T34" fmla="*/ 43 w 311"/>
                  <a:gd name="T35" fmla="*/ 10 h 69"/>
                  <a:gd name="T36" fmla="*/ 51 w 311"/>
                  <a:gd name="T37" fmla="*/ 8 h 69"/>
                  <a:gd name="T38" fmla="*/ 59 w 311"/>
                  <a:gd name="T39" fmla="*/ 6 h 69"/>
                  <a:gd name="T40" fmla="*/ 67 w 311"/>
                  <a:gd name="T41" fmla="*/ 4 h 69"/>
                  <a:gd name="T42" fmla="*/ 121 w 311"/>
                  <a:gd name="T43" fmla="*/ 2 h 69"/>
                  <a:gd name="T44" fmla="*/ 159 w 311"/>
                  <a:gd name="T45" fmla="*/ 2 h 69"/>
                  <a:gd name="T46" fmla="*/ 190 w 311"/>
                  <a:gd name="T47" fmla="*/ 2 h 69"/>
                  <a:gd name="T48" fmla="*/ 213 w 311"/>
                  <a:gd name="T49" fmla="*/ 0 h 69"/>
                  <a:gd name="T50" fmla="*/ 229 w 311"/>
                  <a:gd name="T51" fmla="*/ 2 h 69"/>
                  <a:gd name="T52" fmla="*/ 243 w 311"/>
                  <a:gd name="T53" fmla="*/ 2 h 69"/>
                  <a:gd name="T54" fmla="*/ 255 w 311"/>
                  <a:gd name="T55" fmla="*/ 2 h 69"/>
                  <a:gd name="T56" fmla="*/ 270 w 311"/>
                  <a:gd name="T57" fmla="*/ 4 h 69"/>
                  <a:gd name="T58" fmla="*/ 280 w 311"/>
                  <a:gd name="T59" fmla="*/ 16 h 69"/>
                  <a:gd name="T60" fmla="*/ 290 w 311"/>
                  <a:gd name="T61" fmla="*/ 29 h 69"/>
                  <a:gd name="T62" fmla="*/ 298 w 311"/>
                  <a:gd name="T63" fmla="*/ 41 h 69"/>
                  <a:gd name="T64" fmla="*/ 309 w 311"/>
                  <a:gd name="T65" fmla="*/ 53 h 69"/>
                  <a:gd name="T66" fmla="*/ 309 w 311"/>
                  <a:gd name="T67" fmla="*/ 57 h 69"/>
                  <a:gd name="T68" fmla="*/ 311 w 311"/>
                  <a:gd name="T69" fmla="*/ 61 h 69"/>
                  <a:gd name="T70" fmla="*/ 311 w 311"/>
                  <a:gd name="T71" fmla="*/ 65 h 69"/>
                  <a:gd name="T72" fmla="*/ 311 w 311"/>
                  <a:gd name="T73" fmla="*/ 69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1"/>
                  <a:gd name="T112" fmla="*/ 0 h 69"/>
                  <a:gd name="T113" fmla="*/ 311 w 31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1" h="69">
                    <a:moveTo>
                      <a:pt x="311" y="69"/>
                    </a:moveTo>
                    <a:lnTo>
                      <a:pt x="276" y="67"/>
                    </a:lnTo>
                    <a:lnTo>
                      <a:pt x="247" y="65"/>
                    </a:lnTo>
                    <a:lnTo>
                      <a:pt x="221" y="63"/>
                    </a:lnTo>
                    <a:lnTo>
                      <a:pt x="194" y="61"/>
                    </a:lnTo>
                    <a:lnTo>
                      <a:pt x="161" y="61"/>
                    </a:lnTo>
                    <a:lnTo>
                      <a:pt x="121" y="61"/>
                    </a:lnTo>
                    <a:lnTo>
                      <a:pt x="67" y="61"/>
                    </a:lnTo>
                    <a:lnTo>
                      <a:pt x="0" y="61"/>
                    </a:lnTo>
                    <a:lnTo>
                      <a:pt x="0" y="51"/>
                    </a:lnTo>
                    <a:lnTo>
                      <a:pt x="0" y="41"/>
                    </a:lnTo>
                    <a:lnTo>
                      <a:pt x="0" y="31"/>
                    </a:lnTo>
                    <a:lnTo>
                      <a:pt x="0" y="20"/>
                    </a:lnTo>
                    <a:lnTo>
                      <a:pt x="8" y="18"/>
                    </a:lnTo>
                    <a:lnTo>
                      <a:pt x="16" y="16"/>
                    </a:lnTo>
                    <a:lnTo>
                      <a:pt x="26" y="14"/>
                    </a:lnTo>
                    <a:lnTo>
                      <a:pt x="35" y="12"/>
                    </a:lnTo>
                    <a:lnTo>
                      <a:pt x="43" y="10"/>
                    </a:lnTo>
                    <a:lnTo>
                      <a:pt x="51" y="8"/>
                    </a:lnTo>
                    <a:lnTo>
                      <a:pt x="59" y="6"/>
                    </a:lnTo>
                    <a:lnTo>
                      <a:pt x="67" y="4"/>
                    </a:lnTo>
                    <a:lnTo>
                      <a:pt x="121" y="2"/>
                    </a:lnTo>
                    <a:lnTo>
                      <a:pt x="159" y="2"/>
                    </a:lnTo>
                    <a:lnTo>
                      <a:pt x="190" y="2"/>
                    </a:lnTo>
                    <a:lnTo>
                      <a:pt x="213" y="0"/>
                    </a:lnTo>
                    <a:lnTo>
                      <a:pt x="229" y="2"/>
                    </a:lnTo>
                    <a:lnTo>
                      <a:pt x="243" y="2"/>
                    </a:lnTo>
                    <a:lnTo>
                      <a:pt x="255" y="2"/>
                    </a:lnTo>
                    <a:lnTo>
                      <a:pt x="270" y="4"/>
                    </a:lnTo>
                    <a:lnTo>
                      <a:pt x="280" y="16"/>
                    </a:lnTo>
                    <a:lnTo>
                      <a:pt x="290" y="29"/>
                    </a:lnTo>
                    <a:lnTo>
                      <a:pt x="298" y="41"/>
                    </a:lnTo>
                    <a:lnTo>
                      <a:pt x="309" y="53"/>
                    </a:lnTo>
                    <a:lnTo>
                      <a:pt x="309" y="57"/>
                    </a:lnTo>
                    <a:lnTo>
                      <a:pt x="311" y="61"/>
                    </a:lnTo>
                    <a:lnTo>
                      <a:pt x="311" y="65"/>
                    </a:lnTo>
                    <a:lnTo>
                      <a:pt x="311" y="69"/>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0" name="Freeform 561"/>
              <p:cNvSpPr>
                <a:spLocks/>
              </p:cNvSpPr>
              <p:nvPr/>
            </p:nvSpPr>
            <p:spPr bwMode="auto">
              <a:xfrm>
                <a:off x="3187" y="2946"/>
                <a:ext cx="303" cy="86"/>
              </a:xfrm>
              <a:custGeom>
                <a:avLst/>
                <a:gdLst>
                  <a:gd name="T0" fmla="*/ 303 w 303"/>
                  <a:gd name="T1" fmla="*/ 70 h 86"/>
                  <a:gd name="T2" fmla="*/ 231 w 303"/>
                  <a:gd name="T3" fmla="*/ 72 h 86"/>
                  <a:gd name="T4" fmla="*/ 176 w 303"/>
                  <a:gd name="T5" fmla="*/ 74 h 86"/>
                  <a:gd name="T6" fmla="*/ 133 w 303"/>
                  <a:gd name="T7" fmla="*/ 76 h 86"/>
                  <a:gd name="T8" fmla="*/ 101 w 303"/>
                  <a:gd name="T9" fmla="*/ 76 h 86"/>
                  <a:gd name="T10" fmla="*/ 76 w 303"/>
                  <a:gd name="T11" fmla="*/ 78 h 86"/>
                  <a:gd name="T12" fmla="*/ 54 w 303"/>
                  <a:gd name="T13" fmla="*/ 80 h 86"/>
                  <a:gd name="T14" fmla="*/ 29 w 303"/>
                  <a:gd name="T15" fmla="*/ 82 h 86"/>
                  <a:gd name="T16" fmla="*/ 2 w 303"/>
                  <a:gd name="T17" fmla="*/ 86 h 86"/>
                  <a:gd name="T18" fmla="*/ 2 w 303"/>
                  <a:gd name="T19" fmla="*/ 70 h 86"/>
                  <a:gd name="T20" fmla="*/ 2 w 303"/>
                  <a:gd name="T21" fmla="*/ 53 h 86"/>
                  <a:gd name="T22" fmla="*/ 2 w 303"/>
                  <a:gd name="T23" fmla="*/ 37 h 86"/>
                  <a:gd name="T24" fmla="*/ 0 w 303"/>
                  <a:gd name="T25" fmla="*/ 19 h 86"/>
                  <a:gd name="T26" fmla="*/ 31 w 303"/>
                  <a:gd name="T27" fmla="*/ 17 h 86"/>
                  <a:gd name="T28" fmla="*/ 64 w 303"/>
                  <a:gd name="T29" fmla="*/ 15 h 86"/>
                  <a:gd name="T30" fmla="*/ 94 w 303"/>
                  <a:gd name="T31" fmla="*/ 13 h 86"/>
                  <a:gd name="T32" fmla="*/ 125 w 303"/>
                  <a:gd name="T33" fmla="*/ 9 h 86"/>
                  <a:gd name="T34" fmla="*/ 156 w 303"/>
                  <a:gd name="T35" fmla="*/ 7 h 86"/>
                  <a:gd name="T36" fmla="*/ 186 w 303"/>
                  <a:gd name="T37" fmla="*/ 5 h 86"/>
                  <a:gd name="T38" fmla="*/ 217 w 303"/>
                  <a:gd name="T39" fmla="*/ 3 h 86"/>
                  <a:gd name="T40" fmla="*/ 248 w 303"/>
                  <a:gd name="T41" fmla="*/ 0 h 86"/>
                  <a:gd name="T42" fmla="*/ 262 w 303"/>
                  <a:gd name="T43" fmla="*/ 0 h 86"/>
                  <a:gd name="T44" fmla="*/ 274 w 303"/>
                  <a:gd name="T45" fmla="*/ 3 h 86"/>
                  <a:gd name="T46" fmla="*/ 287 w 303"/>
                  <a:gd name="T47" fmla="*/ 5 h 86"/>
                  <a:gd name="T48" fmla="*/ 301 w 303"/>
                  <a:gd name="T49" fmla="*/ 7 h 86"/>
                  <a:gd name="T50" fmla="*/ 301 w 303"/>
                  <a:gd name="T51" fmla="*/ 21 h 86"/>
                  <a:gd name="T52" fmla="*/ 301 w 303"/>
                  <a:gd name="T53" fmla="*/ 37 h 86"/>
                  <a:gd name="T54" fmla="*/ 301 w 303"/>
                  <a:gd name="T55" fmla="*/ 53 h 86"/>
                  <a:gd name="T56" fmla="*/ 303 w 303"/>
                  <a:gd name="T57" fmla="*/ 7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3"/>
                  <a:gd name="T88" fmla="*/ 0 h 86"/>
                  <a:gd name="T89" fmla="*/ 303 w 303"/>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3" h="86">
                    <a:moveTo>
                      <a:pt x="303" y="70"/>
                    </a:moveTo>
                    <a:lnTo>
                      <a:pt x="231" y="72"/>
                    </a:lnTo>
                    <a:lnTo>
                      <a:pt x="176" y="74"/>
                    </a:lnTo>
                    <a:lnTo>
                      <a:pt x="133" y="76"/>
                    </a:lnTo>
                    <a:lnTo>
                      <a:pt x="101" y="76"/>
                    </a:lnTo>
                    <a:lnTo>
                      <a:pt x="76" y="78"/>
                    </a:lnTo>
                    <a:lnTo>
                      <a:pt x="54" y="80"/>
                    </a:lnTo>
                    <a:lnTo>
                      <a:pt x="29" y="82"/>
                    </a:lnTo>
                    <a:lnTo>
                      <a:pt x="2" y="86"/>
                    </a:lnTo>
                    <a:lnTo>
                      <a:pt x="2" y="70"/>
                    </a:lnTo>
                    <a:lnTo>
                      <a:pt x="2" y="53"/>
                    </a:lnTo>
                    <a:lnTo>
                      <a:pt x="2" y="37"/>
                    </a:lnTo>
                    <a:lnTo>
                      <a:pt x="0" y="19"/>
                    </a:lnTo>
                    <a:lnTo>
                      <a:pt x="31" y="17"/>
                    </a:lnTo>
                    <a:lnTo>
                      <a:pt x="64" y="15"/>
                    </a:lnTo>
                    <a:lnTo>
                      <a:pt x="94" y="13"/>
                    </a:lnTo>
                    <a:lnTo>
                      <a:pt x="125" y="9"/>
                    </a:lnTo>
                    <a:lnTo>
                      <a:pt x="156" y="7"/>
                    </a:lnTo>
                    <a:lnTo>
                      <a:pt x="186" y="5"/>
                    </a:lnTo>
                    <a:lnTo>
                      <a:pt x="217" y="3"/>
                    </a:lnTo>
                    <a:lnTo>
                      <a:pt x="248" y="0"/>
                    </a:lnTo>
                    <a:lnTo>
                      <a:pt x="262" y="0"/>
                    </a:lnTo>
                    <a:lnTo>
                      <a:pt x="274" y="3"/>
                    </a:lnTo>
                    <a:lnTo>
                      <a:pt x="287" y="5"/>
                    </a:lnTo>
                    <a:lnTo>
                      <a:pt x="301" y="7"/>
                    </a:lnTo>
                    <a:lnTo>
                      <a:pt x="301" y="21"/>
                    </a:lnTo>
                    <a:lnTo>
                      <a:pt x="301" y="37"/>
                    </a:lnTo>
                    <a:lnTo>
                      <a:pt x="301" y="53"/>
                    </a:lnTo>
                    <a:lnTo>
                      <a:pt x="303" y="7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1" name="Freeform 562"/>
              <p:cNvSpPr>
                <a:spLocks/>
              </p:cNvSpPr>
              <p:nvPr/>
            </p:nvSpPr>
            <p:spPr bwMode="auto">
              <a:xfrm>
                <a:off x="3159" y="2816"/>
                <a:ext cx="317" cy="130"/>
              </a:xfrm>
              <a:custGeom>
                <a:avLst/>
                <a:gdLst>
                  <a:gd name="T0" fmla="*/ 317 w 317"/>
                  <a:gd name="T1" fmla="*/ 118 h 130"/>
                  <a:gd name="T2" fmla="*/ 264 w 317"/>
                  <a:gd name="T3" fmla="*/ 122 h 130"/>
                  <a:gd name="T4" fmla="*/ 223 w 317"/>
                  <a:gd name="T5" fmla="*/ 124 h 130"/>
                  <a:gd name="T6" fmla="*/ 188 w 317"/>
                  <a:gd name="T7" fmla="*/ 128 h 130"/>
                  <a:gd name="T8" fmla="*/ 159 w 317"/>
                  <a:gd name="T9" fmla="*/ 128 h 130"/>
                  <a:gd name="T10" fmla="*/ 133 w 317"/>
                  <a:gd name="T11" fmla="*/ 130 h 130"/>
                  <a:gd name="T12" fmla="*/ 102 w 317"/>
                  <a:gd name="T13" fmla="*/ 130 h 130"/>
                  <a:gd name="T14" fmla="*/ 65 w 317"/>
                  <a:gd name="T15" fmla="*/ 130 h 130"/>
                  <a:gd name="T16" fmla="*/ 18 w 317"/>
                  <a:gd name="T17" fmla="*/ 130 h 130"/>
                  <a:gd name="T18" fmla="*/ 14 w 317"/>
                  <a:gd name="T19" fmla="*/ 120 h 130"/>
                  <a:gd name="T20" fmla="*/ 12 w 317"/>
                  <a:gd name="T21" fmla="*/ 104 h 130"/>
                  <a:gd name="T22" fmla="*/ 6 w 317"/>
                  <a:gd name="T23" fmla="*/ 88 h 130"/>
                  <a:gd name="T24" fmla="*/ 0 w 317"/>
                  <a:gd name="T25" fmla="*/ 75 h 130"/>
                  <a:gd name="T26" fmla="*/ 2 w 317"/>
                  <a:gd name="T27" fmla="*/ 57 h 130"/>
                  <a:gd name="T28" fmla="*/ 2 w 317"/>
                  <a:gd name="T29" fmla="*/ 39 h 130"/>
                  <a:gd name="T30" fmla="*/ 2 w 317"/>
                  <a:gd name="T31" fmla="*/ 22 h 130"/>
                  <a:gd name="T32" fmla="*/ 4 w 317"/>
                  <a:gd name="T33" fmla="*/ 4 h 130"/>
                  <a:gd name="T34" fmla="*/ 57 w 317"/>
                  <a:gd name="T35" fmla="*/ 2 h 130"/>
                  <a:gd name="T36" fmla="*/ 98 w 317"/>
                  <a:gd name="T37" fmla="*/ 0 h 130"/>
                  <a:gd name="T38" fmla="*/ 131 w 317"/>
                  <a:gd name="T39" fmla="*/ 0 h 130"/>
                  <a:gd name="T40" fmla="*/ 157 w 317"/>
                  <a:gd name="T41" fmla="*/ 0 h 130"/>
                  <a:gd name="T42" fmla="*/ 182 w 317"/>
                  <a:gd name="T43" fmla="*/ 0 h 130"/>
                  <a:gd name="T44" fmla="*/ 206 w 317"/>
                  <a:gd name="T45" fmla="*/ 0 h 130"/>
                  <a:gd name="T46" fmla="*/ 235 w 317"/>
                  <a:gd name="T47" fmla="*/ 2 h 130"/>
                  <a:gd name="T48" fmla="*/ 270 w 317"/>
                  <a:gd name="T49" fmla="*/ 4 h 130"/>
                  <a:gd name="T50" fmla="*/ 280 w 317"/>
                  <a:gd name="T51" fmla="*/ 12 h 130"/>
                  <a:gd name="T52" fmla="*/ 290 w 317"/>
                  <a:gd name="T53" fmla="*/ 18 h 130"/>
                  <a:gd name="T54" fmla="*/ 300 w 317"/>
                  <a:gd name="T55" fmla="*/ 26 h 130"/>
                  <a:gd name="T56" fmla="*/ 311 w 317"/>
                  <a:gd name="T57" fmla="*/ 35 h 130"/>
                  <a:gd name="T58" fmla="*/ 311 w 317"/>
                  <a:gd name="T59" fmla="*/ 55 h 130"/>
                  <a:gd name="T60" fmla="*/ 313 w 317"/>
                  <a:gd name="T61" fmla="*/ 75 h 130"/>
                  <a:gd name="T62" fmla="*/ 315 w 317"/>
                  <a:gd name="T63" fmla="*/ 98 h 130"/>
                  <a:gd name="T64" fmla="*/ 317 w 317"/>
                  <a:gd name="T65" fmla="*/ 118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7"/>
                  <a:gd name="T100" fmla="*/ 0 h 130"/>
                  <a:gd name="T101" fmla="*/ 317 w 317"/>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7" h="130">
                    <a:moveTo>
                      <a:pt x="317" y="118"/>
                    </a:moveTo>
                    <a:lnTo>
                      <a:pt x="264" y="122"/>
                    </a:lnTo>
                    <a:lnTo>
                      <a:pt x="223" y="124"/>
                    </a:lnTo>
                    <a:lnTo>
                      <a:pt x="188" y="128"/>
                    </a:lnTo>
                    <a:lnTo>
                      <a:pt x="159" y="128"/>
                    </a:lnTo>
                    <a:lnTo>
                      <a:pt x="133" y="130"/>
                    </a:lnTo>
                    <a:lnTo>
                      <a:pt x="102" y="130"/>
                    </a:lnTo>
                    <a:lnTo>
                      <a:pt x="65" y="130"/>
                    </a:lnTo>
                    <a:lnTo>
                      <a:pt x="18" y="130"/>
                    </a:lnTo>
                    <a:lnTo>
                      <a:pt x="14" y="120"/>
                    </a:lnTo>
                    <a:lnTo>
                      <a:pt x="12" y="104"/>
                    </a:lnTo>
                    <a:lnTo>
                      <a:pt x="6" y="88"/>
                    </a:lnTo>
                    <a:lnTo>
                      <a:pt x="0" y="75"/>
                    </a:lnTo>
                    <a:lnTo>
                      <a:pt x="2" y="57"/>
                    </a:lnTo>
                    <a:lnTo>
                      <a:pt x="2" y="39"/>
                    </a:lnTo>
                    <a:lnTo>
                      <a:pt x="2" y="22"/>
                    </a:lnTo>
                    <a:lnTo>
                      <a:pt x="4" y="4"/>
                    </a:lnTo>
                    <a:lnTo>
                      <a:pt x="57" y="2"/>
                    </a:lnTo>
                    <a:lnTo>
                      <a:pt x="98" y="0"/>
                    </a:lnTo>
                    <a:lnTo>
                      <a:pt x="131" y="0"/>
                    </a:lnTo>
                    <a:lnTo>
                      <a:pt x="157" y="0"/>
                    </a:lnTo>
                    <a:lnTo>
                      <a:pt x="182" y="0"/>
                    </a:lnTo>
                    <a:lnTo>
                      <a:pt x="206" y="0"/>
                    </a:lnTo>
                    <a:lnTo>
                      <a:pt x="235" y="2"/>
                    </a:lnTo>
                    <a:lnTo>
                      <a:pt x="270" y="4"/>
                    </a:lnTo>
                    <a:lnTo>
                      <a:pt x="280" y="12"/>
                    </a:lnTo>
                    <a:lnTo>
                      <a:pt x="290" y="18"/>
                    </a:lnTo>
                    <a:lnTo>
                      <a:pt x="300" y="26"/>
                    </a:lnTo>
                    <a:lnTo>
                      <a:pt x="311" y="35"/>
                    </a:lnTo>
                    <a:lnTo>
                      <a:pt x="311" y="55"/>
                    </a:lnTo>
                    <a:lnTo>
                      <a:pt x="313" y="75"/>
                    </a:lnTo>
                    <a:lnTo>
                      <a:pt x="315" y="98"/>
                    </a:lnTo>
                    <a:lnTo>
                      <a:pt x="317" y="118"/>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2" name="Freeform 563"/>
              <p:cNvSpPr>
                <a:spLocks/>
              </p:cNvSpPr>
              <p:nvPr/>
            </p:nvSpPr>
            <p:spPr bwMode="auto">
              <a:xfrm>
                <a:off x="3157" y="2734"/>
                <a:ext cx="309" cy="72"/>
              </a:xfrm>
              <a:custGeom>
                <a:avLst/>
                <a:gdLst>
                  <a:gd name="T0" fmla="*/ 302 w 309"/>
                  <a:gd name="T1" fmla="*/ 62 h 72"/>
                  <a:gd name="T2" fmla="*/ 292 w 309"/>
                  <a:gd name="T3" fmla="*/ 68 h 72"/>
                  <a:gd name="T4" fmla="*/ 261 w 309"/>
                  <a:gd name="T5" fmla="*/ 70 h 72"/>
                  <a:gd name="T6" fmla="*/ 216 w 309"/>
                  <a:gd name="T7" fmla="*/ 68 h 72"/>
                  <a:gd name="T8" fmla="*/ 174 w 309"/>
                  <a:gd name="T9" fmla="*/ 68 h 72"/>
                  <a:gd name="T10" fmla="*/ 129 w 309"/>
                  <a:gd name="T11" fmla="*/ 66 h 72"/>
                  <a:gd name="T12" fmla="*/ 106 w 309"/>
                  <a:gd name="T13" fmla="*/ 64 h 72"/>
                  <a:gd name="T14" fmla="*/ 110 w 309"/>
                  <a:gd name="T15" fmla="*/ 58 h 72"/>
                  <a:gd name="T16" fmla="*/ 98 w 309"/>
                  <a:gd name="T17" fmla="*/ 53 h 72"/>
                  <a:gd name="T18" fmla="*/ 73 w 309"/>
                  <a:gd name="T19" fmla="*/ 53 h 72"/>
                  <a:gd name="T20" fmla="*/ 63 w 309"/>
                  <a:gd name="T21" fmla="*/ 51 h 72"/>
                  <a:gd name="T22" fmla="*/ 63 w 309"/>
                  <a:gd name="T23" fmla="*/ 45 h 72"/>
                  <a:gd name="T24" fmla="*/ 82 w 309"/>
                  <a:gd name="T25" fmla="*/ 41 h 72"/>
                  <a:gd name="T26" fmla="*/ 120 w 309"/>
                  <a:gd name="T27" fmla="*/ 39 h 72"/>
                  <a:gd name="T28" fmla="*/ 157 w 309"/>
                  <a:gd name="T29" fmla="*/ 37 h 72"/>
                  <a:gd name="T30" fmla="*/ 196 w 309"/>
                  <a:gd name="T31" fmla="*/ 35 h 72"/>
                  <a:gd name="T32" fmla="*/ 214 w 309"/>
                  <a:gd name="T33" fmla="*/ 31 h 72"/>
                  <a:gd name="T34" fmla="*/ 214 w 309"/>
                  <a:gd name="T35" fmla="*/ 25 h 72"/>
                  <a:gd name="T36" fmla="*/ 204 w 309"/>
                  <a:gd name="T37" fmla="*/ 23 h 72"/>
                  <a:gd name="T38" fmla="*/ 182 w 309"/>
                  <a:gd name="T39" fmla="*/ 23 h 72"/>
                  <a:gd name="T40" fmla="*/ 159 w 309"/>
                  <a:gd name="T41" fmla="*/ 23 h 72"/>
                  <a:gd name="T42" fmla="*/ 137 w 309"/>
                  <a:gd name="T43" fmla="*/ 23 h 72"/>
                  <a:gd name="T44" fmla="*/ 116 w 309"/>
                  <a:gd name="T45" fmla="*/ 25 h 72"/>
                  <a:gd name="T46" fmla="*/ 98 w 309"/>
                  <a:gd name="T47" fmla="*/ 29 h 72"/>
                  <a:gd name="T48" fmla="*/ 79 w 309"/>
                  <a:gd name="T49" fmla="*/ 31 h 72"/>
                  <a:gd name="T50" fmla="*/ 57 w 309"/>
                  <a:gd name="T51" fmla="*/ 29 h 72"/>
                  <a:gd name="T52" fmla="*/ 35 w 309"/>
                  <a:gd name="T53" fmla="*/ 27 h 72"/>
                  <a:gd name="T54" fmla="*/ 12 w 309"/>
                  <a:gd name="T55" fmla="*/ 25 h 72"/>
                  <a:gd name="T56" fmla="*/ 2 w 309"/>
                  <a:gd name="T57" fmla="*/ 19 h 72"/>
                  <a:gd name="T58" fmla="*/ 4 w 309"/>
                  <a:gd name="T59" fmla="*/ 9 h 72"/>
                  <a:gd name="T60" fmla="*/ 79 w 309"/>
                  <a:gd name="T61" fmla="*/ 2 h 72"/>
                  <a:gd name="T62" fmla="*/ 194 w 309"/>
                  <a:gd name="T63" fmla="*/ 2 h 72"/>
                  <a:gd name="T64" fmla="*/ 266 w 309"/>
                  <a:gd name="T65" fmla="*/ 0 h 72"/>
                  <a:gd name="T66" fmla="*/ 302 w 309"/>
                  <a:gd name="T67" fmla="*/ 0 h 72"/>
                  <a:gd name="T68" fmla="*/ 306 w 309"/>
                  <a:gd name="T69" fmla="*/ 13 h 72"/>
                  <a:gd name="T70" fmla="*/ 306 w 309"/>
                  <a:gd name="T71" fmla="*/ 39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9"/>
                  <a:gd name="T109" fmla="*/ 0 h 72"/>
                  <a:gd name="T110" fmla="*/ 309 w 309"/>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9" h="72">
                    <a:moveTo>
                      <a:pt x="306" y="53"/>
                    </a:moveTo>
                    <a:lnTo>
                      <a:pt x="302" y="62"/>
                    </a:lnTo>
                    <a:lnTo>
                      <a:pt x="298" y="66"/>
                    </a:lnTo>
                    <a:lnTo>
                      <a:pt x="292" y="68"/>
                    </a:lnTo>
                    <a:lnTo>
                      <a:pt x="284" y="72"/>
                    </a:lnTo>
                    <a:lnTo>
                      <a:pt x="261" y="70"/>
                    </a:lnTo>
                    <a:lnTo>
                      <a:pt x="239" y="70"/>
                    </a:lnTo>
                    <a:lnTo>
                      <a:pt x="216" y="68"/>
                    </a:lnTo>
                    <a:lnTo>
                      <a:pt x="196" y="68"/>
                    </a:lnTo>
                    <a:lnTo>
                      <a:pt x="174" y="68"/>
                    </a:lnTo>
                    <a:lnTo>
                      <a:pt x="151" y="68"/>
                    </a:lnTo>
                    <a:lnTo>
                      <a:pt x="129" y="66"/>
                    </a:lnTo>
                    <a:lnTo>
                      <a:pt x="106" y="66"/>
                    </a:lnTo>
                    <a:lnTo>
                      <a:pt x="106" y="64"/>
                    </a:lnTo>
                    <a:lnTo>
                      <a:pt x="108" y="60"/>
                    </a:lnTo>
                    <a:lnTo>
                      <a:pt x="110" y="58"/>
                    </a:lnTo>
                    <a:lnTo>
                      <a:pt x="110" y="53"/>
                    </a:lnTo>
                    <a:lnTo>
                      <a:pt x="98" y="53"/>
                    </a:lnTo>
                    <a:lnTo>
                      <a:pt x="86" y="53"/>
                    </a:lnTo>
                    <a:lnTo>
                      <a:pt x="73" y="53"/>
                    </a:lnTo>
                    <a:lnTo>
                      <a:pt x="63" y="53"/>
                    </a:lnTo>
                    <a:lnTo>
                      <a:pt x="63" y="51"/>
                    </a:lnTo>
                    <a:lnTo>
                      <a:pt x="63" y="49"/>
                    </a:lnTo>
                    <a:lnTo>
                      <a:pt x="63" y="45"/>
                    </a:lnTo>
                    <a:lnTo>
                      <a:pt x="63" y="41"/>
                    </a:lnTo>
                    <a:lnTo>
                      <a:pt x="82" y="41"/>
                    </a:lnTo>
                    <a:lnTo>
                      <a:pt x="102" y="39"/>
                    </a:lnTo>
                    <a:lnTo>
                      <a:pt x="120" y="39"/>
                    </a:lnTo>
                    <a:lnTo>
                      <a:pt x="139" y="37"/>
                    </a:lnTo>
                    <a:lnTo>
                      <a:pt x="157" y="37"/>
                    </a:lnTo>
                    <a:lnTo>
                      <a:pt x="176" y="37"/>
                    </a:lnTo>
                    <a:lnTo>
                      <a:pt x="196" y="35"/>
                    </a:lnTo>
                    <a:lnTo>
                      <a:pt x="214" y="35"/>
                    </a:lnTo>
                    <a:lnTo>
                      <a:pt x="214" y="31"/>
                    </a:lnTo>
                    <a:lnTo>
                      <a:pt x="214" y="29"/>
                    </a:lnTo>
                    <a:lnTo>
                      <a:pt x="214" y="25"/>
                    </a:lnTo>
                    <a:lnTo>
                      <a:pt x="214" y="23"/>
                    </a:lnTo>
                    <a:lnTo>
                      <a:pt x="204" y="23"/>
                    </a:lnTo>
                    <a:lnTo>
                      <a:pt x="192" y="23"/>
                    </a:lnTo>
                    <a:lnTo>
                      <a:pt x="182" y="23"/>
                    </a:lnTo>
                    <a:lnTo>
                      <a:pt x="169" y="23"/>
                    </a:lnTo>
                    <a:lnTo>
                      <a:pt x="159" y="23"/>
                    </a:lnTo>
                    <a:lnTo>
                      <a:pt x="147" y="23"/>
                    </a:lnTo>
                    <a:lnTo>
                      <a:pt x="137" y="23"/>
                    </a:lnTo>
                    <a:lnTo>
                      <a:pt x="124" y="23"/>
                    </a:lnTo>
                    <a:lnTo>
                      <a:pt x="116" y="25"/>
                    </a:lnTo>
                    <a:lnTo>
                      <a:pt x="108" y="27"/>
                    </a:lnTo>
                    <a:lnTo>
                      <a:pt x="98" y="29"/>
                    </a:lnTo>
                    <a:lnTo>
                      <a:pt x="90" y="31"/>
                    </a:lnTo>
                    <a:lnTo>
                      <a:pt x="79" y="31"/>
                    </a:lnTo>
                    <a:lnTo>
                      <a:pt x="67" y="29"/>
                    </a:lnTo>
                    <a:lnTo>
                      <a:pt x="57" y="29"/>
                    </a:lnTo>
                    <a:lnTo>
                      <a:pt x="45" y="27"/>
                    </a:lnTo>
                    <a:lnTo>
                      <a:pt x="35" y="27"/>
                    </a:lnTo>
                    <a:lnTo>
                      <a:pt x="22" y="27"/>
                    </a:lnTo>
                    <a:lnTo>
                      <a:pt x="12" y="25"/>
                    </a:lnTo>
                    <a:lnTo>
                      <a:pt x="0" y="25"/>
                    </a:lnTo>
                    <a:lnTo>
                      <a:pt x="2" y="19"/>
                    </a:lnTo>
                    <a:lnTo>
                      <a:pt x="4" y="13"/>
                    </a:lnTo>
                    <a:lnTo>
                      <a:pt x="4" y="9"/>
                    </a:lnTo>
                    <a:lnTo>
                      <a:pt x="6" y="2"/>
                    </a:lnTo>
                    <a:lnTo>
                      <a:pt x="79" y="2"/>
                    </a:lnTo>
                    <a:lnTo>
                      <a:pt x="143" y="2"/>
                    </a:lnTo>
                    <a:lnTo>
                      <a:pt x="194" y="2"/>
                    </a:lnTo>
                    <a:lnTo>
                      <a:pt x="235" y="0"/>
                    </a:lnTo>
                    <a:lnTo>
                      <a:pt x="266" y="0"/>
                    </a:lnTo>
                    <a:lnTo>
                      <a:pt x="288" y="0"/>
                    </a:lnTo>
                    <a:lnTo>
                      <a:pt x="302" y="0"/>
                    </a:lnTo>
                    <a:lnTo>
                      <a:pt x="309" y="0"/>
                    </a:lnTo>
                    <a:lnTo>
                      <a:pt x="306" y="13"/>
                    </a:lnTo>
                    <a:lnTo>
                      <a:pt x="306" y="27"/>
                    </a:lnTo>
                    <a:lnTo>
                      <a:pt x="306" y="39"/>
                    </a:lnTo>
                    <a:lnTo>
                      <a:pt x="306" y="5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564"/>
              <p:cNvSpPr>
                <a:spLocks/>
              </p:cNvSpPr>
              <p:nvPr/>
            </p:nvSpPr>
            <p:spPr bwMode="auto">
              <a:xfrm>
                <a:off x="3149" y="2675"/>
                <a:ext cx="319" cy="47"/>
              </a:xfrm>
              <a:custGeom>
                <a:avLst/>
                <a:gdLst>
                  <a:gd name="T0" fmla="*/ 319 w 319"/>
                  <a:gd name="T1" fmla="*/ 45 h 47"/>
                  <a:gd name="T2" fmla="*/ 290 w 319"/>
                  <a:gd name="T3" fmla="*/ 47 h 47"/>
                  <a:gd name="T4" fmla="*/ 251 w 319"/>
                  <a:gd name="T5" fmla="*/ 47 h 47"/>
                  <a:gd name="T6" fmla="*/ 208 w 319"/>
                  <a:gd name="T7" fmla="*/ 47 h 47"/>
                  <a:gd name="T8" fmla="*/ 161 w 319"/>
                  <a:gd name="T9" fmla="*/ 47 h 47"/>
                  <a:gd name="T10" fmla="*/ 114 w 319"/>
                  <a:gd name="T11" fmla="*/ 45 h 47"/>
                  <a:gd name="T12" fmla="*/ 69 w 319"/>
                  <a:gd name="T13" fmla="*/ 45 h 47"/>
                  <a:gd name="T14" fmla="*/ 30 w 319"/>
                  <a:gd name="T15" fmla="*/ 43 h 47"/>
                  <a:gd name="T16" fmla="*/ 0 w 319"/>
                  <a:gd name="T17" fmla="*/ 41 h 47"/>
                  <a:gd name="T18" fmla="*/ 0 w 319"/>
                  <a:gd name="T19" fmla="*/ 37 h 47"/>
                  <a:gd name="T20" fmla="*/ 2 w 319"/>
                  <a:gd name="T21" fmla="*/ 31 h 47"/>
                  <a:gd name="T22" fmla="*/ 2 w 319"/>
                  <a:gd name="T23" fmla="*/ 25 h 47"/>
                  <a:gd name="T24" fmla="*/ 4 w 319"/>
                  <a:gd name="T25" fmla="*/ 17 h 47"/>
                  <a:gd name="T26" fmla="*/ 32 w 319"/>
                  <a:gd name="T27" fmla="*/ 15 h 47"/>
                  <a:gd name="T28" fmla="*/ 61 w 319"/>
                  <a:gd name="T29" fmla="*/ 13 h 47"/>
                  <a:gd name="T30" fmla="*/ 92 w 319"/>
                  <a:gd name="T31" fmla="*/ 13 h 47"/>
                  <a:gd name="T32" fmla="*/ 120 w 319"/>
                  <a:gd name="T33" fmla="*/ 10 h 47"/>
                  <a:gd name="T34" fmla="*/ 149 w 319"/>
                  <a:gd name="T35" fmla="*/ 8 h 47"/>
                  <a:gd name="T36" fmla="*/ 177 w 319"/>
                  <a:gd name="T37" fmla="*/ 6 h 47"/>
                  <a:gd name="T38" fmla="*/ 206 w 319"/>
                  <a:gd name="T39" fmla="*/ 2 h 47"/>
                  <a:gd name="T40" fmla="*/ 235 w 319"/>
                  <a:gd name="T41" fmla="*/ 0 h 47"/>
                  <a:gd name="T42" fmla="*/ 245 w 319"/>
                  <a:gd name="T43" fmla="*/ 0 h 47"/>
                  <a:gd name="T44" fmla="*/ 253 w 319"/>
                  <a:gd name="T45" fmla="*/ 2 h 47"/>
                  <a:gd name="T46" fmla="*/ 263 w 319"/>
                  <a:gd name="T47" fmla="*/ 2 h 47"/>
                  <a:gd name="T48" fmla="*/ 274 w 319"/>
                  <a:gd name="T49" fmla="*/ 4 h 47"/>
                  <a:gd name="T50" fmla="*/ 284 w 319"/>
                  <a:gd name="T51" fmla="*/ 4 h 47"/>
                  <a:gd name="T52" fmla="*/ 294 w 319"/>
                  <a:gd name="T53" fmla="*/ 6 h 47"/>
                  <a:gd name="T54" fmla="*/ 304 w 319"/>
                  <a:gd name="T55" fmla="*/ 6 h 47"/>
                  <a:gd name="T56" fmla="*/ 314 w 319"/>
                  <a:gd name="T57" fmla="*/ 8 h 47"/>
                  <a:gd name="T58" fmla="*/ 314 w 319"/>
                  <a:gd name="T59" fmla="*/ 17 h 47"/>
                  <a:gd name="T60" fmla="*/ 317 w 319"/>
                  <a:gd name="T61" fmla="*/ 27 h 47"/>
                  <a:gd name="T62" fmla="*/ 317 w 319"/>
                  <a:gd name="T63" fmla="*/ 35 h 47"/>
                  <a:gd name="T64" fmla="*/ 319 w 319"/>
                  <a:gd name="T65" fmla="*/ 45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9"/>
                  <a:gd name="T100" fmla="*/ 0 h 47"/>
                  <a:gd name="T101" fmla="*/ 319 w 319"/>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9" h="47">
                    <a:moveTo>
                      <a:pt x="319" y="45"/>
                    </a:moveTo>
                    <a:lnTo>
                      <a:pt x="290" y="47"/>
                    </a:lnTo>
                    <a:lnTo>
                      <a:pt x="251" y="47"/>
                    </a:lnTo>
                    <a:lnTo>
                      <a:pt x="208" y="47"/>
                    </a:lnTo>
                    <a:lnTo>
                      <a:pt x="161" y="47"/>
                    </a:lnTo>
                    <a:lnTo>
                      <a:pt x="114" y="45"/>
                    </a:lnTo>
                    <a:lnTo>
                      <a:pt x="69" y="45"/>
                    </a:lnTo>
                    <a:lnTo>
                      <a:pt x="30" y="43"/>
                    </a:lnTo>
                    <a:lnTo>
                      <a:pt x="0" y="41"/>
                    </a:lnTo>
                    <a:lnTo>
                      <a:pt x="0" y="37"/>
                    </a:lnTo>
                    <a:lnTo>
                      <a:pt x="2" y="31"/>
                    </a:lnTo>
                    <a:lnTo>
                      <a:pt x="2" y="25"/>
                    </a:lnTo>
                    <a:lnTo>
                      <a:pt x="4" y="17"/>
                    </a:lnTo>
                    <a:lnTo>
                      <a:pt x="32" y="15"/>
                    </a:lnTo>
                    <a:lnTo>
                      <a:pt x="61" y="13"/>
                    </a:lnTo>
                    <a:lnTo>
                      <a:pt x="92" y="13"/>
                    </a:lnTo>
                    <a:lnTo>
                      <a:pt x="120" y="10"/>
                    </a:lnTo>
                    <a:lnTo>
                      <a:pt x="149" y="8"/>
                    </a:lnTo>
                    <a:lnTo>
                      <a:pt x="177" y="6"/>
                    </a:lnTo>
                    <a:lnTo>
                      <a:pt x="206" y="2"/>
                    </a:lnTo>
                    <a:lnTo>
                      <a:pt x="235" y="0"/>
                    </a:lnTo>
                    <a:lnTo>
                      <a:pt x="245" y="0"/>
                    </a:lnTo>
                    <a:lnTo>
                      <a:pt x="253" y="2"/>
                    </a:lnTo>
                    <a:lnTo>
                      <a:pt x="263" y="2"/>
                    </a:lnTo>
                    <a:lnTo>
                      <a:pt x="274" y="4"/>
                    </a:lnTo>
                    <a:lnTo>
                      <a:pt x="284" y="4"/>
                    </a:lnTo>
                    <a:lnTo>
                      <a:pt x="294" y="6"/>
                    </a:lnTo>
                    <a:lnTo>
                      <a:pt x="304" y="6"/>
                    </a:lnTo>
                    <a:lnTo>
                      <a:pt x="314" y="8"/>
                    </a:lnTo>
                    <a:lnTo>
                      <a:pt x="314" y="17"/>
                    </a:lnTo>
                    <a:lnTo>
                      <a:pt x="317" y="27"/>
                    </a:lnTo>
                    <a:lnTo>
                      <a:pt x="317" y="35"/>
                    </a:lnTo>
                    <a:lnTo>
                      <a:pt x="319" y="4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565"/>
              <p:cNvSpPr>
                <a:spLocks/>
              </p:cNvSpPr>
              <p:nvPr/>
            </p:nvSpPr>
            <p:spPr bwMode="auto">
              <a:xfrm>
                <a:off x="3159" y="2600"/>
                <a:ext cx="280" cy="63"/>
              </a:xfrm>
              <a:custGeom>
                <a:avLst/>
                <a:gdLst>
                  <a:gd name="T0" fmla="*/ 280 w 280"/>
                  <a:gd name="T1" fmla="*/ 49 h 63"/>
                  <a:gd name="T2" fmla="*/ 276 w 280"/>
                  <a:gd name="T3" fmla="*/ 51 h 63"/>
                  <a:gd name="T4" fmla="*/ 272 w 280"/>
                  <a:gd name="T5" fmla="*/ 53 h 63"/>
                  <a:gd name="T6" fmla="*/ 266 w 280"/>
                  <a:gd name="T7" fmla="*/ 53 h 63"/>
                  <a:gd name="T8" fmla="*/ 255 w 280"/>
                  <a:gd name="T9" fmla="*/ 55 h 63"/>
                  <a:gd name="T10" fmla="*/ 241 w 280"/>
                  <a:gd name="T11" fmla="*/ 57 h 63"/>
                  <a:gd name="T12" fmla="*/ 221 w 280"/>
                  <a:gd name="T13" fmla="*/ 59 h 63"/>
                  <a:gd name="T14" fmla="*/ 194 w 280"/>
                  <a:gd name="T15" fmla="*/ 61 h 63"/>
                  <a:gd name="T16" fmla="*/ 157 w 280"/>
                  <a:gd name="T17" fmla="*/ 63 h 63"/>
                  <a:gd name="T18" fmla="*/ 137 w 280"/>
                  <a:gd name="T19" fmla="*/ 63 h 63"/>
                  <a:gd name="T20" fmla="*/ 118 w 280"/>
                  <a:gd name="T21" fmla="*/ 63 h 63"/>
                  <a:gd name="T22" fmla="*/ 98 w 280"/>
                  <a:gd name="T23" fmla="*/ 63 h 63"/>
                  <a:gd name="T24" fmla="*/ 80 w 280"/>
                  <a:gd name="T25" fmla="*/ 63 h 63"/>
                  <a:gd name="T26" fmla="*/ 59 w 280"/>
                  <a:gd name="T27" fmla="*/ 63 h 63"/>
                  <a:gd name="T28" fmla="*/ 41 w 280"/>
                  <a:gd name="T29" fmla="*/ 63 h 63"/>
                  <a:gd name="T30" fmla="*/ 20 w 280"/>
                  <a:gd name="T31" fmla="*/ 63 h 63"/>
                  <a:gd name="T32" fmla="*/ 2 w 280"/>
                  <a:gd name="T33" fmla="*/ 63 h 63"/>
                  <a:gd name="T34" fmla="*/ 0 w 280"/>
                  <a:gd name="T35" fmla="*/ 47 h 63"/>
                  <a:gd name="T36" fmla="*/ 0 w 280"/>
                  <a:gd name="T37" fmla="*/ 32 h 63"/>
                  <a:gd name="T38" fmla="*/ 0 w 280"/>
                  <a:gd name="T39" fmla="*/ 16 h 63"/>
                  <a:gd name="T40" fmla="*/ 0 w 280"/>
                  <a:gd name="T41" fmla="*/ 0 h 63"/>
                  <a:gd name="T42" fmla="*/ 33 w 280"/>
                  <a:gd name="T43" fmla="*/ 0 h 63"/>
                  <a:gd name="T44" fmla="*/ 67 w 280"/>
                  <a:gd name="T45" fmla="*/ 2 h 63"/>
                  <a:gd name="T46" fmla="*/ 100 w 280"/>
                  <a:gd name="T47" fmla="*/ 2 h 63"/>
                  <a:gd name="T48" fmla="*/ 135 w 280"/>
                  <a:gd name="T49" fmla="*/ 2 h 63"/>
                  <a:gd name="T50" fmla="*/ 167 w 280"/>
                  <a:gd name="T51" fmla="*/ 2 h 63"/>
                  <a:gd name="T52" fmla="*/ 202 w 280"/>
                  <a:gd name="T53" fmla="*/ 2 h 63"/>
                  <a:gd name="T54" fmla="*/ 235 w 280"/>
                  <a:gd name="T55" fmla="*/ 4 h 63"/>
                  <a:gd name="T56" fmla="*/ 270 w 280"/>
                  <a:gd name="T57" fmla="*/ 4 h 63"/>
                  <a:gd name="T58" fmla="*/ 272 w 280"/>
                  <a:gd name="T59" fmla="*/ 6 h 63"/>
                  <a:gd name="T60" fmla="*/ 274 w 280"/>
                  <a:gd name="T61" fmla="*/ 8 h 63"/>
                  <a:gd name="T62" fmla="*/ 278 w 280"/>
                  <a:gd name="T63" fmla="*/ 10 h 63"/>
                  <a:gd name="T64" fmla="*/ 280 w 280"/>
                  <a:gd name="T65" fmla="*/ 12 h 63"/>
                  <a:gd name="T66" fmla="*/ 280 w 280"/>
                  <a:gd name="T67" fmla="*/ 20 h 63"/>
                  <a:gd name="T68" fmla="*/ 280 w 280"/>
                  <a:gd name="T69" fmla="*/ 30 h 63"/>
                  <a:gd name="T70" fmla="*/ 280 w 280"/>
                  <a:gd name="T71" fmla="*/ 39 h 63"/>
                  <a:gd name="T72" fmla="*/ 280 w 280"/>
                  <a:gd name="T73" fmla="*/ 49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0"/>
                  <a:gd name="T112" fmla="*/ 0 h 63"/>
                  <a:gd name="T113" fmla="*/ 280 w 280"/>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0" h="63">
                    <a:moveTo>
                      <a:pt x="280" y="49"/>
                    </a:moveTo>
                    <a:lnTo>
                      <a:pt x="276" y="51"/>
                    </a:lnTo>
                    <a:lnTo>
                      <a:pt x="272" y="53"/>
                    </a:lnTo>
                    <a:lnTo>
                      <a:pt x="266" y="53"/>
                    </a:lnTo>
                    <a:lnTo>
                      <a:pt x="255" y="55"/>
                    </a:lnTo>
                    <a:lnTo>
                      <a:pt x="241" y="57"/>
                    </a:lnTo>
                    <a:lnTo>
                      <a:pt x="221" y="59"/>
                    </a:lnTo>
                    <a:lnTo>
                      <a:pt x="194" y="61"/>
                    </a:lnTo>
                    <a:lnTo>
                      <a:pt x="157" y="63"/>
                    </a:lnTo>
                    <a:lnTo>
                      <a:pt x="137" y="63"/>
                    </a:lnTo>
                    <a:lnTo>
                      <a:pt x="118" y="63"/>
                    </a:lnTo>
                    <a:lnTo>
                      <a:pt x="98" y="63"/>
                    </a:lnTo>
                    <a:lnTo>
                      <a:pt x="80" y="63"/>
                    </a:lnTo>
                    <a:lnTo>
                      <a:pt x="59" y="63"/>
                    </a:lnTo>
                    <a:lnTo>
                      <a:pt x="41" y="63"/>
                    </a:lnTo>
                    <a:lnTo>
                      <a:pt x="20" y="63"/>
                    </a:lnTo>
                    <a:lnTo>
                      <a:pt x="2" y="63"/>
                    </a:lnTo>
                    <a:lnTo>
                      <a:pt x="0" y="47"/>
                    </a:lnTo>
                    <a:lnTo>
                      <a:pt x="0" y="32"/>
                    </a:lnTo>
                    <a:lnTo>
                      <a:pt x="0" y="16"/>
                    </a:lnTo>
                    <a:lnTo>
                      <a:pt x="0" y="0"/>
                    </a:lnTo>
                    <a:lnTo>
                      <a:pt x="33" y="0"/>
                    </a:lnTo>
                    <a:lnTo>
                      <a:pt x="67" y="2"/>
                    </a:lnTo>
                    <a:lnTo>
                      <a:pt x="100" y="2"/>
                    </a:lnTo>
                    <a:lnTo>
                      <a:pt x="135" y="2"/>
                    </a:lnTo>
                    <a:lnTo>
                      <a:pt x="167" y="2"/>
                    </a:lnTo>
                    <a:lnTo>
                      <a:pt x="202" y="2"/>
                    </a:lnTo>
                    <a:lnTo>
                      <a:pt x="235" y="4"/>
                    </a:lnTo>
                    <a:lnTo>
                      <a:pt x="270" y="4"/>
                    </a:lnTo>
                    <a:lnTo>
                      <a:pt x="272" y="6"/>
                    </a:lnTo>
                    <a:lnTo>
                      <a:pt x="274" y="8"/>
                    </a:lnTo>
                    <a:lnTo>
                      <a:pt x="278" y="10"/>
                    </a:lnTo>
                    <a:lnTo>
                      <a:pt x="280" y="12"/>
                    </a:lnTo>
                    <a:lnTo>
                      <a:pt x="280" y="20"/>
                    </a:lnTo>
                    <a:lnTo>
                      <a:pt x="280" y="30"/>
                    </a:lnTo>
                    <a:lnTo>
                      <a:pt x="280" y="39"/>
                    </a:lnTo>
                    <a:lnTo>
                      <a:pt x="280" y="4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Freeform 566"/>
              <p:cNvSpPr>
                <a:spLocks/>
              </p:cNvSpPr>
              <p:nvPr/>
            </p:nvSpPr>
            <p:spPr bwMode="auto">
              <a:xfrm>
                <a:off x="3134" y="2422"/>
                <a:ext cx="307" cy="157"/>
              </a:xfrm>
              <a:custGeom>
                <a:avLst/>
                <a:gdLst>
                  <a:gd name="T0" fmla="*/ 307 w 307"/>
                  <a:gd name="T1" fmla="*/ 133 h 157"/>
                  <a:gd name="T2" fmla="*/ 305 w 307"/>
                  <a:gd name="T3" fmla="*/ 139 h 157"/>
                  <a:gd name="T4" fmla="*/ 303 w 307"/>
                  <a:gd name="T5" fmla="*/ 143 h 157"/>
                  <a:gd name="T6" fmla="*/ 301 w 307"/>
                  <a:gd name="T7" fmla="*/ 149 h 157"/>
                  <a:gd name="T8" fmla="*/ 299 w 307"/>
                  <a:gd name="T9" fmla="*/ 155 h 157"/>
                  <a:gd name="T10" fmla="*/ 262 w 307"/>
                  <a:gd name="T11" fmla="*/ 153 h 157"/>
                  <a:gd name="T12" fmla="*/ 235 w 307"/>
                  <a:gd name="T13" fmla="*/ 153 h 157"/>
                  <a:gd name="T14" fmla="*/ 215 w 307"/>
                  <a:gd name="T15" fmla="*/ 153 h 157"/>
                  <a:gd name="T16" fmla="*/ 203 w 307"/>
                  <a:gd name="T17" fmla="*/ 151 h 157"/>
                  <a:gd name="T18" fmla="*/ 192 w 307"/>
                  <a:gd name="T19" fmla="*/ 153 h 157"/>
                  <a:gd name="T20" fmla="*/ 188 w 307"/>
                  <a:gd name="T21" fmla="*/ 153 h 157"/>
                  <a:gd name="T22" fmla="*/ 186 w 307"/>
                  <a:gd name="T23" fmla="*/ 153 h 157"/>
                  <a:gd name="T24" fmla="*/ 184 w 307"/>
                  <a:gd name="T25" fmla="*/ 155 h 157"/>
                  <a:gd name="T26" fmla="*/ 172 w 307"/>
                  <a:gd name="T27" fmla="*/ 157 h 157"/>
                  <a:gd name="T28" fmla="*/ 160 w 307"/>
                  <a:gd name="T29" fmla="*/ 157 h 157"/>
                  <a:gd name="T30" fmla="*/ 147 w 307"/>
                  <a:gd name="T31" fmla="*/ 157 h 157"/>
                  <a:gd name="T32" fmla="*/ 131 w 307"/>
                  <a:gd name="T33" fmla="*/ 155 h 157"/>
                  <a:gd name="T34" fmla="*/ 111 w 307"/>
                  <a:gd name="T35" fmla="*/ 155 h 157"/>
                  <a:gd name="T36" fmla="*/ 82 w 307"/>
                  <a:gd name="T37" fmla="*/ 153 h 157"/>
                  <a:gd name="T38" fmla="*/ 47 w 307"/>
                  <a:gd name="T39" fmla="*/ 153 h 157"/>
                  <a:gd name="T40" fmla="*/ 0 w 307"/>
                  <a:gd name="T41" fmla="*/ 151 h 157"/>
                  <a:gd name="T42" fmla="*/ 2 w 307"/>
                  <a:gd name="T43" fmla="*/ 139 h 157"/>
                  <a:gd name="T44" fmla="*/ 4 w 307"/>
                  <a:gd name="T45" fmla="*/ 129 h 157"/>
                  <a:gd name="T46" fmla="*/ 8 w 307"/>
                  <a:gd name="T47" fmla="*/ 117 h 157"/>
                  <a:gd name="T48" fmla="*/ 13 w 307"/>
                  <a:gd name="T49" fmla="*/ 104 h 157"/>
                  <a:gd name="T50" fmla="*/ 19 w 307"/>
                  <a:gd name="T51" fmla="*/ 90 h 157"/>
                  <a:gd name="T52" fmla="*/ 29 w 307"/>
                  <a:gd name="T53" fmla="*/ 68 h 157"/>
                  <a:gd name="T54" fmla="*/ 43 w 307"/>
                  <a:gd name="T55" fmla="*/ 39 h 157"/>
                  <a:gd name="T56" fmla="*/ 62 w 307"/>
                  <a:gd name="T57" fmla="*/ 3 h 157"/>
                  <a:gd name="T58" fmla="*/ 102 w 307"/>
                  <a:gd name="T59" fmla="*/ 3 h 157"/>
                  <a:gd name="T60" fmla="*/ 133 w 307"/>
                  <a:gd name="T61" fmla="*/ 0 h 157"/>
                  <a:gd name="T62" fmla="*/ 160 w 307"/>
                  <a:gd name="T63" fmla="*/ 0 h 157"/>
                  <a:gd name="T64" fmla="*/ 180 w 307"/>
                  <a:gd name="T65" fmla="*/ 0 h 157"/>
                  <a:gd name="T66" fmla="*/ 199 w 307"/>
                  <a:gd name="T67" fmla="*/ 3 h 157"/>
                  <a:gd name="T68" fmla="*/ 217 w 307"/>
                  <a:gd name="T69" fmla="*/ 3 h 157"/>
                  <a:gd name="T70" fmla="*/ 239 w 307"/>
                  <a:gd name="T71" fmla="*/ 5 h 157"/>
                  <a:gd name="T72" fmla="*/ 268 w 307"/>
                  <a:gd name="T73" fmla="*/ 7 h 157"/>
                  <a:gd name="T74" fmla="*/ 289 w 307"/>
                  <a:gd name="T75" fmla="*/ 66 h 157"/>
                  <a:gd name="T76" fmla="*/ 301 w 307"/>
                  <a:gd name="T77" fmla="*/ 96 h 157"/>
                  <a:gd name="T78" fmla="*/ 305 w 307"/>
                  <a:gd name="T79" fmla="*/ 117 h 157"/>
                  <a:gd name="T80" fmla="*/ 307 w 307"/>
                  <a:gd name="T81" fmla="*/ 133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7"/>
                  <a:gd name="T124" fmla="*/ 0 h 157"/>
                  <a:gd name="T125" fmla="*/ 307 w 307"/>
                  <a:gd name="T126" fmla="*/ 157 h 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7" h="157">
                    <a:moveTo>
                      <a:pt x="307" y="133"/>
                    </a:moveTo>
                    <a:lnTo>
                      <a:pt x="305" y="139"/>
                    </a:lnTo>
                    <a:lnTo>
                      <a:pt x="303" y="143"/>
                    </a:lnTo>
                    <a:lnTo>
                      <a:pt x="301" y="149"/>
                    </a:lnTo>
                    <a:lnTo>
                      <a:pt x="299" y="155"/>
                    </a:lnTo>
                    <a:lnTo>
                      <a:pt x="262" y="153"/>
                    </a:lnTo>
                    <a:lnTo>
                      <a:pt x="235" y="153"/>
                    </a:lnTo>
                    <a:lnTo>
                      <a:pt x="215" y="153"/>
                    </a:lnTo>
                    <a:lnTo>
                      <a:pt x="203" y="151"/>
                    </a:lnTo>
                    <a:lnTo>
                      <a:pt x="192" y="153"/>
                    </a:lnTo>
                    <a:lnTo>
                      <a:pt x="188" y="153"/>
                    </a:lnTo>
                    <a:lnTo>
                      <a:pt x="186" y="153"/>
                    </a:lnTo>
                    <a:lnTo>
                      <a:pt x="184" y="155"/>
                    </a:lnTo>
                    <a:lnTo>
                      <a:pt x="172" y="157"/>
                    </a:lnTo>
                    <a:lnTo>
                      <a:pt x="160" y="157"/>
                    </a:lnTo>
                    <a:lnTo>
                      <a:pt x="147" y="157"/>
                    </a:lnTo>
                    <a:lnTo>
                      <a:pt x="131" y="155"/>
                    </a:lnTo>
                    <a:lnTo>
                      <a:pt x="111" y="155"/>
                    </a:lnTo>
                    <a:lnTo>
                      <a:pt x="82" y="153"/>
                    </a:lnTo>
                    <a:lnTo>
                      <a:pt x="47" y="153"/>
                    </a:lnTo>
                    <a:lnTo>
                      <a:pt x="0" y="151"/>
                    </a:lnTo>
                    <a:lnTo>
                      <a:pt x="2" y="139"/>
                    </a:lnTo>
                    <a:lnTo>
                      <a:pt x="4" y="129"/>
                    </a:lnTo>
                    <a:lnTo>
                      <a:pt x="8" y="117"/>
                    </a:lnTo>
                    <a:lnTo>
                      <a:pt x="13" y="104"/>
                    </a:lnTo>
                    <a:lnTo>
                      <a:pt x="19" y="90"/>
                    </a:lnTo>
                    <a:lnTo>
                      <a:pt x="29" y="68"/>
                    </a:lnTo>
                    <a:lnTo>
                      <a:pt x="43" y="39"/>
                    </a:lnTo>
                    <a:lnTo>
                      <a:pt x="62" y="3"/>
                    </a:lnTo>
                    <a:lnTo>
                      <a:pt x="102" y="3"/>
                    </a:lnTo>
                    <a:lnTo>
                      <a:pt x="133" y="0"/>
                    </a:lnTo>
                    <a:lnTo>
                      <a:pt x="160" y="0"/>
                    </a:lnTo>
                    <a:lnTo>
                      <a:pt x="180" y="0"/>
                    </a:lnTo>
                    <a:lnTo>
                      <a:pt x="199" y="3"/>
                    </a:lnTo>
                    <a:lnTo>
                      <a:pt x="217" y="3"/>
                    </a:lnTo>
                    <a:lnTo>
                      <a:pt x="239" y="5"/>
                    </a:lnTo>
                    <a:lnTo>
                      <a:pt x="268" y="7"/>
                    </a:lnTo>
                    <a:lnTo>
                      <a:pt x="289" y="66"/>
                    </a:lnTo>
                    <a:lnTo>
                      <a:pt x="301" y="96"/>
                    </a:lnTo>
                    <a:lnTo>
                      <a:pt x="305" y="117"/>
                    </a:lnTo>
                    <a:lnTo>
                      <a:pt x="307" y="13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6" name="Freeform 567"/>
              <p:cNvSpPr>
                <a:spLocks/>
              </p:cNvSpPr>
              <p:nvPr/>
            </p:nvSpPr>
            <p:spPr bwMode="auto">
              <a:xfrm>
                <a:off x="3157" y="2781"/>
                <a:ext cx="53" cy="15"/>
              </a:xfrm>
              <a:custGeom>
                <a:avLst/>
                <a:gdLst>
                  <a:gd name="T0" fmla="*/ 53 w 53"/>
                  <a:gd name="T1" fmla="*/ 13 h 15"/>
                  <a:gd name="T2" fmla="*/ 41 w 53"/>
                  <a:gd name="T3" fmla="*/ 13 h 15"/>
                  <a:gd name="T4" fmla="*/ 26 w 53"/>
                  <a:gd name="T5" fmla="*/ 13 h 15"/>
                  <a:gd name="T6" fmla="*/ 12 w 53"/>
                  <a:gd name="T7" fmla="*/ 15 h 15"/>
                  <a:gd name="T8" fmla="*/ 0 w 53"/>
                  <a:gd name="T9" fmla="*/ 15 h 15"/>
                  <a:gd name="T10" fmla="*/ 0 w 53"/>
                  <a:gd name="T11" fmla="*/ 11 h 15"/>
                  <a:gd name="T12" fmla="*/ 0 w 53"/>
                  <a:gd name="T13" fmla="*/ 6 h 15"/>
                  <a:gd name="T14" fmla="*/ 0 w 53"/>
                  <a:gd name="T15" fmla="*/ 4 h 15"/>
                  <a:gd name="T16" fmla="*/ 0 w 53"/>
                  <a:gd name="T17" fmla="*/ 0 h 15"/>
                  <a:gd name="T18" fmla="*/ 28 w 53"/>
                  <a:gd name="T19" fmla="*/ 2 h 15"/>
                  <a:gd name="T20" fmla="*/ 43 w 53"/>
                  <a:gd name="T21" fmla="*/ 4 h 15"/>
                  <a:gd name="T22" fmla="*/ 49 w 53"/>
                  <a:gd name="T23" fmla="*/ 8 h 15"/>
                  <a:gd name="T24" fmla="*/ 53 w 53"/>
                  <a:gd name="T25" fmla="*/ 13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15"/>
                  <a:gd name="T41" fmla="*/ 53 w 53"/>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15">
                    <a:moveTo>
                      <a:pt x="53" y="13"/>
                    </a:moveTo>
                    <a:lnTo>
                      <a:pt x="41" y="13"/>
                    </a:lnTo>
                    <a:lnTo>
                      <a:pt x="26" y="13"/>
                    </a:lnTo>
                    <a:lnTo>
                      <a:pt x="12" y="15"/>
                    </a:lnTo>
                    <a:lnTo>
                      <a:pt x="0" y="15"/>
                    </a:lnTo>
                    <a:lnTo>
                      <a:pt x="0" y="11"/>
                    </a:lnTo>
                    <a:lnTo>
                      <a:pt x="0" y="6"/>
                    </a:lnTo>
                    <a:lnTo>
                      <a:pt x="0" y="4"/>
                    </a:lnTo>
                    <a:lnTo>
                      <a:pt x="0" y="0"/>
                    </a:lnTo>
                    <a:lnTo>
                      <a:pt x="28" y="2"/>
                    </a:lnTo>
                    <a:lnTo>
                      <a:pt x="43" y="4"/>
                    </a:lnTo>
                    <a:lnTo>
                      <a:pt x="49" y="8"/>
                    </a:lnTo>
                    <a:lnTo>
                      <a:pt x="53" y="1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568"/>
              <p:cNvSpPr>
                <a:spLocks/>
              </p:cNvSpPr>
              <p:nvPr/>
            </p:nvSpPr>
            <p:spPr bwMode="auto">
              <a:xfrm>
                <a:off x="2672" y="3108"/>
                <a:ext cx="499" cy="73"/>
              </a:xfrm>
              <a:custGeom>
                <a:avLst/>
                <a:gdLst>
                  <a:gd name="T0" fmla="*/ 499 w 499"/>
                  <a:gd name="T1" fmla="*/ 44 h 73"/>
                  <a:gd name="T2" fmla="*/ 472 w 499"/>
                  <a:gd name="T3" fmla="*/ 46 h 73"/>
                  <a:gd name="T4" fmla="*/ 448 w 499"/>
                  <a:gd name="T5" fmla="*/ 51 h 73"/>
                  <a:gd name="T6" fmla="*/ 421 w 499"/>
                  <a:gd name="T7" fmla="*/ 53 h 73"/>
                  <a:gd name="T8" fmla="*/ 397 w 499"/>
                  <a:gd name="T9" fmla="*/ 55 h 73"/>
                  <a:gd name="T10" fmla="*/ 370 w 499"/>
                  <a:gd name="T11" fmla="*/ 59 h 73"/>
                  <a:gd name="T12" fmla="*/ 344 w 499"/>
                  <a:gd name="T13" fmla="*/ 61 h 73"/>
                  <a:gd name="T14" fmla="*/ 319 w 499"/>
                  <a:gd name="T15" fmla="*/ 65 h 73"/>
                  <a:gd name="T16" fmla="*/ 293 w 499"/>
                  <a:gd name="T17" fmla="*/ 67 h 73"/>
                  <a:gd name="T18" fmla="*/ 256 w 499"/>
                  <a:gd name="T19" fmla="*/ 67 h 73"/>
                  <a:gd name="T20" fmla="*/ 221 w 499"/>
                  <a:gd name="T21" fmla="*/ 69 h 73"/>
                  <a:gd name="T22" fmla="*/ 184 w 499"/>
                  <a:gd name="T23" fmla="*/ 69 h 73"/>
                  <a:gd name="T24" fmla="*/ 147 w 499"/>
                  <a:gd name="T25" fmla="*/ 69 h 73"/>
                  <a:gd name="T26" fmla="*/ 111 w 499"/>
                  <a:gd name="T27" fmla="*/ 71 h 73"/>
                  <a:gd name="T28" fmla="*/ 74 w 499"/>
                  <a:gd name="T29" fmla="*/ 71 h 73"/>
                  <a:gd name="T30" fmla="*/ 39 w 499"/>
                  <a:gd name="T31" fmla="*/ 73 h 73"/>
                  <a:gd name="T32" fmla="*/ 2 w 499"/>
                  <a:gd name="T33" fmla="*/ 73 h 73"/>
                  <a:gd name="T34" fmla="*/ 2 w 499"/>
                  <a:gd name="T35" fmla="*/ 63 h 73"/>
                  <a:gd name="T36" fmla="*/ 2 w 499"/>
                  <a:gd name="T37" fmla="*/ 51 h 73"/>
                  <a:gd name="T38" fmla="*/ 0 w 499"/>
                  <a:gd name="T39" fmla="*/ 40 h 73"/>
                  <a:gd name="T40" fmla="*/ 0 w 499"/>
                  <a:gd name="T41" fmla="*/ 30 h 73"/>
                  <a:gd name="T42" fmla="*/ 23 w 499"/>
                  <a:gd name="T43" fmla="*/ 28 h 73"/>
                  <a:gd name="T44" fmla="*/ 41 w 499"/>
                  <a:gd name="T45" fmla="*/ 26 h 73"/>
                  <a:gd name="T46" fmla="*/ 59 w 499"/>
                  <a:gd name="T47" fmla="*/ 24 h 73"/>
                  <a:gd name="T48" fmla="*/ 82 w 499"/>
                  <a:gd name="T49" fmla="*/ 22 h 73"/>
                  <a:gd name="T50" fmla="*/ 111 w 499"/>
                  <a:gd name="T51" fmla="*/ 18 h 73"/>
                  <a:gd name="T52" fmla="*/ 147 w 499"/>
                  <a:gd name="T53" fmla="*/ 16 h 73"/>
                  <a:gd name="T54" fmla="*/ 196 w 499"/>
                  <a:gd name="T55" fmla="*/ 12 h 73"/>
                  <a:gd name="T56" fmla="*/ 260 w 499"/>
                  <a:gd name="T57" fmla="*/ 8 h 73"/>
                  <a:gd name="T58" fmla="*/ 284 w 499"/>
                  <a:gd name="T59" fmla="*/ 8 h 73"/>
                  <a:gd name="T60" fmla="*/ 311 w 499"/>
                  <a:gd name="T61" fmla="*/ 6 h 73"/>
                  <a:gd name="T62" fmla="*/ 335 w 499"/>
                  <a:gd name="T63" fmla="*/ 6 h 73"/>
                  <a:gd name="T64" fmla="*/ 360 w 499"/>
                  <a:gd name="T65" fmla="*/ 4 h 73"/>
                  <a:gd name="T66" fmla="*/ 385 w 499"/>
                  <a:gd name="T67" fmla="*/ 4 h 73"/>
                  <a:gd name="T68" fmla="*/ 411 w 499"/>
                  <a:gd name="T69" fmla="*/ 2 h 73"/>
                  <a:gd name="T70" fmla="*/ 436 w 499"/>
                  <a:gd name="T71" fmla="*/ 2 h 73"/>
                  <a:gd name="T72" fmla="*/ 462 w 499"/>
                  <a:gd name="T73" fmla="*/ 0 h 73"/>
                  <a:gd name="T74" fmla="*/ 472 w 499"/>
                  <a:gd name="T75" fmla="*/ 2 h 73"/>
                  <a:gd name="T76" fmla="*/ 481 w 499"/>
                  <a:gd name="T77" fmla="*/ 4 h 73"/>
                  <a:gd name="T78" fmla="*/ 491 w 499"/>
                  <a:gd name="T79" fmla="*/ 6 h 73"/>
                  <a:gd name="T80" fmla="*/ 499 w 499"/>
                  <a:gd name="T81" fmla="*/ 8 h 73"/>
                  <a:gd name="T82" fmla="*/ 499 w 499"/>
                  <a:gd name="T83" fmla="*/ 16 h 73"/>
                  <a:gd name="T84" fmla="*/ 499 w 499"/>
                  <a:gd name="T85" fmla="*/ 26 h 73"/>
                  <a:gd name="T86" fmla="*/ 499 w 499"/>
                  <a:gd name="T87" fmla="*/ 34 h 73"/>
                  <a:gd name="T88" fmla="*/ 499 w 499"/>
                  <a:gd name="T89" fmla="*/ 44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9"/>
                  <a:gd name="T136" fmla="*/ 0 h 73"/>
                  <a:gd name="T137" fmla="*/ 499 w 499"/>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9" h="73">
                    <a:moveTo>
                      <a:pt x="499" y="44"/>
                    </a:moveTo>
                    <a:lnTo>
                      <a:pt x="472" y="46"/>
                    </a:lnTo>
                    <a:lnTo>
                      <a:pt x="448" y="51"/>
                    </a:lnTo>
                    <a:lnTo>
                      <a:pt x="421" y="53"/>
                    </a:lnTo>
                    <a:lnTo>
                      <a:pt x="397" y="55"/>
                    </a:lnTo>
                    <a:lnTo>
                      <a:pt x="370" y="59"/>
                    </a:lnTo>
                    <a:lnTo>
                      <a:pt x="344" y="61"/>
                    </a:lnTo>
                    <a:lnTo>
                      <a:pt x="319" y="65"/>
                    </a:lnTo>
                    <a:lnTo>
                      <a:pt x="293" y="67"/>
                    </a:lnTo>
                    <a:lnTo>
                      <a:pt x="256" y="67"/>
                    </a:lnTo>
                    <a:lnTo>
                      <a:pt x="221" y="69"/>
                    </a:lnTo>
                    <a:lnTo>
                      <a:pt x="184" y="69"/>
                    </a:lnTo>
                    <a:lnTo>
                      <a:pt x="147" y="69"/>
                    </a:lnTo>
                    <a:lnTo>
                      <a:pt x="111" y="71"/>
                    </a:lnTo>
                    <a:lnTo>
                      <a:pt x="74" y="71"/>
                    </a:lnTo>
                    <a:lnTo>
                      <a:pt x="39" y="73"/>
                    </a:lnTo>
                    <a:lnTo>
                      <a:pt x="2" y="73"/>
                    </a:lnTo>
                    <a:lnTo>
                      <a:pt x="2" y="63"/>
                    </a:lnTo>
                    <a:lnTo>
                      <a:pt x="2" y="51"/>
                    </a:lnTo>
                    <a:lnTo>
                      <a:pt x="0" y="40"/>
                    </a:lnTo>
                    <a:lnTo>
                      <a:pt x="0" y="30"/>
                    </a:lnTo>
                    <a:lnTo>
                      <a:pt x="23" y="28"/>
                    </a:lnTo>
                    <a:lnTo>
                      <a:pt x="41" y="26"/>
                    </a:lnTo>
                    <a:lnTo>
                      <a:pt x="59" y="24"/>
                    </a:lnTo>
                    <a:lnTo>
                      <a:pt x="82" y="22"/>
                    </a:lnTo>
                    <a:lnTo>
                      <a:pt x="111" y="18"/>
                    </a:lnTo>
                    <a:lnTo>
                      <a:pt x="147" y="16"/>
                    </a:lnTo>
                    <a:lnTo>
                      <a:pt x="196" y="12"/>
                    </a:lnTo>
                    <a:lnTo>
                      <a:pt x="260" y="8"/>
                    </a:lnTo>
                    <a:lnTo>
                      <a:pt x="284" y="8"/>
                    </a:lnTo>
                    <a:lnTo>
                      <a:pt x="311" y="6"/>
                    </a:lnTo>
                    <a:lnTo>
                      <a:pt x="335" y="6"/>
                    </a:lnTo>
                    <a:lnTo>
                      <a:pt x="360" y="4"/>
                    </a:lnTo>
                    <a:lnTo>
                      <a:pt x="385" y="4"/>
                    </a:lnTo>
                    <a:lnTo>
                      <a:pt x="411" y="2"/>
                    </a:lnTo>
                    <a:lnTo>
                      <a:pt x="436" y="2"/>
                    </a:lnTo>
                    <a:lnTo>
                      <a:pt x="462" y="0"/>
                    </a:lnTo>
                    <a:lnTo>
                      <a:pt x="472" y="2"/>
                    </a:lnTo>
                    <a:lnTo>
                      <a:pt x="481" y="4"/>
                    </a:lnTo>
                    <a:lnTo>
                      <a:pt x="491" y="6"/>
                    </a:lnTo>
                    <a:lnTo>
                      <a:pt x="499" y="8"/>
                    </a:lnTo>
                    <a:lnTo>
                      <a:pt x="499" y="16"/>
                    </a:lnTo>
                    <a:lnTo>
                      <a:pt x="499" y="26"/>
                    </a:lnTo>
                    <a:lnTo>
                      <a:pt x="499" y="34"/>
                    </a:lnTo>
                    <a:lnTo>
                      <a:pt x="499" y="44"/>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569"/>
              <p:cNvSpPr>
                <a:spLocks/>
              </p:cNvSpPr>
              <p:nvPr/>
            </p:nvSpPr>
            <p:spPr bwMode="auto">
              <a:xfrm>
                <a:off x="2721" y="3016"/>
                <a:ext cx="442" cy="96"/>
              </a:xfrm>
              <a:custGeom>
                <a:avLst/>
                <a:gdLst>
                  <a:gd name="T0" fmla="*/ 440 w 442"/>
                  <a:gd name="T1" fmla="*/ 75 h 96"/>
                  <a:gd name="T2" fmla="*/ 370 w 442"/>
                  <a:gd name="T3" fmla="*/ 79 h 96"/>
                  <a:gd name="T4" fmla="*/ 309 w 442"/>
                  <a:gd name="T5" fmla="*/ 83 h 96"/>
                  <a:gd name="T6" fmla="*/ 256 w 442"/>
                  <a:gd name="T7" fmla="*/ 85 h 96"/>
                  <a:gd name="T8" fmla="*/ 211 w 442"/>
                  <a:gd name="T9" fmla="*/ 87 h 96"/>
                  <a:gd name="T10" fmla="*/ 172 w 442"/>
                  <a:gd name="T11" fmla="*/ 89 h 96"/>
                  <a:gd name="T12" fmla="*/ 137 w 442"/>
                  <a:gd name="T13" fmla="*/ 92 h 96"/>
                  <a:gd name="T14" fmla="*/ 111 w 442"/>
                  <a:gd name="T15" fmla="*/ 94 h 96"/>
                  <a:gd name="T16" fmla="*/ 88 w 442"/>
                  <a:gd name="T17" fmla="*/ 94 h 96"/>
                  <a:gd name="T18" fmla="*/ 70 w 442"/>
                  <a:gd name="T19" fmla="*/ 96 h 96"/>
                  <a:gd name="T20" fmla="*/ 55 w 442"/>
                  <a:gd name="T21" fmla="*/ 96 h 96"/>
                  <a:gd name="T22" fmla="*/ 43 w 442"/>
                  <a:gd name="T23" fmla="*/ 96 h 96"/>
                  <a:gd name="T24" fmla="*/ 35 w 442"/>
                  <a:gd name="T25" fmla="*/ 96 h 96"/>
                  <a:gd name="T26" fmla="*/ 27 w 442"/>
                  <a:gd name="T27" fmla="*/ 94 h 96"/>
                  <a:gd name="T28" fmla="*/ 21 w 442"/>
                  <a:gd name="T29" fmla="*/ 94 h 96"/>
                  <a:gd name="T30" fmla="*/ 15 w 442"/>
                  <a:gd name="T31" fmla="*/ 94 h 96"/>
                  <a:gd name="T32" fmla="*/ 8 w 442"/>
                  <a:gd name="T33" fmla="*/ 92 h 96"/>
                  <a:gd name="T34" fmla="*/ 4 w 442"/>
                  <a:gd name="T35" fmla="*/ 69 h 96"/>
                  <a:gd name="T36" fmla="*/ 2 w 442"/>
                  <a:gd name="T37" fmla="*/ 57 h 96"/>
                  <a:gd name="T38" fmla="*/ 0 w 442"/>
                  <a:gd name="T39" fmla="*/ 45 h 96"/>
                  <a:gd name="T40" fmla="*/ 0 w 442"/>
                  <a:gd name="T41" fmla="*/ 28 h 96"/>
                  <a:gd name="T42" fmla="*/ 6 w 442"/>
                  <a:gd name="T43" fmla="*/ 24 h 96"/>
                  <a:gd name="T44" fmla="*/ 12 w 442"/>
                  <a:gd name="T45" fmla="*/ 22 h 96"/>
                  <a:gd name="T46" fmla="*/ 21 w 442"/>
                  <a:gd name="T47" fmla="*/ 22 h 96"/>
                  <a:gd name="T48" fmla="*/ 35 w 442"/>
                  <a:gd name="T49" fmla="*/ 22 h 96"/>
                  <a:gd name="T50" fmla="*/ 35 w 442"/>
                  <a:gd name="T51" fmla="*/ 18 h 96"/>
                  <a:gd name="T52" fmla="*/ 35 w 442"/>
                  <a:gd name="T53" fmla="*/ 14 h 96"/>
                  <a:gd name="T54" fmla="*/ 35 w 442"/>
                  <a:gd name="T55" fmla="*/ 10 h 96"/>
                  <a:gd name="T56" fmla="*/ 35 w 442"/>
                  <a:gd name="T57" fmla="*/ 4 h 96"/>
                  <a:gd name="T58" fmla="*/ 76 w 442"/>
                  <a:gd name="T59" fmla="*/ 2 h 96"/>
                  <a:gd name="T60" fmla="*/ 113 w 442"/>
                  <a:gd name="T61" fmla="*/ 2 h 96"/>
                  <a:gd name="T62" fmla="*/ 145 w 442"/>
                  <a:gd name="T63" fmla="*/ 2 h 96"/>
                  <a:gd name="T64" fmla="*/ 172 w 442"/>
                  <a:gd name="T65" fmla="*/ 0 h 96"/>
                  <a:gd name="T66" fmla="*/ 197 w 442"/>
                  <a:gd name="T67" fmla="*/ 0 h 96"/>
                  <a:gd name="T68" fmla="*/ 219 w 442"/>
                  <a:gd name="T69" fmla="*/ 0 h 96"/>
                  <a:gd name="T70" fmla="*/ 237 w 442"/>
                  <a:gd name="T71" fmla="*/ 0 h 96"/>
                  <a:gd name="T72" fmla="*/ 256 w 442"/>
                  <a:gd name="T73" fmla="*/ 0 h 96"/>
                  <a:gd name="T74" fmla="*/ 272 w 442"/>
                  <a:gd name="T75" fmla="*/ 0 h 96"/>
                  <a:gd name="T76" fmla="*/ 286 w 442"/>
                  <a:gd name="T77" fmla="*/ 0 h 96"/>
                  <a:gd name="T78" fmla="*/ 301 w 442"/>
                  <a:gd name="T79" fmla="*/ 0 h 96"/>
                  <a:gd name="T80" fmla="*/ 315 w 442"/>
                  <a:gd name="T81" fmla="*/ 0 h 96"/>
                  <a:gd name="T82" fmla="*/ 331 w 442"/>
                  <a:gd name="T83" fmla="*/ 0 h 96"/>
                  <a:gd name="T84" fmla="*/ 348 w 442"/>
                  <a:gd name="T85" fmla="*/ 0 h 96"/>
                  <a:gd name="T86" fmla="*/ 366 w 442"/>
                  <a:gd name="T87" fmla="*/ 2 h 96"/>
                  <a:gd name="T88" fmla="*/ 387 w 442"/>
                  <a:gd name="T89" fmla="*/ 2 h 96"/>
                  <a:gd name="T90" fmla="*/ 393 w 442"/>
                  <a:gd name="T91" fmla="*/ 4 h 96"/>
                  <a:gd name="T92" fmla="*/ 407 w 442"/>
                  <a:gd name="T93" fmla="*/ 4 h 96"/>
                  <a:gd name="T94" fmla="*/ 423 w 442"/>
                  <a:gd name="T95" fmla="*/ 4 h 96"/>
                  <a:gd name="T96" fmla="*/ 438 w 442"/>
                  <a:gd name="T97" fmla="*/ 6 h 96"/>
                  <a:gd name="T98" fmla="*/ 440 w 442"/>
                  <a:gd name="T99" fmla="*/ 20 h 96"/>
                  <a:gd name="T100" fmla="*/ 442 w 442"/>
                  <a:gd name="T101" fmla="*/ 32 h 96"/>
                  <a:gd name="T102" fmla="*/ 442 w 442"/>
                  <a:gd name="T103" fmla="*/ 49 h 96"/>
                  <a:gd name="T104" fmla="*/ 440 w 442"/>
                  <a:gd name="T105" fmla="*/ 75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2"/>
                  <a:gd name="T160" fmla="*/ 0 h 96"/>
                  <a:gd name="T161" fmla="*/ 442 w 442"/>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2" h="96">
                    <a:moveTo>
                      <a:pt x="440" y="75"/>
                    </a:moveTo>
                    <a:lnTo>
                      <a:pt x="370" y="79"/>
                    </a:lnTo>
                    <a:lnTo>
                      <a:pt x="309" y="83"/>
                    </a:lnTo>
                    <a:lnTo>
                      <a:pt x="256" y="85"/>
                    </a:lnTo>
                    <a:lnTo>
                      <a:pt x="211" y="87"/>
                    </a:lnTo>
                    <a:lnTo>
                      <a:pt x="172" y="89"/>
                    </a:lnTo>
                    <a:lnTo>
                      <a:pt x="137" y="92"/>
                    </a:lnTo>
                    <a:lnTo>
                      <a:pt x="111" y="94"/>
                    </a:lnTo>
                    <a:lnTo>
                      <a:pt x="88" y="94"/>
                    </a:lnTo>
                    <a:lnTo>
                      <a:pt x="70" y="96"/>
                    </a:lnTo>
                    <a:lnTo>
                      <a:pt x="55" y="96"/>
                    </a:lnTo>
                    <a:lnTo>
                      <a:pt x="43" y="96"/>
                    </a:lnTo>
                    <a:lnTo>
                      <a:pt x="35" y="96"/>
                    </a:lnTo>
                    <a:lnTo>
                      <a:pt x="27" y="94"/>
                    </a:lnTo>
                    <a:lnTo>
                      <a:pt x="21" y="94"/>
                    </a:lnTo>
                    <a:lnTo>
                      <a:pt x="15" y="94"/>
                    </a:lnTo>
                    <a:lnTo>
                      <a:pt x="8" y="92"/>
                    </a:lnTo>
                    <a:lnTo>
                      <a:pt x="4" y="69"/>
                    </a:lnTo>
                    <a:lnTo>
                      <a:pt x="2" y="57"/>
                    </a:lnTo>
                    <a:lnTo>
                      <a:pt x="0" y="45"/>
                    </a:lnTo>
                    <a:lnTo>
                      <a:pt x="0" y="28"/>
                    </a:lnTo>
                    <a:lnTo>
                      <a:pt x="6" y="24"/>
                    </a:lnTo>
                    <a:lnTo>
                      <a:pt x="12" y="22"/>
                    </a:lnTo>
                    <a:lnTo>
                      <a:pt x="21" y="22"/>
                    </a:lnTo>
                    <a:lnTo>
                      <a:pt x="35" y="22"/>
                    </a:lnTo>
                    <a:lnTo>
                      <a:pt x="35" y="18"/>
                    </a:lnTo>
                    <a:lnTo>
                      <a:pt x="35" y="14"/>
                    </a:lnTo>
                    <a:lnTo>
                      <a:pt x="35" y="10"/>
                    </a:lnTo>
                    <a:lnTo>
                      <a:pt x="35" y="4"/>
                    </a:lnTo>
                    <a:lnTo>
                      <a:pt x="76" y="2"/>
                    </a:lnTo>
                    <a:lnTo>
                      <a:pt x="113" y="2"/>
                    </a:lnTo>
                    <a:lnTo>
                      <a:pt x="145" y="2"/>
                    </a:lnTo>
                    <a:lnTo>
                      <a:pt x="172" y="0"/>
                    </a:lnTo>
                    <a:lnTo>
                      <a:pt x="197" y="0"/>
                    </a:lnTo>
                    <a:lnTo>
                      <a:pt x="219" y="0"/>
                    </a:lnTo>
                    <a:lnTo>
                      <a:pt x="237" y="0"/>
                    </a:lnTo>
                    <a:lnTo>
                      <a:pt x="256" y="0"/>
                    </a:lnTo>
                    <a:lnTo>
                      <a:pt x="272" y="0"/>
                    </a:lnTo>
                    <a:lnTo>
                      <a:pt x="286" y="0"/>
                    </a:lnTo>
                    <a:lnTo>
                      <a:pt x="301" y="0"/>
                    </a:lnTo>
                    <a:lnTo>
                      <a:pt x="315" y="0"/>
                    </a:lnTo>
                    <a:lnTo>
                      <a:pt x="331" y="0"/>
                    </a:lnTo>
                    <a:lnTo>
                      <a:pt x="348" y="0"/>
                    </a:lnTo>
                    <a:lnTo>
                      <a:pt x="366" y="2"/>
                    </a:lnTo>
                    <a:lnTo>
                      <a:pt x="387" y="2"/>
                    </a:lnTo>
                    <a:lnTo>
                      <a:pt x="393" y="4"/>
                    </a:lnTo>
                    <a:lnTo>
                      <a:pt x="407" y="4"/>
                    </a:lnTo>
                    <a:lnTo>
                      <a:pt x="423" y="4"/>
                    </a:lnTo>
                    <a:lnTo>
                      <a:pt x="438" y="6"/>
                    </a:lnTo>
                    <a:lnTo>
                      <a:pt x="440" y="20"/>
                    </a:lnTo>
                    <a:lnTo>
                      <a:pt x="442" y="32"/>
                    </a:lnTo>
                    <a:lnTo>
                      <a:pt x="442" y="49"/>
                    </a:lnTo>
                    <a:lnTo>
                      <a:pt x="440" y="75"/>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Freeform 570"/>
              <p:cNvSpPr>
                <a:spLocks/>
              </p:cNvSpPr>
              <p:nvPr/>
            </p:nvSpPr>
            <p:spPr bwMode="auto">
              <a:xfrm>
                <a:off x="3036" y="3173"/>
                <a:ext cx="113" cy="16"/>
              </a:xfrm>
              <a:custGeom>
                <a:avLst/>
                <a:gdLst>
                  <a:gd name="T0" fmla="*/ 113 w 113"/>
                  <a:gd name="T1" fmla="*/ 16 h 16"/>
                  <a:gd name="T2" fmla="*/ 98 w 113"/>
                  <a:gd name="T3" fmla="*/ 16 h 16"/>
                  <a:gd name="T4" fmla="*/ 84 w 113"/>
                  <a:gd name="T5" fmla="*/ 16 h 16"/>
                  <a:gd name="T6" fmla="*/ 70 w 113"/>
                  <a:gd name="T7" fmla="*/ 16 h 16"/>
                  <a:gd name="T8" fmla="*/ 57 w 113"/>
                  <a:gd name="T9" fmla="*/ 16 h 16"/>
                  <a:gd name="T10" fmla="*/ 43 w 113"/>
                  <a:gd name="T11" fmla="*/ 16 h 16"/>
                  <a:gd name="T12" fmla="*/ 29 w 113"/>
                  <a:gd name="T13" fmla="*/ 16 h 16"/>
                  <a:gd name="T14" fmla="*/ 14 w 113"/>
                  <a:gd name="T15" fmla="*/ 16 h 16"/>
                  <a:gd name="T16" fmla="*/ 0 w 113"/>
                  <a:gd name="T17" fmla="*/ 16 h 16"/>
                  <a:gd name="T18" fmla="*/ 0 w 113"/>
                  <a:gd name="T19" fmla="*/ 14 h 16"/>
                  <a:gd name="T20" fmla="*/ 0 w 113"/>
                  <a:gd name="T21" fmla="*/ 12 h 16"/>
                  <a:gd name="T22" fmla="*/ 0 w 113"/>
                  <a:gd name="T23" fmla="*/ 10 h 16"/>
                  <a:gd name="T24" fmla="*/ 0 w 113"/>
                  <a:gd name="T25" fmla="*/ 6 h 16"/>
                  <a:gd name="T26" fmla="*/ 8 w 113"/>
                  <a:gd name="T27" fmla="*/ 4 h 16"/>
                  <a:gd name="T28" fmla="*/ 19 w 113"/>
                  <a:gd name="T29" fmla="*/ 2 h 16"/>
                  <a:gd name="T30" fmla="*/ 27 w 113"/>
                  <a:gd name="T31" fmla="*/ 2 h 16"/>
                  <a:gd name="T32" fmla="*/ 35 w 113"/>
                  <a:gd name="T33" fmla="*/ 0 h 16"/>
                  <a:gd name="T34" fmla="*/ 45 w 113"/>
                  <a:gd name="T35" fmla="*/ 0 h 16"/>
                  <a:gd name="T36" fmla="*/ 55 w 113"/>
                  <a:gd name="T37" fmla="*/ 2 h 16"/>
                  <a:gd name="T38" fmla="*/ 63 w 113"/>
                  <a:gd name="T39" fmla="*/ 2 h 16"/>
                  <a:gd name="T40" fmla="*/ 74 w 113"/>
                  <a:gd name="T41" fmla="*/ 2 h 16"/>
                  <a:gd name="T42" fmla="*/ 84 w 113"/>
                  <a:gd name="T43" fmla="*/ 4 h 16"/>
                  <a:gd name="T44" fmla="*/ 92 w 113"/>
                  <a:gd name="T45" fmla="*/ 4 h 16"/>
                  <a:gd name="T46" fmla="*/ 102 w 113"/>
                  <a:gd name="T47" fmla="*/ 6 h 16"/>
                  <a:gd name="T48" fmla="*/ 113 w 113"/>
                  <a:gd name="T49" fmla="*/ 6 h 16"/>
                  <a:gd name="T50" fmla="*/ 113 w 113"/>
                  <a:gd name="T51" fmla="*/ 8 h 16"/>
                  <a:gd name="T52" fmla="*/ 113 w 113"/>
                  <a:gd name="T53" fmla="*/ 10 h 16"/>
                  <a:gd name="T54" fmla="*/ 113 w 113"/>
                  <a:gd name="T55" fmla="*/ 14 h 16"/>
                  <a:gd name="T56" fmla="*/ 113 w 113"/>
                  <a:gd name="T57" fmla="*/ 16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16"/>
                  <a:gd name="T89" fmla="*/ 113 w 113"/>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16">
                    <a:moveTo>
                      <a:pt x="113" y="16"/>
                    </a:moveTo>
                    <a:lnTo>
                      <a:pt x="98" y="16"/>
                    </a:lnTo>
                    <a:lnTo>
                      <a:pt x="84" y="16"/>
                    </a:lnTo>
                    <a:lnTo>
                      <a:pt x="70" y="16"/>
                    </a:lnTo>
                    <a:lnTo>
                      <a:pt x="57" y="16"/>
                    </a:lnTo>
                    <a:lnTo>
                      <a:pt x="43" y="16"/>
                    </a:lnTo>
                    <a:lnTo>
                      <a:pt x="29" y="16"/>
                    </a:lnTo>
                    <a:lnTo>
                      <a:pt x="14" y="16"/>
                    </a:lnTo>
                    <a:lnTo>
                      <a:pt x="0" y="16"/>
                    </a:lnTo>
                    <a:lnTo>
                      <a:pt x="0" y="14"/>
                    </a:lnTo>
                    <a:lnTo>
                      <a:pt x="0" y="12"/>
                    </a:lnTo>
                    <a:lnTo>
                      <a:pt x="0" y="10"/>
                    </a:lnTo>
                    <a:lnTo>
                      <a:pt x="0" y="6"/>
                    </a:lnTo>
                    <a:lnTo>
                      <a:pt x="8" y="4"/>
                    </a:lnTo>
                    <a:lnTo>
                      <a:pt x="19" y="2"/>
                    </a:lnTo>
                    <a:lnTo>
                      <a:pt x="27" y="2"/>
                    </a:lnTo>
                    <a:lnTo>
                      <a:pt x="35" y="0"/>
                    </a:lnTo>
                    <a:lnTo>
                      <a:pt x="45" y="0"/>
                    </a:lnTo>
                    <a:lnTo>
                      <a:pt x="55" y="2"/>
                    </a:lnTo>
                    <a:lnTo>
                      <a:pt x="63" y="2"/>
                    </a:lnTo>
                    <a:lnTo>
                      <a:pt x="74" y="2"/>
                    </a:lnTo>
                    <a:lnTo>
                      <a:pt x="84" y="4"/>
                    </a:lnTo>
                    <a:lnTo>
                      <a:pt x="92" y="4"/>
                    </a:lnTo>
                    <a:lnTo>
                      <a:pt x="102" y="6"/>
                    </a:lnTo>
                    <a:lnTo>
                      <a:pt x="113" y="6"/>
                    </a:lnTo>
                    <a:lnTo>
                      <a:pt x="113" y="8"/>
                    </a:lnTo>
                    <a:lnTo>
                      <a:pt x="113" y="10"/>
                    </a:lnTo>
                    <a:lnTo>
                      <a:pt x="113" y="14"/>
                    </a:lnTo>
                    <a:lnTo>
                      <a:pt x="113" y="1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0" name="Freeform 571"/>
              <p:cNvSpPr>
                <a:spLocks/>
              </p:cNvSpPr>
              <p:nvPr/>
            </p:nvSpPr>
            <p:spPr bwMode="auto">
              <a:xfrm>
                <a:off x="2717" y="2912"/>
                <a:ext cx="436" cy="96"/>
              </a:xfrm>
              <a:custGeom>
                <a:avLst/>
                <a:gdLst>
                  <a:gd name="T0" fmla="*/ 436 w 436"/>
                  <a:gd name="T1" fmla="*/ 83 h 96"/>
                  <a:gd name="T2" fmla="*/ 423 w 436"/>
                  <a:gd name="T3" fmla="*/ 85 h 96"/>
                  <a:gd name="T4" fmla="*/ 405 w 436"/>
                  <a:gd name="T5" fmla="*/ 85 h 96"/>
                  <a:gd name="T6" fmla="*/ 385 w 436"/>
                  <a:gd name="T7" fmla="*/ 87 h 96"/>
                  <a:gd name="T8" fmla="*/ 358 w 436"/>
                  <a:gd name="T9" fmla="*/ 87 h 96"/>
                  <a:gd name="T10" fmla="*/ 329 w 436"/>
                  <a:gd name="T11" fmla="*/ 90 h 96"/>
                  <a:gd name="T12" fmla="*/ 299 w 436"/>
                  <a:gd name="T13" fmla="*/ 90 h 96"/>
                  <a:gd name="T14" fmla="*/ 266 w 436"/>
                  <a:gd name="T15" fmla="*/ 92 h 96"/>
                  <a:gd name="T16" fmla="*/ 233 w 436"/>
                  <a:gd name="T17" fmla="*/ 92 h 96"/>
                  <a:gd name="T18" fmla="*/ 198 w 436"/>
                  <a:gd name="T19" fmla="*/ 94 h 96"/>
                  <a:gd name="T20" fmla="*/ 164 w 436"/>
                  <a:gd name="T21" fmla="*/ 94 h 96"/>
                  <a:gd name="T22" fmla="*/ 131 w 436"/>
                  <a:gd name="T23" fmla="*/ 96 h 96"/>
                  <a:gd name="T24" fmla="*/ 100 w 436"/>
                  <a:gd name="T25" fmla="*/ 96 h 96"/>
                  <a:gd name="T26" fmla="*/ 72 w 436"/>
                  <a:gd name="T27" fmla="*/ 96 h 96"/>
                  <a:gd name="T28" fmla="*/ 45 w 436"/>
                  <a:gd name="T29" fmla="*/ 96 h 96"/>
                  <a:gd name="T30" fmla="*/ 23 w 436"/>
                  <a:gd name="T31" fmla="*/ 96 h 96"/>
                  <a:gd name="T32" fmla="*/ 4 w 436"/>
                  <a:gd name="T33" fmla="*/ 96 h 96"/>
                  <a:gd name="T34" fmla="*/ 2 w 436"/>
                  <a:gd name="T35" fmla="*/ 53 h 96"/>
                  <a:gd name="T36" fmla="*/ 0 w 436"/>
                  <a:gd name="T37" fmla="*/ 30 h 96"/>
                  <a:gd name="T38" fmla="*/ 0 w 436"/>
                  <a:gd name="T39" fmla="*/ 18 h 96"/>
                  <a:gd name="T40" fmla="*/ 2 w 436"/>
                  <a:gd name="T41" fmla="*/ 10 h 96"/>
                  <a:gd name="T42" fmla="*/ 35 w 436"/>
                  <a:gd name="T43" fmla="*/ 10 h 96"/>
                  <a:gd name="T44" fmla="*/ 68 w 436"/>
                  <a:gd name="T45" fmla="*/ 8 h 96"/>
                  <a:gd name="T46" fmla="*/ 100 w 436"/>
                  <a:gd name="T47" fmla="*/ 8 h 96"/>
                  <a:gd name="T48" fmla="*/ 133 w 436"/>
                  <a:gd name="T49" fmla="*/ 6 h 96"/>
                  <a:gd name="T50" fmla="*/ 166 w 436"/>
                  <a:gd name="T51" fmla="*/ 4 h 96"/>
                  <a:gd name="T52" fmla="*/ 198 w 436"/>
                  <a:gd name="T53" fmla="*/ 2 h 96"/>
                  <a:gd name="T54" fmla="*/ 231 w 436"/>
                  <a:gd name="T55" fmla="*/ 2 h 96"/>
                  <a:gd name="T56" fmla="*/ 264 w 436"/>
                  <a:gd name="T57" fmla="*/ 0 h 96"/>
                  <a:gd name="T58" fmla="*/ 284 w 436"/>
                  <a:gd name="T59" fmla="*/ 2 h 96"/>
                  <a:gd name="T60" fmla="*/ 303 w 436"/>
                  <a:gd name="T61" fmla="*/ 2 h 96"/>
                  <a:gd name="T62" fmla="*/ 323 w 436"/>
                  <a:gd name="T63" fmla="*/ 4 h 96"/>
                  <a:gd name="T64" fmla="*/ 344 w 436"/>
                  <a:gd name="T65" fmla="*/ 4 h 96"/>
                  <a:gd name="T66" fmla="*/ 362 w 436"/>
                  <a:gd name="T67" fmla="*/ 6 h 96"/>
                  <a:gd name="T68" fmla="*/ 382 w 436"/>
                  <a:gd name="T69" fmla="*/ 6 h 96"/>
                  <a:gd name="T70" fmla="*/ 401 w 436"/>
                  <a:gd name="T71" fmla="*/ 8 h 96"/>
                  <a:gd name="T72" fmla="*/ 421 w 436"/>
                  <a:gd name="T73" fmla="*/ 8 h 96"/>
                  <a:gd name="T74" fmla="*/ 423 w 436"/>
                  <a:gd name="T75" fmla="*/ 26 h 96"/>
                  <a:gd name="T76" fmla="*/ 427 w 436"/>
                  <a:gd name="T77" fmla="*/ 45 h 96"/>
                  <a:gd name="T78" fmla="*/ 432 w 436"/>
                  <a:gd name="T79" fmla="*/ 63 h 96"/>
                  <a:gd name="T80" fmla="*/ 436 w 436"/>
                  <a:gd name="T81" fmla="*/ 83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6"/>
                  <a:gd name="T124" fmla="*/ 0 h 96"/>
                  <a:gd name="T125" fmla="*/ 436 w 436"/>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6" h="96">
                    <a:moveTo>
                      <a:pt x="436" y="83"/>
                    </a:moveTo>
                    <a:lnTo>
                      <a:pt x="423" y="85"/>
                    </a:lnTo>
                    <a:lnTo>
                      <a:pt x="405" y="85"/>
                    </a:lnTo>
                    <a:lnTo>
                      <a:pt x="385" y="87"/>
                    </a:lnTo>
                    <a:lnTo>
                      <a:pt x="358" y="87"/>
                    </a:lnTo>
                    <a:lnTo>
                      <a:pt x="329" y="90"/>
                    </a:lnTo>
                    <a:lnTo>
                      <a:pt x="299" y="90"/>
                    </a:lnTo>
                    <a:lnTo>
                      <a:pt x="266" y="92"/>
                    </a:lnTo>
                    <a:lnTo>
                      <a:pt x="233" y="92"/>
                    </a:lnTo>
                    <a:lnTo>
                      <a:pt x="198" y="94"/>
                    </a:lnTo>
                    <a:lnTo>
                      <a:pt x="164" y="94"/>
                    </a:lnTo>
                    <a:lnTo>
                      <a:pt x="131" y="96"/>
                    </a:lnTo>
                    <a:lnTo>
                      <a:pt x="100" y="96"/>
                    </a:lnTo>
                    <a:lnTo>
                      <a:pt x="72" y="96"/>
                    </a:lnTo>
                    <a:lnTo>
                      <a:pt x="45" y="96"/>
                    </a:lnTo>
                    <a:lnTo>
                      <a:pt x="23" y="96"/>
                    </a:lnTo>
                    <a:lnTo>
                      <a:pt x="4" y="96"/>
                    </a:lnTo>
                    <a:lnTo>
                      <a:pt x="2" y="53"/>
                    </a:lnTo>
                    <a:lnTo>
                      <a:pt x="0" y="30"/>
                    </a:lnTo>
                    <a:lnTo>
                      <a:pt x="0" y="18"/>
                    </a:lnTo>
                    <a:lnTo>
                      <a:pt x="2" y="10"/>
                    </a:lnTo>
                    <a:lnTo>
                      <a:pt x="35" y="10"/>
                    </a:lnTo>
                    <a:lnTo>
                      <a:pt x="68" y="8"/>
                    </a:lnTo>
                    <a:lnTo>
                      <a:pt x="100" y="8"/>
                    </a:lnTo>
                    <a:lnTo>
                      <a:pt x="133" y="6"/>
                    </a:lnTo>
                    <a:lnTo>
                      <a:pt x="166" y="4"/>
                    </a:lnTo>
                    <a:lnTo>
                      <a:pt x="198" y="2"/>
                    </a:lnTo>
                    <a:lnTo>
                      <a:pt x="231" y="2"/>
                    </a:lnTo>
                    <a:lnTo>
                      <a:pt x="264" y="0"/>
                    </a:lnTo>
                    <a:lnTo>
                      <a:pt x="284" y="2"/>
                    </a:lnTo>
                    <a:lnTo>
                      <a:pt x="303" y="2"/>
                    </a:lnTo>
                    <a:lnTo>
                      <a:pt x="323" y="4"/>
                    </a:lnTo>
                    <a:lnTo>
                      <a:pt x="344" y="4"/>
                    </a:lnTo>
                    <a:lnTo>
                      <a:pt x="362" y="6"/>
                    </a:lnTo>
                    <a:lnTo>
                      <a:pt x="382" y="6"/>
                    </a:lnTo>
                    <a:lnTo>
                      <a:pt x="401" y="8"/>
                    </a:lnTo>
                    <a:lnTo>
                      <a:pt x="421" y="8"/>
                    </a:lnTo>
                    <a:lnTo>
                      <a:pt x="423" y="26"/>
                    </a:lnTo>
                    <a:lnTo>
                      <a:pt x="427" y="45"/>
                    </a:lnTo>
                    <a:lnTo>
                      <a:pt x="432" y="63"/>
                    </a:lnTo>
                    <a:lnTo>
                      <a:pt x="436" y="83"/>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1" name="Freeform 572"/>
              <p:cNvSpPr>
                <a:spLocks/>
              </p:cNvSpPr>
              <p:nvPr/>
            </p:nvSpPr>
            <p:spPr bwMode="auto">
              <a:xfrm>
                <a:off x="2729" y="2812"/>
                <a:ext cx="397" cy="75"/>
              </a:xfrm>
              <a:custGeom>
                <a:avLst/>
                <a:gdLst>
                  <a:gd name="T0" fmla="*/ 397 w 397"/>
                  <a:gd name="T1" fmla="*/ 61 h 75"/>
                  <a:gd name="T2" fmla="*/ 379 w 397"/>
                  <a:gd name="T3" fmla="*/ 61 h 75"/>
                  <a:gd name="T4" fmla="*/ 362 w 397"/>
                  <a:gd name="T5" fmla="*/ 63 h 75"/>
                  <a:gd name="T6" fmla="*/ 344 w 397"/>
                  <a:gd name="T7" fmla="*/ 65 h 75"/>
                  <a:gd name="T8" fmla="*/ 328 w 397"/>
                  <a:gd name="T9" fmla="*/ 67 h 75"/>
                  <a:gd name="T10" fmla="*/ 311 w 397"/>
                  <a:gd name="T11" fmla="*/ 67 h 75"/>
                  <a:gd name="T12" fmla="*/ 293 w 397"/>
                  <a:gd name="T13" fmla="*/ 69 h 75"/>
                  <a:gd name="T14" fmla="*/ 276 w 397"/>
                  <a:gd name="T15" fmla="*/ 71 h 75"/>
                  <a:gd name="T16" fmla="*/ 258 w 397"/>
                  <a:gd name="T17" fmla="*/ 73 h 75"/>
                  <a:gd name="T18" fmla="*/ 225 w 397"/>
                  <a:gd name="T19" fmla="*/ 73 h 75"/>
                  <a:gd name="T20" fmla="*/ 195 w 397"/>
                  <a:gd name="T21" fmla="*/ 73 h 75"/>
                  <a:gd name="T22" fmla="*/ 162 w 397"/>
                  <a:gd name="T23" fmla="*/ 73 h 75"/>
                  <a:gd name="T24" fmla="*/ 129 w 397"/>
                  <a:gd name="T25" fmla="*/ 73 h 75"/>
                  <a:gd name="T26" fmla="*/ 96 w 397"/>
                  <a:gd name="T27" fmla="*/ 75 h 75"/>
                  <a:gd name="T28" fmla="*/ 66 w 397"/>
                  <a:gd name="T29" fmla="*/ 75 h 75"/>
                  <a:gd name="T30" fmla="*/ 33 w 397"/>
                  <a:gd name="T31" fmla="*/ 75 h 75"/>
                  <a:gd name="T32" fmla="*/ 2 w 397"/>
                  <a:gd name="T33" fmla="*/ 75 h 75"/>
                  <a:gd name="T34" fmla="*/ 2 w 397"/>
                  <a:gd name="T35" fmla="*/ 65 h 75"/>
                  <a:gd name="T36" fmla="*/ 2 w 397"/>
                  <a:gd name="T37" fmla="*/ 57 h 75"/>
                  <a:gd name="T38" fmla="*/ 0 w 397"/>
                  <a:gd name="T39" fmla="*/ 47 h 75"/>
                  <a:gd name="T40" fmla="*/ 0 w 397"/>
                  <a:gd name="T41" fmla="*/ 39 h 75"/>
                  <a:gd name="T42" fmla="*/ 13 w 397"/>
                  <a:gd name="T43" fmla="*/ 35 h 75"/>
                  <a:gd name="T44" fmla="*/ 27 w 397"/>
                  <a:gd name="T45" fmla="*/ 28 h 75"/>
                  <a:gd name="T46" fmla="*/ 41 w 397"/>
                  <a:gd name="T47" fmla="*/ 24 h 75"/>
                  <a:gd name="T48" fmla="*/ 54 w 397"/>
                  <a:gd name="T49" fmla="*/ 18 h 75"/>
                  <a:gd name="T50" fmla="*/ 72 w 397"/>
                  <a:gd name="T51" fmla="*/ 16 h 75"/>
                  <a:gd name="T52" fmla="*/ 90 w 397"/>
                  <a:gd name="T53" fmla="*/ 14 h 75"/>
                  <a:gd name="T54" fmla="*/ 109 w 397"/>
                  <a:gd name="T55" fmla="*/ 12 h 75"/>
                  <a:gd name="T56" fmla="*/ 127 w 397"/>
                  <a:gd name="T57" fmla="*/ 10 h 75"/>
                  <a:gd name="T58" fmla="*/ 146 w 397"/>
                  <a:gd name="T59" fmla="*/ 8 h 75"/>
                  <a:gd name="T60" fmla="*/ 164 w 397"/>
                  <a:gd name="T61" fmla="*/ 6 h 75"/>
                  <a:gd name="T62" fmla="*/ 182 w 397"/>
                  <a:gd name="T63" fmla="*/ 4 h 75"/>
                  <a:gd name="T64" fmla="*/ 201 w 397"/>
                  <a:gd name="T65" fmla="*/ 2 h 75"/>
                  <a:gd name="T66" fmla="*/ 221 w 397"/>
                  <a:gd name="T67" fmla="*/ 2 h 75"/>
                  <a:gd name="T68" fmla="*/ 242 w 397"/>
                  <a:gd name="T69" fmla="*/ 2 h 75"/>
                  <a:gd name="T70" fmla="*/ 264 w 397"/>
                  <a:gd name="T71" fmla="*/ 2 h 75"/>
                  <a:gd name="T72" fmla="*/ 285 w 397"/>
                  <a:gd name="T73" fmla="*/ 0 h 75"/>
                  <a:gd name="T74" fmla="*/ 307 w 397"/>
                  <a:gd name="T75" fmla="*/ 0 h 75"/>
                  <a:gd name="T76" fmla="*/ 328 w 397"/>
                  <a:gd name="T77" fmla="*/ 0 h 75"/>
                  <a:gd name="T78" fmla="*/ 350 w 397"/>
                  <a:gd name="T79" fmla="*/ 0 h 75"/>
                  <a:gd name="T80" fmla="*/ 370 w 397"/>
                  <a:gd name="T81" fmla="*/ 0 h 75"/>
                  <a:gd name="T82" fmla="*/ 375 w 397"/>
                  <a:gd name="T83" fmla="*/ 4 h 75"/>
                  <a:gd name="T84" fmla="*/ 379 w 397"/>
                  <a:gd name="T85" fmla="*/ 10 h 75"/>
                  <a:gd name="T86" fmla="*/ 385 w 397"/>
                  <a:gd name="T87" fmla="*/ 16 h 75"/>
                  <a:gd name="T88" fmla="*/ 391 w 397"/>
                  <a:gd name="T89" fmla="*/ 22 h 75"/>
                  <a:gd name="T90" fmla="*/ 393 w 397"/>
                  <a:gd name="T91" fmla="*/ 33 h 75"/>
                  <a:gd name="T92" fmla="*/ 395 w 397"/>
                  <a:gd name="T93" fmla="*/ 41 h 75"/>
                  <a:gd name="T94" fmla="*/ 395 w 397"/>
                  <a:gd name="T95" fmla="*/ 51 h 75"/>
                  <a:gd name="T96" fmla="*/ 397 w 397"/>
                  <a:gd name="T97" fmla="*/ 61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75"/>
                  <a:gd name="T149" fmla="*/ 397 w 397"/>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75">
                    <a:moveTo>
                      <a:pt x="397" y="61"/>
                    </a:moveTo>
                    <a:lnTo>
                      <a:pt x="379" y="61"/>
                    </a:lnTo>
                    <a:lnTo>
                      <a:pt x="362" y="63"/>
                    </a:lnTo>
                    <a:lnTo>
                      <a:pt x="344" y="65"/>
                    </a:lnTo>
                    <a:lnTo>
                      <a:pt x="328" y="67"/>
                    </a:lnTo>
                    <a:lnTo>
                      <a:pt x="311" y="67"/>
                    </a:lnTo>
                    <a:lnTo>
                      <a:pt x="293" y="69"/>
                    </a:lnTo>
                    <a:lnTo>
                      <a:pt x="276" y="71"/>
                    </a:lnTo>
                    <a:lnTo>
                      <a:pt x="258" y="73"/>
                    </a:lnTo>
                    <a:lnTo>
                      <a:pt x="225" y="73"/>
                    </a:lnTo>
                    <a:lnTo>
                      <a:pt x="195" y="73"/>
                    </a:lnTo>
                    <a:lnTo>
                      <a:pt x="162" y="73"/>
                    </a:lnTo>
                    <a:lnTo>
                      <a:pt x="129" y="73"/>
                    </a:lnTo>
                    <a:lnTo>
                      <a:pt x="96" y="75"/>
                    </a:lnTo>
                    <a:lnTo>
                      <a:pt x="66" y="75"/>
                    </a:lnTo>
                    <a:lnTo>
                      <a:pt x="33" y="75"/>
                    </a:lnTo>
                    <a:lnTo>
                      <a:pt x="2" y="75"/>
                    </a:lnTo>
                    <a:lnTo>
                      <a:pt x="2" y="65"/>
                    </a:lnTo>
                    <a:lnTo>
                      <a:pt x="2" y="57"/>
                    </a:lnTo>
                    <a:lnTo>
                      <a:pt x="0" y="47"/>
                    </a:lnTo>
                    <a:lnTo>
                      <a:pt x="0" y="39"/>
                    </a:lnTo>
                    <a:lnTo>
                      <a:pt x="13" y="35"/>
                    </a:lnTo>
                    <a:lnTo>
                      <a:pt x="27" y="28"/>
                    </a:lnTo>
                    <a:lnTo>
                      <a:pt x="41" y="24"/>
                    </a:lnTo>
                    <a:lnTo>
                      <a:pt x="54" y="18"/>
                    </a:lnTo>
                    <a:lnTo>
                      <a:pt x="72" y="16"/>
                    </a:lnTo>
                    <a:lnTo>
                      <a:pt x="90" y="14"/>
                    </a:lnTo>
                    <a:lnTo>
                      <a:pt x="109" y="12"/>
                    </a:lnTo>
                    <a:lnTo>
                      <a:pt x="127" y="10"/>
                    </a:lnTo>
                    <a:lnTo>
                      <a:pt x="146" y="8"/>
                    </a:lnTo>
                    <a:lnTo>
                      <a:pt x="164" y="6"/>
                    </a:lnTo>
                    <a:lnTo>
                      <a:pt x="182" y="4"/>
                    </a:lnTo>
                    <a:lnTo>
                      <a:pt x="201" y="2"/>
                    </a:lnTo>
                    <a:lnTo>
                      <a:pt x="221" y="2"/>
                    </a:lnTo>
                    <a:lnTo>
                      <a:pt x="242" y="2"/>
                    </a:lnTo>
                    <a:lnTo>
                      <a:pt x="264" y="2"/>
                    </a:lnTo>
                    <a:lnTo>
                      <a:pt x="285" y="0"/>
                    </a:lnTo>
                    <a:lnTo>
                      <a:pt x="307" y="0"/>
                    </a:lnTo>
                    <a:lnTo>
                      <a:pt x="328" y="0"/>
                    </a:lnTo>
                    <a:lnTo>
                      <a:pt x="350" y="0"/>
                    </a:lnTo>
                    <a:lnTo>
                      <a:pt x="370" y="0"/>
                    </a:lnTo>
                    <a:lnTo>
                      <a:pt x="375" y="4"/>
                    </a:lnTo>
                    <a:lnTo>
                      <a:pt x="379" y="10"/>
                    </a:lnTo>
                    <a:lnTo>
                      <a:pt x="385" y="16"/>
                    </a:lnTo>
                    <a:lnTo>
                      <a:pt x="391" y="22"/>
                    </a:lnTo>
                    <a:lnTo>
                      <a:pt x="393" y="33"/>
                    </a:lnTo>
                    <a:lnTo>
                      <a:pt x="395" y="41"/>
                    </a:lnTo>
                    <a:lnTo>
                      <a:pt x="395" y="51"/>
                    </a:lnTo>
                    <a:lnTo>
                      <a:pt x="397" y="61"/>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2" name="Freeform 573"/>
              <p:cNvSpPr>
                <a:spLocks/>
              </p:cNvSpPr>
              <p:nvPr/>
            </p:nvSpPr>
            <p:spPr bwMode="auto">
              <a:xfrm>
                <a:off x="2895" y="2598"/>
                <a:ext cx="241" cy="51"/>
              </a:xfrm>
              <a:custGeom>
                <a:avLst/>
                <a:gdLst>
                  <a:gd name="T0" fmla="*/ 241 w 241"/>
                  <a:gd name="T1" fmla="*/ 39 h 51"/>
                  <a:gd name="T2" fmla="*/ 231 w 241"/>
                  <a:gd name="T3" fmla="*/ 41 h 51"/>
                  <a:gd name="T4" fmla="*/ 221 w 241"/>
                  <a:gd name="T5" fmla="*/ 43 h 51"/>
                  <a:gd name="T6" fmla="*/ 211 w 241"/>
                  <a:gd name="T7" fmla="*/ 43 h 51"/>
                  <a:gd name="T8" fmla="*/ 198 w 241"/>
                  <a:gd name="T9" fmla="*/ 45 h 51"/>
                  <a:gd name="T10" fmla="*/ 182 w 241"/>
                  <a:gd name="T11" fmla="*/ 47 h 51"/>
                  <a:gd name="T12" fmla="*/ 162 w 241"/>
                  <a:gd name="T13" fmla="*/ 47 h 51"/>
                  <a:gd name="T14" fmla="*/ 133 w 241"/>
                  <a:gd name="T15" fmla="*/ 49 h 51"/>
                  <a:gd name="T16" fmla="*/ 94 w 241"/>
                  <a:gd name="T17" fmla="*/ 51 h 51"/>
                  <a:gd name="T18" fmla="*/ 84 w 241"/>
                  <a:gd name="T19" fmla="*/ 51 h 51"/>
                  <a:gd name="T20" fmla="*/ 72 w 241"/>
                  <a:gd name="T21" fmla="*/ 51 h 51"/>
                  <a:gd name="T22" fmla="*/ 61 w 241"/>
                  <a:gd name="T23" fmla="*/ 51 h 51"/>
                  <a:gd name="T24" fmla="*/ 49 w 241"/>
                  <a:gd name="T25" fmla="*/ 51 h 51"/>
                  <a:gd name="T26" fmla="*/ 37 w 241"/>
                  <a:gd name="T27" fmla="*/ 51 h 51"/>
                  <a:gd name="T28" fmla="*/ 25 w 241"/>
                  <a:gd name="T29" fmla="*/ 51 h 51"/>
                  <a:gd name="T30" fmla="*/ 12 w 241"/>
                  <a:gd name="T31" fmla="*/ 51 h 51"/>
                  <a:gd name="T32" fmla="*/ 0 w 241"/>
                  <a:gd name="T33" fmla="*/ 51 h 51"/>
                  <a:gd name="T34" fmla="*/ 0 w 241"/>
                  <a:gd name="T35" fmla="*/ 47 h 51"/>
                  <a:gd name="T36" fmla="*/ 2 w 241"/>
                  <a:gd name="T37" fmla="*/ 43 h 51"/>
                  <a:gd name="T38" fmla="*/ 4 w 241"/>
                  <a:gd name="T39" fmla="*/ 41 h 51"/>
                  <a:gd name="T40" fmla="*/ 6 w 241"/>
                  <a:gd name="T41" fmla="*/ 37 h 51"/>
                  <a:gd name="T42" fmla="*/ 18 w 241"/>
                  <a:gd name="T43" fmla="*/ 32 h 51"/>
                  <a:gd name="T44" fmla="*/ 29 w 241"/>
                  <a:gd name="T45" fmla="*/ 26 h 51"/>
                  <a:gd name="T46" fmla="*/ 41 w 241"/>
                  <a:gd name="T47" fmla="*/ 22 h 51"/>
                  <a:gd name="T48" fmla="*/ 53 w 241"/>
                  <a:gd name="T49" fmla="*/ 18 h 51"/>
                  <a:gd name="T50" fmla="*/ 65 w 241"/>
                  <a:gd name="T51" fmla="*/ 14 h 51"/>
                  <a:gd name="T52" fmla="*/ 78 w 241"/>
                  <a:gd name="T53" fmla="*/ 8 h 51"/>
                  <a:gd name="T54" fmla="*/ 90 w 241"/>
                  <a:gd name="T55" fmla="*/ 4 h 51"/>
                  <a:gd name="T56" fmla="*/ 102 w 241"/>
                  <a:gd name="T57" fmla="*/ 0 h 51"/>
                  <a:gd name="T58" fmla="*/ 115 w 241"/>
                  <a:gd name="T59" fmla="*/ 0 h 51"/>
                  <a:gd name="T60" fmla="*/ 127 w 241"/>
                  <a:gd name="T61" fmla="*/ 0 h 51"/>
                  <a:gd name="T62" fmla="*/ 139 w 241"/>
                  <a:gd name="T63" fmla="*/ 0 h 51"/>
                  <a:gd name="T64" fmla="*/ 151 w 241"/>
                  <a:gd name="T65" fmla="*/ 0 h 51"/>
                  <a:gd name="T66" fmla="*/ 164 w 241"/>
                  <a:gd name="T67" fmla="*/ 0 h 51"/>
                  <a:gd name="T68" fmla="*/ 176 w 241"/>
                  <a:gd name="T69" fmla="*/ 0 h 51"/>
                  <a:gd name="T70" fmla="*/ 190 w 241"/>
                  <a:gd name="T71" fmla="*/ 0 h 51"/>
                  <a:gd name="T72" fmla="*/ 202 w 241"/>
                  <a:gd name="T73" fmla="*/ 0 h 51"/>
                  <a:gd name="T74" fmla="*/ 213 w 241"/>
                  <a:gd name="T75" fmla="*/ 4 h 51"/>
                  <a:gd name="T76" fmla="*/ 221 w 241"/>
                  <a:gd name="T77" fmla="*/ 8 h 51"/>
                  <a:gd name="T78" fmla="*/ 231 w 241"/>
                  <a:gd name="T79" fmla="*/ 14 h 51"/>
                  <a:gd name="T80" fmla="*/ 239 w 241"/>
                  <a:gd name="T81" fmla="*/ 18 h 51"/>
                  <a:gd name="T82" fmla="*/ 239 w 241"/>
                  <a:gd name="T83" fmla="*/ 22 h 51"/>
                  <a:gd name="T84" fmla="*/ 239 w 241"/>
                  <a:gd name="T85" fmla="*/ 28 h 51"/>
                  <a:gd name="T86" fmla="*/ 239 w 241"/>
                  <a:gd name="T87" fmla="*/ 32 h 51"/>
                  <a:gd name="T88" fmla="*/ 241 w 241"/>
                  <a:gd name="T89" fmla="*/ 39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1"/>
                  <a:gd name="T136" fmla="*/ 0 h 51"/>
                  <a:gd name="T137" fmla="*/ 241 w 241"/>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1" h="51">
                    <a:moveTo>
                      <a:pt x="241" y="39"/>
                    </a:moveTo>
                    <a:lnTo>
                      <a:pt x="231" y="41"/>
                    </a:lnTo>
                    <a:lnTo>
                      <a:pt x="221" y="43"/>
                    </a:lnTo>
                    <a:lnTo>
                      <a:pt x="211" y="43"/>
                    </a:lnTo>
                    <a:lnTo>
                      <a:pt x="198" y="45"/>
                    </a:lnTo>
                    <a:lnTo>
                      <a:pt x="182" y="47"/>
                    </a:lnTo>
                    <a:lnTo>
                      <a:pt x="162" y="47"/>
                    </a:lnTo>
                    <a:lnTo>
                      <a:pt x="133" y="49"/>
                    </a:lnTo>
                    <a:lnTo>
                      <a:pt x="94" y="51"/>
                    </a:lnTo>
                    <a:lnTo>
                      <a:pt x="84" y="51"/>
                    </a:lnTo>
                    <a:lnTo>
                      <a:pt x="72" y="51"/>
                    </a:lnTo>
                    <a:lnTo>
                      <a:pt x="61" y="51"/>
                    </a:lnTo>
                    <a:lnTo>
                      <a:pt x="49" y="51"/>
                    </a:lnTo>
                    <a:lnTo>
                      <a:pt x="37" y="51"/>
                    </a:lnTo>
                    <a:lnTo>
                      <a:pt x="25" y="51"/>
                    </a:lnTo>
                    <a:lnTo>
                      <a:pt x="12" y="51"/>
                    </a:lnTo>
                    <a:lnTo>
                      <a:pt x="0" y="51"/>
                    </a:lnTo>
                    <a:lnTo>
                      <a:pt x="0" y="47"/>
                    </a:lnTo>
                    <a:lnTo>
                      <a:pt x="2" y="43"/>
                    </a:lnTo>
                    <a:lnTo>
                      <a:pt x="4" y="41"/>
                    </a:lnTo>
                    <a:lnTo>
                      <a:pt x="6" y="37"/>
                    </a:lnTo>
                    <a:lnTo>
                      <a:pt x="18" y="32"/>
                    </a:lnTo>
                    <a:lnTo>
                      <a:pt x="29" y="26"/>
                    </a:lnTo>
                    <a:lnTo>
                      <a:pt x="41" y="22"/>
                    </a:lnTo>
                    <a:lnTo>
                      <a:pt x="53" y="18"/>
                    </a:lnTo>
                    <a:lnTo>
                      <a:pt x="65" y="14"/>
                    </a:lnTo>
                    <a:lnTo>
                      <a:pt x="78" y="8"/>
                    </a:lnTo>
                    <a:lnTo>
                      <a:pt x="90" y="4"/>
                    </a:lnTo>
                    <a:lnTo>
                      <a:pt x="102" y="0"/>
                    </a:lnTo>
                    <a:lnTo>
                      <a:pt x="115" y="0"/>
                    </a:lnTo>
                    <a:lnTo>
                      <a:pt x="127" y="0"/>
                    </a:lnTo>
                    <a:lnTo>
                      <a:pt x="139" y="0"/>
                    </a:lnTo>
                    <a:lnTo>
                      <a:pt x="151" y="0"/>
                    </a:lnTo>
                    <a:lnTo>
                      <a:pt x="164" y="0"/>
                    </a:lnTo>
                    <a:lnTo>
                      <a:pt x="176" y="0"/>
                    </a:lnTo>
                    <a:lnTo>
                      <a:pt x="190" y="0"/>
                    </a:lnTo>
                    <a:lnTo>
                      <a:pt x="202" y="0"/>
                    </a:lnTo>
                    <a:lnTo>
                      <a:pt x="213" y="4"/>
                    </a:lnTo>
                    <a:lnTo>
                      <a:pt x="221" y="8"/>
                    </a:lnTo>
                    <a:lnTo>
                      <a:pt x="231" y="14"/>
                    </a:lnTo>
                    <a:lnTo>
                      <a:pt x="239" y="18"/>
                    </a:lnTo>
                    <a:lnTo>
                      <a:pt x="239" y="22"/>
                    </a:lnTo>
                    <a:lnTo>
                      <a:pt x="239" y="28"/>
                    </a:lnTo>
                    <a:lnTo>
                      <a:pt x="239" y="32"/>
                    </a:lnTo>
                    <a:lnTo>
                      <a:pt x="241" y="39"/>
                    </a:lnTo>
                    <a:close/>
                  </a:path>
                </a:pathLst>
              </a:custGeom>
              <a:solidFill>
                <a:srgbClr val="B2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3" name="Freeform 574"/>
              <p:cNvSpPr>
                <a:spLocks/>
              </p:cNvSpPr>
              <p:nvPr/>
            </p:nvSpPr>
            <p:spPr bwMode="auto">
              <a:xfrm>
                <a:off x="2772" y="2755"/>
                <a:ext cx="348" cy="63"/>
              </a:xfrm>
              <a:custGeom>
                <a:avLst/>
                <a:gdLst>
                  <a:gd name="T0" fmla="*/ 348 w 348"/>
                  <a:gd name="T1" fmla="*/ 45 h 63"/>
                  <a:gd name="T2" fmla="*/ 305 w 348"/>
                  <a:gd name="T3" fmla="*/ 47 h 63"/>
                  <a:gd name="T4" fmla="*/ 268 w 348"/>
                  <a:gd name="T5" fmla="*/ 47 h 63"/>
                  <a:gd name="T6" fmla="*/ 235 w 348"/>
                  <a:gd name="T7" fmla="*/ 49 h 63"/>
                  <a:gd name="T8" fmla="*/ 207 w 348"/>
                  <a:gd name="T9" fmla="*/ 49 h 63"/>
                  <a:gd name="T10" fmla="*/ 182 w 348"/>
                  <a:gd name="T11" fmla="*/ 51 h 63"/>
                  <a:gd name="T12" fmla="*/ 160 w 348"/>
                  <a:gd name="T13" fmla="*/ 51 h 63"/>
                  <a:gd name="T14" fmla="*/ 141 w 348"/>
                  <a:gd name="T15" fmla="*/ 53 h 63"/>
                  <a:gd name="T16" fmla="*/ 123 w 348"/>
                  <a:gd name="T17" fmla="*/ 53 h 63"/>
                  <a:gd name="T18" fmla="*/ 109 w 348"/>
                  <a:gd name="T19" fmla="*/ 55 h 63"/>
                  <a:gd name="T20" fmla="*/ 94 w 348"/>
                  <a:gd name="T21" fmla="*/ 55 h 63"/>
                  <a:gd name="T22" fmla="*/ 80 w 348"/>
                  <a:gd name="T23" fmla="*/ 57 h 63"/>
                  <a:gd name="T24" fmla="*/ 66 w 348"/>
                  <a:gd name="T25" fmla="*/ 57 h 63"/>
                  <a:gd name="T26" fmla="*/ 51 w 348"/>
                  <a:gd name="T27" fmla="*/ 59 h 63"/>
                  <a:gd name="T28" fmla="*/ 35 w 348"/>
                  <a:gd name="T29" fmla="*/ 59 h 63"/>
                  <a:gd name="T30" fmla="*/ 19 w 348"/>
                  <a:gd name="T31" fmla="*/ 61 h 63"/>
                  <a:gd name="T32" fmla="*/ 0 w 348"/>
                  <a:gd name="T33" fmla="*/ 63 h 63"/>
                  <a:gd name="T34" fmla="*/ 0 w 348"/>
                  <a:gd name="T35" fmla="*/ 59 h 63"/>
                  <a:gd name="T36" fmla="*/ 0 w 348"/>
                  <a:gd name="T37" fmla="*/ 55 h 63"/>
                  <a:gd name="T38" fmla="*/ 2 w 348"/>
                  <a:gd name="T39" fmla="*/ 51 h 63"/>
                  <a:gd name="T40" fmla="*/ 4 w 348"/>
                  <a:gd name="T41" fmla="*/ 45 h 63"/>
                  <a:gd name="T42" fmla="*/ 23 w 348"/>
                  <a:gd name="T43" fmla="*/ 32 h 63"/>
                  <a:gd name="T44" fmla="*/ 35 w 348"/>
                  <a:gd name="T45" fmla="*/ 24 h 63"/>
                  <a:gd name="T46" fmla="*/ 43 w 348"/>
                  <a:gd name="T47" fmla="*/ 22 h 63"/>
                  <a:gd name="T48" fmla="*/ 53 w 348"/>
                  <a:gd name="T49" fmla="*/ 20 h 63"/>
                  <a:gd name="T50" fmla="*/ 53 w 348"/>
                  <a:gd name="T51" fmla="*/ 16 h 63"/>
                  <a:gd name="T52" fmla="*/ 53 w 348"/>
                  <a:gd name="T53" fmla="*/ 12 h 63"/>
                  <a:gd name="T54" fmla="*/ 53 w 348"/>
                  <a:gd name="T55" fmla="*/ 10 h 63"/>
                  <a:gd name="T56" fmla="*/ 56 w 348"/>
                  <a:gd name="T57" fmla="*/ 6 h 63"/>
                  <a:gd name="T58" fmla="*/ 146 w 348"/>
                  <a:gd name="T59" fmla="*/ 4 h 63"/>
                  <a:gd name="T60" fmla="*/ 211 w 348"/>
                  <a:gd name="T61" fmla="*/ 2 h 63"/>
                  <a:gd name="T62" fmla="*/ 260 w 348"/>
                  <a:gd name="T63" fmla="*/ 0 h 63"/>
                  <a:gd name="T64" fmla="*/ 295 w 348"/>
                  <a:gd name="T65" fmla="*/ 0 h 63"/>
                  <a:gd name="T66" fmla="*/ 317 w 348"/>
                  <a:gd name="T67" fmla="*/ 0 h 63"/>
                  <a:gd name="T68" fmla="*/ 332 w 348"/>
                  <a:gd name="T69" fmla="*/ 0 h 63"/>
                  <a:gd name="T70" fmla="*/ 340 w 348"/>
                  <a:gd name="T71" fmla="*/ 0 h 63"/>
                  <a:gd name="T72" fmla="*/ 348 w 348"/>
                  <a:gd name="T73" fmla="*/ 2 h 63"/>
                  <a:gd name="T74" fmla="*/ 348 w 348"/>
                  <a:gd name="T75" fmla="*/ 12 h 63"/>
                  <a:gd name="T76" fmla="*/ 348 w 348"/>
                  <a:gd name="T77" fmla="*/ 22 h 63"/>
                  <a:gd name="T78" fmla="*/ 348 w 348"/>
                  <a:gd name="T79" fmla="*/ 34 h 63"/>
                  <a:gd name="T80" fmla="*/ 348 w 348"/>
                  <a:gd name="T81" fmla="*/ 4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8"/>
                  <a:gd name="T124" fmla="*/ 0 h 63"/>
                  <a:gd name="T125" fmla="*/ 348 w 34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8" h="63">
                    <a:moveTo>
                      <a:pt x="348" y="45"/>
                    </a:moveTo>
                    <a:lnTo>
                      <a:pt x="305" y="47"/>
                    </a:lnTo>
                    <a:lnTo>
                      <a:pt x="268" y="47"/>
                    </a:lnTo>
                    <a:lnTo>
                      <a:pt x="235" y="49"/>
                    </a:lnTo>
                    <a:lnTo>
                      <a:pt x="207" y="49"/>
                    </a:lnTo>
                    <a:lnTo>
                      <a:pt x="182" y="51"/>
                    </a:lnTo>
                    <a:lnTo>
                      <a:pt x="160" y="51"/>
                    </a:lnTo>
                    <a:lnTo>
                      <a:pt x="141" y="53"/>
                    </a:lnTo>
                    <a:lnTo>
                      <a:pt x="123" y="53"/>
                    </a:lnTo>
                    <a:lnTo>
                      <a:pt x="109" y="55"/>
                    </a:lnTo>
                    <a:lnTo>
                      <a:pt x="94" y="55"/>
                    </a:lnTo>
                    <a:lnTo>
                      <a:pt x="80" y="57"/>
                    </a:lnTo>
                    <a:lnTo>
                      <a:pt x="66" y="57"/>
                    </a:lnTo>
                    <a:lnTo>
                      <a:pt x="51" y="59"/>
                    </a:lnTo>
                    <a:lnTo>
                      <a:pt x="35" y="59"/>
                    </a:lnTo>
                    <a:lnTo>
                      <a:pt x="19" y="61"/>
                    </a:lnTo>
                    <a:lnTo>
                      <a:pt x="0" y="63"/>
                    </a:lnTo>
                    <a:lnTo>
                      <a:pt x="0" y="59"/>
                    </a:lnTo>
                    <a:lnTo>
                      <a:pt x="0" y="55"/>
                    </a:lnTo>
                    <a:lnTo>
                      <a:pt x="2" y="51"/>
                    </a:lnTo>
                    <a:lnTo>
                      <a:pt x="4" y="45"/>
                    </a:lnTo>
                    <a:lnTo>
                      <a:pt x="23" y="32"/>
                    </a:lnTo>
                    <a:lnTo>
                      <a:pt x="35" y="24"/>
                    </a:lnTo>
                    <a:lnTo>
                      <a:pt x="43" y="22"/>
                    </a:lnTo>
                    <a:lnTo>
                      <a:pt x="53" y="20"/>
                    </a:lnTo>
                    <a:lnTo>
                      <a:pt x="53" y="16"/>
                    </a:lnTo>
                    <a:lnTo>
                      <a:pt x="53" y="12"/>
                    </a:lnTo>
                    <a:lnTo>
                      <a:pt x="53" y="10"/>
                    </a:lnTo>
                    <a:lnTo>
                      <a:pt x="56" y="6"/>
                    </a:lnTo>
                    <a:lnTo>
                      <a:pt x="146" y="4"/>
                    </a:lnTo>
                    <a:lnTo>
                      <a:pt x="211" y="2"/>
                    </a:lnTo>
                    <a:lnTo>
                      <a:pt x="260" y="0"/>
                    </a:lnTo>
                    <a:lnTo>
                      <a:pt x="295" y="0"/>
                    </a:lnTo>
                    <a:lnTo>
                      <a:pt x="317" y="0"/>
                    </a:lnTo>
                    <a:lnTo>
                      <a:pt x="332" y="0"/>
                    </a:lnTo>
                    <a:lnTo>
                      <a:pt x="340" y="0"/>
                    </a:lnTo>
                    <a:lnTo>
                      <a:pt x="348" y="2"/>
                    </a:lnTo>
                    <a:lnTo>
                      <a:pt x="348" y="12"/>
                    </a:lnTo>
                    <a:lnTo>
                      <a:pt x="348" y="22"/>
                    </a:lnTo>
                    <a:lnTo>
                      <a:pt x="348" y="34"/>
                    </a:lnTo>
                    <a:lnTo>
                      <a:pt x="348" y="45"/>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4" name="Freeform 575"/>
              <p:cNvSpPr>
                <a:spLocks/>
              </p:cNvSpPr>
              <p:nvPr/>
            </p:nvSpPr>
            <p:spPr bwMode="auto">
              <a:xfrm>
                <a:off x="2828" y="2657"/>
                <a:ext cx="294" cy="90"/>
              </a:xfrm>
              <a:custGeom>
                <a:avLst/>
                <a:gdLst>
                  <a:gd name="T0" fmla="*/ 294 w 294"/>
                  <a:gd name="T1" fmla="*/ 20 h 90"/>
                  <a:gd name="T2" fmla="*/ 292 w 294"/>
                  <a:gd name="T3" fmla="*/ 37 h 90"/>
                  <a:gd name="T4" fmla="*/ 290 w 294"/>
                  <a:gd name="T5" fmla="*/ 51 h 90"/>
                  <a:gd name="T6" fmla="*/ 286 w 294"/>
                  <a:gd name="T7" fmla="*/ 67 h 90"/>
                  <a:gd name="T8" fmla="*/ 284 w 294"/>
                  <a:gd name="T9" fmla="*/ 81 h 90"/>
                  <a:gd name="T10" fmla="*/ 276 w 294"/>
                  <a:gd name="T11" fmla="*/ 84 h 90"/>
                  <a:gd name="T12" fmla="*/ 267 w 294"/>
                  <a:gd name="T13" fmla="*/ 86 h 90"/>
                  <a:gd name="T14" fmla="*/ 255 w 294"/>
                  <a:gd name="T15" fmla="*/ 86 h 90"/>
                  <a:gd name="T16" fmla="*/ 233 w 294"/>
                  <a:gd name="T17" fmla="*/ 88 h 90"/>
                  <a:gd name="T18" fmla="*/ 202 w 294"/>
                  <a:gd name="T19" fmla="*/ 88 h 90"/>
                  <a:gd name="T20" fmla="*/ 155 w 294"/>
                  <a:gd name="T21" fmla="*/ 88 h 90"/>
                  <a:gd name="T22" fmla="*/ 90 w 294"/>
                  <a:gd name="T23" fmla="*/ 90 h 90"/>
                  <a:gd name="T24" fmla="*/ 4 w 294"/>
                  <a:gd name="T25" fmla="*/ 90 h 90"/>
                  <a:gd name="T26" fmla="*/ 0 w 294"/>
                  <a:gd name="T27" fmla="*/ 69 h 90"/>
                  <a:gd name="T28" fmla="*/ 0 w 294"/>
                  <a:gd name="T29" fmla="*/ 55 h 90"/>
                  <a:gd name="T30" fmla="*/ 0 w 294"/>
                  <a:gd name="T31" fmla="*/ 39 h 90"/>
                  <a:gd name="T32" fmla="*/ 4 w 294"/>
                  <a:gd name="T33" fmla="*/ 14 h 90"/>
                  <a:gd name="T34" fmla="*/ 6 w 294"/>
                  <a:gd name="T35" fmla="*/ 12 h 90"/>
                  <a:gd name="T36" fmla="*/ 10 w 294"/>
                  <a:gd name="T37" fmla="*/ 8 h 90"/>
                  <a:gd name="T38" fmla="*/ 12 w 294"/>
                  <a:gd name="T39" fmla="*/ 6 h 90"/>
                  <a:gd name="T40" fmla="*/ 14 w 294"/>
                  <a:gd name="T41" fmla="*/ 4 h 90"/>
                  <a:gd name="T42" fmla="*/ 81 w 294"/>
                  <a:gd name="T43" fmla="*/ 2 h 90"/>
                  <a:gd name="T44" fmla="*/ 132 w 294"/>
                  <a:gd name="T45" fmla="*/ 0 h 90"/>
                  <a:gd name="T46" fmla="*/ 173 w 294"/>
                  <a:gd name="T47" fmla="*/ 0 h 90"/>
                  <a:gd name="T48" fmla="*/ 202 w 294"/>
                  <a:gd name="T49" fmla="*/ 0 h 90"/>
                  <a:gd name="T50" fmla="*/ 227 w 294"/>
                  <a:gd name="T51" fmla="*/ 0 h 90"/>
                  <a:gd name="T52" fmla="*/ 247 w 294"/>
                  <a:gd name="T53" fmla="*/ 2 h 90"/>
                  <a:gd name="T54" fmla="*/ 269 w 294"/>
                  <a:gd name="T55" fmla="*/ 4 h 90"/>
                  <a:gd name="T56" fmla="*/ 294 w 294"/>
                  <a:gd name="T57" fmla="*/ 6 h 90"/>
                  <a:gd name="T58" fmla="*/ 294 w 294"/>
                  <a:gd name="T59" fmla="*/ 10 h 90"/>
                  <a:gd name="T60" fmla="*/ 294 w 294"/>
                  <a:gd name="T61" fmla="*/ 12 h 90"/>
                  <a:gd name="T62" fmla="*/ 294 w 294"/>
                  <a:gd name="T63" fmla="*/ 16 h 90"/>
                  <a:gd name="T64" fmla="*/ 294 w 294"/>
                  <a:gd name="T65" fmla="*/ 2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4"/>
                  <a:gd name="T100" fmla="*/ 0 h 90"/>
                  <a:gd name="T101" fmla="*/ 294 w 294"/>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4" h="90">
                    <a:moveTo>
                      <a:pt x="294" y="20"/>
                    </a:moveTo>
                    <a:lnTo>
                      <a:pt x="292" y="37"/>
                    </a:lnTo>
                    <a:lnTo>
                      <a:pt x="290" y="51"/>
                    </a:lnTo>
                    <a:lnTo>
                      <a:pt x="286" y="67"/>
                    </a:lnTo>
                    <a:lnTo>
                      <a:pt x="284" y="81"/>
                    </a:lnTo>
                    <a:lnTo>
                      <a:pt x="276" y="84"/>
                    </a:lnTo>
                    <a:lnTo>
                      <a:pt x="267" y="86"/>
                    </a:lnTo>
                    <a:lnTo>
                      <a:pt x="255" y="86"/>
                    </a:lnTo>
                    <a:lnTo>
                      <a:pt x="233" y="88"/>
                    </a:lnTo>
                    <a:lnTo>
                      <a:pt x="202" y="88"/>
                    </a:lnTo>
                    <a:lnTo>
                      <a:pt x="155" y="88"/>
                    </a:lnTo>
                    <a:lnTo>
                      <a:pt x="90" y="90"/>
                    </a:lnTo>
                    <a:lnTo>
                      <a:pt x="4" y="90"/>
                    </a:lnTo>
                    <a:lnTo>
                      <a:pt x="0" y="69"/>
                    </a:lnTo>
                    <a:lnTo>
                      <a:pt x="0" y="55"/>
                    </a:lnTo>
                    <a:lnTo>
                      <a:pt x="0" y="39"/>
                    </a:lnTo>
                    <a:lnTo>
                      <a:pt x="4" y="14"/>
                    </a:lnTo>
                    <a:lnTo>
                      <a:pt x="6" y="12"/>
                    </a:lnTo>
                    <a:lnTo>
                      <a:pt x="10" y="8"/>
                    </a:lnTo>
                    <a:lnTo>
                      <a:pt x="12" y="6"/>
                    </a:lnTo>
                    <a:lnTo>
                      <a:pt x="14" y="4"/>
                    </a:lnTo>
                    <a:lnTo>
                      <a:pt x="81" y="2"/>
                    </a:lnTo>
                    <a:lnTo>
                      <a:pt x="132" y="0"/>
                    </a:lnTo>
                    <a:lnTo>
                      <a:pt x="173" y="0"/>
                    </a:lnTo>
                    <a:lnTo>
                      <a:pt x="202" y="0"/>
                    </a:lnTo>
                    <a:lnTo>
                      <a:pt x="227" y="0"/>
                    </a:lnTo>
                    <a:lnTo>
                      <a:pt x="247" y="2"/>
                    </a:lnTo>
                    <a:lnTo>
                      <a:pt x="269" y="4"/>
                    </a:lnTo>
                    <a:lnTo>
                      <a:pt x="294" y="6"/>
                    </a:lnTo>
                    <a:lnTo>
                      <a:pt x="294" y="10"/>
                    </a:lnTo>
                    <a:lnTo>
                      <a:pt x="294" y="12"/>
                    </a:lnTo>
                    <a:lnTo>
                      <a:pt x="294" y="16"/>
                    </a:lnTo>
                    <a:lnTo>
                      <a:pt x="294" y="20"/>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5" name="Freeform 578"/>
              <p:cNvSpPr>
                <a:spLocks/>
              </p:cNvSpPr>
              <p:nvPr/>
            </p:nvSpPr>
            <p:spPr bwMode="auto">
              <a:xfrm>
                <a:off x="1543" y="1515"/>
                <a:ext cx="15" cy="51"/>
              </a:xfrm>
              <a:custGeom>
                <a:avLst/>
                <a:gdLst>
                  <a:gd name="T0" fmla="*/ 15 w 15"/>
                  <a:gd name="T1" fmla="*/ 23 h 51"/>
                  <a:gd name="T2" fmla="*/ 13 w 15"/>
                  <a:gd name="T3" fmla="*/ 31 h 51"/>
                  <a:gd name="T4" fmla="*/ 13 w 15"/>
                  <a:gd name="T5" fmla="*/ 37 h 51"/>
                  <a:gd name="T6" fmla="*/ 11 w 15"/>
                  <a:gd name="T7" fmla="*/ 43 h 51"/>
                  <a:gd name="T8" fmla="*/ 9 w 15"/>
                  <a:gd name="T9" fmla="*/ 51 h 51"/>
                  <a:gd name="T10" fmla="*/ 7 w 15"/>
                  <a:gd name="T11" fmla="*/ 51 h 51"/>
                  <a:gd name="T12" fmla="*/ 5 w 15"/>
                  <a:gd name="T13" fmla="*/ 51 h 51"/>
                  <a:gd name="T14" fmla="*/ 2 w 15"/>
                  <a:gd name="T15" fmla="*/ 51 h 51"/>
                  <a:gd name="T16" fmla="*/ 0 w 15"/>
                  <a:gd name="T17" fmla="*/ 51 h 51"/>
                  <a:gd name="T18" fmla="*/ 2 w 15"/>
                  <a:gd name="T19" fmla="*/ 39 h 51"/>
                  <a:gd name="T20" fmla="*/ 5 w 15"/>
                  <a:gd name="T21" fmla="*/ 25 h 51"/>
                  <a:gd name="T22" fmla="*/ 7 w 15"/>
                  <a:gd name="T23" fmla="*/ 12 h 51"/>
                  <a:gd name="T24" fmla="*/ 9 w 15"/>
                  <a:gd name="T25" fmla="*/ 0 h 51"/>
                  <a:gd name="T26" fmla="*/ 11 w 15"/>
                  <a:gd name="T27" fmla="*/ 0 h 51"/>
                  <a:gd name="T28" fmla="*/ 13 w 15"/>
                  <a:gd name="T29" fmla="*/ 2 h 51"/>
                  <a:gd name="T30" fmla="*/ 13 w 15"/>
                  <a:gd name="T31" fmla="*/ 2 h 51"/>
                  <a:gd name="T32" fmla="*/ 15 w 15"/>
                  <a:gd name="T33" fmla="*/ 4 h 51"/>
                  <a:gd name="T34" fmla="*/ 15 w 15"/>
                  <a:gd name="T35" fmla="*/ 8 h 51"/>
                  <a:gd name="T36" fmla="*/ 15 w 15"/>
                  <a:gd name="T37" fmla="*/ 12 h 51"/>
                  <a:gd name="T38" fmla="*/ 15 w 15"/>
                  <a:gd name="T39" fmla="*/ 16 h 51"/>
                  <a:gd name="T40" fmla="*/ 15 w 15"/>
                  <a:gd name="T41" fmla="*/ 23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1"/>
                  <a:gd name="T65" fmla="*/ 15 w 15"/>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1">
                    <a:moveTo>
                      <a:pt x="15" y="23"/>
                    </a:moveTo>
                    <a:lnTo>
                      <a:pt x="13" y="31"/>
                    </a:lnTo>
                    <a:lnTo>
                      <a:pt x="13" y="37"/>
                    </a:lnTo>
                    <a:lnTo>
                      <a:pt x="11" y="43"/>
                    </a:lnTo>
                    <a:lnTo>
                      <a:pt x="9" y="51"/>
                    </a:lnTo>
                    <a:lnTo>
                      <a:pt x="7" y="51"/>
                    </a:lnTo>
                    <a:lnTo>
                      <a:pt x="5" y="51"/>
                    </a:lnTo>
                    <a:lnTo>
                      <a:pt x="2" y="51"/>
                    </a:lnTo>
                    <a:lnTo>
                      <a:pt x="0" y="51"/>
                    </a:lnTo>
                    <a:lnTo>
                      <a:pt x="2" y="39"/>
                    </a:lnTo>
                    <a:lnTo>
                      <a:pt x="5" y="25"/>
                    </a:lnTo>
                    <a:lnTo>
                      <a:pt x="7" y="12"/>
                    </a:lnTo>
                    <a:lnTo>
                      <a:pt x="9" y="0"/>
                    </a:lnTo>
                    <a:lnTo>
                      <a:pt x="11" y="0"/>
                    </a:lnTo>
                    <a:lnTo>
                      <a:pt x="13" y="2"/>
                    </a:lnTo>
                    <a:lnTo>
                      <a:pt x="15" y="4"/>
                    </a:lnTo>
                    <a:lnTo>
                      <a:pt x="15" y="8"/>
                    </a:lnTo>
                    <a:lnTo>
                      <a:pt x="15" y="12"/>
                    </a:lnTo>
                    <a:lnTo>
                      <a:pt x="15" y="16"/>
                    </a:lnTo>
                    <a:lnTo>
                      <a:pt x="15" y="23"/>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6" name="Freeform 587"/>
              <p:cNvSpPr>
                <a:spLocks/>
              </p:cNvSpPr>
              <p:nvPr/>
            </p:nvSpPr>
            <p:spPr bwMode="auto">
              <a:xfrm>
                <a:off x="3236" y="1270"/>
                <a:ext cx="569" cy="331"/>
              </a:xfrm>
              <a:custGeom>
                <a:avLst/>
                <a:gdLst>
                  <a:gd name="T0" fmla="*/ 565 w 569"/>
                  <a:gd name="T1" fmla="*/ 49 h 331"/>
                  <a:gd name="T2" fmla="*/ 540 w 569"/>
                  <a:gd name="T3" fmla="*/ 133 h 331"/>
                  <a:gd name="T4" fmla="*/ 516 w 569"/>
                  <a:gd name="T5" fmla="*/ 223 h 331"/>
                  <a:gd name="T6" fmla="*/ 514 w 569"/>
                  <a:gd name="T7" fmla="*/ 245 h 331"/>
                  <a:gd name="T8" fmla="*/ 520 w 569"/>
                  <a:gd name="T9" fmla="*/ 268 h 331"/>
                  <a:gd name="T10" fmla="*/ 524 w 569"/>
                  <a:gd name="T11" fmla="*/ 290 h 331"/>
                  <a:gd name="T12" fmla="*/ 526 w 569"/>
                  <a:gd name="T13" fmla="*/ 310 h 331"/>
                  <a:gd name="T14" fmla="*/ 522 w 569"/>
                  <a:gd name="T15" fmla="*/ 325 h 331"/>
                  <a:gd name="T16" fmla="*/ 487 w 569"/>
                  <a:gd name="T17" fmla="*/ 331 h 331"/>
                  <a:gd name="T18" fmla="*/ 409 w 569"/>
                  <a:gd name="T19" fmla="*/ 331 h 331"/>
                  <a:gd name="T20" fmla="*/ 311 w 569"/>
                  <a:gd name="T21" fmla="*/ 331 h 331"/>
                  <a:gd name="T22" fmla="*/ 211 w 569"/>
                  <a:gd name="T23" fmla="*/ 331 h 331"/>
                  <a:gd name="T24" fmla="*/ 129 w 569"/>
                  <a:gd name="T25" fmla="*/ 329 h 331"/>
                  <a:gd name="T26" fmla="*/ 82 w 569"/>
                  <a:gd name="T27" fmla="*/ 329 h 331"/>
                  <a:gd name="T28" fmla="*/ 50 w 569"/>
                  <a:gd name="T29" fmla="*/ 329 h 331"/>
                  <a:gd name="T30" fmla="*/ 15 w 569"/>
                  <a:gd name="T31" fmla="*/ 329 h 331"/>
                  <a:gd name="T32" fmla="*/ 0 w 569"/>
                  <a:gd name="T33" fmla="*/ 300 h 331"/>
                  <a:gd name="T34" fmla="*/ 5 w 569"/>
                  <a:gd name="T35" fmla="*/ 249 h 331"/>
                  <a:gd name="T36" fmla="*/ 9 w 569"/>
                  <a:gd name="T37" fmla="*/ 231 h 331"/>
                  <a:gd name="T38" fmla="*/ 13 w 569"/>
                  <a:gd name="T39" fmla="*/ 113 h 331"/>
                  <a:gd name="T40" fmla="*/ 35 w 569"/>
                  <a:gd name="T41" fmla="*/ 76 h 331"/>
                  <a:gd name="T42" fmla="*/ 50 w 569"/>
                  <a:gd name="T43" fmla="*/ 70 h 331"/>
                  <a:gd name="T44" fmla="*/ 64 w 569"/>
                  <a:gd name="T45" fmla="*/ 70 h 331"/>
                  <a:gd name="T46" fmla="*/ 72 w 569"/>
                  <a:gd name="T47" fmla="*/ 80 h 331"/>
                  <a:gd name="T48" fmla="*/ 82 w 569"/>
                  <a:gd name="T49" fmla="*/ 84 h 331"/>
                  <a:gd name="T50" fmla="*/ 93 w 569"/>
                  <a:gd name="T51" fmla="*/ 90 h 331"/>
                  <a:gd name="T52" fmla="*/ 95 w 569"/>
                  <a:gd name="T53" fmla="*/ 98 h 331"/>
                  <a:gd name="T54" fmla="*/ 97 w 569"/>
                  <a:gd name="T55" fmla="*/ 100 h 331"/>
                  <a:gd name="T56" fmla="*/ 103 w 569"/>
                  <a:gd name="T57" fmla="*/ 131 h 331"/>
                  <a:gd name="T58" fmla="*/ 105 w 569"/>
                  <a:gd name="T59" fmla="*/ 192 h 331"/>
                  <a:gd name="T60" fmla="*/ 101 w 569"/>
                  <a:gd name="T61" fmla="*/ 261 h 331"/>
                  <a:gd name="T62" fmla="*/ 107 w 569"/>
                  <a:gd name="T63" fmla="*/ 259 h 331"/>
                  <a:gd name="T64" fmla="*/ 127 w 569"/>
                  <a:gd name="T65" fmla="*/ 198 h 331"/>
                  <a:gd name="T66" fmla="*/ 152 w 569"/>
                  <a:gd name="T67" fmla="*/ 119 h 331"/>
                  <a:gd name="T68" fmla="*/ 170 w 569"/>
                  <a:gd name="T69" fmla="*/ 49 h 331"/>
                  <a:gd name="T70" fmla="*/ 195 w 569"/>
                  <a:gd name="T71" fmla="*/ 33 h 331"/>
                  <a:gd name="T72" fmla="*/ 232 w 569"/>
                  <a:gd name="T73" fmla="*/ 27 h 331"/>
                  <a:gd name="T74" fmla="*/ 258 w 569"/>
                  <a:gd name="T75" fmla="*/ 25 h 331"/>
                  <a:gd name="T76" fmla="*/ 270 w 569"/>
                  <a:gd name="T77" fmla="*/ 13 h 331"/>
                  <a:gd name="T78" fmla="*/ 313 w 569"/>
                  <a:gd name="T79" fmla="*/ 17 h 331"/>
                  <a:gd name="T80" fmla="*/ 338 w 569"/>
                  <a:gd name="T81" fmla="*/ 21 h 331"/>
                  <a:gd name="T82" fmla="*/ 352 w 569"/>
                  <a:gd name="T83" fmla="*/ 23 h 331"/>
                  <a:gd name="T84" fmla="*/ 391 w 569"/>
                  <a:gd name="T85" fmla="*/ 21 h 331"/>
                  <a:gd name="T86" fmla="*/ 391 w 569"/>
                  <a:gd name="T87" fmla="*/ 15 h 331"/>
                  <a:gd name="T88" fmla="*/ 414 w 569"/>
                  <a:gd name="T89" fmla="*/ 7 h 331"/>
                  <a:gd name="T90" fmla="*/ 444 w 569"/>
                  <a:gd name="T91" fmla="*/ 3 h 331"/>
                  <a:gd name="T92" fmla="*/ 461 w 569"/>
                  <a:gd name="T93" fmla="*/ 11 h 331"/>
                  <a:gd name="T94" fmla="*/ 463 w 569"/>
                  <a:gd name="T95" fmla="*/ 3 h 331"/>
                  <a:gd name="T96" fmla="*/ 479 w 569"/>
                  <a:gd name="T97" fmla="*/ 0 h 331"/>
                  <a:gd name="T98" fmla="*/ 504 w 569"/>
                  <a:gd name="T99" fmla="*/ 3 h 331"/>
                  <a:gd name="T100" fmla="*/ 528 w 569"/>
                  <a:gd name="T101" fmla="*/ 3 h 331"/>
                  <a:gd name="T102" fmla="*/ 561 w 569"/>
                  <a:gd name="T103" fmla="*/ 27 h 331"/>
                  <a:gd name="T104" fmla="*/ 569 w 569"/>
                  <a:gd name="T105" fmla="*/ 41 h 3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9"/>
                  <a:gd name="T160" fmla="*/ 0 h 331"/>
                  <a:gd name="T161" fmla="*/ 569 w 569"/>
                  <a:gd name="T162" fmla="*/ 331 h 3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9" h="331">
                    <a:moveTo>
                      <a:pt x="569" y="49"/>
                    </a:moveTo>
                    <a:lnTo>
                      <a:pt x="567" y="49"/>
                    </a:lnTo>
                    <a:lnTo>
                      <a:pt x="565" y="49"/>
                    </a:lnTo>
                    <a:lnTo>
                      <a:pt x="563" y="49"/>
                    </a:lnTo>
                    <a:lnTo>
                      <a:pt x="561" y="49"/>
                    </a:lnTo>
                    <a:lnTo>
                      <a:pt x="540" y="133"/>
                    </a:lnTo>
                    <a:lnTo>
                      <a:pt x="530" y="178"/>
                    </a:lnTo>
                    <a:lnTo>
                      <a:pt x="522" y="202"/>
                    </a:lnTo>
                    <a:lnTo>
                      <a:pt x="516" y="223"/>
                    </a:lnTo>
                    <a:lnTo>
                      <a:pt x="514" y="231"/>
                    </a:lnTo>
                    <a:lnTo>
                      <a:pt x="514" y="237"/>
                    </a:lnTo>
                    <a:lnTo>
                      <a:pt x="514" y="245"/>
                    </a:lnTo>
                    <a:lnTo>
                      <a:pt x="514" y="253"/>
                    </a:lnTo>
                    <a:lnTo>
                      <a:pt x="516" y="259"/>
                    </a:lnTo>
                    <a:lnTo>
                      <a:pt x="520" y="268"/>
                    </a:lnTo>
                    <a:lnTo>
                      <a:pt x="522" y="274"/>
                    </a:lnTo>
                    <a:lnTo>
                      <a:pt x="524" y="282"/>
                    </a:lnTo>
                    <a:lnTo>
                      <a:pt x="524" y="290"/>
                    </a:lnTo>
                    <a:lnTo>
                      <a:pt x="524" y="296"/>
                    </a:lnTo>
                    <a:lnTo>
                      <a:pt x="524" y="304"/>
                    </a:lnTo>
                    <a:lnTo>
                      <a:pt x="526" y="310"/>
                    </a:lnTo>
                    <a:lnTo>
                      <a:pt x="524" y="317"/>
                    </a:lnTo>
                    <a:lnTo>
                      <a:pt x="524" y="321"/>
                    </a:lnTo>
                    <a:lnTo>
                      <a:pt x="522" y="325"/>
                    </a:lnTo>
                    <a:lnTo>
                      <a:pt x="520" y="331"/>
                    </a:lnTo>
                    <a:lnTo>
                      <a:pt x="506" y="331"/>
                    </a:lnTo>
                    <a:lnTo>
                      <a:pt x="487" y="331"/>
                    </a:lnTo>
                    <a:lnTo>
                      <a:pt x="465" y="331"/>
                    </a:lnTo>
                    <a:lnTo>
                      <a:pt x="438" y="331"/>
                    </a:lnTo>
                    <a:lnTo>
                      <a:pt x="409" y="331"/>
                    </a:lnTo>
                    <a:lnTo>
                      <a:pt x="377" y="331"/>
                    </a:lnTo>
                    <a:lnTo>
                      <a:pt x="344" y="331"/>
                    </a:lnTo>
                    <a:lnTo>
                      <a:pt x="311" y="331"/>
                    </a:lnTo>
                    <a:lnTo>
                      <a:pt x="277" y="331"/>
                    </a:lnTo>
                    <a:lnTo>
                      <a:pt x="242" y="331"/>
                    </a:lnTo>
                    <a:lnTo>
                      <a:pt x="211" y="331"/>
                    </a:lnTo>
                    <a:lnTo>
                      <a:pt x="180" y="331"/>
                    </a:lnTo>
                    <a:lnTo>
                      <a:pt x="154" y="331"/>
                    </a:lnTo>
                    <a:lnTo>
                      <a:pt x="129" y="329"/>
                    </a:lnTo>
                    <a:lnTo>
                      <a:pt x="109" y="329"/>
                    </a:lnTo>
                    <a:lnTo>
                      <a:pt x="95" y="329"/>
                    </a:lnTo>
                    <a:lnTo>
                      <a:pt x="82" y="329"/>
                    </a:lnTo>
                    <a:lnTo>
                      <a:pt x="72" y="329"/>
                    </a:lnTo>
                    <a:lnTo>
                      <a:pt x="60" y="329"/>
                    </a:lnTo>
                    <a:lnTo>
                      <a:pt x="50" y="329"/>
                    </a:lnTo>
                    <a:lnTo>
                      <a:pt x="37" y="329"/>
                    </a:lnTo>
                    <a:lnTo>
                      <a:pt x="27" y="329"/>
                    </a:lnTo>
                    <a:lnTo>
                      <a:pt x="15" y="329"/>
                    </a:lnTo>
                    <a:lnTo>
                      <a:pt x="3" y="329"/>
                    </a:lnTo>
                    <a:lnTo>
                      <a:pt x="0" y="312"/>
                    </a:lnTo>
                    <a:lnTo>
                      <a:pt x="0" y="300"/>
                    </a:lnTo>
                    <a:lnTo>
                      <a:pt x="0" y="288"/>
                    </a:lnTo>
                    <a:lnTo>
                      <a:pt x="0" y="266"/>
                    </a:lnTo>
                    <a:lnTo>
                      <a:pt x="5" y="249"/>
                    </a:lnTo>
                    <a:lnTo>
                      <a:pt x="7" y="239"/>
                    </a:lnTo>
                    <a:lnTo>
                      <a:pt x="7" y="235"/>
                    </a:lnTo>
                    <a:lnTo>
                      <a:pt x="9" y="231"/>
                    </a:lnTo>
                    <a:lnTo>
                      <a:pt x="11" y="192"/>
                    </a:lnTo>
                    <a:lnTo>
                      <a:pt x="13" y="153"/>
                    </a:lnTo>
                    <a:lnTo>
                      <a:pt x="13" y="113"/>
                    </a:lnTo>
                    <a:lnTo>
                      <a:pt x="15" y="74"/>
                    </a:lnTo>
                    <a:lnTo>
                      <a:pt x="27" y="76"/>
                    </a:lnTo>
                    <a:lnTo>
                      <a:pt x="35" y="76"/>
                    </a:lnTo>
                    <a:lnTo>
                      <a:pt x="41" y="76"/>
                    </a:lnTo>
                    <a:lnTo>
                      <a:pt x="48" y="74"/>
                    </a:lnTo>
                    <a:lnTo>
                      <a:pt x="50" y="70"/>
                    </a:lnTo>
                    <a:lnTo>
                      <a:pt x="54" y="68"/>
                    </a:lnTo>
                    <a:lnTo>
                      <a:pt x="58" y="68"/>
                    </a:lnTo>
                    <a:lnTo>
                      <a:pt x="64" y="70"/>
                    </a:lnTo>
                    <a:lnTo>
                      <a:pt x="66" y="74"/>
                    </a:lnTo>
                    <a:lnTo>
                      <a:pt x="70" y="76"/>
                    </a:lnTo>
                    <a:lnTo>
                      <a:pt x="72" y="80"/>
                    </a:lnTo>
                    <a:lnTo>
                      <a:pt x="74" y="84"/>
                    </a:lnTo>
                    <a:lnTo>
                      <a:pt x="78" y="84"/>
                    </a:lnTo>
                    <a:lnTo>
                      <a:pt x="82" y="84"/>
                    </a:lnTo>
                    <a:lnTo>
                      <a:pt x="86" y="86"/>
                    </a:lnTo>
                    <a:lnTo>
                      <a:pt x="93" y="86"/>
                    </a:lnTo>
                    <a:lnTo>
                      <a:pt x="93" y="90"/>
                    </a:lnTo>
                    <a:lnTo>
                      <a:pt x="95" y="92"/>
                    </a:lnTo>
                    <a:lnTo>
                      <a:pt x="95" y="96"/>
                    </a:lnTo>
                    <a:lnTo>
                      <a:pt x="95" y="98"/>
                    </a:lnTo>
                    <a:lnTo>
                      <a:pt x="97" y="100"/>
                    </a:lnTo>
                    <a:lnTo>
                      <a:pt x="99" y="100"/>
                    </a:lnTo>
                    <a:lnTo>
                      <a:pt x="99" y="115"/>
                    </a:lnTo>
                    <a:lnTo>
                      <a:pt x="103" y="131"/>
                    </a:lnTo>
                    <a:lnTo>
                      <a:pt x="105" y="149"/>
                    </a:lnTo>
                    <a:lnTo>
                      <a:pt x="107" y="170"/>
                    </a:lnTo>
                    <a:lnTo>
                      <a:pt x="105" y="192"/>
                    </a:lnTo>
                    <a:lnTo>
                      <a:pt x="103" y="215"/>
                    </a:lnTo>
                    <a:lnTo>
                      <a:pt x="101" y="239"/>
                    </a:lnTo>
                    <a:lnTo>
                      <a:pt x="101" y="261"/>
                    </a:lnTo>
                    <a:lnTo>
                      <a:pt x="103" y="261"/>
                    </a:lnTo>
                    <a:lnTo>
                      <a:pt x="105" y="259"/>
                    </a:lnTo>
                    <a:lnTo>
                      <a:pt x="107" y="259"/>
                    </a:lnTo>
                    <a:lnTo>
                      <a:pt x="109" y="259"/>
                    </a:lnTo>
                    <a:lnTo>
                      <a:pt x="117" y="229"/>
                    </a:lnTo>
                    <a:lnTo>
                      <a:pt x="127" y="198"/>
                    </a:lnTo>
                    <a:lnTo>
                      <a:pt x="135" y="170"/>
                    </a:lnTo>
                    <a:lnTo>
                      <a:pt x="144" y="143"/>
                    </a:lnTo>
                    <a:lnTo>
                      <a:pt x="152" y="119"/>
                    </a:lnTo>
                    <a:lnTo>
                      <a:pt x="158" y="94"/>
                    </a:lnTo>
                    <a:lnTo>
                      <a:pt x="164" y="72"/>
                    </a:lnTo>
                    <a:lnTo>
                      <a:pt x="170" y="49"/>
                    </a:lnTo>
                    <a:lnTo>
                      <a:pt x="178" y="41"/>
                    </a:lnTo>
                    <a:lnTo>
                      <a:pt x="185" y="37"/>
                    </a:lnTo>
                    <a:lnTo>
                      <a:pt x="195" y="33"/>
                    </a:lnTo>
                    <a:lnTo>
                      <a:pt x="211" y="25"/>
                    </a:lnTo>
                    <a:lnTo>
                      <a:pt x="223" y="25"/>
                    </a:lnTo>
                    <a:lnTo>
                      <a:pt x="232" y="27"/>
                    </a:lnTo>
                    <a:lnTo>
                      <a:pt x="240" y="27"/>
                    </a:lnTo>
                    <a:lnTo>
                      <a:pt x="254" y="29"/>
                    </a:lnTo>
                    <a:lnTo>
                      <a:pt x="258" y="25"/>
                    </a:lnTo>
                    <a:lnTo>
                      <a:pt x="262" y="21"/>
                    </a:lnTo>
                    <a:lnTo>
                      <a:pt x="266" y="15"/>
                    </a:lnTo>
                    <a:lnTo>
                      <a:pt x="270" y="13"/>
                    </a:lnTo>
                    <a:lnTo>
                      <a:pt x="287" y="13"/>
                    </a:lnTo>
                    <a:lnTo>
                      <a:pt x="301" y="15"/>
                    </a:lnTo>
                    <a:lnTo>
                      <a:pt x="313" y="17"/>
                    </a:lnTo>
                    <a:lnTo>
                      <a:pt x="324" y="17"/>
                    </a:lnTo>
                    <a:lnTo>
                      <a:pt x="332" y="19"/>
                    </a:lnTo>
                    <a:lnTo>
                      <a:pt x="338" y="21"/>
                    </a:lnTo>
                    <a:lnTo>
                      <a:pt x="342" y="23"/>
                    </a:lnTo>
                    <a:lnTo>
                      <a:pt x="344" y="23"/>
                    </a:lnTo>
                    <a:lnTo>
                      <a:pt x="352" y="23"/>
                    </a:lnTo>
                    <a:lnTo>
                      <a:pt x="362" y="23"/>
                    </a:lnTo>
                    <a:lnTo>
                      <a:pt x="373" y="21"/>
                    </a:lnTo>
                    <a:lnTo>
                      <a:pt x="391" y="21"/>
                    </a:lnTo>
                    <a:lnTo>
                      <a:pt x="391" y="19"/>
                    </a:lnTo>
                    <a:lnTo>
                      <a:pt x="391" y="17"/>
                    </a:lnTo>
                    <a:lnTo>
                      <a:pt x="391" y="15"/>
                    </a:lnTo>
                    <a:lnTo>
                      <a:pt x="391" y="13"/>
                    </a:lnTo>
                    <a:lnTo>
                      <a:pt x="401" y="11"/>
                    </a:lnTo>
                    <a:lnTo>
                      <a:pt x="414" y="7"/>
                    </a:lnTo>
                    <a:lnTo>
                      <a:pt x="428" y="5"/>
                    </a:lnTo>
                    <a:lnTo>
                      <a:pt x="436" y="3"/>
                    </a:lnTo>
                    <a:lnTo>
                      <a:pt x="444" y="3"/>
                    </a:lnTo>
                    <a:lnTo>
                      <a:pt x="448" y="3"/>
                    </a:lnTo>
                    <a:lnTo>
                      <a:pt x="452" y="7"/>
                    </a:lnTo>
                    <a:lnTo>
                      <a:pt x="461" y="11"/>
                    </a:lnTo>
                    <a:lnTo>
                      <a:pt x="461" y="7"/>
                    </a:lnTo>
                    <a:lnTo>
                      <a:pt x="463" y="5"/>
                    </a:lnTo>
                    <a:lnTo>
                      <a:pt x="463" y="3"/>
                    </a:lnTo>
                    <a:lnTo>
                      <a:pt x="463" y="0"/>
                    </a:lnTo>
                    <a:lnTo>
                      <a:pt x="471" y="0"/>
                    </a:lnTo>
                    <a:lnTo>
                      <a:pt x="479" y="0"/>
                    </a:lnTo>
                    <a:lnTo>
                      <a:pt x="487" y="0"/>
                    </a:lnTo>
                    <a:lnTo>
                      <a:pt x="495" y="0"/>
                    </a:lnTo>
                    <a:lnTo>
                      <a:pt x="504" y="3"/>
                    </a:lnTo>
                    <a:lnTo>
                      <a:pt x="512" y="3"/>
                    </a:lnTo>
                    <a:lnTo>
                      <a:pt x="520" y="3"/>
                    </a:lnTo>
                    <a:lnTo>
                      <a:pt x="528" y="3"/>
                    </a:lnTo>
                    <a:lnTo>
                      <a:pt x="544" y="13"/>
                    </a:lnTo>
                    <a:lnTo>
                      <a:pt x="555" y="21"/>
                    </a:lnTo>
                    <a:lnTo>
                      <a:pt x="561" y="27"/>
                    </a:lnTo>
                    <a:lnTo>
                      <a:pt x="569" y="35"/>
                    </a:lnTo>
                    <a:lnTo>
                      <a:pt x="569" y="37"/>
                    </a:lnTo>
                    <a:lnTo>
                      <a:pt x="569" y="41"/>
                    </a:lnTo>
                    <a:lnTo>
                      <a:pt x="569" y="45"/>
                    </a:lnTo>
                    <a:lnTo>
                      <a:pt x="56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7" name="Freeform 588"/>
              <p:cNvSpPr>
                <a:spLocks/>
              </p:cNvSpPr>
              <p:nvPr/>
            </p:nvSpPr>
            <p:spPr bwMode="auto">
              <a:xfrm>
                <a:off x="3647" y="1287"/>
                <a:ext cx="146" cy="304"/>
              </a:xfrm>
              <a:custGeom>
                <a:avLst/>
                <a:gdLst>
                  <a:gd name="T0" fmla="*/ 137 w 146"/>
                  <a:gd name="T1" fmla="*/ 47 h 304"/>
                  <a:gd name="T2" fmla="*/ 129 w 146"/>
                  <a:gd name="T3" fmla="*/ 75 h 304"/>
                  <a:gd name="T4" fmla="*/ 117 w 146"/>
                  <a:gd name="T5" fmla="*/ 126 h 304"/>
                  <a:gd name="T6" fmla="*/ 95 w 146"/>
                  <a:gd name="T7" fmla="*/ 226 h 304"/>
                  <a:gd name="T8" fmla="*/ 66 w 146"/>
                  <a:gd name="T9" fmla="*/ 304 h 304"/>
                  <a:gd name="T10" fmla="*/ 48 w 146"/>
                  <a:gd name="T11" fmla="*/ 304 h 304"/>
                  <a:gd name="T12" fmla="*/ 29 w 146"/>
                  <a:gd name="T13" fmla="*/ 304 h 304"/>
                  <a:gd name="T14" fmla="*/ 11 w 146"/>
                  <a:gd name="T15" fmla="*/ 304 h 304"/>
                  <a:gd name="T16" fmla="*/ 5 w 146"/>
                  <a:gd name="T17" fmla="*/ 283 h 304"/>
                  <a:gd name="T18" fmla="*/ 17 w 146"/>
                  <a:gd name="T19" fmla="*/ 244 h 304"/>
                  <a:gd name="T20" fmla="*/ 25 w 146"/>
                  <a:gd name="T21" fmla="*/ 222 h 304"/>
                  <a:gd name="T22" fmla="*/ 29 w 146"/>
                  <a:gd name="T23" fmla="*/ 218 h 304"/>
                  <a:gd name="T24" fmla="*/ 45 w 146"/>
                  <a:gd name="T25" fmla="*/ 161 h 304"/>
                  <a:gd name="T26" fmla="*/ 66 w 146"/>
                  <a:gd name="T27" fmla="*/ 92 h 304"/>
                  <a:gd name="T28" fmla="*/ 84 w 146"/>
                  <a:gd name="T29" fmla="*/ 36 h 304"/>
                  <a:gd name="T30" fmla="*/ 93 w 146"/>
                  <a:gd name="T31" fmla="*/ 14 h 304"/>
                  <a:gd name="T32" fmla="*/ 101 w 146"/>
                  <a:gd name="T33" fmla="*/ 4 h 304"/>
                  <a:gd name="T34" fmla="*/ 109 w 146"/>
                  <a:gd name="T35" fmla="*/ 0 h 304"/>
                  <a:gd name="T36" fmla="*/ 113 w 146"/>
                  <a:gd name="T37" fmla="*/ 10 h 304"/>
                  <a:gd name="T38" fmla="*/ 107 w 146"/>
                  <a:gd name="T39" fmla="*/ 34 h 304"/>
                  <a:gd name="T40" fmla="*/ 97 w 146"/>
                  <a:gd name="T41" fmla="*/ 67 h 304"/>
                  <a:gd name="T42" fmla="*/ 88 w 146"/>
                  <a:gd name="T43" fmla="*/ 94 h 304"/>
                  <a:gd name="T44" fmla="*/ 78 w 146"/>
                  <a:gd name="T45" fmla="*/ 136 h 304"/>
                  <a:gd name="T46" fmla="*/ 74 w 146"/>
                  <a:gd name="T47" fmla="*/ 167 h 304"/>
                  <a:gd name="T48" fmla="*/ 72 w 146"/>
                  <a:gd name="T49" fmla="*/ 183 h 304"/>
                  <a:gd name="T50" fmla="*/ 74 w 146"/>
                  <a:gd name="T51" fmla="*/ 183 h 304"/>
                  <a:gd name="T52" fmla="*/ 90 w 146"/>
                  <a:gd name="T53" fmla="*/ 120 h 304"/>
                  <a:gd name="T54" fmla="*/ 109 w 146"/>
                  <a:gd name="T55" fmla="*/ 49 h 304"/>
                  <a:gd name="T56" fmla="*/ 123 w 146"/>
                  <a:gd name="T57" fmla="*/ 8 h 304"/>
                  <a:gd name="T58" fmla="*/ 127 w 146"/>
                  <a:gd name="T59" fmla="*/ 10 h 304"/>
                  <a:gd name="T60" fmla="*/ 127 w 146"/>
                  <a:gd name="T61" fmla="*/ 26 h 304"/>
                  <a:gd name="T62" fmla="*/ 121 w 146"/>
                  <a:gd name="T63" fmla="*/ 61 h 304"/>
                  <a:gd name="T64" fmla="*/ 107 w 146"/>
                  <a:gd name="T65" fmla="*/ 104 h 304"/>
                  <a:gd name="T66" fmla="*/ 95 w 146"/>
                  <a:gd name="T67" fmla="*/ 155 h 304"/>
                  <a:gd name="T68" fmla="*/ 84 w 146"/>
                  <a:gd name="T69" fmla="*/ 191 h 304"/>
                  <a:gd name="T70" fmla="*/ 78 w 146"/>
                  <a:gd name="T71" fmla="*/ 210 h 304"/>
                  <a:gd name="T72" fmla="*/ 78 w 146"/>
                  <a:gd name="T73" fmla="*/ 220 h 304"/>
                  <a:gd name="T74" fmla="*/ 82 w 146"/>
                  <a:gd name="T75" fmla="*/ 218 h 304"/>
                  <a:gd name="T76" fmla="*/ 95 w 146"/>
                  <a:gd name="T77" fmla="*/ 175 h 304"/>
                  <a:gd name="T78" fmla="*/ 113 w 146"/>
                  <a:gd name="T79" fmla="*/ 112 h 304"/>
                  <a:gd name="T80" fmla="*/ 127 w 146"/>
                  <a:gd name="T81" fmla="*/ 63 h 304"/>
                  <a:gd name="T82" fmla="*/ 133 w 146"/>
                  <a:gd name="T83" fmla="*/ 32 h 304"/>
                  <a:gd name="T84" fmla="*/ 140 w 146"/>
                  <a:gd name="T85" fmla="*/ 18 h 304"/>
                  <a:gd name="T86" fmla="*/ 144 w 146"/>
                  <a:gd name="T87" fmla="*/ 18 h 304"/>
                  <a:gd name="T88" fmla="*/ 146 w 146"/>
                  <a:gd name="T89" fmla="*/ 24 h 304"/>
                  <a:gd name="T90" fmla="*/ 142 w 146"/>
                  <a:gd name="T91" fmla="*/ 30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304"/>
                  <a:gd name="T140" fmla="*/ 146 w 146"/>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304">
                    <a:moveTo>
                      <a:pt x="142" y="34"/>
                    </a:moveTo>
                    <a:lnTo>
                      <a:pt x="137" y="47"/>
                    </a:lnTo>
                    <a:lnTo>
                      <a:pt x="133" y="59"/>
                    </a:lnTo>
                    <a:lnTo>
                      <a:pt x="129" y="75"/>
                    </a:lnTo>
                    <a:lnTo>
                      <a:pt x="125" y="96"/>
                    </a:lnTo>
                    <a:lnTo>
                      <a:pt x="117" y="126"/>
                    </a:lnTo>
                    <a:lnTo>
                      <a:pt x="107" y="169"/>
                    </a:lnTo>
                    <a:lnTo>
                      <a:pt x="95" y="226"/>
                    </a:lnTo>
                    <a:lnTo>
                      <a:pt x="76" y="304"/>
                    </a:lnTo>
                    <a:lnTo>
                      <a:pt x="66" y="304"/>
                    </a:lnTo>
                    <a:lnTo>
                      <a:pt x="58" y="304"/>
                    </a:lnTo>
                    <a:lnTo>
                      <a:pt x="48" y="304"/>
                    </a:lnTo>
                    <a:lnTo>
                      <a:pt x="39" y="304"/>
                    </a:lnTo>
                    <a:lnTo>
                      <a:pt x="29" y="304"/>
                    </a:lnTo>
                    <a:lnTo>
                      <a:pt x="19" y="304"/>
                    </a:lnTo>
                    <a:lnTo>
                      <a:pt x="11" y="304"/>
                    </a:lnTo>
                    <a:lnTo>
                      <a:pt x="0" y="304"/>
                    </a:lnTo>
                    <a:lnTo>
                      <a:pt x="5" y="283"/>
                    </a:lnTo>
                    <a:lnTo>
                      <a:pt x="11" y="263"/>
                    </a:lnTo>
                    <a:lnTo>
                      <a:pt x="17" y="244"/>
                    </a:lnTo>
                    <a:lnTo>
                      <a:pt x="21" y="224"/>
                    </a:lnTo>
                    <a:lnTo>
                      <a:pt x="25" y="222"/>
                    </a:lnTo>
                    <a:lnTo>
                      <a:pt x="29" y="220"/>
                    </a:lnTo>
                    <a:lnTo>
                      <a:pt x="29" y="218"/>
                    </a:lnTo>
                    <a:lnTo>
                      <a:pt x="31" y="216"/>
                    </a:lnTo>
                    <a:lnTo>
                      <a:pt x="45" y="161"/>
                    </a:lnTo>
                    <a:lnTo>
                      <a:pt x="56" y="124"/>
                    </a:lnTo>
                    <a:lnTo>
                      <a:pt x="66" y="92"/>
                    </a:lnTo>
                    <a:lnTo>
                      <a:pt x="80" y="47"/>
                    </a:lnTo>
                    <a:lnTo>
                      <a:pt x="84" y="36"/>
                    </a:lnTo>
                    <a:lnTo>
                      <a:pt x="88" y="24"/>
                    </a:lnTo>
                    <a:lnTo>
                      <a:pt x="93" y="14"/>
                    </a:lnTo>
                    <a:lnTo>
                      <a:pt x="99" y="4"/>
                    </a:lnTo>
                    <a:lnTo>
                      <a:pt x="101" y="4"/>
                    </a:lnTo>
                    <a:lnTo>
                      <a:pt x="105" y="2"/>
                    </a:lnTo>
                    <a:lnTo>
                      <a:pt x="109" y="0"/>
                    </a:lnTo>
                    <a:lnTo>
                      <a:pt x="113" y="0"/>
                    </a:lnTo>
                    <a:lnTo>
                      <a:pt x="113" y="10"/>
                    </a:lnTo>
                    <a:lnTo>
                      <a:pt x="111" y="20"/>
                    </a:lnTo>
                    <a:lnTo>
                      <a:pt x="107" y="34"/>
                    </a:lnTo>
                    <a:lnTo>
                      <a:pt x="101" y="59"/>
                    </a:lnTo>
                    <a:lnTo>
                      <a:pt x="97" y="67"/>
                    </a:lnTo>
                    <a:lnTo>
                      <a:pt x="93" y="77"/>
                    </a:lnTo>
                    <a:lnTo>
                      <a:pt x="88" y="94"/>
                    </a:lnTo>
                    <a:lnTo>
                      <a:pt x="80" y="120"/>
                    </a:lnTo>
                    <a:lnTo>
                      <a:pt x="78" y="136"/>
                    </a:lnTo>
                    <a:lnTo>
                      <a:pt x="76" y="153"/>
                    </a:lnTo>
                    <a:lnTo>
                      <a:pt x="74" y="167"/>
                    </a:lnTo>
                    <a:lnTo>
                      <a:pt x="72" y="183"/>
                    </a:lnTo>
                    <a:lnTo>
                      <a:pt x="74" y="183"/>
                    </a:lnTo>
                    <a:lnTo>
                      <a:pt x="76" y="183"/>
                    </a:lnTo>
                    <a:lnTo>
                      <a:pt x="90" y="120"/>
                    </a:lnTo>
                    <a:lnTo>
                      <a:pt x="101" y="81"/>
                    </a:lnTo>
                    <a:lnTo>
                      <a:pt x="109" y="49"/>
                    </a:lnTo>
                    <a:lnTo>
                      <a:pt x="121" y="8"/>
                    </a:lnTo>
                    <a:lnTo>
                      <a:pt x="123" y="8"/>
                    </a:lnTo>
                    <a:lnTo>
                      <a:pt x="125" y="8"/>
                    </a:lnTo>
                    <a:lnTo>
                      <a:pt x="127" y="10"/>
                    </a:lnTo>
                    <a:lnTo>
                      <a:pt x="129" y="10"/>
                    </a:lnTo>
                    <a:lnTo>
                      <a:pt x="127" y="26"/>
                    </a:lnTo>
                    <a:lnTo>
                      <a:pt x="125" y="43"/>
                    </a:lnTo>
                    <a:lnTo>
                      <a:pt x="121" y="61"/>
                    </a:lnTo>
                    <a:lnTo>
                      <a:pt x="113" y="89"/>
                    </a:lnTo>
                    <a:lnTo>
                      <a:pt x="107" y="104"/>
                    </a:lnTo>
                    <a:lnTo>
                      <a:pt x="101" y="126"/>
                    </a:lnTo>
                    <a:lnTo>
                      <a:pt x="95" y="155"/>
                    </a:lnTo>
                    <a:lnTo>
                      <a:pt x="86" y="183"/>
                    </a:lnTo>
                    <a:lnTo>
                      <a:pt x="84" y="191"/>
                    </a:lnTo>
                    <a:lnTo>
                      <a:pt x="82" y="202"/>
                    </a:lnTo>
                    <a:lnTo>
                      <a:pt x="78" y="210"/>
                    </a:lnTo>
                    <a:lnTo>
                      <a:pt x="76" y="220"/>
                    </a:lnTo>
                    <a:lnTo>
                      <a:pt x="78" y="220"/>
                    </a:lnTo>
                    <a:lnTo>
                      <a:pt x="80" y="218"/>
                    </a:lnTo>
                    <a:lnTo>
                      <a:pt x="82" y="218"/>
                    </a:lnTo>
                    <a:lnTo>
                      <a:pt x="84" y="218"/>
                    </a:lnTo>
                    <a:lnTo>
                      <a:pt x="95" y="175"/>
                    </a:lnTo>
                    <a:lnTo>
                      <a:pt x="105" y="140"/>
                    </a:lnTo>
                    <a:lnTo>
                      <a:pt x="113" y="112"/>
                    </a:lnTo>
                    <a:lnTo>
                      <a:pt x="121" y="89"/>
                    </a:lnTo>
                    <a:lnTo>
                      <a:pt x="127" y="63"/>
                    </a:lnTo>
                    <a:lnTo>
                      <a:pt x="131" y="47"/>
                    </a:lnTo>
                    <a:lnTo>
                      <a:pt x="133" y="32"/>
                    </a:lnTo>
                    <a:lnTo>
                      <a:pt x="137" y="16"/>
                    </a:lnTo>
                    <a:lnTo>
                      <a:pt x="140" y="18"/>
                    </a:lnTo>
                    <a:lnTo>
                      <a:pt x="142" y="18"/>
                    </a:lnTo>
                    <a:lnTo>
                      <a:pt x="144" y="18"/>
                    </a:lnTo>
                    <a:lnTo>
                      <a:pt x="146" y="20"/>
                    </a:lnTo>
                    <a:lnTo>
                      <a:pt x="146" y="24"/>
                    </a:lnTo>
                    <a:lnTo>
                      <a:pt x="144" y="26"/>
                    </a:lnTo>
                    <a:lnTo>
                      <a:pt x="142" y="30"/>
                    </a:lnTo>
                    <a:lnTo>
                      <a:pt x="142" y="34"/>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8" name="Freeform 589"/>
              <p:cNvSpPr>
                <a:spLocks/>
              </p:cNvSpPr>
              <p:nvPr/>
            </p:nvSpPr>
            <p:spPr bwMode="auto">
              <a:xfrm>
                <a:off x="3733" y="1540"/>
                <a:ext cx="15" cy="53"/>
              </a:xfrm>
              <a:custGeom>
                <a:avLst/>
                <a:gdLst>
                  <a:gd name="T0" fmla="*/ 15 w 15"/>
                  <a:gd name="T1" fmla="*/ 22 h 53"/>
                  <a:gd name="T2" fmla="*/ 15 w 15"/>
                  <a:gd name="T3" fmla="*/ 30 h 53"/>
                  <a:gd name="T4" fmla="*/ 13 w 15"/>
                  <a:gd name="T5" fmla="*/ 36 h 53"/>
                  <a:gd name="T6" fmla="*/ 9 w 15"/>
                  <a:gd name="T7" fmla="*/ 44 h 53"/>
                  <a:gd name="T8" fmla="*/ 7 w 15"/>
                  <a:gd name="T9" fmla="*/ 53 h 53"/>
                  <a:gd name="T10" fmla="*/ 4 w 15"/>
                  <a:gd name="T11" fmla="*/ 53 h 53"/>
                  <a:gd name="T12" fmla="*/ 4 w 15"/>
                  <a:gd name="T13" fmla="*/ 51 h 53"/>
                  <a:gd name="T14" fmla="*/ 2 w 15"/>
                  <a:gd name="T15" fmla="*/ 51 h 53"/>
                  <a:gd name="T16" fmla="*/ 0 w 15"/>
                  <a:gd name="T17" fmla="*/ 51 h 53"/>
                  <a:gd name="T18" fmla="*/ 2 w 15"/>
                  <a:gd name="T19" fmla="*/ 38 h 53"/>
                  <a:gd name="T20" fmla="*/ 4 w 15"/>
                  <a:gd name="T21" fmla="*/ 24 h 53"/>
                  <a:gd name="T22" fmla="*/ 4 w 15"/>
                  <a:gd name="T23" fmla="*/ 12 h 53"/>
                  <a:gd name="T24" fmla="*/ 7 w 15"/>
                  <a:gd name="T25" fmla="*/ 0 h 53"/>
                  <a:gd name="T26" fmla="*/ 9 w 15"/>
                  <a:gd name="T27" fmla="*/ 2 h 53"/>
                  <a:gd name="T28" fmla="*/ 11 w 15"/>
                  <a:gd name="T29" fmla="*/ 4 h 53"/>
                  <a:gd name="T30" fmla="*/ 13 w 15"/>
                  <a:gd name="T31" fmla="*/ 6 h 53"/>
                  <a:gd name="T32" fmla="*/ 15 w 15"/>
                  <a:gd name="T33" fmla="*/ 8 h 53"/>
                  <a:gd name="T34" fmla="*/ 15 w 15"/>
                  <a:gd name="T35" fmla="*/ 12 h 53"/>
                  <a:gd name="T36" fmla="*/ 15 w 15"/>
                  <a:gd name="T37" fmla="*/ 14 h 53"/>
                  <a:gd name="T38" fmla="*/ 15 w 15"/>
                  <a:gd name="T39" fmla="*/ 18 h 53"/>
                  <a:gd name="T40" fmla="*/ 15 w 15"/>
                  <a:gd name="T41" fmla="*/ 22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3"/>
                  <a:gd name="T65" fmla="*/ 15 w 15"/>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3">
                    <a:moveTo>
                      <a:pt x="15" y="22"/>
                    </a:moveTo>
                    <a:lnTo>
                      <a:pt x="15" y="30"/>
                    </a:lnTo>
                    <a:lnTo>
                      <a:pt x="13" y="36"/>
                    </a:lnTo>
                    <a:lnTo>
                      <a:pt x="9" y="44"/>
                    </a:lnTo>
                    <a:lnTo>
                      <a:pt x="7" y="53"/>
                    </a:lnTo>
                    <a:lnTo>
                      <a:pt x="4" y="53"/>
                    </a:lnTo>
                    <a:lnTo>
                      <a:pt x="4" y="51"/>
                    </a:lnTo>
                    <a:lnTo>
                      <a:pt x="2" y="51"/>
                    </a:lnTo>
                    <a:lnTo>
                      <a:pt x="0" y="51"/>
                    </a:lnTo>
                    <a:lnTo>
                      <a:pt x="2" y="38"/>
                    </a:lnTo>
                    <a:lnTo>
                      <a:pt x="4" y="24"/>
                    </a:lnTo>
                    <a:lnTo>
                      <a:pt x="4" y="12"/>
                    </a:lnTo>
                    <a:lnTo>
                      <a:pt x="7" y="0"/>
                    </a:lnTo>
                    <a:lnTo>
                      <a:pt x="9" y="2"/>
                    </a:lnTo>
                    <a:lnTo>
                      <a:pt x="11" y="4"/>
                    </a:lnTo>
                    <a:lnTo>
                      <a:pt x="13" y="6"/>
                    </a:lnTo>
                    <a:lnTo>
                      <a:pt x="15" y="8"/>
                    </a:lnTo>
                    <a:lnTo>
                      <a:pt x="15" y="12"/>
                    </a:lnTo>
                    <a:lnTo>
                      <a:pt x="15" y="14"/>
                    </a:lnTo>
                    <a:lnTo>
                      <a:pt x="15" y="18"/>
                    </a:lnTo>
                    <a:lnTo>
                      <a:pt x="15" y="2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9" name="Freeform 590"/>
              <p:cNvSpPr>
                <a:spLocks/>
              </p:cNvSpPr>
              <p:nvPr/>
            </p:nvSpPr>
            <p:spPr bwMode="auto">
              <a:xfrm>
                <a:off x="3611" y="1285"/>
                <a:ext cx="116" cy="308"/>
              </a:xfrm>
              <a:custGeom>
                <a:avLst/>
                <a:gdLst>
                  <a:gd name="T0" fmla="*/ 116 w 116"/>
                  <a:gd name="T1" fmla="*/ 18 h 308"/>
                  <a:gd name="T2" fmla="*/ 110 w 116"/>
                  <a:gd name="T3" fmla="*/ 32 h 308"/>
                  <a:gd name="T4" fmla="*/ 104 w 116"/>
                  <a:gd name="T5" fmla="*/ 53 h 308"/>
                  <a:gd name="T6" fmla="*/ 96 w 116"/>
                  <a:gd name="T7" fmla="*/ 77 h 308"/>
                  <a:gd name="T8" fmla="*/ 88 w 116"/>
                  <a:gd name="T9" fmla="*/ 110 h 308"/>
                  <a:gd name="T10" fmla="*/ 75 w 116"/>
                  <a:gd name="T11" fmla="*/ 149 h 308"/>
                  <a:gd name="T12" fmla="*/ 61 w 116"/>
                  <a:gd name="T13" fmla="*/ 193 h 308"/>
                  <a:gd name="T14" fmla="*/ 47 w 116"/>
                  <a:gd name="T15" fmla="*/ 246 h 308"/>
                  <a:gd name="T16" fmla="*/ 28 w 116"/>
                  <a:gd name="T17" fmla="*/ 306 h 308"/>
                  <a:gd name="T18" fmla="*/ 20 w 116"/>
                  <a:gd name="T19" fmla="*/ 306 h 308"/>
                  <a:gd name="T20" fmla="*/ 14 w 116"/>
                  <a:gd name="T21" fmla="*/ 306 h 308"/>
                  <a:gd name="T22" fmla="*/ 6 w 116"/>
                  <a:gd name="T23" fmla="*/ 306 h 308"/>
                  <a:gd name="T24" fmla="*/ 0 w 116"/>
                  <a:gd name="T25" fmla="*/ 308 h 308"/>
                  <a:gd name="T26" fmla="*/ 8 w 116"/>
                  <a:gd name="T27" fmla="*/ 275 h 308"/>
                  <a:gd name="T28" fmla="*/ 14 w 116"/>
                  <a:gd name="T29" fmla="*/ 253 h 308"/>
                  <a:gd name="T30" fmla="*/ 20 w 116"/>
                  <a:gd name="T31" fmla="*/ 224 h 308"/>
                  <a:gd name="T32" fmla="*/ 32 w 116"/>
                  <a:gd name="T33" fmla="*/ 179 h 308"/>
                  <a:gd name="T34" fmla="*/ 41 w 116"/>
                  <a:gd name="T35" fmla="*/ 157 h 308"/>
                  <a:gd name="T36" fmla="*/ 49 w 116"/>
                  <a:gd name="T37" fmla="*/ 136 h 308"/>
                  <a:gd name="T38" fmla="*/ 55 w 116"/>
                  <a:gd name="T39" fmla="*/ 116 h 308"/>
                  <a:gd name="T40" fmla="*/ 63 w 116"/>
                  <a:gd name="T41" fmla="*/ 96 h 308"/>
                  <a:gd name="T42" fmla="*/ 69 w 116"/>
                  <a:gd name="T43" fmla="*/ 75 h 308"/>
                  <a:gd name="T44" fmla="*/ 77 w 116"/>
                  <a:gd name="T45" fmla="*/ 53 h 308"/>
                  <a:gd name="T46" fmla="*/ 88 w 116"/>
                  <a:gd name="T47" fmla="*/ 28 h 308"/>
                  <a:gd name="T48" fmla="*/ 98 w 116"/>
                  <a:gd name="T49" fmla="*/ 2 h 308"/>
                  <a:gd name="T50" fmla="*/ 102 w 116"/>
                  <a:gd name="T51" fmla="*/ 2 h 308"/>
                  <a:gd name="T52" fmla="*/ 106 w 116"/>
                  <a:gd name="T53" fmla="*/ 2 h 308"/>
                  <a:gd name="T54" fmla="*/ 110 w 116"/>
                  <a:gd name="T55" fmla="*/ 2 h 308"/>
                  <a:gd name="T56" fmla="*/ 114 w 116"/>
                  <a:gd name="T57" fmla="*/ 0 h 308"/>
                  <a:gd name="T58" fmla="*/ 116 w 116"/>
                  <a:gd name="T59" fmla="*/ 6 h 308"/>
                  <a:gd name="T60" fmla="*/ 116 w 116"/>
                  <a:gd name="T61" fmla="*/ 10 h 308"/>
                  <a:gd name="T62" fmla="*/ 116 w 116"/>
                  <a:gd name="T63" fmla="*/ 14 h 308"/>
                  <a:gd name="T64" fmla="*/ 116 w 116"/>
                  <a:gd name="T65" fmla="*/ 18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308"/>
                  <a:gd name="T101" fmla="*/ 116 w 116"/>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308">
                    <a:moveTo>
                      <a:pt x="116" y="18"/>
                    </a:moveTo>
                    <a:lnTo>
                      <a:pt x="110" y="32"/>
                    </a:lnTo>
                    <a:lnTo>
                      <a:pt x="104" y="53"/>
                    </a:lnTo>
                    <a:lnTo>
                      <a:pt x="96" y="77"/>
                    </a:lnTo>
                    <a:lnTo>
                      <a:pt x="88" y="110"/>
                    </a:lnTo>
                    <a:lnTo>
                      <a:pt x="75" y="149"/>
                    </a:lnTo>
                    <a:lnTo>
                      <a:pt x="61" y="193"/>
                    </a:lnTo>
                    <a:lnTo>
                      <a:pt x="47" y="246"/>
                    </a:lnTo>
                    <a:lnTo>
                      <a:pt x="28" y="306"/>
                    </a:lnTo>
                    <a:lnTo>
                      <a:pt x="20" y="306"/>
                    </a:lnTo>
                    <a:lnTo>
                      <a:pt x="14" y="306"/>
                    </a:lnTo>
                    <a:lnTo>
                      <a:pt x="6" y="306"/>
                    </a:lnTo>
                    <a:lnTo>
                      <a:pt x="0" y="308"/>
                    </a:lnTo>
                    <a:lnTo>
                      <a:pt x="8" y="275"/>
                    </a:lnTo>
                    <a:lnTo>
                      <a:pt x="14" y="253"/>
                    </a:lnTo>
                    <a:lnTo>
                      <a:pt x="20" y="224"/>
                    </a:lnTo>
                    <a:lnTo>
                      <a:pt x="32" y="179"/>
                    </a:lnTo>
                    <a:lnTo>
                      <a:pt x="41" y="157"/>
                    </a:lnTo>
                    <a:lnTo>
                      <a:pt x="49" y="136"/>
                    </a:lnTo>
                    <a:lnTo>
                      <a:pt x="55" y="116"/>
                    </a:lnTo>
                    <a:lnTo>
                      <a:pt x="63" y="96"/>
                    </a:lnTo>
                    <a:lnTo>
                      <a:pt x="69" y="75"/>
                    </a:lnTo>
                    <a:lnTo>
                      <a:pt x="77" y="53"/>
                    </a:lnTo>
                    <a:lnTo>
                      <a:pt x="88" y="28"/>
                    </a:lnTo>
                    <a:lnTo>
                      <a:pt x="98" y="2"/>
                    </a:lnTo>
                    <a:lnTo>
                      <a:pt x="102" y="2"/>
                    </a:lnTo>
                    <a:lnTo>
                      <a:pt x="106" y="2"/>
                    </a:lnTo>
                    <a:lnTo>
                      <a:pt x="110" y="2"/>
                    </a:lnTo>
                    <a:lnTo>
                      <a:pt x="114" y="0"/>
                    </a:lnTo>
                    <a:lnTo>
                      <a:pt x="116" y="6"/>
                    </a:lnTo>
                    <a:lnTo>
                      <a:pt x="116" y="10"/>
                    </a:lnTo>
                    <a:lnTo>
                      <a:pt x="116" y="14"/>
                    </a:lnTo>
                    <a:lnTo>
                      <a:pt x="116" y="18"/>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0" name="Freeform 591"/>
              <p:cNvSpPr>
                <a:spLocks/>
              </p:cNvSpPr>
              <p:nvPr/>
            </p:nvSpPr>
            <p:spPr bwMode="auto">
              <a:xfrm>
                <a:off x="3582" y="1281"/>
                <a:ext cx="102" cy="310"/>
              </a:xfrm>
              <a:custGeom>
                <a:avLst/>
                <a:gdLst>
                  <a:gd name="T0" fmla="*/ 102 w 102"/>
                  <a:gd name="T1" fmla="*/ 24 h 310"/>
                  <a:gd name="T2" fmla="*/ 100 w 102"/>
                  <a:gd name="T3" fmla="*/ 30 h 310"/>
                  <a:gd name="T4" fmla="*/ 96 w 102"/>
                  <a:gd name="T5" fmla="*/ 40 h 310"/>
                  <a:gd name="T6" fmla="*/ 92 w 102"/>
                  <a:gd name="T7" fmla="*/ 59 h 310"/>
                  <a:gd name="T8" fmla="*/ 86 w 102"/>
                  <a:gd name="T9" fmla="*/ 83 h 310"/>
                  <a:gd name="T10" fmla="*/ 76 w 102"/>
                  <a:gd name="T11" fmla="*/ 118 h 310"/>
                  <a:gd name="T12" fmla="*/ 61 w 102"/>
                  <a:gd name="T13" fmla="*/ 165 h 310"/>
                  <a:gd name="T14" fmla="*/ 43 w 102"/>
                  <a:gd name="T15" fmla="*/ 226 h 310"/>
                  <a:gd name="T16" fmla="*/ 18 w 102"/>
                  <a:gd name="T17" fmla="*/ 303 h 310"/>
                  <a:gd name="T18" fmla="*/ 16 w 102"/>
                  <a:gd name="T19" fmla="*/ 308 h 310"/>
                  <a:gd name="T20" fmla="*/ 14 w 102"/>
                  <a:gd name="T21" fmla="*/ 310 h 310"/>
                  <a:gd name="T22" fmla="*/ 10 w 102"/>
                  <a:gd name="T23" fmla="*/ 310 h 310"/>
                  <a:gd name="T24" fmla="*/ 0 w 102"/>
                  <a:gd name="T25" fmla="*/ 310 h 310"/>
                  <a:gd name="T26" fmla="*/ 8 w 102"/>
                  <a:gd name="T27" fmla="*/ 279 h 310"/>
                  <a:gd name="T28" fmla="*/ 14 w 102"/>
                  <a:gd name="T29" fmla="*/ 255 h 310"/>
                  <a:gd name="T30" fmla="*/ 23 w 102"/>
                  <a:gd name="T31" fmla="*/ 222 h 310"/>
                  <a:gd name="T32" fmla="*/ 37 w 102"/>
                  <a:gd name="T33" fmla="*/ 171 h 310"/>
                  <a:gd name="T34" fmla="*/ 63 w 102"/>
                  <a:gd name="T35" fmla="*/ 85 h 310"/>
                  <a:gd name="T36" fmla="*/ 80 w 102"/>
                  <a:gd name="T37" fmla="*/ 38 h 310"/>
                  <a:gd name="T38" fmla="*/ 86 w 102"/>
                  <a:gd name="T39" fmla="*/ 16 h 310"/>
                  <a:gd name="T40" fmla="*/ 90 w 102"/>
                  <a:gd name="T41" fmla="*/ 0 h 310"/>
                  <a:gd name="T42" fmla="*/ 96 w 102"/>
                  <a:gd name="T43" fmla="*/ 2 h 310"/>
                  <a:gd name="T44" fmla="*/ 100 w 102"/>
                  <a:gd name="T45" fmla="*/ 2 h 310"/>
                  <a:gd name="T46" fmla="*/ 100 w 102"/>
                  <a:gd name="T47" fmla="*/ 6 h 310"/>
                  <a:gd name="T48" fmla="*/ 102 w 102"/>
                  <a:gd name="T49" fmla="*/ 10 h 310"/>
                  <a:gd name="T50" fmla="*/ 102 w 102"/>
                  <a:gd name="T51" fmla="*/ 14 h 310"/>
                  <a:gd name="T52" fmla="*/ 102 w 102"/>
                  <a:gd name="T53" fmla="*/ 16 h 310"/>
                  <a:gd name="T54" fmla="*/ 102 w 102"/>
                  <a:gd name="T55" fmla="*/ 20 h 310"/>
                  <a:gd name="T56" fmla="*/ 102 w 102"/>
                  <a:gd name="T57" fmla="*/ 24 h 3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310"/>
                  <a:gd name="T89" fmla="*/ 102 w 102"/>
                  <a:gd name="T90" fmla="*/ 310 h 3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310">
                    <a:moveTo>
                      <a:pt x="102" y="24"/>
                    </a:moveTo>
                    <a:lnTo>
                      <a:pt x="100" y="30"/>
                    </a:lnTo>
                    <a:lnTo>
                      <a:pt x="96" y="40"/>
                    </a:lnTo>
                    <a:lnTo>
                      <a:pt x="92" y="59"/>
                    </a:lnTo>
                    <a:lnTo>
                      <a:pt x="86" y="83"/>
                    </a:lnTo>
                    <a:lnTo>
                      <a:pt x="76" y="118"/>
                    </a:lnTo>
                    <a:lnTo>
                      <a:pt x="61" y="165"/>
                    </a:lnTo>
                    <a:lnTo>
                      <a:pt x="43" y="226"/>
                    </a:lnTo>
                    <a:lnTo>
                      <a:pt x="18" y="303"/>
                    </a:lnTo>
                    <a:lnTo>
                      <a:pt x="16" y="308"/>
                    </a:lnTo>
                    <a:lnTo>
                      <a:pt x="14" y="310"/>
                    </a:lnTo>
                    <a:lnTo>
                      <a:pt x="10" y="310"/>
                    </a:lnTo>
                    <a:lnTo>
                      <a:pt x="0" y="310"/>
                    </a:lnTo>
                    <a:lnTo>
                      <a:pt x="8" y="279"/>
                    </a:lnTo>
                    <a:lnTo>
                      <a:pt x="14" y="255"/>
                    </a:lnTo>
                    <a:lnTo>
                      <a:pt x="23" y="222"/>
                    </a:lnTo>
                    <a:lnTo>
                      <a:pt x="37" y="171"/>
                    </a:lnTo>
                    <a:lnTo>
                      <a:pt x="63" y="85"/>
                    </a:lnTo>
                    <a:lnTo>
                      <a:pt x="80" y="38"/>
                    </a:lnTo>
                    <a:lnTo>
                      <a:pt x="86" y="16"/>
                    </a:lnTo>
                    <a:lnTo>
                      <a:pt x="90" y="0"/>
                    </a:lnTo>
                    <a:lnTo>
                      <a:pt x="96" y="2"/>
                    </a:lnTo>
                    <a:lnTo>
                      <a:pt x="100" y="2"/>
                    </a:lnTo>
                    <a:lnTo>
                      <a:pt x="100" y="6"/>
                    </a:lnTo>
                    <a:lnTo>
                      <a:pt x="102" y="10"/>
                    </a:lnTo>
                    <a:lnTo>
                      <a:pt x="102" y="14"/>
                    </a:lnTo>
                    <a:lnTo>
                      <a:pt x="102" y="16"/>
                    </a:lnTo>
                    <a:lnTo>
                      <a:pt x="102" y="20"/>
                    </a:lnTo>
                    <a:lnTo>
                      <a:pt x="102" y="2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1" name="Freeform 592"/>
              <p:cNvSpPr>
                <a:spLocks/>
              </p:cNvSpPr>
              <p:nvPr/>
            </p:nvSpPr>
            <p:spPr bwMode="auto">
              <a:xfrm>
                <a:off x="3543" y="1285"/>
                <a:ext cx="117" cy="304"/>
              </a:xfrm>
              <a:custGeom>
                <a:avLst/>
                <a:gdLst>
                  <a:gd name="T0" fmla="*/ 117 w 117"/>
                  <a:gd name="T1" fmla="*/ 22 h 304"/>
                  <a:gd name="T2" fmla="*/ 104 w 117"/>
                  <a:gd name="T3" fmla="*/ 59 h 304"/>
                  <a:gd name="T4" fmla="*/ 92 w 117"/>
                  <a:gd name="T5" fmla="*/ 96 h 304"/>
                  <a:gd name="T6" fmla="*/ 80 w 117"/>
                  <a:gd name="T7" fmla="*/ 132 h 304"/>
                  <a:gd name="T8" fmla="*/ 70 w 117"/>
                  <a:gd name="T9" fmla="*/ 169 h 304"/>
                  <a:gd name="T10" fmla="*/ 62 w 117"/>
                  <a:gd name="T11" fmla="*/ 202 h 304"/>
                  <a:gd name="T12" fmla="*/ 51 w 117"/>
                  <a:gd name="T13" fmla="*/ 234 h 304"/>
                  <a:gd name="T14" fmla="*/ 43 w 117"/>
                  <a:gd name="T15" fmla="*/ 269 h 304"/>
                  <a:gd name="T16" fmla="*/ 33 w 117"/>
                  <a:gd name="T17" fmla="*/ 302 h 304"/>
                  <a:gd name="T18" fmla="*/ 25 w 117"/>
                  <a:gd name="T19" fmla="*/ 302 h 304"/>
                  <a:gd name="T20" fmla="*/ 17 w 117"/>
                  <a:gd name="T21" fmla="*/ 302 h 304"/>
                  <a:gd name="T22" fmla="*/ 8 w 117"/>
                  <a:gd name="T23" fmla="*/ 304 h 304"/>
                  <a:gd name="T24" fmla="*/ 0 w 117"/>
                  <a:gd name="T25" fmla="*/ 304 h 304"/>
                  <a:gd name="T26" fmla="*/ 4 w 117"/>
                  <a:gd name="T27" fmla="*/ 289 h 304"/>
                  <a:gd name="T28" fmla="*/ 10 w 117"/>
                  <a:gd name="T29" fmla="*/ 271 h 304"/>
                  <a:gd name="T30" fmla="*/ 19 w 117"/>
                  <a:gd name="T31" fmla="*/ 238 h 304"/>
                  <a:gd name="T32" fmla="*/ 33 w 117"/>
                  <a:gd name="T33" fmla="*/ 181 h 304"/>
                  <a:gd name="T34" fmla="*/ 55 w 117"/>
                  <a:gd name="T35" fmla="*/ 112 h 304"/>
                  <a:gd name="T36" fmla="*/ 72 w 117"/>
                  <a:gd name="T37" fmla="*/ 63 h 304"/>
                  <a:gd name="T38" fmla="*/ 84 w 117"/>
                  <a:gd name="T39" fmla="*/ 30 h 304"/>
                  <a:gd name="T40" fmla="*/ 92 w 117"/>
                  <a:gd name="T41" fmla="*/ 2 h 304"/>
                  <a:gd name="T42" fmla="*/ 100 w 117"/>
                  <a:gd name="T43" fmla="*/ 0 h 304"/>
                  <a:gd name="T44" fmla="*/ 107 w 117"/>
                  <a:gd name="T45" fmla="*/ 2 h 304"/>
                  <a:gd name="T46" fmla="*/ 111 w 117"/>
                  <a:gd name="T47" fmla="*/ 4 h 304"/>
                  <a:gd name="T48" fmla="*/ 117 w 117"/>
                  <a:gd name="T49" fmla="*/ 8 h 304"/>
                  <a:gd name="T50" fmla="*/ 117 w 117"/>
                  <a:gd name="T51" fmla="*/ 12 h 304"/>
                  <a:gd name="T52" fmla="*/ 117 w 117"/>
                  <a:gd name="T53" fmla="*/ 14 h 304"/>
                  <a:gd name="T54" fmla="*/ 117 w 117"/>
                  <a:gd name="T55" fmla="*/ 18 h 304"/>
                  <a:gd name="T56" fmla="*/ 117 w 117"/>
                  <a:gd name="T57" fmla="*/ 22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304"/>
                  <a:gd name="T89" fmla="*/ 117 w 117"/>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304">
                    <a:moveTo>
                      <a:pt x="117" y="22"/>
                    </a:moveTo>
                    <a:lnTo>
                      <a:pt x="104" y="59"/>
                    </a:lnTo>
                    <a:lnTo>
                      <a:pt x="92" y="96"/>
                    </a:lnTo>
                    <a:lnTo>
                      <a:pt x="80" y="132"/>
                    </a:lnTo>
                    <a:lnTo>
                      <a:pt x="70" y="169"/>
                    </a:lnTo>
                    <a:lnTo>
                      <a:pt x="62" y="202"/>
                    </a:lnTo>
                    <a:lnTo>
                      <a:pt x="51" y="234"/>
                    </a:lnTo>
                    <a:lnTo>
                      <a:pt x="43" y="269"/>
                    </a:lnTo>
                    <a:lnTo>
                      <a:pt x="33" y="302"/>
                    </a:lnTo>
                    <a:lnTo>
                      <a:pt x="25" y="302"/>
                    </a:lnTo>
                    <a:lnTo>
                      <a:pt x="17" y="302"/>
                    </a:lnTo>
                    <a:lnTo>
                      <a:pt x="8" y="304"/>
                    </a:lnTo>
                    <a:lnTo>
                      <a:pt x="0" y="304"/>
                    </a:lnTo>
                    <a:lnTo>
                      <a:pt x="4" y="289"/>
                    </a:lnTo>
                    <a:lnTo>
                      <a:pt x="10" y="271"/>
                    </a:lnTo>
                    <a:lnTo>
                      <a:pt x="19" y="238"/>
                    </a:lnTo>
                    <a:lnTo>
                      <a:pt x="33" y="181"/>
                    </a:lnTo>
                    <a:lnTo>
                      <a:pt x="55" y="112"/>
                    </a:lnTo>
                    <a:lnTo>
                      <a:pt x="72" y="63"/>
                    </a:lnTo>
                    <a:lnTo>
                      <a:pt x="84" y="30"/>
                    </a:lnTo>
                    <a:lnTo>
                      <a:pt x="92" y="2"/>
                    </a:lnTo>
                    <a:lnTo>
                      <a:pt x="100" y="0"/>
                    </a:lnTo>
                    <a:lnTo>
                      <a:pt x="107" y="2"/>
                    </a:lnTo>
                    <a:lnTo>
                      <a:pt x="111" y="4"/>
                    </a:lnTo>
                    <a:lnTo>
                      <a:pt x="117" y="8"/>
                    </a:lnTo>
                    <a:lnTo>
                      <a:pt x="117" y="12"/>
                    </a:lnTo>
                    <a:lnTo>
                      <a:pt x="117" y="14"/>
                    </a:lnTo>
                    <a:lnTo>
                      <a:pt x="117" y="18"/>
                    </a:lnTo>
                    <a:lnTo>
                      <a:pt x="117" y="22"/>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2" name="Freeform 593"/>
              <p:cNvSpPr>
                <a:spLocks/>
              </p:cNvSpPr>
              <p:nvPr/>
            </p:nvSpPr>
            <p:spPr bwMode="auto">
              <a:xfrm>
                <a:off x="3490" y="1303"/>
                <a:ext cx="129" cy="288"/>
              </a:xfrm>
              <a:custGeom>
                <a:avLst/>
                <a:gdLst>
                  <a:gd name="T0" fmla="*/ 129 w 129"/>
                  <a:gd name="T1" fmla="*/ 14 h 288"/>
                  <a:gd name="T2" fmla="*/ 125 w 129"/>
                  <a:gd name="T3" fmla="*/ 25 h 288"/>
                  <a:gd name="T4" fmla="*/ 123 w 129"/>
                  <a:gd name="T5" fmla="*/ 29 h 288"/>
                  <a:gd name="T6" fmla="*/ 121 w 129"/>
                  <a:gd name="T7" fmla="*/ 35 h 288"/>
                  <a:gd name="T8" fmla="*/ 117 w 129"/>
                  <a:gd name="T9" fmla="*/ 39 h 288"/>
                  <a:gd name="T10" fmla="*/ 108 w 129"/>
                  <a:gd name="T11" fmla="*/ 69 h 288"/>
                  <a:gd name="T12" fmla="*/ 98 w 129"/>
                  <a:gd name="T13" fmla="*/ 102 h 288"/>
                  <a:gd name="T14" fmla="*/ 90 w 129"/>
                  <a:gd name="T15" fmla="*/ 133 h 288"/>
                  <a:gd name="T16" fmla="*/ 80 w 129"/>
                  <a:gd name="T17" fmla="*/ 163 h 288"/>
                  <a:gd name="T18" fmla="*/ 72 w 129"/>
                  <a:gd name="T19" fmla="*/ 194 h 288"/>
                  <a:gd name="T20" fmla="*/ 61 w 129"/>
                  <a:gd name="T21" fmla="*/ 224 h 288"/>
                  <a:gd name="T22" fmla="*/ 53 w 129"/>
                  <a:gd name="T23" fmla="*/ 257 h 288"/>
                  <a:gd name="T24" fmla="*/ 43 w 129"/>
                  <a:gd name="T25" fmla="*/ 288 h 288"/>
                  <a:gd name="T26" fmla="*/ 33 w 129"/>
                  <a:gd name="T27" fmla="*/ 288 h 288"/>
                  <a:gd name="T28" fmla="*/ 23 w 129"/>
                  <a:gd name="T29" fmla="*/ 288 h 288"/>
                  <a:gd name="T30" fmla="*/ 10 w 129"/>
                  <a:gd name="T31" fmla="*/ 288 h 288"/>
                  <a:gd name="T32" fmla="*/ 0 w 129"/>
                  <a:gd name="T33" fmla="*/ 286 h 288"/>
                  <a:gd name="T34" fmla="*/ 2 w 129"/>
                  <a:gd name="T35" fmla="*/ 267 h 288"/>
                  <a:gd name="T36" fmla="*/ 6 w 129"/>
                  <a:gd name="T37" fmla="*/ 251 h 288"/>
                  <a:gd name="T38" fmla="*/ 14 w 129"/>
                  <a:gd name="T39" fmla="*/ 224 h 288"/>
                  <a:gd name="T40" fmla="*/ 29 w 129"/>
                  <a:gd name="T41" fmla="*/ 180 h 288"/>
                  <a:gd name="T42" fmla="*/ 39 w 129"/>
                  <a:gd name="T43" fmla="*/ 151 h 288"/>
                  <a:gd name="T44" fmla="*/ 53 w 129"/>
                  <a:gd name="T45" fmla="*/ 100 h 288"/>
                  <a:gd name="T46" fmla="*/ 68 w 129"/>
                  <a:gd name="T47" fmla="*/ 47 h 288"/>
                  <a:gd name="T48" fmla="*/ 78 w 129"/>
                  <a:gd name="T49" fmla="*/ 14 h 288"/>
                  <a:gd name="T50" fmla="*/ 82 w 129"/>
                  <a:gd name="T51" fmla="*/ 23 h 288"/>
                  <a:gd name="T52" fmla="*/ 84 w 129"/>
                  <a:gd name="T53" fmla="*/ 27 h 288"/>
                  <a:gd name="T54" fmla="*/ 86 w 129"/>
                  <a:gd name="T55" fmla="*/ 31 h 288"/>
                  <a:gd name="T56" fmla="*/ 90 w 129"/>
                  <a:gd name="T57" fmla="*/ 33 h 288"/>
                  <a:gd name="T58" fmla="*/ 94 w 129"/>
                  <a:gd name="T59" fmla="*/ 27 h 288"/>
                  <a:gd name="T60" fmla="*/ 96 w 129"/>
                  <a:gd name="T61" fmla="*/ 18 h 288"/>
                  <a:gd name="T62" fmla="*/ 100 w 129"/>
                  <a:gd name="T63" fmla="*/ 8 h 288"/>
                  <a:gd name="T64" fmla="*/ 102 w 129"/>
                  <a:gd name="T65" fmla="*/ 0 h 288"/>
                  <a:gd name="T66" fmla="*/ 108 w 129"/>
                  <a:gd name="T67" fmla="*/ 0 h 288"/>
                  <a:gd name="T68" fmla="*/ 117 w 129"/>
                  <a:gd name="T69" fmla="*/ 0 h 288"/>
                  <a:gd name="T70" fmla="*/ 123 w 129"/>
                  <a:gd name="T71" fmla="*/ 0 h 288"/>
                  <a:gd name="T72" fmla="*/ 129 w 129"/>
                  <a:gd name="T73" fmla="*/ 0 h 288"/>
                  <a:gd name="T74" fmla="*/ 129 w 129"/>
                  <a:gd name="T75" fmla="*/ 4 h 288"/>
                  <a:gd name="T76" fmla="*/ 129 w 129"/>
                  <a:gd name="T77" fmla="*/ 6 h 288"/>
                  <a:gd name="T78" fmla="*/ 129 w 129"/>
                  <a:gd name="T79" fmla="*/ 10 h 288"/>
                  <a:gd name="T80" fmla="*/ 129 w 129"/>
                  <a:gd name="T81" fmla="*/ 14 h 2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9"/>
                  <a:gd name="T124" fmla="*/ 0 h 288"/>
                  <a:gd name="T125" fmla="*/ 129 w 129"/>
                  <a:gd name="T126" fmla="*/ 288 h 2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9" h="288">
                    <a:moveTo>
                      <a:pt x="129" y="14"/>
                    </a:moveTo>
                    <a:lnTo>
                      <a:pt x="125" y="25"/>
                    </a:lnTo>
                    <a:lnTo>
                      <a:pt x="123" y="29"/>
                    </a:lnTo>
                    <a:lnTo>
                      <a:pt x="121" y="35"/>
                    </a:lnTo>
                    <a:lnTo>
                      <a:pt x="117" y="39"/>
                    </a:lnTo>
                    <a:lnTo>
                      <a:pt x="108" y="69"/>
                    </a:lnTo>
                    <a:lnTo>
                      <a:pt x="98" y="102"/>
                    </a:lnTo>
                    <a:lnTo>
                      <a:pt x="90" y="133"/>
                    </a:lnTo>
                    <a:lnTo>
                      <a:pt x="80" y="163"/>
                    </a:lnTo>
                    <a:lnTo>
                      <a:pt x="72" y="194"/>
                    </a:lnTo>
                    <a:lnTo>
                      <a:pt x="61" y="224"/>
                    </a:lnTo>
                    <a:lnTo>
                      <a:pt x="53" y="257"/>
                    </a:lnTo>
                    <a:lnTo>
                      <a:pt x="43" y="288"/>
                    </a:lnTo>
                    <a:lnTo>
                      <a:pt x="33" y="288"/>
                    </a:lnTo>
                    <a:lnTo>
                      <a:pt x="23" y="288"/>
                    </a:lnTo>
                    <a:lnTo>
                      <a:pt x="10" y="288"/>
                    </a:lnTo>
                    <a:lnTo>
                      <a:pt x="0" y="286"/>
                    </a:lnTo>
                    <a:lnTo>
                      <a:pt x="2" y="267"/>
                    </a:lnTo>
                    <a:lnTo>
                      <a:pt x="6" y="251"/>
                    </a:lnTo>
                    <a:lnTo>
                      <a:pt x="14" y="224"/>
                    </a:lnTo>
                    <a:lnTo>
                      <a:pt x="29" y="180"/>
                    </a:lnTo>
                    <a:lnTo>
                      <a:pt x="39" y="151"/>
                    </a:lnTo>
                    <a:lnTo>
                      <a:pt x="53" y="100"/>
                    </a:lnTo>
                    <a:lnTo>
                      <a:pt x="68" y="47"/>
                    </a:lnTo>
                    <a:lnTo>
                      <a:pt x="78" y="14"/>
                    </a:lnTo>
                    <a:lnTo>
                      <a:pt x="82" y="23"/>
                    </a:lnTo>
                    <a:lnTo>
                      <a:pt x="84" y="27"/>
                    </a:lnTo>
                    <a:lnTo>
                      <a:pt x="86" y="31"/>
                    </a:lnTo>
                    <a:lnTo>
                      <a:pt x="90" y="33"/>
                    </a:lnTo>
                    <a:lnTo>
                      <a:pt x="94" y="27"/>
                    </a:lnTo>
                    <a:lnTo>
                      <a:pt x="96" y="18"/>
                    </a:lnTo>
                    <a:lnTo>
                      <a:pt x="100" y="8"/>
                    </a:lnTo>
                    <a:lnTo>
                      <a:pt x="102" y="0"/>
                    </a:lnTo>
                    <a:lnTo>
                      <a:pt x="108" y="0"/>
                    </a:lnTo>
                    <a:lnTo>
                      <a:pt x="117" y="0"/>
                    </a:lnTo>
                    <a:lnTo>
                      <a:pt x="123" y="0"/>
                    </a:lnTo>
                    <a:lnTo>
                      <a:pt x="129" y="0"/>
                    </a:lnTo>
                    <a:lnTo>
                      <a:pt x="129" y="4"/>
                    </a:lnTo>
                    <a:lnTo>
                      <a:pt x="129" y="6"/>
                    </a:lnTo>
                    <a:lnTo>
                      <a:pt x="129" y="10"/>
                    </a:lnTo>
                    <a:lnTo>
                      <a:pt x="129" y="1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3" name="Freeform 594"/>
              <p:cNvSpPr>
                <a:spLocks/>
              </p:cNvSpPr>
              <p:nvPr/>
            </p:nvSpPr>
            <p:spPr bwMode="auto">
              <a:xfrm>
                <a:off x="3408" y="1293"/>
                <a:ext cx="143" cy="296"/>
              </a:xfrm>
              <a:custGeom>
                <a:avLst/>
                <a:gdLst>
                  <a:gd name="T0" fmla="*/ 131 w 143"/>
                  <a:gd name="T1" fmla="*/ 75 h 296"/>
                  <a:gd name="T2" fmla="*/ 107 w 143"/>
                  <a:gd name="T3" fmla="*/ 175 h 296"/>
                  <a:gd name="T4" fmla="*/ 88 w 143"/>
                  <a:gd name="T5" fmla="*/ 243 h 296"/>
                  <a:gd name="T6" fmla="*/ 76 w 143"/>
                  <a:gd name="T7" fmla="*/ 277 h 296"/>
                  <a:gd name="T8" fmla="*/ 62 w 143"/>
                  <a:gd name="T9" fmla="*/ 296 h 296"/>
                  <a:gd name="T10" fmla="*/ 43 w 143"/>
                  <a:gd name="T11" fmla="*/ 296 h 296"/>
                  <a:gd name="T12" fmla="*/ 27 w 143"/>
                  <a:gd name="T13" fmla="*/ 296 h 296"/>
                  <a:gd name="T14" fmla="*/ 8 w 143"/>
                  <a:gd name="T15" fmla="*/ 296 h 296"/>
                  <a:gd name="T16" fmla="*/ 6 w 143"/>
                  <a:gd name="T17" fmla="*/ 271 h 296"/>
                  <a:gd name="T18" fmla="*/ 17 w 143"/>
                  <a:gd name="T19" fmla="*/ 224 h 296"/>
                  <a:gd name="T20" fmla="*/ 41 w 143"/>
                  <a:gd name="T21" fmla="*/ 143 h 296"/>
                  <a:gd name="T22" fmla="*/ 64 w 143"/>
                  <a:gd name="T23" fmla="*/ 69 h 296"/>
                  <a:gd name="T24" fmla="*/ 76 w 143"/>
                  <a:gd name="T25" fmla="*/ 35 h 296"/>
                  <a:gd name="T26" fmla="*/ 82 w 143"/>
                  <a:gd name="T27" fmla="*/ 20 h 296"/>
                  <a:gd name="T28" fmla="*/ 86 w 143"/>
                  <a:gd name="T29" fmla="*/ 22 h 296"/>
                  <a:gd name="T30" fmla="*/ 86 w 143"/>
                  <a:gd name="T31" fmla="*/ 30 h 296"/>
                  <a:gd name="T32" fmla="*/ 72 w 143"/>
                  <a:gd name="T33" fmla="*/ 88 h 296"/>
                  <a:gd name="T34" fmla="*/ 41 w 143"/>
                  <a:gd name="T35" fmla="*/ 185 h 296"/>
                  <a:gd name="T36" fmla="*/ 29 w 143"/>
                  <a:gd name="T37" fmla="*/ 232 h 296"/>
                  <a:gd name="T38" fmla="*/ 33 w 143"/>
                  <a:gd name="T39" fmla="*/ 232 h 296"/>
                  <a:gd name="T40" fmla="*/ 55 w 143"/>
                  <a:gd name="T41" fmla="*/ 163 h 296"/>
                  <a:gd name="T42" fmla="*/ 82 w 143"/>
                  <a:gd name="T43" fmla="*/ 75 h 296"/>
                  <a:gd name="T44" fmla="*/ 94 w 143"/>
                  <a:gd name="T45" fmla="*/ 33 h 296"/>
                  <a:gd name="T46" fmla="*/ 98 w 143"/>
                  <a:gd name="T47" fmla="*/ 10 h 296"/>
                  <a:gd name="T48" fmla="*/ 105 w 143"/>
                  <a:gd name="T49" fmla="*/ 0 h 296"/>
                  <a:gd name="T50" fmla="*/ 113 w 143"/>
                  <a:gd name="T51" fmla="*/ 2 h 296"/>
                  <a:gd name="T52" fmla="*/ 117 w 143"/>
                  <a:gd name="T53" fmla="*/ 12 h 296"/>
                  <a:gd name="T54" fmla="*/ 111 w 143"/>
                  <a:gd name="T55" fmla="*/ 33 h 296"/>
                  <a:gd name="T56" fmla="*/ 96 w 143"/>
                  <a:gd name="T57" fmla="*/ 81 h 296"/>
                  <a:gd name="T58" fmla="*/ 68 w 143"/>
                  <a:gd name="T59" fmla="*/ 181 h 296"/>
                  <a:gd name="T60" fmla="*/ 47 w 143"/>
                  <a:gd name="T61" fmla="*/ 257 h 296"/>
                  <a:gd name="T62" fmla="*/ 53 w 143"/>
                  <a:gd name="T63" fmla="*/ 253 h 296"/>
                  <a:gd name="T64" fmla="*/ 78 w 143"/>
                  <a:gd name="T65" fmla="*/ 171 h 296"/>
                  <a:gd name="T66" fmla="*/ 109 w 143"/>
                  <a:gd name="T67" fmla="*/ 69 h 296"/>
                  <a:gd name="T68" fmla="*/ 123 w 143"/>
                  <a:gd name="T69" fmla="*/ 22 h 296"/>
                  <a:gd name="T70" fmla="*/ 129 w 143"/>
                  <a:gd name="T71" fmla="*/ 6 h 296"/>
                  <a:gd name="T72" fmla="*/ 135 w 143"/>
                  <a:gd name="T73" fmla="*/ 2 h 296"/>
                  <a:gd name="T74" fmla="*/ 139 w 143"/>
                  <a:gd name="T75" fmla="*/ 4 h 296"/>
                  <a:gd name="T76" fmla="*/ 143 w 143"/>
                  <a:gd name="T77" fmla="*/ 12 h 296"/>
                  <a:gd name="T78" fmla="*/ 143 w 143"/>
                  <a:gd name="T79" fmla="*/ 22 h 2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3"/>
                  <a:gd name="T121" fmla="*/ 0 h 296"/>
                  <a:gd name="T122" fmla="*/ 143 w 143"/>
                  <a:gd name="T123" fmla="*/ 296 h 2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3" h="296">
                    <a:moveTo>
                      <a:pt x="143" y="26"/>
                    </a:moveTo>
                    <a:lnTo>
                      <a:pt x="131" y="75"/>
                    </a:lnTo>
                    <a:lnTo>
                      <a:pt x="119" y="126"/>
                    </a:lnTo>
                    <a:lnTo>
                      <a:pt x="107" y="175"/>
                    </a:lnTo>
                    <a:lnTo>
                      <a:pt x="94" y="226"/>
                    </a:lnTo>
                    <a:lnTo>
                      <a:pt x="88" y="243"/>
                    </a:lnTo>
                    <a:lnTo>
                      <a:pt x="82" y="261"/>
                    </a:lnTo>
                    <a:lnTo>
                      <a:pt x="76" y="277"/>
                    </a:lnTo>
                    <a:lnTo>
                      <a:pt x="70" y="296"/>
                    </a:lnTo>
                    <a:lnTo>
                      <a:pt x="62" y="296"/>
                    </a:lnTo>
                    <a:lnTo>
                      <a:pt x="53" y="296"/>
                    </a:lnTo>
                    <a:lnTo>
                      <a:pt x="43" y="296"/>
                    </a:lnTo>
                    <a:lnTo>
                      <a:pt x="35" y="296"/>
                    </a:lnTo>
                    <a:lnTo>
                      <a:pt x="27" y="296"/>
                    </a:lnTo>
                    <a:lnTo>
                      <a:pt x="17" y="296"/>
                    </a:lnTo>
                    <a:lnTo>
                      <a:pt x="8" y="296"/>
                    </a:lnTo>
                    <a:lnTo>
                      <a:pt x="0" y="296"/>
                    </a:lnTo>
                    <a:lnTo>
                      <a:pt x="6" y="271"/>
                    </a:lnTo>
                    <a:lnTo>
                      <a:pt x="13" y="247"/>
                    </a:lnTo>
                    <a:lnTo>
                      <a:pt x="17" y="224"/>
                    </a:lnTo>
                    <a:lnTo>
                      <a:pt x="23" y="200"/>
                    </a:lnTo>
                    <a:lnTo>
                      <a:pt x="41" y="143"/>
                    </a:lnTo>
                    <a:lnTo>
                      <a:pt x="53" y="100"/>
                    </a:lnTo>
                    <a:lnTo>
                      <a:pt x="64" y="69"/>
                    </a:lnTo>
                    <a:lnTo>
                      <a:pt x="70" y="47"/>
                    </a:lnTo>
                    <a:lnTo>
                      <a:pt x="76" y="35"/>
                    </a:lnTo>
                    <a:lnTo>
                      <a:pt x="78" y="26"/>
                    </a:lnTo>
                    <a:lnTo>
                      <a:pt x="82" y="20"/>
                    </a:lnTo>
                    <a:lnTo>
                      <a:pt x="84" y="18"/>
                    </a:lnTo>
                    <a:lnTo>
                      <a:pt x="86" y="22"/>
                    </a:lnTo>
                    <a:lnTo>
                      <a:pt x="86" y="24"/>
                    </a:lnTo>
                    <a:lnTo>
                      <a:pt x="86" y="30"/>
                    </a:lnTo>
                    <a:lnTo>
                      <a:pt x="84" y="39"/>
                    </a:lnTo>
                    <a:lnTo>
                      <a:pt x="72" y="88"/>
                    </a:lnTo>
                    <a:lnTo>
                      <a:pt x="58" y="137"/>
                    </a:lnTo>
                    <a:lnTo>
                      <a:pt x="41" y="185"/>
                    </a:lnTo>
                    <a:lnTo>
                      <a:pt x="27" y="234"/>
                    </a:lnTo>
                    <a:lnTo>
                      <a:pt x="29" y="232"/>
                    </a:lnTo>
                    <a:lnTo>
                      <a:pt x="31" y="232"/>
                    </a:lnTo>
                    <a:lnTo>
                      <a:pt x="33" y="232"/>
                    </a:lnTo>
                    <a:lnTo>
                      <a:pt x="35" y="230"/>
                    </a:lnTo>
                    <a:lnTo>
                      <a:pt x="55" y="163"/>
                    </a:lnTo>
                    <a:lnTo>
                      <a:pt x="70" y="114"/>
                    </a:lnTo>
                    <a:lnTo>
                      <a:pt x="82" y="75"/>
                    </a:lnTo>
                    <a:lnTo>
                      <a:pt x="90" y="51"/>
                    </a:lnTo>
                    <a:lnTo>
                      <a:pt x="94" y="33"/>
                    </a:lnTo>
                    <a:lnTo>
                      <a:pt x="96" y="20"/>
                    </a:lnTo>
                    <a:lnTo>
                      <a:pt x="98" y="10"/>
                    </a:lnTo>
                    <a:lnTo>
                      <a:pt x="100" y="0"/>
                    </a:lnTo>
                    <a:lnTo>
                      <a:pt x="105" y="0"/>
                    </a:lnTo>
                    <a:lnTo>
                      <a:pt x="109" y="2"/>
                    </a:lnTo>
                    <a:lnTo>
                      <a:pt x="113" y="2"/>
                    </a:lnTo>
                    <a:lnTo>
                      <a:pt x="119" y="4"/>
                    </a:lnTo>
                    <a:lnTo>
                      <a:pt x="117" y="12"/>
                    </a:lnTo>
                    <a:lnTo>
                      <a:pt x="115" y="20"/>
                    </a:lnTo>
                    <a:lnTo>
                      <a:pt x="111" y="33"/>
                    </a:lnTo>
                    <a:lnTo>
                      <a:pt x="105" y="53"/>
                    </a:lnTo>
                    <a:lnTo>
                      <a:pt x="96" y="81"/>
                    </a:lnTo>
                    <a:lnTo>
                      <a:pt x="84" y="122"/>
                    </a:lnTo>
                    <a:lnTo>
                      <a:pt x="68" y="181"/>
                    </a:lnTo>
                    <a:lnTo>
                      <a:pt x="45" y="257"/>
                    </a:lnTo>
                    <a:lnTo>
                      <a:pt x="47" y="257"/>
                    </a:lnTo>
                    <a:lnTo>
                      <a:pt x="49" y="255"/>
                    </a:lnTo>
                    <a:lnTo>
                      <a:pt x="53" y="253"/>
                    </a:lnTo>
                    <a:lnTo>
                      <a:pt x="55" y="251"/>
                    </a:lnTo>
                    <a:lnTo>
                      <a:pt x="78" y="171"/>
                    </a:lnTo>
                    <a:lnTo>
                      <a:pt x="96" y="112"/>
                    </a:lnTo>
                    <a:lnTo>
                      <a:pt x="109" y="69"/>
                    </a:lnTo>
                    <a:lnTo>
                      <a:pt x="117" y="41"/>
                    </a:lnTo>
                    <a:lnTo>
                      <a:pt x="123" y="22"/>
                    </a:lnTo>
                    <a:lnTo>
                      <a:pt x="127" y="12"/>
                    </a:lnTo>
                    <a:lnTo>
                      <a:pt x="129" y="6"/>
                    </a:lnTo>
                    <a:lnTo>
                      <a:pt x="131" y="2"/>
                    </a:lnTo>
                    <a:lnTo>
                      <a:pt x="135" y="2"/>
                    </a:lnTo>
                    <a:lnTo>
                      <a:pt x="137" y="2"/>
                    </a:lnTo>
                    <a:lnTo>
                      <a:pt x="139" y="4"/>
                    </a:lnTo>
                    <a:lnTo>
                      <a:pt x="143" y="6"/>
                    </a:lnTo>
                    <a:lnTo>
                      <a:pt x="143" y="12"/>
                    </a:lnTo>
                    <a:lnTo>
                      <a:pt x="143" y="18"/>
                    </a:lnTo>
                    <a:lnTo>
                      <a:pt x="143" y="22"/>
                    </a:lnTo>
                    <a:lnTo>
                      <a:pt x="143" y="26"/>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4" name="Freeform 595"/>
              <p:cNvSpPr>
                <a:spLocks/>
              </p:cNvSpPr>
              <p:nvPr/>
            </p:nvSpPr>
            <p:spPr bwMode="auto">
              <a:xfrm>
                <a:off x="3345" y="1309"/>
                <a:ext cx="112" cy="280"/>
              </a:xfrm>
              <a:custGeom>
                <a:avLst/>
                <a:gdLst>
                  <a:gd name="T0" fmla="*/ 112 w 112"/>
                  <a:gd name="T1" fmla="*/ 19 h 280"/>
                  <a:gd name="T2" fmla="*/ 100 w 112"/>
                  <a:gd name="T3" fmla="*/ 57 h 280"/>
                  <a:gd name="T4" fmla="*/ 88 w 112"/>
                  <a:gd name="T5" fmla="*/ 88 h 280"/>
                  <a:gd name="T6" fmla="*/ 78 w 112"/>
                  <a:gd name="T7" fmla="*/ 114 h 280"/>
                  <a:gd name="T8" fmla="*/ 73 w 112"/>
                  <a:gd name="T9" fmla="*/ 129 h 280"/>
                  <a:gd name="T10" fmla="*/ 76 w 112"/>
                  <a:gd name="T11" fmla="*/ 129 h 280"/>
                  <a:gd name="T12" fmla="*/ 76 w 112"/>
                  <a:gd name="T13" fmla="*/ 129 h 280"/>
                  <a:gd name="T14" fmla="*/ 78 w 112"/>
                  <a:gd name="T15" fmla="*/ 129 h 280"/>
                  <a:gd name="T16" fmla="*/ 78 w 112"/>
                  <a:gd name="T17" fmla="*/ 129 h 280"/>
                  <a:gd name="T18" fmla="*/ 84 w 112"/>
                  <a:gd name="T19" fmla="*/ 116 h 280"/>
                  <a:gd name="T20" fmla="*/ 88 w 112"/>
                  <a:gd name="T21" fmla="*/ 106 h 280"/>
                  <a:gd name="T22" fmla="*/ 92 w 112"/>
                  <a:gd name="T23" fmla="*/ 94 h 280"/>
                  <a:gd name="T24" fmla="*/ 98 w 112"/>
                  <a:gd name="T25" fmla="*/ 84 h 280"/>
                  <a:gd name="T26" fmla="*/ 92 w 112"/>
                  <a:gd name="T27" fmla="*/ 110 h 280"/>
                  <a:gd name="T28" fmla="*/ 86 w 112"/>
                  <a:gd name="T29" fmla="*/ 133 h 280"/>
                  <a:gd name="T30" fmla="*/ 80 w 112"/>
                  <a:gd name="T31" fmla="*/ 157 h 280"/>
                  <a:gd name="T32" fmla="*/ 71 w 112"/>
                  <a:gd name="T33" fmla="*/ 194 h 280"/>
                  <a:gd name="T34" fmla="*/ 63 w 112"/>
                  <a:gd name="T35" fmla="*/ 214 h 280"/>
                  <a:gd name="T36" fmla="*/ 57 w 112"/>
                  <a:gd name="T37" fmla="*/ 237 h 280"/>
                  <a:gd name="T38" fmla="*/ 49 w 112"/>
                  <a:gd name="T39" fmla="*/ 257 h 280"/>
                  <a:gd name="T40" fmla="*/ 41 w 112"/>
                  <a:gd name="T41" fmla="*/ 280 h 280"/>
                  <a:gd name="T42" fmla="*/ 33 w 112"/>
                  <a:gd name="T43" fmla="*/ 280 h 280"/>
                  <a:gd name="T44" fmla="*/ 22 w 112"/>
                  <a:gd name="T45" fmla="*/ 280 h 280"/>
                  <a:gd name="T46" fmla="*/ 14 w 112"/>
                  <a:gd name="T47" fmla="*/ 280 h 280"/>
                  <a:gd name="T48" fmla="*/ 4 w 112"/>
                  <a:gd name="T49" fmla="*/ 280 h 280"/>
                  <a:gd name="T50" fmla="*/ 4 w 112"/>
                  <a:gd name="T51" fmla="*/ 275 h 280"/>
                  <a:gd name="T52" fmla="*/ 6 w 112"/>
                  <a:gd name="T53" fmla="*/ 271 h 280"/>
                  <a:gd name="T54" fmla="*/ 8 w 112"/>
                  <a:gd name="T55" fmla="*/ 267 h 280"/>
                  <a:gd name="T56" fmla="*/ 8 w 112"/>
                  <a:gd name="T57" fmla="*/ 263 h 280"/>
                  <a:gd name="T58" fmla="*/ 6 w 112"/>
                  <a:gd name="T59" fmla="*/ 261 h 280"/>
                  <a:gd name="T60" fmla="*/ 4 w 112"/>
                  <a:gd name="T61" fmla="*/ 259 h 280"/>
                  <a:gd name="T62" fmla="*/ 2 w 112"/>
                  <a:gd name="T63" fmla="*/ 259 h 280"/>
                  <a:gd name="T64" fmla="*/ 0 w 112"/>
                  <a:gd name="T65" fmla="*/ 257 h 280"/>
                  <a:gd name="T66" fmla="*/ 2 w 112"/>
                  <a:gd name="T67" fmla="*/ 249 h 280"/>
                  <a:gd name="T68" fmla="*/ 2 w 112"/>
                  <a:gd name="T69" fmla="*/ 241 h 280"/>
                  <a:gd name="T70" fmla="*/ 4 w 112"/>
                  <a:gd name="T71" fmla="*/ 233 h 280"/>
                  <a:gd name="T72" fmla="*/ 4 w 112"/>
                  <a:gd name="T73" fmla="*/ 227 h 280"/>
                  <a:gd name="T74" fmla="*/ 18 w 112"/>
                  <a:gd name="T75" fmla="*/ 186 h 280"/>
                  <a:gd name="T76" fmla="*/ 31 w 112"/>
                  <a:gd name="T77" fmla="*/ 145 h 280"/>
                  <a:gd name="T78" fmla="*/ 43 w 112"/>
                  <a:gd name="T79" fmla="*/ 106 h 280"/>
                  <a:gd name="T80" fmla="*/ 57 w 112"/>
                  <a:gd name="T81" fmla="*/ 67 h 280"/>
                  <a:gd name="T82" fmla="*/ 59 w 112"/>
                  <a:gd name="T83" fmla="*/ 67 h 280"/>
                  <a:gd name="T84" fmla="*/ 63 w 112"/>
                  <a:gd name="T85" fmla="*/ 67 h 280"/>
                  <a:gd name="T86" fmla="*/ 65 w 112"/>
                  <a:gd name="T87" fmla="*/ 70 h 280"/>
                  <a:gd name="T88" fmla="*/ 69 w 112"/>
                  <a:gd name="T89" fmla="*/ 70 h 280"/>
                  <a:gd name="T90" fmla="*/ 76 w 112"/>
                  <a:gd name="T91" fmla="*/ 53 h 280"/>
                  <a:gd name="T92" fmla="*/ 82 w 112"/>
                  <a:gd name="T93" fmla="*/ 35 h 280"/>
                  <a:gd name="T94" fmla="*/ 88 w 112"/>
                  <a:gd name="T95" fmla="*/ 19 h 280"/>
                  <a:gd name="T96" fmla="*/ 96 w 112"/>
                  <a:gd name="T97" fmla="*/ 0 h 280"/>
                  <a:gd name="T98" fmla="*/ 100 w 112"/>
                  <a:gd name="T99" fmla="*/ 0 h 280"/>
                  <a:gd name="T100" fmla="*/ 104 w 112"/>
                  <a:gd name="T101" fmla="*/ 0 h 280"/>
                  <a:gd name="T102" fmla="*/ 108 w 112"/>
                  <a:gd name="T103" fmla="*/ 0 h 280"/>
                  <a:gd name="T104" fmla="*/ 112 w 112"/>
                  <a:gd name="T105" fmla="*/ 0 h 280"/>
                  <a:gd name="T106" fmla="*/ 112 w 112"/>
                  <a:gd name="T107" fmla="*/ 4 h 280"/>
                  <a:gd name="T108" fmla="*/ 112 w 112"/>
                  <a:gd name="T109" fmla="*/ 8 h 280"/>
                  <a:gd name="T110" fmla="*/ 112 w 112"/>
                  <a:gd name="T111" fmla="*/ 12 h 280"/>
                  <a:gd name="T112" fmla="*/ 112 w 112"/>
                  <a:gd name="T113" fmla="*/ 19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
                  <a:gd name="T172" fmla="*/ 0 h 280"/>
                  <a:gd name="T173" fmla="*/ 112 w 112"/>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 h="280">
                    <a:moveTo>
                      <a:pt x="112" y="19"/>
                    </a:moveTo>
                    <a:lnTo>
                      <a:pt x="100" y="57"/>
                    </a:lnTo>
                    <a:lnTo>
                      <a:pt x="88" y="88"/>
                    </a:lnTo>
                    <a:lnTo>
                      <a:pt x="78" y="114"/>
                    </a:lnTo>
                    <a:lnTo>
                      <a:pt x="73" y="129"/>
                    </a:lnTo>
                    <a:lnTo>
                      <a:pt x="76" y="129"/>
                    </a:lnTo>
                    <a:lnTo>
                      <a:pt x="78" y="129"/>
                    </a:lnTo>
                    <a:lnTo>
                      <a:pt x="84" y="116"/>
                    </a:lnTo>
                    <a:lnTo>
                      <a:pt x="88" y="106"/>
                    </a:lnTo>
                    <a:lnTo>
                      <a:pt x="92" y="94"/>
                    </a:lnTo>
                    <a:lnTo>
                      <a:pt x="98" y="84"/>
                    </a:lnTo>
                    <a:lnTo>
                      <a:pt x="92" y="110"/>
                    </a:lnTo>
                    <a:lnTo>
                      <a:pt x="86" y="133"/>
                    </a:lnTo>
                    <a:lnTo>
                      <a:pt x="80" y="157"/>
                    </a:lnTo>
                    <a:lnTo>
                      <a:pt x="71" y="194"/>
                    </a:lnTo>
                    <a:lnTo>
                      <a:pt x="63" y="214"/>
                    </a:lnTo>
                    <a:lnTo>
                      <a:pt x="57" y="237"/>
                    </a:lnTo>
                    <a:lnTo>
                      <a:pt x="49" y="257"/>
                    </a:lnTo>
                    <a:lnTo>
                      <a:pt x="41" y="280"/>
                    </a:lnTo>
                    <a:lnTo>
                      <a:pt x="33" y="280"/>
                    </a:lnTo>
                    <a:lnTo>
                      <a:pt x="22" y="280"/>
                    </a:lnTo>
                    <a:lnTo>
                      <a:pt x="14" y="280"/>
                    </a:lnTo>
                    <a:lnTo>
                      <a:pt x="4" y="280"/>
                    </a:lnTo>
                    <a:lnTo>
                      <a:pt x="4" y="275"/>
                    </a:lnTo>
                    <a:lnTo>
                      <a:pt x="6" y="271"/>
                    </a:lnTo>
                    <a:lnTo>
                      <a:pt x="8" y="267"/>
                    </a:lnTo>
                    <a:lnTo>
                      <a:pt x="8" y="263"/>
                    </a:lnTo>
                    <a:lnTo>
                      <a:pt x="6" y="261"/>
                    </a:lnTo>
                    <a:lnTo>
                      <a:pt x="4" y="259"/>
                    </a:lnTo>
                    <a:lnTo>
                      <a:pt x="2" y="259"/>
                    </a:lnTo>
                    <a:lnTo>
                      <a:pt x="0" y="257"/>
                    </a:lnTo>
                    <a:lnTo>
                      <a:pt x="2" y="249"/>
                    </a:lnTo>
                    <a:lnTo>
                      <a:pt x="2" y="241"/>
                    </a:lnTo>
                    <a:lnTo>
                      <a:pt x="4" y="233"/>
                    </a:lnTo>
                    <a:lnTo>
                      <a:pt x="4" y="227"/>
                    </a:lnTo>
                    <a:lnTo>
                      <a:pt x="18" y="186"/>
                    </a:lnTo>
                    <a:lnTo>
                      <a:pt x="31" y="145"/>
                    </a:lnTo>
                    <a:lnTo>
                      <a:pt x="43" y="106"/>
                    </a:lnTo>
                    <a:lnTo>
                      <a:pt x="57" y="67"/>
                    </a:lnTo>
                    <a:lnTo>
                      <a:pt x="59" y="67"/>
                    </a:lnTo>
                    <a:lnTo>
                      <a:pt x="63" y="67"/>
                    </a:lnTo>
                    <a:lnTo>
                      <a:pt x="65" y="70"/>
                    </a:lnTo>
                    <a:lnTo>
                      <a:pt x="69" y="70"/>
                    </a:lnTo>
                    <a:lnTo>
                      <a:pt x="76" y="53"/>
                    </a:lnTo>
                    <a:lnTo>
                      <a:pt x="82" y="35"/>
                    </a:lnTo>
                    <a:lnTo>
                      <a:pt x="88" y="19"/>
                    </a:lnTo>
                    <a:lnTo>
                      <a:pt x="96" y="0"/>
                    </a:lnTo>
                    <a:lnTo>
                      <a:pt x="100" y="0"/>
                    </a:lnTo>
                    <a:lnTo>
                      <a:pt x="104" y="0"/>
                    </a:lnTo>
                    <a:lnTo>
                      <a:pt x="108" y="0"/>
                    </a:lnTo>
                    <a:lnTo>
                      <a:pt x="112" y="0"/>
                    </a:lnTo>
                    <a:lnTo>
                      <a:pt x="112" y="4"/>
                    </a:lnTo>
                    <a:lnTo>
                      <a:pt x="112" y="8"/>
                    </a:lnTo>
                    <a:lnTo>
                      <a:pt x="112" y="12"/>
                    </a:lnTo>
                    <a:lnTo>
                      <a:pt x="112" y="19"/>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5" name="Freeform 596"/>
              <p:cNvSpPr>
                <a:spLocks/>
              </p:cNvSpPr>
              <p:nvPr/>
            </p:nvSpPr>
            <p:spPr bwMode="auto">
              <a:xfrm>
                <a:off x="3322" y="1401"/>
                <a:ext cx="13" cy="135"/>
              </a:xfrm>
              <a:custGeom>
                <a:avLst/>
                <a:gdLst>
                  <a:gd name="T0" fmla="*/ 13 w 13"/>
                  <a:gd name="T1" fmla="*/ 90 h 135"/>
                  <a:gd name="T2" fmla="*/ 11 w 13"/>
                  <a:gd name="T3" fmla="*/ 100 h 135"/>
                  <a:gd name="T4" fmla="*/ 11 w 13"/>
                  <a:gd name="T5" fmla="*/ 112 h 135"/>
                  <a:gd name="T6" fmla="*/ 11 w 13"/>
                  <a:gd name="T7" fmla="*/ 122 h 135"/>
                  <a:gd name="T8" fmla="*/ 9 w 13"/>
                  <a:gd name="T9" fmla="*/ 135 h 135"/>
                  <a:gd name="T10" fmla="*/ 7 w 13"/>
                  <a:gd name="T11" fmla="*/ 135 h 135"/>
                  <a:gd name="T12" fmla="*/ 4 w 13"/>
                  <a:gd name="T13" fmla="*/ 135 h 135"/>
                  <a:gd name="T14" fmla="*/ 2 w 13"/>
                  <a:gd name="T15" fmla="*/ 135 h 135"/>
                  <a:gd name="T16" fmla="*/ 0 w 13"/>
                  <a:gd name="T17" fmla="*/ 135 h 135"/>
                  <a:gd name="T18" fmla="*/ 2 w 13"/>
                  <a:gd name="T19" fmla="*/ 100 h 135"/>
                  <a:gd name="T20" fmla="*/ 2 w 13"/>
                  <a:gd name="T21" fmla="*/ 67 h 135"/>
                  <a:gd name="T22" fmla="*/ 2 w 13"/>
                  <a:gd name="T23" fmla="*/ 33 h 135"/>
                  <a:gd name="T24" fmla="*/ 2 w 13"/>
                  <a:gd name="T25" fmla="*/ 0 h 135"/>
                  <a:gd name="T26" fmla="*/ 4 w 13"/>
                  <a:gd name="T27" fmla="*/ 2 h 135"/>
                  <a:gd name="T28" fmla="*/ 7 w 13"/>
                  <a:gd name="T29" fmla="*/ 2 h 135"/>
                  <a:gd name="T30" fmla="*/ 9 w 13"/>
                  <a:gd name="T31" fmla="*/ 2 h 135"/>
                  <a:gd name="T32" fmla="*/ 11 w 13"/>
                  <a:gd name="T33" fmla="*/ 4 h 135"/>
                  <a:gd name="T34" fmla="*/ 11 w 13"/>
                  <a:gd name="T35" fmla="*/ 26 h 135"/>
                  <a:gd name="T36" fmla="*/ 11 w 13"/>
                  <a:gd name="T37" fmla="*/ 47 h 135"/>
                  <a:gd name="T38" fmla="*/ 11 w 13"/>
                  <a:gd name="T39" fmla="*/ 69 h 135"/>
                  <a:gd name="T40" fmla="*/ 13 w 13"/>
                  <a:gd name="T41" fmla="*/ 9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35"/>
                  <a:gd name="T65" fmla="*/ 13 w 13"/>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35">
                    <a:moveTo>
                      <a:pt x="13" y="90"/>
                    </a:moveTo>
                    <a:lnTo>
                      <a:pt x="11" y="100"/>
                    </a:lnTo>
                    <a:lnTo>
                      <a:pt x="11" y="112"/>
                    </a:lnTo>
                    <a:lnTo>
                      <a:pt x="11" y="122"/>
                    </a:lnTo>
                    <a:lnTo>
                      <a:pt x="9" y="135"/>
                    </a:lnTo>
                    <a:lnTo>
                      <a:pt x="7" y="135"/>
                    </a:lnTo>
                    <a:lnTo>
                      <a:pt x="4" y="135"/>
                    </a:lnTo>
                    <a:lnTo>
                      <a:pt x="2" y="135"/>
                    </a:lnTo>
                    <a:lnTo>
                      <a:pt x="0" y="135"/>
                    </a:lnTo>
                    <a:lnTo>
                      <a:pt x="2" y="100"/>
                    </a:lnTo>
                    <a:lnTo>
                      <a:pt x="2" y="67"/>
                    </a:lnTo>
                    <a:lnTo>
                      <a:pt x="2" y="33"/>
                    </a:lnTo>
                    <a:lnTo>
                      <a:pt x="2" y="0"/>
                    </a:lnTo>
                    <a:lnTo>
                      <a:pt x="4" y="2"/>
                    </a:lnTo>
                    <a:lnTo>
                      <a:pt x="7" y="2"/>
                    </a:lnTo>
                    <a:lnTo>
                      <a:pt x="9" y="2"/>
                    </a:lnTo>
                    <a:lnTo>
                      <a:pt x="11" y="4"/>
                    </a:lnTo>
                    <a:lnTo>
                      <a:pt x="11" y="26"/>
                    </a:lnTo>
                    <a:lnTo>
                      <a:pt x="11" y="47"/>
                    </a:lnTo>
                    <a:lnTo>
                      <a:pt x="11" y="69"/>
                    </a:lnTo>
                    <a:lnTo>
                      <a:pt x="13" y="90"/>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6" name="Freeform 597"/>
              <p:cNvSpPr>
                <a:spLocks/>
              </p:cNvSpPr>
              <p:nvPr/>
            </p:nvSpPr>
            <p:spPr bwMode="auto">
              <a:xfrm>
                <a:off x="3243" y="1348"/>
                <a:ext cx="77" cy="241"/>
              </a:xfrm>
              <a:custGeom>
                <a:avLst/>
                <a:gdLst>
                  <a:gd name="T0" fmla="*/ 67 w 77"/>
                  <a:gd name="T1" fmla="*/ 241 h 241"/>
                  <a:gd name="T2" fmla="*/ 49 w 77"/>
                  <a:gd name="T3" fmla="*/ 241 h 241"/>
                  <a:gd name="T4" fmla="*/ 30 w 77"/>
                  <a:gd name="T5" fmla="*/ 241 h 241"/>
                  <a:gd name="T6" fmla="*/ 10 w 77"/>
                  <a:gd name="T7" fmla="*/ 239 h 241"/>
                  <a:gd name="T8" fmla="*/ 4 w 77"/>
                  <a:gd name="T9" fmla="*/ 202 h 241"/>
                  <a:gd name="T10" fmla="*/ 10 w 77"/>
                  <a:gd name="T11" fmla="*/ 112 h 241"/>
                  <a:gd name="T12" fmla="*/ 18 w 77"/>
                  <a:gd name="T13" fmla="*/ 16 h 241"/>
                  <a:gd name="T14" fmla="*/ 24 w 77"/>
                  <a:gd name="T15" fmla="*/ 16 h 241"/>
                  <a:gd name="T16" fmla="*/ 24 w 77"/>
                  <a:gd name="T17" fmla="*/ 71 h 241"/>
                  <a:gd name="T18" fmla="*/ 20 w 77"/>
                  <a:gd name="T19" fmla="*/ 192 h 241"/>
                  <a:gd name="T20" fmla="*/ 20 w 77"/>
                  <a:gd name="T21" fmla="*/ 226 h 241"/>
                  <a:gd name="T22" fmla="*/ 22 w 77"/>
                  <a:gd name="T23" fmla="*/ 226 h 241"/>
                  <a:gd name="T24" fmla="*/ 26 w 77"/>
                  <a:gd name="T25" fmla="*/ 190 h 241"/>
                  <a:gd name="T26" fmla="*/ 30 w 77"/>
                  <a:gd name="T27" fmla="*/ 104 h 241"/>
                  <a:gd name="T28" fmla="*/ 38 w 77"/>
                  <a:gd name="T29" fmla="*/ 12 h 241"/>
                  <a:gd name="T30" fmla="*/ 43 w 77"/>
                  <a:gd name="T31" fmla="*/ 4 h 241"/>
                  <a:gd name="T32" fmla="*/ 47 w 77"/>
                  <a:gd name="T33" fmla="*/ 0 h 241"/>
                  <a:gd name="T34" fmla="*/ 53 w 77"/>
                  <a:gd name="T35" fmla="*/ 2 h 241"/>
                  <a:gd name="T36" fmla="*/ 55 w 77"/>
                  <a:gd name="T37" fmla="*/ 10 h 241"/>
                  <a:gd name="T38" fmla="*/ 51 w 77"/>
                  <a:gd name="T39" fmla="*/ 92 h 241"/>
                  <a:gd name="T40" fmla="*/ 47 w 77"/>
                  <a:gd name="T41" fmla="*/ 202 h 241"/>
                  <a:gd name="T42" fmla="*/ 49 w 77"/>
                  <a:gd name="T43" fmla="*/ 202 h 241"/>
                  <a:gd name="T44" fmla="*/ 53 w 77"/>
                  <a:gd name="T45" fmla="*/ 194 h 241"/>
                  <a:gd name="T46" fmla="*/ 55 w 77"/>
                  <a:gd name="T47" fmla="*/ 181 h 241"/>
                  <a:gd name="T48" fmla="*/ 55 w 77"/>
                  <a:gd name="T49" fmla="*/ 161 h 241"/>
                  <a:gd name="T50" fmla="*/ 55 w 77"/>
                  <a:gd name="T51" fmla="*/ 137 h 241"/>
                  <a:gd name="T52" fmla="*/ 57 w 77"/>
                  <a:gd name="T53" fmla="*/ 96 h 241"/>
                  <a:gd name="T54" fmla="*/ 63 w 77"/>
                  <a:gd name="T55" fmla="*/ 45 h 241"/>
                  <a:gd name="T56" fmla="*/ 69 w 77"/>
                  <a:gd name="T57" fmla="*/ 18 h 241"/>
                  <a:gd name="T58" fmla="*/ 73 w 77"/>
                  <a:gd name="T59" fmla="*/ 20 h 241"/>
                  <a:gd name="T60" fmla="*/ 75 w 77"/>
                  <a:gd name="T61" fmla="*/ 47 h 241"/>
                  <a:gd name="T62" fmla="*/ 75 w 77"/>
                  <a:gd name="T63" fmla="*/ 143 h 241"/>
                  <a:gd name="T64" fmla="*/ 75 w 77"/>
                  <a:gd name="T65" fmla="*/ 220 h 241"/>
                  <a:gd name="T66" fmla="*/ 77 w 77"/>
                  <a:gd name="T67" fmla="*/ 232 h 2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241"/>
                  <a:gd name="T104" fmla="*/ 77 w 77"/>
                  <a:gd name="T105" fmla="*/ 241 h 2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241">
                    <a:moveTo>
                      <a:pt x="77" y="241"/>
                    </a:moveTo>
                    <a:lnTo>
                      <a:pt x="67" y="241"/>
                    </a:lnTo>
                    <a:lnTo>
                      <a:pt x="59" y="241"/>
                    </a:lnTo>
                    <a:lnTo>
                      <a:pt x="49" y="241"/>
                    </a:lnTo>
                    <a:lnTo>
                      <a:pt x="38" y="241"/>
                    </a:lnTo>
                    <a:lnTo>
                      <a:pt x="30" y="241"/>
                    </a:lnTo>
                    <a:lnTo>
                      <a:pt x="20" y="241"/>
                    </a:lnTo>
                    <a:lnTo>
                      <a:pt x="10" y="239"/>
                    </a:lnTo>
                    <a:lnTo>
                      <a:pt x="0" y="239"/>
                    </a:lnTo>
                    <a:lnTo>
                      <a:pt x="4" y="202"/>
                    </a:lnTo>
                    <a:lnTo>
                      <a:pt x="6" y="167"/>
                    </a:lnTo>
                    <a:lnTo>
                      <a:pt x="10" y="112"/>
                    </a:lnTo>
                    <a:lnTo>
                      <a:pt x="16" y="16"/>
                    </a:lnTo>
                    <a:lnTo>
                      <a:pt x="18" y="16"/>
                    </a:lnTo>
                    <a:lnTo>
                      <a:pt x="22" y="16"/>
                    </a:lnTo>
                    <a:lnTo>
                      <a:pt x="24" y="16"/>
                    </a:lnTo>
                    <a:lnTo>
                      <a:pt x="26" y="16"/>
                    </a:lnTo>
                    <a:lnTo>
                      <a:pt x="24" y="71"/>
                    </a:lnTo>
                    <a:lnTo>
                      <a:pt x="22" y="135"/>
                    </a:lnTo>
                    <a:lnTo>
                      <a:pt x="20" y="192"/>
                    </a:lnTo>
                    <a:lnTo>
                      <a:pt x="18" y="226"/>
                    </a:lnTo>
                    <a:lnTo>
                      <a:pt x="20" y="226"/>
                    </a:lnTo>
                    <a:lnTo>
                      <a:pt x="22" y="226"/>
                    </a:lnTo>
                    <a:lnTo>
                      <a:pt x="24" y="226"/>
                    </a:lnTo>
                    <a:lnTo>
                      <a:pt x="26" y="190"/>
                    </a:lnTo>
                    <a:lnTo>
                      <a:pt x="28" y="155"/>
                    </a:lnTo>
                    <a:lnTo>
                      <a:pt x="30" y="104"/>
                    </a:lnTo>
                    <a:lnTo>
                      <a:pt x="36" y="16"/>
                    </a:lnTo>
                    <a:lnTo>
                      <a:pt x="38" y="12"/>
                    </a:lnTo>
                    <a:lnTo>
                      <a:pt x="41" y="8"/>
                    </a:lnTo>
                    <a:lnTo>
                      <a:pt x="43" y="4"/>
                    </a:lnTo>
                    <a:lnTo>
                      <a:pt x="45" y="0"/>
                    </a:lnTo>
                    <a:lnTo>
                      <a:pt x="47" y="0"/>
                    </a:lnTo>
                    <a:lnTo>
                      <a:pt x="51" y="0"/>
                    </a:lnTo>
                    <a:lnTo>
                      <a:pt x="53" y="2"/>
                    </a:lnTo>
                    <a:lnTo>
                      <a:pt x="55" y="4"/>
                    </a:lnTo>
                    <a:lnTo>
                      <a:pt x="55" y="10"/>
                    </a:lnTo>
                    <a:lnTo>
                      <a:pt x="55" y="33"/>
                    </a:lnTo>
                    <a:lnTo>
                      <a:pt x="51" y="92"/>
                    </a:lnTo>
                    <a:lnTo>
                      <a:pt x="45" y="202"/>
                    </a:lnTo>
                    <a:lnTo>
                      <a:pt x="47" y="202"/>
                    </a:lnTo>
                    <a:lnTo>
                      <a:pt x="49" y="202"/>
                    </a:lnTo>
                    <a:lnTo>
                      <a:pt x="51" y="202"/>
                    </a:lnTo>
                    <a:lnTo>
                      <a:pt x="53" y="194"/>
                    </a:lnTo>
                    <a:lnTo>
                      <a:pt x="53" y="188"/>
                    </a:lnTo>
                    <a:lnTo>
                      <a:pt x="55" y="181"/>
                    </a:lnTo>
                    <a:lnTo>
                      <a:pt x="55" y="175"/>
                    </a:lnTo>
                    <a:lnTo>
                      <a:pt x="55" y="161"/>
                    </a:lnTo>
                    <a:lnTo>
                      <a:pt x="55" y="149"/>
                    </a:lnTo>
                    <a:lnTo>
                      <a:pt x="55" y="137"/>
                    </a:lnTo>
                    <a:lnTo>
                      <a:pt x="55" y="122"/>
                    </a:lnTo>
                    <a:lnTo>
                      <a:pt x="57" y="96"/>
                    </a:lnTo>
                    <a:lnTo>
                      <a:pt x="61" y="69"/>
                    </a:lnTo>
                    <a:lnTo>
                      <a:pt x="63" y="45"/>
                    </a:lnTo>
                    <a:lnTo>
                      <a:pt x="65" y="18"/>
                    </a:lnTo>
                    <a:lnTo>
                      <a:pt x="69" y="18"/>
                    </a:lnTo>
                    <a:lnTo>
                      <a:pt x="73" y="18"/>
                    </a:lnTo>
                    <a:lnTo>
                      <a:pt x="73" y="20"/>
                    </a:lnTo>
                    <a:lnTo>
                      <a:pt x="75" y="22"/>
                    </a:lnTo>
                    <a:lnTo>
                      <a:pt x="75" y="47"/>
                    </a:lnTo>
                    <a:lnTo>
                      <a:pt x="75" y="86"/>
                    </a:lnTo>
                    <a:lnTo>
                      <a:pt x="75" y="143"/>
                    </a:lnTo>
                    <a:lnTo>
                      <a:pt x="75" y="214"/>
                    </a:lnTo>
                    <a:lnTo>
                      <a:pt x="75" y="220"/>
                    </a:lnTo>
                    <a:lnTo>
                      <a:pt x="77" y="226"/>
                    </a:lnTo>
                    <a:lnTo>
                      <a:pt x="77" y="232"/>
                    </a:lnTo>
                    <a:lnTo>
                      <a:pt x="77" y="24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7" name="Freeform 598"/>
              <p:cNvSpPr>
                <a:spLocks/>
              </p:cNvSpPr>
              <p:nvPr/>
            </p:nvSpPr>
            <p:spPr bwMode="auto">
              <a:xfrm>
                <a:off x="2721" y="1260"/>
                <a:ext cx="657" cy="337"/>
              </a:xfrm>
              <a:custGeom>
                <a:avLst/>
                <a:gdLst>
                  <a:gd name="T0" fmla="*/ 652 w 657"/>
                  <a:gd name="T1" fmla="*/ 57 h 337"/>
                  <a:gd name="T2" fmla="*/ 632 w 657"/>
                  <a:gd name="T3" fmla="*/ 102 h 337"/>
                  <a:gd name="T4" fmla="*/ 603 w 657"/>
                  <a:gd name="T5" fmla="*/ 182 h 337"/>
                  <a:gd name="T6" fmla="*/ 591 w 657"/>
                  <a:gd name="T7" fmla="*/ 216 h 337"/>
                  <a:gd name="T8" fmla="*/ 587 w 657"/>
                  <a:gd name="T9" fmla="*/ 241 h 337"/>
                  <a:gd name="T10" fmla="*/ 587 w 657"/>
                  <a:gd name="T11" fmla="*/ 263 h 337"/>
                  <a:gd name="T12" fmla="*/ 595 w 657"/>
                  <a:gd name="T13" fmla="*/ 288 h 337"/>
                  <a:gd name="T14" fmla="*/ 595 w 657"/>
                  <a:gd name="T15" fmla="*/ 308 h 337"/>
                  <a:gd name="T16" fmla="*/ 591 w 657"/>
                  <a:gd name="T17" fmla="*/ 327 h 337"/>
                  <a:gd name="T18" fmla="*/ 573 w 657"/>
                  <a:gd name="T19" fmla="*/ 337 h 337"/>
                  <a:gd name="T20" fmla="*/ 495 w 657"/>
                  <a:gd name="T21" fmla="*/ 331 h 337"/>
                  <a:gd name="T22" fmla="*/ 389 w 657"/>
                  <a:gd name="T23" fmla="*/ 324 h 337"/>
                  <a:gd name="T24" fmla="*/ 274 w 657"/>
                  <a:gd name="T25" fmla="*/ 318 h 337"/>
                  <a:gd name="T26" fmla="*/ 172 w 657"/>
                  <a:gd name="T27" fmla="*/ 312 h 337"/>
                  <a:gd name="T28" fmla="*/ 107 w 657"/>
                  <a:gd name="T29" fmla="*/ 306 h 337"/>
                  <a:gd name="T30" fmla="*/ 68 w 657"/>
                  <a:gd name="T31" fmla="*/ 304 h 337"/>
                  <a:gd name="T32" fmla="*/ 29 w 657"/>
                  <a:gd name="T33" fmla="*/ 302 h 337"/>
                  <a:gd name="T34" fmla="*/ 0 w 657"/>
                  <a:gd name="T35" fmla="*/ 286 h 337"/>
                  <a:gd name="T36" fmla="*/ 2 w 657"/>
                  <a:gd name="T37" fmla="*/ 239 h 337"/>
                  <a:gd name="T38" fmla="*/ 10 w 657"/>
                  <a:gd name="T39" fmla="*/ 208 h 337"/>
                  <a:gd name="T40" fmla="*/ 23 w 657"/>
                  <a:gd name="T41" fmla="*/ 127 h 337"/>
                  <a:gd name="T42" fmla="*/ 43 w 657"/>
                  <a:gd name="T43" fmla="*/ 49 h 337"/>
                  <a:gd name="T44" fmla="*/ 64 w 657"/>
                  <a:gd name="T45" fmla="*/ 49 h 337"/>
                  <a:gd name="T46" fmla="*/ 76 w 657"/>
                  <a:gd name="T47" fmla="*/ 43 h 337"/>
                  <a:gd name="T48" fmla="*/ 90 w 657"/>
                  <a:gd name="T49" fmla="*/ 51 h 337"/>
                  <a:gd name="T50" fmla="*/ 98 w 657"/>
                  <a:gd name="T51" fmla="*/ 61 h 337"/>
                  <a:gd name="T52" fmla="*/ 113 w 657"/>
                  <a:gd name="T53" fmla="*/ 63 h 337"/>
                  <a:gd name="T54" fmla="*/ 117 w 657"/>
                  <a:gd name="T55" fmla="*/ 74 h 337"/>
                  <a:gd name="T56" fmla="*/ 121 w 657"/>
                  <a:gd name="T57" fmla="*/ 80 h 337"/>
                  <a:gd name="T58" fmla="*/ 123 w 657"/>
                  <a:gd name="T59" fmla="*/ 94 h 337"/>
                  <a:gd name="T60" fmla="*/ 125 w 657"/>
                  <a:gd name="T61" fmla="*/ 147 h 337"/>
                  <a:gd name="T62" fmla="*/ 119 w 657"/>
                  <a:gd name="T63" fmla="*/ 218 h 337"/>
                  <a:gd name="T64" fmla="*/ 121 w 657"/>
                  <a:gd name="T65" fmla="*/ 241 h 337"/>
                  <a:gd name="T66" fmla="*/ 137 w 657"/>
                  <a:gd name="T67" fmla="*/ 208 h 337"/>
                  <a:gd name="T68" fmla="*/ 170 w 657"/>
                  <a:gd name="T69" fmla="*/ 125 h 337"/>
                  <a:gd name="T70" fmla="*/ 197 w 657"/>
                  <a:gd name="T71" fmla="*/ 53 h 337"/>
                  <a:gd name="T72" fmla="*/ 221 w 657"/>
                  <a:gd name="T73" fmla="*/ 21 h 337"/>
                  <a:gd name="T74" fmla="*/ 264 w 657"/>
                  <a:gd name="T75" fmla="*/ 10 h 337"/>
                  <a:gd name="T76" fmla="*/ 301 w 657"/>
                  <a:gd name="T77" fmla="*/ 19 h 337"/>
                  <a:gd name="T78" fmla="*/ 315 w 657"/>
                  <a:gd name="T79" fmla="*/ 2 h 337"/>
                  <a:gd name="T80" fmla="*/ 356 w 657"/>
                  <a:gd name="T81" fmla="*/ 6 h 337"/>
                  <a:gd name="T82" fmla="*/ 389 w 657"/>
                  <a:gd name="T83" fmla="*/ 13 h 337"/>
                  <a:gd name="T84" fmla="*/ 401 w 657"/>
                  <a:gd name="T85" fmla="*/ 19 h 337"/>
                  <a:gd name="T86" fmla="*/ 436 w 657"/>
                  <a:gd name="T87" fmla="*/ 17 h 337"/>
                  <a:gd name="T88" fmla="*/ 454 w 657"/>
                  <a:gd name="T89" fmla="*/ 15 h 337"/>
                  <a:gd name="T90" fmla="*/ 466 w 657"/>
                  <a:gd name="T91" fmla="*/ 8 h 337"/>
                  <a:gd name="T92" fmla="*/ 505 w 657"/>
                  <a:gd name="T93" fmla="*/ 0 h 337"/>
                  <a:gd name="T94" fmla="*/ 528 w 657"/>
                  <a:gd name="T95" fmla="*/ 6 h 337"/>
                  <a:gd name="T96" fmla="*/ 538 w 657"/>
                  <a:gd name="T97" fmla="*/ 6 h 337"/>
                  <a:gd name="T98" fmla="*/ 550 w 657"/>
                  <a:gd name="T99" fmla="*/ 0 h 337"/>
                  <a:gd name="T100" fmla="*/ 577 w 657"/>
                  <a:gd name="T101" fmla="*/ 4 h 337"/>
                  <a:gd name="T102" fmla="*/ 605 w 657"/>
                  <a:gd name="T103" fmla="*/ 8 h 337"/>
                  <a:gd name="T104" fmla="*/ 642 w 657"/>
                  <a:gd name="T105" fmla="*/ 27 h 337"/>
                  <a:gd name="T106" fmla="*/ 657 w 657"/>
                  <a:gd name="T107" fmla="*/ 47 h 337"/>
                  <a:gd name="T108" fmla="*/ 657 w 657"/>
                  <a:gd name="T109" fmla="*/ 57 h 3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7"/>
                  <a:gd name="T166" fmla="*/ 0 h 337"/>
                  <a:gd name="T167" fmla="*/ 657 w 657"/>
                  <a:gd name="T168" fmla="*/ 337 h 3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7" h="337">
                    <a:moveTo>
                      <a:pt x="657" y="57"/>
                    </a:moveTo>
                    <a:lnTo>
                      <a:pt x="655" y="57"/>
                    </a:lnTo>
                    <a:lnTo>
                      <a:pt x="652" y="57"/>
                    </a:lnTo>
                    <a:lnTo>
                      <a:pt x="650" y="57"/>
                    </a:lnTo>
                    <a:lnTo>
                      <a:pt x="648" y="57"/>
                    </a:lnTo>
                    <a:lnTo>
                      <a:pt x="632" y="102"/>
                    </a:lnTo>
                    <a:lnTo>
                      <a:pt x="620" y="139"/>
                    </a:lnTo>
                    <a:lnTo>
                      <a:pt x="612" y="163"/>
                    </a:lnTo>
                    <a:lnTo>
                      <a:pt x="603" y="182"/>
                    </a:lnTo>
                    <a:lnTo>
                      <a:pt x="599" y="196"/>
                    </a:lnTo>
                    <a:lnTo>
                      <a:pt x="595" y="206"/>
                    </a:lnTo>
                    <a:lnTo>
                      <a:pt x="591" y="216"/>
                    </a:lnTo>
                    <a:lnTo>
                      <a:pt x="587" y="227"/>
                    </a:lnTo>
                    <a:lnTo>
                      <a:pt x="587" y="233"/>
                    </a:lnTo>
                    <a:lnTo>
                      <a:pt x="587" y="241"/>
                    </a:lnTo>
                    <a:lnTo>
                      <a:pt x="587" y="247"/>
                    </a:lnTo>
                    <a:lnTo>
                      <a:pt x="585" y="255"/>
                    </a:lnTo>
                    <a:lnTo>
                      <a:pt x="587" y="263"/>
                    </a:lnTo>
                    <a:lnTo>
                      <a:pt x="589" y="271"/>
                    </a:lnTo>
                    <a:lnTo>
                      <a:pt x="593" y="280"/>
                    </a:lnTo>
                    <a:lnTo>
                      <a:pt x="595" y="288"/>
                    </a:lnTo>
                    <a:lnTo>
                      <a:pt x="595" y="294"/>
                    </a:lnTo>
                    <a:lnTo>
                      <a:pt x="595" y="302"/>
                    </a:lnTo>
                    <a:lnTo>
                      <a:pt x="595" y="308"/>
                    </a:lnTo>
                    <a:lnTo>
                      <a:pt x="595" y="316"/>
                    </a:lnTo>
                    <a:lnTo>
                      <a:pt x="593" y="322"/>
                    </a:lnTo>
                    <a:lnTo>
                      <a:pt x="591" y="327"/>
                    </a:lnTo>
                    <a:lnTo>
                      <a:pt x="589" y="331"/>
                    </a:lnTo>
                    <a:lnTo>
                      <a:pt x="587" y="337"/>
                    </a:lnTo>
                    <a:lnTo>
                      <a:pt x="573" y="337"/>
                    </a:lnTo>
                    <a:lnTo>
                      <a:pt x="550" y="335"/>
                    </a:lnTo>
                    <a:lnTo>
                      <a:pt x="526" y="333"/>
                    </a:lnTo>
                    <a:lnTo>
                      <a:pt x="495" y="331"/>
                    </a:lnTo>
                    <a:lnTo>
                      <a:pt x="462" y="329"/>
                    </a:lnTo>
                    <a:lnTo>
                      <a:pt x="428" y="327"/>
                    </a:lnTo>
                    <a:lnTo>
                      <a:pt x="389" y="324"/>
                    </a:lnTo>
                    <a:lnTo>
                      <a:pt x="350" y="322"/>
                    </a:lnTo>
                    <a:lnTo>
                      <a:pt x="313" y="320"/>
                    </a:lnTo>
                    <a:lnTo>
                      <a:pt x="274" y="318"/>
                    </a:lnTo>
                    <a:lnTo>
                      <a:pt x="237" y="316"/>
                    </a:lnTo>
                    <a:lnTo>
                      <a:pt x="205" y="314"/>
                    </a:lnTo>
                    <a:lnTo>
                      <a:pt x="172" y="312"/>
                    </a:lnTo>
                    <a:lnTo>
                      <a:pt x="145" y="310"/>
                    </a:lnTo>
                    <a:lnTo>
                      <a:pt x="123" y="308"/>
                    </a:lnTo>
                    <a:lnTo>
                      <a:pt x="107" y="306"/>
                    </a:lnTo>
                    <a:lnTo>
                      <a:pt x="94" y="306"/>
                    </a:lnTo>
                    <a:lnTo>
                      <a:pt x="80" y="304"/>
                    </a:lnTo>
                    <a:lnTo>
                      <a:pt x="68" y="304"/>
                    </a:lnTo>
                    <a:lnTo>
                      <a:pt x="55" y="304"/>
                    </a:lnTo>
                    <a:lnTo>
                      <a:pt x="41" y="302"/>
                    </a:lnTo>
                    <a:lnTo>
                      <a:pt x="29" y="302"/>
                    </a:lnTo>
                    <a:lnTo>
                      <a:pt x="15" y="302"/>
                    </a:lnTo>
                    <a:lnTo>
                      <a:pt x="2" y="302"/>
                    </a:lnTo>
                    <a:lnTo>
                      <a:pt x="0" y="286"/>
                    </a:lnTo>
                    <a:lnTo>
                      <a:pt x="0" y="273"/>
                    </a:lnTo>
                    <a:lnTo>
                      <a:pt x="0" y="261"/>
                    </a:lnTo>
                    <a:lnTo>
                      <a:pt x="2" y="239"/>
                    </a:lnTo>
                    <a:lnTo>
                      <a:pt x="6" y="223"/>
                    </a:lnTo>
                    <a:lnTo>
                      <a:pt x="10" y="212"/>
                    </a:lnTo>
                    <a:lnTo>
                      <a:pt x="10" y="208"/>
                    </a:lnTo>
                    <a:lnTo>
                      <a:pt x="12" y="204"/>
                    </a:lnTo>
                    <a:lnTo>
                      <a:pt x="19" y="165"/>
                    </a:lnTo>
                    <a:lnTo>
                      <a:pt x="23" y="127"/>
                    </a:lnTo>
                    <a:lnTo>
                      <a:pt x="27" y="86"/>
                    </a:lnTo>
                    <a:lnTo>
                      <a:pt x="31" y="47"/>
                    </a:lnTo>
                    <a:lnTo>
                      <a:pt x="43" y="49"/>
                    </a:lnTo>
                    <a:lnTo>
                      <a:pt x="51" y="51"/>
                    </a:lnTo>
                    <a:lnTo>
                      <a:pt x="55" y="51"/>
                    </a:lnTo>
                    <a:lnTo>
                      <a:pt x="64" y="49"/>
                    </a:lnTo>
                    <a:lnTo>
                      <a:pt x="68" y="45"/>
                    </a:lnTo>
                    <a:lnTo>
                      <a:pt x="72" y="43"/>
                    </a:lnTo>
                    <a:lnTo>
                      <a:pt x="76" y="43"/>
                    </a:lnTo>
                    <a:lnTo>
                      <a:pt x="84" y="45"/>
                    </a:lnTo>
                    <a:lnTo>
                      <a:pt x="86" y="49"/>
                    </a:lnTo>
                    <a:lnTo>
                      <a:pt x="90" y="51"/>
                    </a:lnTo>
                    <a:lnTo>
                      <a:pt x="92" y="55"/>
                    </a:lnTo>
                    <a:lnTo>
                      <a:pt x="94" y="59"/>
                    </a:lnTo>
                    <a:lnTo>
                      <a:pt x="98" y="61"/>
                    </a:lnTo>
                    <a:lnTo>
                      <a:pt x="104" y="61"/>
                    </a:lnTo>
                    <a:lnTo>
                      <a:pt x="109" y="61"/>
                    </a:lnTo>
                    <a:lnTo>
                      <a:pt x="113" y="63"/>
                    </a:lnTo>
                    <a:lnTo>
                      <a:pt x="115" y="68"/>
                    </a:lnTo>
                    <a:lnTo>
                      <a:pt x="117" y="70"/>
                    </a:lnTo>
                    <a:lnTo>
                      <a:pt x="117" y="74"/>
                    </a:lnTo>
                    <a:lnTo>
                      <a:pt x="117" y="76"/>
                    </a:lnTo>
                    <a:lnTo>
                      <a:pt x="119" y="78"/>
                    </a:lnTo>
                    <a:lnTo>
                      <a:pt x="121" y="80"/>
                    </a:lnTo>
                    <a:lnTo>
                      <a:pt x="123" y="80"/>
                    </a:lnTo>
                    <a:lnTo>
                      <a:pt x="123" y="94"/>
                    </a:lnTo>
                    <a:lnTo>
                      <a:pt x="123" y="108"/>
                    </a:lnTo>
                    <a:lnTo>
                      <a:pt x="125" y="127"/>
                    </a:lnTo>
                    <a:lnTo>
                      <a:pt x="125" y="147"/>
                    </a:lnTo>
                    <a:lnTo>
                      <a:pt x="123" y="172"/>
                    </a:lnTo>
                    <a:lnTo>
                      <a:pt x="121" y="194"/>
                    </a:lnTo>
                    <a:lnTo>
                      <a:pt x="119" y="218"/>
                    </a:lnTo>
                    <a:lnTo>
                      <a:pt x="117" y="241"/>
                    </a:lnTo>
                    <a:lnTo>
                      <a:pt x="119" y="241"/>
                    </a:lnTo>
                    <a:lnTo>
                      <a:pt x="121" y="241"/>
                    </a:lnTo>
                    <a:lnTo>
                      <a:pt x="123" y="241"/>
                    </a:lnTo>
                    <a:lnTo>
                      <a:pt x="125" y="239"/>
                    </a:lnTo>
                    <a:lnTo>
                      <a:pt x="137" y="208"/>
                    </a:lnTo>
                    <a:lnTo>
                      <a:pt x="149" y="180"/>
                    </a:lnTo>
                    <a:lnTo>
                      <a:pt x="160" y="151"/>
                    </a:lnTo>
                    <a:lnTo>
                      <a:pt x="170" y="125"/>
                    </a:lnTo>
                    <a:lnTo>
                      <a:pt x="180" y="100"/>
                    </a:lnTo>
                    <a:lnTo>
                      <a:pt x="188" y="76"/>
                    </a:lnTo>
                    <a:lnTo>
                      <a:pt x="197" y="53"/>
                    </a:lnTo>
                    <a:lnTo>
                      <a:pt x="205" y="33"/>
                    </a:lnTo>
                    <a:lnTo>
                      <a:pt x="213" y="25"/>
                    </a:lnTo>
                    <a:lnTo>
                      <a:pt x="221" y="21"/>
                    </a:lnTo>
                    <a:lnTo>
                      <a:pt x="233" y="17"/>
                    </a:lnTo>
                    <a:lnTo>
                      <a:pt x="254" y="10"/>
                    </a:lnTo>
                    <a:lnTo>
                      <a:pt x="264" y="10"/>
                    </a:lnTo>
                    <a:lnTo>
                      <a:pt x="272" y="13"/>
                    </a:lnTo>
                    <a:lnTo>
                      <a:pt x="284" y="17"/>
                    </a:lnTo>
                    <a:lnTo>
                      <a:pt x="301" y="19"/>
                    </a:lnTo>
                    <a:lnTo>
                      <a:pt x="305" y="13"/>
                    </a:lnTo>
                    <a:lnTo>
                      <a:pt x="311" y="8"/>
                    </a:lnTo>
                    <a:lnTo>
                      <a:pt x="315" y="2"/>
                    </a:lnTo>
                    <a:lnTo>
                      <a:pt x="319" y="0"/>
                    </a:lnTo>
                    <a:lnTo>
                      <a:pt x="338" y="2"/>
                    </a:lnTo>
                    <a:lnTo>
                      <a:pt x="356" y="6"/>
                    </a:lnTo>
                    <a:lnTo>
                      <a:pt x="368" y="8"/>
                    </a:lnTo>
                    <a:lnTo>
                      <a:pt x="381" y="10"/>
                    </a:lnTo>
                    <a:lnTo>
                      <a:pt x="389" y="13"/>
                    </a:lnTo>
                    <a:lnTo>
                      <a:pt x="395" y="15"/>
                    </a:lnTo>
                    <a:lnTo>
                      <a:pt x="399" y="17"/>
                    </a:lnTo>
                    <a:lnTo>
                      <a:pt x="401" y="19"/>
                    </a:lnTo>
                    <a:lnTo>
                      <a:pt x="411" y="19"/>
                    </a:lnTo>
                    <a:lnTo>
                      <a:pt x="421" y="17"/>
                    </a:lnTo>
                    <a:lnTo>
                      <a:pt x="436" y="17"/>
                    </a:lnTo>
                    <a:lnTo>
                      <a:pt x="454" y="19"/>
                    </a:lnTo>
                    <a:lnTo>
                      <a:pt x="454" y="17"/>
                    </a:lnTo>
                    <a:lnTo>
                      <a:pt x="454" y="15"/>
                    </a:lnTo>
                    <a:lnTo>
                      <a:pt x="454" y="13"/>
                    </a:lnTo>
                    <a:lnTo>
                      <a:pt x="456" y="10"/>
                    </a:lnTo>
                    <a:lnTo>
                      <a:pt x="466" y="8"/>
                    </a:lnTo>
                    <a:lnTo>
                      <a:pt x="483" y="6"/>
                    </a:lnTo>
                    <a:lnTo>
                      <a:pt x="497" y="4"/>
                    </a:lnTo>
                    <a:lnTo>
                      <a:pt x="505" y="0"/>
                    </a:lnTo>
                    <a:lnTo>
                      <a:pt x="515" y="2"/>
                    </a:lnTo>
                    <a:lnTo>
                      <a:pt x="522" y="2"/>
                    </a:lnTo>
                    <a:lnTo>
                      <a:pt x="528" y="6"/>
                    </a:lnTo>
                    <a:lnTo>
                      <a:pt x="536" y="10"/>
                    </a:lnTo>
                    <a:lnTo>
                      <a:pt x="538" y="8"/>
                    </a:lnTo>
                    <a:lnTo>
                      <a:pt x="538" y="6"/>
                    </a:lnTo>
                    <a:lnTo>
                      <a:pt x="538" y="4"/>
                    </a:lnTo>
                    <a:lnTo>
                      <a:pt x="540" y="0"/>
                    </a:lnTo>
                    <a:lnTo>
                      <a:pt x="550" y="0"/>
                    </a:lnTo>
                    <a:lnTo>
                      <a:pt x="558" y="2"/>
                    </a:lnTo>
                    <a:lnTo>
                      <a:pt x="569" y="2"/>
                    </a:lnTo>
                    <a:lnTo>
                      <a:pt x="577" y="4"/>
                    </a:lnTo>
                    <a:lnTo>
                      <a:pt x="587" y="6"/>
                    </a:lnTo>
                    <a:lnTo>
                      <a:pt x="595" y="6"/>
                    </a:lnTo>
                    <a:lnTo>
                      <a:pt x="605" y="8"/>
                    </a:lnTo>
                    <a:lnTo>
                      <a:pt x="614" y="8"/>
                    </a:lnTo>
                    <a:lnTo>
                      <a:pt x="632" y="19"/>
                    </a:lnTo>
                    <a:lnTo>
                      <a:pt x="642" y="27"/>
                    </a:lnTo>
                    <a:lnTo>
                      <a:pt x="648" y="33"/>
                    </a:lnTo>
                    <a:lnTo>
                      <a:pt x="657" y="43"/>
                    </a:lnTo>
                    <a:lnTo>
                      <a:pt x="657" y="47"/>
                    </a:lnTo>
                    <a:lnTo>
                      <a:pt x="657" y="49"/>
                    </a:lnTo>
                    <a:lnTo>
                      <a:pt x="657" y="53"/>
                    </a:lnTo>
                    <a:lnTo>
                      <a:pt x="657"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8" name="Freeform 599"/>
              <p:cNvSpPr>
                <a:spLocks/>
              </p:cNvSpPr>
              <p:nvPr/>
            </p:nvSpPr>
            <p:spPr bwMode="auto">
              <a:xfrm>
                <a:off x="3183" y="1283"/>
                <a:ext cx="178" cy="301"/>
              </a:xfrm>
              <a:custGeom>
                <a:avLst/>
                <a:gdLst>
                  <a:gd name="T0" fmla="*/ 172 w 178"/>
                  <a:gd name="T1" fmla="*/ 49 h 301"/>
                  <a:gd name="T2" fmla="*/ 162 w 178"/>
                  <a:gd name="T3" fmla="*/ 77 h 301"/>
                  <a:gd name="T4" fmla="*/ 146 w 178"/>
                  <a:gd name="T5" fmla="*/ 126 h 301"/>
                  <a:gd name="T6" fmla="*/ 113 w 178"/>
                  <a:gd name="T7" fmla="*/ 226 h 301"/>
                  <a:gd name="T8" fmla="*/ 78 w 178"/>
                  <a:gd name="T9" fmla="*/ 299 h 301"/>
                  <a:gd name="T10" fmla="*/ 56 w 178"/>
                  <a:gd name="T11" fmla="*/ 297 h 301"/>
                  <a:gd name="T12" fmla="*/ 33 w 178"/>
                  <a:gd name="T13" fmla="*/ 297 h 301"/>
                  <a:gd name="T14" fmla="*/ 11 w 178"/>
                  <a:gd name="T15" fmla="*/ 295 h 301"/>
                  <a:gd name="T16" fmla="*/ 9 w 178"/>
                  <a:gd name="T17" fmla="*/ 275 h 301"/>
                  <a:gd name="T18" fmla="*/ 21 w 178"/>
                  <a:gd name="T19" fmla="*/ 236 h 301"/>
                  <a:gd name="T20" fmla="*/ 33 w 178"/>
                  <a:gd name="T21" fmla="*/ 216 h 301"/>
                  <a:gd name="T22" fmla="*/ 39 w 178"/>
                  <a:gd name="T23" fmla="*/ 214 h 301"/>
                  <a:gd name="T24" fmla="*/ 53 w 178"/>
                  <a:gd name="T25" fmla="*/ 179 h 301"/>
                  <a:gd name="T26" fmla="*/ 70 w 178"/>
                  <a:gd name="T27" fmla="*/ 138 h 301"/>
                  <a:gd name="T28" fmla="*/ 82 w 178"/>
                  <a:gd name="T29" fmla="*/ 106 h 301"/>
                  <a:gd name="T30" fmla="*/ 94 w 178"/>
                  <a:gd name="T31" fmla="*/ 69 h 301"/>
                  <a:gd name="T32" fmla="*/ 111 w 178"/>
                  <a:gd name="T33" fmla="*/ 32 h 301"/>
                  <a:gd name="T34" fmla="*/ 123 w 178"/>
                  <a:gd name="T35" fmla="*/ 10 h 301"/>
                  <a:gd name="T36" fmla="*/ 131 w 178"/>
                  <a:gd name="T37" fmla="*/ 0 h 301"/>
                  <a:gd name="T38" fmla="*/ 141 w 178"/>
                  <a:gd name="T39" fmla="*/ 0 h 301"/>
                  <a:gd name="T40" fmla="*/ 146 w 178"/>
                  <a:gd name="T41" fmla="*/ 8 h 301"/>
                  <a:gd name="T42" fmla="*/ 137 w 178"/>
                  <a:gd name="T43" fmla="*/ 32 h 301"/>
                  <a:gd name="T44" fmla="*/ 123 w 178"/>
                  <a:gd name="T45" fmla="*/ 67 h 301"/>
                  <a:gd name="T46" fmla="*/ 115 w 178"/>
                  <a:gd name="T47" fmla="*/ 91 h 301"/>
                  <a:gd name="T48" fmla="*/ 101 w 178"/>
                  <a:gd name="T49" fmla="*/ 134 h 301"/>
                  <a:gd name="T50" fmla="*/ 92 w 178"/>
                  <a:gd name="T51" fmla="*/ 165 h 301"/>
                  <a:gd name="T52" fmla="*/ 90 w 178"/>
                  <a:gd name="T53" fmla="*/ 181 h 301"/>
                  <a:gd name="T54" fmla="*/ 94 w 178"/>
                  <a:gd name="T55" fmla="*/ 181 h 301"/>
                  <a:gd name="T56" fmla="*/ 115 w 178"/>
                  <a:gd name="T57" fmla="*/ 118 h 301"/>
                  <a:gd name="T58" fmla="*/ 137 w 178"/>
                  <a:gd name="T59" fmla="*/ 49 h 301"/>
                  <a:gd name="T60" fmla="*/ 156 w 178"/>
                  <a:gd name="T61" fmla="*/ 8 h 301"/>
                  <a:gd name="T62" fmla="*/ 162 w 178"/>
                  <a:gd name="T63" fmla="*/ 10 h 301"/>
                  <a:gd name="T64" fmla="*/ 162 w 178"/>
                  <a:gd name="T65" fmla="*/ 28 h 301"/>
                  <a:gd name="T66" fmla="*/ 150 w 178"/>
                  <a:gd name="T67" fmla="*/ 59 h 301"/>
                  <a:gd name="T68" fmla="*/ 133 w 178"/>
                  <a:gd name="T69" fmla="*/ 102 h 301"/>
                  <a:gd name="T70" fmla="*/ 117 w 178"/>
                  <a:gd name="T71" fmla="*/ 155 h 301"/>
                  <a:gd name="T72" fmla="*/ 103 w 178"/>
                  <a:gd name="T73" fmla="*/ 191 h 301"/>
                  <a:gd name="T74" fmla="*/ 96 w 178"/>
                  <a:gd name="T75" fmla="*/ 210 h 301"/>
                  <a:gd name="T76" fmla="*/ 94 w 178"/>
                  <a:gd name="T77" fmla="*/ 218 h 301"/>
                  <a:gd name="T78" fmla="*/ 98 w 178"/>
                  <a:gd name="T79" fmla="*/ 218 h 301"/>
                  <a:gd name="T80" fmla="*/ 117 w 178"/>
                  <a:gd name="T81" fmla="*/ 173 h 301"/>
                  <a:gd name="T82" fmla="*/ 139 w 178"/>
                  <a:gd name="T83" fmla="*/ 112 h 301"/>
                  <a:gd name="T84" fmla="*/ 158 w 178"/>
                  <a:gd name="T85" fmla="*/ 63 h 301"/>
                  <a:gd name="T86" fmla="*/ 166 w 178"/>
                  <a:gd name="T87" fmla="*/ 32 h 301"/>
                  <a:gd name="T88" fmla="*/ 174 w 178"/>
                  <a:gd name="T89" fmla="*/ 16 h 301"/>
                  <a:gd name="T90" fmla="*/ 176 w 178"/>
                  <a:gd name="T91" fmla="*/ 20 h 301"/>
                  <a:gd name="T92" fmla="*/ 178 w 178"/>
                  <a:gd name="T93" fmla="*/ 26 h 301"/>
                  <a:gd name="T94" fmla="*/ 178 w 178"/>
                  <a:gd name="T95" fmla="*/ 32 h 3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8"/>
                  <a:gd name="T145" fmla="*/ 0 h 301"/>
                  <a:gd name="T146" fmla="*/ 178 w 178"/>
                  <a:gd name="T147" fmla="*/ 301 h 3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8" h="301">
                    <a:moveTo>
                      <a:pt x="178" y="36"/>
                    </a:moveTo>
                    <a:lnTo>
                      <a:pt x="172" y="49"/>
                    </a:lnTo>
                    <a:lnTo>
                      <a:pt x="168" y="61"/>
                    </a:lnTo>
                    <a:lnTo>
                      <a:pt x="162" y="77"/>
                    </a:lnTo>
                    <a:lnTo>
                      <a:pt x="156" y="98"/>
                    </a:lnTo>
                    <a:lnTo>
                      <a:pt x="146" y="126"/>
                    </a:lnTo>
                    <a:lnTo>
                      <a:pt x="131" y="169"/>
                    </a:lnTo>
                    <a:lnTo>
                      <a:pt x="113" y="226"/>
                    </a:lnTo>
                    <a:lnTo>
                      <a:pt x="88" y="301"/>
                    </a:lnTo>
                    <a:lnTo>
                      <a:pt x="78" y="299"/>
                    </a:lnTo>
                    <a:lnTo>
                      <a:pt x="66" y="299"/>
                    </a:lnTo>
                    <a:lnTo>
                      <a:pt x="56" y="297"/>
                    </a:lnTo>
                    <a:lnTo>
                      <a:pt x="45" y="297"/>
                    </a:lnTo>
                    <a:lnTo>
                      <a:pt x="33" y="297"/>
                    </a:lnTo>
                    <a:lnTo>
                      <a:pt x="23" y="297"/>
                    </a:lnTo>
                    <a:lnTo>
                      <a:pt x="11" y="295"/>
                    </a:lnTo>
                    <a:lnTo>
                      <a:pt x="0" y="295"/>
                    </a:lnTo>
                    <a:lnTo>
                      <a:pt x="9" y="275"/>
                    </a:lnTo>
                    <a:lnTo>
                      <a:pt x="15" y="255"/>
                    </a:lnTo>
                    <a:lnTo>
                      <a:pt x="21" y="236"/>
                    </a:lnTo>
                    <a:lnTo>
                      <a:pt x="29" y="216"/>
                    </a:lnTo>
                    <a:lnTo>
                      <a:pt x="33" y="216"/>
                    </a:lnTo>
                    <a:lnTo>
                      <a:pt x="37" y="216"/>
                    </a:lnTo>
                    <a:lnTo>
                      <a:pt x="39" y="214"/>
                    </a:lnTo>
                    <a:lnTo>
                      <a:pt x="41" y="210"/>
                    </a:lnTo>
                    <a:lnTo>
                      <a:pt x="53" y="179"/>
                    </a:lnTo>
                    <a:lnTo>
                      <a:pt x="62" y="157"/>
                    </a:lnTo>
                    <a:lnTo>
                      <a:pt x="70" y="138"/>
                    </a:lnTo>
                    <a:lnTo>
                      <a:pt x="76" y="122"/>
                    </a:lnTo>
                    <a:lnTo>
                      <a:pt x="82" y="106"/>
                    </a:lnTo>
                    <a:lnTo>
                      <a:pt x="88" y="89"/>
                    </a:lnTo>
                    <a:lnTo>
                      <a:pt x="94" y="69"/>
                    </a:lnTo>
                    <a:lnTo>
                      <a:pt x="105" y="45"/>
                    </a:lnTo>
                    <a:lnTo>
                      <a:pt x="111" y="32"/>
                    </a:lnTo>
                    <a:lnTo>
                      <a:pt x="117" y="22"/>
                    </a:lnTo>
                    <a:lnTo>
                      <a:pt x="123" y="10"/>
                    </a:lnTo>
                    <a:lnTo>
                      <a:pt x="127" y="0"/>
                    </a:lnTo>
                    <a:lnTo>
                      <a:pt x="131" y="0"/>
                    </a:lnTo>
                    <a:lnTo>
                      <a:pt x="137" y="0"/>
                    </a:lnTo>
                    <a:lnTo>
                      <a:pt x="141" y="0"/>
                    </a:lnTo>
                    <a:lnTo>
                      <a:pt x="146" y="0"/>
                    </a:lnTo>
                    <a:lnTo>
                      <a:pt x="146" y="8"/>
                    </a:lnTo>
                    <a:lnTo>
                      <a:pt x="143" y="18"/>
                    </a:lnTo>
                    <a:lnTo>
                      <a:pt x="137" y="32"/>
                    </a:lnTo>
                    <a:lnTo>
                      <a:pt x="127" y="59"/>
                    </a:lnTo>
                    <a:lnTo>
                      <a:pt x="123" y="67"/>
                    </a:lnTo>
                    <a:lnTo>
                      <a:pt x="119" y="75"/>
                    </a:lnTo>
                    <a:lnTo>
                      <a:pt x="115" y="91"/>
                    </a:lnTo>
                    <a:lnTo>
                      <a:pt x="105" y="120"/>
                    </a:lnTo>
                    <a:lnTo>
                      <a:pt x="101" y="134"/>
                    </a:lnTo>
                    <a:lnTo>
                      <a:pt x="96" y="149"/>
                    </a:lnTo>
                    <a:lnTo>
                      <a:pt x="92" y="165"/>
                    </a:lnTo>
                    <a:lnTo>
                      <a:pt x="88" y="181"/>
                    </a:lnTo>
                    <a:lnTo>
                      <a:pt x="90" y="181"/>
                    </a:lnTo>
                    <a:lnTo>
                      <a:pt x="92" y="181"/>
                    </a:lnTo>
                    <a:lnTo>
                      <a:pt x="94" y="181"/>
                    </a:lnTo>
                    <a:lnTo>
                      <a:pt x="96" y="181"/>
                    </a:lnTo>
                    <a:lnTo>
                      <a:pt x="115" y="118"/>
                    </a:lnTo>
                    <a:lnTo>
                      <a:pt x="127" y="79"/>
                    </a:lnTo>
                    <a:lnTo>
                      <a:pt x="137" y="49"/>
                    </a:lnTo>
                    <a:lnTo>
                      <a:pt x="152" y="8"/>
                    </a:lnTo>
                    <a:lnTo>
                      <a:pt x="156" y="8"/>
                    </a:lnTo>
                    <a:lnTo>
                      <a:pt x="160" y="10"/>
                    </a:lnTo>
                    <a:lnTo>
                      <a:pt x="162" y="10"/>
                    </a:lnTo>
                    <a:lnTo>
                      <a:pt x="164" y="12"/>
                    </a:lnTo>
                    <a:lnTo>
                      <a:pt x="162" y="28"/>
                    </a:lnTo>
                    <a:lnTo>
                      <a:pt x="158" y="40"/>
                    </a:lnTo>
                    <a:lnTo>
                      <a:pt x="150" y="59"/>
                    </a:lnTo>
                    <a:lnTo>
                      <a:pt x="139" y="87"/>
                    </a:lnTo>
                    <a:lnTo>
                      <a:pt x="133" y="102"/>
                    </a:lnTo>
                    <a:lnTo>
                      <a:pt x="125" y="126"/>
                    </a:lnTo>
                    <a:lnTo>
                      <a:pt x="117" y="155"/>
                    </a:lnTo>
                    <a:lnTo>
                      <a:pt x="105" y="183"/>
                    </a:lnTo>
                    <a:lnTo>
                      <a:pt x="103" y="191"/>
                    </a:lnTo>
                    <a:lnTo>
                      <a:pt x="98" y="202"/>
                    </a:lnTo>
                    <a:lnTo>
                      <a:pt x="96" y="210"/>
                    </a:lnTo>
                    <a:lnTo>
                      <a:pt x="92" y="218"/>
                    </a:lnTo>
                    <a:lnTo>
                      <a:pt x="94" y="218"/>
                    </a:lnTo>
                    <a:lnTo>
                      <a:pt x="96" y="218"/>
                    </a:lnTo>
                    <a:lnTo>
                      <a:pt x="98" y="218"/>
                    </a:lnTo>
                    <a:lnTo>
                      <a:pt x="101" y="216"/>
                    </a:lnTo>
                    <a:lnTo>
                      <a:pt x="117" y="173"/>
                    </a:lnTo>
                    <a:lnTo>
                      <a:pt x="129" y="138"/>
                    </a:lnTo>
                    <a:lnTo>
                      <a:pt x="139" y="112"/>
                    </a:lnTo>
                    <a:lnTo>
                      <a:pt x="150" y="87"/>
                    </a:lnTo>
                    <a:lnTo>
                      <a:pt x="158" y="63"/>
                    </a:lnTo>
                    <a:lnTo>
                      <a:pt x="162" y="45"/>
                    </a:lnTo>
                    <a:lnTo>
                      <a:pt x="166" y="32"/>
                    </a:lnTo>
                    <a:lnTo>
                      <a:pt x="172" y="16"/>
                    </a:lnTo>
                    <a:lnTo>
                      <a:pt x="174" y="16"/>
                    </a:lnTo>
                    <a:lnTo>
                      <a:pt x="176" y="18"/>
                    </a:lnTo>
                    <a:lnTo>
                      <a:pt x="176" y="20"/>
                    </a:lnTo>
                    <a:lnTo>
                      <a:pt x="178" y="22"/>
                    </a:lnTo>
                    <a:lnTo>
                      <a:pt x="178" y="26"/>
                    </a:lnTo>
                    <a:lnTo>
                      <a:pt x="178" y="28"/>
                    </a:lnTo>
                    <a:lnTo>
                      <a:pt x="178" y="32"/>
                    </a:lnTo>
                    <a:lnTo>
                      <a:pt x="178" y="36"/>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 name="Freeform 600"/>
              <p:cNvSpPr>
                <a:spLocks/>
              </p:cNvSpPr>
              <p:nvPr/>
            </p:nvSpPr>
            <p:spPr bwMode="auto">
              <a:xfrm>
                <a:off x="3284" y="1536"/>
                <a:ext cx="20" cy="51"/>
              </a:xfrm>
              <a:custGeom>
                <a:avLst/>
                <a:gdLst>
                  <a:gd name="T0" fmla="*/ 20 w 20"/>
                  <a:gd name="T1" fmla="*/ 20 h 51"/>
                  <a:gd name="T2" fmla="*/ 18 w 20"/>
                  <a:gd name="T3" fmla="*/ 28 h 51"/>
                  <a:gd name="T4" fmla="*/ 14 w 20"/>
                  <a:gd name="T5" fmla="*/ 34 h 51"/>
                  <a:gd name="T6" fmla="*/ 12 w 20"/>
                  <a:gd name="T7" fmla="*/ 42 h 51"/>
                  <a:gd name="T8" fmla="*/ 10 w 20"/>
                  <a:gd name="T9" fmla="*/ 51 h 51"/>
                  <a:gd name="T10" fmla="*/ 8 w 20"/>
                  <a:gd name="T11" fmla="*/ 51 h 51"/>
                  <a:gd name="T12" fmla="*/ 6 w 20"/>
                  <a:gd name="T13" fmla="*/ 51 h 51"/>
                  <a:gd name="T14" fmla="*/ 2 w 20"/>
                  <a:gd name="T15" fmla="*/ 51 h 51"/>
                  <a:gd name="T16" fmla="*/ 0 w 20"/>
                  <a:gd name="T17" fmla="*/ 51 h 51"/>
                  <a:gd name="T18" fmla="*/ 4 w 20"/>
                  <a:gd name="T19" fmla="*/ 36 h 51"/>
                  <a:gd name="T20" fmla="*/ 6 w 20"/>
                  <a:gd name="T21" fmla="*/ 24 h 51"/>
                  <a:gd name="T22" fmla="*/ 10 w 20"/>
                  <a:gd name="T23" fmla="*/ 12 h 51"/>
                  <a:gd name="T24" fmla="*/ 12 w 20"/>
                  <a:gd name="T25" fmla="*/ 0 h 51"/>
                  <a:gd name="T26" fmla="*/ 14 w 20"/>
                  <a:gd name="T27" fmla="*/ 2 h 51"/>
                  <a:gd name="T28" fmla="*/ 16 w 20"/>
                  <a:gd name="T29" fmla="*/ 2 h 51"/>
                  <a:gd name="T30" fmla="*/ 18 w 20"/>
                  <a:gd name="T31" fmla="*/ 2 h 51"/>
                  <a:gd name="T32" fmla="*/ 20 w 20"/>
                  <a:gd name="T33" fmla="*/ 4 h 51"/>
                  <a:gd name="T34" fmla="*/ 20 w 20"/>
                  <a:gd name="T35" fmla="*/ 10 h 51"/>
                  <a:gd name="T36" fmla="*/ 20 w 20"/>
                  <a:gd name="T37" fmla="*/ 14 h 51"/>
                  <a:gd name="T38" fmla="*/ 20 w 20"/>
                  <a:gd name="T39" fmla="*/ 16 h 51"/>
                  <a:gd name="T40" fmla="*/ 20 w 20"/>
                  <a:gd name="T41" fmla="*/ 2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51"/>
                  <a:gd name="T65" fmla="*/ 20 w 20"/>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51">
                    <a:moveTo>
                      <a:pt x="20" y="20"/>
                    </a:moveTo>
                    <a:lnTo>
                      <a:pt x="18" y="28"/>
                    </a:lnTo>
                    <a:lnTo>
                      <a:pt x="14" y="34"/>
                    </a:lnTo>
                    <a:lnTo>
                      <a:pt x="12" y="42"/>
                    </a:lnTo>
                    <a:lnTo>
                      <a:pt x="10" y="51"/>
                    </a:lnTo>
                    <a:lnTo>
                      <a:pt x="8" y="51"/>
                    </a:lnTo>
                    <a:lnTo>
                      <a:pt x="6" y="51"/>
                    </a:lnTo>
                    <a:lnTo>
                      <a:pt x="2" y="51"/>
                    </a:lnTo>
                    <a:lnTo>
                      <a:pt x="0" y="51"/>
                    </a:lnTo>
                    <a:lnTo>
                      <a:pt x="4" y="36"/>
                    </a:lnTo>
                    <a:lnTo>
                      <a:pt x="6" y="24"/>
                    </a:lnTo>
                    <a:lnTo>
                      <a:pt x="10" y="12"/>
                    </a:lnTo>
                    <a:lnTo>
                      <a:pt x="12" y="0"/>
                    </a:lnTo>
                    <a:lnTo>
                      <a:pt x="14" y="2"/>
                    </a:lnTo>
                    <a:lnTo>
                      <a:pt x="16" y="2"/>
                    </a:lnTo>
                    <a:lnTo>
                      <a:pt x="18" y="2"/>
                    </a:lnTo>
                    <a:lnTo>
                      <a:pt x="20" y="4"/>
                    </a:lnTo>
                    <a:lnTo>
                      <a:pt x="20" y="10"/>
                    </a:lnTo>
                    <a:lnTo>
                      <a:pt x="20" y="14"/>
                    </a:lnTo>
                    <a:lnTo>
                      <a:pt x="20" y="16"/>
                    </a:lnTo>
                    <a:lnTo>
                      <a:pt x="20" y="2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 name="Freeform 601"/>
              <p:cNvSpPr>
                <a:spLocks/>
              </p:cNvSpPr>
              <p:nvPr/>
            </p:nvSpPr>
            <p:spPr bwMode="auto">
              <a:xfrm>
                <a:off x="3140" y="1281"/>
                <a:ext cx="154" cy="297"/>
              </a:xfrm>
              <a:custGeom>
                <a:avLst/>
                <a:gdLst>
                  <a:gd name="T0" fmla="*/ 152 w 154"/>
                  <a:gd name="T1" fmla="*/ 16 h 297"/>
                  <a:gd name="T2" fmla="*/ 146 w 154"/>
                  <a:gd name="T3" fmla="*/ 28 h 297"/>
                  <a:gd name="T4" fmla="*/ 137 w 154"/>
                  <a:gd name="T5" fmla="*/ 49 h 297"/>
                  <a:gd name="T6" fmla="*/ 125 w 154"/>
                  <a:gd name="T7" fmla="*/ 73 h 297"/>
                  <a:gd name="T8" fmla="*/ 113 w 154"/>
                  <a:gd name="T9" fmla="*/ 104 h 297"/>
                  <a:gd name="T10" fmla="*/ 99 w 154"/>
                  <a:gd name="T11" fmla="*/ 142 h 297"/>
                  <a:gd name="T12" fmla="*/ 80 w 154"/>
                  <a:gd name="T13" fmla="*/ 187 h 297"/>
                  <a:gd name="T14" fmla="*/ 60 w 154"/>
                  <a:gd name="T15" fmla="*/ 238 h 297"/>
                  <a:gd name="T16" fmla="*/ 35 w 154"/>
                  <a:gd name="T17" fmla="*/ 297 h 297"/>
                  <a:gd name="T18" fmla="*/ 27 w 154"/>
                  <a:gd name="T19" fmla="*/ 295 h 297"/>
                  <a:gd name="T20" fmla="*/ 19 w 154"/>
                  <a:gd name="T21" fmla="*/ 295 h 297"/>
                  <a:gd name="T22" fmla="*/ 9 w 154"/>
                  <a:gd name="T23" fmla="*/ 295 h 297"/>
                  <a:gd name="T24" fmla="*/ 0 w 154"/>
                  <a:gd name="T25" fmla="*/ 297 h 297"/>
                  <a:gd name="T26" fmla="*/ 11 w 154"/>
                  <a:gd name="T27" fmla="*/ 267 h 297"/>
                  <a:gd name="T28" fmla="*/ 19 w 154"/>
                  <a:gd name="T29" fmla="*/ 242 h 297"/>
                  <a:gd name="T30" fmla="*/ 29 w 154"/>
                  <a:gd name="T31" fmla="*/ 216 h 297"/>
                  <a:gd name="T32" fmla="*/ 47 w 154"/>
                  <a:gd name="T33" fmla="*/ 171 h 297"/>
                  <a:gd name="T34" fmla="*/ 58 w 154"/>
                  <a:gd name="T35" fmla="*/ 151 h 297"/>
                  <a:gd name="T36" fmla="*/ 68 w 154"/>
                  <a:gd name="T37" fmla="*/ 130 h 297"/>
                  <a:gd name="T38" fmla="*/ 78 w 154"/>
                  <a:gd name="T39" fmla="*/ 110 h 297"/>
                  <a:gd name="T40" fmla="*/ 86 w 154"/>
                  <a:gd name="T41" fmla="*/ 91 h 297"/>
                  <a:gd name="T42" fmla="*/ 94 w 154"/>
                  <a:gd name="T43" fmla="*/ 71 h 297"/>
                  <a:gd name="T44" fmla="*/ 105 w 154"/>
                  <a:gd name="T45" fmla="*/ 49 h 297"/>
                  <a:gd name="T46" fmla="*/ 117 w 154"/>
                  <a:gd name="T47" fmla="*/ 26 h 297"/>
                  <a:gd name="T48" fmla="*/ 129 w 154"/>
                  <a:gd name="T49" fmla="*/ 0 h 297"/>
                  <a:gd name="T50" fmla="*/ 133 w 154"/>
                  <a:gd name="T51" fmla="*/ 0 h 297"/>
                  <a:gd name="T52" fmla="*/ 139 w 154"/>
                  <a:gd name="T53" fmla="*/ 0 h 297"/>
                  <a:gd name="T54" fmla="*/ 144 w 154"/>
                  <a:gd name="T55" fmla="*/ 0 h 297"/>
                  <a:gd name="T56" fmla="*/ 148 w 154"/>
                  <a:gd name="T57" fmla="*/ 0 h 297"/>
                  <a:gd name="T58" fmla="*/ 152 w 154"/>
                  <a:gd name="T59" fmla="*/ 6 h 297"/>
                  <a:gd name="T60" fmla="*/ 154 w 154"/>
                  <a:gd name="T61" fmla="*/ 10 h 297"/>
                  <a:gd name="T62" fmla="*/ 154 w 154"/>
                  <a:gd name="T63" fmla="*/ 12 h 297"/>
                  <a:gd name="T64" fmla="*/ 152 w 154"/>
                  <a:gd name="T65" fmla="*/ 16 h 2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297"/>
                  <a:gd name="T101" fmla="*/ 154 w 154"/>
                  <a:gd name="T102" fmla="*/ 297 h 2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297">
                    <a:moveTo>
                      <a:pt x="152" y="16"/>
                    </a:moveTo>
                    <a:lnTo>
                      <a:pt x="146" y="28"/>
                    </a:lnTo>
                    <a:lnTo>
                      <a:pt x="137" y="49"/>
                    </a:lnTo>
                    <a:lnTo>
                      <a:pt x="125" y="73"/>
                    </a:lnTo>
                    <a:lnTo>
                      <a:pt x="113" y="104"/>
                    </a:lnTo>
                    <a:lnTo>
                      <a:pt x="99" y="142"/>
                    </a:lnTo>
                    <a:lnTo>
                      <a:pt x="80" y="187"/>
                    </a:lnTo>
                    <a:lnTo>
                      <a:pt x="60" y="238"/>
                    </a:lnTo>
                    <a:lnTo>
                      <a:pt x="35" y="297"/>
                    </a:lnTo>
                    <a:lnTo>
                      <a:pt x="27" y="295"/>
                    </a:lnTo>
                    <a:lnTo>
                      <a:pt x="19" y="295"/>
                    </a:lnTo>
                    <a:lnTo>
                      <a:pt x="9" y="295"/>
                    </a:lnTo>
                    <a:lnTo>
                      <a:pt x="0" y="297"/>
                    </a:lnTo>
                    <a:lnTo>
                      <a:pt x="11" y="267"/>
                    </a:lnTo>
                    <a:lnTo>
                      <a:pt x="19" y="242"/>
                    </a:lnTo>
                    <a:lnTo>
                      <a:pt x="29" y="216"/>
                    </a:lnTo>
                    <a:lnTo>
                      <a:pt x="47" y="171"/>
                    </a:lnTo>
                    <a:lnTo>
                      <a:pt x="58" y="151"/>
                    </a:lnTo>
                    <a:lnTo>
                      <a:pt x="68" y="130"/>
                    </a:lnTo>
                    <a:lnTo>
                      <a:pt x="78" y="110"/>
                    </a:lnTo>
                    <a:lnTo>
                      <a:pt x="86" y="91"/>
                    </a:lnTo>
                    <a:lnTo>
                      <a:pt x="94" y="71"/>
                    </a:lnTo>
                    <a:lnTo>
                      <a:pt x="105" y="49"/>
                    </a:lnTo>
                    <a:lnTo>
                      <a:pt x="117" y="26"/>
                    </a:lnTo>
                    <a:lnTo>
                      <a:pt x="129" y="0"/>
                    </a:lnTo>
                    <a:lnTo>
                      <a:pt x="133" y="0"/>
                    </a:lnTo>
                    <a:lnTo>
                      <a:pt x="139" y="0"/>
                    </a:lnTo>
                    <a:lnTo>
                      <a:pt x="144" y="0"/>
                    </a:lnTo>
                    <a:lnTo>
                      <a:pt x="148" y="0"/>
                    </a:lnTo>
                    <a:lnTo>
                      <a:pt x="152" y="6"/>
                    </a:lnTo>
                    <a:lnTo>
                      <a:pt x="154" y="10"/>
                    </a:lnTo>
                    <a:lnTo>
                      <a:pt x="154" y="12"/>
                    </a:lnTo>
                    <a:lnTo>
                      <a:pt x="152" y="16"/>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1" name="Freeform 602"/>
              <p:cNvSpPr>
                <a:spLocks/>
              </p:cNvSpPr>
              <p:nvPr/>
            </p:nvSpPr>
            <p:spPr bwMode="auto">
              <a:xfrm>
                <a:off x="3112" y="1270"/>
                <a:ext cx="131" cy="304"/>
              </a:xfrm>
              <a:custGeom>
                <a:avLst/>
                <a:gdLst>
                  <a:gd name="T0" fmla="*/ 131 w 131"/>
                  <a:gd name="T1" fmla="*/ 25 h 304"/>
                  <a:gd name="T2" fmla="*/ 127 w 131"/>
                  <a:gd name="T3" fmla="*/ 31 h 304"/>
                  <a:gd name="T4" fmla="*/ 122 w 131"/>
                  <a:gd name="T5" fmla="*/ 41 h 304"/>
                  <a:gd name="T6" fmla="*/ 116 w 131"/>
                  <a:gd name="T7" fmla="*/ 58 h 304"/>
                  <a:gd name="T8" fmla="*/ 106 w 131"/>
                  <a:gd name="T9" fmla="*/ 82 h 304"/>
                  <a:gd name="T10" fmla="*/ 94 w 131"/>
                  <a:gd name="T11" fmla="*/ 117 h 304"/>
                  <a:gd name="T12" fmla="*/ 75 w 131"/>
                  <a:gd name="T13" fmla="*/ 162 h 304"/>
                  <a:gd name="T14" fmla="*/ 51 w 131"/>
                  <a:gd name="T15" fmla="*/ 223 h 304"/>
                  <a:gd name="T16" fmla="*/ 20 w 131"/>
                  <a:gd name="T17" fmla="*/ 298 h 304"/>
                  <a:gd name="T18" fmla="*/ 16 w 131"/>
                  <a:gd name="T19" fmla="*/ 302 h 304"/>
                  <a:gd name="T20" fmla="*/ 14 w 131"/>
                  <a:gd name="T21" fmla="*/ 304 h 304"/>
                  <a:gd name="T22" fmla="*/ 8 w 131"/>
                  <a:gd name="T23" fmla="*/ 304 h 304"/>
                  <a:gd name="T24" fmla="*/ 0 w 131"/>
                  <a:gd name="T25" fmla="*/ 304 h 304"/>
                  <a:gd name="T26" fmla="*/ 8 w 131"/>
                  <a:gd name="T27" fmla="*/ 274 h 304"/>
                  <a:gd name="T28" fmla="*/ 16 w 131"/>
                  <a:gd name="T29" fmla="*/ 249 h 304"/>
                  <a:gd name="T30" fmla="*/ 28 w 131"/>
                  <a:gd name="T31" fmla="*/ 219 h 304"/>
                  <a:gd name="T32" fmla="*/ 47 w 131"/>
                  <a:gd name="T33" fmla="*/ 168 h 304"/>
                  <a:gd name="T34" fmla="*/ 67 w 131"/>
                  <a:gd name="T35" fmla="*/ 121 h 304"/>
                  <a:gd name="T36" fmla="*/ 82 w 131"/>
                  <a:gd name="T37" fmla="*/ 84 h 304"/>
                  <a:gd name="T38" fmla="*/ 94 w 131"/>
                  <a:gd name="T39" fmla="*/ 58 h 304"/>
                  <a:gd name="T40" fmla="*/ 102 w 131"/>
                  <a:gd name="T41" fmla="*/ 37 h 304"/>
                  <a:gd name="T42" fmla="*/ 106 w 131"/>
                  <a:gd name="T43" fmla="*/ 25 h 304"/>
                  <a:gd name="T44" fmla="*/ 110 w 131"/>
                  <a:gd name="T45" fmla="*/ 15 h 304"/>
                  <a:gd name="T46" fmla="*/ 112 w 131"/>
                  <a:gd name="T47" fmla="*/ 9 h 304"/>
                  <a:gd name="T48" fmla="*/ 114 w 131"/>
                  <a:gd name="T49" fmla="*/ 0 h 304"/>
                  <a:gd name="T50" fmla="*/ 122 w 131"/>
                  <a:gd name="T51" fmla="*/ 3 h 304"/>
                  <a:gd name="T52" fmla="*/ 127 w 131"/>
                  <a:gd name="T53" fmla="*/ 3 h 304"/>
                  <a:gd name="T54" fmla="*/ 129 w 131"/>
                  <a:gd name="T55" fmla="*/ 7 h 304"/>
                  <a:gd name="T56" fmla="*/ 131 w 131"/>
                  <a:gd name="T57" fmla="*/ 11 h 304"/>
                  <a:gd name="T58" fmla="*/ 131 w 131"/>
                  <a:gd name="T59" fmla="*/ 15 h 304"/>
                  <a:gd name="T60" fmla="*/ 131 w 131"/>
                  <a:gd name="T61" fmla="*/ 17 h 304"/>
                  <a:gd name="T62" fmla="*/ 131 w 131"/>
                  <a:gd name="T63" fmla="*/ 21 h 304"/>
                  <a:gd name="T64" fmla="*/ 131 w 131"/>
                  <a:gd name="T65" fmla="*/ 25 h 3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304"/>
                  <a:gd name="T101" fmla="*/ 131 w 131"/>
                  <a:gd name="T102" fmla="*/ 304 h 3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304">
                    <a:moveTo>
                      <a:pt x="131" y="25"/>
                    </a:moveTo>
                    <a:lnTo>
                      <a:pt x="127" y="31"/>
                    </a:lnTo>
                    <a:lnTo>
                      <a:pt x="122" y="41"/>
                    </a:lnTo>
                    <a:lnTo>
                      <a:pt x="116" y="58"/>
                    </a:lnTo>
                    <a:lnTo>
                      <a:pt x="106" y="82"/>
                    </a:lnTo>
                    <a:lnTo>
                      <a:pt x="94" y="117"/>
                    </a:lnTo>
                    <a:lnTo>
                      <a:pt x="75" y="162"/>
                    </a:lnTo>
                    <a:lnTo>
                      <a:pt x="51" y="223"/>
                    </a:lnTo>
                    <a:lnTo>
                      <a:pt x="20" y="298"/>
                    </a:lnTo>
                    <a:lnTo>
                      <a:pt x="16" y="302"/>
                    </a:lnTo>
                    <a:lnTo>
                      <a:pt x="14" y="304"/>
                    </a:lnTo>
                    <a:lnTo>
                      <a:pt x="8" y="304"/>
                    </a:lnTo>
                    <a:lnTo>
                      <a:pt x="0" y="304"/>
                    </a:lnTo>
                    <a:lnTo>
                      <a:pt x="8" y="274"/>
                    </a:lnTo>
                    <a:lnTo>
                      <a:pt x="16" y="249"/>
                    </a:lnTo>
                    <a:lnTo>
                      <a:pt x="28" y="219"/>
                    </a:lnTo>
                    <a:lnTo>
                      <a:pt x="47" y="168"/>
                    </a:lnTo>
                    <a:lnTo>
                      <a:pt x="67" y="121"/>
                    </a:lnTo>
                    <a:lnTo>
                      <a:pt x="82" y="84"/>
                    </a:lnTo>
                    <a:lnTo>
                      <a:pt x="94" y="58"/>
                    </a:lnTo>
                    <a:lnTo>
                      <a:pt x="102" y="37"/>
                    </a:lnTo>
                    <a:lnTo>
                      <a:pt x="106" y="25"/>
                    </a:lnTo>
                    <a:lnTo>
                      <a:pt x="110" y="15"/>
                    </a:lnTo>
                    <a:lnTo>
                      <a:pt x="112" y="9"/>
                    </a:lnTo>
                    <a:lnTo>
                      <a:pt x="114" y="0"/>
                    </a:lnTo>
                    <a:lnTo>
                      <a:pt x="122" y="3"/>
                    </a:lnTo>
                    <a:lnTo>
                      <a:pt x="127" y="3"/>
                    </a:lnTo>
                    <a:lnTo>
                      <a:pt x="129" y="7"/>
                    </a:lnTo>
                    <a:lnTo>
                      <a:pt x="131" y="11"/>
                    </a:lnTo>
                    <a:lnTo>
                      <a:pt x="131" y="15"/>
                    </a:lnTo>
                    <a:lnTo>
                      <a:pt x="131" y="17"/>
                    </a:lnTo>
                    <a:lnTo>
                      <a:pt x="131" y="21"/>
                    </a:lnTo>
                    <a:lnTo>
                      <a:pt x="131" y="25"/>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2" name="Freeform 603"/>
              <p:cNvSpPr>
                <a:spLocks/>
              </p:cNvSpPr>
              <p:nvPr/>
            </p:nvSpPr>
            <p:spPr bwMode="auto">
              <a:xfrm>
                <a:off x="3067" y="1273"/>
                <a:ext cx="145" cy="299"/>
              </a:xfrm>
              <a:custGeom>
                <a:avLst/>
                <a:gdLst>
                  <a:gd name="T0" fmla="*/ 145 w 145"/>
                  <a:gd name="T1" fmla="*/ 22 h 299"/>
                  <a:gd name="T2" fmla="*/ 139 w 145"/>
                  <a:gd name="T3" fmla="*/ 40 h 299"/>
                  <a:gd name="T4" fmla="*/ 131 w 145"/>
                  <a:gd name="T5" fmla="*/ 59 h 299"/>
                  <a:gd name="T6" fmla="*/ 122 w 145"/>
                  <a:gd name="T7" fmla="*/ 77 h 299"/>
                  <a:gd name="T8" fmla="*/ 114 w 145"/>
                  <a:gd name="T9" fmla="*/ 93 h 299"/>
                  <a:gd name="T10" fmla="*/ 108 w 145"/>
                  <a:gd name="T11" fmla="*/ 112 h 299"/>
                  <a:gd name="T12" fmla="*/ 100 w 145"/>
                  <a:gd name="T13" fmla="*/ 130 h 299"/>
                  <a:gd name="T14" fmla="*/ 92 w 145"/>
                  <a:gd name="T15" fmla="*/ 148 h 299"/>
                  <a:gd name="T16" fmla="*/ 84 w 145"/>
                  <a:gd name="T17" fmla="*/ 167 h 299"/>
                  <a:gd name="T18" fmla="*/ 71 w 145"/>
                  <a:gd name="T19" fmla="*/ 199 h 299"/>
                  <a:gd name="T20" fmla="*/ 59 w 145"/>
                  <a:gd name="T21" fmla="*/ 232 h 299"/>
                  <a:gd name="T22" fmla="*/ 47 w 145"/>
                  <a:gd name="T23" fmla="*/ 267 h 299"/>
                  <a:gd name="T24" fmla="*/ 35 w 145"/>
                  <a:gd name="T25" fmla="*/ 299 h 299"/>
                  <a:gd name="T26" fmla="*/ 26 w 145"/>
                  <a:gd name="T27" fmla="*/ 297 h 299"/>
                  <a:gd name="T28" fmla="*/ 18 w 145"/>
                  <a:gd name="T29" fmla="*/ 295 h 299"/>
                  <a:gd name="T30" fmla="*/ 8 w 145"/>
                  <a:gd name="T31" fmla="*/ 295 h 299"/>
                  <a:gd name="T32" fmla="*/ 0 w 145"/>
                  <a:gd name="T33" fmla="*/ 295 h 299"/>
                  <a:gd name="T34" fmla="*/ 6 w 145"/>
                  <a:gd name="T35" fmla="*/ 283 h 299"/>
                  <a:gd name="T36" fmla="*/ 12 w 145"/>
                  <a:gd name="T37" fmla="*/ 265 h 299"/>
                  <a:gd name="T38" fmla="*/ 24 w 145"/>
                  <a:gd name="T39" fmla="*/ 234 h 299"/>
                  <a:gd name="T40" fmla="*/ 45 w 145"/>
                  <a:gd name="T41" fmla="*/ 179 h 299"/>
                  <a:gd name="T42" fmla="*/ 61 w 145"/>
                  <a:gd name="T43" fmla="*/ 140 h 299"/>
                  <a:gd name="T44" fmla="*/ 73 w 145"/>
                  <a:gd name="T45" fmla="*/ 110 h 299"/>
                  <a:gd name="T46" fmla="*/ 84 w 145"/>
                  <a:gd name="T47" fmla="*/ 83 h 299"/>
                  <a:gd name="T48" fmla="*/ 94 w 145"/>
                  <a:gd name="T49" fmla="*/ 61 h 299"/>
                  <a:gd name="T50" fmla="*/ 100 w 145"/>
                  <a:gd name="T51" fmla="*/ 42 h 299"/>
                  <a:gd name="T52" fmla="*/ 108 w 145"/>
                  <a:gd name="T53" fmla="*/ 28 h 299"/>
                  <a:gd name="T54" fmla="*/ 112 w 145"/>
                  <a:gd name="T55" fmla="*/ 14 h 299"/>
                  <a:gd name="T56" fmla="*/ 118 w 145"/>
                  <a:gd name="T57" fmla="*/ 2 h 299"/>
                  <a:gd name="T58" fmla="*/ 127 w 145"/>
                  <a:gd name="T59" fmla="*/ 0 h 299"/>
                  <a:gd name="T60" fmla="*/ 133 w 145"/>
                  <a:gd name="T61" fmla="*/ 2 h 299"/>
                  <a:gd name="T62" fmla="*/ 137 w 145"/>
                  <a:gd name="T63" fmla="*/ 4 h 299"/>
                  <a:gd name="T64" fmla="*/ 145 w 145"/>
                  <a:gd name="T65" fmla="*/ 8 h 299"/>
                  <a:gd name="T66" fmla="*/ 145 w 145"/>
                  <a:gd name="T67" fmla="*/ 12 h 299"/>
                  <a:gd name="T68" fmla="*/ 145 w 145"/>
                  <a:gd name="T69" fmla="*/ 14 h 299"/>
                  <a:gd name="T70" fmla="*/ 145 w 145"/>
                  <a:gd name="T71" fmla="*/ 18 h 299"/>
                  <a:gd name="T72" fmla="*/ 145 w 145"/>
                  <a:gd name="T73" fmla="*/ 22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99"/>
                  <a:gd name="T113" fmla="*/ 145 w 145"/>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99">
                    <a:moveTo>
                      <a:pt x="145" y="22"/>
                    </a:moveTo>
                    <a:lnTo>
                      <a:pt x="139" y="40"/>
                    </a:lnTo>
                    <a:lnTo>
                      <a:pt x="131" y="59"/>
                    </a:lnTo>
                    <a:lnTo>
                      <a:pt x="122" y="77"/>
                    </a:lnTo>
                    <a:lnTo>
                      <a:pt x="114" y="93"/>
                    </a:lnTo>
                    <a:lnTo>
                      <a:pt x="108" y="112"/>
                    </a:lnTo>
                    <a:lnTo>
                      <a:pt x="100" y="130"/>
                    </a:lnTo>
                    <a:lnTo>
                      <a:pt x="92" y="148"/>
                    </a:lnTo>
                    <a:lnTo>
                      <a:pt x="84" y="167"/>
                    </a:lnTo>
                    <a:lnTo>
                      <a:pt x="71" y="199"/>
                    </a:lnTo>
                    <a:lnTo>
                      <a:pt x="59" y="232"/>
                    </a:lnTo>
                    <a:lnTo>
                      <a:pt x="47" y="267"/>
                    </a:lnTo>
                    <a:lnTo>
                      <a:pt x="35" y="299"/>
                    </a:lnTo>
                    <a:lnTo>
                      <a:pt x="26" y="297"/>
                    </a:lnTo>
                    <a:lnTo>
                      <a:pt x="18" y="295"/>
                    </a:lnTo>
                    <a:lnTo>
                      <a:pt x="8" y="295"/>
                    </a:lnTo>
                    <a:lnTo>
                      <a:pt x="0" y="295"/>
                    </a:lnTo>
                    <a:lnTo>
                      <a:pt x="6" y="283"/>
                    </a:lnTo>
                    <a:lnTo>
                      <a:pt x="12" y="265"/>
                    </a:lnTo>
                    <a:lnTo>
                      <a:pt x="24" y="234"/>
                    </a:lnTo>
                    <a:lnTo>
                      <a:pt x="45" y="179"/>
                    </a:lnTo>
                    <a:lnTo>
                      <a:pt x="61" y="140"/>
                    </a:lnTo>
                    <a:lnTo>
                      <a:pt x="73" y="110"/>
                    </a:lnTo>
                    <a:lnTo>
                      <a:pt x="84" y="83"/>
                    </a:lnTo>
                    <a:lnTo>
                      <a:pt x="94" y="61"/>
                    </a:lnTo>
                    <a:lnTo>
                      <a:pt x="100" y="42"/>
                    </a:lnTo>
                    <a:lnTo>
                      <a:pt x="108" y="28"/>
                    </a:lnTo>
                    <a:lnTo>
                      <a:pt x="112" y="14"/>
                    </a:lnTo>
                    <a:lnTo>
                      <a:pt x="118" y="2"/>
                    </a:lnTo>
                    <a:lnTo>
                      <a:pt x="127" y="0"/>
                    </a:lnTo>
                    <a:lnTo>
                      <a:pt x="133" y="2"/>
                    </a:lnTo>
                    <a:lnTo>
                      <a:pt x="137" y="4"/>
                    </a:lnTo>
                    <a:lnTo>
                      <a:pt x="145" y="8"/>
                    </a:lnTo>
                    <a:lnTo>
                      <a:pt x="145" y="12"/>
                    </a:lnTo>
                    <a:lnTo>
                      <a:pt x="145" y="14"/>
                    </a:lnTo>
                    <a:lnTo>
                      <a:pt x="145" y="18"/>
                    </a:lnTo>
                    <a:lnTo>
                      <a:pt x="145" y="22"/>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 name="Freeform 604"/>
              <p:cNvSpPr>
                <a:spLocks/>
              </p:cNvSpPr>
              <p:nvPr/>
            </p:nvSpPr>
            <p:spPr bwMode="auto">
              <a:xfrm>
                <a:off x="3005" y="1287"/>
                <a:ext cx="160" cy="287"/>
              </a:xfrm>
              <a:custGeom>
                <a:avLst/>
                <a:gdLst>
                  <a:gd name="T0" fmla="*/ 160 w 160"/>
                  <a:gd name="T1" fmla="*/ 16 h 287"/>
                  <a:gd name="T2" fmla="*/ 156 w 160"/>
                  <a:gd name="T3" fmla="*/ 26 h 287"/>
                  <a:gd name="T4" fmla="*/ 154 w 160"/>
                  <a:gd name="T5" fmla="*/ 30 h 287"/>
                  <a:gd name="T6" fmla="*/ 150 w 160"/>
                  <a:gd name="T7" fmla="*/ 36 h 287"/>
                  <a:gd name="T8" fmla="*/ 146 w 160"/>
                  <a:gd name="T9" fmla="*/ 41 h 287"/>
                  <a:gd name="T10" fmla="*/ 135 w 160"/>
                  <a:gd name="T11" fmla="*/ 71 h 287"/>
                  <a:gd name="T12" fmla="*/ 123 w 160"/>
                  <a:gd name="T13" fmla="*/ 102 h 287"/>
                  <a:gd name="T14" fmla="*/ 111 w 160"/>
                  <a:gd name="T15" fmla="*/ 132 h 287"/>
                  <a:gd name="T16" fmla="*/ 99 w 160"/>
                  <a:gd name="T17" fmla="*/ 163 h 287"/>
                  <a:gd name="T18" fmla="*/ 86 w 160"/>
                  <a:gd name="T19" fmla="*/ 193 h 287"/>
                  <a:gd name="T20" fmla="*/ 74 w 160"/>
                  <a:gd name="T21" fmla="*/ 224 h 287"/>
                  <a:gd name="T22" fmla="*/ 62 w 160"/>
                  <a:gd name="T23" fmla="*/ 257 h 287"/>
                  <a:gd name="T24" fmla="*/ 50 w 160"/>
                  <a:gd name="T25" fmla="*/ 287 h 287"/>
                  <a:gd name="T26" fmla="*/ 39 w 160"/>
                  <a:gd name="T27" fmla="*/ 285 h 287"/>
                  <a:gd name="T28" fmla="*/ 27 w 160"/>
                  <a:gd name="T29" fmla="*/ 283 h 287"/>
                  <a:gd name="T30" fmla="*/ 15 w 160"/>
                  <a:gd name="T31" fmla="*/ 281 h 287"/>
                  <a:gd name="T32" fmla="*/ 0 w 160"/>
                  <a:gd name="T33" fmla="*/ 279 h 287"/>
                  <a:gd name="T34" fmla="*/ 7 w 160"/>
                  <a:gd name="T35" fmla="*/ 261 h 287"/>
                  <a:gd name="T36" fmla="*/ 11 w 160"/>
                  <a:gd name="T37" fmla="*/ 244 h 287"/>
                  <a:gd name="T38" fmla="*/ 21 w 160"/>
                  <a:gd name="T39" fmla="*/ 220 h 287"/>
                  <a:gd name="T40" fmla="*/ 37 w 160"/>
                  <a:gd name="T41" fmla="*/ 175 h 287"/>
                  <a:gd name="T42" fmla="*/ 41 w 160"/>
                  <a:gd name="T43" fmla="*/ 165 h 287"/>
                  <a:gd name="T44" fmla="*/ 50 w 160"/>
                  <a:gd name="T45" fmla="*/ 149 h 287"/>
                  <a:gd name="T46" fmla="*/ 60 w 160"/>
                  <a:gd name="T47" fmla="*/ 124 h 287"/>
                  <a:gd name="T48" fmla="*/ 70 w 160"/>
                  <a:gd name="T49" fmla="*/ 96 h 287"/>
                  <a:gd name="T50" fmla="*/ 80 w 160"/>
                  <a:gd name="T51" fmla="*/ 69 h 287"/>
                  <a:gd name="T52" fmla="*/ 90 w 160"/>
                  <a:gd name="T53" fmla="*/ 45 h 287"/>
                  <a:gd name="T54" fmla="*/ 99 w 160"/>
                  <a:gd name="T55" fmla="*/ 24 h 287"/>
                  <a:gd name="T56" fmla="*/ 105 w 160"/>
                  <a:gd name="T57" fmla="*/ 12 h 287"/>
                  <a:gd name="T58" fmla="*/ 107 w 160"/>
                  <a:gd name="T59" fmla="*/ 22 h 287"/>
                  <a:gd name="T60" fmla="*/ 109 w 160"/>
                  <a:gd name="T61" fmla="*/ 28 h 287"/>
                  <a:gd name="T62" fmla="*/ 113 w 160"/>
                  <a:gd name="T63" fmla="*/ 30 h 287"/>
                  <a:gd name="T64" fmla="*/ 117 w 160"/>
                  <a:gd name="T65" fmla="*/ 32 h 287"/>
                  <a:gd name="T66" fmla="*/ 121 w 160"/>
                  <a:gd name="T67" fmla="*/ 24 h 287"/>
                  <a:gd name="T68" fmla="*/ 125 w 160"/>
                  <a:gd name="T69" fmla="*/ 16 h 287"/>
                  <a:gd name="T70" fmla="*/ 127 w 160"/>
                  <a:gd name="T71" fmla="*/ 8 h 287"/>
                  <a:gd name="T72" fmla="*/ 131 w 160"/>
                  <a:gd name="T73" fmla="*/ 0 h 287"/>
                  <a:gd name="T74" fmla="*/ 139 w 160"/>
                  <a:gd name="T75" fmla="*/ 0 h 287"/>
                  <a:gd name="T76" fmla="*/ 146 w 160"/>
                  <a:gd name="T77" fmla="*/ 2 h 287"/>
                  <a:gd name="T78" fmla="*/ 154 w 160"/>
                  <a:gd name="T79" fmla="*/ 4 h 287"/>
                  <a:gd name="T80" fmla="*/ 160 w 160"/>
                  <a:gd name="T81" fmla="*/ 4 h 287"/>
                  <a:gd name="T82" fmla="*/ 160 w 160"/>
                  <a:gd name="T83" fmla="*/ 6 h 287"/>
                  <a:gd name="T84" fmla="*/ 160 w 160"/>
                  <a:gd name="T85" fmla="*/ 8 h 287"/>
                  <a:gd name="T86" fmla="*/ 160 w 160"/>
                  <a:gd name="T87" fmla="*/ 12 h 287"/>
                  <a:gd name="T88" fmla="*/ 160 w 160"/>
                  <a:gd name="T89" fmla="*/ 16 h 2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287"/>
                  <a:gd name="T137" fmla="*/ 160 w 160"/>
                  <a:gd name="T138" fmla="*/ 287 h 2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287">
                    <a:moveTo>
                      <a:pt x="160" y="16"/>
                    </a:moveTo>
                    <a:lnTo>
                      <a:pt x="156" y="26"/>
                    </a:lnTo>
                    <a:lnTo>
                      <a:pt x="154" y="30"/>
                    </a:lnTo>
                    <a:lnTo>
                      <a:pt x="150" y="36"/>
                    </a:lnTo>
                    <a:lnTo>
                      <a:pt x="146" y="41"/>
                    </a:lnTo>
                    <a:lnTo>
                      <a:pt x="135" y="71"/>
                    </a:lnTo>
                    <a:lnTo>
                      <a:pt x="123" y="102"/>
                    </a:lnTo>
                    <a:lnTo>
                      <a:pt x="111" y="132"/>
                    </a:lnTo>
                    <a:lnTo>
                      <a:pt x="99" y="163"/>
                    </a:lnTo>
                    <a:lnTo>
                      <a:pt x="86" y="193"/>
                    </a:lnTo>
                    <a:lnTo>
                      <a:pt x="74" y="224"/>
                    </a:lnTo>
                    <a:lnTo>
                      <a:pt x="62" y="257"/>
                    </a:lnTo>
                    <a:lnTo>
                      <a:pt x="50" y="287"/>
                    </a:lnTo>
                    <a:lnTo>
                      <a:pt x="39" y="285"/>
                    </a:lnTo>
                    <a:lnTo>
                      <a:pt x="27" y="283"/>
                    </a:lnTo>
                    <a:lnTo>
                      <a:pt x="15" y="281"/>
                    </a:lnTo>
                    <a:lnTo>
                      <a:pt x="0" y="279"/>
                    </a:lnTo>
                    <a:lnTo>
                      <a:pt x="7" y="261"/>
                    </a:lnTo>
                    <a:lnTo>
                      <a:pt x="11" y="244"/>
                    </a:lnTo>
                    <a:lnTo>
                      <a:pt x="21" y="220"/>
                    </a:lnTo>
                    <a:lnTo>
                      <a:pt x="37" y="175"/>
                    </a:lnTo>
                    <a:lnTo>
                      <a:pt x="41" y="165"/>
                    </a:lnTo>
                    <a:lnTo>
                      <a:pt x="50" y="149"/>
                    </a:lnTo>
                    <a:lnTo>
                      <a:pt x="60" y="124"/>
                    </a:lnTo>
                    <a:lnTo>
                      <a:pt x="70" y="96"/>
                    </a:lnTo>
                    <a:lnTo>
                      <a:pt x="80" y="69"/>
                    </a:lnTo>
                    <a:lnTo>
                      <a:pt x="90" y="45"/>
                    </a:lnTo>
                    <a:lnTo>
                      <a:pt x="99" y="24"/>
                    </a:lnTo>
                    <a:lnTo>
                      <a:pt x="105" y="12"/>
                    </a:lnTo>
                    <a:lnTo>
                      <a:pt x="107" y="22"/>
                    </a:lnTo>
                    <a:lnTo>
                      <a:pt x="109" y="28"/>
                    </a:lnTo>
                    <a:lnTo>
                      <a:pt x="113" y="30"/>
                    </a:lnTo>
                    <a:lnTo>
                      <a:pt x="117" y="32"/>
                    </a:lnTo>
                    <a:lnTo>
                      <a:pt x="121" y="24"/>
                    </a:lnTo>
                    <a:lnTo>
                      <a:pt x="125" y="16"/>
                    </a:lnTo>
                    <a:lnTo>
                      <a:pt x="127" y="8"/>
                    </a:lnTo>
                    <a:lnTo>
                      <a:pt x="131" y="0"/>
                    </a:lnTo>
                    <a:lnTo>
                      <a:pt x="139" y="0"/>
                    </a:lnTo>
                    <a:lnTo>
                      <a:pt x="146" y="2"/>
                    </a:lnTo>
                    <a:lnTo>
                      <a:pt x="154" y="4"/>
                    </a:lnTo>
                    <a:lnTo>
                      <a:pt x="160" y="4"/>
                    </a:lnTo>
                    <a:lnTo>
                      <a:pt x="160" y="6"/>
                    </a:lnTo>
                    <a:lnTo>
                      <a:pt x="160" y="8"/>
                    </a:lnTo>
                    <a:lnTo>
                      <a:pt x="160" y="12"/>
                    </a:lnTo>
                    <a:lnTo>
                      <a:pt x="160" y="16"/>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 name="Freeform 605"/>
              <p:cNvSpPr>
                <a:spLocks/>
              </p:cNvSpPr>
              <p:nvPr/>
            </p:nvSpPr>
            <p:spPr bwMode="auto">
              <a:xfrm>
                <a:off x="2915" y="1270"/>
                <a:ext cx="174" cy="296"/>
              </a:xfrm>
              <a:custGeom>
                <a:avLst/>
                <a:gdLst>
                  <a:gd name="T0" fmla="*/ 166 w 174"/>
                  <a:gd name="T1" fmla="*/ 58 h 296"/>
                  <a:gd name="T2" fmla="*/ 150 w 174"/>
                  <a:gd name="T3" fmla="*/ 104 h 296"/>
                  <a:gd name="T4" fmla="*/ 133 w 174"/>
                  <a:gd name="T5" fmla="*/ 153 h 296"/>
                  <a:gd name="T6" fmla="*/ 117 w 174"/>
                  <a:gd name="T7" fmla="*/ 204 h 296"/>
                  <a:gd name="T8" fmla="*/ 101 w 174"/>
                  <a:gd name="T9" fmla="*/ 245 h 296"/>
                  <a:gd name="T10" fmla="*/ 86 w 174"/>
                  <a:gd name="T11" fmla="*/ 278 h 296"/>
                  <a:gd name="T12" fmla="*/ 68 w 174"/>
                  <a:gd name="T13" fmla="*/ 296 h 296"/>
                  <a:gd name="T14" fmla="*/ 47 w 174"/>
                  <a:gd name="T15" fmla="*/ 294 h 296"/>
                  <a:gd name="T16" fmla="*/ 29 w 174"/>
                  <a:gd name="T17" fmla="*/ 294 h 296"/>
                  <a:gd name="T18" fmla="*/ 11 w 174"/>
                  <a:gd name="T19" fmla="*/ 292 h 296"/>
                  <a:gd name="T20" fmla="*/ 9 w 174"/>
                  <a:gd name="T21" fmla="*/ 268 h 296"/>
                  <a:gd name="T22" fmla="*/ 23 w 174"/>
                  <a:gd name="T23" fmla="*/ 221 h 296"/>
                  <a:gd name="T24" fmla="*/ 52 w 174"/>
                  <a:gd name="T25" fmla="*/ 141 h 296"/>
                  <a:gd name="T26" fmla="*/ 82 w 174"/>
                  <a:gd name="T27" fmla="*/ 68 h 296"/>
                  <a:gd name="T28" fmla="*/ 97 w 174"/>
                  <a:gd name="T29" fmla="*/ 35 h 296"/>
                  <a:gd name="T30" fmla="*/ 105 w 174"/>
                  <a:gd name="T31" fmla="*/ 23 h 296"/>
                  <a:gd name="T32" fmla="*/ 109 w 174"/>
                  <a:gd name="T33" fmla="*/ 23 h 296"/>
                  <a:gd name="T34" fmla="*/ 109 w 174"/>
                  <a:gd name="T35" fmla="*/ 31 h 296"/>
                  <a:gd name="T36" fmla="*/ 101 w 174"/>
                  <a:gd name="T37" fmla="*/ 64 h 296"/>
                  <a:gd name="T38" fmla="*/ 82 w 174"/>
                  <a:gd name="T39" fmla="*/ 111 h 296"/>
                  <a:gd name="T40" fmla="*/ 64 w 174"/>
                  <a:gd name="T41" fmla="*/ 160 h 296"/>
                  <a:gd name="T42" fmla="*/ 45 w 174"/>
                  <a:gd name="T43" fmla="*/ 208 h 296"/>
                  <a:gd name="T44" fmla="*/ 37 w 174"/>
                  <a:gd name="T45" fmla="*/ 231 h 296"/>
                  <a:gd name="T46" fmla="*/ 39 w 174"/>
                  <a:gd name="T47" fmla="*/ 231 h 296"/>
                  <a:gd name="T48" fmla="*/ 68 w 174"/>
                  <a:gd name="T49" fmla="*/ 164 h 296"/>
                  <a:gd name="T50" fmla="*/ 103 w 174"/>
                  <a:gd name="T51" fmla="*/ 76 h 296"/>
                  <a:gd name="T52" fmla="*/ 119 w 174"/>
                  <a:gd name="T53" fmla="*/ 33 h 296"/>
                  <a:gd name="T54" fmla="*/ 125 w 174"/>
                  <a:gd name="T55" fmla="*/ 11 h 296"/>
                  <a:gd name="T56" fmla="*/ 131 w 174"/>
                  <a:gd name="T57" fmla="*/ 3 h 296"/>
                  <a:gd name="T58" fmla="*/ 142 w 174"/>
                  <a:gd name="T59" fmla="*/ 7 h 296"/>
                  <a:gd name="T60" fmla="*/ 146 w 174"/>
                  <a:gd name="T61" fmla="*/ 15 h 296"/>
                  <a:gd name="T62" fmla="*/ 137 w 174"/>
                  <a:gd name="T63" fmla="*/ 35 h 296"/>
                  <a:gd name="T64" fmla="*/ 119 w 174"/>
                  <a:gd name="T65" fmla="*/ 82 h 296"/>
                  <a:gd name="T66" fmla="*/ 80 w 174"/>
                  <a:gd name="T67" fmla="*/ 180 h 296"/>
                  <a:gd name="T68" fmla="*/ 56 w 174"/>
                  <a:gd name="T69" fmla="*/ 255 h 296"/>
                  <a:gd name="T70" fmla="*/ 60 w 174"/>
                  <a:gd name="T71" fmla="*/ 251 h 296"/>
                  <a:gd name="T72" fmla="*/ 92 w 174"/>
                  <a:gd name="T73" fmla="*/ 172 h 296"/>
                  <a:gd name="T74" fmla="*/ 133 w 174"/>
                  <a:gd name="T75" fmla="*/ 72 h 296"/>
                  <a:gd name="T76" fmla="*/ 152 w 174"/>
                  <a:gd name="T77" fmla="*/ 25 h 296"/>
                  <a:gd name="T78" fmla="*/ 158 w 174"/>
                  <a:gd name="T79" fmla="*/ 9 h 296"/>
                  <a:gd name="T80" fmla="*/ 166 w 174"/>
                  <a:gd name="T81" fmla="*/ 7 h 296"/>
                  <a:gd name="T82" fmla="*/ 172 w 174"/>
                  <a:gd name="T83" fmla="*/ 11 h 296"/>
                  <a:gd name="T84" fmla="*/ 174 w 174"/>
                  <a:gd name="T85" fmla="*/ 19 h 296"/>
                  <a:gd name="T86" fmla="*/ 174 w 174"/>
                  <a:gd name="T87" fmla="*/ 27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
                  <a:gd name="T133" fmla="*/ 0 h 296"/>
                  <a:gd name="T134" fmla="*/ 174 w 174"/>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 h="296">
                    <a:moveTo>
                      <a:pt x="174" y="33"/>
                    </a:moveTo>
                    <a:lnTo>
                      <a:pt x="166" y="58"/>
                    </a:lnTo>
                    <a:lnTo>
                      <a:pt x="158" y="80"/>
                    </a:lnTo>
                    <a:lnTo>
                      <a:pt x="150" y="104"/>
                    </a:lnTo>
                    <a:lnTo>
                      <a:pt x="142" y="129"/>
                    </a:lnTo>
                    <a:lnTo>
                      <a:pt x="133" y="153"/>
                    </a:lnTo>
                    <a:lnTo>
                      <a:pt x="125" y="178"/>
                    </a:lnTo>
                    <a:lnTo>
                      <a:pt x="117" y="204"/>
                    </a:lnTo>
                    <a:lnTo>
                      <a:pt x="109" y="229"/>
                    </a:lnTo>
                    <a:lnTo>
                      <a:pt x="101" y="245"/>
                    </a:lnTo>
                    <a:lnTo>
                      <a:pt x="95" y="261"/>
                    </a:lnTo>
                    <a:lnTo>
                      <a:pt x="86" y="278"/>
                    </a:lnTo>
                    <a:lnTo>
                      <a:pt x="78" y="296"/>
                    </a:lnTo>
                    <a:lnTo>
                      <a:pt x="68" y="296"/>
                    </a:lnTo>
                    <a:lnTo>
                      <a:pt x="58" y="294"/>
                    </a:lnTo>
                    <a:lnTo>
                      <a:pt x="47" y="294"/>
                    </a:lnTo>
                    <a:lnTo>
                      <a:pt x="39" y="294"/>
                    </a:lnTo>
                    <a:lnTo>
                      <a:pt x="29" y="294"/>
                    </a:lnTo>
                    <a:lnTo>
                      <a:pt x="19" y="294"/>
                    </a:lnTo>
                    <a:lnTo>
                      <a:pt x="11" y="292"/>
                    </a:lnTo>
                    <a:lnTo>
                      <a:pt x="0" y="292"/>
                    </a:lnTo>
                    <a:lnTo>
                      <a:pt x="9" y="268"/>
                    </a:lnTo>
                    <a:lnTo>
                      <a:pt x="15" y="243"/>
                    </a:lnTo>
                    <a:lnTo>
                      <a:pt x="23" y="221"/>
                    </a:lnTo>
                    <a:lnTo>
                      <a:pt x="29" y="196"/>
                    </a:lnTo>
                    <a:lnTo>
                      <a:pt x="52" y="141"/>
                    </a:lnTo>
                    <a:lnTo>
                      <a:pt x="70" y="98"/>
                    </a:lnTo>
                    <a:lnTo>
                      <a:pt x="82" y="68"/>
                    </a:lnTo>
                    <a:lnTo>
                      <a:pt x="90" y="47"/>
                    </a:lnTo>
                    <a:lnTo>
                      <a:pt x="97" y="35"/>
                    </a:lnTo>
                    <a:lnTo>
                      <a:pt x="101" y="27"/>
                    </a:lnTo>
                    <a:lnTo>
                      <a:pt x="105" y="23"/>
                    </a:lnTo>
                    <a:lnTo>
                      <a:pt x="107" y="21"/>
                    </a:lnTo>
                    <a:lnTo>
                      <a:pt x="109" y="23"/>
                    </a:lnTo>
                    <a:lnTo>
                      <a:pt x="109" y="27"/>
                    </a:lnTo>
                    <a:lnTo>
                      <a:pt x="109" y="31"/>
                    </a:lnTo>
                    <a:lnTo>
                      <a:pt x="109" y="39"/>
                    </a:lnTo>
                    <a:lnTo>
                      <a:pt x="101" y="64"/>
                    </a:lnTo>
                    <a:lnTo>
                      <a:pt x="90" y="86"/>
                    </a:lnTo>
                    <a:lnTo>
                      <a:pt x="82" y="111"/>
                    </a:lnTo>
                    <a:lnTo>
                      <a:pt x="72" y="135"/>
                    </a:lnTo>
                    <a:lnTo>
                      <a:pt x="64" y="160"/>
                    </a:lnTo>
                    <a:lnTo>
                      <a:pt x="54" y="184"/>
                    </a:lnTo>
                    <a:lnTo>
                      <a:pt x="45" y="208"/>
                    </a:lnTo>
                    <a:lnTo>
                      <a:pt x="35" y="233"/>
                    </a:lnTo>
                    <a:lnTo>
                      <a:pt x="37" y="231"/>
                    </a:lnTo>
                    <a:lnTo>
                      <a:pt x="39" y="231"/>
                    </a:lnTo>
                    <a:lnTo>
                      <a:pt x="41" y="229"/>
                    </a:lnTo>
                    <a:lnTo>
                      <a:pt x="68" y="164"/>
                    </a:lnTo>
                    <a:lnTo>
                      <a:pt x="88" y="113"/>
                    </a:lnTo>
                    <a:lnTo>
                      <a:pt x="103" y="76"/>
                    </a:lnTo>
                    <a:lnTo>
                      <a:pt x="113" y="49"/>
                    </a:lnTo>
                    <a:lnTo>
                      <a:pt x="119" y="33"/>
                    </a:lnTo>
                    <a:lnTo>
                      <a:pt x="123" y="21"/>
                    </a:lnTo>
                    <a:lnTo>
                      <a:pt x="125" y="11"/>
                    </a:lnTo>
                    <a:lnTo>
                      <a:pt x="127" y="0"/>
                    </a:lnTo>
                    <a:lnTo>
                      <a:pt x="131" y="3"/>
                    </a:lnTo>
                    <a:lnTo>
                      <a:pt x="137" y="5"/>
                    </a:lnTo>
                    <a:lnTo>
                      <a:pt x="142" y="7"/>
                    </a:lnTo>
                    <a:lnTo>
                      <a:pt x="148" y="9"/>
                    </a:lnTo>
                    <a:lnTo>
                      <a:pt x="146" y="15"/>
                    </a:lnTo>
                    <a:lnTo>
                      <a:pt x="142" y="23"/>
                    </a:lnTo>
                    <a:lnTo>
                      <a:pt x="137" y="35"/>
                    </a:lnTo>
                    <a:lnTo>
                      <a:pt x="129" y="53"/>
                    </a:lnTo>
                    <a:lnTo>
                      <a:pt x="119" y="82"/>
                    </a:lnTo>
                    <a:lnTo>
                      <a:pt x="103" y="123"/>
                    </a:lnTo>
                    <a:lnTo>
                      <a:pt x="80" y="180"/>
                    </a:lnTo>
                    <a:lnTo>
                      <a:pt x="52" y="255"/>
                    </a:lnTo>
                    <a:lnTo>
                      <a:pt x="56" y="255"/>
                    </a:lnTo>
                    <a:lnTo>
                      <a:pt x="58" y="253"/>
                    </a:lnTo>
                    <a:lnTo>
                      <a:pt x="60" y="251"/>
                    </a:lnTo>
                    <a:lnTo>
                      <a:pt x="62" y="249"/>
                    </a:lnTo>
                    <a:lnTo>
                      <a:pt x="92" y="172"/>
                    </a:lnTo>
                    <a:lnTo>
                      <a:pt x="117" y="113"/>
                    </a:lnTo>
                    <a:lnTo>
                      <a:pt x="133" y="72"/>
                    </a:lnTo>
                    <a:lnTo>
                      <a:pt x="146" y="43"/>
                    </a:lnTo>
                    <a:lnTo>
                      <a:pt x="152" y="25"/>
                    </a:lnTo>
                    <a:lnTo>
                      <a:pt x="156" y="15"/>
                    </a:lnTo>
                    <a:lnTo>
                      <a:pt x="158" y="9"/>
                    </a:lnTo>
                    <a:lnTo>
                      <a:pt x="160" y="5"/>
                    </a:lnTo>
                    <a:lnTo>
                      <a:pt x="166" y="7"/>
                    </a:lnTo>
                    <a:lnTo>
                      <a:pt x="170" y="9"/>
                    </a:lnTo>
                    <a:lnTo>
                      <a:pt x="172" y="11"/>
                    </a:lnTo>
                    <a:lnTo>
                      <a:pt x="174" y="13"/>
                    </a:lnTo>
                    <a:lnTo>
                      <a:pt x="174" y="19"/>
                    </a:lnTo>
                    <a:lnTo>
                      <a:pt x="174" y="23"/>
                    </a:lnTo>
                    <a:lnTo>
                      <a:pt x="174" y="27"/>
                    </a:lnTo>
                    <a:lnTo>
                      <a:pt x="174" y="33"/>
                    </a:lnTo>
                    <a:close/>
                  </a:path>
                </a:pathLst>
              </a:custGeom>
              <a:solidFill>
                <a:srgbClr val="CC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 name="Freeform 606"/>
              <p:cNvSpPr>
                <a:spLocks/>
              </p:cNvSpPr>
              <p:nvPr/>
            </p:nvSpPr>
            <p:spPr bwMode="auto">
              <a:xfrm>
                <a:off x="2844" y="1285"/>
                <a:ext cx="141" cy="275"/>
              </a:xfrm>
              <a:custGeom>
                <a:avLst/>
                <a:gdLst>
                  <a:gd name="T0" fmla="*/ 141 w 141"/>
                  <a:gd name="T1" fmla="*/ 18 h 275"/>
                  <a:gd name="T2" fmla="*/ 125 w 141"/>
                  <a:gd name="T3" fmla="*/ 55 h 275"/>
                  <a:gd name="T4" fmla="*/ 108 w 141"/>
                  <a:gd name="T5" fmla="*/ 85 h 275"/>
                  <a:gd name="T6" fmla="*/ 98 w 141"/>
                  <a:gd name="T7" fmla="*/ 110 h 275"/>
                  <a:gd name="T8" fmla="*/ 92 w 141"/>
                  <a:gd name="T9" fmla="*/ 124 h 275"/>
                  <a:gd name="T10" fmla="*/ 94 w 141"/>
                  <a:gd name="T11" fmla="*/ 124 h 275"/>
                  <a:gd name="T12" fmla="*/ 94 w 141"/>
                  <a:gd name="T13" fmla="*/ 124 h 275"/>
                  <a:gd name="T14" fmla="*/ 94 w 141"/>
                  <a:gd name="T15" fmla="*/ 124 h 275"/>
                  <a:gd name="T16" fmla="*/ 96 w 141"/>
                  <a:gd name="T17" fmla="*/ 124 h 275"/>
                  <a:gd name="T18" fmla="*/ 102 w 141"/>
                  <a:gd name="T19" fmla="*/ 114 h 275"/>
                  <a:gd name="T20" fmla="*/ 108 w 141"/>
                  <a:gd name="T21" fmla="*/ 104 h 275"/>
                  <a:gd name="T22" fmla="*/ 114 w 141"/>
                  <a:gd name="T23" fmla="*/ 94 h 275"/>
                  <a:gd name="T24" fmla="*/ 121 w 141"/>
                  <a:gd name="T25" fmla="*/ 83 h 275"/>
                  <a:gd name="T26" fmla="*/ 112 w 141"/>
                  <a:gd name="T27" fmla="*/ 108 h 275"/>
                  <a:gd name="T28" fmla="*/ 104 w 141"/>
                  <a:gd name="T29" fmla="*/ 130 h 275"/>
                  <a:gd name="T30" fmla="*/ 94 w 141"/>
                  <a:gd name="T31" fmla="*/ 155 h 275"/>
                  <a:gd name="T32" fmla="*/ 84 w 141"/>
                  <a:gd name="T33" fmla="*/ 191 h 275"/>
                  <a:gd name="T34" fmla="*/ 74 w 141"/>
                  <a:gd name="T35" fmla="*/ 212 h 275"/>
                  <a:gd name="T36" fmla="*/ 63 w 141"/>
                  <a:gd name="T37" fmla="*/ 232 h 275"/>
                  <a:gd name="T38" fmla="*/ 55 w 141"/>
                  <a:gd name="T39" fmla="*/ 255 h 275"/>
                  <a:gd name="T40" fmla="*/ 45 w 141"/>
                  <a:gd name="T41" fmla="*/ 275 h 275"/>
                  <a:gd name="T42" fmla="*/ 35 w 141"/>
                  <a:gd name="T43" fmla="*/ 275 h 275"/>
                  <a:gd name="T44" fmla="*/ 26 w 141"/>
                  <a:gd name="T45" fmla="*/ 275 h 275"/>
                  <a:gd name="T46" fmla="*/ 16 w 141"/>
                  <a:gd name="T47" fmla="*/ 275 h 275"/>
                  <a:gd name="T48" fmla="*/ 6 w 141"/>
                  <a:gd name="T49" fmla="*/ 275 h 275"/>
                  <a:gd name="T50" fmla="*/ 6 w 141"/>
                  <a:gd name="T51" fmla="*/ 269 h 275"/>
                  <a:gd name="T52" fmla="*/ 8 w 141"/>
                  <a:gd name="T53" fmla="*/ 265 h 275"/>
                  <a:gd name="T54" fmla="*/ 8 w 141"/>
                  <a:gd name="T55" fmla="*/ 261 h 275"/>
                  <a:gd name="T56" fmla="*/ 8 w 141"/>
                  <a:gd name="T57" fmla="*/ 255 h 275"/>
                  <a:gd name="T58" fmla="*/ 6 w 141"/>
                  <a:gd name="T59" fmla="*/ 255 h 275"/>
                  <a:gd name="T60" fmla="*/ 4 w 141"/>
                  <a:gd name="T61" fmla="*/ 253 h 275"/>
                  <a:gd name="T62" fmla="*/ 2 w 141"/>
                  <a:gd name="T63" fmla="*/ 253 h 275"/>
                  <a:gd name="T64" fmla="*/ 0 w 141"/>
                  <a:gd name="T65" fmla="*/ 251 h 275"/>
                  <a:gd name="T66" fmla="*/ 2 w 141"/>
                  <a:gd name="T67" fmla="*/ 242 h 275"/>
                  <a:gd name="T68" fmla="*/ 4 w 141"/>
                  <a:gd name="T69" fmla="*/ 234 h 275"/>
                  <a:gd name="T70" fmla="*/ 6 w 141"/>
                  <a:gd name="T71" fmla="*/ 226 h 275"/>
                  <a:gd name="T72" fmla="*/ 8 w 141"/>
                  <a:gd name="T73" fmla="*/ 218 h 275"/>
                  <a:gd name="T74" fmla="*/ 16 w 141"/>
                  <a:gd name="T75" fmla="*/ 200 h 275"/>
                  <a:gd name="T76" fmla="*/ 24 w 141"/>
                  <a:gd name="T77" fmla="*/ 179 h 275"/>
                  <a:gd name="T78" fmla="*/ 33 w 141"/>
                  <a:gd name="T79" fmla="*/ 161 h 275"/>
                  <a:gd name="T80" fmla="*/ 41 w 141"/>
                  <a:gd name="T81" fmla="*/ 140 h 275"/>
                  <a:gd name="T82" fmla="*/ 49 w 141"/>
                  <a:gd name="T83" fmla="*/ 122 h 275"/>
                  <a:gd name="T84" fmla="*/ 57 w 141"/>
                  <a:gd name="T85" fmla="*/ 102 h 275"/>
                  <a:gd name="T86" fmla="*/ 65 w 141"/>
                  <a:gd name="T87" fmla="*/ 83 h 275"/>
                  <a:gd name="T88" fmla="*/ 74 w 141"/>
                  <a:gd name="T89" fmla="*/ 63 h 275"/>
                  <a:gd name="T90" fmla="*/ 78 w 141"/>
                  <a:gd name="T91" fmla="*/ 63 h 275"/>
                  <a:gd name="T92" fmla="*/ 82 w 141"/>
                  <a:gd name="T93" fmla="*/ 65 h 275"/>
                  <a:gd name="T94" fmla="*/ 84 w 141"/>
                  <a:gd name="T95" fmla="*/ 67 h 275"/>
                  <a:gd name="T96" fmla="*/ 86 w 141"/>
                  <a:gd name="T97" fmla="*/ 67 h 275"/>
                  <a:gd name="T98" fmla="*/ 94 w 141"/>
                  <a:gd name="T99" fmla="*/ 51 h 275"/>
                  <a:gd name="T100" fmla="*/ 104 w 141"/>
                  <a:gd name="T101" fmla="*/ 32 h 275"/>
                  <a:gd name="T102" fmla="*/ 112 w 141"/>
                  <a:gd name="T103" fmla="*/ 16 h 275"/>
                  <a:gd name="T104" fmla="*/ 121 w 141"/>
                  <a:gd name="T105" fmla="*/ 0 h 275"/>
                  <a:gd name="T106" fmla="*/ 127 w 141"/>
                  <a:gd name="T107" fmla="*/ 0 h 275"/>
                  <a:gd name="T108" fmla="*/ 131 w 141"/>
                  <a:gd name="T109" fmla="*/ 0 h 275"/>
                  <a:gd name="T110" fmla="*/ 137 w 141"/>
                  <a:gd name="T111" fmla="*/ 0 h 275"/>
                  <a:gd name="T112" fmla="*/ 141 w 141"/>
                  <a:gd name="T113" fmla="*/ 0 h 275"/>
                  <a:gd name="T114" fmla="*/ 141 w 141"/>
                  <a:gd name="T115" fmla="*/ 4 h 275"/>
                  <a:gd name="T116" fmla="*/ 141 w 141"/>
                  <a:gd name="T117" fmla="*/ 8 h 275"/>
                  <a:gd name="T118" fmla="*/ 141 w 141"/>
                  <a:gd name="T119" fmla="*/ 14 h 275"/>
                  <a:gd name="T120" fmla="*/ 141 w 141"/>
                  <a:gd name="T121" fmla="*/ 18 h 2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
                  <a:gd name="T184" fmla="*/ 0 h 275"/>
                  <a:gd name="T185" fmla="*/ 141 w 141"/>
                  <a:gd name="T186" fmla="*/ 275 h 2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 h="275">
                    <a:moveTo>
                      <a:pt x="141" y="18"/>
                    </a:moveTo>
                    <a:lnTo>
                      <a:pt x="125" y="55"/>
                    </a:lnTo>
                    <a:lnTo>
                      <a:pt x="108" y="85"/>
                    </a:lnTo>
                    <a:lnTo>
                      <a:pt x="98" y="110"/>
                    </a:lnTo>
                    <a:lnTo>
                      <a:pt x="92" y="124"/>
                    </a:lnTo>
                    <a:lnTo>
                      <a:pt x="94" y="124"/>
                    </a:lnTo>
                    <a:lnTo>
                      <a:pt x="96" y="124"/>
                    </a:lnTo>
                    <a:lnTo>
                      <a:pt x="102" y="114"/>
                    </a:lnTo>
                    <a:lnTo>
                      <a:pt x="108" y="104"/>
                    </a:lnTo>
                    <a:lnTo>
                      <a:pt x="114" y="94"/>
                    </a:lnTo>
                    <a:lnTo>
                      <a:pt x="121" y="83"/>
                    </a:lnTo>
                    <a:lnTo>
                      <a:pt x="112" y="108"/>
                    </a:lnTo>
                    <a:lnTo>
                      <a:pt x="104" y="130"/>
                    </a:lnTo>
                    <a:lnTo>
                      <a:pt x="94" y="155"/>
                    </a:lnTo>
                    <a:lnTo>
                      <a:pt x="84" y="191"/>
                    </a:lnTo>
                    <a:lnTo>
                      <a:pt x="74" y="212"/>
                    </a:lnTo>
                    <a:lnTo>
                      <a:pt x="63" y="232"/>
                    </a:lnTo>
                    <a:lnTo>
                      <a:pt x="55" y="255"/>
                    </a:lnTo>
                    <a:lnTo>
                      <a:pt x="45" y="275"/>
                    </a:lnTo>
                    <a:lnTo>
                      <a:pt x="35" y="275"/>
                    </a:lnTo>
                    <a:lnTo>
                      <a:pt x="26" y="275"/>
                    </a:lnTo>
                    <a:lnTo>
                      <a:pt x="16" y="275"/>
                    </a:lnTo>
                    <a:lnTo>
                      <a:pt x="6" y="275"/>
                    </a:lnTo>
                    <a:lnTo>
                      <a:pt x="6" y="269"/>
                    </a:lnTo>
                    <a:lnTo>
                      <a:pt x="8" y="265"/>
                    </a:lnTo>
                    <a:lnTo>
                      <a:pt x="8" y="261"/>
                    </a:lnTo>
                    <a:lnTo>
                      <a:pt x="8" y="255"/>
                    </a:lnTo>
                    <a:lnTo>
                      <a:pt x="6" y="255"/>
                    </a:lnTo>
                    <a:lnTo>
                      <a:pt x="4" y="253"/>
                    </a:lnTo>
                    <a:lnTo>
                      <a:pt x="2" y="253"/>
                    </a:lnTo>
                    <a:lnTo>
                      <a:pt x="0" y="251"/>
                    </a:lnTo>
                    <a:lnTo>
                      <a:pt x="2" y="242"/>
                    </a:lnTo>
                    <a:lnTo>
                      <a:pt x="4" y="234"/>
                    </a:lnTo>
                    <a:lnTo>
                      <a:pt x="6" y="226"/>
                    </a:lnTo>
                    <a:lnTo>
                      <a:pt x="8" y="218"/>
                    </a:lnTo>
                    <a:lnTo>
                      <a:pt x="16" y="200"/>
                    </a:lnTo>
                    <a:lnTo>
                      <a:pt x="24" y="179"/>
                    </a:lnTo>
                    <a:lnTo>
                      <a:pt x="33" y="161"/>
                    </a:lnTo>
                    <a:lnTo>
                      <a:pt x="41" y="140"/>
                    </a:lnTo>
                    <a:lnTo>
                      <a:pt x="49" y="122"/>
                    </a:lnTo>
                    <a:lnTo>
                      <a:pt x="57" y="102"/>
                    </a:lnTo>
                    <a:lnTo>
                      <a:pt x="65" y="83"/>
                    </a:lnTo>
                    <a:lnTo>
                      <a:pt x="74" y="63"/>
                    </a:lnTo>
                    <a:lnTo>
                      <a:pt x="78" y="63"/>
                    </a:lnTo>
                    <a:lnTo>
                      <a:pt x="82" y="65"/>
                    </a:lnTo>
                    <a:lnTo>
                      <a:pt x="84" y="67"/>
                    </a:lnTo>
                    <a:lnTo>
                      <a:pt x="86" y="67"/>
                    </a:lnTo>
                    <a:lnTo>
                      <a:pt x="94" y="51"/>
                    </a:lnTo>
                    <a:lnTo>
                      <a:pt x="104" y="32"/>
                    </a:lnTo>
                    <a:lnTo>
                      <a:pt x="112" y="16"/>
                    </a:lnTo>
                    <a:lnTo>
                      <a:pt x="121" y="0"/>
                    </a:lnTo>
                    <a:lnTo>
                      <a:pt x="127" y="0"/>
                    </a:lnTo>
                    <a:lnTo>
                      <a:pt x="131" y="0"/>
                    </a:lnTo>
                    <a:lnTo>
                      <a:pt x="137" y="0"/>
                    </a:lnTo>
                    <a:lnTo>
                      <a:pt x="141" y="0"/>
                    </a:lnTo>
                    <a:lnTo>
                      <a:pt x="141" y="4"/>
                    </a:lnTo>
                    <a:lnTo>
                      <a:pt x="141" y="8"/>
                    </a:lnTo>
                    <a:lnTo>
                      <a:pt x="141" y="14"/>
                    </a:lnTo>
                    <a:lnTo>
                      <a:pt x="141" y="18"/>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 name="Freeform 607"/>
              <p:cNvSpPr>
                <a:spLocks/>
              </p:cNvSpPr>
              <p:nvPr/>
            </p:nvSpPr>
            <p:spPr bwMode="auto">
              <a:xfrm>
                <a:off x="2821" y="1368"/>
                <a:ext cx="19" cy="135"/>
              </a:xfrm>
              <a:custGeom>
                <a:avLst/>
                <a:gdLst>
                  <a:gd name="T0" fmla="*/ 17 w 19"/>
                  <a:gd name="T1" fmla="*/ 90 h 135"/>
                  <a:gd name="T2" fmla="*/ 15 w 19"/>
                  <a:gd name="T3" fmla="*/ 102 h 135"/>
                  <a:gd name="T4" fmla="*/ 13 w 19"/>
                  <a:gd name="T5" fmla="*/ 112 h 135"/>
                  <a:gd name="T6" fmla="*/ 11 w 19"/>
                  <a:gd name="T7" fmla="*/ 125 h 135"/>
                  <a:gd name="T8" fmla="*/ 9 w 19"/>
                  <a:gd name="T9" fmla="*/ 135 h 135"/>
                  <a:gd name="T10" fmla="*/ 7 w 19"/>
                  <a:gd name="T11" fmla="*/ 135 h 135"/>
                  <a:gd name="T12" fmla="*/ 4 w 19"/>
                  <a:gd name="T13" fmla="*/ 135 h 135"/>
                  <a:gd name="T14" fmla="*/ 2 w 19"/>
                  <a:gd name="T15" fmla="*/ 135 h 135"/>
                  <a:gd name="T16" fmla="*/ 0 w 19"/>
                  <a:gd name="T17" fmla="*/ 135 h 135"/>
                  <a:gd name="T18" fmla="*/ 2 w 19"/>
                  <a:gd name="T19" fmla="*/ 102 h 135"/>
                  <a:gd name="T20" fmla="*/ 7 w 19"/>
                  <a:gd name="T21" fmla="*/ 68 h 135"/>
                  <a:gd name="T22" fmla="*/ 9 w 19"/>
                  <a:gd name="T23" fmla="*/ 35 h 135"/>
                  <a:gd name="T24" fmla="*/ 11 w 19"/>
                  <a:gd name="T25" fmla="*/ 0 h 135"/>
                  <a:gd name="T26" fmla="*/ 13 w 19"/>
                  <a:gd name="T27" fmla="*/ 2 h 135"/>
                  <a:gd name="T28" fmla="*/ 15 w 19"/>
                  <a:gd name="T29" fmla="*/ 2 h 135"/>
                  <a:gd name="T30" fmla="*/ 17 w 19"/>
                  <a:gd name="T31" fmla="*/ 2 h 135"/>
                  <a:gd name="T32" fmla="*/ 19 w 19"/>
                  <a:gd name="T33" fmla="*/ 4 h 135"/>
                  <a:gd name="T34" fmla="*/ 17 w 19"/>
                  <a:gd name="T35" fmla="*/ 27 h 135"/>
                  <a:gd name="T36" fmla="*/ 17 w 19"/>
                  <a:gd name="T37" fmla="*/ 49 h 135"/>
                  <a:gd name="T38" fmla="*/ 17 w 19"/>
                  <a:gd name="T39" fmla="*/ 70 h 135"/>
                  <a:gd name="T40" fmla="*/ 17 w 19"/>
                  <a:gd name="T41" fmla="*/ 9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35"/>
                  <a:gd name="T65" fmla="*/ 19 w 1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35">
                    <a:moveTo>
                      <a:pt x="17" y="90"/>
                    </a:moveTo>
                    <a:lnTo>
                      <a:pt x="15" y="102"/>
                    </a:lnTo>
                    <a:lnTo>
                      <a:pt x="13" y="112"/>
                    </a:lnTo>
                    <a:lnTo>
                      <a:pt x="11" y="125"/>
                    </a:lnTo>
                    <a:lnTo>
                      <a:pt x="9" y="135"/>
                    </a:lnTo>
                    <a:lnTo>
                      <a:pt x="7" y="135"/>
                    </a:lnTo>
                    <a:lnTo>
                      <a:pt x="4" y="135"/>
                    </a:lnTo>
                    <a:lnTo>
                      <a:pt x="2" y="135"/>
                    </a:lnTo>
                    <a:lnTo>
                      <a:pt x="0" y="135"/>
                    </a:lnTo>
                    <a:lnTo>
                      <a:pt x="2" y="102"/>
                    </a:lnTo>
                    <a:lnTo>
                      <a:pt x="7" y="68"/>
                    </a:lnTo>
                    <a:lnTo>
                      <a:pt x="9" y="35"/>
                    </a:lnTo>
                    <a:lnTo>
                      <a:pt x="11" y="0"/>
                    </a:lnTo>
                    <a:lnTo>
                      <a:pt x="13" y="2"/>
                    </a:lnTo>
                    <a:lnTo>
                      <a:pt x="15" y="2"/>
                    </a:lnTo>
                    <a:lnTo>
                      <a:pt x="17" y="2"/>
                    </a:lnTo>
                    <a:lnTo>
                      <a:pt x="19" y="4"/>
                    </a:lnTo>
                    <a:lnTo>
                      <a:pt x="17" y="27"/>
                    </a:lnTo>
                    <a:lnTo>
                      <a:pt x="17" y="49"/>
                    </a:lnTo>
                    <a:lnTo>
                      <a:pt x="17" y="70"/>
                    </a:lnTo>
                    <a:lnTo>
                      <a:pt x="17" y="90"/>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 name="Freeform 608"/>
              <p:cNvSpPr>
                <a:spLocks/>
              </p:cNvSpPr>
              <p:nvPr/>
            </p:nvSpPr>
            <p:spPr bwMode="auto">
              <a:xfrm>
                <a:off x="2729" y="1315"/>
                <a:ext cx="96" cy="239"/>
              </a:xfrm>
              <a:custGeom>
                <a:avLst/>
                <a:gdLst>
                  <a:gd name="T0" fmla="*/ 78 w 96"/>
                  <a:gd name="T1" fmla="*/ 239 h 239"/>
                  <a:gd name="T2" fmla="*/ 56 w 96"/>
                  <a:gd name="T3" fmla="*/ 239 h 239"/>
                  <a:gd name="T4" fmla="*/ 33 w 96"/>
                  <a:gd name="T5" fmla="*/ 237 h 239"/>
                  <a:gd name="T6" fmla="*/ 11 w 96"/>
                  <a:gd name="T7" fmla="*/ 235 h 239"/>
                  <a:gd name="T8" fmla="*/ 7 w 96"/>
                  <a:gd name="T9" fmla="*/ 198 h 239"/>
                  <a:gd name="T10" fmla="*/ 19 w 96"/>
                  <a:gd name="T11" fmla="*/ 108 h 239"/>
                  <a:gd name="T12" fmla="*/ 31 w 96"/>
                  <a:gd name="T13" fmla="*/ 13 h 239"/>
                  <a:gd name="T14" fmla="*/ 37 w 96"/>
                  <a:gd name="T15" fmla="*/ 13 h 239"/>
                  <a:gd name="T16" fmla="*/ 35 w 96"/>
                  <a:gd name="T17" fmla="*/ 70 h 239"/>
                  <a:gd name="T18" fmla="*/ 25 w 96"/>
                  <a:gd name="T19" fmla="*/ 188 h 239"/>
                  <a:gd name="T20" fmla="*/ 23 w 96"/>
                  <a:gd name="T21" fmla="*/ 223 h 239"/>
                  <a:gd name="T22" fmla="*/ 25 w 96"/>
                  <a:gd name="T23" fmla="*/ 223 h 239"/>
                  <a:gd name="T24" fmla="*/ 29 w 96"/>
                  <a:gd name="T25" fmla="*/ 186 h 239"/>
                  <a:gd name="T26" fmla="*/ 39 w 96"/>
                  <a:gd name="T27" fmla="*/ 102 h 239"/>
                  <a:gd name="T28" fmla="*/ 54 w 96"/>
                  <a:gd name="T29" fmla="*/ 11 h 239"/>
                  <a:gd name="T30" fmla="*/ 60 w 96"/>
                  <a:gd name="T31" fmla="*/ 4 h 239"/>
                  <a:gd name="T32" fmla="*/ 66 w 96"/>
                  <a:gd name="T33" fmla="*/ 0 h 239"/>
                  <a:gd name="T34" fmla="*/ 70 w 96"/>
                  <a:gd name="T35" fmla="*/ 0 h 239"/>
                  <a:gd name="T36" fmla="*/ 74 w 96"/>
                  <a:gd name="T37" fmla="*/ 8 h 239"/>
                  <a:gd name="T38" fmla="*/ 66 w 96"/>
                  <a:gd name="T39" fmla="*/ 88 h 239"/>
                  <a:gd name="T40" fmla="*/ 54 w 96"/>
                  <a:gd name="T41" fmla="*/ 200 h 239"/>
                  <a:gd name="T42" fmla="*/ 58 w 96"/>
                  <a:gd name="T43" fmla="*/ 200 h 239"/>
                  <a:gd name="T44" fmla="*/ 62 w 96"/>
                  <a:gd name="T45" fmla="*/ 194 h 239"/>
                  <a:gd name="T46" fmla="*/ 64 w 96"/>
                  <a:gd name="T47" fmla="*/ 180 h 239"/>
                  <a:gd name="T48" fmla="*/ 66 w 96"/>
                  <a:gd name="T49" fmla="*/ 159 h 239"/>
                  <a:gd name="T50" fmla="*/ 66 w 96"/>
                  <a:gd name="T51" fmla="*/ 135 h 239"/>
                  <a:gd name="T52" fmla="*/ 72 w 96"/>
                  <a:gd name="T53" fmla="*/ 96 h 239"/>
                  <a:gd name="T54" fmla="*/ 80 w 96"/>
                  <a:gd name="T55" fmla="*/ 43 h 239"/>
                  <a:gd name="T56" fmla="*/ 88 w 96"/>
                  <a:gd name="T57" fmla="*/ 17 h 239"/>
                  <a:gd name="T58" fmla="*/ 92 w 96"/>
                  <a:gd name="T59" fmla="*/ 21 h 239"/>
                  <a:gd name="T60" fmla="*/ 96 w 96"/>
                  <a:gd name="T61" fmla="*/ 47 h 239"/>
                  <a:gd name="T62" fmla="*/ 90 w 96"/>
                  <a:gd name="T63" fmla="*/ 143 h 239"/>
                  <a:gd name="T64" fmla="*/ 86 w 96"/>
                  <a:gd name="T65" fmla="*/ 218 h 239"/>
                  <a:gd name="T66" fmla="*/ 86 w 96"/>
                  <a:gd name="T67" fmla="*/ 233 h 2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239"/>
                  <a:gd name="T104" fmla="*/ 96 w 96"/>
                  <a:gd name="T105" fmla="*/ 239 h 2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239">
                    <a:moveTo>
                      <a:pt x="88" y="239"/>
                    </a:moveTo>
                    <a:lnTo>
                      <a:pt x="78" y="239"/>
                    </a:lnTo>
                    <a:lnTo>
                      <a:pt x="66" y="239"/>
                    </a:lnTo>
                    <a:lnTo>
                      <a:pt x="56" y="239"/>
                    </a:lnTo>
                    <a:lnTo>
                      <a:pt x="45" y="237"/>
                    </a:lnTo>
                    <a:lnTo>
                      <a:pt x="33" y="237"/>
                    </a:lnTo>
                    <a:lnTo>
                      <a:pt x="23" y="237"/>
                    </a:lnTo>
                    <a:lnTo>
                      <a:pt x="11" y="235"/>
                    </a:lnTo>
                    <a:lnTo>
                      <a:pt x="0" y="235"/>
                    </a:lnTo>
                    <a:lnTo>
                      <a:pt x="7" y="198"/>
                    </a:lnTo>
                    <a:lnTo>
                      <a:pt x="13" y="163"/>
                    </a:lnTo>
                    <a:lnTo>
                      <a:pt x="19" y="108"/>
                    </a:lnTo>
                    <a:lnTo>
                      <a:pt x="29" y="13"/>
                    </a:lnTo>
                    <a:lnTo>
                      <a:pt x="31" y="13"/>
                    </a:lnTo>
                    <a:lnTo>
                      <a:pt x="35" y="13"/>
                    </a:lnTo>
                    <a:lnTo>
                      <a:pt x="37" y="13"/>
                    </a:lnTo>
                    <a:lnTo>
                      <a:pt x="39" y="15"/>
                    </a:lnTo>
                    <a:lnTo>
                      <a:pt x="35" y="70"/>
                    </a:lnTo>
                    <a:lnTo>
                      <a:pt x="31" y="133"/>
                    </a:lnTo>
                    <a:lnTo>
                      <a:pt x="25" y="188"/>
                    </a:lnTo>
                    <a:lnTo>
                      <a:pt x="23" y="223"/>
                    </a:lnTo>
                    <a:lnTo>
                      <a:pt x="25" y="223"/>
                    </a:lnTo>
                    <a:lnTo>
                      <a:pt x="27" y="223"/>
                    </a:lnTo>
                    <a:lnTo>
                      <a:pt x="29" y="186"/>
                    </a:lnTo>
                    <a:lnTo>
                      <a:pt x="33" y="151"/>
                    </a:lnTo>
                    <a:lnTo>
                      <a:pt x="39" y="102"/>
                    </a:lnTo>
                    <a:lnTo>
                      <a:pt x="52" y="15"/>
                    </a:lnTo>
                    <a:lnTo>
                      <a:pt x="54" y="11"/>
                    </a:lnTo>
                    <a:lnTo>
                      <a:pt x="58" y="6"/>
                    </a:lnTo>
                    <a:lnTo>
                      <a:pt x="60" y="4"/>
                    </a:lnTo>
                    <a:lnTo>
                      <a:pt x="64" y="0"/>
                    </a:lnTo>
                    <a:lnTo>
                      <a:pt x="66" y="0"/>
                    </a:lnTo>
                    <a:lnTo>
                      <a:pt x="68" y="0"/>
                    </a:lnTo>
                    <a:lnTo>
                      <a:pt x="70" y="0"/>
                    </a:lnTo>
                    <a:lnTo>
                      <a:pt x="74" y="2"/>
                    </a:lnTo>
                    <a:lnTo>
                      <a:pt x="74" y="8"/>
                    </a:lnTo>
                    <a:lnTo>
                      <a:pt x="74" y="31"/>
                    </a:lnTo>
                    <a:lnTo>
                      <a:pt x="66" y="88"/>
                    </a:lnTo>
                    <a:lnTo>
                      <a:pt x="54" y="198"/>
                    </a:lnTo>
                    <a:lnTo>
                      <a:pt x="54" y="200"/>
                    </a:lnTo>
                    <a:lnTo>
                      <a:pt x="56" y="200"/>
                    </a:lnTo>
                    <a:lnTo>
                      <a:pt x="58" y="200"/>
                    </a:lnTo>
                    <a:lnTo>
                      <a:pt x="60" y="200"/>
                    </a:lnTo>
                    <a:lnTo>
                      <a:pt x="62" y="194"/>
                    </a:lnTo>
                    <a:lnTo>
                      <a:pt x="64" y="186"/>
                    </a:lnTo>
                    <a:lnTo>
                      <a:pt x="64" y="180"/>
                    </a:lnTo>
                    <a:lnTo>
                      <a:pt x="66" y="174"/>
                    </a:lnTo>
                    <a:lnTo>
                      <a:pt x="66" y="159"/>
                    </a:lnTo>
                    <a:lnTo>
                      <a:pt x="66" y="147"/>
                    </a:lnTo>
                    <a:lnTo>
                      <a:pt x="66" y="135"/>
                    </a:lnTo>
                    <a:lnTo>
                      <a:pt x="68" y="123"/>
                    </a:lnTo>
                    <a:lnTo>
                      <a:pt x="72" y="96"/>
                    </a:lnTo>
                    <a:lnTo>
                      <a:pt x="76" y="70"/>
                    </a:lnTo>
                    <a:lnTo>
                      <a:pt x="80" y="43"/>
                    </a:lnTo>
                    <a:lnTo>
                      <a:pt x="86" y="17"/>
                    </a:lnTo>
                    <a:lnTo>
                      <a:pt x="88" y="17"/>
                    </a:lnTo>
                    <a:lnTo>
                      <a:pt x="90" y="17"/>
                    </a:lnTo>
                    <a:lnTo>
                      <a:pt x="92" y="21"/>
                    </a:lnTo>
                    <a:lnTo>
                      <a:pt x="96" y="25"/>
                    </a:lnTo>
                    <a:lnTo>
                      <a:pt x="96" y="47"/>
                    </a:lnTo>
                    <a:lnTo>
                      <a:pt x="92" y="86"/>
                    </a:lnTo>
                    <a:lnTo>
                      <a:pt x="90" y="143"/>
                    </a:lnTo>
                    <a:lnTo>
                      <a:pt x="86" y="212"/>
                    </a:lnTo>
                    <a:lnTo>
                      <a:pt x="86" y="218"/>
                    </a:lnTo>
                    <a:lnTo>
                      <a:pt x="86" y="225"/>
                    </a:lnTo>
                    <a:lnTo>
                      <a:pt x="86" y="233"/>
                    </a:lnTo>
                    <a:lnTo>
                      <a:pt x="88" y="23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8" name="Freeform 609"/>
              <p:cNvSpPr>
                <a:spLocks/>
              </p:cNvSpPr>
              <p:nvPr/>
            </p:nvSpPr>
            <p:spPr bwMode="auto">
              <a:xfrm>
                <a:off x="539" y="1226"/>
                <a:ext cx="458" cy="373"/>
              </a:xfrm>
              <a:custGeom>
                <a:avLst/>
                <a:gdLst>
                  <a:gd name="T0" fmla="*/ 413 w 458"/>
                  <a:gd name="T1" fmla="*/ 369 h 373"/>
                  <a:gd name="T2" fmla="*/ 340 w 458"/>
                  <a:gd name="T3" fmla="*/ 369 h 373"/>
                  <a:gd name="T4" fmla="*/ 285 w 458"/>
                  <a:gd name="T5" fmla="*/ 371 h 373"/>
                  <a:gd name="T6" fmla="*/ 238 w 458"/>
                  <a:gd name="T7" fmla="*/ 371 h 373"/>
                  <a:gd name="T8" fmla="*/ 199 w 458"/>
                  <a:gd name="T9" fmla="*/ 373 h 373"/>
                  <a:gd name="T10" fmla="*/ 162 w 458"/>
                  <a:gd name="T11" fmla="*/ 373 h 373"/>
                  <a:gd name="T12" fmla="*/ 121 w 458"/>
                  <a:gd name="T13" fmla="*/ 373 h 373"/>
                  <a:gd name="T14" fmla="*/ 74 w 458"/>
                  <a:gd name="T15" fmla="*/ 373 h 373"/>
                  <a:gd name="T16" fmla="*/ 43 w 458"/>
                  <a:gd name="T17" fmla="*/ 369 h 373"/>
                  <a:gd name="T18" fmla="*/ 37 w 458"/>
                  <a:gd name="T19" fmla="*/ 363 h 373"/>
                  <a:gd name="T20" fmla="*/ 25 w 458"/>
                  <a:gd name="T21" fmla="*/ 312 h 373"/>
                  <a:gd name="T22" fmla="*/ 9 w 458"/>
                  <a:gd name="T23" fmla="*/ 214 h 373"/>
                  <a:gd name="T24" fmla="*/ 0 w 458"/>
                  <a:gd name="T25" fmla="*/ 136 h 373"/>
                  <a:gd name="T26" fmla="*/ 0 w 458"/>
                  <a:gd name="T27" fmla="*/ 81 h 373"/>
                  <a:gd name="T28" fmla="*/ 7 w 458"/>
                  <a:gd name="T29" fmla="*/ 53 h 373"/>
                  <a:gd name="T30" fmla="*/ 15 w 458"/>
                  <a:gd name="T31" fmla="*/ 49 h 373"/>
                  <a:gd name="T32" fmla="*/ 21 w 458"/>
                  <a:gd name="T33" fmla="*/ 44 h 373"/>
                  <a:gd name="T34" fmla="*/ 23 w 458"/>
                  <a:gd name="T35" fmla="*/ 38 h 373"/>
                  <a:gd name="T36" fmla="*/ 27 w 458"/>
                  <a:gd name="T37" fmla="*/ 32 h 373"/>
                  <a:gd name="T38" fmla="*/ 31 w 458"/>
                  <a:gd name="T39" fmla="*/ 30 h 373"/>
                  <a:gd name="T40" fmla="*/ 35 w 458"/>
                  <a:gd name="T41" fmla="*/ 24 h 373"/>
                  <a:gd name="T42" fmla="*/ 39 w 458"/>
                  <a:gd name="T43" fmla="*/ 14 h 373"/>
                  <a:gd name="T44" fmla="*/ 43 w 458"/>
                  <a:gd name="T45" fmla="*/ 8 h 373"/>
                  <a:gd name="T46" fmla="*/ 50 w 458"/>
                  <a:gd name="T47" fmla="*/ 6 h 373"/>
                  <a:gd name="T48" fmla="*/ 60 w 458"/>
                  <a:gd name="T49" fmla="*/ 4 h 373"/>
                  <a:gd name="T50" fmla="*/ 72 w 458"/>
                  <a:gd name="T51" fmla="*/ 0 h 373"/>
                  <a:gd name="T52" fmla="*/ 84 w 458"/>
                  <a:gd name="T53" fmla="*/ 4 h 373"/>
                  <a:gd name="T54" fmla="*/ 97 w 458"/>
                  <a:gd name="T55" fmla="*/ 12 h 373"/>
                  <a:gd name="T56" fmla="*/ 105 w 458"/>
                  <a:gd name="T57" fmla="*/ 18 h 373"/>
                  <a:gd name="T58" fmla="*/ 105 w 458"/>
                  <a:gd name="T59" fmla="*/ 22 h 373"/>
                  <a:gd name="T60" fmla="*/ 109 w 458"/>
                  <a:gd name="T61" fmla="*/ 26 h 373"/>
                  <a:gd name="T62" fmla="*/ 113 w 458"/>
                  <a:gd name="T63" fmla="*/ 30 h 373"/>
                  <a:gd name="T64" fmla="*/ 133 w 458"/>
                  <a:gd name="T65" fmla="*/ 30 h 373"/>
                  <a:gd name="T66" fmla="*/ 150 w 458"/>
                  <a:gd name="T67" fmla="*/ 28 h 373"/>
                  <a:gd name="T68" fmla="*/ 156 w 458"/>
                  <a:gd name="T69" fmla="*/ 32 h 373"/>
                  <a:gd name="T70" fmla="*/ 156 w 458"/>
                  <a:gd name="T71" fmla="*/ 34 h 373"/>
                  <a:gd name="T72" fmla="*/ 164 w 458"/>
                  <a:gd name="T73" fmla="*/ 38 h 373"/>
                  <a:gd name="T74" fmla="*/ 178 w 458"/>
                  <a:gd name="T75" fmla="*/ 40 h 373"/>
                  <a:gd name="T76" fmla="*/ 184 w 458"/>
                  <a:gd name="T77" fmla="*/ 42 h 373"/>
                  <a:gd name="T78" fmla="*/ 189 w 458"/>
                  <a:gd name="T79" fmla="*/ 47 h 373"/>
                  <a:gd name="T80" fmla="*/ 199 w 458"/>
                  <a:gd name="T81" fmla="*/ 49 h 373"/>
                  <a:gd name="T82" fmla="*/ 213 w 458"/>
                  <a:gd name="T83" fmla="*/ 47 h 373"/>
                  <a:gd name="T84" fmla="*/ 221 w 458"/>
                  <a:gd name="T85" fmla="*/ 49 h 373"/>
                  <a:gd name="T86" fmla="*/ 225 w 458"/>
                  <a:gd name="T87" fmla="*/ 55 h 373"/>
                  <a:gd name="T88" fmla="*/ 238 w 458"/>
                  <a:gd name="T89" fmla="*/ 57 h 373"/>
                  <a:gd name="T90" fmla="*/ 266 w 458"/>
                  <a:gd name="T91" fmla="*/ 57 h 373"/>
                  <a:gd name="T92" fmla="*/ 287 w 458"/>
                  <a:gd name="T93" fmla="*/ 53 h 373"/>
                  <a:gd name="T94" fmla="*/ 301 w 458"/>
                  <a:gd name="T95" fmla="*/ 42 h 373"/>
                  <a:gd name="T96" fmla="*/ 311 w 458"/>
                  <a:gd name="T97" fmla="*/ 42 h 373"/>
                  <a:gd name="T98" fmla="*/ 317 w 458"/>
                  <a:gd name="T99" fmla="*/ 59 h 373"/>
                  <a:gd name="T100" fmla="*/ 326 w 458"/>
                  <a:gd name="T101" fmla="*/ 91 h 373"/>
                  <a:gd name="T102" fmla="*/ 330 w 458"/>
                  <a:gd name="T103" fmla="*/ 118 h 373"/>
                  <a:gd name="T104" fmla="*/ 344 w 458"/>
                  <a:gd name="T105" fmla="*/ 132 h 373"/>
                  <a:gd name="T106" fmla="*/ 366 w 458"/>
                  <a:gd name="T107" fmla="*/ 132 h 373"/>
                  <a:gd name="T108" fmla="*/ 381 w 458"/>
                  <a:gd name="T109" fmla="*/ 140 h 373"/>
                  <a:gd name="T110" fmla="*/ 387 w 458"/>
                  <a:gd name="T111" fmla="*/ 169 h 373"/>
                  <a:gd name="T112" fmla="*/ 405 w 458"/>
                  <a:gd name="T113" fmla="*/ 206 h 373"/>
                  <a:gd name="T114" fmla="*/ 428 w 458"/>
                  <a:gd name="T115" fmla="*/ 212 h 373"/>
                  <a:gd name="T116" fmla="*/ 442 w 458"/>
                  <a:gd name="T117" fmla="*/ 254 h 373"/>
                  <a:gd name="T118" fmla="*/ 452 w 458"/>
                  <a:gd name="T119" fmla="*/ 328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8"/>
                  <a:gd name="T181" fmla="*/ 0 h 373"/>
                  <a:gd name="T182" fmla="*/ 458 w 458"/>
                  <a:gd name="T183" fmla="*/ 373 h 3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8" h="373">
                    <a:moveTo>
                      <a:pt x="458" y="367"/>
                    </a:moveTo>
                    <a:lnTo>
                      <a:pt x="413" y="369"/>
                    </a:lnTo>
                    <a:lnTo>
                      <a:pt x="375" y="369"/>
                    </a:lnTo>
                    <a:lnTo>
                      <a:pt x="340" y="369"/>
                    </a:lnTo>
                    <a:lnTo>
                      <a:pt x="311" y="371"/>
                    </a:lnTo>
                    <a:lnTo>
                      <a:pt x="285" y="371"/>
                    </a:lnTo>
                    <a:lnTo>
                      <a:pt x="260" y="371"/>
                    </a:lnTo>
                    <a:lnTo>
                      <a:pt x="238" y="371"/>
                    </a:lnTo>
                    <a:lnTo>
                      <a:pt x="219" y="373"/>
                    </a:lnTo>
                    <a:lnTo>
                      <a:pt x="199" y="373"/>
                    </a:lnTo>
                    <a:lnTo>
                      <a:pt x="180" y="373"/>
                    </a:lnTo>
                    <a:lnTo>
                      <a:pt x="162" y="373"/>
                    </a:lnTo>
                    <a:lnTo>
                      <a:pt x="144" y="373"/>
                    </a:lnTo>
                    <a:lnTo>
                      <a:pt x="121" y="373"/>
                    </a:lnTo>
                    <a:lnTo>
                      <a:pt x="99" y="373"/>
                    </a:lnTo>
                    <a:lnTo>
                      <a:pt x="74" y="373"/>
                    </a:lnTo>
                    <a:lnTo>
                      <a:pt x="45" y="373"/>
                    </a:lnTo>
                    <a:lnTo>
                      <a:pt x="43" y="369"/>
                    </a:lnTo>
                    <a:lnTo>
                      <a:pt x="39" y="365"/>
                    </a:lnTo>
                    <a:lnTo>
                      <a:pt x="37" y="363"/>
                    </a:lnTo>
                    <a:lnTo>
                      <a:pt x="33" y="361"/>
                    </a:lnTo>
                    <a:lnTo>
                      <a:pt x="25" y="312"/>
                    </a:lnTo>
                    <a:lnTo>
                      <a:pt x="17" y="263"/>
                    </a:lnTo>
                    <a:lnTo>
                      <a:pt x="9" y="214"/>
                    </a:lnTo>
                    <a:lnTo>
                      <a:pt x="0" y="165"/>
                    </a:lnTo>
                    <a:lnTo>
                      <a:pt x="0" y="136"/>
                    </a:lnTo>
                    <a:lnTo>
                      <a:pt x="0" y="110"/>
                    </a:lnTo>
                    <a:lnTo>
                      <a:pt x="0" y="81"/>
                    </a:lnTo>
                    <a:lnTo>
                      <a:pt x="0" y="53"/>
                    </a:lnTo>
                    <a:lnTo>
                      <a:pt x="7" y="53"/>
                    </a:lnTo>
                    <a:lnTo>
                      <a:pt x="11" y="51"/>
                    </a:lnTo>
                    <a:lnTo>
                      <a:pt x="15" y="49"/>
                    </a:lnTo>
                    <a:lnTo>
                      <a:pt x="21" y="49"/>
                    </a:lnTo>
                    <a:lnTo>
                      <a:pt x="21" y="44"/>
                    </a:lnTo>
                    <a:lnTo>
                      <a:pt x="23" y="42"/>
                    </a:lnTo>
                    <a:lnTo>
                      <a:pt x="23" y="38"/>
                    </a:lnTo>
                    <a:lnTo>
                      <a:pt x="25" y="34"/>
                    </a:lnTo>
                    <a:lnTo>
                      <a:pt x="27" y="32"/>
                    </a:lnTo>
                    <a:lnTo>
                      <a:pt x="29" y="30"/>
                    </a:lnTo>
                    <a:lnTo>
                      <a:pt x="31" y="30"/>
                    </a:lnTo>
                    <a:lnTo>
                      <a:pt x="33" y="28"/>
                    </a:lnTo>
                    <a:lnTo>
                      <a:pt x="35" y="24"/>
                    </a:lnTo>
                    <a:lnTo>
                      <a:pt x="37" y="18"/>
                    </a:lnTo>
                    <a:lnTo>
                      <a:pt x="39" y="14"/>
                    </a:lnTo>
                    <a:lnTo>
                      <a:pt x="41" y="10"/>
                    </a:lnTo>
                    <a:lnTo>
                      <a:pt x="43" y="8"/>
                    </a:lnTo>
                    <a:lnTo>
                      <a:pt x="47" y="6"/>
                    </a:lnTo>
                    <a:lnTo>
                      <a:pt x="50" y="6"/>
                    </a:lnTo>
                    <a:lnTo>
                      <a:pt x="54" y="4"/>
                    </a:lnTo>
                    <a:lnTo>
                      <a:pt x="60" y="4"/>
                    </a:lnTo>
                    <a:lnTo>
                      <a:pt x="66" y="2"/>
                    </a:lnTo>
                    <a:lnTo>
                      <a:pt x="72" y="0"/>
                    </a:lnTo>
                    <a:lnTo>
                      <a:pt x="78" y="0"/>
                    </a:lnTo>
                    <a:lnTo>
                      <a:pt x="84" y="4"/>
                    </a:lnTo>
                    <a:lnTo>
                      <a:pt x="90" y="8"/>
                    </a:lnTo>
                    <a:lnTo>
                      <a:pt x="97" y="12"/>
                    </a:lnTo>
                    <a:lnTo>
                      <a:pt x="103" y="16"/>
                    </a:lnTo>
                    <a:lnTo>
                      <a:pt x="105" y="18"/>
                    </a:lnTo>
                    <a:lnTo>
                      <a:pt x="105" y="20"/>
                    </a:lnTo>
                    <a:lnTo>
                      <a:pt x="105" y="22"/>
                    </a:lnTo>
                    <a:lnTo>
                      <a:pt x="105" y="24"/>
                    </a:lnTo>
                    <a:lnTo>
                      <a:pt x="109" y="26"/>
                    </a:lnTo>
                    <a:lnTo>
                      <a:pt x="111" y="28"/>
                    </a:lnTo>
                    <a:lnTo>
                      <a:pt x="113" y="30"/>
                    </a:lnTo>
                    <a:lnTo>
                      <a:pt x="115" y="32"/>
                    </a:lnTo>
                    <a:lnTo>
                      <a:pt x="133" y="30"/>
                    </a:lnTo>
                    <a:lnTo>
                      <a:pt x="144" y="28"/>
                    </a:lnTo>
                    <a:lnTo>
                      <a:pt x="150" y="28"/>
                    </a:lnTo>
                    <a:lnTo>
                      <a:pt x="154" y="30"/>
                    </a:lnTo>
                    <a:lnTo>
                      <a:pt x="156" y="32"/>
                    </a:lnTo>
                    <a:lnTo>
                      <a:pt x="156" y="34"/>
                    </a:lnTo>
                    <a:lnTo>
                      <a:pt x="158" y="36"/>
                    </a:lnTo>
                    <a:lnTo>
                      <a:pt x="164" y="38"/>
                    </a:lnTo>
                    <a:lnTo>
                      <a:pt x="172" y="40"/>
                    </a:lnTo>
                    <a:lnTo>
                      <a:pt x="178" y="40"/>
                    </a:lnTo>
                    <a:lnTo>
                      <a:pt x="184" y="42"/>
                    </a:lnTo>
                    <a:lnTo>
                      <a:pt x="187" y="44"/>
                    </a:lnTo>
                    <a:lnTo>
                      <a:pt x="189" y="47"/>
                    </a:lnTo>
                    <a:lnTo>
                      <a:pt x="191" y="49"/>
                    </a:lnTo>
                    <a:lnTo>
                      <a:pt x="199" y="49"/>
                    </a:lnTo>
                    <a:lnTo>
                      <a:pt x="205" y="47"/>
                    </a:lnTo>
                    <a:lnTo>
                      <a:pt x="213" y="47"/>
                    </a:lnTo>
                    <a:lnTo>
                      <a:pt x="221" y="47"/>
                    </a:lnTo>
                    <a:lnTo>
                      <a:pt x="221" y="49"/>
                    </a:lnTo>
                    <a:lnTo>
                      <a:pt x="223" y="51"/>
                    </a:lnTo>
                    <a:lnTo>
                      <a:pt x="225" y="55"/>
                    </a:lnTo>
                    <a:lnTo>
                      <a:pt x="225" y="57"/>
                    </a:lnTo>
                    <a:lnTo>
                      <a:pt x="238" y="57"/>
                    </a:lnTo>
                    <a:lnTo>
                      <a:pt x="252" y="57"/>
                    </a:lnTo>
                    <a:lnTo>
                      <a:pt x="266" y="57"/>
                    </a:lnTo>
                    <a:lnTo>
                      <a:pt x="279" y="59"/>
                    </a:lnTo>
                    <a:lnTo>
                      <a:pt x="287" y="53"/>
                    </a:lnTo>
                    <a:lnTo>
                      <a:pt x="295" y="47"/>
                    </a:lnTo>
                    <a:lnTo>
                      <a:pt x="301" y="42"/>
                    </a:lnTo>
                    <a:lnTo>
                      <a:pt x="307" y="40"/>
                    </a:lnTo>
                    <a:lnTo>
                      <a:pt x="311" y="42"/>
                    </a:lnTo>
                    <a:lnTo>
                      <a:pt x="313" y="49"/>
                    </a:lnTo>
                    <a:lnTo>
                      <a:pt x="317" y="59"/>
                    </a:lnTo>
                    <a:lnTo>
                      <a:pt x="324" y="79"/>
                    </a:lnTo>
                    <a:lnTo>
                      <a:pt x="326" y="91"/>
                    </a:lnTo>
                    <a:lnTo>
                      <a:pt x="328" y="104"/>
                    </a:lnTo>
                    <a:lnTo>
                      <a:pt x="330" y="118"/>
                    </a:lnTo>
                    <a:lnTo>
                      <a:pt x="332" y="130"/>
                    </a:lnTo>
                    <a:lnTo>
                      <a:pt x="344" y="132"/>
                    </a:lnTo>
                    <a:lnTo>
                      <a:pt x="356" y="132"/>
                    </a:lnTo>
                    <a:lnTo>
                      <a:pt x="366" y="132"/>
                    </a:lnTo>
                    <a:lnTo>
                      <a:pt x="379" y="134"/>
                    </a:lnTo>
                    <a:lnTo>
                      <a:pt x="381" y="140"/>
                    </a:lnTo>
                    <a:lnTo>
                      <a:pt x="383" y="150"/>
                    </a:lnTo>
                    <a:lnTo>
                      <a:pt x="387" y="169"/>
                    </a:lnTo>
                    <a:lnTo>
                      <a:pt x="393" y="204"/>
                    </a:lnTo>
                    <a:lnTo>
                      <a:pt x="405" y="206"/>
                    </a:lnTo>
                    <a:lnTo>
                      <a:pt x="416" y="210"/>
                    </a:lnTo>
                    <a:lnTo>
                      <a:pt x="428" y="212"/>
                    </a:lnTo>
                    <a:lnTo>
                      <a:pt x="438" y="216"/>
                    </a:lnTo>
                    <a:lnTo>
                      <a:pt x="442" y="254"/>
                    </a:lnTo>
                    <a:lnTo>
                      <a:pt x="446" y="291"/>
                    </a:lnTo>
                    <a:lnTo>
                      <a:pt x="452" y="328"/>
                    </a:lnTo>
                    <a:lnTo>
                      <a:pt x="458"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9" name="Freeform 610"/>
              <p:cNvSpPr>
                <a:spLocks/>
              </p:cNvSpPr>
              <p:nvPr/>
            </p:nvSpPr>
            <p:spPr bwMode="auto">
              <a:xfrm>
                <a:off x="948" y="1444"/>
                <a:ext cx="39" cy="140"/>
              </a:xfrm>
              <a:custGeom>
                <a:avLst/>
                <a:gdLst>
                  <a:gd name="T0" fmla="*/ 39 w 39"/>
                  <a:gd name="T1" fmla="*/ 140 h 140"/>
                  <a:gd name="T2" fmla="*/ 31 w 39"/>
                  <a:gd name="T3" fmla="*/ 140 h 140"/>
                  <a:gd name="T4" fmla="*/ 23 w 39"/>
                  <a:gd name="T5" fmla="*/ 140 h 140"/>
                  <a:gd name="T6" fmla="*/ 15 w 39"/>
                  <a:gd name="T7" fmla="*/ 140 h 140"/>
                  <a:gd name="T8" fmla="*/ 7 w 39"/>
                  <a:gd name="T9" fmla="*/ 140 h 140"/>
                  <a:gd name="T10" fmla="*/ 7 w 39"/>
                  <a:gd name="T11" fmla="*/ 110 h 140"/>
                  <a:gd name="T12" fmla="*/ 4 w 39"/>
                  <a:gd name="T13" fmla="*/ 77 h 140"/>
                  <a:gd name="T14" fmla="*/ 2 w 39"/>
                  <a:gd name="T15" fmla="*/ 43 h 140"/>
                  <a:gd name="T16" fmla="*/ 0 w 39"/>
                  <a:gd name="T17" fmla="*/ 0 h 140"/>
                  <a:gd name="T18" fmla="*/ 4 w 39"/>
                  <a:gd name="T19" fmla="*/ 2 h 140"/>
                  <a:gd name="T20" fmla="*/ 11 w 39"/>
                  <a:gd name="T21" fmla="*/ 2 h 140"/>
                  <a:gd name="T22" fmla="*/ 15 w 39"/>
                  <a:gd name="T23" fmla="*/ 4 h 140"/>
                  <a:gd name="T24" fmla="*/ 19 w 39"/>
                  <a:gd name="T25" fmla="*/ 6 h 140"/>
                  <a:gd name="T26" fmla="*/ 27 w 39"/>
                  <a:gd name="T27" fmla="*/ 39 h 140"/>
                  <a:gd name="T28" fmla="*/ 31 w 39"/>
                  <a:gd name="T29" fmla="*/ 59 h 140"/>
                  <a:gd name="T30" fmla="*/ 33 w 39"/>
                  <a:gd name="T31" fmla="*/ 79 h 140"/>
                  <a:gd name="T32" fmla="*/ 37 w 39"/>
                  <a:gd name="T33" fmla="*/ 106 h 140"/>
                  <a:gd name="T34" fmla="*/ 37 w 39"/>
                  <a:gd name="T35" fmla="*/ 114 h 140"/>
                  <a:gd name="T36" fmla="*/ 37 w 39"/>
                  <a:gd name="T37" fmla="*/ 122 h 140"/>
                  <a:gd name="T38" fmla="*/ 37 w 39"/>
                  <a:gd name="T39" fmla="*/ 132 h 140"/>
                  <a:gd name="T40" fmla="*/ 39 w 39"/>
                  <a:gd name="T41" fmla="*/ 14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40"/>
                  <a:gd name="T65" fmla="*/ 39 w 39"/>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40">
                    <a:moveTo>
                      <a:pt x="39" y="140"/>
                    </a:moveTo>
                    <a:lnTo>
                      <a:pt x="31" y="140"/>
                    </a:lnTo>
                    <a:lnTo>
                      <a:pt x="23" y="140"/>
                    </a:lnTo>
                    <a:lnTo>
                      <a:pt x="15" y="140"/>
                    </a:lnTo>
                    <a:lnTo>
                      <a:pt x="7" y="140"/>
                    </a:lnTo>
                    <a:lnTo>
                      <a:pt x="7" y="110"/>
                    </a:lnTo>
                    <a:lnTo>
                      <a:pt x="4" y="77"/>
                    </a:lnTo>
                    <a:lnTo>
                      <a:pt x="2" y="43"/>
                    </a:lnTo>
                    <a:lnTo>
                      <a:pt x="0" y="0"/>
                    </a:lnTo>
                    <a:lnTo>
                      <a:pt x="4" y="2"/>
                    </a:lnTo>
                    <a:lnTo>
                      <a:pt x="11" y="2"/>
                    </a:lnTo>
                    <a:lnTo>
                      <a:pt x="15" y="4"/>
                    </a:lnTo>
                    <a:lnTo>
                      <a:pt x="19" y="6"/>
                    </a:lnTo>
                    <a:lnTo>
                      <a:pt x="27" y="39"/>
                    </a:lnTo>
                    <a:lnTo>
                      <a:pt x="31" y="59"/>
                    </a:lnTo>
                    <a:lnTo>
                      <a:pt x="33" y="79"/>
                    </a:lnTo>
                    <a:lnTo>
                      <a:pt x="37" y="106"/>
                    </a:lnTo>
                    <a:lnTo>
                      <a:pt x="37" y="114"/>
                    </a:lnTo>
                    <a:lnTo>
                      <a:pt x="37" y="122"/>
                    </a:lnTo>
                    <a:lnTo>
                      <a:pt x="37" y="132"/>
                    </a:lnTo>
                    <a:lnTo>
                      <a:pt x="39" y="14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0" name="Freeform 611"/>
              <p:cNvSpPr>
                <a:spLocks/>
              </p:cNvSpPr>
              <p:nvPr/>
            </p:nvSpPr>
            <p:spPr bwMode="auto">
              <a:xfrm>
                <a:off x="889" y="1368"/>
                <a:ext cx="59" cy="212"/>
              </a:xfrm>
              <a:custGeom>
                <a:avLst/>
                <a:gdLst>
                  <a:gd name="T0" fmla="*/ 59 w 59"/>
                  <a:gd name="T1" fmla="*/ 212 h 212"/>
                  <a:gd name="T2" fmla="*/ 53 w 59"/>
                  <a:gd name="T3" fmla="*/ 212 h 212"/>
                  <a:gd name="T4" fmla="*/ 47 w 59"/>
                  <a:gd name="T5" fmla="*/ 212 h 212"/>
                  <a:gd name="T6" fmla="*/ 41 w 59"/>
                  <a:gd name="T7" fmla="*/ 212 h 212"/>
                  <a:gd name="T8" fmla="*/ 35 w 59"/>
                  <a:gd name="T9" fmla="*/ 212 h 212"/>
                  <a:gd name="T10" fmla="*/ 31 w 59"/>
                  <a:gd name="T11" fmla="*/ 186 h 212"/>
                  <a:gd name="T12" fmla="*/ 23 w 59"/>
                  <a:gd name="T13" fmla="*/ 137 h 212"/>
                  <a:gd name="T14" fmla="*/ 10 w 59"/>
                  <a:gd name="T15" fmla="*/ 74 h 212"/>
                  <a:gd name="T16" fmla="*/ 0 w 59"/>
                  <a:gd name="T17" fmla="*/ 0 h 212"/>
                  <a:gd name="T18" fmla="*/ 6 w 59"/>
                  <a:gd name="T19" fmla="*/ 0 h 212"/>
                  <a:gd name="T20" fmla="*/ 12 w 59"/>
                  <a:gd name="T21" fmla="*/ 0 h 212"/>
                  <a:gd name="T22" fmla="*/ 18 w 59"/>
                  <a:gd name="T23" fmla="*/ 2 h 212"/>
                  <a:gd name="T24" fmla="*/ 25 w 59"/>
                  <a:gd name="T25" fmla="*/ 2 h 212"/>
                  <a:gd name="T26" fmla="*/ 31 w 59"/>
                  <a:gd name="T27" fmla="*/ 31 h 212"/>
                  <a:gd name="T28" fmla="*/ 39 w 59"/>
                  <a:gd name="T29" fmla="*/ 62 h 212"/>
                  <a:gd name="T30" fmla="*/ 45 w 59"/>
                  <a:gd name="T31" fmla="*/ 92 h 212"/>
                  <a:gd name="T32" fmla="*/ 51 w 59"/>
                  <a:gd name="T33" fmla="*/ 123 h 212"/>
                  <a:gd name="T34" fmla="*/ 53 w 59"/>
                  <a:gd name="T35" fmla="*/ 145 h 212"/>
                  <a:gd name="T36" fmla="*/ 55 w 59"/>
                  <a:gd name="T37" fmla="*/ 168 h 212"/>
                  <a:gd name="T38" fmla="*/ 57 w 59"/>
                  <a:gd name="T39" fmla="*/ 190 h 212"/>
                  <a:gd name="T40" fmla="*/ 59 w 59"/>
                  <a:gd name="T41" fmla="*/ 212 h 2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212"/>
                  <a:gd name="T65" fmla="*/ 59 w 59"/>
                  <a:gd name="T66" fmla="*/ 212 h 2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212">
                    <a:moveTo>
                      <a:pt x="59" y="212"/>
                    </a:moveTo>
                    <a:lnTo>
                      <a:pt x="53" y="212"/>
                    </a:lnTo>
                    <a:lnTo>
                      <a:pt x="47" y="212"/>
                    </a:lnTo>
                    <a:lnTo>
                      <a:pt x="41" y="212"/>
                    </a:lnTo>
                    <a:lnTo>
                      <a:pt x="35" y="212"/>
                    </a:lnTo>
                    <a:lnTo>
                      <a:pt x="31" y="186"/>
                    </a:lnTo>
                    <a:lnTo>
                      <a:pt x="23" y="137"/>
                    </a:lnTo>
                    <a:lnTo>
                      <a:pt x="10" y="74"/>
                    </a:lnTo>
                    <a:lnTo>
                      <a:pt x="0" y="0"/>
                    </a:lnTo>
                    <a:lnTo>
                      <a:pt x="6" y="0"/>
                    </a:lnTo>
                    <a:lnTo>
                      <a:pt x="12" y="0"/>
                    </a:lnTo>
                    <a:lnTo>
                      <a:pt x="18" y="2"/>
                    </a:lnTo>
                    <a:lnTo>
                      <a:pt x="25" y="2"/>
                    </a:lnTo>
                    <a:lnTo>
                      <a:pt x="31" y="31"/>
                    </a:lnTo>
                    <a:lnTo>
                      <a:pt x="39" y="62"/>
                    </a:lnTo>
                    <a:lnTo>
                      <a:pt x="45" y="92"/>
                    </a:lnTo>
                    <a:lnTo>
                      <a:pt x="51" y="123"/>
                    </a:lnTo>
                    <a:lnTo>
                      <a:pt x="53" y="145"/>
                    </a:lnTo>
                    <a:lnTo>
                      <a:pt x="55" y="168"/>
                    </a:lnTo>
                    <a:lnTo>
                      <a:pt x="57" y="190"/>
                    </a:lnTo>
                    <a:lnTo>
                      <a:pt x="59" y="21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1" name="Freeform 612"/>
              <p:cNvSpPr>
                <a:spLocks/>
              </p:cNvSpPr>
              <p:nvPr/>
            </p:nvSpPr>
            <p:spPr bwMode="auto">
              <a:xfrm>
                <a:off x="779" y="1281"/>
                <a:ext cx="128" cy="306"/>
              </a:xfrm>
              <a:custGeom>
                <a:avLst/>
                <a:gdLst>
                  <a:gd name="T0" fmla="*/ 128 w 128"/>
                  <a:gd name="T1" fmla="*/ 295 h 306"/>
                  <a:gd name="T2" fmla="*/ 120 w 128"/>
                  <a:gd name="T3" fmla="*/ 299 h 306"/>
                  <a:gd name="T4" fmla="*/ 116 w 128"/>
                  <a:gd name="T5" fmla="*/ 301 h 306"/>
                  <a:gd name="T6" fmla="*/ 110 w 128"/>
                  <a:gd name="T7" fmla="*/ 303 h 306"/>
                  <a:gd name="T8" fmla="*/ 100 w 128"/>
                  <a:gd name="T9" fmla="*/ 303 h 306"/>
                  <a:gd name="T10" fmla="*/ 88 w 128"/>
                  <a:gd name="T11" fmla="*/ 250 h 306"/>
                  <a:gd name="T12" fmla="*/ 73 w 128"/>
                  <a:gd name="T13" fmla="*/ 195 h 306"/>
                  <a:gd name="T14" fmla="*/ 59 w 128"/>
                  <a:gd name="T15" fmla="*/ 142 h 306"/>
                  <a:gd name="T16" fmla="*/ 47 w 128"/>
                  <a:gd name="T17" fmla="*/ 87 h 306"/>
                  <a:gd name="T18" fmla="*/ 45 w 128"/>
                  <a:gd name="T19" fmla="*/ 87 h 306"/>
                  <a:gd name="T20" fmla="*/ 43 w 128"/>
                  <a:gd name="T21" fmla="*/ 85 h 306"/>
                  <a:gd name="T22" fmla="*/ 41 w 128"/>
                  <a:gd name="T23" fmla="*/ 85 h 306"/>
                  <a:gd name="T24" fmla="*/ 39 w 128"/>
                  <a:gd name="T25" fmla="*/ 85 h 306"/>
                  <a:gd name="T26" fmla="*/ 53 w 128"/>
                  <a:gd name="T27" fmla="*/ 146 h 306"/>
                  <a:gd name="T28" fmla="*/ 67 w 128"/>
                  <a:gd name="T29" fmla="*/ 202 h 306"/>
                  <a:gd name="T30" fmla="*/ 79 w 128"/>
                  <a:gd name="T31" fmla="*/ 250 h 306"/>
                  <a:gd name="T32" fmla="*/ 88 w 128"/>
                  <a:gd name="T33" fmla="*/ 293 h 306"/>
                  <a:gd name="T34" fmla="*/ 88 w 128"/>
                  <a:gd name="T35" fmla="*/ 295 h 306"/>
                  <a:gd name="T36" fmla="*/ 88 w 128"/>
                  <a:gd name="T37" fmla="*/ 297 h 306"/>
                  <a:gd name="T38" fmla="*/ 88 w 128"/>
                  <a:gd name="T39" fmla="*/ 301 h 306"/>
                  <a:gd name="T40" fmla="*/ 88 w 128"/>
                  <a:gd name="T41" fmla="*/ 306 h 306"/>
                  <a:gd name="T42" fmla="*/ 79 w 128"/>
                  <a:gd name="T43" fmla="*/ 306 h 306"/>
                  <a:gd name="T44" fmla="*/ 71 w 128"/>
                  <a:gd name="T45" fmla="*/ 306 h 306"/>
                  <a:gd name="T46" fmla="*/ 63 w 128"/>
                  <a:gd name="T47" fmla="*/ 306 h 306"/>
                  <a:gd name="T48" fmla="*/ 55 w 128"/>
                  <a:gd name="T49" fmla="*/ 306 h 306"/>
                  <a:gd name="T50" fmla="*/ 49 w 128"/>
                  <a:gd name="T51" fmla="*/ 271 h 306"/>
                  <a:gd name="T52" fmla="*/ 36 w 128"/>
                  <a:gd name="T53" fmla="*/ 218 h 306"/>
                  <a:gd name="T54" fmla="*/ 22 w 128"/>
                  <a:gd name="T55" fmla="*/ 161 h 306"/>
                  <a:gd name="T56" fmla="*/ 12 w 128"/>
                  <a:gd name="T57" fmla="*/ 110 h 306"/>
                  <a:gd name="T58" fmla="*/ 12 w 128"/>
                  <a:gd name="T59" fmla="*/ 104 h 306"/>
                  <a:gd name="T60" fmla="*/ 12 w 128"/>
                  <a:gd name="T61" fmla="*/ 98 h 306"/>
                  <a:gd name="T62" fmla="*/ 12 w 128"/>
                  <a:gd name="T63" fmla="*/ 91 h 306"/>
                  <a:gd name="T64" fmla="*/ 12 w 128"/>
                  <a:gd name="T65" fmla="*/ 85 h 306"/>
                  <a:gd name="T66" fmla="*/ 6 w 128"/>
                  <a:gd name="T67" fmla="*/ 53 h 306"/>
                  <a:gd name="T68" fmla="*/ 2 w 128"/>
                  <a:gd name="T69" fmla="*/ 34 h 306"/>
                  <a:gd name="T70" fmla="*/ 0 w 128"/>
                  <a:gd name="T71" fmla="*/ 24 h 306"/>
                  <a:gd name="T72" fmla="*/ 0 w 128"/>
                  <a:gd name="T73" fmla="*/ 14 h 306"/>
                  <a:gd name="T74" fmla="*/ 16 w 128"/>
                  <a:gd name="T75" fmla="*/ 16 h 306"/>
                  <a:gd name="T76" fmla="*/ 26 w 128"/>
                  <a:gd name="T77" fmla="*/ 16 h 306"/>
                  <a:gd name="T78" fmla="*/ 34 w 128"/>
                  <a:gd name="T79" fmla="*/ 16 h 306"/>
                  <a:gd name="T80" fmla="*/ 47 w 128"/>
                  <a:gd name="T81" fmla="*/ 14 h 306"/>
                  <a:gd name="T82" fmla="*/ 51 w 128"/>
                  <a:gd name="T83" fmla="*/ 12 h 306"/>
                  <a:gd name="T84" fmla="*/ 53 w 128"/>
                  <a:gd name="T85" fmla="*/ 8 h 306"/>
                  <a:gd name="T86" fmla="*/ 57 w 128"/>
                  <a:gd name="T87" fmla="*/ 4 h 306"/>
                  <a:gd name="T88" fmla="*/ 59 w 128"/>
                  <a:gd name="T89" fmla="*/ 0 h 306"/>
                  <a:gd name="T90" fmla="*/ 63 w 128"/>
                  <a:gd name="T91" fmla="*/ 0 h 306"/>
                  <a:gd name="T92" fmla="*/ 65 w 128"/>
                  <a:gd name="T93" fmla="*/ 0 h 306"/>
                  <a:gd name="T94" fmla="*/ 67 w 128"/>
                  <a:gd name="T95" fmla="*/ 2 h 306"/>
                  <a:gd name="T96" fmla="*/ 71 w 128"/>
                  <a:gd name="T97" fmla="*/ 4 h 306"/>
                  <a:gd name="T98" fmla="*/ 88 w 128"/>
                  <a:gd name="T99" fmla="*/ 81 h 306"/>
                  <a:gd name="T100" fmla="*/ 106 w 128"/>
                  <a:gd name="T101" fmla="*/ 171 h 306"/>
                  <a:gd name="T102" fmla="*/ 120 w 128"/>
                  <a:gd name="T103" fmla="*/ 246 h 306"/>
                  <a:gd name="T104" fmla="*/ 128 w 128"/>
                  <a:gd name="T105" fmla="*/ 285 h 306"/>
                  <a:gd name="T106" fmla="*/ 128 w 128"/>
                  <a:gd name="T107" fmla="*/ 287 h 306"/>
                  <a:gd name="T108" fmla="*/ 128 w 128"/>
                  <a:gd name="T109" fmla="*/ 289 h 306"/>
                  <a:gd name="T110" fmla="*/ 128 w 128"/>
                  <a:gd name="T111" fmla="*/ 293 h 306"/>
                  <a:gd name="T112" fmla="*/ 128 w 128"/>
                  <a:gd name="T113" fmla="*/ 295 h 3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306"/>
                  <a:gd name="T173" fmla="*/ 128 w 128"/>
                  <a:gd name="T174" fmla="*/ 306 h 3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306">
                    <a:moveTo>
                      <a:pt x="128" y="295"/>
                    </a:moveTo>
                    <a:lnTo>
                      <a:pt x="120" y="299"/>
                    </a:lnTo>
                    <a:lnTo>
                      <a:pt x="116" y="301"/>
                    </a:lnTo>
                    <a:lnTo>
                      <a:pt x="110" y="303"/>
                    </a:lnTo>
                    <a:lnTo>
                      <a:pt x="100" y="303"/>
                    </a:lnTo>
                    <a:lnTo>
                      <a:pt x="88" y="250"/>
                    </a:lnTo>
                    <a:lnTo>
                      <a:pt x="73" y="195"/>
                    </a:lnTo>
                    <a:lnTo>
                      <a:pt x="59" y="142"/>
                    </a:lnTo>
                    <a:lnTo>
                      <a:pt x="47" y="87"/>
                    </a:lnTo>
                    <a:lnTo>
                      <a:pt x="45" y="87"/>
                    </a:lnTo>
                    <a:lnTo>
                      <a:pt x="43" y="85"/>
                    </a:lnTo>
                    <a:lnTo>
                      <a:pt x="41" y="85"/>
                    </a:lnTo>
                    <a:lnTo>
                      <a:pt x="39" y="85"/>
                    </a:lnTo>
                    <a:lnTo>
                      <a:pt x="53" y="146"/>
                    </a:lnTo>
                    <a:lnTo>
                      <a:pt x="67" y="202"/>
                    </a:lnTo>
                    <a:lnTo>
                      <a:pt x="79" y="250"/>
                    </a:lnTo>
                    <a:lnTo>
                      <a:pt x="88" y="293"/>
                    </a:lnTo>
                    <a:lnTo>
                      <a:pt x="88" y="295"/>
                    </a:lnTo>
                    <a:lnTo>
                      <a:pt x="88" y="297"/>
                    </a:lnTo>
                    <a:lnTo>
                      <a:pt x="88" y="301"/>
                    </a:lnTo>
                    <a:lnTo>
                      <a:pt x="88" y="306"/>
                    </a:lnTo>
                    <a:lnTo>
                      <a:pt x="79" y="306"/>
                    </a:lnTo>
                    <a:lnTo>
                      <a:pt x="71" y="306"/>
                    </a:lnTo>
                    <a:lnTo>
                      <a:pt x="63" y="306"/>
                    </a:lnTo>
                    <a:lnTo>
                      <a:pt x="55" y="306"/>
                    </a:lnTo>
                    <a:lnTo>
                      <a:pt x="49" y="271"/>
                    </a:lnTo>
                    <a:lnTo>
                      <a:pt x="36" y="218"/>
                    </a:lnTo>
                    <a:lnTo>
                      <a:pt x="22" y="161"/>
                    </a:lnTo>
                    <a:lnTo>
                      <a:pt x="12" y="110"/>
                    </a:lnTo>
                    <a:lnTo>
                      <a:pt x="12" y="104"/>
                    </a:lnTo>
                    <a:lnTo>
                      <a:pt x="12" y="98"/>
                    </a:lnTo>
                    <a:lnTo>
                      <a:pt x="12" y="91"/>
                    </a:lnTo>
                    <a:lnTo>
                      <a:pt x="12" y="85"/>
                    </a:lnTo>
                    <a:lnTo>
                      <a:pt x="6" y="53"/>
                    </a:lnTo>
                    <a:lnTo>
                      <a:pt x="2" y="34"/>
                    </a:lnTo>
                    <a:lnTo>
                      <a:pt x="0" y="24"/>
                    </a:lnTo>
                    <a:lnTo>
                      <a:pt x="0" y="14"/>
                    </a:lnTo>
                    <a:lnTo>
                      <a:pt x="16" y="16"/>
                    </a:lnTo>
                    <a:lnTo>
                      <a:pt x="26" y="16"/>
                    </a:lnTo>
                    <a:lnTo>
                      <a:pt x="34" y="16"/>
                    </a:lnTo>
                    <a:lnTo>
                      <a:pt x="47" y="14"/>
                    </a:lnTo>
                    <a:lnTo>
                      <a:pt x="51" y="12"/>
                    </a:lnTo>
                    <a:lnTo>
                      <a:pt x="53" y="8"/>
                    </a:lnTo>
                    <a:lnTo>
                      <a:pt x="57" y="4"/>
                    </a:lnTo>
                    <a:lnTo>
                      <a:pt x="59" y="0"/>
                    </a:lnTo>
                    <a:lnTo>
                      <a:pt x="63" y="0"/>
                    </a:lnTo>
                    <a:lnTo>
                      <a:pt x="65" y="0"/>
                    </a:lnTo>
                    <a:lnTo>
                      <a:pt x="67" y="2"/>
                    </a:lnTo>
                    <a:lnTo>
                      <a:pt x="71" y="4"/>
                    </a:lnTo>
                    <a:lnTo>
                      <a:pt x="88" y="81"/>
                    </a:lnTo>
                    <a:lnTo>
                      <a:pt x="106" y="171"/>
                    </a:lnTo>
                    <a:lnTo>
                      <a:pt x="120" y="246"/>
                    </a:lnTo>
                    <a:lnTo>
                      <a:pt x="128" y="285"/>
                    </a:lnTo>
                    <a:lnTo>
                      <a:pt x="128" y="287"/>
                    </a:lnTo>
                    <a:lnTo>
                      <a:pt x="128" y="289"/>
                    </a:lnTo>
                    <a:lnTo>
                      <a:pt x="128" y="293"/>
                    </a:lnTo>
                    <a:lnTo>
                      <a:pt x="128" y="29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2" name="Freeform 613"/>
              <p:cNvSpPr>
                <a:spLocks/>
              </p:cNvSpPr>
              <p:nvPr/>
            </p:nvSpPr>
            <p:spPr bwMode="auto">
              <a:xfrm>
                <a:off x="662" y="1268"/>
                <a:ext cx="164" cy="321"/>
              </a:xfrm>
              <a:custGeom>
                <a:avLst/>
                <a:gdLst>
                  <a:gd name="T0" fmla="*/ 151 w 164"/>
                  <a:gd name="T1" fmla="*/ 319 h 321"/>
                  <a:gd name="T2" fmla="*/ 129 w 164"/>
                  <a:gd name="T3" fmla="*/ 319 h 321"/>
                  <a:gd name="T4" fmla="*/ 108 w 164"/>
                  <a:gd name="T5" fmla="*/ 319 h 321"/>
                  <a:gd name="T6" fmla="*/ 86 w 164"/>
                  <a:gd name="T7" fmla="*/ 321 h 321"/>
                  <a:gd name="T8" fmla="*/ 72 w 164"/>
                  <a:gd name="T9" fmla="*/ 319 h 321"/>
                  <a:gd name="T10" fmla="*/ 70 w 164"/>
                  <a:gd name="T11" fmla="*/ 319 h 321"/>
                  <a:gd name="T12" fmla="*/ 68 w 164"/>
                  <a:gd name="T13" fmla="*/ 308 h 321"/>
                  <a:gd name="T14" fmla="*/ 66 w 164"/>
                  <a:gd name="T15" fmla="*/ 296 h 321"/>
                  <a:gd name="T16" fmla="*/ 64 w 164"/>
                  <a:gd name="T17" fmla="*/ 284 h 321"/>
                  <a:gd name="T18" fmla="*/ 57 w 164"/>
                  <a:gd name="T19" fmla="*/ 274 h 321"/>
                  <a:gd name="T20" fmla="*/ 31 w 164"/>
                  <a:gd name="T21" fmla="*/ 159 h 321"/>
                  <a:gd name="T22" fmla="*/ 8 w 164"/>
                  <a:gd name="T23" fmla="*/ 51 h 321"/>
                  <a:gd name="T24" fmla="*/ 6 w 164"/>
                  <a:gd name="T25" fmla="*/ 2 h 321"/>
                  <a:gd name="T26" fmla="*/ 19 w 164"/>
                  <a:gd name="T27" fmla="*/ 0 h 321"/>
                  <a:gd name="T28" fmla="*/ 53 w 164"/>
                  <a:gd name="T29" fmla="*/ 106 h 321"/>
                  <a:gd name="T30" fmla="*/ 72 w 164"/>
                  <a:gd name="T31" fmla="*/ 202 h 321"/>
                  <a:gd name="T32" fmla="*/ 80 w 164"/>
                  <a:gd name="T33" fmla="*/ 237 h 321"/>
                  <a:gd name="T34" fmla="*/ 82 w 164"/>
                  <a:gd name="T35" fmla="*/ 237 h 321"/>
                  <a:gd name="T36" fmla="*/ 78 w 164"/>
                  <a:gd name="T37" fmla="*/ 198 h 321"/>
                  <a:gd name="T38" fmla="*/ 72 w 164"/>
                  <a:gd name="T39" fmla="*/ 168 h 321"/>
                  <a:gd name="T40" fmla="*/ 64 w 164"/>
                  <a:gd name="T41" fmla="*/ 129 h 321"/>
                  <a:gd name="T42" fmla="*/ 49 w 164"/>
                  <a:gd name="T43" fmla="*/ 68 h 321"/>
                  <a:gd name="T44" fmla="*/ 43 w 164"/>
                  <a:gd name="T45" fmla="*/ 33 h 321"/>
                  <a:gd name="T46" fmla="*/ 43 w 164"/>
                  <a:gd name="T47" fmla="*/ 19 h 321"/>
                  <a:gd name="T48" fmla="*/ 47 w 164"/>
                  <a:gd name="T49" fmla="*/ 13 h 321"/>
                  <a:gd name="T50" fmla="*/ 55 w 164"/>
                  <a:gd name="T51" fmla="*/ 15 h 321"/>
                  <a:gd name="T52" fmla="*/ 61 w 164"/>
                  <a:gd name="T53" fmla="*/ 19 h 321"/>
                  <a:gd name="T54" fmla="*/ 66 w 164"/>
                  <a:gd name="T55" fmla="*/ 25 h 321"/>
                  <a:gd name="T56" fmla="*/ 72 w 164"/>
                  <a:gd name="T57" fmla="*/ 49 h 321"/>
                  <a:gd name="T58" fmla="*/ 84 w 164"/>
                  <a:gd name="T59" fmla="*/ 86 h 321"/>
                  <a:gd name="T60" fmla="*/ 92 w 164"/>
                  <a:gd name="T61" fmla="*/ 127 h 321"/>
                  <a:gd name="T62" fmla="*/ 98 w 164"/>
                  <a:gd name="T63" fmla="*/ 170 h 321"/>
                  <a:gd name="T64" fmla="*/ 104 w 164"/>
                  <a:gd name="T65" fmla="*/ 190 h 321"/>
                  <a:gd name="T66" fmla="*/ 106 w 164"/>
                  <a:gd name="T67" fmla="*/ 190 h 321"/>
                  <a:gd name="T68" fmla="*/ 94 w 164"/>
                  <a:gd name="T69" fmla="*/ 123 h 321"/>
                  <a:gd name="T70" fmla="*/ 78 w 164"/>
                  <a:gd name="T71" fmla="*/ 45 h 321"/>
                  <a:gd name="T72" fmla="*/ 80 w 164"/>
                  <a:gd name="T73" fmla="*/ 19 h 321"/>
                  <a:gd name="T74" fmla="*/ 88 w 164"/>
                  <a:gd name="T75" fmla="*/ 17 h 321"/>
                  <a:gd name="T76" fmla="*/ 98 w 164"/>
                  <a:gd name="T77" fmla="*/ 33 h 321"/>
                  <a:gd name="T78" fmla="*/ 108 w 164"/>
                  <a:gd name="T79" fmla="*/ 64 h 321"/>
                  <a:gd name="T80" fmla="*/ 131 w 164"/>
                  <a:gd name="T81" fmla="*/ 159 h 321"/>
                  <a:gd name="T82" fmla="*/ 160 w 164"/>
                  <a:gd name="T83" fmla="*/ 290 h 3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4"/>
                  <a:gd name="T127" fmla="*/ 0 h 321"/>
                  <a:gd name="T128" fmla="*/ 164 w 164"/>
                  <a:gd name="T129" fmla="*/ 321 h 3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4" h="321">
                    <a:moveTo>
                      <a:pt x="164" y="319"/>
                    </a:moveTo>
                    <a:lnTo>
                      <a:pt x="151" y="319"/>
                    </a:lnTo>
                    <a:lnTo>
                      <a:pt x="141" y="319"/>
                    </a:lnTo>
                    <a:lnTo>
                      <a:pt x="129" y="319"/>
                    </a:lnTo>
                    <a:lnTo>
                      <a:pt x="119" y="319"/>
                    </a:lnTo>
                    <a:lnTo>
                      <a:pt x="108" y="319"/>
                    </a:lnTo>
                    <a:lnTo>
                      <a:pt x="96" y="319"/>
                    </a:lnTo>
                    <a:lnTo>
                      <a:pt x="86" y="321"/>
                    </a:lnTo>
                    <a:lnTo>
                      <a:pt x="74" y="321"/>
                    </a:lnTo>
                    <a:lnTo>
                      <a:pt x="72" y="319"/>
                    </a:lnTo>
                    <a:lnTo>
                      <a:pt x="70" y="319"/>
                    </a:lnTo>
                    <a:lnTo>
                      <a:pt x="68" y="316"/>
                    </a:lnTo>
                    <a:lnTo>
                      <a:pt x="68" y="308"/>
                    </a:lnTo>
                    <a:lnTo>
                      <a:pt x="68" y="302"/>
                    </a:lnTo>
                    <a:lnTo>
                      <a:pt x="66" y="296"/>
                    </a:lnTo>
                    <a:lnTo>
                      <a:pt x="66" y="288"/>
                    </a:lnTo>
                    <a:lnTo>
                      <a:pt x="64" y="284"/>
                    </a:lnTo>
                    <a:lnTo>
                      <a:pt x="59" y="280"/>
                    </a:lnTo>
                    <a:lnTo>
                      <a:pt x="57" y="274"/>
                    </a:lnTo>
                    <a:lnTo>
                      <a:pt x="55" y="270"/>
                    </a:lnTo>
                    <a:lnTo>
                      <a:pt x="31" y="159"/>
                    </a:lnTo>
                    <a:lnTo>
                      <a:pt x="16" y="94"/>
                    </a:lnTo>
                    <a:lnTo>
                      <a:pt x="8" y="51"/>
                    </a:lnTo>
                    <a:lnTo>
                      <a:pt x="0" y="5"/>
                    </a:lnTo>
                    <a:lnTo>
                      <a:pt x="6" y="2"/>
                    </a:lnTo>
                    <a:lnTo>
                      <a:pt x="12" y="0"/>
                    </a:lnTo>
                    <a:lnTo>
                      <a:pt x="19" y="0"/>
                    </a:lnTo>
                    <a:lnTo>
                      <a:pt x="29" y="2"/>
                    </a:lnTo>
                    <a:lnTo>
                      <a:pt x="53" y="106"/>
                    </a:lnTo>
                    <a:lnTo>
                      <a:pt x="66" y="166"/>
                    </a:lnTo>
                    <a:lnTo>
                      <a:pt x="72" y="202"/>
                    </a:lnTo>
                    <a:lnTo>
                      <a:pt x="78" y="237"/>
                    </a:lnTo>
                    <a:lnTo>
                      <a:pt x="80" y="237"/>
                    </a:lnTo>
                    <a:lnTo>
                      <a:pt x="82" y="237"/>
                    </a:lnTo>
                    <a:lnTo>
                      <a:pt x="78" y="198"/>
                    </a:lnTo>
                    <a:lnTo>
                      <a:pt x="74" y="178"/>
                    </a:lnTo>
                    <a:lnTo>
                      <a:pt x="72" y="168"/>
                    </a:lnTo>
                    <a:lnTo>
                      <a:pt x="70" y="159"/>
                    </a:lnTo>
                    <a:lnTo>
                      <a:pt x="64" y="129"/>
                    </a:lnTo>
                    <a:lnTo>
                      <a:pt x="57" y="98"/>
                    </a:lnTo>
                    <a:lnTo>
                      <a:pt x="49" y="68"/>
                    </a:lnTo>
                    <a:lnTo>
                      <a:pt x="43" y="39"/>
                    </a:lnTo>
                    <a:lnTo>
                      <a:pt x="43" y="33"/>
                    </a:lnTo>
                    <a:lnTo>
                      <a:pt x="43" y="25"/>
                    </a:lnTo>
                    <a:lnTo>
                      <a:pt x="43" y="19"/>
                    </a:lnTo>
                    <a:lnTo>
                      <a:pt x="43" y="13"/>
                    </a:lnTo>
                    <a:lnTo>
                      <a:pt x="47" y="13"/>
                    </a:lnTo>
                    <a:lnTo>
                      <a:pt x="51" y="13"/>
                    </a:lnTo>
                    <a:lnTo>
                      <a:pt x="55" y="15"/>
                    </a:lnTo>
                    <a:lnTo>
                      <a:pt x="59" y="15"/>
                    </a:lnTo>
                    <a:lnTo>
                      <a:pt x="61" y="19"/>
                    </a:lnTo>
                    <a:lnTo>
                      <a:pt x="64" y="21"/>
                    </a:lnTo>
                    <a:lnTo>
                      <a:pt x="66" y="25"/>
                    </a:lnTo>
                    <a:lnTo>
                      <a:pt x="68" y="29"/>
                    </a:lnTo>
                    <a:lnTo>
                      <a:pt x="72" y="49"/>
                    </a:lnTo>
                    <a:lnTo>
                      <a:pt x="78" y="68"/>
                    </a:lnTo>
                    <a:lnTo>
                      <a:pt x="84" y="86"/>
                    </a:lnTo>
                    <a:lnTo>
                      <a:pt x="90" y="104"/>
                    </a:lnTo>
                    <a:lnTo>
                      <a:pt x="92" y="127"/>
                    </a:lnTo>
                    <a:lnTo>
                      <a:pt x="94" y="147"/>
                    </a:lnTo>
                    <a:lnTo>
                      <a:pt x="98" y="170"/>
                    </a:lnTo>
                    <a:lnTo>
                      <a:pt x="102" y="190"/>
                    </a:lnTo>
                    <a:lnTo>
                      <a:pt x="104" y="190"/>
                    </a:lnTo>
                    <a:lnTo>
                      <a:pt x="106" y="190"/>
                    </a:lnTo>
                    <a:lnTo>
                      <a:pt x="94" y="123"/>
                    </a:lnTo>
                    <a:lnTo>
                      <a:pt x="86" y="76"/>
                    </a:lnTo>
                    <a:lnTo>
                      <a:pt x="78" y="45"/>
                    </a:lnTo>
                    <a:lnTo>
                      <a:pt x="74" y="23"/>
                    </a:lnTo>
                    <a:lnTo>
                      <a:pt x="80" y="19"/>
                    </a:lnTo>
                    <a:lnTo>
                      <a:pt x="84" y="17"/>
                    </a:lnTo>
                    <a:lnTo>
                      <a:pt x="88" y="17"/>
                    </a:lnTo>
                    <a:lnTo>
                      <a:pt x="94" y="17"/>
                    </a:lnTo>
                    <a:lnTo>
                      <a:pt x="98" y="33"/>
                    </a:lnTo>
                    <a:lnTo>
                      <a:pt x="102" y="47"/>
                    </a:lnTo>
                    <a:lnTo>
                      <a:pt x="108" y="64"/>
                    </a:lnTo>
                    <a:lnTo>
                      <a:pt x="115" y="78"/>
                    </a:lnTo>
                    <a:lnTo>
                      <a:pt x="131" y="159"/>
                    </a:lnTo>
                    <a:lnTo>
                      <a:pt x="145" y="233"/>
                    </a:lnTo>
                    <a:lnTo>
                      <a:pt x="160" y="290"/>
                    </a:lnTo>
                    <a:lnTo>
                      <a:pt x="164" y="31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3" name="Freeform 614"/>
              <p:cNvSpPr>
                <a:spLocks/>
              </p:cNvSpPr>
              <p:nvPr/>
            </p:nvSpPr>
            <p:spPr bwMode="auto">
              <a:xfrm>
                <a:off x="582" y="1236"/>
                <a:ext cx="137" cy="353"/>
              </a:xfrm>
              <a:custGeom>
                <a:avLst/>
                <a:gdLst>
                  <a:gd name="T0" fmla="*/ 125 w 137"/>
                  <a:gd name="T1" fmla="*/ 351 h 353"/>
                  <a:gd name="T2" fmla="*/ 101 w 137"/>
                  <a:gd name="T3" fmla="*/ 351 h 353"/>
                  <a:gd name="T4" fmla="*/ 82 w 137"/>
                  <a:gd name="T5" fmla="*/ 326 h 353"/>
                  <a:gd name="T6" fmla="*/ 74 w 137"/>
                  <a:gd name="T7" fmla="*/ 281 h 353"/>
                  <a:gd name="T8" fmla="*/ 66 w 137"/>
                  <a:gd name="T9" fmla="*/ 259 h 353"/>
                  <a:gd name="T10" fmla="*/ 64 w 137"/>
                  <a:gd name="T11" fmla="*/ 259 h 353"/>
                  <a:gd name="T12" fmla="*/ 62 w 137"/>
                  <a:gd name="T13" fmla="*/ 255 h 353"/>
                  <a:gd name="T14" fmla="*/ 60 w 137"/>
                  <a:gd name="T15" fmla="*/ 247 h 353"/>
                  <a:gd name="T16" fmla="*/ 58 w 137"/>
                  <a:gd name="T17" fmla="*/ 244 h 353"/>
                  <a:gd name="T18" fmla="*/ 56 w 137"/>
                  <a:gd name="T19" fmla="*/ 244 h 353"/>
                  <a:gd name="T20" fmla="*/ 60 w 137"/>
                  <a:gd name="T21" fmla="*/ 265 h 353"/>
                  <a:gd name="T22" fmla="*/ 72 w 137"/>
                  <a:gd name="T23" fmla="*/ 308 h 353"/>
                  <a:gd name="T24" fmla="*/ 78 w 137"/>
                  <a:gd name="T25" fmla="*/ 334 h 353"/>
                  <a:gd name="T26" fmla="*/ 78 w 137"/>
                  <a:gd name="T27" fmla="*/ 344 h 353"/>
                  <a:gd name="T28" fmla="*/ 74 w 137"/>
                  <a:gd name="T29" fmla="*/ 353 h 353"/>
                  <a:gd name="T30" fmla="*/ 62 w 137"/>
                  <a:gd name="T31" fmla="*/ 353 h 353"/>
                  <a:gd name="T32" fmla="*/ 43 w 137"/>
                  <a:gd name="T33" fmla="*/ 297 h 353"/>
                  <a:gd name="T34" fmla="*/ 21 w 137"/>
                  <a:gd name="T35" fmla="*/ 177 h 353"/>
                  <a:gd name="T36" fmla="*/ 0 w 137"/>
                  <a:gd name="T37" fmla="*/ 37 h 353"/>
                  <a:gd name="T38" fmla="*/ 2 w 137"/>
                  <a:gd name="T39" fmla="*/ 16 h 353"/>
                  <a:gd name="T40" fmla="*/ 4 w 137"/>
                  <a:gd name="T41" fmla="*/ 6 h 353"/>
                  <a:gd name="T42" fmla="*/ 9 w 137"/>
                  <a:gd name="T43" fmla="*/ 8 h 353"/>
                  <a:gd name="T44" fmla="*/ 21 w 137"/>
                  <a:gd name="T45" fmla="*/ 53 h 353"/>
                  <a:gd name="T46" fmla="*/ 33 w 137"/>
                  <a:gd name="T47" fmla="*/ 136 h 353"/>
                  <a:gd name="T48" fmla="*/ 41 w 137"/>
                  <a:gd name="T49" fmla="*/ 179 h 353"/>
                  <a:gd name="T50" fmla="*/ 45 w 137"/>
                  <a:gd name="T51" fmla="*/ 179 h 353"/>
                  <a:gd name="T52" fmla="*/ 39 w 137"/>
                  <a:gd name="T53" fmla="*/ 145 h 353"/>
                  <a:gd name="T54" fmla="*/ 27 w 137"/>
                  <a:gd name="T55" fmla="*/ 71 h 353"/>
                  <a:gd name="T56" fmla="*/ 23 w 137"/>
                  <a:gd name="T57" fmla="*/ 26 h 353"/>
                  <a:gd name="T58" fmla="*/ 19 w 137"/>
                  <a:gd name="T59" fmla="*/ 8 h 353"/>
                  <a:gd name="T60" fmla="*/ 21 w 137"/>
                  <a:gd name="T61" fmla="*/ 2 h 353"/>
                  <a:gd name="T62" fmla="*/ 27 w 137"/>
                  <a:gd name="T63" fmla="*/ 4 h 353"/>
                  <a:gd name="T64" fmla="*/ 35 w 137"/>
                  <a:gd name="T65" fmla="*/ 37 h 353"/>
                  <a:gd name="T66" fmla="*/ 47 w 137"/>
                  <a:gd name="T67" fmla="*/ 100 h 353"/>
                  <a:gd name="T68" fmla="*/ 54 w 137"/>
                  <a:gd name="T69" fmla="*/ 132 h 353"/>
                  <a:gd name="T70" fmla="*/ 58 w 137"/>
                  <a:gd name="T71" fmla="*/ 132 h 353"/>
                  <a:gd name="T72" fmla="*/ 56 w 137"/>
                  <a:gd name="T73" fmla="*/ 108 h 353"/>
                  <a:gd name="T74" fmla="*/ 49 w 137"/>
                  <a:gd name="T75" fmla="*/ 59 h 353"/>
                  <a:gd name="T76" fmla="*/ 51 w 137"/>
                  <a:gd name="T77" fmla="*/ 16 h 353"/>
                  <a:gd name="T78" fmla="*/ 60 w 137"/>
                  <a:gd name="T79" fmla="*/ 24 h 353"/>
                  <a:gd name="T80" fmla="*/ 74 w 137"/>
                  <a:gd name="T81" fmla="*/ 51 h 353"/>
                  <a:gd name="T82" fmla="*/ 86 w 137"/>
                  <a:gd name="T83" fmla="*/ 104 h 353"/>
                  <a:gd name="T84" fmla="*/ 103 w 137"/>
                  <a:gd name="T85" fmla="*/ 194 h 353"/>
                  <a:gd name="T86" fmla="*/ 107 w 137"/>
                  <a:gd name="T87" fmla="*/ 216 h 353"/>
                  <a:gd name="T88" fmla="*/ 115 w 137"/>
                  <a:gd name="T89" fmla="*/ 255 h 353"/>
                  <a:gd name="T90" fmla="*/ 129 w 137"/>
                  <a:gd name="T91" fmla="*/ 318 h 3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7"/>
                  <a:gd name="T139" fmla="*/ 0 h 353"/>
                  <a:gd name="T140" fmla="*/ 137 w 137"/>
                  <a:gd name="T141" fmla="*/ 353 h 3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7" h="353">
                    <a:moveTo>
                      <a:pt x="137" y="351"/>
                    </a:moveTo>
                    <a:lnTo>
                      <a:pt x="125" y="351"/>
                    </a:lnTo>
                    <a:lnTo>
                      <a:pt x="113" y="351"/>
                    </a:lnTo>
                    <a:lnTo>
                      <a:pt x="101" y="351"/>
                    </a:lnTo>
                    <a:lnTo>
                      <a:pt x="88" y="348"/>
                    </a:lnTo>
                    <a:lnTo>
                      <a:pt x="82" y="326"/>
                    </a:lnTo>
                    <a:lnTo>
                      <a:pt x="78" y="304"/>
                    </a:lnTo>
                    <a:lnTo>
                      <a:pt x="74" y="281"/>
                    </a:lnTo>
                    <a:lnTo>
                      <a:pt x="68" y="259"/>
                    </a:lnTo>
                    <a:lnTo>
                      <a:pt x="66" y="259"/>
                    </a:lnTo>
                    <a:lnTo>
                      <a:pt x="64" y="259"/>
                    </a:lnTo>
                    <a:lnTo>
                      <a:pt x="62" y="257"/>
                    </a:lnTo>
                    <a:lnTo>
                      <a:pt x="62" y="255"/>
                    </a:lnTo>
                    <a:lnTo>
                      <a:pt x="62" y="251"/>
                    </a:lnTo>
                    <a:lnTo>
                      <a:pt x="60" y="247"/>
                    </a:lnTo>
                    <a:lnTo>
                      <a:pt x="60" y="242"/>
                    </a:lnTo>
                    <a:lnTo>
                      <a:pt x="58" y="244"/>
                    </a:lnTo>
                    <a:lnTo>
                      <a:pt x="56" y="244"/>
                    </a:lnTo>
                    <a:lnTo>
                      <a:pt x="54" y="244"/>
                    </a:lnTo>
                    <a:lnTo>
                      <a:pt x="60" y="265"/>
                    </a:lnTo>
                    <a:lnTo>
                      <a:pt x="66" y="285"/>
                    </a:lnTo>
                    <a:lnTo>
                      <a:pt x="72" y="308"/>
                    </a:lnTo>
                    <a:lnTo>
                      <a:pt x="78" y="328"/>
                    </a:lnTo>
                    <a:lnTo>
                      <a:pt x="78" y="334"/>
                    </a:lnTo>
                    <a:lnTo>
                      <a:pt x="78" y="338"/>
                    </a:lnTo>
                    <a:lnTo>
                      <a:pt x="78" y="344"/>
                    </a:lnTo>
                    <a:lnTo>
                      <a:pt x="78" y="351"/>
                    </a:lnTo>
                    <a:lnTo>
                      <a:pt x="74" y="353"/>
                    </a:lnTo>
                    <a:lnTo>
                      <a:pt x="68" y="353"/>
                    </a:lnTo>
                    <a:lnTo>
                      <a:pt x="62" y="353"/>
                    </a:lnTo>
                    <a:lnTo>
                      <a:pt x="54" y="353"/>
                    </a:lnTo>
                    <a:lnTo>
                      <a:pt x="43" y="297"/>
                    </a:lnTo>
                    <a:lnTo>
                      <a:pt x="33" y="249"/>
                    </a:lnTo>
                    <a:lnTo>
                      <a:pt x="21" y="177"/>
                    </a:lnTo>
                    <a:lnTo>
                      <a:pt x="0" y="55"/>
                    </a:lnTo>
                    <a:lnTo>
                      <a:pt x="0" y="37"/>
                    </a:lnTo>
                    <a:lnTo>
                      <a:pt x="2" y="26"/>
                    </a:lnTo>
                    <a:lnTo>
                      <a:pt x="2" y="16"/>
                    </a:lnTo>
                    <a:lnTo>
                      <a:pt x="2" y="6"/>
                    </a:lnTo>
                    <a:lnTo>
                      <a:pt x="4" y="6"/>
                    </a:lnTo>
                    <a:lnTo>
                      <a:pt x="7" y="8"/>
                    </a:lnTo>
                    <a:lnTo>
                      <a:pt x="9" y="8"/>
                    </a:lnTo>
                    <a:lnTo>
                      <a:pt x="13" y="10"/>
                    </a:lnTo>
                    <a:lnTo>
                      <a:pt x="21" y="53"/>
                    </a:lnTo>
                    <a:lnTo>
                      <a:pt x="27" y="94"/>
                    </a:lnTo>
                    <a:lnTo>
                      <a:pt x="33" y="136"/>
                    </a:lnTo>
                    <a:lnTo>
                      <a:pt x="41" y="179"/>
                    </a:lnTo>
                    <a:lnTo>
                      <a:pt x="43" y="179"/>
                    </a:lnTo>
                    <a:lnTo>
                      <a:pt x="45" y="179"/>
                    </a:lnTo>
                    <a:lnTo>
                      <a:pt x="47" y="179"/>
                    </a:lnTo>
                    <a:lnTo>
                      <a:pt x="39" y="145"/>
                    </a:lnTo>
                    <a:lnTo>
                      <a:pt x="33" y="108"/>
                    </a:lnTo>
                    <a:lnTo>
                      <a:pt x="27" y="71"/>
                    </a:lnTo>
                    <a:lnTo>
                      <a:pt x="23" y="34"/>
                    </a:lnTo>
                    <a:lnTo>
                      <a:pt x="23" y="26"/>
                    </a:lnTo>
                    <a:lnTo>
                      <a:pt x="21" y="18"/>
                    </a:lnTo>
                    <a:lnTo>
                      <a:pt x="19" y="8"/>
                    </a:lnTo>
                    <a:lnTo>
                      <a:pt x="19" y="0"/>
                    </a:lnTo>
                    <a:lnTo>
                      <a:pt x="21" y="2"/>
                    </a:lnTo>
                    <a:lnTo>
                      <a:pt x="25" y="2"/>
                    </a:lnTo>
                    <a:lnTo>
                      <a:pt x="27" y="4"/>
                    </a:lnTo>
                    <a:lnTo>
                      <a:pt x="29" y="6"/>
                    </a:lnTo>
                    <a:lnTo>
                      <a:pt x="35" y="37"/>
                    </a:lnTo>
                    <a:lnTo>
                      <a:pt x="41" y="67"/>
                    </a:lnTo>
                    <a:lnTo>
                      <a:pt x="47" y="100"/>
                    </a:lnTo>
                    <a:lnTo>
                      <a:pt x="54" y="132"/>
                    </a:lnTo>
                    <a:lnTo>
                      <a:pt x="56" y="132"/>
                    </a:lnTo>
                    <a:lnTo>
                      <a:pt x="58" y="132"/>
                    </a:lnTo>
                    <a:lnTo>
                      <a:pt x="60" y="132"/>
                    </a:lnTo>
                    <a:lnTo>
                      <a:pt x="56" y="108"/>
                    </a:lnTo>
                    <a:lnTo>
                      <a:pt x="51" y="87"/>
                    </a:lnTo>
                    <a:lnTo>
                      <a:pt x="49" y="59"/>
                    </a:lnTo>
                    <a:lnTo>
                      <a:pt x="47" y="14"/>
                    </a:lnTo>
                    <a:lnTo>
                      <a:pt x="51" y="16"/>
                    </a:lnTo>
                    <a:lnTo>
                      <a:pt x="56" y="20"/>
                    </a:lnTo>
                    <a:lnTo>
                      <a:pt x="60" y="24"/>
                    </a:lnTo>
                    <a:lnTo>
                      <a:pt x="68" y="32"/>
                    </a:lnTo>
                    <a:lnTo>
                      <a:pt x="74" y="51"/>
                    </a:lnTo>
                    <a:lnTo>
                      <a:pt x="80" y="71"/>
                    </a:lnTo>
                    <a:lnTo>
                      <a:pt x="86" y="104"/>
                    </a:lnTo>
                    <a:lnTo>
                      <a:pt x="99" y="165"/>
                    </a:lnTo>
                    <a:lnTo>
                      <a:pt x="103" y="194"/>
                    </a:lnTo>
                    <a:lnTo>
                      <a:pt x="105" y="208"/>
                    </a:lnTo>
                    <a:lnTo>
                      <a:pt x="107" y="216"/>
                    </a:lnTo>
                    <a:lnTo>
                      <a:pt x="109" y="222"/>
                    </a:lnTo>
                    <a:lnTo>
                      <a:pt x="115" y="255"/>
                    </a:lnTo>
                    <a:lnTo>
                      <a:pt x="123" y="287"/>
                    </a:lnTo>
                    <a:lnTo>
                      <a:pt x="129" y="318"/>
                    </a:lnTo>
                    <a:lnTo>
                      <a:pt x="137" y="351"/>
                    </a:lnTo>
                    <a:close/>
                  </a:path>
                </a:pathLst>
              </a:custGeom>
              <a:solidFill>
                <a:srgbClr val="CC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4" name="Freeform 615"/>
              <p:cNvSpPr>
                <a:spLocks/>
              </p:cNvSpPr>
              <p:nvPr/>
            </p:nvSpPr>
            <p:spPr bwMode="auto">
              <a:xfrm>
                <a:off x="552" y="1275"/>
                <a:ext cx="77" cy="316"/>
              </a:xfrm>
              <a:custGeom>
                <a:avLst/>
                <a:gdLst>
                  <a:gd name="T0" fmla="*/ 77 w 77"/>
                  <a:gd name="T1" fmla="*/ 309 h 316"/>
                  <a:gd name="T2" fmla="*/ 75 w 77"/>
                  <a:gd name="T3" fmla="*/ 312 h 316"/>
                  <a:gd name="T4" fmla="*/ 73 w 77"/>
                  <a:gd name="T5" fmla="*/ 312 h 316"/>
                  <a:gd name="T6" fmla="*/ 73 w 77"/>
                  <a:gd name="T7" fmla="*/ 314 h 316"/>
                  <a:gd name="T8" fmla="*/ 71 w 77"/>
                  <a:gd name="T9" fmla="*/ 316 h 316"/>
                  <a:gd name="T10" fmla="*/ 63 w 77"/>
                  <a:gd name="T11" fmla="*/ 314 h 316"/>
                  <a:gd name="T12" fmla="*/ 57 w 77"/>
                  <a:gd name="T13" fmla="*/ 314 h 316"/>
                  <a:gd name="T14" fmla="*/ 51 w 77"/>
                  <a:gd name="T15" fmla="*/ 314 h 316"/>
                  <a:gd name="T16" fmla="*/ 43 w 77"/>
                  <a:gd name="T17" fmla="*/ 312 h 316"/>
                  <a:gd name="T18" fmla="*/ 34 w 77"/>
                  <a:gd name="T19" fmla="*/ 261 h 316"/>
                  <a:gd name="T20" fmla="*/ 26 w 77"/>
                  <a:gd name="T21" fmla="*/ 208 h 316"/>
                  <a:gd name="T22" fmla="*/ 16 w 77"/>
                  <a:gd name="T23" fmla="*/ 157 h 316"/>
                  <a:gd name="T24" fmla="*/ 8 w 77"/>
                  <a:gd name="T25" fmla="*/ 106 h 316"/>
                  <a:gd name="T26" fmla="*/ 6 w 77"/>
                  <a:gd name="T27" fmla="*/ 81 h 316"/>
                  <a:gd name="T28" fmla="*/ 4 w 77"/>
                  <a:gd name="T29" fmla="*/ 57 h 316"/>
                  <a:gd name="T30" fmla="*/ 2 w 77"/>
                  <a:gd name="T31" fmla="*/ 34 h 316"/>
                  <a:gd name="T32" fmla="*/ 0 w 77"/>
                  <a:gd name="T33" fmla="*/ 10 h 316"/>
                  <a:gd name="T34" fmla="*/ 2 w 77"/>
                  <a:gd name="T35" fmla="*/ 12 h 316"/>
                  <a:gd name="T36" fmla="*/ 4 w 77"/>
                  <a:gd name="T37" fmla="*/ 12 h 316"/>
                  <a:gd name="T38" fmla="*/ 6 w 77"/>
                  <a:gd name="T39" fmla="*/ 14 h 316"/>
                  <a:gd name="T40" fmla="*/ 8 w 77"/>
                  <a:gd name="T41" fmla="*/ 16 h 316"/>
                  <a:gd name="T42" fmla="*/ 16 w 77"/>
                  <a:gd name="T43" fmla="*/ 65 h 316"/>
                  <a:gd name="T44" fmla="*/ 22 w 77"/>
                  <a:gd name="T45" fmla="*/ 112 h 316"/>
                  <a:gd name="T46" fmla="*/ 30 w 77"/>
                  <a:gd name="T47" fmla="*/ 161 h 316"/>
                  <a:gd name="T48" fmla="*/ 37 w 77"/>
                  <a:gd name="T49" fmla="*/ 214 h 316"/>
                  <a:gd name="T50" fmla="*/ 43 w 77"/>
                  <a:gd name="T51" fmla="*/ 238 h 316"/>
                  <a:gd name="T52" fmla="*/ 47 w 77"/>
                  <a:gd name="T53" fmla="*/ 254 h 316"/>
                  <a:gd name="T54" fmla="*/ 49 w 77"/>
                  <a:gd name="T55" fmla="*/ 269 h 316"/>
                  <a:gd name="T56" fmla="*/ 53 w 77"/>
                  <a:gd name="T57" fmla="*/ 287 h 316"/>
                  <a:gd name="T58" fmla="*/ 55 w 77"/>
                  <a:gd name="T59" fmla="*/ 287 h 316"/>
                  <a:gd name="T60" fmla="*/ 55 w 77"/>
                  <a:gd name="T61" fmla="*/ 287 h 316"/>
                  <a:gd name="T62" fmla="*/ 55 w 77"/>
                  <a:gd name="T63" fmla="*/ 287 h 316"/>
                  <a:gd name="T64" fmla="*/ 57 w 77"/>
                  <a:gd name="T65" fmla="*/ 287 h 316"/>
                  <a:gd name="T66" fmla="*/ 51 w 77"/>
                  <a:gd name="T67" fmla="*/ 248 h 316"/>
                  <a:gd name="T68" fmla="*/ 45 w 77"/>
                  <a:gd name="T69" fmla="*/ 216 h 316"/>
                  <a:gd name="T70" fmla="*/ 39 w 77"/>
                  <a:gd name="T71" fmla="*/ 179 h 316"/>
                  <a:gd name="T72" fmla="*/ 32 w 77"/>
                  <a:gd name="T73" fmla="*/ 134 h 316"/>
                  <a:gd name="T74" fmla="*/ 28 w 77"/>
                  <a:gd name="T75" fmla="*/ 112 h 316"/>
                  <a:gd name="T76" fmla="*/ 26 w 77"/>
                  <a:gd name="T77" fmla="*/ 91 h 316"/>
                  <a:gd name="T78" fmla="*/ 22 w 77"/>
                  <a:gd name="T79" fmla="*/ 69 h 316"/>
                  <a:gd name="T80" fmla="*/ 18 w 77"/>
                  <a:gd name="T81" fmla="*/ 48 h 316"/>
                  <a:gd name="T82" fmla="*/ 16 w 77"/>
                  <a:gd name="T83" fmla="*/ 26 h 316"/>
                  <a:gd name="T84" fmla="*/ 16 w 77"/>
                  <a:gd name="T85" fmla="*/ 14 h 316"/>
                  <a:gd name="T86" fmla="*/ 16 w 77"/>
                  <a:gd name="T87" fmla="*/ 8 h 316"/>
                  <a:gd name="T88" fmla="*/ 16 w 77"/>
                  <a:gd name="T89" fmla="*/ 4 h 316"/>
                  <a:gd name="T90" fmla="*/ 18 w 77"/>
                  <a:gd name="T91" fmla="*/ 4 h 316"/>
                  <a:gd name="T92" fmla="*/ 20 w 77"/>
                  <a:gd name="T93" fmla="*/ 2 h 316"/>
                  <a:gd name="T94" fmla="*/ 20 w 77"/>
                  <a:gd name="T95" fmla="*/ 0 h 316"/>
                  <a:gd name="T96" fmla="*/ 22 w 77"/>
                  <a:gd name="T97" fmla="*/ 0 h 316"/>
                  <a:gd name="T98" fmla="*/ 47 w 77"/>
                  <a:gd name="T99" fmla="*/ 146 h 316"/>
                  <a:gd name="T100" fmla="*/ 63 w 77"/>
                  <a:gd name="T101" fmla="*/ 236 h 316"/>
                  <a:gd name="T102" fmla="*/ 73 w 77"/>
                  <a:gd name="T103" fmla="*/ 285 h 316"/>
                  <a:gd name="T104" fmla="*/ 77 w 77"/>
                  <a:gd name="T105" fmla="*/ 309 h 3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7"/>
                  <a:gd name="T160" fmla="*/ 0 h 316"/>
                  <a:gd name="T161" fmla="*/ 77 w 77"/>
                  <a:gd name="T162" fmla="*/ 316 h 3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7" h="316">
                    <a:moveTo>
                      <a:pt x="77" y="309"/>
                    </a:moveTo>
                    <a:lnTo>
                      <a:pt x="75" y="312"/>
                    </a:lnTo>
                    <a:lnTo>
                      <a:pt x="73" y="312"/>
                    </a:lnTo>
                    <a:lnTo>
                      <a:pt x="73" y="314"/>
                    </a:lnTo>
                    <a:lnTo>
                      <a:pt x="71" y="316"/>
                    </a:lnTo>
                    <a:lnTo>
                      <a:pt x="63" y="314"/>
                    </a:lnTo>
                    <a:lnTo>
                      <a:pt x="57" y="314"/>
                    </a:lnTo>
                    <a:lnTo>
                      <a:pt x="51" y="314"/>
                    </a:lnTo>
                    <a:lnTo>
                      <a:pt x="43" y="312"/>
                    </a:lnTo>
                    <a:lnTo>
                      <a:pt x="34" y="261"/>
                    </a:lnTo>
                    <a:lnTo>
                      <a:pt x="26" y="208"/>
                    </a:lnTo>
                    <a:lnTo>
                      <a:pt x="16" y="157"/>
                    </a:lnTo>
                    <a:lnTo>
                      <a:pt x="8" y="106"/>
                    </a:lnTo>
                    <a:lnTo>
                      <a:pt x="6" y="81"/>
                    </a:lnTo>
                    <a:lnTo>
                      <a:pt x="4" y="57"/>
                    </a:lnTo>
                    <a:lnTo>
                      <a:pt x="2" y="34"/>
                    </a:lnTo>
                    <a:lnTo>
                      <a:pt x="0" y="10"/>
                    </a:lnTo>
                    <a:lnTo>
                      <a:pt x="2" y="12"/>
                    </a:lnTo>
                    <a:lnTo>
                      <a:pt x="4" y="12"/>
                    </a:lnTo>
                    <a:lnTo>
                      <a:pt x="6" y="14"/>
                    </a:lnTo>
                    <a:lnTo>
                      <a:pt x="8" y="16"/>
                    </a:lnTo>
                    <a:lnTo>
                      <a:pt x="16" y="65"/>
                    </a:lnTo>
                    <a:lnTo>
                      <a:pt x="22" y="112"/>
                    </a:lnTo>
                    <a:lnTo>
                      <a:pt x="30" y="161"/>
                    </a:lnTo>
                    <a:lnTo>
                      <a:pt x="37" y="214"/>
                    </a:lnTo>
                    <a:lnTo>
                      <a:pt x="43" y="238"/>
                    </a:lnTo>
                    <a:lnTo>
                      <a:pt x="47" y="254"/>
                    </a:lnTo>
                    <a:lnTo>
                      <a:pt x="49" y="269"/>
                    </a:lnTo>
                    <a:lnTo>
                      <a:pt x="53" y="287"/>
                    </a:lnTo>
                    <a:lnTo>
                      <a:pt x="55" y="287"/>
                    </a:lnTo>
                    <a:lnTo>
                      <a:pt x="57" y="287"/>
                    </a:lnTo>
                    <a:lnTo>
                      <a:pt x="51" y="248"/>
                    </a:lnTo>
                    <a:lnTo>
                      <a:pt x="45" y="216"/>
                    </a:lnTo>
                    <a:lnTo>
                      <a:pt x="39" y="179"/>
                    </a:lnTo>
                    <a:lnTo>
                      <a:pt x="32" y="134"/>
                    </a:lnTo>
                    <a:lnTo>
                      <a:pt x="28" y="112"/>
                    </a:lnTo>
                    <a:lnTo>
                      <a:pt x="26" y="91"/>
                    </a:lnTo>
                    <a:lnTo>
                      <a:pt x="22" y="69"/>
                    </a:lnTo>
                    <a:lnTo>
                      <a:pt x="18" y="48"/>
                    </a:lnTo>
                    <a:lnTo>
                      <a:pt x="16" y="26"/>
                    </a:lnTo>
                    <a:lnTo>
                      <a:pt x="16" y="14"/>
                    </a:lnTo>
                    <a:lnTo>
                      <a:pt x="16" y="8"/>
                    </a:lnTo>
                    <a:lnTo>
                      <a:pt x="16" y="4"/>
                    </a:lnTo>
                    <a:lnTo>
                      <a:pt x="18" y="4"/>
                    </a:lnTo>
                    <a:lnTo>
                      <a:pt x="20" y="2"/>
                    </a:lnTo>
                    <a:lnTo>
                      <a:pt x="20" y="0"/>
                    </a:lnTo>
                    <a:lnTo>
                      <a:pt x="22" y="0"/>
                    </a:lnTo>
                    <a:lnTo>
                      <a:pt x="47" y="146"/>
                    </a:lnTo>
                    <a:lnTo>
                      <a:pt x="63" y="236"/>
                    </a:lnTo>
                    <a:lnTo>
                      <a:pt x="73" y="285"/>
                    </a:lnTo>
                    <a:lnTo>
                      <a:pt x="77" y="309"/>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5" name="Freeform 630"/>
              <p:cNvSpPr>
                <a:spLocks/>
              </p:cNvSpPr>
              <p:nvPr/>
            </p:nvSpPr>
            <p:spPr bwMode="auto">
              <a:xfrm>
                <a:off x="1494" y="2734"/>
                <a:ext cx="1299" cy="480"/>
              </a:xfrm>
              <a:custGeom>
                <a:avLst/>
                <a:gdLst>
                  <a:gd name="T0" fmla="*/ 1272 w 1299"/>
                  <a:gd name="T1" fmla="*/ 451 h 480"/>
                  <a:gd name="T2" fmla="*/ 1235 w 1299"/>
                  <a:gd name="T3" fmla="*/ 449 h 480"/>
                  <a:gd name="T4" fmla="*/ 1180 w 1299"/>
                  <a:gd name="T5" fmla="*/ 447 h 480"/>
                  <a:gd name="T6" fmla="*/ 1088 w 1299"/>
                  <a:gd name="T7" fmla="*/ 445 h 480"/>
                  <a:gd name="T8" fmla="*/ 939 w 1299"/>
                  <a:gd name="T9" fmla="*/ 445 h 480"/>
                  <a:gd name="T10" fmla="*/ 765 w 1299"/>
                  <a:gd name="T11" fmla="*/ 445 h 480"/>
                  <a:gd name="T12" fmla="*/ 661 w 1299"/>
                  <a:gd name="T13" fmla="*/ 451 h 480"/>
                  <a:gd name="T14" fmla="*/ 557 w 1299"/>
                  <a:gd name="T15" fmla="*/ 459 h 480"/>
                  <a:gd name="T16" fmla="*/ 452 w 1299"/>
                  <a:gd name="T17" fmla="*/ 465 h 480"/>
                  <a:gd name="T18" fmla="*/ 350 w 1299"/>
                  <a:gd name="T19" fmla="*/ 471 h 480"/>
                  <a:gd name="T20" fmla="*/ 246 w 1299"/>
                  <a:gd name="T21" fmla="*/ 480 h 480"/>
                  <a:gd name="T22" fmla="*/ 223 w 1299"/>
                  <a:gd name="T23" fmla="*/ 478 h 480"/>
                  <a:gd name="T24" fmla="*/ 199 w 1299"/>
                  <a:gd name="T25" fmla="*/ 478 h 480"/>
                  <a:gd name="T26" fmla="*/ 174 w 1299"/>
                  <a:gd name="T27" fmla="*/ 471 h 480"/>
                  <a:gd name="T28" fmla="*/ 146 w 1299"/>
                  <a:gd name="T29" fmla="*/ 457 h 480"/>
                  <a:gd name="T30" fmla="*/ 98 w 1299"/>
                  <a:gd name="T31" fmla="*/ 455 h 480"/>
                  <a:gd name="T32" fmla="*/ 51 w 1299"/>
                  <a:gd name="T33" fmla="*/ 453 h 480"/>
                  <a:gd name="T34" fmla="*/ 21 w 1299"/>
                  <a:gd name="T35" fmla="*/ 449 h 480"/>
                  <a:gd name="T36" fmla="*/ 15 w 1299"/>
                  <a:gd name="T37" fmla="*/ 443 h 480"/>
                  <a:gd name="T38" fmla="*/ 25 w 1299"/>
                  <a:gd name="T39" fmla="*/ 367 h 480"/>
                  <a:gd name="T40" fmla="*/ 19 w 1299"/>
                  <a:gd name="T41" fmla="*/ 339 h 480"/>
                  <a:gd name="T42" fmla="*/ 6 w 1299"/>
                  <a:gd name="T43" fmla="*/ 308 h 480"/>
                  <a:gd name="T44" fmla="*/ 0 w 1299"/>
                  <a:gd name="T45" fmla="*/ 237 h 480"/>
                  <a:gd name="T46" fmla="*/ 41 w 1299"/>
                  <a:gd name="T47" fmla="*/ 217 h 480"/>
                  <a:gd name="T48" fmla="*/ 58 w 1299"/>
                  <a:gd name="T49" fmla="*/ 172 h 480"/>
                  <a:gd name="T50" fmla="*/ 54 w 1299"/>
                  <a:gd name="T51" fmla="*/ 129 h 480"/>
                  <a:gd name="T52" fmla="*/ 25 w 1299"/>
                  <a:gd name="T53" fmla="*/ 92 h 480"/>
                  <a:gd name="T54" fmla="*/ 21 w 1299"/>
                  <a:gd name="T55" fmla="*/ 47 h 480"/>
                  <a:gd name="T56" fmla="*/ 54 w 1299"/>
                  <a:gd name="T57" fmla="*/ 37 h 480"/>
                  <a:gd name="T58" fmla="*/ 103 w 1299"/>
                  <a:gd name="T59" fmla="*/ 33 h 480"/>
                  <a:gd name="T60" fmla="*/ 156 w 1299"/>
                  <a:gd name="T61" fmla="*/ 27 h 480"/>
                  <a:gd name="T62" fmla="*/ 246 w 1299"/>
                  <a:gd name="T63" fmla="*/ 27 h 480"/>
                  <a:gd name="T64" fmla="*/ 334 w 1299"/>
                  <a:gd name="T65" fmla="*/ 27 h 480"/>
                  <a:gd name="T66" fmla="*/ 407 w 1299"/>
                  <a:gd name="T67" fmla="*/ 25 h 480"/>
                  <a:gd name="T68" fmla="*/ 458 w 1299"/>
                  <a:gd name="T69" fmla="*/ 15 h 480"/>
                  <a:gd name="T70" fmla="*/ 507 w 1299"/>
                  <a:gd name="T71" fmla="*/ 4 h 480"/>
                  <a:gd name="T72" fmla="*/ 614 w 1299"/>
                  <a:gd name="T73" fmla="*/ 0 h 480"/>
                  <a:gd name="T74" fmla="*/ 716 w 1299"/>
                  <a:gd name="T75" fmla="*/ 2 h 480"/>
                  <a:gd name="T76" fmla="*/ 773 w 1299"/>
                  <a:gd name="T77" fmla="*/ 0 h 480"/>
                  <a:gd name="T78" fmla="*/ 802 w 1299"/>
                  <a:gd name="T79" fmla="*/ 2 h 480"/>
                  <a:gd name="T80" fmla="*/ 831 w 1299"/>
                  <a:gd name="T81" fmla="*/ 4 h 480"/>
                  <a:gd name="T82" fmla="*/ 865 w 1299"/>
                  <a:gd name="T83" fmla="*/ 13 h 480"/>
                  <a:gd name="T84" fmla="*/ 916 w 1299"/>
                  <a:gd name="T85" fmla="*/ 31 h 480"/>
                  <a:gd name="T86" fmla="*/ 968 w 1299"/>
                  <a:gd name="T87" fmla="*/ 47 h 480"/>
                  <a:gd name="T88" fmla="*/ 1000 w 1299"/>
                  <a:gd name="T89" fmla="*/ 66 h 480"/>
                  <a:gd name="T90" fmla="*/ 1023 w 1299"/>
                  <a:gd name="T91" fmla="*/ 78 h 480"/>
                  <a:gd name="T92" fmla="*/ 1064 w 1299"/>
                  <a:gd name="T93" fmla="*/ 92 h 480"/>
                  <a:gd name="T94" fmla="*/ 1066 w 1299"/>
                  <a:gd name="T95" fmla="*/ 123 h 480"/>
                  <a:gd name="T96" fmla="*/ 1094 w 1299"/>
                  <a:gd name="T97" fmla="*/ 151 h 480"/>
                  <a:gd name="T98" fmla="*/ 1115 w 1299"/>
                  <a:gd name="T99" fmla="*/ 166 h 480"/>
                  <a:gd name="T100" fmla="*/ 1131 w 1299"/>
                  <a:gd name="T101" fmla="*/ 176 h 480"/>
                  <a:gd name="T102" fmla="*/ 1135 w 1299"/>
                  <a:gd name="T103" fmla="*/ 192 h 480"/>
                  <a:gd name="T104" fmla="*/ 1156 w 1299"/>
                  <a:gd name="T105" fmla="*/ 202 h 480"/>
                  <a:gd name="T106" fmla="*/ 1182 w 1299"/>
                  <a:gd name="T107" fmla="*/ 206 h 480"/>
                  <a:gd name="T108" fmla="*/ 1239 w 1299"/>
                  <a:gd name="T109" fmla="*/ 210 h 480"/>
                  <a:gd name="T110" fmla="*/ 1280 w 1299"/>
                  <a:gd name="T111" fmla="*/ 257 h 480"/>
                  <a:gd name="T112" fmla="*/ 1295 w 1299"/>
                  <a:gd name="T113" fmla="*/ 327 h 4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9"/>
                  <a:gd name="T172" fmla="*/ 0 h 480"/>
                  <a:gd name="T173" fmla="*/ 1299 w 1299"/>
                  <a:gd name="T174" fmla="*/ 480 h 4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9" h="480">
                    <a:moveTo>
                      <a:pt x="1299" y="453"/>
                    </a:moveTo>
                    <a:lnTo>
                      <a:pt x="1284" y="451"/>
                    </a:lnTo>
                    <a:lnTo>
                      <a:pt x="1272" y="451"/>
                    </a:lnTo>
                    <a:lnTo>
                      <a:pt x="1260" y="451"/>
                    </a:lnTo>
                    <a:lnTo>
                      <a:pt x="1248" y="449"/>
                    </a:lnTo>
                    <a:lnTo>
                      <a:pt x="1235" y="449"/>
                    </a:lnTo>
                    <a:lnTo>
                      <a:pt x="1219" y="449"/>
                    </a:lnTo>
                    <a:lnTo>
                      <a:pt x="1201" y="447"/>
                    </a:lnTo>
                    <a:lnTo>
                      <a:pt x="1180" y="447"/>
                    </a:lnTo>
                    <a:lnTo>
                      <a:pt x="1154" y="447"/>
                    </a:lnTo>
                    <a:lnTo>
                      <a:pt x="1123" y="447"/>
                    </a:lnTo>
                    <a:lnTo>
                      <a:pt x="1088" y="445"/>
                    </a:lnTo>
                    <a:lnTo>
                      <a:pt x="1045" y="445"/>
                    </a:lnTo>
                    <a:lnTo>
                      <a:pt x="996" y="445"/>
                    </a:lnTo>
                    <a:lnTo>
                      <a:pt x="939" y="445"/>
                    </a:lnTo>
                    <a:lnTo>
                      <a:pt x="873" y="443"/>
                    </a:lnTo>
                    <a:lnTo>
                      <a:pt x="800" y="443"/>
                    </a:lnTo>
                    <a:lnTo>
                      <a:pt x="765" y="445"/>
                    </a:lnTo>
                    <a:lnTo>
                      <a:pt x="730" y="447"/>
                    </a:lnTo>
                    <a:lnTo>
                      <a:pt x="696" y="449"/>
                    </a:lnTo>
                    <a:lnTo>
                      <a:pt x="661" y="451"/>
                    </a:lnTo>
                    <a:lnTo>
                      <a:pt x="626" y="453"/>
                    </a:lnTo>
                    <a:lnTo>
                      <a:pt x="591" y="455"/>
                    </a:lnTo>
                    <a:lnTo>
                      <a:pt x="557" y="459"/>
                    </a:lnTo>
                    <a:lnTo>
                      <a:pt x="522" y="461"/>
                    </a:lnTo>
                    <a:lnTo>
                      <a:pt x="487" y="463"/>
                    </a:lnTo>
                    <a:lnTo>
                      <a:pt x="452" y="465"/>
                    </a:lnTo>
                    <a:lnTo>
                      <a:pt x="417" y="467"/>
                    </a:lnTo>
                    <a:lnTo>
                      <a:pt x="385" y="469"/>
                    </a:lnTo>
                    <a:lnTo>
                      <a:pt x="350" y="471"/>
                    </a:lnTo>
                    <a:lnTo>
                      <a:pt x="315" y="473"/>
                    </a:lnTo>
                    <a:lnTo>
                      <a:pt x="280" y="478"/>
                    </a:lnTo>
                    <a:lnTo>
                      <a:pt x="246" y="480"/>
                    </a:lnTo>
                    <a:lnTo>
                      <a:pt x="240" y="480"/>
                    </a:lnTo>
                    <a:lnTo>
                      <a:pt x="231" y="478"/>
                    </a:lnTo>
                    <a:lnTo>
                      <a:pt x="223" y="478"/>
                    </a:lnTo>
                    <a:lnTo>
                      <a:pt x="215" y="478"/>
                    </a:lnTo>
                    <a:lnTo>
                      <a:pt x="207" y="478"/>
                    </a:lnTo>
                    <a:lnTo>
                      <a:pt x="199" y="478"/>
                    </a:lnTo>
                    <a:lnTo>
                      <a:pt x="191" y="475"/>
                    </a:lnTo>
                    <a:lnTo>
                      <a:pt x="182" y="475"/>
                    </a:lnTo>
                    <a:lnTo>
                      <a:pt x="174" y="471"/>
                    </a:lnTo>
                    <a:lnTo>
                      <a:pt x="164" y="465"/>
                    </a:lnTo>
                    <a:lnTo>
                      <a:pt x="156" y="461"/>
                    </a:lnTo>
                    <a:lnTo>
                      <a:pt x="146" y="457"/>
                    </a:lnTo>
                    <a:lnTo>
                      <a:pt x="129" y="457"/>
                    </a:lnTo>
                    <a:lnTo>
                      <a:pt x="115" y="455"/>
                    </a:lnTo>
                    <a:lnTo>
                      <a:pt x="98" y="455"/>
                    </a:lnTo>
                    <a:lnTo>
                      <a:pt x="84" y="453"/>
                    </a:lnTo>
                    <a:lnTo>
                      <a:pt x="68" y="453"/>
                    </a:lnTo>
                    <a:lnTo>
                      <a:pt x="51" y="453"/>
                    </a:lnTo>
                    <a:lnTo>
                      <a:pt x="37" y="451"/>
                    </a:lnTo>
                    <a:lnTo>
                      <a:pt x="21" y="451"/>
                    </a:lnTo>
                    <a:lnTo>
                      <a:pt x="21" y="449"/>
                    </a:lnTo>
                    <a:lnTo>
                      <a:pt x="19" y="447"/>
                    </a:lnTo>
                    <a:lnTo>
                      <a:pt x="17" y="445"/>
                    </a:lnTo>
                    <a:lnTo>
                      <a:pt x="15" y="443"/>
                    </a:lnTo>
                    <a:lnTo>
                      <a:pt x="19" y="418"/>
                    </a:lnTo>
                    <a:lnTo>
                      <a:pt x="21" y="392"/>
                    </a:lnTo>
                    <a:lnTo>
                      <a:pt x="25" y="367"/>
                    </a:lnTo>
                    <a:lnTo>
                      <a:pt x="27" y="343"/>
                    </a:lnTo>
                    <a:lnTo>
                      <a:pt x="23" y="341"/>
                    </a:lnTo>
                    <a:lnTo>
                      <a:pt x="19" y="339"/>
                    </a:lnTo>
                    <a:lnTo>
                      <a:pt x="15" y="337"/>
                    </a:lnTo>
                    <a:lnTo>
                      <a:pt x="11" y="335"/>
                    </a:lnTo>
                    <a:lnTo>
                      <a:pt x="6" y="308"/>
                    </a:lnTo>
                    <a:lnTo>
                      <a:pt x="2" y="290"/>
                    </a:lnTo>
                    <a:lnTo>
                      <a:pt x="2" y="270"/>
                    </a:lnTo>
                    <a:lnTo>
                      <a:pt x="0" y="237"/>
                    </a:lnTo>
                    <a:lnTo>
                      <a:pt x="15" y="231"/>
                    </a:lnTo>
                    <a:lnTo>
                      <a:pt x="29" y="223"/>
                    </a:lnTo>
                    <a:lnTo>
                      <a:pt x="41" y="217"/>
                    </a:lnTo>
                    <a:lnTo>
                      <a:pt x="56" y="210"/>
                    </a:lnTo>
                    <a:lnTo>
                      <a:pt x="58" y="192"/>
                    </a:lnTo>
                    <a:lnTo>
                      <a:pt x="58" y="172"/>
                    </a:lnTo>
                    <a:lnTo>
                      <a:pt x="58" y="151"/>
                    </a:lnTo>
                    <a:lnTo>
                      <a:pt x="60" y="129"/>
                    </a:lnTo>
                    <a:lnTo>
                      <a:pt x="54" y="129"/>
                    </a:lnTo>
                    <a:lnTo>
                      <a:pt x="47" y="125"/>
                    </a:lnTo>
                    <a:lnTo>
                      <a:pt x="39" y="113"/>
                    </a:lnTo>
                    <a:lnTo>
                      <a:pt x="25" y="92"/>
                    </a:lnTo>
                    <a:lnTo>
                      <a:pt x="25" y="70"/>
                    </a:lnTo>
                    <a:lnTo>
                      <a:pt x="23" y="58"/>
                    </a:lnTo>
                    <a:lnTo>
                      <a:pt x="21" y="47"/>
                    </a:lnTo>
                    <a:lnTo>
                      <a:pt x="19" y="39"/>
                    </a:lnTo>
                    <a:lnTo>
                      <a:pt x="35" y="39"/>
                    </a:lnTo>
                    <a:lnTo>
                      <a:pt x="54" y="37"/>
                    </a:lnTo>
                    <a:lnTo>
                      <a:pt x="70" y="35"/>
                    </a:lnTo>
                    <a:lnTo>
                      <a:pt x="86" y="33"/>
                    </a:lnTo>
                    <a:lnTo>
                      <a:pt x="103" y="33"/>
                    </a:lnTo>
                    <a:lnTo>
                      <a:pt x="121" y="31"/>
                    </a:lnTo>
                    <a:lnTo>
                      <a:pt x="137" y="29"/>
                    </a:lnTo>
                    <a:lnTo>
                      <a:pt x="156" y="27"/>
                    </a:lnTo>
                    <a:lnTo>
                      <a:pt x="186" y="27"/>
                    </a:lnTo>
                    <a:lnTo>
                      <a:pt x="215" y="27"/>
                    </a:lnTo>
                    <a:lnTo>
                      <a:pt x="246" y="27"/>
                    </a:lnTo>
                    <a:lnTo>
                      <a:pt x="274" y="27"/>
                    </a:lnTo>
                    <a:lnTo>
                      <a:pt x="305" y="27"/>
                    </a:lnTo>
                    <a:lnTo>
                      <a:pt x="334" y="27"/>
                    </a:lnTo>
                    <a:lnTo>
                      <a:pt x="362" y="29"/>
                    </a:lnTo>
                    <a:lnTo>
                      <a:pt x="391" y="29"/>
                    </a:lnTo>
                    <a:lnTo>
                      <a:pt x="407" y="25"/>
                    </a:lnTo>
                    <a:lnTo>
                      <a:pt x="424" y="21"/>
                    </a:lnTo>
                    <a:lnTo>
                      <a:pt x="440" y="19"/>
                    </a:lnTo>
                    <a:lnTo>
                      <a:pt x="458" y="15"/>
                    </a:lnTo>
                    <a:lnTo>
                      <a:pt x="475" y="11"/>
                    </a:lnTo>
                    <a:lnTo>
                      <a:pt x="491" y="9"/>
                    </a:lnTo>
                    <a:lnTo>
                      <a:pt x="507" y="4"/>
                    </a:lnTo>
                    <a:lnTo>
                      <a:pt x="524" y="0"/>
                    </a:lnTo>
                    <a:lnTo>
                      <a:pt x="571" y="0"/>
                    </a:lnTo>
                    <a:lnTo>
                      <a:pt x="614" y="0"/>
                    </a:lnTo>
                    <a:lnTo>
                      <a:pt x="653" y="2"/>
                    </a:lnTo>
                    <a:lnTo>
                      <a:pt x="687" y="2"/>
                    </a:lnTo>
                    <a:lnTo>
                      <a:pt x="716" y="2"/>
                    </a:lnTo>
                    <a:lnTo>
                      <a:pt x="741" y="2"/>
                    </a:lnTo>
                    <a:lnTo>
                      <a:pt x="761" y="2"/>
                    </a:lnTo>
                    <a:lnTo>
                      <a:pt x="773" y="0"/>
                    </a:lnTo>
                    <a:lnTo>
                      <a:pt x="783" y="0"/>
                    </a:lnTo>
                    <a:lnTo>
                      <a:pt x="792" y="2"/>
                    </a:lnTo>
                    <a:lnTo>
                      <a:pt x="802" y="2"/>
                    </a:lnTo>
                    <a:lnTo>
                      <a:pt x="812" y="2"/>
                    </a:lnTo>
                    <a:lnTo>
                      <a:pt x="820" y="4"/>
                    </a:lnTo>
                    <a:lnTo>
                      <a:pt x="831" y="4"/>
                    </a:lnTo>
                    <a:lnTo>
                      <a:pt x="839" y="7"/>
                    </a:lnTo>
                    <a:lnTo>
                      <a:pt x="849" y="7"/>
                    </a:lnTo>
                    <a:lnTo>
                      <a:pt x="865" y="13"/>
                    </a:lnTo>
                    <a:lnTo>
                      <a:pt x="884" y="19"/>
                    </a:lnTo>
                    <a:lnTo>
                      <a:pt x="900" y="25"/>
                    </a:lnTo>
                    <a:lnTo>
                      <a:pt x="916" y="31"/>
                    </a:lnTo>
                    <a:lnTo>
                      <a:pt x="935" y="37"/>
                    </a:lnTo>
                    <a:lnTo>
                      <a:pt x="951" y="43"/>
                    </a:lnTo>
                    <a:lnTo>
                      <a:pt x="968" y="47"/>
                    </a:lnTo>
                    <a:lnTo>
                      <a:pt x="984" y="53"/>
                    </a:lnTo>
                    <a:lnTo>
                      <a:pt x="994" y="60"/>
                    </a:lnTo>
                    <a:lnTo>
                      <a:pt x="1000" y="66"/>
                    </a:lnTo>
                    <a:lnTo>
                      <a:pt x="1008" y="70"/>
                    </a:lnTo>
                    <a:lnTo>
                      <a:pt x="1015" y="74"/>
                    </a:lnTo>
                    <a:lnTo>
                      <a:pt x="1023" y="78"/>
                    </a:lnTo>
                    <a:lnTo>
                      <a:pt x="1033" y="82"/>
                    </a:lnTo>
                    <a:lnTo>
                      <a:pt x="1047" y="86"/>
                    </a:lnTo>
                    <a:lnTo>
                      <a:pt x="1064" y="92"/>
                    </a:lnTo>
                    <a:lnTo>
                      <a:pt x="1064" y="102"/>
                    </a:lnTo>
                    <a:lnTo>
                      <a:pt x="1066" y="113"/>
                    </a:lnTo>
                    <a:lnTo>
                      <a:pt x="1066" y="123"/>
                    </a:lnTo>
                    <a:lnTo>
                      <a:pt x="1068" y="133"/>
                    </a:lnTo>
                    <a:lnTo>
                      <a:pt x="1082" y="143"/>
                    </a:lnTo>
                    <a:lnTo>
                      <a:pt x="1094" y="151"/>
                    </a:lnTo>
                    <a:lnTo>
                      <a:pt x="1102" y="157"/>
                    </a:lnTo>
                    <a:lnTo>
                      <a:pt x="1109" y="164"/>
                    </a:lnTo>
                    <a:lnTo>
                      <a:pt x="1115" y="166"/>
                    </a:lnTo>
                    <a:lnTo>
                      <a:pt x="1119" y="170"/>
                    </a:lnTo>
                    <a:lnTo>
                      <a:pt x="1125" y="172"/>
                    </a:lnTo>
                    <a:lnTo>
                      <a:pt x="1131" y="176"/>
                    </a:lnTo>
                    <a:lnTo>
                      <a:pt x="1131" y="182"/>
                    </a:lnTo>
                    <a:lnTo>
                      <a:pt x="1133" y="186"/>
                    </a:lnTo>
                    <a:lnTo>
                      <a:pt x="1135" y="192"/>
                    </a:lnTo>
                    <a:lnTo>
                      <a:pt x="1137" y="198"/>
                    </a:lnTo>
                    <a:lnTo>
                      <a:pt x="1147" y="200"/>
                    </a:lnTo>
                    <a:lnTo>
                      <a:pt x="1156" y="202"/>
                    </a:lnTo>
                    <a:lnTo>
                      <a:pt x="1162" y="204"/>
                    </a:lnTo>
                    <a:lnTo>
                      <a:pt x="1172" y="206"/>
                    </a:lnTo>
                    <a:lnTo>
                      <a:pt x="1182" y="206"/>
                    </a:lnTo>
                    <a:lnTo>
                      <a:pt x="1197" y="208"/>
                    </a:lnTo>
                    <a:lnTo>
                      <a:pt x="1215" y="208"/>
                    </a:lnTo>
                    <a:lnTo>
                      <a:pt x="1239" y="210"/>
                    </a:lnTo>
                    <a:lnTo>
                      <a:pt x="1258" y="235"/>
                    </a:lnTo>
                    <a:lnTo>
                      <a:pt x="1270" y="249"/>
                    </a:lnTo>
                    <a:lnTo>
                      <a:pt x="1280" y="257"/>
                    </a:lnTo>
                    <a:lnTo>
                      <a:pt x="1291" y="270"/>
                    </a:lnTo>
                    <a:lnTo>
                      <a:pt x="1291" y="294"/>
                    </a:lnTo>
                    <a:lnTo>
                      <a:pt x="1295" y="327"/>
                    </a:lnTo>
                    <a:lnTo>
                      <a:pt x="1297" y="376"/>
                    </a:lnTo>
                    <a:lnTo>
                      <a:pt x="1299" y="4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6" name="Freeform 631"/>
              <p:cNvSpPr>
                <a:spLocks/>
              </p:cNvSpPr>
              <p:nvPr/>
            </p:nvSpPr>
            <p:spPr bwMode="auto">
              <a:xfrm>
                <a:off x="2613" y="3118"/>
                <a:ext cx="168" cy="57"/>
              </a:xfrm>
              <a:custGeom>
                <a:avLst/>
                <a:gdLst>
                  <a:gd name="T0" fmla="*/ 168 w 168"/>
                  <a:gd name="T1" fmla="*/ 57 h 57"/>
                  <a:gd name="T2" fmla="*/ 147 w 168"/>
                  <a:gd name="T3" fmla="*/ 55 h 57"/>
                  <a:gd name="T4" fmla="*/ 125 w 168"/>
                  <a:gd name="T5" fmla="*/ 53 h 57"/>
                  <a:gd name="T6" fmla="*/ 104 w 168"/>
                  <a:gd name="T7" fmla="*/ 51 h 57"/>
                  <a:gd name="T8" fmla="*/ 84 w 168"/>
                  <a:gd name="T9" fmla="*/ 51 h 57"/>
                  <a:gd name="T10" fmla="*/ 61 w 168"/>
                  <a:gd name="T11" fmla="*/ 49 h 57"/>
                  <a:gd name="T12" fmla="*/ 41 w 168"/>
                  <a:gd name="T13" fmla="*/ 47 h 57"/>
                  <a:gd name="T14" fmla="*/ 20 w 168"/>
                  <a:gd name="T15" fmla="*/ 47 h 57"/>
                  <a:gd name="T16" fmla="*/ 0 w 168"/>
                  <a:gd name="T17" fmla="*/ 45 h 57"/>
                  <a:gd name="T18" fmla="*/ 0 w 168"/>
                  <a:gd name="T19" fmla="*/ 36 h 57"/>
                  <a:gd name="T20" fmla="*/ 0 w 168"/>
                  <a:gd name="T21" fmla="*/ 28 h 57"/>
                  <a:gd name="T22" fmla="*/ 0 w 168"/>
                  <a:gd name="T23" fmla="*/ 20 h 57"/>
                  <a:gd name="T24" fmla="*/ 0 w 168"/>
                  <a:gd name="T25" fmla="*/ 12 h 57"/>
                  <a:gd name="T26" fmla="*/ 20 w 168"/>
                  <a:gd name="T27" fmla="*/ 12 h 57"/>
                  <a:gd name="T28" fmla="*/ 41 w 168"/>
                  <a:gd name="T29" fmla="*/ 10 h 57"/>
                  <a:gd name="T30" fmla="*/ 59 w 168"/>
                  <a:gd name="T31" fmla="*/ 8 h 57"/>
                  <a:gd name="T32" fmla="*/ 80 w 168"/>
                  <a:gd name="T33" fmla="*/ 8 h 57"/>
                  <a:gd name="T34" fmla="*/ 100 w 168"/>
                  <a:gd name="T35" fmla="*/ 6 h 57"/>
                  <a:gd name="T36" fmla="*/ 120 w 168"/>
                  <a:gd name="T37" fmla="*/ 4 h 57"/>
                  <a:gd name="T38" fmla="*/ 143 w 168"/>
                  <a:gd name="T39" fmla="*/ 2 h 57"/>
                  <a:gd name="T40" fmla="*/ 163 w 168"/>
                  <a:gd name="T41" fmla="*/ 0 h 57"/>
                  <a:gd name="T42" fmla="*/ 163 w 168"/>
                  <a:gd name="T43" fmla="*/ 14 h 57"/>
                  <a:gd name="T44" fmla="*/ 165 w 168"/>
                  <a:gd name="T45" fmla="*/ 28 h 57"/>
                  <a:gd name="T46" fmla="*/ 165 w 168"/>
                  <a:gd name="T47" fmla="*/ 43 h 57"/>
                  <a:gd name="T48" fmla="*/ 168 w 168"/>
                  <a:gd name="T49" fmla="*/ 5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57"/>
                  <a:gd name="T77" fmla="*/ 168 w 168"/>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57">
                    <a:moveTo>
                      <a:pt x="168" y="57"/>
                    </a:moveTo>
                    <a:lnTo>
                      <a:pt x="147" y="55"/>
                    </a:lnTo>
                    <a:lnTo>
                      <a:pt x="125" y="53"/>
                    </a:lnTo>
                    <a:lnTo>
                      <a:pt x="104" y="51"/>
                    </a:lnTo>
                    <a:lnTo>
                      <a:pt x="84" y="51"/>
                    </a:lnTo>
                    <a:lnTo>
                      <a:pt x="61" y="49"/>
                    </a:lnTo>
                    <a:lnTo>
                      <a:pt x="41" y="47"/>
                    </a:lnTo>
                    <a:lnTo>
                      <a:pt x="20" y="47"/>
                    </a:lnTo>
                    <a:lnTo>
                      <a:pt x="0" y="45"/>
                    </a:lnTo>
                    <a:lnTo>
                      <a:pt x="0" y="36"/>
                    </a:lnTo>
                    <a:lnTo>
                      <a:pt x="0" y="28"/>
                    </a:lnTo>
                    <a:lnTo>
                      <a:pt x="0" y="20"/>
                    </a:lnTo>
                    <a:lnTo>
                      <a:pt x="0" y="12"/>
                    </a:lnTo>
                    <a:lnTo>
                      <a:pt x="20" y="12"/>
                    </a:lnTo>
                    <a:lnTo>
                      <a:pt x="41" y="10"/>
                    </a:lnTo>
                    <a:lnTo>
                      <a:pt x="59" y="8"/>
                    </a:lnTo>
                    <a:lnTo>
                      <a:pt x="80" y="8"/>
                    </a:lnTo>
                    <a:lnTo>
                      <a:pt x="100" y="6"/>
                    </a:lnTo>
                    <a:lnTo>
                      <a:pt x="120" y="4"/>
                    </a:lnTo>
                    <a:lnTo>
                      <a:pt x="143" y="2"/>
                    </a:lnTo>
                    <a:lnTo>
                      <a:pt x="163" y="0"/>
                    </a:lnTo>
                    <a:lnTo>
                      <a:pt x="163" y="14"/>
                    </a:lnTo>
                    <a:lnTo>
                      <a:pt x="165" y="28"/>
                    </a:lnTo>
                    <a:lnTo>
                      <a:pt x="165" y="43"/>
                    </a:lnTo>
                    <a:lnTo>
                      <a:pt x="168" y="5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7" name="Freeform 632"/>
              <p:cNvSpPr>
                <a:spLocks/>
              </p:cNvSpPr>
              <p:nvPr/>
            </p:nvSpPr>
            <p:spPr bwMode="auto">
              <a:xfrm>
                <a:off x="2572" y="3057"/>
                <a:ext cx="200" cy="42"/>
              </a:xfrm>
              <a:custGeom>
                <a:avLst/>
                <a:gdLst>
                  <a:gd name="T0" fmla="*/ 200 w 200"/>
                  <a:gd name="T1" fmla="*/ 42 h 42"/>
                  <a:gd name="T2" fmla="*/ 164 w 200"/>
                  <a:gd name="T3" fmla="*/ 36 h 42"/>
                  <a:gd name="T4" fmla="*/ 135 w 200"/>
                  <a:gd name="T5" fmla="*/ 32 h 42"/>
                  <a:gd name="T6" fmla="*/ 112 w 200"/>
                  <a:gd name="T7" fmla="*/ 30 h 42"/>
                  <a:gd name="T8" fmla="*/ 92 w 200"/>
                  <a:gd name="T9" fmla="*/ 28 h 42"/>
                  <a:gd name="T10" fmla="*/ 74 w 200"/>
                  <a:gd name="T11" fmla="*/ 26 h 42"/>
                  <a:gd name="T12" fmla="*/ 53 w 200"/>
                  <a:gd name="T13" fmla="*/ 24 h 42"/>
                  <a:gd name="T14" fmla="*/ 31 w 200"/>
                  <a:gd name="T15" fmla="*/ 22 h 42"/>
                  <a:gd name="T16" fmla="*/ 0 w 200"/>
                  <a:gd name="T17" fmla="*/ 20 h 42"/>
                  <a:gd name="T18" fmla="*/ 0 w 200"/>
                  <a:gd name="T19" fmla="*/ 18 h 42"/>
                  <a:gd name="T20" fmla="*/ 0 w 200"/>
                  <a:gd name="T21" fmla="*/ 14 h 42"/>
                  <a:gd name="T22" fmla="*/ 0 w 200"/>
                  <a:gd name="T23" fmla="*/ 12 h 42"/>
                  <a:gd name="T24" fmla="*/ 0 w 200"/>
                  <a:gd name="T25" fmla="*/ 8 h 42"/>
                  <a:gd name="T26" fmla="*/ 33 w 200"/>
                  <a:gd name="T27" fmla="*/ 6 h 42"/>
                  <a:gd name="T28" fmla="*/ 59 w 200"/>
                  <a:gd name="T29" fmla="*/ 4 h 42"/>
                  <a:gd name="T30" fmla="*/ 80 w 200"/>
                  <a:gd name="T31" fmla="*/ 2 h 42"/>
                  <a:gd name="T32" fmla="*/ 98 w 200"/>
                  <a:gd name="T33" fmla="*/ 0 h 42"/>
                  <a:gd name="T34" fmla="*/ 116 w 200"/>
                  <a:gd name="T35" fmla="*/ 0 h 42"/>
                  <a:gd name="T36" fmla="*/ 139 w 200"/>
                  <a:gd name="T37" fmla="*/ 0 h 42"/>
                  <a:gd name="T38" fmla="*/ 166 w 200"/>
                  <a:gd name="T39" fmla="*/ 0 h 42"/>
                  <a:gd name="T40" fmla="*/ 198 w 200"/>
                  <a:gd name="T41" fmla="*/ 0 h 42"/>
                  <a:gd name="T42" fmla="*/ 200 w 200"/>
                  <a:gd name="T43" fmla="*/ 10 h 42"/>
                  <a:gd name="T44" fmla="*/ 200 w 200"/>
                  <a:gd name="T45" fmla="*/ 20 h 42"/>
                  <a:gd name="T46" fmla="*/ 200 w 200"/>
                  <a:gd name="T47" fmla="*/ 30 h 42"/>
                  <a:gd name="T48" fmla="*/ 200 w 200"/>
                  <a:gd name="T49" fmla="*/ 42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
                  <a:gd name="T76" fmla="*/ 0 h 42"/>
                  <a:gd name="T77" fmla="*/ 200 w 200"/>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 h="42">
                    <a:moveTo>
                      <a:pt x="200" y="42"/>
                    </a:moveTo>
                    <a:lnTo>
                      <a:pt x="164" y="36"/>
                    </a:lnTo>
                    <a:lnTo>
                      <a:pt x="135" y="32"/>
                    </a:lnTo>
                    <a:lnTo>
                      <a:pt x="112" y="30"/>
                    </a:lnTo>
                    <a:lnTo>
                      <a:pt x="92" y="28"/>
                    </a:lnTo>
                    <a:lnTo>
                      <a:pt x="74" y="26"/>
                    </a:lnTo>
                    <a:lnTo>
                      <a:pt x="53" y="24"/>
                    </a:lnTo>
                    <a:lnTo>
                      <a:pt x="31" y="22"/>
                    </a:lnTo>
                    <a:lnTo>
                      <a:pt x="0" y="20"/>
                    </a:lnTo>
                    <a:lnTo>
                      <a:pt x="0" y="18"/>
                    </a:lnTo>
                    <a:lnTo>
                      <a:pt x="0" y="14"/>
                    </a:lnTo>
                    <a:lnTo>
                      <a:pt x="0" y="12"/>
                    </a:lnTo>
                    <a:lnTo>
                      <a:pt x="0" y="8"/>
                    </a:lnTo>
                    <a:lnTo>
                      <a:pt x="33" y="6"/>
                    </a:lnTo>
                    <a:lnTo>
                      <a:pt x="59" y="4"/>
                    </a:lnTo>
                    <a:lnTo>
                      <a:pt x="80" y="2"/>
                    </a:lnTo>
                    <a:lnTo>
                      <a:pt x="98" y="0"/>
                    </a:lnTo>
                    <a:lnTo>
                      <a:pt x="116" y="0"/>
                    </a:lnTo>
                    <a:lnTo>
                      <a:pt x="139" y="0"/>
                    </a:lnTo>
                    <a:lnTo>
                      <a:pt x="166" y="0"/>
                    </a:lnTo>
                    <a:lnTo>
                      <a:pt x="198" y="0"/>
                    </a:lnTo>
                    <a:lnTo>
                      <a:pt x="200" y="10"/>
                    </a:lnTo>
                    <a:lnTo>
                      <a:pt x="200" y="20"/>
                    </a:lnTo>
                    <a:lnTo>
                      <a:pt x="200" y="30"/>
                    </a:lnTo>
                    <a:lnTo>
                      <a:pt x="200" y="4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8" name="Freeform 633"/>
              <p:cNvSpPr>
                <a:spLocks/>
              </p:cNvSpPr>
              <p:nvPr/>
            </p:nvSpPr>
            <p:spPr bwMode="auto">
              <a:xfrm>
                <a:off x="2558" y="3020"/>
                <a:ext cx="208" cy="32"/>
              </a:xfrm>
              <a:custGeom>
                <a:avLst/>
                <a:gdLst>
                  <a:gd name="T0" fmla="*/ 208 w 208"/>
                  <a:gd name="T1" fmla="*/ 14 h 32"/>
                  <a:gd name="T2" fmla="*/ 202 w 208"/>
                  <a:gd name="T3" fmla="*/ 16 h 32"/>
                  <a:gd name="T4" fmla="*/ 194 w 208"/>
                  <a:gd name="T5" fmla="*/ 18 h 32"/>
                  <a:gd name="T6" fmla="*/ 184 w 208"/>
                  <a:gd name="T7" fmla="*/ 20 h 32"/>
                  <a:gd name="T8" fmla="*/ 167 w 208"/>
                  <a:gd name="T9" fmla="*/ 22 h 32"/>
                  <a:gd name="T10" fmla="*/ 145 w 208"/>
                  <a:gd name="T11" fmla="*/ 24 h 32"/>
                  <a:gd name="T12" fmla="*/ 112 w 208"/>
                  <a:gd name="T13" fmla="*/ 26 h 32"/>
                  <a:gd name="T14" fmla="*/ 69 w 208"/>
                  <a:gd name="T15" fmla="*/ 28 h 32"/>
                  <a:gd name="T16" fmla="*/ 10 w 208"/>
                  <a:gd name="T17" fmla="*/ 32 h 32"/>
                  <a:gd name="T18" fmla="*/ 8 w 208"/>
                  <a:gd name="T19" fmla="*/ 30 h 32"/>
                  <a:gd name="T20" fmla="*/ 4 w 208"/>
                  <a:gd name="T21" fmla="*/ 30 h 32"/>
                  <a:gd name="T22" fmla="*/ 2 w 208"/>
                  <a:gd name="T23" fmla="*/ 28 h 32"/>
                  <a:gd name="T24" fmla="*/ 0 w 208"/>
                  <a:gd name="T25" fmla="*/ 26 h 32"/>
                  <a:gd name="T26" fmla="*/ 0 w 208"/>
                  <a:gd name="T27" fmla="*/ 22 h 32"/>
                  <a:gd name="T28" fmla="*/ 0 w 208"/>
                  <a:gd name="T29" fmla="*/ 18 h 32"/>
                  <a:gd name="T30" fmla="*/ 0 w 208"/>
                  <a:gd name="T31" fmla="*/ 14 h 32"/>
                  <a:gd name="T32" fmla="*/ 0 w 208"/>
                  <a:gd name="T33" fmla="*/ 10 h 32"/>
                  <a:gd name="T34" fmla="*/ 10 w 208"/>
                  <a:gd name="T35" fmla="*/ 8 h 32"/>
                  <a:gd name="T36" fmla="*/ 20 w 208"/>
                  <a:gd name="T37" fmla="*/ 8 h 32"/>
                  <a:gd name="T38" fmla="*/ 30 w 208"/>
                  <a:gd name="T39" fmla="*/ 6 h 32"/>
                  <a:gd name="T40" fmla="*/ 43 w 208"/>
                  <a:gd name="T41" fmla="*/ 6 h 32"/>
                  <a:gd name="T42" fmla="*/ 61 w 208"/>
                  <a:gd name="T43" fmla="*/ 4 h 32"/>
                  <a:gd name="T44" fmla="*/ 86 w 208"/>
                  <a:gd name="T45" fmla="*/ 4 h 32"/>
                  <a:gd name="T46" fmla="*/ 118 w 208"/>
                  <a:gd name="T47" fmla="*/ 2 h 32"/>
                  <a:gd name="T48" fmla="*/ 161 w 208"/>
                  <a:gd name="T49" fmla="*/ 0 h 32"/>
                  <a:gd name="T50" fmla="*/ 173 w 208"/>
                  <a:gd name="T51" fmla="*/ 2 h 32"/>
                  <a:gd name="T52" fmla="*/ 186 w 208"/>
                  <a:gd name="T53" fmla="*/ 4 h 32"/>
                  <a:gd name="T54" fmla="*/ 196 w 208"/>
                  <a:gd name="T55" fmla="*/ 6 h 32"/>
                  <a:gd name="T56" fmla="*/ 208 w 208"/>
                  <a:gd name="T57" fmla="*/ 6 h 32"/>
                  <a:gd name="T58" fmla="*/ 208 w 208"/>
                  <a:gd name="T59" fmla="*/ 8 h 32"/>
                  <a:gd name="T60" fmla="*/ 208 w 208"/>
                  <a:gd name="T61" fmla="*/ 10 h 32"/>
                  <a:gd name="T62" fmla="*/ 208 w 208"/>
                  <a:gd name="T63" fmla="*/ 12 h 32"/>
                  <a:gd name="T64" fmla="*/ 208 w 208"/>
                  <a:gd name="T65" fmla="*/ 14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32"/>
                  <a:gd name="T101" fmla="*/ 208 w 20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32">
                    <a:moveTo>
                      <a:pt x="208" y="14"/>
                    </a:moveTo>
                    <a:lnTo>
                      <a:pt x="202" y="16"/>
                    </a:lnTo>
                    <a:lnTo>
                      <a:pt x="194" y="18"/>
                    </a:lnTo>
                    <a:lnTo>
                      <a:pt x="184" y="20"/>
                    </a:lnTo>
                    <a:lnTo>
                      <a:pt x="167" y="22"/>
                    </a:lnTo>
                    <a:lnTo>
                      <a:pt x="145" y="24"/>
                    </a:lnTo>
                    <a:lnTo>
                      <a:pt x="112" y="26"/>
                    </a:lnTo>
                    <a:lnTo>
                      <a:pt x="69" y="28"/>
                    </a:lnTo>
                    <a:lnTo>
                      <a:pt x="10" y="32"/>
                    </a:lnTo>
                    <a:lnTo>
                      <a:pt x="8" y="30"/>
                    </a:lnTo>
                    <a:lnTo>
                      <a:pt x="4" y="30"/>
                    </a:lnTo>
                    <a:lnTo>
                      <a:pt x="2" y="28"/>
                    </a:lnTo>
                    <a:lnTo>
                      <a:pt x="0" y="26"/>
                    </a:lnTo>
                    <a:lnTo>
                      <a:pt x="0" y="22"/>
                    </a:lnTo>
                    <a:lnTo>
                      <a:pt x="0" y="18"/>
                    </a:lnTo>
                    <a:lnTo>
                      <a:pt x="0" y="14"/>
                    </a:lnTo>
                    <a:lnTo>
                      <a:pt x="0" y="10"/>
                    </a:lnTo>
                    <a:lnTo>
                      <a:pt x="10" y="8"/>
                    </a:lnTo>
                    <a:lnTo>
                      <a:pt x="20" y="8"/>
                    </a:lnTo>
                    <a:lnTo>
                      <a:pt x="30" y="6"/>
                    </a:lnTo>
                    <a:lnTo>
                      <a:pt x="43" y="6"/>
                    </a:lnTo>
                    <a:lnTo>
                      <a:pt x="61" y="4"/>
                    </a:lnTo>
                    <a:lnTo>
                      <a:pt x="86" y="4"/>
                    </a:lnTo>
                    <a:lnTo>
                      <a:pt x="118" y="2"/>
                    </a:lnTo>
                    <a:lnTo>
                      <a:pt x="161" y="0"/>
                    </a:lnTo>
                    <a:lnTo>
                      <a:pt x="173" y="2"/>
                    </a:lnTo>
                    <a:lnTo>
                      <a:pt x="186" y="4"/>
                    </a:lnTo>
                    <a:lnTo>
                      <a:pt x="196" y="6"/>
                    </a:lnTo>
                    <a:lnTo>
                      <a:pt x="208" y="6"/>
                    </a:lnTo>
                    <a:lnTo>
                      <a:pt x="208" y="8"/>
                    </a:lnTo>
                    <a:lnTo>
                      <a:pt x="208" y="10"/>
                    </a:lnTo>
                    <a:lnTo>
                      <a:pt x="208" y="12"/>
                    </a:lnTo>
                    <a:lnTo>
                      <a:pt x="208" y="1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9" name="Freeform 634"/>
              <p:cNvSpPr>
                <a:spLocks/>
              </p:cNvSpPr>
              <p:nvPr/>
            </p:nvSpPr>
            <p:spPr bwMode="auto">
              <a:xfrm>
                <a:off x="2476" y="2953"/>
                <a:ext cx="288" cy="55"/>
              </a:xfrm>
              <a:custGeom>
                <a:avLst/>
                <a:gdLst>
                  <a:gd name="T0" fmla="*/ 288 w 288"/>
                  <a:gd name="T1" fmla="*/ 51 h 55"/>
                  <a:gd name="T2" fmla="*/ 276 w 288"/>
                  <a:gd name="T3" fmla="*/ 51 h 55"/>
                  <a:gd name="T4" fmla="*/ 253 w 288"/>
                  <a:gd name="T5" fmla="*/ 51 h 55"/>
                  <a:gd name="T6" fmla="*/ 225 w 288"/>
                  <a:gd name="T7" fmla="*/ 53 h 55"/>
                  <a:gd name="T8" fmla="*/ 190 w 288"/>
                  <a:gd name="T9" fmla="*/ 53 h 55"/>
                  <a:gd name="T10" fmla="*/ 149 w 288"/>
                  <a:gd name="T11" fmla="*/ 53 h 55"/>
                  <a:gd name="T12" fmla="*/ 106 w 288"/>
                  <a:gd name="T13" fmla="*/ 53 h 55"/>
                  <a:gd name="T14" fmla="*/ 59 w 288"/>
                  <a:gd name="T15" fmla="*/ 53 h 55"/>
                  <a:gd name="T16" fmla="*/ 10 w 288"/>
                  <a:gd name="T17" fmla="*/ 55 h 55"/>
                  <a:gd name="T18" fmla="*/ 6 w 288"/>
                  <a:gd name="T19" fmla="*/ 46 h 55"/>
                  <a:gd name="T20" fmla="*/ 2 w 288"/>
                  <a:gd name="T21" fmla="*/ 38 h 55"/>
                  <a:gd name="T22" fmla="*/ 2 w 288"/>
                  <a:gd name="T23" fmla="*/ 30 h 55"/>
                  <a:gd name="T24" fmla="*/ 0 w 288"/>
                  <a:gd name="T25" fmla="*/ 14 h 55"/>
                  <a:gd name="T26" fmla="*/ 16 w 288"/>
                  <a:gd name="T27" fmla="*/ 14 h 55"/>
                  <a:gd name="T28" fmla="*/ 31 w 288"/>
                  <a:gd name="T29" fmla="*/ 12 h 55"/>
                  <a:gd name="T30" fmla="*/ 43 w 288"/>
                  <a:gd name="T31" fmla="*/ 12 h 55"/>
                  <a:gd name="T32" fmla="*/ 57 w 288"/>
                  <a:gd name="T33" fmla="*/ 12 h 55"/>
                  <a:gd name="T34" fmla="*/ 73 w 288"/>
                  <a:gd name="T35" fmla="*/ 12 h 55"/>
                  <a:gd name="T36" fmla="*/ 96 w 288"/>
                  <a:gd name="T37" fmla="*/ 12 h 55"/>
                  <a:gd name="T38" fmla="*/ 125 w 288"/>
                  <a:gd name="T39" fmla="*/ 14 h 55"/>
                  <a:gd name="T40" fmla="*/ 161 w 288"/>
                  <a:gd name="T41" fmla="*/ 14 h 55"/>
                  <a:gd name="T42" fmla="*/ 161 w 288"/>
                  <a:gd name="T43" fmla="*/ 10 h 55"/>
                  <a:gd name="T44" fmla="*/ 163 w 288"/>
                  <a:gd name="T45" fmla="*/ 6 h 55"/>
                  <a:gd name="T46" fmla="*/ 165 w 288"/>
                  <a:gd name="T47" fmla="*/ 4 h 55"/>
                  <a:gd name="T48" fmla="*/ 168 w 288"/>
                  <a:gd name="T49" fmla="*/ 0 h 55"/>
                  <a:gd name="T50" fmla="*/ 178 w 288"/>
                  <a:gd name="T51" fmla="*/ 0 h 55"/>
                  <a:gd name="T52" fmla="*/ 188 w 288"/>
                  <a:gd name="T53" fmla="*/ 0 h 55"/>
                  <a:gd name="T54" fmla="*/ 198 w 288"/>
                  <a:gd name="T55" fmla="*/ 0 h 55"/>
                  <a:gd name="T56" fmla="*/ 208 w 288"/>
                  <a:gd name="T57" fmla="*/ 0 h 55"/>
                  <a:gd name="T58" fmla="*/ 217 w 288"/>
                  <a:gd name="T59" fmla="*/ 0 h 55"/>
                  <a:gd name="T60" fmla="*/ 227 w 288"/>
                  <a:gd name="T61" fmla="*/ 0 h 55"/>
                  <a:gd name="T62" fmla="*/ 237 w 288"/>
                  <a:gd name="T63" fmla="*/ 0 h 55"/>
                  <a:gd name="T64" fmla="*/ 247 w 288"/>
                  <a:gd name="T65" fmla="*/ 0 h 55"/>
                  <a:gd name="T66" fmla="*/ 260 w 288"/>
                  <a:gd name="T67" fmla="*/ 14 h 55"/>
                  <a:gd name="T68" fmla="*/ 270 w 288"/>
                  <a:gd name="T69" fmla="*/ 26 h 55"/>
                  <a:gd name="T70" fmla="*/ 280 w 288"/>
                  <a:gd name="T71" fmla="*/ 36 h 55"/>
                  <a:gd name="T72" fmla="*/ 288 w 288"/>
                  <a:gd name="T73" fmla="*/ 42 h 55"/>
                  <a:gd name="T74" fmla="*/ 288 w 288"/>
                  <a:gd name="T75" fmla="*/ 44 h 55"/>
                  <a:gd name="T76" fmla="*/ 288 w 288"/>
                  <a:gd name="T77" fmla="*/ 46 h 55"/>
                  <a:gd name="T78" fmla="*/ 288 w 288"/>
                  <a:gd name="T79" fmla="*/ 49 h 55"/>
                  <a:gd name="T80" fmla="*/ 288 w 288"/>
                  <a:gd name="T81" fmla="*/ 51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8"/>
                  <a:gd name="T124" fmla="*/ 0 h 55"/>
                  <a:gd name="T125" fmla="*/ 288 w 288"/>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8" h="55">
                    <a:moveTo>
                      <a:pt x="288" y="51"/>
                    </a:moveTo>
                    <a:lnTo>
                      <a:pt x="276" y="51"/>
                    </a:lnTo>
                    <a:lnTo>
                      <a:pt x="253" y="51"/>
                    </a:lnTo>
                    <a:lnTo>
                      <a:pt x="225" y="53"/>
                    </a:lnTo>
                    <a:lnTo>
                      <a:pt x="190" y="53"/>
                    </a:lnTo>
                    <a:lnTo>
                      <a:pt x="149" y="53"/>
                    </a:lnTo>
                    <a:lnTo>
                      <a:pt x="106" y="53"/>
                    </a:lnTo>
                    <a:lnTo>
                      <a:pt x="59" y="53"/>
                    </a:lnTo>
                    <a:lnTo>
                      <a:pt x="10" y="55"/>
                    </a:lnTo>
                    <a:lnTo>
                      <a:pt x="6" y="46"/>
                    </a:lnTo>
                    <a:lnTo>
                      <a:pt x="2" y="38"/>
                    </a:lnTo>
                    <a:lnTo>
                      <a:pt x="2" y="30"/>
                    </a:lnTo>
                    <a:lnTo>
                      <a:pt x="0" y="14"/>
                    </a:lnTo>
                    <a:lnTo>
                      <a:pt x="16" y="14"/>
                    </a:lnTo>
                    <a:lnTo>
                      <a:pt x="31" y="12"/>
                    </a:lnTo>
                    <a:lnTo>
                      <a:pt x="43" y="12"/>
                    </a:lnTo>
                    <a:lnTo>
                      <a:pt x="57" y="12"/>
                    </a:lnTo>
                    <a:lnTo>
                      <a:pt x="73" y="12"/>
                    </a:lnTo>
                    <a:lnTo>
                      <a:pt x="96" y="12"/>
                    </a:lnTo>
                    <a:lnTo>
                      <a:pt x="125" y="14"/>
                    </a:lnTo>
                    <a:lnTo>
                      <a:pt x="161" y="14"/>
                    </a:lnTo>
                    <a:lnTo>
                      <a:pt x="161" y="10"/>
                    </a:lnTo>
                    <a:lnTo>
                      <a:pt x="163" y="6"/>
                    </a:lnTo>
                    <a:lnTo>
                      <a:pt x="165" y="4"/>
                    </a:lnTo>
                    <a:lnTo>
                      <a:pt x="168" y="0"/>
                    </a:lnTo>
                    <a:lnTo>
                      <a:pt x="178" y="0"/>
                    </a:lnTo>
                    <a:lnTo>
                      <a:pt x="188" y="0"/>
                    </a:lnTo>
                    <a:lnTo>
                      <a:pt x="198" y="0"/>
                    </a:lnTo>
                    <a:lnTo>
                      <a:pt x="208" y="0"/>
                    </a:lnTo>
                    <a:lnTo>
                      <a:pt x="217" y="0"/>
                    </a:lnTo>
                    <a:lnTo>
                      <a:pt x="227" y="0"/>
                    </a:lnTo>
                    <a:lnTo>
                      <a:pt x="237" y="0"/>
                    </a:lnTo>
                    <a:lnTo>
                      <a:pt x="247" y="0"/>
                    </a:lnTo>
                    <a:lnTo>
                      <a:pt x="260" y="14"/>
                    </a:lnTo>
                    <a:lnTo>
                      <a:pt x="270" y="26"/>
                    </a:lnTo>
                    <a:lnTo>
                      <a:pt x="280" y="36"/>
                    </a:lnTo>
                    <a:lnTo>
                      <a:pt x="288" y="42"/>
                    </a:lnTo>
                    <a:lnTo>
                      <a:pt x="288" y="44"/>
                    </a:lnTo>
                    <a:lnTo>
                      <a:pt x="288" y="46"/>
                    </a:lnTo>
                    <a:lnTo>
                      <a:pt x="288" y="49"/>
                    </a:lnTo>
                    <a:lnTo>
                      <a:pt x="288" y="51"/>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0" name="Freeform 635"/>
              <p:cNvSpPr>
                <a:spLocks/>
              </p:cNvSpPr>
              <p:nvPr/>
            </p:nvSpPr>
            <p:spPr bwMode="auto">
              <a:xfrm>
                <a:off x="2586" y="3091"/>
                <a:ext cx="131" cy="33"/>
              </a:xfrm>
              <a:custGeom>
                <a:avLst/>
                <a:gdLst>
                  <a:gd name="T0" fmla="*/ 131 w 131"/>
                  <a:gd name="T1" fmla="*/ 23 h 33"/>
                  <a:gd name="T2" fmla="*/ 115 w 131"/>
                  <a:gd name="T3" fmla="*/ 23 h 33"/>
                  <a:gd name="T4" fmla="*/ 98 w 131"/>
                  <a:gd name="T5" fmla="*/ 25 h 33"/>
                  <a:gd name="T6" fmla="*/ 82 w 131"/>
                  <a:gd name="T7" fmla="*/ 25 h 33"/>
                  <a:gd name="T8" fmla="*/ 66 w 131"/>
                  <a:gd name="T9" fmla="*/ 27 h 33"/>
                  <a:gd name="T10" fmla="*/ 49 w 131"/>
                  <a:gd name="T11" fmla="*/ 27 h 33"/>
                  <a:gd name="T12" fmla="*/ 33 w 131"/>
                  <a:gd name="T13" fmla="*/ 29 h 33"/>
                  <a:gd name="T14" fmla="*/ 17 w 131"/>
                  <a:gd name="T15" fmla="*/ 31 h 33"/>
                  <a:gd name="T16" fmla="*/ 0 w 131"/>
                  <a:gd name="T17" fmla="*/ 33 h 33"/>
                  <a:gd name="T18" fmla="*/ 0 w 131"/>
                  <a:gd name="T19" fmla="*/ 25 h 33"/>
                  <a:gd name="T20" fmla="*/ 0 w 131"/>
                  <a:gd name="T21" fmla="*/ 17 h 33"/>
                  <a:gd name="T22" fmla="*/ 0 w 131"/>
                  <a:gd name="T23" fmla="*/ 8 h 33"/>
                  <a:gd name="T24" fmla="*/ 0 w 131"/>
                  <a:gd name="T25" fmla="*/ 0 h 33"/>
                  <a:gd name="T26" fmla="*/ 35 w 131"/>
                  <a:gd name="T27" fmla="*/ 2 h 33"/>
                  <a:gd name="T28" fmla="*/ 62 w 131"/>
                  <a:gd name="T29" fmla="*/ 2 h 33"/>
                  <a:gd name="T30" fmla="*/ 80 w 131"/>
                  <a:gd name="T31" fmla="*/ 4 h 33"/>
                  <a:gd name="T32" fmla="*/ 94 w 131"/>
                  <a:gd name="T33" fmla="*/ 4 h 33"/>
                  <a:gd name="T34" fmla="*/ 105 w 131"/>
                  <a:gd name="T35" fmla="*/ 6 h 33"/>
                  <a:gd name="T36" fmla="*/ 113 w 131"/>
                  <a:gd name="T37" fmla="*/ 8 h 33"/>
                  <a:gd name="T38" fmla="*/ 121 w 131"/>
                  <a:gd name="T39" fmla="*/ 10 h 33"/>
                  <a:gd name="T40" fmla="*/ 129 w 131"/>
                  <a:gd name="T41" fmla="*/ 12 h 33"/>
                  <a:gd name="T42" fmla="*/ 129 w 131"/>
                  <a:gd name="T43" fmla="*/ 14 h 33"/>
                  <a:gd name="T44" fmla="*/ 129 w 131"/>
                  <a:gd name="T45" fmla="*/ 17 h 33"/>
                  <a:gd name="T46" fmla="*/ 129 w 131"/>
                  <a:gd name="T47" fmla="*/ 19 h 33"/>
                  <a:gd name="T48" fmla="*/ 131 w 131"/>
                  <a:gd name="T49" fmla="*/ 2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33"/>
                  <a:gd name="T77" fmla="*/ 131 w 131"/>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33">
                    <a:moveTo>
                      <a:pt x="131" y="23"/>
                    </a:moveTo>
                    <a:lnTo>
                      <a:pt x="115" y="23"/>
                    </a:lnTo>
                    <a:lnTo>
                      <a:pt x="98" y="25"/>
                    </a:lnTo>
                    <a:lnTo>
                      <a:pt x="82" y="25"/>
                    </a:lnTo>
                    <a:lnTo>
                      <a:pt x="66" y="27"/>
                    </a:lnTo>
                    <a:lnTo>
                      <a:pt x="49" y="27"/>
                    </a:lnTo>
                    <a:lnTo>
                      <a:pt x="33" y="29"/>
                    </a:lnTo>
                    <a:lnTo>
                      <a:pt x="17" y="31"/>
                    </a:lnTo>
                    <a:lnTo>
                      <a:pt x="0" y="33"/>
                    </a:lnTo>
                    <a:lnTo>
                      <a:pt x="0" y="25"/>
                    </a:lnTo>
                    <a:lnTo>
                      <a:pt x="0" y="17"/>
                    </a:lnTo>
                    <a:lnTo>
                      <a:pt x="0" y="8"/>
                    </a:lnTo>
                    <a:lnTo>
                      <a:pt x="0" y="0"/>
                    </a:lnTo>
                    <a:lnTo>
                      <a:pt x="35" y="2"/>
                    </a:lnTo>
                    <a:lnTo>
                      <a:pt x="62" y="2"/>
                    </a:lnTo>
                    <a:lnTo>
                      <a:pt x="80" y="4"/>
                    </a:lnTo>
                    <a:lnTo>
                      <a:pt x="94" y="4"/>
                    </a:lnTo>
                    <a:lnTo>
                      <a:pt x="105" y="6"/>
                    </a:lnTo>
                    <a:lnTo>
                      <a:pt x="113" y="8"/>
                    </a:lnTo>
                    <a:lnTo>
                      <a:pt x="121" y="10"/>
                    </a:lnTo>
                    <a:lnTo>
                      <a:pt x="129" y="12"/>
                    </a:lnTo>
                    <a:lnTo>
                      <a:pt x="129" y="14"/>
                    </a:lnTo>
                    <a:lnTo>
                      <a:pt x="129" y="17"/>
                    </a:lnTo>
                    <a:lnTo>
                      <a:pt x="129" y="19"/>
                    </a:lnTo>
                    <a:lnTo>
                      <a:pt x="131" y="2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1" name="Freeform 636"/>
              <p:cNvSpPr>
                <a:spLocks/>
              </p:cNvSpPr>
              <p:nvPr/>
            </p:nvSpPr>
            <p:spPr bwMode="auto">
              <a:xfrm>
                <a:off x="2390" y="2910"/>
                <a:ext cx="231" cy="57"/>
              </a:xfrm>
              <a:custGeom>
                <a:avLst/>
                <a:gdLst>
                  <a:gd name="T0" fmla="*/ 231 w 231"/>
                  <a:gd name="T1" fmla="*/ 47 h 57"/>
                  <a:gd name="T2" fmla="*/ 223 w 231"/>
                  <a:gd name="T3" fmla="*/ 47 h 57"/>
                  <a:gd name="T4" fmla="*/ 213 w 231"/>
                  <a:gd name="T5" fmla="*/ 45 h 57"/>
                  <a:gd name="T6" fmla="*/ 204 w 231"/>
                  <a:gd name="T7" fmla="*/ 43 h 57"/>
                  <a:gd name="T8" fmla="*/ 196 w 231"/>
                  <a:gd name="T9" fmla="*/ 41 h 57"/>
                  <a:gd name="T10" fmla="*/ 184 w 231"/>
                  <a:gd name="T11" fmla="*/ 41 h 57"/>
                  <a:gd name="T12" fmla="*/ 168 w 231"/>
                  <a:gd name="T13" fmla="*/ 39 h 57"/>
                  <a:gd name="T14" fmla="*/ 147 w 231"/>
                  <a:gd name="T15" fmla="*/ 36 h 57"/>
                  <a:gd name="T16" fmla="*/ 123 w 231"/>
                  <a:gd name="T17" fmla="*/ 34 h 57"/>
                  <a:gd name="T18" fmla="*/ 108 w 231"/>
                  <a:gd name="T19" fmla="*/ 36 h 57"/>
                  <a:gd name="T20" fmla="*/ 96 w 231"/>
                  <a:gd name="T21" fmla="*/ 41 h 57"/>
                  <a:gd name="T22" fmla="*/ 82 w 231"/>
                  <a:gd name="T23" fmla="*/ 43 h 57"/>
                  <a:gd name="T24" fmla="*/ 69 w 231"/>
                  <a:gd name="T25" fmla="*/ 45 h 57"/>
                  <a:gd name="T26" fmla="*/ 55 w 231"/>
                  <a:gd name="T27" fmla="*/ 49 h 57"/>
                  <a:gd name="T28" fmla="*/ 41 w 231"/>
                  <a:gd name="T29" fmla="*/ 51 h 57"/>
                  <a:gd name="T30" fmla="*/ 29 w 231"/>
                  <a:gd name="T31" fmla="*/ 55 h 57"/>
                  <a:gd name="T32" fmla="*/ 14 w 231"/>
                  <a:gd name="T33" fmla="*/ 57 h 57"/>
                  <a:gd name="T34" fmla="*/ 8 w 231"/>
                  <a:gd name="T35" fmla="*/ 41 h 57"/>
                  <a:gd name="T36" fmla="*/ 4 w 231"/>
                  <a:gd name="T37" fmla="*/ 30 h 57"/>
                  <a:gd name="T38" fmla="*/ 2 w 231"/>
                  <a:gd name="T39" fmla="*/ 18 h 57"/>
                  <a:gd name="T40" fmla="*/ 0 w 231"/>
                  <a:gd name="T41" fmla="*/ 2 h 57"/>
                  <a:gd name="T42" fmla="*/ 31 w 231"/>
                  <a:gd name="T43" fmla="*/ 2 h 57"/>
                  <a:gd name="T44" fmla="*/ 55 w 231"/>
                  <a:gd name="T45" fmla="*/ 0 h 57"/>
                  <a:gd name="T46" fmla="*/ 76 w 231"/>
                  <a:gd name="T47" fmla="*/ 0 h 57"/>
                  <a:gd name="T48" fmla="*/ 96 w 231"/>
                  <a:gd name="T49" fmla="*/ 2 h 57"/>
                  <a:gd name="T50" fmla="*/ 114 w 231"/>
                  <a:gd name="T51" fmla="*/ 2 h 57"/>
                  <a:gd name="T52" fmla="*/ 137 w 231"/>
                  <a:gd name="T53" fmla="*/ 4 h 57"/>
                  <a:gd name="T54" fmla="*/ 164 w 231"/>
                  <a:gd name="T55" fmla="*/ 6 h 57"/>
                  <a:gd name="T56" fmla="*/ 198 w 231"/>
                  <a:gd name="T57" fmla="*/ 8 h 57"/>
                  <a:gd name="T58" fmla="*/ 204 w 231"/>
                  <a:gd name="T59" fmla="*/ 12 h 57"/>
                  <a:gd name="T60" fmla="*/ 211 w 231"/>
                  <a:gd name="T61" fmla="*/ 16 h 57"/>
                  <a:gd name="T62" fmla="*/ 217 w 231"/>
                  <a:gd name="T63" fmla="*/ 20 h 57"/>
                  <a:gd name="T64" fmla="*/ 223 w 231"/>
                  <a:gd name="T65" fmla="*/ 24 h 57"/>
                  <a:gd name="T66" fmla="*/ 225 w 231"/>
                  <a:gd name="T67" fmla="*/ 28 h 57"/>
                  <a:gd name="T68" fmla="*/ 227 w 231"/>
                  <a:gd name="T69" fmla="*/ 34 h 57"/>
                  <a:gd name="T70" fmla="*/ 229 w 231"/>
                  <a:gd name="T71" fmla="*/ 41 h 57"/>
                  <a:gd name="T72" fmla="*/ 231 w 231"/>
                  <a:gd name="T73" fmla="*/ 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
                  <a:gd name="T112" fmla="*/ 0 h 57"/>
                  <a:gd name="T113" fmla="*/ 231 w 231"/>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 h="57">
                    <a:moveTo>
                      <a:pt x="231" y="47"/>
                    </a:moveTo>
                    <a:lnTo>
                      <a:pt x="223" y="47"/>
                    </a:lnTo>
                    <a:lnTo>
                      <a:pt x="213" y="45"/>
                    </a:lnTo>
                    <a:lnTo>
                      <a:pt x="204" y="43"/>
                    </a:lnTo>
                    <a:lnTo>
                      <a:pt x="196" y="41"/>
                    </a:lnTo>
                    <a:lnTo>
                      <a:pt x="184" y="41"/>
                    </a:lnTo>
                    <a:lnTo>
                      <a:pt x="168" y="39"/>
                    </a:lnTo>
                    <a:lnTo>
                      <a:pt x="147" y="36"/>
                    </a:lnTo>
                    <a:lnTo>
                      <a:pt x="123" y="34"/>
                    </a:lnTo>
                    <a:lnTo>
                      <a:pt x="108" y="36"/>
                    </a:lnTo>
                    <a:lnTo>
                      <a:pt x="96" y="41"/>
                    </a:lnTo>
                    <a:lnTo>
                      <a:pt x="82" y="43"/>
                    </a:lnTo>
                    <a:lnTo>
                      <a:pt x="69" y="45"/>
                    </a:lnTo>
                    <a:lnTo>
                      <a:pt x="55" y="49"/>
                    </a:lnTo>
                    <a:lnTo>
                      <a:pt x="41" y="51"/>
                    </a:lnTo>
                    <a:lnTo>
                      <a:pt x="29" y="55"/>
                    </a:lnTo>
                    <a:lnTo>
                      <a:pt x="14" y="57"/>
                    </a:lnTo>
                    <a:lnTo>
                      <a:pt x="8" y="41"/>
                    </a:lnTo>
                    <a:lnTo>
                      <a:pt x="4" y="30"/>
                    </a:lnTo>
                    <a:lnTo>
                      <a:pt x="2" y="18"/>
                    </a:lnTo>
                    <a:lnTo>
                      <a:pt x="0" y="2"/>
                    </a:lnTo>
                    <a:lnTo>
                      <a:pt x="31" y="2"/>
                    </a:lnTo>
                    <a:lnTo>
                      <a:pt x="55" y="0"/>
                    </a:lnTo>
                    <a:lnTo>
                      <a:pt x="76" y="0"/>
                    </a:lnTo>
                    <a:lnTo>
                      <a:pt x="96" y="2"/>
                    </a:lnTo>
                    <a:lnTo>
                      <a:pt x="114" y="2"/>
                    </a:lnTo>
                    <a:lnTo>
                      <a:pt x="137" y="4"/>
                    </a:lnTo>
                    <a:lnTo>
                      <a:pt x="164" y="6"/>
                    </a:lnTo>
                    <a:lnTo>
                      <a:pt x="198" y="8"/>
                    </a:lnTo>
                    <a:lnTo>
                      <a:pt x="204" y="12"/>
                    </a:lnTo>
                    <a:lnTo>
                      <a:pt x="211" y="16"/>
                    </a:lnTo>
                    <a:lnTo>
                      <a:pt x="217" y="20"/>
                    </a:lnTo>
                    <a:lnTo>
                      <a:pt x="223" y="24"/>
                    </a:lnTo>
                    <a:lnTo>
                      <a:pt x="225" y="28"/>
                    </a:lnTo>
                    <a:lnTo>
                      <a:pt x="227" y="34"/>
                    </a:lnTo>
                    <a:lnTo>
                      <a:pt x="229" y="41"/>
                    </a:lnTo>
                    <a:lnTo>
                      <a:pt x="231" y="4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2" name="Freeform 637"/>
              <p:cNvSpPr>
                <a:spLocks/>
              </p:cNvSpPr>
              <p:nvPr/>
            </p:nvSpPr>
            <p:spPr bwMode="auto">
              <a:xfrm>
                <a:off x="1697" y="3120"/>
                <a:ext cx="879" cy="79"/>
              </a:xfrm>
              <a:custGeom>
                <a:avLst/>
                <a:gdLst>
                  <a:gd name="T0" fmla="*/ 844 w 879"/>
                  <a:gd name="T1" fmla="*/ 43 h 79"/>
                  <a:gd name="T2" fmla="*/ 773 w 879"/>
                  <a:gd name="T3" fmla="*/ 45 h 79"/>
                  <a:gd name="T4" fmla="*/ 701 w 879"/>
                  <a:gd name="T5" fmla="*/ 45 h 79"/>
                  <a:gd name="T6" fmla="*/ 630 w 879"/>
                  <a:gd name="T7" fmla="*/ 47 h 79"/>
                  <a:gd name="T8" fmla="*/ 531 w 879"/>
                  <a:gd name="T9" fmla="*/ 51 h 79"/>
                  <a:gd name="T10" fmla="*/ 431 w 879"/>
                  <a:gd name="T11" fmla="*/ 57 h 79"/>
                  <a:gd name="T12" fmla="*/ 356 w 879"/>
                  <a:gd name="T13" fmla="*/ 63 h 79"/>
                  <a:gd name="T14" fmla="*/ 298 w 879"/>
                  <a:gd name="T15" fmla="*/ 65 h 79"/>
                  <a:gd name="T16" fmla="*/ 255 w 879"/>
                  <a:gd name="T17" fmla="*/ 69 h 79"/>
                  <a:gd name="T18" fmla="*/ 221 w 879"/>
                  <a:gd name="T19" fmla="*/ 71 h 79"/>
                  <a:gd name="T20" fmla="*/ 190 w 879"/>
                  <a:gd name="T21" fmla="*/ 75 h 79"/>
                  <a:gd name="T22" fmla="*/ 155 w 879"/>
                  <a:gd name="T23" fmla="*/ 77 h 79"/>
                  <a:gd name="T24" fmla="*/ 118 w 879"/>
                  <a:gd name="T25" fmla="*/ 79 h 79"/>
                  <a:gd name="T26" fmla="*/ 84 w 879"/>
                  <a:gd name="T27" fmla="*/ 79 h 79"/>
                  <a:gd name="T28" fmla="*/ 51 w 879"/>
                  <a:gd name="T29" fmla="*/ 79 h 79"/>
                  <a:gd name="T30" fmla="*/ 16 w 879"/>
                  <a:gd name="T31" fmla="*/ 77 h 79"/>
                  <a:gd name="T32" fmla="*/ 0 w 879"/>
                  <a:gd name="T33" fmla="*/ 69 h 79"/>
                  <a:gd name="T34" fmla="*/ 2 w 879"/>
                  <a:gd name="T35" fmla="*/ 55 h 79"/>
                  <a:gd name="T36" fmla="*/ 30 w 879"/>
                  <a:gd name="T37" fmla="*/ 45 h 79"/>
                  <a:gd name="T38" fmla="*/ 92 w 879"/>
                  <a:gd name="T39" fmla="*/ 41 h 79"/>
                  <a:gd name="T40" fmla="*/ 161 w 879"/>
                  <a:gd name="T41" fmla="*/ 39 h 79"/>
                  <a:gd name="T42" fmla="*/ 237 w 879"/>
                  <a:gd name="T43" fmla="*/ 36 h 79"/>
                  <a:gd name="T44" fmla="*/ 317 w 879"/>
                  <a:gd name="T45" fmla="*/ 34 h 79"/>
                  <a:gd name="T46" fmla="*/ 396 w 879"/>
                  <a:gd name="T47" fmla="*/ 34 h 79"/>
                  <a:gd name="T48" fmla="*/ 476 w 879"/>
                  <a:gd name="T49" fmla="*/ 32 h 79"/>
                  <a:gd name="T50" fmla="*/ 552 w 879"/>
                  <a:gd name="T51" fmla="*/ 32 h 79"/>
                  <a:gd name="T52" fmla="*/ 589 w 879"/>
                  <a:gd name="T53" fmla="*/ 30 h 79"/>
                  <a:gd name="T54" fmla="*/ 589 w 879"/>
                  <a:gd name="T55" fmla="*/ 24 h 79"/>
                  <a:gd name="T56" fmla="*/ 531 w 879"/>
                  <a:gd name="T57" fmla="*/ 22 h 79"/>
                  <a:gd name="T58" fmla="*/ 435 w 879"/>
                  <a:gd name="T59" fmla="*/ 22 h 79"/>
                  <a:gd name="T60" fmla="*/ 362 w 879"/>
                  <a:gd name="T61" fmla="*/ 22 h 79"/>
                  <a:gd name="T62" fmla="*/ 300 w 879"/>
                  <a:gd name="T63" fmla="*/ 22 h 79"/>
                  <a:gd name="T64" fmla="*/ 245 w 879"/>
                  <a:gd name="T65" fmla="*/ 24 h 79"/>
                  <a:gd name="T66" fmla="*/ 188 w 879"/>
                  <a:gd name="T67" fmla="*/ 26 h 79"/>
                  <a:gd name="T68" fmla="*/ 125 w 879"/>
                  <a:gd name="T69" fmla="*/ 28 h 79"/>
                  <a:gd name="T70" fmla="*/ 49 w 879"/>
                  <a:gd name="T71" fmla="*/ 30 h 79"/>
                  <a:gd name="T72" fmla="*/ 4 w 879"/>
                  <a:gd name="T73" fmla="*/ 26 h 79"/>
                  <a:gd name="T74" fmla="*/ 6 w 879"/>
                  <a:gd name="T75" fmla="*/ 16 h 79"/>
                  <a:gd name="T76" fmla="*/ 16 w 879"/>
                  <a:gd name="T77" fmla="*/ 8 h 79"/>
                  <a:gd name="T78" fmla="*/ 30 w 879"/>
                  <a:gd name="T79" fmla="*/ 6 h 79"/>
                  <a:gd name="T80" fmla="*/ 90 w 879"/>
                  <a:gd name="T81" fmla="*/ 4 h 79"/>
                  <a:gd name="T82" fmla="*/ 192 w 879"/>
                  <a:gd name="T83" fmla="*/ 2 h 79"/>
                  <a:gd name="T84" fmla="*/ 294 w 879"/>
                  <a:gd name="T85" fmla="*/ 2 h 79"/>
                  <a:gd name="T86" fmla="*/ 396 w 879"/>
                  <a:gd name="T87" fmla="*/ 0 h 79"/>
                  <a:gd name="T88" fmla="*/ 501 w 879"/>
                  <a:gd name="T89" fmla="*/ 0 h 79"/>
                  <a:gd name="T90" fmla="*/ 603 w 879"/>
                  <a:gd name="T91" fmla="*/ 0 h 79"/>
                  <a:gd name="T92" fmla="*/ 707 w 879"/>
                  <a:gd name="T93" fmla="*/ 0 h 79"/>
                  <a:gd name="T94" fmla="*/ 812 w 879"/>
                  <a:gd name="T95" fmla="*/ 0 h 79"/>
                  <a:gd name="T96" fmla="*/ 865 w 879"/>
                  <a:gd name="T97" fmla="*/ 4 h 79"/>
                  <a:gd name="T98" fmla="*/ 869 w 879"/>
                  <a:gd name="T99" fmla="*/ 12 h 79"/>
                  <a:gd name="T100" fmla="*/ 838 w 879"/>
                  <a:gd name="T101" fmla="*/ 16 h 79"/>
                  <a:gd name="T102" fmla="*/ 771 w 879"/>
                  <a:gd name="T103" fmla="*/ 18 h 79"/>
                  <a:gd name="T104" fmla="*/ 705 w 879"/>
                  <a:gd name="T105" fmla="*/ 20 h 79"/>
                  <a:gd name="T106" fmla="*/ 638 w 879"/>
                  <a:gd name="T107" fmla="*/ 22 h 79"/>
                  <a:gd name="T108" fmla="*/ 605 w 879"/>
                  <a:gd name="T109" fmla="*/ 24 h 79"/>
                  <a:gd name="T110" fmla="*/ 605 w 879"/>
                  <a:gd name="T111" fmla="*/ 30 h 79"/>
                  <a:gd name="T112" fmla="*/ 640 w 879"/>
                  <a:gd name="T113" fmla="*/ 32 h 79"/>
                  <a:gd name="T114" fmla="*/ 707 w 879"/>
                  <a:gd name="T115" fmla="*/ 32 h 79"/>
                  <a:gd name="T116" fmla="*/ 775 w 879"/>
                  <a:gd name="T117" fmla="*/ 32 h 79"/>
                  <a:gd name="T118" fmla="*/ 842 w 879"/>
                  <a:gd name="T119" fmla="*/ 32 h 79"/>
                  <a:gd name="T120" fmla="*/ 879 w 879"/>
                  <a:gd name="T121" fmla="*/ 34 h 79"/>
                  <a:gd name="T122" fmla="*/ 879 w 879"/>
                  <a:gd name="T123" fmla="*/ 41 h 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9"/>
                  <a:gd name="T187" fmla="*/ 0 h 79"/>
                  <a:gd name="T188" fmla="*/ 879 w 879"/>
                  <a:gd name="T189" fmla="*/ 79 h 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9" h="79">
                    <a:moveTo>
                      <a:pt x="879" y="43"/>
                    </a:moveTo>
                    <a:lnTo>
                      <a:pt x="844" y="43"/>
                    </a:lnTo>
                    <a:lnTo>
                      <a:pt x="807" y="45"/>
                    </a:lnTo>
                    <a:lnTo>
                      <a:pt x="773" y="45"/>
                    </a:lnTo>
                    <a:lnTo>
                      <a:pt x="736" y="45"/>
                    </a:lnTo>
                    <a:lnTo>
                      <a:pt x="701" y="45"/>
                    </a:lnTo>
                    <a:lnTo>
                      <a:pt x="664" y="45"/>
                    </a:lnTo>
                    <a:lnTo>
                      <a:pt x="630" y="47"/>
                    </a:lnTo>
                    <a:lnTo>
                      <a:pt x="593" y="47"/>
                    </a:lnTo>
                    <a:lnTo>
                      <a:pt x="531" y="51"/>
                    </a:lnTo>
                    <a:lnTo>
                      <a:pt x="478" y="55"/>
                    </a:lnTo>
                    <a:lnTo>
                      <a:pt x="431" y="57"/>
                    </a:lnTo>
                    <a:lnTo>
                      <a:pt x="390" y="59"/>
                    </a:lnTo>
                    <a:lnTo>
                      <a:pt x="356" y="63"/>
                    </a:lnTo>
                    <a:lnTo>
                      <a:pt x="325" y="65"/>
                    </a:lnTo>
                    <a:lnTo>
                      <a:pt x="298" y="65"/>
                    </a:lnTo>
                    <a:lnTo>
                      <a:pt x="276" y="67"/>
                    </a:lnTo>
                    <a:lnTo>
                      <a:pt x="255" y="69"/>
                    </a:lnTo>
                    <a:lnTo>
                      <a:pt x="237" y="71"/>
                    </a:lnTo>
                    <a:lnTo>
                      <a:pt x="221" y="71"/>
                    </a:lnTo>
                    <a:lnTo>
                      <a:pt x="204" y="73"/>
                    </a:lnTo>
                    <a:lnTo>
                      <a:pt x="190" y="75"/>
                    </a:lnTo>
                    <a:lnTo>
                      <a:pt x="172" y="75"/>
                    </a:lnTo>
                    <a:lnTo>
                      <a:pt x="155" y="77"/>
                    </a:lnTo>
                    <a:lnTo>
                      <a:pt x="135" y="79"/>
                    </a:lnTo>
                    <a:lnTo>
                      <a:pt x="118" y="79"/>
                    </a:lnTo>
                    <a:lnTo>
                      <a:pt x="102" y="79"/>
                    </a:lnTo>
                    <a:lnTo>
                      <a:pt x="84" y="79"/>
                    </a:lnTo>
                    <a:lnTo>
                      <a:pt x="67" y="79"/>
                    </a:lnTo>
                    <a:lnTo>
                      <a:pt x="51" y="79"/>
                    </a:lnTo>
                    <a:lnTo>
                      <a:pt x="35" y="79"/>
                    </a:lnTo>
                    <a:lnTo>
                      <a:pt x="16" y="77"/>
                    </a:lnTo>
                    <a:lnTo>
                      <a:pt x="0" y="77"/>
                    </a:lnTo>
                    <a:lnTo>
                      <a:pt x="0" y="69"/>
                    </a:lnTo>
                    <a:lnTo>
                      <a:pt x="2" y="61"/>
                    </a:lnTo>
                    <a:lnTo>
                      <a:pt x="2" y="55"/>
                    </a:lnTo>
                    <a:lnTo>
                      <a:pt x="2" y="47"/>
                    </a:lnTo>
                    <a:lnTo>
                      <a:pt x="30" y="45"/>
                    </a:lnTo>
                    <a:lnTo>
                      <a:pt x="59" y="43"/>
                    </a:lnTo>
                    <a:lnTo>
                      <a:pt x="92" y="41"/>
                    </a:lnTo>
                    <a:lnTo>
                      <a:pt x="127" y="41"/>
                    </a:lnTo>
                    <a:lnTo>
                      <a:pt x="161" y="39"/>
                    </a:lnTo>
                    <a:lnTo>
                      <a:pt x="198" y="39"/>
                    </a:lnTo>
                    <a:lnTo>
                      <a:pt x="237" y="36"/>
                    </a:lnTo>
                    <a:lnTo>
                      <a:pt x="276" y="36"/>
                    </a:lnTo>
                    <a:lnTo>
                      <a:pt x="317" y="34"/>
                    </a:lnTo>
                    <a:lnTo>
                      <a:pt x="356" y="34"/>
                    </a:lnTo>
                    <a:lnTo>
                      <a:pt x="396" y="34"/>
                    </a:lnTo>
                    <a:lnTo>
                      <a:pt x="435" y="32"/>
                    </a:lnTo>
                    <a:lnTo>
                      <a:pt x="476" y="32"/>
                    </a:lnTo>
                    <a:lnTo>
                      <a:pt x="515" y="32"/>
                    </a:lnTo>
                    <a:lnTo>
                      <a:pt x="552" y="32"/>
                    </a:lnTo>
                    <a:lnTo>
                      <a:pt x="589" y="32"/>
                    </a:lnTo>
                    <a:lnTo>
                      <a:pt x="589" y="30"/>
                    </a:lnTo>
                    <a:lnTo>
                      <a:pt x="589" y="26"/>
                    </a:lnTo>
                    <a:lnTo>
                      <a:pt x="589" y="24"/>
                    </a:lnTo>
                    <a:lnTo>
                      <a:pt x="589" y="22"/>
                    </a:lnTo>
                    <a:lnTo>
                      <a:pt x="531" y="22"/>
                    </a:lnTo>
                    <a:lnTo>
                      <a:pt x="480" y="22"/>
                    </a:lnTo>
                    <a:lnTo>
                      <a:pt x="435" y="22"/>
                    </a:lnTo>
                    <a:lnTo>
                      <a:pt x="396" y="22"/>
                    </a:lnTo>
                    <a:lnTo>
                      <a:pt x="362" y="22"/>
                    </a:lnTo>
                    <a:lnTo>
                      <a:pt x="329" y="22"/>
                    </a:lnTo>
                    <a:lnTo>
                      <a:pt x="300" y="22"/>
                    </a:lnTo>
                    <a:lnTo>
                      <a:pt x="272" y="24"/>
                    </a:lnTo>
                    <a:lnTo>
                      <a:pt x="245" y="24"/>
                    </a:lnTo>
                    <a:lnTo>
                      <a:pt x="217" y="24"/>
                    </a:lnTo>
                    <a:lnTo>
                      <a:pt x="188" y="26"/>
                    </a:lnTo>
                    <a:lnTo>
                      <a:pt x="157" y="26"/>
                    </a:lnTo>
                    <a:lnTo>
                      <a:pt x="125" y="28"/>
                    </a:lnTo>
                    <a:lnTo>
                      <a:pt x="90" y="28"/>
                    </a:lnTo>
                    <a:lnTo>
                      <a:pt x="49" y="30"/>
                    </a:lnTo>
                    <a:lnTo>
                      <a:pt x="2" y="32"/>
                    </a:lnTo>
                    <a:lnTo>
                      <a:pt x="4" y="26"/>
                    </a:lnTo>
                    <a:lnTo>
                      <a:pt x="6" y="20"/>
                    </a:lnTo>
                    <a:lnTo>
                      <a:pt x="6" y="16"/>
                    </a:lnTo>
                    <a:lnTo>
                      <a:pt x="8" y="10"/>
                    </a:lnTo>
                    <a:lnTo>
                      <a:pt x="16" y="8"/>
                    </a:lnTo>
                    <a:lnTo>
                      <a:pt x="24" y="6"/>
                    </a:lnTo>
                    <a:lnTo>
                      <a:pt x="30" y="6"/>
                    </a:lnTo>
                    <a:lnTo>
                      <a:pt x="39" y="4"/>
                    </a:lnTo>
                    <a:lnTo>
                      <a:pt x="90" y="4"/>
                    </a:lnTo>
                    <a:lnTo>
                      <a:pt x="141" y="2"/>
                    </a:lnTo>
                    <a:lnTo>
                      <a:pt x="192" y="2"/>
                    </a:lnTo>
                    <a:lnTo>
                      <a:pt x="243" y="2"/>
                    </a:lnTo>
                    <a:lnTo>
                      <a:pt x="294" y="2"/>
                    </a:lnTo>
                    <a:lnTo>
                      <a:pt x="345" y="0"/>
                    </a:lnTo>
                    <a:lnTo>
                      <a:pt x="396" y="0"/>
                    </a:lnTo>
                    <a:lnTo>
                      <a:pt x="448" y="0"/>
                    </a:lnTo>
                    <a:lnTo>
                      <a:pt x="501" y="0"/>
                    </a:lnTo>
                    <a:lnTo>
                      <a:pt x="552" y="0"/>
                    </a:lnTo>
                    <a:lnTo>
                      <a:pt x="603" y="0"/>
                    </a:lnTo>
                    <a:lnTo>
                      <a:pt x="654" y="0"/>
                    </a:lnTo>
                    <a:lnTo>
                      <a:pt x="707" y="0"/>
                    </a:lnTo>
                    <a:lnTo>
                      <a:pt x="758" y="0"/>
                    </a:lnTo>
                    <a:lnTo>
                      <a:pt x="812" y="0"/>
                    </a:lnTo>
                    <a:lnTo>
                      <a:pt x="863" y="0"/>
                    </a:lnTo>
                    <a:lnTo>
                      <a:pt x="865" y="4"/>
                    </a:lnTo>
                    <a:lnTo>
                      <a:pt x="867" y="8"/>
                    </a:lnTo>
                    <a:lnTo>
                      <a:pt x="869" y="12"/>
                    </a:lnTo>
                    <a:lnTo>
                      <a:pt x="871" y="16"/>
                    </a:lnTo>
                    <a:lnTo>
                      <a:pt x="838" y="16"/>
                    </a:lnTo>
                    <a:lnTo>
                      <a:pt x="803" y="18"/>
                    </a:lnTo>
                    <a:lnTo>
                      <a:pt x="771" y="18"/>
                    </a:lnTo>
                    <a:lnTo>
                      <a:pt x="738" y="18"/>
                    </a:lnTo>
                    <a:lnTo>
                      <a:pt x="705" y="20"/>
                    </a:lnTo>
                    <a:lnTo>
                      <a:pt x="673" y="20"/>
                    </a:lnTo>
                    <a:lnTo>
                      <a:pt x="638" y="22"/>
                    </a:lnTo>
                    <a:lnTo>
                      <a:pt x="605" y="22"/>
                    </a:lnTo>
                    <a:lnTo>
                      <a:pt x="605" y="24"/>
                    </a:lnTo>
                    <a:lnTo>
                      <a:pt x="605" y="26"/>
                    </a:lnTo>
                    <a:lnTo>
                      <a:pt x="605" y="30"/>
                    </a:lnTo>
                    <a:lnTo>
                      <a:pt x="605" y="32"/>
                    </a:lnTo>
                    <a:lnTo>
                      <a:pt x="640" y="32"/>
                    </a:lnTo>
                    <a:lnTo>
                      <a:pt x="673" y="32"/>
                    </a:lnTo>
                    <a:lnTo>
                      <a:pt x="707" y="32"/>
                    </a:lnTo>
                    <a:lnTo>
                      <a:pt x="742" y="32"/>
                    </a:lnTo>
                    <a:lnTo>
                      <a:pt x="775" y="32"/>
                    </a:lnTo>
                    <a:lnTo>
                      <a:pt x="810" y="32"/>
                    </a:lnTo>
                    <a:lnTo>
                      <a:pt x="842" y="32"/>
                    </a:lnTo>
                    <a:lnTo>
                      <a:pt x="877" y="32"/>
                    </a:lnTo>
                    <a:lnTo>
                      <a:pt x="879" y="34"/>
                    </a:lnTo>
                    <a:lnTo>
                      <a:pt x="879" y="36"/>
                    </a:lnTo>
                    <a:lnTo>
                      <a:pt x="879" y="41"/>
                    </a:lnTo>
                    <a:lnTo>
                      <a:pt x="879" y="4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3" name="Freeform 638"/>
              <p:cNvSpPr>
                <a:spLocks/>
              </p:cNvSpPr>
              <p:nvPr/>
            </p:nvSpPr>
            <p:spPr bwMode="auto">
              <a:xfrm>
                <a:off x="2337" y="2857"/>
                <a:ext cx="223" cy="47"/>
              </a:xfrm>
              <a:custGeom>
                <a:avLst/>
                <a:gdLst>
                  <a:gd name="T0" fmla="*/ 223 w 223"/>
                  <a:gd name="T1" fmla="*/ 36 h 47"/>
                  <a:gd name="T2" fmla="*/ 221 w 223"/>
                  <a:gd name="T3" fmla="*/ 38 h 47"/>
                  <a:gd name="T4" fmla="*/ 219 w 223"/>
                  <a:gd name="T5" fmla="*/ 38 h 47"/>
                  <a:gd name="T6" fmla="*/ 217 w 223"/>
                  <a:gd name="T7" fmla="*/ 41 h 47"/>
                  <a:gd name="T8" fmla="*/ 214 w 223"/>
                  <a:gd name="T9" fmla="*/ 43 h 47"/>
                  <a:gd name="T10" fmla="*/ 190 w 223"/>
                  <a:gd name="T11" fmla="*/ 43 h 47"/>
                  <a:gd name="T12" fmla="*/ 167 w 223"/>
                  <a:gd name="T13" fmla="*/ 43 h 47"/>
                  <a:gd name="T14" fmla="*/ 143 w 223"/>
                  <a:gd name="T15" fmla="*/ 43 h 47"/>
                  <a:gd name="T16" fmla="*/ 120 w 223"/>
                  <a:gd name="T17" fmla="*/ 43 h 47"/>
                  <a:gd name="T18" fmla="*/ 98 w 223"/>
                  <a:gd name="T19" fmla="*/ 43 h 47"/>
                  <a:gd name="T20" fmla="*/ 73 w 223"/>
                  <a:gd name="T21" fmla="*/ 45 h 47"/>
                  <a:gd name="T22" fmla="*/ 51 w 223"/>
                  <a:gd name="T23" fmla="*/ 45 h 47"/>
                  <a:gd name="T24" fmla="*/ 26 w 223"/>
                  <a:gd name="T25" fmla="*/ 47 h 47"/>
                  <a:gd name="T26" fmla="*/ 20 w 223"/>
                  <a:gd name="T27" fmla="*/ 43 h 47"/>
                  <a:gd name="T28" fmla="*/ 14 w 223"/>
                  <a:gd name="T29" fmla="*/ 38 h 47"/>
                  <a:gd name="T30" fmla="*/ 8 w 223"/>
                  <a:gd name="T31" fmla="*/ 34 h 47"/>
                  <a:gd name="T32" fmla="*/ 2 w 223"/>
                  <a:gd name="T33" fmla="*/ 28 h 47"/>
                  <a:gd name="T34" fmla="*/ 2 w 223"/>
                  <a:gd name="T35" fmla="*/ 26 h 47"/>
                  <a:gd name="T36" fmla="*/ 2 w 223"/>
                  <a:gd name="T37" fmla="*/ 24 h 47"/>
                  <a:gd name="T38" fmla="*/ 0 w 223"/>
                  <a:gd name="T39" fmla="*/ 20 h 47"/>
                  <a:gd name="T40" fmla="*/ 0 w 223"/>
                  <a:gd name="T41" fmla="*/ 16 h 47"/>
                  <a:gd name="T42" fmla="*/ 10 w 223"/>
                  <a:gd name="T43" fmla="*/ 14 h 47"/>
                  <a:gd name="T44" fmla="*/ 20 w 223"/>
                  <a:gd name="T45" fmla="*/ 12 h 47"/>
                  <a:gd name="T46" fmla="*/ 30 w 223"/>
                  <a:gd name="T47" fmla="*/ 10 h 47"/>
                  <a:gd name="T48" fmla="*/ 43 w 223"/>
                  <a:gd name="T49" fmla="*/ 8 h 47"/>
                  <a:gd name="T50" fmla="*/ 53 w 223"/>
                  <a:gd name="T51" fmla="*/ 6 h 47"/>
                  <a:gd name="T52" fmla="*/ 63 w 223"/>
                  <a:gd name="T53" fmla="*/ 4 h 47"/>
                  <a:gd name="T54" fmla="*/ 73 w 223"/>
                  <a:gd name="T55" fmla="*/ 2 h 47"/>
                  <a:gd name="T56" fmla="*/ 86 w 223"/>
                  <a:gd name="T57" fmla="*/ 0 h 47"/>
                  <a:gd name="T58" fmla="*/ 94 w 223"/>
                  <a:gd name="T59" fmla="*/ 0 h 47"/>
                  <a:gd name="T60" fmla="*/ 102 w 223"/>
                  <a:gd name="T61" fmla="*/ 0 h 47"/>
                  <a:gd name="T62" fmla="*/ 110 w 223"/>
                  <a:gd name="T63" fmla="*/ 0 h 47"/>
                  <a:gd name="T64" fmla="*/ 118 w 223"/>
                  <a:gd name="T65" fmla="*/ 0 h 47"/>
                  <a:gd name="T66" fmla="*/ 127 w 223"/>
                  <a:gd name="T67" fmla="*/ 0 h 47"/>
                  <a:gd name="T68" fmla="*/ 135 w 223"/>
                  <a:gd name="T69" fmla="*/ 0 h 47"/>
                  <a:gd name="T70" fmla="*/ 143 w 223"/>
                  <a:gd name="T71" fmla="*/ 0 h 47"/>
                  <a:gd name="T72" fmla="*/ 151 w 223"/>
                  <a:gd name="T73" fmla="*/ 0 h 47"/>
                  <a:gd name="T74" fmla="*/ 172 w 223"/>
                  <a:gd name="T75" fmla="*/ 6 h 47"/>
                  <a:gd name="T76" fmla="*/ 186 w 223"/>
                  <a:gd name="T77" fmla="*/ 10 h 47"/>
                  <a:gd name="T78" fmla="*/ 196 w 223"/>
                  <a:gd name="T79" fmla="*/ 12 h 47"/>
                  <a:gd name="T80" fmla="*/ 204 w 223"/>
                  <a:gd name="T81" fmla="*/ 16 h 47"/>
                  <a:gd name="T82" fmla="*/ 210 w 223"/>
                  <a:gd name="T83" fmla="*/ 18 h 47"/>
                  <a:gd name="T84" fmla="*/ 214 w 223"/>
                  <a:gd name="T85" fmla="*/ 20 h 47"/>
                  <a:gd name="T86" fmla="*/ 217 w 223"/>
                  <a:gd name="T87" fmla="*/ 22 h 47"/>
                  <a:gd name="T88" fmla="*/ 221 w 223"/>
                  <a:gd name="T89" fmla="*/ 26 h 47"/>
                  <a:gd name="T90" fmla="*/ 221 w 223"/>
                  <a:gd name="T91" fmla="*/ 28 h 47"/>
                  <a:gd name="T92" fmla="*/ 223 w 223"/>
                  <a:gd name="T93" fmla="*/ 30 h 47"/>
                  <a:gd name="T94" fmla="*/ 223 w 223"/>
                  <a:gd name="T95" fmla="*/ 34 h 47"/>
                  <a:gd name="T96" fmla="*/ 223 w 223"/>
                  <a:gd name="T97" fmla="*/ 36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47"/>
                  <a:gd name="T149" fmla="*/ 223 w 223"/>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47">
                    <a:moveTo>
                      <a:pt x="223" y="36"/>
                    </a:moveTo>
                    <a:lnTo>
                      <a:pt x="221" y="38"/>
                    </a:lnTo>
                    <a:lnTo>
                      <a:pt x="219" y="38"/>
                    </a:lnTo>
                    <a:lnTo>
                      <a:pt x="217" y="41"/>
                    </a:lnTo>
                    <a:lnTo>
                      <a:pt x="214" y="43"/>
                    </a:lnTo>
                    <a:lnTo>
                      <a:pt x="190" y="43"/>
                    </a:lnTo>
                    <a:lnTo>
                      <a:pt x="167" y="43"/>
                    </a:lnTo>
                    <a:lnTo>
                      <a:pt x="143" y="43"/>
                    </a:lnTo>
                    <a:lnTo>
                      <a:pt x="120" y="43"/>
                    </a:lnTo>
                    <a:lnTo>
                      <a:pt x="98" y="43"/>
                    </a:lnTo>
                    <a:lnTo>
                      <a:pt x="73" y="45"/>
                    </a:lnTo>
                    <a:lnTo>
                      <a:pt x="51" y="45"/>
                    </a:lnTo>
                    <a:lnTo>
                      <a:pt x="26" y="47"/>
                    </a:lnTo>
                    <a:lnTo>
                      <a:pt x="20" y="43"/>
                    </a:lnTo>
                    <a:lnTo>
                      <a:pt x="14" y="38"/>
                    </a:lnTo>
                    <a:lnTo>
                      <a:pt x="8" y="34"/>
                    </a:lnTo>
                    <a:lnTo>
                      <a:pt x="2" y="28"/>
                    </a:lnTo>
                    <a:lnTo>
                      <a:pt x="2" y="26"/>
                    </a:lnTo>
                    <a:lnTo>
                      <a:pt x="2" y="24"/>
                    </a:lnTo>
                    <a:lnTo>
                      <a:pt x="0" y="20"/>
                    </a:lnTo>
                    <a:lnTo>
                      <a:pt x="0" y="16"/>
                    </a:lnTo>
                    <a:lnTo>
                      <a:pt x="10" y="14"/>
                    </a:lnTo>
                    <a:lnTo>
                      <a:pt x="20" y="12"/>
                    </a:lnTo>
                    <a:lnTo>
                      <a:pt x="30" y="10"/>
                    </a:lnTo>
                    <a:lnTo>
                      <a:pt x="43" y="8"/>
                    </a:lnTo>
                    <a:lnTo>
                      <a:pt x="53" y="6"/>
                    </a:lnTo>
                    <a:lnTo>
                      <a:pt x="63" y="4"/>
                    </a:lnTo>
                    <a:lnTo>
                      <a:pt x="73" y="2"/>
                    </a:lnTo>
                    <a:lnTo>
                      <a:pt x="86" y="0"/>
                    </a:lnTo>
                    <a:lnTo>
                      <a:pt x="94" y="0"/>
                    </a:lnTo>
                    <a:lnTo>
                      <a:pt x="102" y="0"/>
                    </a:lnTo>
                    <a:lnTo>
                      <a:pt x="110" y="0"/>
                    </a:lnTo>
                    <a:lnTo>
                      <a:pt x="118" y="0"/>
                    </a:lnTo>
                    <a:lnTo>
                      <a:pt x="127" y="0"/>
                    </a:lnTo>
                    <a:lnTo>
                      <a:pt x="135" y="0"/>
                    </a:lnTo>
                    <a:lnTo>
                      <a:pt x="143" y="0"/>
                    </a:lnTo>
                    <a:lnTo>
                      <a:pt x="151" y="0"/>
                    </a:lnTo>
                    <a:lnTo>
                      <a:pt x="172" y="6"/>
                    </a:lnTo>
                    <a:lnTo>
                      <a:pt x="186" y="10"/>
                    </a:lnTo>
                    <a:lnTo>
                      <a:pt x="196" y="12"/>
                    </a:lnTo>
                    <a:lnTo>
                      <a:pt x="204" y="16"/>
                    </a:lnTo>
                    <a:lnTo>
                      <a:pt x="210" y="18"/>
                    </a:lnTo>
                    <a:lnTo>
                      <a:pt x="214" y="20"/>
                    </a:lnTo>
                    <a:lnTo>
                      <a:pt x="217" y="22"/>
                    </a:lnTo>
                    <a:lnTo>
                      <a:pt x="221" y="26"/>
                    </a:lnTo>
                    <a:lnTo>
                      <a:pt x="221" y="28"/>
                    </a:lnTo>
                    <a:lnTo>
                      <a:pt x="223" y="30"/>
                    </a:lnTo>
                    <a:lnTo>
                      <a:pt x="223" y="34"/>
                    </a:lnTo>
                    <a:lnTo>
                      <a:pt x="223" y="36"/>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4" name="Freeform 639"/>
              <p:cNvSpPr>
                <a:spLocks/>
              </p:cNvSpPr>
              <p:nvPr/>
            </p:nvSpPr>
            <p:spPr bwMode="auto">
              <a:xfrm>
                <a:off x="1901" y="3046"/>
                <a:ext cx="659" cy="70"/>
              </a:xfrm>
              <a:custGeom>
                <a:avLst/>
                <a:gdLst>
                  <a:gd name="T0" fmla="*/ 659 w 659"/>
                  <a:gd name="T1" fmla="*/ 62 h 70"/>
                  <a:gd name="T2" fmla="*/ 618 w 659"/>
                  <a:gd name="T3" fmla="*/ 62 h 70"/>
                  <a:gd name="T4" fmla="*/ 577 w 659"/>
                  <a:gd name="T5" fmla="*/ 64 h 70"/>
                  <a:gd name="T6" fmla="*/ 536 w 659"/>
                  <a:gd name="T7" fmla="*/ 64 h 70"/>
                  <a:gd name="T8" fmla="*/ 495 w 659"/>
                  <a:gd name="T9" fmla="*/ 64 h 70"/>
                  <a:gd name="T10" fmla="*/ 454 w 659"/>
                  <a:gd name="T11" fmla="*/ 66 h 70"/>
                  <a:gd name="T12" fmla="*/ 413 w 659"/>
                  <a:gd name="T13" fmla="*/ 66 h 70"/>
                  <a:gd name="T14" fmla="*/ 370 w 659"/>
                  <a:gd name="T15" fmla="*/ 66 h 70"/>
                  <a:gd name="T16" fmla="*/ 329 w 659"/>
                  <a:gd name="T17" fmla="*/ 66 h 70"/>
                  <a:gd name="T18" fmla="*/ 289 w 659"/>
                  <a:gd name="T19" fmla="*/ 68 h 70"/>
                  <a:gd name="T20" fmla="*/ 248 w 659"/>
                  <a:gd name="T21" fmla="*/ 68 h 70"/>
                  <a:gd name="T22" fmla="*/ 207 w 659"/>
                  <a:gd name="T23" fmla="*/ 68 h 70"/>
                  <a:gd name="T24" fmla="*/ 166 w 659"/>
                  <a:gd name="T25" fmla="*/ 68 h 70"/>
                  <a:gd name="T26" fmla="*/ 125 w 659"/>
                  <a:gd name="T27" fmla="*/ 68 h 70"/>
                  <a:gd name="T28" fmla="*/ 82 w 659"/>
                  <a:gd name="T29" fmla="*/ 70 h 70"/>
                  <a:gd name="T30" fmla="*/ 41 w 659"/>
                  <a:gd name="T31" fmla="*/ 70 h 70"/>
                  <a:gd name="T32" fmla="*/ 0 w 659"/>
                  <a:gd name="T33" fmla="*/ 70 h 70"/>
                  <a:gd name="T34" fmla="*/ 0 w 659"/>
                  <a:gd name="T35" fmla="*/ 66 h 70"/>
                  <a:gd name="T36" fmla="*/ 0 w 659"/>
                  <a:gd name="T37" fmla="*/ 62 h 70"/>
                  <a:gd name="T38" fmla="*/ 0 w 659"/>
                  <a:gd name="T39" fmla="*/ 59 h 70"/>
                  <a:gd name="T40" fmla="*/ 0 w 659"/>
                  <a:gd name="T41" fmla="*/ 55 h 70"/>
                  <a:gd name="T42" fmla="*/ 6 w 659"/>
                  <a:gd name="T43" fmla="*/ 55 h 70"/>
                  <a:gd name="T44" fmla="*/ 13 w 659"/>
                  <a:gd name="T45" fmla="*/ 55 h 70"/>
                  <a:gd name="T46" fmla="*/ 21 w 659"/>
                  <a:gd name="T47" fmla="*/ 55 h 70"/>
                  <a:gd name="T48" fmla="*/ 31 w 659"/>
                  <a:gd name="T49" fmla="*/ 55 h 70"/>
                  <a:gd name="T50" fmla="*/ 41 w 659"/>
                  <a:gd name="T51" fmla="*/ 55 h 70"/>
                  <a:gd name="T52" fmla="*/ 58 w 659"/>
                  <a:gd name="T53" fmla="*/ 55 h 70"/>
                  <a:gd name="T54" fmla="*/ 78 w 659"/>
                  <a:gd name="T55" fmla="*/ 55 h 70"/>
                  <a:gd name="T56" fmla="*/ 102 w 659"/>
                  <a:gd name="T57" fmla="*/ 55 h 70"/>
                  <a:gd name="T58" fmla="*/ 133 w 659"/>
                  <a:gd name="T59" fmla="*/ 53 h 70"/>
                  <a:gd name="T60" fmla="*/ 170 w 659"/>
                  <a:gd name="T61" fmla="*/ 53 h 70"/>
                  <a:gd name="T62" fmla="*/ 217 w 659"/>
                  <a:gd name="T63" fmla="*/ 51 h 70"/>
                  <a:gd name="T64" fmla="*/ 270 w 659"/>
                  <a:gd name="T65" fmla="*/ 49 h 70"/>
                  <a:gd name="T66" fmla="*/ 336 w 659"/>
                  <a:gd name="T67" fmla="*/ 47 h 70"/>
                  <a:gd name="T68" fmla="*/ 409 w 659"/>
                  <a:gd name="T69" fmla="*/ 43 h 70"/>
                  <a:gd name="T70" fmla="*/ 495 w 659"/>
                  <a:gd name="T71" fmla="*/ 41 h 70"/>
                  <a:gd name="T72" fmla="*/ 593 w 659"/>
                  <a:gd name="T73" fmla="*/ 37 h 70"/>
                  <a:gd name="T74" fmla="*/ 593 w 659"/>
                  <a:gd name="T75" fmla="*/ 25 h 70"/>
                  <a:gd name="T76" fmla="*/ 589 w 659"/>
                  <a:gd name="T77" fmla="*/ 17 h 70"/>
                  <a:gd name="T78" fmla="*/ 587 w 659"/>
                  <a:gd name="T79" fmla="*/ 9 h 70"/>
                  <a:gd name="T80" fmla="*/ 585 w 659"/>
                  <a:gd name="T81" fmla="*/ 0 h 70"/>
                  <a:gd name="T82" fmla="*/ 599 w 659"/>
                  <a:gd name="T83" fmla="*/ 0 h 70"/>
                  <a:gd name="T84" fmla="*/ 614 w 659"/>
                  <a:gd name="T85" fmla="*/ 2 h 70"/>
                  <a:gd name="T86" fmla="*/ 628 w 659"/>
                  <a:gd name="T87" fmla="*/ 4 h 70"/>
                  <a:gd name="T88" fmla="*/ 642 w 659"/>
                  <a:gd name="T89" fmla="*/ 6 h 70"/>
                  <a:gd name="T90" fmla="*/ 646 w 659"/>
                  <a:gd name="T91" fmla="*/ 11 h 70"/>
                  <a:gd name="T92" fmla="*/ 648 w 659"/>
                  <a:gd name="T93" fmla="*/ 15 h 70"/>
                  <a:gd name="T94" fmla="*/ 653 w 659"/>
                  <a:gd name="T95" fmla="*/ 21 h 70"/>
                  <a:gd name="T96" fmla="*/ 657 w 659"/>
                  <a:gd name="T97" fmla="*/ 25 h 70"/>
                  <a:gd name="T98" fmla="*/ 657 w 659"/>
                  <a:gd name="T99" fmla="*/ 33 h 70"/>
                  <a:gd name="T100" fmla="*/ 657 w 659"/>
                  <a:gd name="T101" fmla="*/ 43 h 70"/>
                  <a:gd name="T102" fmla="*/ 657 w 659"/>
                  <a:gd name="T103" fmla="*/ 51 h 70"/>
                  <a:gd name="T104" fmla="*/ 659 w 659"/>
                  <a:gd name="T105" fmla="*/ 62 h 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9"/>
                  <a:gd name="T160" fmla="*/ 0 h 70"/>
                  <a:gd name="T161" fmla="*/ 659 w 659"/>
                  <a:gd name="T162" fmla="*/ 70 h 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9" h="70">
                    <a:moveTo>
                      <a:pt x="659" y="62"/>
                    </a:moveTo>
                    <a:lnTo>
                      <a:pt x="618" y="62"/>
                    </a:lnTo>
                    <a:lnTo>
                      <a:pt x="577" y="64"/>
                    </a:lnTo>
                    <a:lnTo>
                      <a:pt x="536" y="64"/>
                    </a:lnTo>
                    <a:lnTo>
                      <a:pt x="495" y="64"/>
                    </a:lnTo>
                    <a:lnTo>
                      <a:pt x="454" y="66"/>
                    </a:lnTo>
                    <a:lnTo>
                      <a:pt x="413" y="66"/>
                    </a:lnTo>
                    <a:lnTo>
                      <a:pt x="370" y="66"/>
                    </a:lnTo>
                    <a:lnTo>
                      <a:pt x="329" y="66"/>
                    </a:lnTo>
                    <a:lnTo>
                      <a:pt x="289" y="68"/>
                    </a:lnTo>
                    <a:lnTo>
                      <a:pt x="248" y="68"/>
                    </a:lnTo>
                    <a:lnTo>
                      <a:pt x="207" y="68"/>
                    </a:lnTo>
                    <a:lnTo>
                      <a:pt x="166" y="68"/>
                    </a:lnTo>
                    <a:lnTo>
                      <a:pt x="125" y="68"/>
                    </a:lnTo>
                    <a:lnTo>
                      <a:pt x="82" y="70"/>
                    </a:lnTo>
                    <a:lnTo>
                      <a:pt x="41" y="70"/>
                    </a:lnTo>
                    <a:lnTo>
                      <a:pt x="0" y="70"/>
                    </a:lnTo>
                    <a:lnTo>
                      <a:pt x="0" y="66"/>
                    </a:lnTo>
                    <a:lnTo>
                      <a:pt x="0" y="62"/>
                    </a:lnTo>
                    <a:lnTo>
                      <a:pt x="0" y="59"/>
                    </a:lnTo>
                    <a:lnTo>
                      <a:pt x="0" y="55"/>
                    </a:lnTo>
                    <a:lnTo>
                      <a:pt x="6" y="55"/>
                    </a:lnTo>
                    <a:lnTo>
                      <a:pt x="13" y="55"/>
                    </a:lnTo>
                    <a:lnTo>
                      <a:pt x="21" y="55"/>
                    </a:lnTo>
                    <a:lnTo>
                      <a:pt x="31" y="55"/>
                    </a:lnTo>
                    <a:lnTo>
                      <a:pt x="41" y="55"/>
                    </a:lnTo>
                    <a:lnTo>
                      <a:pt x="58" y="55"/>
                    </a:lnTo>
                    <a:lnTo>
                      <a:pt x="78" y="55"/>
                    </a:lnTo>
                    <a:lnTo>
                      <a:pt x="102" y="55"/>
                    </a:lnTo>
                    <a:lnTo>
                      <a:pt x="133" y="53"/>
                    </a:lnTo>
                    <a:lnTo>
                      <a:pt x="170" y="53"/>
                    </a:lnTo>
                    <a:lnTo>
                      <a:pt x="217" y="51"/>
                    </a:lnTo>
                    <a:lnTo>
                      <a:pt x="270" y="49"/>
                    </a:lnTo>
                    <a:lnTo>
                      <a:pt x="336" y="47"/>
                    </a:lnTo>
                    <a:lnTo>
                      <a:pt x="409" y="43"/>
                    </a:lnTo>
                    <a:lnTo>
                      <a:pt x="495" y="41"/>
                    </a:lnTo>
                    <a:lnTo>
                      <a:pt x="593" y="37"/>
                    </a:lnTo>
                    <a:lnTo>
                      <a:pt x="593" y="25"/>
                    </a:lnTo>
                    <a:lnTo>
                      <a:pt x="589" y="17"/>
                    </a:lnTo>
                    <a:lnTo>
                      <a:pt x="587" y="9"/>
                    </a:lnTo>
                    <a:lnTo>
                      <a:pt x="585" y="0"/>
                    </a:lnTo>
                    <a:lnTo>
                      <a:pt x="599" y="0"/>
                    </a:lnTo>
                    <a:lnTo>
                      <a:pt x="614" y="2"/>
                    </a:lnTo>
                    <a:lnTo>
                      <a:pt x="628" y="4"/>
                    </a:lnTo>
                    <a:lnTo>
                      <a:pt x="642" y="6"/>
                    </a:lnTo>
                    <a:lnTo>
                      <a:pt x="646" y="11"/>
                    </a:lnTo>
                    <a:lnTo>
                      <a:pt x="648" y="15"/>
                    </a:lnTo>
                    <a:lnTo>
                      <a:pt x="653" y="21"/>
                    </a:lnTo>
                    <a:lnTo>
                      <a:pt x="657" y="25"/>
                    </a:lnTo>
                    <a:lnTo>
                      <a:pt x="657" y="33"/>
                    </a:lnTo>
                    <a:lnTo>
                      <a:pt x="657" y="43"/>
                    </a:lnTo>
                    <a:lnTo>
                      <a:pt x="657" y="51"/>
                    </a:lnTo>
                    <a:lnTo>
                      <a:pt x="659" y="6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5" name="Freeform 640"/>
              <p:cNvSpPr>
                <a:spLocks/>
              </p:cNvSpPr>
              <p:nvPr/>
            </p:nvSpPr>
            <p:spPr bwMode="auto">
              <a:xfrm>
                <a:off x="2116" y="2747"/>
                <a:ext cx="427" cy="116"/>
              </a:xfrm>
              <a:custGeom>
                <a:avLst/>
                <a:gdLst>
                  <a:gd name="T0" fmla="*/ 417 w 427"/>
                  <a:gd name="T1" fmla="*/ 106 h 116"/>
                  <a:gd name="T2" fmla="*/ 395 w 427"/>
                  <a:gd name="T3" fmla="*/ 104 h 116"/>
                  <a:gd name="T4" fmla="*/ 374 w 427"/>
                  <a:gd name="T5" fmla="*/ 100 h 116"/>
                  <a:gd name="T6" fmla="*/ 352 w 427"/>
                  <a:gd name="T7" fmla="*/ 98 h 116"/>
                  <a:gd name="T8" fmla="*/ 296 w 427"/>
                  <a:gd name="T9" fmla="*/ 104 h 116"/>
                  <a:gd name="T10" fmla="*/ 235 w 427"/>
                  <a:gd name="T11" fmla="*/ 112 h 116"/>
                  <a:gd name="T12" fmla="*/ 202 w 427"/>
                  <a:gd name="T13" fmla="*/ 116 h 116"/>
                  <a:gd name="T14" fmla="*/ 182 w 427"/>
                  <a:gd name="T15" fmla="*/ 116 h 116"/>
                  <a:gd name="T16" fmla="*/ 135 w 427"/>
                  <a:gd name="T17" fmla="*/ 104 h 116"/>
                  <a:gd name="T18" fmla="*/ 86 w 427"/>
                  <a:gd name="T19" fmla="*/ 87 h 116"/>
                  <a:gd name="T20" fmla="*/ 53 w 427"/>
                  <a:gd name="T21" fmla="*/ 77 h 116"/>
                  <a:gd name="T22" fmla="*/ 20 w 427"/>
                  <a:gd name="T23" fmla="*/ 69 h 116"/>
                  <a:gd name="T24" fmla="*/ 0 w 427"/>
                  <a:gd name="T25" fmla="*/ 63 h 116"/>
                  <a:gd name="T26" fmla="*/ 0 w 427"/>
                  <a:gd name="T27" fmla="*/ 57 h 116"/>
                  <a:gd name="T28" fmla="*/ 10 w 427"/>
                  <a:gd name="T29" fmla="*/ 51 h 116"/>
                  <a:gd name="T30" fmla="*/ 20 w 427"/>
                  <a:gd name="T31" fmla="*/ 47 h 116"/>
                  <a:gd name="T32" fmla="*/ 37 w 427"/>
                  <a:gd name="T33" fmla="*/ 36 h 116"/>
                  <a:gd name="T34" fmla="*/ 59 w 427"/>
                  <a:gd name="T35" fmla="*/ 24 h 116"/>
                  <a:gd name="T36" fmla="*/ 80 w 427"/>
                  <a:gd name="T37" fmla="*/ 16 h 116"/>
                  <a:gd name="T38" fmla="*/ 96 w 427"/>
                  <a:gd name="T39" fmla="*/ 12 h 116"/>
                  <a:gd name="T40" fmla="*/ 112 w 427"/>
                  <a:gd name="T41" fmla="*/ 6 h 116"/>
                  <a:gd name="T42" fmla="*/ 131 w 427"/>
                  <a:gd name="T43" fmla="*/ 2 h 116"/>
                  <a:gd name="T44" fmla="*/ 151 w 427"/>
                  <a:gd name="T45" fmla="*/ 0 h 116"/>
                  <a:gd name="T46" fmla="*/ 172 w 427"/>
                  <a:gd name="T47" fmla="*/ 0 h 116"/>
                  <a:gd name="T48" fmla="*/ 190 w 427"/>
                  <a:gd name="T49" fmla="*/ 2 h 116"/>
                  <a:gd name="T50" fmla="*/ 217 w 427"/>
                  <a:gd name="T51" fmla="*/ 6 h 116"/>
                  <a:gd name="T52" fmla="*/ 254 w 427"/>
                  <a:gd name="T53" fmla="*/ 16 h 116"/>
                  <a:gd name="T54" fmla="*/ 288 w 427"/>
                  <a:gd name="T55" fmla="*/ 28 h 116"/>
                  <a:gd name="T56" fmla="*/ 323 w 427"/>
                  <a:gd name="T57" fmla="*/ 40 h 116"/>
                  <a:gd name="T58" fmla="*/ 356 w 427"/>
                  <a:gd name="T59" fmla="*/ 55 h 116"/>
                  <a:gd name="T60" fmla="*/ 386 w 427"/>
                  <a:gd name="T61" fmla="*/ 69 h 116"/>
                  <a:gd name="T62" fmla="*/ 411 w 427"/>
                  <a:gd name="T63" fmla="*/ 85 h 116"/>
                  <a:gd name="T64" fmla="*/ 425 w 427"/>
                  <a:gd name="T65" fmla="*/ 95 h 116"/>
                  <a:gd name="T66" fmla="*/ 427 w 427"/>
                  <a:gd name="T67" fmla="*/ 10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7"/>
                  <a:gd name="T103" fmla="*/ 0 h 116"/>
                  <a:gd name="T104" fmla="*/ 427 w 427"/>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7" h="116">
                    <a:moveTo>
                      <a:pt x="427" y="108"/>
                    </a:moveTo>
                    <a:lnTo>
                      <a:pt x="417" y="106"/>
                    </a:lnTo>
                    <a:lnTo>
                      <a:pt x="407" y="106"/>
                    </a:lnTo>
                    <a:lnTo>
                      <a:pt x="395" y="104"/>
                    </a:lnTo>
                    <a:lnTo>
                      <a:pt x="384" y="102"/>
                    </a:lnTo>
                    <a:lnTo>
                      <a:pt x="374" y="100"/>
                    </a:lnTo>
                    <a:lnTo>
                      <a:pt x="364" y="100"/>
                    </a:lnTo>
                    <a:lnTo>
                      <a:pt x="352" y="98"/>
                    </a:lnTo>
                    <a:lnTo>
                      <a:pt x="341" y="98"/>
                    </a:lnTo>
                    <a:lnTo>
                      <a:pt x="296" y="104"/>
                    </a:lnTo>
                    <a:lnTo>
                      <a:pt x="260" y="108"/>
                    </a:lnTo>
                    <a:lnTo>
                      <a:pt x="235" y="112"/>
                    </a:lnTo>
                    <a:lnTo>
                      <a:pt x="217" y="114"/>
                    </a:lnTo>
                    <a:lnTo>
                      <a:pt x="202" y="116"/>
                    </a:lnTo>
                    <a:lnTo>
                      <a:pt x="192" y="116"/>
                    </a:lnTo>
                    <a:lnTo>
                      <a:pt x="182" y="116"/>
                    </a:lnTo>
                    <a:lnTo>
                      <a:pt x="172" y="116"/>
                    </a:lnTo>
                    <a:lnTo>
                      <a:pt x="135" y="104"/>
                    </a:lnTo>
                    <a:lnTo>
                      <a:pt x="108" y="93"/>
                    </a:lnTo>
                    <a:lnTo>
                      <a:pt x="86" y="87"/>
                    </a:lnTo>
                    <a:lnTo>
                      <a:pt x="69" y="81"/>
                    </a:lnTo>
                    <a:lnTo>
                      <a:pt x="53" y="77"/>
                    </a:lnTo>
                    <a:lnTo>
                      <a:pt x="39" y="73"/>
                    </a:lnTo>
                    <a:lnTo>
                      <a:pt x="20" y="69"/>
                    </a:lnTo>
                    <a:lnTo>
                      <a:pt x="0" y="65"/>
                    </a:lnTo>
                    <a:lnTo>
                      <a:pt x="0" y="63"/>
                    </a:lnTo>
                    <a:lnTo>
                      <a:pt x="0" y="61"/>
                    </a:lnTo>
                    <a:lnTo>
                      <a:pt x="0" y="57"/>
                    </a:lnTo>
                    <a:lnTo>
                      <a:pt x="0" y="53"/>
                    </a:lnTo>
                    <a:lnTo>
                      <a:pt x="10" y="51"/>
                    </a:lnTo>
                    <a:lnTo>
                      <a:pt x="16" y="49"/>
                    </a:lnTo>
                    <a:lnTo>
                      <a:pt x="20" y="47"/>
                    </a:lnTo>
                    <a:lnTo>
                      <a:pt x="27" y="40"/>
                    </a:lnTo>
                    <a:lnTo>
                      <a:pt x="37" y="36"/>
                    </a:lnTo>
                    <a:lnTo>
                      <a:pt x="49" y="30"/>
                    </a:lnTo>
                    <a:lnTo>
                      <a:pt x="59" y="24"/>
                    </a:lnTo>
                    <a:lnTo>
                      <a:pt x="72" y="18"/>
                    </a:lnTo>
                    <a:lnTo>
                      <a:pt x="80" y="16"/>
                    </a:lnTo>
                    <a:lnTo>
                      <a:pt x="88" y="14"/>
                    </a:lnTo>
                    <a:lnTo>
                      <a:pt x="96" y="12"/>
                    </a:lnTo>
                    <a:lnTo>
                      <a:pt x="104" y="8"/>
                    </a:lnTo>
                    <a:lnTo>
                      <a:pt x="112" y="6"/>
                    </a:lnTo>
                    <a:lnTo>
                      <a:pt x="121" y="4"/>
                    </a:lnTo>
                    <a:lnTo>
                      <a:pt x="131" y="2"/>
                    </a:lnTo>
                    <a:lnTo>
                      <a:pt x="139" y="0"/>
                    </a:lnTo>
                    <a:lnTo>
                      <a:pt x="151" y="0"/>
                    </a:lnTo>
                    <a:lnTo>
                      <a:pt x="161" y="0"/>
                    </a:lnTo>
                    <a:lnTo>
                      <a:pt x="172" y="0"/>
                    </a:lnTo>
                    <a:lnTo>
                      <a:pt x="180" y="2"/>
                    </a:lnTo>
                    <a:lnTo>
                      <a:pt x="190" y="2"/>
                    </a:lnTo>
                    <a:lnTo>
                      <a:pt x="202" y="4"/>
                    </a:lnTo>
                    <a:lnTo>
                      <a:pt x="217" y="6"/>
                    </a:lnTo>
                    <a:lnTo>
                      <a:pt x="237" y="10"/>
                    </a:lnTo>
                    <a:lnTo>
                      <a:pt x="254" y="16"/>
                    </a:lnTo>
                    <a:lnTo>
                      <a:pt x="272" y="22"/>
                    </a:lnTo>
                    <a:lnTo>
                      <a:pt x="288" y="28"/>
                    </a:lnTo>
                    <a:lnTo>
                      <a:pt x="305" y="34"/>
                    </a:lnTo>
                    <a:lnTo>
                      <a:pt x="323" y="40"/>
                    </a:lnTo>
                    <a:lnTo>
                      <a:pt x="339" y="47"/>
                    </a:lnTo>
                    <a:lnTo>
                      <a:pt x="356" y="55"/>
                    </a:lnTo>
                    <a:lnTo>
                      <a:pt x="372" y="61"/>
                    </a:lnTo>
                    <a:lnTo>
                      <a:pt x="386" y="69"/>
                    </a:lnTo>
                    <a:lnTo>
                      <a:pt x="399" y="77"/>
                    </a:lnTo>
                    <a:lnTo>
                      <a:pt x="411" y="85"/>
                    </a:lnTo>
                    <a:lnTo>
                      <a:pt x="423" y="91"/>
                    </a:lnTo>
                    <a:lnTo>
                      <a:pt x="425" y="95"/>
                    </a:lnTo>
                    <a:lnTo>
                      <a:pt x="427" y="100"/>
                    </a:lnTo>
                    <a:lnTo>
                      <a:pt x="427" y="104"/>
                    </a:lnTo>
                    <a:lnTo>
                      <a:pt x="427" y="108"/>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6" name="Freeform 641"/>
              <p:cNvSpPr>
                <a:spLocks/>
              </p:cNvSpPr>
              <p:nvPr/>
            </p:nvSpPr>
            <p:spPr bwMode="auto">
              <a:xfrm>
                <a:off x="1858" y="3044"/>
                <a:ext cx="616" cy="49"/>
              </a:xfrm>
              <a:custGeom>
                <a:avLst/>
                <a:gdLst>
                  <a:gd name="T0" fmla="*/ 616 w 616"/>
                  <a:gd name="T1" fmla="*/ 31 h 49"/>
                  <a:gd name="T2" fmla="*/ 573 w 616"/>
                  <a:gd name="T3" fmla="*/ 33 h 49"/>
                  <a:gd name="T4" fmla="*/ 532 w 616"/>
                  <a:gd name="T5" fmla="*/ 33 h 49"/>
                  <a:gd name="T6" fmla="*/ 493 w 616"/>
                  <a:gd name="T7" fmla="*/ 35 h 49"/>
                  <a:gd name="T8" fmla="*/ 456 w 616"/>
                  <a:gd name="T9" fmla="*/ 35 h 49"/>
                  <a:gd name="T10" fmla="*/ 422 w 616"/>
                  <a:gd name="T11" fmla="*/ 37 h 49"/>
                  <a:gd name="T12" fmla="*/ 389 w 616"/>
                  <a:gd name="T13" fmla="*/ 37 h 49"/>
                  <a:gd name="T14" fmla="*/ 358 w 616"/>
                  <a:gd name="T15" fmla="*/ 39 h 49"/>
                  <a:gd name="T16" fmla="*/ 330 w 616"/>
                  <a:gd name="T17" fmla="*/ 39 h 49"/>
                  <a:gd name="T18" fmla="*/ 303 w 616"/>
                  <a:gd name="T19" fmla="*/ 39 h 49"/>
                  <a:gd name="T20" fmla="*/ 280 w 616"/>
                  <a:gd name="T21" fmla="*/ 41 h 49"/>
                  <a:gd name="T22" fmla="*/ 258 w 616"/>
                  <a:gd name="T23" fmla="*/ 41 h 49"/>
                  <a:gd name="T24" fmla="*/ 240 w 616"/>
                  <a:gd name="T25" fmla="*/ 41 h 49"/>
                  <a:gd name="T26" fmla="*/ 223 w 616"/>
                  <a:gd name="T27" fmla="*/ 43 h 49"/>
                  <a:gd name="T28" fmla="*/ 209 w 616"/>
                  <a:gd name="T29" fmla="*/ 43 h 49"/>
                  <a:gd name="T30" fmla="*/ 197 w 616"/>
                  <a:gd name="T31" fmla="*/ 43 h 49"/>
                  <a:gd name="T32" fmla="*/ 188 w 616"/>
                  <a:gd name="T33" fmla="*/ 45 h 49"/>
                  <a:gd name="T34" fmla="*/ 166 w 616"/>
                  <a:gd name="T35" fmla="*/ 45 h 49"/>
                  <a:gd name="T36" fmla="*/ 143 w 616"/>
                  <a:gd name="T37" fmla="*/ 47 h 49"/>
                  <a:gd name="T38" fmla="*/ 119 w 616"/>
                  <a:gd name="T39" fmla="*/ 47 h 49"/>
                  <a:gd name="T40" fmla="*/ 96 w 616"/>
                  <a:gd name="T41" fmla="*/ 47 h 49"/>
                  <a:gd name="T42" fmla="*/ 74 w 616"/>
                  <a:gd name="T43" fmla="*/ 49 h 49"/>
                  <a:gd name="T44" fmla="*/ 51 w 616"/>
                  <a:gd name="T45" fmla="*/ 49 h 49"/>
                  <a:gd name="T46" fmla="*/ 27 w 616"/>
                  <a:gd name="T47" fmla="*/ 49 h 49"/>
                  <a:gd name="T48" fmla="*/ 4 w 616"/>
                  <a:gd name="T49" fmla="*/ 49 h 49"/>
                  <a:gd name="T50" fmla="*/ 2 w 616"/>
                  <a:gd name="T51" fmla="*/ 41 h 49"/>
                  <a:gd name="T52" fmla="*/ 2 w 616"/>
                  <a:gd name="T53" fmla="*/ 33 h 49"/>
                  <a:gd name="T54" fmla="*/ 0 w 616"/>
                  <a:gd name="T55" fmla="*/ 25 h 49"/>
                  <a:gd name="T56" fmla="*/ 0 w 616"/>
                  <a:gd name="T57" fmla="*/ 19 h 49"/>
                  <a:gd name="T58" fmla="*/ 25 w 616"/>
                  <a:gd name="T59" fmla="*/ 19 h 49"/>
                  <a:gd name="T60" fmla="*/ 45 w 616"/>
                  <a:gd name="T61" fmla="*/ 19 h 49"/>
                  <a:gd name="T62" fmla="*/ 66 w 616"/>
                  <a:gd name="T63" fmla="*/ 19 h 49"/>
                  <a:gd name="T64" fmla="*/ 86 w 616"/>
                  <a:gd name="T65" fmla="*/ 19 h 49"/>
                  <a:gd name="T66" fmla="*/ 107 w 616"/>
                  <a:gd name="T67" fmla="*/ 19 h 49"/>
                  <a:gd name="T68" fmla="*/ 127 w 616"/>
                  <a:gd name="T69" fmla="*/ 19 h 49"/>
                  <a:gd name="T70" fmla="*/ 150 w 616"/>
                  <a:gd name="T71" fmla="*/ 17 h 49"/>
                  <a:gd name="T72" fmla="*/ 176 w 616"/>
                  <a:gd name="T73" fmla="*/ 17 h 49"/>
                  <a:gd name="T74" fmla="*/ 207 w 616"/>
                  <a:gd name="T75" fmla="*/ 15 h 49"/>
                  <a:gd name="T76" fmla="*/ 242 w 616"/>
                  <a:gd name="T77" fmla="*/ 15 h 49"/>
                  <a:gd name="T78" fmla="*/ 282 w 616"/>
                  <a:gd name="T79" fmla="*/ 13 h 49"/>
                  <a:gd name="T80" fmla="*/ 330 w 616"/>
                  <a:gd name="T81" fmla="*/ 11 h 49"/>
                  <a:gd name="T82" fmla="*/ 385 w 616"/>
                  <a:gd name="T83" fmla="*/ 8 h 49"/>
                  <a:gd name="T84" fmla="*/ 448 w 616"/>
                  <a:gd name="T85" fmla="*/ 6 h 49"/>
                  <a:gd name="T86" fmla="*/ 520 w 616"/>
                  <a:gd name="T87" fmla="*/ 4 h 49"/>
                  <a:gd name="T88" fmla="*/ 601 w 616"/>
                  <a:gd name="T89" fmla="*/ 0 h 49"/>
                  <a:gd name="T90" fmla="*/ 604 w 616"/>
                  <a:gd name="T91" fmla="*/ 2 h 49"/>
                  <a:gd name="T92" fmla="*/ 606 w 616"/>
                  <a:gd name="T93" fmla="*/ 4 h 49"/>
                  <a:gd name="T94" fmla="*/ 610 w 616"/>
                  <a:gd name="T95" fmla="*/ 6 h 49"/>
                  <a:gd name="T96" fmla="*/ 614 w 616"/>
                  <a:gd name="T97" fmla="*/ 8 h 49"/>
                  <a:gd name="T98" fmla="*/ 614 w 616"/>
                  <a:gd name="T99" fmla="*/ 13 h 49"/>
                  <a:gd name="T100" fmla="*/ 614 w 616"/>
                  <a:gd name="T101" fmla="*/ 19 h 49"/>
                  <a:gd name="T102" fmla="*/ 614 w 616"/>
                  <a:gd name="T103" fmla="*/ 25 h 49"/>
                  <a:gd name="T104" fmla="*/ 616 w 616"/>
                  <a:gd name="T105" fmla="*/ 31 h 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6"/>
                  <a:gd name="T160" fmla="*/ 0 h 49"/>
                  <a:gd name="T161" fmla="*/ 616 w 616"/>
                  <a:gd name="T162" fmla="*/ 49 h 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6" h="49">
                    <a:moveTo>
                      <a:pt x="616" y="31"/>
                    </a:moveTo>
                    <a:lnTo>
                      <a:pt x="573" y="33"/>
                    </a:lnTo>
                    <a:lnTo>
                      <a:pt x="532" y="33"/>
                    </a:lnTo>
                    <a:lnTo>
                      <a:pt x="493" y="35"/>
                    </a:lnTo>
                    <a:lnTo>
                      <a:pt x="456" y="35"/>
                    </a:lnTo>
                    <a:lnTo>
                      <a:pt x="422" y="37"/>
                    </a:lnTo>
                    <a:lnTo>
                      <a:pt x="389" y="37"/>
                    </a:lnTo>
                    <a:lnTo>
                      <a:pt x="358" y="39"/>
                    </a:lnTo>
                    <a:lnTo>
                      <a:pt x="330" y="39"/>
                    </a:lnTo>
                    <a:lnTo>
                      <a:pt x="303" y="39"/>
                    </a:lnTo>
                    <a:lnTo>
                      <a:pt x="280" y="41"/>
                    </a:lnTo>
                    <a:lnTo>
                      <a:pt x="258" y="41"/>
                    </a:lnTo>
                    <a:lnTo>
                      <a:pt x="240" y="41"/>
                    </a:lnTo>
                    <a:lnTo>
                      <a:pt x="223" y="43"/>
                    </a:lnTo>
                    <a:lnTo>
                      <a:pt x="209" y="43"/>
                    </a:lnTo>
                    <a:lnTo>
                      <a:pt x="197" y="43"/>
                    </a:lnTo>
                    <a:lnTo>
                      <a:pt x="188" y="45"/>
                    </a:lnTo>
                    <a:lnTo>
                      <a:pt x="166" y="45"/>
                    </a:lnTo>
                    <a:lnTo>
                      <a:pt x="143" y="47"/>
                    </a:lnTo>
                    <a:lnTo>
                      <a:pt x="119" y="47"/>
                    </a:lnTo>
                    <a:lnTo>
                      <a:pt x="96" y="47"/>
                    </a:lnTo>
                    <a:lnTo>
                      <a:pt x="74" y="49"/>
                    </a:lnTo>
                    <a:lnTo>
                      <a:pt x="51" y="49"/>
                    </a:lnTo>
                    <a:lnTo>
                      <a:pt x="27" y="49"/>
                    </a:lnTo>
                    <a:lnTo>
                      <a:pt x="4" y="49"/>
                    </a:lnTo>
                    <a:lnTo>
                      <a:pt x="2" y="41"/>
                    </a:lnTo>
                    <a:lnTo>
                      <a:pt x="2" y="33"/>
                    </a:lnTo>
                    <a:lnTo>
                      <a:pt x="0" y="25"/>
                    </a:lnTo>
                    <a:lnTo>
                      <a:pt x="0" y="19"/>
                    </a:lnTo>
                    <a:lnTo>
                      <a:pt x="25" y="19"/>
                    </a:lnTo>
                    <a:lnTo>
                      <a:pt x="45" y="19"/>
                    </a:lnTo>
                    <a:lnTo>
                      <a:pt x="66" y="19"/>
                    </a:lnTo>
                    <a:lnTo>
                      <a:pt x="86" y="19"/>
                    </a:lnTo>
                    <a:lnTo>
                      <a:pt x="107" y="19"/>
                    </a:lnTo>
                    <a:lnTo>
                      <a:pt x="127" y="19"/>
                    </a:lnTo>
                    <a:lnTo>
                      <a:pt x="150" y="17"/>
                    </a:lnTo>
                    <a:lnTo>
                      <a:pt x="176" y="17"/>
                    </a:lnTo>
                    <a:lnTo>
                      <a:pt x="207" y="15"/>
                    </a:lnTo>
                    <a:lnTo>
                      <a:pt x="242" y="15"/>
                    </a:lnTo>
                    <a:lnTo>
                      <a:pt x="282" y="13"/>
                    </a:lnTo>
                    <a:lnTo>
                      <a:pt x="330" y="11"/>
                    </a:lnTo>
                    <a:lnTo>
                      <a:pt x="385" y="8"/>
                    </a:lnTo>
                    <a:lnTo>
                      <a:pt x="448" y="6"/>
                    </a:lnTo>
                    <a:lnTo>
                      <a:pt x="520" y="4"/>
                    </a:lnTo>
                    <a:lnTo>
                      <a:pt x="601" y="0"/>
                    </a:lnTo>
                    <a:lnTo>
                      <a:pt x="604" y="2"/>
                    </a:lnTo>
                    <a:lnTo>
                      <a:pt x="606" y="4"/>
                    </a:lnTo>
                    <a:lnTo>
                      <a:pt x="610" y="6"/>
                    </a:lnTo>
                    <a:lnTo>
                      <a:pt x="614" y="8"/>
                    </a:lnTo>
                    <a:lnTo>
                      <a:pt x="614" y="13"/>
                    </a:lnTo>
                    <a:lnTo>
                      <a:pt x="614" y="19"/>
                    </a:lnTo>
                    <a:lnTo>
                      <a:pt x="614" y="25"/>
                    </a:lnTo>
                    <a:lnTo>
                      <a:pt x="616" y="31"/>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7" name="Freeform 642"/>
              <p:cNvSpPr>
                <a:spLocks/>
              </p:cNvSpPr>
              <p:nvPr/>
            </p:nvSpPr>
            <p:spPr bwMode="auto">
              <a:xfrm>
                <a:off x="1797" y="2969"/>
                <a:ext cx="673" cy="81"/>
              </a:xfrm>
              <a:custGeom>
                <a:avLst/>
                <a:gdLst>
                  <a:gd name="T0" fmla="*/ 673 w 673"/>
                  <a:gd name="T1" fmla="*/ 51 h 81"/>
                  <a:gd name="T2" fmla="*/ 669 w 673"/>
                  <a:gd name="T3" fmla="*/ 59 h 81"/>
                  <a:gd name="T4" fmla="*/ 613 w 673"/>
                  <a:gd name="T5" fmla="*/ 65 h 81"/>
                  <a:gd name="T6" fmla="*/ 528 w 673"/>
                  <a:gd name="T7" fmla="*/ 69 h 81"/>
                  <a:gd name="T8" fmla="*/ 458 w 673"/>
                  <a:gd name="T9" fmla="*/ 73 h 81"/>
                  <a:gd name="T10" fmla="*/ 399 w 673"/>
                  <a:gd name="T11" fmla="*/ 75 h 81"/>
                  <a:gd name="T12" fmla="*/ 343 w 673"/>
                  <a:gd name="T13" fmla="*/ 77 h 81"/>
                  <a:gd name="T14" fmla="*/ 286 w 673"/>
                  <a:gd name="T15" fmla="*/ 77 h 81"/>
                  <a:gd name="T16" fmla="*/ 219 w 673"/>
                  <a:gd name="T17" fmla="*/ 79 h 81"/>
                  <a:gd name="T18" fmla="*/ 135 w 673"/>
                  <a:gd name="T19" fmla="*/ 81 h 81"/>
                  <a:gd name="T20" fmla="*/ 65 w 673"/>
                  <a:gd name="T21" fmla="*/ 77 h 81"/>
                  <a:gd name="T22" fmla="*/ 41 w 673"/>
                  <a:gd name="T23" fmla="*/ 65 h 81"/>
                  <a:gd name="T24" fmla="*/ 20 w 673"/>
                  <a:gd name="T25" fmla="*/ 47 h 81"/>
                  <a:gd name="T26" fmla="*/ 8 w 673"/>
                  <a:gd name="T27" fmla="*/ 30 h 81"/>
                  <a:gd name="T28" fmla="*/ 0 w 673"/>
                  <a:gd name="T29" fmla="*/ 18 h 81"/>
                  <a:gd name="T30" fmla="*/ 0 w 673"/>
                  <a:gd name="T31" fmla="*/ 8 h 81"/>
                  <a:gd name="T32" fmla="*/ 16 w 673"/>
                  <a:gd name="T33" fmla="*/ 2 h 81"/>
                  <a:gd name="T34" fmla="*/ 39 w 673"/>
                  <a:gd name="T35" fmla="*/ 0 h 81"/>
                  <a:gd name="T36" fmla="*/ 63 w 673"/>
                  <a:gd name="T37" fmla="*/ 2 h 81"/>
                  <a:gd name="T38" fmla="*/ 98 w 673"/>
                  <a:gd name="T39" fmla="*/ 2 h 81"/>
                  <a:gd name="T40" fmla="*/ 149 w 673"/>
                  <a:gd name="T41" fmla="*/ 16 h 81"/>
                  <a:gd name="T42" fmla="*/ 192 w 673"/>
                  <a:gd name="T43" fmla="*/ 37 h 81"/>
                  <a:gd name="T44" fmla="*/ 219 w 673"/>
                  <a:gd name="T45" fmla="*/ 53 h 81"/>
                  <a:gd name="T46" fmla="*/ 237 w 673"/>
                  <a:gd name="T47" fmla="*/ 63 h 81"/>
                  <a:gd name="T48" fmla="*/ 266 w 673"/>
                  <a:gd name="T49" fmla="*/ 63 h 81"/>
                  <a:gd name="T50" fmla="*/ 309 w 673"/>
                  <a:gd name="T51" fmla="*/ 61 h 81"/>
                  <a:gd name="T52" fmla="*/ 352 w 673"/>
                  <a:gd name="T53" fmla="*/ 59 h 81"/>
                  <a:gd name="T54" fmla="*/ 393 w 673"/>
                  <a:gd name="T55" fmla="*/ 55 h 81"/>
                  <a:gd name="T56" fmla="*/ 436 w 673"/>
                  <a:gd name="T57" fmla="*/ 53 h 81"/>
                  <a:gd name="T58" fmla="*/ 478 w 673"/>
                  <a:gd name="T59" fmla="*/ 49 h 81"/>
                  <a:gd name="T60" fmla="*/ 521 w 673"/>
                  <a:gd name="T61" fmla="*/ 45 h 81"/>
                  <a:gd name="T62" fmla="*/ 564 w 673"/>
                  <a:gd name="T63" fmla="*/ 43 h 81"/>
                  <a:gd name="T64" fmla="*/ 595 w 673"/>
                  <a:gd name="T65" fmla="*/ 35 h 81"/>
                  <a:gd name="T66" fmla="*/ 611 w 673"/>
                  <a:gd name="T67" fmla="*/ 20 h 81"/>
                  <a:gd name="T68" fmla="*/ 634 w 673"/>
                  <a:gd name="T69" fmla="*/ 12 h 81"/>
                  <a:gd name="T70" fmla="*/ 652 w 673"/>
                  <a:gd name="T71" fmla="*/ 10 h 81"/>
                  <a:gd name="T72" fmla="*/ 669 w 673"/>
                  <a:gd name="T73" fmla="*/ 20 h 81"/>
                  <a:gd name="T74" fmla="*/ 673 w 673"/>
                  <a:gd name="T75" fmla="*/ 3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81"/>
                  <a:gd name="T116" fmla="*/ 673 w 67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81">
                    <a:moveTo>
                      <a:pt x="673" y="47"/>
                    </a:moveTo>
                    <a:lnTo>
                      <a:pt x="673" y="51"/>
                    </a:lnTo>
                    <a:lnTo>
                      <a:pt x="671" y="55"/>
                    </a:lnTo>
                    <a:lnTo>
                      <a:pt x="669" y="59"/>
                    </a:lnTo>
                    <a:lnTo>
                      <a:pt x="667" y="63"/>
                    </a:lnTo>
                    <a:lnTo>
                      <a:pt x="613" y="65"/>
                    </a:lnTo>
                    <a:lnTo>
                      <a:pt x="568" y="67"/>
                    </a:lnTo>
                    <a:lnTo>
                      <a:pt x="528" y="69"/>
                    </a:lnTo>
                    <a:lnTo>
                      <a:pt x="491" y="71"/>
                    </a:lnTo>
                    <a:lnTo>
                      <a:pt x="458" y="73"/>
                    </a:lnTo>
                    <a:lnTo>
                      <a:pt x="427" y="73"/>
                    </a:lnTo>
                    <a:lnTo>
                      <a:pt x="399" y="75"/>
                    </a:lnTo>
                    <a:lnTo>
                      <a:pt x="372" y="75"/>
                    </a:lnTo>
                    <a:lnTo>
                      <a:pt x="343" y="77"/>
                    </a:lnTo>
                    <a:lnTo>
                      <a:pt x="315" y="77"/>
                    </a:lnTo>
                    <a:lnTo>
                      <a:pt x="286" y="77"/>
                    </a:lnTo>
                    <a:lnTo>
                      <a:pt x="254" y="79"/>
                    </a:lnTo>
                    <a:lnTo>
                      <a:pt x="219" y="79"/>
                    </a:lnTo>
                    <a:lnTo>
                      <a:pt x="178" y="79"/>
                    </a:lnTo>
                    <a:lnTo>
                      <a:pt x="135" y="81"/>
                    </a:lnTo>
                    <a:lnTo>
                      <a:pt x="84" y="81"/>
                    </a:lnTo>
                    <a:lnTo>
                      <a:pt x="65" y="77"/>
                    </a:lnTo>
                    <a:lnTo>
                      <a:pt x="53" y="71"/>
                    </a:lnTo>
                    <a:lnTo>
                      <a:pt x="41" y="65"/>
                    </a:lnTo>
                    <a:lnTo>
                      <a:pt x="27" y="53"/>
                    </a:lnTo>
                    <a:lnTo>
                      <a:pt x="20" y="47"/>
                    </a:lnTo>
                    <a:lnTo>
                      <a:pt x="14" y="39"/>
                    </a:lnTo>
                    <a:lnTo>
                      <a:pt x="8" y="30"/>
                    </a:lnTo>
                    <a:lnTo>
                      <a:pt x="2" y="22"/>
                    </a:lnTo>
                    <a:lnTo>
                      <a:pt x="0" y="18"/>
                    </a:lnTo>
                    <a:lnTo>
                      <a:pt x="0" y="12"/>
                    </a:lnTo>
                    <a:lnTo>
                      <a:pt x="0" y="8"/>
                    </a:lnTo>
                    <a:lnTo>
                      <a:pt x="0" y="2"/>
                    </a:lnTo>
                    <a:lnTo>
                      <a:pt x="16" y="2"/>
                    </a:lnTo>
                    <a:lnTo>
                      <a:pt x="29" y="0"/>
                    </a:lnTo>
                    <a:lnTo>
                      <a:pt x="39" y="0"/>
                    </a:lnTo>
                    <a:lnTo>
                      <a:pt x="51" y="0"/>
                    </a:lnTo>
                    <a:lnTo>
                      <a:pt x="63" y="2"/>
                    </a:lnTo>
                    <a:lnTo>
                      <a:pt x="78" y="2"/>
                    </a:lnTo>
                    <a:lnTo>
                      <a:pt x="98" y="2"/>
                    </a:lnTo>
                    <a:lnTo>
                      <a:pt x="123" y="4"/>
                    </a:lnTo>
                    <a:lnTo>
                      <a:pt x="149" y="16"/>
                    </a:lnTo>
                    <a:lnTo>
                      <a:pt x="174" y="26"/>
                    </a:lnTo>
                    <a:lnTo>
                      <a:pt x="192" y="37"/>
                    </a:lnTo>
                    <a:lnTo>
                      <a:pt x="206" y="45"/>
                    </a:lnTo>
                    <a:lnTo>
                      <a:pt x="219" y="53"/>
                    </a:lnTo>
                    <a:lnTo>
                      <a:pt x="229" y="57"/>
                    </a:lnTo>
                    <a:lnTo>
                      <a:pt x="237" y="63"/>
                    </a:lnTo>
                    <a:lnTo>
                      <a:pt x="245" y="65"/>
                    </a:lnTo>
                    <a:lnTo>
                      <a:pt x="266" y="63"/>
                    </a:lnTo>
                    <a:lnTo>
                      <a:pt x="288" y="63"/>
                    </a:lnTo>
                    <a:lnTo>
                      <a:pt x="309" y="61"/>
                    </a:lnTo>
                    <a:lnTo>
                      <a:pt x="329" y="59"/>
                    </a:lnTo>
                    <a:lnTo>
                      <a:pt x="352" y="59"/>
                    </a:lnTo>
                    <a:lnTo>
                      <a:pt x="372" y="57"/>
                    </a:lnTo>
                    <a:lnTo>
                      <a:pt x="393" y="55"/>
                    </a:lnTo>
                    <a:lnTo>
                      <a:pt x="415" y="53"/>
                    </a:lnTo>
                    <a:lnTo>
                      <a:pt x="436" y="53"/>
                    </a:lnTo>
                    <a:lnTo>
                      <a:pt x="458" y="51"/>
                    </a:lnTo>
                    <a:lnTo>
                      <a:pt x="478" y="49"/>
                    </a:lnTo>
                    <a:lnTo>
                      <a:pt x="501" y="47"/>
                    </a:lnTo>
                    <a:lnTo>
                      <a:pt x="521" y="45"/>
                    </a:lnTo>
                    <a:lnTo>
                      <a:pt x="544" y="45"/>
                    </a:lnTo>
                    <a:lnTo>
                      <a:pt x="564" y="43"/>
                    </a:lnTo>
                    <a:lnTo>
                      <a:pt x="587" y="41"/>
                    </a:lnTo>
                    <a:lnTo>
                      <a:pt x="595" y="35"/>
                    </a:lnTo>
                    <a:lnTo>
                      <a:pt x="603" y="26"/>
                    </a:lnTo>
                    <a:lnTo>
                      <a:pt x="611" y="20"/>
                    </a:lnTo>
                    <a:lnTo>
                      <a:pt x="624" y="14"/>
                    </a:lnTo>
                    <a:lnTo>
                      <a:pt x="634" y="12"/>
                    </a:lnTo>
                    <a:lnTo>
                      <a:pt x="642" y="10"/>
                    </a:lnTo>
                    <a:lnTo>
                      <a:pt x="652" y="10"/>
                    </a:lnTo>
                    <a:lnTo>
                      <a:pt x="662" y="8"/>
                    </a:lnTo>
                    <a:lnTo>
                      <a:pt x="669" y="20"/>
                    </a:lnTo>
                    <a:lnTo>
                      <a:pt x="671" y="28"/>
                    </a:lnTo>
                    <a:lnTo>
                      <a:pt x="673" y="37"/>
                    </a:lnTo>
                    <a:lnTo>
                      <a:pt x="673" y="4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8" name="Freeform 643"/>
              <p:cNvSpPr>
                <a:spLocks/>
              </p:cNvSpPr>
              <p:nvPr/>
            </p:nvSpPr>
            <p:spPr bwMode="auto">
              <a:xfrm>
                <a:off x="2069" y="2973"/>
                <a:ext cx="317" cy="53"/>
              </a:xfrm>
              <a:custGeom>
                <a:avLst/>
                <a:gdLst>
                  <a:gd name="T0" fmla="*/ 317 w 317"/>
                  <a:gd name="T1" fmla="*/ 20 h 53"/>
                  <a:gd name="T2" fmla="*/ 309 w 317"/>
                  <a:gd name="T3" fmla="*/ 22 h 53"/>
                  <a:gd name="T4" fmla="*/ 298 w 317"/>
                  <a:gd name="T5" fmla="*/ 24 h 53"/>
                  <a:gd name="T6" fmla="*/ 284 w 317"/>
                  <a:gd name="T7" fmla="*/ 29 h 53"/>
                  <a:gd name="T8" fmla="*/ 260 w 317"/>
                  <a:gd name="T9" fmla="*/ 31 h 53"/>
                  <a:gd name="T10" fmla="*/ 223 w 317"/>
                  <a:gd name="T11" fmla="*/ 35 h 53"/>
                  <a:gd name="T12" fmla="*/ 170 w 317"/>
                  <a:gd name="T13" fmla="*/ 39 h 53"/>
                  <a:gd name="T14" fmla="*/ 98 w 317"/>
                  <a:gd name="T15" fmla="*/ 45 h 53"/>
                  <a:gd name="T16" fmla="*/ 0 w 317"/>
                  <a:gd name="T17" fmla="*/ 53 h 53"/>
                  <a:gd name="T18" fmla="*/ 0 w 317"/>
                  <a:gd name="T19" fmla="*/ 49 h 53"/>
                  <a:gd name="T20" fmla="*/ 2 w 317"/>
                  <a:gd name="T21" fmla="*/ 43 h 53"/>
                  <a:gd name="T22" fmla="*/ 2 w 317"/>
                  <a:gd name="T23" fmla="*/ 39 h 53"/>
                  <a:gd name="T24" fmla="*/ 4 w 317"/>
                  <a:gd name="T25" fmla="*/ 35 h 53"/>
                  <a:gd name="T26" fmla="*/ 16 w 317"/>
                  <a:gd name="T27" fmla="*/ 33 h 53"/>
                  <a:gd name="T28" fmla="*/ 27 w 317"/>
                  <a:gd name="T29" fmla="*/ 31 h 53"/>
                  <a:gd name="T30" fmla="*/ 39 w 317"/>
                  <a:gd name="T31" fmla="*/ 29 h 53"/>
                  <a:gd name="T32" fmla="*/ 49 w 317"/>
                  <a:gd name="T33" fmla="*/ 24 h 53"/>
                  <a:gd name="T34" fmla="*/ 61 w 317"/>
                  <a:gd name="T35" fmla="*/ 20 h 53"/>
                  <a:gd name="T36" fmla="*/ 76 w 317"/>
                  <a:gd name="T37" fmla="*/ 16 h 53"/>
                  <a:gd name="T38" fmla="*/ 94 w 317"/>
                  <a:gd name="T39" fmla="*/ 12 h 53"/>
                  <a:gd name="T40" fmla="*/ 114 w 317"/>
                  <a:gd name="T41" fmla="*/ 6 h 53"/>
                  <a:gd name="T42" fmla="*/ 139 w 317"/>
                  <a:gd name="T43" fmla="*/ 6 h 53"/>
                  <a:gd name="T44" fmla="*/ 164 w 317"/>
                  <a:gd name="T45" fmla="*/ 6 h 53"/>
                  <a:gd name="T46" fmla="*/ 188 w 317"/>
                  <a:gd name="T47" fmla="*/ 6 h 53"/>
                  <a:gd name="T48" fmla="*/ 213 w 317"/>
                  <a:gd name="T49" fmla="*/ 4 h 53"/>
                  <a:gd name="T50" fmla="*/ 237 w 317"/>
                  <a:gd name="T51" fmla="*/ 4 h 53"/>
                  <a:gd name="T52" fmla="*/ 262 w 317"/>
                  <a:gd name="T53" fmla="*/ 2 h 53"/>
                  <a:gd name="T54" fmla="*/ 284 w 317"/>
                  <a:gd name="T55" fmla="*/ 2 h 53"/>
                  <a:gd name="T56" fmla="*/ 309 w 317"/>
                  <a:gd name="T57" fmla="*/ 0 h 53"/>
                  <a:gd name="T58" fmla="*/ 313 w 317"/>
                  <a:gd name="T59" fmla="*/ 8 h 53"/>
                  <a:gd name="T60" fmla="*/ 317 w 317"/>
                  <a:gd name="T61" fmla="*/ 12 h 53"/>
                  <a:gd name="T62" fmla="*/ 317 w 317"/>
                  <a:gd name="T63" fmla="*/ 16 h 53"/>
                  <a:gd name="T64" fmla="*/ 317 w 317"/>
                  <a:gd name="T65" fmla="*/ 2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7"/>
                  <a:gd name="T100" fmla="*/ 0 h 53"/>
                  <a:gd name="T101" fmla="*/ 317 w 317"/>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7" h="53">
                    <a:moveTo>
                      <a:pt x="317" y="20"/>
                    </a:moveTo>
                    <a:lnTo>
                      <a:pt x="309" y="22"/>
                    </a:lnTo>
                    <a:lnTo>
                      <a:pt x="298" y="24"/>
                    </a:lnTo>
                    <a:lnTo>
                      <a:pt x="284" y="29"/>
                    </a:lnTo>
                    <a:lnTo>
                      <a:pt x="260" y="31"/>
                    </a:lnTo>
                    <a:lnTo>
                      <a:pt x="223" y="35"/>
                    </a:lnTo>
                    <a:lnTo>
                      <a:pt x="170" y="39"/>
                    </a:lnTo>
                    <a:lnTo>
                      <a:pt x="98" y="45"/>
                    </a:lnTo>
                    <a:lnTo>
                      <a:pt x="0" y="53"/>
                    </a:lnTo>
                    <a:lnTo>
                      <a:pt x="0" y="49"/>
                    </a:lnTo>
                    <a:lnTo>
                      <a:pt x="2" y="43"/>
                    </a:lnTo>
                    <a:lnTo>
                      <a:pt x="2" y="39"/>
                    </a:lnTo>
                    <a:lnTo>
                      <a:pt x="4" y="35"/>
                    </a:lnTo>
                    <a:lnTo>
                      <a:pt x="16" y="33"/>
                    </a:lnTo>
                    <a:lnTo>
                      <a:pt x="27" y="31"/>
                    </a:lnTo>
                    <a:lnTo>
                      <a:pt x="39" y="29"/>
                    </a:lnTo>
                    <a:lnTo>
                      <a:pt x="49" y="24"/>
                    </a:lnTo>
                    <a:lnTo>
                      <a:pt x="61" y="20"/>
                    </a:lnTo>
                    <a:lnTo>
                      <a:pt x="76" y="16"/>
                    </a:lnTo>
                    <a:lnTo>
                      <a:pt x="94" y="12"/>
                    </a:lnTo>
                    <a:lnTo>
                      <a:pt x="114" y="6"/>
                    </a:lnTo>
                    <a:lnTo>
                      <a:pt x="139" y="6"/>
                    </a:lnTo>
                    <a:lnTo>
                      <a:pt x="164" y="6"/>
                    </a:lnTo>
                    <a:lnTo>
                      <a:pt x="188" y="6"/>
                    </a:lnTo>
                    <a:lnTo>
                      <a:pt x="213" y="4"/>
                    </a:lnTo>
                    <a:lnTo>
                      <a:pt x="237" y="4"/>
                    </a:lnTo>
                    <a:lnTo>
                      <a:pt x="262" y="2"/>
                    </a:lnTo>
                    <a:lnTo>
                      <a:pt x="284" y="2"/>
                    </a:lnTo>
                    <a:lnTo>
                      <a:pt x="309" y="0"/>
                    </a:lnTo>
                    <a:lnTo>
                      <a:pt x="313" y="8"/>
                    </a:lnTo>
                    <a:lnTo>
                      <a:pt x="317" y="12"/>
                    </a:lnTo>
                    <a:lnTo>
                      <a:pt x="317" y="16"/>
                    </a:lnTo>
                    <a:lnTo>
                      <a:pt x="317" y="20"/>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9" name="Freeform 644"/>
              <p:cNvSpPr>
                <a:spLocks/>
              </p:cNvSpPr>
              <p:nvPr/>
            </p:nvSpPr>
            <p:spPr bwMode="auto">
              <a:xfrm>
                <a:off x="2091" y="2934"/>
                <a:ext cx="297" cy="49"/>
              </a:xfrm>
              <a:custGeom>
                <a:avLst/>
                <a:gdLst>
                  <a:gd name="T0" fmla="*/ 297 w 297"/>
                  <a:gd name="T1" fmla="*/ 25 h 49"/>
                  <a:gd name="T2" fmla="*/ 225 w 297"/>
                  <a:gd name="T3" fmla="*/ 29 h 49"/>
                  <a:gd name="T4" fmla="*/ 170 w 297"/>
                  <a:gd name="T5" fmla="*/ 33 h 49"/>
                  <a:gd name="T6" fmla="*/ 129 w 297"/>
                  <a:gd name="T7" fmla="*/ 35 h 49"/>
                  <a:gd name="T8" fmla="*/ 97 w 297"/>
                  <a:gd name="T9" fmla="*/ 37 h 49"/>
                  <a:gd name="T10" fmla="*/ 72 w 297"/>
                  <a:gd name="T11" fmla="*/ 39 h 49"/>
                  <a:gd name="T12" fmla="*/ 49 w 297"/>
                  <a:gd name="T13" fmla="*/ 41 h 49"/>
                  <a:gd name="T14" fmla="*/ 27 w 297"/>
                  <a:gd name="T15" fmla="*/ 45 h 49"/>
                  <a:gd name="T16" fmla="*/ 0 w 297"/>
                  <a:gd name="T17" fmla="*/ 49 h 49"/>
                  <a:gd name="T18" fmla="*/ 0 w 297"/>
                  <a:gd name="T19" fmla="*/ 45 h 49"/>
                  <a:gd name="T20" fmla="*/ 0 w 297"/>
                  <a:gd name="T21" fmla="*/ 41 h 49"/>
                  <a:gd name="T22" fmla="*/ 0 w 297"/>
                  <a:gd name="T23" fmla="*/ 39 h 49"/>
                  <a:gd name="T24" fmla="*/ 0 w 297"/>
                  <a:gd name="T25" fmla="*/ 35 h 49"/>
                  <a:gd name="T26" fmla="*/ 23 w 297"/>
                  <a:gd name="T27" fmla="*/ 31 h 49"/>
                  <a:gd name="T28" fmla="*/ 39 w 297"/>
                  <a:gd name="T29" fmla="*/ 27 h 49"/>
                  <a:gd name="T30" fmla="*/ 54 w 297"/>
                  <a:gd name="T31" fmla="*/ 23 h 49"/>
                  <a:gd name="T32" fmla="*/ 68 w 297"/>
                  <a:gd name="T33" fmla="*/ 21 h 49"/>
                  <a:gd name="T34" fmla="*/ 84 w 297"/>
                  <a:gd name="T35" fmla="*/ 19 h 49"/>
                  <a:gd name="T36" fmla="*/ 101 w 297"/>
                  <a:gd name="T37" fmla="*/ 17 h 49"/>
                  <a:gd name="T38" fmla="*/ 123 w 297"/>
                  <a:gd name="T39" fmla="*/ 15 h 49"/>
                  <a:gd name="T40" fmla="*/ 152 w 297"/>
                  <a:gd name="T41" fmla="*/ 10 h 49"/>
                  <a:gd name="T42" fmla="*/ 164 w 297"/>
                  <a:gd name="T43" fmla="*/ 10 h 49"/>
                  <a:gd name="T44" fmla="*/ 174 w 297"/>
                  <a:gd name="T45" fmla="*/ 10 h 49"/>
                  <a:gd name="T46" fmla="*/ 186 w 297"/>
                  <a:gd name="T47" fmla="*/ 10 h 49"/>
                  <a:gd name="T48" fmla="*/ 197 w 297"/>
                  <a:gd name="T49" fmla="*/ 10 h 49"/>
                  <a:gd name="T50" fmla="*/ 207 w 297"/>
                  <a:gd name="T51" fmla="*/ 10 h 49"/>
                  <a:gd name="T52" fmla="*/ 217 w 297"/>
                  <a:gd name="T53" fmla="*/ 10 h 49"/>
                  <a:gd name="T54" fmla="*/ 229 w 297"/>
                  <a:gd name="T55" fmla="*/ 8 h 49"/>
                  <a:gd name="T56" fmla="*/ 240 w 297"/>
                  <a:gd name="T57" fmla="*/ 8 h 49"/>
                  <a:gd name="T58" fmla="*/ 262 w 297"/>
                  <a:gd name="T59" fmla="*/ 4 h 49"/>
                  <a:gd name="T60" fmla="*/ 274 w 297"/>
                  <a:gd name="T61" fmla="*/ 0 h 49"/>
                  <a:gd name="T62" fmla="*/ 281 w 297"/>
                  <a:gd name="T63" fmla="*/ 0 h 49"/>
                  <a:gd name="T64" fmla="*/ 289 w 297"/>
                  <a:gd name="T65" fmla="*/ 0 h 49"/>
                  <a:gd name="T66" fmla="*/ 291 w 297"/>
                  <a:gd name="T67" fmla="*/ 6 h 49"/>
                  <a:gd name="T68" fmla="*/ 293 w 297"/>
                  <a:gd name="T69" fmla="*/ 12 h 49"/>
                  <a:gd name="T70" fmla="*/ 295 w 297"/>
                  <a:gd name="T71" fmla="*/ 19 h 49"/>
                  <a:gd name="T72" fmla="*/ 297 w 297"/>
                  <a:gd name="T73" fmla="*/ 25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7"/>
                  <a:gd name="T112" fmla="*/ 0 h 49"/>
                  <a:gd name="T113" fmla="*/ 297 w 29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7" h="49">
                    <a:moveTo>
                      <a:pt x="297" y="25"/>
                    </a:moveTo>
                    <a:lnTo>
                      <a:pt x="225" y="29"/>
                    </a:lnTo>
                    <a:lnTo>
                      <a:pt x="170" y="33"/>
                    </a:lnTo>
                    <a:lnTo>
                      <a:pt x="129" y="35"/>
                    </a:lnTo>
                    <a:lnTo>
                      <a:pt x="97" y="37"/>
                    </a:lnTo>
                    <a:lnTo>
                      <a:pt x="72" y="39"/>
                    </a:lnTo>
                    <a:lnTo>
                      <a:pt x="49" y="41"/>
                    </a:lnTo>
                    <a:lnTo>
                      <a:pt x="27" y="45"/>
                    </a:lnTo>
                    <a:lnTo>
                      <a:pt x="0" y="49"/>
                    </a:lnTo>
                    <a:lnTo>
                      <a:pt x="0" y="45"/>
                    </a:lnTo>
                    <a:lnTo>
                      <a:pt x="0" y="41"/>
                    </a:lnTo>
                    <a:lnTo>
                      <a:pt x="0" y="39"/>
                    </a:lnTo>
                    <a:lnTo>
                      <a:pt x="0" y="35"/>
                    </a:lnTo>
                    <a:lnTo>
                      <a:pt x="23" y="31"/>
                    </a:lnTo>
                    <a:lnTo>
                      <a:pt x="39" y="27"/>
                    </a:lnTo>
                    <a:lnTo>
                      <a:pt x="54" y="23"/>
                    </a:lnTo>
                    <a:lnTo>
                      <a:pt x="68" y="21"/>
                    </a:lnTo>
                    <a:lnTo>
                      <a:pt x="84" y="19"/>
                    </a:lnTo>
                    <a:lnTo>
                      <a:pt x="101" y="17"/>
                    </a:lnTo>
                    <a:lnTo>
                      <a:pt x="123" y="15"/>
                    </a:lnTo>
                    <a:lnTo>
                      <a:pt x="152" y="10"/>
                    </a:lnTo>
                    <a:lnTo>
                      <a:pt x="164" y="10"/>
                    </a:lnTo>
                    <a:lnTo>
                      <a:pt x="174" y="10"/>
                    </a:lnTo>
                    <a:lnTo>
                      <a:pt x="186" y="10"/>
                    </a:lnTo>
                    <a:lnTo>
                      <a:pt x="197" y="10"/>
                    </a:lnTo>
                    <a:lnTo>
                      <a:pt x="207" y="10"/>
                    </a:lnTo>
                    <a:lnTo>
                      <a:pt x="217" y="10"/>
                    </a:lnTo>
                    <a:lnTo>
                      <a:pt x="229" y="8"/>
                    </a:lnTo>
                    <a:lnTo>
                      <a:pt x="240" y="8"/>
                    </a:lnTo>
                    <a:lnTo>
                      <a:pt x="262" y="4"/>
                    </a:lnTo>
                    <a:lnTo>
                      <a:pt x="274" y="0"/>
                    </a:lnTo>
                    <a:lnTo>
                      <a:pt x="281" y="0"/>
                    </a:lnTo>
                    <a:lnTo>
                      <a:pt x="289" y="0"/>
                    </a:lnTo>
                    <a:lnTo>
                      <a:pt x="291" y="6"/>
                    </a:lnTo>
                    <a:lnTo>
                      <a:pt x="293" y="12"/>
                    </a:lnTo>
                    <a:lnTo>
                      <a:pt x="295" y="19"/>
                    </a:lnTo>
                    <a:lnTo>
                      <a:pt x="297" y="2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0" name="Freeform 645"/>
              <p:cNvSpPr>
                <a:spLocks/>
              </p:cNvSpPr>
              <p:nvPr/>
            </p:nvSpPr>
            <p:spPr bwMode="auto">
              <a:xfrm>
                <a:off x="1887" y="2814"/>
                <a:ext cx="460" cy="130"/>
              </a:xfrm>
              <a:custGeom>
                <a:avLst/>
                <a:gdLst>
                  <a:gd name="T0" fmla="*/ 384 w 460"/>
                  <a:gd name="T1" fmla="*/ 120 h 130"/>
                  <a:gd name="T2" fmla="*/ 284 w 460"/>
                  <a:gd name="T3" fmla="*/ 124 h 130"/>
                  <a:gd name="T4" fmla="*/ 235 w 460"/>
                  <a:gd name="T5" fmla="*/ 126 h 130"/>
                  <a:gd name="T6" fmla="*/ 206 w 460"/>
                  <a:gd name="T7" fmla="*/ 128 h 130"/>
                  <a:gd name="T8" fmla="*/ 182 w 460"/>
                  <a:gd name="T9" fmla="*/ 126 h 130"/>
                  <a:gd name="T10" fmla="*/ 157 w 460"/>
                  <a:gd name="T11" fmla="*/ 118 h 130"/>
                  <a:gd name="T12" fmla="*/ 125 w 460"/>
                  <a:gd name="T13" fmla="*/ 102 h 130"/>
                  <a:gd name="T14" fmla="*/ 96 w 460"/>
                  <a:gd name="T15" fmla="*/ 86 h 130"/>
                  <a:gd name="T16" fmla="*/ 67 w 460"/>
                  <a:gd name="T17" fmla="*/ 71 h 130"/>
                  <a:gd name="T18" fmla="*/ 29 w 460"/>
                  <a:gd name="T19" fmla="*/ 53 h 130"/>
                  <a:gd name="T20" fmla="*/ 0 w 460"/>
                  <a:gd name="T21" fmla="*/ 37 h 130"/>
                  <a:gd name="T22" fmla="*/ 4 w 460"/>
                  <a:gd name="T23" fmla="*/ 28 h 130"/>
                  <a:gd name="T24" fmla="*/ 16 w 460"/>
                  <a:gd name="T25" fmla="*/ 24 h 130"/>
                  <a:gd name="T26" fmla="*/ 35 w 460"/>
                  <a:gd name="T27" fmla="*/ 22 h 130"/>
                  <a:gd name="T28" fmla="*/ 45 w 460"/>
                  <a:gd name="T29" fmla="*/ 20 h 130"/>
                  <a:gd name="T30" fmla="*/ 45 w 460"/>
                  <a:gd name="T31" fmla="*/ 16 h 130"/>
                  <a:gd name="T32" fmla="*/ 57 w 460"/>
                  <a:gd name="T33" fmla="*/ 12 h 130"/>
                  <a:gd name="T34" fmla="*/ 80 w 460"/>
                  <a:gd name="T35" fmla="*/ 8 h 130"/>
                  <a:gd name="T36" fmla="*/ 104 w 460"/>
                  <a:gd name="T37" fmla="*/ 6 h 130"/>
                  <a:gd name="T38" fmla="*/ 129 w 460"/>
                  <a:gd name="T39" fmla="*/ 2 h 130"/>
                  <a:gd name="T40" fmla="*/ 151 w 460"/>
                  <a:gd name="T41" fmla="*/ 2 h 130"/>
                  <a:gd name="T42" fmla="*/ 174 w 460"/>
                  <a:gd name="T43" fmla="*/ 4 h 130"/>
                  <a:gd name="T44" fmla="*/ 194 w 460"/>
                  <a:gd name="T45" fmla="*/ 6 h 130"/>
                  <a:gd name="T46" fmla="*/ 217 w 460"/>
                  <a:gd name="T47" fmla="*/ 8 h 130"/>
                  <a:gd name="T48" fmla="*/ 253 w 460"/>
                  <a:gd name="T49" fmla="*/ 16 h 130"/>
                  <a:gd name="T50" fmla="*/ 292 w 460"/>
                  <a:gd name="T51" fmla="*/ 26 h 130"/>
                  <a:gd name="T52" fmla="*/ 325 w 460"/>
                  <a:gd name="T53" fmla="*/ 35 h 130"/>
                  <a:gd name="T54" fmla="*/ 372 w 460"/>
                  <a:gd name="T55" fmla="*/ 51 h 130"/>
                  <a:gd name="T56" fmla="*/ 425 w 460"/>
                  <a:gd name="T57" fmla="*/ 71 h 130"/>
                  <a:gd name="T58" fmla="*/ 444 w 460"/>
                  <a:gd name="T59" fmla="*/ 84 h 130"/>
                  <a:gd name="T60" fmla="*/ 452 w 460"/>
                  <a:gd name="T61" fmla="*/ 96 h 130"/>
                  <a:gd name="T62" fmla="*/ 458 w 460"/>
                  <a:gd name="T63" fmla="*/ 110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0"/>
                  <a:gd name="T97" fmla="*/ 0 h 130"/>
                  <a:gd name="T98" fmla="*/ 460 w 46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0" h="130">
                    <a:moveTo>
                      <a:pt x="460" y="118"/>
                    </a:moveTo>
                    <a:lnTo>
                      <a:pt x="384" y="120"/>
                    </a:lnTo>
                    <a:lnTo>
                      <a:pt x="327" y="122"/>
                    </a:lnTo>
                    <a:lnTo>
                      <a:pt x="284" y="124"/>
                    </a:lnTo>
                    <a:lnTo>
                      <a:pt x="256" y="126"/>
                    </a:lnTo>
                    <a:lnTo>
                      <a:pt x="235" y="126"/>
                    </a:lnTo>
                    <a:lnTo>
                      <a:pt x="219" y="128"/>
                    </a:lnTo>
                    <a:lnTo>
                      <a:pt x="206" y="128"/>
                    </a:lnTo>
                    <a:lnTo>
                      <a:pt x="194" y="130"/>
                    </a:lnTo>
                    <a:lnTo>
                      <a:pt x="182" y="126"/>
                    </a:lnTo>
                    <a:lnTo>
                      <a:pt x="170" y="122"/>
                    </a:lnTo>
                    <a:lnTo>
                      <a:pt x="157" y="118"/>
                    </a:lnTo>
                    <a:lnTo>
                      <a:pt x="145" y="114"/>
                    </a:lnTo>
                    <a:lnTo>
                      <a:pt x="125" y="102"/>
                    </a:lnTo>
                    <a:lnTo>
                      <a:pt x="110" y="94"/>
                    </a:lnTo>
                    <a:lnTo>
                      <a:pt x="96" y="86"/>
                    </a:lnTo>
                    <a:lnTo>
                      <a:pt x="82" y="79"/>
                    </a:lnTo>
                    <a:lnTo>
                      <a:pt x="67" y="71"/>
                    </a:lnTo>
                    <a:lnTo>
                      <a:pt x="51" y="63"/>
                    </a:lnTo>
                    <a:lnTo>
                      <a:pt x="29" y="53"/>
                    </a:lnTo>
                    <a:lnTo>
                      <a:pt x="0" y="41"/>
                    </a:lnTo>
                    <a:lnTo>
                      <a:pt x="0" y="37"/>
                    </a:lnTo>
                    <a:lnTo>
                      <a:pt x="2" y="33"/>
                    </a:lnTo>
                    <a:lnTo>
                      <a:pt x="4" y="28"/>
                    </a:lnTo>
                    <a:lnTo>
                      <a:pt x="6" y="24"/>
                    </a:lnTo>
                    <a:lnTo>
                      <a:pt x="16" y="24"/>
                    </a:lnTo>
                    <a:lnTo>
                      <a:pt x="27" y="22"/>
                    </a:lnTo>
                    <a:lnTo>
                      <a:pt x="35" y="22"/>
                    </a:lnTo>
                    <a:lnTo>
                      <a:pt x="45" y="22"/>
                    </a:lnTo>
                    <a:lnTo>
                      <a:pt x="45" y="20"/>
                    </a:lnTo>
                    <a:lnTo>
                      <a:pt x="45" y="18"/>
                    </a:lnTo>
                    <a:lnTo>
                      <a:pt x="45" y="16"/>
                    </a:lnTo>
                    <a:lnTo>
                      <a:pt x="45" y="12"/>
                    </a:lnTo>
                    <a:lnTo>
                      <a:pt x="57" y="12"/>
                    </a:lnTo>
                    <a:lnTo>
                      <a:pt x="67" y="10"/>
                    </a:lnTo>
                    <a:lnTo>
                      <a:pt x="80" y="8"/>
                    </a:lnTo>
                    <a:lnTo>
                      <a:pt x="92" y="8"/>
                    </a:lnTo>
                    <a:lnTo>
                      <a:pt x="104" y="6"/>
                    </a:lnTo>
                    <a:lnTo>
                      <a:pt x="116" y="4"/>
                    </a:lnTo>
                    <a:lnTo>
                      <a:pt x="129" y="2"/>
                    </a:lnTo>
                    <a:lnTo>
                      <a:pt x="141" y="0"/>
                    </a:lnTo>
                    <a:lnTo>
                      <a:pt x="151" y="2"/>
                    </a:lnTo>
                    <a:lnTo>
                      <a:pt x="164" y="2"/>
                    </a:lnTo>
                    <a:lnTo>
                      <a:pt x="174" y="4"/>
                    </a:lnTo>
                    <a:lnTo>
                      <a:pt x="184" y="4"/>
                    </a:lnTo>
                    <a:lnTo>
                      <a:pt x="194" y="6"/>
                    </a:lnTo>
                    <a:lnTo>
                      <a:pt x="206" y="8"/>
                    </a:lnTo>
                    <a:lnTo>
                      <a:pt x="217" y="8"/>
                    </a:lnTo>
                    <a:lnTo>
                      <a:pt x="229" y="10"/>
                    </a:lnTo>
                    <a:lnTo>
                      <a:pt x="253" y="16"/>
                    </a:lnTo>
                    <a:lnTo>
                      <a:pt x="274" y="20"/>
                    </a:lnTo>
                    <a:lnTo>
                      <a:pt x="292" y="26"/>
                    </a:lnTo>
                    <a:lnTo>
                      <a:pt x="309" y="31"/>
                    </a:lnTo>
                    <a:lnTo>
                      <a:pt x="325" y="35"/>
                    </a:lnTo>
                    <a:lnTo>
                      <a:pt x="346" y="43"/>
                    </a:lnTo>
                    <a:lnTo>
                      <a:pt x="372" y="51"/>
                    </a:lnTo>
                    <a:lnTo>
                      <a:pt x="405" y="61"/>
                    </a:lnTo>
                    <a:lnTo>
                      <a:pt x="425" y="71"/>
                    </a:lnTo>
                    <a:lnTo>
                      <a:pt x="438" y="77"/>
                    </a:lnTo>
                    <a:lnTo>
                      <a:pt x="444" y="84"/>
                    </a:lnTo>
                    <a:lnTo>
                      <a:pt x="450" y="90"/>
                    </a:lnTo>
                    <a:lnTo>
                      <a:pt x="452" y="96"/>
                    </a:lnTo>
                    <a:lnTo>
                      <a:pt x="454" y="102"/>
                    </a:lnTo>
                    <a:lnTo>
                      <a:pt x="458" y="110"/>
                    </a:lnTo>
                    <a:lnTo>
                      <a:pt x="460" y="118"/>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63" name="Freeform 647"/>
            <p:cNvSpPr>
              <a:spLocks/>
            </p:cNvSpPr>
            <p:nvPr/>
          </p:nvSpPr>
          <p:spPr bwMode="auto">
            <a:xfrm>
              <a:off x="2079" y="2747"/>
              <a:ext cx="102" cy="30"/>
            </a:xfrm>
            <a:custGeom>
              <a:avLst/>
              <a:gdLst>
                <a:gd name="T0" fmla="*/ 102 w 102"/>
                <a:gd name="T1" fmla="*/ 12 h 30"/>
                <a:gd name="T2" fmla="*/ 94 w 102"/>
                <a:gd name="T3" fmla="*/ 16 h 30"/>
                <a:gd name="T4" fmla="*/ 88 w 102"/>
                <a:gd name="T5" fmla="*/ 20 h 30"/>
                <a:gd name="T6" fmla="*/ 82 w 102"/>
                <a:gd name="T7" fmla="*/ 24 h 30"/>
                <a:gd name="T8" fmla="*/ 74 w 102"/>
                <a:gd name="T9" fmla="*/ 28 h 30"/>
                <a:gd name="T10" fmla="*/ 66 w 102"/>
                <a:gd name="T11" fmla="*/ 28 h 30"/>
                <a:gd name="T12" fmla="*/ 57 w 102"/>
                <a:gd name="T13" fmla="*/ 28 h 30"/>
                <a:gd name="T14" fmla="*/ 49 w 102"/>
                <a:gd name="T15" fmla="*/ 30 h 30"/>
                <a:gd name="T16" fmla="*/ 41 w 102"/>
                <a:gd name="T17" fmla="*/ 30 h 30"/>
                <a:gd name="T18" fmla="*/ 33 w 102"/>
                <a:gd name="T19" fmla="*/ 26 h 30"/>
                <a:gd name="T20" fmla="*/ 23 w 102"/>
                <a:gd name="T21" fmla="*/ 24 h 30"/>
                <a:gd name="T22" fmla="*/ 14 w 102"/>
                <a:gd name="T23" fmla="*/ 20 h 30"/>
                <a:gd name="T24" fmla="*/ 4 w 102"/>
                <a:gd name="T25" fmla="*/ 14 h 30"/>
                <a:gd name="T26" fmla="*/ 4 w 102"/>
                <a:gd name="T27" fmla="*/ 10 h 30"/>
                <a:gd name="T28" fmla="*/ 2 w 102"/>
                <a:gd name="T29" fmla="*/ 6 h 30"/>
                <a:gd name="T30" fmla="*/ 2 w 102"/>
                <a:gd name="T31" fmla="*/ 4 h 30"/>
                <a:gd name="T32" fmla="*/ 0 w 102"/>
                <a:gd name="T33" fmla="*/ 0 h 30"/>
                <a:gd name="T34" fmla="*/ 27 w 102"/>
                <a:gd name="T35" fmla="*/ 0 h 30"/>
                <a:gd name="T36" fmla="*/ 47 w 102"/>
                <a:gd name="T37" fmla="*/ 0 h 30"/>
                <a:gd name="T38" fmla="*/ 61 w 102"/>
                <a:gd name="T39" fmla="*/ 0 h 30"/>
                <a:gd name="T40" fmla="*/ 72 w 102"/>
                <a:gd name="T41" fmla="*/ 0 h 30"/>
                <a:gd name="T42" fmla="*/ 80 w 102"/>
                <a:gd name="T43" fmla="*/ 0 h 30"/>
                <a:gd name="T44" fmla="*/ 88 w 102"/>
                <a:gd name="T45" fmla="*/ 2 h 30"/>
                <a:gd name="T46" fmla="*/ 94 w 102"/>
                <a:gd name="T47" fmla="*/ 2 h 30"/>
                <a:gd name="T48" fmla="*/ 100 w 102"/>
                <a:gd name="T49" fmla="*/ 4 h 30"/>
                <a:gd name="T50" fmla="*/ 100 w 102"/>
                <a:gd name="T51" fmla="*/ 6 h 30"/>
                <a:gd name="T52" fmla="*/ 100 w 102"/>
                <a:gd name="T53" fmla="*/ 8 h 30"/>
                <a:gd name="T54" fmla="*/ 100 w 102"/>
                <a:gd name="T55" fmla="*/ 10 h 30"/>
                <a:gd name="T56" fmla="*/ 102 w 102"/>
                <a:gd name="T57" fmla="*/ 1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30"/>
                <a:gd name="T89" fmla="*/ 102 w 10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30">
                  <a:moveTo>
                    <a:pt x="102" y="12"/>
                  </a:moveTo>
                  <a:lnTo>
                    <a:pt x="94" y="16"/>
                  </a:lnTo>
                  <a:lnTo>
                    <a:pt x="88" y="20"/>
                  </a:lnTo>
                  <a:lnTo>
                    <a:pt x="82" y="24"/>
                  </a:lnTo>
                  <a:lnTo>
                    <a:pt x="74" y="28"/>
                  </a:lnTo>
                  <a:lnTo>
                    <a:pt x="66" y="28"/>
                  </a:lnTo>
                  <a:lnTo>
                    <a:pt x="57" y="28"/>
                  </a:lnTo>
                  <a:lnTo>
                    <a:pt x="49" y="30"/>
                  </a:lnTo>
                  <a:lnTo>
                    <a:pt x="41" y="30"/>
                  </a:lnTo>
                  <a:lnTo>
                    <a:pt x="33" y="26"/>
                  </a:lnTo>
                  <a:lnTo>
                    <a:pt x="23" y="24"/>
                  </a:lnTo>
                  <a:lnTo>
                    <a:pt x="14" y="20"/>
                  </a:lnTo>
                  <a:lnTo>
                    <a:pt x="4" y="14"/>
                  </a:lnTo>
                  <a:lnTo>
                    <a:pt x="4" y="10"/>
                  </a:lnTo>
                  <a:lnTo>
                    <a:pt x="2" y="6"/>
                  </a:lnTo>
                  <a:lnTo>
                    <a:pt x="2" y="4"/>
                  </a:lnTo>
                  <a:lnTo>
                    <a:pt x="0" y="0"/>
                  </a:lnTo>
                  <a:lnTo>
                    <a:pt x="27" y="0"/>
                  </a:lnTo>
                  <a:lnTo>
                    <a:pt x="47" y="0"/>
                  </a:lnTo>
                  <a:lnTo>
                    <a:pt x="61" y="0"/>
                  </a:lnTo>
                  <a:lnTo>
                    <a:pt x="72" y="0"/>
                  </a:lnTo>
                  <a:lnTo>
                    <a:pt x="80" y="0"/>
                  </a:lnTo>
                  <a:lnTo>
                    <a:pt x="88" y="2"/>
                  </a:lnTo>
                  <a:lnTo>
                    <a:pt x="94" y="2"/>
                  </a:lnTo>
                  <a:lnTo>
                    <a:pt x="100" y="4"/>
                  </a:lnTo>
                  <a:lnTo>
                    <a:pt x="100" y="6"/>
                  </a:lnTo>
                  <a:lnTo>
                    <a:pt x="100" y="8"/>
                  </a:lnTo>
                  <a:lnTo>
                    <a:pt x="100" y="10"/>
                  </a:lnTo>
                  <a:lnTo>
                    <a:pt x="102" y="1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648"/>
            <p:cNvSpPr>
              <a:spLocks/>
            </p:cNvSpPr>
            <p:nvPr/>
          </p:nvSpPr>
          <p:spPr bwMode="auto">
            <a:xfrm>
              <a:off x="1871" y="2749"/>
              <a:ext cx="231" cy="69"/>
            </a:xfrm>
            <a:custGeom>
              <a:avLst/>
              <a:gdLst>
                <a:gd name="T0" fmla="*/ 225 w 231"/>
                <a:gd name="T1" fmla="*/ 49 h 69"/>
                <a:gd name="T2" fmla="*/ 212 w 231"/>
                <a:gd name="T3" fmla="*/ 55 h 69"/>
                <a:gd name="T4" fmla="*/ 198 w 231"/>
                <a:gd name="T5" fmla="*/ 59 h 69"/>
                <a:gd name="T6" fmla="*/ 177 w 231"/>
                <a:gd name="T7" fmla="*/ 57 h 69"/>
                <a:gd name="T8" fmla="*/ 155 w 231"/>
                <a:gd name="T9" fmla="*/ 57 h 69"/>
                <a:gd name="T10" fmla="*/ 135 w 231"/>
                <a:gd name="T11" fmla="*/ 55 h 69"/>
                <a:gd name="T12" fmla="*/ 116 w 231"/>
                <a:gd name="T13" fmla="*/ 55 h 69"/>
                <a:gd name="T14" fmla="*/ 100 w 231"/>
                <a:gd name="T15" fmla="*/ 59 h 69"/>
                <a:gd name="T16" fmla="*/ 85 w 231"/>
                <a:gd name="T17" fmla="*/ 63 h 69"/>
                <a:gd name="T18" fmla="*/ 69 w 231"/>
                <a:gd name="T19" fmla="*/ 67 h 69"/>
                <a:gd name="T20" fmla="*/ 53 w 231"/>
                <a:gd name="T21" fmla="*/ 69 h 69"/>
                <a:gd name="T22" fmla="*/ 38 w 231"/>
                <a:gd name="T23" fmla="*/ 67 h 69"/>
                <a:gd name="T24" fmla="*/ 24 w 231"/>
                <a:gd name="T25" fmla="*/ 67 h 69"/>
                <a:gd name="T26" fmla="*/ 8 w 231"/>
                <a:gd name="T27" fmla="*/ 65 h 69"/>
                <a:gd name="T28" fmla="*/ 2 w 231"/>
                <a:gd name="T29" fmla="*/ 61 h 69"/>
                <a:gd name="T30" fmla="*/ 2 w 231"/>
                <a:gd name="T31" fmla="*/ 55 h 69"/>
                <a:gd name="T32" fmla="*/ 8 w 231"/>
                <a:gd name="T33" fmla="*/ 49 h 69"/>
                <a:gd name="T34" fmla="*/ 18 w 231"/>
                <a:gd name="T35" fmla="*/ 43 h 69"/>
                <a:gd name="T36" fmla="*/ 28 w 231"/>
                <a:gd name="T37" fmla="*/ 36 h 69"/>
                <a:gd name="T38" fmla="*/ 34 w 231"/>
                <a:gd name="T39" fmla="*/ 26 h 69"/>
                <a:gd name="T40" fmla="*/ 49 w 231"/>
                <a:gd name="T41" fmla="*/ 20 h 69"/>
                <a:gd name="T42" fmla="*/ 69 w 231"/>
                <a:gd name="T43" fmla="*/ 14 h 69"/>
                <a:gd name="T44" fmla="*/ 92 w 231"/>
                <a:gd name="T45" fmla="*/ 8 h 69"/>
                <a:gd name="T46" fmla="*/ 114 w 231"/>
                <a:gd name="T47" fmla="*/ 2 h 69"/>
                <a:gd name="T48" fmla="*/ 139 w 231"/>
                <a:gd name="T49" fmla="*/ 2 h 69"/>
                <a:gd name="T50" fmla="*/ 159 w 231"/>
                <a:gd name="T51" fmla="*/ 4 h 69"/>
                <a:gd name="T52" fmla="*/ 173 w 231"/>
                <a:gd name="T53" fmla="*/ 6 h 69"/>
                <a:gd name="T54" fmla="*/ 188 w 231"/>
                <a:gd name="T55" fmla="*/ 10 h 69"/>
                <a:gd name="T56" fmla="*/ 204 w 231"/>
                <a:gd name="T57" fmla="*/ 16 h 69"/>
                <a:gd name="T58" fmla="*/ 218 w 231"/>
                <a:gd name="T59" fmla="*/ 24 h 69"/>
                <a:gd name="T60" fmla="*/ 227 w 231"/>
                <a:gd name="T61" fmla="*/ 32 h 69"/>
                <a:gd name="T62" fmla="*/ 229 w 231"/>
                <a:gd name="T63" fmla="*/ 43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
                <a:gd name="T97" fmla="*/ 0 h 69"/>
                <a:gd name="T98" fmla="*/ 231 w 23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 h="69">
                  <a:moveTo>
                    <a:pt x="231" y="47"/>
                  </a:moveTo>
                  <a:lnTo>
                    <a:pt x="225" y="49"/>
                  </a:lnTo>
                  <a:lnTo>
                    <a:pt x="218" y="51"/>
                  </a:lnTo>
                  <a:lnTo>
                    <a:pt x="212" y="55"/>
                  </a:lnTo>
                  <a:lnTo>
                    <a:pt x="208" y="59"/>
                  </a:lnTo>
                  <a:lnTo>
                    <a:pt x="198" y="59"/>
                  </a:lnTo>
                  <a:lnTo>
                    <a:pt x="188" y="57"/>
                  </a:lnTo>
                  <a:lnTo>
                    <a:pt x="177" y="57"/>
                  </a:lnTo>
                  <a:lnTo>
                    <a:pt x="167" y="57"/>
                  </a:lnTo>
                  <a:lnTo>
                    <a:pt x="155" y="57"/>
                  </a:lnTo>
                  <a:lnTo>
                    <a:pt x="145" y="55"/>
                  </a:lnTo>
                  <a:lnTo>
                    <a:pt x="135" y="55"/>
                  </a:lnTo>
                  <a:lnTo>
                    <a:pt x="124" y="53"/>
                  </a:lnTo>
                  <a:lnTo>
                    <a:pt x="116" y="55"/>
                  </a:lnTo>
                  <a:lnTo>
                    <a:pt x="108" y="57"/>
                  </a:lnTo>
                  <a:lnTo>
                    <a:pt x="100" y="59"/>
                  </a:lnTo>
                  <a:lnTo>
                    <a:pt x="94" y="61"/>
                  </a:lnTo>
                  <a:lnTo>
                    <a:pt x="85" y="63"/>
                  </a:lnTo>
                  <a:lnTo>
                    <a:pt x="77" y="65"/>
                  </a:lnTo>
                  <a:lnTo>
                    <a:pt x="69" y="67"/>
                  </a:lnTo>
                  <a:lnTo>
                    <a:pt x="61" y="69"/>
                  </a:lnTo>
                  <a:lnTo>
                    <a:pt x="53" y="69"/>
                  </a:lnTo>
                  <a:lnTo>
                    <a:pt x="47" y="69"/>
                  </a:lnTo>
                  <a:lnTo>
                    <a:pt x="38" y="67"/>
                  </a:lnTo>
                  <a:lnTo>
                    <a:pt x="30" y="67"/>
                  </a:lnTo>
                  <a:lnTo>
                    <a:pt x="24" y="67"/>
                  </a:lnTo>
                  <a:lnTo>
                    <a:pt x="16" y="65"/>
                  </a:lnTo>
                  <a:lnTo>
                    <a:pt x="8" y="65"/>
                  </a:lnTo>
                  <a:lnTo>
                    <a:pt x="0" y="65"/>
                  </a:lnTo>
                  <a:lnTo>
                    <a:pt x="2" y="61"/>
                  </a:lnTo>
                  <a:lnTo>
                    <a:pt x="2" y="59"/>
                  </a:lnTo>
                  <a:lnTo>
                    <a:pt x="2" y="55"/>
                  </a:lnTo>
                  <a:lnTo>
                    <a:pt x="2" y="51"/>
                  </a:lnTo>
                  <a:lnTo>
                    <a:pt x="8" y="49"/>
                  </a:lnTo>
                  <a:lnTo>
                    <a:pt x="14" y="47"/>
                  </a:lnTo>
                  <a:lnTo>
                    <a:pt x="18" y="43"/>
                  </a:lnTo>
                  <a:lnTo>
                    <a:pt x="24" y="40"/>
                  </a:lnTo>
                  <a:lnTo>
                    <a:pt x="28" y="36"/>
                  </a:lnTo>
                  <a:lnTo>
                    <a:pt x="32" y="30"/>
                  </a:lnTo>
                  <a:lnTo>
                    <a:pt x="34" y="26"/>
                  </a:lnTo>
                  <a:lnTo>
                    <a:pt x="38" y="22"/>
                  </a:lnTo>
                  <a:lnTo>
                    <a:pt x="49" y="20"/>
                  </a:lnTo>
                  <a:lnTo>
                    <a:pt x="59" y="16"/>
                  </a:lnTo>
                  <a:lnTo>
                    <a:pt x="69" y="14"/>
                  </a:lnTo>
                  <a:lnTo>
                    <a:pt x="81" y="10"/>
                  </a:lnTo>
                  <a:lnTo>
                    <a:pt x="92" y="8"/>
                  </a:lnTo>
                  <a:lnTo>
                    <a:pt x="102" y="6"/>
                  </a:lnTo>
                  <a:lnTo>
                    <a:pt x="114" y="2"/>
                  </a:lnTo>
                  <a:lnTo>
                    <a:pt x="124" y="0"/>
                  </a:lnTo>
                  <a:lnTo>
                    <a:pt x="139" y="2"/>
                  </a:lnTo>
                  <a:lnTo>
                    <a:pt x="151" y="2"/>
                  </a:lnTo>
                  <a:lnTo>
                    <a:pt x="159" y="4"/>
                  </a:lnTo>
                  <a:lnTo>
                    <a:pt x="167" y="4"/>
                  </a:lnTo>
                  <a:lnTo>
                    <a:pt x="173" y="6"/>
                  </a:lnTo>
                  <a:lnTo>
                    <a:pt x="180" y="8"/>
                  </a:lnTo>
                  <a:lnTo>
                    <a:pt x="188" y="10"/>
                  </a:lnTo>
                  <a:lnTo>
                    <a:pt x="196" y="12"/>
                  </a:lnTo>
                  <a:lnTo>
                    <a:pt x="204" y="16"/>
                  </a:lnTo>
                  <a:lnTo>
                    <a:pt x="210" y="20"/>
                  </a:lnTo>
                  <a:lnTo>
                    <a:pt x="218" y="24"/>
                  </a:lnTo>
                  <a:lnTo>
                    <a:pt x="227" y="28"/>
                  </a:lnTo>
                  <a:lnTo>
                    <a:pt x="227" y="32"/>
                  </a:lnTo>
                  <a:lnTo>
                    <a:pt x="227" y="36"/>
                  </a:lnTo>
                  <a:lnTo>
                    <a:pt x="229" y="43"/>
                  </a:lnTo>
                  <a:lnTo>
                    <a:pt x="231" y="4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Freeform 649"/>
            <p:cNvSpPr>
              <a:spLocks/>
            </p:cNvSpPr>
            <p:nvPr/>
          </p:nvSpPr>
          <p:spPr bwMode="auto">
            <a:xfrm>
              <a:off x="1852" y="2891"/>
              <a:ext cx="207" cy="94"/>
            </a:xfrm>
            <a:custGeom>
              <a:avLst/>
              <a:gdLst>
                <a:gd name="T0" fmla="*/ 207 w 207"/>
                <a:gd name="T1" fmla="*/ 92 h 94"/>
                <a:gd name="T2" fmla="*/ 186 w 207"/>
                <a:gd name="T3" fmla="*/ 92 h 94"/>
                <a:gd name="T4" fmla="*/ 172 w 207"/>
                <a:gd name="T5" fmla="*/ 92 h 94"/>
                <a:gd name="T6" fmla="*/ 160 w 207"/>
                <a:gd name="T7" fmla="*/ 92 h 94"/>
                <a:gd name="T8" fmla="*/ 151 w 207"/>
                <a:gd name="T9" fmla="*/ 92 h 94"/>
                <a:gd name="T10" fmla="*/ 143 w 207"/>
                <a:gd name="T11" fmla="*/ 92 h 94"/>
                <a:gd name="T12" fmla="*/ 137 w 207"/>
                <a:gd name="T13" fmla="*/ 94 h 94"/>
                <a:gd name="T14" fmla="*/ 133 w 207"/>
                <a:gd name="T15" fmla="*/ 94 h 94"/>
                <a:gd name="T16" fmla="*/ 127 w 207"/>
                <a:gd name="T17" fmla="*/ 94 h 94"/>
                <a:gd name="T18" fmla="*/ 117 w 207"/>
                <a:gd name="T19" fmla="*/ 92 h 94"/>
                <a:gd name="T20" fmla="*/ 107 w 207"/>
                <a:gd name="T21" fmla="*/ 88 h 94"/>
                <a:gd name="T22" fmla="*/ 96 w 207"/>
                <a:gd name="T23" fmla="*/ 82 h 94"/>
                <a:gd name="T24" fmla="*/ 88 w 207"/>
                <a:gd name="T25" fmla="*/ 76 h 94"/>
                <a:gd name="T26" fmla="*/ 78 w 207"/>
                <a:gd name="T27" fmla="*/ 70 h 94"/>
                <a:gd name="T28" fmla="*/ 66 w 207"/>
                <a:gd name="T29" fmla="*/ 64 h 94"/>
                <a:gd name="T30" fmla="*/ 53 w 207"/>
                <a:gd name="T31" fmla="*/ 58 h 94"/>
                <a:gd name="T32" fmla="*/ 41 w 207"/>
                <a:gd name="T33" fmla="*/ 51 h 94"/>
                <a:gd name="T34" fmla="*/ 29 w 207"/>
                <a:gd name="T35" fmla="*/ 41 h 94"/>
                <a:gd name="T36" fmla="*/ 19 w 207"/>
                <a:gd name="T37" fmla="*/ 33 h 94"/>
                <a:gd name="T38" fmla="*/ 10 w 207"/>
                <a:gd name="T39" fmla="*/ 25 h 94"/>
                <a:gd name="T40" fmla="*/ 0 w 207"/>
                <a:gd name="T41" fmla="*/ 15 h 94"/>
                <a:gd name="T42" fmla="*/ 2 w 207"/>
                <a:gd name="T43" fmla="*/ 11 h 94"/>
                <a:gd name="T44" fmla="*/ 6 w 207"/>
                <a:gd name="T45" fmla="*/ 7 h 94"/>
                <a:gd name="T46" fmla="*/ 8 w 207"/>
                <a:gd name="T47" fmla="*/ 4 h 94"/>
                <a:gd name="T48" fmla="*/ 10 w 207"/>
                <a:gd name="T49" fmla="*/ 0 h 94"/>
                <a:gd name="T50" fmla="*/ 33 w 207"/>
                <a:gd name="T51" fmla="*/ 11 h 94"/>
                <a:gd name="T52" fmla="*/ 53 w 207"/>
                <a:gd name="T53" fmla="*/ 21 h 94"/>
                <a:gd name="T54" fmla="*/ 70 w 207"/>
                <a:gd name="T55" fmla="*/ 27 h 94"/>
                <a:gd name="T56" fmla="*/ 86 w 207"/>
                <a:gd name="T57" fmla="*/ 35 h 94"/>
                <a:gd name="T58" fmla="*/ 104 w 207"/>
                <a:gd name="T59" fmla="*/ 41 h 94"/>
                <a:gd name="T60" fmla="*/ 129 w 207"/>
                <a:gd name="T61" fmla="*/ 51 h 94"/>
                <a:gd name="T62" fmla="*/ 158 w 207"/>
                <a:gd name="T63" fmla="*/ 62 h 94"/>
                <a:gd name="T64" fmla="*/ 196 w 207"/>
                <a:gd name="T65" fmla="*/ 76 h 94"/>
                <a:gd name="T66" fmla="*/ 199 w 207"/>
                <a:gd name="T67" fmla="*/ 80 h 94"/>
                <a:gd name="T68" fmla="*/ 203 w 207"/>
                <a:gd name="T69" fmla="*/ 84 h 94"/>
                <a:gd name="T70" fmla="*/ 205 w 207"/>
                <a:gd name="T71" fmla="*/ 88 h 94"/>
                <a:gd name="T72" fmla="*/ 207 w 207"/>
                <a:gd name="T73" fmla="*/ 92 h 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7"/>
                <a:gd name="T112" fmla="*/ 0 h 94"/>
                <a:gd name="T113" fmla="*/ 207 w 207"/>
                <a:gd name="T114" fmla="*/ 94 h 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7" h="94">
                  <a:moveTo>
                    <a:pt x="207" y="92"/>
                  </a:moveTo>
                  <a:lnTo>
                    <a:pt x="186" y="92"/>
                  </a:lnTo>
                  <a:lnTo>
                    <a:pt x="172" y="92"/>
                  </a:lnTo>
                  <a:lnTo>
                    <a:pt x="160" y="92"/>
                  </a:lnTo>
                  <a:lnTo>
                    <a:pt x="151" y="92"/>
                  </a:lnTo>
                  <a:lnTo>
                    <a:pt x="143" y="92"/>
                  </a:lnTo>
                  <a:lnTo>
                    <a:pt x="137" y="94"/>
                  </a:lnTo>
                  <a:lnTo>
                    <a:pt x="133" y="94"/>
                  </a:lnTo>
                  <a:lnTo>
                    <a:pt x="127" y="94"/>
                  </a:lnTo>
                  <a:lnTo>
                    <a:pt x="117" y="92"/>
                  </a:lnTo>
                  <a:lnTo>
                    <a:pt x="107" y="88"/>
                  </a:lnTo>
                  <a:lnTo>
                    <a:pt x="96" y="82"/>
                  </a:lnTo>
                  <a:lnTo>
                    <a:pt x="88" y="76"/>
                  </a:lnTo>
                  <a:lnTo>
                    <a:pt x="78" y="70"/>
                  </a:lnTo>
                  <a:lnTo>
                    <a:pt x="66" y="64"/>
                  </a:lnTo>
                  <a:lnTo>
                    <a:pt x="53" y="58"/>
                  </a:lnTo>
                  <a:lnTo>
                    <a:pt x="41" y="51"/>
                  </a:lnTo>
                  <a:lnTo>
                    <a:pt x="29" y="41"/>
                  </a:lnTo>
                  <a:lnTo>
                    <a:pt x="19" y="33"/>
                  </a:lnTo>
                  <a:lnTo>
                    <a:pt x="10" y="25"/>
                  </a:lnTo>
                  <a:lnTo>
                    <a:pt x="0" y="15"/>
                  </a:lnTo>
                  <a:lnTo>
                    <a:pt x="2" y="11"/>
                  </a:lnTo>
                  <a:lnTo>
                    <a:pt x="6" y="7"/>
                  </a:lnTo>
                  <a:lnTo>
                    <a:pt x="8" y="4"/>
                  </a:lnTo>
                  <a:lnTo>
                    <a:pt x="10" y="0"/>
                  </a:lnTo>
                  <a:lnTo>
                    <a:pt x="33" y="11"/>
                  </a:lnTo>
                  <a:lnTo>
                    <a:pt x="53" y="21"/>
                  </a:lnTo>
                  <a:lnTo>
                    <a:pt x="70" y="27"/>
                  </a:lnTo>
                  <a:lnTo>
                    <a:pt x="86" y="35"/>
                  </a:lnTo>
                  <a:lnTo>
                    <a:pt x="104" y="41"/>
                  </a:lnTo>
                  <a:lnTo>
                    <a:pt x="129" y="51"/>
                  </a:lnTo>
                  <a:lnTo>
                    <a:pt x="158" y="62"/>
                  </a:lnTo>
                  <a:lnTo>
                    <a:pt x="196" y="76"/>
                  </a:lnTo>
                  <a:lnTo>
                    <a:pt x="199" y="80"/>
                  </a:lnTo>
                  <a:lnTo>
                    <a:pt x="203" y="84"/>
                  </a:lnTo>
                  <a:lnTo>
                    <a:pt x="205" y="88"/>
                  </a:lnTo>
                  <a:lnTo>
                    <a:pt x="207" y="9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6" name="Freeform 650"/>
            <p:cNvSpPr>
              <a:spLocks/>
            </p:cNvSpPr>
            <p:nvPr/>
          </p:nvSpPr>
          <p:spPr bwMode="auto">
            <a:xfrm>
              <a:off x="1869" y="2867"/>
              <a:ext cx="130" cy="67"/>
            </a:xfrm>
            <a:custGeom>
              <a:avLst/>
              <a:gdLst>
                <a:gd name="T0" fmla="*/ 130 w 130"/>
                <a:gd name="T1" fmla="*/ 67 h 67"/>
                <a:gd name="T2" fmla="*/ 124 w 130"/>
                <a:gd name="T3" fmla="*/ 65 h 67"/>
                <a:gd name="T4" fmla="*/ 116 w 130"/>
                <a:gd name="T5" fmla="*/ 63 h 67"/>
                <a:gd name="T6" fmla="*/ 108 w 130"/>
                <a:gd name="T7" fmla="*/ 63 h 67"/>
                <a:gd name="T8" fmla="*/ 100 w 130"/>
                <a:gd name="T9" fmla="*/ 61 h 67"/>
                <a:gd name="T10" fmla="*/ 87 w 130"/>
                <a:gd name="T11" fmla="*/ 55 h 67"/>
                <a:gd name="T12" fmla="*/ 75 w 130"/>
                <a:gd name="T13" fmla="*/ 49 h 67"/>
                <a:gd name="T14" fmla="*/ 63 w 130"/>
                <a:gd name="T15" fmla="*/ 45 h 67"/>
                <a:gd name="T16" fmla="*/ 53 w 130"/>
                <a:gd name="T17" fmla="*/ 39 h 67"/>
                <a:gd name="T18" fmla="*/ 40 w 130"/>
                <a:gd name="T19" fmla="*/ 35 h 67"/>
                <a:gd name="T20" fmla="*/ 28 w 130"/>
                <a:gd name="T21" fmla="*/ 28 h 67"/>
                <a:gd name="T22" fmla="*/ 16 w 130"/>
                <a:gd name="T23" fmla="*/ 24 h 67"/>
                <a:gd name="T24" fmla="*/ 4 w 130"/>
                <a:gd name="T25" fmla="*/ 18 h 67"/>
                <a:gd name="T26" fmla="*/ 4 w 130"/>
                <a:gd name="T27" fmla="*/ 14 h 67"/>
                <a:gd name="T28" fmla="*/ 2 w 130"/>
                <a:gd name="T29" fmla="*/ 10 h 67"/>
                <a:gd name="T30" fmla="*/ 2 w 130"/>
                <a:gd name="T31" fmla="*/ 6 h 67"/>
                <a:gd name="T32" fmla="*/ 0 w 130"/>
                <a:gd name="T33" fmla="*/ 2 h 67"/>
                <a:gd name="T34" fmla="*/ 4 w 130"/>
                <a:gd name="T35" fmla="*/ 2 h 67"/>
                <a:gd name="T36" fmla="*/ 10 w 130"/>
                <a:gd name="T37" fmla="*/ 0 h 67"/>
                <a:gd name="T38" fmla="*/ 14 w 130"/>
                <a:gd name="T39" fmla="*/ 0 h 67"/>
                <a:gd name="T40" fmla="*/ 18 w 130"/>
                <a:gd name="T41" fmla="*/ 0 h 67"/>
                <a:gd name="T42" fmla="*/ 30 w 130"/>
                <a:gd name="T43" fmla="*/ 6 h 67"/>
                <a:gd name="T44" fmla="*/ 45 w 130"/>
                <a:gd name="T45" fmla="*/ 12 h 67"/>
                <a:gd name="T46" fmla="*/ 57 w 130"/>
                <a:gd name="T47" fmla="*/ 18 h 67"/>
                <a:gd name="T48" fmla="*/ 71 w 130"/>
                <a:gd name="T49" fmla="*/ 24 h 67"/>
                <a:gd name="T50" fmla="*/ 83 w 130"/>
                <a:gd name="T51" fmla="*/ 31 h 67"/>
                <a:gd name="T52" fmla="*/ 96 w 130"/>
                <a:gd name="T53" fmla="*/ 39 h 67"/>
                <a:gd name="T54" fmla="*/ 110 w 130"/>
                <a:gd name="T55" fmla="*/ 45 h 67"/>
                <a:gd name="T56" fmla="*/ 122 w 130"/>
                <a:gd name="T57" fmla="*/ 53 h 67"/>
                <a:gd name="T58" fmla="*/ 124 w 130"/>
                <a:gd name="T59" fmla="*/ 55 h 67"/>
                <a:gd name="T60" fmla="*/ 126 w 130"/>
                <a:gd name="T61" fmla="*/ 59 h 67"/>
                <a:gd name="T62" fmla="*/ 128 w 130"/>
                <a:gd name="T63" fmla="*/ 63 h 67"/>
                <a:gd name="T64" fmla="*/ 130 w 130"/>
                <a:gd name="T65" fmla="*/ 67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67"/>
                <a:gd name="T101" fmla="*/ 130 w 13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67">
                  <a:moveTo>
                    <a:pt x="130" y="67"/>
                  </a:moveTo>
                  <a:lnTo>
                    <a:pt x="124" y="65"/>
                  </a:lnTo>
                  <a:lnTo>
                    <a:pt x="116" y="63"/>
                  </a:lnTo>
                  <a:lnTo>
                    <a:pt x="108" y="63"/>
                  </a:lnTo>
                  <a:lnTo>
                    <a:pt x="100" y="61"/>
                  </a:lnTo>
                  <a:lnTo>
                    <a:pt x="87" y="55"/>
                  </a:lnTo>
                  <a:lnTo>
                    <a:pt x="75" y="49"/>
                  </a:lnTo>
                  <a:lnTo>
                    <a:pt x="63" y="45"/>
                  </a:lnTo>
                  <a:lnTo>
                    <a:pt x="53" y="39"/>
                  </a:lnTo>
                  <a:lnTo>
                    <a:pt x="40" y="35"/>
                  </a:lnTo>
                  <a:lnTo>
                    <a:pt x="28" y="28"/>
                  </a:lnTo>
                  <a:lnTo>
                    <a:pt x="16" y="24"/>
                  </a:lnTo>
                  <a:lnTo>
                    <a:pt x="4" y="18"/>
                  </a:lnTo>
                  <a:lnTo>
                    <a:pt x="4" y="14"/>
                  </a:lnTo>
                  <a:lnTo>
                    <a:pt x="2" y="10"/>
                  </a:lnTo>
                  <a:lnTo>
                    <a:pt x="2" y="6"/>
                  </a:lnTo>
                  <a:lnTo>
                    <a:pt x="0" y="2"/>
                  </a:lnTo>
                  <a:lnTo>
                    <a:pt x="4" y="2"/>
                  </a:lnTo>
                  <a:lnTo>
                    <a:pt x="10" y="0"/>
                  </a:lnTo>
                  <a:lnTo>
                    <a:pt x="14" y="0"/>
                  </a:lnTo>
                  <a:lnTo>
                    <a:pt x="18" y="0"/>
                  </a:lnTo>
                  <a:lnTo>
                    <a:pt x="30" y="6"/>
                  </a:lnTo>
                  <a:lnTo>
                    <a:pt x="45" y="12"/>
                  </a:lnTo>
                  <a:lnTo>
                    <a:pt x="57" y="18"/>
                  </a:lnTo>
                  <a:lnTo>
                    <a:pt x="71" y="24"/>
                  </a:lnTo>
                  <a:lnTo>
                    <a:pt x="83" y="31"/>
                  </a:lnTo>
                  <a:lnTo>
                    <a:pt x="96" y="39"/>
                  </a:lnTo>
                  <a:lnTo>
                    <a:pt x="110" y="45"/>
                  </a:lnTo>
                  <a:lnTo>
                    <a:pt x="122" y="53"/>
                  </a:lnTo>
                  <a:lnTo>
                    <a:pt x="124" y="55"/>
                  </a:lnTo>
                  <a:lnTo>
                    <a:pt x="126" y="59"/>
                  </a:lnTo>
                  <a:lnTo>
                    <a:pt x="128" y="63"/>
                  </a:lnTo>
                  <a:lnTo>
                    <a:pt x="130" y="67"/>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7" name="Freeform 651"/>
            <p:cNvSpPr>
              <a:spLocks/>
            </p:cNvSpPr>
            <p:nvPr/>
          </p:nvSpPr>
          <p:spPr bwMode="auto">
            <a:xfrm>
              <a:off x="1678" y="2849"/>
              <a:ext cx="203" cy="112"/>
            </a:xfrm>
            <a:custGeom>
              <a:avLst/>
              <a:gdLst>
                <a:gd name="T0" fmla="*/ 203 w 203"/>
                <a:gd name="T1" fmla="*/ 110 h 112"/>
                <a:gd name="T2" fmla="*/ 172 w 203"/>
                <a:gd name="T3" fmla="*/ 110 h 112"/>
                <a:gd name="T4" fmla="*/ 148 w 203"/>
                <a:gd name="T5" fmla="*/ 112 h 112"/>
                <a:gd name="T6" fmla="*/ 131 w 203"/>
                <a:gd name="T7" fmla="*/ 112 h 112"/>
                <a:gd name="T8" fmla="*/ 121 w 203"/>
                <a:gd name="T9" fmla="*/ 112 h 112"/>
                <a:gd name="T10" fmla="*/ 113 w 203"/>
                <a:gd name="T11" fmla="*/ 110 h 112"/>
                <a:gd name="T12" fmla="*/ 109 w 203"/>
                <a:gd name="T13" fmla="*/ 110 h 112"/>
                <a:gd name="T14" fmla="*/ 107 w 203"/>
                <a:gd name="T15" fmla="*/ 110 h 112"/>
                <a:gd name="T16" fmla="*/ 105 w 203"/>
                <a:gd name="T17" fmla="*/ 108 h 112"/>
                <a:gd name="T18" fmla="*/ 94 w 203"/>
                <a:gd name="T19" fmla="*/ 106 h 112"/>
                <a:gd name="T20" fmla="*/ 84 w 203"/>
                <a:gd name="T21" fmla="*/ 104 h 112"/>
                <a:gd name="T22" fmla="*/ 74 w 203"/>
                <a:gd name="T23" fmla="*/ 102 h 112"/>
                <a:gd name="T24" fmla="*/ 64 w 203"/>
                <a:gd name="T25" fmla="*/ 100 h 112"/>
                <a:gd name="T26" fmla="*/ 45 w 203"/>
                <a:gd name="T27" fmla="*/ 87 h 112"/>
                <a:gd name="T28" fmla="*/ 33 w 203"/>
                <a:gd name="T29" fmla="*/ 79 h 112"/>
                <a:gd name="T30" fmla="*/ 23 w 203"/>
                <a:gd name="T31" fmla="*/ 71 h 112"/>
                <a:gd name="T32" fmla="*/ 17 w 203"/>
                <a:gd name="T33" fmla="*/ 67 h 112"/>
                <a:gd name="T34" fmla="*/ 11 w 203"/>
                <a:gd name="T35" fmla="*/ 65 h 112"/>
                <a:gd name="T36" fmla="*/ 7 w 203"/>
                <a:gd name="T37" fmla="*/ 63 h 112"/>
                <a:gd name="T38" fmla="*/ 4 w 203"/>
                <a:gd name="T39" fmla="*/ 61 h 112"/>
                <a:gd name="T40" fmla="*/ 0 w 203"/>
                <a:gd name="T41" fmla="*/ 61 h 112"/>
                <a:gd name="T42" fmla="*/ 0 w 203"/>
                <a:gd name="T43" fmla="*/ 53 h 112"/>
                <a:gd name="T44" fmla="*/ 0 w 203"/>
                <a:gd name="T45" fmla="*/ 42 h 112"/>
                <a:gd name="T46" fmla="*/ 0 w 203"/>
                <a:gd name="T47" fmla="*/ 34 h 112"/>
                <a:gd name="T48" fmla="*/ 0 w 203"/>
                <a:gd name="T49" fmla="*/ 24 h 112"/>
                <a:gd name="T50" fmla="*/ 19 w 203"/>
                <a:gd name="T51" fmla="*/ 22 h 112"/>
                <a:gd name="T52" fmla="*/ 35 w 203"/>
                <a:gd name="T53" fmla="*/ 20 h 112"/>
                <a:gd name="T54" fmla="*/ 54 w 203"/>
                <a:gd name="T55" fmla="*/ 16 h 112"/>
                <a:gd name="T56" fmla="*/ 72 w 203"/>
                <a:gd name="T57" fmla="*/ 14 h 112"/>
                <a:gd name="T58" fmla="*/ 88 w 203"/>
                <a:gd name="T59" fmla="*/ 10 h 112"/>
                <a:gd name="T60" fmla="*/ 107 w 203"/>
                <a:gd name="T61" fmla="*/ 8 h 112"/>
                <a:gd name="T62" fmla="*/ 123 w 203"/>
                <a:gd name="T63" fmla="*/ 4 h 112"/>
                <a:gd name="T64" fmla="*/ 141 w 203"/>
                <a:gd name="T65" fmla="*/ 0 h 112"/>
                <a:gd name="T66" fmla="*/ 150 w 203"/>
                <a:gd name="T67" fmla="*/ 0 h 112"/>
                <a:gd name="T68" fmla="*/ 158 w 203"/>
                <a:gd name="T69" fmla="*/ 0 h 112"/>
                <a:gd name="T70" fmla="*/ 170 w 203"/>
                <a:gd name="T71" fmla="*/ 2 h 112"/>
                <a:gd name="T72" fmla="*/ 180 w 203"/>
                <a:gd name="T73" fmla="*/ 2 h 112"/>
                <a:gd name="T74" fmla="*/ 178 w 203"/>
                <a:gd name="T75" fmla="*/ 8 h 112"/>
                <a:gd name="T76" fmla="*/ 174 w 203"/>
                <a:gd name="T77" fmla="*/ 12 h 112"/>
                <a:gd name="T78" fmla="*/ 170 w 203"/>
                <a:gd name="T79" fmla="*/ 18 h 112"/>
                <a:gd name="T80" fmla="*/ 168 w 203"/>
                <a:gd name="T81" fmla="*/ 24 h 112"/>
                <a:gd name="T82" fmla="*/ 160 w 203"/>
                <a:gd name="T83" fmla="*/ 26 h 112"/>
                <a:gd name="T84" fmla="*/ 152 w 203"/>
                <a:gd name="T85" fmla="*/ 30 h 112"/>
                <a:gd name="T86" fmla="*/ 146 w 203"/>
                <a:gd name="T87" fmla="*/ 34 h 112"/>
                <a:gd name="T88" fmla="*/ 141 w 203"/>
                <a:gd name="T89" fmla="*/ 36 h 112"/>
                <a:gd name="T90" fmla="*/ 148 w 203"/>
                <a:gd name="T91" fmla="*/ 46 h 112"/>
                <a:gd name="T92" fmla="*/ 156 w 203"/>
                <a:gd name="T93" fmla="*/ 57 h 112"/>
                <a:gd name="T94" fmla="*/ 172 w 203"/>
                <a:gd name="T95" fmla="*/ 73 h 112"/>
                <a:gd name="T96" fmla="*/ 195 w 203"/>
                <a:gd name="T97" fmla="*/ 95 h 112"/>
                <a:gd name="T98" fmla="*/ 197 w 203"/>
                <a:gd name="T99" fmla="*/ 100 h 112"/>
                <a:gd name="T100" fmla="*/ 199 w 203"/>
                <a:gd name="T101" fmla="*/ 102 h 112"/>
                <a:gd name="T102" fmla="*/ 201 w 203"/>
                <a:gd name="T103" fmla="*/ 106 h 112"/>
                <a:gd name="T104" fmla="*/ 203 w 203"/>
                <a:gd name="T105" fmla="*/ 110 h 1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3"/>
                <a:gd name="T160" fmla="*/ 0 h 112"/>
                <a:gd name="T161" fmla="*/ 203 w 203"/>
                <a:gd name="T162" fmla="*/ 112 h 1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3" h="112">
                  <a:moveTo>
                    <a:pt x="203" y="110"/>
                  </a:moveTo>
                  <a:lnTo>
                    <a:pt x="172" y="110"/>
                  </a:lnTo>
                  <a:lnTo>
                    <a:pt x="148" y="112"/>
                  </a:lnTo>
                  <a:lnTo>
                    <a:pt x="131" y="112"/>
                  </a:lnTo>
                  <a:lnTo>
                    <a:pt x="121" y="112"/>
                  </a:lnTo>
                  <a:lnTo>
                    <a:pt x="113" y="110"/>
                  </a:lnTo>
                  <a:lnTo>
                    <a:pt x="109" y="110"/>
                  </a:lnTo>
                  <a:lnTo>
                    <a:pt x="107" y="110"/>
                  </a:lnTo>
                  <a:lnTo>
                    <a:pt x="105" y="108"/>
                  </a:lnTo>
                  <a:lnTo>
                    <a:pt x="94" y="106"/>
                  </a:lnTo>
                  <a:lnTo>
                    <a:pt x="84" y="104"/>
                  </a:lnTo>
                  <a:lnTo>
                    <a:pt x="74" y="102"/>
                  </a:lnTo>
                  <a:lnTo>
                    <a:pt x="64" y="100"/>
                  </a:lnTo>
                  <a:lnTo>
                    <a:pt x="45" y="87"/>
                  </a:lnTo>
                  <a:lnTo>
                    <a:pt x="33" y="79"/>
                  </a:lnTo>
                  <a:lnTo>
                    <a:pt x="23" y="71"/>
                  </a:lnTo>
                  <a:lnTo>
                    <a:pt x="17" y="67"/>
                  </a:lnTo>
                  <a:lnTo>
                    <a:pt x="11" y="65"/>
                  </a:lnTo>
                  <a:lnTo>
                    <a:pt x="7" y="63"/>
                  </a:lnTo>
                  <a:lnTo>
                    <a:pt x="4" y="61"/>
                  </a:lnTo>
                  <a:lnTo>
                    <a:pt x="0" y="61"/>
                  </a:lnTo>
                  <a:lnTo>
                    <a:pt x="0" y="53"/>
                  </a:lnTo>
                  <a:lnTo>
                    <a:pt x="0" y="42"/>
                  </a:lnTo>
                  <a:lnTo>
                    <a:pt x="0" y="34"/>
                  </a:lnTo>
                  <a:lnTo>
                    <a:pt x="0" y="24"/>
                  </a:lnTo>
                  <a:lnTo>
                    <a:pt x="19" y="22"/>
                  </a:lnTo>
                  <a:lnTo>
                    <a:pt x="35" y="20"/>
                  </a:lnTo>
                  <a:lnTo>
                    <a:pt x="54" y="16"/>
                  </a:lnTo>
                  <a:lnTo>
                    <a:pt x="72" y="14"/>
                  </a:lnTo>
                  <a:lnTo>
                    <a:pt x="88" y="10"/>
                  </a:lnTo>
                  <a:lnTo>
                    <a:pt x="107" y="8"/>
                  </a:lnTo>
                  <a:lnTo>
                    <a:pt x="123" y="4"/>
                  </a:lnTo>
                  <a:lnTo>
                    <a:pt x="141" y="0"/>
                  </a:lnTo>
                  <a:lnTo>
                    <a:pt x="150" y="0"/>
                  </a:lnTo>
                  <a:lnTo>
                    <a:pt x="158" y="0"/>
                  </a:lnTo>
                  <a:lnTo>
                    <a:pt x="170" y="2"/>
                  </a:lnTo>
                  <a:lnTo>
                    <a:pt x="180" y="2"/>
                  </a:lnTo>
                  <a:lnTo>
                    <a:pt x="178" y="8"/>
                  </a:lnTo>
                  <a:lnTo>
                    <a:pt x="174" y="12"/>
                  </a:lnTo>
                  <a:lnTo>
                    <a:pt x="170" y="18"/>
                  </a:lnTo>
                  <a:lnTo>
                    <a:pt x="168" y="24"/>
                  </a:lnTo>
                  <a:lnTo>
                    <a:pt x="160" y="26"/>
                  </a:lnTo>
                  <a:lnTo>
                    <a:pt x="152" y="30"/>
                  </a:lnTo>
                  <a:lnTo>
                    <a:pt x="146" y="34"/>
                  </a:lnTo>
                  <a:lnTo>
                    <a:pt x="141" y="36"/>
                  </a:lnTo>
                  <a:lnTo>
                    <a:pt x="148" y="46"/>
                  </a:lnTo>
                  <a:lnTo>
                    <a:pt x="156" y="57"/>
                  </a:lnTo>
                  <a:lnTo>
                    <a:pt x="172" y="73"/>
                  </a:lnTo>
                  <a:lnTo>
                    <a:pt x="195" y="95"/>
                  </a:lnTo>
                  <a:lnTo>
                    <a:pt x="197" y="100"/>
                  </a:lnTo>
                  <a:lnTo>
                    <a:pt x="199" y="102"/>
                  </a:lnTo>
                  <a:lnTo>
                    <a:pt x="201" y="106"/>
                  </a:lnTo>
                  <a:lnTo>
                    <a:pt x="203" y="11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652"/>
            <p:cNvSpPr>
              <a:spLocks/>
            </p:cNvSpPr>
            <p:nvPr/>
          </p:nvSpPr>
          <p:spPr bwMode="auto">
            <a:xfrm>
              <a:off x="1582" y="2769"/>
              <a:ext cx="270" cy="78"/>
            </a:xfrm>
            <a:custGeom>
              <a:avLst/>
              <a:gdLst>
                <a:gd name="T0" fmla="*/ 264 w 270"/>
                <a:gd name="T1" fmla="*/ 18 h 78"/>
                <a:gd name="T2" fmla="*/ 252 w 270"/>
                <a:gd name="T3" fmla="*/ 27 h 78"/>
                <a:gd name="T4" fmla="*/ 244 w 270"/>
                <a:gd name="T5" fmla="*/ 37 h 78"/>
                <a:gd name="T6" fmla="*/ 244 w 270"/>
                <a:gd name="T7" fmla="*/ 51 h 78"/>
                <a:gd name="T8" fmla="*/ 233 w 270"/>
                <a:gd name="T9" fmla="*/ 59 h 78"/>
                <a:gd name="T10" fmla="*/ 213 w 270"/>
                <a:gd name="T11" fmla="*/ 63 h 78"/>
                <a:gd name="T12" fmla="*/ 195 w 270"/>
                <a:gd name="T13" fmla="*/ 69 h 78"/>
                <a:gd name="T14" fmla="*/ 174 w 270"/>
                <a:gd name="T15" fmla="*/ 73 h 78"/>
                <a:gd name="T16" fmla="*/ 154 w 270"/>
                <a:gd name="T17" fmla="*/ 76 h 78"/>
                <a:gd name="T18" fmla="*/ 133 w 270"/>
                <a:gd name="T19" fmla="*/ 76 h 78"/>
                <a:gd name="T20" fmla="*/ 115 w 270"/>
                <a:gd name="T21" fmla="*/ 73 h 78"/>
                <a:gd name="T22" fmla="*/ 98 w 270"/>
                <a:gd name="T23" fmla="*/ 65 h 78"/>
                <a:gd name="T24" fmla="*/ 74 w 270"/>
                <a:gd name="T25" fmla="*/ 57 h 78"/>
                <a:gd name="T26" fmla="*/ 33 w 270"/>
                <a:gd name="T27" fmla="*/ 45 h 78"/>
                <a:gd name="T28" fmla="*/ 0 w 270"/>
                <a:gd name="T29" fmla="*/ 33 h 78"/>
                <a:gd name="T30" fmla="*/ 0 w 270"/>
                <a:gd name="T31" fmla="*/ 25 h 78"/>
                <a:gd name="T32" fmla="*/ 13 w 270"/>
                <a:gd name="T33" fmla="*/ 20 h 78"/>
                <a:gd name="T34" fmla="*/ 37 w 270"/>
                <a:gd name="T35" fmla="*/ 20 h 78"/>
                <a:gd name="T36" fmla="*/ 62 w 270"/>
                <a:gd name="T37" fmla="*/ 20 h 78"/>
                <a:gd name="T38" fmla="*/ 84 w 270"/>
                <a:gd name="T39" fmla="*/ 20 h 78"/>
                <a:gd name="T40" fmla="*/ 96 w 270"/>
                <a:gd name="T41" fmla="*/ 18 h 78"/>
                <a:gd name="T42" fmla="*/ 96 w 270"/>
                <a:gd name="T43" fmla="*/ 14 h 78"/>
                <a:gd name="T44" fmla="*/ 86 w 270"/>
                <a:gd name="T45" fmla="*/ 12 h 78"/>
                <a:gd name="T46" fmla="*/ 66 w 270"/>
                <a:gd name="T47" fmla="*/ 12 h 78"/>
                <a:gd name="T48" fmla="*/ 55 w 270"/>
                <a:gd name="T49" fmla="*/ 10 h 78"/>
                <a:gd name="T50" fmla="*/ 55 w 270"/>
                <a:gd name="T51" fmla="*/ 6 h 78"/>
                <a:gd name="T52" fmla="*/ 100 w 270"/>
                <a:gd name="T53" fmla="*/ 2 h 78"/>
                <a:gd name="T54" fmla="*/ 162 w 270"/>
                <a:gd name="T55" fmla="*/ 2 h 78"/>
                <a:gd name="T56" fmla="*/ 201 w 270"/>
                <a:gd name="T57" fmla="*/ 2 h 78"/>
                <a:gd name="T58" fmla="*/ 240 w 270"/>
                <a:gd name="T59" fmla="*/ 2 h 78"/>
                <a:gd name="T60" fmla="*/ 266 w 270"/>
                <a:gd name="T61" fmla="*/ 6 h 78"/>
                <a:gd name="T62" fmla="*/ 268 w 270"/>
                <a:gd name="T63" fmla="*/ 1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78"/>
                <a:gd name="T98" fmla="*/ 270 w 270"/>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78">
                  <a:moveTo>
                    <a:pt x="270" y="14"/>
                  </a:moveTo>
                  <a:lnTo>
                    <a:pt x="264" y="18"/>
                  </a:lnTo>
                  <a:lnTo>
                    <a:pt x="258" y="23"/>
                  </a:lnTo>
                  <a:lnTo>
                    <a:pt x="252" y="27"/>
                  </a:lnTo>
                  <a:lnTo>
                    <a:pt x="246" y="31"/>
                  </a:lnTo>
                  <a:lnTo>
                    <a:pt x="244" y="37"/>
                  </a:lnTo>
                  <a:lnTo>
                    <a:pt x="244" y="43"/>
                  </a:lnTo>
                  <a:lnTo>
                    <a:pt x="244" y="51"/>
                  </a:lnTo>
                  <a:lnTo>
                    <a:pt x="244" y="57"/>
                  </a:lnTo>
                  <a:lnTo>
                    <a:pt x="233" y="59"/>
                  </a:lnTo>
                  <a:lnTo>
                    <a:pt x="223" y="61"/>
                  </a:lnTo>
                  <a:lnTo>
                    <a:pt x="213" y="63"/>
                  </a:lnTo>
                  <a:lnTo>
                    <a:pt x="205" y="65"/>
                  </a:lnTo>
                  <a:lnTo>
                    <a:pt x="195" y="69"/>
                  </a:lnTo>
                  <a:lnTo>
                    <a:pt x="184" y="71"/>
                  </a:lnTo>
                  <a:lnTo>
                    <a:pt x="174" y="73"/>
                  </a:lnTo>
                  <a:lnTo>
                    <a:pt x="164" y="76"/>
                  </a:lnTo>
                  <a:lnTo>
                    <a:pt x="154" y="76"/>
                  </a:lnTo>
                  <a:lnTo>
                    <a:pt x="143" y="76"/>
                  </a:lnTo>
                  <a:lnTo>
                    <a:pt x="133" y="76"/>
                  </a:lnTo>
                  <a:lnTo>
                    <a:pt x="123" y="78"/>
                  </a:lnTo>
                  <a:lnTo>
                    <a:pt x="115" y="73"/>
                  </a:lnTo>
                  <a:lnTo>
                    <a:pt x="107" y="69"/>
                  </a:lnTo>
                  <a:lnTo>
                    <a:pt x="98" y="65"/>
                  </a:lnTo>
                  <a:lnTo>
                    <a:pt x="88" y="61"/>
                  </a:lnTo>
                  <a:lnTo>
                    <a:pt x="74" y="57"/>
                  </a:lnTo>
                  <a:lnTo>
                    <a:pt x="55" y="53"/>
                  </a:lnTo>
                  <a:lnTo>
                    <a:pt x="33" y="45"/>
                  </a:lnTo>
                  <a:lnTo>
                    <a:pt x="0" y="37"/>
                  </a:lnTo>
                  <a:lnTo>
                    <a:pt x="0" y="33"/>
                  </a:lnTo>
                  <a:lnTo>
                    <a:pt x="0" y="29"/>
                  </a:lnTo>
                  <a:lnTo>
                    <a:pt x="0" y="25"/>
                  </a:lnTo>
                  <a:lnTo>
                    <a:pt x="0" y="20"/>
                  </a:lnTo>
                  <a:lnTo>
                    <a:pt x="13" y="20"/>
                  </a:lnTo>
                  <a:lnTo>
                    <a:pt x="25" y="20"/>
                  </a:lnTo>
                  <a:lnTo>
                    <a:pt x="37" y="20"/>
                  </a:lnTo>
                  <a:lnTo>
                    <a:pt x="49" y="20"/>
                  </a:lnTo>
                  <a:lnTo>
                    <a:pt x="62" y="20"/>
                  </a:lnTo>
                  <a:lnTo>
                    <a:pt x="74" y="20"/>
                  </a:lnTo>
                  <a:lnTo>
                    <a:pt x="84" y="20"/>
                  </a:lnTo>
                  <a:lnTo>
                    <a:pt x="96" y="20"/>
                  </a:lnTo>
                  <a:lnTo>
                    <a:pt x="96" y="18"/>
                  </a:lnTo>
                  <a:lnTo>
                    <a:pt x="96" y="16"/>
                  </a:lnTo>
                  <a:lnTo>
                    <a:pt x="96" y="14"/>
                  </a:lnTo>
                  <a:lnTo>
                    <a:pt x="96" y="12"/>
                  </a:lnTo>
                  <a:lnTo>
                    <a:pt x="86" y="12"/>
                  </a:lnTo>
                  <a:lnTo>
                    <a:pt x="76" y="12"/>
                  </a:lnTo>
                  <a:lnTo>
                    <a:pt x="66" y="12"/>
                  </a:lnTo>
                  <a:lnTo>
                    <a:pt x="55" y="12"/>
                  </a:lnTo>
                  <a:lnTo>
                    <a:pt x="55" y="10"/>
                  </a:lnTo>
                  <a:lnTo>
                    <a:pt x="55" y="8"/>
                  </a:lnTo>
                  <a:lnTo>
                    <a:pt x="55" y="6"/>
                  </a:lnTo>
                  <a:lnTo>
                    <a:pt x="55" y="4"/>
                  </a:lnTo>
                  <a:lnTo>
                    <a:pt x="100" y="2"/>
                  </a:lnTo>
                  <a:lnTo>
                    <a:pt x="135" y="2"/>
                  </a:lnTo>
                  <a:lnTo>
                    <a:pt x="162" y="2"/>
                  </a:lnTo>
                  <a:lnTo>
                    <a:pt x="182" y="0"/>
                  </a:lnTo>
                  <a:lnTo>
                    <a:pt x="201" y="2"/>
                  </a:lnTo>
                  <a:lnTo>
                    <a:pt x="219" y="2"/>
                  </a:lnTo>
                  <a:lnTo>
                    <a:pt x="240" y="2"/>
                  </a:lnTo>
                  <a:lnTo>
                    <a:pt x="264" y="4"/>
                  </a:lnTo>
                  <a:lnTo>
                    <a:pt x="266" y="6"/>
                  </a:lnTo>
                  <a:lnTo>
                    <a:pt x="268" y="8"/>
                  </a:lnTo>
                  <a:lnTo>
                    <a:pt x="268" y="12"/>
                  </a:lnTo>
                  <a:lnTo>
                    <a:pt x="270" y="14"/>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653"/>
            <p:cNvSpPr>
              <a:spLocks/>
            </p:cNvSpPr>
            <p:nvPr/>
          </p:nvSpPr>
          <p:spPr bwMode="auto">
            <a:xfrm>
              <a:off x="1674" y="3030"/>
              <a:ext cx="174" cy="82"/>
            </a:xfrm>
            <a:custGeom>
              <a:avLst/>
              <a:gdLst>
                <a:gd name="T0" fmla="*/ 174 w 174"/>
                <a:gd name="T1" fmla="*/ 82 h 82"/>
                <a:gd name="T2" fmla="*/ 156 w 174"/>
                <a:gd name="T3" fmla="*/ 80 h 82"/>
                <a:gd name="T4" fmla="*/ 135 w 174"/>
                <a:gd name="T5" fmla="*/ 80 h 82"/>
                <a:gd name="T6" fmla="*/ 117 w 174"/>
                <a:gd name="T7" fmla="*/ 78 h 82"/>
                <a:gd name="T8" fmla="*/ 96 w 174"/>
                <a:gd name="T9" fmla="*/ 78 h 82"/>
                <a:gd name="T10" fmla="*/ 76 w 174"/>
                <a:gd name="T11" fmla="*/ 78 h 82"/>
                <a:gd name="T12" fmla="*/ 55 w 174"/>
                <a:gd name="T13" fmla="*/ 78 h 82"/>
                <a:gd name="T14" fmla="*/ 35 w 174"/>
                <a:gd name="T15" fmla="*/ 78 h 82"/>
                <a:gd name="T16" fmla="*/ 15 w 174"/>
                <a:gd name="T17" fmla="*/ 78 h 82"/>
                <a:gd name="T18" fmla="*/ 11 w 174"/>
                <a:gd name="T19" fmla="*/ 65 h 82"/>
                <a:gd name="T20" fmla="*/ 8 w 174"/>
                <a:gd name="T21" fmla="*/ 53 h 82"/>
                <a:gd name="T22" fmla="*/ 4 w 174"/>
                <a:gd name="T23" fmla="*/ 41 h 82"/>
                <a:gd name="T24" fmla="*/ 0 w 174"/>
                <a:gd name="T25" fmla="*/ 29 h 82"/>
                <a:gd name="T26" fmla="*/ 0 w 174"/>
                <a:gd name="T27" fmla="*/ 25 h 82"/>
                <a:gd name="T28" fmla="*/ 0 w 174"/>
                <a:gd name="T29" fmla="*/ 18 h 82"/>
                <a:gd name="T30" fmla="*/ 0 w 174"/>
                <a:gd name="T31" fmla="*/ 12 h 82"/>
                <a:gd name="T32" fmla="*/ 2 w 174"/>
                <a:gd name="T33" fmla="*/ 8 h 82"/>
                <a:gd name="T34" fmla="*/ 8 w 174"/>
                <a:gd name="T35" fmla="*/ 6 h 82"/>
                <a:gd name="T36" fmla="*/ 13 w 174"/>
                <a:gd name="T37" fmla="*/ 4 h 82"/>
                <a:gd name="T38" fmla="*/ 19 w 174"/>
                <a:gd name="T39" fmla="*/ 4 h 82"/>
                <a:gd name="T40" fmla="*/ 29 w 174"/>
                <a:gd name="T41" fmla="*/ 2 h 82"/>
                <a:gd name="T42" fmla="*/ 41 w 174"/>
                <a:gd name="T43" fmla="*/ 2 h 82"/>
                <a:gd name="T44" fmla="*/ 58 w 174"/>
                <a:gd name="T45" fmla="*/ 2 h 82"/>
                <a:gd name="T46" fmla="*/ 80 w 174"/>
                <a:gd name="T47" fmla="*/ 0 h 82"/>
                <a:gd name="T48" fmla="*/ 111 w 174"/>
                <a:gd name="T49" fmla="*/ 0 h 82"/>
                <a:gd name="T50" fmla="*/ 121 w 174"/>
                <a:gd name="T51" fmla="*/ 8 h 82"/>
                <a:gd name="T52" fmla="*/ 129 w 174"/>
                <a:gd name="T53" fmla="*/ 16 h 82"/>
                <a:gd name="T54" fmla="*/ 139 w 174"/>
                <a:gd name="T55" fmla="*/ 27 h 82"/>
                <a:gd name="T56" fmla="*/ 150 w 174"/>
                <a:gd name="T57" fmla="*/ 35 h 82"/>
                <a:gd name="T58" fmla="*/ 158 w 174"/>
                <a:gd name="T59" fmla="*/ 51 h 82"/>
                <a:gd name="T60" fmla="*/ 166 w 174"/>
                <a:gd name="T61" fmla="*/ 61 h 82"/>
                <a:gd name="T62" fmla="*/ 172 w 174"/>
                <a:gd name="T63" fmla="*/ 71 h 82"/>
                <a:gd name="T64" fmla="*/ 174 w 174"/>
                <a:gd name="T65" fmla="*/ 82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82"/>
                <a:gd name="T101" fmla="*/ 174 w 17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82">
                  <a:moveTo>
                    <a:pt x="174" y="82"/>
                  </a:moveTo>
                  <a:lnTo>
                    <a:pt x="156" y="80"/>
                  </a:lnTo>
                  <a:lnTo>
                    <a:pt x="135" y="80"/>
                  </a:lnTo>
                  <a:lnTo>
                    <a:pt x="117" y="78"/>
                  </a:lnTo>
                  <a:lnTo>
                    <a:pt x="96" y="78"/>
                  </a:lnTo>
                  <a:lnTo>
                    <a:pt x="76" y="78"/>
                  </a:lnTo>
                  <a:lnTo>
                    <a:pt x="55" y="78"/>
                  </a:lnTo>
                  <a:lnTo>
                    <a:pt x="35" y="78"/>
                  </a:lnTo>
                  <a:lnTo>
                    <a:pt x="15" y="78"/>
                  </a:lnTo>
                  <a:lnTo>
                    <a:pt x="11" y="65"/>
                  </a:lnTo>
                  <a:lnTo>
                    <a:pt x="8" y="53"/>
                  </a:lnTo>
                  <a:lnTo>
                    <a:pt x="4" y="41"/>
                  </a:lnTo>
                  <a:lnTo>
                    <a:pt x="0" y="29"/>
                  </a:lnTo>
                  <a:lnTo>
                    <a:pt x="0" y="25"/>
                  </a:lnTo>
                  <a:lnTo>
                    <a:pt x="0" y="18"/>
                  </a:lnTo>
                  <a:lnTo>
                    <a:pt x="0" y="12"/>
                  </a:lnTo>
                  <a:lnTo>
                    <a:pt x="2" y="8"/>
                  </a:lnTo>
                  <a:lnTo>
                    <a:pt x="8" y="6"/>
                  </a:lnTo>
                  <a:lnTo>
                    <a:pt x="13" y="4"/>
                  </a:lnTo>
                  <a:lnTo>
                    <a:pt x="19" y="4"/>
                  </a:lnTo>
                  <a:lnTo>
                    <a:pt x="29" y="2"/>
                  </a:lnTo>
                  <a:lnTo>
                    <a:pt x="41" y="2"/>
                  </a:lnTo>
                  <a:lnTo>
                    <a:pt x="58" y="2"/>
                  </a:lnTo>
                  <a:lnTo>
                    <a:pt x="80" y="0"/>
                  </a:lnTo>
                  <a:lnTo>
                    <a:pt x="111" y="0"/>
                  </a:lnTo>
                  <a:lnTo>
                    <a:pt x="121" y="8"/>
                  </a:lnTo>
                  <a:lnTo>
                    <a:pt x="129" y="16"/>
                  </a:lnTo>
                  <a:lnTo>
                    <a:pt x="139" y="27"/>
                  </a:lnTo>
                  <a:lnTo>
                    <a:pt x="150" y="35"/>
                  </a:lnTo>
                  <a:lnTo>
                    <a:pt x="158" y="51"/>
                  </a:lnTo>
                  <a:lnTo>
                    <a:pt x="166" y="61"/>
                  </a:lnTo>
                  <a:lnTo>
                    <a:pt x="172" y="71"/>
                  </a:lnTo>
                  <a:lnTo>
                    <a:pt x="174" y="8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Freeform 654"/>
            <p:cNvSpPr>
              <a:spLocks/>
            </p:cNvSpPr>
            <p:nvPr/>
          </p:nvSpPr>
          <p:spPr bwMode="auto">
            <a:xfrm>
              <a:off x="1517" y="2922"/>
              <a:ext cx="253" cy="94"/>
            </a:xfrm>
            <a:custGeom>
              <a:avLst/>
              <a:gdLst>
                <a:gd name="T0" fmla="*/ 253 w 253"/>
                <a:gd name="T1" fmla="*/ 92 h 94"/>
                <a:gd name="T2" fmla="*/ 231 w 253"/>
                <a:gd name="T3" fmla="*/ 92 h 94"/>
                <a:gd name="T4" fmla="*/ 208 w 253"/>
                <a:gd name="T5" fmla="*/ 92 h 94"/>
                <a:gd name="T6" fmla="*/ 188 w 253"/>
                <a:gd name="T7" fmla="*/ 92 h 94"/>
                <a:gd name="T8" fmla="*/ 165 w 253"/>
                <a:gd name="T9" fmla="*/ 92 h 94"/>
                <a:gd name="T10" fmla="*/ 143 w 253"/>
                <a:gd name="T11" fmla="*/ 94 h 94"/>
                <a:gd name="T12" fmla="*/ 123 w 253"/>
                <a:gd name="T13" fmla="*/ 94 h 94"/>
                <a:gd name="T14" fmla="*/ 100 w 253"/>
                <a:gd name="T15" fmla="*/ 94 h 94"/>
                <a:gd name="T16" fmla="*/ 78 w 253"/>
                <a:gd name="T17" fmla="*/ 94 h 94"/>
                <a:gd name="T18" fmla="*/ 63 w 253"/>
                <a:gd name="T19" fmla="*/ 90 h 94"/>
                <a:gd name="T20" fmla="*/ 51 w 253"/>
                <a:gd name="T21" fmla="*/ 86 h 94"/>
                <a:gd name="T22" fmla="*/ 37 w 253"/>
                <a:gd name="T23" fmla="*/ 84 h 94"/>
                <a:gd name="T24" fmla="*/ 24 w 253"/>
                <a:gd name="T25" fmla="*/ 80 h 94"/>
                <a:gd name="T26" fmla="*/ 18 w 253"/>
                <a:gd name="T27" fmla="*/ 73 h 94"/>
                <a:gd name="T28" fmla="*/ 14 w 253"/>
                <a:gd name="T29" fmla="*/ 69 h 94"/>
                <a:gd name="T30" fmla="*/ 8 w 253"/>
                <a:gd name="T31" fmla="*/ 65 h 94"/>
                <a:gd name="T32" fmla="*/ 2 w 253"/>
                <a:gd name="T33" fmla="*/ 61 h 94"/>
                <a:gd name="T34" fmla="*/ 2 w 253"/>
                <a:gd name="T35" fmla="*/ 57 h 94"/>
                <a:gd name="T36" fmla="*/ 2 w 253"/>
                <a:gd name="T37" fmla="*/ 55 h 94"/>
                <a:gd name="T38" fmla="*/ 2 w 253"/>
                <a:gd name="T39" fmla="*/ 51 h 94"/>
                <a:gd name="T40" fmla="*/ 0 w 253"/>
                <a:gd name="T41" fmla="*/ 49 h 94"/>
                <a:gd name="T42" fmla="*/ 8 w 253"/>
                <a:gd name="T43" fmla="*/ 45 h 94"/>
                <a:gd name="T44" fmla="*/ 16 w 253"/>
                <a:gd name="T45" fmla="*/ 43 h 94"/>
                <a:gd name="T46" fmla="*/ 24 w 253"/>
                <a:gd name="T47" fmla="*/ 39 h 94"/>
                <a:gd name="T48" fmla="*/ 33 w 253"/>
                <a:gd name="T49" fmla="*/ 35 h 94"/>
                <a:gd name="T50" fmla="*/ 39 w 253"/>
                <a:gd name="T51" fmla="*/ 33 h 94"/>
                <a:gd name="T52" fmla="*/ 47 w 253"/>
                <a:gd name="T53" fmla="*/ 29 h 94"/>
                <a:gd name="T54" fmla="*/ 55 w 253"/>
                <a:gd name="T55" fmla="*/ 27 h 94"/>
                <a:gd name="T56" fmla="*/ 63 w 253"/>
                <a:gd name="T57" fmla="*/ 22 h 94"/>
                <a:gd name="T58" fmla="*/ 75 w 253"/>
                <a:gd name="T59" fmla="*/ 20 h 94"/>
                <a:gd name="T60" fmla="*/ 88 w 253"/>
                <a:gd name="T61" fmla="*/ 18 h 94"/>
                <a:gd name="T62" fmla="*/ 100 w 253"/>
                <a:gd name="T63" fmla="*/ 16 h 94"/>
                <a:gd name="T64" fmla="*/ 112 w 253"/>
                <a:gd name="T65" fmla="*/ 14 h 94"/>
                <a:gd name="T66" fmla="*/ 120 w 253"/>
                <a:gd name="T67" fmla="*/ 10 h 94"/>
                <a:gd name="T68" fmla="*/ 127 w 253"/>
                <a:gd name="T69" fmla="*/ 8 h 94"/>
                <a:gd name="T70" fmla="*/ 133 w 253"/>
                <a:gd name="T71" fmla="*/ 4 h 94"/>
                <a:gd name="T72" fmla="*/ 139 w 253"/>
                <a:gd name="T73" fmla="*/ 0 h 94"/>
                <a:gd name="T74" fmla="*/ 145 w 253"/>
                <a:gd name="T75" fmla="*/ 0 h 94"/>
                <a:gd name="T76" fmla="*/ 151 w 253"/>
                <a:gd name="T77" fmla="*/ 0 h 94"/>
                <a:gd name="T78" fmla="*/ 157 w 253"/>
                <a:gd name="T79" fmla="*/ 0 h 94"/>
                <a:gd name="T80" fmla="*/ 161 w 253"/>
                <a:gd name="T81" fmla="*/ 0 h 94"/>
                <a:gd name="T82" fmla="*/ 174 w 253"/>
                <a:gd name="T83" fmla="*/ 6 h 94"/>
                <a:gd name="T84" fmla="*/ 184 w 253"/>
                <a:gd name="T85" fmla="*/ 14 h 94"/>
                <a:gd name="T86" fmla="*/ 194 w 253"/>
                <a:gd name="T87" fmla="*/ 20 h 94"/>
                <a:gd name="T88" fmla="*/ 204 w 253"/>
                <a:gd name="T89" fmla="*/ 27 h 94"/>
                <a:gd name="T90" fmla="*/ 217 w 253"/>
                <a:gd name="T91" fmla="*/ 33 h 94"/>
                <a:gd name="T92" fmla="*/ 227 w 253"/>
                <a:gd name="T93" fmla="*/ 39 h 94"/>
                <a:gd name="T94" fmla="*/ 237 w 253"/>
                <a:gd name="T95" fmla="*/ 45 h 94"/>
                <a:gd name="T96" fmla="*/ 247 w 253"/>
                <a:gd name="T97" fmla="*/ 51 h 94"/>
                <a:gd name="T98" fmla="*/ 249 w 253"/>
                <a:gd name="T99" fmla="*/ 63 h 94"/>
                <a:gd name="T100" fmla="*/ 249 w 253"/>
                <a:gd name="T101" fmla="*/ 73 h 94"/>
                <a:gd name="T102" fmla="*/ 251 w 253"/>
                <a:gd name="T103" fmla="*/ 82 h 94"/>
                <a:gd name="T104" fmla="*/ 253 w 253"/>
                <a:gd name="T105" fmla="*/ 92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3"/>
                <a:gd name="T160" fmla="*/ 0 h 94"/>
                <a:gd name="T161" fmla="*/ 253 w 253"/>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3" h="94">
                  <a:moveTo>
                    <a:pt x="253" y="92"/>
                  </a:moveTo>
                  <a:lnTo>
                    <a:pt x="231" y="92"/>
                  </a:lnTo>
                  <a:lnTo>
                    <a:pt x="208" y="92"/>
                  </a:lnTo>
                  <a:lnTo>
                    <a:pt x="188" y="92"/>
                  </a:lnTo>
                  <a:lnTo>
                    <a:pt x="165" y="92"/>
                  </a:lnTo>
                  <a:lnTo>
                    <a:pt x="143" y="94"/>
                  </a:lnTo>
                  <a:lnTo>
                    <a:pt x="123" y="94"/>
                  </a:lnTo>
                  <a:lnTo>
                    <a:pt x="100" y="94"/>
                  </a:lnTo>
                  <a:lnTo>
                    <a:pt x="78" y="94"/>
                  </a:lnTo>
                  <a:lnTo>
                    <a:pt x="63" y="90"/>
                  </a:lnTo>
                  <a:lnTo>
                    <a:pt x="51" y="86"/>
                  </a:lnTo>
                  <a:lnTo>
                    <a:pt x="37" y="84"/>
                  </a:lnTo>
                  <a:lnTo>
                    <a:pt x="24" y="80"/>
                  </a:lnTo>
                  <a:lnTo>
                    <a:pt x="18" y="73"/>
                  </a:lnTo>
                  <a:lnTo>
                    <a:pt x="14" y="69"/>
                  </a:lnTo>
                  <a:lnTo>
                    <a:pt x="8" y="65"/>
                  </a:lnTo>
                  <a:lnTo>
                    <a:pt x="2" y="61"/>
                  </a:lnTo>
                  <a:lnTo>
                    <a:pt x="2" y="57"/>
                  </a:lnTo>
                  <a:lnTo>
                    <a:pt x="2" y="55"/>
                  </a:lnTo>
                  <a:lnTo>
                    <a:pt x="2" y="51"/>
                  </a:lnTo>
                  <a:lnTo>
                    <a:pt x="0" y="49"/>
                  </a:lnTo>
                  <a:lnTo>
                    <a:pt x="8" y="45"/>
                  </a:lnTo>
                  <a:lnTo>
                    <a:pt x="16" y="43"/>
                  </a:lnTo>
                  <a:lnTo>
                    <a:pt x="24" y="39"/>
                  </a:lnTo>
                  <a:lnTo>
                    <a:pt x="33" y="35"/>
                  </a:lnTo>
                  <a:lnTo>
                    <a:pt x="39" y="33"/>
                  </a:lnTo>
                  <a:lnTo>
                    <a:pt x="47" y="29"/>
                  </a:lnTo>
                  <a:lnTo>
                    <a:pt x="55" y="27"/>
                  </a:lnTo>
                  <a:lnTo>
                    <a:pt x="63" y="22"/>
                  </a:lnTo>
                  <a:lnTo>
                    <a:pt x="75" y="20"/>
                  </a:lnTo>
                  <a:lnTo>
                    <a:pt x="88" y="18"/>
                  </a:lnTo>
                  <a:lnTo>
                    <a:pt x="100" y="16"/>
                  </a:lnTo>
                  <a:lnTo>
                    <a:pt x="112" y="14"/>
                  </a:lnTo>
                  <a:lnTo>
                    <a:pt x="120" y="10"/>
                  </a:lnTo>
                  <a:lnTo>
                    <a:pt x="127" y="8"/>
                  </a:lnTo>
                  <a:lnTo>
                    <a:pt x="133" y="4"/>
                  </a:lnTo>
                  <a:lnTo>
                    <a:pt x="139" y="0"/>
                  </a:lnTo>
                  <a:lnTo>
                    <a:pt x="145" y="0"/>
                  </a:lnTo>
                  <a:lnTo>
                    <a:pt x="151" y="0"/>
                  </a:lnTo>
                  <a:lnTo>
                    <a:pt x="157" y="0"/>
                  </a:lnTo>
                  <a:lnTo>
                    <a:pt x="161" y="0"/>
                  </a:lnTo>
                  <a:lnTo>
                    <a:pt x="174" y="6"/>
                  </a:lnTo>
                  <a:lnTo>
                    <a:pt x="184" y="14"/>
                  </a:lnTo>
                  <a:lnTo>
                    <a:pt x="194" y="20"/>
                  </a:lnTo>
                  <a:lnTo>
                    <a:pt x="204" y="27"/>
                  </a:lnTo>
                  <a:lnTo>
                    <a:pt x="217" y="33"/>
                  </a:lnTo>
                  <a:lnTo>
                    <a:pt x="227" y="39"/>
                  </a:lnTo>
                  <a:lnTo>
                    <a:pt x="237" y="45"/>
                  </a:lnTo>
                  <a:lnTo>
                    <a:pt x="247" y="51"/>
                  </a:lnTo>
                  <a:lnTo>
                    <a:pt x="249" y="63"/>
                  </a:lnTo>
                  <a:lnTo>
                    <a:pt x="249" y="73"/>
                  </a:lnTo>
                  <a:lnTo>
                    <a:pt x="251" y="82"/>
                  </a:lnTo>
                  <a:lnTo>
                    <a:pt x="253" y="9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1" name="Freeform 655"/>
            <p:cNvSpPr>
              <a:spLocks/>
            </p:cNvSpPr>
            <p:nvPr/>
          </p:nvSpPr>
          <p:spPr bwMode="auto">
            <a:xfrm>
              <a:off x="1637" y="3071"/>
              <a:ext cx="52" cy="102"/>
            </a:xfrm>
            <a:custGeom>
              <a:avLst/>
              <a:gdLst>
                <a:gd name="T0" fmla="*/ 52 w 52"/>
                <a:gd name="T1" fmla="*/ 92 h 102"/>
                <a:gd name="T2" fmla="*/ 48 w 52"/>
                <a:gd name="T3" fmla="*/ 94 h 102"/>
                <a:gd name="T4" fmla="*/ 43 w 52"/>
                <a:gd name="T5" fmla="*/ 96 h 102"/>
                <a:gd name="T6" fmla="*/ 39 w 52"/>
                <a:gd name="T7" fmla="*/ 100 h 102"/>
                <a:gd name="T8" fmla="*/ 35 w 52"/>
                <a:gd name="T9" fmla="*/ 102 h 102"/>
                <a:gd name="T10" fmla="*/ 29 w 52"/>
                <a:gd name="T11" fmla="*/ 102 h 102"/>
                <a:gd name="T12" fmla="*/ 23 w 52"/>
                <a:gd name="T13" fmla="*/ 102 h 102"/>
                <a:gd name="T14" fmla="*/ 17 w 52"/>
                <a:gd name="T15" fmla="*/ 100 h 102"/>
                <a:gd name="T16" fmla="*/ 11 w 52"/>
                <a:gd name="T17" fmla="*/ 98 h 102"/>
                <a:gd name="T18" fmla="*/ 9 w 52"/>
                <a:gd name="T19" fmla="*/ 94 h 102"/>
                <a:gd name="T20" fmla="*/ 7 w 52"/>
                <a:gd name="T21" fmla="*/ 90 h 102"/>
                <a:gd name="T22" fmla="*/ 3 w 52"/>
                <a:gd name="T23" fmla="*/ 83 h 102"/>
                <a:gd name="T24" fmla="*/ 0 w 52"/>
                <a:gd name="T25" fmla="*/ 77 h 102"/>
                <a:gd name="T26" fmla="*/ 3 w 52"/>
                <a:gd name="T27" fmla="*/ 59 h 102"/>
                <a:gd name="T28" fmla="*/ 5 w 52"/>
                <a:gd name="T29" fmla="*/ 41 h 102"/>
                <a:gd name="T30" fmla="*/ 5 w 52"/>
                <a:gd name="T31" fmla="*/ 20 h 102"/>
                <a:gd name="T32" fmla="*/ 7 w 52"/>
                <a:gd name="T33" fmla="*/ 0 h 102"/>
                <a:gd name="T34" fmla="*/ 11 w 52"/>
                <a:gd name="T35" fmla="*/ 2 h 102"/>
                <a:gd name="T36" fmla="*/ 13 w 52"/>
                <a:gd name="T37" fmla="*/ 4 h 102"/>
                <a:gd name="T38" fmla="*/ 17 w 52"/>
                <a:gd name="T39" fmla="*/ 6 h 102"/>
                <a:gd name="T40" fmla="*/ 19 w 52"/>
                <a:gd name="T41" fmla="*/ 8 h 102"/>
                <a:gd name="T42" fmla="*/ 29 w 52"/>
                <a:gd name="T43" fmla="*/ 28 h 102"/>
                <a:gd name="T44" fmla="*/ 37 w 52"/>
                <a:gd name="T45" fmla="*/ 45 h 102"/>
                <a:gd name="T46" fmla="*/ 43 w 52"/>
                <a:gd name="T47" fmla="*/ 63 h 102"/>
                <a:gd name="T48" fmla="*/ 52 w 52"/>
                <a:gd name="T49" fmla="*/ 92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102"/>
                <a:gd name="T77" fmla="*/ 52 w 52"/>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102">
                  <a:moveTo>
                    <a:pt x="52" y="92"/>
                  </a:moveTo>
                  <a:lnTo>
                    <a:pt x="48" y="94"/>
                  </a:lnTo>
                  <a:lnTo>
                    <a:pt x="43" y="96"/>
                  </a:lnTo>
                  <a:lnTo>
                    <a:pt x="39" y="100"/>
                  </a:lnTo>
                  <a:lnTo>
                    <a:pt x="35" y="102"/>
                  </a:lnTo>
                  <a:lnTo>
                    <a:pt x="29" y="102"/>
                  </a:lnTo>
                  <a:lnTo>
                    <a:pt x="23" y="102"/>
                  </a:lnTo>
                  <a:lnTo>
                    <a:pt x="17" y="100"/>
                  </a:lnTo>
                  <a:lnTo>
                    <a:pt x="11" y="98"/>
                  </a:lnTo>
                  <a:lnTo>
                    <a:pt x="9" y="94"/>
                  </a:lnTo>
                  <a:lnTo>
                    <a:pt x="7" y="90"/>
                  </a:lnTo>
                  <a:lnTo>
                    <a:pt x="3" y="83"/>
                  </a:lnTo>
                  <a:lnTo>
                    <a:pt x="0" y="77"/>
                  </a:lnTo>
                  <a:lnTo>
                    <a:pt x="3" y="59"/>
                  </a:lnTo>
                  <a:lnTo>
                    <a:pt x="5" y="41"/>
                  </a:lnTo>
                  <a:lnTo>
                    <a:pt x="5" y="20"/>
                  </a:lnTo>
                  <a:lnTo>
                    <a:pt x="7" y="0"/>
                  </a:lnTo>
                  <a:lnTo>
                    <a:pt x="11" y="2"/>
                  </a:lnTo>
                  <a:lnTo>
                    <a:pt x="13" y="4"/>
                  </a:lnTo>
                  <a:lnTo>
                    <a:pt x="17" y="6"/>
                  </a:lnTo>
                  <a:lnTo>
                    <a:pt x="19" y="8"/>
                  </a:lnTo>
                  <a:lnTo>
                    <a:pt x="29" y="28"/>
                  </a:lnTo>
                  <a:lnTo>
                    <a:pt x="37" y="45"/>
                  </a:lnTo>
                  <a:lnTo>
                    <a:pt x="43" y="63"/>
                  </a:lnTo>
                  <a:lnTo>
                    <a:pt x="52" y="92"/>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2" name="Freeform 656"/>
            <p:cNvSpPr>
              <a:spLocks/>
            </p:cNvSpPr>
            <p:nvPr/>
          </p:nvSpPr>
          <p:spPr bwMode="auto">
            <a:xfrm>
              <a:off x="1570" y="2849"/>
              <a:ext cx="84" cy="30"/>
            </a:xfrm>
            <a:custGeom>
              <a:avLst/>
              <a:gdLst>
                <a:gd name="T0" fmla="*/ 84 w 84"/>
                <a:gd name="T1" fmla="*/ 22 h 30"/>
                <a:gd name="T2" fmla="*/ 82 w 84"/>
                <a:gd name="T3" fmla="*/ 24 h 30"/>
                <a:gd name="T4" fmla="*/ 78 w 84"/>
                <a:gd name="T5" fmla="*/ 26 h 30"/>
                <a:gd name="T6" fmla="*/ 76 w 84"/>
                <a:gd name="T7" fmla="*/ 28 h 30"/>
                <a:gd name="T8" fmla="*/ 72 w 84"/>
                <a:gd name="T9" fmla="*/ 30 h 30"/>
                <a:gd name="T10" fmla="*/ 59 w 84"/>
                <a:gd name="T11" fmla="*/ 28 h 30"/>
                <a:gd name="T12" fmla="*/ 49 w 84"/>
                <a:gd name="T13" fmla="*/ 26 h 30"/>
                <a:gd name="T14" fmla="*/ 43 w 84"/>
                <a:gd name="T15" fmla="*/ 24 h 30"/>
                <a:gd name="T16" fmla="*/ 37 w 84"/>
                <a:gd name="T17" fmla="*/ 24 h 30"/>
                <a:gd name="T18" fmla="*/ 31 w 84"/>
                <a:gd name="T19" fmla="*/ 22 h 30"/>
                <a:gd name="T20" fmla="*/ 22 w 84"/>
                <a:gd name="T21" fmla="*/ 20 h 30"/>
                <a:gd name="T22" fmla="*/ 16 w 84"/>
                <a:gd name="T23" fmla="*/ 18 h 30"/>
                <a:gd name="T24" fmla="*/ 6 w 84"/>
                <a:gd name="T25" fmla="*/ 14 h 30"/>
                <a:gd name="T26" fmla="*/ 4 w 84"/>
                <a:gd name="T27" fmla="*/ 10 h 30"/>
                <a:gd name="T28" fmla="*/ 4 w 84"/>
                <a:gd name="T29" fmla="*/ 8 h 30"/>
                <a:gd name="T30" fmla="*/ 2 w 84"/>
                <a:gd name="T31" fmla="*/ 4 h 30"/>
                <a:gd name="T32" fmla="*/ 0 w 84"/>
                <a:gd name="T33" fmla="*/ 0 h 30"/>
                <a:gd name="T34" fmla="*/ 10 w 84"/>
                <a:gd name="T35" fmla="*/ 2 h 30"/>
                <a:gd name="T36" fmla="*/ 20 w 84"/>
                <a:gd name="T37" fmla="*/ 4 h 30"/>
                <a:gd name="T38" fmla="*/ 31 w 84"/>
                <a:gd name="T39" fmla="*/ 6 h 30"/>
                <a:gd name="T40" fmla="*/ 41 w 84"/>
                <a:gd name="T41" fmla="*/ 8 h 30"/>
                <a:gd name="T42" fmla="*/ 51 w 84"/>
                <a:gd name="T43" fmla="*/ 10 h 30"/>
                <a:gd name="T44" fmla="*/ 61 w 84"/>
                <a:gd name="T45" fmla="*/ 10 h 30"/>
                <a:gd name="T46" fmla="*/ 72 w 84"/>
                <a:gd name="T47" fmla="*/ 12 h 30"/>
                <a:gd name="T48" fmla="*/ 82 w 84"/>
                <a:gd name="T49" fmla="*/ 14 h 30"/>
                <a:gd name="T50" fmla="*/ 82 w 84"/>
                <a:gd name="T51" fmla="*/ 16 h 30"/>
                <a:gd name="T52" fmla="*/ 82 w 84"/>
                <a:gd name="T53" fmla="*/ 18 h 30"/>
                <a:gd name="T54" fmla="*/ 82 w 84"/>
                <a:gd name="T55" fmla="*/ 20 h 30"/>
                <a:gd name="T56" fmla="*/ 84 w 84"/>
                <a:gd name="T57" fmla="*/ 22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30"/>
                <a:gd name="T89" fmla="*/ 84 w 84"/>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30">
                  <a:moveTo>
                    <a:pt x="84" y="22"/>
                  </a:moveTo>
                  <a:lnTo>
                    <a:pt x="82" y="24"/>
                  </a:lnTo>
                  <a:lnTo>
                    <a:pt x="78" y="26"/>
                  </a:lnTo>
                  <a:lnTo>
                    <a:pt x="76" y="28"/>
                  </a:lnTo>
                  <a:lnTo>
                    <a:pt x="72" y="30"/>
                  </a:lnTo>
                  <a:lnTo>
                    <a:pt x="59" y="28"/>
                  </a:lnTo>
                  <a:lnTo>
                    <a:pt x="49" y="26"/>
                  </a:lnTo>
                  <a:lnTo>
                    <a:pt x="43" y="24"/>
                  </a:lnTo>
                  <a:lnTo>
                    <a:pt x="37" y="24"/>
                  </a:lnTo>
                  <a:lnTo>
                    <a:pt x="31" y="22"/>
                  </a:lnTo>
                  <a:lnTo>
                    <a:pt x="22" y="20"/>
                  </a:lnTo>
                  <a:lnTo>
                    <a:pt x="16" y="18"/>
                  </a:lnTo>
                  <a:lnTo>
                    <a:pt x="6" y="14"/>
                  </a:lnTo>
                  <a:lnTo>
                    <a:pt x="4" y="10"/>
                  </a:lnTo>
                  <a:lnTo>
                    <a:pt x="4" y="8"/>
                  </a:lnTo>
                  <a:lnTo>
                    <a:pt x="2" y="4"/>
                  </a:lnTo>
                  <a:lnTo>
                    <a:pt x="0" y="0"/>
                  </a:lnTo>
                  <a:lnTo>
                    <a:pt x="10" y="2"/>
                  </a:lnTo>
                  <a:lnTo>
                    <a:pt x="20" y="4"/>
                  </a:lnTo>
                  <a:lnTo>
                    <a:pt x="31" y="6"/>
                  </a:lnTo>
                  <a:lnTo>
                    <a:pt x="41" y="8"/>
                  </a:lnTo>
                  <a:lnTo>
                    <a:pt x="51" y="10"/>
                  </a:lnTo>
                  <a:lnTo>
                    <a:pt x="61" y="10"/>
                  </a:lnTo>
                  <a:lnTo>
                    <a:pt x="72" y="12"/>
                  </a:lnTo>
                  <a:lnTo>
                    <a:pt x="82" y="14"/>
                  </a:lnTo>
                  <a:lnTo>
                    <a:pt x="82" y="16"/>
                  </a:lnTo>
                  <a:lnTo>
                    <a:pt x="82" y="18"/>
                  </a:lnTo>
                  <a:lnTo>
                    <a:pt x="82" y="20"/>
                  </a:lnTo>
                  <a:lnTo>
                    <a:pt x="84" y="2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3" name="Freeform 657"/>
            <p:cNvSpPr>
              <a:spLocks/>
            </p:cNvSpPr>
            <p:nvPr/>
          </p:nvSpPr>
          <p:spPr bwMode="auto">
            <a:xfrm>
              <a:off x="1564" y="2875"/>
              <a:ext cx="67" cy="47"/>
            </a:xfrm>
            <a:custGeom>
              <a:avLst/>
              <a:gdLst>
                <a:gd name="T0" fmla="*/ 67 w 67"/>
                <a:gd name="T1" fmla="*/ 35 h 47"/>
                <a:gd name="T2" fmla="*/ 63 w 67"/>
                <a:gd name="T3" fmla="*/ 39 h 47"/>
                <a:gd name="T4" fmla="*/ 59 w 67"/>
                <a:gd name="T5" fmla="*/ 43 h 47"/>
                <a:gd name="T6" fmla="*/ 53 w 67"/>
                <a:gd name="T7" fmla="*/ 45 h 47"/>
                <a:gd name="T8" fmla="*/ 43 w 67"/>
                <a:gd name="T9" fmla="*/ 47 h 47"/>
                <a:gd name="T10" fmla="*/ 33 w 67"/>
                <a:gd name="T11" fmla="*/ 47 h 47"/>
                <a:gd name="T12" fmla="*/ 22 w 67"/>
                <a:gd name="T13" fmla="*/ 45 h 47"/>
                <a:gd name="T14" fmla="*/ 10 w 67"/>
                <a:gd name="T15" fmla="*/ 45 h 47"/>
                <a:gd name="T16" fmla="*/ 0 w 67"/>
                <a:gd name="T17" fmla="*/ 45 h 47"/>
                <a:gd name="T18" fmla="*/ 2 w 67"/>
                <a:gd name="T19" fmla="*/ 35 h 47"/>
                <a:gd name="T20" fmla="*/ 4 w 67"/>
                <a:gd name="T21" fmla="*/ 23 h 47"/>
                <a:gd name="T22" fmla="*/ 4 w 67"/>
                <a:gd name="T23" fmla="*/ 12 h 47"/>
                <a:gd name="T24" fmla="*/ 6 w 67"/>
                <a:gd name="T25" fmla="*/ 0 h 47"/>
                <a:gd name="T26" fmla="*/ 24 w 67"/>
                <a:gd name="T27" fmla="*/ 6 h 47"/>
                <a:gd name="T28" fmla="*/ 39 w 67"/>
                <a:gd name="T29" fmla="*/ 10 h 47"/>
                <a:gd name="T30" fmla="*/ 49 w 67"/>
                <a:gd name="T31" fmla="*/ 12 h 47"/>
                <a:gd name="T32" fmla="*/ 55 w 67"/>
                <a:gd name="T33" fmla="*/ 14 h 47"/>
                <a:gd name="T34" fmla="*/ 59 w 67"/>
                <a:gd name="T35" fmla="*/ 16 h 47"/>
                <a:gd name="T36" fmla="*/ 63 w 67"/>
                <a:gd name="T37" fmla="*/ 18 h 47"/>
                <a:gd name="T38" fmla="*/ 65 w 67"/>
                <a:gd name="T39" fmla="*/ 20 h 47"/>
                <a:gd name="T40" fmla="*/ 67 w 67"/>
                <a:gd name="T41" fmla="*/ 23 h 47"/>
                <a:gd name="T42" fmla="*/ 67 w 67"/>
                <a:gd name="T43" fmla="*/ 27 h 47"/>
                <a:gd name="T44" fmla="*/ 67 w 67"/>
                <a:gd name="T45" fmla="*/ 29 h 47"/>
                <a:gd name="T46" fmla="*/ 67 w 67"/>
                <a:gd name="T47" fmla="*/ 33 h 47"/>
                <a:gd name="T48" fmla="*/ 67 w 67"/>
                <a:gd name="T49" fmla="*/ 35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47"/>
                <a:gd name="T77" fmla="*/ 67 w 67"/>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47">
                  <a:moveTo>
                    <a:pt x="67" y="35"/>
                  </a:moveTo>
                  <a:lnTo>
                    <a:pt x="63" y="39"/>
                  </a:lnTo>
                  <a:lnTo>
                    <a:pt x="59" y="43"/>
                  </a:lnTo>
                  <a:lnTo>
                    <a:pt x="53" y="45"/>
                  </a:lnTo>
                  <a:lnTo>
                    <a:pt x="43" y="47"/>
                  </a:lnTo>
                  <a:lnTo>
                    <a:pt x="33" y="47"/>
                  </a:lnTo>
                  <a:lnTo>
                    <a:pt x="22" y="45"/>
                  </a:lnTo>
                  <a:lnTo>
                    <a:pt x="10" y="45"/>
                  </a:lnTo>
                  <a:lnTo>
                    <a:pt x="0" y="45"/>
                  </a:lnTo>
                  <a:lnTo>
                    <a:pt x="2" y="35"/>
                  </a:lnTo>
                  <a:lnTo>
                    <a:pt x="4" y="23"/>
                  </a:lnTo>
                  <a:lnTo>
                    <a:pt x="4" y="12"/>
                  </a:lnTo>
                  <a:lnTo>
                    <a:pt x="6" y="0"/>
                  </a:lnTo>
                  <a:lnTo>
                    <a:pt x="24" y="6"/>
                  </a:lnTo>
                  <a:lnTo>
                    <a:pt x="39" y="10"/>
                  </a:lnTo>
                  <a:lnTo>
                    <a:pt x="49" y="12"/>
                  </a:lnTo>
                  <a:lnTo>
                    <a:pt x="55" y="14"/>
                  </a:lnTo>
                  <a:lnTo>
                    <a:pt x="59" y="16"/>
                  </a:lnTo>
                  <a:lnTo>
                    <a:pt x="63" y="18"/>
                  </a:lnTo>
                  <a:lnTo>
                    <a:pt x="65" y="20"/>
                  </a:lnTo>
                  <a:lnTo>
                    <a:pt x="67" y="23"/>
                  </a:lnTo>
                  <a:lnTo>
                    <a:pt x="67" y="27"/>
                  </a:lnTo>
                  <a:lnTo>
                    <a:pt x="67" y="29"/>
                  </a:lnTo>
                  <a:lnTo>
                    <a:pt x="67" y="33"/>
                  </a:lnTo>
                  <a:lnTo>
                    <a:pt x="67" y="3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4" name="Freeform 658"/>
            <p:cNvSpPr>
              <a:spLocks/>
            </p:cNvSpPr>
            <p:nvPr/>
          </p:nvSpPr>
          <p:spPr bwMode="auto">
            <a:xfrm>
              <a:off x="1519" y="3059"/>
              <a:ext cx="98" cy="116"/>
            </a:xfrm>
            <a:custGeom>
              <a:avLst/>
              <a:gdLst>
                <a:gd name="T0" fmla="*/ 98 w 98"/>
                <a:gd name="T1" fmla="*/ 116 h 116"/>
                <a:gd name="T2" fmla="*/ 86 w 98"/>
                <a:gd name="T3" fmla="*/ 116 h 116"/>
                <a:gd name="T4" fmla="*/ 76 w 98"/>
                <a:gd name="T5" fmla="*/ 116 h 116"/>
                <a:gd name="T6" fmla="*/ 63 w 98"/>
                <a:gd name="T7" fmla="*/ 116 h 116"/>
                <a:gd name="T8" fmla="*/ 51 w 98"/>
                <a:gd name="T9" fmla="*/ 114 h 116"/>
                <a:gd name="T10" fmla="*/ 39 w 98"/>
                <a:gd name="T11" fmla="*/ 114 h 116"/>
                <a:gd name="T12" fmla="*/ 26 w 98"/>
                <a:gd name="T13" fmla="*/ 114 h 116"/>
                <a:gd name="T14" fmla="*/ 12 w 98"/>
                <a:gd name="T15" fmla="*/ 114 h 116"/>
                <a:gd name="T16" fmla="*/ 0 w 98"/>
                <a:gd name="T17" fmla="*/ 114 h 116"/>
                <a:gd name="T18" fmla="*/ 2 w 98"/>
                <a:gd name="T19" fmla="*/ 97 h 116"/>
                <a:gd name="T20" fmla="*/ 6 w 98"/>
                <a:gd name="T21" fmla="*/ 79 h 116"/>
                <a:gd name="T22" fmla="*/ 8 w 98"/>
                <a:gd name="T23" fmla="*/ 63 h 116"/>
                <a:gd name="T24" fmla="*/ 10 w 98"/>
                <a:gd name="T25" fmla="*/ 46 h 116"/>
                <a:gd name="T26" fmla="*/ 16 w 98"/>
                <a:gd name="T27" fmla="*/ 38 h 116"/>
                <a:gd name="T28" fmla="*/ 18 w 98"/>
                <a:gd name="T29" fmla="*/ 32 h 116"/>
                <a:gd name="T30" fmla="*/ 20 w 98"/>
                <a:gd name="T31" fmla="*/ 26 h 116"/>
                <a:gd name="T32" fmla="*/ 20 w 98"/>
                <a:gd name="T33" fmla="*/ 18 h 116"/>
                <a:gd name="T34" fmla="*/ 16 w 98"/>
                <a:gd name="T35" fmla="*/ 16 h 116"/>
                <a:gd name="T36" fmla="*/ 14 w 98"/>
                <a:gd name="T37" fmla="*/ 14 h 116"/>
                <a:gd name="T38" fmla="*/ 14 w 98"/>
                <a:gd name="T39" fmla="*/ 10 h 116"/>
                <a:gd name="T40" fmla="*/ 12 w 98"/>
                <a:gd name="T41" fmla="*/ 0 h 116"/>
                <a:gd name="T42" fmla="*/ 22 w 98"/>
                <a:gd name="T43" fmla="*/ 2 h 116"/>
                <a:gd name="T44" fmla="*/ 33 w 98"/>
                <a:gd name="T45" fmla="*/ 2 h 116"/>
                <a:gd name="T46" fmla="*/ 43 w 98"/>
                <a:gd name="T47" fmla="*/ 4 h 116"/>
                <a:gd name="T48" fmla="*/ 55 w 98"/>
                <a:gd name="T49" fmla="*/ 4 h 116"/>
                <a:gd name="T50" fmla="*/ 65 w 98"/>
                <a:gd name="T51" fmla="*/ 4 h 116"/>
                <a:gd name="T52" fmla="*/ 76 w 98"/>
                <a:gd name="T53" fmla="*/ 4 h 116"/>
                <a:gd name="T54" fmla="*/ 86 w 98"/>
                <a:gd name="T55" fmla="*/ 6 h 116"/>
                <a:gd name="T56" fmla="*/ 96 w 98"/>
                <a:gd name="T57" fmla="*/ 6 h 116"/>
                <a:gd name="T58" fmla="*/ 98 w 98"/>
                <a:gd name="T59" fmla="*/ 32 h 116"/>
                <a:gd name="T60" fmla="*/ 98 w 98"/>
                <a:gd name="T61" fmla="*/ 61 h 116"/>
                <a:gd name="T62" fmla="*/ 98 w 98"/>
                <a:gd name="T63" fmla="*/ 87 h 116"/>
                <a:gd name="T64" fmla="*/ 98 w 98"/>
                <a:gd name="T65" fmla="*/ 11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16"/>
                <a:gd name="T101" fmla="*/ 98 w 9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16">
                  <a:moveTo>
                    <a:pt x="98" y="116"/>
                  </a:moveTo>
                  <a:lnTo>
                    <a:pt x="86" y="116"/>
                  </a:lnTo>
                  <a:lnTo>
                    <a:pt x="76" y="116"/>
                  </a:lnTo>
                  <a:lnTo>
                    <a:pt x="63" y="116"/>
                  </a:lnTo>
                  <a:lnTo>
                    <a:pt x="51" y="114"/>
                  </a:lnTo>
                  <a:lnTo>
                    <a:pt x="39" y="114"/>
                  </a:lnTo>
                  <a:lnTo>
                    <a:pt x="26" y="114"/>
                  </a:lnTo>
                  <a:lnTo>
                    <a:pt x="12" y="114"/>
                  </a:lnTo>
                  <a:lnTo>
                    <a:pt x="0" y="114"/>
                  </a:lnTo>
                  <a:lnTo>
                    <a:pt x="2" y="97"/>
                  </a:lnTo>
                  <a:lnTo>
                    <a:pt x="6" y="79"/>
                  </a:lnTo>
                  <a:lnTo>
                    <a:pt x="8" y="63"/>
                  </a:lnTo>
                  <a:lnTo>
                    <a:pt x="10" y="46"/>
                  </a:lnTo>
                  <a:lnTo>
                    <a:pt x="16" y="38"/>
                  </a:lnTo>
                  <a:lnTo>
                    <a:pt x="18" y="32"/>
                  </a:lnTo>
                  <a:lnTo>
                    <a:pt x="20" y="26"/>
                  </a:lnTo>
                  <a:lnTo>
                    <a:pt x="20" y="18"/>
                  </a:lnTo>
                  <a:lnTo>
                    <a:pt x="16" y="16"/>
                  </a:lnTo>
                  <a:lnTo>
                    <a:pt x="14" y="14"/>
                  </a:lnTo>
                  <a:lnTo>
                    <a:pt x="14" y="10"/>
                  </a:lnTo>
                  <a:lnTo>
                    <a:pt x="12" y="0"/>
                  </a:lnTo>
                  <a:lnTo>
                    <a:pt x="22" y="2"/>
                  </a:lnTo>
                  <a:lnTo>
                    <a:pt x="33" y="2"/>
                  </a:lnTo>
                  <a:lnTo>
                    <a:pt x="43" y="4"/>
                  </a:lnTo>
                  <a:lnTo>
                    <a:pt x="55" y="4"/>
                  </a:lnTo>
                  <a:lnTo>
                    <a:pt x="65" y="4"/>
                  </a:lnTo>
                  <a:lnTo>
                    <a:pt x="76" y="4"/>
                  </a:lnTo>
                  <a:lnTo>
                    <a:pt x="86" y="6"/>
                  </a:lnTo>
                  <a:lnTo>
                    <a:pt x="96" y="6"/>
                  </a:lnTo>
                  <a:lnTo>
                    <a:pt x="98" y="32"/>
                  </a:lnTo>
                  <a:lnTo>
                    <a:pt x="98" y="61"/>
                  </a:lnTo>
                  <a:lnTo>
                    <a:pt x="98" y="87"/>
                  </a:lnTo>
                  <a:lnTo>
                    <a:pt x="98" y="116"/>
                  </a:lnTo>
                  <a:close/>
                </a:path>
              </a:pathLst>
            </a:custGeom>
            <a:solidFill>
              <a:srgbClr val="ED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5" name="Freeform 659"/>
            <p:cNvSpPr>
              <a:spLocks/>
            </p:cNvSpPr>
            <p:nvPr/>
          </p:nvSpPr>
          <p:spPr bwMode="auto">
            <a:xfrm>
              <a:off x="1521" y="3032"/>
              <a:ext cx="43" cy="14"/>
            </a:xfrm>
            <a:custGeom>
              <a:avLst/>
              <a:gdLst>
                <a:gd name="T0" fmla="*/ 43 w 43"/>
                <a:gd name="T1" fmla="*/ 12 h 14"/>
                <a:gd name="T2" fmla="*/ 33 w 43"/>
                <a:gd name="T3" fmla="*/ 12 h 14"/>
                <a:gd name="T4" fmla="*/ 22 w 43"/>
                <a:gd name="T5" fmla="*/ 12 h 14"/>
                <a:gd name="T6" fmla="*/ 14 w 43"/>
                <a:gd name="T7" fmla="*/ 14 h 14"/>
                <a:gd name="T8" fmla="*/ 4 w 43"/>
                <a:gd name="T9" fmla="*/ 14 h 14"/>
                <a:gd name="T10" fmla="*/ 2 w 43"/>
                <a:gd name="T11" fmla="*/ 10 h 14"/>
                <a:gd name="T12" fmla="*/ 0 w 43"/>
                <a:gd name="T13" fmla="*/ 8 h 14"/>
                <a:gd name="T14" fmla="*/ 0 w 43"/>
                <a:gd name="T15" fmla="*/ 4 h 14"/>
                <a:gd name="T16" fmla="*/ 0 w 43"/>
                <a:gd name="T17" fmla="*/ 0 h 14"/>
                <a:gd name="T18" fmla="*/ 8 w 43"/>
                <a:gd name="T19" fmla="*/ 0 h 14"/>
                <a:gd name="T20" fmla="*/ 14 w 43"/>
                <a:gd name="T21" fmla="*/ 0 h 14"/>
                <a:gd name="T22" fmla="*/ 22 w 43"/>
                <a:gd name="T23" fmla="*/ 2 h 14"/>
                <a:gd name="T24" fmla="*/ 29 w 43"/>
                <a:gd name="T25" fmla="*/ 2 h 14"/>
                <a:gd name="T26" fmla="*/ 33 w 43"/>
                <a:gd name="T27" fmla="*/ 4 h 14"/>
                <a:gd name="T28" fmla="*/ 35 w 43"/>
                <a:gd name="T29" fmla="*/ 8 h 14"/>
                <a:gd name="T30" fmla="*/ 39 w 43"/>
                <a:gd name="T31" fmla="*/ 10 h 14"/>
                <a:gd name="T32" fmla="*/ 43 w 43"/>
                <a:gd name="T33" fmla="*/ 12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4"/>
                <a:gd name="T53" fmla="*/ 43 w 4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4">
                  <a:moveTo>
                    <a:pt x="43" y="12"/>
                  </a:moveTo>
                  <a:lnTo>
                    <a:pt x="33" y="12"/>
                  </a:lnTo>
                  <a:lnTo>
                    <a:pt x="22" y="12"/>
                  </a:lnTo>
                  <a:lnTo>
                    <a:pt x="14" y="14"/>
                  </a:lnTo>
                  <a:lnTo>
                    <a:pt x="4" y="14"/>
                  </a:lnTo>
                  <a:lnTo>
                    <a:pt x="2" y="10"/>
                  </a:lnTo>
                  <a:lnTo>
                    <a:pt x="0" y="8"/>
                  </a:lnTo>
                  <a:lnTo>
                    <a:pt x="0" y="4"/>
                  </a:lnTo>
                  <a:lnTo>
                    <a:pt x="0" y="0"/>
                  </a:lnTo>
                  <a:lnTo>
                    <a:pt x="8" y="0"/>
                  </a:lnTo>
                  <a:lnTo>
                    <a:pt x="14" y="0"/>
                  </a:lnTo>
                  <a:lnTo>
                    <a:pt x="22" y="2"/>
                  </a:lnTo>
                  <a:lnTo>
                    <a:pt x="29" y="2"/>
                  </a:lnTo>
                  <a:lnTo>
                    <a:pt x="33" y="4"/>
                  </a:lnTo>
                  <a:lnTo>
                    <a:pt x="35" y="8"/>
                  </a:lnTo>
                  <a:lnTo>
                    <a:pt x="39" y="10"/>
                  </a:lnTo>
                  <a:lnTo>
                    <a:pt x="43" y="1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15" name="TextBox 3"/>
          <p:cNvSpPr txBox="1">
            <a:spLocks noChangeArrowheads="1"/>
          </p:cNvSpPr>
          <p:nvPr/>
        </p:nvSpPr>
        <p:spPr bwMode="auto">
          <a:xfrm>
            <a:off x="395288" y="404813"/>
            <a:ext cx="7704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latin typeface="Calibri" charset="0"/>
              </a:rPr>
              <a:t>Would you ever put a personal letter through the office mail system?</a:t>
            </a:r>
          </a:p>
        </p:txBody>
      </p:sp>
      <p:pic>
        <p:nvPicPr>
          <p:cNvPr id="13316"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0" y="4076700"/>
            <a:ext cx="125888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159"/>
          <p:cNvGrpSpPr>
            <a:grpSpLocks noChangeAspect="1"/>
          </p:cNvGrpSpPr>
          <p:nvPr>
            <p:custDataLst>
              <p:tags r:id="rId4"/>
            </p:custDataLst>
          </p:nvPr>
        </p:nvGrpSpPr>
        <p:grpSpPr bwMode="auto">
          <a:xfrm>
            <a:off x="5076825" y="3335338"/>
            <a:ext cx="3221038" cy="3522662"/>
            <a:chOff x="728" y="1415"/>
            <a:chExt cx="1158" cy="1266"/>
          </a:xfrm>
        </p:grpSpPr>
        <p:sp>
          <p:nvSpPr>
            <p:cNvPr id="13322" name="AutoShape 158"/>
            <p:cNvSpPr>
              <a:spLocks noChangeAspect="1" noChangeArrowheads="1" noTextEdit="1"/>
            </p:cNvSpPr>
            <p:nvPr/>
          </p:nvSpPr>
          <p:spPr bwMode="auto">
            <a:xfrm>
              <a:off x="728" y="1415"/>
              <a:ext cx="1158"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23" name="Freeform 161"/>
            <p:cNvSpPr>
              <a:spLocks/>
            </p:cNvSpPr>
            <p:nvPr/>
          </p:nvSpPr>
          <p:spPr bwMode="auto">
            <a:xfrm>
              <a:off x="1406" y="1585"/>
              <a:ext cx="65" cy="33"/>
            </a:xfrm>
            <a:custGeom>
              <a:avLst/>
              <a:gdLst>
                <a:gd name="T0" fmla="*/ 11 w 65"/>
                <a:gd name="T1" fmla="*/ 11 h 33"/>
                <a:gd name="T2" fmla="*/ 62 w 65"/>
                <a:gd name="T3" fmla="*/ 0 h 33"/>
                <a:gd name="T4" fmla="*/ 64 w 65"/>
                <a:gd name="T5" fmla="*/ 3 h 33"/>
                <a:gd name="T6" fmla="*/ 65 w 65"/>
                <a:gd name="T7" fmla="*/ 10 h 33"/>
                <a:gd name="T8" fmla="*/ 64 w 65"/>
                <a:gd name="T9" fmla="*/ 18 h 33"/>
                <a:gd name="T10" fmla="*/ 64 w 65"/>
                <a:gd name="T11" fmla="*/ 24 h 33"/>
                <a:gd name="T12" fmla="*/ 63 w 65"/>
                <a:gd name="T13" fmla="*/ 27 h 33"/>
                <a:gd name="T14" fmla="*/ 60 w 65"/>
                <a:gd name="T15" fmla="*/ 30 h 33"/>
                <a:gd name="T16" fmla="*/ 57 w 65"/>
                <a:gd name="T17" fmla="*/ 33 h 33"/>
                <a:gd name="T18" fmla="*/ 53 w 65"/>
                <a:gd name="T19" fmla="*/ 33 h 33"/>
                <a:gd name="T20" fmla="*/ 10 w 65"/>
                <a:gd name="T21" fmla="*/ 30 h 33"/>
                <a:gd name="T22" fmla="*/ 6 w 65"/>
                <a:gd name="T23" fmla="*/ 29 h 33"/>
                <a:gd name="T24" fmla="*/ 3 w 65"/>
                <a:gd name="T25" fmla="*/ 27 h 33"/>
                <a:gd name="T26" fmla="*/ 1 w 65"/>
                <a:gd name="T27" fmla="*/ 23 h 33"/>
                <a:gd name="T28" fmla="*/ 0 w 65"/>
                <a:gd name="T29" fmla="*/ 20 h 33"/>
                <a:gd name="T30" fmla="*/ 2 w 65"/>
                <a:gd name="T31" fmla="*/ 16 h 33"/>
                <a:gd name="T32" fmla="*/ 4 w 65"/>
                <a:gd name="T33" fmla="*/ 13 h 33"/>
                <a:gd name="T34" fmla="*/ 7 w 65"/>
                <a:gd name="T35" fmla="*/ 11 h 33"/>
                <a:gd name="T36" fmla="*/ 11 w 65"/>
                <a:gd name="T37" fmla="*/ 1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33"/>
                <a:gd name="T59" fmla="*/ 65 w 65"/>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33">
                  <a:moveTo>
                    <a:pt x="11" y="11"/>
                  </a:moveTo>
                  <a:lnTo>
                    <a:pt x="62" y="0"/>
                  </a:lnTo>
                  <a:lnTo>
                    <a:pt x="64" y="3"/>
                  </a:lnTo>
                  <a:lnTo>
                    <a:pt x="65" y="10"/>
                  </a:lnTo>
                  <a:lnTo>
                    <a:pt x="64" y="18"/>
                  </a:lnTo>
                  <a:lnTo>
                    <a:pt x="64" y="24"/>
                  </a:lnTo>
                  <a:lnTo>
                    <a:pt x="63" y="27"/>
                  </a:lnTo>
                  <a:lnTo>
                    <a:pt x="60" y="30"/>
                  </a:lnTo>
                  <a:lnTo>
                    <a:pt x="57" y="33"/>
                  </a:lnTo>
                  <a:lnTo>
                    <a:pt x="53" y="33"/>
                  </a:lnTo>
                  <a:lnTo>
                    <a:pt x="10" y="30"/>
                  </a:lnTo>
                  <a:lnTo>
                    <a:pt x="6" y="29"/>
                  </a:lnTo>
                  <a:lnTo>
                    <a:pt x="3" y="27"/>
                  </a:lnTo>
                  <a:lnTo>
                    <a:pt x="1" y="23"/>
                  </a:lnTo>
                  <a:lnTo>
                    <a:pt x="0" y="20"/>
                  </a:lnTo>
                  <a:lnTo>
                    <a:pt x="2" y="16"/>
                  </a:lnTo>
                  <a:lnTo>
                    <a:pt x="4" y="13"/>
                  </a:lnTo>
                  <a:lnTo>
                    <a:pt x="7" y="11"/>
                  </a:lnTo>
                  <a:lnTo>
                    <a:pt x="1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 name="Freeform 204"/>
            <p:cNvSpPr>
              <a:spLocks/>
            </p:cNvSpPr>
            <p:nvPr/>
          </p:nvSpPr>
          <p:spPr bwMode="auto">
            <a:xfrm>
              <a:off x="1195" y="1773"/>
              <a:ext cx="478" cy="825"/>
            </a:xfrm>
            <a:custGeom>
              <a:avLst/>
              <a:gdLst>
                <a:gd name="T0" fmla="*/ 200 w 478"/>
                <a:gd name="T1" fmla="*/ 0 h 825"/>
                <a:gd name="T2" fmla="*/ 187 w 478"/>
                <a:gd name="T3" fmla="*/ 3 h 825"/>
                <a:gd name="T4" fmla="*/ 176 w 478"/>
                <a:gd name="T5" fmla="*/ 6 h 825"/>
                <a:gd name="T6" fmla="*/ 169 w 478"/>
                <a:gd name="T7" fmla="*/ 8 h 825"/>
                <a:gd name="T8" fmla="*/ 164 w 478"/>
                <a:gd name="T9" fmla="*/ 11 h 825"/>
                <a:gd name="T10" fmla="*/ 142 w 478"/>
                <a:gd name="T11" fmla="*/ 29 h 825"/>
                <a:gd name="T12" fmla="*/ 112 w 478"/>
                <a:gd name="T13" fmla="*/ 52 h 825"/>
                <a:gd name="T14" fmla="*/ 87 w 478"/>
                <a:gd name="T15" fmla="*/ 70 h 825"/>
                <a:gd name="T16" fmla="*/ 77 w 478"/>
                <a:gd name="T17" fmla="*/ 74 h 825"/>
                <a:gd name="T18" fmla="*/ 54 w 478"/>
                <a:gd name="T19" fmla="*/ 89 h 825"/>
                <a:gd name="T20" fmla="*/ 24 w 478"/>
                <a:gd name="T21" fmla="*/ 125 h 825"/>
                <a:gd name="T22" fmla="*/ 3 w 478"/>
                <a:gd name="T23" fmla="*/ 186 h 825"/>
                <a:gd name="T24" fmla="*/ 5 w 478"/>
                <a:gd name="T25" fmla="*/ 352 h 825"/>
                <a:gd name="T26" fmla="*/ 19 w 478"/>
                <a:gd name="T27" fmla="*/ 567 h 825"/>
                <a:gd name="T28" fmla="*/ 34 w 478"/>
                <a:gd name="T29" fmla="*/ 725 h 825"/>
                <a:gd name="T30" fmla="*/ 43 w 478"/>
                <a:gd name="T31" fmla="*/ 810 h 825"/>
                <a:gd name="T32" fmla="*/ 404 w 478"/>
                <a:gd name="T33" fmla="*/ 825 h 825"/>
                <a:gd name="T34" fmla="*/ 410 w 478"/>
                <a:gd name="T35" fmla="*/ 802 h 825"/>
                <a:gd name="T36" fmla="*/ 424 w 478"/>
                <a:gd name="T37" fmla="*/ 742 h 825"/>
                <a:gd name="T38" fmla="*/ 442 w 478"/>
                <a:gd name="T39" fmla="*/ 653 h 825"/>
                <a:gd name="T40" fmla="*/ 460 w 478"/>
                <a:gd name="T41" fmla="*/ 544 h 825"/>
                <a:gd name="T42" fmla="*/ 473 w 478"/>
                <a:gd name="T43" fmla="*/ 427 h 825"/>
                <a:gd name="T44" fmla="*/ 478 w 478"/>
                <a:gd name="T45" fmla="*/ 310 h 825"/>
                <a:gd name="T46" fmla="*/ 470 w 478"/>
                <a:gd name="T47" fmla="*/ 203 h 825"/>
                <a:gd name="T48" fmla="*/ 446 w 478"/>
                <a:gd name="T49" fmla="*/ 115 h 825"/>
                <a:gd name="T50" fmla="*/ 433 w 478"/>
                <a:gd name="T51" fmla="*/ 101 h 825"/>
                <a:gd name="T52" fmla="*/ 408 w 478"/>
                <a:gd name="T53" fmla="*/ 84 h 825"/>
                <a:gd name="T54" fmla="*/ 375 w 478"/>
                <a:gd name="T55" fmla="*/ 65 h 825"/>
                <a:gd name="T56" fmla="*/ 337 w 478"/>
                <a:gd name="T57" fmla="*/ 45 h 825"/>
                <a:gd name="T58" fmla="*/ 298 w 478"/>
                <a:gd name="T59" fmla="*/ 28 h 825"/>
                <a:gd name="T60" fmla="*/ 261 w 478"/>
                <a:gd name="T61" fmla="*/ 14 h 825"/>
                <a:gd name="T62" fmla="*/ 229 w 478"/>
                <a:gd name="T63" fmla="*/ 3 h 825"/>
                <a:gd name="T64" fmla="*/ 206 w 478"/>
                <a:gd name="T65" fmla="*/ 0 h 8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825"/>
                <a:gd name="T101" fmla="*/ 478 w 478"/>
                <a:gd name="T102" fmla="*/ 825 h 8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825">
                  <a:moveTo>
                    <a:pt x="206" y="0"/>
                  </a:moveTo>
                  <a:lnTo>
                    <a:pt x="200" y="0"/>
                  </a:lnTo>
                  <a:lnTo>
                    <a:pt x="193" y="1"/>
                  </a:lnTo>
                  <a:lnTo>
                    <a:pt x="187" y="3"/>
                  </a:lnTo>
                  <a:lnTo>
                    <a:pt x="181" y="4"/>
                  </a:lnTo>
                  <a:lnTo>
                    <a:pt x="176" y="6"/>
                  </a:lnTo>
                  <a:lnTo>
                    <a:pt x="171" y="7"/>
                  </a:lnTo>
                  <a:lnTo>
                    <a:pt x="169" y="8"/>
                  </a:lnTo>
                  <a:lnTo>
                    <a:pt x="168" y="9"/>
                  </a:lnTo>
                  <a:lnTo>
                    <a:pt x="164" y="11"/>
                  </a:lnTo>
                  <a:lnTo>
                    <a:pt x="155" y="18"/>
                  </a:lnTo>
                  <a:lnTo>
                    <a:pt x="142" y="29"/>
                  </a:lnTo>
                  <a:lnTo>
                    <a:pt x="127" y="40"/>
                  </a:lnTo>
                  <a:lnTo>
                    <a:pt x="112" y="52"/>
                  </a:lnTo>
                  <a:lnTo>
                    <a:pt x="97" y="63"/>
                  </a:lnTo>
                  <a:lnTo>
                    <a:pt x="87" y="70"/>
                  </a:lnTo>
                  <a:lnTo>
                    <a:pt x="80" y="72"/>
                  </a:lnTo>
                  <a:lnTo>
                    <a:pt x="77" y="74"/>
                  </a:lnTo>
                  <a:lnTo>
                    <a:pt x="68" y="79"/>
                  </a:lnTo>
                  <a:lnTo>
                    <a:pt x="54" y="89"/>
                  </a:lnTo>
                  <a:lnTo>
                    <a:pt x="39" y="104"/>
                  </a:lnTo>
                  <a:lnTo>
                    <a:pt x="24" y="125"/>
                  </a:lnTo>
                  <a:lnTo>
                    <a:pt x="12" y="152"/>
                  </a:lnTo>
                  <a:lnTo>
                    <a:pt x="3" y="186"/>
                  </a:lnTo>
                  <a:lnTo>
                    <a:pt x="0" y="228"/>
                  </a:lnTo>
                  <a:lnTo>
                    <a:pt x="5" y="352"/>
                  </a:lnTo>
                  <a:lnTo>
                    <a:pt x="11" y="466"/>
                  </a:lnTo>
                  <a:lnTo>
                    <a:pt x="19" y="567"/>
                  </a:lnTo>
                  <a:lnTo>
                    <a:pt x="26" y="654"/>
                  </a:lnTo>
                  <a:lnTo>
                    <a:pt x="34" y="725"/>
                  </a:lnTo>
                  <a:lnTo>
                    <a:pt x="39" y="777"/>
                  </a:lnTo>
                  <a:lnTo>
                    <a:pt x="43" y="810"/>
                  </a:lnTo>
                  <a:lnTo>
                    <a:pt x="45" y="822"/>
                  </a:lnTo>
                  <a:lnTo>
                    <a:pt x="404" y="825"/>
                  </a:lnTo>
                  <a:lnTo>
                    <a:pt x="406" y="819"/>
                  </a:lnTo>
                  <a:lnTo>
                    <a:pt x="410" y="802"/>
                  </a:lnTo>
                  <a:lnTo>
                    <a:pt x="416" y="776"/>
                  </a:lnTo>
                  <a:lnTo>
                    <a:pt x="424" y="742"/>
                  </a:lnTo>
                  <a:lnTo>
                    <a:pt x="432" y="700"/>
                  </a:lnTo>
                  <a:lnTo>
                    <a:pt x="442" y="653"/>
                  </a:lnTo>
                  <a:lnTo>
                    <a:pt x="451" y="600"/>
                  </a:lnTo>
                  <a:lnTo>
                    <a:pt x="460" y="544"/>
                  </a:lnTo>
                  <a:lnTo>
                    <a:pt x="468" y="486"/>
                  </a:lnTo>
                  <a:lnTo>
                    <a:pt x="473" y="427"/>
                  </a:lnTo>
                  <a:lnTo>
                    <a:pt x="477" y="368"/>
                  </a:lnTo>
                  <a:lnTo>
                    <a:pt x="478" y="310"/>
                  </a:lnTo>
                  <a:lnTo>
                    <a:pt x="477" y="254"/>
                  </a:lnTo>
                  <a:lnTo>
                    <a:pt x="470" y="203"/>
                  </a:lnTo>
                  <a:lnTo>
                    <a:pt x="461" y="156"/>
                  </a:lnTo>
                  <a:lnTo>
                    <a:pt x="446" y="115"/>
                  </a:lnTo>
                  <a:lnTo>
                    <a:pt x="441" y="109"/>
                  </a:lnTo>
                  <a:lnTo>
                    <a:pt x="433" y="101"/>
                  </a:lnTo>
                  <a:lnTo>
                    <a:pt x="422" y="93"/>
                  </a:lnTo>
                  <a:lnTo>
                    <a:pt x="408" y="84"/>
                  </a:lnTo>
                  <a:lnTo>
                    <a:pt x="393" y="74"/>
                  </a:lnTo>
                  <a:lnTo>
                    <a:pt x="375" y="65"/>
                  </a:lnTo>
                  <a:lnTo>
                    <a:pt x="357" y="55"/>
                  </a:lnTo>
                  <a:lnTo>
                    <a:pt x="337" y="45"/>
                  </a:lnTo>
                  <a:lnTo>
                    <a:pt x="318" y="37"/>
                  </a:lnTo>
                  <a:lnTo>
                    <a:pt x="298" y="28"/>
                  </a:lnTo>
                  <a:lnTo>
                    <a:pt x="279" y="20"/>
                  </a:lnTo>
                  <a:lnTo>
                    <a:pt x="261" y="14"/>
                  </a:lnTo>
                  <a:lnTo>
                    <a:pt x="244" y="8"/>
                  </a:lnTo>
                  <a:lnTo>
                    <a:pt x="229" y="3"/>
                  </a:lnTo>
                  <a:lnTo>
                    <a:pt x="217" y="1"/>
                  </a:lnTo>
                  <a:lnTo>
                    <a:pt x="20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 name="Freeform 205"/>
            <p:cNvSpPr>
              <a:spLocks/>
            </p:cNvSpPr>
            <p:nvPr/>
          </p:nvSpPr>
          <p:spPr bwMode="auto">
            <a:xfrm>
              <a:off x="1253" y="1882"/>
              <a:ext cx="502" cy="561"/>
            </a:xfrm>
            <a:custGeom>
              <a:avLst/>
              <a:gdLst>
                <a:gd name="T0" fmla="*/ 495 w 502"/>
                <a:gd name="T1" fmla="*/ 334 h 561"/>
                <a:gd name="T2" fmla="*/ 477 w 502"/>
                <a:gd name="T3" fmla="*/ 232 h 561"/>
                <a:gd name="T4" fmla="*/ 458 w 502"/>
                <a:gd name="T5" fmla="*/ 153 h 561"/>
                <a:gd name="T6" fmla="*/ 438 w 502"/>
                <a:gd name="T7" fmla="*/ 94 h 561"/>
                <a:gd name="T8" fmla="*/ 418 w 502"/>
                <a:gd name="T9" fmla="*/ 51 h 561"/>
                <a:gd name="T10" fmla="*/ 401 w 502"/>
                <a:gd name="T11" fmla="*/ 23 h 561"/>
                <a:gd name="T12" fmla="*/ 389 w 502"/>
                <a:gd name="T13" fmla="*/ 7 h 561"/>
                <a:gd name="T14" fmla="*/ 382 w 502"/>
                <a:gd name="T15" fmla="*/ 0 h 561"/>
                <a:gd name="T16" fmla="*/ 379 w 502"/>
                <a:gd name="T17" fmla="*/ 0 h 561"/>
                <a:gd name="T18" fmla="*/ 365 w 502"/>
                <a:gd name="T19" fmla="*/ 1 h 561"/>
                <a:gd name="T20" fmla="*/ 342 w 502"/>
                <a:gd name="T21" fmla="*/ 5 h 561"/>
                <a:gd name="T22" fmla="*/ 313 w 502"/>
                <a:gd name="T23" fmla="*/ 14 h 561"/>
                <a:gd name="T24" fmla="*/ 282 w 502"/>
                <a:gd name="T25" fmla="*/ 32 h 561"/>
                <a:gd name="T26" fmla="*/ 254 w 502"/>
                <a:gd name="T27" fmla="*/ 60 h 561"/>
                <a:gd name="T28" fmla="*/ 232 w 502"/>
                <a:gd name="T29" fmla="*/ 101 h 561"/>
                <a:gd name="T30" fmla="*/ 221 w 502"/>
                <a:gd name="T31" fmla="*/ 157 h 561"/>
                <a:gd name="T32" fmla="*/ 274 w 502"/>
                <a:gd name="T33" fmla="*/ 327 h 561"/>
                <a:gd name="T34" fmla="*/ 271 w 502"/>
                <a:gd name="T35" fmla="*/ 336 h 561"/>
                <a:gd name="T36" fmla="*/ 270 w 502"/>
                <a:gd name="T37" fmla="*/ 339 h 561"/>
                <a:gd name="T38" fmla="*/ 74 w 502"/>
                <a:gd name="T39" fmla="*/ 561 h 561"/>
                <a:gd name="T40" fmla="*/ 120 w 502"/>
                <a:gd name="T41" fmla="*/ 559 h 561"/>
                <a:gd name="T42" fmla="*/ 162 w 502"/>
                <a:gd name="T43" fmla="*/ 555 h 561"/>
                <a:gd name="T44" fmla="*/ 202 w 502"/>
                <a:gd name="T45" fmla="*/ 551 h 561"/>
                <a:gd name="T46" fmla="*/ 237 w 502"/>
                <a:gd name="T47" fmla="*/ 546 h 561"/>
                <a:gd name="T48" fmla="*/ 271 w 502"/>
                <a:gd name="T49" fmla="*/ 540 h 561"/>
                <a:gd name="T50" fmla="*/ 301 w 502"/>
                <a:gd name="T51" fmla="*/ 534 h 561"/>
                <a:gd name="T52" fmla="*/ 328 w 502"/>
                <a:gd name="T53" fmla="*/ 527 h 561"/>
                <a:gd name="T54" fmla="*/ 353 w 502"/>
                <a:gd name="T55" fmla="*/ 519 h 561"/>
                <a:gd name="T56" fmla="*/ 376 w 502"/>
                <a:gd name="T57" fmla="*/ 512 h 561"/>
                <a:gd name="T58" fmla="*/ 396 w 502"/>
                <a:gd name="T59" fmla="*/ 504 h 561"/>
                <a:gd name="T60" fmla="*/ 414 w 502"/>
                <a:gd name="T61" fmla="*/ 495 h 561"/>
                <a:gd name="T62" fmla="*/ 429 w 502"/>
                <a:gd name="T63" fmla="*/ 487 h 561"/>
                <a:gd name="T64" fmla="*/ 443 w 502"/>
                <a:gd name="T65" fmla="*/ 479 h 561"/>
                <a:gd name="T66" fmla="*/ 454 w 502"/>
                <a:gd name="T67" fmla="*/ 470 h 561"/>
                <a:gd name="T68" fmla="*/ 465 w 502"/>
                <a:gd name="T69" fmla="*/ 461 h 561"/>
                <a:gd name="T70" fmla="*/ 473 w 502"/>
                <a:gd name="T71" fmla="*/ 453 h 561"/>
                <a:gd name="T72" fmla="*/ 491 w 502"/>
                <a:gd name="T73" fmla="*/ 430 h 561"/>
                <a:gd name="T74" fmla="*/ 499 w 502"/>
                <a:gd name="T75" fmla="*/ 411 h 561"/>
                <a:gd name="T76" fmla="*/ 502 w 502"/>
                <a:gd name="T77" fmla="*/ 398 h 561"/>
                <a:gd name="T78" fmla="*/ 502 w 502"/>
                <a:gd name="T79" fmla="*/ 393 h 5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2"/>
                <a:gd name="T121" fmla="*/ 0 h 561"/>
                <a:gd name="T122" fmla="*/ 502 w 502"/>
                <a:gd name="T123" fmla="*/ 561 h 5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2" h="561">
                  <a:moveTo>
                    <a:pt x="502" y="393"/>
                  </a:moveTo>
                  <a:lnTo>
                    <a:pt x="495" y="334"/>
                  </a:lnTo>
                  <a:lnTo>
                    <a:pt x="487" y="280"/>
                  </a:lnTo>
                  <a:lnTo>
                    <a:pt x="477" y="232"/>
                  </a:lnTo>
                  <a:lnTo>
                    <a:pt x="468" y="190"/>
                  </a:lnTo>
                  <a:lnTo>
                    <a:pt x="458" y="153"/>
                  </a:lnTo>
                  <a:lnTo>
                    <a:pt x="448" y="121"/>
                  </a:lnTo>
                  <a:lnTo>
                    <a:pt x="438" y="94"/>
                  </a:lnTo>
                  <a:lnTo>
                    <a:pt x="428" y="70"/>
                  </a:lnTo>
                  <a:lnTo>
                    <a:pt x="418" y="51"/>
                  </a:lnTo>
                  <a:lnTo>
                    <a:pt x="410" y="35"/>
                  </a:lnTo>
                  <a:lnTo>
                    <a:pt x="401" y="23"/>
                  </a:lnTo>
                  <a:lnTo>
                    <a:pt x="395" y="14"/>
                  </a:lnTo>
                  <a:lnTo>
                    <a:pt x="389" y="7"/>
                  </a:lnTo>
                  <a:lnTo>
                    <a:pt x="384" y="3"/>
                  </a:lnTo>
                  <a:lnTo>
                    <a:pt x="382" y="0"/>
                  </a:lnTo>
                  <a:lnTo>
                    <a:pt x="381" y="0"/>
                  </a:lnTo>
                  <a:lnTo>
                    <a:pt x="379" y="0"/>
                  </a:lnTo>
                  <a:lnTo>
                    <a:pt x="373" y="0"/>
                  </a:lnTo>
                  <a:lnTo>
                    <a:pt x="365" y="1"/>
                  </a:lnTo>
                  <a:lnTo>
                    <a:pt x="354" y="2"/>
                  </a:lnTo>
                  <a:lnTo>
                    <a:pt x="342" y="5"/>
                  </a:lnTo>
                  <a:lnTo>
                    <a:pt x="328" y="8"/>
                  </a:lnTo>
                  <a:lnTo>
                    <a:pt x="313" y="14"/>
                  </a:lnTo>
                  <a:lnTo>
                    <a:pt x="297" y="22"/>
                  </a:lnTo>
                  <a:lnTo>
                    <a:pt x="282" y="32"/>
                  </a:lnTo>
                  <a:lnTo>
                    <a:pt x="267" y="45"/>
                  </a:lnTo>
                  <a:lnTo>
                    <a:pt x="254" y="60"/>
                  </a:lnTo>
                  <a:lnTo>
                    <a:pt x="242" y="79"/>
                  </a:lnTo>
                  <a:lnTo>
                    <a:pt x="232" y="101"/>
                  </a:lnTo>
                  <a:lnTo>
                    <a:pt x="225" y="127"/>
                  </a:lnTo>
                  <a:lnTo>
                    <a:pt x="221" y="157"/>
                  </a:lnTo>
                  <a:lnTo>
                    <a:pt x="221" y="191"/>
                  </a:lnTo>
                  <a:lnTo>
                    <a:pt x="274" y="327"/>
                  </a:lnTo>
                  <a:lnTo>
                    <a:pt x="273" y="332"/>
                  </a:lnTo>
                  <a:lnTo>
                    <a:pt x="271" y="336"/>
                  </a:lnTo>
                  <a:lnTo>
                    <a:pt x="271" y="339"/>
                  </a:lnTo>
                  <a:lnTo>
                    <a:pt x="270" y="339"/>
                  </a:lnTo>
                  <a:lnTo>
                    <a:pt x="0" y="446"/>
                  </a:lnTo>
                  <a:lnTo>
                    <a:pt x="74" y="561"/>
                  </a:lnTo>
                  <a:lnTo>
                    <a:pt x="98" y="560"/>
                  </a:lnTo>
                  <a:lnTo>
                    <a:pt x="120" y="559"/>
                  </a:lnTo>
                  <a:lnTo>
                    <a:pt x="141" y="557"/>
                  </a:lnTo>
                  <a:lnTo>
                    <a:pt x="162" y="555"/>
                  </a:lnTo>
                  <a:lnTo>
                    <a:pt x="182" y="553"/>
                  </a:lnTo>
                  <a:lnTo>
                    <a:pt x="202" y="551"/>
                  </a:lnTo>
                  <a:lnTo>
                    <a:pt x="220" y="548"/>
                  </a:lnTo>
                  <a:lnTo>
                    <a:pt x="237" y="546"/>
                  </a:lnTo>
                  <a:lnTo>
                    <a:pt x="255" y="543"/>
                  </a:lnTo>
                  <a:lnTo>
                    <a:pt x="271" y="540"/>
                  </a:lnTo>
                  <a:lnTo>
                    <a:pt x="286" y="537"/>
                  </a:lnTo>
                  <a:lnTo>
                    <a:pt x="301" y="534"/>
                  </a:lnTo>
                  <a:lnTo>
                    <a:pt x="315" y="530"/>
                  </a:lnTo>
                  <a:lnTo>
                    <a:pt x="328" y="527"/>
                  </a:lnTo>
                  <a:lnTo>
                    <a:pt x="341" y="523"/>
                  </a:lnTo>
                  <a:lnTo>
                    <a:pt x="353" y="519"/>
                  </a:lnTo>
                  <a:lnTo>
                    <a:pt x="365" y="516"/>
                  </a:lnTo>
                  <a:lnTo>
                    <a:pt x="376" y="512"/>
                  </a:lnTo>
                  <a:lnTo>
                    <a:pt x="386" y="508"/>
                  </a:lnTo>
                  <a:lnTo>
                    <a:pt x="396" y="504"/>
                  </a:lnTo>
                  <a:lnTo>
                    <a:pt x="405" y="500"/>
                  </a:lnTo>
                  <a:lnTo>
                    <a:pt x="414" y="495"/>
                  </a:lnTo>
                  <a:lnTo>
                    <a:pt x="422" y="491"/>
                  </a:lnTo>
                  <a:lnTo>
                    <a:pt x="429" y="487"/>
                  </a:lnTo>
                  <a:lnTo>
                    <a:pt x="436" y="483"/>
                  </a:lnTo>
                  <a:lnTo>
                    <a:pt x="443" y="479"/>
                  </a:lnTo>
                  <a:lnTo>
                    <a:pt x="449" y="475"/>
                  </a:lnTo>
                  <a:lnTo>
                    <a:pt x="454" y="470"/>
                  </a:lnTo>
                  <a:lnTo>
                    <a:pt x="460" y="466"/>
                  </a:lnTo>
                  <a:lnTo>
                    <a:pt x="465" y="461"/>
                  </a:lnTo>
                  <a:lnTo>
                    <a:pt x="469" y="457"/>
                  </a:lnTo>
                  <a:lnTo>
                    <a:pt x="473" y="453"/>
                  </a:lnTo>
                  <a:lnTo>
                    <a:pt x="484" y="441"/>
                  </a:lnTo>
                  <a:lnTo>
                    <a:pt x="491" y="430"/>
                  </a:lnTo>
                  <a:lnTo>
                    <a:pt x="496" y="420"/>
                  </a:lnTo>
                  <a:lnTo>
                    <a:pt x="499" y="411"/>
                  </a:lnTo>
                  <a:lnTo>
                    <a:pt x="501" y="404"/>
                  </a:lnTo>
                  <a:lnTo>
                    <a:pt x="502" y="398"/>
                  </a:lnTo>
                  <a:lnTo>
                    <a:pt x="502" y="395"/>
                  </a:lnTo>
                  <a:lnTo>
                    <a:pt x="502" y="393"/>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 name="Freeform 206"/>
            <p:cNvSpPr>
              <a:spLocks/>
            </p:cNvSpPr>
            <p:nvPr/>
          </p:nvSpPr>
          <p:spPr bwMode="auto">
            <a:xfrm>
              <a:off x="1275" y="1749"/>
              <a:ext cx="214" cy="174"/>
            </a:xfrm>
            <a:custGeom>
              <a:avLst/>
              <a:gdLst>
                <a:gd name="T0" fmla="*/ 192 w 214"/>
                <a:gd name="T1" fmla="*/ 0 h 174"/>
                <a:gd name="T2" fmla="*/ 214 w 214"/>
                <a:gd name="T3" fmla="*/ 46 h 174"/>
                <a:gd name="T4" fmla="*/ 74 w 214"/>
                <a:gd name="T5" fmla="*/ 174 h 174"/>
                <a:gd name="T6" fmla="*/ 9 w 214"/>
                <a:gd name="T7" fmla="*/ 163 h 174"/>
                <a:gd name="T8" fmla="*/ 5 w 214"/>
                <a:gd name="T9" fmla="*/ 141 h 174"/>
                <a:gd name="T10" fmla="*/ 2 w 214"/>
                <a:gd name="T11" fmla="*/ 123 h 174"/>
                <a:gd name="T12" fmla="*/ 0 w 214"/>
                <a:gd name="T13" fmla="*/ 109 h 174"/>
                <a:gd name="T14" fmla="*/ 0 w 214"/>
                <a:gd name="T15" fmla="*/ 96 h 174"/>
                <a:gd name="T16" fmla="*/ 1 w 214"/>
                <a:gd name="T17" fmla="*/ 86 h 174"/>
                <a:gd name="T18" fmla="*/ 5 w 214"/>
                <a:gd name="T19" fmla="*/ 77 h 174"/>
                <a:gd name="T20" fmla="*/ 9 w 214"/>
                <a:gd name="T21" fmla="*/ 68 h 174"/>
                <a:gd name="T22" fmla="*/ 17 w 214"/>
                <a:gd name="T23" fmla="*/ 60 h 174"/>
                <a:gd name="T24" fmla="*/ 23 w 214"/>
                <a:gd name="T25" fmla="*/ 55 h 174"/>
                <a:gd name="T26" fmla="*/ 32 w 214"/>
                <a:gd name="T27" fmla="*/ 50 h 174"/>
                <a:gd name="T28" fmla="*/ 43 w 214"/>
                <a:gd name="T29" fmla="*/ 45 h 174"/>
                <a:gd name="T30" fmla="*/ 55 w 214"/>
                <a:gd name="T31" fmla="*/ 39 h 174"/>
                <a:gd name="T32" fmla="*/ 70 w 214"/>
                <a:gd name="T33" fmla="*/ 34 h 174"/>
                <a:gd name="T34" fmla="*/ 84 w 214"/>
                <a:gd name="T35" fmla="*/ 29 h 174"/>
                <a:gd name="T36" fmla="*/ 100 w 214"/>
                <a:gd name="T37" fmla="*/ 24 h 174"/>
                <a:gd name="T38" fmla="*/ 115 w 214"/>
                <a:gd name="T39" fmla="*/ 20 h 174"/>
                <a:gd name="T40" fmla="*/ 130 w 214"/>
                <a:gd name="T41" fmla="*/ 16 h 174"/>
                <a:gd name="T42" fmla="*/ 144 w 214"/>
                <a:gd name="T43" fmla="*/ 12 h 174"/>
                <a:gd name="T44" fmla="*/ 157 w 214"/>
                <a:gd name="T45" fmla="*/ 9 h 174"/>
                <a:gd name="T46" fmla="*/ 169 w 214"/>
                <a:gd name="T47" fmla="*/ 6 h 174"/>
                <a:gd name="T48" fmla="*/ 179 w 214"/>
                <a:gd name="T49" fmla="*/ 4 h 174"/>
                <a:gd name="T50" fmla="*/ 186 w 214"/>
                <a:gd name="T51" fmla="*/ 2 h 174"/>
                <a:gd name="T52" fmla="*/ 191 w 214"/>
                <a:gd name="T53" fmla="*/ 1 h 174"/>
                <a:gd name="T54" fmla="*/ 192 w 214"/>
                <a:gd name="T55" fmla="*/ 0 h 1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4"/>
                <a:gd name="T85" fmla="*/ 0 h 174"/>
                <a:gd name="T86" fmla="*/ 214 w 214"/>
                <a:gd name="T87" fmla="*/ 174 h 1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4" h="174">
                  <a:moveTo>
                    <a:pt x="192" y="0"/>
                  </a:moveTo>
                  <a:lnTo>
                    <a:pt x="214" y="46"/>
                  </a:lnTo>
                  <a:lnTo>
                    <a:pt x="74" y="174"/>
                  </a:lnTo>
                  <a:lnTo>
                    <a:pt x="9" y="163"/>
                  </a:lnTo>
                  <a:lnTo>
                    <a:pt x="5" y="141"/>
                  </a:lnTo>
                  <a:lnTo>
                    <a:pt x="2" y="123"/>
                  </a:lnTo>
                  <a:lnTo>
                    <a:pt x="0" y="109"/>
                  </a:lnTo>
                  <a:lnTo>
                    <a:pt x="0" y="96"/>
                  </a:lnTo>
                  <a:lnTo>
                    <a:pt x="1" y="86"/>
                  </a:lnTo>
                  <a:lnTo>
                    <a:pt x="5" y="77"/>
                  </a:lnTo>
                  <a:lnTo>
                    <a:pt x="9" y="68"/>
                  </a:lnTo>
                  <a:lnTo>
                    <a:pt x="17" y="60"/>
                  </a:lnTo>
                  <a:lnTo>
                    <a:pt x="23" y="55"/>
                  </a:lnTo>
                  <a:lnTo>
                    <a:pt x="32" y="50"/>
                  </a:lnTo>
                  <a:lnTo>
                    <a:pt x="43" y="45"/>
                  </a:lnTo>
                  <a:lnTo>
                    <a:pt x="55" y="39"/>
                  </a:lnTo>
                  <a:lnTo>
                    <a:pt x="70" y="34"/>
                  </a:lnTo>
                  <a:lnTo>
                    <a:pt x="84" y="29"/>
                  </a:lnTo>
                  <a:lnTo>
                    <a:pt x="100" y="24"/>
                  </a:lnTo>
                  <a:lnTo>
                    <a:pt x="115" y="20"/>
                  </a:lnTo>
                  <a:lnTo>
                    <a:pt x="130" y="16"/>
                  </a:lnTo>
                  <a:lnTo>
                    <a:pt x="144" y="12"/>
                  </a:lnTo>
                  <a:lnTo>
                    <a:pt x="157" y="9"/>
                  </a:lnTo>
                  <a:lnTo>
                    <a:pt x="169" y="6"/>
                  </a:lnTo>
                  <a:lnTo>
                    <a:pt x="179" y="4"/>
                  </a:lnTo>
                  <a:lnTo>
                    <a:pt x="186" y="2"/>
                  </a:lnTo>
                  <a:lnTo>
                    <a:pt x="191" y="1"/>
                  </a:lnTo>
                  <a:lnTo>
                    <a:pt x="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 name="Freeform 207"/>
            <p:cNvSpPr>
              <a:spLocks/>
            </p:cNvSpPr>
            <p:nvPr/>
          </p:nvSpPr>
          <p:spPr bwMode="auto">
            <a:xfrm>
              <a:off x="1295" y="1560"/>
              <a:ext cx="168" cy="329"/>
            </a:xfrm>
            <a:custGeom>
              <a:avLst/>
              <a:gdLst>
                <a:gd name="T0" fmla="*/ 20 w 168"/>
                <a:gd name="T1" fmla="*/ 142 h 329"/>
                <a:gd name="T2" fmla="*/ 127 w 168"/>
                <a:gd name="T3" fmla="*/ 0 h 329"/>
                <a:gd name="T4" fmla="*/ 168 w 168"/>
                <a:gd name="T5" fmla="*/ 208 h 329"/>
                <a:gd name="T6" fmla="*/ 26 w 168"/>
                <a:gd name="T7" fmla="*/ 329 h 329"/>
                <a:gd name="T8" fmla="*/ 0 w 168"/>
                <a:gd name="T9" fmla="*/ 246 h 329"/>
                <a:gd name="T10" fmla="*/ 20 w 168"/>
                <a:gd name="T11" fmla="*/ 142 h 329"/>
                <a:gd name="T12" fmla="*/ 0 60000 65536"/>
                <a:gd name="T13" fmla="*/ 0 60000 65536"/>
                <a:gd name="T14" fmla="*/ 0 60000 65536"/>
                <a:gd name="T15" fmla="*/ 0 60000 65536"/>
                <a:gd name="T16" fmla="*/ 0 60000 65536"/>
                <a:gd name="T17" fmla="*/ 0 60000 65536"/>
                <a:gd name="T18" fmla="*/ 0 w 168"/>
                <a:gd name="T19" fmla="*/ 0 h 329"/>
                <a:gd name="T20" fmla="*/ 168 w 168"/>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168" h="329">
                  <a:moveTo>
                    <a:pt x="20" y="142"/>
                  </a:moveTo>
                  <a:lnTo>
                    <a:pt x="127" y="0"/>
                  </a:lnTo>
                  <a:lnTo>
                    <a:pt x="168" y="208"/>
                  </a:lnTo>
                  <a:lnTo>
                    <a:pt x="26" y="329"/>
                  </a:lnTo>
                  <a:lnTo>
                    <a:pt x="0" y="246"/>
                  </a:lnTo>
                  <a:lnTo>
                    <a:pt x="20" y="142"/>
                  </a:lnTo>
                  <a:close/>
                </a:path>
              </a:pathLst>
            </a:custGeom>
            <a:solidFill>
              <a:srgbClr val="FFB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 name="Freeform 208"/>
            <p:cNvSpPr>
              <a:spLocks/>
            </p:cNvSpPr>
            <p:nvPr/>
          </p:nvSpPr>
          <p:spPr bwMode="auto">
            <a:xfrm>
              <a:off x="1282" y="1825"/>
              <a:ext cx="28" cy="155"/>
            </a:xfrm>
            <a:custGeom>
              <a:avLst/>
              <a:gdLst>
                <a:gd name="T0" fmla="*/ 0 w 28"/>
                <a:gd name="T1" fmla="*/ 0 h 155"/>
                <a:gd name="T2" fmla="*/ 3 w 28"/>
                <a:gd name="T3" fmla="*/ 155 h 155"/>
                <a:gd name="T4" fmla="*/ 28 w 28"/>
                <a:gd name="T5" fmla="*/ 113 h 155"/>
                <a:gd name="T6" fmla="*/ 0 w 28"/>
                <a:gd name="T7" fmla="*/ 0 h 155"/>
                <a:gd name="T8" fmla="*/ 0 60000 65536"/>
                <a:gd name="T9" fmla="*/ 0 60000 65536"/>
                <a:gd name="T10" fmla="*/ 0 60000 65536"/>
                <a:gd name="T11" fmla="*/ 0 60000 65536"/>
                <a:gd name="T12" fmla="*/ 0 w 28"/>
                <a:gd name="T13" fmla="*/ 0 h 155"/>
                <a:gd name="T14" fmla="*/ 28 w 28"/>
                <a:gd name="T15" fmla="*/ 155 h 155"/>
              </a:gdLst>
              <a:ahLst/>
              <a:cxnLst>
                <a:cxn ang="T8">
                  <a:pos x="T0" y="T1"/>
                </a:cxn>
                <a:cxn ang="T9">
                  <a:pos x="T2" y="T3"/>
                </a:cxn>
                <a:cxn ang="T10">
                  <a:pos x="T4" y="T5"/>
                </a:cxn>
                <a:cxn ang="T11">
                  <a:pos x="T6" y="T7"/>
                </a:cxn>
              </a:cxnLst>
              <a:rect l="T12" t="T13" r="T14" b="T15"/>
              <a:pathLst>
                <a:path w="28" h="155">
                  <a:moveTo>
                    <a:pt x="0" y="0"/>
                  </a:moveTo>
                  <a:lnTo>
                    <a:pt x="3" y="155"/>
                  </a:lnTo>
                  <a:lnTo>
                    <a:pt x="28" y="1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 name="Freeform 209"/>
            <p:cNvSpPr>
              <a:spLocks/>
            </p:cNvSpPr>
            <p:nvPr/>
          </p:nvSpPr>
          <p:spPr bwMode="auto">
            <a:xfrm>
              <a:off x="1307" y="1796"/>
              <a:ext cx="180" cy="184"/>
            </a:xfrm>
            <a:custGeom>
              <a:avLst/>
              <a:gdLst>
                <a:gd name="T0" fmla="*/ 180 w 180"/>
                <a:gd name="T1" fmla="*/ 0 h 184"/>
                <a:gd name="T2" fmla="*/ 0 w 180"/>
                <a:gd name="T3" fmla="*/ 148 h 184"/>
                <a:gd name="T4" fmla="*/ 10 w 180"/>
                <a:gd name="T5" fmla="*/ 184 h 184"/>
                <a:gd name="T6" fmla="*/ 180 w 180"/>
                <a:gd name="T7" fmla="*/ 0 h 184"/>
                <a:gd name="T8" fmla="*/ 0 60000 65536"/>
                <a:gd name="T9" fmla="*/ 0 60000 65536"/>
                <a:gd name="T10" fmla="*/ 0 60000 65536"/>
                <a:gd name="T11" fmla="*/ 0 60000 65536"/>
                <a:gd name="T12" fmla="*/ 0 w 180"/>
                <a:gd name="T13" fmla="*/ 0 h 184"/>
                <a:gd name="T14" fmla="*/ 180 w 180"/>
                <a:gd name="T15" fmla="*/ 184 h 184"/>
              </a:gdLst>
              <a:ahLst/>
              <a:cxnLst>
                <a:cxn ang="T8">
                  <a:pos x="T0" y="T1"/>
                </a:cxn>
                <a:cxn ang="T9">
                  <a:pos x="T2" y="T3"/>
                </a:cxn>
                <a:cxn ang="T10">
                  <a:pos x="T4" y="T5"/>
                </a:cxn>
                <a:cxn ang="T11">
                  <a:pos x="T6" y="T7"/>
                </a:cxn>
              </a:cxnLst>
              <a:rect l="T12" t="T13" r="T14" b="T15"/>
              <a:pathLst>
                <a:path w="180" h="184">
                  <a:moveTo>
                    <a:pt x="180" y="0"/>
                  </a:moveTo>
                  <a:lnTo>
                    <a:pt x="0" y="148"/>
                  </a:lnTo>
                  <a:lnTo>
                    <a:pt x="10" y="184"/>
                  </a:lnTo>
                  <a:lnTo>
                    <a:pt x="1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 name="Freeform 210"/>
            <p:cNvSpPr>
              <a:spLocks/>
            </p:cNvSpPr>
            <p:nvPr/>
          </p:nvSpPr>
          <p:spPr bwMode="auto">
            <a:xfrm>
              <a:off x="1204" y="1475"/>
              <a:ext cx="250" cy="322"/>
            </a:xfrm>
            <a:custGeom>
              <a:avLst/>
              <a:gdLst>
                <a:gd name="T0" fmla="*/ 6 w 250"/>
                <a:gd name="T1" fmla="*/ 206 h 322"/>
                <a:gd name="T2" fmla="*/ 2 w 250"/>
                <a:gd name="T3" fmla="*/ 185 h 322"/>
                <a:gd name="T4" fmla="*/ 10 w 250"/>
                <a:gd name="T5" fmla="*/ 139 h 322"/>
                <a:gd name="T6" fmla="*/ 11 w 250"/>
                <a:gd name="T7" fmla="*/ 115 h 322"/>
                <a:gd name="T8" fmla="*/ 6 w 250"/>
                <a:gd name="T9" fmla="*/ 99 h 322"/>
                <a:gd name="T10" fmla="*/ 2 w 250"/>
                <a:gd name="T11" fmla="*/ 91 h 322"/>
                <a:gd name="T12" fmla="*/ 0 w 250"/>
                <a:gd name="T13" fmla="*/ 89 h 322"/>
                <a:gd name="T14" fmla="*/ 3 w 250"/>
                <a:gd name="T15" fmla="*/ 83 h 322"/>
                <a:gd name="T16" fmla="*/ 8 w 250"/>
                <a:gd name="T17" fmla="*/ 71 h 322"/>
                <a:gd name="T18" fmla="*/ 16 w 250"/>
                <a:gd name="T19" fmla="*/ 56 h 322"/>
                <a:gd name="T20" fmla="*/ 27 w 250"/>
                <a:gd name="T21" fmla="*/ 45 h 322"/>
                <a:gd name="T22" fmla="*/ 38 w 250"/>
                <a:gd name="T23" fmla="*/ 35 h 322"/>
                <a:gd name="T24" fmla="*/ 52 w 250"/>
                <a:gd name="T25" fmla="*/ 26 h 322"/>
                <a:gd name="T26" fmla="*/ 67 w 250"/>
                <a:gd name="T27" fmla="*/ 17 h 322"/>
                <a:gd name="T28" fmla="*/ 83 w 250"/>
                <a:gd name="T29" fmla="*/ 9 h 322"/>
                <a:gd name="T30" fmla="*/ 102 w 250"/>
                <a:gd name="T31" fmla="*/ 3 h 322"/>
                <a:gd name="T32" fmla="*/ 122 w 250"/>
                <a:gd name="T33" fmla="*/ 0 h 322"/>
                <a:gd name="T34" fmla="*/ 144 w 250"/>
                <a:gd name="T35" fmla="*/ 1 h 322"/>
                <a:gd name="T36" fmla="*/ 164 w 250"/>
                <a:gd name="T37" fmla="*/ 4 h 322"/>
                <a:gd name="T38" fmla="*/ 181 w 250"/>
                <a:gd name="T39" fmla="*/ 10 h 322"/>
                <a:gd name="T40" fmla="*/ 196 w 250"/>
                <a:gd name="T41" fmla="*/ 17 h 322"/>
                <a:gd name="T42" fmla="*/ 211 w 250"/>
                <a:gd name="T43" fmla="*/ 28 h 322"/>
                <a:gd name="T44" fmla="*/ 225 w 250"/>
                <a:gd name="T45" fmla="*/ 42 h 322"/>
                <a:gd name="T46" fmla="*/ 236 w 250"/>
                <a:gd name="T47" fmla="*/ 60 h 322"/>
                <a:gd name="T48" fmla="*/ 244 w 250"/>
                <a:gd name="T49" fmla="*/ 83 h 322"/>
                <a:gd name="T50" fmla="*/ 248 w 250"/>
                <a:gd name="T51" fmla="*/ 110 h 322"/>
                <a:gd name="T52" fmla="*/ 239 w 250"/>
                <a:gd name="T53" fmla="*/ 161 h 322"/>
                <a:gd name="T54" fmla="*/ 223 w 250"/>
                <a:gd name="T55" fmla="*/ 211 h 322"/>
                <a:gd name="T56" fmla="*/ 209 w 250"/>
                <a:gd name="T57" fmla="*/ 246 h 322"/>
                <a:gd name="T58" fmla="*/ 196 w 250"/>
                <a:gd name="T59" fmla="*/ 280 h 322"/>
                <a:gd name="T60" fmla="*/ 184 w 250"/>
                <a:gd name="T61" fmla="*/ 303 h 322"/>
                <a:gd name="T62" fmla="*/ 170 w 250"/>
                <a:gd name="T63" fmla="*/ 309 h 322"/>
                <a:gd name="T64" fmla="*/ 148 w 250"/>
                <a:gd name="T65" fmla="*/ 315 h 322"/>
                <a:gd name="T66" fmla="*/ 121 w 250"/>
                <a:gd name="T67" fmla="*/ 319 h 322"/>
                <a:gd name="T68" fmla="*/ 93 w 250"/>
                <a:gd name="T69" fmla="*/ 322 h 322"/>
                <a:gd name="T70" fmla="*/ 67 w 250"/>
                <a:gd name="T71" fmla="*/ 322 h 322"/>
                <a:gd name="T72" fmla="*/ 45 w 250"/>
                <a:gd name="T73" fmla="*/ 322 h 322"/>
                <a:gd name="T74" fmla="*/ 32 w 250"/>
                <a:gd name="T75" fmla="*/ 319 h 322"/>
                <a:gd name="T76" fmla="*/ 27 w 250"/>
                <a:gd name="T77" fmla="*/ 310 h 322"/>
                <a:gd name="T78" fmla="*/ 28 w 250"/>
                <a:gd name="T79" fmla="*/ 291 h 322"/>
                <a:gd name="T80" fmla="*/ 28 w 250"/>
                <a:gd name="T81" fmla="*/ 266 h 322"/>
                <a:gd name="T82" fmla="*/ 18 w 250"/>
                <a:gd name="T83" fmla="*/ 232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
                <a:gd name="T127" fmla="*/ 0 h 322"/>
                <a:gd name="T128" fmla="*/ 250 w 250"/>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 h="322">
                  <a:moveTo>
                    <a:pt x="7" y="210"/>
                  </a:moveTo>
                  <a:lnTo>
                    <a:pt x="6" y="206"/>
                  </a:lnTo>
                  <a:lnTo>
                    <a:pt x="3" y="200"/>
                  </a:lnTo>
                  <a:lnTo>
                    <a:pt x="2" y="185"/>
                  </a:lnTo>
                  <a:lnTo>
                    <a:pt x="4" y="154"/>
                  </a:lnTo>
                  <a:lnTo>
                    <a:pt x="10" y="139"/>
                  </a:lnTo>
                  <a:lnTo>
                    <a:pt x="11" y="126"/>
                  </a:lnTo>
                  <a:lnTo>
                    <a:pt x="11" y="115"/>
                  </a:lnTo>
                  <a:lnTo>
                    <a:pt x="9" y="106"/>
                  </a:lnTo>
                  <a:lnTo>
                    <a:pt x="6" y="99"/>
                  </a:lnTo>
                  <a:lnTo>
                    <a:pt x="3" y="94"/>
                  </a:lnTo>
                  <a:lnTo>
                    <a:pt x="2" y="91"/>
                  </a:lnTo>
                  <a:lnTo>
                    <a:pt x="0" y="90"/>
                  </a:lnTo>
                  <a:lnTo>
                    <a:pt x="0" y="89"/>
                  </a:lnTo>
                  <a:lnTo>
                    <a:pt x="2" y="87"/>
                  </a:lnTo>
                  <a:lnTo>
                    <a:pt x="3" y="83"/>
                  </a:lnTo>
                  <a:lnTo>
                    <a:pt x="5" y="77"/>
                  </a:lnTo>
                  <a:lnTo>
                    <a:pt x="8" y="71"/>
                  </a:lnTo>
                  <a:lnTo>
                    <a:pt x="12" y="64"/>
                  </a:lnTo>
                  <a:lnTo>
                    <a:pt x="16" y="56"/>
                  </a:lnTo>
                  <a:lnTo>
                    <a:pt x="22" y="49"/>
                  </a:lnTo>
                  <a:lnTo>
                    <a:pt x="27" y="45"/>
                  </a:lnTo>
                  <a:lnTo>
                    <a:pt x="33" y="40"/>
                  </a:lnTo>
                  <a:lnTo>
                    <a:pt x="38" y="35"/>
                  </a:lnTo>
                  <a:lnTo>
                    <a:pt x="45" y="31"/>
                  </a:lnTo>
                  <a:lnTo>
                    <a:pt x="52" y="26"/>
                  </a:lnTo>
                  <a:lnTo>
                    <a:pt x="59" y="21"/>
                  </a:lnTo>
                  <a:lnTo>
                    <a:pt x="67" y="17"/>
                  </a:lnTo>
                  <a:lnTo>
                    <a:pt x="75" y="12"/>
                  </a:lnTo>
                  <a:lnTo>
                    <a:pt x="83" y="9"/>
                  </a:lnTo>
                  <a:lnTo>
                    <a:pt x="92" y="6"/>
                  </a:lnTo>
                  <a:lnTo>
                    <a:pt x="102" y="3"/>
                  </a:lnTo>
                  <a:lnTo>
                    <a:pt x="112" y="1"/>
                  </a:lnTo>
                  <a:lnTo>
                    <a:pt x="122" y="0"/>
                  </a:lnTo>
                  <a:lnTo>
                    <a:pt x="133" y="0"/>
                  </a:lnTo>
                  <a:lnTo>
                    <a:pt x="144" y="1"/>
                  </a:lnTo>
                  <a:lnTo>
                    <a:pt x="156" y="3"/>
                  </a:lnTo>
                  <a:lnTo>
                    <a:pt x="164" y="4"/>
                  </a:lnTo>
                  <a:lnTo>
                    <a:pt x="172" y="7"/>
                  </a:lnTo>
                  <a:lnTo>
                    <a:pt x="181" y="10"/>
                  </a:lnTo>
                  <a:lnTo>
                    <a:pt x="189" y="13"/>
                  </a:lnTo>
                  <a:lnTo>
                    <a:pt x="196" y="17"/>
                  </a:lnTo>
                  <a:lnTo>
                    <a:pt x="204" y="22"/>
                  </a:lnTo>
                  <a:lnTo>
                    <a:pt x="211" y="28"/>
                  </a:lnTo>
                  <a:lnTo>
                    <a:pt x="219" y="34"/>
                  </a:lnTo>
                  <a:lnTo>
                    <a:pt x="225" y="42"/>
                  </a:lnTo>
                  <a:lnTo>
                    <a:pt x="231" y="50"/>
                  </a:lnTo>
                  <a:lnTo>
                    <a:pt x="236" y="60"/>
                  </a:lnTo>
                  <a:lnTo>
                    <a:pt x="240" y="71"/>
                  </a:lnTo>
                  <a:lnTo>
                    <a:pt x="244" y="83"/>
                  </a:lnTo>
                  <a:lnTo>
                    <a:pt x="247" y="96"/>
                  </a:lnTo>
                  <a:lnTo>
                    <a:pt x="248" y="110"/>
                  </a:lnTo>
                  <a:lnTo>
                    <a:pt x="250" y="126"/>
                  </a:lnTo>
                  <a:lnTo>
                    <a:pt x="239" y="161"/>
                  </a:lnTo>
                  <a:lnTo>
                    <a:pt x="231" y="189"/>
                  </a:lnTo>
                  <a:lnTo>
                    <a:pt x="223" y="211"/>
                  </a:lnTo>
                  <a:lnTo>
                    <a:pt x="216" y="229"/>
                  </a:lnTo>
                  <a:lnTo>
                    <a:pt x="209" y="246"/>
                  </a:lnTo>
                  <a:lnTo>
                    <a:pt x="202" y="263"/>
                  </a:lnTo>
                  <a:lnTo>
                    <a:pt x="196" y="280"/>
                  </a:lnTo>
                  <a:lnTo>
                    <a:pt x="187" y="300"/>
                  </a:lnTo>
                  <a:lnTo>
                    <a:pt x="184" y="303"/>
                  </a:lnTo>
                  <a:lnTo>
                    <a:pt x="178" y="307"/>
                  </a:lnTo>
                  <a:lnTo>
                    <a:pt x="170" y="309"/>
                  </a:lnTo>
                  <a:lnTo>
                    <a:pt x="159" y="312"/>
                  </a:lnTo>
                  <a:lnTo>
                    <a:pt x="148" y="315"/>
                  </a:lnTo>
                  <a:lnTo>
                    <a:pt x="134" y="317"/>
                  </a:lnTo>
                  <a:lnTo>
                    <a:pt x="121" y="319"/>
                  </a:lnTo>
                  <a:lnTo>
                    <a:pt x="107" y="320"/>
                  </a:lnTo>
                  <a:lnTo>
                    <a:pt x="93" y="322"/>
                  </a:lnTo>
                  <a:lnTo>
                    <a:pt x="79" y="322"/>
                  </a:lnTo>
                  <a:lnTo>
                    <a:pt x="67" y="322"/>
                  </a:lnTo>
                  <a:lnTo>
                    <a:pt x="55" y="322"/>
                  </a:lnTo>
                  <a:lnTo>
                    <a:pt x="45" y="322"/>
                  </a:lnTo>
                  <a:lnTo>
                    <a:pt x="38" y="321"/>
                  </a:lnTo>
                  <a:lnTo>
                    <a:pt x="32" y="319"/>
                  </a:lnTo>
                  <a:lnTo>
                    <a:pt x="30" y="317"/>
                  </a:lnTo>
                  <a:lnTo>
                    <a:pt x="27" y="310"/>
                  </a:lnTo>
                  <a:lnTo>
                    <a:pt x="27" y="301"/>
                  </a:lnTo>
                  <a:lnTo>
                    <a:pt x="28" y="291"/>
                  </a:lnTo>
                  <a:lnTo>
                    <a:pt x="29" y="279"/>
                  </a:lnTo>
                  <a:lnTo>
                    <a:pt x="28" y="266"/>
                  </a:lnTo>
                  <a:lnTo>
                    <a:pt x="25" y="250"/>
                  </a:lnTo>
                  <a:lnTo>
                    <a:pt x="18" y="232"/>
                  </a:lnTo>
                  <a:lnTo>
                    <a:pt x="7" y="210"/>
                  </a:lnTo>
                  <a:close/>
                </a:path>
              </a:pathLst>
            </a:custGeom>
            <a:solidFill>
              <a:srgbClr val="FFC9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 name="Freeform 211"/>
            <p:cNvSpPr>
              <a:spLocks/>
            </p:cNvSpPr>
            <p:nvPr/>
          </p:nvSpPr>
          <p:spPr bwMode="auto">
            <a:xfrm>
              <a:off x="1226" y="1472"/>
              <a:ext cx="231" cy="195"/>
            </a:xfrm>
            <a:custGeom>
              <a:avLst/>
              <a:gdLst>
                <a:gd name="T0" fmla="*/ 171 w 231"/>
                <a:gd name="T1" fmla="*/ 195 h 195"/>
                <a:gd name="T2" fmla="*/ 157 w 231"/>
                <a:gd name="T3" fmla="*/ 192 h 195"/>
                <a:gd name="T4" fmla="*/ 178 w 231"/>
                <a:gd name="T5" fmla="*/ 139 h 195"/>
                <a:gd name="T6" fmla="*/ 177 w 231"/>
                <a:gd name="T7" fmla="*/ 114 h 195"/>
                <a:gd name="T8" fmla="*/ 170 w 231"/>
                <a:gd name="T9" fmla="*/ 95 h 195"/>
                <a:gd name="T10" fmla="*/ 158 w 231"/>
                <a:gd name="T11" fmla="*/ 79 h 195"/>
                <a:gd name="T12" fmla="*/ 143 w 231"/>
                <a:gd name="T13" fmla="*/ 67 h 195"/>
                <a:gd name="T14" fmla="*/ 128 w 231"/>
                <a:gd name="T15" fmla="*/ 58 h 195"/>
                <a:gd name="T16" fmla="*/ 114 w 231"/>
                <a:gd name="T17" fmla="*/ 52 h 195"/>
                <a:gd name="T18" fmla="*/ 104 w 231"/>
                <a:gd name="T19" fmla="*/ 49 h 195"/>
                <a:gd name="T20" fmla="*/ 101 w 231"/>
                <a:gd name="T21" fmla="*/ 48 h 195"/>
                <a:gd name="T22" fmla="*/ 31 w 231"/>
                <a:gd name="T23" fmla="*/ 63 h 195"/>
                <a:gd name="T24" fmla="*/ 30 w 231"/>
                <a:gd name="T25" fmla="*/ 63 h 195"/>
                <a:gd name="T26" fmla="*/ 29 w 231"/>
                <a:gd name="T27" fmla="*/ 62 h 195"/>
                <a:gd name="T28" fmla="*/ 26 w 231"/>
                <a:gd name="T29" fmla="*/ 61 h 195"/>
                <a:gd name="T30" fmla="*/ 23 w 231"/>
                <a:gd name="T31" fmla="*/ 59 h 195"/>
                <a:gd name="T32" fmla="*/ 19 w 231"/>
                <a:gd name="T33" fmla="*/ 57 h 195"/>
                <a:gd name="T34" fmla="*/ 13 w 231"/>
                <a:gd name="T35" fmla="*/ 56 h 195"/>
                <a:gd name="T36" fmla="*/ 7 w 231"/>
                <a:gd name="T37" fmla="*/ 53 h 195"/>
                <a:gd name="T38" fmla="*/ 0 w 231"/>
                <a:gd name="T39" fmla="*/ 52 h 195"/>
                <a:gd name="T40" fmla="*/ 1 w 231"/>
                <a:gd name="T41" fmla="*/ 50 h 195"/>
                <a:gd name="T42" fmla="*/ 1 w 231"/>
                <a:gd name="T43" fmla="*/ 48 h 195"/>
                <a:gd name="T44" fmla="*/ 1 w 231"/>
                <a:gd name="T45" fmla="*/ 47 h 195"/>
                <a:gd name="T46" fmla="*/ 2 w 231"/>
                <a:gd name="T47" fmla="*/ 45 h 195"/>
                <a:gd name="T48" fmla="*/ 5 w 231"/>
                <a:gd name="T49" fmla="*/ 38 h 195"/>
                <a:gd name="T50" fmla="*/ 11 w 231"/>
                <a:gd name="T51" fmla="*/ 31 h 195"/>
                <a:gd name="T52" fmla="*/ 18 w 231"/>
                <a:gd name="T53" fmla="*/ 25 h 195"/>
                <a:gd name="T54" fmla="*/ 26 w 231"/>
                <a:gd name="T55" fmla="*/ 20 h 195"/>
                <a:gd name="T56" fmla="*/ 34 w 231"/>
                <a:gd name="T57" fmla="*/ 15 h 195"/>
                <a:gd name="T58" fmla="*/ 44 w 231"/>
                <a:gd name="T59" fmla="*/ 12 h 195"/>
                <a:gd name="T60" fmla="*/ 55 w 231"/>
                <a:gd name="T61" fmla="*/ 9 h 195"/>
                <a:gd name="T62" fmla="*/ 66 w 231"/>
                <a:gd name="T63" fmla="*/ 6 h 195"/>
                <a:gd name="T64" fmla="*/ 77 w 231"/>
                <a:gd name="T65" fmla="*/ 4 h 195"/>
                <a:gd name="T66" fmla="*/ 89 w 231"/>
                <a:gd name="T67" fmla="*/ 2 h 195"/>
                <a:gd name="T68" fmla="*/ 100 w 231"/>
                <a:gd name="T69" fmla="*/ 1 h 195"/>
                <a:gd name="T70" fmla="*/ 112 w 231"/>
                <a:gd name="T71" fmla="*/ 0 h 195"/>
                <a:gd name="T72" fmla="*/ 123 w 231"/>
                <a:gd name="T73" fmla="*/ 0 h 195"/>
                <a:gd name="T74" fmla="*/ 134 w 231"/>
                <a:gd name="T75" fmla="*/ 1 h 195"/>
                <a:gd name="T76" fmla="*/ 144 w 231"/>
                <a:gd name="T77" fmla="*/ 2 h 195"/>
                <a:gd name="T78" fmla="*/ 152 w 231"/>
                <a:gd name="T79" fmla="*/ 3 h 195"/>
                <a:gd name="T80" fmla="*/ 168 w 231"/>
                <a:gd name="T81" fmla="*/ 7 h 195"/>
                <a:gd name="T82" fmla="*/ 183 w 231"/>
                <a:gd name="T83" fmla="*/ 12 h 195"/>
                <a:gd name="T84" fmla="*/ 194 w 231"/>
                <a:gd name="T85" fmla="*/ 18 h 195"/>
                <a:gd name="T86" fmla="*/ 204 w 231"/>
                <a:gd name="T87" fmla="*/ 24 h 195"/>
                <a:gd name="T88" fmla="*/ 211 w 231"/>
                <a:gd name="T89" fmla="*/ 29 h 195"/>
                <a:gd name="T90" fmla="*/ 217 w 231"/>
                <a:gd name="T91" fmla="*/ 34 h 195"/>
                <a:gd name="T92" fmla="*/ 220 w 231"/>
                <a:gd name="T93" fmla="*/ 37 h 195"/>
                <a:gd name="T94" fmla="*/ 221 w 231"/>
                <a:gd name="T95" fmla="*/ 38 h 195"/>
                <a:gd name="T96" fmla="*/ 229 w 231"/>
                <a:gd name="T97" fmla="*/ 68 h 195"/>
                <a:gd name="T98" fmla="*/ 231 w 231"/>
                <a:gd name="T99" fmla="*/ 95 h 195"/>
                <a:gd name="T100" fmla="*/ 230 w 231"/>
                <a:gd name="T101" fmla="*/ 120 h 195"/>
                <a:gd name="T102" fmla="*/ 225 w 231"/>
                <a:gd name="T103" fmla="*/ 143 h 195"/>
                <a:gd name="T104" fmla="*/ 213 w 231"/>
                <a:gd name="T105" fmla="*/ 137 h 195"/>
                <a:gd name="T106" fmla="*/ 202 w 231"/>
                <a:gd name="T107" fmla="*/ 140 h 195"/>
                <a:gd name="T108" fmla="*/ 192 w 231"/>
                <a:gd name="T109" fmla="*/ 148 h 195"/>
                <a:gd name="T110" fmla="*/ 184 w 231"/>
                <a:gd name="T111" fmla="*/ 159 h 195"/>
                <a:gd name="T112" fmla="*/ 178 w 231"/>
                <a:gd name="T113" fmla="*/ 171 h 195"/>
                <a:gd name="T114" fmla="*/ 174 w 231"/>
                <a:gd name="T115" fmla="*/ 183 h 195"/>
                <a:gd name="T116" fmla="*/ 171 w 231"/>
                <a:gd name="T117" fmla="*/ 192 h 195"/>
                <a:gd name="T118" fmla="*/ 171 w 231"/>
                <a:gd name="T119" fmla="*/ 195 h 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1"/>
                <a:gd name="T181" fmla="*/ 0 h 195"/>
                <a:gd name="T182" fmla="*/ 231 w 231"/>
                <a:gd name="T183" fmla="*/ 195 h 1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1" h="195">
                  <a:moveTo>
                    <a:pt x="171" y="195"/>
                  </a:moveTo>
                  <a:lnTo>
                    <a:pt x="157" y="192"/>
                  </a:lnTo>
                  <a:lnTo>
                    <a:pt x="178" y="139"/>
                  </a:lnTo>
                  <a:lnTo>
                    <a:pt x="177" y="114"/>
                  </a:lnTo>
                  <a:lnTo>
                    <a:pt x="170" y="95"/>
                  </a:lnTo>
                  <a:lnTo>
                    <a:pt x="158" y="79"/>
                  </a:lnTo>
                  <a:lnTo>
                    <a:pt x="143" y="67"/>
                  </a:lnTo>
                  <a:lnTo>
                    <a:pt x="128" y="58"/>
                  </a:lnTo>
                  <a:lnTo>
                    <a:pt x="114" y="52"/>
                  </a:lnTo>
                  <a:lnTo>
                    <a:pt x="104" y="49"/>
                  </a:lnTo>
                  <a:lnTo>
                    <a:pt x="101" y="48"/>
                  </a:lnTo>
                  <a:lnTo>
                    <a:pt x="31" y="63"/>
                  </a:lnTo>
                  <a:lnTo>
                    <a:pt x="30" y="63"/>
                  </a:lnTo>
                  <a:lnTo>
                    <a:pt x="29" y="62"/>
                  </a:lnTo>
                  <a:lnTo>
                    <a:pt x="26" y="61"/>
                  </a:lnTo>
                  <a:lnTo>
                    <a:pt x="23" y="59"/>
                  </a:lnTo>
                  <a:lnTo>
                    <a:pt x="19" y="57"/>
                  </a:lnTo>
                  <a:lnTo>
                    <a:pt x="13" y="56"/>
                  </a:lnTo>
                  <a:lnTo>
                    <a:pt x="7" y="53"/>
                  </a:lnTo>
                  <a:lnTo>
                    <a:pt x="0" y="52"/>
                  </a:lnTo>
                  <a:lnTo>
                    <a:pt x="1" y="50"/>
                  </a:lnTo>
                  <a:lnTo>
                    <a:pt x="1" y="48"/>
                  </a:lnTo>
                  <a:lnTo>
                    <a:pt x="1" y="47"/>
                  </a:lnTo>
                  <a:lnTo>
                    <a:pt x="2" y="45"/>
                  </a:lnTo>
                  <a:lnTo>
                    <a:pt x="5" y="38"/>
                  </a:lnTo>
                  <a:lnTo>
                    <a:pt x="11" y="31"/>
                  </a:lnTo>
                  <a:lnTo>
                    <a:pt x="18" y="25"/>
                  </a:lnTo>
                  <a:lnTo>
                    <a:pt x="26" y="20"/>
                  </a:lnTo>
                  <a:lnTo>
                    <a:pt x="34" y="15"/>
                  </a:lnTo>
                  <a:lnTo>
                    <a:pt x="44" y="12"/>
                  </a:lnTo>
                  <a:lnTo>
                    <a:pt x="55" y="9"/>
                  </a:lnTo>
                  <a:lnTo>
                    <a:pt x="66" y="6"/>
                  </a:lnTo>
                  <a:lnTo>
                    <a:pt x="77" y="4"/>
                  </a:lnTo>
                  <a:lnTo>
                    <a:pt x="89" y="2"/>
                  </a:lnTo>
                  <a:lnTo>
                    <a:pt x="100" y="1"/>
                  </a:lnTo>
                  <a:lnTo>
                    <a:pt x="112" y="0"/>
                  </a:lnTo>
                  <a:lnTo>
                    <a:pt x="123" y="0"/>
                  </a:lnTo>
                  <a:lnTo>
                    <a:pt x="134" y="1"/>
                  </a:lnTo>
                  <a:lnTo>
                    <a:pt x="144" y="2"/>
                  </a:lnTo>
                  <a:lnTo>
                    <a:pt x="152" y="3"/>
                  </a:lnTo>
                  <a:lnTo>
                    <a:pt x="168" y="7"/>
                  </a:lnTo>
                  <a:lnTo>
                    <a:pt x="183" y="12"/>
                  </a:lnTo>
                  <a:lnTo>
                    <a:pt x="194" y="18"/>
                  </a:lnTo>
                  <a:lnTo>
                    <a:pt x="204" y="24"/>
                  </a:lnTo>
                  <a:lnTo>
                    <a:pt x="211" y="29"/>
                  </a:lnTo>
                  <a:lnTo>
                    <a:pt x="217" y="34"/>
                  </a:lnTo>
                  <a:lnTo>
                    <a:pt x="220" y="37"/>
                  </a:lnTo>
                  <a:lnTo>
                    <a:pt x="221" y="38"/>
                  </a:lnTo>
                  <a:lnTo>
                    <a:pt x="229" y="68"/>
                  </a:lnTo>
                  <a:lnTo>
                    <a:pt x="231" y="95"/>
                  </a:lnTo>
                  <a:lnTo>
                    <a:pt x="230" y="120"/>
                  </a:lnTo>
                  <a:lnTo>
                    <a:pt x="225" y="143"/>
                  </a:lnTo>
                  <a:lnTo>
                    <a:pt x="213" y="137"/>
                  </a:lnTo>
                  <a:lnTo>
                    <a:pt x="202" y="140"/>
                  </a:lnTo>
                  <a:lnTo>
                    <a:pt x="192" y="148"/>
                  </a:lnTo>
                  <a:lnTo>
                    <a:pt x="184" y="159"/>
                  </a:lnTo>
                  <a:lnTo>
                    <a:pt x="178" y="171"/>
                  </a:lnTo>
                  <a:lnTo>
                    <a:pt x="174" y="183"/>
                  </a:lnTo>
                  <a:lnTo>
                    <a:pt x="171" y="192"/>
                  </a:lnTo>
                  <a:lnTo>
                    <a:pt x="171" y="195"/>
                  </a:lnTo>
                  <a:close/>
                </a:path>
              </a:pathLst>
            </a:custGeom>
            <a:solidFill>
              <a:srgbClr val="210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212"/>
            <p:cNvSpPr>
              <a:spLocks/>
            </p:cNvSpPr>
            <p:nvPr/>
          </p:nvSpPr>
          <p:spPr bwMode="auto">
            <a:xfrm>
              <a:off x="1284" y="1580"/>
              <a:ext cx="86" cy="54"/>
            </a:xfrm>
            <a:custGeom>
              <a:avLst/>
              <a:gdLst>
                <a:gd name="T0" fmla="*/ 31 w 86"/>
                <a:gd name="T1" fmla="*/ 54 h 54"/>
                <a:gd name="T2" fmla="*/ 23 w 86"/>
                <a:gd name="T3" fmla="*/ 54 h 54"/>
                <a:gd name="T4" fmla="*/ 16 w 86"/>
                <a:gd name="T5" fmla="*/ 52 h 54"/>
                <a:gd name="T6" fmla="*/ 11 w 86"/>
                <a:gd name="T7" fmla="*/ 51 h 54"/>
                <a:gd name="T8" fmla="*/ 7 w 86"/>
                <a:gd name="T9" fmla="*/ 49 h 54"/>
                <a:gd name="T10" fmla="*/ 4 w 86"/>
                <a:gd name="T11" fmla="*/ 48 h 54"/>
                <a:gd name="T12" fmla="*/ 3 w 86"/>
                <a:gd name="T13" fmla="*/ 46 h 54"/>
                <a:gd name="T14" fmla="*/ 2 w 86"/>
                <a:gd name="T15" fmla="*/ 46 h 54"/>
                <a:gd name="T16" fmla="*/ 2 w 86"/>
                <a:gd name="T17" fmla="*/ 45 h 54"/>
                <a:gd name="T18" fmla="*/ 1 w 86"/>
                <a:gd name="T19" fmla="*/ 39 h 54"/>
                <a:gd name="T20" fmla="*/ 0 w 86"/>
                <a:gd name="T21" fmla="*/ 27 h 54"/>
                <a:gd name="T22" fmla="*/ 0 w 86"/>
                <a:gd name="T23" fmla="*/ 13 h 54"/>
                <a:gd name="T24" fmla="*/ 2 w 86"/>
                <a:gd name="T25" fmla="*/ 6 h 54"/>
                <a:gd name="T26" fmla="*/ 16 w 86"/>
                <a:gd name="T27" fmla="*/ 2 h 54"/>
                <a:gd name="T28" fmla="*/ 30 w 86"/>
                <a:gd name="T29" fmla="*/ 0 h 54"/>
                <a:gd name="T30" fmla="*/ 43 w 86"/>
                <a:gd name="T31" fmla="*/ 1 h 54"/>
                <a:gd name="T32" fmla="*/ 55 w 86"/>
                <a:gd name="T33" fmla="*/ 3 h 54"/>
                <a:gd name="T34" fmla="*/ 66 w 86"/>
                <a:gd name="T35" fmla="*/ 6 h 54"/>
                <a:gd name="T36" fmla="*/ 75 w 86"/>
                <a:gd name="T37" fmla="*/ 10 h 54"/>
                <a:gd name="T38" fmla="*/ 82 w 86"/>
                <a:gd name="T39" fmla="*/ 14 h 54"/>
                <a:gd name="T40" fmla="*/ 85 w 86"/>
                <a:gd name="T41" fmla="*/ 18 h 54"/>
                <a:gd name="T42" fmla="*/ 86 w 86"/>
                <a:gd name="T43" fmla="*/ 22 h 54"/>
                <a:gd name="T44" fmla="*/ 85 w 86"/>
                <a:gd name="T45" fmla="*/ 26 h 54"/>
                <a:gd name="T46" fmla="*/ 83 w 86"/>
                <a:gd name="T47" fmla="*/ 31 h 54"/>
                <a:gd name="T48" fmla="*/ 80 w 86"/>
                <a:gd name="T49" fmla="*/ 35 h 54"/>
                <a:gd name="T50" fmla="*/ 78 w 86"/>
                <a:gd name="T51" fmla="*/ 39 h 54"/>
                <a:gd name="T52" fmla="*/ 75 w 86"/>
                <a:gd name="T53" fmla="*/ 43 h 54"/>
                <a:gd name="T54" fmla="*/ 72 w 86"/>
                <a:gd name="T55" fmla="*/ 45 h 54"/>
                <a:gd name="T56" fmla="*/ 72 w 86"/>
                <a:gd name="T57" fmla="*/ 46 h 54"/>
                <a:gd name="T58" fmla="*/ 71 w 86"/>
                <a:gd name="T59" fmla="*/ 46 h 54"/>
                <a:gd name="T60" fmla="*/ 69 w 86"/>
                <a:gd name="T61" fmla="*/ 47 h 54"/>
                <a:gd name="T62" fmla="*/ 67 w 86"/>
                <a:gd name="T63" fmla="*/ 49 h 54"/>
                <a:gd name="T64" fmla="*/ 62 w 86"/>
                <a:gd name="T65" fmla="*/ 51 h 54"/>
                <a:gd name="T66" fmla="*/ 56 w 86"/>
                <a:gd name="T67" fmla="*/ 52 h 54"/>
                <a:gd name="T68" fmla="*/ 49 w 86"/>
                <a:gd name="T69" fmla="*/ 54 h 54"/>
                <a:gd name="T70" fmla="*/ 41 w 86"/>
                <a:gd name="T71" fmla="*/ 54 h 54"/>
                <a:gd name="T72" fmla="*/ 31 w 86"/>
                <a:gd name="T73" fmla="*/ 54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54"/>
                <a:gd name="T113" fmla="*/ 86 w 86"/>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54">
                  <a:moveTo>
                    <a:pt x="31" y="54"/>
                  </a:moveTo>
                  <a:lnTo>
                    <a:pt x="23" y="54"/>
                  </a:lnTo>
                  <a:lnTo>
                    <a:pt x="16" y="52"/>
                  </a:lnTo>
                  <a:lnTo>
                    <a:pt x="11" y="51"/>
                  </a:lnTo>
                  <a:lnTo>
                    <a:pt x="7" y="49"/>
                  </a:lnTo>
                  <a:lnTo>
                    <a:pt x="4" y="48"/>
                  </a:lnTo>
                  <a:lnTo>
                    <a:pt x="3" y="46"/>
                  </a:lnTo>
                  <a:lnTo>
                    <a:pt x="2" y="46"/>
                  </a:lnTo>
                  <a:lnTo>
                    <a:pt x="2" y="45"/>
                  </a:lnTo>
                  <a:lnTo>
                    <a:pt x="1" y="39"/>
                  </a:lnTo>
                  <a:lnTo>
                    <a:pt x="0" y="27"/>
                  </a:lnTo>
                  <a:lnTo>
                    <a:pt x="0" y="13"/>
                  </a:lnTo>
                  <a:lnTo>
                    <a:pt x="2" y="6"/>
                  </a:lnTo>
                  <a:lnTo>
                    <a:pt x="16" y="2"/>
                  </a:lnTo>
                  <a:lnTo>
                    <a:pt x="30" y="0"/>
                  </a:lnTo>
                  <a:lnTo>
                    <a:pt x="43" y="1"/>
                  </a:lnTo>
                  <a:lnTo>
                    <a:pt x="55" y="3"/>
                  </a:lnTo>
                  <a:lnTo>
                    <a:pt x="66" y="6"/>
                  </a:lnTo>
                  <a:lnTo>
                    <a:pt x="75" y="10"/>
                  </a:lnTo>
                  <a:lnTo>
                    <a:pt x="82" y="14"/>
                  </a:lnTo>
                  <a:lnTo>
                    <a:pt x="85" y="18"/>
                  </a:lnTo>
                  <a:lnTo>
                    <a:pt x="86" y="22"/>
                  </a:lnTo>
                  <a:lnTo>
                    <a:pt x="85" y="26"/>
                  </a:lnTo>
                  <a:lnTo>
                    <a:pt x="83" y="31"/>
                  </a:lnTo>
                  <a:lnTo>
                    <a:pt x="80" y="35"/>
                  </a:lnTo>
                  <a:lnTo>
                    <a:pt x="78" y="39"/>
                  </a:lnTo>
                  <a:lnTo>
                    <a:pt x="75" y="43"/>
                  </a:lnTo>
                  <a:lnTo>
                    <a:pt x="72" y="45"/>
                  </a:lnTo>
                  <a:lnTo>
                    <a:pt x="72" y="46"/>
                  </a:lnTo>
                  <a:lnTo>
                    <a:pt x="71" y="46"/>
                  </a:lnTo>
                  <a:lnTo>
                    <a:pt x="69" y="47"/>
                  </a:lnTo>
                  <a:lnTo>
                    <a:pt x="67" y="49"/>
                  </a:lnTo>
                  <a:lnTo>
                    <a:pt x="62" y="51"/>
                  </a:lnTo>
                  <a:lnTo>
                    <a:pt x="56" y="52"/>
                  </a:lnTo>
                  <a:lnTo>
                    <a:pt x="49" y="54"/>
                  </a:lnTo>
                  <a:lnTo>
                    <a:pt x="41" y="54"/>
                  </a:lnTo>
                  <a:lnTo>
                    <a:pt x="31" y="54"/>
                  </a:lnTo>
                  <a:close/>
                </a:path>
              </a:pathLst>
            </a:custGeom>
            <a:solidFill>
              <a:srgbClr val="FFB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213"/>
            <p:cNvSpPr>
              <a:spLocks/>
            </p:cNvSpPr>
            <p:nvPr/>
          </p:nvSpPr>
          <p:spPr bwMode="auto">
            <a:xfrm>
              <a:off x="1281" y="1577"/>
              <a:ext cx="91" cy="22"/>
            </a:xfrm>
            <a:custGeom>
              <a:avLst/>
              <a:gdLst>
                <a:gd name="T0" fmla="*/ 7 w 91"/>
                <a:gd name="T1" fmla="*/ 1 h 22"/>
                <a:gd name="T2" fmla="*/ 9 w 91"/>
                <a:gd name="T3" fmla="*/ 1 h 22"/>
                <a:gd name="T4" fmla="*/ 13 w 91"/>
                <a:gd name="T5" fmla="*/ 0 h 22"/>
                <a:gd name="T6" fmla="*/ 20 w 91"/>
                <a:gd name="T7" fmla="*/ 0 h 22"/>
                <a:gd name="T8" fmla="*/ 29 w 91"/>
                <a:gd name="T9" fmla="*/ 0 h 22"/>
                <a:gd name="T10" fmla="*/ 41 w 91"/>
                <a:gd name="T11" fmla="*/ 1 h 22"/>
                <a:gd name="T12" fmla="*/ 55 w 91"/>
                <a:gd name="T13" fmla="*/ 3 h 22"/>
                <a:gd name="T14" fmla="*/ 71 w 91"/>
                <a:gd name="T15" fmla="*/ 7 h 22"/>
                <a:gd name="T16" fmla="*/ 89 w 91"/>
                <a:gd name="T17" fmla="*/ 13 h 22"/>
                <a:gd name="T18" fmla="*/ 89 w 91"/>
                <a:gd name="T19" fmla="*/ 13 h 22"/>
                <a:gd name="T20" fmla="*/ 91 w 91"/>
                <a:gd name="T21" fmla="*/ 16 h 22"/>
                <a:gd name="T22" fmla="*/ 91 w 91"/>
                <a:gd name="T23" fmla="*/ 19 h 22"/>
                <a:gd name="T24" fmla="*/ 90 w 91"/>
                <a:gd name="T25" fmla="*/ 22 h 22"/>
                <a:gd name="T26" fmla="*/ 88 w 91"/>
                <a:gd name="T27" fmla="*/ 22 h 22"/>
                <a:gd name="T28" fmla="*/ 81 w 91"/>
                <a:gd name="T29" fmla="*/ 20 h 22"/>
                <a:gd name="T30" fmla="*/ 71 w 91"/>
                <a:gd name="T31" fmla="*/ 18 h 22"/>
                <a:gd name="T32" fmla="*/ 59 w 91"/>
                <a:gd name="T33" fmla="*/ 16 h 22"/>
                <a:gd name="T34" fmla="*/ 45 w 91"/>
                <a:gd name="T35" fmla="*/ 16 h 22"/>
                <a:gd name="T36" fmla="*/ 30 w 91"/>
                <a:gd name="T37" fmla="*/ 16 h 22"/>
                <a:gd name="T38" fmla="*/ 15 w 91"/>
                <a:gd name="T39" fmla="*/ 18 h 22"/>
                <a:gd name="T40" fmla="*/ 2 w 91"/>
                <a:gd name="T41" fmla="*/ 22 h 22"/>
                <a:gd name="T42" fmla="*/ 1 w 91"/>
                <a:gd name="T43" fmla="*/ 20 h 22"/>
                <a:gd name="T44" fmla="*/ 0 w 91"/>
                <a:gd name="T45" fmla="*/ 15 h 22"/>
                <a:gd name="T46" fmla="*/ 1 w 91"/>
                <a:gd name="T47" fmla="*/ 8 h 22"/>
                <a:gd name="T48" fmla="*/ 7 w 91"/>
                <a:gd name="T49" fmla="*/ 1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22"/>
                <a:gd name="T77" fmla="*/ 91 w 91"/>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22">
                  <a:moveTo>
                    <a:pt x="7" y="1"/>
                  </a:moveTo>
                  <a:lnTo>
                    <a:pt x="9" y="1"/>
                  </a:lnTo>
                  <a:lnTo>
                    <a:pt x="13" y="0"/>
                  </a:lnTo>
                  <a:lnTo>
                    <a:pt x="20" y="0"/>
                  </a:lnTo>
                  <a:lnTo>
                    <a:pt x="29" y="0"/>
                  </a:lnTo>
                  <a:lnTo>
                    <a:pt x="41" y="1"/>
                  </a:lnTo>
                  <a:lnTo>
                    <a:pt x="55" y="3"/>
                  </a:lnTo>
                  <a:lnTo>
                    <a:pt x="71" y="7"/>
                  </a:lnTo>
                  <a:lnTo>
                    <a:pt x="89" y="13"/>
                  </a:lnTo>
                  <a:lnTo>
                    <a:pt x="91" y="16"/>
                  </a:lnTo>
                  <a:lnTo>
                    <a:pt x="91" y="19"/>
                  </a:lnTo>
                  <a:lnTo>
                    <a:pt x="90" y="22"/>
                  </a:lnTo>
                  <a:lnTo>
                    <a:pt x="88" y="22"/>
                  </a:lnTo>
                  <a:lnTo>
                    <a:pt x="81" y="20"/>
                  </a:lnTo>
                  <a:lnTo>
                    <a:pt x="71" y="18"/>
                  </a:lnTo>
                  <a:lnTo>
                    <a:pt x="59" y="16"/>
                  </a:lnTo>
                  <a:lnTo>
                    <a:pt x="45" y="16"/>
                  </a:lnTo>
                  <a:lnTo>
                    <a:pt x="30" y="16"/>
                  </a:lnTo>
                  <a:lnTo>
                    <a:pt x="15" y="18"/>
                  </a:lnTo>
                  <a:lnTo>
                    <a:pt x="2" y="22"/>
                  </a:lnTo>
                  <a:lnTo>
                    <a:pt x="1" y="20"/>
                  </a:lnTo>
                  <a:lnTo>
                    <a:pt x="0" y="15"/>
                  </a:lnTo>
                  <a:lnTo>
                    <a:pt x="1" y="8"/>
                  </a:lnTo>
                  <a:lnTo>
                    <a:pt x="7" y="1"/>
                  </a:lnTo>
                  <a:close/>
                </a:path>
              </a:pathLst>
            </a:custGeom>
            <a:solidFill>
              <a:srgbClr val="210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214"/>
            <p:cNvSpPr>
              <a:spLocks/>
            </p:cNvSpPr>
            <p:nvPr/>
          </p:nvSpPr>
          <p:spPr bwMode="auto">
            <a:xfrm>
              <a:off x="1206" y="1572"/>
              <a:ext cx="46" cy="55"/>
            </a:xfrm>
            <a:custGeom>
              <a:avLst/>
              <a:gdLst>
                <a:gd name="T0" fmla="*/ 17 w 46"/>
                <a:gd name="T1" fmla="*/ 55 h 55"/>
                <a:gd name="T2" fmla="*/ 12 w 46"/>
                <a:gd name="T3" fmla="*/ 55 h 55"/>
                <a:gd name="T4" fmla="*/ 8 w 46"/>
                <a:gd name="T5" fmla="*/ 53 h 55"/>
                <a:gd name="T6" fmla="*/ 5 w 46"/>
                <a:gd name="T7" fmla="*/ 51 h 55"/>
                <a:gd name="T8" fmla="*/ 5 w 46"/>
                <a:gd name="T9" fmla="*/ 51 h 55"/>
                <a:gd name="T10" fmla="*/ 4 w 46"/>
                <a:gd name="T11" fmla="*/ 39 h 55"/>
                <a:gd name="T12" fmla="*/ 2 w 46"/>
                <a:gd name="T13" fmla="*/ 24 h 55"/>
                <a:gd name="T14" fmla="*/ 1 w 46"/>
                <a:gd name="T15" fmla="*/ 11 h 55"/>
                <a:gd name="T16" fmla="*/ 0 w 46"/>
                <a:gd name="T17" fmla="*/ 5 h 55"/>
                <a:gd name="T18" fmla="*/ 5 w 46"/>
                <a:gd name="T19" fmla="*/ 1 h 55"/>
                <a:gd name="T20" fmla="*/ 11 w 46"/>
                <a:gd name="T21" fmla="*/ 0 h 55"/>
                <a:gd name="T22" fmla="*/ 19 w 46"/>
                <a:gd name="T23" fmla="*/ 2 h 55"/>
                <a:gd name="T24" fmla="*/ 25 w 46"/>
                <a:gd name="T25" fmla="*/ 6 h 55"/>
                <a:gd name="T26" fmla="*/ 33 w 46"/>
                <a:gd name="T27" fmla="*/ 12 h 55"/>
                <a:gd name="T28" fmla="*/ 39 w 46"/>
                <a:gd name="T29" fmla="*/ 18 h 55"/>
                <a:gd name="T30" fmla="*/ 43 w 46"/>
                <a:gd name="T31" fmla="*/ 24 h 55"/>
                <a:gd name="T32" fmla="*/ 46 w 46"/>
                <a:gd name="T33" fmla="*/ 28 h 55"/>
                <a:gd name="T34" fmla="*/ 46 w 46"/>
                <a:gd name="T35" fmla="*/ 36 h 55"/>
                <a:gd name="T36" fmla="*/ 45 w 46"/>
                <a:gd name="T37" fmla="*/ 43 h 55"/>
                <a:gd name="T38" fmla="*/ 43 w 46"/>
                <a:gd name="T39" fmla="*/ 48 h 55"/>
                <a:gd name="T40" fmla="*/ 43 w 46"/>
                <a:gd name="T41" fmla="*/ 50 h 55"/>
                <a:gd name="T42" fmla="*/ 42 w 46"/>
                <a:gd name="T43" fmla="*/ 50 h 55"/>
                <a:gd name="T44" fmla="*/ 40 w 46"/>
                <a:gd name="T45" fmla="*/ 51 h 55"/>
                <a:gd name="T46" fmla="*/ 38 w 46"/>
                <a:gd name="T47" fmla="*/ 51 h 55"/>
                <a:gd name="T48" fmla="*/ 35 w 46"/>
                <a:gd name="T49" fmla="*/ 52 h 55"/>
                <a:gd name="T50" fmla="*/ 31 w 46"/>
                <a:gd name="T51" fmla="*/ 53 h 55"/>
                <a:gd name="T52" fmla="*/ 27 w 46"/>
                <a:gd name="T53" fmla="*/ 54 h 55"/>
                <a:gd name="T54" fmla="*/ 22 w 46"/>
                <a:gd name="T55" fmla="*/ 55 h 55"/>
                <a:gd name="T56" fmla="*/ 17 w 46"/>
                <a:gd name="T57" fmla="*/ 55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55"/>
                <a:gd name="T89" fmla="*/ 46 w 46"/>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55">
                  <a:moveTo>
                    <a:pt x="17" y="55"/>
                  </a:moveTo>
                  <a:lnTo>
                    <a:pt x="12" y="55"/>
                  </a:lnTo>
                  <a:lnTo>
                    <a:pt x="8" y="53"/>
                  </a:lnTo>
                  <a:lnTo>
                    <a:pt x="5" y="51"/>
                  </a:lnTo>
                  <a:lnTo>
                    <a:pt x="4" y="39"/>
                  </a:lnTo>
                  <a:lnTo>
                    <a:pt x="2" y="24"/>
                  </a:lnTo>
                  <a:lnTo>
                    <a:pt x="1" y="11"/>
                  </a:lnTo>
                  <a:lnTo>
                    <a:pt x="0" y="5"/>
                  </a:lnTo>
                  <a:lnTo>
                    <a:pt x="5" y="1"/>
                  </a:lnTo>
                  <a:lnTo>
                    <a:pt x="11" y="0"/>
                  </a:lnTo>
                  <a:lnTo>
                    <a:pt x="19" y="2"/>
                  </a:lnTo>
                  <a:lnTo>
                    <a:pt x="25" y="6"/>
                  </a:lnTo>
                  <a:lnTo>
                    <a:pt x="33" y="12"/>
                  </a:lnTo>
                  <a:lnTo>
                    <a:pt x="39" y="18"/>
                  </a:lnTo>
                  <a:lnTo>
                    <a:pt x="43" y="24"/>
                  </a:lnTo>
                  <a:lnTo>
                    <a:pt x="46" y="28"/>
                  </a:lnTo>
                  <a:lnTo>
                    <a:pt x="46" y="36"/>
                  </a:lnTo>
                  <a:lnTo>
                    <a:pt x="45" y="43"/>
                  </a:lnTo>
                  <a:lnTo>
                    <a:pt x="43" y="48"/>
                  </a:lnTo>
                  <a:lnTo>
                    <a:pt x="43" y="50"/>
                  </a:lnTo>
                  <a:lnTo>
                    <a:pt x="42" y="50"/>
                  </a:lnTo>
                  <a:lnTo>
                    <a:pt x="40" y="51"/>
                  </a:lnTo>
                  <a:lnTo>
                    <a:pt x="38" y="51"/>
                  </a:lnTo>
                  <a:lnTo>
                    <a:pt x="35" y="52"/>
                  </a:lnTo>
                  <a:lnTo>
                    <a:pt x="31" y="53"/>
                  </a:lnTo>
                  <a:lnTo>
                    <a:pt x="27" y="54"/>
                  </a:lnTo>
                  <a:lnTo>
                    <a:pt x="22" y="55"/>
                  </a:lnTo>
                  <a:lnTo>
                    <a:pt x="17" y="55"/>
                  </a:lnTo>
                  <a:close/>
                </a:path>
              </a:pathLst>
            </a:custGeom>
            <a:solidFill>
              <a:srgbClr val="FFB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215"/>
            <p:cNvSpPr>
              <a:spLocks/>
            </p:cNvSpPr>
            <p:nvPr/>
          </p:nvSpPr>
          <p:spPr bwMode="auto">
            <a:xfrm>
              <a:off x="1208" y="1564"/>
              <a:ext cx="68" cy="146"/>
            </a:xfrm>
            <a:custGeom>
              <a:avLst/>
              <a:gdLst>
                <a:gd name="T0" fmla="*/ 28 w 68"/>
                <a:gd name="T1" fmla="*/ 146 h 146"/>
                <a:gd name="T2" fmla="*/ 0 w 68"/>
                <a:gd name="T3" fmla="*/ 117 h 146"/>
                <a:gd name="T4" fmla="*/ 2 w 68"/>
                <a:gd name="T5" fmla="*/ 115 h 146"/>
                <a:gd name="T6" fmla="*/ 7 w 68"/>
                <a:gd name="T7" fmla="*/ 109 h 146"/>
                <a:gd name="T8" fmla="*/ 14 w 68"/>
                <a:gd name="T9" fmla="*/ 99 h 146"/>
                <a:gd name="T10" fmla="*/ 21 w 68"/>
                <a:gd name="T11" fmla="*/ 86 h 146"/>
                <a:gd name="T12" fmla="*/ 26 w 68"/>
                <a:gd name="T13" fmla="*/ 71 h 146"/>
                <a:gd name="T14" fmla="*/ 30 w 68"/>
                <a:gd name="T15" fmla="*/ 55 h 146"/>
                <a:gd name="T16" fmla="*/ 30 w 68"/>
                <a:gd name="T17" fmla="*/ 37 h 146"/>
                <a:gd name="T18" fmla="*/ 25 w 68"/>
                <a:gd name="T19" fmla="*/ 20 h 146"/>
                <a:gd name="T20" fmla="*/ 21 w 68"/>
                <a:gd name="T21" fmla="*/ 13 h 146"/>
                <a:gd name="T22" fmla="*/ 15 w 68"/>
                <a:gd name="T23" fmla="*/ 6 h 146"/>
                <a:gd name="T24" fmla="*/ 11 w 68"/>
                <a:gd name="T25" fmla="*/ 2 h 146"/>
                <a:gd name="T26" fmla="*/ 10 w 68"/>
                <a:gd name="T27" fmla="*/ 0 h 146"/>
                <a:gd name="T28" fmla="*/ 10 w 68"/>
                <a:gd name="T29" fmla="*/ 0 h 146"/>
                <a:gd name="T30" fmla="*/ 12 w 68"/>
                <a:gd name="T31" fmla="*/ 1 h 146"/>
                <a:gd name="T32" fmla="*/ 15 w 68"/>
                <a:gd name="T33" fmla="*/ 2 h 146"/>
                <a:gd name="T34" fmla="*/ 19 w 68"/>
                <a:gd name="T35" fmla="*/ 3 h 146"/>
                <a:gd name="T36" fmla="*/ 23 w 68"/>
                <a:gd name="T37" fmla="*/ 5 h 146"/>
                <a:gd name="T38" fmla="*/ 28 w 68"/>
                <a:gd name="T39" fmla="*/ 7 h 146"/>
                <a:gd name="T40" fmla="*/ 32 w 68"/>
                <a:gd name="T41" fmla="*/ 9 h 146"/>
                <a:gd name="T42" fmla="*/ 36 w 68"/>
                <a:gd name="T43" fmla="*/ 13 h 146"/>
                <a:gd name="T44" fmla="*/ 44 w 68"/>
                <a:gd name="T45" fmla="*/ 26 h 146"/>
                <a:gd name="T46" fmla="*/ 46 w 68"/>
                <a:gd name="T47" fmla="*/ 43 h 146"/>
                <a:gd name="T48" fmla="*/ 42 w 68"/>
                <a:gd name="T49" fmla="*/ 60 h 146"/>
                <a:gd name="T50" fmla="*/ 36 w 68"/>
                <a:gd name="T51" fmla="*/ 77 h 146"/>
                <a:gd name="T52" fmla="*/ 28 w 68"/>
                <a:gd name="T53" fmla="*/ 93 h 146"/>
                <a:gd name="T54" fmla="*/ 20 w 68"/>
                <a:gd name="T55" fmla="*/ 105 h 146"/>
                <a:gd name="T56" fmla="*/ 14 w 68"/>
                <a:gd name="T57" fmla="*/ 114 h 146"/>
                <a:gd name="T58" fmla="*/ 12 w 68"/>
                <a:gd name="T59" fmla="*/ 117 h 146"/>
                <a:gd name="T60" fmla="*/ 26 w 68"/>
                <a:gd name="T61" fmla="*/ 132 h 146"/>
                <a:gd name="T62" fmla="*/ 68 w 68"/>
                <a:gd name="T63" fmla="*/ 127 h 146"/>
                <a:gd name="T64" fmla="*/ 28 w 68"/>
                <a:gd name="T65" fmla="*/ 146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146"/>
                <a:gd name="T101" fmla="*/ 68 w 68"/>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146">
                  <a:moveTo>
                    <a:pt x="28" y="146"/>
                  </a:moveTo>
                  <a:lnTo>
                    <a:pt x="0" y="117"/>
                  </a:lnTo>
                  <a:lnTo>
                    <a:pt x="2" y="115"/>
                  </a:lnTo>
                  <a:lnTo>
                    <a:pt x="7" y="109"/>
                  </a:lnTo>
                  <a:lnTo>
                    <a:pt x="14" y="99"/>
                  </a:lnTo>
                  <a:lnTo>
                    <a:pt x="21" y="86"/>
                  </a:lnTo>
                  <a:lnTo>
                    <a:pt x="26" y="71"/>
                  </a:lnTo>
                  <a:lnTo>
                    <a:pt x="30" y="55"/>
                  </a:lnTo>
                  <a:lnTo>
                    <a:pt x="30" y="37"/>
                  </a:lnTo>
                  <a:lnTo>
                    <a:pt x="25" y="20"/>
                  </a:lnTo>
                  <a:lnTo>
                    <a:pt x="21" y="13"/>
                  </a:lnTo>
                  <a:lnTo>
                    <a:pt x="15" y="6"/>
                  </a:lnTo>
                  <a:lnTo>
                    <a:pt x="11" y="2"/>
                  </a:lnTo>
                  <a:lnTo>
                    <a:pt x="10" y="0"/>
                  </a:lnTo>
                  <a:lnTo>
                    <a:pt x="12" y="1"/>
                  </a:lnTo>
                  <a:lnTo>
                    <a:pt x="15" y="2"/>
                  </a:lnTo>
                  <a:lnTo>
                    <a:pt x="19" y="3"/>
                  </a:lnTo>
                  <a:lnTo>
                    <a:pt x="23" y="5"/>
                  </a:lnTo>
                  <a:lnTo>
                    <a:pt x="28" y="7"/>
                  </a:lnTo>
                  <a:lnTo>
                    <a:pt x="32" y="9"/>
                  </a:lnTo>
                  <a:lnTo>
                    <a:pt x="36" y="13"/>
                  </a:lnTo>
                  <a:lnTo>
                    <a:pt x="44" y="26"/>
                  </a:lnTo>
                  <a:lnTo>
                    <a:pt x="46" y="43"/>
                  </a:lnTo>
                  <a:lnTo>
                    <a:pt x="42" y="60"/>
                  </a:lnTo>
                  <a:lnTo>
                    <a:pt x="36" y="77"/>
                  </a:lnTo>
                  <a:lnTo>
                    <a:pt x="28" y="93"/>
                  </a:lnTo>
                  <a:lnTo>
                    <a:pt x="20" y="105"/>
                  </a:lnTo>
                  <a:lnTo>
                    <a:pt x="14" y="114"/>
                  </a:lnTo>
                  <a:lnTo>
                    <a:pt x="12" y="117"/>
                  </a:lnTo>
                  <a:lnTo>
                    <a:pt x="26" y="132"/>
                  </a:lnTo>
                  <a:lnTo>
                    <a:pt x="68" y="127"/>
                  </a:lnTo>
                  <a:lnTo>
                    <a:pt x="28" y="146"/>
                  </a:lnTo>
                  <a:close/>
                </a:path>
              </a:pathLst>
            </a:custGeom>
            <a:solidFill>
              <a:srgbClr val="FFB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216"/>
            <p:cNvSpPr>
              <a:spLocks/>
            </p:cNvSpPr>
            <p:nvPr/>
          </p:nvSpPr>
          <p:spPr bwMode="auto">
            <a:xfrm>
              <a:off x="1204" y="1561"/>
              <a:ext cx="52" cy="33"/>
            </a:xfrm>
            <a:custGeom>
              <a:avLst/>
              <a:gdLst>
                <a:gd name="T0" fmla="*/ 46 w 52"/>
                <a:gd name="T1" fmla="*/ 14 h 33"/>
                <a:gd name="T2" fmla="*/ 45 w 52"/>
                <a:gd name="T3" fmla="*/ 13 h 33"/>
                <a:gd name="T4" fmla="*/ 42 w 52"/>
                <a:gd name="T5" fmla="*/ 11 h 33"/>
                <a:gd name="T6" fmla="*/ 38 w 52"/>
                <a:gd name="T7" fmla="*/ 9 h 33"/>
                <a:gd name="T8" fmla="*/ 33 w 52"/>
                <a:gd name="T9" fmla="*/ 6 h 33"/>
                <a:gd name="T10" fmla="*/ 26 w 52"/>
                <a:gd name="T11" fmla="*/ 3 h 33"/>
                <a:gd name="T12" fmla="*/ 18 w 52"/>
                <a:gd name="T13" fmla="*/ 1 h 33"/>
                <a:gd name="T14" fmla="*/ 10 w 52"/>
                <a:gd name="T15" fmla="*/ 0 h 33"/>
                <a:gd name="T16" fmla="*/ 2 w 52"/>
                <a:gd name="T17" fmla="*/ 1 h 33"/>
                <a:gd name="T18" fmla="*/ 2 w 52"/>
                <a:gd name="T19" fmla="*/ 3 h 33"/>
                <a:gd name="T20" fmla="*/ 0 w 52"/>
                <a:gd name="T21" fmla="*/ 6 h 33"/>
                <a:gd name="T22" fmla="*/ 0 w 52"/>
                <a:gd name="T23" fmla="*/ 12 h 33"/>
                <a:gd name="T24" fmla="*/ 4 w 52"/>
                <a:gd name="T25" fmla="*/ 16 h 33"/>
                <a:gd name="T26" fmla="*/ 5 w 52"/>
                <a:gd name="T27" fmla="*/ 16 h 33"/>
                <a:gd name="T28" fmla="*/ 9 w 52"/>
                <a:gd name="T29" fmla="*/ 17 h 33"/>
                <a:gd name="T30" fmla="*/ 15 w 52"/>
                <a:gd name="T31" fmla="*/ 17 h 33"/>
                <a:gd name="T32" fmla="*/ 22 w 52"/>
                <a:gd name="T33" fmla="*/ 19 h 33"/>
                <a:gd name="T34" fmla="*/ 29 w 52"/>
                <a:gd name="T35" fmla="*/ 21 h 33"/>
                <a:gd name="T36" fmla="*/ 37 w 52"/>
                <a:gd name="T37" fmla="*/ 24 h 33"/>
                <a:gd name="T38" fmla="*/ 44 w 52"/>
                <a:gd name="T39" fmla="*/ 28 h 33"/>
                <a:gd name="T40" fmla="*/ 49 w 52"/>
                <a:gd name="T41" fmla="*/ 33 h 33"/>
                <a:gd name="T42" fmla="*/ 50 w 52"/>
                <a:gd name="T43" fmla="*/ 32 h 33"/>
                <a:gd name="T44" fmla="*/ 52 w 52"/>
                <a:gd name="T45" fmla="*/ 28 h 33"/>
                <a:gd name="T46" fmla="*/ 51 w 52"/>
                <a:gd name="T47" fmla="*/ 22 h 33"/>
                <a:gd name="T48" fmla="*/ 46 w 52"/>
                <a:gd name="T49" fmla="*/ 14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3"/>
                <a:gd name="T77" fmla="*/ 52 w 52"/>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3">
                  <a:moveTo>
                    <a:pt x="46" y="14"/>
                  </a:moveTo>
                  <a:lnTo>
                    <a:pt x="45" y="13"/>
                  </a:lnTo>
                  <a:lnTo>
                    <a:pt x="42" y="11"/>
                  </a:lnTo>
                  <a:lnTo>
                    <a:pt x="38" y="9"/>
                  </a:lnTo>
                  <a:lnTo>
                    <a:pt x="33" y="6"/>
                  </a:lnTo>
                  <a:lnTo>
                    <a:pt x="26" y="3"/>
                  </a:lnTo>
                  <a:lnTo>
                    <a:pt x="18" y="1"/>
                  </a:lnTo>
                  <a:lnTo>
                    <a:pt x="10" y="0"/>
                  </a:lnTo>
                  <a:lnTo>
                    <a:pt x="2" y="1"/>
                  </a:lnTo>
                  <a:lnTo>
                    <a:pt x="2" y="3"/>
                  </a:lnTo>
                  <a:lnTo>
                    <a:pt x="0" y="6"/>
                  </a:lnTo>
                  <a:lnTo>
                    <a:pt x="0" y="12"/>
                  </a:lnTo>
                  <a:lnTo>
                    <a:pt x="4" y="16"/>
                  </a:lnTo>
                  <a:lnTo>
                    <a:pt x="5" y="16"/>
                  </a:lnTo>
                  <a:lnTo>
                    <a:pt x="9" y="17"/>
                  </a:lnTo>
                  <a:lnTo>
                    <a:pt x="15" y="17"/>
                  </a:lnTo>
                  <a:lnTo>
                    <a:pt x="22" y="19"/>
                  </a:lnTo>
                  <a:lnTo>
                    <a:pt x="29" y="21"/>
                  </a:lnTo>
                  <a:lnTo>
                    <a:pt x="37" y="24"/>
                  </a:lnTo>
                  <a:lnTo>
                    <a:pt x="44" y="28"/>
                  </a:lnTo>
                  <a:lnTo>
                    <a:pt x="49" y="33"/>
                  </a:lnTo>
                  <a:lnTo>
                    <a:pt x="50" y="32"/>
                  </a:lnTo>
                  <a:lnTo>
                    <a:pt x="52" y="28"/>
                  </a:lnTo>
                  <a:lnTo>
                    <a:pt x="51" y="22"/>
                  </a:lnTo>
                  <a:lnTo>
                    <a:pt x="46" y="14"/>
                  </a:lnTo>
                  <a:close/>
                </a:path>
              </a:pathLst>
            </a:custGeom>
            <a:solidFill>
              <a:srgbClr val="210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7" name="Freeform 217"/>
            <p:cNvSpPr>
              <a:spLocks/>
            </p:cNvSpPr>
            <p:nvPr/>
          </p:nvSpPr>
          <p:spPr bwMode="auto">
            <a:xfrm>
              <a:off x="1246" y="1769"/>
              <a:ext cx="12" cy="7"/>
            </a:xfrm>
            <a:custGeom>
              <a:avLst/>
              <a:gdLst>
                <a:gd name="T0" fmla="*/ 0 w 12"/>
                <a:gd name="T1" fmla="*/ 2 h 7"/>
                <a:gd name="T2" fmla="*/ 0 w 12"/>
                <a:gd name="T3" fmla="*/ 3 h 7"/>
                <a:gd name="T4" fmla="*/ 2 w 12"/>
                <a:gd name="T5" fmla="*/ 4 h 7"/>
                <a:gd name="T6" fmla="*/ 3 w 12"/>
                <a:gd name="T7" fmla="*/ 6 h 7"/>
                <a:gd name="T8" fmla="*/ 6 w 12"/>
                <a:gd name="T9" fmla="*/ 7 h 7"/>
                <a:gd name="T10" fmla="*/ 8 w 12"/>
                <a:gd name="T11" fmla="*/ 7 h 7"/>
                <a:gd name="T12" fmla="*/ 10 w 12"/>
                <a:gd name="T13" fmla="*/ 7 h 7"/>
                <a:gd name="T14" fmla="*/ 11 w 12"/>
                <a:gd name="T15" fmla="*/ 7 h 7"/>
                <a:gd name="T16" fmla="*/ 12 w 12"/>
                <a:gd name="T17" fmla="*/ 6 h 7"/>
                <a:gd name="T18" fmla="*/ 12 w 12"/>
                <a:gd name="T19" fmla="*/ 5 h 7"/>
                <a:gd name="T20" fmla="*/ 11 w 12"/>
                <a:gd name="T21" fmla="*/ 4 h 7"/>
                <a:gd name="T22" fmla="*/ 10 w 12"/>
                <a:gd name="T23" fmla="*/ 2 h 7"/>
                <a:gd name="T24" fmla="*/ 7 w 12"/>
                <a:gd name="T25" fmla="*/ 1 h 7"/>
                <a:gd name="T26" fmla="*/ 5 w 12"/>
                <a:gd name="T27" fmla="*/ 0 h 7"/>
                <a:gd name="T28" fmla="*/ 3 w 12"/>
                <a:gd name="T29" fmla="*/ 0 h 7"/>
                <a:gd name="T30" fmla="*/ 1 w 12"/>
                <a:gd name="T31" fmla="*/ 0 h 7"/>
                <a:gd name="T32" fmla="*/ 0 w 12"/>
                <a:gd name="T33" fmla="*/ 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7"/>
                <a:gd name="T53" fmla="*/ 12 w 12"/>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7">
                  <a:moveTo>
                    <a:pt x="0" y="2"/>
                  </a:moveTo>
                  <a:lnTo>
                    <a:pt x="0" y="3"/>
                  </a:lnTo>
                  <a:lnTo>
                    <a:pt x="2" y="4"/>
                  </a:lnTo>
                  <a:lnTo>
                    <a:pt x="3" y="6"/>
                  </a:lnTo>
                  <a:lnTo>
                    <a:pt x="6" y="7"/>
                  </a:lnTo>
                  <a:lnTo>
                    <a:pt x="8" y="7"/>
                  </a:lnTo>
                  <a:lnTo>
                    <a:pt x="10" y="7"/>
                  </a:lnTo>
                  <a:lnTo>
                    <a:pt x="11" y="7"/>
                  </a:lnTo>
                  <a:lnTo>
                    <a:pt x="12" y="6"/>
                  </a:lnTo>
                  <a:lnTo>
                    <a:pt x="12" y="5"/>
                  </a:lnTo>
                  <a:lnTo>
                    <a:pt x="11" y="4"/>
                  </a:lnTo>
                  <a:lnTo>
                    <a:pt x="10" y="2"/>
                  </a:lnTo>
                  <a:lnTo>
                    <a:pt x="7" y="1"/>
                  </a:lnTo>
                  <a:lnTo>
                    <a:pt x="5" y="0"/>
                  </a:lnTo>
                  <a:lnTo>
                    <a:pt x="3" y="0"/>
                  </a:lnTo>
                  <a:lnTo>
                    <a:pt x="1" y="0"/>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8" name="Freeform 218"/>
            <p:cNvSpPr>
              <a:spLocks/>
            </p:cNvSpPr>
            <p:nvPr/>
          </p:nvSpPr>
          <p:spPr bwMode="auto">
            <a:xfrm>
              <a:off x="1207" y="1606"/>
              <a:ext cx="35" cy="20"/>
            </a:xfrm>
            <a:custGeom>
              <a:avLst/>
              <a:gdLst>
                <a:gd name="T0" fmla="*/ 35 w 35"/>
                <a:gd name="T1" fmla="*/ 12 h 20"/>
                <a:gd name="T2" fmla="*/ 32 w 35"/>
                <a:gd name="T3" fmla="*/ 14 h 20"/>
                <a:gd name="T4" fmla="*/ 30 w 35"/>
                <a:gd name="T5" fmla="*/ 16 h 20"/>
                <a:gd name="T6" fmla="*/ 27 w 35"/>
                <a:gd name="T7" fmla="*/ 17 h 20"/>
                <a:gd name="T8" fmla="*/ 24 w 35"/>
                <a:gd name="T9" fmla="*/ 18 h 20"/>
                <a:gd name="T10" fmla="*/ 22 w 35"/>
                <a:gd name="T11" fmla="*/ 18 h 20"/>
                <a:gd name="T12" fmla="*/ 19 w 35"/>
                <a:gd name="T13" fmla="*/ 19 h 20"/>
                <a:gd name="T14" fmla="*/ 16 w 35"/>
                <a:gd name="T15" fmla="*/ 20 h 20"/>
                <a:gd name="T16" fmla="*/ 13 w 35"/>
                <a:gd name="T17" fmla="*/ 20 h 20"/>
                <a:gd name="T18" fmla="*/ 4 w 35"/>
                <a:gd name="T19" fmla="*/ 18 h 20"/>
                <a:gd name="T20" fmla="*/ 1 w 35"/>
                <a:gd name="T21" fmla="*/ 14 h 20"/>
                <a:gd name="T22" fmla="*/ 0 w 35"/>
                <a:gd name="T23" fmla="*/ 10 h 20"/>
                <a:gd name="T24" fmla="*/ 0 w 35"/>
                <a:gd name="T25" fmla="*/ 9 h 20"/>
                <a:gd name="T26" fmla="*/ 0 w 35"/>
                <a:gd name="T27" fmla="*/ 8 h 20"/>
                <a:gd name="T28" fmla="*/ 0 w 35"/>
                <a:gd name="T29" fmla="*/ 6 h 20"/>
                <a:gd name="T30" fmla="*/ 1 w 35"/>
                <a:gd name="T31" fmla="*/ 3 h 20"/>
                <a:gd name="T32" fmla="*/ 2 w 35"/>
                <a:gd name="T33" fmla="*/ 2 h 20"/>
                <a:gd name="T34" fmla="*/ 6 w 35"/>
                <a:gd name="T35" fmla="*/ 0 h 20"/>
                <a:gd name="T36" fmla="*/ 11 w 35"/>
                <a:gd name="T37" fmla="*/ 0 h 20"/>
                <a:gd name="T38" fmla="*/ 16 w 35"/>
                <a:gd name="T39" fmla="*/ 1 h 20"/>
                <a:gd name="T40" fmla="*/ 22 w 35"/>
                <a:gd name="T41" fmla="*/ 3 h 20"/>
                <a:gd name="T42" fmla="*/ 27 w 35"/>
                <a:gd name="T43" fmla="*/ 5 h 20"/>
                <a:gd name="T44" fmla="*/ 31 w 35"/>
                <a:gd name="T45" fmla="*/ 7 h 20"/>
                <a:gd name="T46" fmla="*/ 34 w 35"/>
                <a:gd name="T47" fmla="*/ 10 h 20"/>
                <a:gd name="T48" fmla="*/ 35 w 35"/>
                <a:gd name="T49" fmla="*/ 12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0"/>
                <a:gd name="T77" fmla="*/ 35 w 35"/>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0">
                  <a:moveTo>
                    <a:pt x="35" y="12"/>
                  </a:moveTo>
                  <a:lnTo>
                    <a:pt x="32" y="14"/>
                  </a:lnTo>
                  <a:lnTo>
                    <a:pt x="30" y="16"/>
                  </a:lnTo>
                  <a:lnTo>
                    <a:pt x="27" y="17"/>
                  </a:lnTo>
                  <a:lnTo>
                    <a:pt x="24" y="18"/>
                  </a:lnTo>
                  <a:lnTo>
                    <a:pt x="22" y="18"/>
                  </a:lnTo>
                  <a:lnTo>
                    <a:pt x="19" y="19"/>
                  </a:lnTo>
                  <a:lnTo>
                    <a:pt x="16" y="20"/>
                  </a:lnTo>
                  <a:lnTo>
                    <a:pt x="13" y="20"/>
                  </a:lnTo>
                  <a:lnTo>
                    <a:pt x="4" y="18"/>
                  </a:lnTo>
                  <a:lnTo>
                    <a:pt x="1" y="14"/>
                  </a:lnTo>
                  <a:lnTo>
                    <a:pt x="0" y="10"/>
                  </a:lnTo>
                  <a:lnTo>
                    <a:pt x="0" y="9"/>
                  </a:lnTo>
                  <a:lnTo>
                    <a:pt x="0" y="8"/>
                  </a:lnTo>
                  <a:lnTo>
                    <a:pt x="0" y="6"/>
                  </a:lnTo>
                  <a:lnTo>
                    <a:pt x="1" y="3"/>
                  </a:lnTo>
                  <a:lnTo>
                    <a:pt x="2" y="2"/>
                  </a:lnTo>
                  <a:lnTo>
                    <a:pt x="6" y="0"/>
                  </a:lnTo>
                  <a:lnTo>
                    <a:pt x="11" y="0"/>
                  </a:lnTo>
                  <a:lnTo>
                    <a:pt x="16" y="1"/>
                  </a:lnTo>
                  <a:lnTo>
                    <a:pt x="22" y="3"/>
                  </a:lnTo>
                  <a:lnTo>
                    <a:pt x="27" y="5"/>
                  </a:lnTo>
                  <a:lnTo>
                    <a:pt x="31" y="7"/>
                  </a:lnTo>
                  <a:lnTo>
                    <a:pt x="34" y="10"/>
                  </a:lnTo>
                  <a:lnTo>
                    <a:pt x="3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9" name="Freeform 219"/>
            <p:cNvSpPr>
              <a:spLocks/>
            </p:cNvSpPr>
            <p:nvPr/>
          </p:nvSpPr>
          <p:spPr bwMode="auto">
            <a:xfrm>
              <a:off x="1207" y="1606"/>
              <a:ext cx="10" cy="17"/>
            </a:xfrm>
            <a:custGeom>
              <a:avLst/>
              <a:gdLst>
                <a:gd name="T0" fmla="*/ 0 w 10"/>
                <a:gd name="T1" fmla="*/ 6 h 17"/>
                <a:gd name="T2" fmla="*/ 0 w 10"/>
                <a:gd name="T3" fmla="*/ 10 h 17"/>
                <a:gd name="T4" fmla="*/ 0 w 10"/>
                <a:gd name="T5" fmla="*/ 13 h 17"/>
                <a:gd name="T6" fmla="*/ 2 w 10"/>
                <a:gd name="T7" fmla="*/ 16 h 17"/>
                <a:gd name="T8" fmla="*/ 4 w 10"/>
                <a:gd name="T9" fmla="*/ 17 h 17"/>
                <a:gd name="T10" fmla="*/ 6 w 10"/>
                <a:gd name="T11" fmla="*/ 16 h 17"/>
                <a:gd name="T12" fmla="*/ 8 w 10"/>
                <a:gd name="T13" fmla="*/ 14 h 17"/>
                <a:gd name="T14" fmla="*/ 9 w 10"/>
                <a:gd name="T15" fmla="*/ 11 h 17"/>
                <a:gd name="T16" fmla="*/ 10 w 10"/>
                <a:gd name="T17" fmla="*/ 7 h 17"/>
                <a:gd name="T18" fmla="*/ 10 w 10"/>
                <a:gd name="T19" fmla="*/ 4 h 17"/>
                <a:gd name="T20" fmla="*/ 9 w 10"/>
                <a:gd name="T21" fmla="*/ 2 h 17"/>
                <a:gd name="T22" fmla="*/ 8 w 10"/>
                <a:gd name="T23" fmla="*/ 1 h 17"/>
                <a:gd name="T24" fmla="*/ 5 w 10"/>
                <a:gd name="T25" fmla="*/ 0 h 17"/>
                <a:gd name="T26" fmla="*/ 3 w 10"/>
                <a:gd name="T27" fmla="*/ 0 h 17"/>
                <a:gd name="T28" fmla="*/ 2 w 10"/>
                <a:gd name="T29" fmla="*/ 1 h 17"/>
                <a:gd name="T30" fmla="*/ 0 w 10"/>
                <a:gd name="T31" fmla="*/ 3 h 17"/>
                <a:gd name="T32" fmla="*/ 0 w 10"/>
                <a:gd name="T33" fmla="*/ 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7"/>
                <a:gd name="T53" fmla="*/ 10 w 1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7">
                  <a:moveTo>
                    <a:pt x="0" y="6"/>
                  </a:moveTo>
                  <a:lnTo>
                    <a:pt x="0" y="10"/>
                  </a:lnTo>
                  <a:lnTo>
                    <a:pt x="0" y="13"/>
                  </a:lnTo>
                  <a:lnTo>
                    <a:pt x="2" y="16"/>
                  </a:lnTo>
                  <a:lnTo>
                    <a:pt x="4" y="17"/>
                  </a:lnTo>
                  <a:lnTo>
                    <a:pt x="6" y="16"/>
                  </a:lnTo>
                  <a:lnTo>
                    <a:pt x="8" y="14"/>
                  </a:lnTo>
                  <a:lnTo>
                    <a:pt x="9" y="11"/>
                  </a:lnTo>
                  <a:lnTo>
                    <a:pt x="10" y="7"/>
                  </a:lnTo>
                  <a:lnTo>
                    <a:pt x="10" y="4"/>
                  </a:lnTo>
                  <a:lnTo>
                    <a:pt x="9" y="2"/>
                  </a:lnTo>
                  <a:lnTo>
                    <a:pt x="8" y="1"/>
                  </a:lnTo>
                  <a:lnTo>
                    <a:pt x="5" y="0"/>
                  </a:lnTo>
                  <a:lnTo>
                    <a:pt x="3" y="0"/>
                  </a:lnTo>
                  <a:lnTo>
                    <a:pt x="2" y="1"/>
                  </a:lnTo>
                  <a:lnTo>
                    <a:pt x="0" y="3"/>
                  </a:lnTo>
                  <a:lnTo>
                    <a:pt x="0" y="6"/>
                  </a:lnTo>
                  <a:close/>
                </a:path>
              </a:pathLst>
            </a:custGeom>
            <a:solidFill>
              <a:srgbClr val="2B7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220"/>
            <p:cNvSpPr>
              <a:spLocks/>
            </p:cNvSpPr>
            <p:nvPr/>
          </p:nvSpPr>
          <p:spPr bwMode="auto">
            <a:xfrm>
              <a:off x="1206" y="1600"/>
              <a:ext cx="36" cy="17"/>
            </a:xfrm>
            <a:custGeom>
              <a:avLst/>
              <a:gdLst>
                <a:gd name="T0" fmla="*/ 36 w 36"/>
                <a:gd name="T1" fmla="*/ 17 h 17"/>
                <a:gd name="T2" fmla="*/ 36 w 36"/>
                <a:gd name="T3" fmla="*/ 16 h 17"/>
                <a:gd name="T4" fmla="*/ 33 w 36"/>
                <a:gd name="T5" fmla="*/ 14 h 17"/>
                <a:gd name="T6" fmla="*/ 30 w 36"/>
                <a:gd name="T7" fmla="*/ 11 h 17"/>
                <a:gd name="T8" fmla="*/ 26 w 36"/>
                <a:gd name="T9" fmla="*/ 8 h 17"/>
                <a:gd name="T10" fmla="*/ 20 w 36"/>
                <a:gd name="T11" fmla="*/ 5 h 17"/>
                <a:gd name="T12" fmla="*/ 14 w 36"/>
                <a:gd name="T13" fmla="*/ 3 h 17"/>
                <a:gd name="T14" fmla="*/ 8 w 36"/>
                <a:gd name="T15" fmla="*/ 1 h 17"/>
                <a:gd name="T16" fmla="*/ 1 w 36"/>
                <a:gd name="T17" fmla="*/ 0 h 17"/>
                <a:gd name="T18" fmla="*/ 0 w 36"/>
                <a:gd name="T19" fmla="*/ 1 h 17"/>
                <a:gd name="T20" fmla="*/ 1 w 36"/>
                <a:gd name="T21" fmla="*/ 3 h 17"/>
                <a:gd name="T22" fmla="*/ 1 w 36"/>
                <a:gd name="T23" fmla="*/ 5 h 17"/>
                <a:gd name="T24" fmla="*/ 2 w 36"/>
                <a:gd name="T25" fmla="*/ 7 h 17"/>
                <a:gd name="T26" fmla="*/ 2 w 36"/>
                <a:gd name="T27" fmla="*/ 7 h 17"/>
                <a:gd name="T28" fmla="*/ 4 w 36"/>
                <a:gd name="T29" fmla="*/ 7 h 17"/>
                <a:gd name="T30" fmla="*/ 8 w 36"/>
                <a:gd name="T31" fmla="*/ 7 h 17"/>
                <a:gd name="T32" fmla="*/ 12 w 36"/>
                <a:gd name="T33" fmla="*/ 7 h 17"/>
                <a:gd name="T34" fmla="*/ 17 w 36"/>
                <a:gd name="T35" fmla="*/ 8 h 17"/>
                <a:gd name="T36" fmla="*/ 23 w 36"/>
                <a:gd name="T37" fmla="*/ 10 h 17"/>
                <a:gd name="T38" fmla="*/ 29 w 36"/>
                <a:gd name="T39" fmla="*/ 13 h 17"/>
                <a:gd name="T40" fmla="*/ 36 w 36"/>
                <a:gd name="T41" fmla="*/ 1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7"/>
                <a:gd name="T65" fmla="*/ 36 w 3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7">
                  <a:moveTo>
                    <a:pt x="36" y="17"/>
                  </a:moveTo>
                  <a:lnTo>
                    <a:pt x="36" y="16"/>
                  </a:lnTo>
                  <a:lnTo>
                    <a:pt x="33" y="14"/>
                  </a:lnTo>
                  <a:lnTo>
                    <a:pt x="30" y="11"/>
                  </a:lnTo>
                  <a:lnTo>
                    <a:pt x="26" y="8"/>
                  </a:lnTo>
                  <a:lnTo>
                    <a:pt x="20" y="5"/>
                  </a:lnTo>
                  <a:lnTo>
                    <a:pt x="14" y="3"/>
                  </a:lnTo>
                  <a:lnTo>
                    <a:pt x="8" y="1"/>
                  </a:lnTo>
                  <a:lnTo>
                    <a:pt x="1" y="0"/>
                  </a:lnTo>
                  <a:lnTo>
                    <a:pt x="0" y="1"/>
                  </a:lnTo>
                  <a:lnTo>
                    <a:pt x="1" y="3"/>
                  </a:lnTo>
                  <a:lnTo>
                    <a:pt x="1" y="5"/>
                  </a:lnTo>
                  <a:lnTo>
                    <a:pt x="2" y="7"/>
                  </a:lnTo>
                  <a:lnTo>
                    <a:pt x="4" y="7"/>
                  </a:lnTo>
                  <a:lnTo>
                    <a:pt x="8" y="7"/>
                  </a:lnTo>
                  <a:lnTo>
                    <a:pt x="12" y="7"/>
                  </a:lnTo>
                  <a:lnTo>
                    <a:pt x="17" y="8"/>
                  </a:lnTo>
                  <a:lnTo>
                    <a:pt x="23" y="10"/>
                  </a:lnTo>
                  <a:lnTo>
                    <a:pt x="29" y="13"/>
                  </a:lnTo>
                  <a:lnTo>
                    <a:pt x="3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1" name="Freeform 221"/>
            <p:cNvSpPr>
              <a:spLocks/>
            </p:cNvSpPr>
            <p:nvPr/>
          </p:nvSpPr>
          <p:spPr bwMode="auto">
            <a:xfrm>
              <a:off x="1286" y="1613"/>
              <a:ext cx="66" cy="20"/>
            </a:xfrm>
            <a:custGeom>
              <a:avLst/>
              <a:gdLst>
                <a:gd name="T0" fmla="*/ 66 w 66"/>
                <a:gd name="T1" fmla="*/ 11 h 20"/>
                <a:gd name="T2" fmla="*/ 63 w 66"/>
                <a:gd name="T3" fmla="*/ 15 h 20"/>
                <a:gd name="T4" fmla="*/ 58 w 66"/>
                <a:gd name="T5" fmla="*/ 17 h 20"/>
                <a:gd name="T6" fmla="*/ 53 w 66"/>
                <a:gd name="T7" fmla="*/ 18 h 20"/>
                <a:gd name="T8" fmla="*/ 48 w 66"/>
                <a:gd name="T9" fmla="*/ 19 h 20"/>
                <a:gd name="T10" fmla="*/ 43 w 66"/>
                <a:gd name="T11" fmla="*/ 20 h 20"/>
                <a:gd name="T12" fmla="*/ 37 w 66"/>
                <a:gd name="T13" fmla="*/ 20 h 20"/>
                <a:gd name="T14" fmla="*/ 32 w 66"/>
                <a:gd name="T15" fmla="*/ 20 h 20"/>
                <a:gd name="T16" fmla="*/ 27 w 66"/>
                <a:gd name="T17" fmla="*/ 20 h 20"/>
                <a:gd name="T18" fmla="*/ 17 w 66"/>
                <a:gd name="T19" fmla="*/ 19 h 20"/>
                <a:gd name="T20" fmla="*/ 10 w 66"/>
                <a:gd name="T21" fmla="*/ 18 h 20"/>
                <a:gd name="T22" fmla="*/ 5 w 66"/>
                <a:gd name="T23" fmla="*/ 17 h 20"/>
                <a:gd name="T24" fmla="*/ 2 w 66"/>
                <a:gd name="T25" fmla="*/ 15 h 20"/>
                <a:gd name="T26" fmla="*/ 1 w 66"/>
                <a:gd name="T27" fmla="*/ 13 h 20"/>
                <a:gd name="T28" fmla="*/ 0 w 66"/>
                <a:gd name="T29" fmla="*/ 11 h 20"/>
                <a:gd name="T30" fmla="*/ 0 w 66"/>
                <a:gd name="T31" fmla="*/ 10 h 20"/>
                <a:gd name="T32" fmla="*/ 0 w 66"/>
                <a:gd name="T33" fmla="*/ 10 h 20"/>
                <a:gd name="T34" fmla="*/ 0 w 66"/>
                <a:gd name="T35" fmla="*/ 9 h 20"/>
                <a:gd name="T36" fmla="*/ 0 w 66"/>
                <a:gd name="T37" fmla="*/ 7 h 20"/>
                <a:gd name="T38" fmla="*/ 1 w 66"/>
                <a:gd name="T39" fmla="*/ 5 h 20"/>
                <a:gd name="T40" fmla="*/ 2 w 66"/>
                <a:gd name="T41" fmla="*/ 3 h 20"/>
                <a:gd name="T42" fmla="*/ 9 w 66"/>
                <a:gd name="T43" fmla="*/ 1 h 20"/>
                <a:gd name="T44" fmla="*/ 19 w 66"/>
                <a:gd name="T45" fmla="*/ 0 h 20"/>
                <a:gd name="T46" fmla="*/ 29 w 66"/>
                <a:gd name="T47" fmla="*/ 2 h 20"/>
                <a:gd name="T48" fmla="*/ 40 w 66"/>
                <a:gd name="T49" fmla="*/ 3 h 20"/>
                <a:gd name="T50" fmla="*/ 51 w 66"/>
                <a:gd name="T51" fmla="*/ 5 h 20"/>
                <a:gd name="T52" fmla="*/ 59 w 66"/>
                <a:gd name="T53" fmla="*/ 7 h 20"/>
                <a:gd name="T54" fmla="*/ 65 w 66"/>
                <a:gd name="T55" fmla="*/ 10 h 20"/>
                <a:gd name="T56" fmla="*/ 66 w 66"/>
                <a:gd name="T57" fmla="*/ 11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0"/>
                <a:gd name="T89" fmla="*/ 66 w 66"/>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0">
                  <a:moveTo>
                    <a:pt x="66" y="11"/>
                  </a:moveTo>
                  <a:lnTo>
                    <a:pt x="63" y="15"/>
                  </a:lnTo>
                  <a:lnTo>
                    <a:pt x="58" y="17"/>
                  </a:lnTo>
                  <a:lnTo>
                    <a:pt x="53" y="18"/>
                  </a:lnTo>
                  <a:lnTo>
                    <a:pt x="48" y="19"/>
                  </a:lnTo>
                  <a:lnTo>
                    <a:pt x="43" y="20"/>
                  </a:lnTo>
                  <a:lnTo>
                    <a:pt x="37" y="20"/>
                  </a:lnTo>
                  <a:lnTo>
                    <a:pt x="32" y="20"/>
                  </a:lnTo>
                  <a:lnTo>
                    <a:pt x="27" y="20"/>
                  </a:lnTo>
                  <a:lnTo>
                    <a:pt x="17" y="19"/>
                  </a:lnTo>
                  <a:lnTo>
                    <a:pt x="10" y="18"/>
                  </a:lnTo>
                  <a:lnTo>
                    <a:pt x="5" y="17"/>
                  </a:lnTo>
                  <a:lnTo>
                    <a:pt x="2" y="15"/>
                  </a:lnTo>
                  <a:lnTo>
                    <a:pt x="1" y="13"/>
                  </a:lnTo>
                  <a:lnTo>
                    <a:pt x="0" y="11"/>
                  </a:lnTo>
                  <a:lnTo>
                    <a:pt x="0" y="10"/>
                  </a:lnTo>
                  <a:lnTo>
                    <a:pt x="0" y="9"/>
                  </a:lnTo>
                  <a:lnTo>
                    <a:pt x="0" y="7"/>
                  </a:lnTo>
                  <a:lnTo>
                    <a:pt x="1" y="5"/>
                  </a:lnTo>
                  <a:lnTo>
                    <a:pt x="2" y="3"/>
                  </a:lnTo>
                  <a:lnTo>
                    <a:pt x="9" y="1"/>
                  </a:lnTo>
                  <a:lnTo>
                    <a:pt x="19" y="0"/>
                  </a:lnTo>
                  <a:lnTo>
                    <a:pt x="29" y="2"/>
                  </a:lnTo>
                  <a:lnTo>
                    <a:pt x="40" y="3"/>
                  </a:lnTo>
                  <a:lnTo>
                    <a:pt x="51" y="5"/>
                  </a:lnTo>
                  <a:lnTo>
                    <a:pt x="59" y="7"/>
                  </a:lnTo>
                  <a:lnTo>
                    <a:pt x="65" y="10"/>
                  </a:lnTo>
                  <a:lnTo>
                    <a:pt x="6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2" name="Freeform 222"/>
            <p:cNvSpPr>
              <a:spLocks/>
            </p:cNvSpPr>
            <p:nvPr/>
          </p:nvSpPr>
          <p:spPr bwMode="auto">
            <a:xfrm>
              <a:off x="1285" y="1613"/>
              <a:ext cx="19" cy="17"/>
            </a:xfrm>
            <a:custGeom>
              <a:avLst/>
              <a:gdLst>
                <a:gd name="T0" fmla="*/ 0 w 19"/>
                <a:gd name="T1" fmla="*/ 7 h 17"/>
                <a:gd name="T2" fmla="*/ 1 w 19"/>
                <a:gd name="T3" fmla="*/ 11 h 17"/>
                <a:gd name="T4" fmla="*/ 2 w 19"/>
                <a:gd name="T5" fmla="*/ 14 h 17"/>
                <a:gd name="T6" fmla="*/ 6 w 19"/>
                <a:gd name="T7" fmla="*/ 17 h 17"/>
                <a:gd name="T8" fmla="*/ 9 w 19"/>
                <a:gd name="T9" fmla="*/ 17 h 17"/>
                <a:gd name="T10" fmla="*/ 13 w 19"/>
                <a:gd name="T11" fmla="*/ 17 h 17"/>
                <a:gd name="T12" fmla="*/ 16 w 19"/>
                <a:gd name="T13" fmla="*/ 14 h 17"/>
                <a:gd name="T14" fmla="*/ 18 w 19"/>
                <a:gd name="T15" fmla="*/ 11 h 17"/>
                <a:gd name="T16" fmla="*/ 19 w 19"/>
                <a:gd name="T17" fmla="*/ 8 h 17"/>
                <a:gd name="T18" fmla="*/ 18 w 19"/>
                <a:gd name="T19" fmla="*/ 5 h 17"/>
                <a:gd name="T20" fmla="*/ 17 w 19"/>
                <a:gd name="T21" fmla="*/ 2 h 17"/>
                <a:gd name="T22" fmla="*/ 13 w 19"/>
                <a:gd name="T23" fmla="*/ 1 h 17"/>
                <a:gd name="T24" fmla="*/ 10 w 19"/>
                <a:gd name="T25" fmla="*/ 0 h 17"/>
                <a:gd name="T26" fmla="*/ 6 w 19"/>
                <a:gd name="T27" fmla="*/ 0 h 17"/>
                <a:gd name="T28" fmla="*/ 3 w 19"/>
                <a:gd name="T29" fmla="*/ 2 h 17"/>
                <a:gd name="T30" fmla="*/ 1 w 19"/>
                <a:gd name="T31" fmla="*/ 4 h 17"/>
                <a:gd name="T32" fmla="*/ 0 w 19"/>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0" y="7"/>
                  </a:moveTo>
                  <a:lnTo>
                    <a:pt x="1" y="11"/>
                  </a:lnTo>
                  <a:lnTo>
                    <a:pt x="2" y="14"/>
                  </a:lnTo>
                  <a:lnTo>
                    <a:pt x="6" y="17"/>
                  </a:lnTo>
                  <a:lnTo>
                    <a:pt x="9" y="17"/>
                  </a:lnTo>
                  <a:lnTo>
                    <a:pt x="13" y="17"/>
                  </a:lnTo>
                  <a:lnTo>
                    <a:pt x="16" y="14"/>
                  </a:lnTo>
                  <a:lnTo>
                    <a:pt x="18" y="11"/>
                  </a:lnTo>
                  <a:lnTo>
                    <a:pt x="19" y="8"/>
                  </a:lnTo>
                  <a:lnTo>
                    <a:pt x="18" y="5"/>
                  </a:lnTo>
                  <a:lnTo>
                    <a:pt x="17" y="2"/>
                  </a:lnTo>
                  <a:lnTo>
                    <a:pt x="13" y="1"/>
                  </a:lnTo>
                  <a:lnTo>
                    <a:pt x="10" y="0"/>
                  </a:lnTo>
                  <a:lnTo>
                    <a:pt x="6" y="0"/>
                  </a:lnTo>
                  <a:lnTo>
                    <a:pt x="3" y="2"/>
                  </a:lnTo>
                  <a:lnTo>
                    <a:pt x="1" y="4"/>
                  </a:lnTo>
                  <a:lnTo>
                    <a:pt x="0" y="7"/>
                  </a:lnTo>
                  <a:close/>
                </a:path>
              </a:pathLst>
            </a:custGeom>
            <a:solidFill>
              <a:srgbClr val="2B7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223"/>
            <p:cNvSpPr>
              <a:spLocks/>
            </p:cNvSpPr>
            <p:nvPr/>
          </p:nvSpPr>
          <p:spPr bwMode="auto">
            <a:xfrm>
              <a:off x="1284" y="1608"/>
              <a:ext cx="69" cy="16"/>
            </a:xfrm>
            <a:custGeom>
              <a:avLst/>
              <a:gdLst>
                <a:gd name="T0" fmla="*/ 69 w 69"/>
                <a:gd name="T1" fmla="*/ 16 h 16"/>
                <a:gd name="T2" fmla="*/ 67 w 69"/>
                <a:gd name="T3" fmla="*/ 15 h 16"/>
                <a:gd name="T4" fmla="*/ 63 w 69"/>
                <a:gd name="T5" fmla="*/ 12 h 16"/>
                <a:gd name="T6" fmla="*/ 55 w 69"/>
                <a:gd name="T7" fmla="*/ 10 h 16"/>
                <a:gd name="T8" fmla="*/ 46 w 69"/>
                <a:gd name="T9" fmla="*/ 6 h 16"/>
                <a:gd name="T10" fmla="*/ 36 w 69"/>
                <a:gd name="T11" fmla="*/ 3 h 16"/>
                <a:gd name="T12" fmla="*/ 25 w 69"/>
                <a:gd name="T13" fmla="*/ 1 h 16"/>
                <a:gd name="T14" fmla="*/ 14 w 69"/>
                <a:gd name="T15" fmla="*/ 0 h 16"/>
                <a:gd name="T16" fmla="*/ 3 w 69"/>
                <a:gd name="T17" fmla="*/ 1 h 16"/>
                <a:gd name="T18" fmla="*/ 0 w 69"/>
                <a:gd name="T19" fmla="*/ 3 h 16"/>
                <a:gd name="T20" fmla="*/ 0 w 69"/>
                <a:gd name="T21" fmla="*/ 5 h 16"/>
                <a:gd name="T22" fmla="*/ 0 w 69"/>
                <a:gd name="T23" fmla="*/ 7 h 16"/>
                <a:gd name="T24" fmla="*/ 3 w 69"/>
                <a:gd name="T25" fmla="*/ 7 h 16"/>
                <a:gd name="T26" fmla="*/ 4 w 69"/>
                <a:gd name="T27" fmla="*/ 7 h 16"/>
                <a:gd name="T28" fmla="*/ 7 w 69"/>
                <a:gd name="T29" fmla="*/ 7 h 16"/>
                <a:gd name="T30" fmla="*/ 12 w 69"/>
                <a:gd name="T31" fmla="*/ 7 h 16"/>
                <a:gd name="T32" fmla="*/ 19 w 69"/>
                <a:gd name="T33" fmla="*/ 7 h 16"/>
                <a:gd name="T34" fmla="*/ 29 w 69"/>
                <a:gd name="T35" fmla="*/ 8 h 16"/>
                <a:gd name="T36" fmla="*/ 40 w 69"/>
                <a:gd name="T37" fmla="*/ 9 h 16"/>
                <a:gd name="T38" fmla="*/ 54 w 69"/>
                <a:gd name="T39" fmla="*/ 12 h 16"/>
                <a:gd name="T40" fmla="*/ 69 w 69"/>
                <a:gd name="T41" fmla="*/ 1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6"/>
                <a:gd name="T65" fmla="*/ 69 w 6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6">
                  <a:moveTo>
                    <a:pt x="69" y="16"/>
                  </a:moveTo>
                  <a:lnTo>
                    <a:pt x="67" y="15"/>
                  </a:lnTo>
                  <a:lnTo>
                    <a:pt x="63" y="12"/>
                  </a:lnTo>
                  <a:lnTo>
                    <a:pt x="55" y="10"/>
                  </a:lnTo>
                  <a:lnTo>
                    <a:pt x="46" y="6"/>
                  </a:lnTo>
                  <a:lnTo>
                    <a:pt x="36" y="3"/>
                  </a:lnTo>
                  <a:lnTo>
                    <a:pt x="25" y="1"/>
                  </a:lnTo>
                  <a:lnTo>
                    <a:pt x="14" y="0"/>
                  </a:lnTo>
                  <a:lnTo>
                    <a:pt x="3" y="1"/>
                  </a:lnTo>
                  <a:lnTo>
                    <a:pt x="0" y="3"/>
                  </a:lnTo>
                  <a:lnTo>
                    <a:pt x="0" y="5"/>
                  </a:lnTo>
                  <a:lnTo>
                    <a:pt x="0" y="7"/>
                  </a:lnTo>
                  <a:lnTo>
                    <a:pt x="3" y="7"/>
                  </a:lnTo>
                  <a:lnTo>
                    <a:pt x="4" y="7"/>
                  </a:lnTo>
                  <a:lnTo>
                    <a:pt x="7" y="7"/>
                  </a:lnTo>
                  <a:lnTo>
                    <a:pt x="12" y="7"/>
                  </a:lnTo>
                  <a:lnTo>
                    <a:pt x="19" y="7"/>
                  </a:lnTo>
                  <a:lnTo>
                    <a:pt x="29" y="8"/>
                  </a:lnTo>
                  <a:lnTo>
                    <a:pt x="40" y="9"/>
                  </a:lnTo>
                  <a:lnTo>
                    <a:pt x="54" y="12"/>
                  </a:lnTo>
                  <a:lnTo>
                    <a:pt x="6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224"/>
            <p:cNvSpPr>
              <a:spLocks/>
            </p:cNvSpPr>
            <p:nvPr/>
          </p:nvSpPr>
          <p:spPr bwMode="auto">
            <a:xfrm>
              <a:off x="1229" y="1458"/>
              <a:ext cx="220" cy="62"/>
            </a:xfrm>
            <a:custGeom>
              <a:avLst/>
              <a:gdLst>
                <a:gd name="T0" fmla="*/ 22 w 220"/>
                <a:gd name="T1" fmla="*/ 21 h 62"/>
                <a:gd name="T2" fmla="*/ 21 w 220"/>
                <a:gd name="T3" fmla="*/ 23 h 62"/>
                <a:gd name="T4" fmla="*/ 17 w 220"/>
                <a:gd name="T5" fmla="*/ 28 h 62"/>
                <a:gd name="T6" fmla="*/ 12 w 220"/>
                <a:gd name="T7" fmla="*/ 36 h 62"/>
                <a:gd name="T8" fmla="*/ 7 w 220"/>
                <a:gd name="T9" fmla="*/ 44 h 62"/>
                <a:gd name="T10" fmla="*/ 3 w 220"/>
                <a:gd name="T11" fmla="*/ 51 h 62"/>
                <a:gd name="T12" fmla="*/ 0 w 220"/>
                <a:gd name="T13" fmla="*/ 58 h 62"/>
                <a:gd name="T14" fmla="*/ 0 w 220"/>
                <a:gd name="T15" fmla="*/ 62 h 62"/>
                <a:gd name="T16" fmla="*/ 4 w 220"/>
                <a:gd name="T17" fmla="*/ 62 h 62"/>
                <a:gd name="T18" fmla="*/ 9 w 220"/>
                <a:gd name="T19" fmla="*/ 61 h 62"/>
                <a:gd name="T20" fmla="*/ 16 w 220"/>
                <a:gd name="T21" fmla="*/ 59 h 62"/>
                <a:gd name="T22" fmla="*/ 26 w 220"/>
                <a:gd name="T23" fmla="*/ 57 h 62"/>
                <a:gd name="T24" fmla="*/ 38 w 220"/>
                <a:gd name="T25" fmla="*/ 55 h 62"/>
                <a:gd name="T26" fmla="*/ 53 w 220"/>
                <a:gd name="T27" fmla="*/ 54 h 62"/>
                <a:gd name="T28" fmla="*/ 67 w 220"/>
                <a:gd name="T29" fmla="*/ 51 h 62"/>
                <a:gd name="T30" fmla="*/ 84 w 220"/>
                <a:gd name="T31" fmla="*/ 50 h 62"/>
                <a:gd name="T32" fmla="*/ 101 w 220"/>
                <a:gd name="T33" fmla="*/ 48 h 62"/>
                <a:gd name="T34" fmla="*/ 118 w 220"/>
                <a:gd name="T35" fmla="*/ 47 h 62"/>
                <a:gd name="T36" fmla="*/ 135 w 220"/>
                <a:gd name="T37" fmla="*/ 46 h 62"/>
                <a:gd name="T38" fmla="*/ 151 w 220"/>
                <a:gd name="T39" fmla="*/ 45 h 62"/>
                <a:gd name="T40" fmla="*/ 166 w 220"/>
                <a:gd name="T41" fmla="*/ 45 h 62"/>
                <a:gd name="T42" fmla="*/ 181 w 220"/>
                <a:gd name="T43" fmla="*/ 45 h 62"/>
                <a:gd name="T44" fmla="*/ 193 w 220"/>
                <a:gd name="T45" fmla="*/ 46 h 62"/>
                <a:gd name="T46" fmla="*/ 203 w 220"/>
                <a:gd name="T47" fmla="*/ 48 h 62"/>
                <a:gd name="T48" fmla="*/ 211 w 220"/>
                <a:gd name="T49" fmla="*/ 50 h 62"/>
                <a:gd name="T50" fmla="*/ 219 w 220"/>
                <a:gd name="T51" fmla="*/ 53 h 62"/>
                <a:gd name="T52" fmla="*/ 220 w 220"/>
                <a:gd name="T53" fmla="*/ 52 h 62"/>
                <a:gd name="T54" fmla="*/ 215 w 220"/>
                <a:gd name="T55" fmla="*/ 48 h 62"/>
                <a:gd name="T56" fmla="*/ 207 w 220"/>
                <a:gd name="T57" fmla="*/ 43 h 62"/>
                <a:gd name="T58" fmla="*/ 198 w 220"/>
                <a:gd name="T59" fmla="*/ 37 h 62"/>
                <a:gd name="T60" fmla="*/ 189 w 220"/>
                <a:gd name="T61" fmla="*/ 31 h 62"/>
                <a:gd name="T62" fmla="*/ 183 w 220"/>
                <a:gd name="T63" fmla="*/ 27 h 62"/>
                <a:gd name="T64" fmla="*/ 180 w 220"/>
                <a:gd name="T65" fmla="*/ 25 h 62"/>
                <a:gd name="T66" fmla="*/ 187 w 220"/>
                <a:gd name="T67" fmla="*/ 20 h 62"/>
                <a:gd name="T68" fmla="*/ 154 w 220"/>
                <a:gd name="T69" fmla="*/ 16 h 62"/>
                <a:gd name="T70" fmla="*/ 154 w 220"/>
                <a:gd name="T71" fmla="*/ 8 h 62"/>
                <a:gd name="T72" fmla="*/ 120 w 220"/>
                <a:gd name="T73" fmla="*/ 6 h 62"/>
                <a:gd name="T74" fmla="*/ 115 w 220"/>
                <a:gd name="T75" fmla="*/ 0 h 62"/>
                <a:gd name="T76" fmla="*/ 77 w 220"/>
                <a:gd name="T77" fmla="*/ 11 h 62"/>
                <a:gd name="T78" fmla="*/ 78 w 220"/>
                <a:gd name="T79" fmla="*/ 4 h 62"/>
                <a:gd name="T80" fmla="*/ 46 w 220"/>
                <a:gd name="T81" fmla="*/ 16 h 62"/>
                <a:gd name="T82" fmla="*/ 39 w 220"/>
                <a:gd name="T83" fmla="*/ 10 h 62"/>
                <a:gd name="T84" fmla="*/ 27 w 220"/>
                <a:gd name="T85" fmla="*/ 27 h 62"/>
                <a:gd name="T86" fmla="*/ 22 w 220"/>
                <a:gd name="T87" fmla="*/ 21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62"/>
                <a:gd name="T134" fmla="*/ 220 w 220"/>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62">
                  <a:moveTo>
                    <a:pt x="22" y="21"/>
                  </a:moveTo>
                  <a:lnTo>
                    <a:pt x="21" y="23"/>
                  </a:lnTo>
                  <a:lnTo>
                    <a:pt x="17" y="28"/>
                  </a:lnTo>
                  <a:lnTo>
                    <a:pt x="12" y="36"/>
                  </a:lnTo>
                  <a:lnTo>
                    <a:pt x="7" y="44"/>
                  </a:lnTo>
                  <a:lnTo>
                    <a:pt x="3" y="51"/>
                  </a:lnTo>
                  <a:lnTo>
                    <a:pt x="0" y="58"/>
                  </a:lnTo>
                  <a:lnTo>
                    <a:pt x="0" y="62"/>
                  </a:lnTo>
                  <a:lnTo>
                    <a:pt x="4" y="62"/>
                  </a:lnTo>
                  <a:lnTo>
                    <a:pt x="9" y="61"/>
                  </a:lnTo>
                  <a:lnTo>
                    <a:pt x="16" y="59"/>
                  </a:lnTo>
                  <a:lnTo>
                    <a:pt x="26" y="57"/>
                  </a:lnTo>
                  <a:lnTo>
                    <a:pt x="38" y="55"/>
                  </a:lnTo>
                  <a:lnTo>
                    <a:pt x="53" y="54"/>
                  </a:lnTo>
                  <a:lnTo>
                    <a:pt x="67" y="51"/>
                  </a:lnTo>
                  <a:lnTo>
                    <a:pt x="84" y="50"/>
                  </a:lnTo>
                  <a:lnTo>
                    <a:pt x="101" y="48"/>
                  </a:lnTo>
                  <a:lnTo>
                    <a:pt x="118" y="47"/>
                  </a:lnTo>
                  <a:lnTo>
                    <a:pt x="135" y="46"/>
                  </a:lnTo>
                  <a:lnTo>
                    <a:pt x="151" y="45"/>
                  </a:lnTo>
                  <a:lnTo>
                    <a:pt x="166" y="45"/>
                  </a:lnTo>
                  <a:lnTo>
                    <a:pt x="181" y="45"/>
                  </a:lnTo>
                  <a:lnTo>
                    <a:pt x="193" y="46"/>
                  </a:lnTo>
                  <a:lnTo>
                    <a:pt x="203" y="48"/>
                  </a:lnTo>
                  <a:lnTo>
                    <a:pt x="211" y="50"/>
                  </a:lnTo>
                  <a:lnTo>
                    <a:pt x="219" y="53"/>
                  </a:lnTo>
                  <a:lnTo>
                    <a:pt x="220" y="52"/>
                  </a:lnTo>
                  <a:lnTo>
                    <a:pt x="215" y="48"/>
                  </a:lnTo>
                  <a:lnTo>
                    <a:pt x="207" y="43"/>
                  </a:lnTo>
                  <a:lnTo>
                    <a:pt x="198" y="37"/>
                  </a:lnTo>
                  <a:lnTo>
                    <a:pt x="189" y="31"/>
                  </a:lnTo>
                  <a:lnTo>
                    <a:pt x="183" y="27"/>
                  </a:lnTo>
                  <a:lnTo>
                    <a:pt x="180" y="25"/>
                  </a:lnTo>
                  <a:lnTo>
                    <a:pt x="187" y="20"/>
                  </a:lnTo>
                  <a:lnTo>
                    <a:pt x="154" y="16"/>
                  </a:lnTo>
                  <a:lnTo>
                    <a:pt x="154" y="8"/>
                  </a:lnTo>
                  <a:lnTo>
                    <a:pt x="120" y="6"/>
                  </a:lnTo>
                  <a:lnTo>
                    <a:pt x="115" y="0"/>
                  </a:lnTo>
                  <a:lnTo>
                    <a:pt x="77" y="11"/>
                  </a:lnTo>
                  <a:lnTo>
                    <a:pt x="78" y="4"/>
                  </a:lnTo>
                  <a:lnTo>
                    <a:pt x="46" y="16"/>
                  </a:lnTo>
                  <a:lnTo>
                    <a:pt x="39" y="10"/>
                  </a:lnTo>
                  <a:lnTo>
                    <a:pt x="27" y="27"/>
                  </a:lnTo>
                  <a:lnTo>
                    <a:pt x="22" y="21"/>
                  </a:lnTo>
                  <a:close/>
                </a:path>
              </a:pathLst>
            </a:custGeom>
            <a:solidFill>
              <a:srgbClr val="210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225"/>
            <p:cNvSpPr>
              <a:spLocks/>
            </p:cNvSpPr>
            <p:nvPr/>
          </p:nvSpPr>
          <p:spPr bwMode="auto">
            <a:xfrm>
              <a:off x="1287" y="1617"/>
              <a:ext cx="4" cy="4"/>
            </a:xfrm>
            <a:custGeom>
              <a:avLst/>
              <a:gdLst>
                <a:gd name="T0" fmla="*/ 4 w 4"/>
                <a:gd name="T1" fmla="*/ 2 h 4"/>
                <a:gd name="T2" fmla="*/ 4 w 4"/>
                <a:gd name="T3" fmla="*/ 3 h 4"/>
                <a:gd name="T4" fmla="*/ 4 w 4"/>
                <a:gd name="T5" fmla="*/ 3 h 4"/>
                <a:gd name="T6" fmla="*/ 3 w 4"/>
                <a:gd name="T7" fmla="*/ 4 h 4"/>
                <a:gd name="T8" fmla="*/ 2 w 4"/>
                <a:gd name="T9" fmla="*/ 4 h 4"/>
                <a:gd name="T10" fmla="*/ 1 w 4"/>
                <a:gd name="T11" fmla="*/ 4 h 4"/>
                <a:gd name="T12" fmla="*/ 1 w 4"/>
                <a:gd name="T13" fmla="*/ 3 h 4"/>
                <a:gd name="T14" fmla="*/ 0 w 4"/>
                <a:gd name="T15" fmla="*/ 2 h 4"/>
                <a:gd name="T16" fmla="*/ 0 w 4"/>
                <a:gd name="T17" fmla="*/ 2 h 4"/>
                <a:gd name="T18" fmla="*/ 1 w 4"/>
                <a:gd name="T19" fmla="*/ 1 h 4"/>
                <a:gd name="T20" fmla="*/ 1 w 4"/>
                <a:gd name="T21" fmla="*/ 1 h 4"/>
                <a:gd name="T22" fmla="*/ 3 w 4"/>
                <a:gd name="T23" fmla="*/ 0 h 4"/>
                <a:gd name="T24" fmla="*/ 3 w 4"/>
                <a:gd name="T25" fmla="*/ 0 h 4"/>
                <a:gd name="T26" fmla="*/ 4 w 4"/>
                <a:gd name="T27" fmla="*/ 0 h 4"/>
                <a:gd name="T28" fmla="*/ 4 w 4"/>
                <a:gd name="T29" fmla="*/ 1 h 4"/>
                <a:gd name="T30" fmla="*/ 4 w 4"/>
                <a:gd name="T31" fmla="*/ 2 h 4"/>
                <a:gd name="T32" fmla="*/ 4 w 4"/>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4"/>
                <a:gd name="T53" fmla="*/ 4 w 4"/>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4">
                  <a:moveTo>
                    <a:pt x="4" y="2"/>
                  </a:moveTo>
                  <a:lnTo>
                    <a:pt x="4" y="3"/>
                  </a:lnTo>
                  <a:lnTo>
                    <a:pt x="3" y="4"/>
                  </a:lnTo>
                  <a:lnTo>
                    <a:pt x="2" y="4"/>
                  </a:lnTo>
                  <a:lnTo>
                    <a:pt x="1" y="4"/>
                  </a:lnTo>
                  <a:lnTo>
                    <a:pt x="1" y="3"/>
                  </a:lnTo>
                  <a:lnTo>
                    <a:pt x="0" y="2"/>
                  </a:lnTo>
                  <a:lnTo>
                    <a:pt x="1" y="1"/>
                  </a:lnTo>
                  <a:lnTo>
                    <a:pt x="3" y="0"/>
                  </a:lnTo>
                  <a:lnTo>
                    <a:pt x="4" y="0"/>
                  </a:lnTo>
                  <a:lnTo>
                    <a:pt x="4" y="1"/>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6" name="Freeform 226"/>
            <p:cNvSpPr>
              <a:spLocks/>
            </p:cNvSpPr>
            <p:nvPr/>
          </p:nvSpPr>
          <p:spPr bwMode="auto">
            <a:xfrm>
              <a:off x="1209" y="1609"/>
              <a:ext cx="3" cy="3"/>
            </a:xfrm>
            <a:custGeom>
              <a:avLst/>
              <a:gdLst>
                <a:gd name="T0" fmla="*/ 3 w 3"/>
                <a:gd name="T1" fmla="*/ 2 h 3"/>
                <a:gd name="T2" fmla="*/ 3 w 3"/>
                <a:gd name="T3" fmla="*/ 2 h 3"/>
                <a:gd name="T4" fmla="*/ 2 w 3"/>
                <a:gd name="T5" fmla="*/ 3 h 3"/>
                <a:gd name="T6" fmla="*/ 2 w 3"/>
                <a:gd name="T7" fmla="*/ 3 h 3"/>
                <a:gd name="T8" fmla="*/ 1 w 3"/>
                <a:gd name="T9" fmla="*/ 3 h 3"/>
                <a:gd name="T10" fmla="*/ 1 w 3"/>
                <a:gd name="T11" fmla="*/ 3 h 3"/>
                <a:gd name="T12" fmla="*/ 1 w 3"/>
                <a:gd name="T13" fmla="*/ 2 h 3"/>
                <a:gd name="T14" fmla="*/ 0 w 3"/>
                <a:gd name="T15" fmla="*/ 2 h 3"/>
                <a:gd name="T16" fmla="*/ 0 w 3"/>
                <a:gd name="T17" fmla="*/ 1 h 3"/>
                <a:gd name="T18" fmla="*/ 0 w 3"/>
                <a:gd name="T19" fmla="*/ 0 h 3"/>
                <a:gd name="T20" fmla="*/ 1 w 3"/>
                <a:gd name="T21" fmla="*/ 0 h 3"/>
                <a:gd name="T22" fmla="*/ 1 w 3"/>
                <a:gd name="T23" fmla="*/ 0 h 3"/>
                <a:gd name="T24" fmla="*/ 2 w 3"/>
                <a:gd name="T25" fmla="*/ 0 h 3"/>
                <a:gd name="T26" fmla="*/ 2 w 3"/>
                <a:gd name="T27" fmla="*/ 0 h 3"/>
                <a:gd name="T28" fmla="*/ 3 w 3"/>
                <a:gd name="T29" fmla="*/ 0 h 3"/>
                <a:gd name="T30" fmla="*/ 3 w 3"/>
                <a:gd name="T31" fmla="*/ 1 h 3"/>
                <a:gd name="T32" fmla="*/ 3 w 3"/>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3" y="2"/>
                  </a:moveTo>
                  <a:lnTo>
                    <a:pt x="3" y="2"/>
                  </a:lnTo>
                  <a:lnTo>
                    <a:pt x="2" y="3"/>
                  </a:lnTo>
                  <a:lnTo>
                    <a:pt x="1" y="3"/>
                  </a:lnTo>
                  <a:lnTo>
                    <a:pt x="1" y="2"/>
                  </a:lnTo>
                  <a:lnTo>
                    <a:pt x="0" y="2"/>
                  </a:lnTo>
                  <a:lnTo>
                    <a:pt x="0" y="1"/>
                  </a:lnTo>
                  <a:lnTo>
                    <a:pt x="0" y="0"/>
                  </a:lnTo>
                  <a:lnTo>
                    <a:pt x="1" y="0"/>
                  </a:lnTo>
                  <a:lnTo>
                    <a:pt x="2" y="0"/>
                  </a:lnTo>
                  <a:lnTo>
                    <a:pt x="3" y="0"/>
                  </a:lnTo>
                  <a:lnTo>
                    <a:pt x="3" y="1"/>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7" name="Freeform 227"/>
            <p:cNvSpPr>
              <a:spLocks/>
            </p:cNvSpPr>
            <p:nvPr/>
          </p:nvSpPr>
          <p:spPr bwMode="auto">
            <a:xfrm>
              <a:off x="1287" y="1892"/>
              <a:ext cx="55" cy="121"/>
            </a:xfrm>
            <a:custGeom>
              <a:avLst/>
              <a:gdLst>
                <a:gd name="T0" fmla="*/ 35 w 55"/>
                <a:gd name="T1" fmla="*/ 0 h 121"/>
                <a:gd name="T2" fmla="*/ 7 w 55"/>
                <a:gd name="T3" fmla="*/ 17 h 121"/>
                <a:gd name="T4" fmla="*/ 16 w 55"/>
                <a:gd name="T5" fmla="*/ 48 h 121"/>
                <a:gd name="T6" fmla="*/ 0 w 55"/>
                <a:gd name="T7" fmla="*/ 76 h 121"/>
                <a:gd name="T8" fmla="*/ 5 w 55"/>
                <a:gd name="T9" fmla="*/ 121 h 121"/>
                <a:gd name="T10" fmla="*/ 30 w 55"/>
                <a:gd name="T11" fmla="*/ 88 h 121"/>
                <a:gd name="T12" fmla="*/ 21 w 55"/>
                <a:gd name="T13" fmla="*/ 51 h 121"/>
                <a:gd name="T14" fmla="*/ 55 w 55"/>
                <a:gd name="T15" fmla="*/ 23 h 121"/>
                <a:gd name="T16" fmla="*/ 35 w 55"/>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21"/>
                <a:gd name="T29" fmla="*/ 55 w 55"/>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21">
                  <a:moveTo>
                    <a:pt x="35" y="0"/>
                  </a:moveTo>
                  <a:lnTo>
                    <a:pt x="7" y="17"/>
                  </a:lnTo>
                  <a:lnTo>
                    <a:pt x="16" y="48"/>
                  </a:lnTo>
                  <a:lnTo>
                    <a:pt x="0" y="76"/>
                  </a:lnTo>
                  <a:lnTo>
                    <a:pt x="5" y="121"/>
                  </a:lnTo>
                  <a:lnTo>
                    <a:pt x="30" y="88"/>
                  </a:lnTo>
                  <a:lnTo>
                    <a:pt x="21" y="51"/>
                  </a:lnTo>
                  <a:lnTo>
                    <a:pt x="55" y="23"/>
                  </a:lnTo>
                  <a:lnTo>
                    <a:pt x="35" y="0"/>
                  </a:lnTo>
                  <a:close/>
                </a:path>
              </a:pathLst>
            </a:custGeom>
            <a:solidFill>
              <a:srgbClr val="91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228"/>
            <p:cNvSpPr>
              <a:spLocks/>
            </p:cNvSpPr>
            <p:nvPr/>
          </p:nvSpPr>
          <p:spPr bwMode="auto">
            <a:xfrm>
              <a:off x="966" y="2134"/>
              <a:ext cx="282" cy="387"/>
            </a:xfrm>
            <a:custGeom>
              <a:avLst/>
              <a:gdLst>
                <a:gd name="T0" fmla="*/ 269 w 282"/>
                <a:gd name="T1" fmla="*/ 243 h 387"/>
                <a:gd name="T2" fmla="*/ 248 w 282"/>
                <a:gd name="T3" fmla="*/ 3 h 387"/>
                <a:gd name="T4" fmla="*/ 0 w 282"/>
                <a:gd name="T5" fmla="*/ 0 h 387"/>
                <a:gd name="T6" fmla="*/ 35 w 282"/>
                <a:gd name="T7" fmla="*/ 387 h 387"/>
                <a:gd name="T8" fmla="*/ 282 w 282"/>
                <a:gd name="T9" fmla="*/ 383 h 387"/>
                <a:gd name="T10" fmla="*/ 269 w 282"/>
                <a:gd name="T11" fmla="*/ 243 h 387"/>
                <a:gd name="T12" fmla="*/ 0 60000 65536"/>
                <a:gd name="T13" fmla="*/ 0 60000 65536"/>
                <a:gd name="T14" fmla="*/ 0 60000 65536"/>
                <a:gd name="T15" fmla="*/ 0 60000 65536"/>
                <a:gd name="T16" fmla="*/ 0 60000 65536"/>
                <a:gd name="T17" fmla="*/ 0 60000 65536"/>
                <a:gd name="T18" fmla="*/ 0 w 282"/>
                <a:gd name="T19" fmla="*/ 0 h 387"/>
                <a:gd name="T20" fmla="*/ 282 w 282"/>
                <a:gd name="T21" fmla="*/ 387 h 387"/>
              </a:gdLst>
              <a:ahLst/>
              <a:cxnLst>
                <a:cxn ang="T12">
                  <a:pos x="T0" y="T1"/>
                </a:cxn>
                <a:cxn ang="T13">
                  <a:pos x="T2" y="T3"/>
                </a:cxn>
                <a:cxn ang="T14">
                  <a:pos x="T4" y="T5"/>
                </a:cxn>
                <a:cxn ang="T15">
                  <a:pos x="T6" y="T7"/>
                </a:cxn>
                <a:cxn ang="T16">
                  <a:pos x="T8" y="T9"/>
                </a:cxn>
                <a:cxn ang="T17">
                  <a:pos x="T10" y="T11"/>
                </a:cxn>
              </a:cxnLst>
              <a:rect l="T18" t="T19" r="T20" b="T21"/>
              <a:pathLst>
                <a:path w="282" h="387">
                  <a:moveTo>
                    <a:pt x="269" y="243"/>
                  </a:moveTo>
                  <a:lnTo>
                    <a:pt x="248" y="3"/>
                  </a:lnTo>
                  <a:lnTo>
                    <a:pt x="0" y="0"/>
                  </a:lnTo>
                  <a:lnTo>
                    <a:pt x="35" y="387"/>
                  </a:lnTo>
                  <a:lnTo>
                    <a:pt x="282" y="383"/>
                  </a:lnTo>
                  <a:lnTo>
                    <a:pt x="269" y="243"/>
                  </a:lnTo>
                  <a:close/>
                </a:path>
              </a:pathLst>
            </a:custGeom>
            <a:solidFill>
              <a:srgbClr val="C75F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9" name="Freeform 229"/>
            <p:cNvSpPr>
              <a:spLocks/>
            </p:cNvSpPr>
            <p:nvPr/>
          </p:nvSpPr>
          <p:spPr bwMode="auto">
            <a:xfrm>
              <a:off x="1118" y="2260"/>
              <a:ext cx="206" cy="152"/>
            </a:xfrm>
            <a:custGeom>
              <a:avLst/>
              <a:gdLst>
                <a:gd name="T0" fmla="*/ 185 w 206"/>
                <a:gd name="T1" fmla="*/ 53 h 152"/>
                <a:gd name="T2" fmla="*/ 164 w 206"/>
                <a:gd name="T3" fmla="*/ 49 h 152"/>
                <a:gd name="T4" fmla="*/ 129 w 206"/>
                <a:gd name="T5" fmla="*/ 15 h 152"/>
                <a:gd name="T6" fmla="*/ 106 w 206"/>
                <a:gd name="T7" fmla="*/ 0 h 152"/>
                <a:gd name="T8" fmla="*/ 110 w 206"/>
                <a:gd name="T9" fmla="*/ 45 h 152"/>
                <a:gd name="T10" fmla="*/ 111 w 206"/>
                <a:gd name="T11" fmla="*/ 46 h 152"/>
                <a:gd name="T12" fmla="*/ 109 w 206"/>
                <a:gd name="T13" fmla="*/ 52 h 152"/>
                <a:gd name="T14" fmla="*/ 108 w 206"/>
                <a:gd name="T15" fmla="*/ 58 h 152"/>
                <a:gd name="T16" fmla="*/ 105 w 206"/>
                <a:gd name="T17" fmla="*/ 64 h 152"/>
                <a:gd name="T18" fmla="*/ 101 w 206"/>
                <a:gd name="T19" fmla="*/ 70 h 152"/>
                <a:gd name="T20" fmla="*/ 96 w 206"/>
                <a:gd name="T21" fmla="*/ 74 h 152"/>
                <a:gd name="T22" fmla="*/ 88 w 206"/>
                <a:gd name="T23" fmla="*/ 76 h 152"/>
                <a:gd name="T24" fmla="*/ 79 w 206"/>
                <a:gd name="T25" fmla="*/ 74 h 152"/>
                <a:gd name="T26" fmla="*/ 68 w 206"/>
                <a:gd name="T27" fmla="*/ 68 h 152"/>
                <a:gd name="T28" fmla="*/ 63 w 206"/>
                <a:gd name="T29" fmla="*/ 65 h 152"/>
                <a:gd name="T30" fmla="*/ 60 w 206"/>
                <a:gd name="T31" fmla="*/ 63 h 152"/>
                <a:gd name="T32" fmla="*/ 57 w 206"/>
                <a:gd name="T33" fmla="*/ 61 h 152"/>
                <a:gd name="T34" fmla="*/ 55 w 206"/>
                <a:gd name="T35" fmla="*/ 61 h 152"/>
                <a:gd name="T36" fmla="*/ 54 w 206"/>
                <a:gd name="T37" fmla="*/ 60 h 152"/>
                <a:gd name="T38" fmla="*/ 51 w 206"/>
                <a:gd name="T39" fmla="*/ 59 h 152"/>
                <a:gd name="T40" fmla="*/ 47 w 206"/>
                <a:gd name="T41" fmla="*/ 56 h 152"/>
                <a:gd name="T42" fmla="*/ 43 w 206"/>
                <a:gd name="T43" fmla="*/ 53 h 152"/>
                <a:gd name="T44" fmla="*/ 37 w 206"/>
                <a:gd name="T45" fmla="*/ 49 h 152"/>
                <a:gd name="T46" fmla="*/ 32 w 206"/>
                <a:gd name="T47" fmla="*/ 45 h 152"/>
                <a:gd name="T48" fmla="*/ 27 w 206"/>
                <a:gd name="T49" fmla="*/ 39 h 152"/>
                <a:gd name="T50" fmla="*/ 22 w 206"/>
                <a:gd name="T51" fmla="*/ 33 h 152"/>
                <a:gd name="T52" fmla="*/ 18 w 206"/>
                <a:gd name="T53" fmla="*/ 29 h 152"/>
                <a:gd name="T54" fmla="*/ 14 w 206"/>
                <a:gd name="T55" fmla="*/ 26 h 152"/>
                <a:gd name="T56" fmla="*/ 10 w 206"/>
                <a:gd name="T57" fmla="*/ 25 h 152"/>
                <a:gd name="T58" fmla="*/ 7 w 206"/>
                <a:gd name="T59" fmla="*/ 25 h 152"/>
                <a:gd name="T60" fmla="*/ 4 w 206"/>
                <a:gd name="T61" fmla="*/ 26 h 152"/>
                <a:gd name="T62" fmla="*/ 2 w 206"/>
                <a:gd name="T63" fmla="*/ 27 h 152"/>
                <a:gd name="T64" fmla="*/ 1 w 206"/>
                <a:gd name="T65" fmla="*/ 28 h 152"/>
                <a:gd name="T66" fmla="*/ 0 w 206"/>
                <a:gd name="T67" fmla="*/ 29 h 152"/>
                <a:gd name="T68" fmla="*/ 25 w 206"/>
                <a:gd name="T69" fmla="*/ 93 h 152"/>
                <a:gd name="T70" fmla="*/ 67 w 206"/>
                <a:gd name="T71" fmla="*/ 138 h 152"/>
                <a:gd name="T72" fmla="*/ 107 w 206"/>
                <a:gd name="T73" fmla="*/ 147 h 152"/>
                <a:gd name="T74" fmla="*/ 196 w 206"/>
                <a:gd name="T75" fmla="*/ 152 h 152"/>
                <a:gd name="T76" fmla="*/ 203 w 206"/>
                <a:gd name="T77" fmla="*/ 140 h 152"/>
                <a:gd name="T78" fmla="*/ 206 w 206"/>
                <a:gd name="T79" fmla="*/ 126 h 152"/>
                <a:gd name="T80" fmla="*/ 204 w 206"/>
                <a:gd name="T81" fmla="*/ 109 h 152"/>
                <a:gd name="T82" fmla="*/ 201 w 206"/>
                <a:gd name="T83" fmla="*/ 92 h 152"/>
                <a:gd name="T84" fmla="*/ 196 w 206"/>
                <a:gd name="T85" fmla="*/ 78 h 152"/>
                <a:gd name="T86" fmla="*/ 191 w 206"/>
                <a:gd name="T87" fmla="*/ 65 h 152"/>
                <a:gd name="T88" fmla="*/ 187 w 206"/>
                <a:gd name="T89" fmla="*/ 56 h 152"/>
                <a:gd name="T90" fmla="*/ 185 w 206"/>
                <a:gd name="T91" fmla="*/ 53 h 1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152"/>
                <a:gd name="T140" fmla="*/ 206 w 206"/>
                <a:gd name="T141" fmla="*/ 152 h 1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152">
                  <a:moveTo>
                    <a:pt x="185" y="53"/>
                  </a:moveTo>
                  <a:lnTo>
                    <a:pt x="164" y="49"/>
                  </a:lnTo>
                  <a:lnTo>
                    <a:pt x="129" y="15"/>
                  </a:lnTo>
                  <a:lnTo>
                    <a:pt x="106" y="0"/>
                  </a:lnTo>
                  <a:lnTo>
                    <a:pt x="110" y="45"/>
                  </a:lnTo>
                  <a:lnTo>
                    <a:pt x="111" y="46"/>
                  </a:lnTo>
                  <a:lnTo>
                    <a:pt x="109" y="52"/>
                  </a:lnTo>
                  <a:lnTo>
                    <a:pt x="108" y="58"/>
                  </a:lnTo>
                  <a:lnTo>
                    <a:pt x="105" y="64"/>
                  </a:lnTo>
                  <a:lnTo>
                    <a:pt x="101" y="70"/>
                  </a:lnTo>
                  <a:lnTo>
                    <a:pt x="96" y="74"/>
                  </a:lnTo>
                  <a:lnTo>
                    <a:pt x="88" y="76"/>
                  </a:lnTo>
                  <a:lnTo>
                    <a:pt x="79" y="74"/>
                  </a:lnTo>
                  <a:lnTo>
                    <a:pt x="68" y="68"/>
                  </a:lnTo>
                  <a:lnTo>
                    <a:pt x="63" y="65"/>
                  </a:lnTo>
                  <a:lnTo>
                    <a:pt x="60" y="63"/>
                  </a:lnTo>
                  <a:lnTo>
                    <a:pt x="57" y="61"/>
                  </a:lnTo>
                  <a:lnTo>
                    <a:pt x="55" y="61"/>
                  </a:lnTo>
                  <a:lnTo>
                    <a:pt x="54" y="60"/>
                  </a:lnTo>
                  <a:lnTo>
                    <a:pt x="51" y="59"/>
                  </a:lnTo>
                  <a:lnTo>
                    <a:pt x="47" y="56"/>
                  </a:lnTo>
                  <a:lnTo>
                    <a:pt x="43" y="53"/>
                  </a:lnTo>
                  <a:lnTo>
                    <a:pt x="37" y="49"/>
                  </a:lnTo>
                  <a:lnTo>
                    <a:pt x="32" y="45"/>
                  </a:lnTo>
                  <a:lnTo>
                    <a:pt x="27" y="39"/>
                  </a:lnTo>
                  <a:lnTo>
                    <a:pt x="22" y="33"/>
                  </a:lnTo>
                  <a:lnTo>
                    <a:pt x="18" y="29"/>
                  </a:lnTo>
                  <a:lnTo>
                    <a:pt x="14" y="26"/>
                  </a:lnTo>
                  <a:lnTo>
                    <a:pt x="10" y="25"/>
                  </a:lnTo>
                  <a:lnTo>
                    <a:pt x="7" y="25"/>
                  </a:lnTo>
                  <a:lnTo>
                    <a:pt x="4" y="26"/>
                  </a:lnTo>
                  <a:lnTo>
                    <a:pt x="2" y="27"/>
                  </a:lnTo>
                  <a:lnTo>
                    <a:pt x="1" y="28"/>
                  </a:lnTo>
                  <a:lnTo>
                    <a:pt x="0" y="29"/>
                  </a:lnTo>
                  <a:lnTo>
                    <a:pt x="25" y="93"/>
                  </a:lnTo>
                  <a:lnTo>
                    <a:pt x="67" y="138"/>
                  </a:lnTo>
                  <a:lnTo>
                    <a:pt x="107" y="147"/>
                  </a:lnTo>
                  <a:lnTo>
                    <a:pt x="196" y="152"/>
                  </a:lnTo>
                  <a:lnTo>
                    <a:pt x="203" y="140"/>
                  </a:lnTo>
                  <a:lnTo>
                    <a:pt x="206" y="126"/>
                  </a:lnTo>
                  <a:lnTo>
                    <a:pt x="204" y="109"/>
                  </a:lnTo>
                  <a:lnTo>
                    <a:pt x="201" y="92"/>
                  </a:lnTo>
                  <a:lnTo>
                    <a:pt x="196" y="78"/>
                  </a:lnTo>
                  <a:lnTo>
                    <a:pt x="191" y="65"/>
                  </a:lnTo>
                  <a:lnTo>
                    <a:pt x="187" y="56"/>
                  </a:lnTo>
                  <a:lnTo>
                    <a:pt x="185" y="53"/>
                  </a:lnTo>
                  <a:close/>
                </a:path>
              </a:pathLst>
            </a:custGeom>
            <a:solidFill>
              <a:srgbClr val="FFC9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230"/>
            <p:cNvSpPr>
              <a:spLocks/>
            </p:cNvSpPr>
            <p:nvPr/>
          </p:nvSpPr>
          <p:spPr bwMode="auto">
            <a:xfrm>
              <a:off x="1296" y="2307"/>
              <a:ext cx="60" cy="112"/>
            </a:xfrm>
            <a:custGeom>
              <a:avLst/>
              <a:gdLst>
                <a:gd name="T0" fmla="*/ 0 w 60"/>
                <a:gd name="T1" fmla="*/ 0 h 112"/>
                <a:gd name="T2" fmla="*/ 9 w 60"/>
                <a:gd name="T3" fmla="*/ 112 h 112"/>
                <a:gd name="T4" fmla="*/ 60 w 60"/>
                <a:gd name="T5" fmla="*/ 111 h 112"/>
                <a:gd name="T6" fmla="*/ 38 w 60"/>
                <a:gd name="T7" fmla="*/ 4 h 112"/>
                <a:gd name="T8" fmla="*/ 0 w 60"/>
                <a:gd name="T9" fmla="*/ 0 h 112"/>
                <a:gd name="T10" fmla="*/ 0 60000 65536"/>
                <a:gd name="T11" fmla="*/ 0 60000 65536"/>
                <a:gd name="T12" fmla="*/ 0 60000 65536"/>
                <a:gd name="T13" fmla="*/ 0 60000 65536"/>
                <a:gd name="T14" fmla="*/ 0 60000 65536"/>
                <a:gd name="T15" fmla="*/ 0 w 60"/>
                <a:gd name="T16" fmla="*/ 0 h 112"/>
                <a:gd name="T17" fmla="*/ 60 w 60"/>
                <a:gd name="T18" fmla="*/ 112 h 112"/>
              </a:gdLst>
              <a:ahLst/>
              <a:cxnLst>
                <a:cxn ang="T10">
                  <a:pos x="T0" y="T1"/>
                </a:cxn>
                <a:cxn ang="T11">
                  <a:pos x="T2" y="T3"/>
                </a:cxn>
                <a:cxn ang="T12">
                  <a:pos x="T4" y="T5"/>
                </a:cxn>
                <a:cxn ang="T13">
                  <a:pos x="T6" y="T7"/>
                </a:cxn>
                <a:cxn ang="T14">
                  <a:pos x="T8" y="T9"/>
                </a:cxn>
              </a:cxnLst>
              <a:rect l="T15" t="T16" r="T17" b="T18"/>
              <a:pathLst>
                <a:path w="60" h="112">
                  <a:moveTo>
                    <a:pt x="0" y="0"/>
                  </a:moveTo>
                  <a:lnTo>
                    <a:pt x="9" y="112"/>
                  </a:lnTo>
                  <a:lnTo>
                    <a:pt x="60" y="111"/>
                  </a:lnTo>
                  <a:lnTo>
                    <a:pt x="38"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231"/>
            <p:cNvSpPr>
              <a:spLocks/>
            </p:cNvSpPr>
            <p:nvPr/>
          </p:nvSpPr>
          <p:spPr bwMode="auto">
            <a:xfrm>
              <a:off x="1311" y="2397"/>
              <a:ext cx="11" cy="11"/>
            </a:xfrm>
            <a:custGeom>
              <a:avLst/>
              <a:gdLst>
                <a:gd name="T0" fmla="*/ 10 w 11"/>
                <a:gd name="T1" fmla="*/ 7 h 11"/>
                <a:gd name="T2" fmla="*/ 9 w 11"/>
                <a:gd name="T3" fmla="*/ 8 h 11"/>
                <a:gd name="T4" fmla="*/ 7 w 11"/>
                <a:gd name="T5" fmla="*/ 10 h 11"/>
                <a:gd name="T6" fmla="*/ 6 w 11"/>
                <a:gd name="T7" fmla="*/ 11 h 11"/>
                <a:gd name="T8" fmla="*/ 3 w 11"/>
                <a:gd name="T9" fmla="*/ 10 h 11"/>
                <a:gd name="T10" fmla="*/ 2 w 11"/>
                <a:gd name="T11" fmla="*/ 9 h 11"/>
                <a:gd name="T12" fmla="*/ 0 w 11"/>
                <a:gd name="T13" fmla="*/ 7 h 11"/>
                <a:gd name="T14" fmla="*/ 0 w 11"/>
                <a:gd name="T15" fmla="*/ 6 h 11"/>
                <a:gd name="T16" fmla="*/ 0 w 11"/>
                <a:gd name="T17" fmla="*/ 3 h 11"/>
                <a:gd name="T18" fmla="*/ 1 w 11"/>
                <a:gd name="T19" fmla="*/ 2 h 11"/>
                <a:gd name="T20" fmla="*/ 3 w 11"/>
                <a:gd name="T21" fmla="*/ 0 h 11"/>
                <a:gd name="T22" fmla="*/ 4 w 11"/>
                <a:gd name="T23" fmla="*/ 0 h 11"/>
                <a:gd name="T24" fmla="*/ 7 w 11"/>
                <a:gd name="T25" fmla="*/ 0 h 11"/>
                <a:gd name="T26" fmla="*/ 9 w 11"/>
                <a:gd name="T27" fmla="*/ 1 h 11"/>
                <a:gd name="T28" fmla="*/ 10 w 11"/>
                <a:gd name="T29" fmla="*/ 3 h 11"/>
                <a:gd name="T30" fmla="*/ 11 w 11"/>
                <a:gd name="T31" fmla="*/ 4 h 11"/>
                <a:gd name="T32" fmla="*/ 10 w 11"/>
                <a:gd name="T33" fmla="*/ 7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1"/>
                <a:gd name="T53" fmla="*/ 11 w 11"/>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1">
                  <a:moveTo>
                    <a:pt x="10" y="7"/>
                  </a:moveTo>
                  <a:lnTo>
                    <a:pt x="9" y="8"/>
                  </a:lnTo>
                  <a:lnTo>
                    <a:pt x="7" y="10"/>
                  </a:lnTo>
                  <a:lnTo>
                    <a:pt x="6" y="11"/>
                  </a:lnTo>
                  <a:lnTo>
                    <a:pt x="3" y="10"/>
                  </a:lnTo>
                  <a:lnTo>
                    <a:pt x="2" y="9"/>
                  </a:lnTo>
                  <a:lnTo>
                    <a:pt x="0" y="7"/>
                  </a:lnTo>
                  <a:lnTo>
                    <a:pt x="0" y="6"/>
                  </a:lnTo>
                  <a:lnTo>
                    <a:pt x="0" y="3"/>
                  </a:lnTo>
                  <a:lnTo>
                    <a:pt x="1" y="2"/>
                  </a:lnTo>
                  <a:lnTo>
                    <a:pt x="3" y="0"/>
                  </a:lnTo>
                  <a:lnTo>
                    <a:pt x="4" y="0"/>
                  </a:lnTo>
                  <a:lnTo>
                    <a:pt x="7" y="0"/>
                  </a:lnTo>
                  <a:lnTo>
                    <a:pt x="9" y="1"/>
                  </a:lnTo>
                  <a:lnTo>
                    <a:pt x="10" y="3"/>
                  </a:lnTo>
                  <a:lnTo>
                    <a:pt x="11" y="4"/>
                  </a:ln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233"/>
            <p:cNvSpPr>
              <a:spLocks/>
            </p:cNvSpPr>
            <p:nvPr/>
          </p:nvSpPr>
          <p:spPr bwMode="auto">
            <a:xfrm>
              <a:off x="1417" y="1596"/>
              <a:ext cx="47" cy="65"/>
            </a:xfrm>
            <a:custGeom>
              <a:avLst/>
              <a:gdLst>
                <a:gd name="T0" fmla="*/ 1 w 47"/>
                <a:gd name="T1" fmla="*/ 36 h 65"/>
                <a:gd name="T2" fmla="*/ 2 w 47"/>
                <a:gd name="T3" fmla="*/ 34 h 65"/>
                <a:gd name="T4" fmla="*/ 5 w 47"/>
                <a:gd name="T5" fmla="*/ 28 h 65"/>
                <a:gd name="T6" fmla="*/ 10 w 47"/>
                <a:gd name="T7" fmla="*/ 19 h 65"/>
                <a:gd name="T8" fmla="*/ 16 w 47"/>
                <a:gd name="T9" fmla="*/ 11 h 65"/>
                <a:gd name="T10" fmla="*/ 23 w 47"/>
                <a:gd name="T11" fmla="*/ 4 h 65"/>
                <a:gd name="T12" fmla="*/ 31 w 47"/>
                <a:gd name="T13" fmla="*/ 0 h 65"/>
                <a:gd name="T14" fmla="*/ 39 w 47"/>
                <a:gd name="T15" fmla="*/ 2 h 65"/>
                <a:gd name="T16" fmla="*/ 46 w 47"/>
                <a:gd name="T17" fmla="*/ 11 h 65"/>
                <a:gd name="T18" fmla="*/ 47 w 47"/>
                <a:gd name="T19" fmla="*/ 16 h 65"/>
                <a:gd name="T20" fmla="*/ 45 w 47"/>
                <a:gd name="T21" fmla="*/ 23 h 65"/>
                <a:gd name="T22" fmla="*/ 41 w 47"/>
                <a:gd name="T23" fmla="*/ 32 h 65"/>
                <a:gd name="T24" fmla="*/ 35 w 47"/>
                <a:gd name="T25" fmla="*/ 43 h 65"/>
                <a:gd name="T26" fmla="*/ 30 w 47"/>
                <a:gd name="T27" fmla="*/ 50 h 65"/>
                <a:gd name="T28" fmla="*/ 25 w 47"/>
                <a:gd name="T29" fmla="*/ 57 h 65"/>
                <a:gd name="T30" fmla="*/ 19 w 47"/>
                <a:gd name="T31" fmla="*/ 61 h 65"/>
                <a:gd name="T32" fmla="*/ 14 w 47"/>
                <a:gd name="T33" fmla="*/ 64 h 65"/>
                <a:gd name="T34" fmla="*/ 10 w 47"/>
                <a:gd name="T35" fmla="*/ 65 h 65"/>
                <a:gd name="T36" fmla="*/ 6 w 47"/>
                <a:gd name="T37" fmla="*/ 64 h 65"/>
                <a:gd name="T38" fmla="*/ 2 w 47"/>
                <a:gd name="T39" fmla="*/ 61 h 65"/>
                <a:gd name="T40" fmla="*/ 0 w 47"/>
                <a:gd name="T41" fmla="*/ 54 h 65"/>
                <a:gd name="T42" fmla="*/ 1 w 47"/>
                <a:gd name="T43" fmla="*/ 36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65"/>
                <a:gd name="T68" fmla="*/ 47 w 47"/>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65">
                  <a:moveTo>
                    <a:pt x="1" y="36"/>
                  </a:moveTo>
                  <a:lnTo>
                    <a:pt x="2" y="34"/>
                  </a:lnTo>
                  <a:lnTo>
                    <a:pt x="5" y="28"/>
                  </a:lnTo>
                  <a:lnTo>
                    <a:pt x="10" y="19"/>
                  </a:lnTo>
                  <a:lnTo>
                    <a:pt x="16" y="11"/>
                  </a:lnTo>
                  <a:lnTo>
                    <a:pt x="23" y="4"/>
                  </a:lnTo>
                  <a:lnTo>
                    <a:pt x="31" y="0"/>
                  </a:lnTo>
                  <a:lnTo>
                    <a:pt x="39" y="2"/>
                  </a:lnTo>
                  <a:lnTo>
                    <a:pt x="46" y="11"/>
                  </a:lnTo>
                  <a:lnTo>
                    <a:pt x="47" y="16"/>
                  </a:lnTo>
                  <a:lnTo>
                    <a:pt x="45" y="23"/>
                  </a:lnTo>
                  <a:lnTo>
                    <a:pt x="41" y="32"/>
                  </a:lnTo>
                  <a:lnTo>
                    <a:pt x="35" y="43"/>
                  </a:lnTo>
                  <a:lnTo>
                    <a:pt x="30" y="50"/>
                  </a:lnTo>
                  <a:lnTo>
                    <a:pt x="25" y="57"/>
                  </a:lnTo>
                  <a:lnTo>
                    <a:pt x="19" y="61"/>
                  </a:lnTo>
                  <a:lnTo>
                    <a:pt x="14" y="64"/>
                  </a:lnTo>
                  <a:lnTo>
                    <a:pt x="10" y="65"/>
                  </a:lnTo>
                  <a:lnTo>
                    <a:pt x="6" y="64"/>
                  </a:lnTo>
                  <a:lnTo>
                    <a:pt x="2" y="61"/>
                  </a:lnTo>
                  <a:lnTo>
                    <a:pt x="0" y="54"/>
                  </a:lnTo>
                  <a:lnTo>
                    <a:pt x="1" y="3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234"/>
            <p:cNvSpPr>
              <a:spLocks/>
            </p:cNvSpPr>
            <p:nvPr/>
          </p:nvSpPr>
          <p:spPr bwMode="auto">
            <a:xfrm>
              <a:off x="1413" y="1604"/>
              <a:ext cx="45" cy="55"/>
            </a:xfrm>
            <a:custGeom>
              <a:avLst/>
              <a:gdLst>
                <a:gd name="T0" fmla="*/ 4 w 45"/>
                <a:gd name="T1" fmla="*/ 30 h 55"/>
                <a:gd name="T2" fmla="*/ 4 w 45"/>
                <a:gd name="T3" fmla="*/ 27 h 55"/>
                <a:gd name="T4" fmla="*/ 7 w 45"/>
                <a:gd name="T5" fmla="*/ 22 h 55"/>
                <a:gd name="T6" fmla="*/ 11 w 45"/>
                <a:gd name="T7" fmla="*/ 15 h 55"/>
                <a:gd name="T8" fmla="*/ 16 w 45"/>
                <a:gd name="T9" fmla="*/ 8 h 55"/>
                <a:gd name="T10" fmla="*/ 22 w 45"/>
                <a:gd name="T11" fmla="*/ 3 h 55"/>
                <a:gd name="T12" fmla="*/ 29 w 45"/>
                <a:gd name="T13" fmla="*/ 0 h 55"/>
                <a:gd name="T14" fmla="*/ 36 w 45"/>
                <a:gd name="T15" fmla="*/ 1 h 55"/>
                <a:gd name="T16" fmla="*/ 43 w 45"/>
                <a:gd name="T17" fmla="*/ 9 h 55"/>
                <a:gd name="T18" fmla="*/ 45 w 45"/>
                <a:gd name="T19" fmla="*/ 14 h 55"/>
                <a:gd name="T20" fmla="*/ 42 w 45"/>
                <a:gd name="T21" fmla="*/ 20 h 55"/>
                <a:gd name="T22" fmla="*/ 37 w 45"/>
                <a:gd name="T23" fmla="*/ 28 h 55"/>
                <a:gd name="T24" fmla="*/ 32 w 45"/>
                <a:gd name="T25" fmla="*/ 36 h 55"/>
                <a:gd name="T26" fmla="*/ 29 w 45"/>
                <a:gd name="T27" fmla="*/ 40 h 55"/>
                <a:gd name="T28" fmla="*/ 26 w 45"/>
                <a:gd name="T29" fmla="*/ 44 h 55"/>
                <a:gd name="T30" fmla="*/ 21 w 45"/>
                <a:gd name="T31" fmla="*/ 48 h 55"/>
                <a:gd name="T32" fmla="*/ 16 w 45"/>
                <a:gd name="T33" fmla="*/ 52 h 55"/>
                <a:gd name="T34" fmla="*/ 12 w 45"/>
                <a:gd name="T35" fmla="*/ 54 h 55"/>
                <a:gd name="T36" fmla="*/ 7 w 45"/>
                <a:gd name="T37" fmla="*/ 55 h 55"/>
                <a:gd name="T38" fmla="*/ 3 w 45"/>
                <a:gd name="T39" fmla="*/ 54 h 55"/>
                <a:gd name="T40" fmla="*/ 0 w 45"/>
                <a:gd name="T41" fmla="*/ 50 h 55"/>
                <a:gd name="T42" fmla="*/ 4 w 45"/>
                <a:gd name="T43" fmla="*/ 30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5"/>
                <a:gd name="T68" fmla="*/ 45 w 45"/>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5">
                  <a:moveTo>
                    <a:pt x="4" y="30"/>
                  </a:moveTo>
                  <a:lnTo>
                    <a:pt x="4" y="27"/>
                  </a:lnTo>
                  <a:lnTo>
                    <a:pt x="7" y="22"/>
                  </a:lnTo>
                  <a:lnTo>
                    <a:pt x="11" y="15"/>
                  </a:lnTo>
                  <a:lnTo>
                    <a:pt x="16" y="8"/>
                  </a:lnTo>
                  <a:lnTo>
                    <a:pt x="22" y="3"/>
                  </a:lnTo>
                  <a:lnTo>
                    <a:pt x="29" y="0"/>
                  </a:lnTo>
                  <a:lnTo>
                    <a:pt x="36" y="1"/>
                  </a:lnTo>
                  <a:lnTo>
                    <a:pt x="43" y="9"/>
                  </a:lnTo>
                  <a:lnTo>
                    <a:pt x="45" y="14"/>
                  </a:lnTo>
                  <a:lnTo>
                    <a:pt x="42" y="20"/>
                  </a:lnTo>
                  <a:lnTo>
                    <a:pt x="37" y="28"/>
                  </a:lnTo>
                  <a:lnTo>
                    <a:pt x="32" y="36"/>
                  </a:lnTo>
                  <a:lnTo>
                    <a:pt x="29" y="40"/>
                  </a:lnTo>
                  <a:lnTo>
                    <a:pt x="26" y="44"/>
                  </a:lnTo>
                  <a:lnTo>
                    <a:pt x="21" y="48"/>
                  </a:lnTo>
                  <a:lnTo>
                    <a:pt x="16" y="52"/>
                  </a:lnTo>
                  <a:lnTo>
                    <a:pt x="12" y="54"/>
                  </a:lnTo>
                  <a:lnTo>
                    <a:pt x="7" y="55"/>
                  </a:lnTo>
                  <a:lnTo>
                    <a:pt x="3" y="54"/>
                  </a:lnTo>
                  <a:lnTo>
                    <a:pt x="0" y="50"/>
                  </a:lnTo>
                  <a:lnTo>
                    <a:pt x="4" y="3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235"/>
            <p:cNvSpPr>
              <a:spLocks/>
            </p:cNvSpPr>
            <p:nvPr/>
          </p:nvSpPr>
          <p:spPr bwMode="auto">
            <a:xfrm>
              <a:off x="1421" y="1610"/>
              <a:ext cx="30" cy="39"/>
            </a:xfrm>
            <a:custGeom>
              <a:avLst/>
              <a:gdLst>
                <a:gd name="T0" fmla="*/ 29 w 30"/>
                <a:gd name="T1" fmla="*/ 5 h 39"/>
                <a:gd name="T2" fmla="*/ 25 w 30"/>
                <a:gd name="T3" fmla="*/ 1 h 39"/>
                <a:gd name="T4" fmla="*/ 21 w 30"/>
                <a:gd name="T5" fmla="*/ 0 h 39"/>
                <a:gd name="T6" fmla="*/ 16 w 30"/>
                <a:gd name="T7" fmla="*/ 1 h 39"/>
                <a:gd name="T8" fmla="*/ 13 w 30"/>
                <a:gd name="T9" fmla="*/ 3 h 39"/>
                <a:gd name="T10" fmla="*/ 8 w 30"/>
                <a:gd name="T11" fmla="*/ 9 h 39"/>
                <a:gd name="T12" fmla="*/ 4 w 30"/>
                <a:gd name="T13" fmla="*/ 16 h 39"/>
                <a:gd name="T14" fmla="*/ 2 w 30"/>
                <a:gd name="T15" fmla="*/ 25 h 39"/>
                <a:gd name="T16" fmla="*/ 0 w 30"/>
                <a:gd name="T17" fmla="*/ 36 h 39"/>
                <a:gd name="T18" fmla="*/ 0 w 30"/>
                <a:gd name="T19" fmla="*/ 37 h 39"/>
                <a:gd name="T20" fmla="*/ 0 w 30"/>
                <a:gd name="T21" fmla="*/ 38 h 39"/>
                <a:gd name="T22" fmla="*/ 0 w 30"/>
                <a:gd name="T23" fmla="*/ 39 h 39"/>
                <a:gd name="T24" fmla="*/ 1 w 30"/>
                <a:gd name="T25" fmla="*/ 39 h 39"/>
                <a:gd name="T26" fmla="*/ 2 w 30"/>
                <a:gd name="T27" fmla="*/ 39 h 39"/>
                <a:gd name="T28" fmla="*/ 2 w 30"/>
                <a:gd name="T29" fmla="*/ 39 h 39"/>
                <a:gd name="T30" fmla="*/ 2 w 30"/>
                <a:gd name="T31" fmla="*/ 39 h 39"/>
                <a:gd name="T32" fmla="*/ 3 w 30"/>
                <a:gd name="T33" fmla="*/ 37 h 39"/>
                <a:gd name="T34" fmla="*/ 4 w 30"/>
                <a:gd name="T35" fmla="*/ 29 h 39"/>
                <a:gd name="T36" fmla="*/ 7 w 30"/>
                <a:gd name="T37" fmla="*/ 21 h 39"/>
                <a:gd name="T38" fmla="*/ 10 w 30"/>
                <a:gd name="T39" fmla="*/ 14 h 39"/>
                <a:gd name="T40" fmla="*/ 14 w 30"/>
                <a:gd name="T41" fmla="*/ 9 h 39"/>
                <a:gd name="T42" fmla="*/ 16 w 30"/>
                <a:gd name="T43" fmla="*/ 6 h 39"/>
                <a:gd name="T44" fmla="*/ 20 w 30"/>
                <a:gd name="T45" fmla="*/ 5 h 39"/>
                <a:gd name="T46" fmla="*/ 24 w 30"/>
                <a:gd name="T47" fmla="*/ 6 h 39"/>
                <a:gd name="T48" fmla="*/ 28 w 30"/>
                <a:gd name="T49" fmla="*/ 10 h 39"/>
                <a:gd name="T50" fmla="*/ 29 w 30"/>
                <a:gd name="T51" fmla="*/ 10 h 39"/>
                <a:gd name="T52" fmla="*/ 29 w 30"/>
                <a:gd name="T53" fmla="*/ 10 h 39"/>
                <a:gd name="T54" fmla="*/ 29 w 30"/>
                <a:gd name="T55" fmla="*/ 10 h 39"/>
                <a:gd name="T56" fmla="*/ 30 w 30"/>
                <a:gd name="T57" fmla="*/ 9 h 39"/>
                <a:gd name="T58" fmla="*/ 30 w 30"/>
                <a:gd name="T59" fmla="*/ 8 h 39"/>
                <a:gd name="T60" fmla="*/ 30 w 30"/>
                <a:gd name="T61" fmla="*/ 7 h 39"/>
                <a:gd name="T62" fmla="*/ 30 w 30"/>
                <a:gd name="T63" fmla="*/ 6 h 39"/>
                <a:gd name="T64" fmla="*/ 29 w 30"/>
                <a:gd name="T65" fmla="*/ 5 h 39"/>
                <a:gd name="T66" fmla="*/ 29 w 30"/>
                <a:gd name="T67" fmla="*/ 5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39"/>
                <a:gd name="T104" fmla="*/ 30 w 30"/>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39">
                  <a:moveTo>
                    <a:pt x="29" y="5"/>
                  </a:moveTo>
                  <a:lnTo>
                    <a:pt x="25" y="1"/>
                  </a:lnTo>
                  <a:lnTo>
                    <a:pt x="21" y="0"/>
                  </a:lnTo>
                  <a:lnTo>
                    <a:pt x="16" y="1"/>
                  </a:lnTo>
                  <a:lnTo>
                    <a:pt x="13" y="3"/>
                  </a:lnTo>
                  <a:lnTo>
                    <a:pt x="8" y="9"/>
                  </a:lnTo>
                  <a:lnTo>
                    <a:pt x="4" y="16"/>
                  </a:lnTo>
                  <a:lnTo>
                    <a:pt x="2" y="25"/>
                  </a:lnTo>
                  <a:lnTo>
                    <a:pt x="0" y="36"/>
                  </a:lnTo>
                  <a:lnTo>
                    <a:pt x="0" y="37"/>
                  </a:lnTo>
                  <a:lnTo>
                    <a:pt x="0" y="38"/>
                  </a:lnTo>
                  <a:lnTo>
                    <a:pt x="0" y="39"/>
                  </a:lnTo>
                  <a:lnTo>
                    <a:pt x="1" y="39"/>
                  </a:lnTo>
                  <a:lnTo>
                    <a:pt x="2" y="39"/>
                  </a:lnTo>
                  <a:lnTo>
                    <a:pt x="3" y="37"/>
                  </a:lnTo>
                  <a:lnTo>
                    <a:pt x="4" y="29"/>
                  </a:lnTo>
                  <a:lnTo>
                    <a:pt x="7" y="21"/>
                  </a:lnTo>
                  <a:lnTo>
                    <a:pt x="10" y="14"/>
                  </a:lnTo>
                  <a:lnTo>
                    <a:pt x="14" y="9"/>
                  </a:lnTo>
                  <a:lnTo>
                    <a:pt x="16" y="6"/>
                  </a:lnTo>
                  <a:lnTo>
                    <a:pt x="20" y="5"/>
                  </a:lnTo>
                  <a:lnTo>
                    <a:pt x="24" y="6"/>
                  </a:lnTo>
                  <a:lnTo>
                    <a:pt x="28" y="10"/>
                  </a:lnTo>
                  <a:lnTo>
                    <a:pt x="29" y="10"/>
                  </a:lnTo>
                  <a:lnTo>
                    <a:pt x="30" y="9"/>
                  </a:lnTo>
                  <a:lnTo>
                    <a:pt x="30" y="8"/>
                  </a:lnTo>
                  <a:lnTo>
                    <a:pt x="30" y="7"/>
                  </a:lnTo>
                  <a:lnTo>
                    <a:pt x="30" y="6"/>
                  </a:lnTo>
                  <a:lnTo>
                    <a:pt x="29" y="5"/>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236"/>
            <p:cNvSpPr>
              <a:spLocks/>
            </p:cNvSpPr>
            <p:nvPr/>
          </p:nvSpPr>
          <p:spPr bwMode="auto">
            <a:xfrm>
              <a:off x="1424" y="1632"/>
              <a:ext cx="10" cy="11"/>
            </a:xfrm>
            <a:custGeom>
              <a:avLst/>
              <a:gdLst>
                <a:gd name="T0" fmla="*/ 1 w 10"/>
                <a:gd name="T1" fmla="*/ 6 h 11"/>
                <a:gd name="T2" fmla="*/ 3 w 10"/>
                <a:gd name="T3" fmla="*/ 5 h 11"/>
                <a:gd name="T4" fmla="*/ 5 w 10"/>
                <a:gd name="T5" fmla="*/ 6 h 11"/>
                <a:gd name="T6" fmla="*/ 7 w 10"/>
                <a:gd name="T7" fmla="*/ 7 h 11"/>
                <a:gd name="T8" fmla="*/ 8 w 10"/>
                <a:gd name="T9" fmla="*/ 10 h 11"/>
                <a:gd name="T10" fmla="*/ 8 w 10"/>
                <a:gd name="T11" fmla="*/ 11 h 11"/>
                <a:gd name="T12" fmla="*/ 9 w 10"/>
                <a:gd name="T13" fmla="*/ 11 h 11"/>
                <a:gd name="T14" fmla="*/ 9 w 10"/>
                <a:gd name="T15" fmla="*/ 11 h 11"/>
                <a:gd name="T16" fmla="*/ 10 w 10"/>
                <a:gd name="T17" fmla="*/ 10 h 11"/>
                <a:gd name="T18" fmla="*/ 10 w 10"/>
                <a:gd name="T19" fmla="*/ 10 h 11"/>
                <a:gd name="T20" fmla="*/ 10 w 10"/>
                <a:gd name="T21" fmla="*/ 9 h 11"/>
                <a:gd name="T22" fmla="*/ 10 w 10"/>
                <a:gd name="T23" fmla="*/ 8 h 11"/>
                <a:gd name="T24" fmla="*/ 9 w 10"/>
                <a:gd name="T25" fmla="*/ 7 h 11"/>
                <a:gd name="T26" fmla="*/ 8 w 10"/>
                <a:gd name="T27" fmla="*/ 3 h 11"/>
                <a:gd name="T28" fmla="*/ 5 w 10"/>
                <a:gd name="T29" fmla="*/ 1 h 11"/>
                <a:gd name="T30" fmla="*/ 3 w 10"/>
                <a:gd name="T31" fmla="*/ 0 h 11"/>
                <a:gd name="T32" fmla="*/ 0 w 10"/>
                <a:gd name="T33" fmla="*/ 2 h 11"/>
                <a:gd name="T34" fmla="*/ 0 w 10"/>
                <a:gd name="T35" fmla="*/ 2 h 11"/>
                <a:gd name="T36" fmla="*/ 0 w 10"/>
                <a:gd name="T37" fmla="*/ 3 h 11"/>
                <a:gd name="T38" fmla="*/ 0 w 10"/>
                <a:gd name="T39" fmla="*/ 3 h 11"/>
                <a:gd name="T40" fmla="*/ 0 w 10"/>
                <a:gd name="T41" fmla="*/ 5 h 11"/>
                <a:gd name="T42" fmla="*/ 0 w 10"/>
                <a:gd name="T43" fmla="*/ 5 h 11"/>
                <a:gd name="T44" fmla="*/ 0 w 10"/>
                <a:gd name="T45" fmla="*/ 6 h 11"/>
                <a:gd name="T46" fmla="*/ 1 w 10"/>
                <a:gd name="T47" fmla="*/ 6 h 11"/>
                <a:gd name="T48" fmla="*/ 1 w 10"/>
                <a:gd name="T49" fmla="*/ 6 h 11"/>
                <a:gd name="T50" fmla="*/ 1 w 10"/>
                <a:gd name="T51" fmla="*/ 6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11"/>
                <a:gd name="T80" fmla="*/ 10 w 10"/>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11">
                  <a:moveTo>
                    <a:pt x="1" y="6"/>
                  </a:moveTo>
                  <a:lnTo>
                    <a:pt x="3" y="5"/>
                  </a:lnTo>
                  <a:lnTo>
                    <a:pt x="5" y="6"/>
                  </a:lnTo>
                  <a:lnTo>
                    <a:pt x="7" y="7"/>
                  </a:lnTo>
                  <a:lnTo>
                    <a:pt x="8" y="10"/>
                  </a:lnTo>
                  <a:lnTo>
                    <a:pt x="8" y="11"/>
                  </a:lnTo>
                  <a:lnTo>
                    <a:pt x="9" y="11"/>
                  </a:lnTo>
                  <a:lnTo>
                    <a:pt x="10" y="10"/>
                  </a:lnTo>
                  <a:lnTo>
                    <a:pt x="10" y="9"/>
                  </a:lnTo>
                  <a:lnTo>
                    <a:pt x="10" y="8"/>
                  </a:lnTo>
                  <a:lnTo>
                    <a:pt x="9" y="7"/>
                  </a:lnTo>
                  <a:lnTo>
                    <a:pt x="8" y="3"/>
                  </a:lnTo>
                  <a:lnTo>
                    <a:pt x="5" y="1"/>
                  </a:lnTo>
                  <a:lnTo>
                    <a:pt x="3" y="0"/>
                  </a:lnTo>
                  <a:lnTo>
                    <a:pt x="0" y="2"/>
                  </a:lnTo>
                  <a:lnTo>
                    <a:pt x="0" y="3"/>
                  </a:lnTo>
                  <a:lnTo>
                    <a:pt x="0" y="5"/>
                  </a:lnTo>
                  <a:lnTo>
                    <a:pt x="0" y="6"/>
                  </a:lnTo>
                  <a:lnTo>
                    <a:pt x="1" y="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237"/>
            <p:cNvSpPr>
              <a:spLocks/>
            </p:cNvSpPr>
            <p:nvPr/>
          </p:nvSpPr>
          <p:spPr bwMode="auto">
            <a:xfrm>
              <a:off x="1284" y="1763"/>
              <a:ext cx="224" cy="259"/>
            </a:xfrm>
            <a:custGeom>
              <a:avLst/>
              <a:gdLst>
                <a:gd name="T0" fmla="*/ 224 w 224"/>
                <a:gd name="T1" fmla="*/ 44 h 259"/>
                <a:gd name="T2" fmla="*/ 193 w 224"/>
                <a:gd name="T3" fmla="*/ 0 h 259"/>
                <a:gd name="T4" fmla="*/ 0 w 224"/>
                <a:gd name="T5" fmla="*/ 259 h 259"/>
                <a:gd name="T6" fmla="*/ 224 w 224"/>
                <a:gd name="T7" fmla="*/ 44 h 259"/>
                <a:gd name="T8" fmla="*/ 0 60000 65536"/>
                <a:gd name="T9" fmla="*/ 0 60000 65536"/>
                <a:gd name="T10" fmla="*/ 0 60000 65536"/>
                <a:gd name="T11" fmla="*/ 0 60000 65536"/>
                <a:gd name="T12" fmla="*/ 0 w 224"/>
                <a:gd name="T13" fmla="*/ 0 h 259"/>
                <a:gd name="T14" fmla="*/ 224 w 224"/>
                <a:gd name="T15" fmla="*/ 259 h 259"/>
              </a:gdLst>
              <a:ahLst/>
              <a:cxnLst>
                <a:cxn ang="T8">
                  <a:pos x="T0" y="T1"/>
                </a:cxn>
                <a:cxn ang="T9">
                  <a:pos x="T2" y="T3"/>
                </a:cxn>
                <a:cxn ang="T10">
                  <a:pos x="T4" y="T5"/>
                </a:cxn>
                <a:cxn ang="T11">
                  <a:pos x="T6" y="T7"/>
                </a:cxn>
              </a:cxnLst>
              <a:rect l="T12" t="T13" r="T14" b="T15"/>
              <a:pathLst>
                <a:path w="224" h="259">
                  <a:moveTo>
                    <a:pt x="224" y="44"/>
                  </a:moveTo>
                  <a:lnTo>
                    <a:pt x="193" y="0"/>
                  </a:lnTo>
                  <a:lnTo>
                    <a:pt x="0" y="259"/>
                  </a:lnTo>
                  <a:lnTo>
                    <a:pt x="224" y="4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238"/>
            <p:cNvSpPr>
              <a:spLocks/>
            </p:cNvSpPr>
            <p:nvPr/>
          </p:nvSpPr>
          <p:spPr bwMode="auto">
            <a:xfrm>
              <a:off x="1256" y="1821"/>
              <a:ext cx="37" cy="199"/>
            </a:xfrm>
            <a:custGeom>
              <a:avLst/>
              <a:gdLst>
                <a:gd name="T0" fmla="*/ 0 w 37"/>
                <a:gd name="T1" fmla="*/ 39 h 199"/>
                <a:gd name="T2" fmla="*/ 26 w 37"/>
                <a:gd name="T3" fmla="*/ 0 h 199"/>
                <a:gd name="T4" fmla="*/ 37 w 37"/>
                <a:gd name="T5" fmla="*/ 199 h 199"/>
                <a:gd name="T6" fmla="*/ 0 w 37"/>
                <a:gd name="T7" fmla="*/ 39 h 199"/>
                <a:gd name="T8" fmla="*/ 0 60000 65536"/>
                <a:gd name="T9" fmla="*/ 0 60000 65536"/>
                <a:gd name="T10" fmla="*/ 0 60000 65536"/>
                <a:gd name="T11" fmla="*/ 0 60000 65536"/>
                <a:gd name="T12" fmla="*/ 0 w 37"/>
                <a:gd name="T13" fmla="*/ 0 h 199"/>
                <a:gd name="T14" fmla="*/ 37 w 37"/>
                <a:gd name="T15" fmla="*/ 199 h 199"/>
              </a:gdLst>
              <a:ahLst/>
              <a:cxnLst>
                <a:cxn ang="T8">
                  <a:pos x="T0" y="T1"/>
                </a:cxn>
                <a:cxn ang="T9">
                  <a:pos x="T2" y="T3"/>
                </a:cxn>
                <a:cxn ang="T10">
                  <a:pos x="T4" y="T5"/>
                </a:cxn>
                <a:cxn ang="T11">
                  <a:pos x="T6" y="T7"/>
                </a:cxn>
              </a:cxnLst>
              <a:rect l="T12" t="T13" r="T14" b="T15"/>
              <a:pathLst>
                <a:path w="37" h="199">
                  <a:moveTo>
                    <a:pt x="0" y="39"/>
                  </a:moveTo>
                  <a:lnTo>
                    <a:pt x="26" y="0"/>
                  </a:lnTo>
                  <a:lnTo>
                    <a:pt x="37" y="199"/>
                  </a:lnTo>
                  <a:lnTo>
                    <a:pt x="0"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239"/>
            <p:cNvSpPr>
              <a:spLocks/>
            </p:cNvSpPr>
            <p:nvPr/>
          </p:nvSpPr>
          <p:spPr bwMode="auto">
            <a:xfrm>
              <a:off x="1228" y="1719"/>
              <a:ext cx="64" cy="45"/>
            </a:xfrm>
            <a:custGeom>
              <a:avLst/>
              <a:gdLst>
                <a:gd name="T0" fmla="*/ 0 w 64"/>
                <a:gd name="T1" fmla="*/ 0 h 45"/>
                <a:gd name="T2" fmla="*/ 2 w 64"/>
                <a:gd name="T3" fmla="*/ 1 h 45"/>
                <a:gd name="T4" fmla="*/ 6 w 64"/>
                <a:gd name="T5" fmla="*/ 2 h 45"/>
                <a:gd name="T6" fmla="*/ 13 w 64"/>
                <a:gd name="T7" fmla="*/ 3 h 45"/>
                <a:gd name="T8" fmla="*/ 21 w 64"/>
                <a:gd name="T9" fmla="*/ 5 h 45"/>
                <a:gd name="T10" fmla="*/ 31 w 64"/>
                <a:gd name="T11" fmla="*/ 7 h 45"/>
                <a:gd name="T12" fmla="*/ 42 w 64"/>
                <a:gd name="T13" fmla="*/ 8 h 45"/>
                <a:gd name="T14" fmla="*/ 53 w 64"/>
                <a:gd name="T15" fmla="*/ 8 h 45"/>
                <a:gd name="T16" fmla="*/ 64 w 64"/>
                <a:gd name="T17" fmla="*/ 8 h 45"/>
                <a:gd name="T18" fmla="*/ 62 w 64"/>
                <a:gd name="T19" fmla="*/ 11 h 45"/>
                <a:gd name="T20" fmla="*/ 58 w 64"/>
                <a:gd name="T21" fmla="*/ 20 h 45"/>
                <a:gd name="T22" fmla="*/ 51 w 64"/>
                <a:gd name="T23" fmla="*/ 30 h 45"/>
                <a:gd name="T24" fmla="*/ 42 w 64"/>
                <a:gd name="T25" fmla="*/ 40 h 45"/>
                <a:gd name="T26" fmla="*/ 32 w 64"/>
                <a:gd name="T27" fmla="*/ 45 h 45"/>
                <a:gd name="T28" fmla="*/ 21 w 64"/>
                <a:gd name="T29" fmla="*/ 42 h 45"/>
                <a:gd name="T30" fmla="*/ 10 w 64"/>
                <a:gd name="T31" fmla="*/ 28 h 45"/>
                <a:gd name="T32" fmla="*/ 0 w 64"/>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5"/>
                <a:gd name="T53" fmla="*/ 64 w 6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5">
                  <a:moveTo>
                    <a:pt x="0" y="0"/>
                  </a:moveTo>
                  <a:lnTo>
                    <a:pt x="2" y="1"/>
                  </a:lnTo>
                  <a:lnTo>
                    <a:pt x="6" y="2"/>
                  </a:lnTo>
                  <a:lnTo>
                    <a:pt x="13" y="3"/>
                  </a:lnTo>
                  <a:lnTo>
                    <a:pt x="21" y="5"/>
                  </a:lnTo>
                  <a:lnTo>
                    <a:pt x="31" y="7"/>
                  </a:lnTo>
                  <a:lnTo>
                    <a:pt x="42" y="8"/>
                  </a:lnTo>
                  <a:lnTo>
                    <a:pt x="53" y="8"/>
                  </a:lnTo>
                  <a:lnTo>
                    <a:pt x="64" y="8"/>
                  </a:lnTo>
                  <a:lnTo>
                    <a:pt x="62" y="11"/>
                  </a:lnTo>
                  <a:lnTo>
                    <a:pt x="58" y="20"/>
                  </a:lnTo>
                  <a:lnTo>
                    <a:pt x="51" y="30"/>
                  </a:lnTo>
                  <a:lnTo>
                    <a:pt x="42" y="40"/>
                  </a:lnTo>
                  <a:lnTo>
                    <a:pt x="32" y="45"/>
                  </a:lnTo>
                  <a:lnTo>
                    <a:pt x="21" y="42"/>
                  </a:lnTo>
                  <a:lnTo>
                    <a:pt x="10" y="28"/>
                  </a:lnTo>
                  <a:lnTo>
                    <a:pt x="0"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240"/>
            <p:cNvSpPr>
              <a:spLocks/>
            </p:cNvSpPr>
            <p:nvPr/>
          </p:nvSpPr>
          <p:spPr bwMode="auto">
            <a:xfrm>
              <a:off x="1233" y="1725"/>
              <a:ext cx="57" cy="28"/>
            </a:xfrm>
            <a:custGeom>
              <a:avLst/>
              <a:gdLst>
                <a:gd name="T0" fmla="*/ 0 w 57"/>
                <a:gd name="T1" fmla="*/ 0 h 28"/>
                <a:gd name="T2" fmla="*/ 2 w 57"/>
                <a:gd name="T3" fmla="*/ 1 h 28"/>
                <a:gd name="T4" fmla="*/ 6 w 57"/>
                <a:gd name="T5" fmla="*/ 2 h 28"/>
                <a:gd name="T6" fmla="*/ 12 w 57"/>
                <a:gd name="T7" fmla="*/ 4 h 28"/>
                <a:gd name="T8" fmla="*/ 20 w 57"/>
                <a:gd name="T9" fmla="*/ 6 h 28"/>
                <a:gd name="T10" fmla="*/ 28 w 57"/>
                <a:gd name="T11" fmla="*/ 8 h 28"/>
                <a:gd name="T12" fmla="*/ 38 w 57"/>
                <a:gd name="T13" fmla="*/ 8 h 28"/>
                <a:gd name="T14" fmla="*/ 47 w 57"/>
                <a:gd name="T15" fmla="*/ 8 h 28"/>
                <a:gd name="T16" fmla="*/ 57 w 57"/>
                <a:gd name="T17" fmla="*/ 6 h 28"/>
                <a:gd name="T18" fmla="*/ 55 w 57"/>
                <a:gd name="T19" fmla="*/ 8 h 28"/>
                <a:gd name="T20" fmla="*/ 50 w 57"/>
                <a:gd name="T21" fmla="*/ 13 h 28"/>
                <a:gd name="T22" fmla="*/ 43 w 57"/>
                <a:gd name="T23" fmla="*/ 20 h 28"/>
                <a:gd name="T24" fmla="*/ 35 w 57"/>
                <a:gd name="T25" fmla="*/ 25 h 28"/>
                <a:gd name="T26" fmla="*/ 26 w 57"/>
                <a:gd name="T27" fmla="*/ 28 h 28"/>
                <a:gd name="T28" fmla="*/ 17 w 57"/>
                <a:gd name="T29" fmla="*/ 27 h 28"/>
                <a:gd name="T30" fmla="*/ 8 w 57"/>
                <a:gd name="T31" fmla="*/ 18 h 28"/>
                <a:gd name="T32" fmla="*/ 0 w 5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28"/>
                <a:gd name="T53" fmla="*/ 57 w 5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28">
                  <a:moveTo>
                    <a:pt x="0" y="0"/>
                  </a:moveTo>
                  <a:lnTo>
                    <a:pt x="2" y="1"/>
                  </a:lnTo>
                  <a:lnTo>
                    <a:pt x="6" y="2"/>
                  </a:lnTo>
                  <a:lnTo>
                    <a:pt x="12" y="4"/>
                  </a:lnTo>
                  <a:lnTo>
                    <a:pt x="20" y="6"/>
                  </a:lnTo>
                  <a:lnTo>
                    <a:pt x="28" y="8"/>
                  </a:lnTo>
                  <a:lnTo>
                    <a:pt x="38" y="8"/>
                  </a:lnTo>
                  <a:lnTo>
                    <a:pt x="47" y="8"/>
                  </a:lnTo>
                  <a:lnTo>
                    <a:pt x="57" y="6"/>
                  </a:lnTo>
                  <a:lnTo>
                    <a:pt x="55" y="8"/>
                  </a:lnTo>
                  <a:lnTo>
                    <a:pt x="50" y="13"/>
                  </a:lnTo>
                  <a:lnTo>
                    <a:pt x="43" y="20"/>
                  </a:lnTo>
                  <a:lnTo>
                    <a:pt x="35" y="25"/>
                  </a:lnTo>
                  <a:lnTo>
                    <a:pt x="26" y="28"/>
                  </a:lnTo>
                  <a:lnTo>
                    <a:pt x="17" y="27"/>
                  </a:lnTo>
                  <a:lnTo>
                    <a:pt x="8"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18" name="Rectangle 197"/>
          <p:cNvSpPr>
            <a:spLocks noChangeArrowheads="1"/>
          </p:cNvSpPr>
          <p:nvPr/>
        </p:nvSpPr>
        <p:spPr bwMode="auto">
          <a:xfrm>
            <a:off x="2700338" y="3068638"/>
            <a:ext cx="166687" cy="60325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319" name="Rectangle 199"/>
          <p:cNvSpPr>
            <a:spLocks noChangeArrowheads="1"/>
          </p:cNvSpPr>
          <p:nvPr/>
        </p:nvSpPr>
        <p:spPr bwMode="auto">
          <a:xfrm flipH="1" flipV="1">
            <a:off x="5651500" y="4365625"/>
            <a:ext cx="198438" cy="98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13320" name="PPTShape_0"/>
          <p:cNvSpPr>
            <a:spLocks noChangeArrowheads="1"/>
          </p:cNvSpPr>
          <p:nvPr/>
        </p:nvSpPr>
        <p:spPr bwMode="auto">
          <a:xfrm>
            <a:off x="6137275" y="4822825"/>
            <a:ext cx="46038"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latin typeface="Calibri" charset="0"/>
            </a:endParaRPr>
          </a:p>
        </p:txBody>
      </p:sp>
      <p:sp>
        <p:nvSpPr>
          <p:cNvPr id="22880" name="Text Box 352"/>
          <p:cNvSpPr txBox="1">
            <a:spLocks noChangeArrowheads="1"/>
          </p:cNvSpPr>
          <p:nvPr/>
        </p:nvSpPr>
        <p:spPr bwMode="auto">
          <a:xfrm>
            <a:off x="6443663" y="1341438"/>
            <a:ext cx="22510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You could perhaps justify this  to yourself – it will save you time so you can get on with some work, its only one letter so where is the harm? </a:t>
            </a:r>
          </a:p>
        </p:txBody>
      </p:sp>
      <p:pic>
        <p:nvPicPr>
          <p:cNvPr id="353" name="Picture 3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22880"/>
                                        </p:tgtEl>
                                        <p:attrNameLst>
                                          <p:attrName>style.visibility</p:attrName>
                                        </p:attrNameLst>
                                      </p:cBhvr>
                                      <p:to>
                                        <p:strVal val="visible"/>
                                      </p:to>
                                    </p:set>
                                    <p:animEffect transition="in" filter="box(in)">
                                      <p:cBhvr>
                                        <p:cTn id="7" dur="500"/>
                                        <p:tgtEl>
                                          <p:spTgt spid="22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611188" y="404813"/>
            <a:ext cx="79930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latin typeface="Calibri" charset="0"/>
              </a:rPr>
              <a:t>Do you know someone who has been tempted to inflate a personal insurance claim?</a:t>
            </a:r>
          </a:p>
        </p:txBody>
      </p:sp>
      <p:grpSp>
        <p:nvGrpSpPr>
          <p:cNvPr id="15363" name="Group 6"/>
          <p:cNvGrpSpPr>
            <a:grpSpLocks noChangeAspect="1"/>
          </p:cNvGrpSpPr>
          <p:nvPr>
            <p:custDataLst>
              <p:tags r:id="rId2"/>
            </p:custDataLst>
          </p:nvPr>
        </p:nvGrpSpPr>
        <p:grpSpPr bwMode="auto">
          <a:xfrm>
            <a:off x="5651500" y="3716338"/>
            <a:ext cx="2779713" cy="2852737"/>
            <a:chOff x="3515" y="1888"/>
            <a:chExt cx="2021" cy="2075"/>
          </a:xfrm>
        </p:grpSpPr>
        <p:sp>
          <p:nvSpPr>
            <p:cNvPr id="15439" name="AutoShape 5"/>
            <p:cNvSpPr>
              <a:spLocks noChangeAspect="1" noChangeArrowheads="1" noTextEdit="1"/>
            </p:cNvSpPr>
            <p:nvPr/>
          </p:nvSpPr>
          <p:spPr bwMode="auto">
            <a:xfrm>
              <a:off x="3515" y="1888"/>
              <a:ext cx="2021" cy="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40" name="Freeform 9"/>
            <p:cNvSpPr>
              <a:spLocks/>
            </p:cNvSpPr>
            <p:nvPr/>
          </p:nvSpPr>
          <p:spPr bwMode="auto">
            <a:xfrm>
              <a:off x="4181" y="3364"/>
              <a:ext cx="432" cy="191"/>
            </a:xfrm>
            <a:custGeom>
              <a:avLst/>
              <a:gdLst>
                <a:gd name="T0" fmla="*/ 87 w 432"/>
                <a:gd name="T1" fmla="*/ 0 h 191"/>
                <a:gd name="T2" fmla="*/ 102 w 432"/>
                <a:gd name="T3" fmla="*/ 0 h 191"/>
                <a:gd name="T4" fmla="*/ 127 w 432"/>
                <a:gd name="T5" fmla="*/ 2 h 191"/>
                <a:gd name="T6" fmla="*/ 158 w 432"/>
                <a:gd name="T7" fmla="*/ 7 h 191"/>
                <a:gd name="T8" fmla="*/ 188 w 432"/>
                <a:gd name="T9" fmla="*/ 13 h 191"/>
                <a:gd name="T10" fmla="*/ 212 w 432"/>
                <a:gd name="T11" fmla="*/ 15 h 191"/>
                <a:gd name="T12" fmla="*/ 230 w 432"/>
                <a:gd name="T13" fmla="*/ 16 h 191"/>
                <a:gd name="T14" fmla="*/ 245 w 432"/>
                <a:gd name="T15" fmla="*/ 18 h 191"/>
                <a:gd name="T16" fmla="*/ 262 w 432"/>
                <a:gd name="T17" fmla="*/ 21 h 191"/>
                <a:gd name="T18" fmla="*/ 280 w 432"/>
                <a:gd name="T19" fmla="*/ 28 h 191"/>
                <a:gd name="T20" fmla="*/ 300 w 432"/>
                <a:gd name="T21" fmla="*/ 36 h 191"/>
                <a:gd name="T22" fmla="*/ 319 w 432"/>
                <a:gd name="T23" fmla="*/ 41 h 191"/>
                <a:gd name="T24" fmla="*/ 337 w 432"/>
                <a:gd name="T25" fmla="*/ 42 h 191"/>
                <a:gd name="T26" fmla="*/ 355 w 432"/>
                <a:gd name="T27" fmla="*/ 41 h 191"/>
                <a:gd name="T28" fmla="*/ 370 w 432"/>
                <a:gd name="T29" fmla="*/ 41 h 191"/>
                <a:gd name="T30" fmla="*/ 378 w 432"/>
                <a:gd name="T31" fmla="*/ 40 h 191"/>
                <a:gd name="T32" fmla="*/ 380 w 432"/>
                <a:gd name="T33" fmla="*/ 40 h 191"/>
                <a:gd name="T34" fmla="*/ 386 w 432"/>
                <a:gd name="T35" fmla="*/ 40 h 191"/>
                <a:gd name="T36" fmla="*/ 396 w 432"/>
                <a:gd name="T37" fmla="*/ 39 h 191"/>
                <a:gd name="T38" fmla="*/ 408 w 432"/>
                <a:gd name="T39" fmla="*/ 39 h 191"/>
                <a:gd name="T40" fmla="*/ 421 w 432"/>
                <a:gd name="T41" fmla="*/ 37 h 191"/>
                <a:gd name="T42" fmla="*/ 427 w 432"/>
                <a:gd name="T43" fmla="*/ 30 h 191"/>
                <a:gd name="T44" fmla="*/ 432 w 432"/>
                <a:gd name="T45" fmla="*/ 188 h 191"/>
                <a:gd name="T46" fmla="*/ 428 w 432"/>
                <a:gd name="T47" fmla="*/ 189 h 191"/>
                <a:gd name="T48" fmla="*/ 414 w 432"/>
                <a:gd name="T49" fmla="*/ 190 h 191"/>
                <a:gd name="T50" fmla="*/ 395 w 432"/>
                <a:gd name="T51" fmla="*/ 191 h 191"/>
                <a:gd name="T52" fmla="*/ 372 w 432"/>
                <a:gd name="T53" fmla="*/ 191 h 191"/>
                <a:gd name="T54" fmla="*/ 344 w 432"/>
                <a:gd name="T55" fmla="*/ 188 h 191"/>
                <a:gd name="T56" fmla="*/ 315 w 432"/>
                <a:gd name="T57" fmla="*/ 182 h 191"/>
                <a:gd name="T58" fmla="*/ 286 w 432"/>
                <a:gd name="T59" fmla="*/ 172 h 191"/>
                <a:gd name="T60" fmla="*/ 259 w 432"/>
                <a:gd name="T61" fmla="*/ 155 h 191"/>
                <a:gd name="T62" fmla="*/ 205 w 432"/>
                <a:gd name="T63" fmla="*/ 120 h 191"/>
                <a:gd name="T64" fmla="*/ 155 w 432"/>
                <a:gd name="T65" fmla="*/ 94 h 191"/>
                <a:gd name="T66" fmla="*/ 118 w 432"/>
                <a:gd name="T67" fmla="*/ 77 h 191"/>
                <a:gd name="T68" fmla="*/ 103 w 432"/>
                <a:gd name="T69" fmla="*/ 71 h 191"/>
                <a:gd name="T70" fmla="*/ 0 w 432"/>
                <a:gd name="T71" fmla="*/ 42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2"/>
                <a:gd name="T109" fmla="*/ 0 h 191"/>
                <a:gd name="T110" fmla="*/ 432 w 432"/>
                <a:gd name="T111" fmla="*/ 191 h 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2" h="191">
                  <a:moveTo>
                    <a:pt x="84" y="0"/>
                  </a:moveTo>
                  <a:lnTo>
                    <a:pt x="87" y="0"/>
                  </a:lnTo>
                  <a:lnTo>
                    <a:pt x="93" y="0"/>
                  </a:lnTo>
                  <a:lnTo>
                    <a:pt x="102" y="0"/>
                  </a:lnTo>
                  <a:lnTo>
                    <a:pt x="113" y="1"/>
                  </a:lnTo>
                  <a:lnTo>
                    <a:pt x="127" y="2"/>
                  </a:lnTo>
                  <a:lnTo>
                    <a:pt x="142" y="4"/>
                  </a:lnTo>
                  <a:lnTo>
                    <a:pt x="158" y="7"/>
                  </a:lnTo>
                  <a:lnTo>
                    <a:pt x="174" y="10"/>
                  </a:lnTo>
                  <a:lnTo>
                    <a:pt x="188" y="13"/>
                  </a:lnTo>
                  <a:lnTo>
                    <a:pt x="201" y="14"/>
                  </a:lnTo>
                  <a:lnTo>
                    <a:pt x="212" y="15"/>
                  </a:lnTo>
                  <a:lnTo>
                    <a:pt x="221" y="16"/>
                  </a:lnTo>
                  <a:lnTo>
                    <a:pt x="230" y="16"/>
                  </a:lnTo>
                  <a:lnTo>
                    <a:pt x="237" y="17"/>
                  </a:lnTo>
                  <a:lnTo>
                    <a:pt x="245" y="18"/>
                  </a:lnTo>
                  <a:lnTo>
                    <a:pt x="253" y="19"/>
                  </a:lnTo>
                  <a:lnTo>
                    <a:pt x="262" y="21"/>
                  </a:lnTo>
                  <a:lnTo>
                    <a:pt x="271" y="25"/>
                  </a:lnTo>
                  <a:lnTo>
                    <a:pt x="280" y="28"/>
                  </a:lnTo>
                  <a:lnTo>
                    <a:pt x="291" y="32"/>
                  </a:lnTo>
                  <a:lnTo>
                    <a:pt x="300" y="36"/>
                  </a:lnTo>
                  <a:lnTo>
                    <a:pt x="309" y="39"/>
                  </a:lnTo>
                  <a:lnTo>
                    <a:pt x="319" y="41"/>
                  </a:lnTo>
                  <a:lnTo>
                    <a:pt x="328" y="42"/>
                  </a:lnTo>
                  <a:lnTo>
                    <a:pt x="337" y="42"/>
                  </a:lnTo>
                  <a:lnTo>
                    <a:pt x="346" y="42"/>
                  </a:lnTo>
                  <a:lnTo>
                    <a:pt x="355" y="41"/>
                  </a:lnTo>
                  <a:lnTo>
                    <a:pt x="362" y="41"/>
                  </a:lnTo>
                  <a:lnTo>
                    <a:pt x="370" y="41"/>
                  </a:lnTo>
                  <a:lnTo>
                    <a:pt x="375" y="40"/>
                  </a:lnTo>
                  <a:lnTo>
                    <a:pt x="378" y="40"/>
                  </a:lnTo>
                  <a:lnTo>
                    <a:pt x="379" y="40"/>
                  </a:lnTo>
                  <a:lnTo>
                    <a:pt x="380" y="40"/>
                  </a:lnTo>
                  <a:lnTo>
                    <a:pt x="382" y="40"/>
                  </a:lnTo>
                  <a:lnTo>
                    <a:pt x="386" y="40"/>
                  </a:lnTo>
                  <a:lnTo>
                    <a:pt x="391" y="39"/>
                  </a:lnTo>
                  <a:lnTo>
                    <a:pt x="396" y="39"/>
                  </a:lnTo>
                  <a:lnTo>
                    <a:pt x="402" y="39"/>
                  </a:lnTo>
                  <a:lnTo>
                    <a:pt x="408" y="39"/>
                  </a:lnTo>
                  <a:lnTo>
                    <a:pt x="413" y="39"/>
                  </a:lnTo>
                  <a:lnTo>
                    <a:pt x="421" y="37"/>
                  </a:lnTo>
                  <a:lnTo>
                    <a:pt x="425" y="34"/>
                  </a:lnTo>
                  <a:lnTo>
                    <a:pt x="427" y="30"/>
                  </a:lnTo>
                  <a:lnTo>
                    <a:pt x="427" y="28"/>
                  </a:lnTo>
                  <a:lnTo>
                    <a:pt x="432" y="188"/>
                  </a:lnTo>
                  <a:lnTo>
                    <a:pt x="431" y="188"/>
                  </a:lnTo>
                  <a:lnTo>
                    <a:pt x="428" y="189"/>
                  </a:lnTo>
                  <a:lnTo>
                    <a:pt x="421" y="189"/>
                  </a:lnTo>
                  <a:lnTo>
                    <a:pt x="414" y="190"/>
                  </a:lnTo>
                  <a:lnTo>
                    <a:pt x="406" y="191"/>
                  </a:lnTo>
                  <a:lnTo>
                    <a:pt x="395" y="191"/>
                  </a:lnTo>
                  <a:lnTo>
                    <a:pt x="384" y="191"/>
                  </a:lnTo>
                  <a:lnTo>
                    <a:pt x="372" y="191"/>
                  </a:lnTo>
                  <a:lnTo>
                    <a:pt x="358" y="190"/>
                  </a:lnTo>
                  <a:lnTo>
                    <a:pt x="344" y="188"/>
                  </a:lnTo>
                  <a:lnTo>
                    <a:pt x="329" y="186"/>
                  </a:lnTo>
                  <a:lnTo>
                    <a:pt x="315" y="182"/>
                  </a:lnTo>
                  <a:lnTo>
                    <a:pt x="300" y="178"/>
                  </a:lnTo>
                  <a:lnTo>
                    <a:pt x="286" y="172"/>
                  </a:lnTo>
                  <a:lnTo>
                    <a:pt x="272" y="164"/>
                  </a:lnTo>
                  <a:lnTo>
                    <a:pt x="259" y="155"/>
                  </a:lnTo>
                  <a:lnTo>
                    <a:pt x="232" y="136"/>
                  </a:lnTo>
                  <a:lnTo>
                    <a:pt x="205" y="120"/>
                  </a:lnTo>
                  <a:lnTo>
                    <a:pt x="179" y="105"/>
                  </a:lnTo>
                  <a:lnTo>
                    <a:pt x="155" y="94"/>
                  </a:lnTo>
                  <a:lnTo>
                    <a:pt x="134" y="83"/>
                  </a:lnTo>
                  <a:lnTo>
                    <a:pt x="118" y="77"/>
                  </a:lnTo>
                  <a:lnTo>
                    <a:pt x="107" y="72"/>
                  </a:lnTo>
                  <a:lnTo>
                    <a:pt x="103" y="71"/>
                  </a:lnTo>
                  <a:lnTo>
                    <a:pt x="14" y="66"/>
                  </a:lnTo>
                  <a:lnTo>
                    <a:pt x="0" y="42"/>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1" name="Freeform 10"/>
            <p:cNvSpPr>
              <a:spLocks/>
            </p:cNvSpPr>
            <p:nvPr/>
          </p:nvSpPr>
          <p:spPr bwMode="auto">
            <a:xfrm>
              <a:off x="4536" y="2512"/>
              <a:ext cx="937" cy="1451"/>
            </a:xfrm>
            <a:custGeom>
              <a:avLst/>
              <a:gdLst>
                <a:gd name="T0" fmla="*/ 600 w 937"/>
                <a:gd name="T1" fmla="*/ 0 h 1451"/>
                <a:gd name="T2" fmla="*/ 619 w 937"/>
                <a:gd name="T3" fmla="*/ 18 h 1451"/>
                <a:gd name="T4" fmla="*/ 635 w 937"/>
                <a:gd name="T5" fmla="*/ 44 h 1451"/>
                <a:gd name="T6" fmla="*/ 644 w 937"/>
                <a:gd name="T7" fmla="*/ 61 h 1451"/>
                <a:gd name="T8" fmla="*/ 651 w 937"/>
                <a:gd name="T9" fmla="*/ 71 h 1451"/>
                <a:gd name="T10" fmla="*/ 672 w 937"/>
                <a:gd name="T11" fmla="*/ 91 h 1451"/>
                <a:gd name="T12" fmla="*/ 692 w 937"/>
                <a:gd name="T13" fmla="*/ 102 h 1451"/>
                <a:gd name="T14" fmla="*/ 725 w 937"/>
                <a:gd name="T15" fmla="*/ 117 h 1451"/>
                <a:gd name="T16" fmla="*/ 767 w 937"/>
                <a:gd name="T17" fmla="*/ 143 h 1451"/>
                <a:gd name="T18" fmla="*/ 814 w 937"/>
                <a:gd name="T19" fmla="*/ 182 h 1451"/>
                <a:gd name="T20" fmla="*/ 864 w 937"/>
                <a:gd name="T21" fmla="*/ 236 h 1451"/>
                <a:gd name="T22" fmla="*/ 895 w 937"/>
                <a:gd name="T23" fmla="*/ 308 h 1451"/>
                <a:gd name="T24" fmla="*/ 935 w 937"/>
                <a:gd name="T25" fmla="*/ 497 h 1451"/>
                <a:gd name="T26" fmla="*/ 928 w 937"/>
                <a:gd name="T27" fmla="*/ 680 h 1451"/>
                <a:gd name="T28" fmla="*/ 907 w 937"/>
                <a:gd name="T29" fmla="*/ 814 h 1451"/>
                <a:gd name="T30" fmla="*/ 878 w 937"/>
                <a:gd name="T31" fmla="*/ 970 h 1451"/>
                <a:gd name="T32" fmla="*/ 856 w 937"/>
                <a:gd name="T33" fmla="*/ 1038 h 1451"/>
                <a:gd name="T34" fmla="*/ 831 w 937"/>
                <a:gd name="T35" fmla="*/ 1099 h 1451"/>
                <a:gd name="T36" fmla="*/ 806 w 937"/>
                <a:gd name="T37" fmla="*/ 1145 h 1451"/>
                <a:gd name="T38" fmla="*/ 814 w 937"/>
                <a:gd name="T39" fmla="*/ 1391 h 1451"/>
                <a:gd name="T40" fmla="*/ 36 w 937"/>
                <a:gd name="T41" fmla="*/ 1423 h 1451"/>
                <a:gd name="T42" fmla="*/ 41 w 937"/>
                <a:gd name="T43" fmla="*/ 1257 h 1451"/>
                <a:gd name="T44" fmla="*/ 2 w 937"/>
                <a:gd name="T45" fmla="*/ 1146 h 1451"/>
                <a:gd name="T46" fmla="*/ 24 w 937"/>
                <a:gd name="T47" fmla="*/ 1006 h 1451"/>
                <a:gd name="T48" fmla="*/ 25 w 937"/>
                <a:gd name="T49" fmla="*/ 923 h 1451"/>
                <a:gd name="T50" fmla="*/ 60 w 937"/>
                <a:gd name="T51" fmla="*/ 864 h 1451"/>
                <a:gd name="T52" fmla="*/ 89 w 937"/>
                <a:gd name="T53" fmla="*/ 662 h 1451"/>
                <a:gd name="T54" fmla="*/ 124 w 937"/>
                <a:gd name="T55" fmla="*/ 543 h 1451"/>
                <a:gd name="T56" fmla="*/ 161 w 937"/>
                <a:gd name="T57" fmla="*/ 436 h 1451"/>
                <a:gd name="T58" fmla="*/ 180 w 937"/>
                <a:gd name="T59" fmla="*/ 391 h 1451"/>
                <a:gd name="T60" fmla="*/ 212 w 937"/>
                <a:gd name="T61" fmla="*/ 358 h 1451"/>
                <a:gd name="T62" fmla="*/ 242 w 937"/>
                <a:gd name="T63" fmla="*/ 335 h 1451"/>
                <a:gd name="T64" fmla="*/ 249 w 937"/>
                <a:gd name="T65" fmla="*/ 330 h 1451"/>
                <a:gd name="T66" fmla="*/ 263 w 937"/>
                <a:gd name="T67" fmla="*/ 313 h 1451"/>
                <a:gd name="T68" fmla="*/ 277 w 937"/>
                <a:gd name="T69" fmla="*/ 283 h 1451"/>
                <a:gd name="T70" fmla="*/ 297 w 937"/>
                <a:gd name="T71" fmla="*/ 234 h 1451"/>
                <a:gd name="T72" fmla="*/ 329 w 937"/>
                <a:gd name="T73" fmla="*/ 181 h 1451"/>
                <a:gd name="T74" fmla="*/ 353 w 937"/>
                <a:gd name="T75" fmla="*/ 156 h 1451"/>
                <a:gd name="T76" fmla="*/ 390 w 937"/>
                <a:gd name="T77" fmla="*/ 130 h 1451"/>
                <a:gd name="T78" fmla="*/ 445 w 937"/>
                <a:gd name="T79" fmla="*/ 91 h 1451"/>
                <a:gd name="T80" fmla="*/ 506 w 937"/>
                <a:gd name="T81" fmla="*/ 51 h 1451"/>
                <a:gd name="T82" fmla="*/ 562 w 937"/>
                <a:gd name="T83" fmla="*/ 19 h 1451"/>
                <a:gd name="T84" fmla="*/ 600 w 937"/>
                <a:gd name="T85" fmla="*/ 6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7"/>
                <a:gd name="T130" fmla="*/ 0 h 1451"/>
                <a:gd name="T131" fmla="*/ 937 w 937"/>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7" h="1451">
                  <a:moveTo>
                    <a:pt x="600" y="6"/>
                  </a:moveTo>
                  <a:lnTo>
                    <a:pt x="599" y="4"/>
                  </a:lnTo>
                  <a:lnTo>
                    <a:pt x="600" y="0"/>
                  </a:lnTo>
                  <a:lnTo>
                    <a:pt x="603" y="0"/>
                  </a:lnTo>
                  <a:lnTo>
                    <a:pt x="613" y="9"/>
                  </a:lnTo>
                  <a:lnTo>
                    <a:pt x="619" y="18"/>
                  </a:lnTo>
                  <a:lnTo>
                    <a:pt x="625" y="26"/>
                  </a:lnTo>
                  <a:lnTo>
                    <a:pt x="630" y="35"/>
                  </a:lnTo>
                  <a:lnTo>
                    <a:pt x="635" y="44"/>
                  </a:lnTo>
                  <a:lnTo>
                    <a:pt x="640" y="51"/>
                  </a:lnTo>
                  <a:lnTo>
                    <a:pt x="643" y="57"/>
                  </a:lnTo>
                  <a:lnTo>
                    <a:pt x="644" y="61"/>
                  </a:lnTo>
                  <a:lnTo>
                    <a:pt x="645" y="62"/>
                  </a:lnTo>
                  <a:lnTo>
                    <a:pt x="646" y="64"/>
                  </a:lnTo>
                  <a:lnTo>
                    <a:pt x="651" y="71"/>
                  </a:lnTo>
                  <a:lnTo>
                    <a:pt x="658" y="80"/>
                  </a:lnTo>
                  <a:lnTo>
                    <a:pt x="668" y="89"/>
                  </a:lnTo>
                  <a:lnTo>
                    <a:pt x="672" y="91"/>
                  </a:lnTo>
                  <a:lnTo>
                    <a:pt x="677" y="94"/>
                  </a:lnTo>
                  <a:lnTo>
                    <a:pt x="684" y="98"/>
                  </a:lnTo>
                  <a:lnTo>
                    <a:pt x="692" y="102"/>
                  </a:lnTo>
                  <a:lnTo>
                    <a:pt x="702" y="106"/>
                  </a:lnTo>
                  <a:lnTo>
                    <a:pt x="713" y="111"/>
                  </a:lnTo>
                  <a:lnTo>
                    <a:pt x="725" y="117"/>
                  </a:lnTo>
                  <a:lnTo>
                    <a:pt x="738" y="125"/>
                  </a:lnTo>
                  <a:lnTo>
                    <a:pt x="751" y="134"/>
                  </a:lnTo>
                  <a:lnTo>
                    <a:pt x="767" y="143"/>
                  </a:lnTo>
                  <a:lnTo>
                    <a:pt x="782" y="155"/>
                  </a:lnTo>
                  <a:lnTo>
                    <a:pt x="798" y="167"/>
                  </a:lnTo>
                  <a:lnTo>
                    <a:pt x="814" y="182"/>
                  </a:lnTo>
                  <a:lnTo>
                    <a:pt x="830" y="198"/>
                  </a:lnTo>
                  <a:lnTo>
                    <a:pt x="848" y="216"/>
                  </a:lnTo>
                  <a:lnTo>
                    <a:pt x="864" y="236"/>
                  </a:lnTo>
                  <a:lnTo>
                    <a:pt x="869" y="244"/>
                  </a:lnTo>
                  <a:lnTo>
                    <a:pt x="880" y="269"/>
                  </a:lnTo>
                  <a:lnTo>
                    <a:pt x="895" y="308"/>
                  </a:lnTo>
                  <a:lnTo>
                    <a:pt x="910" y="360"/>
                  </a:lnTo>
                  <a:lnTo>
                    <a:pt x="925" y="424"/>
                  </a:lnTo>
                  <a:lnTo>
                    <a:pt x="935" y="497"/>
                  </a:lnTo>
                  <a:lnTo>
                    <a:pt x="937" y="579"/>
                  </a:lnTo>
                  <a:lnTo>
                    <a:pt x="930" y="668"/>
                  </a:lnTo>
                  <a:lnTo>
                    <a:pt x="928" y="680"/>
                  </a:lnTo>
                  <a:lnTo>
                    <a:pt x="923" y="712"/>
                  </a:lnTo>
                  <a:lnTo>
                    <a:pt x="915" y="759"/>
                  </a:lnTo>
                  <a:lnTo>
                    <a:pt x="907" y="814"/>
                  </a:lnTo>
                  <a:lnTo>
                    <a:pt x="898" y="871"/>
                  </a:lnTo>
                  <a:lnTo>
                    <a:pt x="887" y="925"/>
                  </a:lnTo>
                  <a:lnTo>
                    <a:pt x="878" y="970"/>
                  </a:lnTo>
                  <a:lnTo>
                    <a:pt x="871" y="998"/>
                  </a:lnTo>
                  <a:lnTo>
                    <a:pt x="863" y="1017"/>
                  </a:lnTo>
                  <a:lnTo>
                    <a:pt x="856" y="1038"/>
                  </a:lnTo>
                  <a:lnTo>
                    <a:pt x="848" y="1059"/>
                  </a:lnTo>
                  <a:lnTo>
                    <a:pt x="840" y="1080"/>
                  </a:lnTo>
                  <a:lnTo>
                    <a:pt x="831" y="1099"/>
                  </a:lnTo>
                  <a:lnTo>
                    <a:pt x="823" y="1118"/>
                  </a:lnTo>
                  <a:lnTo>
                    <a:pt x="815" y="1133"/>
                  </a:lnTo>
                  <a:lnTo>
                    <a:pt x="806" y="1145"/>
                  </a:lnTo>
                  <a:lnTo>
                    <a:pt x="807" y="1189"/>
                  </a:lnTo>
                  <a:lnTo>
                    <a:pt x="811" y="1287"/>
                  </a:lnTo>
                  <a:lnTo>
                    <a:pt x="814" y="1391"/>
                  </a:lnTo>
                  <a:lnTo>
                    <a:pt x="815" y="1451"/>
                  </a:lnTo>
                  <a:lnTo>
                    <a:pt x="36" y="1451"/>
                  </a:lnTo>
                  <a:lnTo>
                    <a:pt x="36" y="1423"/>
                  </a:lnTo>
                  <a:lnTo>
                    <a:pt x="37" y="1360"/>
                  </a:lnTo>
                  <a:lnTo>
                    <a:pt x="38" y="1294"/>
                  </a:lnTo>
                  <a:lnTo>
                    <a:pt x="41" y="1257"/>
                  </a:lnTo>
                  <a:lnTo>
                    <a:pt x="6" y="1257"/>
                  </a:lnTo>
                  <a:lnTo>
                    <a:pt x="4" y="1223"/>
                  </a:lnTo>
                  <a:lnTo>
                    <a:pt x="2" y="1146"/>
                  </a:lnTo>
                  <a:lnTo>
                    <a:pt x="0" y="1061"/>
                  </a:lnTo>
                  <a:lnTo>
                    <a:pt x="3" y="1006"/>
                  </a:lnTo>
                  <a:lnTo>
                    <a:pt x="24" y="1006"/>
                  </a:lnTo>
                  <a:lnTo>
                    <a:pt x="24" y="992"/>
                  </a:lnTo>
                  <a:lnTo>
                    <a:pt x="25" y="961"/>
                  </a:lnTo>
                  <a:lnTo>
                    <a:pt x="25" y="923"/>
                  </a:lnTo>
                  <a:lnTo>
                    <a:pt x="24" y="892"/>
                  </a:lnTo>
                  <a:lnTo>
                    <a:pt x="59" y="886"/>
                  </a:lnTo>
                  <a:lnTo>
                    <a:pt x="60" y="864"/>
                  </a:lnTo>
                  <a:lnTo>
                    <a:pt x="65" y="809"/>
                  </a:lnTo>
                  <a:lnTo>
                    <a:pt x="75" y="737"/>
                  </a:lnTo>
                  <a:lnTo>
                    <a:pt x="89" y="662"/>
                  </a:lnTo>
                  <a:lnTo>
                    <a:pt x="100" y="625"/>
                  </a:lnTo>
                  <a:lnTo>
                    <a:pt x="111" y="584"/>
                  </a:lnTo>
                  <a:lnTo>
                    <a:pt x="124" y="543"/>
                  </a:lnTo>
                  <a:lnTo>
                    <a:pt x="138" y="503"/>
                  </a:lnTo>
                  <a:lnTo>
                    <a:pt x="150" y="467"/>
                  </a:lnTo>
                  <a:lnTo>
                    <a:pt x="161" y="436"/>
                  </a:lnTo>
                  <a:lnTo>
                    <a:pt x="169" y="413"/>
                  </a:lnTo>
                  <a:lnTo>
                    <a:pt x="174" y="400"/>
                  </a:lnTo>
                  <a:lnTo>
                    <a:pt x="180" y="391"/>
                  </a:lnTo>
                  <a:lnTo>
                    <a:pt x="189" y="381"/>
                  </a:lnTo>
                  <a:lnTo>
                    <a:pt x="200" y="370"/>
                  </a:lnTo>
                  <a:lnTo>
                    <a:pt x="212" y="358"/>
                  </a:lnTo>
                  <a:lnTo>
                    <a:pt x="225" y="349"/>
                  </a:lnTo>
                  <a:lnTo>
                    <a:pt x="235" y="340"/>
                  </a:lnTo>
                  <a:lnTo>
                    <a:pt x="242" y="335"/>
                  </a:lnTo>
                  <a:lnTo>
                    <a:pt x="245" y="333"/>
                  </a:lnTo>
                  <a:lnTo>
                    <a:pt x="246" y="332"/>
                  </a:lnTo>
                  <a:lnTo>
                    <a:pt x="249" y="330"/>
                  </a:lnTo>
                  <a:lnTo>
                    <a:pt x="253" y="326"/>
                  </a:lnTo>
                  <a:lnTo>
                    <a:pt x="258" y="321"/>
                  </a:lnTo>
                  <a:lnTo>
                    <a:pt x="263" y="313"/>
                  </a:lnTo>
                  <a:lnTo>
                    <a:pt x="268" y="305"/>
                  </a:lnTo>
                  <a:lnTo>
                    <a:pt x="273" y="295"/>
                  </a:lnTo>
                  <a:lnTo>
                    <a:pt x="277" y="283"/>
                  </a:lnTo>
                  <a:lnTo>
                    <a:pt x="282" y="270"/>
                  </a:lnTo>
                  <a:lnTo>
                    <a:pt x="289" y="252"/>
                  </a:lnTo>
                  <a:lnTo>
                    <a:pt x="297" y="234"/>
                  </a:lnTo>
                  <a:lnTo>
                    <a:pt x="308" y="215"/>
                  </a:lnTo>
                  <a:lnTo>
                    <a:pt x="318" y="197"/>
                  </a:lnTo>
                  <a:lnTo>
                    <a:pt x="329" y="181"/>
                  </a:lnTo>
                  <a:lnTo>
                    <a:pt x="339" y="168"/>
                  </a:lnTo>
                  <a:lnTo>
                    <a:pt x="347" y="160"/>
                  </a:lnTo>
                  <a:lnTo>
                    <a:pt x="353" y="156"/>
                  </a:lnTo>
                  <a:lnTo>
                    <a:pt x="362" y="149"/>
                  </a:lnTo>
                  <a:lnTo>
                    <a:pt x="374" y="140"/>
                  </a:lnTo>
                  <a:lnTo>
                    <a:pt x="390" y="130"/>
                  </a:lnTo>
                  <a:lnTo>
                    <a:pt x="406" y="117"/>
                  </a:lnTo>
                  <a:lnTo>
                    <a:pt x="425" y="105"/>
                  </a:lnTo>
                  <a:lnTo>
                    <a:pt x="445" y="91"/>
                  </a:lnTo>
                  <a:lnTo>
                    <a:pt x="464" y="78"/>
                  </a:lnTo>
                  <a:lnTo>
                    <a:pt x="485" y="64"/>
                  </a:lnTo>
                  <a:lnTo>
                    <a:pt x="506" y="51"/>
                  </a:lnTo>
                  <a:lnTo>
                    <a:pt x="526" y="39"/>
                  </a:lnTo>
                  <a:lnTo>
                    <a:pt x="545" y="28"/>
                  </a:lnTo>
                  <a:lnTo>
                    <a:pt x="562" y="19"/>
                  </a:lnTo>
                  <a:lnTo>
                    <a:pt x="577" y="12"/>
                  </a:lnTo>
                  <a:lnTo>
                    <a:pt x="590" y="8"/>
                  </a:lnTo>
                  <a:lnTo>
                    <a:pt x="60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2" name="Freeform 11"/>
            <p:cNvSpPr>
              <a:spLocks/>
            </p:cNvSpPr>
            <p:nvPr/>
          </p:nvSpPr>
          <p:spPr bwMode="auto">
            <a:xfrm>
              <a:off x="4482" y="2020"/>
              <a:ext cx="569" cy="418"/>
            </a:xfrm>
            <a:custGeom>
              <a:avLst/>
              <a:gdLst>
                <a:gd name="T0" fmla="*/ 67 w 569"/>
                <a:gd name="T1" fmla="*/ 292 h 418"/>
                <a:gd name="T2" fmla="*/ 53 w 569"/>
                <a:gd name="T3" fmla="*/ 303 h 418"/>
                <a:gd name="T4" fmla="*/ 22 w 569"/>
                <a:gd name="T5" fmla="*/ 329 h 418"/>
                <a:gd name="T6" fmla="*/ 25 w 569"/>
                <a:gd name="T7" fmla="*/ 318 h 418"/>
                <a:gd name="T8" fmla="*/ 27 w 569"/>
                <a:gd name="T9" fmla="*/ 292 h 418"/>
                <a:gd name="T10" fmla="*/ 18 w 569"/>
                <a:gd name="T11" fmla="*/ 287 h 418"/>
                <a:gd name="T12" fmla="*/ 8 w 569"/>
                <a:gd name="T13" fmla="*/ 297 h 418"/>
                <a:gd name="T14" fmla="*/ 2 w 569"/>
                <a:gd name="T15" fmla="*/ 283 h 418"/>
                <a:gd name="T16" fmla="*/ 3 w 569"/>
                <a:gd name="T17" fmla="*/ 249 h 418"/>
                <a:gd name="T18" fmla="*/ 14 w 569"/>
                <a:gd name="T19" fmla="*/ 230 h 418"/>
                <a:gd name="T20" fmla="*/ 26 w 569"/>
                <a:gd name="T21" fmla="*/ 216 h 418"/>
                <a:gd name="T22" fmla="*/ 38 w 569"/>
                <a:gd name="T23" fmla="*/ 203 h 418"/>
                <a:gd name="T24" fmla="*/ 46 w 569"/>
                <a:gd name="T25" fmla="*/ 193 h 418"/>
                <a:gd name="T26" fmla="*/ 47 w 569"/>
                <a:gd name="T27" fmla="*/ 183 h 418"/>
                <a:gd name="T28" fmla="*/ 47 w 569"/>
                <a:gd name="T29" fmla="*/ 170 h 418"/>
                <a:gd name="T30" fmla="*/ 53 w 569"/>
                <a:gd name="T31" fmla="*/ 152 h 418"/>
                <a:gd name="T32" fmla="*/ 70 w 569"/>
                <a:gd name="T33" fmla="*/ 127 h 418"/>
                <a:gd name="T34" fmla="*/ 84 w 569"/>
                <a:gd name="T35" fmla="*/ 109 h 418"/>
                <a:gd name="T36" fmla="*/ 102 w 569"/>
                <a:gd name="T37" fmla="*/ 89 h 418"/>
                <a:gd name="T38" fmla="*/ 124 w 569"/>
                <a:gd name="T39" fmla="*/ 68 h 418"/>
                <a:gd name="T40" fmla="*/ 150 w 569"/>
                <a:gd name="T41" fmla="*/ 48 h 418"/>
                <a:gd name="T42" fmla="*/ 178 w 569"/>
                <a:gd name="T43" fmla="*/ 29 h 418"/>
                <a:gd name="T44" fmla="*/ 211 w 569"/>
                <a:gd name="T45" fmla="*/ 13 h 418"/>
                <a:gd name="T46" fmla="*/ 244 w 569"/>
                <a:gd name="T47" fmla="*/ 4 h 418"/>
                <a:gd name="T48" fmla="*/ 280 w 569"/>
                <a:gd name="T49" fmla="*/ 0 h 418"/>
                <a:gd name="T50" fmla="*/ 343 w 569"/>
                <a:gd name="T51" fmla="*/ 2 h 418"/>
                <a:gd name="T52" fmla="*/ 386 w 569"/>
                <a:gd name="T53" fmla="*/ 6 h 418"/>
                <a:gd name="T54" fmla="*/ 414 w 569"/>
                <a:gd name="T55" fmla="*/ 13 h 418"/>
                <a:gd name="T56" fmla="*/ 431 w 569"/>
                <a:gd name="T57" fmla="*/ 24 h 418"/>
                <a:gd name="T58" fmla="*/ 451 w 569"/>
                <a:gd name="T59" fmla="*/ 45 h 418"/>
                <a:gd name="T60" fmla="*/ 478 w 569"/>
                <a:gd name="T61" fmla="*/ 83 h 418"/>
                <a:gd name="T62" fmla="*/ 505 w 569"/>
                <a:gd name="T63" fmla="*/ 133 h 418"/>
                <a:gd name="T64" fmla="*/ 525 w 569"/>
                <a:gd name="T65" fmla="*/ 188 h 418"/>
                <a:gd name="T66" fmla="*/ 546 w 569"/>
                <a:gd name="T67" fmla="*/ 276 h 418"/>
                <a:gd name="T68" fmla="*/ 554 w 569"/>
                <a:gd name="T69" fmla="*/ 325 h 418"/>
                <a:gd name="T70" fmla="*/ 565 w 569"/>
                <a:gd name="T71" fmla="*/ 350 h 418"/>
                <a:gd name="T72" fmla="*/ 562 w 569"/>
                <a:gd name="T73" fmla="*/ 372 h 418"/>
                <a:gd name="T74" fmla="*/ 549 w 569"/>
                <a:gd name="T75" fmla="*/ 383 h 418"/>
                <a:gd name="T76" fmla="*/ 539 w 569"/>
                <a:gd name="T77" fmla="*/ 390 h 418"/>
                <a:gd name="T78" fmla="*/ 532 w 569"/>
                <a:gd name="T79" fmla="*/ 394 h 418"/>
                <a:gd name="T80" fmla="*/ 530 w 569"/>
                <a:gd name="T81" fmla="*/ 395 h 418"/>
                <a:gd name="T82" fmla="*/ 384 w 569"/>
                <a:gd name="T83" fmla="*/ 418 h 418"/>
                <a:gd name="T84" fmla="*/ 365 w 569"/>
                <a:gd name="T85" fmla="*/ 404 h 418"/>
                <a:gd name="T86" fmla="*/ 323 w 569"/>
                <a:gd name="T87" fmla="*/ 372 h 418"/>
                <a:gd name="T88" fmla="*/ 275 w 569"/>
                <a:gd name="T89" fmla="*/ 339 h 418"/>
                <a:gd name="T90" fmla="*/ 239 w 569"/>
                <a:gd name="T91" fmla="*/ 325 h 418"/>
                <a:gd name="T92" fmla="*/ 222 w 569"/>
                <a:gd name="T93" fmla="*/ 324 h 418"/>
                <a:gd name="T94" fmla="*/ 198 w 569"/>
                <a:gd name="T95" fmla="*/ 320 h 418"/>
                <a:gd name="T96" fmla="*/ 170 w 569"/>
                <a:gd name="T97" fmla="*/ 314 h 418"/>
                <a:gd name="T98" fmla="*/ 142 w 569"/>
                <a:gd name="T99" fmla="*/ 308 h 418"/>
                <a:gd name="T100" fmla="*/ 114 w 569"/>
                <a:gd name="T101" fmla="*/ 302 h 418"/>
                <a:gd name="T102" fmla="*/ 91 w 569"/>
                <a:gd name="T103" fmla="*/ 297 h 418"/>
                <a:gd name="T104" fmla="*/ 76 w 569"/>
                <a:gd name="T105" fmla="*/ 293 h 418"/>
                <a:gd name="T106" fmla="*/ 70 w 569"/>
                <a:gd name="T107" fmla="*/ 292 h 4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9"/>
                <a:gd name="T163" fmla="*/ 0 h 418"/>
                <a:gd name="T164" fmla="*/ 569 w 569"/>
                <a:gd name="T165" fmla="*/ 418 h 4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9" h="418">
                  <a:moveTo>
                    <a:pt x="70" y="292"/>
                  </a:moveTo>
                  <a:lnTo>
                    <a:pt x="67" y="292"/>
                  </a:lnTo>
                  <a:lnTo>
                    <a:pt x="61" y="295"/>
                  </a:lnTo>
                  <a:lnTo>
                    <a:pt x="53" y="303"/>
                  </a:lnTo>
                  <a:lnTo>
                    <a:pt x="46" y="320"/>
                  </a:lnTo>
                  <a:lnTo>
                    <a:pt x="22" y="329"/>
                  </a:lnTo>
                  <a:lnTo>
                    <a:pt x="23" y="326"/>
                  </a:lnTo>
                  <a:lnTo>
                    <a:pt x="25" y="318"/>
                  </a:lnTo>
                  <a:lnTo>
                    <a:pt x="26" y="305"/>
                  </a:lnTo>
                  <a:lnTo>
                    <a:pt x="27" y="292"/>
                  </a:lnTo>
                  <a:lnTo>
                    <a:pt x="24" y="284"/>
                  </a:lnTo>
                  <a:lnTo>
                    <a:pt x="18" y="287"/>
                  </a:lnTo>
                  <a:lnTo>
                    <a:pt x="11" y="294"/>
                  </a:lnTo>
                  <a:lnTo>
                    <a:pt x="8" y="297"/>
                  </a:lnTo>
                  <a:lnTo>
                    <a:pt x="6" y="294"/>
                  </a:lnTo>
                  <a:lnTo>
                    <a:pt x="2" y="283"/>
                  </a:lnTo>
                  <a:lnTo>
                    <a:pt x="0" y="269"/>
                  </a:lnTo>
                  <a:lnTo>
                    <a:pt x="3" y="249"/>
                  </a:lnTo>
                  <a:lnTo>
                    <a:pt x="7" y="239"/>
                  </a:lnTo>
                  <a:lnTo>
                    <a:pt x="14" y="230"/>
                  </a:lnTo>
                  <a:lnTo>
                    <a:pt x="20" y="222"/>
                  </a:lnTo>
                  <a:lnTo>
                    <a:pt x="26" y="216"/>
                  </a:lnTo>
                  <a:lnTo>
                    <a:pt x="33" y="210"/>
                  </a:lnTo>
                  <a:lnTo>
                    <a:pt x="38" y="203"/>
                  </a:lnTo>
                  <a:lnTo>
                    <a:pt x="43" y="198"/>
                  </a:lnTo>
                  <a:lnTo>
                    <a:pt x="46" y="193"/>
                  </a:lnTo>
                  <a:lnTo>
                    <a:pt x="47" y="188"/>
                  </a:lnTo>
                  <a:lnTo>
                    <a:pt x="47" y="183"/>
                  </a:lnTo>
                  <a:lnTo>
                    <a:pt x="47" y="176"/>
                  </a:lnTo>
                  <a:lnTo>
                    <a:pt x="47" y="170"/>
                  </a:lnTo>
                  <a:lnTo>
                    <a:pt x="49" y="163"/>
                  </a:lnTo>
                  <a:lnTo>
                    <a:pt x="53" y="152"/>
                  </a:lnTo>
                  <a:lnTo>
                    <a:pt x="59" y="141"/>
                  </a:lnTo>
                  <a:lnTo>
                    <a:pt x="70" y="127"/>
                  </a:lnTo>
                  <a:lnTo>
                    <a:pt x="76" y="118"/>
                  </a:lnTo>
                  <a:lnTo>
                    <a:pt x="84" y="109"/>
                  </a:lnTo>
                  <a:lnTo>
                    <a:pt x="92" y="100"/>
                  </a:lnTo>
                  <a:lnTo>
                    <a:pt x="102" y="89"/>
                  </a:lnTo>
                  <a:lnTo>
                    <a:pt x="113" y="79"/>
                  </a:lnTo>
                  <a:lnTo>
                    <a:pt x="124" y="68"/>
                  </a:lnTo>
                  <a:lnTo>
                    <a:pt x="137" y="58"/>
                  </a:lnTo>
                  <a:lnTo>
                    <a:pt x="150" y="48"/>
                  </a:lnTo>
                  <a:lnTo>
                    <a:pt x="164" y="38"/>
                  </a:lnTo>
                  <a:lnTo>
                    <a:pt x="178" y="29"/>
                  </a:lnTo>
                  <a:lnTo>
                    <a:pt x="194" y="21"/>
                  </a:lnTo>
                  <a:lnTo>
                    <a:pt x="211" y="13"/>
                  </a:lnTo>
                  <a:lnTo>
                    <a:pt x="227" y="8"/>
                  </a:lnTo>
                  <a:lnTo>
                    <a:pt x="244" y="4"/>
                  </a:lnTo>
                  <a:lnTo>
                    <a:pt x="261" y="1"/>
                  </a:lnTo>
                  <a:lnTo>
                    <a:pt x="280" y="0"/>
                  </a:lnTo>
                  <a:lnTo>
                    <a:pt x="314" y="0"/>
                  </a:lnTo>
                  <a:lnTo>
                    <a:pt x="343" y="2"/>
                  </a:lnTo>
                  <a:lnTo>
                    <a:pt x="366" y="4"/>
                  </a:lnTo>
                  <a:lnTo>
                    <a:pt x="386" y="6"/>
                  </a:lnTo>
                  <a:lnTo>
                    <a:pt x="401" y="10"/>
                  </a:lnTo>
                  <a:lnTo>
                    <a:pt x="414" y="13"/>
                  </a:lnTo>
                  <a:lnTo>
                    <a:pt x="423" y="19"/>
                  </a:lnTo>
                  <a:lnTo>
                    <a:pt x="431" y="24"/>
                  </a:lnTo>
                  <a:lnTo>
                    <a:pt x="440" y="32"/>
                  </a:lnTo>
                  <a:lnTo>
                    <a:pt x="451" y="45"/>
                  </a:lnTo>
                  <a:lnTo>
                    <a:pt x="464" y="62"/>
                  </a:lnTo>
                  <a:lnTo>
                    <a:pt x="478" y="83"/>
                  </a:lnTo>
                  <a:lnTo>
                    <a:pt x="491" y="107"/>
                  </a:lnTo>
                  <a:lnTo>
                    <a:pt x="505" y="133"/>
                  </a:lnTo>
                  <a:lnTo>
                    <a:pt x="516" y="160"/>
                  </a:lnTo>
                  <a:lnTo>
                    <a:pt x="525" y="188"/>
                  </a:lnTo>
                  <a:lnTo>
                    <a:pt x="537" y="238"/>
                  </a:lnTo>
                  <a:lnTo>
                    <a:pt x="546" y="276"/>
                  </a:lnTo>
                  <a:lnTo>
                    <a:pt x="552" y="304"/>
                  </a:lnTo>
                  <a:lnTo>
                    <a:pt x="554" y="325"/>
                  </a:lnTo>
                  <a:lnTo>
                    <a:pt x="558" y="339"/>
                  </a:lnTo>
                  <a:lnTo>
                    <a:pt x="565" y="350"/>
                  </a:lnTo>
                  <a:lnTo>
                    <a:pt x="569" y="359"/>
                  </a:lnTo>
                  <a:lnTo>
                    <a:pt x="562" y="372"/>
                  </a:lnTo>
                  <a:lnTo>
                    <a:pt x="556" y="378"/>
                  </a:lnTo>
                  <a:lnTo>
                    <a:pt x="549" y="383"/>
                  </a:lnTo>
                  <a:lnTo>
                    <a:pt x="543" y="387"/>
                  </a:lnTo>
                  <a:lnTo>
                    <a:pt x="539" y="390"/>
                  </a:lnTo>
                  <a:lnTo>
                    <a:pt x="535" y="392"/>
                  </a:lnTo>
                  <a:lnTo>
                    <a:pt x="532" y="394"/>
                  </a:lnTo>
                  <a:lnTo>
                    <a:pt x="531" y="395"/>
                  </a:lnTo>
                  <a:lnTo>
                    <a:pt x="530" y="395"/>
                  </a:lnTo>
                  <a:lnTo>
                    <a:pt x="487" y="418"/>
                  </a:lnTo>
                  <a:lnTo>
                    <a:pt x="384" y="418"/>
                  </a:lnTo>
                  <a:lnTo>
                    <a:pt x="378" y="414"/>
                  </a:lnTo>
                  <a:lnTo>
                    <a:pt x="365" y="404"/>
                  </a:lnTo>
                  <a:lnTo>
                    <a:pt x="346" y="389"/>
                  </a:lnTo>
                  <a:lnTo>
                    <a:pt x="323" y="372"/>
                  </a:lnTo>
                  <a:lnTo>
                    <a:pt x="299" y="354"/>
                  </a:lnTo>
                  <a:lnTo>
                    <a:pt x="275" y="339"/>
                  </a:lnTo>
                  <a:lnTo>
                    <a:pt x="254" y="329"/>
                  </a:lnTo>
                  <a:lnTo>
                    <a:pt x="239" y="325"/>
                  </a:lnTo>
                  <a:lnTo>
                    <a:pt x="231" y="325"/>
                  </a:lnTo>
                  <a:lnTo>
                    <a:pt x="222" y="324"/>
                  </a:lnTo>
                  <a:lnTo>
                    <a:pt x="211" y="322"/>
                  </a:lnTo>
                  <a:lnTo>
                    <a:pt x="198" y="320"/>
                  </a:lnTo>
                  <a:lnTo>
                    <a:pt x="185" y="318"/>
                  </a:lnTo>
                  <a:lnTo>
                    <a:pt x="170" y="314"/>
                  </a:lnTo>
                  <a:lnTo>
                    <a:pt x="156" y="311"/>
                  </a:lnTo>
                  <a:lnTo>
                    <a:pt x="142" y="308"/>
                  </a:lnTo>
                  <a:lnTo>
                    <a:pt x="128" y="305"/>
                  </a:lnTo>
                  <a:lnTo>
                    <a:pt x="114" y="302"/>
                  </a:lnTo>
                  <a:lnTo>
                    <a:pt x="102" y="299"/>
                  </a:lnTo>
                  <a:lnTo>
                    <a:pt x="91" y="297"/>
                  </a:lnTo>
                  <a:lnTo>
                    <a:pt x="82" y="295"/>
                  </a:lnTo>
                  <a:lnTo>
                    <a:pt x="76" y="293"/>
                  </a:lnTo>
                  <a:lnTo>
                    <a:pt x="71" y="292"/>
                  </a:lnTo>
                  <a:lnTo>
                    <a:pt x="70" y="29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3" name="Freeform 12"/>
            <p:cNvSpPr>
              <a:spLocks/>
            </p:cNvSpPr>
            <p:nvPr/>
          </p:nvSpPr>
          <p:spPr bwMode="auto">
            <a:xfrm>
              <a:off x="4671" y="2492"/>
              <a:ext cx="465" cy="752"/>
            </a:xfrm>
            <a:custGeom>
              <a:avLst/>
              <a:gdLst>
                <a:gd name="T0" fmla="*/ 412 w 465"/>
                <a:gd name="T1" fmla="*/ 0 h 752"/>
                <a:gd name="T2" fmla="*/ 421 w 465"/>
                <a:gd name="T3" fmla="*/ 0 h 752"/>
                <a:gd name="T4" fmla="*/ 432 w 465"/>
                <a:gd name="T5" fmla="*/ 2 h 752"/>
                <a:gd name="T6" fmla="*/ 445 w 465"/>
                <a:gd name="T7" fmla="*/ 8 h 752"/>
                <a:gd name="T8" fmla="*/ 459 w 465"/>
                <a:gd name="T9" fmla="*/ 21 h 752"/>
                <a:gd name="T10" fmla="*/ 465 w 465"/>
                <a:gd name="T11" fmla="*/ 26 h 752"/>
                <a:gd name="T12" fmla="*/ 463 w 465"/>
                <a:gd name="T13" fmla="*/ 28 h 752"/>
                <a:gd name="T14" fmla="*/ 448 w 465"/>
                <a:gd name="T15" fmla="*/ 47 h 752"/>
                <a:gd name="T16" fmla="*/ 420 w 465"/>
                <a:gd name="T17" fmla="*/ 78 h 752"/>
                <a:gd name="T18" fmla="*/ 384 w 465"/>
                <a:gd name="T19" fmla="*/ 119 h 752"/>
                <a:gd name="T20" fmla="*/ 346 w 465"/>
                <a:gd name="T21" fmla="*/ 163 h 752"/>
                <a:gd name="T22" fmla="*/ 310 w 465"/>
                <a:gd name="T23" fmla="*/ 208 h 752"/>
                <a:gd name="T24" fmla="*/ 279 w 465"/>
                <a:gd name="T25" fmla="*/ 246 h 752"/>
                <a:gd name="T26" fmla="*/ 257 w 465"/>
                <a:gd name="T27" fmla="*/ 274 h 752"/>
                <a:gd name="T28" fmla="*/ 245 w 465"/>
                <a:gd name="T29" fmla="*/ 293 h 752"/>
                <a:gd name="T30" fmla="*/ 223 w 465"/>
                <a:gd name="T31" fmla="*/ 335 h 752"/>
                <a:gd name="T32" fmla="*/ 188 w 465"/>
                <a:gd name="T33" fmla="*/ 396 h 752"/>
                <a:gd name="T34" fmla="*/ 148 w 465"/>
                <a:gd name="T35" fmla="*/ 471 h 752"/>
                <a:gd name="T36" fmla="*/ 104 w 465"/>
                <a:gd name="T37" fmla="*/ 549 h 752"/>
                <a:gd name="T38" fmla="*/ 63 w 465"/>
                <a:gd name="T39" fmla="*/ 625 h 752"/>
                <a:gd name="T40" fmla="*/ 29 w 465"/>
                <a:gd name="T41" fmla="*/ 691 h 752"/>
                <a:gd name="T42" fmla="*/ 6 w 465"/>
                <a:gd name="T43" fmla="*/ 737 h 752"/>
                <a:gd name="T44" fmla="*/ 0 w 465"/>
                <a:gd name="T45" fmla="*/ 749 h 752"/>
                <a:gd name="T46" fmla="*/ 4 w 465"/>
                <a:gd name="T47" fmla="*/ 724 h 752"/>
                <a:gd name="T48" fmla="*/ 11 w 465"/>
                <a:gd name="T49" fmla="*/ 679 h 752"/>
                <a:gd name="T50" fmla="*/ 26 w 465"/>
                <a:gd name="T51" fmla="*/ 618 h 752"/>
                <a:gd name="T52" fmla="*/ 45 w 465"/>
                <a:gd name="T53" fmla="*/ 546 h 752"/>
                <a:gd name="T54" fmla="*/ 73 w 465"/>
                <a:gd name="T55" fmla="*/ 467 h 752"/>
                <a:gd name="T56" fmla="*/ 110 w 465"/>
                <a:gd name="T57" fmla="*/ 386 h 752"/>
                <a:gd name="T58" fmla="*/ 156 w 465"/>
                <a:gd name="T59" fmla="*/ 309 h 752"/>
                <a:gd name="T60" fmla="*/ 183 w 465"/>
                <a:gd name="T61" fmla="*/ 269 h 752"/>
                <a:gd name="T62" fmla="*/ 182 w 465"/>
                <a:gd name="T63" fmla="*/ 251 h 752"/>
                <a:gd name="T64" fmla="*/ 178 w 465"/>
                <a:gd name="T65" fmla="*/ 228 h 752"/>
                <a:gd name="T66" fmla="*/ 173 w 465"/>
                <a:gd name="T67" fmla="*/ 218 h 752"/>
                <a:gd name="T68" fmla="*/ 179 w 465"/>
                <a:gd name="T69" fmla="*/ 205 h 752"/>
                <a:gd name="T70" fmla="*/ 196 w 465"/>
                <a:gd name="T71" fmla="*/ 187 h 752"/>
                <a:gd name="T72" fmla="*/ 224 w 465"/>
                <a:gd name="T73" fmla="*/ 161 h 752"/>
                <a:gd name="T74" fmla="*/ 259 w 465"/>
                <a:gd name="T75" fmla="*/ 129 h 752"/>
                <a:gd name="T76" fmla="*/ 297 w 465"/>
                <a:gd name="T77" fmla="*/ 94 h 752"/>
                <a:gd name="T78" fmla="*/ 336 w 465"/>
                <a:gd name="T79" fmla="*/ 60 h 752"/>
                <a:gd name="T80" fmla="*/ 372 w 465"/>
                <a:gd name="T81" fmla="*/ 30 h 752"/>
                <a:gd name="T82" fmla="*/ 401 w 465"/>
                <a:gd name="T83" fmla="*/ 8 h 7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5"/>
                <a:gd name="T127" fmla="*/ 0 h 752"/>
                <a:gd name="T128" fmla="*/ 465 w 465"/>
                <a:gd name="T129" fmla="*/ 752 h 7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5" h="752">
                  <a:moveTo>
                    <a:pt x="411" y="0"/>
                  </a:moveTo>
                  <a:lnTo>
                    <a:pt x="412" y="0"/>
                  </a:lnTo>
                  <a:lnTo>
                    <a:pt x="415" y="0"/>
                  </a:lnTo>
                  <a:lnTo>
                    <a:pt x="421" y="0"/>
                  </a:lnTo>
                  <a:lnTo>
                    <a:pt x="426" y="1"/>
                  </a:lnTo>
                  <a:lnTo>
                    <a:pt x="432" y="2"/>
                  </a:lnTo>
                  <a:lnTo>
                    <a:pt x="439" y="4"/>
                  </a:lnTo>
                  <a:lnTo>
                    <a:pt x="445" y="8"/>
                  </a:lnTo>
                  <a:lnTo>
                    <a:pt x="451" y="13"/>
                  </a:lnTo>
                  <a:lnTo>
                    <a:pt x="459" y="21"/>
                  </a:lnTo>
                  <a:lnTo>
                    <a:pt x="463" y="24"/>
                  </a:lnTo>
                  <a:lnTo>
                    <a:pt x="465" y="26"/>
                  </a:lnTo>
                  <a:lnTo>
                    <a:pt x="463" y="28"/>
                  </a:lnTo>
                  <a:lnTo>
                    <a:pt x="457" y="36"/>
                  </a:lnTo>
                  <a:lnTo>
                    <a:pt x="448" y="47"/>
                  </a:lnTo>
                  <a:lnTo>
                    <a:pt x="434" y="61"/>
                  </a:lnTo>
                  <a:lnTo>
                    <a:pt x="420" y="78"/>
                  </a:lnTo>
                  <a:lnTo>
                    <a:pt x="403" y="98"/>
                  </a:lnTo>
                  <a:lnTo>
                    <a:pt x="384" y="119"/>
                  </a:lnTo>
                  <a:lnTo>
                    <a:pt x="366" y="141"/>
                  </a:lnTo>
                  <a:lnTo>
                    <a:pt x="346" y="163"/>
                  </a:lnTo>
                  <a:lnTo>
                    <a:pt x="327" y="186"/>
                  </a:lnTo>
                  <a:lnTo>
                    <a:pt x="310" y="208"/>
                  </a:lnTo>
                  <a:lnTo>
                    <a:pt x="293" y="228"/>
                  </a:lnTo>
                  <a:lnTo>
                    <a:pt x="279" y="246"/>
                  </a:lnTo>
                  <a:lnTo>
                    <a:pt x="266" y="262"/>
                  </a:lnTo>
                  <a:lnTo>
                    <a:pt x="257" y="274"/>
                  </a:lnTo>
                  <a:lnTo>
                    <a:pt x="252" y="283"/>
                  </a:lnTo>
                  <a:lnTo>
                    <a:pt x="245" y="293"/>
                  </a:lnTo>
                  <a:lnTo>
                    <a:pt x="236" y="311"/>
                  </a:lnTo>
                  <a:lnTo>
                    <a:pt x="223" y="335"/>
                  </a:lnTo>
                  <a:lnTo>
                    <a:pt x="207" y="363"/>
                  </a:lnTo>
                  <a:lnTo>
                    <a:pt x="188" y="396"/>
                  </a:lnTo>
                  <a:lnTo>
                    <a:pt x="169" y="432"/>
                  </a:lnTo>
                  <a:lnTo>
                    <a:pt x="148" y="471"/>
                  </a:lnTo>
                  <a:lnTo>
                    <a:pt x="126" y="509"/>
                  </a:lnTo>
                  <a:lnTo>
                    <a:pt x="104" y="549"/>
                  </a:lnTo>
                  <a:lnTo>
                    <a:pt x="84" y="588"/>
                  </a:lnTo>
                  <a:lnTo>
                    <a:pt x="63" y="625"/>
                  </a:lnTo>
                  <a:lnTo>
                    <a:pt x="45" y="659"/>
                  </a:lnTo>
                  <a:lnTo>
                    <a:pt x="29" y="691"/>
                  </a:lnTo>
                  <a:lnTo>
                    <a:pt x="15" y="717"/>
                  </a:lnTo>
                  <a:lnTo>
                    <a:pt x="6" y="737"/>
                  </a:lnTo>
                  <a:lnTo>
                    <a:pt x="0" y="752"/>
                  </a:lnTo>
                  <a:lnTo>
                    <a:pt x="0" y="749"/>
                  </a:lnTo>
                  <a:lnTo>
                    <a:pt x="2" y="739"/>
                  </a:lnTo>
                  <a:lnTo>
                    <a:pt x="4" y="724"/>
                  </a:lnTo>
                  <a:lnTo>
                    <a:pt x="7" y="704"/>
                  </a:lnTo>
                  <a:lnTo>
                    <a:pt x="11" y="679"/>
                  </a:lnTo>
                  <a:lnTo>
                    <a:pt x="17" y="650"/>
                  </a:lnTo>
                  <a:lnTo>
                    <a:pt x="26" y="618"/>
                  </a:lnTo>
                  <a:lnTo>
                    <a:pt x="34" y="584"/>
                  </a:lnTo>
                  <a:lnTo>
                    <a:pt x="45" y="546"/>
                  </a:lnTo>
                  <a:lnTo>
                    <a:pt x="58" y="508"/>
                  </a:lnTo>
                  <a:lnTo>
                    <a:pt x="73" y="467"/>
                  </a:lnTo>
                  <a:lnTo>
                    <a:pt x="90" y="427"/>
                  </a:lnTo>
                  <a:lnTo>
                    <a:pt x="110" y="386"/>
                  </a:lnTo>
                  <a:lnTo>
                    <a:pt x="131" y="347"/>
                  </a:lnTo>
                  <a:lnTo>
                    <a:pt x="156" y="309"/>
                  </a:lnTo>
                  <a:lnTo>
                    <a:pt x="183" y="271"/>
                  </a:lnTo>
                  <a:lnTo>
                    <a:pt x="183" y="269"/>
                  </a:lnTo>
                  <a:lnTo>
                    <a:pt x="183" y="262"/>
                  </a:lnTo>
                  <a:lnTo>
                    <a:pt x="182" y="251"/>
                  </a:lnTo>
                  <a:lnTo>
                    <a:pt x="181" y="238"/>
                  </a:lnTo>
                  <a:lnTo>
                    <a:pt x="178" y="228"/>
                  </a:lnTo>
                  <a:lnTo>
                    <a:pt x="175" y="222"/>
                  </a:lnTo>
                  <a:lnTo>
                    <a:pt x="173" y="218"/>
                  </a:lnTo>
                  <a:lnTo>
                    <a:pt x="176" y="210"/>
                  </a:lnTo>
                  <a:lnTo>
                    <a:pt x="179" y="205"/>
                  </a:lnTo>
                  <a:lnTo>
                    <a:pt x="186" y="197"/>
                  </a:lnTo>
                  <a:lnTo>
                    <a:pt x="196" y="187"/>
                  </a:lnTo>
                  <a:lnTo>
                    <a:pt x="209" y="175"/>
                  </a:lnTo>
                  <a:lnTo>
                    <a:pt x="224" y="161"/>
                  </a:lnTo>
                  <a:lnTo>
                    <a:pt x="240" y="145"/>
                  </a:lnTo>
                  <a:lnTo>
                    <a:pt x="259" y="129"/>
                  </a:lnTo>
                  <a:lnTo>
                    <a:pt x="278" y="111"/>
                  </a:lnTo>
                  <a:lnTo>
                    <a:pt x="297" y="94"/>
                  </a:lnTo>
                  <a:lnTo>
                    <a:pt x="317" y="77"/>
                  </a:lnTo>
                  <a:lnTo>
                    <a:pt x="336" y="60"/>
                  </a:lnTo>
                  <a:lnTo>
                    <a:pt x="354" y="45"/>
                  </a:lnTo>
                  <a:lnTo>
                    <a:pt x="372" y="30"/>
                  </a:lnTo>
                  <a:lnTo>
                    <a:pt x="387" y="18"/>
                  </a:lnTo>
                  <a:lnTo>
                    <a:pt x="401" y="8"/>
                  </a:lnTo>
                  <a:lnTo>
                    <a:pt x="4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4" name="Freeform 13"/>
            <p:cNvSpPr>
              <a:spLocks/>
            </p:cNvSpPr>
            <p:nvPr/>
          </p:nvSpPr>
          <p:spPr bwMode="auto">
            <a:xfrm>
              <a:off x="4024" y="3273"/>
              <a:ext cx="68" cy="95"/>
            </a:xfrm>
            <a:custGeom>
              <a:avLst/>
              <a:gdLst>
                <a:gd name="T0" fmla="*/ 45 w 68"/>
                <a:gd name="T1" fmla="*/ 2 h 95"/>
                <a:gd name="T2" fmla="*/ 43 w 68"/>
                <a:gd name="T3" fmla="*/ 2 h 95"/>
                <a:gd name="T4" fmla="*/ 41 w 68"/>
                <a:gd name="T5" fmla="*/ 1 h 95"/>
                <a:gd name="T6" fmla="*/ 37 w 68"/>
                <a:gd name="T7" fmla="*/ 0 h 95"/>
                <a:gd name="T8" fmla="*/ 33 w 68"/>
                <a:gd name="T9" fmla="*/ 0 h 95"/>
                <a:gd name="T10" fmla="*/ 27 w 68"/>
                <a:gd name="T11" fmla="*/ 0 h 95"/>
                <a:gd name="T12" fmla="*/ 21 w 68"/>
                <a:gd name="T13" fmla="*/ 2 h 95"/>
                <a:gd name="T14" fmla="*/ 14 w 68"/>
                <a:gd name="T15" fmla="*/ 5 h 95"/>
                <a:gd name="T16" fmla="*/ 7 w 68"/>
                <a:gd name="T17" fmla="*/ 11 h 95"/>
                <a:gd name="T18" fmla="*/ 0 w 68"/>
                <a:gd name="T19" fmla="*/ 27 h 95"/>
                <a:gd name="T20" fmla="*/ 2 w 68"/>
                <a:gd name="T21" fmla="*/ 44 h 95"/>
                <a:gd name="T22" fmla="*/ 8 w 68"/>
                <a:gd name="T23" fmla="*/ 57 h 95"/>
                <a:gd name="T24" fmla="*/ 11 w 68"/>
                <a:gd name="T25" fmla="*/ 62 h 95"/>
                <a:gd name="T26" fmla="*/ 11 w 68"/>
                <a:gd name="T27" fmla="*/ 64 h 95"/>
                <a:gd name="T28" fmla="*/ 13 w 68"/>
                <a:gd name="T29" fmla="*/ 71 h 95"/>
                <a:gd name="T30" fmla="*/ 20 w 68"/>
                <a:gd name="T31" fmla="*/ 79 h 95"/>
                <a:gd name="T32" fmla="*/ 30 w 68"/>
                <a:gd name="T33" fmla="*/ 86 h 95"/>
                <a:gd name="T34" fmla="*/ 37 w 68"/>
                <a:gd name="T35" fmla="*/ 89 h 95"/>
                <a:gd name="T36" fmla="*/ 43 w 68"/>
                <a:gd name="T37" fmla="*/ 92 h 95"/>
                <a:gd name="T38" fmla="*/ 50 w 68"/>
                <a:gd name="T39" fmla="*/ 94 h 95"/>
                <a:gd name="T40" fmla="*/ 55 w 68"/>
                <a:gd name="T41" fmla="*/ 95 h 95"/>
                <a:gd name="T42" fmla="*/ 59 w 68"/>
                <a:gd name="T43" fmla="*/ 95 h 95"/>
                <a:gd name="T44" fmla="*/ 63 w 68"/>
                <a:gd name="T45" fmla="*/ 93 h 95"/>
                <a:gd name="T46" fmla="*/ 66 w 68"/>
                <a:gd name="T47" fmla="*/ 90 h 95"/>
                <a:gd name="T48" fmla="*/ 68 w 68"/>
                <a:gd name="T49" fmla="*/ 86 h 95"/>
                <a:gd name="T50" fmla="*/ 67 w 68"/>
                <a:gd name="T51" fmla="*/ 76 h 95"/>
                <a:gd name="T52" fmla="*/ 61 w 68"/>
                <a:gd name="T53" fmla="*/ 65 h 95"/>
                <a:gd name="T54" fmla="*/ 53 w 68"/>
                <a:gd name="T55" fmla="*/ 57 h 95"/>
                <a:gd name="T56" fmla="*/ 50 w 68"/>
                <a:gd name="T57" fmla="*/ 54 h 95"/>
                <a:gd name="T58" fmla="*/ 45 w 68"/>
                <a:gd name="T59" fmla="*/ 2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95"/>
                <a:gd name="T92" fmla="*/ 68 w 68"/>
                <a:gd name="T93" fmla="*/ 95 h 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95">
                  <a:moveTo>
                    <a:pt x="45" y="2"/>
                  </a:moveTo>
                  <a:lnTo>
                    <a:pt x="43" y="2"/>
                  </a:lnTo>
                  <a:lnTo>
                    <a:pt x="41" y="1"/>
                  </a:lnTo>
                  <a:lnTo>
                    <a:pt x="37" y="0"/>
                  </a:lnTo>
                  <a:lnTo>
                    <a:pt x="33" y="0"/>
                  </a:lnTo>
                  <a:lnTo>
                    <a:pt x="27" y="0"/>
                  </a:lnTo>
                  <a:lnTo>
                    <a:pt x="21" y="2"/>
                  </a:lnTo>
                  <a:lnTo>
                    <a:pt x="14" y="5"/>
                  </a:lnTo>
                  <a:lnTo>
                    <a:pt x="7" y="11"/>
                  </a:lnTo>
                  <a:lnTo>
                    <a:pt x="0" y="27"/>
                  </a:lnTo>
                  <a:lnTo>
                    <a:pt x="2" y="44"/>
                  </a:lnTo>
                  <a:lnTo>
                    <a:pt x="8" y="57"/>
                  </a:lnTo>
                  <a:lnTo>
                    <a:pt x="11" y="62"/>
                  </a:lnTo>
                  <a:lnTo>
                    <a:pt x="11" y="64"/>
                  </a:lnTo>
                  <a:lnTo>
                    <a:pt x="13" y="71"/>
                  </a:lnTo>
                  <a:lnTo>
                    <a:pt x="20" y="79"/>
                  </a:lnTo>
                  <a:lnTo>
                    <a:pt x="30" y="86"/>
                  </a:lnTo>
                  <a:lnTo>
                    <a:pt x="37" y="89"/>
                  </a:lnTo>
                  <a:lnTo>
                    <a:pt x="43" y="92"/>
                  </a:lnTo>
                  <a:lnTo>
                    <a:pt x="50" y="94"/>
                  </a:lnTo>
                  <a:lnTo>
                    <a:pt x="55" y="95"/>
                  </a:lnTo>
                  <a:lnTo>
                    <a:pt x="59" y="95"/>
                  </a:lnTo>
                  <a:lnTo>
                    <a:pt x="63" y="93"/>
                  </a:lnTo>
                  <a:lnTo>
                    <a:pt x="66" y="90"/>
                  </a:lnTo>
                  <a:lnTo>
                    <a:pt x="68" y="86"/>
                  </a:lnTo>
                  <a:lnTo>
                    <a:pt x="67" y="76"/>
                  </a:lnTo>
                  <a:lnTo>
                    <a:pt x="61" y="65"/>
                  </a:lnTo>
                  <a:lnTo>
                    <a:pt x="53" y="57"/>
                  </a:lnTo>
                  <a:lnTo>
                    <a:pt x="50" y="54"/>
                  </a:lnTo>
                  <a:lnTo>
                    <a:pt x="45" y="2"/>
                  </a:lnTo>
                  <a:close/>
                </a:path>
              </a:pathLst>
            </a:custGeom>
            <a:solidFill>
              <a:srgbClr val="F2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5" name="Freeform 14"/>
            <p:cNvSpPr>
              <a:spLocks/>
            </p:cNvSpPr>
            <p:nvPr/>
          </p:nvSpPr>
          <p:spPr bwMode="auto">
            <a:xfrm>
              <a:off x="4828" y="2339"/>
              <a:ext cx="262" cy="356"/>
            </a:xfrm>
            <a:custGeom>
              <a:avLst/>
              <a:gdLst>
                <a:gd name="T0" fmla="*/ 211 w 262"/>
                <a:gd name="T1" fmla="*/ 63 h 356"/>
                <a:gd name="T2" fmla="*/ 202 w 262"/>
                <a:gd name="T3" fmla="*/ 42 h 356"/>
                <a:gd name="T4" fmla="*/ 196 w 262"/>
                <a:gd name="T5" fmla="*/ 34 h 356"/>
                <a:gd name="T6" fmla="*/ 193 w 262"/>
                <a:gd name="T7" fmla="*/ 33 h 356"/>
                <a:gd name="T8" fmla="*/ 192 w 262"/>
                <a:gd name="T9" fmla="*/ 34 h 356"/>
                <a:gd name="T10" fmla="*/ 190 w 262"/>
                <a:gd name="T11" fmla="*/ 32 h 356"/>
                <a:gd name="T12" fmla="*/ 185 w 262"/>
                <a:gd name="T13" fmla="*/ 26 h 356"/>
                <a:gd name="T14" fmla="*/ 179 w 262"/>
                <a:gd name="T15" fmla="*/ 15 h 356"/>
                <a:gd name="T16" fmla="*/ 170 w 262"/>
                <a:gd name="T17" fmla="*/ 0 h 356"/>
                <a:gd name="T18" fmla="*/ 172 w 262"/>
                <a:gd name="T19" fmla="*/ 17 h 356"/>
                <a:gd name="T20" fmla="*/ 172 w 262"/>
                <a:gd name="T21" fmla="*/ 36 h 356"/>
                <a:gd name="T22" fmla="*/ 169 w 262"/>
                <a:gd name="T23" fmla="*/ 54 h 356"/>
                <a:gd name="T24" fmla="*/ 163 w 262"/>
                <a:gd name="T25" fmla="*/ 69 h 356"/>
                <a:gd name="T26" fmla="*/ 155 w 262"/>
                <a:gd name="T27" fmla="*/ 84 h 356"/>
                <a:gd name="T28" fmla="*/ 143 w 262"/>
                <a:gd name="T29" fmla="*/ 95 h 356"/>
                <a:gd name="T30" fmla="*/ 130 w 262"/>
                <a:gd name="T31" fmla="*/ 102 h 356"/>
                <a:gd name="T32" fmla="*/ 113 w 262"/>
                <a:gd name="T33" fmla="*/ 104 h 356"/>
                <a:gd name="T34" fmla="*/ 123 w 262"/>
                <a:gd name="T35" fmla="*/ 140 h 356"/>
                <a:gd name="T36" fmla="*/ 122 w 262"/>
                <a:gd name="T37" fmla="*/ 174 h 356"/>
                <a:gd name="T38" fmla="*/ 113 w 262"/>
                <a:gd name="T39" fmla="*/ 208 h 356"/>
                <a:gd name="T40" fmla="*/ 99 w 262"/>
                <a:gd name="T41" fmla="*/ 240 h 356"/>
                <a:gd name="T42" fmla="*/ 79 w 262"/>
                <a:gd name="T43" fmla="*/ 272 h 356"/>
                <a:gd name="T44" fmla="*/ 54 w 262"/>
                <a:gd name="T45" fmla="*/ 301 h 356"/>
                <a:gd name="T46" fmla="*/ 28 w 262"/>
                <a:gd name="T47" fmla="*/ 327 h 356"/>
                <a:gd name="T48" fmla="*/ 0 w 262"/>
                <a:gd name="T49" fmla="*/ 349 h 356"/>
                <a:gd name="T50" fmla="*/ 0 w 262"/>
                <a:gd name="T51" fmla="*/ 349 h 356"/>
                <a:gd name="T52" fmla="*/ 0 w 262"/>
                <a:gd name="T53" fmla="*/ 349 h 356"/>
                <a:gd name="T54" fmla="*/ 0 w 262"/>
                <a:gd name="T55" fmla="*/ 349 h 356"/>
                <a:gd name="T56" fmla="*/ 0 w 262"/>
                <a:gd name="T57" fmla="*/ 350 h 356"/>
                <a:gd name="T58" fmla="*/ 8 w 262"/>
                <a:gd name="T59" fmla="*/ 347 h 356"/>
                <a:gd name="T60" fmla="*/ 14 w 262"/>
                <a:gd name="T61" fmla="*/ 344 h 356"/>
                <a:gd name="T62" fmla="*/ 19 w 262"/>
                <a:gd name="T63" fmla="*/ 341 h 356"/>
                <a:gd name="T64" fmla="*/ 23 w 262"/>
                <a:gd name="T65" fmla="*/ 338 h 356"/>
                <a:gd name="T66" fmla="*/ 41 w 262"/>
                <a:gd name="T67" fmla="*/ 356 h 356"/>
                <a:gd name="T68" fmla="*/ 46 w 262"/>
                <a:gd name="T69" fmla="*/ 350 h 356"/>
                <a:gd name="T70" fmla="*/ 61 w 262"/>
                <a:gd name="T71" fmla="*/ 335 h 356"/>
                <a:gd name="T72" fmla="*/ 84 w 262"/>
                <a:gd name="T73" fmla="*/ 313 h 356"/>
                <a:gd name="T74" fmla="*/ 110 w 262"/>
                <a:gd name="T75" fmla="*/ 288 h 356"/>
                <a:gd name="T76" fmla="*/ 138 w 262"/>
                <a:gd name="T77" fmla="*/ 261 h 356"/>
                <a:gd name="T78" fmla="*/ 165 w 262"/>
                <a:gd name="T79" fmla="*/ 235 h 356"/>
                <a:gd name="T80" fmla="*/ 189 w 262"/>
                <a:gd name="T81" fmla="*/ 213 h 356"/>
                <a:gd name="T82" fmla="*/ 206 w 262"/>
                <a:gd name="T83" fmla="*/ 199 h 356"/>
                <a:gd name="T84" fmla="*/ 218 w 262"/>
                <a:gd name="T85" fmla="*/ 190 h 356"/>
                <a:gd name="T86" fmla="*/ 228 w 262"/>
                <a:gd name="T87" fmla="*/ 181 h 356"/>
                <a:gd name="T88" fmla="*/ 238 w 262"/>
                <a:gd name="T89" fmla="*/ 174 h 356"/>
                <a:gd name="T90" fmla="*/ 246 w 262"/>
                <a:gd name="T91" fmla="*/ 169 h 356"/>
                <a:gd name="T92" fmla="*/ 252 w 262"/>
                <a:gd name="T93" fmla="*/ 166 h 356"/>
                <a:gd name="T94" fmla="*/ 257 w 262"/>
                <a:gd name="T95" fmla="*/ 163 h 356"/>
                <a:gd name="T96" fmla="*/ 260 w 262"/>
                <a:gd name="T97" fmla="*/ 161 h 356"/>
                <a:gd name="T98" fmla="*/ 262 w 262"/>
                <a:gd name="T99" fmla="*/ 161 h 356"/>
                <a:gd name="T100" fmla="*/ 259 w 262"/>
                <a:gd name="T101" fmla="*/ 157 h 356"/>
                <a:gd name="T102" fmla="*/ 255 w 262"/>
                <a:gd name="T103" fmla="*/ 151 h 356"/>
                <a:gd name="T104" fmla="*/ 249 w 262"/>
                <a:gd name="T105" fmla="*/ 140 h 356"/>
                <a:gd name="T106" fmla="*/ 241 w 262"/>
                <a:gd name="T107" fmla="*/ 126 h 356"/>
                <a:gd name="T108" fmla="*/ 232 w 262"/>
                <a:gd name="T109" fmla="*/ 111 h 356"/>
                <a:gd name="T110" fmla="*/ 224 w 262"/>
                <a:gd name="T111" fmla="*/ 94 h 356"/>
                <a:gd name="T112" fmla="*/ 217 w 262"/>
                <a:gd name="T113" fmla="*/ 78 h 356"/>
                <a:gd name="T114" fmla="*/ 211 w 262"/>
                <a:gd name="T115" fmla="*/ 63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2"/>
                <a:gd name="T175" fmla="*/ 0 h 356"/>
                <a:gd name="T176" fmla="*/ 262 w 262"/>
                <a:gd name="T177" fmla="*/ 356 h 3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2" h="356">
                  <a:moveTo>
                    <a:pt x="211" y="63"/>
                  </a:moveTo>
                  <a:lnTo>
                    <a:pt x="202" y="42"/>
                  </a:lnTo>
                  <a:lnTo>
                    <a:pt x="196" y="34"/>
                  </a:lnTo>
                  <a:lnTo>
                    <a:pt x="193" y="33"/>
                  </a:lnTo>
                  <a:lnTo>
                    <a:pt x="192" y="34"/>
                  </a:lnTo>
                  <a:lnTo>
                    <a:pt x="190" y="32"/>
                  </a:lnTo>
                  <a:lnTo>
                    <a:pt x="185" y="26"/>
                  </a:lnTo>
                  <a:lnTo>
                    <a:pt x="179" y="15"/>
                  </a:lnTo>
                  <a:lnTo>
                    <a:pt x="170" y="0"/>
                  </a:lnTo>
                  <a:lnTo>
                    <a:pt x="172" y="17"/>
                  </a:lnTo>
                  <a:lnTo>
                    <a:pt x="172" y="36"/>
                  </a:lnTo>
                  <a:lnTo>
                    <a:pt x="169" y="54"/>
                  </a:lnTo>
                  <a:lnTo>
                    <a:pt x="163" y="69"/>
                  </a:lnTo>
                  <a:lnTo>
                    <a:pt x="155" y="84"/>
                  </a:lnTo>
                  <a:lnTo>
                    <a:pt x="143" y="95"/>
                  </a:lnTo>
                  <a:lnTo>
                    <a:pt x="130" y="102"/>
                  </a:lnTo>
                  <a:lnTo>
                    <a:pt x="113" y="104"/>
                  </a:lnTo>
                  <a:lnTo>
                    <a:pt x="123" y="140"/>
                  </a:lnTo>
                  <a:lnTo>
                    <a:pt x="122" y="174"/>
                  </a:lnTo>
                  <a:lnTo>
                    <a:pt x="113" y="208"/>
                  </a:lnTo>
                  <a:lnTo>
                    <a:pt x="99" y="240"/>
                  </a:lnTo>
                  <a:lnTo>
                    <a:pt x="79" y="272"/>
                  </a:lnTo>
                  <a:lnTo>
                    <a:pt x="54" y="301"/>
                  </a:lnTo>
                  <a:lnTo>
                    <a:pt x="28" y="327"/>
                  </a:lnTo>
                  <a:lnTo>
                    <a:pt x="0" y="349"/>
                  </a:lnTo>
                  <a:lnTo>
                    <a:pt x="0" y="350"/>
                  </a:lnTo>
                  <a:lnTo>
                    <a:pt x="8" y="347"/>
                  </a:lnTo>
                  <a:lnTo>
                    <a:pt x="14" y="344"/>
                  </a:lnTo>
                  <a:lnTo>
                    <a:pt x="19" y="341"/>
                  </a:lnTo>
                  <a:lnTo>
                    <a:pt x="23" y="338"/>
                  </a:lnTo>
                  <a:lnTo>
                    <a:pt x="41" y="356"/>
                  </a:lnTo>
                  <a:lnTo>
                    <a:pt x="46" y="350"/>
                  </a:lnTo>
                  <a:lnTo>
                    <a:pt x="61" y="335"/>
                  </a:lnTo>
                  <a:lnTo>
                    <a:pt x="84" y="313"/>
                  </a:lnTo>
                  <a:lnTo>
                    <a:pt x="110" y="288"/>
                  </a:lnTo>
                  <a:lnTo>
                    <a:pt x="138" y="261"/>
                  </a:lnTo>
                  <a:lnTo>
                    <a:pt x="165" y="235"/>
                  </a:lnTo>
                  <a:lnTo>
                    <a:pt x="189" y="213"/>
                  </a:lnTo>
                  <a:lnTo>
                    <a:pt x="206" y="199"/>
                  </a:lnTo>
                  <a:lnTo>
                    <a:pt x="218" y="190"/>
                  </a:lnTo>
                  <a:lnTo>
                    <a:pt x="228" y="181"/>
                  </a:lnTo>
                  <a:lnTo>
                    <a:pt x="238" y="174"/>
                  </a:lnTo>
                  <a:lnTo>
                    <a:pt x="246" y="169"/>
                  </a:lnTo>
                  <a:lnTo>
                    <a:pt x="252" y="166"/>
                  </a:lnTo>
                  <a:lnTo>
                    <a:pt x="257" y="163"/>
                  </a:lnTo>
                  <a:lnTo>
                    <a:pt x="260" y="161"/>
                  </a:lnTo>
                  <a:lnTo>
                    <a:pt x="262" y="161"/>
                  </a:lnTo>
                  <a:lnTo>
                    <a:pt x="259" y="157"/>
                  </a:lnTo>
                  <a:lnTo>
                    <a:pt x="255" y="151"/>
                  </a:lnTo>
                  <a:lnTo>
                    <a:pt x="249" y="140"/>
                  </a:lnTo>
                  <a:lnTo>
                    <a:pt x="241" y="126"/>
                  </a:lnTo>
                  <a:lnTo>
                    <a:pt x="232" y="111"/>
                  </a:lnTo>
                  <a:lnTo>
                    <a:pt x="224" y="94"/>
                  </a:lnTo>
                  <a:lnTo>
                    <a:pt x="217" y="78"/>
                  </a:lnTo>
                  <a:lnTo>
                    <a:pt x="211" y="63"/>
                  </a:lnTo>
                  <a:close/>
                </a:path>
              </a:pathLst>
            </a:custGeom>
            <a:solidFill>
              <a:srgbClr val="EF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6" name="Freeform 15"/>
            <p:cNvSpPr>
              <a:spLocks/>
            </p:cNvSpPr>
            <p:nvPr/>
          </p:nvSpPr>
          <p:spPr bwMode="auto">
            <a:xfrm>
              <a:off x="4537" y="2241"/>
              <a:ext cx="463" cy="459"/>
            </a:xfrm>
            <a:custGeom>
              <a:avLst/>
              <a:gdLst>
                <a:gd name="T0" fmla="*/ 434 w 463"/>
                <a:gd name="T1" fmla="*/ 193 h 459"/>
                <a:gd name="T2" fmla="*/ 460 w 463"/>
                <a:gd name="T3" fmla="*/ 152 h 459"/>
                <a:gd name="T4" fmla="*/ 461 w 463"/>
                <a:gd name="T5" fmla="*/ 98 h 459"/>
                <a:gd name="T6" fmla="*/ 459 w 463"/>
                <a:gd name="T7" fmla="*/ 97 h 459"/>
                <a:gd name="T8" fmla="*/ 457 w 463"/>
                <a:gd name="T9" fmla="*/ 89 h 459"/>
                <a:gd name="T10" fmla="*/ 452 w 463"/>
                <a:gd name="T11" fmla="*/ 73 h 459"/>
                <a:gd name="T12" fmla="*/ 451 w 463"/>
                <a:gd name="T13" fmla="*/ 71 h 459"/>
                <a:gd name="T14" fmla="*/ 452 w 463"/>
                <a:gd name="T15" fmla="*/ 73 h 459"/>
                <a:gd name="T16" fmla="*/ 446 w 463"/>
                <a:gd name="T17" fmla="*/ 58 h 459"/>
                <a:gd name="T18" fmla="*/ 429 w 463"/>
                <a:gd name="T19" fmla="*/ 39 h 459"/>
                <a:gd name="T20" fmla="*/ 401 w 463"/>
                <a:gd name="T21" fmla="*/ 36 h 459"/>
                <a:gd name="T22" fmla="*/ 388 w 463"/>
                <a:gd name="T23" fmla="*/ 40 h 459"/>
                <a:gd name="T24" fmla="*/ 365 w 463"/>
                <a:gd name="T25" fmla="*/ 62 h 459"/>
                <a:gd name="T26" fmla="*/ 358 w 463"/>
                <a:gd name="T27" fmla="*/ 98 h 459"/>
                <a:gd name="T28" fmla="*/ 358 w 463"/>
                <a:gd name="T29" fmla="*/ 125 h 459"/>
                <a:gd name="T30" fmla="*/ 367 w 463"/>
                <a:gd name="T31" fmla="*/ 157 h 459"/>
                <a:gd name="T32" fmla="*/ 336 w 463"/>
                <a:gd name="T33" fmla="*/ 179 h 459"/>
                <a:gd name="T34" fmla="*/ 322 w 463"/>
                <a:gd name="T35" fmla="*/ 155 h 459"/>
                <a:gd name="T36" fmla="*/ 307 w 463"/>
                <a:gd name="T37" fmla="*/ 127 h 459"/>
                <a:gd name="T38" fmla="*/ 299 w 463"/>
                <a:gd name="T39" fmla="*/ 111 h 459"/>
                <a:gd name="T40" fmla="*/ 284 w 463"/>
                <a:gd name="T41" fmla="*/ 92 h 459"/>
                <a:gd name="T42" fmla="*/ 265 w 463"/>
                <a:gd name="T43" fmla="*/ 76 h 459"/>
                <a:gd name="T44" fmla="*/ 241 w 463"/>
                <a:gd name="T45" fmla="*/ 57 h 459"/>
                <a:gd name="T46" fmla="*/ 217 w 463"/>
                <a:gd name="T47" fmla="*/ 33 h 459"/>
                <a:gd name="T48" fmla="*/ 203 w 463"/>
                <a:gd name="T49" fmla="*/ 13 h 459"/>
                <a:gd name="T50" fmla="*/ 175 w 463"/>
                <a:gd name="T51" fmla="*/ 1 h 459"/>
                <a:gd name="T52" fmla="*/ 139 w 463"/>
                <a:gd name="T53" fmla="*/ 4 h 459"/>
                <a:gd name="T54" fmla="*/ 108 w 463"/>
                <a:gd name="T55" fmla="*/ 20 h 459"/>
                <a:gd name="T56" fmla="*/ 88 w 463"/>
                <a:gd name="T57" fmla="*/ 29 h 459"/>
                <a:gd name="T58" fmla="*/ 67 w 463"/>
                <a:gd name="T59" fmla="*/ 34 h 459"/>
                <a:gd name="T60" fmla="*/ 58 w 463"/>
                <a:gd name="T61" fmla="*/ 30 h 459"/>
                <a:gd name="T62" fmla="*/ 32 w 463"/>
                <a:gd name="T63" fmla="*/ 39 h 459"/>
                <a:gd name="T64" fmla="*/ 2 w 463"/>
                <a:gd name="T65" fmla="*/ 45 h 459"/>
                <a:gd name="T66" fmla="*/ 2 w 463"/>
                <a:gd name="T67" fmla="*/ 115 h 459"/>
                <a:gd name="T68" fmla="*/ 25 w 463"/>
                <a:gd name="T69" fmla="*/ 183 h 459"/>
                <a:gd name="T70" fmla="*/ 44 w 463"/>
                <a:gd name="T71" fmla="*/ 205 h 459"/>
                <a:gd name="T72" fmla="*/ 73 w 463"/>
                <a:gd name="T73" fmla="*/ 211 h 459"/>
                <a:gd name="T74" fmla="*/ 79 w 463"/>
                <a:gd name="T75" fmla="*/ 245 h 459"/>
                <a:gd name="T76" fmla="*/ 85 w 463"/>
                <a:gd name="T77" fmla="*/ 320 h 459"/>
                <a:gd name="T78" fmla="*/ 91 w 463"/>
                <a:gd name="T79" fmla="*/ 335 h 459"/>
                <a:gd name="T80" fmla="*/ 116 w 463"/>
                <a:gd name="T81" fmla="*/ 338 h 459"/>
                <a:gd name="T82" fmla="*/ 130 w 463"/>
                <a:gd name="T83" fmla="*/ 338 h 459"/>
                <a:gd name="T84" fmla="*/ 134 w 463"/>
                <a:gd name="T85" fmla="*/ 338 h 459"/>
                <a:gd name="T86" fmla="*/ 151 w 463"/>
                <a:gd name="T87" fmla="*/ 361 h 459"/>
                <a:gd name="T88" fmla="*/ 165 w 463"/>
                <a:gd name="T89" fmla="*/ 374 h 459"/>
                <a:gd name="T90" fmla="*/ 175 w 463"/>
                <a:gd name="T91" fmla="*/ 376 h 459"/>
                <a:gd name="T92" fmla="*/ 175 w 463"/>
                <a:gd name="T93" fmla="*/ 395 h 459"/>
                <a:gd name="T94" fmla="*/ 189 w 463"/>
                <a:gd name="T95" fmla="*/ 404 h 459"/>
                <a:gd name="T96" fmla="*/ 190 w 463"/>
                <a:gd name="T97" fmla="*/ 436 h 459"/>
                <a:gd name="T98" fmla="*/ 220 w 463"/>
                <a:gd name="T99" fmla="*/ 458 h 459"/>
                <a:gd name="T100" fmla="*/ 251 w 463"/>
                <a:gd name="T101" fmla="*/ 458 h 459"/>
                <a:gd name="T102" fmla="*/ 282 w 463"/>
                <a:gd name="T103" fmla="*/ 452 h 459"/>
                <a:gd name="T104" fmla="*/ 291 w 463"/>
                <a:gd name="T105" fmla="*/ 447 h 459"/>
                <a:gd name="T106" fmla="*/ 319 w 463"/>
                <a:gd name="T107" fmla="*/ 425 h 459"/>
                <a:gd name="T108" fmla="*/ 390 w 463"/>
                <a:gd name="T109" fmla="*/ 338 h 459"/>
                <a:gd name="T110" fmla="*/ 414 w 463"/>
                <a:gd name="T111" fmla="*/ 238 h 4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3"/>
                <a:gd name="T169" fmla="*/ 0 h 459"/>
                <a:gd name="T170" fmla="*/ 463 w 463"/>
                <a:gd name="T171" fmla="*/ 459 h 4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3" h="459">
                  <a:moveTo>
                    <a:pt x="404" y="202"/>
                  </a:moveTo>
                  <a:lnTo>
                    <a:pt x="421" y="200"/>
                  </a:lnTo>
                  <a:lnTo>
                    <a:pt x="434" y="193"/>
                  </a:lnTo>
                  <a:lnTo>
                    <a:pt x="446" y="182"/>
                  </a:lnTo>
                  <a:lnTo>
                    <a:pt x="454" y="167"/>
                  </a:lnTo>
                  <a:lnTo>
                    <a:pt x="460" y="152"/>
                  </a:lnTo>
                  <a:lnTo>
                    <a:pt x="463" y="134"/>
                  </a:lnTo>
                  <a:lnTo>
                    <a:pt x="463" y="115"/>
                  </a:lnTo>
                  <a:lnTo>
                    <a:pt x="461" y="98"/>
                  </a:lnTo>
                  <a:lnTo>
                    <a:pt x="460" y="97"/>
                  </a:lnTo>
                  <a:lnTo>
                    <a:pt x="459" y="97"/>
                  </a:lnTo>
                  <a:lnTo>
                    <a:pt x="458" y="97"/>
                  </a:lnTo>
                  <a:lnTo>
                    <a:pt x="458" y="94"/>
                  </a:lnTo>
                  <a:lnTo>
                    <a:pt x="457" y="89"/>
                  </a:lnTo>
                  <a:lnTo>
                    <a:pt x="455" y="82"/>
                  </a:lnTo>
                  <a:lnTo>
                    <a:pt x="453" y="74"/>
                  </a:lnTo>
                  <a:lnTo>
                    <a:pt x="452" y="73"/>
                  </a:lnTo>
                  <a:lnTo>
                    <a:pt x="452" y="72"/>
                  </a:lnTo>
                  <a:lnTo>
                    <a:pt x="451" y="71"/>
                  </a:lnTo>
                  <a:lnTo>
                    <a:pt x="452" y="72"/>
                  </a:lnTo>
                  <a:lnTo>
                    <a:pt x="452" y="73"/>
                  </a:lnTo>
                  <a:lnTo>
                    <a:pt x="453" y="74"/>
                  </a:lnTo>
                  <a:lnTo>
                    <a:pt x="450" y="66"/>
                  </a:lnTo>
                  <a:lnTo>
                    <a:pt x="446" y="58"/>
                  </a:lnTo>
                  <a:lnTo>
                    <a:pt x="442" y="51"/>
                  </a:lnTo>
                  <a:lnTo>
                    <a:pt x="435" y="45"/>
                  </a:lnTo>
                  <a:lnTo>
                    <a:pt x="429" y="39"/>
                  </a:lnTo>
                  <a:lnTo>
                    <a:pt x="421" y="36"/>
                  </a:lnTo>
                  <a:lnTo>
                    <a:pt x="412" y="35"/>
                  </a:lnTo>
                  <a:lnTo>
                    <a:pt x="401" y="36"/>
                  </a:lnTo>
                  <a:lnTo>
                    <a:pt x="399" y="36"/>
                  </a:lnTo>
                  <a:lnTo>
                    <a:pt x="394" y="38"/>
                  </a:lnTo>
                  <a:lnTo>
                    <a:pt x="388" y="40"/>
                  </a:lnTo>
                  <a:lnTo>
                    <a:pt x="379" y="46"/>
                  </a:lnTo>
                  <a:lnTo>
                    <a:pt x="371" y="53"/>
                  </a:lnTo>
                  <a:lnTo>
                    <a:pt x="365" y="62"/>
                  </a:lnTo>
                  <a:lnTo>
                    <a:pt x="360" y="76"/>
                  </a:lnTo>
                  <a:lnTo>
                    <a:pt x="358" y="93"/>
                  </a:lnTo>
                  <a:lnTo>
                    <a:pt x="358" y="98"/>
                  </a:lnTo>
                  <a:lnTo>
                    <a:pt x="357" y="106"/>
                  </a:lnTo>
                  <a:lnTo>
                    <a:pt x="357" y="116"/>
                  </a:lnTo>
                  <a:lnTo>
                    <a:pt x="358" y="125"/>
                  </a:lnTo>
                  <a:lnTo>
                    <a:pt x="360" y="133"/>
                  </a:lnTo>
                  <a:lnTo>
                    <a:pt x="364" y="145"/>
                  </a:lnTo>
                  <a:lnTo>
                    <a:pt x="367" y="157"/>
                  </a:lnTo>
                  <a:lnTo>
                    <a:pt x="368" y="161"/>
                  </a:lnTo>
                  <a:lnTo>
                    <a:pt x="337" y="181"/>
                  </a:lnTo>
                  <a:lnTo>
                    <a:pt x="336" y="179"/>
                  </a:lnTo>
                  <a:lnTo>
                    <a:pt x="333" y="172"/>
                  </a:lnTo>
                  <a:lnTo>
                    <a:pt x="328" y="165"/>
                  </a:lnTo>
                  <a:lnTo>
                    <a:pt x="322" y="155"/>
                  </a:lnTo>
                  <a:lnTo>
                    <a:pt x="316" y="144"/>
                  </a:lnTo>
                  <a:lnTo>
                    <a:pt x="311" y="135"/>
                  </a:lnTo>
                  <a:lnTo>
                    <a:pt x="307" y="127"/>
                  </a:lnTo>
                  <a:lnTo>
                    <a:pt x="304" y="121"/>
                  </a:lnTo>
                  <a:lnTo>
                    <a:pt x="302" y="117"/>
                  </a:lnTo>
                  <a:lnTo>
                    <a:pt x="299" y="111"/>
                  </a:lnTo>
                  <a:lnTo>
                    <a:pt x="294" y="105"/>
                  </a:lnTo>
                  <a:lnTo>
                    <a:pt x="289" y="99"/>
                  </a:lnTo>
                  <a:lnTo>
                    <a:pt x="284" y="92"/>
                  </a:lnTo>
                  <a:lnTo>
                    <a:pt x="278" y="86"/>
                  </a:lnTo>
                  <a:lnTo>
                    <a:pt x="272" y="80"/>
                  </a:lnTo>
                  <a:lnTo>
                    <a:pt x="265" y="76"/>
                  </a:lnTo>
                  <a:lnTo>
                    <a:pt x="258" y="71"/>
                  </a:lnTo>
                  <a:lnTo>
                    <a:pt x="250" y="64"/>
                  </a:lnTo>
                  <a:lnTo>
                    <a:pt x="241" y="57"/>
                  </a:lnTo>
                  <a:lnTo>
                    <a:pt x="232" y="49"/>
                  </a:lnTo>
                  <a:lnTo>
                    <a:pt x="224" y="40"/>
                  </a:lnTo>
                  <a:lnTo>
                    <a:pt x="217" y="33"/>
                  </a:lnTo>
                  <a:lnTo>
                    <a:pt x="211" y="25"/>
                  </a:lnTo>
                  <a:lnTo>
                    <a:pt x="207" y="19"/>
                  </a:lnTo>
                  <a:lnTo>
                    <a:pt x="203" y="13"/>
                  </a:lnTo>
                  <a:lnTo>
                    <a:pt x="196" y="8"/>
                  </a:lnTo>
                  <a:lnTo>
                    <a:pt x="187" y="4"/>
                  </a:lnTo>
                  <a:lnTo>
                    <a:pt x="175" y="1"/>
                  </a:lnTo>
                  <a:lnTo>
                    <a:pt x="164" y="0"/>
                  </a:lnTo>
                  <a:lnTo>
                    <a:pt x="151" y="1"/>
                  </a:lnTo>
                  <a:lnTo>
                    <a:pt x="139" y="4"/>
                  </a:lnTo>
                  <a:lnTo>
                    <a:pt x="126" y="9"/>
                  </a:lnTo>
                  <a:lnTo>
                    <a:pt x="116" y="16"/>
                  </a:lnTo>
                  <a:lnTo>
                    <a:pt x="108" y="20"/>
                  </a:lnTo>
                  <a:lnTo>
                    <a:pt x="101" y="24"/>
                  </a:lnTo>
                  <a:lnTo>
                    <a:pt x="94" y="26"/>
                  </a:lnTo>
                  <a:lnTo>
                    <a:pt x="88" y="29"/>
                  </a:lnTo>
                  <a:lnTo>
                    <a:pt x="82" y="31"/>
                  </a:lnTo>
                  <a:lnTo>
                    <a:pt x="76" y="32"/>
                  </a:lnTo>
                  <a:lnTo>
                    <a:pt x="67" y="34"/>
                  </a:lnTo>
                  <a:lnTo>
                    <a:pt x="64" y="27"/>
                  </a:lnTo>
                  <a:lnTo>
                    <a:pt x="62" y="28"/>
                  </a:lnTo>
                  <a:lnTo>
                    <a:pt x="58" y="30"/>
                  </a:lnTo>
                  <a:lnTo>
                    <a:pt x="51" y="33"/>
                  </a:lnTo>
                  <a:lnTo>
                    <a:pt x="43" y="36"/>
                  </a:lnTo>
                  <a:lnTo>
                    <a:pt x="32" y="39"/>
                  </a:lnTo>
                  <a:lnTo>
                    <a:pt x="22" y="43"/>
                  </a:lnTo>
                  <a:lnTo>
                    <a:pt x="11" y="45"/>
                  </a:lnTo>
                  <a:lnTo>
                    <a:pt x="2" y="45"/>
                  </a:lnTo>
                  <a:lnTo>
                    <a:pt x="1" y="56"/>
                  </a:lnTo>
                  <a:lnTo>
                    <a:pt x="0" y="82"/>
                  </a:lnTo>
                  <a:lnTo>
                    <a:pt x="2" y="115"/>
                  </a:lnTo>
                  <a:lnTo>
                    <a:pt x="10" y="145"/>
                  </a:lnTo>
                  <a:lnTo>
                    <a:pt x="20" y="167"/>
                  </a:lnTo>
                  <a:lnTo>
                    <a:pt x="25" y="183"/>
                  </a:lnTo>
                  <a:lnTo>
                    <a:pt x="27" y="193"/>
                  </a:lnTo>
                  <a:lnTo>
                    <a:pt x="28" y="196"/>
                  </a:lnTo>
                  <a:lnTo>
                    <a:pt x="44" y="205"/>
                  </a:lnTo>
                  <a:lnTo>
                    <a:pt x="67" y="207"/>
                  </a:lnTo>
                  <a:lnTo>
                    <a:pt x="69" y="208"/>
                  </a:lnTo>
                  <a:lnTo>
                    <a:pt x="73" y="211"/>
                  </a:lnTo>
                  <a:lnTo>
                    <a:pt x="76" y="217"/>
                  </a:lnTo>
                  <a:lnTo>
                    <a:pt x="78" y="225"/>
                  </a:lnTo>
                  <a:lnTo>
                    <a:pt x="79" y="245"/>
                  </a:lnTo>
                  <a:lnTo>
                    <a:pt x="82" y="277"/>
                  </a:lnTo>
                  <a:lnTo>
                    <a:pt x="84" y="306"/>
                  </a:lnTo>
                  <a:lnTo>
                    <a:pt x="85" y="320"/>
                  </a:lnTo>
                  <a:lnTo>
                    <a:pt x="85" y="323"/>
                  </a:lnTo>
                  <a:lnTo>
                    <a:pt x="86" y="329"/>
                  </a:lnTo>
                  <a:lnTo>
                    <a:pt x="91" y="335"/>
                  </a:lnTo>
                  <a:lnTo>
                    <a:pt x="103" y="338"/>
                  </a:lnTo>
                  <a:lnTo>
                    <a:pt x="110" y="338"/>
                  </a:lnTo>
                  <a:lnTo>
                    <a:pt x="116" y="338"/>
                  </a:lnTo>
                  <a:lnTo>
                    <a:pt x="121" y="338"/>
                  </a:lnTo>
                  <a:lnTo>
                    <a:pt x="126" y="338"/>
                  </a:lnTo>
                  <a:lnTo>
                    <a:pt x="130" y="338"/>
                  </a:lnTo>
                  <a:lnTo>
                    <a:pt x="132" y="338"/>
                  </a:lnTo>
                  <a:lnTo>
                    <a:pt x="134" y="338"/>
                  </a:lnTo>
                  <a:lnTo>
                    <a:pt x="137" y="343"/>
                  </a:lnTo>
                  <a:lnTo>
                    <a:pt x="144" y="351"/>
                  </a:lnTo>
                  <a:lnTo>
                    <a:pt x="151" y="361"/>
                  </a:lnTo>
                  <a:lnTo>
                    <a:pt x="154" y="369"/>
                  </a:lnTo>
                  <a:lnTo>
                    <a:pt x="158" y="373"/>
                  </a:lnTo>
                  <a:lnTo>
                    <a:pt x="165" y="374"/>
                  </a:lnTo>
                  <a:lnTo>
                    <a:pt x="172" y="374"/>
                  </a:lnTo>
                  <a:lnTo>
                    <a:pt x="175" y="374"/>
                  </a:lnTo>
                  <a:lnTo>
                    <a:pt x="175" y="376"/>
                  </a:lnTo>
                  <a:lnTo>
                    <a:pt x="174" y="380"/>
                  </a:lnTo>
                  <a:lnTo>
                    <a:pt x="174" y="387"/>
                  </a:lnTo>
                  <a:lnTo>
                    <a:pt x="175" y="395"/>
                  </a:lnTo>
                  <a:lnTo>
                    <a:pt x="177" y="396"/>
                  </a:lnTo>
                  <a:lnTo>
                    <a:pt x="184" y="399"/>
                  </a:lnTo>
                  <a:lnTo>
                    <a:pt x="189" y="404"/>
                  </a:lnTo>
                  <a:lnTo>
                    <a:pt x="191" y="412"/>
                  </a:lnTo>
                  <a:lnTo>
                    <a:pt x="190" y="424"/>
                  </a:lnTo>
                  <a:lnTo>
                    <a:pt x="190" y="436"/>
                  </a:lnTo>
                  <a:lnTo>
                    <a:pt x="195" y="448"/>
                  </a:lnTo>
                  <a:lnTo>
                    <a:pt x="210" y="457"/>
                  </a:lnTo>
                  <a:lnTo>
                    <a:pt x="220" y="458"/>
                  </a:lnTo>
                  <a:lnTo>
                    <a:pt x="229" y="459"/>
                  </a:lnTo>
                  <a:lnTo>
                    <a:pt x="239" y="459"/>
                  </a:lnTo>
                  <a:lnTo>
                    <a:pt x="251" y="458"/>
                  </a:lnTo>
                  <a:lnTo>
                    <a:pt x="261" y="456"/>
                  </a:lnTo>
                  <a:lnTo>
                    <a:pt x="272" y="454"/>
                  </a:lnTo>
                  <a:lnTo>
                    <a:pt x="282" y="452"/>
                  </a:lnTo>
                  <a:lnTo>
                    <a:pt x="291" y="448"/>
                  </a:lnTo>
                  <a:lnTo>
                    <a:pt x="291" y="447"/>
                  </a:lnTo>
                  <a:lnTo>
                    <a:pt x="319" y="425"/>
                  </a:lnTo>
                  <a:lnTo>
                    <a:pt x="345" y="399"/>
                  </a:lnTo>
                  <a:lnTo>
                    <a:pt x="370" y="370"/>
                  </a:lnTo>
                  <a:lnTo>
                    <a:pt x="390" y="338"/>
                  </a:lnTo>
                  <a:lnTo>
                    <a:pt x="404" y="306"/>
                  </a:lnTo>
                  <a:lnTo>
                    <a:pt x="413" y="272"/>
                  </a:lnTo>
                  <a:lnTo>
                    <a:pt x="414" y="238"/>
                  </a:lnTo>
                  <a:lnTo>
                    <a:pt x="404" y="202"/>
                  </a:lnTo>
                  <a:close/>
                </a:path>
              </a:pathLst>
            </a:custGeom>
            <a:solidFill>
              <a:srgbClr val="FFC6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7" name="Freeform 16"/>
            <p:cNvSpPr>
              <a:spLocks/>
            </p:cNvSpPr>
            <p:nvPr/>
          </p:nvSpPr>
          <p:spPr bwMode="auto">
            <a:xfrm>
              <a:off x="3723" y="3245"/>
              <a:ext cx="652" cy="273"/>
            </a:xfrm>
            <a:custGeom>
              <a:avLst/>
              <a:gdLst>
                <a:gd name="T0" fmla="*/ 0 w 652"/>
                <a:gd name="T1" fmla="*/ 3 h 273"/>
                <a:gd name="T2" fmla="*/ 2 w 652"/>
                <a:gd name="T3" fmla="*/ 17 h 273"/>
                <a:gd name="T4" fmla="*/ 12 w 652"/>
                <a:gd name="T5" fmla="*/ 25 h 273"/>
                <a:gd name="T6" fmla="*/ 29 w 652"/>
                <a:gd name="T7" fmla="*/ 34 h 273"/>
                <a:gd name="T8" fmla="*/ 57 w 652"/>
                <a:gd name="T9" fmla="*/ 49 h 273"/>
                <a:gd name="T10" fmla="*/ 93 w 652"/>
                <a:gd name="T11" fmla="*/ 65 h 273"/>
                <a:gd name="T12" fmla="*/ 130 w 652"/>
                <a:gd name="T13" fmla="*/ 84 h 273"/>
                <a:gd name="T14" fmla="*/ 165 w 652"/>
                <a:gd name="T15" fmla="*/ 101 h 273"/>
                <a:gd name="T16" fmla="*/ 195 w 652"/>
                <a:gd name="T17" fmla="*/ 115 h 273"/>
                <a:gd name="T18" fmla="*/ 216 w 652"/>
                <a:gd name="T19" fmla="*/ 126 h 273"/>
                <a:gd name="T20" fmla="*/ 227 w 652"/>
                <a:gd name="T21" fmla="*/ 132 h 273"/>
                <a:gd name="T22" fmla="*/ 249 w 652"/>
                <a:gd name="T23" fmla="*/ 143 h 273"/>
                <a:gd name="T24" fmla="*/ 282 w 652"/>
                <a:gd name="T25" fmla="*/ 159 h 273"/>
                <a:gd name="T26" fmla="*/ 322 w 652"/>
                <a:gd name="T27" fmla="*/ 180 h 273"/>
                <a:gd name="T28" fmla="*/ 363 w 652"/>
                <a:gd name="T29" fmla="*/ 201 h 273"/>
                <a:gd name="T30" fmla="*/ 404 w 652"/>
                <a:gd name="T31" fmla="*/ 222 h 273"/>
                <a:gd name="T32" fmla="*/ 438 w 652"/>
                <a:gd name="T33" fmla="*/ 242 h 273"/>
                <a:gd name="T34" fmla="*/ 462 w 652"/>
                <a:gd name="T35" fmla="*/ 256 h 273"/>
                <a:gd name="T36" fmla="*/ 475 w 652"/>
                <a:gd name="T37" fmla="*/ 266 h 273"/>
                <a:gd name="T38" fmla="*/ 496 w 652"/>
                <a:gd name="T39" fmla="*/ 271 h 273"/>
                <a:gd name="T40" fmla="*/ 524 w 652"/>
                <a:gd name="T41" fmla="*/ 273 h 273"/>
                <a:gd name="T42" fmla="*/ 555 w 652"/>
                <a:gd name="T43" fmla="*/ 273 h 273"/>
                <a:gd name="T44" fmla="*/ 587 w 652"/>
                <a:gd name="T45" fmla="*/ 271 h 273"/>
                <a:gd name="T46" fmla="*/ 615 w 652"/>
                <a:gd name="T47" fmla="*/ 269 h 273"/>
                <a:gd name="T48" fmla="*/ 638 w 652"/>
                <a:gd name="T49" fmla="*/ 267 h 273"/>
                <a:gd name="T50" fmla="*/ 650 w 652"/>
                <a:gd name="T51" fmla="*/ 265 h 273"/>
                <a:gd name="T52" fmla="*/ 649 w 652"/>
                <a:gd name="T53" fmla="*/ 263 h 273"/>
                <a:gd name="T54" fmla="*/ 625 w 652"/>
                <a:gd name="T55" fmla="*/ 250 h 273"/>
                <a:gd name="T56" fmla="*/ 583 w 652"/>
                <a:gd name="T57" fmla="*/ 228 h 273"/>
                <a:gd name="T58" fmla="*/ 528 w 652"/>
                <a:gd name="T59" fmla="*/ 199 h 273"/>
                <a:gd name="T60" fmla="*/ 466 w 652"/>
                <a:gd name="T61" fmla="*/ 166 h 273"/>
                <a:gd name="T62" fmla="*/ 400 w 652"/>
                <a:gd name="T63" fmla="*/ 133 h 273"/>
                <a:gd name="T64" fmla="*/ 339 w 652"/>
                <a:gd name="T65" fmla="*/ 102 h 273"/>
                <a:gd name="T66" fmla="*/ 287 w 652"/>
                <a:gd name="T67" fmla="*/ 76 h 273"/>
                <a:gd name="T68" fmla="*/ 256 w 652"/>
                <a:gd name="T69" fmla="*/ 60 h 273"/>
                <a:gd name="T70" fmla="*/ 228 w 652"/>
                <a:gd name="T71" fmla="*/ 50 h 273"/>
                <a:gd name="T72" fmla="*/ 195 w 652"/>
                <a:gd name="T73" fmla="*/ 39 h 273"/>
                <a:gd name="T74" fmla="*/ 158 w 652"/>
                <a:gd name="T75" fmla="*/ 28 h 273"/>
                <a:gd name="T76" fmla="*/ 118 w 652"/>
                <a:gd name="T77" fmla="*/ 19 h 273"/>
                <a:gd name="T78" fmla="*/ 80 w 652"/>
                <a:gd name="T79" fmla="*/ 10 h 273"/>
                <a:gd name="T80" fmla="*/ 45 w 652"/>
                <a:gd name="T81" fmla="*/ 4 h 273"/>
                <a:gd name="T82" fmla="*/ 14 w 652"/>
                <a:gd name="T83" fmla="*/ 0 h 2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2"/>
                <a:gd name="T127" fmla="*/ 0 h 273"/>
                <a:gd name="T128" fmla="*/ 652 w 652"/>
                <a:gd name="T129" fmla="*/ 273 h 2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2" h="273">
                  <a:moveTo>
                    <a:pt x="0" y="0"/>
                  </a:moveTo>
                  <a:lnTo>
                    <a:pt x="0" y="3"/>
                  </a:lnTo>
                  <a:lnTo>
                    <a:pt x="0" y="9"/>
                  </a:lnTo>
                  <a:lnTo>
                    <a:pt x="2" y="17"/>
                  </a:lnTo>
                  <a:lnTo>
                    <a:pt x="8" y="23"/>
                  </a:lnTo>
                  <a:lnTo>
                    <a:pt x="12" y="25"/>
                  </a:lnTo>
                  <a:lnTo>
                    <a:pt x="19" y="29"/>
                  </a:lnTo>
                  <a:lnTo>
                    <a:pt x="29" y="34"/>
                  </a:lnTo>
                  <a:lnTo>
                    <a:pt x="43" y="40"/>
                  </a:lnTo>
                  <a:lnTo>
                    <a:pt x="57" y="49"/>
                  </a:lnTo>
                  <a:lnTo>
                    <a:pt x="75" y="57"/>
                  </a:lnTo>
                  <a:lnTo>
                    <a:pt x="93" y="65"/>
                  </a:lnTo>
                  <a:lnTo>
                    <a:pt x="111" y="75"/>
                  </a:lnTo>
                  <a:lnTo>
                    <a:pt x="130" y="84"/>
                  </a:lnTo>
                  <a:lnTo>
                    <a:pt x="148" y="92"/>
                  </a:lnTo>
                  <a:lnTo>
                    <a:pt x="165" y="101"/>
                  </a:lnTo>
                  <a:lnTo>
                    <a:pt x="181" y="109"/>
                  </a:lnTo>
                  <a:lnTo>
                    <a:pt x="195" y="115"/>
                  </a:lnTo>
                  <a:lnTo>
                    <a:pt x="207" y="121"/>
                  </a:lnTo>
                  <a:lnTo>
                    <a:pt x="216" y="126"/>
                  </a:lnTo>
                  <a:lnTo>
                    <a:pt x="221" y="129"/>
                  </a:lnTo>
                  <a:lnTo>
                    <a:pt x="227" y="132"/>
                  </a:lnTo>
                  <a:lnTo>
                    <a:pt x="237" y="136"/>
                  </a:lnTo>
                  <a:lnTo>
                    <a:pt x="249" y="143"/>
                  </a:lnTo>
                  <a:lnTo>
                    <a:pt x="265" y="150"/>
                  </a:lnTo>
                  <a:lnTo>
                    <a:pt x="282" y="159"/>
                  </a:lnTo>
                  <a:lnTo>
                    <a:pt x="302" y="169"/>
                  </a:lnTo>
                  <a:lnTo>
                    <a:pt x="322" y="180"/>
                  </a:lnTo>
                  <a:lnTo>
                    <a:pt x="342" y="190"/>
                  </a:lnTo>
                  <a:lnTo>
                    <a:pt x="363" y="201"/>
                  </a:lnTo>
                  <a:lnTo>
                    <a:pt x="384" y="212"/>
                  </a:lnTo>
                  <a:lnTo>
                    <a:pt x="404" y="222"/>
                  </a:lnTo>
                  <a:lnTo>
                    <a:pt x="422" y="232"/>
                  </a:lnTo>
                  <a:lnTo>
                    <a:pt x="438" y="242"/>
                  </a:lnTo>
                  <a:lnTo>
                    <a:pt x="451" y="249"/>
                  </a:lnTo>
                  <a:lnTo>
                    <a:pt x="462" y="256"/>
                  </a:lnTo>
                  <a:lnTo>
                    <a:pt x="469" y="262"/>
                  </a:lnTo>
                  <a:lnTo>
                    <a:pt x="475" y="266"/>
                  </a:lnTo>
                  <a:lnTo>
                    <a:pt x="484" y="269"/>
                  </a:lnTo>
                  <a:lnTo>
                    <a:pt x="496" y="271"/>
                  </a:lnTo>
                  <a:lnTo>
                    <a:pt x="509" y="272"/>
                  </a:lnTo>
                  <a:lnTo>
                    <a:pt x="524" y="273"/>
                  </a:lnTo>
                  <a:lnTo>
                    <a:pt x="539" y="273"/>
                  </a:lnTo>
                  <a:lnTo>
                    <a:pt x="555" y="273"/>
                  </a:lnTo>
                  <a:lnTo>
                    <a:pt x="571" y="272"/>
                  </a:lnTo>
                  <a:lnTo>
                    <a:pt x="587" y="271"/>
                  </a:lnTo>
                  <a:lnTo>
                    <a:pt x="602" y="270"/>
                  </a:lnTo>
                  <a:lnTo>
                    <a:pt x="615" y="269"/>
                  </a:lnTo>
                  <a:lnTo>
                    <a:pt x="627" y="268"/>
                  </a:lnTo>
                  <a:lnTo>
                    <a:pt x="638" y="267"/>
                  </a:lnTo>
                  <a:lnTo>
                    <a:pt x="646" y="266"/>
                  </a:lnTo>
                  <a:lnTo>
                    <a:pt x="650" y="265"/>
                  </a:lnTo>
                  <a:lnTo>
                    <a:pt x="652" y="265"/>
                  </a:lnTo>
                  <a:lnTo>
                    <a:pt x="649" y="263"/>
                  </a:lnTo>
                  <a:lnTo>
                    <a:pt x="640" y="258"/>
                  </a:lnTo>
                  <a:lnTo>
                    <a:pt x="625" y="250"/>
                  </a:lnTo>
                  <a:lnTo>
                    <a:pt x="607" y="240"/>
                  </a:lnTo>
                  <a:lnTo>
                    <a:pt x="583" y="228"/>
                  </a:lnTo>
                  <a:lnTo>
                    <a:pt x="557" y="214"/>
                  </a:lnTo>
                  <a:lnTo>
                    <a:pt x="528" y="199"/>
                  </a:lnTo>
                  <a:lnTo>
                    <a:pt x="497" y="183"/>
                  </a:lnTo>
                  <a:lnTo>
                    <a:pt x="466" y="166"/>
                  </a:lnTo>
                  <a:lnTo>
                    <a:pt x="433" y="149"/>
                  </a:lnTo>
                  <a:lnTo>
                    <a:pt x="400" y="133"/>
                  </a:lnTo>
                  <a:lnTo>
                    <a:pt x="369" y="116"/>
                  </a:lnTo>
                  <a:lnTo>
                    <a:pt x="339" y="102"/>
                  </a:lnTo>
                  <a:lnTo>
                    <a:pt x="312" y="87"/>
                  </a:lnTo>
                  <a:lnTo>
                    <a:pt x="287" y="76"/>
                  </a:lnTo>
                  <a:lnTo>
                    <a:pt x="267" y="65"/>
                  </a:lnTo>
                  <a:lnTo>
                    <a:pt x="256" y="60"/>
                  </a:lnTo>
                  <a:lnTo>
                    <a:pt x="243" y="55"/>
                  </a:lnTo>
                  <a:lnTo>
                    <a:pt x="228" y="50"/>
                  </a:lnTo>
                  <a:lnTo>
                    <a:pt x="213" y="45"/>
                  </a:lnTo>
                  <a:lnTo>
                    <a:pt x="195" y="39"/>
                  </a:lnTo>
                  <a:lnTo>
                    <a:pt x="177" y="34"/>
                  </a:lnTo>
                  <a:lnTo>
                    <a:pt x="158" y="28"/>
                  </a:lnTo>
                  <a:lnTo>
                    <a:pt x="138" y="23"/>
                  </a:lnTo>
                  <a:lnTo>
                    <a:pt x="118" y="19"/>
                  </a:lnTo>
                  <a:lnTo>
                    <a:pt x="100" y="14"/>
                  </a:lnTo>
                  <a:lnTo>
                    <a:pt x="80" y="10"/>
                  </a:lnTo>
                  <a:lnTo>
                    <a:pt x="61" y="6"/>
                  </a:lnTo>
                  <a:lnTo>
                    <a:pt x="45" y="4"/>
                  </a:lnTo>
                  <a:lnTo>
                    <a:pt x="28" y="2"/>
                  </a:lnTo>
                  <a:lnTo>
                    <a:pt x="14" y="0"/>
                  </a:lnTo>
                  <a:lnTo>
                    <a:pt x="0" y="0"/>
                  </a:lnTo>
                  <a:close/>
                </a:path>
              </a:pathLst>
            </a:custGeom>
            <a:solidFill>
              <a:srgbClr val="AAA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8" name="Freeform 17"/>
            <p:cNvSpPr>
              <a:spLocks/>
            </p:cNvSpPr>
            <p:nvPr/>
          </p:nvSpPr>
          <p:spPr bwMode="auto">
            <a:xfrm>
              <a:off x="4668" y="2695"/>
              <a:ext cx="226" cy="559"/>
            </a:xfrm>
            <a:custGeom>
              <a:avLst/>
              <a:gdLst>
                <a:gd name="T0" fmla="*/ 202 w 226"/>
                <a:gd name="T1" fmla="*/ 0 h 559"/>
                <a:gd name="T2" fmla="*/ 197 w 226"/>
                <a:gd name="T3" fmla="*/ 3 h 559"/>
                <a:gd name="T4" fmla="*/ 189 w 226"/>
                <a:gd name="T5" fmla="*/ 18 h 559"/>
                <a:gd name="T6" fmla="*/ 181 w 226"/>
                <a:gd name="T7" fmla="*/ 37 h 559"/>
                <a:gd name="T8" fmla="*/ 177 w 226"/>
                <a:gd name="T9" fmla="*/ 50 h 559"/>
                <a:gd name="T10" fmla="*/ 172 w 226"/>
                <a:gd name="T11" fmla="*/ 72 h 559"/>
                <a:gd name="T12" fmla="*/ 163 w 226"/>
                <a:gd name="T13" fmla="*/ 98 h 559"/>
                <a:gd name="T14" fmla="*/ 156 w 226"/>
                <a:gd name="T15" fmla="*/ 120 h 559"/>
                <a:gd name="T16" fmla="*/ 153 w 226"/>
                <a:gd name="T17" fmla="*/ 129 h 559"/>
                <a:gd name="T18" fmla="*/ 150 w 226"/>
                <a:gd name="T19" fmla="*/ 135 h 559"/>
                <a:gd name="T20" fmla="*/ 143 w 226"/>
                <a:gd name="T21" fmla="*/ 149 h 559"/>
                <a:gd name="T22" fmla="*/ 132 w 226"/>
                <a:gd name="T23" fmla="*/ 170 h 559"/>
                <a:gd name="T24" fmla="*/ 119 w 226"/>
                <a:gd name="T25" fmla="*/ 196 h 559"/>
                <a:gd name="T26" fmla="*/ 106 w 226"/>
                <a:gd name="T27" fmla="*/ 223 h 559"/>
                <a:gd name="T28" fmla="*/ 94 w 226"/>
                <a:gd name="T29" fmla="*/ 249 h 559"/>
                <a:gd name="T30" fmla="*/ 85 w 226"/>
                <a:gd name="T31" fmla="*/ 272 h 559"/>
                <a:gd name="T32" fmla="*/ 78 w 226"/>
                <a:gd name="T33" fmla="*/ 288 h 559"/>
                <a:gd name="T34" fmla="*/ 72 w 226"/>
                <a:gd name="T35" fmla="*/ 306 h 559"/>
                <a:gd name="T36" fmla="*/ 63 w 226"/>
                <a:gd name="T37" fmla="*/ 332 h 559"/>
                <a:gd name="T38" fmla="*/ 50 w 226"/>
                <a:gd name="T39" fmla="*/ 364 h 559"/>
                <a:gd name="T40" fmla="*/ 38 w 226"/>
                <a:gd name="T41" fmla="*/ 400 h 559"/>
                <a:gd name="T42" fmla="*/ 25 w 226"/>
                <a:gd name="T43" fmla="*/ 441 h 559"/>
                <a:gd name="T44" fmla="*/ 13 w 226"/>
                <a:gd name="T45" fmla="*/ 481 h 559"/>
                <a:gd name="T46" fmla="*/ 4 w 226"/>
                <a:gd name="T47" fmla="*/ 521 h 559"/>
                <a:gd name="T48" fmla="*/ 0 w 226"/>
                <a:gd name="T49" fmla="*/ 559 h 559"/>
                <a:gd name="T50" fmla="*/ 4 w 226"/>
                <a:gd name="T51" fmla="*/ 551 h 559"/>
                <a:gd name="T52" fmla="*/ 16 w 226"/>
                <a:gd name="T53" fmla="*/ 528 h 559"/>
                <a:gd name="T54" fmla="*/ 33 w 226"/>
                <a:gd name="T55" fmla="*/ 496 h 559"/>
                <a:gd name="T56" fmla="*/ 54 w 226"/>
                <a:gd name="T57" fmla="*/ 456 h 559"/>
                <a:gd name="T58" fmla="*/ 75 w 226"/>
                <a:gd name="T59" fmla="*/ 415 h 559"/>
                <a:gd name="T60" fmla="*/ 97 w 226"/>
                <a:gd name="T61" fmla="*/ 374 h 559"/>
                <a:gd name="T62" fmla="*/ 116 w 226"/>
                <a:gd name="T63" fmla="*/ 339 h 559"/>
                <a:gd name="T64" fmla="*/ 130 w 226"/>
                <a:gd name="T65" fmla="*/ 314 h 559"/>
                <a:gd name="T66" fmla="*/ 184 w 226"/>
                <a:gd name="T67" fmla="*/ 106 h 559"/>
                <a:gd name="T68" fmla="*/ 226 w 226"/>
                <a:gd name="T69" fmla="*/ 35 h 559"/>
                <a:gd name="T70" fmla="*/ 224 w 226"/>
                <a:gd name="T71" fmla="*/ 33 h 559"/>
                <a:gd name="T72" fmla="*/ 217 w 226"/>
                <a:gd name="T73" fmla="*/ 26 h 559"/>
                <a:gd name="T74" fmla="*/ 209 w 226"/>
                <a:gd name="T75" fmla="*/ 14 h 559"/>
                <a:gd name="T76" fmla="*/ 202 w 226"/>
                <a:gd name="T77" fmla="*/ 0 h 5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6"/>
                <a:gd name="T118" fmla="*/ 0 h 559"/>
                <a:gd name="T119" fmla="*/ 226 w 226"/>
                <a:gd name="T120" fmla="*/ 559 h 5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6" h="559">
                  <a:moveTo>
                    <a:pt x="202" y="0"/>
                  </a:moveTo>
                  <a:lnTo>
                    <a:pt x="197" y="3"/>
                  </a:lnTo>
                  <a:lnTo>
                    <a:pt x="189" y="18"/>
                  </a:lnTo>
                  <a:lnTo>
                    <a:pt x="181" y="37"/>
                  </a:lnTo>
                  <a:lnTo>
                    <a:pt x="177" y="50"/>
                  </a:lnTo>
                  <a:lnTo>
                    <a:pt x="172" y="72"/>
                  </a:lnTo>
                  <a:lnTo>
                    <a:pt x="163" y="98"/>
                  </a:lnTo>
                  <a:lnTo>
                    <a:pt x="156" y="120"/>
                  </a:lnTo>
                  <a:lnTo>
                    <a:pt x="153" y="129"/>
                  </a:lnTo>
                  <a:lnTo>
                    <a:pt x="150" y="135"/>
                  </a:lnTo>
                  <a:lnTo>
                    <a:pt x="143" y="149"/>
                  </a:lnTo>
                  <a:lnTo>
                    <a:pt x="132" y="170"/>
                  </a:lnTo>
                  <a:lnTo>
                    <a:pt x="119" y="196"/>
                  </a:lnTo>
                  <a:lnTo>
                    <a:pt x="106" y="223"/>
                  </a:lnTo>
                  <a:lnTo>
                    <a:pt x="94" y="249"/>
                  </a:lnTo>
                  <a:lnTo>
                    <a:pt x="85" y="272"/>
                  </a:lnTo>
                  <a:lnTo>
                    <a:pt x="78" y="288"/>
                  </a:lnTo>
                  <a:lnTo>
                    <a:pt x="72" y="306"/>
                  </a:lnTo>
                  <a:lnTo>
                    <a:pt x="63" y="332"/>
                  </a:lnTo>
                  <a:lnTo>
                    <a:pt x="50" y="364"/>
                  </a:lnTo>
                  <a:lnTo>
                    <a:pt x="38" y="400"/>
                  </a:lnTo>
                  <a:lnTo>
                    <a:pt x="25" y="441"/>
                  </a:lnTo>
                  <a:lnTo>
                    <a:pt x="13" y="481"/>
                  </a:lnTo>
                  <a:lnTo>
                    <a:pt x="4" y="521"/>
                  </a:lnTo>
                  <a:lnTo>
                    <a:pt x="0" y="559"/>
                  </a:lnTo>
                  <a:lnTo>
                    <a:pt x="4" y="551"/>
                  </a:lnTo>
                  <a:lnTo>
                    <a:pt x="16" y="528"/>
                  </a:lnTo>
                  <a:lnTo>
                    <a:pt x="33" y="496"/>
                  </a:lnTo>
                  <a:lnTo>
                    <a:pt x="54" y="456"/>
                  </a:lnTo>
                  <a:lnTo>
                    <a:pt x="75" y="415"/>
                  </a:lnTo>
                  <a:lnTo>
                    <a:pt x="97" y="374"/>
                  </a:lnTo>
                  <a:lnTo>
                    <a:pt x="116" y="339"/>
                  </a:lnTo>
                  <a:lnTo>
                    <a:pt x="130" y="314"/>
                  </a:lnTo>
                  <a:lnTo>
                    <a:pt x="184" y="106"/>
                  </a:lnTo>
                  <a:lnTo>
                    <a:pt x="226" y="35"/>
                  </a:lnTo>
                  <a:lnTo>
                    <a:pt x="224" y="33"/>
                  </a:lnTo>
                  <a:lnTo>
                    <a:pt x="217" y="26"/>
                  </a:lnTo>
                  <a:lnTo>
                    <a:pt x="209" y="14"/>
                  </a:lnTo>
                  <a:lnTo>
                    <a:pt x="202" y="0"/>
                  </a:lnTo>
                  <a:close/>
                </a:path>
              </a:pathLst>
            </a:custGeom>
            <a:solidFill>
              <a:srgbClr val="0251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9" name="Freeform 18"/>
            <p:cNvSpPr>
              <a:spLocks/>
            </p:cNvSpPr>
            <p:nvPr/>
          </p:nvSpPr>
          <p:spPr bwMode="auto">
            <a:xfrm>
              <a:off x="4151" y="3410"/>
              <a:ext cx="397" cy="302"/>
            </a:xfrm>
            <a:custGeom>
              <a:avLst/>
              <a:gdLst>
                <a:gd name="T0" fmla="*/ 77 w 397"/>
                <a:gd name="T1" fmla="*/ 19 h 302"/>
                <a:gd name="T2" fmla="*/ 90 w 397"/>
                <a:gd name="T3" fmla="*/ 0 h 302"/>
                <a:gd name="T4" fmla="*/ 99 w 397"/>
                <a:gd name="T5" fmla="*/ 4 h 302"/>
                <a:gd name="T6" fmla="*/ 113 w 397"/>
                <a:gd name="T7" fmla="*/ 10 h 302"/>
                <a:gd name="T8" fmla="*/ 134 w 397"/>
                <a:gd name="T9" fmla="*/ 11 h 302"/>
                <a:gd name="T10" fmla="*/ 154 w 397"/>
                <a:gd name="T11" fmla="*/ 13 h 302"/>
                <a:gd name="T12" fmla="*/ 178 w 397"/>
                <a:gd name="T13" fmla="*/ 22 h 302"/>
                <a:gd name="T14" fmla="*/ 211 w 397"/>
                <a:gd name="T15" fmla="*/ 36 h 302"/>
                <a:gd name="T16" fmla="*/ 248 w 397"/>
                <a:gd name="T17" fmla="*/ 50 h 302"/>
                <a:gd name="T18" fmla="*/ 272 w 397"/>
                <a:gd name="T19" fmla="*/ 56 h 302"/>
                <a:gd name="T20" fmla="*/ 296 w 397"/>
                <a:gd name="T21" fmla="*/ 58 h 302"/>
                <a:gd name="T22" fmla="*/ 323 w 397"/>
                <a:gd name="T23" fmla="*/ 69 h 302"/>
                <a:gd name="T24" fmla="*/ 351 w 397"/>
                <a:gd name="T25" fmla="*/ 92 h 302"/>
                <a:gd name="T26" fmla="*/ 376 w 397"/>
                <a:gd name="T27" fmla="*/ 112 h 302"/>
                <a:gd name="T28" fmla="*/ 387 w 397"/>
                <a:gd name="T29" fmla="*/ 120 h 302"/>
                <a:gd name="T30" fmla="*/ 394 w 397"/>
                <a:gd name="T31" fmla="*/ 260 h 302"/>
                <a:gd name="T32" fmla="*/ 389 w 397"/>
                <a:gd name="T33" fmla="*/ 291 h 302"/>
                <a:gd name="T34" fmla="*/ 358 w 397"/>
                <a:gd name="T35" fmla="*/ 292 h 302"/>
                <a:gd name="T36" fmla="*/ 322 w 397"/>
                <a:gd name="T37" fmla="*/ 294 h 302"/>
                <a:gd name="T38" fmla="*/ 271 w 397"/>
                <a:gd name="T39" fmla="*/ 298 h 302"/>
                <a:gd name="T40" fmla="*/ 210 w 397"/>
                <a:gd name="T41" fmla="*/ 302 h 302"/>
                <a:gd name="T42" fmla="*/ 182 w 397"/>
                <a:gd name="T43" fmla="*/ 300 h 302"/>
                <a:gd name="T44" fmla="*/ 162 w 397"/>
                <a:gd name="T45" fmla="*/ 298 h 302"/>
                <a:gd name="T46" fmla="*/ 147 w 397"/>
                <a:gd name="T47" fmla="*/ 291 h 302"/>
                <a:gd name="T48" fmla="*/ 134 w 397"/>
                <a:gd name="T49" fmla="*/ 274 h 302"/>
                <a:gd name="T50" fmla="*/ 111 w 397"/>
                <a:gd name="T51" fmla="*/ 247 h 302"/>
                <a:gd name="T52" fmla="*/ 96 w 397"/>
                <a:gd name="T53" fmla="*/ 216 h 302"/>
                <a:gd name="T54" fmla="*/ 72 w 397"/>
                <a:gd name="T55" fmla="*/ 200 h 302"/>
                <a:gd name="T56" fmla="*/ 28 w 397"/>
                <a:gd name="T57" fmla="*/ 169 h 302"/>
                <a:gd name="T58" fmla="*/ 8 w 397"/>
                <a:gd name="T59" fmla="*/ 149 h 302"/>
                <a:gd name="T60" fmla="*/ 8 w 397"/>
                <a:gd name="T61" fmla="*/ 89 h 302"/>
                <a:gd name="T62" fmla="*/ 23 w 397"/>
                <a:gd name="T63" fmla="*/ 81 h 302"/>
                <a:gd name="T64" fmla="*/ 45 w 397"/>
                <a:gd name="T65" fmla="*/ 97 h 302"/>
                <a:gd name="T66" fmla="*/ 89 w 397"/>
                <a:gd name="T67" fmla="*/ 99 h 302"/>
                <a:gd name="T68" fmla="*/ 142 w 397"/>
                <a:gd name="T69" fmla="*/ 102 h 302"/>
                <a:gd name="T70" fmla="*/ 171 w 397"/>
                <a:gd name="T71" fmla="*/ 105 h 302"/>
                <a:gd name="T72" fmla="*/ 192 w 397"/>
                <a:gd name="T73" fmla="*/ 104 h 302"/>
                <a:gd name="T74" fmla="*/ 200 w 397"/>
                <a:gd name="T75" fmla="*/ 103 h 302"/>
                <a:gd name="T76" fmla="*/ 206 w 397"/>
                <a:gd name="T77" fmla="*/ 99 h 302"/>
                <a:gd name="T78" fmla="*/ 204 w 397"/>
                <a:gd name="T79" fmla="*/ 88 h 302"/>
                <a:gd name="T80" fmla="*/ 170 w 397"/>
                <a:gd name="T81" fmla="*/ 75 h 302"/>
                <a:gd name="T82" fmla="*/ 149 w 397"/>
                <a:gd name="T83" fmla="*/ 67 h 302"/>
                <a:gd name="T84" fmla="*/ 143 w 397"/>
                <a:gd name="T85" fmla="*/ 65 h 302"/>
                <a:gd name="T86" fmla="*/ 136 w 397"/>
                <a:gd name="T87" fmla="*/ 61 h 302"/>
                <a:gd name="T88" fmla="*/ 107 w 397"/>
                <a:gd name="T89" fmla="*/ 45 h 302"/>
                <a:gd name="T90" fmla="*/ 79 w 397"/>
                <a:gd name="T91" fmla="*/ 25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7"/>
                <a:gd name="T139" fmla="*/ 0 h 302"/>
                <a:gd name="T140" fmla="*/ 397 w 397"/>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7" h="302">
                  <a:moveTo>
                    <a:pt x="79" y="25"/>
                  </a:moveTo>
                  <a:lnTo>
                    <a:pt x="78" y="23"/>
                  </a:lnTo>
                  <a:lnTo>
                    <a:pt x="77" y="19"/>
                  </a:lnTo>
                  <a:lnTo>
                    <a:pt x="77" y="11"/>
                  </a:lnTo>
                  <a:lnTo>
                    <a:pt x="82" y="4"/>
                  </a:lnTo>
                  <a:lnTo>
                    <a:pt x="90" y="0"/>
                  </a:lnTo>
                  <a:lnTo>
                    <a:pt x="95" y="0"/>
                  </a:lnTo>
                  <a:lnTo>
                    <a:pt x="98" y="3"/>
                  </a:lnTo>
                  <a:lnTo>
                    <a:pt x="99" y="4"/>
                  </a:lnTo>
                  <a:lnTo>
                    <a:pt x="101" y="5"/>
                  </a:lnTo>
                  <a:lnTo>
                    <a:pt x="106" y="7"/>
                  </a:lnTo>
                  <a:lnTo>
                    <a:pt x="113" y="10"/>
                  </a:lnTo>
                  <a:lnTo>
                    <a:pt x="123" y="11"/>
                  </a:lnTo>
                  <a:lnTo>
                    <a:pt x="128" y="11"/>
                  </a:lnTo>
                  <a:lnTo>
                    <a:pt x="134" y="11"/>
                  </a:lnTo>
                  <a:lnTo>
                    <a:pt x="139" y="12"/>
                  </a:lnTo>
                  <a:lnTo>
                    <a:pt x="147" y="12"/>
                  </a:lnTo>
                  <a:lnTo>
                    <a:pt x="154" y="13"/>
                  </a:lnTo>
                  <a:lnTo>
                    <a:pt x="161" y="16"/>
                  </a:lnTo>
                  <a:lnTo>
                    <a:pt x="169" y="19"/>
                  </a:lnTo>
                  <a:lnTo>
                    <a:pt x="178" y="22"/>
                  </a:lnTo>
                  <a:lnTo>
                    <a:pt x="187" y="26"/>
                  </a:lnTo>
                  <a:lnTo>
                    <a:pt x="198" y="31"/>
                  </a:lnTo>
                  <a:lnTo>
                    <a:pt x="211" y="36"/>
                  </a:lnTo>
                  <a:lnTo>
                    <a:pt x="223" y="42"/>
                  </a:lnTo>
                  <a:lnTo>
                    <a:pt x="236" y="46"/>
                  </a:lnTo>
                  <a:lnTo>
                    <a:pt x="248" y="50"/>
                  </a:lnTo>
                  <a:lnTo>
                    <a:pt x="257" y="53"/>
                  </a:lnTo>
                  <a:lnTo>
                    <a:pt x="266" y="55"/>
                  </a:lnTo>
                  <a:lnTo>
                    <a:pt x="272" y="56"/>
                  </a:lnTo>
                  <a:lnTo>
                    <a:pt x="280" y="57"/>
                  </a:lnTo>
                  <a:lnTo>
                    <a:pt x="288" y="57"/>
                  </a:lnTo>
                  <a:lnTo>
                    <a:pt x="296" y="58"/>
                  </a:lnTo>
                  <a:lnTo>
                    <a:pt x="305" y="60"/>
                  </a:lnTo>
                  <a:lnTo>
                    <a:pt x="315" y="63"/>
                  </a:lnTo>
                  <a:lnTo>
                    <a:pt x="323" y="69"/>
                  </a:lnTo>
                  <a:lnTo>
                    <a:pt x="332" y="76"/>
                  </a:lnTo>
                  <a:lnTo>
                    <a:pt x="341" y="84"/>
                  </a:lnTo>
                  <a:lnTo>
                    <a:pt x="351" y="92"/>
                  </a:lnTo>
                  <a:lnTo>
                    <a:pt x="360" y="101"/>
                  </a:lnTo>
                  <a:lnTo>
                    <a:pt x="368" y="107"/>
                  </a:lnTo>
                  <a:lnTo>
                    <a:pt x="376" y="112"/>
                  </a:lnTo>
                  <a:lnTo>
                    <a:pt x="382" y="117"/>
                  </a:lnTo>
                  <a:lnTo>
                    <a:pt x="386" y="119"/>
                  </a:lnTo>
                  <a:lnTo>
                    <a:pt x="387" y="120"/>
                  </a:lnTo>
                  <a:lnTo>
                    <a:pt x="388" y="145"/>
                  </a:lnTo>
                  <a:lnTo>
                    <a:pt x="391" y="201"/>
                  </a:lnTo>
                  <a:lnTo>
                    <a:pt x="394" y="260"/>
                  </a:lnTo>
                  <a:lnTo>
                    <a:pt x="397" y="291"/>
                  </a:lnTo>
                  <a:lnTo>
                    <a:pt x="395" y="291"/>
                  </a:lnTo>
                  <a:lnTo>
                    <a:pt x="389" y="291"/>
                  </a:lnTo>
                  <a:lnTo>
                    <a:pt x="381" y="291"/>
                  </a:lnTo>
                  <a:lnTo>
                    <a:pt x="370" y="291"/>
                  </a:lnTo>
                  <a:lnTo>
                    <a:pt x="358" y="292"/>
                  </a:lnTo>
                  <a:lnTo>
                    <a:pt x="346" y="292"/>
                  </a:lnTo>
                  <a:lnTo>
                    <a:pt x="333" y="293"/>
                  </a:lnTo>
                  <a:lnTo>
                    <a:pt x="322" y="294"/>
                  </a:lnTo>
                  <a:lnTo>
                    <a:pt x="308" y="295"/>
                  </a:lnTo>
                  <a:lnTo>
                    <a:pt x="292" y="297"/>
                  </a:lnTo>
                  <a:lnTo>
                    <a:pt x="271" y="298"/>
                  </a:lnTo>
                  <a:lnTo>
                    <a:pt x="249" y="300"/>
                  </a:lnTo>
                  <a:lnTo>
                    <a:pt x="228" y="301"/>
                  </a:lnTo>
                  <a:lnTo>
                    <a:pt x="210" y="302"/>
                  </a:lnTo>
                  <a:lnTo>
                    <a:pt x="195" y="302"/>
                  </a:lnTo>
                  <a:lnTo>
                    <a:pt x="187" y="301"/>
                  </a:lnTo>
                  <a:lnTo>
                    <a:pt x="182" y="300"/>
                  </a:lnTo>
                  <a:lnTo>
                    <a:pt x="176" y="299"/>
                  </a:lnTo>
                  <a:lnTo>
                    <a:pt x="169" y="299"/>
                  </a:lnTo>
                  <a:lnTo>
                    <a:pt x="162" y="298"/>
                  </a:lnTo>
                  <a:lnTo>
                    <a:pt x="156" y="297"/>
                  </a:lnTo>
                  <a:lnTo>
                    <a:pt x="151" y="295"/>
                  </a:lnTo>
                  <a:lnTo>
                    <a:pt x="147" y="291"/>
                  </a:lnTo>
                  <a:lnTo>
                    <a:pt x="143" y="287"/>
                  </a:lnTo>
                  <a:lnTo>
                    <a:pt x="139" y="280"/>
                  </a:lnTo>
                  <a:lnTo>
                    <a:pt x="134" y="274"/>
                  </a:lnTo>
                  <a:lnTo>
                    <a:pt x="127" y="266"/>
                  </a:lnTo>
                  <a:lnTo>
                    <a:pt x="120" y="256"/>
                  </a:lnTo>
                  <a:lnTo>
                    <a:pt x="111" y="247"/>
                  </a:lnTo>
                  <a:lnTo>
                    <a:pt x="105" y="237"/>
                  </a:lnTo>
                  <a:lnTo>
                    <a:pt x="99" y="226"/>
                  </a:lnTo>
                  <a:lnTo>
                    <a:pt x="96" y="216"/>
                  </a:lnTo>
                  <a:lnTo>
                    <a:pt x="93" y="214"/>
                  </a:lnTo>
                  <a:lnTo>
                    <a:pt x="84" y="209"/>
                  </a:lnTo>
                  <a:lnTo>
                    <a:pt x="72" y="200"/>
                  </a:lnTo>
                  <a:lnTo>
                    <a:pt x="57" y="190"/>
                  </a:lnTo>
                  <a:lnTo>
                    <a:pt x="42" y="180"/>
                  </a:lnTo>
                  <a:lnTo>
                    <a:pt x="28" y="169"/>
                  </a:lnTo>
                  <a:lnTo>
                    <a:pt x="17" y="161"/>
                  </a:lnTo>
                  <a:lnTo>
                    <a:pt x="11" y="154"/>
                  </a:lnTo>
                  <a:lnTo>
                    <a:pt x="8" y="149"/>
                  </a:lnTo>
                  <a:lnTo>
                    <a:pt x="3" y="137"/>
                  </a:lnTo>
                  <a:lnTo>
                    <a:pt x="0" y="117"/>
                  </a:lnTo>
                  <a:lnTo>
                    <a:pt x="8" y="89"/>
                  </a:lnTo>
                  <a:lnTo>
                    <a:pt x="10" y="87"/>
                  </a:lnTo>
                  <a:lnTo>
                    <a:pt x="16" y="83"/>
                  </a:lnTo>
                  <a:lnTo>
                    <a:pt x="23" y="81"/>
                  </a:lnTo>
                  <a:lnTo>
                    <a:pt x="32" y="83"/>
                  </a:lnTo>
                  <a:lnTo>
                    <a:pt x="41" y="97"/>
                  </a:lnTo>
                  <a:lnTo>
                    <a:pt x="45" y="97"/>
                  </a:lnTo>
                  <a:lnTo>
                    <a:pt x="55" y="98"/>
                  </a:lnTo>
                  <a:lnTo>
                    <a:pt x="70" y="98"/>
                  </a:lnTo>
                  <a:lnTo>
                    <a:pt x="89" y="99"/>
                  </a:lnTo>
                  <a:lnTo>
                    <a:pt x="107" y="100"/>
                  </a:lnTo>
                  <a:lnTo>
                    <a:pt x="126" y="101"/>
                  </a:lnTo>
                  <a:lnTo>
                    <a:pt x="142" y="102"/>
                  </a:lnTo>
                  <a:lnTo>
                    <a:pt x="154" y="103"/>
                  </a:lnTo>
                  <a:lnTo>
                    <a:pt x="163" y="104"/>
                  </a:lnTo>
                  <a:lnTo>
                    <a:pt x="171" y="105"/>
                  </a:lnTo>
                  <a:lnTo>
                    <a:pt x="179" y="105"/>
                  </a:lnTo>
                  <a:lnTo>
                    <a:pt x="186" y="104"/>
                  </a:lnTo>
                  <a:lnTo>
                    <a:pt x="192" y="104"/>
                  </a:lnTo>
                  <a:lnTo>
                    <a:pt x="196" y="104"/>
                  </a:lnTo>
                  <a:lnTo>
                    <a:pt x="199" y="103"/>
                  </a:lnTo>
                  <a:lnTo>
                    <a:pt x="200" y="103"/>
                  </a:lnTo>
                  <a:lnTo>
                    <a:pt x="202" y="103"/>
                  </a:lnTo>
                  <a:lnTo>
                    <a:pt x="204" y="101"/>
                  </a:lnTo>
                  <a:lnTo>
                    <a:pt x="206" y="99"/>
                  </a:lnTo>
                  <a:lnTo>
                    <a:pt x="208" y="97"/>
                  </a:lnTo>
                  <a:lnTo>
                    <a:pt x="207" y="92"/>
                  </a:lnTo>
                  <a:lnTo>
                    <a:pt x="204" y="88"/>
                  </a:lnTo>
                  <a:lnTo>
                    <a:pt x="196" y="84"/>
                  </a:lnTo>
                  <a:lnTo>
                    <a:pt x="184" y="79"/>
                  </a:lnTo>
                  <a:lnTo>
                    <a:pt x="170" y="75"/>
                  </a:lnTo>
                  <a:lnTo>
                    <a:pt x="160" y="71"/>
                  </a:lnTo>
                  <a:lnTo>
                    <a:pt x="154" y="69"/>
                  </a:lnTo>
                  <a:lnTo>
                    <a:pt x="149" y="67"/>
                  </a:lnTo>
                  <a:lnTo>
                    <a:pt x="146" y="66"/>
                  </a:lnTo>
                  <a:lnTo>
                    <a:pt x="145" y="65"/>
                  </a:lnTo>
                  <a:lnTo>
                    <a:pt x="143" y="65"/>
                  </a:lnTo>
                  <a:lnTo>
                    <a:pt x="141" y="64"/>
                  </a:lnTo>
                  <a:lnTo>
                    <a:pt x="136" y="61"/>
                  </a:lnTo>
                  <a:lnTo>
                    <a:pt x="128" y="57"/>
                  </a:lnTo>
                  <a:lnTo>
                    <a:pt x="118" y="51"/>
                  </a:lnTo>
                  <a:lnTo>
                    <a:pt x="107" y="45"/>
                  </a:lnTo>
                  <a:lnTo>
                    <a:pt x="96" y="38"/>
                  </a:lnTo>
                  <a:lnTo>
                    <a:pt x="86" y="31"/>
                  </a:lnTo>
                  <a:lnTo>
                    <a:pt x="79" y="25"/>
                  </a:lnTo>
                  <a:close/>
                </a:path>
              </a:pathLst>
            </a:custGeom>
            <a:solidFill>
              <a:srgbClr val="F2B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0" name="Freeform 19"/>
            <p:cNvSpPr>
              <a:spLocks/>
            </p:cNvSpPr>
            <p:nvPr/>
          </p:nvSpPr>
          <p:spPr bwMode="auto">
            <a:xfrm>
              <a:off x="4151" y="3588"/>
              <a:ext cx="48" cy="44"/>
            </a:xfrm>
            <a:custGeom>
              <a:avLst/>
              <a:gdLst>
                <a:gd name="T0" fmla="*/ 35 w 48"/>
                <a:gd name="T1" fmla="*/ 0 h 44"/>
                <a:gd name="T2" fmla="*/ 34 w 48"/>
                <a:gd name="T3" fmla="*/ 1 h 44"/>
                <a:gd name="T4" fmla="*/ 30 w 48"/>
                <a:gd name="T5" fmla="*/ 4 h 44"/>
                <a:gd name="T6" fmla="*/ 25 w 48"/>
                <a:gd name="T7" fmla="*/ 9 h 44"/>
                <a:gd name="T8" fmla="*/ 20 w 48"/>
                <a:gd name="T9" fmla="*/ 14 h 44"/>
                <a:gd name="T10" fmla="*/ 15 w 48"/>
                <a:gd name="T11" fmla="*/ 21 h 44"/>
                <a:gd name="T12" fmla="*/ 9 w 48"/>
                <a:gd name="T13" fmla="*/ 29 h 44"/>
                <a:gd name="T14" fmla="*/ 4 w 48"/>
                <a:gd name="T15" fmla="*/ 37 h 44"/>
                <a:gd name="T16" fmla="*/ 0 w 48"/>
                <a:gd name="T17" fmla="*/ 44 h 44"/>
                <a:gd name="T18" fmla="*/ 1 w 48"/>
                <a:gd name="T19" fmla="*/ 43 h 44"/>
                <a:gd name="T20" fmla="*/ 6 w 48"/>
                <a:gd name="T21" fmla="*/ 41 h 44"/>
                <a:gd name="T22" fmla="*/ 12 w 48"/>
                <a:gd name="T23" fmla="*/ 38 h 44"/>
                <a:gd name="T24" fmla="*/ 19 w 48"/>
                <a:gd name="T25" fmla="*/ 34 h 44"/>
                <a:gd name="T26" fmla="*/ 27 w 48"/>
                <a:gd name="T27" fmla="*/ 29 h 44"/>
                <a:gd name="T28" fmla="*/ 35 w 48"/>
                <a:gd name="T29" fmla="*/ 22 h 44"/>
                <a:gd name="T30" fmla="*/ 42 w 48"/>
                <a:gd name="T31" fmla="*/ 16 h 44"/>
                <a:gd name="T32" fmla="*/ 48 w 48"/>
                <a:gd name="T33" fmla="*/ 10 h 44"/>
                <a:gd name="T34" fmla="*/ 35 w 48"/>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4"/>
                <a:gd name="T56" fmla="*/ 48 w 48"/>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4">
                  <a:moveTo>
                    <a:pt x="35" y="0"/>
                  </a:moveTo>
                  <a:lnTo>
                    <a:pt x="34" y="1"/>
                  </a:lnTo>
                  <a:lnTo>
                    <a:pt x="30" y="4"/>
                  </a:lnTo>
                  <a:lnTo>
                    <a:pt x="25" y="9"/>
                  </a:lnTo>
                  <a:lnTo>
                    <a:pt x="20" y="14"/>
                  </a:lnTo>
                  <a:lnTo>
                    <a:pt x="15" y="21"/>
                  </a:lnTo>
                  <a:lnTo>
                    <a:pt x="9" y="29"/>
                  </a:lnTo>
                  <a:lnTo>
                    <a:pt x="4" y="37"/>
                  </a:lnTo>
                  <a:lnTo>
                    <a:pt x="0" y="44"/>
                  </a:lnTo>
                  <a:lnTo>
                    <a:pt x="1" y="43"/>
                  </a:lnTo>
                  <a:lnTo>
                    <a:pt x="6" y="41"/>
                  </a:lnTo>
                  <a:lnTo>
                    <a:pt x="12" y="38"/>
                  </a:lnTo>
                  <a:lnTo>
                    <a:pt x="19" y="34"/>
                  </a:lnTo>
                  <a:lnTo>
                    <a:pt x="27" y="29"/>
                  </a:lnTo>
                  <a:lnTo>
                    <a:pt x="35" y="22"/>
                  </a:lnTo>
                  <a:lnTo>
                    <a:pt x="42" y="16"/>
                  </a:lnTo>
                  <a:lnTo>
                    <a:pt x="48" y="10"/>
                  </a:lnTo>
                  <a:lnTo>
                    <a:pt x="35" y="0"/>
                  </a:lnTo>
                  <a:close/>
                </a:path>
              </a:pathLst>
            </a:custGeom>
            <a:solidFill>
              <a:srgbClr val="000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1" name="Freeform 20"/>
            <p:cNvSpPr>
              <a:spLocks/>
            </p:cNvSpPr>
            <p:nvPr/>
          </p:nvSpPr>
          <p:spPr bwMode="auto">
            <a:xfrm>
              <a:off x="4041" y="3068"/>
              <a:ext cx="299" cy="341"/>
            </a:xfrm>
            <a:custGeom>
              <a:avLst/>
              <a:gdLst>
                <a:gd name="T0" fmla="*/ 4 w 299"/>
                <a:gd name="T1" fmla="*/ 268 h 341"/>
                <a:gd name="T2" fmla="*/ 6 w 299"/>
                <a:gd name="T3" fmla="*/ 268 h 341"/>
                <a:gd name="T4" fmla="*/ 11 w 299"/>
                <a:gd name="T5" fmla="*/ 265 h 341"/>
                <a:gd name="T6" fmla="*/ 17 w 299"/>
                <a:gd name="T7" fmla="*/ 259 h 341"/>
                <a:gd name="T8" fmla="*/ 23 w 299"/>
                <a:gd name="T9" fmla="*/ 248 h 341"/>
                <a:gd name="T10" fmla="*/ 28 w 299"/>
                <a:gd name="T11" fmla="*/ 229 h 341"/>
                <a:gd name="T12" fmla="*/ 28 w 299"/>
                <a:gd name="T13" fmla="*/ 203 h 341"/>
                <a:gd name="T14" fmla="*/ 22 w 299"/>
                <a:gd name="T15" fmla="*/ 165 h 341"/>
                <a:gd name="T16" fmla="*/ 9 w 299"/>
                <a:gd name="T17" fmla="*/ 118 h 341"/>
                <a:gd name="T18" fmla="*/ 0 w 299"/>
                <a:gd name="T19" fmla="*/ 66 h 341"/>
                <a:gd name="T20" fmla="*/ 2 w 299"/>
                <a:gd name="T21" fmla="*/ 66 h 341"/>
                <a:gd name="T22" fmla="*/ 7 w 299"/>
                <a:gd name="T23" fmla="*/ 65 h 341"/>
                <a:gd name="T24" fmla="*/ 15 w 299"/>
                <a:gd name="T25" fmla="*/ 64 h 341"/>
                <a:gd name="T26" fmla="*/ 26 w 299"/>
                <a:gd name="T27" fmla="*/ 63 h 341"/>
                <a:gd name="T28" fmla="*/ 40 w 299"/>
                <a:gd name="T29" fmla="*/ 61 h 341"/>
                <a:gd name="T30" fmla="*/ 55 w 299"/>
                <a:gd name="T31" fmla="*/ 59 h 341"/>
                <a:gd name="T32" fmla="*/ 72 w 299"/>
                <a:gd name="T33" fmla="*/ 55 h 341"/>
                <a:gd name="T34" fmla="*/ 91 w 299"/>
                <a:gd name="T35" fmla="*/ 52 h 341"/>
                <a:gd name="T36" fmla="*/ 109 w 299"/>
                <a:gd name="T37" fmla="*/ 48 h 341"/>
                <a:gd name="T38" fmla="*/ 129 w 299"/>
                <a:gd name="T39" fmla="*/ 43 h 341"/>
                <a:gd name="T40" fmla="*/ 148 w 299"/>
                <a:gd name="T41" fmla="*/ 38 h 341"/>
                <a:gd name="T42" fmla="*/ 167 w 299"/>
                <a:gd name="T43" fmla="*/ 33 h 341"/>
                <a:gd name="T44" fmla="*/ 186 w 299"/>
                <a:gd name="T45" fmla="*/ 25 h 341"/>
                <a:gd name="T46" fmla="*/ 204 w 299"/>
                <a:gd name="T47" fmla="*/ 18 h 341"/>
                <a:gd name="T48" fmla="*/ 219 w 299"/>
                <a:gd name="T49" fmla="*/ 10 h 341"/>
                <a:gd name="T50" fmla="*/ 234 w 299"/>
                <a:gd name="T51" fmla="*/ 0 h 341"/>
                <a:gd name="T52" fmla="*/ 236 w 299"/>
                <a:gd name="T53" fmla="*/ 4 h 341"/>
                <a:gd name="T54" fmla="*/ 242 w 299"/>
                <a:gd name="T55" fmla="*/ 13 h 341"/>
                <a:gd name="T56" fmla="*/ 250 w 299"/>
                <a:gd name="T57" fmla="*/ 27 h 341"/>
                <a:gd name="T58" fmla="*/ 260 w 299"/>
                <a:gd name="T59" fmla="*/ 46 h 341"/>
                <a:gd name="T60" fmla="*/ 270 w 299"/>
                <a:gd name="T61" fmla="*/ 69 h 341"/>
                <a:gd name="T62" fmla="*/ 280 w 299"/>
                <a:gd name="T63" fmla="*/ 95 h 341"/>
                <a:gd name="T64" fmla="*/ 289 w 299"/>
                <a:gd name="T65" fmla="*/ 122 h 341"/>
                <a:gd name="T66" fmla="*/ 296 w 299"/>
                <a:gd name="T67" fmla="*/ 151 h 341"/>
                <a:gd name="T68" fmla="*/ 299 w 299"/>
                <a:gd name="T69" fmla="*/ 181 h 341"/>
                <a:gd name="T70" fmla="*/ 297 w 299"/>
                <a:gd name="T71" fmla="*/ 210 h 341"/>
                <a:gd name="T72" fmla="*/ 291 w 299"/>
                <a:gd name="T73" fmla="*/ 239 h 341"/>
                <a:gd name="T74" fmla="*/ 278 w 299"/>
                <a:gd name="T75" fmla="*/ 266 h 341"/>
                <a:gd name="T76" fmla="*/ 258 w 299"/>
                <a:gd name="T77" fmla="*/ 290 h 341"/>
                <a:gd name="T78" fmla="*/ 230 w 299"/>
                <a:gd name="T79" fmla="*/ 312 h 341"/>
                <a:gd name="T80" fmla="*/ 191 w 299"/>
                <a:gd name="T81" fmla="*/ 328 h 341"/>
                <a:gd name="T82" fmla="*/ 144 w 299"/>
                <a:gd name="T83" fmla="*/ 341 h 341"/>
                <a:gd name="T84" fmla="*/ 4 w 299"/>
                <a:gd name="T85" fmla="*/ 268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341"/>
                <a:gd name="T131" fmla="*/ 299 w 299"/>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341">
                  <a:moveTo>
                    <a:pt x="4" y="268"/>
                  </a:moveTo>
                  <a:lnTo>
                    <a:pt x="6" y="268"/>
                  </a:lnTo>
                  <a:lnTo>
                    <a:pt x="11" y="265"/>
                  </a:lnTo>
                  <a:lnTo>
                    <a:pt x="17" y="259"/>
                  </a:lnTo>
                  <a:lnTo>
                    <a:pt x="23" y="248"/>
                  </a:lnTo>
                  <a:lnTo>
                    <a:pt x="28" y="229"/>
                  </a:lnTo>
                  <a:lnTo>
                    <a:pt x="28" y="203"/>
                  </a:lnTo>
                  <a:lnTo>
                    <a:pt x="22" y="165"/>
                  </a:lnTo>
                  <a:lnTo>
                    <a:pt x="9" y="118"/>
                  </a:lnTo>
                  <a:lnTo>
                    <a:pt x="0" y="66"/>
                  </a:lnTo>
                  <a:lnTo>
                    <a:pt x="2" y="66"/>
                  </a:lnTo>
                  <a:lnTo>
                    <a:pt x="7" y="65"/>
                  </a:lnTo>
                  <a:lnTo>
                    <a:pt x="15" y="64"/>
                  </a:lnTo>
                  <a:lnTo>
                    <a:pt x="26" y="63"/>
                  </a:lnTo>
                  <a:lnTo>
                    <a:pt x="40" y="61"/>
                  </a:lnTo>
                  <a:lnTo>
                    <a:pt x="55" y="59"/>
                  </a:lnTo>
                  <a:lnTo>
                    <a:pt x="72" y="55"/>
                  </a:lnTo>
                  <a:lnTo>
                    <a:pt x="91" y="52"/>
                  </a:lnTo>
                  <a:lnTo>
                    <a:pt x="109" y="48"/>
                  </a:lnTo>
                  <a:lnTo>
                    <a:pt x="129" y="43"/>
                  </a:lnTo>
                  <a:lnTo>
                    <a:pt x="148" y="38"/>
                  </a:lnTo>
                  <a:lnTo>
                    <a:pt x="167" y="33"/>
                  </a:lnTo>
                  <a:lnTo>
                    <a:pt x="186" y="25"/>
                  </a:lnTo>
                  <a:lnTo>
                    <a:pt x="204" y="18"/>
                  </a:lnTo>
                  <a:lnTo>
                    <a:pt x="219" y="10"/>
                  </a:lnTo>
                  <a:lnTo>
                    <a:pt x="234" y="0"/>
                  </a:lnTo>
                  <a:lnTo>
                    <a:pt x="236" y="4"/>
                  </a:lnTo>
                  <a:lnTo>
                    <a:pt x="242" y="13"/>
                  </a:lnTo>
                  <a:lnTo>
                    <a:pt x="250" y="27"/>
                  </a:lnTo>
                  <a:lnTo>
                    <a:pt x="260" y="46"/>
                  </a:lnTo>
                  <a:lnTo>
                    <a:pt x="270" y="69"/>
                  </a:lnTo>
                  <a:lnTo>
                    <a:pt x="280" y="95"/>
                  </a:lnTo>
                  <a:lnTo>
                    <a:pt x="289" y="122"/>
                  </a:lnTo>
                  <a:lnTo>
                    <a:pt x="296" y="151"/>
                  </a:lnTo>
                  <a:lnTo>
                    <a:pt x="299" y="181"/>
                  </a:lnTo>
                  <a:lnTo>
                    <a:pt x="297" y="210"/>
                  </a:lnTo>
                  <a:lnTo>
                    <a:pt x="291" y="239"/>
                  </a:lnTo>
                  <a:lnTo>
                    <a:pt x="278" y="266"/>
                  </a:lnTo>
                  <a:lnTo>
                    <a:pt x="258" y="290"/>
                  </a:lnTo>
                  <a:lnTo>
                    <a:pt x="230" y="312"/>
                  </a:lnTo>
                  <a:lnTo>
                    <a:pt x="191" y="328"/>
                  </a:lnTo>
                  <a:lnTo>
                    <a:pt x="144" y="341"/>
                  </a:lnTo>
                  <a:lnTo>
                    <a:pt x="4" y="26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2" name="Freeform 21"/>
            <p:cNvSpPr>
              <a:spLocks/>
            </p:cNvSpPr>
            <p:nvPr/>
          </p:nvSpPr>
          <p:spPr bwMode="auto">
            <a:xfrm>
              <a:off x="3767" y="3275"/>
              <a:ext cx="547" cy="238"/>
            </a:xfrm>
            <a:custGeom>
              <a:avLst/>
              <a:gdLst>
                <a:gd name="T0" fmla="*/ 0 w 547"/>
                <a:gd name="T1" fmla="*/ 0 h 238"/>
                <a:gd name="T2" fmla="*/ 201 w 547"/>
                <a:gd name="T3" fmla="*/ 53 h 238"/>
                <a:gd name="T4" fmla="*/ 202 w 547"/>
                <a:gd name="T5" fmla="*/ 53 h 238"/>
                <a:gd name="T6" fmla="*/ 205 w 547"/>
                <a:gd name="T7" fmla="*/ 54 h 238"/>
                <a:gd name="T8" fmla="*/ 209 w 547"/>
                <a:gd name="T9" fmla="*/ 56 h 238"/>
                <a:gd name="T10" fmla="*/ 214 w 547"/>
                <a:gd name="T11" fmla="*/ 59 h 238"/>
                <a:gd name="T12" fmla="*/ 221 w 547"/>
                <a:gd name="T13" fmla="*/ 62 h 238"/>
                <a:gd name="T14" fmla="*/ 228 w 547"/>
                <a:gd name="T15" fmla="*/ 65 h 238"/>
                <a:gd name="T16" fmla="*/ 234 w 547"/>
                <a:gd name="T17" fmla="*/ 70 h 238"/>
                <a:gd name="T18" fmla="*/ 241 w 547"/>
                <a:gd name="T19" fmla="*/ 75 h 238"/>
                <a:gd name="T20" fmla="*/ 547 w 547"/>
                <a:gd name="T21" fmla="*/ 238 h 238"/>
                <a:gd name="T22" fmla="*/ 436 w 547"/>
                <a:gd name="T23" fmla="*/ 223 h 238"/>
                <a:gd name="T24" fmla="*/ 0 w 547"/>
                <a:gd name="T25" fmla="*/ 0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7"/>
                <a:gd name="T40" fmla="*/ 0 h 238"/>
                <a:gd name="T41" fmla="*/ 547 w 547"/>
                <a:gd name="T42" fmla="*/ 238 h 2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7" h="238">
                  <a:moveTo>
                    <a:pt x="0" y="0"/>
                  </a:moveTo>
                  <a:lnTo>
                    <a:pt x="201" y="53"/>
                  </a:lnTo>
                  <a:lnTo>
                    <a:pt x="202" y="53"/>
                  </a:lnTo>
                  <a:lnTo>
                    <a:pt x="205" y="54"/>
                  </a:lnTo>
                  <a:lnTo>
                    <a:pt x="209" y="56"/>
                  </a:lnTo>
                  <a:lnTo>
                    <a:pt x="214" y="59"/>
                  </a:lnTo>
                  <a:lnTo>
                    <a:pt x="221" y="62"/>
                  </a:lnTo>
                  <a:lnTo>
                    <a:pt x="228" y="65"/>
                  </a:lnTo>
                  <a:lnTo>
                    <a:pt x="234" y="70"/>
                  </a:lnTo>
                  <a:lnTo>
                    <a:pt x="241" y="75"/>
                  </a:lnTo>
                  <a:lnTo>
                    <a:pt x="547" y="238"/>
                  </a:lnTo>
                  <a:lnTo>
                    <a:pt x="436" y="223"/>
                  </a:lnTo>
                  <a:lnTo>
                    <a:pt x="0" y="0"/>
                  </a:lnTo>
                  <a:close/>
                </a:path>
              </a:pathLst>
            </a:custGeom>
            <a:solidFill>
              <a:srgbClr val="9196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3" name="Freeform 22"/>
            <p:cNvSpPr>
              <a:spLocks/>
            </p:cNvSpPr>
            <p:nvPr/>
          </p:nvSpPr>
          <p:spPr bwMode="auto">
            <a:xfrm>
              <a:off x="4528" y="3472"/>
              <a:ext cx="47" cy="240"/>
            </a:xfrm>
            <a:custGeom>
              <a:avLst/>
              <a:gdLst>
                <a:gd name="T0" fmla="*/ 0 w 47"/>
                <a:gd name="T1" fmla="*/ 4 h 240"/>
                <a:gd name="T2" fmla="*/ 37 w 47"/>
                <a:gd name="T3" fmla="*/ 0 h 240"/>
                <a:gd name="T4" fmla="*/ 40 w 47"/>
                <a:gd name="T5" fmla="*/ 30 h 240"/>
                <a:gd name="T6" fmla="*/ 44 w 47"/>
                <a:gd name="T7" fmla="*/ 100 h 240"/>
                <a:gd name="T8" fmla="*/ 47 w 47"/>
                <a:gd name="T9" fmla="*/ 179 h 240"/>
                <a:gd name="T10" fmla="*/ 42 w 47"/>
                <a:gd name="T11" fmla="*/ 235 h 240"/>
                <a:gd name="T12" fmla="*/ 0 w 47"/>
                <a:gd name="T13" fmla="*/ 240 h 240"/>
                <a:gd name="T14" fmla="*/ 1 w 47"/>
                <a:gd name="T15" fmla="*/ 215 h 240"/>
                <a:gd name="T16" fmla="*/ 2 w 47"/>
                <a:gd name="T17" fmla="*/ 154 h 240"/>
                <a:gd name="T18" fmla="*/ 3 w 47"/>
                <a:gd name="T19" fmla="*/ 77 h 240"/>
                <a:gd name="T20" fmla="*/ 0 w 47"/>
                <a:gd name="T21" fmla="*/ 4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40"/>
                <a:gd name="T35" fmla="*/ 47 w 47"/>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40">
                  <a:moveTo>
                    <a:pt x="0" y="4"/>
                  </a:moveTo>
                  <a:lnTo>
                    <a:pt x="37" y="0"/>
                  </a:lnTo>
                  <a:lnTo>
                    <a:pt x="40" y="30"/>
                  </a:lnTo>
                  <a:lnTo>
                    <a:pt x="44" y="100"/>
                  </a:lnTo>
                  <a:lnTo>
                    <a:pt x="47" y="179"/>
                  </a:lnTo>
                  <a:lnTo>
                    <a:pt x="42" y="235"/>
                  </a:lnTo>
                  <a:lnTo>
                    <a:pt x="0" y="240"/>
                  </a:lnTo>
                  <a:lnTo>
                    <a:pt x="1" y="215"/>
                  </a:lnTo>
                  <a:lnTo>
                    <a:pt x="2" y="154"/>
                  </a:lnTo>
                  <a:lnTo>
                    <a:pt x="3" y="77"/>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4" name="Freeform 23"/>
            <p:cNvSpPr>
              <a:spLocks/>
            </p:cNvSpPr>
            <p:nvPr/>
          </p:nvSpPr>
          <p:spPr bwMode="auto">
            <a:xfrm>
              <a:off x="4281" y="3401"/>
              <a:ext cx="176" cy="112"/>
            </a:xfrm>
            <a:custGeom>
              <a:avLst/>
              <a:gdLst>
                <a:gd name="T0" fmla="*/ 0 w 176"/>
                <a:gd name="T1" fmla="*/ 109 h 112"/>
                <a:gd name="T2" fmla="*/ 160 w 176"/>
                <a:gd name="T3" fmla="*/ 3 h 112"/>
                <a:gd name="T4" fmla="*/ 164 w 176"/>
                <a:gd name="T5" fmla="*/ 1 h 112"/>
                <a:gd name="T6" fmla="*/ 171 w 176"/>
                <a:gd name="T7" fmla="*/ 0 h 112"/>
                <a:gd name="T8" fmla="*/ 176 w 176"/>
                <a:gd name="T9" fmla="*/ 3 h 112"/>
                <a:gd name="T10" fmla="*/ 172 w 176"/>
                <a:gd name="T11" fmla="*/ 14 h 112"/>
                <a:gd name="T12" fmla="*/ 167 w 176"/>
                <a:gd name="T13" fmla="*/ 18 h 112"/>
                <a:gd name="T14" fmla="*/ 152 w 176"/>
                <a:gd name="T15" fmla="*/ 29 h 112"/>
                <a:gd name="T16" fmla="*/ 132 w 176"/>
                <a:gd name="T17" fmla="*/ 43 h 112"/>
                <a:gd name="T18" fmla="*/ 108 w 176"/>
                <a:gd name="T19" fmla="*/ 61 h 112"/>
                <a:gd name="T20" fmla="*/ 84 w 176"/>
                <a:gd name="T21" fmla="*/ 79 h 112"/>
                <a:gd name="T22" fmla="*/ 61 w 176"/>
                <a:gd name="T23" fmla="*/ 94 h 112"/>
                <a:gd name="T24" fmla="*/ 44 w 176"/>
                <a:gd name="T25" fmla="*/ 106 h 112"/>
                <a:gd name="T26" fmla="*/ 33 w 176"/>
                <a:gd name="T27" fmla="*/ 112 h 112"/>
                <a:gd name="T28" fmla="*/ 0 w 176"/>
                <a:gd name="T29" fmla="*/ 109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112"/>
                <a:gd name="T47" fmla="*/ 176 w 17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112">
                  <a:moveTo>
                    <a:pt x="0" y="109"/>
                  </a:moveTo>
                  <a:lnTo>
                    <a:pt x="160" y="3"/>
                  </a:lnTo>
                  <a:lnTo>
                    <a:pt x="164" y="1"/>
                  </a:lnTo>
                  <a:lnTo>
                    <a:pt x="171" y="0"/>
                  </a:lnTo>
                  <a:lnTo>
                    <a:pt x="176" y="3"/>
                  </a:lnTo>
                  <a:lnTo>
                    <a:pt x="172" y="14"/>
                  </a:lnTo>
                  <a:lnTo>
                    <a:pt x="167" y="18"/>
                  </a:lnTo>
                  <a:lnTo>
                    <a:pt x="152" y="29"/>
                  </a:lnTo>
                  <a:lnTo>
                    <a:pt x="132" y="43"/>
                  </a:lnTo>
                  <a:lnTo>
                    <a:pt x="108" y="61"/>
                  </a:lnTo>
                  <a:lnTo>
                    <a:pt x="84" y="79"/>
                  </a:lnTo>
                  <a:lnTo>
                    <a:pt x="61" y="94"/>
                  </a:lnTo>
                  <a:lnTo>
                    <a:pt x="44" y="106"/>
                  </a:lnTo>
                  <a:lnTo>
                    <a:pt x="33" y="112"/>
                  </a:lnTo>
                  <a:lnTo>
                    <a:pt x="0" y="109"/>
                  </a:lnTo>
                  <a:close/>
                </a:path>
              </a:pathLst>
            </a:custGeom>
            <a:solidFill>
              <a:srgbClr val="000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5" name="Freeform 24"/>
            <p:cNvSpPr>
              <a:spLocks/>
            </p:cNvSpPr>
            <p:nvPr/>
          </p:nvSpPr>
          <p:spPr bwMode="auto">
            <a:xfrm>
              <a:off x="4606" y="2383"/>
              <a:ext cx="134" cy="64"/>
            </a:xfrm>
            <a:custGeom>
              <a:avLst/>
              <a:gdLst>
                <a:gd name="T0" fmla="*/ 16 w 134"/>
                <a:gd name="T1" fmla="*/ 42 h 64"/>
                <a:gd name="T2" fmla="*/ 18 w 134"/>
                <a:gd name="T3" fmla="*/ 40 h 64"/>
                <a:gd name="T4" fmla="*/ 22 w 134"/>
                <a:gd name="T5" fmla="*/ 36 h 64"/>
                <a:gd name="T6" fmla="*/ 28 w 134"/>
                <a:gd name="T7" fmla="*/ 29 h 64"/>
                <a:gd name="T8" fmla="*/ 37 w 134"/>
                <a:gd name="T9" fmla="*/ 23 h 64"/>
                <a:gd name="T10" fmla="*/ 46 w 134"/>
                <a:gd name="T11" fmla="*/ 16 h 64"/>
                <a:gd name="T12" fmla="*/ 55 w 134"/>
                <a:gd name="T13" fmla="*/ 9 h 64"/>
                <a:gd name="T14" fmla="*/ 65 w 134"/>
                <a:gd name="T15" fmla="*/ 4 h 64"/>
                <a:gd name="T16" fmla="*/ 72 w 134"/>
                <a:gd name="T17" fmla="*/ 1 h 64"/>
                <a:gd name="T18" fmla="*/ 80 w 134"/>
                <a:gd name="T19" fmla="*/ 0 h 64"/>
                <a:gd name="T20" fmla="*/ 89 w 134"/>
                <a:gd name="T21" fmla="*/ 0 h 64"/>
                <a:gd name="T22" fmla="*/ 98 w 134"/>
                <a:gd name="T23" fmla="*/ 0 h 64"/>
                <a:gd name="T24" fmla="*/ 107 w 134"/>
                <a:gd name="T25" fmla="*/ 0 h 64"/>
                <a:gd name="T26" fmla="*/ 116 w 134"/>
                <a:gd name="T27" fmla="*/ 0 h 64"/>
                <a:gd name="T28" fmla="*/ 122 w 134"/>
                <a:gd name="T29" fmla="*/ 1 h 64"/>
                <a:gd name="T30" fmla="*/ 126 w 134"/>
                <a:gd name="T31" fmla="*/ 1 h 64"/>
                <a:gd name="T32" fmla="*/ 128 w 134"/>
                <a:gd name="T33" fmla="*/ 1 h 64"/>
                <a:gd name="T34" fmla="*/ 130 w 134"/>
                <a:gd name="T35" fmla="*/ 2 h 64"/>
                <a:gd name="T36" fmla="*/ 134 w 134"/>
                <a:gd name="T37" fmla="*/ 4 h 64"/>
                <a:gd name="T38" fmla="*/ 134 w 134"/>
                <a:gd name="T39" fmla="*/ 7 h 64"/>
                <a:gd name="T40" fmla="*/ 125 w 134"/>
                <a:gd name="T41" fmla="*/ 9 h 64"/>
                <a:gd name="T42" fmla="*/ 117 w 134"/>
                <a:gd name="T43" fmla="*/ 10 h 64"/>
                <a:gd name="T44" fmla="*/ 108 w 134"/>
                <a:gd name="T45" fmla="*/ 11 h 64"/>
                <a:gd name="T46" fmla="*/ 99 w 134"/>
                <a:gd name="T47" fmla="*/ 13 h 64"/>
                <a:gd name="T48" fmla="*/ 91 w 134"/>
                <a:gd name="T49" fmla="*/ 15 h 64"/>
                <a:gd name="T50" fmla="*/ 83 w 134"/>
                <a:gd name="T51" fmla="*/ 17 h 64"/>
                <a:gd name="T52" fmla="*/ 77 w 134"/>
                <a:gd name="T53" fmla="*/ 19 h 64"/>
                <a:gd name="T54" fmla="*/ 73 w 134"/>
                <a:gd name="T55" fmla="*/ 20 h 64"/>
                <a:gd name="T56" fmla="*/ 72 w 134"/>
                <a:gd name="T57" fmla="*/ 21 h 64"/>
                <a:gd name="T58" fmla="*/ 71 w 134"/>
                <a:gd name="T59" fmla="*/ 22 h 64"/>
                <a:gd name="T60" fmla="*/ 67 w 134"/>
                <a:gd name="T61" fmla="*/ 25 h 64"/>
                <a:gd name="T62" fmla="*/ 62 w 134"/>
                <a:gd name="T63" fmla="*/ 29 h 64"/>
                <a:gd name="T64" fmla="*/ 56 w 134"/>
                <a:gd name="T65" fmla="*/ 36 h 64"/>
                <a:gd name="T66" fmla="*/ 50 w 134"/>
                <a:gd name="T67" fmla="*/ 41 h 64"/>
                <a:gd name="T68" fmla="*/ 45 w 134"/>
                <a:gd name="T69" fmla="*/ 46 h 64"/>
                <a:gd name="T70" fmla="*/ 41 w 134"/>
                <a:gd name="T71" fmla="*/ 50 h 64"/>
                <a:gd name="T72" fmla="*/ 39 w 134"/>
                <a:gd name="T73" fmla="*/ 53 h 64"/>
                <a:gd name="T74" fmla="*/ 38 w 134"/>
                <a:gd name="T75" fmla="*/ 54 h 64"/>
                <a:gd name="T76" fmla="*/ 35 w 134"/>
                <a:gd name="T77" fmla="*/ 55 h 64"/>
                <a:gd name="T78" fmla="*/ 31 w 134"/>
                <a:gd name="T79" fmla="*/ 57 h 64"/>
                <a:gd name="T80" fmla="*/ 25 w 134"/>
                <a:gd name="T81" fmla="*/ 59 h 64"/>
                <a:gd name="T82" fmla="*/ 19 w 134"/>
                <a:gd name="T83" fmla="*/ 61 h 64"/>
                <a:gd name="T84" fmla="*/ 13 w 134"/>
                <a:gd name="T85" fmla="*/ 64 h 64"/>
                <a:gd name="T86" fmla="*/ 8 w 134"/>
                <a:gd name="T87" fmla="*/ 64 h 64"/>
                <a:gd name="T88" fmla="*/ 3 w 134"/>
                <a:gd name="T89" fmla="*/ 63 h 64"/>
                <a:gd name="T90" fmla="*/ 0 w 134"/>
                <a:gd name="T91" fmla="*/ 57 h 64"/>
                <a:gd name="T92" fmla="*/ 6 w 134"/>
                <a:gd name="T93" fmla="*/ 50 h 64"/>
                <a:gd name="T94" fmla="*/ 13 w 134"/>
                <a:gd name="T95" fmla="*/ 45 h 64"/>
                <a:gd name="T96" fmla="*/ 16 w 134"/>
                <a:gd name="T97" fmla="*/ 42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64"/>
                <a:gd name="T149" fmla="*/ 134 w 134"/>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64">
                  <a:moveTo>
                    <a:pt x="16" y="42"/>
                  </a:moveTo>
                  <a:lnTo>
                    <a:pt x="18" y="40"/>
                  </a:lnTo>
                  <a:lnTo>
                    <a:pt x="22" y="36"/>
                  </a:lnTo>
                  <a:lnTo>
                    <a:pt x="28" y="29"/>
                  </a:lnTo>
                  <a:lnTo>
                    <a:pt x="37" y="23"/>
                  </a:lnTo>
                  <a:lnTo>
                    <a:pt x="46" y="16"/>
                  </a:lnTo>
                  <a:lnTo>
                    <a:pt x="55" y="9"/>
                  </a:lnTo>
                  <a:lnTo>
                    <a:pt x="65" y="4"/>
                  </a:lnTo>
                  <a:lnTo>
                    <a:pt x="72" y="1"/>
                  </a:lnTo>
                  <a:lnTo>
                    <a:pt x="80" y="0"/>
                  </a:lnTo>
                  <a:lnTo>
                    <a:pt x="89" y="0"/>
                  </a:lnTo>
                  <a:lnTo>
                    <a:pt x="98" y="0"/>
                  </a:lnTo>
                  <a:lnTo>
                    <a:pt x="107" y="0"/>
                  </a:lnTo>
                  <a:lnTo>
                    <a:pt x="116" y="0"/>
                  </a:lnTo>
                  <a:lnTo>
                    <a:pt x="122" y="1"/>
                  </a:lnTo>
                  <a:lnTo>
                    <a:pt x="126" y="1"/>
                  </a:lnTo>
                  <a:lnTo>
                    <a:pt x="128" y="1"/>
                  </a:lnTo>
                  <a:lnTo>
                    <a:pt x="130" y="2"/>
                  </a:lnTo>
                  <a:lnTo>
                    <a:pt x="134" y="4"/>
                  </a:lnTo>
                  <a:lnTo>
                    <a:pt x="134" y="7"/>
                  </a:lnTo>
                  <a:lnTo>
                    <a:pt x="125" y="9"/>
                  </a:lnTo>
                  <a:lnTo>
                    <a:pt x="117" y="10"/>
                  </a:lnTo>
                  <a:lnTo>
                    <a:pt x="108" y="11"/>
                  </a:lnTo>
                  <a:lnTo>
                    <a:pt x="99" y="13"/>
                  </a:lnTo>
                  <a:lnTo>
                    <a:pt x="91" y="15"/>
                  </a:lnTo>
                  <a:lnTo>
                    <a:pt x="83" y="17"/>
                  </a:lnTo>
                  <a:lnTo>
                    <a:pt x="77" y="19"/>
                  </a:lnTo>
                  <a:lnTo>
                    <a:pt x="73" y="20"/>
                  </a:lnTo>
                  <a:lnTo>
                    <a:pt x="72" y="21"/>
                  </a:lnTo>
                  <a:lnTo>
                    <a:pt x="71" y="22"/>
                  </a:lnTo>
                  <a:lnTo>
                    <a:pt x="67" y="25"/>
                  </a:lnTo>
                  <a:lnTo>
                    <a:pt x="62" y="29"/>
                  </a:lnTo>
                  <a:lnTo>
                    <a:pt x="56" y="36"/>
                  </a:lnTo>
                  <a:lnTo>
                    <a:pt x="50" y="41"/>
                  </a:lnTo>
                  <a:lnTo>
                    <a:pt x="45" y="46"/>
                  </a:lnTo>
                  <a:lnTo>
                    <a:pt x="41" y="50"/>
                  </a:lnTo>
                  <a:lnTo>
                    <a:pt x="39" y="53"/>
                  </a:lnTo>
                  <a:lnTo>
                    <a:pt x="38" y="54"/>
                  </a:lnTo>
                  <a:lnTo>
                    <a:pt x="35" y="55"/>
                  </a:lnTo>
                  <a:lnTo>
                    <a:pt x="31" y="57"/>
                  </a:lnTo>
                  <a:lnTo>
                    <a:pt x="25" y="59"/>
                  </a:lnTo>
                  <a:lnTo>
                    <a:pt x="19" y="61"/>
                  </a:lnTo>
                  <a:lnTo>
                    <a:pt x="13" y="64"/>
                  </a:lnTo>
                  <a:lnTo>
                    <a:pt x="8" y="64"/>
                  </a:lnTo>
                  <a:lnTo>
                    <a:pt x="3" y="63"/>
                  </a:lnTo>
                  <a:lnTo>
                    <a:pt x="0" y="57"/>
                  </a:lnTo>
                  <a:lnTo>
                    <a:pt x="6" y="50"/>
                  </a:lnTo>
                  <a:lnTo>
                    <a:pt x="13" y="45"/>
                  </a:lnTo>
                  <a:lnTo>
                    <a:pt x="16" y="42"/>
                  </a:lnTo>
                  <a:close/>
                </a:path>
              </a:pathLst>
            </a:custGeom>
            <a:solidFill>
              <a:srgbClr val="EF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6" name="Freeform 25"/>
            <p:cNvSpPr>
              <a:spLocks/>
            </p:cNvSpPr>
            <p:nvPr/>
          </p:nvSpPr>
          <p:spPr bwMode="auto">
            <a:xfrm>
              <a:off x="4652" y="2426"/>
              <a:ext cx="69" cy="49"/>
            </a:xfrm>
            <a:custGeom>
              <a:avLst/>
              <a:gdLst>
                <a:gd name="T0" fmla="*/ 0 w 69"/>
                <a:gd name="T1" fmla="*/ 28 h 49"/>
                <a:gd name="T2" fmla="*/ 1 w 69"/>
                <a:gd name="T3" fmla="*/ 27 h 49"/>
                <a:gd name="T4" fmla="*/ 2 w 69"/>
                <a:gd name="T5" fmla="*/ 26 h 49"/>
                <a:gd name="T6" fmla="*/ 5 w 69"/>
                <a:gd name="T7" fmla="*/ 24 h 49"/>
                <a:gd name="T8" fmla="*/ 9 w 69"/>
                <a:gd name="T9" fmla="*/ 21 h 49"/>
                <a:gd name="T10" fmla="*/ 15 w 69"/>
                <a:gd name="T11" fmla="*/ 17 h 49"/>
                <a:gd name="T12" fmla="*/ 21 w 69"/>
                <a:gd name="T13" fmla="*/ 14 h 49"/>
                <a:gd name="T14" fmla="*/ 29 w 69"/>
                <a:gd name="T15" fmla="*/ 11 h 49"/>
                <a:gd name="T16" fmla="*/ 37 w 69"/>
                <a:gd name="T17" fmla="*/ 8 h 49"/>
                <a:gd name="T18" fmla="*/ 46 w 69"/>
                <a:gd name="T19" fmla="*/ 6 h 49"/>
                <a:gd name="T20" fmla="*/ 53 w 69"/>
                <a:gd name="T21" fmla="*/ 4 h 49"/>
                <a:gd name="T22" fmla="*/ 58 w 69"/>
                <a:gd name="T23" fmla="*/ 3 h 49"/>
                <a:gd name="T24" fmla="*/ 62 w 69"/>
                <a:gd name="T25" fmla="*/ 2 h 49"/>
                <a:gd name="T26" fmla="*/ 65 w 69"/>
                <a:gd name="T27" fmla="*/ 1 h 49"/>
                <a:gd name="T28" fmla="*/ 67 w 69"/>
                <a:gd name="T29" fmla="*/ 0 h 49"/>
                <a:gd name="T30" fmla="*/ 69 w 69"/>
                <a:gd name="T31" fmla="*/ 0 h 49"/>
                <a:gd name="T32" fmla="*/ 69 w 69"/>
                <a:gd name="T33" fmla="*/ 0 h 49"/>
                <a:gd name="T34" fmla="*/ 65 w 69"/>
                <a:gd name="T35" fmla="*/ 5 h 49"/>
                <a:gd name="T36" fmla="*/ 59 w 69"/>
                <a:gd name="T37" fmla="*/ 16 h 49"/>
                <a:gd name="T38" fmla="*/ 51 w 69"/>
                <a:gd name="T39" fmla="*/ 29 h 49"/>
                <a:gd name="T40" fmla="*/ 46 w 69"/>
                <a:gd name="T41" fmla="*/ 37 h 49"/>
                <a:gd name="T42" fmla="*/ 41 w 69"/>
                <a:gd name="T43" fmla="*/ 41 h 49"/>
                <a:gd name="T44" fmla="*/ 34 w 69"/>
                <a:gd name="T45" fmla="*/ 44 h 49"/>
                <a:gd name="T46" fmla="*/ 29 w 69"/>
                <a:gd name="T47" fmla="*/ 48 h 49"/>
                <a:gd name="T48" fmla="*/ 27 w 69"/>
                <a:gd name="T49" fmla="*/ 49 h 49"/>
                <a:gd name="T50" fmla="*/ 24 w 69"/>
                <a:gd name="T51" fmla="*/ 48 h 49"/>
                <a:gd name="T52" fmla="*/ 17 w 69"/>
                <a:gd name="T53" fmla="*/ 44 h 49"/>
                <a:gd name="T54" fmla="*/ 7 w 69"/>
                <a:gd name="T55" fmla="*/ 38 h 49"/>
                <a:gd name="T56" fmla="*/ 0 w 69"/>
                <a:gd name="T57" fmla="*/ 28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49"/>
                <a:gd name="T89" fmla="*/ 69 w 69"/>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49">
                  <a:moveTo>
                    <a:pt x="0" y="28"/>
                  </a:moveTo>
                  <a:lnTo>
                    <a:pt x="1" y="27"/>
                  </a:lnTo>
                  <a:lnTo>
                    <a:pt x="2" y="26"/>
                  </a:lnTo>
                  <a:lnTo>
                    <a:pt x="5" y="24"/>
                  </a:lnTo>
                  <a:lnTo>
                    <a:pt x="9" y="21"/>
                  </a:lnTo>
                  <a:lnTo>
                    <a:pt x="15" y="17"/>
                  </a:lnTo>
                  <a:lnTo>
                    <a:pt x="21" y="14"/>
                  </a:lnTo>
                  <a:lnTo>
                    <a:pt x="29" y="11"/>
                  </a:lnTo>
                  <a:lnTo>
                    <a:pt x="37" y="8"/>
                  </a:lnTo>
                  <a:lnTo>
                    <a:pt x="46" y="6"/>
                  </a:lnTo>
                  <a:lnTo>
                    <a:pt x="53" y="4"/>
                  </a:lnTo>
                  <a:lnTo>
                    <a:pt x="58" y="3"/>
                  </a:lnTo>
                  <a:lnTo>
                    <a:pt x="62" y="2"/>
                  </a:lnTo>
                  <a:lnTo>
                    <a:pt x="65" y="1"/>
                  </a:lnTo>
                  <a:lnTo>
                    <a:pt x="67" y="0"/>
                  </a:lnTo>
                  <a:lnTo>
                    <a:pt x="69" y="0"/>
                  </a:lnTo>
                  <a:lnTo>
                    <a:pt x="65" y="5"/>
                  </a:lnTo>
                  <a:lnTo>
                    <a:pt x="59" y="16"/>
                  </a:lnTo>
                  <a:lnTo>
                    <a:pt x="51" y="29"/>
                  </a:lnTo>
                  <a:lnTo>
                    <a:pt x="46" y="37"/>
                  </a:lnTo>
                  <a:lnTo>
                    <a:pt x="41" y="41"/>
                  </a:lnTo>
                  <a:lnTo>
                    <a:pt x="34" y="44"/>
                  </a:lnTo>
                  <a:lnTo>
                    <a:pt x="29" y="48"/>
                  </a:lnTo>
                  <a:lnTo>
                    <a:pt x="27" y="49"/>
                  </a:lnTo>
                  <a:lnTo>
                    <a:pt x="24" y="48"/>
                  </a:lnTo>
                  <a:lnTo>
                    <a:pt x="17" y="44"/>
                  </a:lnTo>
                  <a:lnTo>
                    <a:pt x="7" y="38"/>
                  </a:lnTo>
                  <a:lnTo>
                    <a:pt x="0" y="28"/>
                  </a:lnTo>
                  <a:close/>
                </a:path>
              </a:pathLst>
            </a:custGeom>
            <a:solidFill>
              <a:srgbClr val="EF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7" name="Freeform 26"/>
            <p:cNvSpPr>
              <a:spLocks/>
            </p:cNvSpPr>
            <p:nvPr/>
          </p:nvSpPr>
          <p:spPr bwMode="auto">
            <a:xfrm>
              <a:off x="4647" y="2557"/>
              <a:ext cx="53" cy="25"/>
            </a:xfrm>
            <a:custGeom>
              <a:avLst/>
              <a:gdLst>
                <a:gd name="T0" fmla="*/ 0 w 53"/>
                <a:gd name="T1" fmla="*/ 22 h 25"/>
                <a:gd name="T2" fmla="*/ 2 w 53"/>
                <a:gd name="T3" fmla="*/ 22 h 25"/>
                <a:gd name="T4" fmla="*/ 8 w 53"/>
                <a:gd name="T5" fmla="*/ 20 h 25"/>
                <a:gd name="T6" fmla="*/ 14 w 53"/>
                <a:gd name="T7" fmla="*/ 17 h 25"/>
                <a:gd name="T8" fmla="*/ 19 w 53"/>
                <a:gd name="T9" fmla="*/ 13 h 25"/>
                <a:gd name="T10" fmla="*/ 25 w 53"/>
                <a:gd name="T11" fmla="*/ 8 h 25"/>
                <a:gd name="T12" fmla="*/ 33 w 53"/>
                <a:gd name="T13" fmla="*/ 4 h 25"/>
                <a:gd name="T14" fmla="*/ 41 w 53"/>
                <a:gd name="T15" fmla="*/ 2 h 25"/>
                <a:gd name="T16" fmla="*/ 44 w 53"/>
                <a:gd name="T17" fmla="*/ 1 h 25"/>
                <a:gd name="T18" fmla="*/ 46 w 53"/>
                <a:gd name="T19" fmla="*/ 0 h 25"/>
                <a:gd name="T20" fmla="*/ 49 w 53"/>
                <a:gd name="T21" fmla="*/ 0 h 25"/>
                <a:gd name="T22" fmla="*/ 51 w 53"/>
                <a:gd name="T23" fmla="*/ 0 h 25"/>
                <a:gd name="T24" fmla="*/ 53 w 53"/>
                <a:gd name="T25" fmla="*/ 3 h 25"/>
                <a:gd name="T26" fmla="*/ 51 w 53"/>
                <a:gd name="T27" fmla="*/ 9 h 25"/>
                <a:gd name="T28" fmla="*/ 44 w 53"/>
                <a:gd name="T29" fmla="*/ 16 h 25"/>
                <a:gd name="T30" fmla="*/ 38 w 53"/>
                <a:gd name="T31" fmla="*/ 22 h 25"/>
                <a:gd name="T32" fmla="*/ 35 w 53"/>
                <a:gd name="T33" fmla="*/ 25 h 25"/>
                <a:gd name="T34" fmla="*/ 34 w 53"/>
                <a:gd name="T35" fmla="*/ 25 h 25"/>
                <a:gd name="T36" fmla="*/ 31 w 53"/>
                <a:gd name="T37" fmla="*/ 25 h 25"/>
                <a:gd name="T38" fmla="*/ 27 w 53"/>
                <a:gd name="T39" fmla="*/ 25 h 25"/>
                <a:gd name="T40" fmla="*/ 21 w 53"/>
                <a:gd name="T41" fmla="*/ 25 h 25"/>
                <a:gd name="T42" fmla="*/ 15 w 53"/>
                <a:gd name="T43" fmla="*/ 25 h 25"/>
                <a:gd name="T44" fmla="*/ 9 w 53"/>
                <a:gd name="T45" fmla="*/ 23 h 25"/>
                <a:gd name="T46" fmla="*/ 4 w 53"/>
                <a:gd name="T47" fmla="*/ 23 h 25"/>
                <a:gd name="T48" fmla="*/ 0 w 53"/>
                <a:gd name="T49" fmla="*/ 22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5"/>
                <a:gd name="T77" fmla="*/ 53 w 53"/>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5">
                  <a:moveTo>
                    <a:pt x="0" y="22"/>
                  </a:moveTo>
                  <a:lnTo>
                    <a:pt x="2" y="22"/>
                  </a:lnTo>
                  <a:lnTo>
                    <a:pt x="8" y="20"/>
                  </a:lnTo>
                  <a:lnTo>
                    <a:pt x="14" y="17"/>
                  </a:lnTo>
                  <a:lnTo>
                    <a:pt x="19" y="13"/>
                  </a:lnTo>
                  <a:lnTo>
                    <a:pt x="25" y="8"/>
                  </a:lnTo>
                  <a:lnTo>
                    <a:pt x="33" y="4"/>
                  </a:lnTo>
                  <a:lnTo>
                    <a:pt x="41" y="2"/>
                  </a:lnTo>
                  <a:lnTo>
                    <a:pt x="44" y="1"/>
                  </a:lnTo>
                  <a:lnTo>
                    <a:pt x="46" y="0"/>
                  </a:lnTo>
                  <a:lnTo>
                    <a:pt x="49" y="0"/>
                  </a:lnTo>
                  <a:lnTo>
                    <a:pt x="51" y="0"/>
                  </a:lnTo>
                  <a:lnTo>
                    <a:pt x="53" y="3"/>
                  </a:lnTo>
                  <a:lnTo>
                    <a:pt x="51" y="9"/>
                  </a:lnTo>
                  <a:lnTo>
                    <a:pt x="44" y="16"/>
                  </a:lnTo>
                  <a:lnTo>
                    <a:pt x="38" y="22"/>
                  </a:lnTo>
                  <a:lnTo>
                    <a:pt x="35" y="25"/>
                  </a:lnTo>
                  <a:lnTo>
                    <a:pt x="34" y="25"/>
                  </a:lnTo>
                  <a:lnTo>
                    <a:pt x="31" y="25"/>
                  </a:lnTo>
                  <a:lnTo>
                    <a:pt x="27" y="25"/>
                  </a:lnTo>
                  <a:lnTo>
                    <a:pt x="21" y="25"/>
                  </a:lnTo>
                  <a:lnTo>
                    <a:pt x="15" y="25"/>
                  </a:lnTo>
                  <a:lnTo>
                    <a:pt x="9" y="23"/>
                  </a:lnTo>
                  <a:lnTo>
                    <a:pt x="4" y="23"/>
                  </a:lnTo>
                  <a:lnTo>
                    <a:pt x="0" y="22"/>
                  </a:lnTo>
                  <a:close/>
                </a:path>
              </a:pathLst>
            </a:custGeom>
            <a:solidFill>
              <a:srgbClr val="EF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8" name="Freeform 27"/>
            <p:cNvSpPr>
              <a:spLocks/>
            </p:cNvSpPr>
            <p:nvPr/>
          </p:nvSpPr>
          <p:spPr bwMode="auto">
            <a:xfrm>
              <a:off x="4699" y="2595"/>
              <a:ext cx="56" cy="21"/>
            </a:xfrm>
            <a:custGeom>
              <a:avLst/>
              <a:gdLst>
                <a:gd name="T0" fmla="*/ 0 w 56"/>
                <a:gd name="T1" fmla="*/ 20 h 21"/>
                <a:gd name="T2" fmla="*/ 2 w 56"/>
                <a:gd name="T3" fmla="*/ 20 h 21"/>
                <a:gd name="T4" fmla="*/ 6 w 56"/>
                <a:gd name="T5" fmla="*/ 21 h 21"/>
                <a:gd name="T6" fmla="*/ 12 w 56"/>
                <a:gd name="T7" fmla="*/ 21 h 21"/>
                <a:gd name="T8" fmla="*/ 19 w 56"/>
                <a:gd name="T9" fmla="*/ 20 h 21"/>
                <a:gd name="T10" fmla="*/ 19 w 56"/>
                <a:gd name="T11" fmla="*/ 20 h 21"/>
                <a:gd name="T12" fmla="*/ 20 w 56"/>
                <a:gd name="T13" fmla="*/ 20 h 21"/>
                <a:gd name="T14" fmla="*/ 23 w 56"/>
                <a:gd name="T15" fmla="*/ 20 h 21"/>
                <a:gd name="T16" fmla="*/ 25 w 56"/>
                <a:gd name="T17" fmla="*/ 18 h 21"/>
                <a:gd name="T18" fmla="*/ 29 w 56"/>
                <a:gd name="T19" fmla="*/ 16 h 21"/>
                <a:gd name="T20" fmla="*/ 34 w 56"/>
                <a:gd name="T21" fmla="*/ 14 h 21"/>
                <a:gd name="T22" fmla="*/ 40 w 56"/>
                <a:gd name="T23" fmla="*/ 11 h 21"/>
                <a:gd name="T24" fmla="*/ 45 w 56"/>
                <a:gd name="T25" fmla="*/ 8 h 21"/>
                <a:gd name="T26" fmla="*/ 56 w 56"/>
                <a:gd name="T27" fmla="*/ 0 h 21"/>
                <a:gd name="T28" fmla="*/ 55 w 56"/>
                <a:gd name="T29" fmla="*/ 0 h 21"/>
                <a:gd name="T30" fmla="*/ 51 w 56"/>
                <a:gd name="T31" fmla="*/ 0 h 21"/>
                <a:gd name="T32" fmla="*/ 45 w 56"/>
                <a:gd name="T33" fmla="*/ 0 h 21"/>
                <a:gd name="T34" fmla="*/ 40 w 56"/>
                <a:gd name="T35" fmla="*/ 0 h 21"/>
                <a:gd name="T36" fmla="*/ 36 w 56"/>
                <a:gd name="T37" fmla="*/ 1 h 21"/>
                <a:gd name="T38" fmla="*/ 32 w 56"/>
                <a:gd name="T39" fmla="*/ 2 h 21"/>
                <a:gd name="T40" fmla="*/ 26 w 56"/>
                <a:gd name="T41" fmla="*/ 4 h 21"/>
                <a:gd name="T42" fmla="*/ 20 w 56"/>
                <a:gd name="T43" fmla="*/ 5 h 21"/>
                <a:gd name="T44" fmla="*/ 15 w 56"/>
                <a:gd name="T45" fmla="*/ 7 h 21"/>
                <a:gd name="T46" fmla="*/ 11 w 56"/>
                <a:gd name="T47" fmla="*/ 9 h 21"/>
                <a:gd name="T48" fmla="*/ 8 w 56"/>
                <a:gd name="T49" fmla="*/ 10 h 21"/>
                <a:gd name="T50" fmla="*/ 7 w 56"/>
                <a:gd name="T51" fmla="*/ 10 h 21"/>
                <a:gd name="T52" fmla="*/ 0 w 56"/>
                <a:gd name="T53" fmla="*/ 20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21"/>
                <a:gd name="T83" fmla="*/ 56 w 56"/>
                <a:gd name="T84" fmla="*/ 21 h 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21">
                  <a:moveTo>
                    <a:pt x="0" y="20"/>
                  </a:moveTo>
                  <a:lnTo>
                    <a:pt x="2" y="20"/>
                  </a:lnTo>
                  <a:lnTo>
                    <a:pt x="6" y="21"/>
                  </a:lnTo>
                  <a:lnTo>
                    <a:pt x="12" y="21"/>
                  </a:lnTo>
                  <a:lnTo>
                    <a:pt x="19" y="20"/>
                  </a:lnTo>
                  <a:lnTo>
                    <a:pt x="20" y="20"/>
                  </a:lnTo>
                  <a:lnTo>
                    <a:pt x="23" y="20"/>
                  </a:lnTo>
                  <a:lnTo>
                    <a:pt x="25" y="18"/>
                  </a:lnTo>
                  <a:lnTo>
                    <a:pt x="29" y="16"/>
                  </a:lnTo>
                  <a:lnTo>
                    <a:pt x="34" y="14"/>
                  </a:lnTo>
                  <a:lnTo>
                    <a:pt x="40" y="11"/>
                  </a:lnTo>
                  <a:lnTo>
                    <a:pt x="45" y="8"/>
                  </a:lnTo>
                  <a:lnTo>
                    <a:pt x="56" y="0"/>
                  </a:lnTo>
                  <a:lnTo>
                    <a:pt x="55" y="0"/>
                  </a:lnTo>
                  <a:lnTo>
                    <a:pt x="51" y="0"/>
                  </a:lnTo>
                  <a:lnTo>
                    <a:pt x="45" y="0"/>
                  </a:lnTo>
                  <a:lnTo>
                    <a:pt x="40" y="0"/>
                  </a:lnTo>
                  <a:lnTo>
                    <a:pt x="36" y="1"/>
                  </a:lnTo>
                  <a:lnTo>
                    <a:pt x="32" y="2"/>
                  </a:lnTo>
                  <a:lnTo>
                    <a:pt x="26" y="4"/>
                  </a:lnTo>
                  <a:lnTo>
                    <a:pt x="20" y="5"/>
                  </a:lnTo>
                  <a:lnTo>
                    <a:pt x="15" y="7"/>
                  </a:lnTo>
                  <a:lnTo>
                    <a:pt x="11" y="9"/>
                  </a:lnTo>
                  <a:lnTo>
                    <a:pt x="8" y="10"/>
                  </a:lnTo>
                  <a:lnTo>
                    <a:pt x="7" y="10"/>
                  </a:lnTo>
                  <a:lnTo>
                    <a:pt x="0" y="20"/>
                  </a:lnTo>
                  <a:close/>
                </a:path>
              </a:pathLst>
            </a:custGeom>
            <a:solidFill>
              <a:srgbClr val="EF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 name="Group 27"/>
          <p:cNvGrpSpPr>
            <a:grpSpLocks/>
          </p:cNvGrpSpPr>
          <p:nvPr>
            <p:custDataLst>
              <p:tags r:id="rId3"/>
            </p:custDataLst>
          </p:nvPr>
        </p:nvGrpSpPr>
        <p:grpSpPr bwMode="auto">
          <a:xfrm>
            <a:off x="179388" y="2060575"/>
            <a:ext cx="3132137" cy="1835150"/>
            <a:chOff x="1214438" y="2609851"/>
            <a:chExt cx="5216525" cy="2843212"/>
          </a:xfrm>
        </p:grpSpPr>
        <p:pic>
          <p:nvPicPr>
            <p:cNvPr id="24615" name="j0388197.wav">
              <a:hlinkClick r:id="" action="ppaction://media"/>
            </p:cNvPr>
            <p:cNvPicPr>
              <a:picLocks noRot="1" noChangeAspect="1"/>
            </p:cNvPicPr>
            <p:nvPr>
              <a:audioFile r:link="rId7"/>
              <p:extLst>
                <p:ext uri="{DAA4B4D4-6D71-4841-9C94-3DE7FCFB9230}">
                  <p14:media xmlns:p14="http://schemas.microsoft.com/office/powerpoint/2010/main" r:embed="rId6"/>
                </p:ext>
              </p:extLst>
            </p:nvPr>
          </p:nvPicPr>
          <p:blipFill>
            <a:blip r:embed="rId10">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6"/>
            <p:cNvSpPr>
              <a:spLocks/>
            </p:cNvSpPr>
            <p:nvPr/>
          </p:nvSpPr>
          <p:spPr bwMode="auto">
            <a:xfrm>
              <a:off x="2327543" y="3086999"/>
              <a:ext cx="2390137" cy="1040380"/>
            </a:xfrm>
            <a:custGeom>
              <a:avLst/>
              <a:gdLst/>
              <a:ahLst/>
              <a:cxnLst>
                <a:cxn ang="0">
                  <a:pos x="0" y="656"/>
                </a:cxn>
                <a:cxn ang="0">
                  <a:pos x="35" y="126"/>
                </a:cxn>
                <a:cxn ang="0">
                  <a:pos x="444" y="0"/>
                </a:cxn>
                <a:cxn ang="0">
                  <a:pos x="1323" y="6"/>
                </a:cxn>
                <a:cxn ang="0">
                  <a:pos x="1505" y="475"/>
                </a:cxn>
                <a:cxn ang="0">
                  <a:pos x="1270" y="642"/>
                </a:cxn>
                <a:cxn ang="0">
                  <a:pos x="0" y="656"/>
                </a:cxn>
                <a:cxn ang="0">
                  <a:pos x="0" y="656"/>
                </a:cxn>
              </a:cxnLst>
              <a:rect l="0" t="0" r="r" b="b"/>
              <a:pathLst>
                <a:path w="1505" h="656">
                  <a:moveTo>
                    <a:pt x="0" y="656"/>
                  </a:moveTo>
                  <a:lnTo>
                    <a:pt x="35" y="126"/>
                  </a:lnTo>
                  <a:lnTo>
                    <a:pt x="444" y="0"/>
                  </a:lnTo>
                  <a:lnTo>
                    <a:pt x="1323" y="6"/>
                  </a:lnTo>
                  <a:lnTo>
                    <a:pt x="1505" y="475"/>
                  </a:lnTo>
                  <a:lnTo>
                    <a:pt x="1270" y="642"/>
                  </a:lnTo>
                  <a:lnTo>
                    <a:pt x="0" y="656"/>
                  </a:lnTo>
                  <a:lnTo>
                    <a:pt x="0" y="656"/>
                  </a:lnTo>
                  <a:close/>
                </a:path>
              </a:pathLst>
            </a:custGeom>
            <a:solidFill>
              <a:schemeClr val="bg1">
                <a:lumMod val="85000"/>
              </a:schemeClr>
            </a:solidFill>
            <a:ln w="9525">
              <a:noFill/>
              <a:round/>
              <a:headEnd/>
              <a:tailEnd/>
            </a:ln>
          </p:spPr>
          <p:txBody>
            <a:bodyPr/>
            <a:lstStyle/>
            <a:p>
              <a:pPr eaLnBrk="1" fontAlgn="auto" hangingPunct="1">
                <a:spcBef>
                  <a:spcPts val="0"/>
                </a:spcBef>
                <a:spcAft>
                  <a:spcPts val="0"/>
                </a:spcAft>
                <a:defRPr/>
              </a:pPr>
              <a:endParaRPr lang="en-GB">
                <a:latin typeface="+mn-lt"/>
              </a:endParaRPr>
            </a:p>
          </p:txBody>
        </p:sp>
        <p:sp>
          <p:nvSpPr>
            <p:cNvPr id="15403" name="Freeform 33"/>
            <p:cNvSpPr>
              <a:spLocks/>
            </p:cNvSpPr>
            <p:nvPr/>
          </p:nvSpPr>
          <p:spPr bwMode="auto">
            <a:xfrm>
              <a:off x="1447801" y="5129213"/>
              <a:ext cx="4740275" cy="323850"/>
            </a:xfrm>
            <a:custGeom>
              <a:avLst/>
              <a:gdLst>
                <a:gd name="T0" fmla="*/ 23813 w 2986"/>
                <a:gd name="T1" fmla="*/ 58738 h 204"/>
                <a:gd name="T2" fmla="*/ 182563 w 2986"/>
                <a:gd name="T3" fmla="*/ 0 h 204"/>
                <a:gd name="T4" fmla="*/ 4348163 w 2986"/>
                <a:gd name="T5" fmla="*/ 55563 h 204"/>
                <a:gd name="T6" fmla="*/ 4740275 w 2986"/>
                <a:gd name="T7" fmla="*/ 112713 h 204"/>
                <a:gd name="T8" fmla="*/ 4579938 w 2986"/>
                <a:gd name="T9" fmla="*/ 241300 h 204"/>
                <a:gd name="T10" fmla="*/ 4141788 w 2986"/>
                <a:gd name="T11" fmla="*/ 323850 h 204"/>
                <a:gd name="T12" fmla="*/ 325438 w 2986"/>
                <a:gd name="T13" fmla="*/ 296863 h 204"/>
                <a:gd name="T14" fmla="*/ 100013 w 2986"/>
                <a:gd name="T15" fmla="*/ 239713 h 204"/>
                <a:gd name="T16" fmla="*/ 0 w 2986"/>
                <a:gd name="T17" fmla="*/ 152400 h 204"/>
                <a:gd name="T18" fmla="*/ 23813 w 2986"/>
                <a:gd name="T19" fmla="*/ 58738 h 204"/>
                <a:gd name="T20" fmla="*/ 23813 w 2986"/>
                <a:gd name="T21" fmla="*/ 58738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6"/>
                <a:gd name="T34" fmla="*/ 0 h 204"/>
                <a:gd name="T35" fmla="*/ 2986 w 298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6" h="204">
                  <a:moveTo>
                    <a:pt x="15" y="37"/>
                  </a:moveTo>
                  <a:lnTo>
                    <a:pt x="115" y="0"/>
                  </a:lnTo>
                  <a:lnTo>
                    <a:pt x="2739" y="35"/>
                  </a:lnTo>
                  <a:lnTo>
                    <a:pt x="2986" y="71"/>
                  </a:lnTo>
                  <a:lnTo>
                    <a:pt x="2885" y="152"/>
                  </a:lnTo>
                  <a:lnTo>
                    <a:pt x="2609" y="204"/>
                  </a:lnTo>
                  <a:lnTo>
                    <a:pt x="205" y="187"/>
                  </a:lnTo>
                  <a:lnTo>
                    <a:pt x="63" y="151"/>
                  </a:lnTo>
                  <a:lnTo>
                    <a:pt x="0" y="96"/>
                  </a:lnTo>
                  <a:lnTo>
                    <a:pt x="15" y="37"/>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Freeform 34"/>
            <p:cNvSpPr>
              <a:spLocks/>
            </p:cNvSpPr>
            <p:nvPr/>
          </p:nvSpPr>
          <p:spPr bwMode="auto">
            <a:xfrm>
              <a:off x="1831976" y="4692651"/>
              <a:ext cx="792163" cy="685800"/>
            </a:xfrm>
            <a:custGeom>
              <a:avLst/>
              <a:gdLst>
                <a:gd name="T0" fmla="*/ 508000 w 499"/>
                <a:gd name="T1" fmla="*/ 669925 h 432"/>
                <a:gd name="T2" fmla="*/ 388938 w 499"/>
                <a:gd name="T3" fmla="*/ 685800 h 432"/>
                <a:gd name="T4" fmla="*/ 271463 w 499"/>
                <a:gd name="T5" fmla="*/ 668338 h 432"/>
                <a:gd name="T6" fmla="*/ 166688 w 499"/>
                <a:gd name="T7" fmla="*/ 622300 h 432"/>
                <a:gd name="T8" fmla="*/ 82550 w 499"/>
                <a:gd name="T9" fmla="*/ 550863 h 432"/>
                <a:gd name="T10" fmla="*/ 22225 w 499"/>
                <a:gd name="T11" fmla="*/ 461963 h 432"/>
                <a:gd name="T12" fmla="*/ 0 w 499"/>
                <a:gd name="T13" fmla="*/ 361950 h 432"/>
                <a:gd name="T14" fmla="*/ 11113 w 499"/>
                <a:gd name="T15" fmla="*/ 260350 h 432"/>
                <a:gd name="T16" fmla="*/ 53975 w 499"/>
                <a:gd name="T17" fmla="*/ 163513 h 432"/>
                <a:gd name="T18" fmla="*/ 130175 w 499"/>
                <a:gd name="T19" fmla="*/ 84138 h 432"/>
                <a:gd name="T20" fmla="*/ 230188 w 499"/>
                <a:gd name="T21" fmla="*/ 28575 h 432"/>
                <a:gd name="T22" fmla="*/ 342900 w 499"/>
                <a:gd name="T23" fmla="*/ 0 h 432"/>
                <a:gd name="T24" fmla="*/ 460375 w 499"/>
                <a:gd name="T25" fmla="*/ 1588 h 432"/>
                <a:gd name="T26" fmla="*/ 574675 w 499"/>
                <a:gd name="T27" fmla="*/ 33338 h 432"/>
                <a:gd name="T28" fmla="*/ 669925 w 499"/>
                <a:gd name="T29" fmla="*/ 92075 h 432"/>
                <a:gd name="T30" fmla="*/ 742950 w 499"/>
                <a:gd name="T31" fmla="*/ 173038 h 432"/>
                <a:gd name="T32" fmla="*/ 782638 w 499"/>
                <a:gd name="T33" fmla="*/ 269875 h 432"/>
                <a:gd name="T34" fmla="*/ 792163 w 499"/>
                <a:gd name="T35" fmla="*/ 371475 h 432"/>
                <a:gd name="T36" fmla="*/ 763588 w 499"/>
                <a:gd name="T37" fmla="*/ 471488 h 432"/>
                <a:gd name="T38" fmla="*/ 701675 w 499"/>
                <a:gd name="T39" fmla="*/ 558800 h 432"/>
                <a:gd name="T40" fmla="*/ 614363 w 499"/>
                <a:gd name="T41" fmla="*/ 627063 h 432"/>
                <a:gd name="T42" fmla="*/ 508000 w 499"/>
                <a:gd name="T43" fmla="*/ 669925 h 432"/>
                <a:gd name="T44" fmla="*/ 508000 w 499"/>
                <a:gd name="T45" fmla="*/ 669925 h 4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9"/>
                <a:gd name="T70" fmla="*/ 0 h 432"/>
                <a:gd name="T71" fmla="*/ 499 w 499"/>
                <a:gd name="T72" fmla="*/ 432 h 4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9" h="432">
                  <a:moveTo>
                    <a:pt x="320" y="422"/>
                  </a:moveTo>
                  <a:lnTo>
                    <a:pt x="245" y="432"/>
                  </a:lnTo>
                  <a:lnTo>
                    <a:pt x="171" y="421"/>
                  </a:lnTo>
                  <a:lnTo>
                    <a:pt x="105" y="392"/>
                  </a:lnTo>
                  <a:lnTo>
                    <a:pt x="52" y="347"/>
                  </a:lnTo>
                  <a:lnTo>
                    <a:pt x="14" y="291"/>
                  </a:lnTo>
                  <a:lnTo>
                    <a:pt x="0" y="228"/>
                  </a:lnTo>
                  <a:lnTo>
                    <a:pt x="7" y="164"/>
                  </a:lnTo>
                  <a:lnTo>
                    <a:pt x="34" y="103"/>
                  </a:lnTo>
                  <a:lnTo>
                    <a:pt x="82" y="53"/>
                  </a:lnTo>
                  <a:lnTo>
                    <a:pt x="145" y="18"/>
                  </a:lnTo>
                  <a:lnTo>
                    <a:pt x="216" y="0"/>
                  </a:lnTo>
                  <a:lnTo>
                    <a:pt x="290" y="1"/>
                  </a:lnTo>
                  <a:lnTo>
                    <a:pt x="362" y="21"/>
                  </a:lnTo>
                  <a:lnTo>
                    <a:pt x="422" y="58"/>
                  </a:lnTo>
                  <a:lnTo>
                    <a:pt x="468" y="109"/>
                  </a:lnTo>
                  <a:lnTo>
                    <a:pt x="493" y="170"/>
                  </a:lnTo>
                  <a:lnTo>
                    <a:pt x="499" y="234"/>
                  </a:lnTo>
                  <a:lnTo>
                    <a:pt x="481" y="297"/>
                  </a:lnTo>
                  <a:lnTo>
                    <a:pt x="442" y="352"/>
                  </a:lnTo>
                  <a:lnTo>
                    <a:pt x="387" y="395"/>
                  </a:lnTo>
                  <a:lnTo>
                    <a:pt x="320" y="4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Freeform 35"/>
            <p:cNvSpPr>
              <a:spLocks/>
            </p:cNvSpPr>
            <p:nvPr/>
          </p:nvSpPr>
          <p:spPr bwMode="auto">
            <a:xfrm>
              <a:off x="3684588" y="3608388"/>
              <a:ext cx="423863" cy="468313"/>
            </a:xfrm>
            <a:custGeom>
              <a:avLst/>
              <a:gdLst>
                <a:gd name="T0" fmla="*/ 349250 w 267"/>
                <a:gd name="T1" fmla="*/ 36513 h 295"/>
                <a:gd name="T2" fmla="*/ 368300 w 267"/>
                <a:gd name="T3" fmla="*/ 90488 h 295"/>
                <a:gd name="T4" fmla="*/ 423863 w 267"/>
                <a:gd name="T5" fmla="*/ 407988 h 295"/>
                <a:gd name="T6" fmla="*/ 188913 w 267"/>
                <a:gd name="T7" fmla="*/ 468313 h 295"/>
                <a:gd name="T8" fmla="*/ 0 w 267"/>
                <a:gd name="T9" fmla="*/ 431800 h 295"/>
                <a:gd name="T10" fmla="*/ 160338 w 267"/>
                <a:gd name="T11" fmla="*/ 0 h 295"/>
                <a:gd name="T12" fmla="*/ 349250 w 267"/>
                <a:gd name="T13" fmla="*/ 36513 h 295"/>
                <a:gd name="T14" fmla="*/ 349250 w 267"/>
                <a:gd name="T15" fmla="*/ 36513 h 295"/>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295"/>
                <a:gd name="T26" fmla="*/ 267 w 267"/>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295">
                  <a:moveTo>
                    <a:pt x="220" y="23"/>
                  </a:moveTo>
                  <a:lnTo>
                    <a:pt x="232" y="57"/>
                  </a:lnTo>
                  <a:lnTo>
                    <a:pt x="267" y="257"/>
                  </a:lnTo>
                  <a:lnTo>
                    <a:pt x="119" y="295"/>
                  </a:lnTo>
                  <a:lnTo>
                    <a:pt x="0" y="272"/>
                  </a:lnTo>
                  <a:lnTo>
                    <a:pt x="101" y="0"/>
                  </a:lnTo>
                  <a:lnTo>
                    <a:pt x="220"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6" name="Freeform 36"/>
            <p:cNvSpPr>
              <a:spLocks/>
            </p:cNvSpPr>
            <p:nvPr/>
          </p:nvSpPr>
          <p:spPr bwMode="auto">
            <a:xfrm>
              <a:off x="1214438" y="3703638"/>
              <a:ext cx="5216525" cy="1368425"/>
            </a:xfrm>
            <a:custGeom>
              <a:avLst/>
              <a:gdLst>
                <a:gd name="T0" fmla="*/ 4929188 w 3286"/>
                <a:gd name="T1" fmla="*/ 1316038 h 862"/>
                <a:gd name="T2" fmla="*/ 5186363 w 3286"/>
                <a:gd name="T3" fmla="*/ 985838 h 862"/>
                <a:gd name="T4" fmla="*/ 5216525 w 3286"/>
                <a:gd name="T5" fmla="*/ 569913 h 862"/>
                <a:gd name="T6" fmla="*/ 4919663 w 3286"/>
                <a:gd name="T7" fmla="*/ 312738 h 862"/>
                <a:gd name="T8" fmla="*/ 4830763 w 3286"/>
                <a:gd name="T9" fmla="*/ 55563 h 862"/>
                <a:gd name="T10" fmla="*/ 4581525 w 3286"/>
                <a:gd name="T11" fmla="*/ 287338 h 862"/>
                <a:gd name="T12" fmla="*/ 4518025 w 3286"/>
                <a:gd name="T13" fmla="*/ 25400 h 862"/>
                <a:gd name="T14" fmla="*/ 4340225 w 3286"/>
                <a:gd name="T15" fmla="*/ 280988 h 862"/>
                <a:gd name="T16" fmla="*/ 4246563 w 3286"/>
                <a:gd name="T17" fmla="*/ 0 h 862"/>
                <a:gd name="T18" fmla="*/ 4051300 w 3286"/>
                <a:gd name="T19" fmla="*/ 280988 h 862"/>
                <a:gd name="T20" fmla="*/ 3995738 w 3286"/>
                <a:gd name="T21" fmla="*/ 4763 h 862"/>
                <a:gd name="T22" fmla="*/ 3752850 w 3286"/>
                <a:gd name="T23" fmla="*/ 85725 h 862"/>
                <a:gd name="T24" fmla="*/ 3446463 w 3286"/>
                <a:gd name="T25" fmla="*/ 26988 h 862"/>
                <a:gd name="T26" fmla="*/ 3217863 w 3286"/>
                <a:gd name="T27" fmla="*/ 234950 h 862"/>
                <a:gd name="T28" fmla="*/ 2713038 w 3286"/>
                <a:gd name="T29" fmla="*/ 330200 h 862"/>
                <a:gd name="T30" fmla="*/ 1111250 w 3286"/>
                <a:gd name="T31" fmla="*/ 273050 h 862"/>
                <a:gd name="T32" fmla="*/ 1000125 w 3286"/>
                <a:gd name="T33" fmla="*/ 26988 h 862"/>
                <a:gd name="T34" fmla="*/ 554038 w 3286"/>
                <a:gd name="T35" fmla="*/ 139700 h 862"/>
                <a:gd name="T36" fmla="*/ 149225 w 3286"/>
                <a:gd name="T37" fmla="*/ 420688 h 862"/>
                <a:gd name="T38" fmla="*/ 0 w 3286"/>
                <a:gd name="T39" fmla="*/ 771525 h 862"/>
                <a:gd name="T40" fmla="*/ 79375 w 3286"/>
                <a:gd name="T41" fmla="*/ 1122363 h 862"/>
                <a:gd name="T42" fmla="*/ 412750 w 3286"/>
                <a:gd name="T43" fmla="*/ 1271588 h 862"/>
                <a:gd name="T44" fmla="*/ 473075 w 3286"/>
                <a:gd name="T45" fmla="*/ 1077913 h 862"/>
                <a:gd name="T46" fmla="*/ 636588 w 3286"/>
                <a:gd name="T47" fmla="*/ 912813 h 862"/>
                <a:gd name="T48" fmla="*/ 849313 w 3286"/>
                <a:gd name="T49" fmla="*/ 833438 h 862"/>
                <a:gd name="T50" fmla="*/ 1082675 w 3286"/>
                <a:gd name="T51" fmla="*/ 815975 h 862"/>
                <a:gd name="T52" fmla="*/ 1316038 w 3286"/>
                <a:gd name="T53" fmla="*/ 885825 h 862"/>
                <a:gd name="T54" fmla="*/ 1477963 w 3286"/>
                <a:gd name="T55" fmla="*/ 995363 h 862"/>
                <a:gd name="T56" fmla="*/ 1587500 w 3286"/>
                <a:gd name="T57" fmla="*/ 1176338 h 862"/>
                <a:gd name="T58" fmla="*/ 1616075 w 3286"/>
                <a:gd name="T59" fmla="*/ 1368425 h 862"/>
                <a:gd name="T60" fmla="*/ 3863975 w 3286"/>
                <a:gd name="T61" fmla="*/ 1347788 h 862"/>
                <a:gd name="T62" fmla="*/ 3852863 w 3286"/>
                <a:gd name="T63" fmla="*/ 1109663 h 862"/>
                <a:gd name="T64" fmla="*/ 3879850 w 3286"/>
                <a:gd name="T65" fmla="*/ 923925 h 862"/>
                <a:gd name="T66" fmla="*/ 3925888 w 3286"/>
                <a:gd name="T67" fmla="*/ 792163 h 862"/>
                <a:gd name="T68" fmla="*/ 4037013 w 3286"/>
                <a:gd name="T69" fmla="*/ 679450 h 862"/>
                <a:gd name="T70" fmla="*/ 4152900 w 3286"/>
                <a:gd name="T71" fmla="*/ 628650 h 862"/>
                <a:gd name="T72" fmla="*/ 4286250 w 3286"/>
                <a:gd name="T73" fmla="*/ 615950 h 862"/>
                <a:gd name="T74" fmla="*/ 4384675 w 3286"/>
                <a:gd name="T75" fmla="*/ 631825 h 862"/>
                <a:gd name="T76" fmla="*/ 4495800 w 3286"/>
                <a:gd name="T77" fmla="*/ 669925 h 862"/>
                <a:gd name="T78" fmla="*/ 4567238 w 3286"/>
                <a:gd name="T79" fmla="*/ 731838 h 862"/>
                <a:gd name="T80" fmla="*/ 4619625 w 3286"/>
                <a:gd name="T81" fmla="*/ 822325 h 862"/>
                <a:gd name="T82" fmla="*/ 4651375 w 3286"/>
                <a:gd name="T83" fmla="*/ 998538 h 862"/>
                <a:gd name="T84" fmla="*/ 4683125 w 3286"/>
                <a:gd name="T85" fmla="*/ 1341438 h 862"/>
                <a:gd name="T86" fmla="*/ 4929188 w 3286"/>
                <a:gd name="T87" fmla="*/ 1316038 h 862"/>
                <a:gd name="T88" fmla="*/ 4929188 w 3286"/>
                <a:gd name="T89" fmla="*/ 1316038 h 8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86"/>
                <a:gd name="T136" fmla="*/ 0 h 862"/>
                <a:gd name="T137" fmla="*/ 3286 w 3286"/>
                <a:gd name="T138" fmla="*/ 862 h 8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86" h="862">
                  <a:moveTo>
                    <a:pt x="3105" y="829"/>
                  </a:moveTo>
                  <a:lnTo>
                    <a:pt x="3267" y="621"/>
                  </a:lnTo>
                  <a:lnTo>
                    <a:pt x="3286" y="359"/>
                  </a:lnTo>
                  <a:lnTo>
                    <a:pt x="3099" y="197"/>
                  </a:lnTo>
                  <a:lnTo>
                    <a:pt x="3043" y="35"/>
                  </a:lnTo>
                  <a:lnTo>
                    <a:pt x="2886" y="181"/>
                  </a:lnTo>
                  <a:lnTo>
                    <a:pt x="2846" y="16"/>
                  </a:lnTo>
                  <a:lnTo>
                    <a:pt x="2734" y="177"/>
                  </a:lnTo>
                  <a:lnTo>
                    <a:pt x="2675" y="0"/>
                  </a:lnTo>
                  <a:lnTo>
                    <a:pt x="2552" y="177"/>
                  </a:lnTo>
                  <a:lnTo>
                    <a:pt x="2517" y="3"/>
                  </a:lnTo>
                  <a:lnTo>
                    <a:pt x="2364" y="54"/>
                  </a:lnTo>
                  <a:lnTo>
                    <a:pt x="2171" y="17"/>
                  </a:lnTo>
                  <a:lnTo>
                    <a:pt x="2027" y="148"/>
                  </a:lnTo>
                  <a:lnTo>
                    <a:pt x="1709" y="208"/>
                  </a:lnTo>
                  <a:lnTo>
                    <a:pt x="700" y="172"/>
                  </a:lnTo>
                  <a:lnTo>
                    <a:pt x="630" y="17"/>
                  </a:lnTo>
                  <a:lnTo>
                    <a:pt x="349" y="88"/>
                  </a:lnTo>
                  <a:lnTo>
                    <a:pt x="94" y="265"/>
                  </a:lnTo>
                  <a:lnTo>
                    <a:pt x="0" y="486"/>
                  </a:lnTo>
                  <a:lnTo>
                    <a:pt x="50" y="707"/>
                  </a:lnTo>
                  <a:lnTo>
                    <a:pt x="260" y="801"/>
                  </a:lnTo>
                  <a:lnTo>
                    <a:pt x="298" y="679"/>
                  </a:lnTo>
                  <a:lnTo>
                    <a:pt x="401" y="575"/>
                  </a:lnTo>
                  <a:lnTo>
                    <a:pt x="535" y="525"/>
                  </a:lnTo>
                  <a:lnTo>
                    <a:pt x="682" y="514"/>
                  </a:lnTo>
                  <a:lnTo>
                    <a:pt x="829" y="558"/>
                  </a:lnTo>
                  <a:lnTo>
                    <a:pt x="931" y="627"/>
                  </a:lnTo>
                  <a:lnTo>
                    <a:pt x="1000" y="741"/>
                  </a:lnTo>
                  <a:lnTo>
                    <a:pt x="1018" y="862"/>
                  </a:lnTo>
                  <a:lnTo>
                    <a:pt x="2434" y="849"/>
                  </a:lnTo>
                  <a:lnTo>
                    <a:pt x="2427" y="699"/>
                  </a:lnTo>
                  <a:lnTo>
                    <a:pt x="2444" y="582"/>
                  </a:lnTo>
                  <a:lnTo>
                    <a:pt x="2473" y="499"/>
                  </a:lnTo>
                  <a:lnTo>
                    <a:pt x="2543" y="428"/>
                  </a:lnTo>
                  <a:lnTo>
                    <a:pt x="2616" y="396"/>
                  </a:lnTo>
                  <a:lnTo>
                    <a:pt x="2700" y="388"/>
                  </a:lnTo>
                  <a:lnTo>
                    <a:pt x="2762" y="398"/>
                  </a:lnTo>
                  <a:lnTo>
                    <a:pt x="2832" y="422"/>
                  </a:lnTo>
                  <a:lnTo>
                    <a:pt x="2877" y="461"/>
                  </a:lnTo>
                  <a:lnTo>
                    <a:pt x="2910" y="518"/>
                  </a:lnTo>
                  <a:lnTo>
                    <a:pt x="2930" y="629"/>
                  </a:lnTo>
                  <a:lnTo>
                    <a:pt x="2950" y="845"/>
                  </a:lnTo>
                  <a:lnTo>
                    <a:pt x="3105" y="82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7" name="Freeform 37"/>
            <p:cNvSpPr>
              <a:spLocks/>
            </p:cNvSpPr>
            <p:nvPr/>
          </p:nvSpPr>
          <p:spPr bwMode="auto">
            <a:xfrm>
              <a:off x="5156201" y="4468813"/>
              <a:ext cx="620713" cy="860425"/>
            </a:xfrm>
            <a:custGeom>
              <a:avLst/>
              <a:gdLst>
                <a:gd name="T0" fmla="*/ 354013 w 391"/>
                <a:gd name="T1" fmla="*/ 849313 h 542"/>
                <a:gd name="T2" fmla="*/ 260350 w 391"/>
                <a:gd name="T3" fmla="*/ 860425 h 542"/>
                <a:gd name="T4" fmla="*/ 173038 w 391"/>
                <a:gd name="T5" fmla="*/ 831850 h 542"/>
                <a:gd name="T6" fmla="*/ 95250 w 391"/>
                <a:gd name="T7" fmla="*/ 766763 h 542"/>
                <a:gd name="T8" fmla="*/ 39688 w 391"/>
                <a:gd name="T9" fmla="*/ 674688 h 542"/>
                <a:gd name="T10" fmla="*/ 6350 w 391"/>
                <a:gd name="T11" fmla="*/ 558800 h 542"/>
                <a:gd name="T12" fmla="*/ 0 w 391"/>
                <a:gd name="T13" fmla="*/ 431800 h 542"/>
                <a:gd name="T14" fmla="*/ 22225 w 391"/>
                <a:gd name="T15" fmla="*/ 304800 h 542"/>
                <a:gd name="T16" fmla="*/ 69850 w 391"/>
                <a:gd name="T17" fmla="*/ 187325 h 542"/>
                <a:gd name="T18" fmla="*/ 138113 w 391"/>
                <a:gd name="T19" fmla="*/ 95250 h 542"/>
                <a:gd name="T20" fmla="*/ 222250 w 391"/>
                <a:gd name="T21" fmla="*/ 30163 h 542"/>
                <a:gd name="T22" fmla="*/ 314325 w 391"/>
                <a:gd name="T23" fmla="*/ 0 h 542"/>
                <a:gd name="T24" fmla="*/ 404813 w 391"/>
                <a:gd name="T25" fmla="*/ 9525 h 542"/>
                <a:gd name="T26" fmla="*/ 487363 w 391"/>
                <a:gd name="T27" fmla="*/ 57150 h 542"/>
                <a:gd name="T28" fmla="*/ 554038 w 391"/>
                <a:gd name="T29" fmla="*/ 134938 h 542"/>
                <a:gd name="T30" fmla="*/ 600075 w 391"/>
                <a:gd name="T31" fmla="*/ 241300 h 542"/>
                <a:gd name="T32" fmla="*/ 620713 w 391"/>
                <a:gd name="T33" fmla="*/ 365125 h 542"/>
                <a:gd name="T34" fmla="*/ 611188 w 391"/>
                <a:gd name="T35" fmla="*/ 492125 h 542"/>
                <a:gd name="T36" fmla="*/ 577850 w 391"/>
                <a:gd name="T37" fmla="*/ 614363 h 542"/>
                <a:gd name="T38" fmla="*/ 520700 w 391"/>
                <a:gd name="T39" fmla="*/ 722313 h 542"/>
                <a:gd name="T40" fmla="*/ 442913 w 391"/>
                <a:gd name="T41" fmla="*/ 801688 h 542"/>
                <a:gd name="T42" fmla="*/ 354013 w 391"/>
                <a:gd name="T43" fmla="*/ 849313 h 542"/>
                <a:gd name="T44" fmla="*/ 354013 w 391"/>
                <a:gd name="T45" fmla="*/ 849313 h 5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1"/>
                <a:gd name="T70" fmla="*/ 0 h 542"/>
                <a:gd name="T71" fmla="*/ 391 w 391"/>
                <a:gd name="T72" fmla="*/ 542 h 5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1" h="542">
                  <a:moveTo>
                    <a:pt x="223" y="535"/>
                  </a:moveTo>
                  <a:lnTo>
                    <a:pt x="164" y="542"/>
                  </a:lnTo>
                  <a:lnTo>
                    <a:pt x="109" y="524"/>
                  </a:lnTo>
                  <a:lnTo>
                    <a:pt x="60" y="483"/>
                  </a:lnTo>
                  <a:lnTo>
                    <a:pt x="25" y="425"/>
                  </a:lnTo>
                  <a:lnTo>
                    <a:pt x="4" y="352"/>
                  </a:lnTo>
                  <a:lnTo>
                    <a:pt x="0" y="272"/>
                  </a:lnTo>
                  <a:lnTo>
                    <a:pt x="14" y="192"/>
                  </a:lnTo>
                  <a:lnTo>
                    <a:pt x="44" y="118"/>
                  </a:lnTo>
                  <a:lnTo>
                    <a:pt x="87" y="60"/>
                  </a:lnTo>
                  <a:lnTo>
                    <a:pt x="140" y="19"/>
                  </a:lnTo>
                  <a:lnTo>
                    <a:pt x="198" y="0"/>
                  </a:lnTo>
                  <a:lnTo>
                    <a:pt x="255" y="6"/>
                  </a:lnTo>
                  <a:lnTo>
                    <a:pt x="307" y="36"/>
                  </a:lnTo>
                  <a:lnTo>
                    <a:pt x="349" y="85"/>
                  </a:lnTo>
                  <a:lnTo>
                    <a:pt x="378" y="152"/>
                  </a:lnTo>
                  <a:lnTo>
                    <a:pt x="391" y="230"/>
                  </a:lnTo>
                  <a:lnTo>
                    <a:pt x="385" y="310"/>
                  </a:lnTo>
                  <a:lnTo>
                    <a:pt x="364" y="387"/>
                  </a:lnTo>
                  <a:lnTo>
                    <a:pt x="328" y="455"/>
                  </a:lnTo>
                  <a:lnTo>
                    <a:pt x="279" y="505"/>
                  </a:lnTo>
                  <a:lnTo>
                    <a:pt x="223"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8" name="Freeform 38"/>
            <p:cNvSpPr>
              <a:spLocks/>
            </p:cNvSpPr>
            <p:nvPr/>
          </p:nvSpPr>
          <p:spPr bwMode="auto">
            <a:xfrm>
              <a:off x="5106988" y="4410076"/>
              <a:ext cx="709613" cy="981075"/>
            </a:xfrm>
            <a:custGeom>
              <a:avLst/>
              <a:gdLst>
                <a:gd name="T0" fmla="*/ 115888 w 447"/>
                <a:gd name="T1" fmla="*/ 877888 h 618"/>
                <a:gd name="T2" fmla="*/ 82550 w 447"/>
                <a:gd name="T3" fmla="*/ 835025 h 618"/>
                <a:gd name="T4" fmla="*/ 36513 w 447"/>
                <a:gd name="T5" fmla="*/ 741363 h 618"/>
                <a:gd name="T6" fmla="*/ 9525 w 447"/>
                <a:gd name="T7" fmla="*/ 633413 h 618"/>
                <a:gd name="T8" fmla="*/ 0 w 447"/>
                <a:gd name="T9" fmla="*/ 515938 h 618"/>
                <a:gd name="T10" fmla="*/ 15875 w 447"/>
                <a:gd name="T11" fmla="*/ 398463 h 618"/>
                <a:gd name="T12" fmla="*/ 49213 w 447"/>
                <a:gd name="T13" fmla="*/ 282575 h 618"/>
                <a:gd name="T14" fmla="*/ 98425 w 447"/>
                <a:gd name="T15" fmla="*/ 182563 h 618"/>
                <a:gd name="T16" fmla="*/ 165100 w 447"/>
                <a:gd name="T17" fmla="*/ 100013 h 618"/>
                <a:gd name="T18" fmla="*/ 242888 w 447"/>
                <a:gd name="T19" fmla="*/ 38100 h 618"/>
                <a:gd name="T20" fmla="*/ 327025 w 447"/>
                <a:gd name="T21" fmla="*/ 4763 h 618"/>
                <a:gd name="T22" fmla="*/ 411163 w 447"/>
                <a:gd name="T23" fmla="*/ 0 h 618"/>
                <a:gd name="T24" fmla="*/ 493713 w 447"/>
                <a:gd name="T25" fmla="*/ 20638 h 618"/>
                <a:gd name="T26" fmla="*/ 569913 w 447"/>
                <a:gd name="T27" fmla="*/ 71438 h 618"/>
                <a:gd name="T28" fmla="*/ 631825 w 447"/>
                <a:gd name="T29" fmla="*/ 146050 h 618"/>
                <a:gd name="T30" fmla="*/ 676275 w 447"/>
                <a:gd name="T31" fmla="*/ 239713 h 618"/>
                <a:gd name="T32" fmla="*/ 703263 w 447"/>
                <a:gd name="T33" fmla="*/ 347663 h 618"/>
                <a:gd name="T34" fmla="*/ 709613 w 447"/>
                <a:gd name="T35" fmla="*/ 465138 h 618"/>
                <a:gd name="T36" fmla="*/ 696913 w 447"/>
                <a:gd name="T37" fmla="*/ 582613 h 618"/>
                <a:gd name="T38" fmla="*/ 663575 w 447"/>
                <a:gd name="T39" fmla="*/ 696913 h 618"/>
                <a:gd name="T40" fmla="*/ 611188 w 447"/>
                <a:gd name="T41" fmla="*/ 796925 h 618"/>
                <a:gd name="T42" fmla="*/ 544513 w 447"/>
                <a:gd name="T43" fmla="*/ 881063 h 618"/>
                <a:gd name="T44" fmla="*/ 469900 w 447"/>
                <a:gd name="T45" fmla="*/ 941388 h 618"/>
                <a:gd name="T46" fmla="*/ 385763 w 447"/>
                <a:gd name="T47" fmla="*/ 976313 h 618"/>
                <a:gd name="T48" fmla="*/ 300038 w 447"/>
                <a:gd name="T49" fmla="*/ 981075 h 618"/>
                <a:gd name="T50" fmla="*/ 219075 w 447"/>
                <a:gd name="T51" fmla="*/ 958850 h 618"/>
                <a:gd name="T52" fmla="*/ 144463 w 447"/>
                <a:gd name="T53" fmla="*/ 912813 h 618"/>
                <a:gd name="T54" fmla="*/ 231775 w 447"/>
                <a:gd name="T55" fmla="*/ 835025 h 618"/>
                <a:gd name="T56" fmla="*/ 303213 w 447"/>
                <a:gd name="T57" fmla="*/ 860425 h 618"/>
                <a:gd name="T58" fmla="*/ 366713 w 447"/>
                <a:gd name="T59" fmla="*/ 858838 h 618"/>
                <a:gd name="T60" fmla="*/ 430213 w 447"/>
                <a:gd name="T61" fmla="*/ 836613 h 618"/>
                <a:gd name="T62" fmla="*/ 488950 w 447"/>
                <a:gd name="T63" fmla="*/ 795338 h 618"/>
                <a:gd name="T64" fmla="*/ 541338 w 447"/>
                <a:gd name="T65" fmla="*/ 735013 h 618"/>
                <a:gd name="T66" fmla="*/ 582613 w 447"/>
                <a:gd name="T67" fmla="*/ 661988 h 618"/>
                <a:gd name="T68" fmla="*/ 609600 w 447"/>
                <a:gd name="T69" fmla="*/ 577850 h 618"/>
                <a:gd name="T70" fmla="*/ 622300 w 447"/>
                <a:gd name="T71" fmla="*/ 488950 h 618"/>
                <a:gd name="T72" fmla="*/ 620713 w 447"/>
                <a:gd name="T73" fmla="*/ 398463 h 618"/>
                <a:gd name="T74" fmla="*/ 603250 w 447"/>
                <a:gd name="T75" fmla="*/ 315913 h 618"/>
                <a:gd name="T76" fmla="*/ 569913 w 447"/>
                <a:gd name="T77" fmla="*/ 242888 h 618"/>
                <a:gd name="T78" fmla="*/ 525463 w 447"/>
                <a:gd name="T79" fmla="*/ 182563 h 618"/>
                <a:gd name="T80" fmla="*/ 471488 w 447"/>
                <a:gd name="T81" fmla="*/ 142875 h 618"/>
                <a:gd name="T82" fmla="*/ 409575 w 447"/>
                <a:gd name="T83" fmla="*/ 120650 h 618"/>
                <a:gd name="T84" fmla="*/ 344488 w 447"/>
                <a:gd name="T85" fmla="*/ 122238 h 618"/>
                <a:gd name="T86" fmla="*/ 282575 w 447"/>
                <a:gd name="T87" fmla="*/ 144463 h 618"/>
                <a:gd name="T88" fmla="*/ 222250 w 447"/>
                <a:gd name="T89" fmla="*/ 185738 h 618"/>
                <a:gd name="T90" fmla="*/ 171450 w 447"/>
                <a:gd name="T91" fmla="*/ 246063 h 618"/>
                <a:gd name="T92" fmla="*/ 131763 w 447"/>
                <a:gd name="T93" fmla="*/ 319088 h 618"/>
                <a:gd name="T94" fmla="*/ 103188 w 447"/>
                <a:gd name="T95" fmla="*/ 403225 h 618"/>
                <a:gd name="T96" fmla="*/ 88900 w 447"/>
                <a:gd name="T97" fmla="*/ 492125 h 618"/>
                <a:gd name="T98" fmla="*/ 92075 w 447"/>
                <a:gd name="T99" fmla="*/ 582613 h 618"/>
                <a:gd name="T100" fmla="*/ 109538 w 447"/>
                <a:gd name="T101" fmla="*/ 665163 h 618"/>
                <a:gd name="T102" fmla="*/ 141288 w 447"/>
                <a:gd name="T103" fmla="*/ 738188 h 618"/>
                <a:gd name="T104" fmla="*/ 193675 w 447"/>
                <a:gd name="T105" fmla="*/ 806450 h 618"/>
                <a:gd name="T106" fmla="*/ 115888 w 447"/>
                <a:gd name="T107" fmla="*/ 877888 h 618"/>
                <a:gd name="T108" fmla="*/ 115888 w 447"/>
                <a:gd name="T109" fmla="*/ 877888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
                <a:gd name="T166" fmla="*/ 0 h 618"/>
                <a:gd name="T167" fmla="*/ 447 w 447"/>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 h="618">
                  <a:moveTo>
                    <a:pt x="73" y="553"/>
                  </a:moveTo>
                  <a:lnTo>
                    <a:pt x="52" y="526"/>
                  </a:lnTo>
                  <a:lnTo>
                    <a:pt x="23" y="467"/>
                  </a:lnTo>
                  <a:lnTo>
                    <a:pt x="6" y="399"/>
                  </a:lnTo>
                  <a:lnTo>
                    <a:pt x="0" y="325"/>
                  </a:lnTo>
                  <a:lnTo>
                    <a:pt x="10" y="251"/>
                  </a:lnTo>
                  <a:lnTo>
                    <a:pt x="31" y="178"/>
                  </a:lnTo>
                  <a:lnTo>
                    <a:pt x="62" y="115"/>
                  </a:lnTo>
                  <a:lnTo>
                    <a:pt x="104" y="63"/>
                  </a:lnTo>
                  <a:lnTo>
                    <a:pt x="153" y="24"/>
                  </a:lnTo>
                  <a:lnTo>
                    <a:pt x="206" y="3"/>
                  </a:lnTo>
                  <a:lnTo>
                    <a:pt x="259" y="0"/>
                  </a:lnTo>
                  <a:lnTo>
                    <a:pt x="311" y="13"/>
                  </a:lnTo>
                  <a:lnTo>
                    <a:pt x="359" y="45"/>
                  </a:lnTo>
                  <a:lnTo>
                    <a:pt x="398" y="92"/>
                  </a:lnTo>
                  <a:lnTo>
                    <a:pt x="426" y="151"/>
                  </a:lnTo>
                  <a:lnTo>
                    <a:pt x="443" y="219"/>
                  </a:lnTo>
                  <a:lnTo>
                    <a:pt x="447" y="293"/>
                  </a:lnTo>
                  <a:lnTo>
                    <a:pt x="439" y="367"/>
                  </a:lnTo>
                  <a:lnTo>
                    <a:pt x="418" y="439"/>
                  </a:lnTo>
                  <a:lnTo>
                    <a:pt x="385" y="502"/>
                  </a:lnTo>
                  <a:lnTo>
                    <a:pt x="343" y="555"/>
                  </a:lnTo>
                  <a:lnTo>
                    <a:pt x="296" y="593"/>
                  </a:lnTo>
                  <a:lnTo>
                    <a:pt x="243" y="615"/>
                  </a:lnTo>
                  <a:lnTo>
                    <a:pt x="189" y="618"/>
                  </a:lnTo>
                  <a:lnTo>
                    <a:pt x="138" y="604"/>
                  </a:lnTo>
                  <a:lnTo>
                    <a:pt x="91" y="575"/>
                  </a:lnTo>
                  <a:lnTo>
                    <a:pt x="146" y="526"/>
                  </a:lnTo>
                  <a:lnTo>
                    <a:pt x="191" y="542"/>
                  </a:lnTo>
                  <a:lnTo>
                    <a:pt x="231" y="541"/>
                  </a:lnTo>
                  <a:lnTo>
                    <a:pt x="271" y="527"/>
                  </a:lnTo>
                  <a:lnTo>
                    <a:pt x="308" y="501"/>
                  </a:lnTo>
                  <a:lnTo>
                    <a:pt x="341" y="463"/>
                  </a:lnTo>
                  <a:lnTo>
                    <a:pt x="367" y="417"/>
                  </a:lnTo>
                  <a:lnTo>
                    <a:pt x="384" y="364"/>
                  </a:lnTo>
                  <a:lnTo>
                    <a:pt x="392" y="308"/>
                  </a:lnTo>
                  <a:lnTo>
                    <a:pt x="391" y="251"/>
                  </a:lnTo>
                  <a:lnTo>
                    <a:pt x="380" y="199"/>
                  </a:lnTo>
                  <a:lnTo>
                    <a:pt x="359" y="153"/>
                  </a:lnTo>
                  <a:lnTo>
                    <a:pt x="331" y="115"/>
                  </a:lnTo>
                  <a:lnTo>
                    <a:pt x="297" y="90"/>
                  </a:lnTo>
                  <a:lnTo>
                    <a:pt x="258" y="76"/>
                  </a:lnTo>
                  <a:lnTo>
                    <a:pt x="217" y="77"/>
                  </a:lnTo>
                  <a:lnTo>
                    <a:pt x="178" y="91"/>
                  </a:lnTo>
                  <a:lnTo>
                    <a:pt x="140" y="117"/>
                  </a:lnTo>
                  <a:lnTo>
                    <a:pt x="108" y="155"/>
                  </a:lnTo>
                  <a:lnTo>
                    <a:pt x="83" y="201"/>
                  </a:lnTo>
                  <a:lnTo>
                    <a:pt x="65" y="254"/>
                  </a:lnTo>
                  <a:lnTo>
                    <a:pt x="56" y="310"/>
                  </a:lnTo>
                  <a:lnTo>
                    <a:pt x="58" y="367"/>
                  </a:lnTo>
                  <a:lnTo>
                    <a:pt x="69" y="419"/>
                  </a:lnTo>
                  <a:lnTo>
                    <a:pt x="89" y="465"/>
                  </a:lnTo>
                  <a:lnTo>
                    <a:pt x="122" y="508"/>
                  </a:lnTo>
                  <a:lnTo>
                    <a:pt x="73" y="5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9" name="Freeform 39"/>
            <p:cNvSpPr>
              <a:spLocks/>
            </p:cNvSpPr>
            <p:nvPr/>
          </p:nvSpPr>
          <p:spPr bwMode="auto">
            <a:xfrm>
              <a:off x="5218113" y="5205413"/>
              <a:ext cx="142875" cy="117475"/>
            </a:xfrm>
            <a:custGeom>
              <a:avLst/>
              <a:gdLst>
                <a:gd name="T0" fmla="*/ 142875 w 90"/>
                <a:gd name="T1" fmla="*/ 52388 h 74"/>
                <a:gd name="T2" fmla="*/ 65088 w 90"/>
                <a:gd name="T3" fmla="*/ 0 h 74"/>
                <a:gd name="T4" fmla="*/ 0 w 90"/>
                <a:gd name="T5" fmla="*/ 79375 h 74"/>
                <a:gd name="T6" fmla="*/ 36513 w 90"/>
                <a:gd name="T7" fmla="*/ 117475 h 74"/>
                <a:gd name="T8" fmla="*/ 142875 w 90"/>
                <a:gd name="T9" fmla="*/ 52388 h 74"/>
                <a:gd name="T10" fmla="*/ 142875 w 90"/>
                <a:gd name="T11" fmla="*/ 52388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90" y="33"/>
                  </a:moveTo>
                  <a:lnTo>
                    <a:pt x="41" y="0"/>
                  </a:lnTo>
                  <a:lnTo>
                    <a:pt x="0" y="50"/>
                  </a:lnTo>
                  <a:lnTo>
                    <a:pt x="23" y="74"/>
                  </a:lnTo>
                  <a:lnTo>
                    <a:pt x="9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0" name="Freeform 40"/>
            <p:cNvSpPr>
              <a:spLocks/>
            </p:cNvSpPr>
            <p:nvPr/>
          </p:nvSpPr>
          <p:spPr bwMode="auto">
            <a:xfrm>
              <a:off x="5278438" y="4645026"/>
              <a:ext cx="369888" cy="509588"/>
            </a:xfrm>
            <a:custGeom>
              <a:avLst/>
              <a:gdLst>
                <a:gd name="T0" fmla="*/ 128588 w 233"/>
                <a:gd name="T1" fmla="*/ 503238 h 321"/>
                <a:gd name="T2" fmla="*/ 171450 w 233"/>
                <a:gd name="T3" fmla="*/ 509588 h 321"/>
                <a:gd name="T4" fmla="*/ 215900 w 233"/>
                <a:gd name="T5" fmla="*/ 501650 h 321"/>
                <a:gd name="T6" fmla="*/ 258763 w 233"/>
                <a:gd name="T7" fmla="*/ 479425 h 321"/>
                <a:gd name="T8" fmla="*/ 298450 w 233"/>
                <a:gd name="T9" fmla="*/ 442913 h 321"/>
                <a:gd name="T10" fmla="*/ 328613 w 233"/>
                <a:gd name="T11" fmla="*/ 395288 h 321"/>
                <a:gd name="T12" fmla="*/ 350838 w 233"/>
                <a:gd name="T13" fmla="*/ 342900 h 321"/>
                <a:gd name="T14" fmla="*/ 365125 w 233"/>
                <a:gd name="T15" fmla="*/ 280988 h 321"/>
                <a:gd name="T16" fmla="*/ 369888 w 233"/>
                <a:gd name="T17" fmla="*/ 219075 h 321"/>
                <a:gd name="T18" fmla="*/ 360363 w 233"/>
                <a:gd name="T19" fmla="*/ 161925 h 321"/>
                <a:gd name="T20" fmla="*/ 342900 w 233"/>
                <a:gd name="T21" fmla="*/ 104775 h 321"/>
                <a:gd name="T22" fmla="*/ 315913 w 233"/>
                <a:gd name="T23" fmla="*/ 61913 h 321"/>
                <a:gd name="T24" fmla="*/ 280988 w 233"/>
                <a:gd name="T25" fmla="*/ 26988 h 321"/>
                <a:gd name="T26" fmla="*/ 239713 w 233"/>
                <a:gd name="T27" fmla="*/ 7938 h 321"/>
                <a:gd name="T28" fmla="*/ 198438 w 233"/>
                <a:gd name="T29" fmla="*/ 0 h 321"/>
                <a:gd name="T30" fmla="*/ 153988 w 233"/>
                <a:gd name="T31" fmla="*/ 9525 h 321"/>
                <a:gd name="T32" fmla="*/ 111125 w 233"/>
                <a:gd name="T33" fmla="*/ 31750 h 321"/>
                <a:gd name="T34" fmla="*/ 71438 w 233"/>
                <a:gd name="T35" fmla="*/ 68263 h 321"/>
                <a:gd name="T36" fmla="*/ 39688 w 233"/>
                <a:gd name="T37" fmla="*/ 114300 h 321"/>
                <a:gd name="T38" fmla="*/ 17463 w 233"/>
                <a:gd name="T39" fmla="*/ 168275 h 321"/>
                <a:gd name="T40" fmla="*/ 4763 w 233"/>
                <a:gd name="T41" fmla="*/ 228600 h 321"/>
                <a:gd name="T42" fmla="*/ 0 w 233"/>
                <a:gd name="T43" fmla="*/ 290513 h 321"/>
                <a:gd name="T44" fmla="*/ 9525 w 233"/>
                <a:gd name="T45" fmla="*/ 349250 h 321"/>
                <a:gd name="T46" fmla="*/ 26988 w 233"/>
                <a:gd name="T47" fmla="*/ 406400 h 321"/>
                <a:gd name="T48" fmla="*/ 53975 w 233"/>
                <a:gd name="T49" fmla="*/ 449263 h 321"/>
                <a:gd name="T50" fmla="*/ 88900 w 233"/>
                <a:gd name="T51" fmla="*/ 482600 h 321"/>
                <a:gd name="T52" fmla="*/ 128588 w 233"/>
                <a:gd name="T53" fmla="*/ 503238 h 321"/>
                <a:gd name="T54" fmla="*/ 128588 w 233"/>
                <a:gd name="T55" fmla="*/ 503238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3"/>
                <a:gd name="T85" fmla="*/ 0 h 321"/>
                <a:gd name="T86" fmla="*/ 233 w 233"/>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3" h="321">
                  <a:moveTo>
                    <a:pt x="81" y="317"/>
                  </a:moveTo>
                  <a:lnTo>
                    <a:pt x="108" y="321"/>
                  </a:lnTo>
                  <a:lnTo>
                    <a:pt x="136" y="316"/>
                  </a:lnTo>
                  <a:lnTo>
                    <a:pt x="163" y="302"/>
                  </a:lnTo>
                  <a:lnTo>
                    <a:pt x="188" y="279"/>
                  </a:lnTo>
                  <a:lnTo>
                    <a:pt x="207" y="249"/>
                  </a:lnTo>
                  <a:lnTo>
                    <a:pt x="221" y="216"/>
                  </a:lnTo>
                  <a:lnTo>
                    <a:pt x="230" y="177"/>
                  </a:lnTo>
                  <a:lnTo>
                    <a:pt x="233" y="138"/>
                  </a:lnTo>
                  <a:lnTo>
                    <a:pt x="227" y="102"/>
                  </a:lnTo>
                  <a:lnTo>
                    <a:pt x="216" y="66"/>
                  </a:lnTo>
                  <a:lnTo>
                    <a:pt x="199" y="39"/>
                  </a:lnTo>
                  <a:lnTo>
                    <a:pt x="177" y="17"/>
                  </a:lnTo>
                  <a:lnTo>
                    <a:pt x="151" y="5"/>
                  </a:lnTo>
                  <a:lnTo>
                    <a:pt x="125" y="0"/>
                  </a:lnTo>
                  <a:lnTo>
                    <a:pt x="97" y="6"/>
                  </a:lnTo>
                  <a:lnTo>
                    <a:pt x="70" y="20"/>
                  </a:lnTo>
                  <a:lnTo>
                    <a:pt x="45" y="43"/>
                  </a:lnTo>
                  <a:lnTo>
                    <a:pt x="25" y="72"/>
                  </a:lnTo>
                  <a:lnTo>
                    <a:pt x="11" y="106"/>
                  </a:lnTo>
                  <a:lnTo>
                    <a:pt x="3" y="144"/>
                  </a:lnTo>
                  <a:lnTo>
                    <a:pt x="0" y="183"/>
                  </a:lnTo>
                  <a:lnTo>
                    <a:pt x="6" y="220"/>
                  </a:lnTo>
                  <a:lnTo>
                    <a:pt x="17" y="256"/>
                  </a:lnTo>
                  <a:lnTo>
                    <a:pt x="34" y="283"/>
                  </a:lnTo>
                  <a:lnTo>
                    <a:pt x="56" y="304"/>
                  </a:lnTo>
                  <a:lnTo>
                    <a:pt x="81" y="317"/>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1" name="Freeform 41"/>
            <p:cNvSpPr>
              <a:spLocks/>
            </p:cNvSpPr>
            <p:nvPr/>
          </p:nvSpPr>
          <p:spPr bwMode="auto">
            <a:xfrm>
              <a:off x="1785938" y="4646613"/>
              <a:ext cx="900113" cy="787400"/>
            </a:xfrm>
            <a:custGeom>
              <a:avLst/>
              <a:gdLst>
                <a:gd name="T0" fmla="*/ 193675 w 567"/>
                <a:gd name="T1" fmla="*/ 715963 h 496"/>
                <a:gd name="T2" fmla="*/ 144463 w 567"/>
                <a:gd name="T3" fmla="*/ 682625 h 496"/>
                <a:gd name="T4" fmla="*/ 71438 w 567"/>
                <a:gd name="T5" fmla="*/ 611188 h 496"/>
                <a:gd name="T6" fmla="*/ 23813 w 567"/>
                <a:gd name="T7" fmla="*/ 527050 h 496"/>
                <a:gd name="T8" fmla="*/ 0 w 567"/>
                <a:gd name="T9" fmla="*/ 434975 h 496"/>
                <a:gd name="T10" fmla="*/ 0 w 567"/>
                <a:gd name="T11" fmla="*/ 341313 h 496"/>
                <a:gd name="T12" fmla="*/ 28575 w 567"/>
                <a:gd name="T13" fmla="*/ 247650 h 496"/>
                <a:gd name="T14" fmla="*/ 79375 w 567"/>
                <a:gd name="T15" fmla="*/ 165100 h 496"/>
                <a:gd name="T16" fmla="*/ 153988 w 567"/>
                <a:gd name="T17" fmla="*/ 96838 h 496"/>
                <a:gd name="T18" fmla="*/ 244475 w 567"/>
                <a:gd name="T19" fmla="*/ 42863 h 496"/>
                <a:gd name="T20" fmla="*/ 346075 w 567"/>
                <a:gd name="T21" fmla="*/ 9525 h 496"/>
                <a:gd name="T22" fmla="*/ 455613 w 567"/>
                <a:gd name="T23" fmla="*/ 0 h 496"/>
                <a:gd name="T24" fmla="*/ 565150 w 567"/>
                <a:gd name="T25" fmla="*/ 12700 h 496"/>
                <a:gd name="T26" fmla="*/ 666750 w 567"/>
                <a:gd name="T27" fmla="*/ 47625 h 496"/>
                <a:gd name="T28" fmla="*/ 754063 w 567"/>
                <a:gd name="T29" fmla="*/ 103188 h 496"/>
                <a:gd name="T30" fmla="*/ 827088 w 567"/>
                <a:gd name="T31" fmla="*/ 174625 h 496"/>
                <a:gd name="T32" fmla="*/ 876300 w 567"/>
                <a:gd name="T33" fmla="*/ 257175 h 496"/>
                <a:gd name="T34" fmla="*/ 900113 w 567"/>
                <a:gd name="T35" fmla="*/ 350838 h 496"/>
                <a:gd name="T36" fmla="*/ 898525 w 567"/>
                <a:gd name="T37" fmla="*/ 446088 h 496"/>
                <a:gd name="T38" fmla="*/ 871538 w 567"/>
                <a:gd name="T39" fmla="*/ 536575 h 496"/>
                <a:gd name="T40" fmla="*/ 817563 w 567"/>
                <a:gd name="T41" fmla="*/ 622300 h 496"/>
                <a:gd name="T42" fmla="*/ 744538 w 567"/>
                <a:gd name="T43" fmla="*/ 690563 h 496"/>
                <a:gd name="T44" fmla="*/ 654050 w 567"/>
                <a:gd name="T45" fmla="*/ 744538 h 496"/>
                <a:gd name="T46" fmla="*/ 550863 w 567"/>
                <a:gd name="T47" fmla="*/ 776288 h 496"/>
                <a:gd name="T48" fmla="*/ 442913 w 567"/>
                <a:gd name="T49" fmla="*/ 787400 h 496"/>
                <a:gd name="T50" fmla="*/ 334963 w 567"/>
                <a:gd name="T51" fmla="*/ 773113 h 496"/>
                <a:gd name="T52" fmla="*/ 233363 w 567"/>
                <a:gd name="T53" fmla="*/ 741363 h 496"/>
                <a:gd name="T54" fmla="*/ 334963 w 567"/>
                <a:gd name="T55" fmla="*/ 676275 h 496"/>
                <a:gd name="T56" fmla="*/ 428625 w 567"/>
                <a:gd name="T57" fmla="*/ 688975 h 496"/>
                <a:gd name="T58" fmla="*/ 511175 w 567"/>
                <a:gd name="T59" fmla="*/ 685800 h 496"/>
                <a:gd name="T60" fmla="*/ 590550 w 567"/>
                <a:gd name="T61" fmla="*/ 663575 h 496"/>
                <a:gd name="T62" fmla="*/ 660400 w 567"/>
                <a:gd name="T63" fmla="*/ 625475 h 496"/>
                <a:gd name="T64" fmla="*/ 717550 w 567"/>
                <a:gd name="T65" fmla="*/ 574675 h 496"/>
                <a:gd name="T66" fmla="*/ 762000 w 567"/>
                <a:gd name="T67" fmla="*/ 514350 h 496"/>
                <a:gd name="T68" fmla="*/ 784225 w 567"/>
                <a:gd name="T69" fmla="*/ 446088 h 496"/>
                <a:gd name="T70" fmla="*/ 792163 w 567"/>
                <a:gd name="T71" fmla="*/ 374650 h 496"/>
                <a:gd name="T72" fmla="*/ 776288 w 567"/>
                <a:gd name="T73" fmla="*/ 304800 h 496"/>
                <a:gd name="T74" fmla="*/ 742950 w 567"/>
                <a:gd name="T75" fmla="*/ 238125 h 496"/>
                <a:gd name="T76" fmla="*/ 692150 w 567"/>
                <a:gd name="T77" fmla="*/ 182563 h 496"/>
                <a:gd name="T78" fmla="*/ 623888 w 567"/>
                <a:gd name="T79" fmla="*/ 138113 h 496"/>
                <a:gd name="T80" fmla="*/ 550863 w 567"/>
                <a:gd name="T81" fmla="*/ 109538 h 496"/>
                <a:gd name="T82" fmla="*/ 468313 w 567"/>
                <a:gd name="T83" fmla="*/ 98425 h 496"/>
                <a:gd name="T84" fmla="*/ 387350 w 567"/>
                <a:gd name="T85" fmla="*/ 101600 h 496"/>
                <a:gd name="T86" fmla="*/ 309563 w 567"/>
                <a:gd name="T87" fmla="*/ 123825 h 496"/>
                <a:gd name="T88" fmla="*/ 238125 w 567"/>
                <a:gd name="T89" fmla="*/ 161925 h 496"/>
                <a:gd name="T90" fmla="*/ 179388 w 567"/>
                <a:gd name="T91" fmla="*/ 211138 h 496"/>
                <a:gd name="T92" fmla="*/ 134938 w 567"/>
                <a:gd name="T93" fmla="*/ 271463 h 496"/>
                <a:gd name="T94" fmla="*/ 112713 w 567"/>
                <a:gd name="T95" fmla="*/ 341313 h 496"/>
                <a:gd name="T96" fmla="*/ 106363 w 567"/>
                <a:gd name="T97" fmla="*/ 411163 h 496"/>
                <a:gd name="T98" fmla="*/ 122238 w 567"/>
                <a:gd name="T99" fmla="*/ 482600 h 496"/>
                <a:gd name="T100" fmla="*/ 157163 w 567"/>
                <a:gd name="T101" fmla="*/ 546100 h 496"/>
                <a:gd name="T102" fmla="*/ 206375 w 567"/>
                <a:gd name="T103" fmla="*/ 604838 h 496"/>
                <a:gd name="T104" fmla="*/ 284163 w 567"/>
                <a:gd name="T105" fmla="*/ 654050 h 496"/>
                <a:gd name="T106" fmla="*/ 193675 w 567"/>
                <a:gd name="T107" fmla="*/ 715963 h 496"/>
                <a:gd name="T108" fmla="*/ 193675 w 567"/>
                <a:gd name="T109" fmla="*/ 715963 h 4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7"/>
                <a:gd name="T166" fmla="*/ 0 h 496"/>
                <a:gd name="T167" fmla="*/ 567 w 567"/>
                <a:gd name="T168" fmla="*/ 496 h 4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7" h="496">
                  <a:moveTo>
                    <a:pt x="122" y="451"/>
                  </a:moveTo>
                  <a:lnTo>
                    <a:pt x="91" y="430"/>
                  </a:lnTo>
                  <a:lnTo>
                    <a:pt x="45" y="385"/>
                  </a:lnTo>
                  <a:lnTo>
                    <a:pt x="15" y="332"/>
                  </a:lnTo>
                  <a:lnTo>
                    <a:pt x="0" y="274"/>
                  </a:lnTo>
                  <a:lnTo>
                    <a:pt x="0" y="215"/>
                  </a:lnTo>
                  <a:lnTo>
                    <a:pt x="18" y="156"/>
                  </a:lnTo>
                  <a:lnTo>
                    <a:pt x="50" y="104"/>
                  </a:lnTo>
                  <a:lnTo>
                    <a:pt x="97" y="61"/>
                  </a:lnTo>
                  <a:lnTo>
                    <a:pt x="154" y="27"/>
                  </a:lnTo>
                  <a:lnTo>
                    <a:pt x="218" y="6"/>
                  </a:lnTo>
                  <a:lnTo>
                    <a:pt x="287" y="0"/>
                  </a:lnTo>
                  <a:lnTo>
                    <a:pt x="356" y="8"/>
                  </a:lnTo>
                  <a:lnTo>
                    <a:pt x="420" y="30"/>
                  </a:lnTo>
                  <a:lnTo>
                    <a:pt x="475" y="65"/>
                  </a:lnTo>
                  <a:lnTo>
                    <a:pt x="521" y="110"/>
                  </a:lnTo>
                  <a:lnTo>
                    <a:pt x="552" y="162"/>
                  </a:lnTo>
                  <a:lnTo>
                    <a:pt x="567" y="221"/>
                  </a:lnTo>
                  <a:lnTo>
                    <a:pt x="566" y="281"/>
                  </a:lnTo>
                  <a:lnTo>
                    <a:pt x="549" y="338"/>
                  </a:lnTo>
                  <a:lnTo>
                    <a:pt x="515" y="392"/>
                  </a:lnTo>
                  <a:lnTo>
                    <a:pt x="469" y="435"/>
                  </a:lnTo>
                  <a:lnTo>
                    <a:pt x="412" y="469"/>
                  </a:lnTo>
                  <a:lnTo>
                    <a:pt x="347" y="489"/>
                  </a:lnTo>
                  <a:lnTo>
                    <a:pt x="279" y="496"/>
                  </a:lnTo>
                  <a:lnTo>
                    <a:pt x="211" y="487"/>
                  </a:lnTo>
                  <a:lnTo>
                    <a:pt x="147" y="467"/>
                  </a:lnTo>
                  <a:lnTo>
                    <a:pt x="211" y="426"/>
                  </a:lnTo>
                  <a:lnTo>
                    <a:pt x="270" y="434"/>
                  </a:lnTo>
                  <a:lnTo>
                    <a:pt x="322" y="432"/>
                  </a:lnTo>
                  <a:lnTo>
                    <a:pt x="372" y="418"/>
                  </a:lnTo>
                  <a:lnTo>
                    <a:pt x="416" y="394"/>
                  </a:lnTo>
                  <a:lnTo>
                    <a:pt x="452" y="362"/>
                  </a:lnTo>
                  <a:lnTo>
                    <a:pt x="480" y="324"/>
                  </a:lnTo>
                  <a:lnTo>
                    <a:pt x="494" y="281"/>
                  </a:lnTo>
                  <a:lnTo>
                    <a:pt x="499" y="236"/>
                  </a:lnTo>
                  <a:lnTo>
                    <a:pt x="489" y="192"/>
                  </a:lnTo>
                  <a:lnTo>
                    <a:pt x="468" y="150"/>
                  </a:lnTo>
                  <a:lnTo>
                    <a:pt x="436" y="115"/>
                  </a:lnTo>
                  <a:lnTo>
                    <a:pt x="393" y="87"/>
                  </a:lnTo>
                  <a:lnTo>
                    <a:pt x="347" y="69"/>
                  </a:lnTo>
                  <a:lnTo>
                    <a:pt x="295" y="62"/>
                  </a:lnTo>
                  <a:lnTo>
                    <a:pt x="244" y="64"/>
                  </a:lnTo>
                  <a:lnTo>
                    <a:pt x="195" y="78"/>
                  </a:lnTo>
                  <a:lnTo>
                    <a:pt x="150" y="102"/>
                  </a:lnTo>
                  <a:lnTo>
                    <a:pt x="113" y="133"/>
                  </a:lnTo>
                  <a:lnTo>
                    <a:pt x="85" y="171"/>
                  </a:lnTo>
                  <a:lnTo>
                    <a:pt x="71" y="215"/>
                  </a:lnTo>
                  <a:lnTo>
                    <a:pt x="67" y="259"/>
                  </a:lnTo>
                  <a:lnTo>
                    <a:pt x="77" y="304"/>
                  </a:lnTo>
                  <a:lnTo>
                    <a:pt x="99" y="344"/>
                  </a:lnTo>
                  <a:lnTo>
                    <a:pt x="130" y="381"/>
                  </a:lnTo>
                  <a:lnTo>
                    <a:pt x="179" y="412"/>
                  </a:lnTo>
                  <a:lnTo>
                    <a:pt x="122"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2" name="Freeform 42"/>
            <p:cNvSpPr>
              <a:spLocks/>
            </p:cNvSpPr>
            <p:nvPr/>
          </p:nvSpPr>
          <p:spPr bwMode="auto">
            <a:xfrm>
              <a:off x="1974851" y="5292726"/>
              <a:ext cx="176213" cy="95250"/>
            </a:xfrm>
            <a:custGeom>
              <a:avLst/>
              <a:gdLst>
                <a:gd name="T0" fmla="*/ 176213 w 111"/>
                <a:gd name="T1" fmla="*/ 36513 h 60"/>
                <a:gd name="T2" fmla="*/ 68263 w 111"/>
                <a:gd name="T3" fmla="*/ 0 h 60"/>
                <a:gd name="T4" fmla="*/ 0 w 111"/>
                <a:gd name="T5" fmla="*/ 68263 h 60"/>
                <a:gd name="T6" fmla="*/ 49213 w 111"/>
                <a:gd name="T7" fmla="*/ 95250 h 60"/>
                <a:gd name="T8" fmla="*/ 176213 w 111"/>
                <a:gd name="T9" fmla="*/ 36513 h 60"/>
                <a:gd name="T10" fmla="*/ 176213 w 111"/>
                <a:gd name="T11" fmla="*/ 36513 h 60"/>
                <a:gd name="T12" fmla="*/ 0 60000 65536"/>
                <a:gd name="T13" fmla="*/ 0 60000 65536"/>
                <a:gd name="T14" fmla="*/ 0 60000 65536"/>
                <a:gd name="T15" fmla="*/ 0 60000 65536"/>
                <a:gd name="T16" fmla="*/ 0 60000 65536"/>
                <a:gd name="T17" fmla="*/ 0 60000 65536"/>
                <a:gd name="T18" fmla="*/ 0 w 111"/>
                <a:gd name="T19" fmla="*/ 0 h 60"/>
                <a:gd name="T20" fmla="*/ 111 w 11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11" h="60">
                  <a:moveTo>
                    <a:pt x="111" y="23"/>
                  </a:moveTo>
                  <a:lnTo>
                    <a:pt x="43" y="0"/>
                  </a:lnTo>
                  <a:lnTo>
                    <a:pt x="0" y="43"/>
                  </a:lnTo>
                  <a:lnTo>
                    <a:pt x="31" y="60"/>
                  </a:lnTo>
                  <a:lnTo>
                    <a:pt x="11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3" name="Freeform 43"/>
            <p:cNvSpPr>
              <a:spLocks/>
            </p:cNvSpPr>
            <p:nvPr/>
          </p:nvSpPr>
          <p:spPr bwMode="auto">
            <a:xfrm>
              <a:off x="1998663" y="4837113"/>
              <a:ext cx="471488" cy="406400"/>
            </a:xfrm>
            <a:custGeom>
              <a:avLst/>
              <a:gdLst>
                <a:gd name="T0" fmla="*/ 196850 w 297"/>
                <a:gd name="T1" fmla="*/ 404813 h 256"/>
                <a:gd name="T2" fmla="*/ 254000 w 297"/>
                <a:gd name="T3" fmla="*/ 406400 h 256"/>
                <a:gd name="T4" fmla="*/ 309563 w 297"/>
                <a:gd name="T5" fmla="*/ 396875 h 256"/>
                <a:gd name="T6" fmla="*/ 360363 w 297"/>
                <a:gd name="T7" fmla="*/ 374650 h 256"/>
                <a:gd name="T8" fmla="*/ 404813 w 297"/>
                <a:gd name="T9" fmla="*/ 344488 h 256"/>
                <a:gd name="T10" fmla="*/ 438150 w 297"/>
                <a:gd name="T11" fmla="*/ 306388 h 256"/>
                <a:gd name="T12" fmla="*/ 463550 w 297"/>
                <a:gd name="T13" fmla="*/ 260350 h 256"/>
                <a:gd name="T14" fmla="*/ 471488 w 297"/>
                <a:gd name="T15" fmla="*/ 211138 h 256"/>
                <a:gd name="T16" fmla="*/ 466725 w 297"/>
                <a:gd name="T17" fmla="*/ 163513 h 256"/>
                <a:gd name="T18" fmla="*/ 449263 w 297"/>
                <a:gd name="T19" fmla="*/ 117475 h 256"/>
                <a:gd name="T20" fmla="*/ 419100 w 297"/>
                <a:gd name="T21" fmla="*/ 74613 h 256"/>
                <a:gd name="T22" fmla="*/ 377825 w 297"/>
                <a:gd name="T23" fmla="*/ 39688 h 256"/>
                <a:gd name="T24" fmla="*/ 330200 w 297"/>
                <a:gd name="T25" fmla="*/ 15875 h 256"/>
                <a:gd name="T26" fmla="*/ 276225 w 297"/>
                <a:gd name="T27" fmla="*/ 1588 h 256"/>
                <a:gd name="T28" fmla="*/ 219075 w 297"/>
                <a:gd name="T29" fmla="*/ 0 h 256"/>
                <a:gd name="T30" fmla="*/ 163513 w 297"/>
                <a:gd name="T31" fmla="*/ 9525 h 256"/>
                <a:gd name="T32" fmla="*/ 111125 w 297"/>
                <a:gd name="T33" fmla="*/ 30163 h 256"/>
                <a:gd name="T34" fmla="*/ 66675 w 297"/>
                <a:gd name="T35" fmla="*/ 61913 h 256"/>
                <a:gd name="T36" fmla="*/ 33338 w 297"/>
                <a:gd name="T37" fmla="*/ 100013 h 256"/>
                <a:gd name="T38" fmla="*/ 11113 w 297"/>
                <a:gd name="T39" fmla="*/ 144463 h 256"/>
                <a:gd name="T40" fmla="*/ 0 w 297"/>
                <a:gd name="T41" fmla="*/ 192088 h 256"/>
                <a:gd name="T42" fmla="*/ 4763 w 297"/>
                <a:gd name="T43" fmla="*/ 242888 h 256"/>
                <a:gd name="T44" fmla="*/ 25400 w 297"/>
                <a:gd name="T45" fmla="*/ 288925 h 256"/>
                <a:gd name="T46" fmla="*/ 53975 w 297"/>
                <a:gd name="T47" fmla="*/ 331788 h 256"/>
                <a:gd name="T48" fmla="*/ 93663 w 297"/>
                <a:gd name="T49" fmla="*/ 365125 h 256"/>
                <a:gd name="T50" fmla="*/ 142875 w 297"/>
                <a:gd name="T51" fmla="*/ 390525 h 256"/>
                <a:gd name="T52" fmla="*/ 196850 w 297"/>
                <a:gd name="T53" fmla="*/ 404813 h 256"/>
                <a:gd name="T54" fmla="*/ 196850 w 297"/>
                <a:gd name="T55" fmla="*/ 404813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256"/>
                <a:gd name="T86" fmla="*/ 297 w 297"/>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256">
                  <a:moveTo>
                    <a:pt x="124" y="255"/>
                  </a:moveTo>
                  <a:lnTo>
                    <a:pt x="160" y="256"/>
                  </a:lnTo>
                  <a:lnTo>
                    <a:pt x="195" y="250"/>
                  </a:lnTo>
                  <a:lnTo>
                    <a:pt x="227" y="236"/>
                  </a:lnTo>
                  <a:lnTo>
                    <a:pt x="255" y="217"/>
                  </a:lnTo>
                  <a:lnTo>
                    <a:pt x="276" y="193"/>
                  </a:lnTo>
                  <a:lnTo>
                    <a:pt x="292" y="164"/>
                  </a:lnTo>
                  <a:lnTo>
                    <a:pt x="297" y="133"/>
                  </a:lnTo>
                  <a:lnTo>
                    <a:pt x="294" y="103"/>
                  </a:lnTo>
                  <a:lnTo>
                    <a:pt x="283" y="74"/>
                  </a:lnTo>
                  <a:lnTo>
                    <a:pt x="264" y="47"/>
                  </a:lnTo>
                  <a:lnTo>
                    <a:pt x="238" y="25"/>
                  </a:lnTo>
                  <a:lnTo>
                    <a:pt x="208" y="10"/>
                  </a:lnTo>
                  <a:lnTo>
                    <a:pt x="174" y="1"/>
                  </a:lnTo>
                  <a:lnTo>
                    <a:pt x="138" y="0"/>
                  </a:lnTo>
                  <a:lnTo>
                    <a:pt x="103" y="6"/>
                  </a:lnTo>
                  <a:lnTo>
                    <a:pt x="70" y="19"/>
                  </a:lnTo>
                  <a:lnTo>
                    <a:pt x="42" y="39"/>
                  </a:lnTo>
                  <a:lnTo>
                    <a:pt x="21" y="63"/>
                  </a:lnTo>
                  <a:lnTo>
                    <a:pt x="7" y="91"/>
                  </a:lnTo>
                  <a:lnTo>
                    <a:pt x="0" y="121"/>
                  </a:lnTo>
                  <a:lnTo>
                    <a:pt x="3" y="153"/>
                  </a:lnTo>
                  <a:lnTo>
                    <a:pt x="16" y="182"/>
                  </a:lnTo>
                  <a:lnTo>
                    <a:pt x="34" y="209"/>
                  </a:lnTo>
                  <a:lnTo>
                    <a:pt x="59" y="230"/>
                  </a:lnTo>
                  <a:lnTo>
                    <a:pt x="90" y="246"/>
                  </a:lnTo>
                  <a:lnTo>
                    <a:pt x="124" y="25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4" name="Freeform 44"/>
            <p:cNvSpPr>
              <a:spLocks/>
            </p:cNvSpPr>
            <p:nvPr/>
          </p:nvSpPr>
          <p:spPr bwMode="auto">
            <a:xfrm>
              <a:off x="2181226" y="2976563"/>
              <a:ext cx="2632075" cy="1211263"/>
            </a:xfrm>
            <a:custGeom>
              <a:avLst/>
              <a:gdLst>
                <a:gd name="T0" fmla="*/ 2632075 w 1658"/>
                <a:gd name="T1" fmla="*/ 881063 h 763"/>
                <a:gd name="T2" fmla="*/ 2325688 w 1658"/>
                <a:gd name="T3" fmla="*/ 85725 h 763"/>
                <a:gd name="T4" fmla="*/ 2159000 w 1658"/>
                <a:gd name="T5" fmla="*/ 20638 h 763"/>
                <a:gd name="T6" fmla="*/ 1801813 w 1658"/>
                <a:gd name="T7" fmla="*/ 0 h 763"/>
                <a:gd name="T8" fmla="*/ 1019175 w 1658"/>
                <a:gd name="T9" fmla="*/ 26988 h 763"/>
                <a:gd name="T10" fmla="*/ 765175 w 1658"/>
                <a:gd name="T11" fmla="*/ 41275 h 763"/>
                <a:gd name="T12" fmla="*/ 598488 w 1658"/>
                <a:gd name="T13" fmla="*/ 52388 h 763"/>
                <a:gd name="T14" fmla="*/ 454025 w 1658"/>
                <a:gd name="T15" fmla="*/ 66675 h 763"/>
                <a:gd name="T16" fmla="*/ 311150 w 1658"/>
                <a:gd name="T17" fmla="*/ 111125 h 763"/>
                <a:gd name="T18" fmla="*/ 220663 w 1658"/>
                <a:gd name="T19" fmla="*/ 165100 h 763"/>
                <a:gd name="T20" fmla="*/ 147638 w 1658"/>
                <a:gd name="T21" fmla="*/ 238125 h 763"/>
                <a:gd name="T22" fmla="*/ 98425 w 1658"/>
                <a:gd name="T23" fmla="*/ 339725 h 763"/>
                <a:gd name="T24" fmla="*/ 80963 w 1658"/>
                <a:gd name="T25" fmla="*/ 438150 h 763"/>
                <a:gd name="T26" fmla="*/ 0 w 1658"/>
                <a:gd name="T27" fmla="*/ 833438 h 763"/>
                <a:gd name="T28" fmla="*/ 236538 w 1658"/>
                <a:gd name="T29" fmla="*/ 1189038 h 763"/>
                <a:gd name="T30" fmla="*/ 344488 w 1658"/>
                <a:gd name="T31" fmla="*/ 500063 h 763"/>
                <a:gd name="T32" fmla="*/ 392113 w 1658"/>
                <a:gd name="T33" fmla="*/ 407988 h 763"/>
                <a:gd name="T34" fmla="*/ 463550 w 1658"/>
                <a:gd name="T35" fmla="*/ 341313 h 763"/>
                <a:gd name="T36" fmla="*/ 558800 w 1658"/>
                <a:gd name="T37" fmla="*/ 290513 h 763"/>
                <a:gd name="T38" fmla="*/ 660400 w 1658"/>
                <a:gd name="T39" fmla="*/ 265113 h 763"/>
                <a:gd name="T40" fmla="*/ 1122363 w 1658"/>
                <a:gd name="T41" fmla="*/ 228600 h 763"/>
                <a:gd name="T42" fmla="*/ 1122363 w 1658"/>
                <a:gd name="T43" fmla="*/ 1211263 h 763"/>
                <a:gd name="T44" fmla="*/ 1290638 w 1658"/>
                <a:gd name="T45" fmla="*/ 1211263 h 763"/>
                <a:gd name="T46" fmla="*/ 1290638 w 1658"/>
                <a:gd name="T47" fmla="*/ 212725 h 763"/>
                <a:gd name="T48" fmla="*/ 2239963 w 1658"/>
                <a:gd name="T49" fmla="*/ 212725 h 763"/>
                <a:gd name="T50" fmla="*/ 2490788 w 1658"/>
                <a:gd name="T51" fmla="*/ 966788 h 763"/>
                <a:gd name="T52" fmla="*/ 2632075 w 1658"/>
                <a:gd name="T53" fmla="*/ 881063 h 763"/>
                <a:gd name="T54" fmla="*/ 2632075 w 1658"/>
                <a:gd name="T55" fmla="*/ 881063 h 7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58"/>
                <a:gd name="T85" fmla="*/ 0 h 763"/>
                <a:gd name="T86" fmla="*/ 1658 w 1658"/>
                <a:gd name="T87" fmla="*/ 763 h 7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58" h="763">
                  <a:moveTo>
                    <a:pt x="1658" y="555"/>
                  </a:moveTo>
                  <a:lnTo>
                    <a:pt x="1465" y="54"/>
                  </a:lnTo>
                  <a:lnTo>
                    <a:pt x="1360" y="13"/>
                  </a:lnTo>
                  <a:lnTo>
                    <a:pt x="1135" y="0"/>
                  </a:lnTo>
                  <a:lnTo>
                    <a:pt x="642" y="17"/>
                  </a:lnTo>
                  <a:lnTo>
                    <a:pt x="482" y="26"/>
                  </a:lnTo>
                  <a:lnTo>
                    <a:pt x="377" y="33"/>
                  </a:lnTo>
                  <a:lnTo>
                    <a:pt x="286" y="42"/>
                  </a:lnTo>
                  <a:lnTo>
                    <a:pt x="196" y="70"/>
                  </a:lnTo>
                  <a:lnTo>
                    <a:pt x="139" y="104"/>
                  </a:lnTo>
                  <a:lnTo>
                    <a:pt x="93" y="150"/>
                  </a:lnTo>
                  <a:lnTo>
                    <a:pt x="62" y="214"/>
                  </a:lnTo>
                  <a:lnTo>
                    <a:pt x="51" y="276"/>
                  </a:lnTo>
                  <a:lnTo>
                    <a:pt x="0" y="525"/>
                  </a:lnTo>
                  <a:lnTo>
                    <a:pt x="149" y="749"/>
                  </a:lnTo>
                  <a:lnTo>
                    <a:pt x="217" y="315"/>
                  </a:lnTo>
                  <a:lnTo>
                    <a:pt x="247" y="257"/>
                  </a:lnTo>
                  <a:lnTo>
                    <a:pt x="292" y="215"/>
                  </a:lnTo>
                  <a:lnTo>
                    <a:pt x="352" y="183"/>
                  </a:lnTo>
                  <a:lnTo>
                    <a:pt x="416" y="167"/>
                  </a:lnTo>
                  <a:lnTo>
                    <a:pt x="707" y="144"/>
                  </a:lnTo>
                  <a:lnTo>
                    <a:pt x="707" y="763"/>
                  </a:lnTo>
                  <a:lnTo>
                    <a:pt x="813" y="763"/>
                  </a:lnTo>
                  <a:lnTo>
                    <a:pt x="813" y="134"/>
                  </a:lnTo>
                  <a:lnTo>
                    <a:pt x="1411" y="134"/>
                  </a:lnTo>
                  <a:lnTo>
                    <a:pt x="1569" y="609"/>
                  </a:lnTo>
                  <a:lnTo>
                    <a:pt x="1658" y="555"/>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5" name="Freeform 45"/>
            <p:cNvSpPr>
              <a:spLocks/>
            </p:cNvSpPr>
            <p:nvPr/>
          </p:nvSpPr>
          <p:spPr bwMode="auto">
            <a:xfrm>
              <a:off x="4217988" y="3568701"/>
              <a:ext cx="322263" cy="392113"/>
            </a:xfrm>
            <a:custGeom>
              <a:avLst/>
              <a:gdLst>
                <a:gd name="T0" fmla="*/ 15875 w 203"/>
                <a:gd name="T1" fmla="*/ 328613 h 247"/>
                <a:gd name="T2" fmla="*/ 6350 w 203"/>
                <a:gd name="T3" fmla="*/ 307975 h 247"/>
                <a:gd name="T4" fmla="*/ 0 w 203"/>
                <a:gd name="T5" fmla="*/ 265113 h 247"/>
                <a:gd name="T6" fmla="*/ 3175 w 203"/>
                <a:gd name="T7" fmla="*/ 219075 h 247"/>
                <a:gd name="T8" fmla="*/ 14288 w 203"/>
                <a:gd name="T9" fmla="*/ 173038 h 247"/>
                <a:gd name="T10" fmla="*/ 33338 w 203"/>
                <a:gd name="T11" fmla="*/ 127000 h 247"/>
                <a:gd name="T12" fmla="*/ 60325 w 203"/>
                <a:gd name="T13" fmla="*/ 84138 h 247"/>
                <a:gd name="T14" fmla="*/ 93663 w 203"/>
                <a:gd name="T15" fmla="*/ 50800 h 247"/>
                <a:gd name="T16" fmla="*/ 131763 w 203"/>
                <a:gd name="T17" fmla="*/ 23813 h 247"/>
                <a:gd name="T18" fmla="*/ 169863 w 203"/>
                <a:gd name="T19" fmla="*/ 6350 h 247"/>
                <a:gd name="T20" fmla="*/ 209550 w 203"/>
                <a:gd name="T21" fmla="*/ 0 h 247"/>
                <a:gd name="T22" fmla="*/ 242888 w 203"/>
                <a:gd name="T23" fmla="*/ 6350 h 247"/>
                <a:gd name="T24" fmla="*/ 276225 w 203"/>
                <a:gd name="T25" fmla="*/ 23813 h 247"/>
                <a:gd name="T26" fmla="*/ 298450 w 203"/>
                <a:gd name="T27" fmla="*/ 50800 h 247"/>
                <a:gd name="T28" fmla="*/ 314325 w 203"/>
                <a:gd name="T29" fmla="*/ 84138 h 247"/>
                <a:gd name="T30" fmla="*/ 322263 w 203"/>
                <a:gd name="T31" fmla="*/ 127000 h 247"/>
                <a:gd name="T32" fmla="*/ 320675 w 203"/>
                <a:gd name="T33" fmla="*/ 173038 h 247"/>
                <a:gd name="T34" fmla="*/ 309563 w 203"/>
                <a:gd name="T35" fmla="*/ 220663 h 247"/>
                <a:gd name="T36" fmla="*/ 288925 w 203"/>
                <a:gd name="T37" fmla="*/ 268288 h 247"/>
                <a:gd name="T38" fmla="*/ 261938 w 203"/>
                <a:gd name="T39" fmla="*/ 307975 h 247"/>
                <a:gd name="T40" fmla="*/ 228600 w 203"/>
                <a:gd name="T41" fmla="*/ 344488 h 247"/>
                <a:gd name="T42" fmla="*/ 192088 w 203"/>
                <a:gd name="T43" fmla="*/ 371475 h 247"/>
                <a:gd name="T44" fmla="*/ 150813 w 203"/>
                <a:gd name="T45" fmla="*/ 387350 h 247"/>
                <a:gd name="T46" fmla="*/ 114300 w 203"/>
                <a:gd name="T47" fmla="*/ 392113 h 247"/>
                <a:gd name="T48" fmla="*/ 77788 w 203"/>
                <a:gd name="T49" fmla="*/ 387350 h 247"/>
                <a:gd name="T50" fmla="*/ 47625 w 203"/>
                <a:gd name="T51" fmla="*/ 369888 h 247"/>
                <a:gd name="T52" fmla="*/ 22225 w 203"/>
                <a:gd name="T53" fmla="*/ 344488 h 247"/>
                <a:gd name="T54" fmla="*/ 66675 w 203"/>
                <a:gd name="T55" fmla="*/ 323850 h 247"/>
                <a:gd name="T56" fmla="*/ 93663 w 203"/>
                <a:gd name="T57" fmla="*/ 338138 h 247"/>
                <a:gd name="T58" fmla="*/ 120650 w 203"/>
                <a:gd name="T59" fmla="*/ 344488 h 247"/>
                <a:gd name="T60" fmla="*/ 149225 w 203"/>
                <a:gd name="T61" fmla="*/ 342900 h 247"/>
                <a:gd name="T62" fmla="*/ 177800 w 203"/>
                <a:gd name="T63" fmla="*/ 331788 h 247"/>
                <a:gd name="T64" fmla="*/ 206375 w 203"/>
                <a:gd name="T65" fmla="*/ 311150 h 247"/>
                <a:gd name="T66" fmla="*/ 233363 w 203"/>
                <a:gd name="T67" fmla="*/ 287338 h 247"/>
                <a:gd name="T68" fmla="*/ 254000 w 203"/>
                <a:gd name="T69" fmla="*/ 255588 h 247"/>
                <a:gd name="T70" fmla="*/ 271463 w 203"/>
                <a:gd name="T71" fmla="*/ 220663 h 247"/>
                <a:gd name="T72" fmla="*/ 280988 w 203"/>
                <a:gd name="T73" fmla="*/ 184150 h 247"/>
                <a:gd name="T74" fmla="*/ 282575 w 203"/>
                <a:gd name="T75" fmla="*/ 150813 h 247"/>
                <a:gd name="T76" fmla="*/ 277813 w 203"/>
                <a:gd name="T77" fmla="*/ 117475 h 247"/>
                <a:gd name="T78" fmla="*/ 266700 w 203"/>
                <a:gd name="T79" fmla="*/ 90488 h 247"/>
                <a:gd name="T80" fmla="*/ 249238 w 203"/>
                <a:gd name="T81" fmla="*/ 69850 h 247"/>
                <a:gd name="T82" fmla="*/ 227013 w 203"/>
                <a:gd name="T83" fmla="*/ 53975 h 247"/>
                <a:gd name="T84" fmla="*/ 203200 w 203"/>
                <a:gd name="T85" fmla="*/ 50800 h 247"/>
                <a:gd name="T86" fmla="*/ 171450 w 203"/>
                <a:gd name="T87" fmla="*/ 52388 h 247"/>
                <a:gd name="T88" fmla="*/ 142875 w 203"/>
                <a:gd name="T89" fmla="*/ 63500 h 247"/>
                <a:gd name="T90" fmla="*/ 115888 w 203"/>
                <a:gd name="T91" fmla="*/ 82550 h 247"/>
                <a:gd name="T92" fmla="*/ 88900 w 203"/>
                <a:gd name="T93" fmla="*/ 107950 h 247"/>
                <a:gd name="T94" fmla="*/ 69850 w 203"/>
                <a:gd name="T95" fmla="*/ 138113 h 247"/>
                <a:gd name="T96" fmla="*/ 50800 w 203"/>
                <a:gd name="T97" fmla="*/ 173038 h 247"/>
                <a:gd name="T98" fmla="*/ 39688 w 203"/>
                <a:gd name="T99" fmla="*/ 207963 h 247"/>
                <a:gd name="T100" fmla="*/ 38100 w 203"/>
                <a:gd name="T101" fmla="*/ 242888 h 247"/>
                <a:gd name="T102" fmla="*/ 42863 w 203"/>
                <a:gd name="T103" fmla="*/ 274638 h 247"/>
                <a:gd name="T104" fmla="*/ 55563 w 203"/>
                <a:gd name="T105" fmla="*/ 307975 h 247"/>
                <a:gd name="T106" fmla="*/ 15875 w 203"/>
                <a:gd name="T107" fmla="*/ 328613 h 247"/>
                <a:gd name="T108" fmla="*/ 15875 w 203"/>
                <a:gd name="T109" fmla="*/ 328613 h 2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
                <a:gd name="T166" fmla="*/ 0 h 247"/>
                <a:gd name="T167" fmla="*/ 203 w 203"/>
                <a:gd name="T168" fmla="*/ 247 h 2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 h="247">
                  <a:moveTo>
                    <a:pt x="10" y="207"/>
                  </a:moveTo>
                  <a:lnTo>
                    <a:pt x="4" y="194"/>
                  </a:lnTo>
                  <a:lnTo>
                    <a:pt x="0" y="167"/>
                  </a:lnTo>
                  <a:lnTo>
                    <a:pt x="2" y="138"/>
                  </a:lnTo>
                  <a:lnTo>
                    <a:pt x="9" y="109"/>
                  </a:lnTo>
                  <a:lnTo>
                    <a:pt x="21" y="80"/>
                  </a:lnTo>
                  <a:lnTo>
                    <a:pt x="38" y="53"/>
                  </a:lnTo>
                  <a:lnTo>
                    <a:pt x="59" y="32"/>
                  </a:lnTo>
                  <a:lnTo>
                    <a:pt x="83" y="15"/>
                  </a:lnTo>
                  <a:lnTo>
                    <a:pt x="107" y="4"/>
                  </a:lnTo>
                  <a:lnTo>
                    <a:pt x="132" y="0"/>
                  </a:lnTo>
                  <a:lnTo>
                    <a:pt x="153" y="4"/>
                  </a:lnTo>
                  <a:lnTo>
                    <a:pt x="174" y="15"/>
                  </a:lnTo>
                  <a:lnTo>
                    <a:pt x="188" y="32"/>
                  </a:lnTo>
                  <a:lnTo>
                    <a:pt x="198" y="53"/>
                  </a:lnTo>
                  <a:lnTo>
                    <a:pt x="203" y="80"/>
                  </a:lnTo>
                  <a:lnTo>
                    <a:pt x="202" y="109"/>
                  </a:lnTo>
                  <a:lnTo>
                    <a:pt x="195" y="139"/>
                  </a:lnTo>
                  <a:lnTo>
                    <a:pt x="182" y="169"/>
                  </a:lnTo>
                  <a:lnTo>
                    <a:pt x="165" y="194"/>
                  </a:lnTo>
                  <a:lnTo>
                    <a:pt x="144" y="217"/>
                  </a:lnTo>
                  <a:lnTo>
                    <a:pt x="121" y="234"/>
                  </a:lnTo>
                  <a:lnTo>
                    <a:pt x="95" y="244"/>
                  </a:lnTo>
                  <a:lnTo>
                    <a:pt x="72" y="247"/>
                  </a:lnTo>
                  <a:lnTo>
                    <a:pt x="49" y="244"/>
                  </a:lnTo>
                  <a:lnTo>
                    <a:pt x="30" y="233"/>
                  </a:lnTo>
                  <a:lnTo>
                    <a:pt x="14" y="217"/>
                  </a:lnTo>
                  <a:lnTo>
                    <a:pt x="42" y="204"/>
                  </a:lnTo>
                  <a:lnTo>
                    <a:pt x="59" y="213"/>
                  </a:lnTo>
                  <a:lnTo>
                    <a:pt x="76" y="217"/>
                  </a:lnTo>
                  <a:lnTo>
                    <a:pt x="94" y="216"/>
                  </a:lnTo>
                  <a:lnTo>
                    <a:pt x="112" y="209"/>
                  </a:lnTo>
                  <a:lnTo>
                    <a:pt x="130" y="196"/>
                  </a:lnTo>
                  <a:lnTo>
                    <a:pt x="147" y="181"/>
                  </a:lnTo>
                  <a:lnTo>
                    <a:pt x="160" y="161"/>
                  </a:lnTo>
                  <a:lnTo>
                    <a:pt x="171" y="139"/>
                  </a:lnTo>
                  <a:lnTo>
                    <a:pt x="177" y="116"/>
                  </a:lnTo>
                  <a:lnTo>
                    <a:pt x="178" y="95"/>
                  </a:lnTo>
                  <a:lnTo>
                    <a:pt x="175" y="74"/>
                  </a:lnTo>
                  <a:lnTo>
                    <a:pt x="168" y="57"/>
                  </a:lnTo>
                  <a:lnTo>
                    <a:pt x="157" y="44"/>
                  </a:lnTo>
                  <a:lnTo>
                    <a:pt x="143" y="34"/>
                  </a:lnTo>
                  <a:lnTo>
                    <a:pt x="128" y="32"/>
                  </a:lnTo>
                  <a:lnTo>
                    <a:pt x="108" y="33"/>
                  </a:lnTo>
                  <a:lnTo>
                    <a:pt x="90" y="40"/>
                  </a:lnTo>
                  <a:lnTo>
                    <a:pt x="73" y="52"/>
                  </a:lnTo>
                  <a:lnTo>
                    <a:pt x="56" y="68"/>
                  </a:lnTo>
                  <a:lnTo>
                    <a:pt x="44" y="87"/>
                  </a:lnTo>
                  <a:lnTo>
                    <a:pt x="32" y="109"/>
                  </a:lnTo>
                  <a:lnTo>
                    <a:pt x="25" y="131"/>
                  </a:lnTo>
                  <a:lnTo>
                    <a:pt x="24" y="153"/>
                  </a:lnTo>
                  <a:lnTo>
                    <a:pt x="27" y="173"/>
                  </a:lnTo>
                  <a:lnTo>
                    <a:pt x="35" y="194"/>
                  </a:lnTo>
                  <a:lnTo>
                    <a:pt x="10"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6" name="Freeform 46"/>
            <p:cNvSpPr>
              <a:spLocks/>
            </p:cNvSpPr>
            <p:nvPr/>
          </p:nvSpPr>
          <p:spPr bwMode="auto">
            <a:xfrm>
              <a:off x="4232276" y="3868738"/>
              <a:ext cx="61913" cy="44450"/>
            </a:xfrm>
            <a:custGeom>
              <a:avLst/>
              <a:gdLst>
                <a:gd name="T0" fmla="*/ 61913 w 39"/>
                <a:gd name="T1" fmla="*/ 28575 h 28"/>
                <a:gd name="T2" fmla="*/ 34925 w 39"/>
                <a:gd name="T3" fmla="*/ 0 h 28"/>
                <a:gd name="T4" fmla="*/ 0 w 39"/>
                <a:gd name="T5" fmla="*/ 26988 h 28"/>
                <a:gd name="T6" fmla="*/ 11113 w 39"/>
                <a:gd name="T7" fmla="*/ 44450 h 28"/>
                <a:gd name="T8" fmla="*/ 61913 w 39"/>
                <a:gd name="T9" fmla="*/ 28575 h 28"/>
                <a:gd name="T10" fmla="*/ 61913 w 39"/>
                <a:gd name="T11" fmla="*/ 28575 h 28"/>
                <a:gd name="T12" fmla="*/ 0 60000 65536"/>
                <a:gd name="T13" fmla="*/ 0 60000 65536"/>
                <a:gd name="T14" fmla="*/ 0 60000 65536"/>
                <a:gd name="T15" fmla="*/ 0 60000 65536"/>
                <a:gd name="T16" fmla="*/ 0 60000 65536"/>
                <a:gd name="T17" fmla="*/ 0 60000 65536"/>
                <a:gd name="T18" fmla="*/ 0 w 39"/>
                <a:gd name="T19" fmla="*/ 0 h 28"/>
                <a:gd name="T20" fmla="*/ 39 w 3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9" h="28">
                  <a:moveTo>
                    <a:pt x="39" y="18"/>
                  </a:moveTo>
                  <a:lnTo>
                    <a:pt x="22" y="0"/>
                  </a:lnTo>
                  <a:lnTo>
                    <a:pt x="0" y="17"/>
                  </a:lnTo>
                  <a:lnTo>
                    <a:pt x="7" y="28"/>
                  </a:lnTo>
                  <a:lnTo>
                    <a:pt x="3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7" name="Freeform 47"/>
            <p:cNvSpPr>
              <a:spLocks/>
            </p:cNvSpPr>
            <p:nvPr/>
          </p:nvSpPr>
          <p:spPr bwMode="auto">
            <a:xfrm>
              <a:off x="4267201" y="3679826"/>
              <a:ext cx="234950" cy="142875"/>
            </a:xfrm>
            <a:custGeom>
              <a:avLst/>
              <a:gdLst>
                <a:gd name="T0" fmla="*/ 234950 w 148"/>
                <a:gd name="T1" fmla="*/ 79375 h 90"/>
                <a:gd name="T2" fmla="*/ 26988 w 148"/>
                <a:gd name="T3" fmla="*/ 0 h 90"/>
                <a:gd name="T4" fmla="*/ 0 w 148"/>
                <a:gd name="T5" fmla="*/ 39688 h 90"/>
                <a:gd name="T6" fmla="*/ 82550 w 148"/>
                <a:gd name="T7" fmla="*/ 142875 h 90"/>
                <a:gd name="T8" fmla="*/ 234950 w 148"/>
                <a:gd name="T9" fmla="*/ 123825 h 90"/>
                <a:gd name="T10" fmla="*/ 234950 w 148"/>
                <a:gd name="T11" fmla="*/ 79375 h 90"/>
                <a:gd name="T12" fmla="*/ 234950 w 148"/>
                <a:gd name="T13" fmla="*/ 79375 h 90"/>
                <a:gd name="T14" fmla="*/ 0 60000 65536"/>
                <a:gd name="T15" fmla="*/ 0 60000 65536"/>
                <a:gd name="T16" fmla="*/ 0 60000 65536"/>
                <a:gd name="T17" fmla="*/ 0 60000 65536"/>
                <a:gd name="T18" fmla="*/ 0 60000 65536"/>
                <a:gd name="T19" fmla="*/ 0 60000 65536"/>
                <a:gd name="T20" fmla="*/ 0 60000 65536"/>
                <a:gd name="T21" fmla="*/ 0 w 148"/>
                <a:gd name="T22" fmla="*/ 0 h 90"/>
                <a:gd name="T23" fmla="*/ 148 w 14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90">
                  <a:moveTo>
                    <a:pt x="148" y="50"/>
                  </a:moveTo>
                  <a:lnTo>
                    <a:pt x="17" y="0"/>
                  </a:lnTo>
                  <a:lnTo>
                    <a:pt x="0" y="25"/>
                  </a:lnTo>
                  <a:lnTo>
                    <a:pt x="52" y="90"/>
                  </a:lnTo>
                  <a:lnTo>
                    <a:pt x="148" y="78"/>
                  </a:lnTo>
                  <a:lnTo>
                    <a:pt x="148"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8" name="Freeform 48"/>
            <p:cNvSpPr>
              <a:spLocks/>
            </p:cNvSpPr>
            <p:nvPr/>
          </p:nvSpPr>
          <p:spPr bwMode="auto">
            <a:xfrm>
              <a:off x="3613151" y="2736851"/>
              <a:ext cx="787400" cy="912813"/>
            </a:xfrm>
            <a:custGeom>
              <a:avLst/>
              <a:gdLst>
                <a:gd name="T0" fmla="*/ 387350 w 496"/>
                <a:gd name="T1" fmla="*/ 0 h 575"/>
                <a:gd name="T2" fmla="*/ 465138 w 496"/>
                <a:gd name="T3" fmla="*/ 9525 h 575"/>
                <a:gd name="T4" fmla="*/ 549275 w 496"/>
                <a:gd name="T5" fmla="*/ 28575 h 575"/>
                <a:gd name="T6" fmla="*/ 608013 w 496"/>
                <a:gd name="T7" fmla="*/ 61913 h 575"/>
                <a:gd name="T8" fmla="*/ 641350 w 496"/>
                <a:gd name="T9" fmla="*/ 92075 h 575"/>
                <a:gd name="T10" fmla="*/ 666750 w 496"/>
                <a:gd name="T11" fmla="*/ 122238 h 575"/>
                <a:gd name="T12" fmla="*/ 711200 w 496"/>
                <a:gd name="T13" fmla="*/ 198438 h 575"/>
                <a:gd name="T14" fmla="*/ 725488 w 496"/>
                <a:gd name="T15" fmla="*/ 223838 h 575"/>
                <a:gd name="T16" fmla="*/ 736600 w 496"/>
                <a:gd name="T17" fmla="*/ 250825 h 575"/>
                <a:gd name="T18" fmla="*/ 747713 w 496"/>
                <a:gd name="T19" fmla="*/ 276225 h 575"/>
                <a:gd name="T20" fmla="*/ 758825 w 496"/>
                <a:gd name="T21" fmla="*/ 303213 h 575"/>
                <a:gd name="T22" fmla="*/ 766763 w 496"/>
                <a:gd name="T23" fmla="*/ 327025 h 575"/>
                <a:gd name="T24" fmla="*/ 776288 w 496"/>
                <a:gd name="T25" fmla="*/ 352425 h 575"/>
                <a:gd name="T26" fmla="*/ 785813 w 496"/>
                <a:gd name="T27" fmla="*/ 395288 h 575"/>
                <a:gd name="T28" fmla="*/ 787400 w 496"/>
                <a:gd name="T29" fmla="*/ 430213 h 575"/>
                <a:gd name="T30" fmla="*/ 782638 w 496"/>
                <a:gd name="T31" fmla="*/ 442913 h 575"/>
                <a:gd name="T32" fmla="*/ 776288 w 496"/>
                <a:gd name="T33" fmla="*/ 452438 h 575"/>
                <a:gd name="T34" fmla="*/ 758825 w 496"/>
                <a:gd name="T35" fmla="*/ 466725 h 575"/>
                <a:gd name="T36" fmla="*/ 731838 w 496"/>
                <a:gd name="T37" fmla="*/ 473075 h 575"/>
                <a:gd name="T38" fmla="*/ 671513 w 496"/>
                <a:gd name="T39" fmla="*/ 484188 h 575"/>
                <a:gd name="T40" fmla="*/ 596900 w 496"/>
                <a:gd name="T41" fmla="*/ 484188 h 575"/>
                <a:gd name="T42" fmla="*/ 636588 w 496"/>
                <a:gd name="T43" fmla="*/ 598488 h 575"/>
                <a:gd name="T44" fmla="*/ 520700 w 496"/>
                <a:gd name="T45" fmla="*/ 679450 h 575"/>
                <a:gd name="T46" fmla="*/ 625475 w 496"/>
                <a:gd name="T47" fmla="*/ 698500 h 575"/>
                <a:gd name="T48" fmla="*/ 420688 w 496"/>
                <a:gd name="T49" fmla="*/ 912813 h 575"/>
                <a:gd name="T50" fmla="*/ 231775 w 496"/>
                <a:gd name="T51" fmla="*/ 887413 h 575"/>
                <a:gd name="T52" fmla="*/ 125413 w 496"/>
                <a:gd name="T53" fmla="*/ 412750 h 575"/>
                <a:gd name="T54" fmla="*/ 60325 w 496"/>
                <a:gd name="T55" fmla="*/ 393700 h 575"/>
                <a:gd name="T56" fmla="*/ 15875 w 496"/>
                <a:gd name="T57" fmla="*/ 366713 h 575"/>
                <a:gd name="T58" fmla="*/ 3175 w 496"/>
                <a:gd name="T59" fmla="*/ 346075 h 575"/>
                <a:gd name="T60" fmla="*/ 0 w 496"/>
                <a:gd name="T61" fmla="*/ 323850 h 575"/>
                <a:gd name="T62" fmla="*/ 4763 w 496"/>
                <a:gd name="T63" fmla="*/ 303213 h 575"/>
                <a:gd name="T64" fmla="*/ 20638 w 496"/>
                <a:gd name="T65" fmla="*/ 282575 h 575"/>
                <a:gd name="T66" fmla="*/ 39688 w 496"/>
                <a:gd name="T67" fmla="*/ 269875 h 575"/>
                <a:gd name="T68" fmla="*/ 61913 w 496"/>
                <a:gd name="T69" fmla="*/ 255588 h 575"/>
                <a:gd name="T70" fmla="*/ 82550 w 496"/>
                <a:gd name="T71" fmla="*/ 246063 h 575"/>
                <a:gd name="T72" fmla="*/ 103188 w 496"/>
                <a:gd name="T73" fmla="*/ 242888 h 575"/>
                <a:gd name="T74" fmla="*/ 120650 w 496"/>
                <a:gd name="T75" fmla="*/ 236538 h 575"/>
                <a:gd name="T76" fmla="*/ 114300 w 496"/>
                <a:gd name="T77" fmla="*/ 222250 h 575"/>
                <a:gd name="T78" fmla="*/ 106363 w 496"/>
                <a:gd name="T79" fmla="*/ 180975 h 575"/>
                <a:gd name="T80" fmla="*/ 109538 w 496"/>
                <a:gd name="T81" fmla="*/ 131763 h 575"/>
                <a:gd name="T82" fmla="*/ 120650 w 496"/>
                <a:gd name="T83" fmla="*/ 104775 h 575"/>
                <a:gd name="T84" fmla="*/ 138113 w 496"/>
                <a:gd name="T85" fmla="*/ 80963 h 575"/>
                <a:gd name="T86" fmla="*/ 149225 w 496"/>
                <a:gd name="T87" fmla="*/ 69850 h 575"/>
                <a:gd name="T88" fmla="*/ 165100 w 496"/>
                <a:gd name="T89" fmla="*/ 60325 h 575"/>
                <a:gd name="T90" fmla="*/ 182563 w 496"/>
                <a:gd name="T91" fmla="*/ 52388 h 575"/>
                <a:gd name="T92" fmla="*/ 200025 w 496"/>
                <a:gd name="T93" fmla="*/ 42863 h 575"/>
                <a:gd name="T94" fmla="*/ 242888 w 496"/>
                <a:gd name="T95" fmla="*/ 28575 h 575"/>
                <a:gd name="T96" fmla="*/ 284163 w 496"/>
                <a:gd name="T97" fmla="*/ 17463 h 575"/>
                <a:gd name="T98" fmla="*/ 325438 w 496"/>
                <a:gd name="T99" fmla="*/ 9525 h 575"/>
                <a:gd name="T100" fmla="*/ 358775 w 496"/>
                <a:gd name="T101" fmla="*/ 4763 h 575"/>
                <a:gd name="T102" fmla="*/ 387350 w 496"/>
                <a:gd name="T103" fmla="*/ 0 h 575"/>
                <a:gd name="T104" fmla="*/ 387350 w 496"/>
                <a:gd name="T105" fmla="*/ 0 h 5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575"/>
                <a:gd name="T161" fmla="*/ 496 w 496"/>
                <a:gd name="T162" fmla="*/ 575 h 5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575">
                  <a:moveTo>
                    <a:pt x="244" y="0"/>
                  </a:moveTo>
                  <a:lnTo>
                    <a:pt x="293" y="6"/>
                  </a:lnTo>
                  <a:lnTo>
                    <a:pt x="346" y="18"/>
                  </a:lnTo>
                  <a:lnTo>
                    <a:pt x="383" y="39"/>
                  </a:lnTo>
                  <a:lnTo>
                    <a:pt x="404" y="58"/>
                  </a:lnTo>
                  <a:lnTo>
                    <a:pt x="420" y="77"/>
                  </a:lnTo>
                  <a:lnTo>
                    <a:pt x="448" y="125"/>
                  </a:lnTo>
                  <a:lnTo>
                    <a:pt x="457" y="141"/>
                  </a:lnTo>
                  <a:lnTo>
                    <a:pt x="464" y="158"/>
                  </a:lnTo>
                  <a:lnTo>
                    <a:pt x="471" y="174"/>
                  </a:lnTo>
                  <a:lnTo>
                    <a:pt x="478" y="191"/>
                  </a:lnTo>
                  <a:lnTo>
                    <a:pt x="483" y="206"/>
                  </a:lnTo>
                  <a:lnTo>
                    <a:pt x="489" y="222"/>
                  </a:lnTo>
                  <a:lnTo>
                    <a:pt x="495" y="249"/>
                  </a:lnTo>
                  <a:lnTo>
                    <a:pt x="496" y="271"/>
                  </a:lnTo>
                  <a:lnTo>
                    <a:pt x="493" y="279"/>
                  </a:lnTo>
                  <a:lnTo>
                    <a:pt x="489" y="285"/>
                  </a:lnTo>
                  <a:lnTo>
                    <a:pt x="478" y="294"/>
                  </a:lnTo>
                  <a:lnTo>
                    <a:pt x="461" y="298"/>
                  </a:lnTo>
                  <a:lnTo>
                    <a:pt x="423" y="305"/>
                  </a:lnTo>
                  <a:lnTo>
                    <a:pt x="376" y="305"/>
                  </a:lnTo>
                  <a:lnTo>
                    <a:pt x="401" y="377"/>
                  </a:lnTo>
                  <a:lnTo>
                    <a:pt x="328" y="428"/>
                  </a:lnTo>
                  <a:lnTo>
                    <a:pt x="394" y="440"/>
                  </a:lnTo>
                  <a:lnTo>
                    <a:pt x="265" y="575"/>
                  </a:lnTo>
                  <a:lnTo>
                    <a:pt x="146" y="559"/>
                  </a:lnTo>
                  <a:lnTo>
                    <a:pt x="79" y="260"/>
                  </a:lnTo>
                  <a:lnTo>
                    <a:pt x="38" y="248"/>
                  </a:lnTo>
                  <a:lnTo>
                    <a:pt x="10" y="231"/>
                  </a:lnTo>
                  <a:lnTo>
                    <a:pt x="2" y="218"/>
                  </a:lnTo>
                  <a:lnTo>
                    <a:pt x="0" y="204"/>
                  </a:lnTo>
                  <a:lnTo>
                    <a:pt x="3" y="191"/>
                  </a:lnTo>
                  <a:lnTo>
                    <a:pt x="13" y="178"/>
                  </a:lnTo>
                  <a:lnTo>
                    <a:pt x="25" y="170"/>
                  </a:lnTo>
                  <a:lnTo>
                    <a:pt x="39" y="161"/>
                  </a:lnTo>
                  <a:lnTo>
                    <a:pt x="52" y="155"/>
                  </a:lnTo>
                  <a:lnTo>
                    <a:pt x="65" y="153"/>
                  </a:lnTo>
                  <a:lnTo>
                    <a:pt x="76" y="149"/>
                  </a:lnTo>
                  <a:lnTo>
                    <a:pt x="72" y="140"/>
                  </a:lnTo>
                  <a:lnTo>
                    <a:pt x="67" y="114"/>
                  </a:lnTo>
                  <a:lnTo>
                    <a:pt x="69" y="83"/>
                  </a:lnTo>
                  <a:lnTo>
                    <a:pt x="76" y="66"/>
                  </a:lnTo>
                  <a:lnTo>
                    <a:pt x="87" y="51"/>
                  </a:lnTo>
                  <a:lnTo>
                    <a:pt x="94" y="44"/>
                  </a:lnTo>
                  <a:lnTo>
                    <a:pt x="104" y="38"/>
                  </a:lnTo>
                  <a:lnTo>
                    <a:pt x="115" y="33"/>
                  </a:lnTo>
                  <a:lnTo>
                    <a:pt x="126" y="27"/>
                  </a:lnTo>
                  <a:lnTo>
                    <a:pt x="153" y="18"/>
                  </a:lnTo>
                  <a:lnTo>
                    <a:pt x="179" y="11"/>
                  </a:lnTo>
                  <a:lnTo>
                    <a:pt x="205" y="6"/>
                  </a:lnTo>
                  <a:lnTo>
                    <a:pt x="226" y="3"/>
                  </a:lnTo>
                  <a:lnTo>
                    <a:pt x="244" y="0"/>
                  </a:lnTo>
                  <a:close/>
                </a:path>
              </a:pathLst>
            </a:custGeom>
            <a:solidFill>
              <a:srgbClr val="F9E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9" name="Freeform 49"/>
            <p:cNvSpPr>
              <a:spLocks/>
            </p:cNvSpPr>
            <p:nvPr/>
          </p:nvSpPr>
          <p:spPr bwMode="auto">
            <a:xfrm>
              <a:off x="4027488" y="2754313"/>
              <a:ext cx="349250" cy="446088"/>
            </a:xfrm>
            <a:custGeom>
              <a:avLst/>
              <a:gdLst>
                <a:gd name="T0" fmla="*/ 0 w 220"/>
                <a:gd name="T1" fmla="*/ 0 h 281"/>
                <a:gd name="T2" fmla="*/ 79375 w 220"/>
                <a:gd name="T3" fmla="*/ 15875 h 281"/>
                <a:gd name="T4" fmla="*/ 141288 w 220"/>
                <a:gd name="T5" fmla="*/ 38100 h 281"/>
                <a:gd name="T6" fmla="*/ 195263 w 220"/>
                <a:gd name="T7" fmla="*/ 63500 h 281"/>
                <a:gd name="T8" fmla="*/ 233363 w 220"/>
                <a:gd name="T9" fmla="*/ 115888 h 281"/>
                <a:gd name="T10" fmla="*/ 288925 w 220"/>
                <a:gd name="T11" fmla="*/ 214313 h 281"/>
                <a:gd name="T12" fmla="*/ 328613 w 220"/>
                <a:gd name="T13" fmla="*/ 314325 h 281"/>
                <a:gd name="T14" fmla="*/ 344488 w 220"/>
                <a:gd name="T15" fmla="*/ 376238 h 281"/>
                <a:gd name="T16" fmla="*/ 349250 w 220"/>
                <a:gd name="T17" fmla="*/ 422275 h 281"/>
                <a:gd name="T18" fmla="*/ 322263 w 220"/>
                <a:gd name="T19" fmla="*/ 439738 h 281"/>
                <a:gd name="T20" fmla="*/ 282575 w 220"/>
                <a:gd name="T21" fmla="*/ 446088 h 281"/>
                <a:gd name="T22" fmla="*/ 315913 w 220"/>
                <a:gd name="T23" fmla="*/ 412750 h 281"/>
                <a:gd name="T24" fmla="*/ 323850 w 220"/>
                <a:gd name="T25" fmla="*/ 376238 h 281"/>
                <a:gd name="T26" fmla="*/ 301625 w 220"/>
                <a:gd name="T27" fmla="*/ 295275 h 281"/>
                <a:gd name="T28" fmla="*/ 250825 w 220"/>
                <a:gd name="T29" fmla="*/ 187325 h 281"/>
                <a:gd name="T30" fmla="*/ 200025 w 220"/>
                <a:gd name="T31" fmla="*/ 101600 h 281"/>
                <a:gd name="T32" fmla="*/ 168275 w 220"/>
                <a:gd name="T33" fmla="*/ 71438 h 281"/>
                <a:gd name="T34" fmla="*/ 101600 w 220"/>
                <a:gd name="T35" fmla="*/ 41275 h 281"/>
                <a:gd name="T36" fmla="*/ 50800 w 220"/>
                <a:gd name="T37" fmla="*/ 23813 h 281"/>
                <a:gd name="T38" fmla="*/ 7938 w 220"/>
                <a:gd name="T39" fmla="*/ 15875 h 281"/>
                <a:gd name="T40" fmla="*/ 0 w 220"/>
                <a:gd name="T41" fmla="*/ 0 h 281"/>
                <a:gd name="T42" fmla="*/ 0 w 220"/>
                <a:gd name="T43" fmla="*/ 0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281"/>
                <a:gd name="T68" fmla="*/ 220 w 220"/>
                <a:gd name="T69" fmla="*/ 281 h 2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281">
                  <a:moveTo>
                    <a:pt x="0" y="0"/>
                  </a:moveTo>
                  <a:lnTo>
                    <a:pt x="50" y="10"/>
                  </a:lnTo>
                  <a:lnTo>
                    <a:pt x="89" y="24"/>
                  </a:lnTo>
                  <a:lnTo>
                    <a:pt x="123" y="40"/>
                  </a:lnTo>
                  <a:lnTo>
                    <a:pt x="147" y="73"/>
                  </a:lnTo>
                  <a:lnTo>
                    <a:pt x="182" y="135"/>
                  </a:lnTo>
                  <a:lnTo>
                    <a:pt x="207" y="198"/>
                  </a:lnTo>
                  <a:lnTo>
                    <a:pt x="217" y="237"/>
                  </a:lnTo>
                  <a:lnTo>
                    <a:pt x="220" y="266"/>
                  </a:lnTo>
                  <a:lnTo>
                    <a:pt x="203" y="277"/>
                  </a:lnTo>
                  <a:lnTo>
                    <a:pt x="178" y="281"/>
                  </a:lnTo>
                  <a:lnTo>
                    <a:pt x="199" y="260"/>
                  </a:lnTo>
                  <a:lnTo>
                    <a:pt x="204" y="237"/>
                  </a:lnTo>
                  <a:lnTo>
                    <a:pt x="190" y="186"/>
                  </a:lnTo>
                  <a:lnTo>
                    <a:pt x="158" y="118"/>
                  </a:lnTo>
                  <a:lnTo>
                    <a:pt x="126" y="64"/>
                  </a:lnTo>
                  <a:lnTo>
                    <a:pt x="106" y="45"/>
                  </a:lnTo>
                  <a:lnTo>
                    <a:pt x="64" y="26"/>
                  </a:lnTo>
                  <a:lnTo>
                    <a:pt x="32" y="15"/>
                  </a:lnTo>
                  <a:lnTo>
                    <a:pt x="5" y="10"/>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0" name="Freeform 50"/>
            <p:cNvSpPr>
              <a:spLocks/>
            </p:cNvSpPr>
            <p:nvPr/>
          </p:nvSpPr>
          <p:spPr bwMode="auto">
            <a:xfrm>
              <a:off x="4167188" y="3217863"/>
              <a:ext cx="61913" cy="150813"/>
            </a:xfrm>
            <a:custGeom>
              <a:avLst/>
              <a:gdLst>
                <a:gd name="T0" fmla="*/ 28575 w 39"/>
                <a:gd name="T1" fmla="*/ 0 h 95"/>
                <a:gd name="T2" fmla="*/ 61913 w 39"/>
                <a:gd name="T3" fmla="*/ 112713 h 95"/>
                <a:gd name="T4" fmla="*/ 0 w 39"/>
                <a:gd name="T5" fmla="*/ 150813 h 95"/>
                <a:gd name="T6" fmla="*/ 34925 w 39"/>
                <a:gd name="T7" fmla="*/ 100013 h 95"/>
                <a:gd name="T8" fmla="*/ 17463 w 39"/>
                <a:gd name="T9" fmla="*/ 7938 h 95"/>
                <a:gd name="T10" fmla="*/ 28575 w 39"/>
                <a:gd name="T11" fmla="*/ 0 h 95"/>
                <a:gd name="T12" fmla="*/ 28575 w 39"/>
                <a:gd name="T13" fmla="*/ 0 h 95"/>
                <a:gd name="T14" fmla="*/ 0 60000 65536"/>
                <a:gd name="T15" fmla="*/ 0 60000 65536"/>
                <a:gd name="T16" fmla="*/ 0 60000 65536"/>
                <a:gd name="T17" fmla="*/ 0 60000 65536"/>
                <a:gd name="T18" fmla="*/ 0 60000 65536"/>
                <a:gd name="T19" fmla="*/ 0 60000 65536"/>
                <a:gd name="T20" fmla="*/ 0 60000 65536"/>
                <a:gd name="T21" fmla="*/ 0 w 39"/>
                <a:gd name="T22" fmla="*/ 0 h 95"/>
                <a:gd name="T23" fmla="*/ 39 w 3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95">
                  <a:moveTo>
                    <a:pt x="18" y="0"/>
                  </a:moveTo>
                  <a:lnTo>
                    <a:pt x="39" y="71"/>
                  </a:lnTo>
                  <a:lnTo>
                    <a:pt x="0" y="95"/>
                  </a:lnTo>
                  <a:lnTo>
                    <a:pt x="22" y="63"/>
                  </a:lnTo>
                  <a:lnTo>
                    <a:pt x="11" y="5"/>
                  </a:lnTo>
                  <a:lnTo>
                    <a:pt x="18"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1" name="Freeform 51"/>
            <p:cNvSpPr>
              <a:spLocks/>
            </p:cNvSpPr>
            <p:nvPr/>
          </p:nvSpPr>
          <p:spPr bwMode="auto">
            <a:xfrm>
              <a:off x="4017963" y="3433763"/>
              <a:ext cx="192088" cy="201613"/>
            </a:xfrm>
            <a:custGeom>
              <a:avLst/>
              <a:gdLst>
                <a:gd name="T0" fmla="*/ 192088 w 121"/>
                <a:gd name="T1" fmla="*/ 7938 h 127"/>
                <a:gd name="T2" fmla="*/ 65088 w 121"/>
                <a:gd name="T3" fmla="*/ 0 h 127"/>
                <a:gd name="T4" fmla="*/ 147638 w 121"/>
                <a:gd name="T5" fmla="*/ 20638 h 127"/>
                <a:gd name="T6" fmla="*/ 0 w 121"/>
                <a:gd name="T7" fmla="*/ 195263 h 127"/>
                <a:gd name="T8" fmla="*/ 12700 w 121"/>
                <a:gd name="T9" fmla="*/ 201613 h 127"/>
                <a:gd name="T10" fmla="*/ 192088 w 121"/>
                <a:gd name="T11" fmla="*/ 7938 h 127"/>
                <a:gd name="T12" fmla="*/ 192088 w 121"/>
                <a:gd name="T13" fmla="*/ 7938 h 127"/>
                <a:gd name="T14" fmla="*/ 0 60000 65536"/>
                <a:gd name="T15" fmla="*/ 0 60000 65536"/>
                <a:gd name="T16" fmla="*/ 0 60000 65536"/>
                <a:gd name="T17" fmla="*/ 0 60000 65536"/>
                <a:gd name="T18" fmla="*/ 0 60000 65536"/>
                <a:gd name="T19" fmla="*/ 0 60000 65536"/>
                <a:gd name="T20" fmla="*/ 0 60000 65536"/>
                <a:gd name="T21" fmla="*/ 0 w 121"/>
                <a:gd name="T22" fmla="*/ 0 h 127"/>
                <a:gd name="T23" fmla="*/ 121 w 121"/>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7">
                  <a:moveTo>
                    <a:pt x="121" y="5"/>
                  </a:moveTo>
                  <a:lnTo>
                    <a:pt x="41" y="0"/>
                  </a:lnTo>
                  <a:lnTo>
                    <a:pt x="93" y="13"/>
                  </a:lnTo>
                  <a:lnTo>
                    <a:pt x="0" y="123"/>
                  </a:lnTo>
                  <a:lnTo>
                    <a:pt x="8" y="127"/>
                  </a:lnTo>
                  <a:lnTo>
                    <a:pt x="121" y="5"/>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2" name="Freeform 52"/>
            <p:cNvSpPr>
              <a:spLocks/>
            </p:cNvSpPr>
            <p:nvPr/>
          </p:nvSpPr>
          <p:spPr bwMode="auto">
            <a:xfrm>
              <a:off x="3640138" y="2998788"/>
              <a:ext cx="149225" cy="115888"/>
            </a:xfrm>
            <a:custGeom>
              <a:avLst/>
              <a:gdLst>
                <a:gd name="T0" fmla="*/ 149225 w 94"/>
                <a:gd name="T1" fmla="*/ 14288 h 73"/>
                <a:gd name="T2" fmla="*/ 142875 w 94"/>
                <a:gd name="T3" fmla="*/ 38100 h 73"/>
                <a:gd name="T4" fmla="*/ 120650 w 94"/>
                <a:gd name="T5" fmla="*/ 26988 h 73"/>
                <a:gd name="T6" fmla="*/ 68263 w 94"/>
                <a:gd name="T7" fmla="*/ 23813 h 73"/>
                <a:gd name="T8" fmla="*/ 42863 w 94"/>
                <a:gd name="T9" fmla="*/ 36513 h 73"/>
                <a:gd name="T10" fmla="*/ 23813 w 94"/>
                <a:gd name="T11" fmla="*/ 52388 h 73"/>
                <a:gd name="T12" fmla="*/ 17463 w 94"/>
                <a:gd name="T13" fmla="*/ 69850 h 73"/>
                <a:gd name="T14" fmla="*/ 23813 w 94"/>
                <a:gd name="T15" fmla="*/ 82550 h 73"/>
                <a:gd name="T16" fmla="*/ 42863 w 94"/>
                <a:gd name="T17" fmla="*/ 95250 h 73"/>
                <a:gd name="T18" fmla="*/ 68263 w 94"/>
                <a:gd name="T19" fmla="*/ 101600 h 73"/>
                <a:gd name="T20" fmla="*/ 100013 w 94"/>
                <a:gd name="T21" fmla="*/ 109538 h 73"/>
                <a:gd name="T22" fmla="*/ 79375 w 94"/>
                <a:gd name="T23" fmla="*/ 115888 h 73"/>
                <a:gd name="T24" fmla="*/ 38100 w 94"/>
                <a:gd name="T25" fmla="*/ 111125 h 73"/>
                <a:gd name="T26" fmla="*/ 6350 w 94"/>
                <a:gd name="T27" fmla="*/ 96838 h 73"/>
                <a:gd name="T28" fmla="*/ 0 w 94"/>
                <a:gd name="T29" fmla="*/ 63500 h 73"/>
                <a:gd name="T30" fmla="*/ 6350 w 94"/>
                <a:gd name="T31" fmla="*/ 38100 h 73"/>
                <a:gd name="T32" fmla="*/ 17463 w 94"/>
                <a:gd name="T33" fmla="*/ 26988 h 73"/>
                <a:gd name="T34" fmla="*/ 31750 w 94"/>
                <a:gd name="T35" fmla="*/ 19050 h 73"/>
                <a:gd name="T36" fmla="*/ 60325 w 94"/>
                <a:gd name="T37" fmla="*/ 6350 h 73"/>
                <a:gd name="T38" fmla="*/ 88900 w 94"/>
                <a:gd name="T39" fmla="*/ 0 h 73"/>
                <a:gd name="T40" fmla="*/ 133350 w 94"/>
                <a:gd name="T41" fmla="*/ 4763 h 73"/>
                <a:gd name="T42" fmla="*/ 149225 w 94"/>
                <a:gd name="T43" fmla="*/ 14288 h 73"/>
                <a:gd name="T44" fmla="*/ 149225 w 94"/>
                <a:gd name="T45" fmla="*/ 1428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73"/>
                <a:gd name="T71" fmla="*/ 94 w 94"/>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73">
                  <a:moveTo>
                    <a:pt x="94" y="9"/>
                  </a:moveTo>
                  <a:lnTo>
                    <a:pt x="90" y="24"/>
                  </a:lnTo>
                  <a:lnTo>
                    <a:pt x="76" y="17"/>
                  </a:lnTo>
                  <a:lnTo>
                    <a:pt x="43" y="15"/>
                  </a:lnTo>
                  <a:lnTo>
                    <a:pt x="27" y="23"/>
                  </a:lnTo>
                  <a:lnTo>
                    <a:pt x="15" y="33"/>
                  </a:lnTo>
                  <a:lnTo>
                    <a:pt x="11" y="44"/>
                  </a:lnTo>
                  <a:lnTo>
                    <a:pt x="15" y="52"/>
                  </a:lnTo>
                  <a:lnTo>
                    <a:pt x="27" y="60"/>
                  </a:lnTo>
                  <a:lnTo>
                    <a:pt x="43" y="64"/>
                  </a:lnTo>
                  <a:lnTo>
                    <a:pt x="63" y="69"/>
                  </a:lnTo>
                  <a:lnTo>
                    <a:pt x="50" y="73"/>
                  </a:lnTo>
                  <a:lnTo>
                    <a:pt x="24" y="70"/>
                  </a:lnTo>
                  <a:lnTo>
                    <a:pt x="4" y="61"/>
                  </a:lnTo>
                  <a:lnTo>
                    <a:pt x="0" y="40"/>
                  </a:lnTo>
                  <a:lnTo>
                    <a:pt x="4" y="24"/>
                  </a:lnTo>
                  <a:lnTo>
                    <a:pt x="11" y="17"/>
                  </a:lnTo>
                  <a:lnTo>
                    <a:pt x="20" y="12"/>
                  </a:lnTo>
                  <a:lnTo>
                    <a:pt x="38" y="4"/>
                  </a:lnTo>
                  <a:lnTo>
                    <a:pt x="56" y="0"/>
                  </a:lnTo>
                  <a:lnTo>
                    <a:pt x="84" y="3"/>
                  </a:lnTo>
                  <a:lnTo>
                    <a:pt x="94" y="9"/>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3" name="Freeform 53"/>
            <p:cNvSpPr>
              <a:spLocks/>
            </p:cNvSpPr>
            <p:nvPr/>
          </p:nvSpPr>
          <p:spPr bwMode="auto">
            <a:xfrm>
              <a:off x="4229101" y="3171826"/>
              <a:ext cx="53975" cy="28575"/>
            </a:xfrm>
            <a:custGeom>
              <a:avLst/>
              <a:gdLst>
                <a:gd name="T0" fmla="*/ 53975 w 34"/>
                <a:gd name="T1" fmla="*/ 25400 h 18"/>
                <a:gd name="T2" fmla="*/ 26988 w 34"/>
                <a:gd name="T3" fmla="*/ 0 h 18"/>
                <a:gd name="T4" fmla="*/ 0 w 34"/>
                <a:gd name="T5" fmla="*/ 28575 h 18"/>
                <a:gd name="T6" fmla="*/ 53975 w 34"/>
                <a:gd name="T7" fmla="*/ 25400 h 18"/>
                <a:gd name="T8" fmla="*/ 53975 w 34"/>
                <a:gd name="T9" fmla="*/ 2540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34" y="16"/>
                  </a:moveTo>
                  <a:lnTo>
                    <a:pt x="17" y="0"/>
                  </a:lnTo>
                  <a:lnTo>
                    <a:pt x="0" y="18"/>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4" name="Freeform 54"/>
            <p:cNvSpPr>
              <a:spLocks/>
            </p:cNvSpPr>
            <p:nvPr/>
          </p:nvSpPr>
          <p:spPr bwMode="auto">
            <a:xfrm>
              <a:off x="4060826" y="3281363"/>
              <a:ext cx="127000" cy="79375"/>
            </a:xfrm>
            <a:custGeom>
              <a:avLst/>
              <a:gdLst>
                <a:gd name="T0" fmla="*/ 122238 w 80"/>
                <a:gd name="T1" fmla="*/ 36513 h 50"/>
                <a:gd name="T2" fmla="*/ 90488 w 80"/>
                <a:gd name="T3" fmla="*/ 26988 h 50"/>
                <a:gd name="T4" fmla="*/ 63500 w 80"/>
                <a:gd name="T5" fmla="*/ 30163 h 50"/>
                <a:gd name="T6" fmla="*/ 39688 w 80"/>
                <a:gd name="T7" fmla="*/ 36513 h 50"/>
                <a:gd name="T8" fmla="*/ 14288 w 80"/>
                <a:gd name="T9" fmla="*/ 53975 h 50"/>
                <a:gd name="T10" fmla="*/ 3175 w 80"/>
                <a:gd name="T11" fmla="*/ 79375 h 50"/>
                <a:gd name="T12" fmla="*/ 0 w 80"/>
                <a:gd name="T13" fmla="*/ 50800 h 50"/>
                <a:gd name="T14" fmla="*/ 19050 w 80"/>
                <a:gd name="T15" fmla="*/ 30163 h 50"/>
                <a:gd name="T16" fmla="*/ 61913 w 80"/>
                <a:gd name="T17" fmla="*/ 6350 h 50"/>
                <a:gd name="T18" fmla="*/ 104775 w 80"/>
                <a:gd name="T19" fmla="*/ 0 h 50"/>
                <a:gd name="T20" fmla="*/ 127000 w 80"/>
                <a:gd name="T21" fmla="*/ 12700 h 50"/>
                <a:gd name="T22" fmla="*/ 122238 w 80"/>
                <a:gd name="T23" fmla="*/ 36513 h 50"/>
                <a:gd name="T24" fmla="*/ 122238 w 80"/>
                <a:gd name="T25" fmla="*/ 365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50"/>
                <a:gd name="T41" fmla="*/ 80 w 8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50">
                  <a:moveTo>
                    <a:pt x="77" y="23"/>
                  </a:moveTo>
                  <a:lnTo>
                    <a:pt x="57" y="17"/>
                  </a:lnTo>
                  <a:lnTo>
                    <a:pt x="40" y="19"/>
                  </a:lnTo>
                  <a:lnTo>
                    <a:pt x="25" y="23"/>
                  </a:lnTo>
                  <a:lnTo>
                    <a:pt x="9" y="34"/>
                  </a:lnTo>
                  <a:lnTo>
                    <a:pt x="2" y="50"/>
                  </a:lnTo>
                  <a:lnTo>
                    <a:pt x="0" y="32"/>
                  </a:lnTo>
                  <a:lnTo>
                    <a:pt x="12" y="19"/>
                  </a:lnTo>
                  <a:lnTo>
                    <a:pt x="39" y="4"/>
                  </a:lnTo>
                  <a:lnTo>
                    <a:pt x="66" y="0"/>
                  </a:lnTo>
                  <a:lnTo>
                    <a:pt x="80" y="8"/>
                  </a:lnTo>
                  <a:lnTo>
                    <a:pt x="7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5" name="Freeform 55"/>
            <p:cNvSpPr>
              <a:spLocks/>
            </p:cNvSpPr>
            <p:nvPr/>
          </p:nvSpPr>
          <p:spPr bwMode="auto">
            <a:xfrm>
              <a:off x="4030663" y="2844801"/>
              <a:ext cx="146050" cy="55563"/>
            </a:xfrm>
            <a:custGeom>
              <a:avLst/>
              <a:gdLst>
                <a:gd name="T0" fmla="*/ 142875 w 92"/>
                <a:gd name="T1" fmla="*/ 0 h 35"/>
                <a:gd name="T2" fmla="*/ 4763 w 92"/>
                <a:gd name="T3" fmla="*/ 33338 h 35"/>
                <a:gd name="T4" fmla="*/ 0 w 92"/>
                <a:gd name="T5" fmla="*/ 55563 h 35"/>
                <a:gd name="T6" fmla="*/ 146050 w 92"/>
                <a:gd name="T7" fmla="*/ 36513 h 35"/>
                <a:gd name="T8" fmla="*/ 142875 w 92"/>
                <a:gd name="T9" fmla="*/ 0 h 35"/>
                <a:gd name="T10" fmla="*/ 142875 w 92"/>
                <a:gd name="T11" fmla="*/ 0 h 35"/>
                <a:gd name="T12" fmla="*/ 0 60000 65536"/>
                <a:gd name="T13" fmla="*/ 0 60000 65536"/>
                <a:gd name="T14" fmla="*/ 0 60000 65536"/>
                <a:gd name="T15" fmla="*/ 0 60000 65536"/>
                <a:gd name="T16" fmla="*/ 0 60000 65536"/>
                <a:gd name="T17" fmla="*/ 0 60000 65536"/>
                <a:gd name="T18" fmla="*/ 0 w 92"/>
                <a:gd name="T19" fmla="*/ 0 h 35"/>
                <a:gd name="T20" fmla="*/ 92 w 9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2" h="35">
                  <a:moveTo>
                    <a:pt x="90" y="0"/>
                  </a:moveTo>
                  <a:lnTo>
                    <a:pt x="3" y="21"/>
                  </a:lnTo>
                  <a:lnTo>
                    <a:pt x="0" y="35"/>
                  </a:lnTo>
                  <a:lnTo>
                    <a:pt x="92" y="23"/>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6" name="Freeform 56"/>
            <p:cNvSpPr>
              <a:spLocks/>
            </p:cNvSpPr>
            <p:nvPr/>
          </p:nvSpPr>
          <p:spPr bwMode="auto">
            <a:xfrm>
              <a:off x="3679826" y="3035301"/>
              <a:ext cx="120650" cy="42863"/>
            </a:xfrm>
            <a:custGeom>
              <a:avLst/>
              <a:gdLst>
                <a:gd name="T0" fmla="*/ 120650 w 76"/>
                <a:gd name="T1" fmla="*/ 19050 h 27"/>
                <a:gd name="T2" fmla="*/ 69850 w 76"/>
                <a:gd name="T3" fmla="*/ 0 h 27"/>
                <a:gd name="T4" fmla="*/ 36513 w 76"/>
                <a:gd name="T5" fmla="*/ 6350 h 27"/>
                <a:gd name="T6" fmla="*/ 0 w 76"/>
                <a:gd name="T7" fmla="*/ 33338 h 27"/>
                <a:gd name="T8" fmla="*/ 17463 w 76"/>
                <a:gd name="T9" fmla="*/ 42863 h 27"/>
                <a:gd name="T10" fmla="*/ 60325 w 76"/>
                <a:gd name="T11" fmla="*/ 23813 h 27"/>
                <a:gd name="T12" fmla="*/ 114300 w 76"/>
                <a:gd name="T13" fmla="*/ 42863 h 27"/>
                <a:gd name="T14" fmla="*/ 120650 w 76"/>
                <a:gd name="T15" fmla="*/ 19050 h 27"/>
                <a:gd name="T16" fmla="*/ 120650 w 76"/>
                <a:gd name="T17" fmla="*/ 1905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27"/>
                <a:gd name="T29" fmla="*/ 76 w 7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27">
                  <a:moveTo>
                    <a:pt x="76" y="12"/>
                  </a:moveTo>
                  <a:lnTo>
                    <a:pt x="44" y="0"/>
                  </a:lnTo>
                  <a:lnTo>
                    <a:pt x="23" y="4"/>
                  </a:lnTo>
                  <a:lnTo>
                    <a:pt x="0" y="21"/>
                  </a:lnTo>
                  <a:lnTo>
                    <a:pt x="11" y="27"/>
                  </a:lnTo>
                  <a:lnTo>
                    <a:pt x="38" y="15"/>
                  </a:lnTo>
                  <a:lnTo>
                    <a:pt x="72" y="27"/>
                  </a:lnTo>
                  <a:lnTo>
                    <a:pt x="7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7" name="Freeform 57"/>
            <p:cNvSpPr>
              <a:spLocks/>
            </p:cNvSpPr>
            <p:nvPr/>
          </p:nvSpPr>
          <p:spPr bwMode="auto">
            <a:xfrm>
              <a:off x="4062413" y="2922588"/>
              <a:ext cx="136525" cy="109538"/>
            </a:xfrm>
            <a:custGeom>
              <a:avLst/>
              <a:gdLst>
                <a:gd name="T0" fmla="*/ 131763 w 86"/>
                <a:gd name="T1" fmla="*/ 80963 h 69"/>
                <a:gd name="T2" fmla="*/ 136525 w 86"/>
                <a:gd name="T3" fmla="*/ 53975 h 69"/>
                <a:gd name="T4" fmla="*/ 128588 w 86"/>
                <a:gd name="T5" fmla="*/ 28575 h 69"/>
                <a:gd name="T6" fmla="*/ 109538 w 86"/>
                <a:gd name="T7" fmla="*/ 9525 h 69"/>
                <a:gd name="T8" fmla="*/ 73025 w 86"/>
                <a:gd name="T9" fmla="*/ 0 h 69"/>
                <a:gd name="T10" fmla="*/ 38100 w 86"/>
                <a:gd name="T11" fmla="*/ 1588 h 69"/>
                <a:gd name="T12" fmla="*/ 20638 w 86"/>
                <a:gd name="T13" fmla="*/ 11113 h 69"/>
                <a:gd name="T14" fmla="*/ 1588 w 86"/>
                <a:gd name="T15" fmla="*/ 31750 h 69"/>
                <a:gd name="T16" fmla="*/ 0 w 86"/>
                <a:gd name="T17" fmla="*/ 57150 h 69"/>
                <a:gd name="T18" fmla="*/ 9525 w 86"/>
                <a:gd name="T19" fmla="*/ 82550 h 69"/>
                <a:gd name="T20" fmla="*/ 34925 w 86"/>
                <a:gd name="T21" fmla="*/ 104775 h 69"/>
                <a:gd name="T22" fmla="*/ 66675 w 86"/>
                <a:gd name="T23" fmla="*/ 109538 h 69"/>
                <a:gd name="T24" fmla="*/ 104775 w 86"/>
                <a:gd name="T25" fmla="*/ 104775 h 69"/>
                <a:gd name="T26" fmla="*/ 95250 w 86"/>
                <a:gd name="T27" fmla="*/ 90488 h 69"/>
                <a:gd name="T28" fmla="*/ 66675 w 86"/>
                <a:gd name="T29" fmla="*/ 92075 h 69"/>
                <a:gd name="T30" fmla="*/ 38100 w 86"/>
                <a:gd name="T31" fmla="*/ 87313 h 69"/>
                <a:gd name="T32" fmla="*/ 26988 w 86"/>
                <a:gd name="T33" fmla="*/ 68263 h 69"/>
                <a:gd name="T34" fmla="*/ 22225 w 86"/>
                <a:gd name="T35" fmla="*/ 49213 h 69"/>
                <a:gd name="T36" fmla="*/ 33338 w 86"/>
                <a:gd name="T37" fmla="*/ 26988 h 69"/>
                <a:gd name="T38" fmla="*/ 57150 w 86"/>
                <a:gd name="T39" fmla="*/ 19050 h 69"/>
                <a:gd name="T40" fmla="*/ 87313 w 86"/>
                <a:gd name="T41" fmla="*/ 22225 h 69"/>
                <a:gd name="T42" fmla="*/ 106363 w 86"/>
                <a:gd name="T43" fmla="*/ 38100 h 69"/>
                <a:gd name="T44" fmla="*/ 115888 w 86"/>
                <a:gd name="T45" fmla="*/ 57150 h 69"/>
                <a:gd name="T46" fmla="*/ 109538 w 86"/>
                <a:gd name="T47" fmla="*/ 82550 h 69"/>
                <a:gd name="T48" fmla="*/ 131763 w 86"/>
                <a:gd name="T49" fmla="*/ 80963 h 69"/>
                <a:gd name="T50" fmla="*/ 131763 w 86"/>
                <a:gd name="T51" fmla="*/ 80963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69"/>
                <a:gd name="T80" fmla="*/ 86 w 86"/>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69">
                  <a:moveTo>
                    <a:pt x="83" y="51"/>
                  </a:moveTo>
                  <a:lnTo>
                    <a:pt x="86" y="34"/>
                  </a:lnTo>
                  <a:lnTo>
                    <a:pt x="81" y="18"/>
                  </a:lnTo>
                  <a:lnTo>
                    <a:pt x="69" y="6"/>
                  </a:lnTo>
                  <a:lnTo>
                    <a:pt x="46" y="0"/>
                  </a:lnTo>
                  <a:lnTo>
                    <a:pt x="24" y="1"/>
                  </a:lnTo>
                  <a:lnTo>
                    <a:pt x="13" y="7"/>
                  </a:lnTo>
                  <a:lnTo>
                    <a:pt x="1" y="20"/>
                  </a:lnTo>
                  <a:lnTo>
                    <a:pt x="0" y="36"/>
                  </a:lnTo>
                  <a:lnTo>
                    <a:pt x="6" y="52"/>
                  </a:lnTo>
                  <a:lnTo>
                    <a:pt x="22" y="66"/>
                  </a:lnTo>
                  <a:lnTo>
                    <a:pt x="42" y="69"/>
                  </a:lnTo>
                  <a:lnTo>
                    <a:pt x="66" y="66"/>
                  </a:lnTo>
                  <a:lnTo>
                    <a:pt x="60" y="57"/>
                  </a:lnTo>
                  <a:lnTo>
                    <a:pt x="42" y="58"/>
                  </a:lnTo>
                  <a:lnTo>
                    <a:pt x="24" y="55"/>
                  </a:lnTo>
                  <a:lnTo>
                    <a:pt x="17" y="43"/>
                  </a:lnTo>
                  <a:lnTo>
                    <a:pt x="14" y="31"/>
                  </a:lnTo>
                  <a:lnTo>
                    <a:pt x="21" y="17"/>
                  </a:lnTo>
                  <a:lnTo>
                    <a:pt x="36" y="12"/>
                  </a:lnTo>
                  <a:lnTo>
                    <a:pt x="55" y="14"/>
                  </a:lnTo>
                  <a:lnTo>
                    <a:pt x="67" y="24"/>
                  </a:lnTo>
                  <a:lnTo>
                    <a:pt x="73" y="36"/>
                  </a:lnTo>
                  <a:lnTo>
                    <a:pt x="69" y="52"/>
                  </a:lnTo>
                  <a:lnTo>
                    <a:pt x="8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8" name="Freeform 58"/>
            <p:cNvSpPr>
              <a:spLocks/>
            </p:cNvSpPr>
            <p:nvPr/>
          </p:nvSpPr>
          <p:spPr bwMode="auto">
            <a:xfrm>
              <a:off x="4146551" y="2990851"/>
              <a:ext cx="47625" cy="34925"/>
            </a:xfrm>
            <a:custGeom>
              <a:avLst/>
              <a:gdLst>
                <a:gd name="T0" fmla="*/ 33338 w 30"/>
                <a:gd name="T1" fmla="*/ 0 h 22"/>
                <a:gd name="T2" fmla="*/ 22225 w 30"/>
                <a:gd name="T3" fmla="*/ 14288 h 22"/>
                <a:gd name="T4" fmla="*/ 0 w 30"/>
                <a:gd name="T5" fmla="*/ 25400 h 22"/>
                <a:gd name="T6" fmla="*/ 14288 w 30"/>
                <a:gd name="T7" fmla="*/ 34925 h 22"/>
                <a:gd name="T8" fmla="*/ 31750 w 30"/>
                <a:gd name="T9" fmla="*/ 31750 h 22"/>
                <a:gd name="T10" fmla="*/ 44450 w 30"/>
                <a:gd name="T11" fmla="*/ 19050 h 22"/>
                <a:gd name="T12" fmla="*/ 47625 w 30"/>
                <a:gd name="T13" fmla="*/ 6350 h 22"/>
                <a:gd name="T14" fmla="*/ 33338 w 30"/>
                <a:gd name="T15" fmla="*/ 0 h 22"/>
                <a:gd name="T16" fmla="*/ 33338 w 30"/>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2"/>
                <a:gd name="T29" fmla="*/ 30 w 3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2">
                  <a:moveTo>
                    <a:pt x="21" y="0"/>
                  </a:moveTo>
                  <a:lnTo>
                    <a:pt x="14" y="9"/>
                  </a:lnTo>
                  <a:lnTo>
                    <a:pt x="0" y="16"/>
                  </a:lnTo>
                  <a:lnTo>
                    <a:pt x="9" y="22"/>
                  </a:lnTo>
                  <a:lnTo>
                    <a:pt x="20" y="20"/>
                  </a:lnTo>
                  <a:lnTo>
                    <a:pt x="28" y="12"/>
                  </a:lnTo>
                  <a:lnTo>
                    <a:pt x="30" y="4"/>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9" name="Freeform 59"/>
            <p:cNvSpPr>
              <a:spLocks/>
            </p:cNvSpPr>
            <p:nvPr/>
          </p:nvSpPr>
          <p:spPr bwMode="auto">
            <a:xfrm>
              <a:off x="3983038" y="2609851"/>
              <a:ext cx="73025" cy="173038"/>
            </a:xfrm>
            <a:custGeom>
              <a:avLst/>
              <a:gdLst>
                <a:gd name="T0" fmla="*/ 73025 w 46"/>
                <a:gd name="T1" fmla="*/ 173038 h 109"/>
                <a:gd name="T2" fmla="*/ 25400 w 46"/>
                <a:gd name="T3" fmla="*/ 0 h 109"/>
                <a:gd name="T4" fmla="*/ 0 w 46"/>
                <a:gd name="T5" fmla="*/ 6350 h 109"/>
                <a:gd name="T6" fmla="*/ 39688 w 46"/>
                <a:gd name="T7" fmla="*/ 169863 h 109"/>
                <a:gd name="T8" fmla="*/ 73025 w 46"/>
                <a:gd name="T9" fmla="*/ 173038 h 109"/>
                <a:gd name="T10" fmla="*/ 73025 w 46"/>
                <a:gd name="T11" fmla="*/ 173038 h 109"/>
                <a:gd name="T12" fmla="*/ 0 60000 65536"/>
                <a:gd name="T13" fmla="*/ 0 60000 65536"/>
                <a:gd name="T14" fmla="*/ 0 60000 65536"/>
                <a:gd name="T15" fmla="*/ 0 60000 65536"/>
                <a:gd name="T16" fmla="*/ 0 60000 65536"/>
                <a:gd name="T17" fmla="*/ 0 60000 65536"/>
                <a:gd name="T18" fmla="*/ 0 w 46"/>
                <a:gd name="T19" fmla="*/ 0 h 109"/>
                <a:gd name="T20" fmla="*/ 46 w 46"/>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46" h="109">
                  <a:moveTo>
                    <a:pt x="46" y="109"/>
                  </a:moveTo>
                  <a:lnTo>
                    <a:pt x="16" y="0"/>
                  </a:lnTo>
                  <a:lnTo>
                    <a:pt x="0" y="4"/>
                  </a:lnTo>
                  <a:lnTo>
                    <a:pt x="25" y="107"/>
                  </a:lnTo>
                  <a:lnTo>
                    <a:pt x="4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0" name="Freeform 60"/>
            <p:cNvSpPr>
              <a:spLocks/>
            </p:cNvSpPr>
            <p:nvPr/>
          </p:nvSpPr>
          <p:spPr bwMode="auto">
            <a:xfrm>
              <a:off x="3908426" y="2619376"/>
              <a:ext cx="66675" cy="171450"/>
            </a:xfrm>
            <a:custGeom>
              <a:avLst/>
              <a:gdLst>
                <a:gd name="T0" fmla="*/ 66675 w 42"/>
                <a:gd name="T1" fmla="*/ 163513 h 108"/>
                <a:gd name="T2" fmla="*/ 26988 w 42"/>
                <a:gd name="T3" fmla="*/ 0 h 108"/>
                <a:gd name="T4" fmla="*/ 0 w 42"/>
                <a:gd name="T5" fmla="*/ 4763 h 108"/>
                <a:gd name="T6" fmla="*/ 47625 w 42"/>
                <a:gd name="T7" fmla="*/ 171450 h 108"/>
                <a:gd name="T8" fmla="*/ 66675 w 42"/>
                <a:gd name="T9" fmla="*/ 163513 h 108"/>
                <a:gd name="T10" fmla="*/ 66675 w 42"/>
                <a:gd name="T11" fmla="*/ 163513 h 108"/>
                <a:gd name="T12" fmla="*/ 0 60000 65536"/>
                <a:gd name="T13" fmla="*/ 0 60000 65536"/>
                <a:gd name="T14" fmla="*/ 0 60000 65536"/>
                <a:gd name="T15" fmla="*/ 0 60000 65536"/>
                <a:gd name="T16" fmla="*/ 0 60000 65536"/>
                <a:gd name="T17" fmla="*/ 0 60000 65536"/>
                <a:gd name="T18" fmla="*/ 0 w 42"/>
                <a:gd name="T19" fmla="*/ 0 h 108"/>
                <a:gd name="T20" fmla="*/ 42 w 4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42" h="108">
                  <a:moveTo>
                    <a:pt x="42" y="103"/>
                  </a:moveTo>
                  <a:lnTo>
                    <a:pt x="17" y="0"/>
                  </a:lnTo>
                  <a:lnTo>
                    <a:pt x="0" y="3"/>
                  </a:lnTo>
                  <a:lnTo>
                    <a:pt x="30" y="108"/>
                  </a:lnTo>
                  <a:lnTo>
                    <a:pt x="42"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1" name="Freeform 61"/>
            <p:cNvSpPr>
              <a:spLocks/>
            </p:cNvSpPr>
            <p:nvPr/>
          </p:nvSpPr>
          <p:spPr bwMode="auto">
            <a:xfrm>
              <a:off x="3819526" y="2633663"/>
              <a:ext cx="85725" cy="168275"/>
            </a:xfrm>
            <a:custGeom>
              <a:avLst/>
              <a:gdLst>
                <a:gd name="T0" fmla="*/ 85725 w 54"/>
                <a:gd name="T1" fmla="*/ 161925 h 106"/>
                <a:gd name="T2" fmla="*/ 25400 w 54"/>
                <a:gd name="T3" fmla="*/ 0 h 106"/>
                <a:gd name="T4" fmla="*/ 0 w 54"/>
                <a:gd name="T5" fmla="*/ 4763 h 106"/>
                <a:gd name="T6" fmla="*/ 60325 w 54"/>
                <a:gd name="T7" fmla="*/ 168275 h 106"/>
                <a:gd name="T8" fmla="*/ 85725 w 54"/>
                <a:gd name="T9" fmla="*/ 161925 h 106"/>
                <a:gd name="T10" fmla="*/ 85725 w 54"/>
                <a:gd name="T11" fmla="*/ 161925 h 106"/>
                <a:gd name="T12" fmla="*/ 0 60000 65536"/>
                <a:gd name="T13" fmla="*/ 0 60000 65536"/>
                <a:gd name="T14" fmla="*/ 0 60000 65536"/>
                <a:gd name="T15" fmla="*/ 0 60000 65536"/>
                <a:gd name="T16" fmla="*/ 0 60000 65536"/>
                <a:gd name="T17" fmla="*/ 0 60000 65536"/>
                <a:gd name="T18" fmla="*/ 0 w 54"/>
                <a:gd name="T19" fmla="*/ 0 h 106"/>
                <a:gd name="T20" fmla="*/ 54 w 54"/>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4" h="106">
                  <a:moveTo>
                    <a:pt x="54" y="102"/>
                  </a:moveTo>
                  <a:lnTo>
                    <a:pt x="16" y="0"/>
                  </a:lnTo>
                  <a:lnTo>
                    <a:pt x="0" y="3"/>
                  </a:lnTo>
                  <a:lnTo>
                    <a:pt x="38" y="106"/>
                  </a:lnTo>
                  <a:lnTo>
                    <a:pt x="5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2" name="Freeform 62"/>
            <p:cNvSpPr>
              <a:spLocks/>
            </p:cNvSpPr>
            <p:nvPr/>
          </p:nvSpPr>
          <p:spPr bwMode="auto">
            <a:xfrm>
              <a:off x="3719513" y="2660651"/>
              <a:ext cx="104775" cy="163513"/>
            </a:xfrm>
            <a:custGeom>
              <a:avLst/>
              <a:gdLst>
                <a:gd name="T0" fmla="*/ 104775 w 66"/>
                <a:gd name="T1" fmla="*/ 157163 h 103"/>
                <a:gd name="T2" fmla="*/ 30163 w 66"/>
                <a:gd name="T3" fmla="*/ 0 h 103"/>
                <a:gd name="T4" fmla="*/ 0 w 66"/>
                <a:gd name="T5" fmla="*/ 11113 h 103"/>
                <a:gd name="T6" fmla="*/ 82550 w 66"/>
                <a:gd name="T7" fmla="*/ 163513 h 103"/>
                <a:gd name="T8" fmla="*/ 104775 w 66"/>
                <a:gd name="T9" fmla="*/ 157163 h 103"/>
                <a:gd name="T10" fmla="*/ 104775 w 66"/>
                <a:gd name="T11" fmla="*/ 157163 h 103"/>
                <a:gd name="T12" fmla="*/ 0 60000 65536"/>
                <a:gd name="T13" fmla="*/ 0 60000 65536"/>
                <a:gd name="T14" fmla="*/ 0 60000 65536"/>
                <a:gd name="T15" fmla="*/ 0 60000 65536"/>
                <a:gd name="T16" fmla="*/ 0 60000 65536"/>
                <a:gd name="T17" fmla="*/ 0 60000 65536"/>
                <a:gd name="T18" fmla="*/ 0 w 66"/>
                <a:gd name="T19" fmla="*/ 0 h 103"/>
                <a:gd name="T20" fmla="*/ 66 w 66"/>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66" h="103">
                  <a:moveTo>
                    <a:pt x="66" y="99"/>
                  </a:moveTo>
                  <a:lnTo>
                    <a:pt x="19" y="0"/>
                  </a:lnTo>
                  <a:lnTo>
                    <a:pt x="0" y="7"/>
                  </a:lnTo>
                  <a:lnTo>
                    <a:pt x="52" y="103"/>
                  </a:lnTo>
                  <a:lnTo>
                    <a:pt x="66"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3" name="Freeform 63"/>
            <p:cNvSpPr>
              <a:spLocks/>
            </p:cNvSpPr>
            <p:nvPr/>
          </p:nvSpPr>
          <p:spPr bwMode="auto">
            <a:xfrm>
              <a:off x="4017963" y="3724276"/>
              <a:ext cx="458788" cy="342900"/>
            </a:xfrm>
            <a:custGeom>
              <a:avLst/>
              <a:gdLst>
                <a:gd name="T0" fmla="*/ 123825 w 289"/>
                <a:gd name="T1" fmla="*/ 150813 h 216"/>
                <a:gd name="T2" fmla="*/ 134938 w 289"/>
                <a:gd name="T3" fmla="*/ 69850 h 216"/>
                <a:gd name="T4" fmla="*/ 180975 w 289"/>
                <a:gd name="T5" fmla="*/ 0 h 216"/>
                <a:gd name="T6" fmla="*/ 203200 w 289"/>
                <a:gd name="T7" fmla="*/ 25400 h 216"/>
                <a:gd name="T8" fmla="*/ 187325 w 289"/>
                <a:gd name="T9" fmla="*/ 115888 h 216"/>
                <a:gd name="T10" fmla="*/ 242888 w 289"/>
                <a:gd name="T11" fmla="*/ 85725 h 216"/>
                <a:gd name="T12" fmla="*/ 309563 w 289"/>
                <a:gd name="T13" fmla="*/ 52388 h 216"/>
                <a:gd name="T14" fmla="*/ 371475 w 289"/>
                <a:gd name="T15" fmla="*/ 41275 h 216"/>
                <a:gd name="T16" fmla="*/ 377825 w 289"/>
                <a:gd name="T17" fmla="*/ 77788 h 216"/>
                <a:gd name="T18" fmla="*/ 300038 w 289"/>
                <a:gd name="T19" fmla="*/ 112713 h 216"/>
                <a:gd name="T20" fmla="*/ 266700 w 289"/>
                <a:gd name="T21" fmla="*/ 146050 h 216"/>
                <a:gd name="T22" fmla="*/ 306388 w 289"/>
                <a:gd name="T23" fmla="*/ 149225 h 216"/>
                <a:gd name="T24" fmla="*/ 369888 w 289"/>
                <a:gd name="T25" fmla="*/ 128588 h 216"/>
                <a:gd name="T26" fmla="*/ 422275 w 289"/>
                <a:gd name="T27" fmla="*/ 114300 h 216"/>
                <a:gd name="T28" fmla="*/ 439738 w 289"/>
                <a:gd name="T29" fmla="*/ 131763 h 216"/>
                <a:gd name="T30" fmla="*/ 369888 w 289"/>
                <a:gd name="T31" fmla="*/ 176213 h 216"/>
                <a:gd name="T32" fmla="*/ 303213 w 289"/>
                <a:gd name="T33" fmla="*/ 190500 h 216"/>
                <a:gd name="T34" fmla="*/ 271463 w 289"/>
                <a:gd name="T35" fmla="*/ 201613 h 216"/>
                <a:gd name="T36" fmla="*/ 306388 w 289"/>
                <a:gd name="T37" fmla="*/ 217488 h 216"/>
                <a:gd name="T38" fmla="*/ 371475 w 289"/>
                <a:gd name="T39" fmla="*/ 209550 h 216"/>
                <a:gd name="T40" fmla="*/ 447675 w 289"/>
                <a:gd name="T41" fmla="*/ 201613 h 216"/>
                <a:gd name="T42" fmla="*/ 450850 w 289"/>
                <a:gd name="T43" fmla="*/ 231775 h 216"/>
                <a:gd name="T44" fmla="*/ 358775 w 289"/>
                <a:gd name="T45" fmla="*/ 255588 h 216"/>
                <a:gd name="T46" fmla="*/ 287338 w 289"/>
                <a:gd name="T47" fmla="*/ 242888 h 216"/>
                <a:gd name="T48" fmla="*/ 298450 w 289"/>
                <a:gd name="T49" fmla="*/ 268288 h 216"/>
                <a:gd name="T50" fmla="*/ 388938 w 289"/>
                <a:gd name="T51" fmla="*/ 306388 h 216"/>
                <a:gd name="T52" fmla="*/ 400050 w 289"/>
                <a:gd name="T53" fmla="*/ 333375 h 216"/>
                <a:gd name="T54" fmla="*/ 369888 w 289"/>
                <a:gd name="T55" fmla="*/ 342900 h 216"/>
                <a:gd name="T56" fmla="*/ 238125 w 289"/>
                <a:gd name="T57" fmla="*/ 290513 h 216"/>
                <a:gd name="T58" fmla="*/ 149225 w 289"/>
                <a:gd name="T59" fmla="*/ 279400 h 216"/>
                <a:gd name="T60" fmla="*/ 101600 w 289"/>
                <a:gd name="T61" fmla="*/ 244475 h 216"/>
                <a:gd name="T62" fmla="*/ 34925 w 289"/>
                <a:gd name="T63" fmla="*/ 233363 h 216"/>
                <a:gd name="T64" fmla="*/ 0 w 289"/>
                <a:gd name="T65" fmla="*/ 17303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
                <a:gd name="T100" fmla="*/ 0 h 216"/>
                <a:gd name="T101" fmla="*/ 289 w 289"/>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 h="216">
                  <a:moveTo>
                    <a:pt x="0" y="109"/>
                  </a:moveTo>
                  <a:lnTo>
                    <a:pt x="78" y="95"/>
                  </a:lnTo>
                  <a:lnTo>
                    <a:pt x="80" y="79"/>
                  </a:lnTo>
                  <a:lnTo>
                    <a:pt x="85" y="44"/>
                  </a:lnTo>
                  <a:lnTo>
                    <a:pt x="95" y="10"/>
                  </a:lnTo>
                  <a:lnTo>
                    <a:pt x="114" y="0"/>
                  </a:lnTo>
                  <a:lnTo>
                    <a:pt x="122" y="7"/>
                  </a:lnTo>
                  <a:lnTo>
                    <a:pt x="128" y="16"/>
                  </a:lnTo>
                  <a:lnTo>
                    <a:pt x="128" y="41"/>
                  </a:lnTo>
                  <a:lnTo>
                    <a:pt x="118" y="73"/>
                  </a:lnTo>
                  <a:lnTo>
                    <a:pt x="135" y="63"/>
                  </a:lnTo>
                  <a:lnTo>
                    <a:pt x="153" y="54"/>
                  </a:lnTo>
                  <a:lnTo>
                    <a:pt x="174" y="43"/>
                  </a:lnTo>
                  <a:lnTo>
                    <a:pt x="195" y="33"/>
                  </a:lnTo>
                  <a:lnTo>
                    <a:pt x="216" y="28"/>
                  </a:lnTo>
                  <a:lnTo>
                    <a:pt x="234" y="26"/>
                  </a:lnTo>
                  <a:lnTo>
                    <a:pt x="245" y="32"/>
                  </a:lnTo>
                  <a:lnTo>
                    <a:pt x="238" y="49"/>
                  </a:lnTo>
                  <a:lnTo>
                    <a:pt x="207" y="63"/>
                  </a:lnTo>
                  <a:lnTo>
                    <a:pt x="189" y="71"/>
                  </a:lnTo>
                  <a:lnTo>
                    <a:pt x="175" y="78"/>
                  </a:lnTo>
                  <a:lnTo>
                    <a:pt x="168" y="92"/>
                  </a:lnTo>
                  <a:lnTo>
                    <a:pt x="178" y="95"/>
                  </a:lnTo>
                  <a:lnTo>
                    <a:pt x="193" y="94"/>
                  </a:lnTo>
                  <a:lnTo>
                    <a:pt x="213" y="89"/>
                  </a:lnTo>
                  <a:lnTo>
                    <a:pt x="233" y="81"/>
                  </a:lnTo>
                  <a:lnTo>
                    <a:pt x="251" y="75"/>
                  </a:lnTo>
                  <a:lnTo>
                    <a:pt x="266" y="72"/>
                  </a:lnTo>
                  <a:lnTo>
                    <a:pt x="276" y="74"/>
                  </a:lnTo>
                  <a:lnTo>
                    <a:pt x="277" y="83"/>
                  </a:lnTo>
                  <a:lnTo>
                    <a:pt x="254" y="103"/>
                  </a:lnTo>
                  <a:lnTo>
                    <a:pt x="233" y="111"/>
                  </a:lnTo>
                  <a:lnTo>
                    <a:pt x="212" y="115"/>
                  </a:lnTo>
                  <a:lnTo>
                    <a:pt x="191" y="120"/>
                  </a:lnTo>
                  <a:lnTo>
                    <a:pt x="177" y="124"/>
                  </a:lnTo>
                  <a:lnTo>
                    <a:pt x="171" y="127"/>
                  </a:lnTo>
                  <a:lnTo>
                    <a:pt x="177" y="134"/>
                  </a:lnTo>
                  <a:lnTo>
                    <a:pt x="193" y="137"/>
                  </a:lnTo>
                  <a:lnTo>
                    <a:pt x="213" y="136"/>
                  </a:lnTo>
                  <a:lnTo>
                    <a:pt x="234" y="132"/>
                  </a:lnTo>
                  <a:lnTo>
                    <a:pt x="254" y="129"/>
                  </a:lnTo>
                  <a:lnTo>
                    <a:pt x="282" y="127"/>
                  </a:lnTo>
                  <a:lnTo>
                    <a:pt x="289" y="134"/>
                  </a:lnTo>
                  <a:lnTo>
                    <a:pt x="284" y="146"/>
                  </a:lnTo>
                  <a:lnTo>
                    <a:pt x="261" y="164"/>
                  </a:lnTo>
                  <a:lnTo>
                    <a:pt x="226" y="161"/>
                  </a:lnTo>
                  <a:lnTo>
                    <a:pt x="192" y="153"/>
                  </a:lnTo>
                  <a:lnTo>
                    <a:pt x="181" y="153"/>
                  </a:lnTo>
                  <a:lnTo>
                    <a:pt x="175" y="157"/>
                  </a:lnTo>
                  <a:lnTo>
                    <a:pt x="188" y="169"/>
                  </a:lnTo>
                  <a:lnTo>
                    <a:pt x="217" y="181"/>
                  </a:lnTo>
                  <a:lnTo>
                    <a:pt x="245" y="193"/>
                  </a:lnTo>
                  <a:lnTo>
                    <a:pt x="254" y="201"/>
                  </a:lnTo>
                  <a:lnTo>
                    <a:pt x="252" y="210"/>
                  </a:lnTo>
                  <a:lnTo>
                    <a:pt x="244" y="216"/>
                  </a:lnTo>
                  <a:lnTo>
                    <a:pt x="233" y="216"/>
                  </a:lnTo>
                  <a:lnTo>
                    <a:pt x="203" y="205"/>
                  </a:lnTo>
                  <a:lnTo>
                    <a:pt x="150" y="183"/>
                  </a:lnTo>
                  <a:lnTo>
                    <a:pt x="112" y="182"/>
                  </a:lnTo>
                  <a:lnTo>
                    <a:pt x="94" y="176"/>
                  </a:lnTo>
                  <a:lnTo>
                    <a:pt x="80" y="164"/>
                  </a:lnTo>
                  <a:lnTo>
                    <a:pt x="64" y="154"/>
                  </a:lnTo>
                  <a:lnTo>
                    <a:pt x="45" y="148"/>
                  </a:lnTo>
                  <a:lnTo>
                    <a:pt x="22" y="147"/>
                  </a:lnTo>
                  <a:lnTo>
                    <a:pt x="0" y="109"/>
                  </a:lnTo>
                  <a:close/>
                </a:path>
              </a:pathLst>
            </a:custGeom>
            <a:solidFill>
              <a:srgbClr val="F9E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4" name="Freeform 64"/>
            <p:cNvSpPr>
              <a:spLocks/>
            </p:cNvSpPr>
            <p:nvPr/>
          </p:nvSpPr>
          <p:spPr bwMode="auto">
            <a:xfrm>
              <a:off x="1290638" y="4191001"/>
              <a:ext cx="296863" cy="381000"/>
            </a:xfrm>
            <a:custGeom>
              <a:avLst/>
              <a:gdLst>
                <a:gd name="T0" fmla="*/ 100013 w 187"/>
                <a:gd name="T1" fmla="*/ 0 h 240"/>
                <a:gd name="T2" fmla="*/ 296863 w 187"/>
                <a:gd name="T3" fmla="*/ 46038 h 240"/>
                <a:gd name="T4" fmla="*/ 125413 w 187"/>
                <a:gd name="T5" fmla="*/ 381000 h 240"/>
                <a:gd name="T6" fmla="*/ 0 w 187"/>
                <a:gd name="T7" fmla="*/ 280988 h 240"/>
                <a:gd name="T8" fmla="*/ 100013 w 187"/>
                <a:gd name="T9" fmla="*/ 0 h 240"/>
                <a:gd name="T10" fmla="*/ 100013 w 187"/>
                <a:gd name="T11" fmla="*/ 0 h 240"/>
                <a:gd name="T12" fmla="*/ 0 60000 65536"/>
                <a:gd name="T13" fmla="*/ 0 60000 65536"/>
                <a:gd name="T14" fmla="*/ 0 60000 65536"/>
                <a:gd name="T15" fmla="*/ 0 60000 65536"/>
                <a:gd name="T16" fmla="*/ 0 60000 65536"/>
                <a:gd name="T17" fmla="*/ 0 60000 65536"/>
                <a:gd name="T18" fmla="*/ 0 w 187"/>
                <a:gd name="T19" fmla="*/ 0 h 240"/>
                <a:gd name="T20" fmla="*/ 187 w 18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87" h="240">
                  <a:moveTo>
                    <a:pt x="63" y="0"/>
                  </a:moveTo>
                  <a:lnTo>
                    <a:pt x="187" y="29"/>
                  </a:lnTo>
                  <a:lnTo>
                    <a:pt x="79" y="240"/>
                  </a:lnTo>
                  <a:lnTo>
                    <a:pt x="0" y="177"/>
                  </a:lnTo>
                  <a:lnTo>
                    <a:pt x="63"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5" name="Freeform 65"/>
            <p:cNvSpPr>
              <a:spLocks/>
            </p:cNvSpPr>
            <p:nvPr/>
          </p:nvSpPr>
          <p:spPr bwMode="auto">
            <a:xfrm>
              <a:off x="3563938" y="3638551"/>
              <a:ext cx="515938" cy="400050"/>
            </a:xfrm>
            <a:custGeom>
              <a:avLst/>
              <a:gdLst>
                <a:gd name="T0" fmla="*/ 492125 w 325"/>
                <a:gd name="T1" fmla="*/ 247650 h 252"/>
                <a:gd name="T2" fmla="*/ 515938 w 325"/>
                <a:gd name="T3" fmla="*/ 320675 h 252"/>
                <a:gd name="T4" fmla="*/ 392113 w 325"/>
                <a:gd name="T5" fmla="*/ 371475 h 252"/>
                <a:gd name="T6" fmla="*/ 280988 w 325"/>
                <a:gd name="T7" fmla="*/ 400050 h 252"/>
                <a:gd name="T8" fmla="*/ 182563 w 325"/>
                <a:gd name="T9" fmla="*/ 400050 h 252"/>
                <a:gd name="T10" fmla="*/ 87313 w 325"/>
                <a:gd name="T11" fmla="*/ 366713 h 252"/>
                <a:gd name="T12" fmla="*/ 20638 w 325"/>
                <a:gd name="T13" fmla="*/ 317500 h 252"/>
                <a:gd name="T14" fmla="*/ 0 w 325"/>
                <a:gd name="T15" fmla="*/ 258763 h 252"/>
                <a:gd name="T16" fmla="*/ 3175 w 325"/>
                <a:gd name="T17" fmla="*/ 192088 h 252"/>
                <a:gd name="T18" fmla="*/ 41275 w 325"/>
                <a:gd name="T19" fmla="*/ 120650 h 252"/>
                <a:gd name="T20" fmla="*/ 96838 w 325"/>
                <a:gd name="T21" fmla="*/ 65088 h 252"/>
                <a:gd name="T22" fmla="*/ 185738 w 325"/>
                <a:gd name="T23" fmla="*/ 22225 h 252"/>
                <a:gd name="T24" fmla="*/ 320675 w 325"/>
                <a:gd name="T25" fmla="*/ 0 h 252"/>
                <a:gd name="T26" fmla="*/ 376238 w 325"/>
                <a:gd name="T27" fmla="*/ 9525 h 252"/>
                <a:gd name="T28" fmla="*/ 392113 w 325"/>
                <a:gd name="T29" fmla="*/ 53975 h 252"/>
                <a:gd name="T30" fmla="*/ 366713 w 325"/>
                <a:gd name="T31" fmla="*/ 93663 h 252"/>
                <a:gd name="T32" fmla="*/ 265113 w 325"/>
                <a:gd name="T33" fmla="*/ 103188 h 252"/>
                <a:gd name="T34" fmla="*/ 182563 w 325"/>
                <a:gd name="T35" fmla="*/ 131763 h 252"/>
                <a:gd name="T36" fmla="*/ 119063 w 325"/>
                <a:gd name="T37" fmla="*/ 173038 h 252"/>
                <a:gd name="T38" fmla="*/ 107950 w 325"/>
                <a:gd name="T39" fmla="*/ 231775 h 252"/>
                <a:gd name="T40" fmla="*/ 120650 w 325"/>
                <a:gd name="T41" fmla="*/ 277813 h 252"/>
                <a:gd name="T42" fmla="*/ 152400 w 325"/>
                <a:gd name="T43" fmla="*/ 301625 h 252"/>
                <a:gd name="T44" fmla="*/ 204788 w 325"/>
                <a:gd name="T45" fmla="*/ 312738 h 252"/>
                <a:gd name="T46" fmla="*/ 303213 w 325"/>
                <a:gd name="T47" fmla="*/ 303213 h 252"/>
                <a:gd name="T48" fmla="*/ 425450 w 325"/>
                <a:gd name="T49" fmla="*/ 273050 h 252"/>
                <a:gd name="T50" fmla="*/ 492125 w 325"/>
                <a:gd name="T51" fmla="*/ 247650 h 252"/>
                <a:gd name="T52" fmla="*/ 492125 w 325"/>
                <a:gd name="T53" fmla="*/ 247650 h 2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5"/>
                <a:gd name="T82" fmla="*/ 0 h 252"/>
                <a:gd name="T83" fmla="*/ 325 w 325"/>
                <a:gd name="T84" fmla="*/ 252 h 2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5" h="252">
                  <a:moveTo>
                    <a:pt x="310" y="156"/>
                  </a:moveTo>
                  <a:lnTo>
                    <a:pt x="325" y="202"/>
                  </a:lnTo>
                  <a:lnTo>
                    <a:pt x="247" y="234"/>
                  </a:lnTo>
                  <a:lnTo>
                    <a:pt x="177" y="252"/>
                  </a:lnTo>
                  <a:lnTo>
                    <a:pt x="115" y="252"/>
                  </a:lnTo>
                  <a:lnTo>
                    <a:pt x="55" y="231"/>
                  </a:lnTo>
                  <a:lnTo>
                    <a:pt x="13" y="200"/>
                  </a:lnTo>
                  <a:lnTo>
                    <a:pt x="0" y="163"/>
                  </a:lnTo>
                  <a:lnTo>
                    <a:pt x="2" y="121"/>
                  </a:lnTo>
                  <a:lnTo>
                    <a:pt x="26" y="76"/>
                  </a:lnTo>
                  <a:lnTo>
                    <a:pt x="61" y="41"/>
                  </a:lnTo>
                  <a:lnTo>
                    <a:pt x="117" y="14"/>
                  </a:lnTo>
                  <a:lnTo>
                    <a:pt x="202" y="0"/>
                  </a:lnTo>
                  <a:lnTo>
                    <a:pt x="237" y="6"/>
                  </a:lnTo>
                  <a:lnTo>
                    <a:pt x="247" y="34"/>
                  </a:lnTo>
                  <a:lnTo>
                    <a:pt x="231" y="59"/>
                  </a:lnTo>
                  <a:lnTo>
                    <a:pt x="167" y="65"/>
                  </a:lnTo>
                  <a:lnTo>
                    <a:pt x="115" y="83"/>
                  </a:lnTo>
                  <a:lnTo>
                    <a:pt x="75" y="109"/>
                  </a:lnTo>
                  <a:lnTo>
                    <a:pt x="68" y="146"/>
                  </a:lnTo>
                  <a:lnTo>
                    <a:pt x="76" y="175"/>
                  </a:lnTo>
                  <a:lnTo>
                    <a:pt x="96" y="190"/>
                  </a:lnTo>
                  <a:lnTo>
                    <a:pt x="129" y="197"/>
                  </a:lnTo>
                  <a:lnTo>
                    <a:pt x="191" y="191"/>
                  </a:lnTo>
                  <a:lnTo>
                    <a:pt x="268" y="172"/>
                  </a:lnTo>
                  <a:lnTo>
                    <a:pt x="310" y="156"/>
                  </a:lnTo>
                  <a:close/>
                </a:path>
              </a:pathLst>
            </a:custGeom>
            <a:solidFill>
              <a:srgbClr val="CC4D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6" name="Freeform 66"/>
            <p:cNvSpPr>
              <a:spLocks/>
            </p:cNvSpPr>
            <p:nvPr/>
          </p:nvSpPr>
          <p:spPr bwMode="auto">
            <a:xfrm>
              <a:off x="3363913" y="3732213"/>
              <a:ext cx="1447800" cy="1206500"/>
            </a:xfrm>
            <a:custGeom>
              <a:avLst/>
              <a:gdLst>
                <a:gd name="T0" fmla="*/ 1331913 w 912"/>
                <a:gd name="T1" fmla="*/ 0 h 760"/>
                <a:gd name="T2" fmla="*/ 1419225 w 912"/>
                <a:gd name="T3" fmla="*/ 215900 h 760"/>
                <a:gd name="T4" fmla="*/ 1447800 w 912"/>
                <a:gd name="T5" fmla="*/ 1030288 h 760"/>
                <a:gd name="T6" fmla="*/ 1408113 w 912"/>
                <a:gd name="T7" fmla="*/ 1133475 h 760"/>
                <a:gd name="T8" fmla="*/ 1290638 w 912"/>
                <a:gd name="T9" fmla="*/ 1195388 h 760"/>
                <a:gd name="T10" fmla="*/ 11113 w 912"/>
                <a:gd name="T11" fmla="*/ 1206500 h 760"/>
                <a:gd name="T12" fmla="*/ 0 w 912"/>
                <a:gd name="T13" fmla="*/ 301625 h 760"/>
                <a:gd name="T14" fmla="*/ 49213 w 912"/>
                <a:gd name="T15" fmla="*/ 309563 h 760"/>
                <a:gd name="T16" fmla="*/ 65088 w 912"/>
                <a:gd name="T17" fmla="*/ 1171575 h 760"/>
                <a:gd name="T18" fmla="*/ 1290638 w 912"/>
                <a:gd name="T19" fmla="*/ 1150938 h 760"/>
                <a:gd name="T20" fmla="*/ 1371600 w 912"/>
                <a:gd name="T21" fmla="*/ 1104900 h 760"/>
                <a:gd name="T22" fmla="*/ 1408113 w 912"/>
                <a:gd name="T23" fmla="*/ 1014413 h 760"/>
                <a:gd name="T24" fmla="*/ 1371600 w 912"/>
                <a:gd name="T25" fmla="*/ 220663 h 760"/>
                <a:gd name="T26" fmla="*/ 1309688 w 912"/>
                <a:gd name="T27" fmla="*/ 44450 h 760"/>
                <a:gd name="T28" fmla="*/ 1331913 w 912"/>
                <a:gd name="T29" fmla="*/ 0 h 760"/>
                <a:gd name="T30" fmla="*/ 1331913 w 912"/>
                <a:gd name="T31" fmla="*/ 0 h 7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2"/>
                <a:gd name="T49" fmla="*/ 0 h 760"/>
                <a:gd name="T50" fmla="*/ 912 w 912"/>
                <a:gd name="T51" fmla="*/ 760 h 7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2" h="760">
                  <a:moveTo>
                    <a:pt x="839" y="0"/>
                  </a:moveTo>
                  <a:lnTo>
                    <a:pt x="894" y="136"/>
                  </a:lnTo>
                  <a:lnTo>
                    <a:pt x="912" y="649"/>
                  </a:lnTo>
                  <a:lnTo>
                    <a:pt x="887" y="714"/>
                  </a:lnTo>
                  <a:lnTo>
                    <a:pt x="813" y="753"/>
                  </a:lnTo>
                  <a:lnTo>
                    <a:pt x="7" y="760"/>
                  </a:lnTo>
                  <a:lnTo>
                    <a:pt x="0" y="190"/>
                  </a:lnTo>
                  <a:lnTo>
                    <a:pt x="31" y="195"/>
                  </a:lnTo>
                  <a:lnTo>
                    <a:pt x="41" y="738"/>
                  </a:lnTo>
                  <a:lnTo>
                    <a:pt x="813" y="725"/>
                  </a:lnTo>
                  <a:lnTo>
                    <a:pt x="864" y="696"/>
                  </a:lnTo>
                  <a:lnTo>
                    <a:pt x="887" y="639"/>
                  </a:lnTo>
                  <a:lnTo>
                    <a:pt x="864" y="139"/>
                  </a:lnTo>
                  <a:lnTo>
                    <a:pt x="825" y="28"/>
                  </a:lnTo>
                  <a:lnTo>
                    <a:pt x="8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7" name="Freeform 67"/>
            <p:cNvSpPr>
              <a:spLocks/>
            </p:cNvSpPr>
            <p:nvPr/>
          </p:nvSpPr>
          <p:spPr bwMode="auto">
            <a:xfrm>
              <a:off x="6015038" y="4314826"/>
              <a:ext cx="212725" cy="314325"/>
            </a:xfrm>
            <a:custGeom>
              <a:avLst/>
              <a:gdLst>
                <a:gd name="T0" fmla="*/ 112713 w 134"/>
                <a:gd name="T1" fmla="*/ 307975 h 198"/>
                <a:gd name="T2" fmla="*/ 144463 w 134"/>
                <a:gd name="T3" fmla="*/ 314325 h 198"/>
                <a:gd name="T4" fmla="*/ 173038 w 134"/>
                <a:gd name="T5" fmla="*/ 304800 h 198"/>
                <a:gd name="T6" fmla="*/ 196850 w 134"/>
                <a:gd name="T7" fmla="*/ 279400 h 198"/>
                <a:gd name="T8" fmla="*/ 207963 w 134"/>
                <a:gd name="T9" fmla="*/ 242888 h 198"/>
                <a:gd name="T10" fmla="*/ 212725 w 134"/>
                <a:gd name="T11" fmla="*/ 196850 h 198"/>
                <a:gd name="T12" fmla="*/ 206375 w 134"/>
                <a:gd name="T13" fmla="*/ 149225 h 198"/>
                <a:gd name="T14" fmla="*/ 190500 w 134"/>
                <a:gd name="T15" fmla="*/ 100013 h 198"/>
                <a:gd name="T16" fmla="*/ 166688 w 134"/>
                <a:gd name="T17" fmla="*/ 58738 h 198"/>
                <a:gd name="T18" fmla="*/ 134938 w 134"/>
                <a:gd name="T19" fmla="*/ 25400 h 198"/>
                <a:gd name="T20" fmla="*/ 101600 w 134"/>
                <a:gd name="T21" fmla="*/ 6350 h 198"/>
                <a:gd name="T22" fmla="*/ 71438 w 134"/>
                <a:gd name="T23" fmla="*/ 0 h 198"/>
                <a:gd name="T24" fmla="*/ 39688 w 134"/>
                <a:gd name="T25" fmla="*/ 9525 h 198"/>
                <a:gd name="T26" fmla="*/ 17463 w 134"/>
                <a:gd name="T27" fmla="*/ 34925 h 198"/>
                <a:gd name="T28" fmla="*/ 4763 w 134"/>
                <a:gd name="T29" fmla="*/ 71438 h 198"/>
                <a:gd name="T30" fmla="*/ 0 w 134"/>
                <a:gd name="T31" fmla="*/ 115888 h 198"/>
                <a:gd name="T32" fmla="*/ 7938 w 134"/>
                <a:gd name="T33" fmla="*/ 163513 h 198"/>
                <a:gd name="T34" fmla="*/ 23813 w 134"/>
                <a:gd name="T35" fmla="*/ 214313 h 198"/>
                <a:gd name="T36" fmla="*/ 49213 w 134"/>
                <a:gd name="T37" fmla="*/ 254000 h 198"/>
                <a:gd name="T38" fmla="*/ 79375 w 134"/>
                <a:gd name="T39" fmla="*/ 288925 h 198"/>
                <a:gd name="T40" fmla="*/ 112713 w 134"/>
                <a:gd name="T41" fmla="*/ 307975 h 198"/>
                <a:gd name="T42" fmla="*/ 112713 w 134"/>
                <a:gd name="T43" fmla="*/ 307975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98"/>
                <a:gd name="T68" fmla="*/ 134 w 13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98">
                  <a:moveTo>
                    <a:pt x="71" y="194"/>
                  </a:moveTo>
                  <a:lnTo>
                    <a:pt x="91" y="198"/>
                  </a:lnTo>
                  <a:lnTo>
                    <a:pt x="109" y="192"/>
                  </a:lnTo>
                  <a:lnTo>
                    <a:pt x="124" y="176"/>
                  </a:lnTo>
                  <a:lnTo>
                    <a:pt x="131" y="153"/>
                  </a:lnTo>
                  <a:lnTo>
                    <a:pt x="134" y="124"/>
                  </a:lnTo>
                  <a:lnTo>
                    <a:pt x="130" y="94"/>
                  </a:lnTo>
                  <a:lnTo>
                    <a:pt x="120" y="63"/>
                  </a:lnTo>
                  <a:lnTo>
                    <a:pt x="105" y="37"/>
                  </a:lnTo>
                  <a:lnTo>
                    <a:pt x="85" y="16"/>
                  </a:lnTo>
                  <a:lnTo>
                    <a:pt x="64" y="4"/>
                  </a:lnTo>
                  <a:lnTo>
                    <a:pt x="45" y="0"/>
                  </a:lnTo>
                  <a:lnTo>
                    <a:pt x="25" y="6"/>
                  </a:lnTo>
                  <a:lnTo>
                    <a:pt x="11" y="22"/>
                  </a:lnTo>
                  <a:lnTo>
                    <a:pt x="3" y="45"/>
                  </a:lnTo>
                  <a:lnTo>
                    <a:pt x="0" y="73"/>
                  </a:lnTo>
                  <a:lnTo>
                    <a:pt x="5" y="103"/>
                  </a:lnTo>
                  <a:lnTo>
                    <a:pt x="15" y="135"/>
                  </a:lnTo>
                  <a:lnTo>
                    <a:pt x="31" y="160"/>
                  </a:lnTo>
                  <a:lnTo>
                    <a:pt x="50" y="182"/>
                  </a:lnTo>
                  <a:lnTo>
                    <a:pt x="71" y="194"/>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8" name="Freeform 74"/>
            <p:cNvSpPr>
              <a:spLocks/>
            </p:cNvSpPr>
            <p:nvPr/>
          </p:nvSpPr>
          <p:spPr bwMode="auto">
            <a:xfrm>
              <a:off x="6056313" y="4456113"/>
              <a:ext cx="80963" cy="82550"/>
            </a:xfrm>
            <a:custGeom>
              <a:avLst/>
              <a:gdLst>
                <a:gd name="T0" fmla="*/ 0 w 51"/>
                <a:gd name="T1" fmla="*/ 33338 h 52"/>
                <a:gd name="T2" fmla="*/ 55563 w 51"/>
                <a:gd name="T3" fmla="*/ 0 h 52"/>
                <a:gd name="T4" fmla="*/ 80963 w 51"/>
                <a:gd name="T5" fmla="*/ 82550 h 52"/>
                <a:gd name="T6" fmla="*/ 26988 w 51"/>
                <a:gd name="T7" fmla="*/ 82550 h 52"/>
                <a:gd name="T8" fmla="*/ 0 w 51"/>
                <a:gd name="T9" fmla="*/ 33338 h 52"/>
                <a:gd name="T10" fmla="*/ 0 w 51"/>
                <a:gd name="T11" fmla="*/ 33338 h 52"/>
                <a:gd name="T12" fmla="*/ 0 60000 65536"/>
                <a:gd name="T13" fmla="*/ 0 60000 65536"/>
                <a:gd name="T14" fmla="*/ 0 60000 65536"/>
                <a:gd name="T15" fmla="*/ 0 60000 65536"/>
                <a:gd name="T16" fmla="*/ 0 60000 65536"/>
                <a:gd name="T17" fmla="*/ 0 60000 65536"/>
                <a:gd name="T18" fmla="*/ 0 w 51"/>
                <a:gd name="T19" fmla="*/ 0 h 52"/>
                <a:gd name="T20" fmla="*/ 51 w 5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1" h="52">
                  <a:moveTo>
                    <a:pt x="0" y="21"/>
                  </a:moveTo>
                  <a:lnTo>
                    <a:pt x="35" y="0"/>
                  </a:lnTo>
                  <a:lnTo>
                    <a:pt x="51" y="52"/>
                  </a:lnTo>
                  <a:lnTo>
                    <a:pt x="17" y="52"/>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365" name="Group 66"/>
          <p:cNvGrpSpPr>
            <a:grpSpLocks/>
          </p:cNvGrpSpPr>
          <p:nvPr>
            <p:custDataLst>
              <p:tags r:id="rId4"/>
            </p:custDataLst>
          </p:nvPr>
        </p:nvGrpSpPr>
        <p:grpSpPr bwMode="auto">
          <a:xfrm>
            <a:off x="4572000" y="1628775"/>
            <a:ext cx="1008063" cy="2308225"/>
            <a:chOff x="6715140" y="1643050"/>
            <a:chExt cx="1582738" cy="4395806"/>
          </a:xfrm>
        </p:grpSpPr>
        <p:sp>
          <p:nvSpPr>
            <p:cNvPr id="15374" name="Freeform 7"/>
            <p:cNvSpPr>
              <a:spLocks/>
            </p:cNvSpPr>
            <p:nvPr/>
          </p:nvSpPr>
          <p:spPr bwMode="auto">
            <a:xfrm>
              <a:off x="6715140" y="1643050"/>
              <a:ext cx="1566863" cy="2728913"/>
            </a:xfrm>
            <a:custGeom>
              <a:avLst/>
              <a:gdLst>
                <a:gd name="T0" fmla="*/ 728663 w 987"/>
                <a:gd name="T1" fmla="*/ 2728913 h 1719"/>
                <a:gd name="T2" fmla="*/ 184150 w 987"/>
                <a:gd name="T3" fmla="*/ 2119313 h 1719"/>
                <a:gd name="T4" fmla="*/ 12700 w 987"/>
                <a:gd name="T5" fmla="*/ 1550988 h 1719"/>
                <a:gd name="T6" fmla="*/ 0 w 987"/>
                <a:gd name="T7" fmla="*/ 909638 h 1719"/>
                <a:gd name="T8" fmla="*/ 207963 w 987"/>
                <a:gd name="T9" fmla="*/ 354013 h 1719"/>
                <a:gd name="T10" fmla="*/ 479425 w 987"/>
                <a:gd name="T11" fmla="*/ 85725 h 1719"/>
                <a:gd name="T12" fmla="*/ 812800 w 987"/>
                <a:gd name="T13" fmla="*/ 0 h 1719"/>
                <a:gd name="T14" fmla="*/ 1220788 w 987"/>
                <a:gd name="T15" fmla="*/ 161925 h 1719"/>
                <a:gd name="T16" fmla="*/ 1431925 w 987"/>
                <a:gd name="T17" fmla="*/ 492125 h 1719"/>
                <a:gd name="T18" fmla="*/ 1566863 w 987"/>
                <a:gd name="T19" fmla="*/ 931863 h 1719"/>
                <a:gd name="T20" fmla="*/ 1566863 w 987"/>
                <a:gd name="T21" fmla="*/ 1316038 h 1719"/>
                <a:gd name="T22" fmla="*/ 1504950 w 987"/>
                <a:gd name="T23" fmla="*/ 1722438 h 1719"/>
                <a:gd name="T24" fmla="*/ 1331913 w 987"/>
                <a:gd name="T25" fmla="*/ 2139950 h 1719"/>
                <a:gd name="T26" fmla="*/ 1090613 w 987"/>
                <a:gd name="T27" fmla="*/ 2709863 h 1719"/>
                <a:gd name="T28" fmla="*/ 728663 w 987"/>
                <a:gd name="T29" fmla="*/ 2728913 h 1719"/>
                <a:gd name="T30" fmla="*/ 728663 w 987"/>
                <a:gd name="T31" fmla="*/ 2728913 h 1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7"/>
                <a:gd name="T49" fmla="*/ 0 h 1719"/>
                <a:gd name="T50" fmla="*/ 987 w 987"/>
                <a:gd name="T51" fmla="*/ 1719 h 1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7" h="1719">
                  <a:moveTo>
                    <a:pt x="459" y="1719"/>
                  </a:moveTo>
                  <a:lnTo>
                    <a:pt x="116" y="1335"/>
                  </a:lnTo>
                  <a:lnTo>
                    <a:pt x="8" y="977"/>
                  </a:lnTo>
                  <a:lnTo>
                    <a:pt x="0" y="573"/>
                  </a:lnTo>
                  <a:lnTo>
                    <a:pt x="131" y="223"/>
                  </a:lnTo>
                  <a:lnTo>
                    <a:pt x="302" y="54"/>
                  </a:lnTo>
                  <a:lnTo>
                    <a:pt x="512" y="0"/>
                  </a:lnTo>
                  <a:lnTo>
                    <a:pt x="769" y="102"/>
                  </a:lnTo>
                  <a:lnTo>
                    <a:pt x="902" y="310"/>
                  </a:lnTo>
                  <a:lnTo>
                    <a:pt x="987" y="587"/>
                  </a:lnTo>
                  <a:lnTo>
                    <a:pt x="987" y="829"/>
                  </a:lnTo>
                  <a:lnTo>
                    <a:pt x="948" y="1085"/>
                  </a:lnTo>
                  <a:lnTo>
                    <a:pt x="839" y="1348"/>
                  </a:lnTo>
                  <a:lnTo>
                    <a:pt x="687" y="1707"/>
                  </a:lnTo>
                  <a:lnTo>
                    <a:pt x="459" y="1719"/>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5" name="Freeform 8"/>
            <p:cNvSpPr>
              <a:spLocks/>
            </p:cNvSpPr>
            <p:nvPr/>
          </p:nvSpPr>
          <p:spPr bwMode="auto">
            <a:xfrm>
              <a:off x="7358082" y="4286256"/>
              <a:ext cx="893763" cy="1752600"/>
            </a:xfrm>
            <a:custGeom>
              <a:avLst/>
              <a:gdLst>
                <a:gd name="T0" fmla="*/ 0 w 563"/>
                <a:gd name="T1" fmla="*/ 1547813 h 1104"/>
                <a:gd name="T2" fmla="*/ 171450 w 563"/>
                <a:gd name="T3" fmla="*/ 1330325 h 1104"/>
                <a:gd name="T4" fmla="*/ 74613 w 563"/>
                <a:gd name="T5" fmla="*/ 52388 h 1104"/>
                <a:gd name="T6" fmla="*/ 430213 w 563"/>
                <a:gd name="T7" fmla="*/ 0 h 1104"/>
                <a:gd name="T8" fmla="*/ 625475 w 563"/>
                <a:gd name="T9" fmla="*/ 1274763 h 1104"/>
                <a:gd name="T10" fmla="*/ 893763 w 563"/>
                <a:gd name="T11" fmla="*/ 1465263 h 1104"/>
                <a:gd name="T12" fmla="*/ 512763 w 563"/>
                <a:gd name="T13" fmla="*/ 1441450 h 1104"/>
                <a:gd name="T14" fmla="*/ 552450 w 563"/>
                <a:gd name="T15" fmla="*/ 1752600 h 1104"/>
                <a:gd name="T16" fmla="*/ 315913 w 563"/>
                <a:gd name="T17" fmla="*/ 1465263 h 1104"/>
                <a:gd name="T18" fmla="*/ 0 w 563"/>
                <a:gd name="T19" fmla="*/ 1547813 h 1104"/>
                <a:gd name="T20" fmla="*/ 0 w 563"/>
                <a:gd name="T21" fmla="*/ 1547813 h 1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3"/>
                <a:gd name="T34" fmla="*/ 0 h 1104"/>
                <a:gd name="T35" fmla="*/ 563 w 563"/>
                <a:gd name="T36" fmla="*/ 1104 h 1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3" h="1104">
                  <a:moveTo>
                    <a:pt x="0" y="975"/>
                  </a:moveTo>
                  <a:lnTo>
                    <a:pt x="108" y="838"/>
                  </a:lnTo>
                  <a:lnTo>
                    <a:pt x="47" y="33"/>
                  </a:lnTo>
                  <a:lnTo>
                    <a:pt x="271" y="0"/>
                  </a:lnTo>
                  <a:lnTo>
                    <a:pt x="394" y="803"/>
                  </a:lnTo>
                  <a:lnTo>
                    <a:pt x="563" y="923"/>
                  </a:lnTo>
                  <a:lnTo>
                    <a:pt x="323" y="908"/>
                  </a:lnTo>
                  <a:lnTo>
                    <a:pt x="348" y="1104"/>
                  </a:lnTo>
                  <a:lnTo>
                    <a:pt x="199" y="923"/>
                  </a:lnTo>
                  <a:lnTo>
                    <a:pt x="0" y="975"/>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376" name="Group 74"/>
            <p:cNvGrpSpPr>
              <a:grpSpLocks/>
            </p:cNvGrpSpPr>
            <p:nvPr/>
          </p:nvGrpSpPr>
          <p:grpSpPr bwMode="auto">
            <a:xfrm>
              <a:off x="6786578" y="1785926"/>
              <a:ext cx="1511300" cy="2327275"/>
              <a:chOff x="5659438" y="1292226"/>
              <a:chExt cx="1511300" cy="2327275"/>
            </a:xfrm>
          </p:grpSpPr>
          <p:sp>
            <p:nvSpPr>
              <p:cNvPr id="15377" name="Freeform 9"/>
              <p:cNvSpPr>
                <a:spLocks/>
              </p:cNvSpPr>
              <p:nvPr/>
            </p:nvSpPr>
            <p:spPr bwMode="auto">
              <a:xfrm>
                <a:off x="5845176" y="1592263"/>
                <a:ext cx="336550" cy="239713"/>
              </a:xfrm>
              <a:custGeom>
                <a:avLst/>
                <a:gdLst>
                  <a:gd name="T0" fmla="*/ 215900 w 212"/>
                  <a:gd name="T1" fmla="*/ 219075 h 151"/>
                  <a:gd name="T2" fmla="*/ 114300 w 212"/>
                  <a:gd name="T3" fmla="*/ 169863 h 151"/>
                  <a:gd name="T4" fmla="*/ 31750 w 212"/>
                  <a:gd name="T5" fmla="*/ 71438 h 151"/>
                  <a:gd name="T6" fmla="*/ 0 w 212"/>
                  <a:gd name="T7" fmla="*/ 0 h 151"/>
                  <a:gd name="T8" fmla="*/ 138113 w 212"/>
                  <a:gd name="T9" fmla="*/ 30163 h 151"/>
                  <a:gd name="T10" fmla="*/ 236538 w 212"/>
                  <a:gd name="T11" fmla="*/ 84138 h 151"/>
                  <a:gd name="T12" fmla="*/ 314325 w 212"/>
                  <a:gd name="T13" fmla="*/ 169863 h 151"/>
                  <a:gd name="T14" fmla="*/ 336550 w 212"/>
                  <a:gd name="T15" fmla="*/ 239713 h 151"/>
                  <a:gd name="T16" fmla="*/ 215900 w 212"/>
                  <a:gd name="T17" fmla="*/ 219075 h 151"/>
                  <a:gd name="T18" fmla="*/ 215900 w 212"/>
                  <a:gd name="T19" fmla="*/ 219075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151"/>
                  <a:gd name="T32" fmla="*/ 212 w 212"/>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151">
                    <a:moveTo>
                      <a:pt x="136" y="138"/>
                    </a:moveTo>
                    <a:lnTo>
                      <a:pt x="72" y="107"/>
                    </a:lnTo>
                    <a:lnTo>
                      <a:pt x="20" y="45"/>
                    </a:lnTo>
                    <a:lnTo>
                      <a:pt x="0" y="0"/>
                    </a:lnTo>
                    <a:lnTo>
                      <a:pt x="87" y="19"/>
                    </a:lnTo>
                    <a:lnTo>
                      <a:pt x="149" y="53"/>
                    </a:lnTo>
                    <a:lnTo>
                      <a:pt x="198" y="107"/>
                    </a:lnTo>
                    <a:lnTo>
                      <a:pt x="212" y="151"/>
                    </a:lnTo>
                    <a:lnTo>
                      <a:pt x="136" y="138"/>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8" name="Freeform 10"/>
              <p:cNvSpPr>
                <a:spLocks/>
              </p:cNvSpPr>
              <p:nvPr/>
            </p:nvSpPr>
            <p:spPr bwMode="auto">
              <a:xfrm>
                <a:off x="5751513" y="1817688"/>
                <a:ext cx="393700" cy="163513"/>
              </a:xfrm>
              <a:custGeom>
                <a:avLst/>
                <a:gdLst>
                  <a:gd name="T0" fmla="*/ 271463 w 248"/>
                  <a:gd name="T1" fmla="*/ 163513 h 103"/>
                  <a:gd name="T2" fmla="*/ 158750 w 248"/>
                  <a:gd name="T3" fmla="*/ 138113 h 103"/>
                  <a:gd name="T4" fmla="*/ 52388 w 248"/>
                  <a:gd name="T5" fmla="*/ 60325 h 103"/>
                  <a:gd name="T6" fmla="*/ 0 w 248"/>
                  <a:gd name="T7" fmla="*/ 0 h 103"/>
                  <a:gd name="T8" fmla="*/ 146050 w 248"/>
                  <a:gd name="T9" fmla="*/ 0 h 103"/>
                  <a:gd name="T10" fmla="*/ 254000 w 248"/>
                  <a:gd name="T11" fmla="*/ 30163 h 103"/>
                  <a:gd name="T12" fmla="*/ 354013 w 248"/>
                  <a:gd name="T13" fmla="*/ 95250 h 103"/>
                  <a:gd name="T14" fmla="*/ 393700 w 248"/>
                  <a:gd name="T15" fmla="*/ 158750 h 103"/>
                  <a:gd name="T16" fmla="*/ 271463 w 248"/>
                  <a:gd name="T17" fmla="*/ 163513 h 103"/>
                  <a:gd name="T18" fmla="*/ 271463 w 248"/>
                  <a:gd name="T19" fmla="*/ 16351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103"/>
                  <a:gd name="T32" fmla="*/ 248 w 248"/>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103">
                    <a:moveTo>
                      <a:pt x="171" y="103"/>
                    </a:moveTo>
                    <a:lnTo>
                      <a:pt x="100" y="87"/>
                    </a:lnTo>
                    <a:lnTo>
                      <a:pt x="33" y="38"/>
                    </a:lnTo>
                    <a:lnTo>
                      <a:pt x="0" y="0"/>
                    </a:lnTo>
                    <a:lnTo>
                      <a:pt x="92" y="0"/>
                    </a:lnTo>
                    <a:lnTo>
                      <a:pt x="160" y="19"/>
                    </a:lnTo>
                    <a:lnTo>
                      <a:pt x="223" y="60"/>
                    </a:lnTo>
                    <a:lnTo>
                      <a:pt x="248" y="100"/>
                    </a:lnTo>
                    <a:lnTo>
                      <a:pt x="171" y="103"/>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11"/>
              <p:cNvSpPr>
                <a:spLocks/>
              </p:cNvSpPr>
              <p:nvPr/>
            </p:nvSpPr>
            <p:spPr bwMode="auto">
              <a:xfrm>
                <a:off x="5838826" y="3063876"/>
                <a:ext cx="393700" cy="166688"/>
              </a:xfrm>
              <a:custGeom>
                <a:avLst/>
                <a:gdLst>
                  <a:gd name="T0" fmla="*/ 271463 w 248"/>
                  <a:gd name="T1" fmla="*/ 166688 h 105"/>
                  <a:gd name="T2" fmla="*/ 158750 w 248"/>
                  <a:gd name="T3" fmla="*/ 139700 h 105"/>
                  <a:gd name="T4" fmla="*/ 50800 w 248"/>
                  <a:gd name="T5" fmla="*/ 63500 h 105"/>
                  <a:gd name="T6" fmla="*/ 0 w 248"/>
                  <a:gd name="T7" fmla="*/ 0 h 105"/>
                  <a:gd name="T8" fmla="*/ 142875 w 248"/>
                  <a:gd name="T9" fmla="*/ 0 h 105"/>
                  <a:gd name="T10" fmla="*/ 254000 w 248"/>
                  <a:gd name="T11" fmla="*/ 31750 h 105"/>
                  <a:gd name="T12" fmla="*/ 350838 w 248"/>
                  <a:gd name="T13" fmla="*/ 96838 h 105"/>
                  <a:gd name="T14" fmla="*/ 393700 w 248"/>
                  <a:gd name="T15" fmla="*/ 161925 h 105"/>
                  <a:gd name="T16" fmla="*/ 271463 w 248"/>
                  <a:gd name="T17" fmla="*/ 166688 h 105"/>
                  <a:gd name="T18" fmla="*/ 271463 w 248"/>
                  <a:gd name="T19" fmla="*/ 166688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105"/>
                  <a:gd name="T32" fmla="*/ 248 w 248"/>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105">
                    <a:moveTo>
                      <a:pt x="171" y="105"/>
                    </a:moveTo>
                    <a:lnTo>
                      <a:pt x="100" y="88"/>
                    </a:lnTo>
                    <a:lnTo>
                      <a:pt x="32" y="40"/>
                    </a:lnTo>
                    <a:lnTo>
                      <a:pt x="0" y="0"/>
                    </a:lnTo>
                    <a:lnTo>
                      <a:pt x="90" y="0"/>
                    </a:lnTo>
                    <a:lnTo>
                      <a:pt x="160" y="20"/>
                    </a:lnTo>
                    <a:lnTo>
                      <a:pt x="221" y="61"/>
                    </a:lnTo>
                    <a:lnTo>
                      <a:pt x="248" y="102"/>
                    </a:lnTo>
                    <a:lnTo>
                      <a:pt x="171" y="105"/>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0" name="Freeform 12"/>
              <p:cNvSpPr>
                <a:spLocks/>
              </p:cNvSpPr>
              <p:nvPr/>
            </p:nvSpPr>
            <p:spPr bwMode="auto">
              <a:xfrm>
                <a:off x="5659438" y="2279651"/>
                <a:ext cx="393700" cy="165100"/>
              </a:xfrm>
              <a:custGeom>
                <a:avLst/>
                <a:gdLst>
                  <a:gd name="T0" fmla="*/ 271463 w 248"/>
                  <a:gd name="T1" fmla="*/ 165100 h 104"/>
                  <a:gd name="T2" fmla="*/ 157163 w 248"/>
                  <a:gd name="T3" fmla="*/ 138113 h 104"/>
                  <a:gd name="T4" fmla="*/ 50800 w 248"/>
                  <a:gd name="T5" fmla="*/ 60325 h 104"/>
                  <a:gd name="T6" fmla="*/ 0 w 248"/>
                  <a:gd name="T7" fmla="*/ 0 h 104"/>
                  <a:gd name="T8" fmla="*/ 144463 w 248"/>
                  <a:gd name="T9" fmla="*/ 0 h 104"/>
                  <a:gd name="T10" fmla="*/ 252413 w 248"/>
                  <a:gd name="T11" fmla="*/ 30163 h 104"/>
                  <a:gd name="T12" fmla="*/ 352425 w 248"/>
                  <a:gd name="T13" fmla="*/ 95250 h 104"/>
                  <a:gd name="T14" fmla="*/ 393700 w 248"/>
                  <a:gd name="T15" fmla="*/ 160338 h 104"/>
                  <a:gd name="T16" fmla="*/ 271463 w 248"/>
                  <a:gd name="T17" fmla="*/ 165100 h 104"/>
                  <a:gd name="T18" fmla="*/ 271463 w 248"/>
                  <a:gd name="T19" fmla="*/ 16510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104"/>
                  <a:gd name="T32" fmla="*/ 248 w 248"/>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104">
                    <a:moveTo>
                      <a:pt x="171" y="104"/>
                    </a:moveTo>
                    <a:lnTo>
                      <a:pt x="99" y="87"/>
                    </a:lnTo>
                    <a:lnTo>
                      <a:pt x="32" y="38"/>
                    </a:lnTo>
                    <a:lnTo>
                      <a:pt x="0" y="0"/>
                    </a:lnTo>
                    <a:lnTo>
                      <a:pt x="91" y="0"/>
                    </a:lnTo>
                    <a:lnTo>
                      <a:pt x="159" y="19"/>
                    </a:lnTo>
                    <a:lnTo>
                      <a:pt x="222" y="60"/>
                    </a:lnTo>
                    <a:lnTo>
                      <a:pt x="248" y="101"/>
                    </a:lnTo>
                    <a:lnTo>
                      <a:pt x="171" y="104"/>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13"/>
              <p:cNvSpPr>
                <a:spLocks/>
              </p:cNvSpPr>
              <p:nvPr/>
            </p:nvSpPr>
            <p:spPr bwMode="auto">
              <a:xfrm>
                <a:off x="6611938" y="1592263"/>
                <a:ext cx="231775" cy="317500"/>
              </a:xfrm>
              <a:custGeom>
                <a:avLst/>
                <a:gdLst>
                  <a:gd name="T0" fmla="*/ 220663 w 146"/>
                  <a:gd name="T1" fmla="*/ 103188 h 200"/>
                  <a:gd name="T2" fmla="*/ 180975 w 146"/>
                  <a:gd name="T3" fmla="*/ 198438 h 200"/>
                  <a:gd name="T4" fmla="*/ 79375 w 146"/>
                  <a:gd name="T5" fmla="*/ 282575 h 200"/>
                  <a:gd name="T6" fmla="*/ 0 w 146"/>
                  <a:gd name="T7" fmla="*/ 317500 h 200"/>
                  <a:gd name="T8" fmla="*/ 19050 w 146"/>
                  <a:gd name="T9" fmla="*/ 193675 h 200"/>
                  <a:gd name="T10" fmla="*/ 66675 w 146"/>
                  <a:gd name="T11" fmla="*/ 103188 h 200"/>
                  <a:gd name="T12" fmla="*/ 153988 w 146"/>
                  <a:gd name="T13" fmla="*/ 26988 h 200"/>
                  <a:gd name="T14" fmla="*/ 231775 w 146"/>
                  <a:gd name="T15" fmla="*/ 0 h 200"/>
                  <a:gd name="T16" fmla="*/ 220663 w 146"/>
                  <a:gd name="T17" fmla="*/ 103188 h 200"/>
                  <a:gd name="T18" fmla="*/ 220663 w 146"/>
                  <a:gd name="T19" fmla="*/ 103188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00"/>
                  <a:gd name="T32" fmla="*/ 146 w 146"/>
                  <a:gd name="T33" fmla="*/ 200 h 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00">
                    <a:moveTo>
                      <a:pt x="139" y="65"/>
                    </a:moveTo>
                    <a:lnTo>
                      <a:pt x="114" y="125"/>
                    </a:lnTo>
                    <a:lnTo>
                      <a:pt x="50" y="178"/>
                    </a:lnTo>
                    <a:lnTo>
                      <a:pt x="0" y="200"/>
                    </a:lnTo>
                    <a:lnTo>
                      <a:pt x="12" y="122"/>
                    </a:lnTo>
                    <a:lnTo>
                      <a:pt x="42" y="65"/>
                    </a:lnTo>
                    <a:lnTo>
                      <a:pt x="97" y="17"/>
                    </a:lnTo>
                    <a:lnTo>
                      <a:pt x="146" y="0"/>
                    </a:lnTo>
                    <a:lnTo>
                      <a:pt x="139" y="65"/>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14"/>
              <p:cNvSpPr>
                <a:spLocks/>
              </p:cNvSpPr>
              <p:nvPr/>
            </p:nvSpPr>
            <p:spPr bwMode="auto">
              <a:xfrm>
                <a:off x="6389688" y="1968501"/>
                <a:ext cx="363538" cy="212725"/>
              </a:xfrm>
              <a:custGeom>
                <a:avLst/>
                <a:gdLst>
                  <a:gd name="T0" fmla="*/ 303213 w 229"/>
                  <a:gd name="T1" fmla="*/ 96838 h 134"/>
                  <a:gd name="T2" fmla="*/ 219075 w 229"/>
                  <a:gd name="T3" fmla="*/ 168275 h 134"/>
                  <a:gd name="T4" fmla="*/ 87313 w 229"/>
                  <a:gd name="T5" fmla="*/ 206375 h 134"/>
                  <a:gd name="T6" fmla="*/ 0 w 229"/>
                  <a:gd name="T7" fmla="*/ 212725 h 134"/>
                  <a:gd name="T8" fmla="*/ 74613 w 229"/>
                  <a:gd name="T9" fmla="*/ 106363 h 134"/>
                  <a:gd name="T10" fmla="*/ 163513 w 229"/>
                  <a:gd name="T11" fmla="*/ 39688 h 134"/>
                  <a:gd name="T12" fmla="*/ 277813 w 229"/>
                  <a:gd name="T13" fmla="*/ 0 h 134"/>
                  <a:gd name="T14" fmla="*/ 363538 w 229"/>
                  <a:gd name="T15" fmla="*/ 4763 h 134"/>
                  <a:gd name="T16" fmla="*/ 303213 w 229"/>
                  <a:gd name="T17" fmla="*/ 96838 h 134"/>
                  <a:gd name="T18" fmla="*/ 303213 w 229"/>
                  <a:gd name="T19" fmla="*/ 96838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34"/>
                  <a:gd name="T32" fmla="*/ 229 w 229"/>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34">
                    <a:moveTo>
                      <a:pt x="191" y="61"/>
                    </a:moveTo>
                    <a:lnTo>
                      <a:pt x="138" y="106"/>
                    </a:lnTo>
                    <a:lnTo>
                      <a:pt x="55" y="130"/>
                    </a:lnTo>
                    <a:lnTo>
                      <a:pt x="0" y="134"/>
                    </a:lnTo>
                    <a:lnTo>
                      <a:pt x="47" y="67"/>
                    </a:lnTo>
                    <a:lnTo>
                      <a:pt x="103" y="25"/>
                    </a:lnTo>
                    <a:lnTo>
                      <a:pt x="175" y="0"/>
                    </a:lnTo>
                    <a:lnTo>
                      <a:pt x="229" y="3"/>
                    </a:lnTo>
                    <a:lnTo>
                      <a:pt x="191" y="61"/>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15"/>
              <p:cNvSpPr>
                <a:spLocks/>
              </p:cNvSpPr>
              <p:nvPr/>
            </p:nvSpPr>
            <p:spPr bwMode="auto">
              <a:xfrm>
                <a:off x="6738938" y="2181226"/>
                <a:ext cx="363538" cy="211138"/>
              </a:xfrm>
              <a:custGeom>
                <a:avLst/>
                <a:gdLst>
                  <a:gd name="T0" fmla="*/ 303213 w 229"/>
                  <a:gd name="T1" fmla="*/ 95250 h 133"/>
                  <a:gd name="T2" fmla="*/ 220663 w 229"/>
                  <a:gd name="T3" fmla="*/ 166688 h 133"/>
                  <a:gd name="T4" fmla="*/ 87313 w 229"/>
                  <a:gd name="T5" fmla="*/ 206375 h 133"/>
                  <a:gd name="T6" fmla="*/ 0 w 229"/>
                  <a:gd name="T7" fmla="*/ 211138 h 133"/>
                  <a:gd name="T8" fmla="*/ 74613 w 229"/>
                  <a:gd name="T9" fmla="*/ 103188 h 133"/>
                  <a:gd name="T10" fmla="*/ 163513 w 229"/>
                  <a:gd name="T11" fmla="*/ 39688 h 133"/>
                  <a:gd name="T12" fmla="*/ 277813 w 229"/>
                  <a:gd name="T13" fmla="*/ 0 h 133"/>
                  <a:gd name="T14" fmla="*/ 363538 w 229"/>
                  <a:gd name="T15" fmla="*/ 3175 h 133"/>
                  <a:gd name="T16" fmla="*/ 303213 w 229"/>
                  <a:gd name="T17" fmla="*/ 95250 h 133"/>
                  <a:gd name="T18" fmla="*/ 303213 w 229"/>
                  <a:gd name="T19" fmla="*/ 9525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33"/>
                  <a:gd name="T32" fmla="*/ 229 w 229"/>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33">
                    <a:moveTo>
                      <a:pt x="191" y="60"/>
                    </a:moveTo>
                    <a:lnTo>
                      <a:pt x="139" y="105"/>
                    </a:lnTo>
                    <a:lnTo>
                      <a:pt x="55" y="130"/>
                    </a:lnTo>
                    <a:lnTo>
                      <a:pt x="0" y="133"/>
                    </a:lnTo>
                    <a:lnTo>
                      <a:pt x="47" y="65"/>
                    </a:lnTo>
                    <a:lnTo>
                      <a:pt x="103" y="25"/>
                    </a:lnTo>
                    <a:lnTo>
                      <a:pt x="175" y="0"/>
                    </a:lnTo>
                    <a:lnTo>
                      <a:pt x="229" y="2"/>
                    </a:lnTo>
                    <a:lnTo>
                      <a:pt x="191" y="60"/>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16"/>
              <p:cNvSpPr>
                <a:spLocks/>
              </p:cNvSpPr>
              <p:nvPr/>
            </p:nvSpPr>
            <p:spPr bwMode="auto">
              <a:xfrm>
                <a:off x="6686551" y="2620963"/>
                <a:ext cx="361950" cy="211138"/>
              </a:xfrm>
              <a:custGeom>
                <a:avLst/>
                <a:gdLst>
                  <a:gd name="T0" fmla="*/ 301625 w 228"/>
                  <a:gd name="T1" fmla="*/ 96838 h 133"/>
                  <a:gd name="T2" fmla="*/ 217488 w 228"/>
                  <a:gd name="T3" fmla="*/ 168275 h 133"/>
                  <a:gd name="T4" fmla="*/ 85725 w 228"/>
                  <a:gd name="T5" fmla="*/ 206375 h 133"/>
                  <a:gd name="T6" fmla="*/ 0 w 228"/>
                  <a:gd name="T7" fmla="*/ 211138 h 133"/>
                  <a:gd name="T8" fmla="*/ 74613 w 228"/>
                  <a:gd name="T9" fmla="*/ 106363 h 133"/>
                  <a:gd name="T10" fmla="*/ 161925 w 228"/>
                  <a:gd name="T11" fmla="*/ 41275 h 133"/>
                  <a:gd name="T12" fmla="*/ 277813 w 228"/>
                  <a:gd name="T13" fmla="*/ 0 h 133"/>
                  <a:gd name="T14" fmla="*/ 361950 w 228"/>
                  <a:gd name="T15" fmla="*/ 4763 h 133"/>
                  <a:gd name="T16" fmla="*/ 301625 w 228"/>
                  <a:gd name="T17" fmla="*/ 96838 h 133"/>
                  <a:gd name="T18" fmla="*/ 301625 w 228"/>
                  <a:gd name="T19" fmla="*/ 96838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133"/>
                  <a:gd name="T32" fmla="*/ 228 w 228"/>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133">
                    <a:moveTo>
                      <a:pt x="190" y="61"/>
                    </a:moveTo>
                    <a:lnTo>
                      <a:pt x="137" y="106"/>
                    </a:lnTo>
                    <a:lnTo>
                      <a:pt x="54" y="130"/>
                    </a:lnTo>
                    <a:lnTo>
                      <a:pt x="0" y="133"/>
                    </a:lnTo>
                    <a:lnTo>
                      <a:pt x="47" y="67"/>
                    </a:lnTo>
                    <a:lnTo>
                      <a:pt x="102" y="26"/>
                    </a:lnTo>
                    <a:lnTo>
                      <a:pt x="175" y="0"/>
                    </a:lnTo>
                    <a:lnTo>
                      <a:pt x="228" y="3"/>
                    </a:lnTo>
                    <a:lnTo>
                      <a:pt x="190" y="61"/>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5" name="Freeform 17"/>
              <p:cNvSpPr>
                <a:spLocks/>
              </p:cNvSpPr>
              <p:nvPr/>
            </p:nvSpPr>
            <p:spPr bwMode="auto">
              <a:xfrm>
                <a:off x="6542088" y="2473326"/>
                <a:ext cx="228600" cy="322263"/>
              </a:xfrm>
              <a:custGeom>
                <a:avLst/>
                <a:gdLst>
                  <a:gd name="T0" fmla="*/ 219075 w 144"/>
                  <a:gd name="T1" fmla="*/ 106363 h 203"/>
                  <a:gd name="T2" fmla="*/ 177800 w 144"/>
                  <a:gd name="T3" fmla="*/ 200025 h 203"/>
                  <a:gd name="T4" fmla="*/ 77788 w 144"/>
                  <a:gd name="T5" fmla="*/ 285750 h 203"/>
                  <a:gd name="T6" fmla="*/ 0 w 144"/>
                  <a:gd name="T7" fmla="*/ 322263 h 203"/>
                  <a:gd name="T8" fmla="*/ 17463 w 144"/>
                  <a:gd name="T9" fmla="*/ 198438 h 203"/>
                  <a:gd name="T10" fmla="*/ 63500 w 144"/>
                  <a:gd name="T11" fmla="*/ 106363 h 203"/>
                  <a:gd name="T12" fmla="*/ 150813 w 144"/>
                  <a:gd name="T13" fmla="*/ 28575 h 203"/>
                  <a:gd name="T14" fmla="*/ 228600 w 144"/>
                  <a:gd name="T15" fmla="*/ 0 h 203"/>
                  <a:gd name="T16" fmla="*/ 219075 w 144"/>
                  <a:gd name="T17" fmla="*/ 106363 h 203"/>
                  <a:gd name="T18" fmla="*/ 219075 w 144"/>
                  <a:gd name="T19" fmla="*/ 10636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203"/>
                  <a:gd name="T32" fmla="*/ 144 w 144"/>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203">
                    <a:moveTo>
                      <a:pt x="138" y="67"/>
                    </a:moveTo>
                    <a:lnTo>
                      <a:pt x="112" y="126"/>
                    </a:lnTo>
                    <a:lnTo>
                      <a:pt x="49" y="180"/>
                    </a:lnTo>
                    <a:lnTo>
                      <a:pt x="0" y="203"/>
                    </a:lnTo>
                    <a:lnTo>
                      <a:pt x="11" y="125"/>
                    </a:lnTo>
                    <a:lnTo>
                      <a:pt x="40" y="67"/>
                    </a:lnTo>
                    <a:lnTo>
                      <a:pt x="95" y="18"/>
                    </a:lnTo>
                    <a:lnTo>
                      <a:pt x="144" y="0"/>
                    </a:lnTo>
                    <a:lnTo>
                      <a:pt x="138" y="67"/>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6" name="Freeform 18"/>
              <p:cNvSpPr>
                <a:spLocks/>
              </p:cNvSpPr>
              <p:nvPr/>
            </p:nvSpPr>
            <p:spPr bwMode="auto">
              <a:xfrm>
                <a:off x="6416676" y="2193926"/>
                <a:ext cx="363538" cy="212725"/>
              </a:xfrm>
              <a:custGeom>
                <a:avLst/>
                <a:gdLst>
                  <a:gd name="T0" fmla="*/ 304800 w 229"/>
                  <a:gd name="T1" fmla="*/ 96838 h 134"/>
                  <a:gd name="T2" fmla="*/ 220663 w 229"/>
                  <a:gd name="T3" fmla="*/ 168275 h 134"/>
                  <a:gd name="T4" fmla="*/ 87313 w 229"/>
                  <a:gd name="T5" fmla="*/ 206375 h 134"/>
                  <a:gd name="T6" fmla="*/ 0 w 229"/>
                  <a:gd name="T7" fmla="*/ 212725 h 134"/>
                  <a:gd name="T8" fmla="*/ 76200 w 229"/>
                  <a:gd name="T9" fmla="*/ 106363 h 134"/>
                  <a:gd name="T10" fmla="*/ 161925 w 229"/>
                  <a:gd name="T11" fmla="*/ 39688 h 134"/>
                  <a:gd name="T12" fmla="*/ 277813 w 229"/>
                  <a:gd name="T13" fmla="*/ 0 h 134"/>
                  <a:gd name="T14" fmla="*/ 363538 w 229"/>
                  <a:gd name="T15" fmla="*/ 4763 h 134"/>
                  <a:gd name="T16" fmla="*/ 304800 w 229"/>
                  <a:gd name="T17" fmla="*/ 96838 h 134"/>
                  <a:gd name="T18" fmla="*/ 304800 w 229"/>
                  <a:gd name="T19" fmla="*/ 96838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34"/>
                  <a:gd name="T32" fmla="*/ 229 w 229"/>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34">
                    <a:moveTo>
                      <a:pt x="192" y="61"/>
                    </a:moveTo>
                    <a:lnTo>
                      <a:pt x="139" y="106"/>
                    </a:lnTo>
                    <a:lnTo>
                      <a:pt x="55" y="130"/>
                    </a:lnTo>
                    <a:lnTo>
                      <a:pt x="0" y="134"/>
                    </a:lnTo>
                    <a:lnTo>
                      <a:pt x="48" y="67"/>
                    </a:lnTo>
                    <a:lnTo>
                      <a:pt x="102" y="25"/>
                    </a:lnTo>
                    <a:lnTo>
                      <a:pt x="175" y="0"/>
                    </a:lnTo>
                    <a:lnTo>
                      <a:pt x="229" y="3"/>
                    </a:lnTo>
                    <a:lnTo>
                      <a:pt x="192" y="61"/>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7" name="Freeform 19"/>
              <p:cNvSpPr>
                <a:spLocks/>
              </p:cNvSpPr>
              <p:nvPr/>
            </p:nvSpPr>
            <p:spPr bwMode="auto">
              <a:xfrm>
                <a:off x="6805613" y="2363788"/>
                <a:ext cx="365125" cy="209550"/>
              </a:xfrm>
              <a:custGeom>
                <a:avLst/>
                <a:gdLst>
                  <a:gd name="T0" fmla="*/ 304800 w 230"/>
                  <a:gd name="T1" fmla="*/ 93663 h 132"/>
                  <a:gd name="T2" fmla="*/ 222250 w 230"/>
                  <a:gd name="T3" fmla="*/ 165100 h 132"/>
                  <a:gd name="T4" fmla="*/ 88900 w 230"/>
                  <a:gd name="T5" fmla="*/ 204788 h 132"/>
                  <a:gd name="T6" fmla="*/ 0 w 230"/>
                  <a:gd name="T7" fmla="*/ 209550 h 132"/>
                  <a:gd name="T8" fmla="*/ 76200 w 230"/>
                  <a:gd name="T9" fmla="*/ 103188 h 132"/>
                  <a:gd name="T10" fmla="*/ 163513 w 230"/>
                  <a:gd name="T11" fmla="*/ 38100 h 132"/>
                  <a:gd name="T12" fmla="*/ 280988 w 230"/>
                  <a:gd name="T13" fmla="*/ 0 h 132"/>
                  <a:gd name="T14" fmla="*/ 365125 w 230"/>
                  <a:gd name="T15" fmla="*/ 3175 h 132"/>
                  <a:gd name="T16" fmla="*/ 304800 w 230"/>
                  <a:gd name="T17" fmla="*/ 93663 h 132"/>
                  <a:gd name="T18" fmla="*/ 304800 w 230"/>
                  <a:gd name="T19" fmla="*/ 93663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132"/>
                  <a:gd name="T32" fmla="*/ 230 w 230"/>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132">
                    <a:moveTo>
                      <a:pt x="192" y="59"/>
                    </a:moveTo>
                    <a:lnTo>
                      <a:pt x="140" y="104"/>
                    </a:lnTo>
                    <a:lnTo>
                      <a:pt x="56" y="129"/>
                    </a:lnTo>
                    <a:lnTo>
                      <a:pt x="0" y="132"/>
                    </a:lnTo>
                    <a:lnTo>
                      <a:pt x="48" y="65"/>
                    </a:lnTo>
                    <a:lnTo>
                      <a:pt x="103" y="24"/>
                    </a:lnTo>
                    <a:lnTo>
                      <a:pt x="177" y="0"/>
                    </a:lnTo>
                    <a:lnTo>
                      <a:pt x="230" y="2"/>
                    </a:lnTo>
                    <a:lnTo>
                      <a:pt x="192" y="59"/>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8" name="Freeform 20"/>
              <p:cNvSpPr>
                <a:spLocks/>
              </p:cNvSpPr>
              <p:nvPr/>
            </p:nvSpPr>
            <p:spPr bwMode="auto">
              <a:xfrm>
                <a:off x="6143626" y="2066926"/>
                <a:ext cx="206375" cy="341313"/>
              </a:xfrm>
              <a:custGeom>
                <a:avLst/>
                <a:gdLst>
                  <a:gd name="T0" fmla="*/ 93663 w 130"/>
                  <a:gd name="T1" fmla="*/ 277813 h 215"/>
                  <a:gd name="T2" fmla="*/ 23813 w 130"/>
                  <a:gd name="T3" fmla="*/ 195263 h 215"/>
                  <a:gd name="T4" fmla="*/ 0 w 130"/>
                  <a:gd name="T5" fmla="*/ 76200 h 215"/>
                  <a:gd name="T6" fmla="*/ 6350 w 130"/>
                  <a:gd name="T7" fmla="*/ 0 h 215"/>
                  <a:gd name="T8" fmla="*/ 115888 w 130"/>
                  <a:gd name="T9" fmla="*/ 79375 h 215"/>
                  <a:gd name="T10" fmla="*/ 177800 w 130"/>
                  <a:gd name="T11" fmla="*/ 163513 h 215"/>
                  <a:gd name="T12" fmla="*/ 206375 w 130"/>
                  <a:gd name="T13" fmla="*/ 269875 h 215"/>
                  <a:gd name="T14" fmla="*/ 188913 w 130"/>
                  <a:gd name="T15" fmla="*/ 341313 h 215"/>
                  <a:gd name="T16" fmla="*/ 93663 w 130"/>
                  <a:gd name="T17" fmla="*/ 277813 h 215"/>
                  <a:gd name="T18" fmla="*/ 93663 w 130"/>
                  <a:gd name="T19" fmla="*/ 277813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215"/>
                  <a:gd name="T32" fmla="*/ 130 w 130"/>
                  <a:gd name="T33" fmla="*/ 215 h 2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215">
                    <a:moveTo>
                      <a:pt x="59" y="175"/>
                    </a:moveTo>
                    <a:lnTo>
                      <a:pt x="15" y="123"/>
                    </a:lnTo>
                    <a:lnTo>
                      <a:pt x="0" y="48"/>
                    </a:lnTo>
                    <a:lnTo>
                      <a:pt x="4" y="0"/>
                    </a:lnTo>
                    <a:lnTo>
                      <a:pt x="73" y="50"/>
                    </a:lnTo>
                    <a:lnTo>
                      <a:pt x="112" y="103"/>
                    </a:lnTo>
                    <a:lnTo>
                      <a:pt x="130" y="170"/>
                    </a:lnTo>
                    <a:lnTo>
                      <a:pt x="119" y="215"/>
                    </a:lnTo>
                    <a:lnTo>
                      <a:pt x="59" y="175"/>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21"/>
              <p:cNvSpPr>
                <a:spLocks/>
              </p:cNvSpPr>
              <p:nvPr/>
            </p:nvSpPr>
            <p:spPr bwMode="auto">
              <a:xfrm>
                <a:off x="6254751" y="1736726"/>
                <a:ext cx="165100" cy="363538"/>
              </a:xfrm>
              <a:custGeom>
                <a:avLst/>
                <a:gdLst>
                  <a:gd name="T0" fmla="*/ 0 w 104"/>
                  <a:gd name="T1" fmla="*/ 261938 h 229"/>
                  <a:gd name="T2" fmla="*/ 9525 w 104"/>
                  <a:gd name="T3" fmla="*/ 158750 h 229"/>
                  <a:gd name="T4" fmla="*/ 76200 w 104"/>
                  <a:gd name="T5" fmla="*/ 53975 h 229"/>
                  <a:gd name="T6" fmla="*/ 138113 w 104"/>
                  <a:gd name="T7" fmla="*/ 0 h 229"/>
                  <a:gd name="T8" fmla="*/ 165100 w 104"/>
                  <a:gd name="T9" fmla="*/ 122238 h 229"/>
                  <a:gd name="T10" fmla="*/ 149225 w 104"/>
                  <a:gd name="T11" fmla="*/ 220663 h 229"/>
                  <a:gd name="T12" fmla="*/ 93663 w 104"/>
                  <a:gd name="T13" fmla="*/ 317500 h 229"/>
                  <a:gd name="T14" fmla="*/ 26988 w 104"/>
                  <a:gd name="T15" fmla="*/ 363538 h 229"/>
                  <a:gd name="T16" fmla="*/ 0 w 104"/>
                  <a:gd name="T17" fmla="*/ 261938 h 229"/>
                  <a:gd name="T18" fmla="*/ 0 w 104"/>
                  <a:gd name="T19" fmla="*/ 261938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229"/>
                  <a:gd name="T32" fmla="*/ 104 w 104"/>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229">
                    <a:moveTo>
                      <a:pt x="0" y="165"/>
                    </a:moveTo>
                    <a:lnTo>
                      <a:pt x="6" y="100"/>
                    </a:lnTo>
                    <a:lnTo>
                      <a:pt x="48" y="34"/>
                    </a:lnTo>
                    <a:lnTo>
                      <a:pt x="87" y="0"/>
                    </a:lnTo>
                    <a:lnTo>
                      <a:pt x="104" y="77"/>
                    </a:lnTo>
                    <a:lnTo>
                      <a:pt x="94" y="139"/>
                    </a:lnTo>
                    <a:lnTo>
                      <a:pt x="59" y="200"/>
                    </a:lnTo>
                    <a:lnTo>
                      <a:pt x="17" y="229"/>
                    </a:lnTo>
                    <a:lnTo>
                      <a:pt x="0" y="165"/>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22"/>
              <p:cNvSpPr>
                <a:spLocks/>
              </p:cNvSpPr>
              <p:nvPr/>
            </p:nvSpPr>
            <p:spPr bwMode="auto">
              <a:xfrm>
                <a:off x="6199188" y="1292226"/>
                <a:ext cx="161925" cy="363538"/>
              </a:xfrm>
              <a:custGeom>
                <a:avLst/>
                <a:gdLst>
                  <a:gd name="T0" fmla="*/ 0 w 102"/>
                  <a:gd name="T1" fmla="*/ 261938 h 229"/>
                  <a:gd name="T2" fmla="*/ 9525 w 102"/>
                  <a:gd name="T3" fmla="*/ 161925 h 229"/>
                  <a:gd name="T4" fmla="*/ 76200 w 102"/>
                  <a:gd name="T5" fmla="*/ 53975 h 229"/>
                  <a:gd name="T6" fmla="*/ 138113 w 102"/>
                  <a:gd name="T7" fmla="*/ 0 h 229"/>
                  <a:gd name="T8" fmla="*/ 161925 w 102"/>
                  <a:gd name="T9" fmla="*/ 122238 h 229"/>
                  <a:gd name="T10" fmla="*/ 149225 w 102"/>
                  <a:gd name="T11" fmla="*/ 222250 h 229"/>
                  <a:gd name="T12" fmla="*/ 90488 w 102"/>
                  <a:gd name="T13" fmla="*/ 319088 h 229"/>
                  <a:gd name="T14" fmla="*/ 26988 w 102"/>
                  <a:gd name="T15" fmla="*/ 363538 h 229"/>
                  <a:gd name="T16" fmla="*/ 0 w 102"/>
                  <a:gd name="T17" fmla="*/ 261938 h 229"/>
                  <a:gd name="T18" fmla="*/ 0 w 102"/>
                  <a:gd name="T19" fmla="*/ 261938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229"/>
                  <a:gd name="T32" fmla="*/ 102 w 102"/>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229">
                    <a:moveTo>
                      <a:pt x="0" y="165"/>
                    </a:moveTo>
                    <a:lnTo>
                      <a:pt x="6" y="102"/>
                    </a:lnTo>
                    <a:lnTo>
                      <a:pt x="48" y="34"/>
                    </a:lnTo>
                    <a:lnTo>
                      <a:pt x="87" y="0"/>
                    </a:lnTo>
                    <a:lnTo>
                      <a:pt x="102" y="77"/>
                    </a:lnTo>
                    <a:lnTo>
                      <a:pt x="94" y="140"/>
                    </a:lnTo>
                    <a:lnTo>
                      <a:pt x="57" y="201"/>
                    </a:lnTo>
                    <a:lnTo>
                      <a:pt x="17" y="229"/>
                    </a:lnTo>
                    <a:lnTo>
                      <a:pt x="0" y="165"/>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23"/>
              <p:cNvSpPr>
                <a:spLocks/>
              </p:cNvSpPr>
              <p:nvPr/>
            </p:nvSpPr>
            <p:spPr bwMode="auto">
              <a:xfrm>
                <a:off x="6321426" y="2451101"/>
                <a:ext cx="161925" cy="365125"/>
              </a:xfrm>
              <a:custGeom>
                <a:avLst/>
                <a:gdLst>
                  <a:gd name="T0" fmla="*/ 0 w 102"/>
                  <a:gd name="T1" fmla="*/ 260350 h 230"/>
                  <a:gd name="T2" fmla="*/ 6350 w 102"/>
                  <a:gd name="T3" fmla="*/ 160338 h 230"/>
                  <a:gd name="T4" fmla="*/ 76200 w 102"/>
                  <a:gd name="T5" fmla="*/ 55563 h 230"/>
                  <a:gd name="T6" fmla="*/ 138113 w 102"/>
                  <a:gd name="T7" fmla="*/ 0 h 230"/>
                  <a:gd name="T8" fmla="*/ 161925 w 102"/>
                  <a:gd name="T9" fmla="*/ 122238 h 230"/>
                  <a:gd name="T10" fmla="*/ 149225 w 102"/>
                  <a:gd name="T11" fmla="*/ 222250 h 230"/>
                  <a:gd name="T12" fmla="*/ 93663 w 102"/>
                  <a:gd name="T13" fmla="*/ 317500 h 230"/>
                  <a:gd name="T14" fmla="*/ 26988 w 102"/>
                  <a:gd name="T15" fmla="*/ 365125 h 230"/>
                  <a:gd name="T16" fmla="*/ 0 w 102"/>
                  <a:gd name="T17" fmla="*/ 260350 h 230"/>
                  <a:gd name="T18" fmla="*/ 0 w 102"/>
                  <a:gd name="T19" fmla="*/ 26035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230"/>
                  <a:gd name="T32" fmla="*/ 102 w 102"/>
                  <a:gd name="T33" fmla="*/ 230 h 2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230">
                    <a:moveTo>
                      <a:pt x="0" y="164"/>
                    </a:moveTo>
                    <a:lnTo>
                      <a:pt x="4" y="101"/>
                    </a:lnTo>
                    <a:lnTo>
                      <a:pt x="48" y="35"/>
                    </a:lnTo>
                    <a:lnTo>
                      <a:pt x="87" y="0"/>
                    </a:lnTo>
                    <a:lnTo>
                      <a:pt x="102" y="77"/>
                    </a:lnTo>
                    <a:lnTo>
                      <a:pt x="94" y="140"/>
                    </a:lnTo>
                    <a:lnTo>
                      <a:pt x="59" y="200"/>
                    </a:lnTo>
                    <a:lnTo>
                      <a:pt x="17" y="230"/>
                    </a:lnTo>
                    <a:lnTo>
                      <a:pt x="0" y="164"/>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24"/>
              <p:cNvSpPr>
                <a:spLocks/>
              </p:cNvSpPr>
              <p:nvPr/>
            </p:nvSpPr>
            <p:spPr bwMode="auto">
              <a:xfrm>
                <a:off x="5978526" y="2546351"/>
                <a:ext cx="225425" cy="325438"/>
              </a:xfrm>
              <a:custGeom>
                <a:avLst/>
                <a:gdLst>
                  <a:gd name="T0" fmla="*/ 114300 w 142"/>
                  <a:gd name="T1" fmla="*/ 269875 h 205"/>
                  <a:gd name="T2" fmla="*/ 36513 w 142"/>
                  <a:gd name="T3" fmla="*/ 192088 h 205"/>
                  <a:gd name="T4" fmla="*/ 0 w 142"/>
                  <a:gd name="T5" fmla="*/ 74613 h 205"/>
                  <a:gd name="T6" fmla="*/ 0 w 142"/>
                  <a:gd name="T7" fmla="*/ 0 h 205"/>
                  <a:gd name="T8" fmla="*/ 115888 w 142"/>
                  <a:gd name="T9" fmla="*/ 69850 h 205"/>
                  <a:gd name="T10" fmla="*/ 187325 w 142"/>
                  <a:gd name="T11" fmla="*/ 150813 h 205"/>
                  <a:gd name="T12" fmla="*/ 225425 w 142"/>
                  <a:gd name="T13" fmla="*/ 252413 h 205"/>
                  <a:gd name="T14" fmla="*/ 215900 w 142"/>
                  <a:gd name="T15" fmla="*/ 325438 h 205"/>
                  <a:gd name="T16" fmla="*/ 114300 w 142"/>
                  <a:gd name="T17" fmla="*/ 269875 h 205"/>
                  <a:gd name="T18" fmla="*/ 114300 w 142"/>
                  <a:gd name="T19" fmla="*/ 269875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05"/>
                  <a:gd name="T32" fmla="*/ 142 w 142"/>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05">
                    <a:moveTo>
                      <a:pt x="72" y="170"/>
                    </a:moveTo>
                    <a:lnTo>
                      <a:pt x="23" y="121"/>
                    </a:lnTo>
                    <a:lnTo>
                      <a:pt x="0" y="47"/>
                    </a:lnTo>
                    <a:lnTo>
                      <a:pt x="0" y="0"/>
                    </a:lnTo>
                    <a:lnTo>
                      <a:pt x="73" y="44"/>
                    </a:lnTo>
                    <a:lnTo>
                      <a:pt x="118" y="95"/>
                    </a:lnTo>
                    <a:lnTo>
                      <a:pt x="142" y="159"/>
                    </a:lnTo>
                    <a:lnTo>
                      <a:pt x="136" y="205"/>
                    </a:lnTo>
                    <a:lnTo>
                      <a:pt x="72" y="170"/>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25"/>
              <p:cNvSpPr>
                <a:spLocks/>
              </p:cNvSpPr>
              <p:nvPr/>
            </p:nvSpPr>
            <p:spPr bwMode="auto">
              <a:xfrm>
                <a:off x="5789613" y="2670176"/>
                <a:ext cx="227013" cy="327025"/>
              </a:xfrm>
              <a:custGeom>
                <a:avLst/>
                <a:gdLst>
                  <a:gd name="T0" fmla="*/ 115888 w 143"/>
                  <a:gd name="T1" fmla="*/ 269875 h 206"/>
                  <a:gd name="T2" fmla="*/ 39688 w 143"/>
                  <a:gd name="T3" fmla="*/ 192088 h 206"/>
                  <a:gd name="T4" fmla="*/ 0 w 143"/>
                  <a:gd name="T5" fmla="*/ 76200 h 206"/>
                  <a:gd name="T6" fmla="*/ 0 w 143"/>
                  <a:gd name="T7" fmla="*/ 0 h 206"/>
                  <a:gd name="T8" fmla="*/ 119063 w 143"/>
                  <a:gd name="T9" fmla="*/ 71438 h 206"/>
                  <a:gd name="T10" fmla="*/ 188913 w 143"/>
                  <a:gd name="T11" fmla="*/ 152400 h 206"/>
                  <a:gd name="T12" fmla="*/ 227013 w 143"/>
                  <a:gd name="T13" fmla="*/ 254000 h 206"/>
                  <a:gd name="T14" fmla="*/ 219075 w 143"/>
                  <a:gd name="T15" fmla="*/ 327025 h 206"/>
                  <a:gd name="T16" fmla="*/ 115888 w 143"/>
                  <a:gd name="T17" fmla="*/ 269875 h 206"/>
                  <a:gd name="T18" fmla="*/ 115888 w 143"/>
                  <a:gd name="T19" fmla="*/ 269875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06"/>
                  <a:gd name="T32" fmla="*/ 143 w 143"/>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06">
                    <a:moveTo>
                      <a:pt x="73" y="170"/>
                    </a:moveTo>
                    <a:lnTo>
                      <a:pt x="25" y="121"/>
                    </a:lnTo>
                    <a:lnTo>
                      <a:pt x="0" y="48"/>
                    </a:lnTo>
                    <a:lnTo>
                      <a:pt x="0" y="0"/>
                    </a:lnTo>
                    <a:lnTo>
                      <a:pt x="75" y="45"/>
                    </a:lnTo>
                    <a:lnTo>
                      <a:pt x="119" y="96"/>
                    </a:lnTo>
                    <a:lnTo>
                      <a:pt x="143" y="160"/>
                    </a:lnTo>
                    <a:lnTo>
                      <a:pt x="138" y="206"/>
                    </a:lnTo>
                    <a:lnTo>
                      <a:pt x="73" y="170"/>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26"/>
              <p:cNvSpPr>
                <a:spLocks/>
              </p:cNvSpPr>
              <p:nvPr/>
            </p:nvSpPr>
            <p:spPr bwMode="auto">
              <a:xfrm>
                <a:off x="5886451" y="2038351"/>
                <a:ext cx="206375" cy="342900"/>
              </a:xfrm>
              <a:custGeom>
                <a:avLst/>
                <a:gdLst>
                  <a:gd name="T0" fmla="*/ 95250 w 130"/>
                  <a:gd name="T1" fmla="*/ 277813 h 216"/>
                  <a:gd name="T2" fmla="*/ 25400 w 130"/>
                  <a:gd name="T3" fmla="*/ 196850 h 216"/>
                  <a:gd name="T4" fmla="*/ 0 w 130"/>
                  <a:gd name="T5" fmla="*/ 77788 h 216"/>
                  <a:gd name="T6" fmla="*/ 6350 w 130"/>
                  <a:gd name="T7" fmla="*/ 0 h 216"/>
                  <a:gd name="T8" fmla="*/ 117475 w 130"/>
                  <a:gd name="T9" fmla="*/ 80963 h 216"/>
                  <a:gd name="T10" fmla="*/ 179388 w 130"/>
                  <a:gd name="T11" fmla="*/ 165100 h 216"/>
                  <a:gd name="T12" fmla="*/ 206375 w 130"/>
                  <a:gd name="T13" fmla="*/ 269875 h 216"/>
                  <a:gd name="T14" fmla="*/ 190500 w 130"/>
                  <a:gd name="T15" fmla="*/ 342900 h 216"/>
                  <a:gd name="T16" fmla="*/ 95250 w 130"/>
                  <a:gd name="T17" fmla="*/ 277813 h 216"/>
                  <a:gd name="T18" fmla="*/ 95250 w 130"/>
                  <a:gd name="T19" fmla="*/ 277813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216"/>
                  <a:gd name="T32" fmla="*/ 130 w 130"/>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216">
                    <a:moveTo>
                      <a:pt x="60" y="175"/>
                    </a:moveTo>
                    <a:lnTo>
                      <a:pt x="16" y="124"/>
                    </a:lnTo>
                    <a:lnTo>
                      <a:pt x="0" y="49"/>
                    </a:lnTo>
                    <a:lnTo>
                      <a:pt x="4" y="0"/>
                    </a:lnTo>
                    <a:lnTo>
                      <a:pt x="74" y="51"/>
                    </a:lnTo>
                    <a:lnTo>
                      <a:pt x="113" y="104"/>
                    </a:lnTo>
                    <a:lnTo>
                      <a:pt x="130" y="170"/>
                    </a:lnTo>
                    <a:lnTo>
                      <a:pt x="120" y="216"/>
                    </a:lnTo>
                    <a:lnTo>
                      <a:pt x="60" y="175"/>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27"/>
              <p:cNvSpPr>
                <a:spLocks/>
              </p:cNvSpPr>
              <p:nvPr/>
            </p:nvSpPr>
            <p:spPr bwMode="auto">
              <a:xfrm>
                <a:off x="5915026" y="3270251"/>
                <a:ext cx="373063" cy="192088"/>
              </a:xfrm>
              <a:custGeom>
                <a:avLst/>
                <a:gdLst>
                  <a:gd name="T0" fmla="*/ 250825 w 235"/>
                  <a:gd name="T1" fmla="*/ 187325 h 121"/>
                  <a:gd name="T2" fmla="*/ 141288 w 235"/>
                  <a:gd name="T3" fmla="*/ 152400 h 121"/>
                  <a:gd name="T4" fmla="*/ 41275 w 235"/>
                  <a:gd name="T5" fmla="*/ 66675 h 121"/>
                  <a:gd name="T6" fmla="*/ 0 w 235"/>
                  <a:gd name="T7" fmla="*/ 0 h 121"/>
                  <a:gd name="T8" fmla="*/ 141288 w 235"/>
                  <a:gd name="T9" fmla="*/ 14288 h 121"/>
                  <a:gd name="T10" fmla="*/ 249238 w 235"/>
                  <a:gd name="T11" fmla="*/ 52388 h 121"/>
                  <a:gd name="T12" fmla="*/ 339725 w 235"/>
                  <a:gd name="T13" fmla="*/ 125413 h 121"/>
                  <a:gd name="T14" fmla="*/ 373063 w 235"/>
                  <a:gd name="T15" fmla="*/ 192088 h 121"/>
                  <a:gd name="T16" fmla="*/ 250825 w 235"/>
                  <a:gd name="T17" fmla="*/ 187325 h 121"/>
                  <a:gd name="T18" fmla="*/ 250825 w 235"/>
                  <a:gd name="T19" fmla="*/ 187325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21"/>
                  <a:gd name="T32" fmla="*/ 235 w 23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21">
                    <a:moveTo>
                      <a:pt x="158" y="118"/>
                    </a:moveTo>
                    <a:lnTo>
                      <a:pt x="89" y="96"/>
                    </a:lnTo>
                    <a:lnTo>
                      <a:pt x="26" y="42"/>
                    </a:lnTo>
                    <a:lnTo>
                      <a:pt x="0" y="0"/>
                    </a:lnTo>
                    <a:lnTo>
                      <a:pt x="89" y="9"/>
                    </a:lnTo>
                    <a:lnTo>
                      <a:pt x="157" y="33"/>
                    </a:lnTo>
                    <a:lnTo>
                      <a:pt x="214" y="79"/>
                    </a:lnTo>
                    <a:lnTo>
                      <a:pt x="235" y="121"/>
                    </a:lnTo>
                    <a:lnTo>
                      <a:pt x="158" y="118"/>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28"/>
              <p:cNvSpPr>
                <a:spLocks/>
              </p:cNvSpPr>
              <p:nvPr/>
            </p:nvSpPr>
            <p:spPr bwMode="auto">
              <a:xfrm>
                <a:off x="6294438" y="2879726"/>
                <a:ext cx="160338" cy="363538"/>
              </a:xfrm>
              <a:custGeom>
                <a:avLst/>
                <a:gdLst>
                  <a:gd name="T0" fmla="*/ 0 w 101"/>
                  <a:gd name="T1" fmla="*/ 261938 h 229"/>
                  <a:gd name="T2" fmla="*/ 4763 w 101"/>
                  <a:gd name="T3" fmla="*/ 161925 h 229"/>
                  <a:gd name="T4" fmla="*/ 71438 w 101"/>
                  <a:gd name="T5" fmla="*/ 53975 h 229"/>
                  <a:gd name="T6" fmla="*/ 131763 w 101"/>
                  <a:gd name="T7" fmla="*/ 0 h 229"/>
                  <a:gd name="T8" fmla="*/ 160338 w 101"/>
                  <a:gd name="T9" fmla="*/ 120650 h 229"/>
                  <a:gd name="T10" fmla="*/ 147638 w 101"/>
                  <a:gd name="T11" fmla="*/ 220663 h 229"/>
                  <a:gd name="T12" fmla="*/ 93663 w 101"/>
                  <a:gd name="T13" fmla="*/ 317500 h 229"/>
                  <a:gd name="T14" fmla="*/ 26988 w 101"/>
                  <a:gd name="T15" fmla="*/ 363538 h 229"/>
                  <a:gd name="T16" fmla="*/ 0 w 101"/>
                  <a:gd name="T17" fmla="*/ 261938 h 229"/>
                  <a:gd name="T18" fmla="*/ 0 w 101"/>
                  <a:gd name="T19" fmla="*/ 261938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29"/>
                  <a:gd name="T32" fmla="*/ 101 w 101"/>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29">
                    <a:moveTo>
                      <a:pt x="0" y="165"/>
                    </a:moveTo>
                    <a:lnTo>
                      <a:pt x="3" y="102"/>
                    </a:lnTo>
                    <a:lnTo>
                      <a:pt x="45" y="34"/>
                    </a:lnTo>
                    <a:lnTo>
                      <a:pt x="83" y="0"/>
                    </a:lnTo>
                    <a:lnTo>
                      <a:pt x="101" y="76"/>
                    </a:lnTo>
                    <a:lnTo>
                      <a:pt x="93" y="139"/>
                    </a:lnTo>
                    <a:lnTo>
                      <a:pt x="59" y="200"/>
                    </a:lnTo>
                    <a:lnTo>
                      <a:pt x="17" y="229"/>
                    </a:lnTo>
                    <a:lnTo>
                      <a:pt x="0" y="165"/>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29"/>
              <p:cNvSpPr>
                <a:spLocks/>
              </p:cNvSpPr>
              <p:nvPr/>
            </p:nvSpPr>
            <p:spPr bwMode="auto">
              <a:xfrm>
                <a:off x="6359526" y="3252788"/>
                <a:ext cx="161925" cy="366713"/>
              </a:xfrm>
              <a:custGeom>
                <a:avLst/>
                <a:gdLst>
                  <a:gd name="T0" fmla="*/ 0 w 102"/>
                  <a:gd name="T1" fmla="*/ 263525 h 231"/>
                  <a:gd name="T2" fmla="*/ 6350 w 102"/>
                  <a:gd name="T3" fmla="*/ 161925 h 231"/>
                  <a:gd name="T4" fmla="*/ 73025 w 102"/>
                  <a:gd name="T5" fmla="*/ 53975 h 231"/>
                  <a:gd name="T6" fmla="*/ 133350 w 102"/>
                  <a:gd name="T7" fmla="*/ 0 h 231"/>
                  <a:gd name="T8" fmla="*/ 161925 w 102"/>
                  <a:gd name="T9" fmla="*/ 122238 h 231"/>
                  <a:gd name="T10" fmla="*/ 149225 w 102"/>
                  <a:gd name="T11" fmla="*/ 219075 h 231"/>
                  <a:gd name="T12" fmla="*/ 95250 w 102"/>
                  <a:gd name="T13" fmla="*/ 317500 h 231"/>
                  <a:gd name="T14" fmla="*/ 28575 w 102"/>
                  <a:gd name="T15" fmla="*/ 366713 h 231"/>
                  <a:gd name="T16" fmla="*/ 0 w 102"/>
                  <a:gd name="T17" fmla="*/ 263525 h 231"/>
                  <a:gd name="T18" fmla="*/ 0 w 102"/>
                  <a:gd name="T19" fmla="*/ 263525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231"/>
                  <a:gd name="T32" fmla="*/ 102 w 102"/>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231">
                    <a:moveTo>
                      <a:pt x="0" y="166"/>
                    </a:moveTo>
                    <a:lnTo>
                      <a:pt x="4" y="102"/>
                    </a:lnTo>
                    <a:lnTo>
                      <a:pt x="46" y="34"/>
                    </a:lnTo>
                    <a:lnTo>
                      <a:pt x="84" y="0"/>
                    </a:lnTo>
                    <a:lnTo>
                      <a:pt x="102" y="77"/>
                    </a:lnTo>
                    <a:lnTo>
                      <a:pt x="94" y="138"/>
                    </a:lnTo>
                    <a:lnTo>
                      <a:pt x="60" y="200"/>
                    </a:lnTo>
                    <a:lnTo>
                      <a:pt x="18" y="231"/>
                    </a:lnTo>
                    <a:lnTo>
                      <a:pt x="0" y="166"/>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30"/>
              <p:cNvSpPr>
                <a:spLocks/>
              </p:cNvSpPr>
              <p:nvPr/>
            </p:nvSpPr>
            <p:spPr bwMode="auto">
              <a:xfrm>
                <a:off x="6554788" y="2873376"/>
                <a:ext cx="361950" cy="209550"/>
              </a:xfrm>
              <a:custGeom>
                <a:avLst/>
                <a:gdLst>
                  <a:gd name="T0" fmla="*/ 304800 w 228"/>
                  <a:gd name="T1" fmla="*/ 96838 h 132"/>
                  <a:gd name="T2" fmla="*/ 220663 w 228"/>
                  <a:gd name="T3" fmla="*/ 168275 h 132"/>
                  <a:gd name="T4" fmla="*/ 87313 w 228"/>
                  <a:gd name="T5" fmla="*/ 206375 h 132"/>
                  <a:gd name="T6" fmla="*/ 0 w 228"/>
                  <a:gd name="T7" fmla="*/ 209550 h 132"/>
                  <a:gd name="T8" fmla="*/ 76200 w 228"/>
                  <a:gd name="T9" fmla="*/ 106363 h 132"/>
                  <a:gd name="T10" fmla="*/ 161925 w 228"/>
                  <a:gd name="T11" fmla="*/ 41275 h 132"/>
                  <a:gd name="T12" fmla="*/ 277813 w 228"/>
                  <a:gd name="T13" fmla="*/ 0 h 132"/>
                  <a:gd name="T14" fmla="*/ 361950 w 228"/>
                  <a:gd name="T15" fmla="*/ 4763 h 132"/>
                  <a:gd name="T16" fmla="*/ 304800 w 228"/>
                  <a:gd name="T17" fmla="*/ 96838 h 132"/>
                  <a:gd name="T18" fmla="*/ 304800 w 228"/>
                  <a:gd name="T19" fmla="*/ 96838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132"/>
                  <a:gd name="T32" fmla="*/ 228 w 228"/>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132">
                    <a:moveTo>
                      <a:pt x="192" y="61"/>
                    </a:moveTo>
                    <a:lnTo>
                      <a:pt x="139" y="106"/>
                    </a:lnTo>
                    <a:lnTo>
                      <a:pt x="55" y="130"/>
                    </a:lnTo>
                    <a:lnTo>
                      <a:pt x="0" y="132"/>
                    </a:lnTo>
                    <a:lnTo>
                      <a:pt x="48" y="67"/>
                    </a:lnTo>
                    <a:lnTo>
                      <a:pt x="102" y="26"/>
                    </a:lnTo>
                    <a:lnTo>
                      <a:pt x="175" y="0"/>
                    </a:lnTo>
                    <a:lnTo>
                      <a:pt x="228" y="3"/>
                    </a:lnTo>
                    <a:lnTo>
                      <a:pt x="192" y="61"/>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9" name="Freeform 31"/>
              <p:cNvSpPr>
                <a:spLocks/>
              </p:cNvSpPr>
              <p:nvPr/>
            </p:nvSpPr>
            <p:spPr bwMode="auto">
              <a:xfrm>
                <a:off x="6534151" y="3125788"/>
                <a:ext cx="365125" cy="211138"/>
              </a:xfrm>
              <a:custGeom>
                <a:avLst/>
                <a:gdLst>
                  <a:gd name="T0" fmla="*/ 304800 w 230"/>
                  <a:gd name="T1" fmla="*/ 96838 h 133"/>
                  <a:gd name="T2" fmla="*/ 223838 w 230"/>
                  <a:gd name="T3" fmla="*/ 165100 h 133"/>
                  <a:gd name="T4" fmla="*/ 88900 w 230"/>
                  <a:gd name="T5" fmla="*/ 206375 h 133"/>
                  <a:gd name="T6" fmla="*/ 0 w 230"/>
                  <a:gd name="T7" fmla="*/ 211138 h 133"/>
                  <a:gd name="T8" fmla="*/ 76200 w 230"/>
                  <a:gd name="T9" fmla="*/ 104775 h 133"/>
                  <a:gd name="T10" fmla="*/ 163513 w 230"/>
                  <a:gd name="T11" fmla="*/ 38100 h 133"/>
                  <a:gd name="T12" fmla="*/ 280988 w 230"/>
                  <a:gd name="T13" fmla="*/ 0 h 133"/>
                  <a:gd name="T14" fmla="*/ 365125 w 230"/>
                  <a:gd name="T15" fmla="*/ 4763 h 133"/>
                  <a:gd name="T16" fmla="*/ 304800 w 230"/>
                  <a:gd name="T17" fmla="*/ 96838 h 133"/>
                  <a:gd name="T18" fmla="*/ 304800 w 230"/>
                  <a:gd name="T19" fmla="*/ 96838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133"/>
                  <a:gd name="T32" fmla="*/ 230 w 23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133">
                    <a:moveTo>
                      <a:pt x="192" y="61"/>
                    </a:moveTo>
                    <a:lnTo>
                      <a:pt x="141" y="104"/>
                    </a:lnTo>
                    <a:lnTo>
                      <a:pt x="56" y="130"/>
                    </a:lnTo>
                    <a:lnTo>
                      <a:pt x="0" y="133"/>
                    </a:lnTo>
                    <a:lnTo>
                      <a:pt x="48" y="66"/>
                    </a:lnTo>
                    <a:lnTo>
                      <a:pt x="103" y="24"/>
                    </a:lnTo>
                    <a:lnTo>
                      <a:pt x="177" y="0"/>
                    </a:lnTo>
                    <a:lnTo>
                      <a:pt x="230" y="3"/>
                    </a:lnTo>
                    <a:lnTo>
                      <a:pt x="192" y="61"/>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0" name="Freeform 32"/>
              <p:cNvSpPr>
                <a:spLocks/>
              </p:cNvSpPr>
              <p:nvPr/>
            </p:nvSpPr>
            <p:spPr bwMode="auto">
              <a:xfrm>
                <a:off x="6399213" y="1460501"/>
                <a:ext cx="361950" cy="211138"/>
              </a:xfrm>
              <a:custGeom>
                <a:avLst/>
                <a:gdLst>
                  <a:gd name="T0" fmla="*/ 303213 w 228"/>
                  <a:gd name="T1" fmla="*/ 95250 h 133"/>
                  <a:gd name="T2" fmla="*/ 220663 w 228"/>
                  <a:gd name="T3" fmla="*/ 166688 h 133"/>
                  <a:gd name="T4" fmla="*/ 87313 w 228"/>
                  <a:gd name="T5" fmla="*/ 206375 h 133"/>
                  <a:gd name="T6" fmla="*/ 0 w 228"/>
                  <a:gd name="T7" fmla="*/ 211138 h 133"/>
                  <a:gd name="T8" fmla="*/ 76200 w 228"/>
                  <a:gd name="T9" fmla="*/ 104775 h 133"/>
                  <a:gd name="T10" fmla="*/ 161925 w 228"/>
                  <a:gd name="T11" fmla="*/ 39688 h 133"/>
                  <a:gd name="T12" fmla="*/ 277813 w 228"/>
                  <a:gd name="T13" fmla="*/ 0 h 133"/>
                  <a:gd name="T14" fmla="*/ 361950 w 228"/>
                  <a:gd name="T15" fmla="*/ 4763 h 133"/>
                  <a:gd name="T16" fmla="*/ 303213 w 228"/>
                  <a:gd name="T17" fmla="*/ 95250 h 133"/>
                  <a:gd name="T18" fmla="*/ 303213 w 228"/>
                  <a:gd name="T19" fmla="*/ 9525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133"/>
                  <a:gd name="T32" fmla="*/ 228 w 228"/>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133">
                    <a:moveTo>
                      <a:pt x="191" y="60"/>
                    </a:moveTo>
                    <a:lnTo>
                      <a:pt x="139" y="105"/>
                    </a:lnTo>
                    <a:lnTo>
                      <a:pt x="55" y="130"/>
                    </a:lnTo>
                    <a:lnTo>
                      <a:pt x="0" y="133"/>
                    </a:lnTo>
                    <a:lnTo>
                      <a:pt x="48" y="66"/>
                    </a:lnTo>
                    <a:lnTo>
                      <a:pt x="102" y="25"/>
                    </a:lnTo>
                    <a:lnTo>
                      <a:pt x="175" y="0"/>
                    </a:lnTo>
                    <a:lnTo>
                      <a:pt x="228" y="3"/>
                    </a:lnTo>
                    <a:lnTo>
                      <a:pt x="191" y="60"/>
                    </a:lnTo>
                    <a:close/>
                  </a:path>
                </a:pathLst>
              </a:custGeom>
              <a:solidFill>
                <a:srgbClr val="96DE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5" name="Group 94"/>
          <p:cNvGrpSpPr>
            <a:grpSpLocks/>
          </p:cNvGrpSpPr>
          <p:nvPr>
            <p:custDataLst>
              <p:tags r:id="rId5"/>
            </p:custDataLst>
          </p:nvPr>
        </p:nvGrpSpPr>
        <p:grpSpPr bwMode="auto">
          <a:xfrm>
            <a:off x="5435600" y="2565400"/>
            <a:ext cx="822325" cy="1220788"/>
            <a:chOff x="6821488" y="3692526"/>
            <a:chExt cx="822326" cy="1220788"/>
          </a:xfrm>
        </p:grpSpPr>
        <p:sp>
          <p:nvSpPr>
            <p:cNvPr id="15368" name="Freeform 68"/>
            <p:cNvSpPr>
              <a:spLocks/>
            </p:cNvSpPr>
            <p:nvPr/>
          </p:nvSpPr>
          <p:spPr bwMode="auto">
            <a:xfrm>
              <a:off x="6883401" y="3692526"/>
              <a:ext cx="371475" cy="323850"/>
            </a:xfrm>
            <a:custGeom>
              <a:avLst/>
              <a:gdLst>
                <a:gd name="T0" fmla="*/ 0 w 234"/>
                <a:gd name="T1" fmla="*/ 241300 h 204"/>
                <a:gd name="T2" fmla="*/ 76200 w 234"/>
                <a:gd name="T3" fmla="*/ 147638 h 204"/>
                <a:gd name="T4" fmla="*/ 25400 w 234"/>
                <a:gd name="T5" fmla="*/ 41275 h 204"/>
                <a:gd name="T6" fmla="*/ 152400 w 234"/>
                <a:gd name="T7" fmla="*/ 73025 h 204"/>
                <a:gd name="T8" fmla="*/ 254000 w 234"/>
                <a:gd name="T9" fmla="*/ 0 h 204"/>
                <a:gd name="T10" fmla="*/ 258763 w 234"/>
                <a:gd name="T11" fmla="*/ 112713 h 204"/>
                <a:gd name="T12" fmla="*/ 371475 w 234"/>
                <a:gd name="T13" fmla="*/ 174625 h 204"/>
                <a:gd name="T14" fmla="*/ 247650 w 234"/>
                <a:gd name="T15" fmla="*/ 212725 h 204"/>
                <a:gd name="T16" fmla="*/ 214313 w 234"/>
                <a:gd name="T17" fmla="*/ 323850 h 204"/>
                <a:gd name="T18" fmla="*/ 133350 w 234"/>
                <a:gd name="T19" fmla="*/ 233363 h 204"/>
                <a:gd name="T20" fmla="*/ 0 w 234"/>
                <a:gd name="T21" fmla="*/ 241300 h 204"/>
                <a:gd name="T22" fmla="*/ 0 w 234"/>
                <a:gd name="T23" fmla="*/ 241300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4"/>
                <a:gd name="T37" fmla="*/ 0 h 204"/>
                <a:gd name="T38" fmla="*/ 234 w 234"/>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4" h="204">
                  <a:moveTo>
                    <a:pt x="0" y="152"/>
                  </a:moveTo>
                  <a:lnTo>
                    <a:pt x="48" y="93"/>
                  </a:lnTo>
                  <a:lnTo>
                    <a:pt x="16" y="26"/>
                  </a:lnTo>
                  <a:lnTo>
                    <a:pt x="96" y="46"/>
                  </a:lnTo>
                  <a:lnTo>
                    <a:pt x="160" y="0"/>
                  </a:lnTo>
                  <a:lnTo>
                    <a:pt x="163" y="71"/>
                  </a:lnTo>
                  <a:lnTo>
                    <a:pt x="234" y="110"/>
                  </a:lnTo>
                  <a:lnTo>
                    <a:pt x="156" y="134"/>
                  </a:lnTo>
                  <a:lnTo>
                    <a:pt x="135" y="204"/>
                  </a:lnTo>
                  <a:lnTo>
                    <a:pt x="84" y="147"/>
                  </a:lnTo>
                  <a:lnTo>
                    <a:pt x="0" y="1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9" name="Freeform 69"/>
            <p:cNvSpPr>
              <a:spLocks/>
            </p:cNvSpPr>
            <p:nvPr/>
          </p:nvSpPr>
          <p:spPr bwMode="auto">
            <a:xfrm>
              <a:off x="7321551" y="3948113"/>
              <a:ext cx="298450" cy="269875"/>
            </a:xfrm>
            <a:custGeom>
              <a:avLst/>
              <a:gdLst>
                <a:gd name="T0" fmla="*/ 293688 w 188"/>
                <a:gd name="T1" fmla="*/ 220663 h 170"/>
                <a:gd name="T2" fmla="*/ 187325 w 188"/>
                <a:gd name="T3" fmla="*/ 203200 h 170"/>
                <a:gd name="T4" fmla="*/ 109538 w 188"/>
                <a:gd name="T5" fmla="*/ 269875 h 170"/>
                <a:gd name="T6" fmla="*/ 95250 w 188"/>
                <a:gd name="T7" fmla="*/ 176213 h 170"/>
                <a:gd name="T8" fmla="*/ 0 w 188"/>
                <a:gd name="T9" fmla="*/ 131763 h 170"/>
                <a:gd name="T10" fmla="*/ 98425 w 188"/>
                <a:gd name="T11" fmla="*/ 92075 h 170"/>
                <a:gd name="T12" fmla="*/ 115888 w 188"/>
                <a:gd name="T13" fmla="*/ 0 h 170"/>
                <a:gd name="T14" fmla="*/ 188913 w 188"/>
                <a:gd name="T15" fmla="*/ 68263 h 170"/>
                <a:gd name="T16" fmla="*/ 298450 w 188"/>
                <a:gd name="T17" fmla="*/ 55563 h 170"/>
                <a:gd name="T18" fmla="*/ 244475 w 188"/>
                <a:gd name="T19" fmla="*/ 136525 h 170"/>
                <a:gd name="T20" fmla="*/ 293688 w 188"/>
                <a:gd name="T21" fmla="*/ 220663 h 170"/>
                <a:gd name="T22" fmla="*/ 293688 w 188"/>
                <a:gd name="T23" fmla="*/ 220663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170"/>
                <a:gd name="T38" fmla="*/ 188 w 188"/>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170">
                  <a:moveTo>
                    <a:pt x="185" y="139"/>
                  </a:moveTo>
                  <a:lnTo>
                    <a:pt x="118" y="128"/>
                  </a:lnTo>
                  <a:lnTo>
                    <a:pt x="69" y="170"/>
                  </a:lnTo>
                  <a:lnTo>
                    <a:pt x="60" y="111"/>
                  </a:lnTo>
                  <a:lnTo>
                    <a:pt x="0" y="83"/>
                  </a:lnTo>
                  <a:lnTo>
                    <a:pt x="62" y="58"/>
                  </a:lnTo>
                  <a:lnTo>
                    <a:pt x="73" y="0"/>
                  </a:lnTo>
                  <a:lnTo>
                    <a:pt x="119" y="43"/>
                  </a:lnTo>
                  <a:lnTo>
                    <a:pt x="188" y="35"/>
                  </a:lnTo>
                  <a:lnTo>
                    <a:pt x="154" y="86"/>
                  </a:lnTo>
                  <a:lnTo>
                    <a:pt x="185" y="1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70"/>
            <p:cNvSpPr>
              <a:spLocks/>
            </p:cNvSpPr>
            <p:nvPr/>
          </p:nvSpPr>
          <p:spPr bwMode="auto">
            <a:xfrm>
              <a:off x="7181851" y="4518026"/>
              <a:ext cx="461963" cy="395288"/>
            </a:xfrm>
            <a:custGeom>
              <a:avLst/>
              <a:gdLst>
                <a:gd name="T0" fmla="*/ 0 w 291"/>
                <a:gd name="T1" fmla="*/ 227013 h 249"/>
                <a:gd name="T2" fmla="*/ 128588 w 291"/>
                <a:gd name="T3" fmla="*/ 139700 h 249"/>
                <a:gd name="T4" fmla="*/ 122238 w 291"/>
                <a:gd name="T5" fmla="*/ 0 h 249"/>
                <a:gd name="T6" fmla="*/ 255588 w 291"/>
                <a:gd name="T7" fmla="*/ 80963 h 249"/>
                <a:gd name="T8" fmla="*/ 406400 w 291"/>
                <a:gd name="T9" fmla="*/ 30163 h 249"/>
                <a:gd name="T10" fmla="*/ 360363 w 291"/>
                <a:gd name="T11" fmla="*/ 165100 h 249"/>
                <a:gd name="T12" fmla="*/ 461963 w 291"/>
                <a:gd name="T13" fmla="*/ 274638 h 249"/>
                <a:gd name="T14" fmla="*/ 300038 w 291"/>
                <a:gd name="T15" fmla="*/ 279400 h 249"/>
                <a:gd name="T16" fmla="*/ 211138 w 291"/>
                <a:gd name="T17" fmla="*/ 395288 h 249"/>
                <a:gd name="T18" fmla="*/ 157163 w 291"/>
                <a:gd name="T19" fmla="*/ 263525 h 249"/>
                <a:gd name="T20" fmla="*/ 0 w 291"/>
                <a:gd name="T21" fmla="*/ 227013 h 249"/>
                <a:gd name="T22" fmla="*/ 0 w 291"/>
                <a:gd name="T23" fmla="*/ 227013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49"/>
                <a:gd name="T38" fmla="*/ 291 w 291"/>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49">
                  <a:moveTo>
                    <a:pt x="0" y="143"/>
                  </a:moveTo>
                  <a:lnTo>
                    <a:pt x="81" y="88"/>
                  </a:lnTo>
                  <a:lnTo>
                    <a:pt x="77" y="0"/>
                  </a:lnTo>
                  <a:lnTo>
                    <a:pt x="161" y="51"/>
                  </a:lnTo>
                  <a:lnTo>
                    <a:pt x="256" y="19"/>
                  </a:lnTo>
                  <a:lnTo>
                    <a:pt x="227" y="104"/>
                  </a:lnTo>
                  <a:lnTo>
                    <a:pt x="291" y="173"/>
                  </a:lnTo>
                  <a:lnTo>
                    <a:pt x="189" y="176"/>
                  </a:lnTo>
                  <a:lnTo>
                    <a:pt x="133" y="249"/>
                  </a:lnTo>
                  <a:lnTo>
                    <a:pt x="99" y="166"/>
                  </a:lnTo>
                  <a:lnTo>
                    <a:pt x="0" y="1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1" name="Freeform 71"/>
            <p:cNvSpPr>
              <a:spLocks/>
            </p:cNvSpPr>
            <p:nvPr/>
          </p:nvSpPr>
          <p:spPr bwMode="auto">
            <a:xfrm>
              <a:off x="6821488" y="3997326"/>
              <a:ext cx="200025" cy="298450"/>
            </a:xfrm>
            <a:custGeom>
              <a:avLst/>
              <a:gdLst>
                <a:gd name="T0" fmla="*/ 0 w 126"/>
                <a:gd name="T1" fmla="*/ 249238 h 188"/>
                <a:gd name="T2" fmla="*/ 173038 w 126"/>
                <a:gd name="T3" fmla="*/ 0 h 188"/>
                <a:gd name="T4" fmla="*/ 200025 w 126"/>
                <a:gd name="T5" fmla="*/ 36513 h 188"/>
                <a:gd name="T6" fmla="*/ 11113 w 126"/>
                <a:gd name="T7" fmla="*/ 298450 h 188"/>
                <a:gd name="T8" fmla="*/ 0 w 126"/>
                <a:gd name="T9" fmla="*/ 249238 h 188"/>
                <a:gd name="T10" fmla="*/ 0 w 126"/>
                <a:gd name="T11" fmla="*/ 249238 h 188"/>
                <a:gd name="T12" fmla="*/ 0 60000 65536"/>
                <a:gd name="T13" fmla="*/ 0 60000 65536"/>
                <a:gd name="T14" fmla="*/ 0 60000 65536"/>
                <a:gd name="T15" fmla="*/ 0 60000 65536"/>
                <a:gd name="T16" fmla="*/ 0 60000 65536"/>
                <a:gd name="T17" fmla="*/ 0 60000 65536"/>
                <a:gd name="T18" fmla="*/ 0 w 126"/>
                <a:gd name="T19" fmla="*/ 0 h 188"/>
                <a:gd name="T20" fmla="*/ 126 w 126"/>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26" h="188">
                  <a:moveTo>
                    <a:pt x="0" y="157"/>
                  </a:moveTo>
                  <a:lnTo>
                    <a:pt x="109" y="0"/>
                  </a:lnTo>
                  <a:lnTo>
                    <a:pt x="126" y="23"/>
                  </a:lnTo>
                  <a:lnTo>
                    <a:pt x="7" y="188"/>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2" name="Freeform 72"/>
            <p:cNvSpPr>
              <a:spLocks/>
            </p:cNvSpPr>
            <p:nvPr/>
          </p:nvSpPr>
          <p:spPr bwMode="auto">
            <a:xfrm>
              <a:off x="6910388" y="4146551"/>
              <a:ext cx="458788" cy="222250"/>
            </a:xfrm>
            <a:custGeom>
              <a:avLst/>
              <a:gdLst>
                <a:gd name="T0" fmla="*/ 0 w 289"/>
                <a:gd name="T1" fmla="*/ 209550 h 140"/>
                <a:gd name="T2" fmla="*/ 438150 w 289"/>
                <a:gd name="T3" fmla="*/ 0 h 140"/>
                <a:gd name="T4" fmla="*/ 458788 w 289"/>
                <a:gd name="T5" fmla="*/ 36513 h 140"/>
                <a:gd name="T6" fmla="*/ 38100 w 289"/>
                <a:gd name="T7" fmla="*/ 222250 h 140"/>
                <a:gd name="T8" fmla="*/ 0 w 289"/>
                <a:gd name="T9" fmla="*/ 209550 h 140"/>
                <a:gd name="T10" fmla="*/ 0 w 289"/>
                <a:gd name="T11" fmla="*/ 209550 h 140"/>
                <a:gd name="T12" fmla="*/ 0 60000 65536"/>
                <a:gd name="T13" fmla="*/ 0 60000 65536"/>
                <a:gd name="T14" fmla="*/ 0 60000 65536"/>
                <a:gd name="T15" fmla="*/ 0 60000 65536"/>
                <a:gd name="T16" fmla="*/ 0 60000 65536"/>
                <a:gd name="T17" fmla="*/ 0 60000 65536"/>
                <a:gd name="T18" fmla="*/ 0 w 289"/>
                <a:gd name="T19" fmla="*/ 0 h 140"/>
                <a:gd name="T20" fmla="*/ 289 w 2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89" h="140">
                  <a:moveTo>
                    <a:pt x="0" y="132"/>
                  </a:moveTo>
                  <a:lnTo>
                    <a:pt x="276" y="0"/>
                  </a:lnTo>
                  <a:lnTo>
                    <a:pt x="289" y="23"/>
                  </a:lnTo>
                  <a:lnTo>
                    <a:pt x="24" y="140"/>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3" name="Freeform 73"/>
            <p:cNvSpPr>
              <a:spLocks/>
            </p:cNvSpPr>
            <p:nvPr/>
          </p:nvSpPr>
          <p:spPr bwMode="auto">
            <a:xfrm>
              <a:off x="6926263" y="4532313"/>
              <a:ext cx="323850" cy="125413"/>
            </a:xfrm>
            <a:custGeom>
              <a:avLst/>
              <a:gdLst>
                <a:gd name="T0" fmla="*/ 0 w 204"/>
                <a:gd name="T1" fmla="*/ 0 h 79"/>
                <a:gd name="T2" fmla="*/ 323850 w 204"/>
                <a:gd name="T3" fmla="*/ 85725 h 79"/>
                <a:gd name="T4" fmla="*/ 250825 w 204"/>
                <a:gd name="T5" fmla="*/ 125413 h 79"/>
                <a:gd name="T6" fmla="*/ 0 w 204"/>
                <a:gd name="T7" fmla="*/ 0 h 79"/>
                <a:gd name="T8" fmla="*/ 0 w 204"/>
                <a:gd name="T9" fmla="*/ 0 h 79"/>
                <a:gd name="T10" fmla="*/ 0 60000 65536"/>
                <a:gd name="T11" fmla="*/ 0 60000 65536"/>
                <a:gd name="T12" fmla="*/ 0 60000 65536"/>
                <a:gd name="T13" fmla="*/ 0 60000 65536"/>
                <a:gd name="T14" fmla="*/ 0 60000 65536"/>
                <a:gd name="T15" fmla="*/ 0 w 204"/>
                <a:gd name="T16" fmla="*/ 0 h 79"/>
                <a:gd name="T17" fmla="*/ 204 w 204"/>
                <a:gd name="T18" fmla="*/ 79 h 79"/>
              </a:gdLst>
              <a:ahLst/>
              <a:cxnLst>
                <a:cxn ang="T10">
                  <a:pos x="T0" y="T1"/>
                </a:cxn>
                <a:cxn ang="T11">
                  <a:pos x="T2" y="T3"/>
                </a:cxn>
                <a:cxn ang="T12">
                  <a:pos x="T4" y="T5"/>
                </a:cxn>
                <a:cxn ang="T13">
                  <a:pos x="T6" y="T7"/>
                </a:cxn>
                <a:cxn ang="T14">
                  <a:pos x="T8" y="T9"/>
                </a:cxn>
              </a:cxnLst>
              <a:rect l="T15" t="T16" r="T17" b="T18"/>
              <a:pathLst>
                <a:path w="204" h="79">
                  <a:moveTo>
                    <a:pt x="0" y="0"/>
                  </a:moveTo>
                  <a:lnTo>
                    <a:pt x="204" y="54"/>
                  </a:lnTo>
                  <a:lnTo>
                    <a:pt x="158" y="7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674" name="Text Box 98"/>
          <p:cNvSpPr txBox="1">
            <a:spLocks noChangeArrowheads="1"/>
          </p:cNvSpPr>
          <p:nvPr/>
        </p:nvSpPr>
        <p:spPr bwMode="auto">
          <a:xfrm>
            <a:off x="1763713" y="4941888"/>
            <a:ext cx="43418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So let me run through this again sir......you hit the tree and a branch flew off and dented the rear of the car aswell as the front??????</a:t>
            </a:r>
          </a:p>
        </p:txBody>
      </p:sp>
      <p:pic>
        <p:nvPicPr>
          <p:cNvPr id="99" name="Picture 9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3715 0.00185 L 0.21285 0.00185 " pathEditMode="relative" rAng="0" ptsTypes="AA">
                                      <p:cBhvr>
                                        <p:cTn id="6" dur="2000" fill="hold"/>
                                        <p:tgtEl>
                                          <p:spTgt spid="28"/>
                                        </p:tgtEl>
                                        <p:attrNameLst>
                                          <p:attrName>ppt_x</p:attrName>
                                          <p:attrName>ppt_y</p:attrName>
                                        </p:attrNameLst>
                                      </p:cBhvr>
                                      <p:rCtr x="12500" y="0"/>
                                    </p:animMotion>
                                  </p:child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0"/>
                                          </p:stCondLst>
                                        </p:cTn>
                                        <p:tgtEl>
                                          <p:spTgt spid="95"/>
                                        </p:tgtEl>
                                        <p:attrNameLst>
                                          <p:attrName>style.visibility</p:attrName>
                                        </p:attrNameLst>
                                      </p:cBhvr>
                                      <p:to>
                                        <p:strVal val="visible"/>
                                      </p:to>
                                    </p:set>
                                  </p:childTnLst>
                                </p:cTn>
                              </p:par>
                            </p:childTnLst>
                          </p:cTn>
                        </p:par>
                        <p:par>
                          <p:cTn id="10" fill="hold" nodeType="afterGroup">
                            <p:stCondLst>
                              <p:cond delay="2000"/>
                            </p:stCondLst>
                            <p:childTnLst>
                              <p:par>
                                <p:cTn id="11" presetID="9" presetClass="entr" presetSubtype="0" fill="hold" grpId="0" nodeType="afterEffect">
                                  <p:stCondLst>
                                    <p:cond delay="1500"/>
                                  </p:stCondLst>
                                  <p:childTnLst>
                                    <p:set>
                                      <p:cBhvr>
                                        <p:cTn id="12" dur="1" fill="hold">
                                          <p:stCondLst>
                                            <p:cond delay="0"/>
                                          </p:stCondLst>
                                        </p:cTn>
                                        <p:tgtEl>
                                          <p:spTgt spid="24674"/>
                                        </p:tgtEl>
                                        <p:attrNameLst>
                                          <p:attrName>style.visibility</p:attrName>
                                        </p:attrNameLst>
                                      </p:cBhvr>
                                      <p:to>
                                        <p:strVal val="visible"/>
                                      </p:to>
                                    </p:set>
                                    <p:animEffect transition="in" filter="dissolve">
                                      <p:cBhvr>
                                        <p:cTn id="13" dur="500"/>
                                        <p:tgtEl>
                                          <p:spTgt spid="2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95288" y="620713"/>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a:latin typeface="Calibri" charset="0"/>
              </a:rPr>
              <a:t>Do you know someone who has paid cash to a builder to get the job cheaper, knowing they weren’t going to pay the full tax or VAT?  </a:t>
            </a:r>
          </a:p>
        </p:txBody>
      </p:sp>
      <p:pic>
        <p:nvPicPr>
          <p:cNvPr id="17411"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3492500" y="2636838"/>
            <a:ext cx="27781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6156325" y="2205038"/>
            <a:ext cx="27495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7"/>
          <p:cNvGrpSpPr>
            <a:grpSpLocks noChangeAspect="1"/>
          </p:cNvGrpSpPr>
          <p:nvPr>
            <p:custDataLst>
              <p:tags r:id="rId4"/>
            </p:custDataLst>
          </p:nvPr>
        </p:nvGrpSpPr>
        <p:grpSpPr bwMode="auto">
          <a:xfrm>
            <a:off x="0" y="1846263"/>
            <a:ext cx="3308350" cy="3074987"/>
            <a:chOff x="0" y="1163"/>
            <a:chExt cx="2084" cy="1937"/>
          </a:xfrm>
        </p:grpSpPr>
        <p:sp>
          <p:nvSpPr>
            <p:cNvPr id="17420" name="Freeform 11"/>
            <p:cNvSpPr>
              <a:spLocks/>
            </p:cNvSpPr>
            <p:nvPr/>
          </p:nvSpPr>
          <p:spPr bwMode="auto">
            <a:xfrm>
              <a:off x="341" y="2474"/>
              <a:ext cx="1743" cy="554"/>
            </a:xfrm>
            <a:custGeom>
              <a:avLst/>
              <a:gdLst>
                <a:gd name="T0" fmla="*/ 1248 w 1743"/>
                <a:gd name="T1" fmla="*/ 536 h 554"/>
                <a:gd name="T2" fmla="*/ 1481 w 1743"/>
                <a:gd name="T3" fmla="*/ 507 h 554"/>
                <a:gd name="T4" fmla="*/ 1628 w 1743"/>
                <a:gd name="T5" fmla="*/ 399 h 554"/>
                <a:gd name="T6" fmla="*/ 1639 w 1743"/>
                <a:gd name="T7" fmla="*/ 305 h 554"/>
                <a:gd name="T8" fmla="*/ 1611 w 1743"/>
                <a:gd name="T9" fmla="*/ 205 h 554"/>
                <a:gd name="T10" fmla="*/ 1676 w 1743"/>
                <a:gd name="T11" fmla="*/ 158 h 554"/>
                <a:gd name="T12" fmla="*/ 1743 w 1743"/>
                <a:gd name="T13" fmla="*/ 93 h 554"/>
                <a:gd name="T14" fmla="*/ 1657 w 1743"/>
                <a:gd name="T15" fmla="*/ 14 h 554"/>
                <a:gd name="T16" fmla="*/ 1531 w 1743"/>
                <a:gd name="T17" fmla="*/ 4 h 554"/>
                <a:gd name="T18" fmla="*/ 1413 w 1743"/>
                <a:gd name="T19" fmla="*/ 0 h 554"/>
                <a:gd name="T20" fmla="*/ 1373 w 1743"/>
                <a:gd name="T21" fmla="*/ 25 h 554"/>
                <a:gd name="T22" fmla="*/ 1413 w 1743"/>
                <a:gd name="T23" fmla="*/ 89 h 554"/>
                <a:gd name="T24" fmla="*/ 1312 w 1743"/>
                <a:gd name="T25" fmla="*/ 165 h 554"/>
                <a:gd name="T26" fmla="*/ 884 w 1743"/>
                <a:gd name="T27" fmla="*/ 367 h 554"/>
                <a:gd name="T28" fmla="*/ 241 w 1743"/>
                <a:gd name="T29" fmla="*/ 468 h 554"/>
                <a:gd name="T30" fmla="*/ 68 w 1743"/>
                <a:gd name="T31" fmla="*/ 323 h 554"/>
                <a:gd name="T32" fmla="*/ 29 w 1743"/>
                <a:gd name="T33" fmla="*/ 359 h 554"/>
                <a:gd name="T34" fmla="*/ 0 w 1743"/>
                <a:gd name="T35" fmla="*/ 410 h 554"/>
                <a:gd name="T36" fmla="*/ 94 w 1743"/>
                <a:gd name="T37" fmla="*/ 514 h 554"/>
                <a:gd name="T38" fmla="*/ 945 w 1743"/>
                <a:gd name="T39" fmla="*/ 554 h 554"/>
                <a:gd name="T40" fmla="*/ 1248 w 1743"/>
                <a:gd name="T41" fmla="*/ 536 h 554"/>
                <a:gd name="T42" fmla="*/ 1248 w 1743"/>
                <a:gd name="T43" fmla="*/ 536 h 5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3"/>
                <a:gd name="T67" fmla="*/ 0 h 554"/>
                <a:gd name="T68" fmla="*/ 1743 w 1743"/>
                <a:gd name="T69" fmla="*/ 554 h 5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3" h="554">
                  <a:moveTo>
                    <a:pt x="1248" y="536"/>
                  </a:moveTo>
                  <a:lnTo>
                    <a:pt x="1481" y="507"/>
                  </a:lnTo>
                  <a:lnTo>
                    <a:pt x="1628" y="399"/>
                  </a:lnTo>
                  <a:lnTo>
                    <a:pt x="1639" y="305"/>
                  </a:lnTo>
                  <a:lnTo>
                    <a:pt x="1611" y="205"/>
                  </a:lnTo>
                  <a:lnTo>
                    <a:pt x="1676" y="158"/>
                  </a:lnTo>
                  <a:lnTo>
                    <a:pt x="1743" y="93"/>
                  </a:lnTo>
                  <a:lnTo>
                    <a:pt x="1657" y="14"/>
                  </a:lnTo>
                  <a:lnTo>
                    <a:pt x="1531" y="4"/>
                  </a:lnTo>
                  <a:lnTo>
                    <a:pt x="1413" y="0"/>
                  </a:lnTo>
                  <a:lnTo>
                    <a:pt x="1373" y="25"/>
                  </a:lnTo>
                  <a:lnTo>
                    <a:pt x="1413" y="89"/>
                  </a:lnTo>
                  <a:lnTo>
                    <a:pt x="1312" y="165"/>
                  </a:lnTo>
                  <a:lnTo>
                    <a:pt x="884" y="367"/>
                  </a:lnTo>
                  <a:lnTo>
                    <a:pt x="241" y="468"/>
                  </a:lnTo>
                  <a:lnTo>
                    <a:pt x="68" y="323"/>
                  </a:lnTo>
                  <a:lnTo>
                    <a:pt x="29" y="359"/>
                  </a:lnTo>
                  <a:lnTo>
                    <a:pt x="0" y="410"/>
                  </a:lnTo>
                  <a:lnTo>
                    <a:pt x="94" y="514"/>
                  </a:lnTo>
                  <a:lnTo>
                    <a:pt x="945" y="554"/>
                  </a:lnTo>
                  <a:lnTo>
                    <a:pt x="1248" y="536"/>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2"/>
            <p:cNvSpPr>
              <a:spLocks/>
            </p:cNvSpPr>
            <p:nvPr/>
          </p:nvSpPr>
          <p:spPr bwMode="auto">
            <a:xfrm>
              <a:off x="46" y="1165"/>
              <a:ext cx="1603" cy="1906"/>
            </a:xfrm>
            <a:custGeom>
              <a:avLst/>
              <a:gdLst>
                <a:gd name="T0" fmla="*/ 0 w 1603"/>
                <a:gd name="T1" fmla="*/ 108 h 1906"/>
                <a:gd name="T2" fmla="*/ 256 w 1603"/>
                <a:gd name="T3" fmla="*/ 213 h 1906"/>
                <a:gd name="T4" fmla="*/ 403 w 1603"/>
                <a:gd name="T5" fmla="*/ 274 h 1906"/>
                <a:gd name="T6" fmla="*/ 381 w 1603"/>
                <a:gd name="T7" fmla="*/ 346 h 1906"/>
                <a:gd name="T8" fmla="*/ 428 w 1603"/>
                <a:gd name="T9" fmla="*/ 382 h 1906"/>
                <a:gd name="T10" fmla="*/ 424 w 1603"/>
                <a:gd name="T11" fmla="*/ 432 h 1906"/>
                <a:gd name="T12" fmla="*/ 474 w 1603"/>
                <a:gd name="T13" fmla="*/ 446 h 1906"/>
                <a:gd name="T14" fmla="*/ 565 w 1603"/>
                <a:gd name="T15" fmla="*/ 425 h 1906"/>
                <a:gd name="T16" fmla="*/ 654 w 1603"/>
                <a:gd name="T17" fmla="*/ 378 h 1906"/>
                <a:gd name="T18" fmla="*/ 712 w 1603"/>
                <a:gd name="T19" fmla="*/ 352 h 1906"/>
                <a:gd name="T20" fmla="*/ 680 w 1603"/>
                <a:gd name="T21" fmla="*/ 213 h 1906"/>
                <a:gd name="T22" fmla="*/ 647 w 1603"/>
                <a:gd name="T23" fmla="*/ 116 h 1906"/>
                <a:gd name="T24" fmla="*/ 698 w 1603"/>
                <a:gd name="T25" fmla="*/ 47 h 1906"/>
                <a:gd name="T26" fmla="*/ 802 w 1603"/>
                <a:gd name="T27" fmla="*/ 15 h 1906"/>
                <a:gd name="T28" fmla="*/ 928 w 1603"/>
                <a:gd name="T29" fmla="*/ 0 h 1906"/>
                <a:gd name="T30" fmla="*/ 1003 w 1603"/>
                <a:gd name="T31" fmla="*/ 18 h 1906"/>
                <a:gd name="T32" fmla="*/ 993 w 1603"/>
                <a:gd name="T33" fmla="*/ 58 h 1906"/>
                <a:gd name="T34" fmla="*/ 971 w 1603"/>
                <a:gd name="T35" fmla="*/ 137 h 1906"/>
                <a:gd name="T36" fmla="*/ 1211 w 1603"/>
                <a:gd name="T37" fmla="*/ 122 h 1906"/>
                <a:gd name="T38" fmla="*/ 1287 w 1603"/>
                <a:gd name="T39" fmla="*/ 144 h 1906"/>
                <a:gd name="T40" fmla="*/ 1330 w 1603"/>
                <a:gd name="T41" fmla="*/ 173 h 1906"/>
                <a:gd name="T42" fmla="*/ 1309 w 1603"/>
                <a:gd name="T43" fmla="*/ 231 h 1906"/>
                <a:gd name="T44" fmla="*/ 1290 w 1603"/>
                <a:gd name="T45" fmla="*/ 302 h 1906"/>
                <a:gd name="T46" fmla="*/ 1359 w 1603"/>
                <a:gd name="T47" fmla="*/ 288 h 1906"/>
                <a:gd name="T48" fmla="*/ 1413 w 1603"/>
                <a:gd name="T49" fmla="*/ 234 h 1906"/>
                <a:gd name="T50" fmla="*/ 1445 w 1603"/>
                <a:gd name="T51" fmla="*/ 231 h 1906"/>
                <a:gd name="T52" fmla="*/ 1445 w 1603"/>
                <a:gd name="T53" fmla="*/ 277 h 1906"/>
                <a:gd name="T54" fmla="*/ 1417 w 1603"/>
                <a:gd name="T55" fmla="*/ 342 h 1906"/>
                <a:gd name="T56" fmla="*/ 1351 w 1603"/>
                <a:gd name="T57" fmla="*/ 475 h 1906"/>
                <a:gd name="T58" fmla="*/ 1417 w 1603"/>
                <a:gd name="T59" fmla="*/ 518 h 1906"/>
                <a:gd name="T60" fmla="*/ 1420 w 1603"/>
                <a:gd name="T61" fmla="*/ 561 h 1906"/>
                <a:gd name="T62" fmla="*/ 1363 w 1603"/>
                <a:gd name="T63" fmla="*/ 636 h 1906"/>
                <a:gd name="T64" fmla="*/ 1395 w 1603"/>
                <a:gd name="T65" fmla="*/ 741 h 1906"/>
                <a:gd name="T66" fmla="*/ 1381 w 1603"/>
                <a:gd name="T67" fmla="*/ 795 h 1906"/>
                <a:gd name="T68" fmla="*/ 1334 w 1603"/>
                <a:gd name="T69" fmla="*/ 845 h 1906"/>
                <a:gd name="T70" fmla="*/ 1330 w 1603"/>
                <a:gd name="T71" fmla="*/ 932 h 1906"/>
                <a:gd name="T72" fmla="*/ 1387 w 1603"/>
                <a:gd name="T73" fmla="*/ 975 h 1906"/>
                <a:gd name="T74" fmla="*/ 1510 w 1603"/>
                <a:gd name="T75" fmla="*/ 1108 h 1906"/>
                <a:gd name="T76" fmla="*/ 1600 w 1603"/>
                <a:gd name="T77" fmla="*/ 1327 h 1906"/>
                <a:gd name="T78" fmla="*/ 1603 w 1603"/>
                <a:gd name="T79" fmla="*/ 1600 h 1906"/>
                <a:gd name="T80" fmla="*/ 1456 w 1603"/>
                <a:gd name="T81" fmla="*/ 1823 h 1906"/>
                <a:gd name="T82" fmla="*/ 763 w 1603"/>
                <a:gd name="T83" fmla="*/ 1906 h 1906"/>
                <a:gd name="T84" fmla="*/ 446 w 1603"/>
                <a:gd name="T85" fmla="*/ 1748 h 1906"/>
                <a:gd name="T86" fmla="*/ 356 w 1603"/>
                <a:gd name="T87" fmla="*/ 1532 h 1906"/>
                <a:gd name="T88" fmla="*/ 359 w 1603"/>
                <a:gd name="T89" fmla="*/ 1345 h 1906"/>
                <a:gd name="T90" fmla="*/ 432 w 1603"/>
                <a:gd name="T91" fmla="*/ 1287 h 1906"/>
                <a:gd name="T92" fmla="*/ 568 w 1603"/>
                <a:gd name="T93" fmla="*/ 1068 h 1906"/>
                <a:gd name="T94" fmla="*/ 636 w 1603"/>
                <a:gd name="T95" fmla="*/ 953 h 1906"/>
                <a:gd name="T96" fmla="*/ 680 w 1603"/>
                <a:gd name="T97" fmla="*/ 831 h 1906"/>
                <a:gd name="T98" fmla="*/ 439 w 1603"/>
                <a:gd name="T99" fmla="*/ 651 h 1906"/>
                <a:gd name="T100" fmla="*/ 201 w 1603"/>
                <a:gd name="T101" fmla="*/ 763 h 1906"/>
                <a:gd name="T102" fmla="*/ 43 w 1603"/>
                <a:gd name="T103" fmla="*/ 924 h 1906"/>
                <a:gd name="T104" fmla="*/ 47 w 1603"/>
                <a:gd name="T105" fmla="*/ 310 h 1906"/>
                <a:gd name="T106" fmla="*/ 7 w 1603"/>
                <a:gd name="T107" fmla="*/ 191 h 1906"/>
                <a:gd name="T108" fmla="*/ 0 w 1603"/>
                <a:gd name="T109" fmla="*/ 108 h 1906"/>
                <a:gd name="T110" fmla="*/ 0 w 1603"/>
                <a:gd name="T111" fmla="*/ 108 h 19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3"/>
                <a:gd name="T169" fmla="*/ 0 h 1906"/>
                <a:gd name="T170" fmla="*/ 1603 w 1603"/>
                <a:gd name="T171" fmla="*/ 1906 h 19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3" h="1906">
                  <a:moveTo>
                    <a:pt x="0" y="108"/>
                  </a:moveTo>
                  <a:lnTo>
                    <a:pt x="256" y="213"/>
                  </a:lnTo>
                  <a:lnTo>
                    <a:pt x="403" y="274"/>
                  </a:lnTo>
                  <a:lnTo>
                    <a:pt x="381" y="346"/>
                  </a:lnTo>
                  <a:lnTo>
                    <a:pt x="428" y="382"/>
                  </a:lnTo>
                  <a:lnTo>
                    <a:pt x="424" y="432"/>
                  </a:lnTo>
                  <a:lnTo>
                    <a:pt x="474" y="446"/>
                  </a:lnTo>
                  <a:lnTo>
                    <a:pt x="565" y="425"/>
                  </a:lnTo>
                  <a:lnTo>
                    <a:pt x="654" y="378"/>
                  </a:lnTo>
                  <a:lnTo>
                    <a:pt x="712" y="352"/>
                  </a:lnTo>
                  <a:lnTo>
                    <a:pt x="680" y="213"/>
                  </a:lnTo>
                  <a:lnTo>
                    <a:pt x="647" y="116"/>
                  </a:lnTo>
                  <a:lnTo>
                    <a:pt x="698" y="47"/>
                  </a:lnTo>
                  <a:lnTo>
                    <a:pt x="802" y="15"/>
                  </a:lnTo>
                  <a:lnTo>
                    <a:pt x="928" y="0"/>
                  </a:lnTo>
                  <a:lnTo>
                    <a:pt x="1003" y="18"/>
                  </a:lnTo>
                  <a:lnTo>
                    <a:pt x="993" y="58"/>
                  </a:lnTo>
                  <a:lnTo>
                    <a:pt x="971" y="137"/>
                  </a:lnTo>
                  <a:lnTo>
                    <a:pt x="1211" y="122"/>
                  </a:lnTo>
                  <a:lnTo>
                    <a:pt x="1287" y="144"/>
                  </a:lnTo>
                  <a:lnTo>
                    <a:pt x="1330" y="173"/>
                  </a:lnTo>
                  <a:lnTo>
                    <a:pt x="1309" y="231"/>
                  </a:lnTo>
                  <a:lnTo>
                    <a:pt x="1290" y="302"/>
                  </a:lnTo>
                  <a:lnTo>
                    <a:pt x="1359" y="288"/>
                  </a:lnTo>
                  <a:lnTo>
                    <a:pt x="1413" y="234"/>
                  </a:lnTo>
                  <a:lnTo>
                    <a:pt x="1445" y="231"/>
                  </a:lnTo>
                  <a:lnTo>
                    <a:pt x="1445" y="277"/>
                  </a:lnTo>
                  <a:lnTo>
                    <a:pt x="1417" y="342"/>
                  </a:lnTo>
                  <a:lnTo>
                    <a:pt x="1351" y="475"/>
                  </a:lnTo>
                  <a:lnTo>
                    <a:pt x="1417" y="518"/>
                  </a:lnTo>
                  <a:lnTo>
                    <a:pt x="1420" y="561"/>
                  </a:lnTo>
                  <a:lnTo>
                    <a:pt x="1363" y="636"/>
                  </a:lnTo>
                  <a:lnTo>
                    <a:pt x="1395" y="741"/>
                  </a:lnTo>
                  <a:lnTo>
                    <a:pt x="1381" y="795"/>
                  </a:lnTo>
                  <a:lnTo>
                    <a:pt x="1334" y="845"/>
                  </a:lnTo>
                  <a:lnTo>
                    <a:pt x="1330" y="932"/>
                  </a:lnTo>
                  <a:lnTo>
                    <a:pt x="1387" y="975"/>
                  </a:lnTo>
                  <a:lnTo>
                    <a:pt x="1510" y="1108"/>
                  </a:lnTo>
                  <a:lnTo>
                    <a:pt x="1600" y="1327"/>
                  </a:lnTo>
                  <a:lnTo>
                    <a:pt x="1603" y="1600"/>
                  </a:lnTo>
                  <a:lnTo>
                    <a:pt x="1456" y="1823"/>
                  </a:lnTo>
                  <a:lnTo>
                    <a:pt x="763" y="1906"/>
                  </a:lnTo>
                  <a:lnTo>
                    <a:pt x="446" y="1748"/>
                  </a:lnTo>
                  <a:lnTo>
                    <a:pt x="356" y="1532"/>
                  </a:lnTo>
                  <a:lnTo>
                    <a:pt x="359" y="1345"/>
                  </a:lnTo>
                  <a:lnTo>
                    <a:pt x="432" y="1287"/>
                  </a:lnTo>
                  <a:lnTo>
                    <a:pt x="568" y="1068"/>
                  </a:lnTo>
                  <a:lnTo>
                    <a:pt x="636" y="953"/>
                  </a:lnTo>
                  <a:lnTo>
                    <a:pt x="680" y="831"/>
                  </a:lnTo>
                  <a:lnTo>
                    <a:pt x="439" y="651"/>
                  </a:lnTo>
                  <a:lnTo>
                    <a:pt x="201" y="763"/>
                  </a:lnTo>
                  <a:lnTo>
                    <a:pt x="43" y="924"/>
                  </a:lnTo>
                  <a:lnTo>
                    <a:pt x="47" y="310"/>
                  </a:lnTo>
                  <a:lnTo>
                    <a:pt x="7" y="191"/>
                  </a:lnTo>
                  <a:lnTo>
                    <a:pt x="0"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 name="Freeform 13"/>
            <p:cNvSpPr>
              <a:spLocks/>
            </p:cNvSpPr>
            <p:nvPr/>
          </p:nvSpPr>
          <p:spPr bwMode="auto">
            <a:xfrm>
              <a:off x="697" y="1349"/>
              <a:ext cx="542" cy="259"/>
            </a:xfrm>
            <a:custGeom>
              <a:avLst/>
              <a:gdLst>
                <a:gd name="T0" fmla="*/ 25 w 542"/>
                <a:gd name="T1" fmla="*/ 0 h 259"/>
                <a:gd name="T2" fmla="*/ 93 w 542"/>
                <a:gd name="T3" fmla="*/ 35 h 259"/>
                <a:gd name="T4" fmla="*/ 233 w 542"/>
                <a:gd name="T5" fmla="*/ 65 h 259"/>
                <a:gd name="T6" fmla="*/ 348 w 542"/>
                <a:gd name="T7" fmla="*/ 47 h 259"/>
                <a:gd name="T8" fmla="*/ 431 w 542"/>
                <a:gd name="T9" fmla="*/ 33 h 259"/>
                <a:gd name="T10" fmla="*/ 496 w 542"/>
                <a:gd name="T11" fmla="*/ 21 h 259"/>
                <a:gd name="T12" fmla="*/ 542 w 542"/>
                <a:gd name="T13" fmla="*/ 21 h 259"/>
                <a:gd name="T14" fmla="*/ 503 w 542"/>
                <a:gd name="T15" fmla="*/ 50 h 259"/>
                <a:gd name="T16" fmla="*/ 453 w 542"/>
                <a:gd name="T17" fmla="*/ 75 h 259"/>
                <a:gd name="T18" fmla="*/ 474 w 542"/>
                <a:gd name="T19" fmla="*/ 111 h 259"/>
                <a:gd name="T20" fmla="*/ 463 w 542"/>
                <a:gd name="T21" fmla="*/ 184 h 259"/>
                <a:gd name="T22" fmla="*/ 445 w 542"/>
                <a:gd name="T23" fmla="*/ 259 h 259"/>
                <a:gd name="T24" fmla="*/ 377 w 542"/>
                <a:gd name="T25" fmla="*/ 255 h 259"/>
                <a:gd name="T26" fmla="*/ 302 w 542"/>
                <a:gd name="T27" fmla="*/ 230 h 259"/>
                <a:gd name="T28" fmla="*/ 187 w 542"/>
                <a:gd name="T29" fmla="*/ 168 h 259"/>
                <a:gd name="T30" fmla="*/ 108 w 542"/>
                <a:gd name="T31" fmla="*/ 158 h 259"/>
                <a:gd name="T32" fmla="*/ 61 w 542"/>
                <a:gd name="T33" fmla="*/ 168 h 259"/>
                <a:gd name="T34" fmla="*/ 18 w 542"/>
                <a:gd name="T35" fmla="*/ 97 h 259"/>
                <a:gd name="T36" fmla="*/ 0 w 542"/>
                <a:gd name="T37" fmla="*/ 11 h 259"/>
                <a:gd name="T38" fmla="*/ 25 w 542"/>
                <a:gd name="T39" fmla="*/ 0 h 259"/>
                <a:gd name="T40" fmla="*/ 25 w 542"/>
                <a:gd name="T41" fmla="*/ 0 h 2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2"/>
                <a:gd name="T64" fmla="*/ 0 h 259"/>
                <a:gd name="T65" fmla="*/ 542 w 542"/>
                <a:gd name="T66" fmla="*/ 259 h 2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2" h="259">
                  <a:moveTo>
                    <a:pt x="25" y="0"/>
                  </a:moveTo>
                  <a:lnTo>
                    <a:pt x="93" y="35"/>
                  </a:lnTo>
                  <a:lnTo>
                    <a:pt x="233" y="65"/>
                  </a:lnTo>
                  <a:lnTo>
                    <a:pt x="348" y="47"/>
                  </a:lnTo>
                  <a:lnTo>
                    <a:pt x="431" y="33"/>
                  </a:lnTo>
                  <a:lnTo>
                    <a:pt x="496" y="21"/>
                  </a:lnTo>
                  <a:lnTo>
                    <a:pt x="542" y="21"/>
                  </a:lnTo>
                  <a:lnTo>
                    <a:pt x="503" y="50"/>
                  </a:lnTo>
                  <a:lnTo>
                    <a:pt x="453" y="75"/>
                  </a:lnTo>
                  <a:lnTo>
                    <a:pt x="474" y="111"/>
                  </a:lnTo>
                  <a:lnTo>
                    <a:pt x="463" y="184"/>
                  </a:lnTo>
                  <a:lnTo>
                    <a:pt x="445" y="259"/>
                  </a:lnTo>
                  <a:lnTo>
                    <a:pt x="377" y="255"/>
                  </a:lnTo>
                  <a:lnTo>
                    <a:pt x="302" y="230"/>
                  </a:lnTo>
                  <a:lnTo>
                    <a:pt x="187" y="168"/>
                  </a:lnTo>
                  <a:lnTo>
                    <a:pt x="108" y="158"/>
                  </a:lnTo>
                  <a:lnTo>
                    <a:pt x="61" y="168"/>
                  </a:lnTo>
                  <a:lnTo>
                    <a:pt x="18" y="97"/>
                  </a:lnTo>
                  <a:lnTo>
                    <a:pt x="0" y="11"/>
                  </a:lnTo>
                  <a:lnTo>
                    <a:pt x="25"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14"/>
            <p:cNvSpPr>
              <a:spLocks/>
            </p:cNvSpPr>
            <p:nvPr/>
          </p:nvSpPr>
          <p:spPr bwMode="auto">
            <a:xfrm>
              <a:off x="1175" y="1471"/>
              <a:ext cx="302" cy="245"/>
            </a:xfrm>
            <a:custGeom>
              <a:avLst/>
              <a:gdLst>
                <a:gd name="T0" fmla="*/ 43 w 302"/>
                <a:gd name="T1" fmla="*/ 54 h 245"/>
                <a:gd name="T2" fmla="*/ 125 w 302"/>
                <a:gd name="T3" fmla="*/ 79 h 245"/>
                <a:gd name="T4" fmla="*/ 205 w 302"/>
                <a:gd name="T5" fmla="*/ 64 h 245"/>
                <a:gd name="T6" fmla="*/ 273 w 302"/>
                <a:gd name="T7" fmla="*/ 11 h 245"/>
                <a:gd name="T8" fmla="*/ 302 w 302"/>
                <a:gd name="T9" fmla="*/ 0 h 245"/>
                <a:gd name="T10" fmla="*/ 288 w 302"/>
                <a:gd name="T11" fmla="*/ 36 h 245"/>
                <a:gd name="T12" fmla="*/ 238 w 302"/>
                <a:gd name="T13" fmla="*/ 140 h 245"/>
                <a:gd name="T14" fmla="*/ 165 w 302"/>
                <a:gd name="T15" fmla="*/ 201 h 245"/>
                <a:gd name="T16" fmla="*/ 129 w 302"/>
                <a:gd name="T17" fmla="*/ 230 h 245"/>
                <a:gd name="T18" fmla="*/ 76 w 302"/>
                <a:gd name="T19" fmla="*/ 245 h 245"/>
                <a:gd name="T20" fmla="*/ 7 w 302"/>
                <a:gd name="T21" fmla="*/ 237 h 245"/>
                <a:gd name="T22" fmla="*/ 7 w 302"/>
                <a:gd name="T23" fmla="*/ 173 h 245"/>
                <a:gd name="T24" fmla="*/ 0 w 302"/>
                <a:gd name="T25" fmla="*/ 133 h 245"/>
                <a:gd name="T26" fmla="*/ 58 w 302"/>
                <a:gd name="T27" fmla="*/ 126 h 245"/>
                <a:gd name="T28" fmla="*/ 32 w 302"/>
                <a:gd name="T29" fmla="*/ 90 h 245"/>
                <a:gd name="T30" fmla="*/ 43 w 302"/>
                <a:gd name="T31" fmla="*/ 54 h 245"/>
                <a:gd name="T32" fmla="*/ 43 w 302"/>
                <a:gd name="T33" fmla="*/ 54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245"/>
                <a:gd name="T53" fmla="*/ 302 w 302"/>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245">
                  <a:moveTo>
                    <a:pt x="43" y="54"/>
                  </a:moveTo>
                  <a:lnTo>
                    <a:pt x="125" y="79"/>
                  </a:lnTo>
                  <a:lnTo>
                    <a:pt x="205" y="64"/>
                  </a:lnTo>
                  <a:lnTo>
                    <a:pt x="273" y="11"/>
                  </a:lnTo>
                  <a:lnTo>
                    <a:pt x="302" y="0"/>
                  </a:lnTo>
                  <a:lnTo>
                    <a:pt x="288" y="36"/>
                  </a:lnTo>
                  <a:lnTo>
                    <a:pt x="238" y="140"/>
                  </a:lnTo>
                  <a:lnTo>
                    <a:pt x="165" y="201"/>
                  </a:lnTo>
                  <a:lnTo>
                    <a:pt x="129" y="230"/>
                  </a:lnTo>
                  <a:lnTo>
                    <a:pt x="76" y="245"/>
                  </a:lnTo>
                  <a:lnTo>
                    <a:pt x="7" y="237"/>
                  </a:lnTo>
                  <a:lnTo>
                    <a:pt x="7" y="173"/>
                  </a:lnTo>
                  <a:lnTo>
                    <a:pt x="0" y="133"/>
                  </a:lnTo>
                  <a:lnTo>
                    <a:pt x="58" y="126"/>
                  </a:lnTo>
                  <a:lnTo>
                    <a:pt x="32" y="90"/>
                  </a:lnTo>
                  <a:lnTo>
                    <a:pt x="43" y="54"/>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15"/>
            <p:cNvSpPr>
              <a:spLocks/>
            </p:cNvSpPr>
            <p:nvPr/>
          </p:nvSpPr>
          <p:spPr bwMode="auto">
            <a:xfrm>
              <a:off x="456" y="1813"/>
              <a:ext cx="1201" cy="1236"/>
            </a:xfrm>
            <a:custGeom>
              <a:avLst/>
              <a:gdLst>
                <a:gd name="T0" fmla="*/ 413 w 1201"/>
                <a:gd name="T1" fmla="*/ 0 h 1236"/>
                <a:gd name="T2" fmla="*/ 338 w 1201"/>
                <a:gd name="T3" fmla="*/ 43 h 1236"/>
                <a:gd name="T4" fmla="*/ 274 w 1201"/>
                <a:gd name="T5" fmla="*/ 168 h 1236"/>
                <a:gd name="T6" fmla="*/ 302 w 1201"/>
                <a:gd name="T7" fmla="*/ 276 h 1236"/>
                <a:gd name="T8" fmla="*/ 266 w 1201"/>
                <a:gd name="T9" fmla="*/ 385 h 1236"/>
                <a:gd name="T10" fmla="*/ 169 w 1201"/>
                <a:gd name="T11" fmla="*/ 546 h 1236"/>
                <a:gd name="T12" fmla="*/ 115 w 1201"/>
                <a:gd name="T13" fmla="*/ 597 h 1236"/>
                <a:gd name="T14" fmla="*/ 115 w 1201"/>
                <a:gd name="T15" fmla="*/ 704 h 1236"/>
                <a:gd name="T16" fmla="*/ 58 w 1201"/>
                <a:gd name="T17" fmla="*/ 704 h 1236"/>
                <a:gd name="T18" fmla="*/ 7 w 1201"/>
                <a:gd name="T19" fmla="*/ 748 h 1236"/>
                <a:gd name="T20" fmla="*/ 0 w 1201"/>
                <a:gd name="T21" fmla="*/ 866 h 1236"/>
                <a:gd name="T22" fmla="*/ 50 w 1201"/>
                <a:gd name="T23" fmla="*/ 977 h 1236"/>
                <a:gd name="T24" fmla="*/ 58 w 1201"/>
                <a:gd name="T25" fmla="*/ 1078 h 1236"/>
                <a:gd name="T26" fmla="*/ 262 w 1201"/>
                <a:gd name="T27" fmla="*/ 1197 h 1236"/>
                <a:gd name="T28" fmla="*/ 701 w 1201"/>
                <a:gd name="T29" fmla="*/ 1236 h 1236"/>
                <a:gd name="T30" fmla="*/ 977 w 1201"/>
                <a:gd name="T31" fmla="*/ 1175 h 1236"/>
                <a:gd name="T32" fmla="*/ 1118 w 1201"/>
                <a:gd name="T33" fmla="*/ 1103 h 1236"/>
                <a:gd name="T34" fmla="*/ 1201 w 1201"/>
                <a:gd name="T35" fmla="*/ 981 h 1236"/>
                <a:gd name="T36" fmla="*/ 1169 w 1201"/>
                <a:gd name="T37" fmla="*/ 690 h 1236"/>
                <a:gd name="T38" fmla="*/ 1133 w 1201"/>
                <a:gd name="T39" fmla="*/ 690 h 1236"/>
                <a:gd name="T40" fmla="*/ 1089 w 1201"/>
                <a:gd name="T41" fmla="*/ 550 h 1236"/>
                <a:gd name="T42" fmla="*/ 1028 w 1201"/>
                <a:gd name="T43" fmla="*/ 445 h 1236"/>
                <a:gd name="T44" fmla="*/ 1015 w 1201"/>
                <a:gd name="T45" fmla="*/ 440 h 1236"/>
                <a:gd name="T46" fmla="*/ 984 w 1201"/>
                <a:gd name="T47" fmla="*/ 426 h 1236"/>
                <a:gd name="T48" fmla="*/ 938 w 1201"/>
                <a:gd name="T49" fmla="*/ 391 h 1236"/>
                <a:gd name="T50" fmla="*/ 944 w 1201"/>
                <a:gd name="T51" fmla="*/ 345 h 1236"/>
                <a:gd name="T52" fmla="*/ 953 w 1201"/>
                <a:gd name="T53" fmla="*/ 312 h 1236"/>
                <a:gd name="T54" fmla="*/ 920 w 1201"/>
                <a:gd name="T55" fmla="*/ 284 h 1236"/>
                <a:gd name="T56" fmla="*/ 413 w 1201"/>
                <a:gd name="T57" fmla="*/ 0 h 1236"/>
                <a:gd name="T58" fmla="*/ 413 w 1201"/>
                <a:gd name="T59" fmla="*/ 0 h 12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1"/>
                <a:gd name="T91" fmla="*/ 0 h 1236"/>
                <a:gd name="T92" fmla="*/ 1201 w 1201"/>
                <a:gd name="T93" fmla="*/ 1236 h 12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1" h="1236">
                  <a:moveTo>
                    <a:pt x="413" y="0"/>
                  </a:moveTo>
                  <a:lnTo>
                    <a:pt x="338" y="43"/>
                  </a:lnTo>
                  <a:lnTo>
                    <a:pt x="274" y="168"/>
                  </a:lnTo>
                  <a:lnTo>
                    <a:pt x="302" y="276"/>
                  </a:lnTo>
                  <a:lnTo>
                    <a:pt x="266" y="385"/>
                  </a:lnTo>
                  <a:lnTo>
                    <a:pt x="169" y="546"/>
                  </a:lnTo>
                  <a:lnTo>
                    <a:pt x="115" y="597"/>
                  </a:lnTo>
                  <a:lnTo>
                    <a:pt x="115" y="704"/>
                  </a:lnTo>
                  <a:lnTo>
                    <a:pt x="58" y="704"/>
                  </a:lnTo>
                  <a:lnTo>
                    <a:pt x="7" y="748"/>
                  </a:lnTo>
                  <a:lnTo>
                    <a:pt x="0" y="866"/>
                  </a:lnTo>
                  <a:lnTo>
                    <a:pt x="50" y="977"/>
                  </a:lnTo>
                  <a:lnTo>
                    <a:pt x="58" y="1078"/>
                  </a:lnTo>
                  <a:lnTo>
                    <a:pt x="262" y="1197"/>
                  </a:lnTo>
                  <a:lnTo>
                    <a:pt x="701" y="1236"/>
                  </a:lnTo>
                  <a:lnTo>
                    <a:pt x="977" y="1175"/>
                  </a:lnTo>
                  <a:lnTo>
                    <a:pt x="1118" y="1103"/>
                  </a:lnTo>
                  <a:lnTo>
                    <a:pt x="1201" y="981"/>
                  </a:lnTo>
                  <a:lnTo>
                    <a:pt x="1169" y="690"/>
                  </a:lnTo>
                  <a:lnTo>
                    <a:pt x="1133" y="690"/>
                  </a:lnTo>
                  <a:lnTo>
                    <a:pt x="1089" y="550"/>
                  </a:lnTo>
                  <a:lnTo>
                    <a:pt x="1028" y="445"/>
                  </a:lnTo>
                  <a:lnTo>
                    <a:pt x="1015" y="440"/>
                  </a:lnTo>
                  <a:lnTo>
                    <a:pt x="984" y="426"/>
                  </a:lnTo>
                  <a:lnTo>
                    <a:pt x="938" y="391"/>
                  </a:lnTo>
                  <a:lnTo>
                    <a:pt x="944" y="345"/>
                  </a:lnTo>
                  <a:lnTo>
                    <a:pt x="953" y="312"/>
                  </a:lnTo>
                  <a:lnTo>
                    <a:pt x="920" y="284"/>
                  </a:lnTo>
                  <a:lnTo>
                    <a:pt x="413"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5" name="Freeform 16"/>
            <p:cNvSpPr>
              <a:spLocks/>
            </p:cNvSpPr>
            <p:nvPr/>
          </p:nvSpPr>
          <p:spPr bwMode="auto">
            <a:xfrm>
              <a:off x="884" y="1378"/>
              <a:ext cx="337" cy="230"/>
            </a:xfrm>
            <a:custGeom>
              <a:avLst/>
              <a:gdLst>
                <a:gd name="T0" fmla="*/ 337 w 337"/>
                <a:gd name="T1" fmla="*/ 0 h 230"/>
                <a:gd name="T2" fmla="*/ 255 w 337"/>
                <a:gd name="T3" fmla="*/ 18 h 230"/>
                <a:gd name="T4" fmla="*/ 158 w 337"/>
                <a:gd name="T5" fmla="*/ 40 h 230"/>
                <a:gd name="T6" fmla="*/ 72 w 337"/>
                <a:gd name="T7" fmla="*/ 64 h 230"/>
                <a:gd name="T8" fmla="*/ 0 w 337"/>
                <a:gd name="T9" fmla="*/ 64 h 230"/>
                <a:gd name="T10" fmla="*/ 50 w 337"/>
                <a:gd name="T11" fmla="*/ 97 h 230"/>
                <a:gd name="T12" fmla="*/ 115 w 337"/>
                <a:gd name="T13" fmla="*/ 137 h 230"/>
                <a:gd name="T14" fmla="*/ 58 w 337"/>
                <a:gd name="T15" fmla="*/ 151 h 230"/>
                <a:gd name="T16" fmla="*/ 64 w 337"/>
                <a:gd name="T17" fmla="*/ 175 h 230"/>
                <a:gd name="T18" fmla="*/ 115 w 337"/>
                <a:gd name="T19" fmla="*/ 201 h 230"/>
                <a:gd name="T20" fmla="*/ 190 w 337"/>
                <a:gd name="T21" fmla="*/ 226 h 230"/>
                <a:gd name="T22" fmla="*/ 216 w 337"/>
                <a:gd name="T23" fmla="*/ 226 h 230"/>
                <a:gd name="T24" fmla="*/ 258 w 337"/>
                <a:gd name="T25" fmla="*/ 230 h 230"/>
                <a:gd name="T26" fmla="*/ 276 w 337"/>
                <a:gd name="T27" fmla="*/ 155 h 230"/>
                <a:gd name="T28" fmla="*/ 287 w 337"/>
                <a:gd name="T29" fmla="*/ 125 h 230"/>
                <a:gd name="T30" fmla="*/ 266 w 337"/>
                <a:gd name="T31" fmla="*/ 46 h 230"/>
                <a:gd name="T32" fmla="*/ 316 w 337"/>
                <a:gd name="T33" fmla="*/ 21 h 230"/>
                <a:gd name="T34" fmla="*/ 337 w 337"/>
                <a:gd name="T35" fmla="*/ 0 h 230"/>
                <a:gd name="T36" fmla="*/ 337 w 337"/>
                <a:gd name="T37" fmla="*/ 0 h 2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7"/>
                <a:gd name="T58" fmla="*/ 0 h 230"/>
                <a:gd name="T59" fmla="*/ 337 w 337"/>
                <a:gd name="T60" fmla="*/ 230 h 2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7" h="230">
                  <a:moveTo>
                    <a:pt x="337" y="0"/>
                  </a:moveTo>
                  <a:lnTo>
                    <a:pt x="255" y="18"/>
                  </a:lnTo>
                  <a:lnTo>
                    <a:pt x="158" y="40"/>
                  </a:lnTo>
                  <a:lnTo>
                    <a:pt x="72" y="64"/>
                  </a:lnTo>
                  <a:lnTo>
                    <a:pt x="0" y="64"/>
                  </a:lnTo>
                  <a:lnTo>
                    <a:pt x="50" y="97"/>
                  </a:lnTo>
                  <a:lnTo>
                    <a:pt x="115" y="137"/>
                  </a:lnTo>
                  <a:lnTo>
                    <a:pt x="58" y="151"/>
                  </a:lnTo>
                  <a:lnTo>
                    <a:pt x="64" y="175"/>
                  </a:lnTo>
                  <a:lnTo>
                    <a:pt x="115" y="201"/>
                  </a:lnTo>
                  <a:lnTo>
                    <a:pt x="190" y="226"/>
                  </a:lnTo>
                  <a:lnTo>
                    <a:pt x="216" y="226"/>
                  </a:lnTo>
                  <a:lnTo>
                    <a:pt x="258" y="230"/>
                  </a:lnTo>
                  <a:lnTo>
                    <a:pt x="276" y="155"/>
                  </a:lnTo>
                  <a:lnTo>
                    <a:pt x="287" y="125"/>
                  </a:lnTo>
                  <a:lnTo>
                    <a:pt x="266" y="46"/>
                  </a:lnTo>
                  <a:lnTo>
                    <a:pt x="316" y="21"/>
                  </a:lnTo>
                  <a:lnTo>
                    <a:pt x="337" y="0"/>
                  </a:lnTo>
                  <a:close/>
                </a:path>
              </a:pathLst>
            </a:custGeom>
            <a:solidFill>
              <a:srgbClr val="DAAC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17"/>
            <p:cNvSpPr>
              <a:spLocks/>
            </p:cNvSpPr>
            <p:nvPr/>
          </p:nvSpPr>
          <p:spPr bwMode="auto">
            <a:xfrm>
              <a:off x="1182" y="1517"/>
              <a:ext cx="237" cy="199"/>
            </a:xfrm>
            <a:custGeom>
              <a:avLst/>
              <a:gdLst>
                <a:gd name="T0" fmla="*/ 83 w 237"/>
                <a:gd name="T1" fmla="*/ 30 h 199"/>
                <a:gd name="T2" fmla="*/ 148 w 237"/>
                <a:gd name="T3" fmla="*/ 30 h 199"/>
                <a:gd name="T4" fmla="*/ 237 w 237"/>
                <a:gd name="T5" fmla="*/ 0 h 199"/>
                <a:gd name="T6" fmla="*/ 176 w 237"/>
                <a:gd name="T7" fmla="*/ 58 h 199"/>
                <a:gd name="T8" fmla="*/ 122 w 237"/>
                <a:gd name="T9" fmla="*/ 113 h 199"/>
                <a:gd name="T10" fmla="*/ 166 w 237"/>
                <a:gd name="T11" fmla="*/ 119 h 199"/>
                <a:gd name="T12" fmla="*/ 122 w 237"/>
                <a:gd name="T13" fmla="*/ 184 h 199"/>
                <a:gd name="T14" fmla="*/ 69 w 237"/>
                <a:gd name="T15" fmla="*/ 199 h 199"/>
                <a:gd name="T16" fmla="*/ 0 w 237"/>
                <a:gd name="T17" fmla="*/ 191 h 199"/>
                <a:gd name="T18" fmla="*/ 4 w 237"/>
                <a:gd name="T19" fmla="*/ 145 h 199"/>
                <a:gd name="T20" fmla="*/ 4 w 237"/>
                <a:gd name="T21" fmla="*/ 113 h 199"/>
                <a:gd name="T22" fmla="*/ 69 w 237"/>
                <a:gd name="T23" fmla="*/ 109 h 199"/>
                <a:gd name="T24" fmla="*/ 104 w 237"/>
                <a:gd name="T25" fmla="*/ 73 h 199"/>
                <a:gd name="T26" fmla="*/ 61 w 237"/>
                <a:gd name="T27" fmla="*/ 48 h 199"/>
                <a:gd name="T28" fmla="*/ 83 w 237"/>
                <a:gd name="T29" fmla="*/ 30 h 199"/>
                <a:gd name="T30" fmla="*/ 83 w 237"/>
                <a:gd name="T31" fmla="*/ 30 h 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7"/>
                <a:gd name="T49" fmla="*/ 0 h 199"/>
                <a:gd name="T50" fmla="*/ 237 w 237"/>
                <a:gd name="T51" fmla="*/ 199 h 1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7" h="199">
                  <a:moveTo>
                    <a:pt x="83" y="30"/>
                  </a:moveTo>
                  <a:lnTo>
                    <a:pt x="148" y="30"/>
                  </a:lnTo>
                  <a:lnTo>
                    <a:pt x="237" y="0"/>
                  </a:lnTo>
                  <a:lnTo>
                    <a:pt x="176" y="58"/>
                  </a:lnTo>
                  <a:lnTo>
                    <a:pt x="122" y="113"/>
                  </a:lnTo>
                  <a:lnTo>
                    <a:pt x="166" y="119"/>
                  </a:lnTo>
                  <a:lnTo>
                    <a:pt x="122" y="184"/>
                  </a:lnTo>
                  <a:lnTo>
                    <a:pt x="69" y="199"/>
                  </a:lnTo>
                  <a:lnTo>
                    <a:pt x="0" y="191"/>
                  </a:lnTo>
                  <a:lnTo>
                    <a:pt x="4" y="145"/>
                  </a:lnTo>
                  <a:lnTo>
                    <a:pt x="4" y="113"/>
                  </a:lnTo>
                  <a:lnTo>
                    <a:pt x="69" y="109"/>
                  </a:lnTo>
                  <a:lnTo>
                    <a:pt x="104" y="73"/>
                  </a:lnTo>
                  <a:lnTo>
                    <a:pt x="61" y="48"/>
                  </a:lnTo>
                  <a:lnTo>
                    <a:pt x="83" y="30"/>
                  </a:lnTo>
                  <a:close/>
                </a:path>
              </a:pathLst>
            </a:custGeom>
            <a:solidFill>
              <a:srgbClr val="DAAC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7" name="Freeform 18"/>
            <p:cNvSpPr>
              <a:spLocks/>
            </p:cNvSpPr>
            <p:nvPr/>
          </p:nvSpPr>
          <p:spPr bwMode="auto">
            <a:xfrm>
              <a:off x="726" y="1378"/>
              <a:ext cx="107" cy="139"/>
            </a:xfrm>
            <a:custGeom>
              <a:avLst/>
              <a:gdLst>
                <a:gd name="T0" fmla="*/ 0 w 107"/>
                <a:gd name="T1" fmla="*/ 0 h 139"/>
                <a:gd name="T2" fmla="*/ 61 w 107"/>
                <a:gd name="T3" fmla="*/ 40 h 139"/>
                <a:gd name="T4" fmla="*/ 107 w 107"/>
                <a:gd name="T5" fmla="*/ 75 h 139"/>
                <a:gd name="T6" fmla="*/ 57 w 107"/>
                <a:gd name="T7" fmla="*/ 86 h 139"/>
                <a:gd name="T8" fmla="*/ 79 w 107"/>
                <a:gd name="T9" fmla="*/ 129 h 139"/>
                <a:gd name="T10" fmla="*/ 32 w 107"/>
                <a:gd name="T11" fmla="*/ 139 h 139"/>
                <a:gd name="T12" fmla="*/ 0 w 107"/>
                <a:gd name="T13" fmla="*/ 54 h 139"/>
                <a:gd name="T14" fmla="*/ 0 w 107"/>
                <a:gd name="T15" fmla="*/ 0 h 139"/>
                <a:gd name="T16" fmla="*/ 0 w 107"/>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39"/>
                <a:gd name="T29" fmla="*/ 107 w 10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39">
                  <a:moveTo>
                    <a:pt x="0" y="0"/>
                  </a:moveTo>
                  <a:lnTo>
                    <a:pt x="61" y="40"/>
                  </a:lnTo>
                  <a:lnTo>
                    <a:pt x="107" y="75"/>
                  </a:lnTo>
                  <a:lnTo>
                    <a:pt x="57" y="86"/>
                  </a:lnTo>
                  <a:lnTo>
                    <a:pt x="79" y="129"/>
                  </a:lnTo>
                  <a:lnTo>
                    <a:pt x="32" y="139"/>
                  </a:lnTo>
                  <a:lnTo>
                    <a:pt x="0" y="54"/>
                  </a:lnTo>
                  <a:lnTo>
                    <a:pt x="0" y="0"/>
                  </a:lnTo>
                  <a:close/>
                </a:path>
              </a:pathLst>
            </a:custGeom>
            <a:solidFill>
              <a:srgbClr val="DAAC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19"/>
            <p:cNvSpPr>
              <a:spLocks/>
            </p:cNvSpPr>
            <p:nvPr/>
          </p:nvSpPr>
          <p:spPr bwMode="auto">
            <a:xfrm>
              <a:off x="726" y="1777"/>
              <a:ext cx="590" cy="510"/>
            </a:xfrm>
            <a:custGeom>
              <a:avLst/>
              <a:gdLst>
                <a:gd name="T0" fmla="*/ 0 w 590"/>
                <a:gd name="T1" fmla="*/ 219 h 510"/>
                <a:gd name="T2" fmla="*/ 43 w 590"/>
                <a:gd name="T3" fmla="*/ 252 h 510"/>
                <a:gd name="T4" fmla="*/ 75 w 590"/>
                <a:gd name="T5" fmla="*/ 161 h 510"/>
                <a:gd name="T6" fmla="*/ 140 w 590"/>
                <a:gd name="T7" fmla="*/ 320 h 510"/>
                <a:gd name="T8" fmla="*/ 208 w 590"/>
                <a:gd name="T9" fmla="*/ 345 h 510"/>
                <a:gd name="T10" fmla="*/ 244 w 590"/>
                <a:gd name="T11" fmla="*/ 395 h 510"/>
                <a:gd name="T12" fmla="*/ 298 w 590"/>
                <a:gd name="T13" fmla="*/ 439 h 510"/>
                <a:gd name="T14" fmla="*/ 237 w 590"/>
                <a:gd name="T15" fmla="*/ 456 h 510"/>
                <a:gd name="T16" fmla="*/ 103 w 590"/>
                <a:gd name="T17" fmla="*/ 403 h 510"/>
                <a:gd name="T18" fmla="*/ 158 w 590"/>
                <a:gd name="T19" fmla="*/ 474 h 510"/>
                <a:gd name="T20" fmla="*/ 230 w 590"/>
                <a:gd name="T21" fmla="*/ 496 h 510"/>
                <a:gd name="T22" fmla="*/ 380 w 590"/>
                <a:gd name="T23" fmla="*/ 510 h 510"/>
                <a:gd name="T24" fmla="*/ 474 w 590"/>
                <a:gd name="T25" fmla="*/ 492 h 510"/>
                <a:gd name="T26" fmla="*/ 571 w 590"/>
                <a:gd name="T27" fmla="*/ 439 h 510"/>
                <a:gd name="T28" fmla="*/ 564 w 590"/>
                <a:gd name="T29" fmla="*/ 377 h 510"/>
                <a:gd name="T30" fmla="*/ 590 w 590"/>
                <a:gd name="T31" fmla="*/ 348 h 510"/>
                <a:gd name="T32" fmla="*/ 348 w 590"/>
                <a:gd name="T33" fmla="*/ 302 h 510"/>
                <a:gd name="T34" fmla="*/ 168 w 590"/>
                <a:gd name="T35" fmla="*/ 43 h 510"/>
                <a:gd name="T36" fmla="*/ 64 w 590"/>
                <a:gd name="T37" fmla="*/ 0 h 510"/>
                <a:gd name="T38" fmla="*/ 18 w 590"/>
                <a:gd name="T39" fmla="*/ 50 h 510"/>
                <a:gd name="T40" fmla="*/ 0 w 590"/>
                <a:gd name="T41" fmla="*/ 219 h 510"/>
                <a:gd name="T42" fmla="*/ 0 w 590"/>
                <a:gd name="T43" fmla="*/ 219 h 5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0"/>
                <a:gd name="T67" fmla="*/ 0 h 510"/>
                <a:gd name="T68" fmla="*/ 590 w 590"/>
                <a:gd name="T69" fmla="*/ 510 h 5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0" h="510">
                  <a:moveTo>
                    <a:pt x="0" y="219"/>
                  </a:moveTo>
                  <a:lnTo>
                    <a:pt x="43" y="252"/>
                  </a:lnTo>
                  <a:lnTo>
                    <a:pt x="75" y="161"/>
                  </a:lnTo>
                  <a:lnTo>
                    <a:pt x="140" y="320"/>
                  </a:lnTo>
                  <a:lnTo>
                    <a:pt x="208" y="345"/>
                  </a:lnTo>
                  <a:lnTo>
                    <a:pt x="244" y="395"/>
                  </a:lnTo>
                  <a:lnTo>
                    <a:pt x="298" y="439"/>
                  </a:lnTo>
                  <a:lnTo>
                    <a:pt x="237" y="456"/>
                  </a:lnTo>
                  <a:lnTo>
                    <a:pt x="103" y="403"/>
                  </a:lnTo>
                  <a:lnTo>
                    <a:pt x="158" y="474"/>
                  </a:lnTo>
                  <a:lnTo>
                    <a:pt x="230" y="496"/>
                  </a:lnTo>
                  <a:lnTo>
                    <a:pt x="380" y="510"/>
                  </a:lnTo>
                  <a:lnTo>
                    <a:pt x="474" y="492"/>
                  </a:lnTo>
                  <a:lnTo>
                    <a:pt x="571" y="439"/>
                  </a:lnTo>
                  <a:lnTo>
                    <a:pt x="564" y="377"/>
                  </a:lnTo>
                  <a:lnTo>
                    <a:pt x="590" y="348"/>
                  </a:lnTo>
                  <a:lnTo>
                    <a:pt x="348" y="302"/>
                  </a:lnTo>
                  <a:lnTo>
                    <a:pt x="168" y="43"/>
                  </a:lnTo>
                  <a:lnTo>
                    <a:pt x="64" y="0"/>
                  </a:lnTo>
                  <a:lnTo>
                    <a:pt x="18" y="50"/>
                  </a:lnTo>
                  <a:lnTo>
                    <a:pt x="0" y="219"/>
                  </a:lnTo>
                  <a:close/>
                </a:path>
              </a:pathLst>
            </a:custGeom>
            <a:solidFill>
              <a:srgbClr val="DAAC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9" name="Freeform 20"/>
            <p:cNvSpPr>
              <a:spLocks/>
            </p:cNvSpPr>
            <p:nvPr/>
          </p:nvSpPr>
          <p:spPr bwMode="auto">
            <a:xfrm>
              <a:off x="520" y="2327"/>
              <a:ext cx="1071" cy="740"/>
            </a:xfrm>
            <a:custGeom>
              <a:avLst/>
              <a:gdLst>
                <a:gd name="T0" fmla="*/ 8 w 1071"/>
                <a:gd name="T1" fmla="*/ 367 h 740"/>
                <a:gd name="T2" fmla="*/ 55 w 1071"/>
                <a:gd name="T3" fmla="*/ 500 h 740"/>
                <a:gd name="T4" fmla="*/ 44 w 1071"/>
                <a:gd name="T5" fmla="*/ 553 h 740"/>
                <a:gd name="T6" fmla="*/ 0 w 1071"/>
                <a:gd name="T7" fmla="*/ 593 h 740"/>
                <a:gd name="T8" fmla="*/ 145 w 1071"/>
                <a:gd name="T9" fmla="*/ 669 h 740"/>
                <a:gd name="T10" fmla="*/ 214 w 1071"/>
                <a:gd name="T11" fmla="*/ 682 h 740"/>
                <a:gd name="T12" fmla="*/ 285 w 1071"/>
                <a:gd name="T13" fmla="*/ 694 h 740"/>
                <a:gd name="T14" fmla="*/ 367 w 1071"/>
                <a:gd name="T15" fmla="*/ 710 h 740"/>
                <a:gd name="T16" fmla="*/ 447 w 1071"/>
                <a:gd name="T17" fmla="*/ 724 h 740"/>
                <a:gd name="T18" fmla="*/ 518 w 1071"/>
                <a:gd name="T19" fmla="*/ 735 h 740"/>
                <a:gd name="T20" fmla="*/ 583 w 1071"/>
                <a:gd name="T21" fmla="*/ 740 h 740"/>
                <a:gd name="T22" fmla="*/ 592 w 1071"/>
                <a:gd name="T23" fmla="*/ 734 h 740"/>
                <a:gd name="T24" fmla="*/ 619 w 1071"/>
                <a:gd name="T25" fmla="*/ 727 h 740"/>
                <a:gd name="T26" fmla="*/ 704 w 1071"/>
                <a:gd name="T27" fmla="*/ 711 h 740"/>
                <a:gd name="T28" fmla="*/ 792 w 1071"/>
                <a:gd name="T29" fmla="*/ 699 h 740"/>
                <a:gd name="T30" fmla="*/ 831 w 1071"/>
                <a:gd name="T31" fmla="*/ 693 h 740"/>
                <a:gd name="T32" fmla="*/ 957 w 1071"/>
                <a:gd name="T33" fmla="*/ 639 h 740"/>
                <a:gd name="T34" fmla="*/ 990 w 1071"/>
                <a:gd name="T35" fmla="*/ 597 h 740"/>
                <a:gd name="T36" fmla="*/ 1054 w 1071"/>
                <a:gd name="T37" fmla="*/ 488 h 740"/>
                <a:gd name="T38" fmla="*/ 1071 w 1071"/>
                <a:gd name="T39" fmla="*/ 399 h 740"/>
                <a:gd name="T40" fmla="*/ 1071 w 1071"/>
                <a:gd name="T41" fmla="*/ 319 h 740"/>
                <a:gd name="T42" fmla="*/ 1008 w 1071"/>
                <a:gd name="T43" fmla="*/ 240 h 740"/>
                <a:gd name="T44" fmla="*/ 1039 w 1071"/>
                <a:gd name="T45" fmla="*/ 179 h 740"/>
                <a:gd name="T46" fmla="*/ 1008 w 1071"/>
                <a:gd name="T47" fmla="*/ 28 h 740"/>
                <a:gd name="T48" fmla="*/ 939 w 1071"/>
                <a:gd name="T49" fmla="*/ 0 h 740"/>
                <a:gd name="T50" fmla="*/ 925 w 1071"/>
                <a:gd name="T51" fmla="*/ 86 h 740"/>
                <a:gd name="T52" fmla="*/ 881 w 1071"/>
                <a:gd name="T53" fmla="*/ 183 h 740"/>
                <a:gd name="T54" fmla="*/ 792 w 1071"/>
                <a:gd name="T55" fmla="*/ 248 h 740"/>
                <a:gd name="T56" fmla="*/ 677 w 1071"/>
                <a:gd name="T57" fmla="*/ 273 h 740"/>
                <a:gd name="T58" fmla="*/ 748 w 1071"/>
                <a:gd name="T59" fmla="*/ 312 h 740"/>
                <a:gd name="T60" fmla="*/ 877 w 1071"/>
                <a:gd name="T61" fmla="*/ 316 h 740"/>
                <a:gd name="T62" fmla="*/ 953 w 1071"/>
                <a:gd name="T63" fmla="*/ 345 h 740"/>
                <a:gd name="T64" fmla="*/ 946 w 1071"/>
                <a:gd name="T65" fmla="*/ 402 h 740"/>
                <a:gd name="T66" fmla="*/ 856 w 1071"/>
                <a:gd name="T67" fmla="*/ 470 h 740"/>
                <a:gd name="T68" fmla="*/ 705 w 1071"/>
                <a:gd name="T69" fmla="*/ 514 h 740"/>
                <a:gd name="T70" fmla="*/ 637 w 1071"/>
                <a:gd name="T71" fmla="*/ 568 h 740"/>
                <a:gd name="T72" fmla="*/ 637 w 1071"/>
                <a:gd name="T73" fmla="*/ 615 h 740"/>
                <a:gd name="T74" fmla="*/ 504 w 1071"/>
                <a:gd name="T75" fmla="*/ 651 h 740"/>
                <a:gd name="T76" fmla="*/ 353 w 1071"/>
                <a:gd name="T77" fmla="*/ 633 h 740"/>
                <a:gd name="T78" fmla="*/ 188 w 1071"/>
                <a:gd name="T79" fmla="*/ 589 h 740"/>
                <a:gd name="T80" fmla="*/ 87 w 1071"/>
                <a:gd name="T81" fmla="*/ 485 h 740"/>
                <a:gd name="T82" fmla="*/ 8 w 1071"/>
                <a:gd name="T83" fmla="*/ 367 h 740"/>
                <a:gd name="T84" fmla="*/ 8 w 1071"/>
                <a:gd name="T85" fmla="*/ 367 h 7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1"/>
                <a:gd name="T130" fmla="*/ 0 h 740"/>
                <a:gd name="T131" fmla="*/ 1071 w 1071"/>
                <a:gd name="T132" fmla="*/ 740 h 7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1" h="740">
                  <a:moveTo>
                    <a:pt x="8" y="367"/>
                  </a:moveTo>
                  <a:lnTo>
                    <a:pt x="55" y="500"/>
                  </a:lnTo>
                  <a:lnTo>
                    <a:pt x="44" y="553"/>
                  </a:lnTo>
                  <a:lnTo>
                    <a:pt x="0" y="593"/>
                  </a:lnTo>
                  <a:lnTo>
                    <a:pt x="145" y="669"/>
                  </a:lnTo>
                  <a:lnTo>
                    <a:pt x="214" y="682"/>
                  </a:lnTo>
                  <a:lnTo>
                    <a:pt x="285" y="694"/>
                  </a:lnTo>
                  <a:lnTo>
                    <a:pt x="367" y="710"/>
                  </a:lnTo>
                  <a:lnTo>
                    <a:pt x="447" y="724"/>
                  </a:lnTo>
                  <a:lnTo>
                    <a:pt x="518" y="735"/>
                  </a:lnTo>
                  <a:lnTo>
                    <a:pt x="583" y="740"/>
                  </a:lnTo>
                  <a:lnTo>
                    <a:pt x="592" y="734"/>
                  </a:lnTo>
                  <a:lnTo>
                    <a:pt x="619" y="727"/>
                  </a:lnTo>
                  <a:lnTo>
                    <a:pt x="704" y="711"/>
                  </a:lnTo>
                  <a:lnTo>
                    <a:pt x="792" y="699"/>
                  </a:lnTo>
                  <a:lnTo>
                    <a:pt x="831" y="693"/>
                  </a:lnTo>
                  <a:lnTo>
                    <a:pt x="957" y="639"/>
                  </a:lnTo>
                  <a:lnTo>
                    <a:pt x="990" y="597"/>
                  </a:lnTo>
                  <a:lnTo>
                    <a:pt x="1054" y="488"/>
                  </a:lnTo>
                  <a:lnTo>
                    <a:pt x="1071" y="399"/>
                  </a:lnTo>
                  <a:lnTo>
                    <a:pt x="1071" y="319"/>
                  </a:lnTo>
                  <a:lnTo>
                    <a:pt x="1008" y="240"/>
                  </a:lnTo>
                  <a:lnTo>
                    <a:pt x="1039" y="179"/>
                  </a:lnTo>
                  <a:lnTo>
                    <a:pt x="1008" y="28"/>
                  </a:lnTo>
                  <a:lnTo>
                    <a:pt x="939" y="0"/>
                  </a:lnTo>
                  <a:lnTo>
                    <a:pt x="925" y="86"/>
                  </a:lnTo>
                  <a:lnTo>
                    <a:pt x="881" y="183"/>
                  </a:lnTo>
                  <a:lnTo>
                    <a:pt x="792" y="248"/>
                  </a:lnTo>
                  <a:lnTo>
                    <a:pt x="677" y="273"/>
                  </a:lnTo>
                  <a:lnTo>
                    <a:pt x="748" y="312"/>
                  </a:lnTo>
                  <a:lnTo>
                    <a:pt x="877" y="316"/>
                  </a:lnTo>
                  <a:lnTo>
                    <a:pt x="953" y="345"/>
                  </a:lnTo>
                  <a:lnTo>
                    <a:pt x="946" y="402"/>
                  </a:lnTo>
                  <a:lnTo>
                    <a:pt x="856" y="470"/>
                  </a:lnTo>
                  <a:lnTo>
                    <a:pt x="705" y="514"/>
                  </a:lnTo>
                  <a:lnTo>
                    <a:pt x="637" y="568"/>
                  </a:lnTo>
                  <a:lnTo>
                    <a:pt x="637" y="615"/>
                  </a:lnTo>
                  <a:lnTo>
                    <a:pt x="504" y="651"/>
                  </a:lnTo>
                  <a:lnTo>
                    <a:pt x="353" y="633"/>
                  </a:lnTo>
                  <a:lnTo>
                    <a:pt x="188" y="589"/>
                  </a:lnTo>
                  <a:lnTo>
                    <a:pt x="87" y="485"/>
                  </a:lnTo>
                  <a:lnTo>
                    <a:pt x="8" y="367"/>
                  </a:lnTo>
                  <a:close/>
                </a:path>
              </a:pathLst>
            </a:custGeom>
            <a:solidFill>
              <a:srgbClr val="DAAC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0" name="Freeform 21"/>
            <p:cNvSpPr>
              <a:spLocks/>
            </p:cNvSpPr>
            <p:nvPr/>
          </p:nvSpPr>
          <p:spPr bwMode="auto">
            <a:xfrm>
              <a:off x="748" y="1201"/>
              <a:ext cx="269" cy="116"/>
            </a:xfrm>
            <a:custGeom>
              <a:avLst/>
              <a:gdLst>
                <a:gd name="T0" fmla="*/ 269 w 269"/>
                <a:gd name="T1" fmla="*/ 101 h 116"/>
                <a:gd name="T2" fmla="*/ 269 w 269"/>
                <a:gd name="T3" fmla="*/ 29 h 116"/>
                <a:gd name="T4" fmla="*/ 218 w 269"/>
                <a:gd name="T5" fmla="*/ 0 h 116"/>
                <a:gd name="T6" fmla="*/ 107 w 269"/>
                <a:gd name="T7" fmla="*/ 22 h 116"/>
                <a:gd name="T8" fmla="*/ 21 w 269"/>
                <a:gd name="T9" fmla="*/ 58 h 116"/>
                <a:gd name="T10" fmla="*/ 0 w 269"/>
                <a:gd name="T11" fmla="*/ 86 h 116"/>
                <a:gd name="T12" fmla="*/ 24 w 269"/>
                <a:gd name="T13" fmla="*/ 116 h 116"/>
                <a:gd name="T14" fmla="*/ 114 w 269"/>
                <a:gd name="T15" fmla="*/ 116 h 116"/>
                <a:gd name="T16" fmla="*/ 178 w 269"/>
                <a:gd name="T17" fmla="*/ 108 h 116"/>
                <a:gd name="T18" fmla="*/ 269 w 269"/>
                <a:gd name="T19" fmla="*/ 101 h 116"/>
                <a:gd name="T20" fmla="*/ 269 w 269"/>
                <a:gd name="T21" fmla="*/ 101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9"/>
                <a:gd name="T34" fmla="*/ 0 h 116"/>
                <a:gd name="T35" fmla="*/ 269 w 269"/>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9" h="116">
                  <a:moveTo>
                    <a:pt x="269" y="101"/>
                  </a:moveTo>
                  <a:lnTo>
                    <a:pt x="269" y="29"/>
                  </a:lnTo>
                  <a:lnTo>
                    <a:pt x="218" y="0"/>
                  </a:lnTo>
                  <a:lnTo>
                    <a:pt x="107" y="22"/>
                  </a:lnTo>
                  <a:lnTo>
                    <a:pt x="21" y="58"/>
                  </a:lnTo>
                  <a:lnTo>
                    <a:pt x="0" y="86"/>
                  </a:lnTo>
                  <a:lnTo>
                    <a:pt x="24" y="116"/>
                  </a:lnTo>
                  <a:lnTo>
                    <a:pt x="114" y="116"/>
                  </a:lnTo>
                  <a:lnTo>
                    <a:pt x="178" y="108"/>
                  </a:lnTo>
                  <a:lnTo>
                    <a:pt x="269" y="101"/>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22"/>
            <p:cNvSpPr>
              <a:spLocks/>
            </p:cNvSpPr>
            <p:nvPr/>
          </p:nvSpPr>
          <p:spPr bwMode="auto">
            <a:xfrm>
              <a:off x="1239" y="1370"/>
              <a:ext cx="123" cy="133"/>
            </a:xfrm>
            <a:custGeom>
              <a:avLst/>
              <a:gdLst>
                <a:gd name="T0" fmla="*/ 0 w 123"/>
                <a:gd name="T1" fmla="*/ 108 h 133"/>
                <a:gd name="T2" fmla="*/ 22 w 123"/>
                <a:gd name="T3" fmla="*/ 80 h 133"/>
                <a:gd name="T4" fmla="*/ 61 w 123"/>
                <a:gd name="T5" fmla="*/ 62 h 133"/>
                <a:gd name="T6" fmla="*/ 123 w 123"/>
                <a:gd name="T7" fmla="*/ 0 h 133"/>
                <a:gd name="T8" fmla="*/ 94 w 123"/>
                <a:gd name="T9" fmla="*/ 69 h 133"/>
                <a:gd name="T10" fmla="*/ 87 w 123"/>
                <a:gd name="T11" fmla="*/ 115 h 133"/>
                <a:gd name="T12" fmla="*/ 26 w 123"/>
                <a:gd name="T13" fmla="*/ 133 h 133"/>
                <a:gd name="T14" fmla="*/ 0 w 123"/>
                <a:gd name="T15" fmla="*/ 108 h 133"/>
                <a:gd name="T16" fmla="*/ 0 w 123"/>
                <a:gd name="T17" fmla="*/ 108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33"/>
                <a:gd name="T29" fmla="*/ 123 w 123"/>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33">
                  <a:moveTo>
                    <a:pt x="0" y="108"/>
                  </a:moveTo>
                  <a:lnTo>
                    <a:pt x="22" y="80"/>
                  </a:lnTo>
                  <a:lnTo>
                    <a:pt x="61" y="62"/>
                  </a:lnTo>
                  <a:lnTo>
                    <a:pt x="123" y="0"/>
                  </a:lnTo>
                  <a:lnTo>
                    <a:pt x="94" y="69"/>
                  </a:lnTo>
                  <a:lnTo>
                    <a:pt x="87" y="115"/>
                  </a:lnTo>
                  <a:lnTo>
                    <a:pt x="26" y="133"/>
                  </a:lnTo>
                  <a:lnTo>
                    <a:pt x="0" y="108"/>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2" name="Freeform 23"/>
            <p:cNvSpPr>
              <a:spLocks/>
            </p:cNvSpPr>
            <p:nvPr/>
          </p:nvSpPr>
          <p:spPr bwMode="auto">
            <a:xfrm>
              <a:off x="395" y="1565"/>
              <a:ext cx="1046" cy="625"/>
            </a:xfrm>
            <a:custGeom>
              <a:avLst/>
              <a:gdLst>
                <a:gd name="T0" fmla="*/ 68 w 1046"/>
                <a:gd name="T1" fmla="*/ 61 h 625"/>
                <a:gd name="T2" fmla="*/ 180 w 1046"/>
                <a:gd name="T3" fmla="*/ 83 h 625"/>
                <a:gd name="T4" fmla="*/ 230 w 1046"/>
                <a:gd name="T5" fmla="*/ 65 h 625"/>
                <a:gd name="T6" fmla="*/ 284 w 1046"/>
                <a:gd name="T7" fmla="*/ 103 h 625"/>
                <a:gd name="T8" fmla="*/ 295 w 1046"/>
                <a:gd name="T9" fmla="*/ 35 h 625"/>
                <a:gd name="T10" fmla="*/ 345 w 1046"/>
                <a:gd name="T11" fmla="*/ 3 h 625"/>
                <a:gd name="T12" fmla="*/ 416 w 1046"/>
                <a:gd name="T13" fmla="*/ 0 h 625"/>
                <a:gd name="T14" fmla="*/ 424 w 1046"/>
                <a:gd name="T15" fmla="*/ 35 h 625"/>
                <a:gd name="T16" fmla="*/ 496 w 1046"/>
                <a:gd name="T17" fmla="*/ 25 h 625"/>
                <a:gd name="T18" fmla="*/ 550 w 1046"/>
                <a:gd name="T19" fmla="*/ 43 h 625"/>
                <a:gd name="T20" fmla="*/ 571 w 1046"/>
                <a:gd name="T21" fmla="*/ 85 h 625"/>
                <a:gd name="T22" fmla="*/ 647 w 1046"/>
                <a:gd name="T23" fmla="*/ 79 h 625"/>
                <a:gd name="T24" fmla="*/ 647 w 1046"/>
                <a:gd name="T25" fmla="*/ 122 h 625"/>
                <a:gd name="T26" fmla="*/ 701 w 1046"/>
                <a:gd name="T27" fmla="*/ 125 h 625"/>
                <a:gd name="T28" fmla="*/ 744 w 1046"/>
                <a:gd name="T29" fmla="*/ 103 h 625"/>
                <a:gd name="T30" fmla="*/ 765 w 1046"/>
                <a:gd name="T31" fmla="*/ 125 h 625"/>
                <a:gd name="T32" fmla="*/ 759 w 1046"/>
                <a:gd name="T33" fmla="*/ 168 h 625"/>
                <a:gd name="T34" fmla="*/ 805 w 1046"/>
                <a:gd name="T35" fmla="*/ 143 h 625"/>
                <a:gd name="T36" fmla="*/ 895 w 1046"/>
                <a:gd name="T37" fmla="*/ 140 h 625"/>
                <a:gd name="T38" fmla="*/ 963 w 1046"/>
                <a:gd name="T39" fmla="*/ 101 h 625"/>
                <a:gd name="T40" fmla="*/ 1010 w 1046"/>
                <a:gd name="T41" fmla="*/ 125 h 625"/>
                <a:gd name="T42" fmla="*/ 956 w 1046"/>
                <a:gd name="T43" fmla="*/ 176 h 625"/>
                <a:gd name="T44" fmla="*/ 970 w 1046"/>
                <a:gd name="T45" fmla="*/ 194 h 625"/>
                <a:gd name="T46" fmla="*/ 1024 w 1046"/>
                <a:gd name="T47" fmla="*/ 218 h 625"/>
                <a:gd name="T48" fmla="*/ 1010 w 1046"/>
                <a:gd name="T49" fmla="*/ 287 h 625"/>
                <a:gd name="T50" fmla="*/ 1046 w 1046"/>
                <a:gd name="T51" fmla="*/ 341 h 625"/>
                <a:gd name="T52" fmla="*/ 1038 w 1046"/>
                <a:gd name="T53" fmla="*/ 381 h 625"/>
                <a:gd name="T54" fmla="*/ 985 w 1046"/>
                <a:gd name="T55" fmla="*/ 445 h 625"/>
                <a:gd name="T56" fmla="*/ 978 w 1046"/>
                <a:gd name="T57" fmla="*/ 514 h 625"/>
                <a:gd name="T58" fmla="*/ 921 w 1046"/>
                <a:gd name="T59" fmla="*/ 560 h 625"/>
                <a:gd name="T60" fmla="*/ 823 w 1046"/>
                <a:gd name="T61" fmla="*/ 625 h 625"/>
                <a:gd name="T62" fmla="*/ 719 w 1046"/>
                <a:gd name="T63" fmla="*/ 621 h 625"/>
                <a:gd name="T64" fmla="*/ 626 w 1046"/>
                <a:gd name="T65" fmla="*/ 575 h 625"/>
                <a:gd name="T66" fmla="*/ 618 w 1046"/>
                <a:gd name="T67" fmla="*/ 535 h 625"/>
                <a:gd name="T68" fmla="*/ 521 w 1046"/>
                <a:gd name="T69" fmla="*/ 466 h 625"/>
                <a:gd name="T70" fmla="*/ 485 w 1046"/>
                <a:gd name="T71" fmla="*/ 399 h 625"/>
                <a:gd name="T72" fmla="*/ 489 w 1046"/>
                <a:gd name="T73" fmla="*/ 301 h 625"/>
                <a:gd name="T74" fmla="*/ 474 w 1046"/>
                <a:gd name="T75" fmla="*/ 266 h 625"/>
                <a:gd name="T76" fmla="*/ 399 w 1046"/>
                <a:gd name="T77" fmla="*/ 291 h 625"/>
                <a:gd name="T78" fmla="*/ 374 w 1046"/>
                <a:gd name="T79" fmla="*/ 298 h 625"/>
                <a:gd name="T80" fmla="*/ 335 w 1046"/>
                <a:gd name="T81" fmla="*/ 416 h 625"/>
                <a:gd name="T82" fmla="*/ 298 w 1046"/>
                <a:gd name="T83" fmla="*/ 456 h 625"/>
                <a:gd name="T84" fmla="*/ 255 w 1046"/>
                <a:gd name="T85" fmla="*/ 456 h 625"/>
                <a:gd name="T86" fmla="*/ 147 w 1046"/>
                <a:gd name="T87" fmla="*/ 351 h 625"/>
                <a:gd name="T88" fmla="*/ 93 w 1046"/>
                <a:gd name="T89" fmla="*/ 337 h 625"/>
                <a:gd name="T90" fmla="*/ 0 w 1046"/>
                <a:gd name="T91" fmla="*/ 345 h 625"/>
                <a:gd name="T92" fmla="*/ 14 w 1046"/>
                <a:gd name="T93" fmla="*/ 165 h 625"/>
                <a:gd name="T94" fmla="*/ 68 w 1046"/>
                <a:gd name="T95" fmla="*/ 61 h 625"/>
                <a:gd name="T96" fmla="*/ 68 w 1046"/>
                <a:gd name="T97" fmla="*/ 61 h 6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6"/>
                <a:gd name="T148" fmla="*/ 0 h 625"/>
                <a:gd name="T149" fmla="*/ 1046 w 1046"/>
                <a:gd name="T150" fmla="*/ 625 h 6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6" h="625">
                  <a:moveTo>
                    <a:pt x="68" y="61"/>
                  </a:moveTo>
                  <a:lnTo>
                    <a:pt x="180" y="83"/>
                  </a:lnTo>
                  <a:lnTo>
                    <a:pt x="230" y="65"/>
                  </a:lnTo>
                  <a:lnTo>
                    <a:pt x="284" y="103"/>
                  </a:lnTo>
                  <a:lnTo>
                    <a:pt x="295" y="35"/>
                  </a:lnTo>
                  <a:lnTo>
                    <a:pt x="345" y="3"/>
                  </a:lnTo>
                  <a:lnTo>
                    <a:pt x="416" y="0"/>
                  </a:lnTo>
                  <a:lnTo>
                    <a:pt x="424" y="35"/>
                  </a:lnTo>
                  <a:lnTo>
                    <a:pt x="496" y="25"/>
                  </a:lnTo>
                  <a:lnTo>
                    <a:pt x="550" y="43"/>
                  </a:lnTo>
                  <a:lnTo>
                    <a:pt x="571" y="85"/>
                  </a:lnTo>
                  <a:lnTo>
                    <a:pt x="647" y="79"/>
                  </a:lnTo>
                  <a:lnTo>
                    <a:pt x="647" y="122"/>
                  </a:lnTo>
                  <a:lnTo>
                    <a:pt x="701" y="125"/>
                  </a:lnTo>
                  <a:lnTo>
                    <a:pt x="744" y="103"/>
                  </a:lnTo>
                  <a:lnTo>
                    <a:pt x="765" y="125"/>
                  </a:lnTo>
                  <a:lnTo>
                    <a:pt x="759" y="168"/>
                  </a:lnTo>
                  <a:lnTo>
                    <a:pt x="805" y="143"/>
                  </a:lnTo>
                  <a:lnTo>
                    <a:pt x="895" y="140"/>
                  </a:lnTo>
                  <a:lnTo>
                    <a:pt x="963" y="101"/>
                  </a:lnTo>
                  <a:lnTo>
                    <a:pt x="1010" y="125"/>
                  </a:lnTo>
                  <a:lnTo>
                    <a:pt x="956" y="176"/>
                  </a:lnTo>
                  <a:lnTo>
                    <a:pt x="970" y="194"/>
                  </a:lnTo>
                  <a:lnTo>
                    <a:pt x="1024" y="218"/>
                  </a:lnTo>
                  <a:lnTo>
                    <a:pt x="1010" y="287"/>
                  </a:lnTo>
                  <a:lnTo>
                    <a:pt x="1046" y="341"/>
                  </a:lnTo>
                  <a:lnTo>
                    <a:pt x="1038" y="381"/>
                  </a:lnTo>
                  <a:lnTo>
                    <a:pt x="985" y="445"/>
                  </a:lnTo>
                  <a:lnTo>
                    <a:pt x="978" y="514"/>
                  </a:lnTo>
                  <a:lnTo>
                    <a:pt x="921" y="560"/>
                  </a:lnTo>
                  <a:lnTo>
                    <a:pt x="823" y="625"/>
                  </a:lnTo>
                  <a:lnTo>
                    <a:pt x="719" y="621"/>
                  </a:lnTo>
                  <a:lnTo>
                    <a:pt x="626" y="575"/>
                  </a:lnTo>
                  <a:lnTo>
                    <a:pt x="618" y="535"/>
                  </a:lnTo>
                  <a:lnTo>
                    <a:pt x="521" y="466"/>
                  </a:lnTo>
                  <a:lnTo>
                    <a:pt x="485" y="399"/>
                  </a:lnTo>
                  <a:lnTo>
                    <a:pt x="489" y="301"/>
                  </a:lnTo>
                  <a:lnTo>
                    <a:pt x="474" y="266"/>
                  </a:lnTo>
                  <a:lnTo>
                    <a:pt x="399" y="291"/>
                  </a:lnTo>
                  <a:lnTo>
                    <a:pt x="374" y="298"/>
                  </a:lnTo>
                  <a:lnTo>
                    <a:pt x="335" y="416"/>
                  </a:lnTo>
                  <a:lnTo>
                    <a:pt x="298" y="456"/>
                  </a:lnTo>
                  <a:lnTo>
                    <a:pt x="255" y="456"/>
                  </a:lnTo>
                  <a:lnTo>
                    <a:pt x="147" y="351"/>
                  </a:lnTo>
                  <a:lnTo>
                    <a:pt x="93" y="337"/>
                  </a:lnTo>
                  <a:lnTo>
                    <a:pt x="0" y="345"/>
                  </a:lnTo>
                  <a:lnTo>
                    <a:pt x="14" y="165"/>
                  </a:lnTo>
                  <a:lnTo>
                    <a:pt x="68" y="61"/>
                  </a:lnTo>
                  <a:close/>
                </a:path>
              </a:pathLst>
            </a:custGeom>
            <a:solidFill>
              <a:srgbClr val="FFC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24"/>
            <p:cNvSpPr>
              <a:spLocks/>
            </p:cNvSpPr>
            <p:nvPr/>
          </p:nvSpPr>
          <p:spPr bwMode="auto">
            <a:xfrm>
              <a:off x="259" y="1583"/>
              <a:ext cx="190" cy="442"/>
            </a:xfrm>
            <a:custGeom>
              <a:avLst/>
              <a:gdLst>
                <a:gd name="T0" fmla="*/ 136 w 190"/>
                <a:gd name="T1" fmla="*/ 0 h 442"/>
                <a:gd name="T2" fmla="*/ 154 w 190"/>
                <a:gd name="T3" fmla="*/ 50 h 442"/>
                <a:gd name="T4" fmla="*/ 190 w 190"/>
                <a:gd name="T5" fmla="*/ 47 h 442"/>
                <a:gd name="T6" fmla="*/ 129 w 190"/>
                <a:gd name="T7" fmla="*/ 233 h 442"/>
                <a:gd name="T8" fmla="*/ 111 w 190"/>
                <a:gd name="T9" fmla="*/ 388 h 442"/>
                <a:gd name="T10" fmla="*/ 71 w 190"/>
                <a:gd name="T11" fmla="*/ 442 h 442"/>
                <a:gd name="T12" fmla="*/ 0 w 190"/>
                <a:gd name="T13" fmla="*/ 438 h 442"/>
                <a:gd name="T14" fmla="*/ 35 w 190"/>
                <a:gd name="T15" fmla="*/ 248 h 442"/>
                <a:gd name="T16" fmla="*/ 89 w 190"/>
                <a:gd name="T17" fmla="*/ 61 h 442"/>
                <a:gd name="T18" fmla="*/ 136 w 190"/>
                <a:gd name="T19" fmla="*/ 0 h 442"/>
                <a:gd name="T20" fmla="*/ 136 w 190"/>
                <a:gd name="T21" fmla="*/ 0 h 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442"/>
                <a:gd name="T35" fmla="*/ 190 w 190"/>
                <a:gd name="T36" fmla="*/ 442 h 4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442">
                  <a:moveTo>
                    <a:pt x="136" y="0"/>
                  </a:moveTo>
                  <a:lnTo>
                    <a:pt x="154" y="50"/>
                  </a:lnTo>
                  <a:lnTo>
                    <a:pt x="190" y="47"/>
                  </a:lnTo>
                  <a:lnTo>
                    <a:pt x="129" y="233"/>
                  </a:lnTo>
                  <a:lnTo>
                    <a:pt x="111" y="388"/>
                  </a:lnTo>
                  <a:lnTo>
                    <a:pt x="71" y="442"/>
                  </a:lnTo>
                  <a:lnTo>
                    <a:pt x="0" y="438"/>
                  </a:lnTo>
                  <a:lnTo>
                    <a:pt x="35" y="248"/>
                  </a:lnTo>
                  <a:lnTo>
                    <a:pt x="89" y="61"/>
                  </a:lnTo>
                  <a:lnTo>
                    <a:pt x="136"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25"/>
            <p:cNvSpPr>
              <a:spLocks/>
            </p:cNvSpPr>
            <p:nvPr/>
          </p:nvSpPr>
          <p:spPr bwMode="auto">
            <a:xfrm>
              <a:off x="0" y="1356"/>
              <a:ext cx="417" cy="751"/>
            </a:xfrm>
            <a:custGeom>
              <a:avLst/>
              <a:gdLst>
                <a:gd name="T0" fmla="*/ 53 w 417"/>
                <a:gd name="T1" fmla="*/ 0 h 751"/>
                <a:gd name="T2" fmla="*/ 132 w 417"/>
                <a:gd name="T3" fmla="*/ 32 h 751"/>
                <a:gd name="T4" fmla="*/ 215 w 417"/>
                <a:gd name="T5" fmla="*/ 90 h 751"/>
                <a:gd name="T6" fmla="*/ 326 w 417"/>
                <a:gd name="T7" fmla="*/ 97 h 751"/>
                <a:gd name="T8" fmla="*/ 366 w 417"/>
                <a:gd name="T9" fmla="*/ 108 h 751"/>
                <a:gd name="T10" fmla="*/ 395 w 417"/>
                <a:gd name="T11" fmla="*/ 140 h 751"/>
                <a:gd name="T12" fmla="*/ 417 w 417"/>
                <a:gd name="T13" fmla="*/ 173 h 751"/>
                <a:gd name="T14" fmla="*/ 366 w 417"/>
                <a:gd name="T15" fmla="*/ 284 h 751"/>
                <a:gd name="T16" fmla="*/ 294 w 417"/>
                <a:gd name="T17" fmla="*/ 475 h 751"/>
                <a:gd name="T18" fmla="*/ 255 w 417"/>
                <a:gd name="T19" fmla="*/ 708 h 751"/>
                <a:gd name="T20" fmla="*/ 229 w 417"/>
                <a:gd name="T21" fmla="*/ 737 h 751"/>
                <a:gd name="T22" fmla="*/ 194 w 417"/>
                <a:gd name="T23" fmla="*/ 751 h 751"/>
                <a:gd name="T24" fmla="*/ 93 w 417"/>
                <a:gd name="T25" fmla="*/ 751 h 751"/>
                <a:gd name="T26" fmla="*/ 21 w 417"/>
                <a:gd name="T27" fmla="*/ 744 h 751"/>
                <a:gd name="T28" fmla="*/ 35 w 417"/>
                <a:gd name="T29" fmla="*/ 611 h 751"/>
                <a:gd name="T30" fmla="*/ 0 w 417"/>
                <a:gd name="T31" fmla="*/ 316 h 751"/>
                <a:gd name="T32" fmla="*/ 53 w 417"/>
                <a:gd name="T33" fmla="*/ 122 h 751"/>
                <a:gd name="T34" fmla="*/ 53 w 417"/>
                <a:gd name="T35" fmla="*/ 0 h 751"/>
                <a:gd name="T36" fmla="*/ 53 w 417"/>
                <a:gd name="T37" fmla="*/ 0 h 7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751"/>
                <a:gd name="T59" fmla="*/ 417 w 417"/>
                <a:gd name="T60" fmla="*/ 751 h 7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751">
                  <a:moveTo>
                    <a:pt x="53" y="0"/>
                  </a:moveTo>
                  <a:lnTo>
                    <a:pt x="132" y="32"/>
                  </a:lnTo>
                  <a:lnTo>
                    <a:pt x="215" y="90"/>
                  </a:lnTo>
                  <a:lnTo>
                    <a:pt x="326" y="97"/>
                  </a:lnTo>
                  <a:lnTo>
                    <a:pt x="366" y="108"/>
                  </a:lnTo>
                  <a:lnTo>
                    <a:pt x="395" y="140"/>
                  </a:lnTo>
                  <a:lnTo>
                    <a:pt x="417" y="173"/>
                  </a:lnTo>
                  <a:lnTo>
                    <a:pt x="366" y="284"/>
                  </a:lnTo>
                  <a:lnTo>
                    <a:pt x="294" y="475"/>
                  </a:lnTo>
                  <a:lnTo>
                    <a:pt x="255" y="708"/>
                  </a:lnTo>
                  <a:lnTo>
                    <a:pt x="229" y="737"/>
                  </a:lnTo>
                  <a:lnTo>
                    <a:pt x="194" y="751"/>
                  </a:lnTo>
                  <a:lnTo>
                    <a:pt x="93" y="751"/>
                  </a:lnTo>
                  <a:lnTo>
                    <a:pt x="21" y="744"/>
                  </a:lnTo>
                  <a:lnTo>
                    <a:pt x="35" y="611"/>
                  </a:lnTo>
                  <a:lnTo>
                    <a:pt x="0" y="316"/>
                  </a:lnTo>
                  <a:lnTo>
                    <a:pt x="53" y="122"/>
                  </a:lnTo>
                  <a:lnTo>
                    <a:pt x="53" y="0"/>
                  </a:lnTo>
                  <a:close/>
                </a:path>
              </a:pathLst>
            </a:custGeom>
            <a:solidFill>
              <a:srgbClr val="80C5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5" name="Freeform 26"/>
            <p:cNvSpPr>
              <a:spLocks/>
            </p:cNvSpPr>
            <p:nvPr/>
          </p:nvSpPr>
          <p:spPr bwMode="auto">
            <a:xfrm>
              <a:off x="395" y="1658"/>
              <a:ext cx="374" cy="367"/>
            </a:xfrm>
            <a:custGeom>
              <a:avLst/>
              <a:gdLst>
                <a:gd name="T0" fmla="*/ 50 w 374"/>
                <a:gd name="T1" fmla="*/ 0 h 367"/>
                <a:gd name="T2" fmla="*/ 58 w 374"/>
                <a:gd name="T3" fmla="*/ 75 h 367"/>
                <a:gd name="T4" fmla="*/ 90 w 374"/>
                <a:gd name="T5" fmla="*/ 158 h 367"/>
                <a:gd name="T6" fmla="*/ 194 w 374"/>
                <a:gd name="T7" fmla="*/ 162 h 367"/>
                <a:gd name="T8" fmla="*/ 248 w 374"/>
                <a:gd name="T9" fmla="*/ 137 h 367"/>
                <a:gd name="T10" fmla="*/ 230 w 374"/>
                <a:gd name="T11" fmla="*/ 36 h 367"/>
                <a:gd name="T12" fmla="*/ 302 w 374"/>
                <a:gd name="T13" fmla="*/ 125 h 367"/>
                <a:gd name="T14" fmla="*/ 374 w 374"/>
                <a:gd name="T15" fmla="*/ 205 h 367"/>
                <a:gd name="T16" fmla="*/ 335 w 374"/>
                <a:gd name="T17" fmla="*/ 323 h 367"/>
                <a:gd name="T18" fmla="*/ 277 w 374"/>
                <a:gd name="T19" fmla="*/ 367 h 367"/>
                <a:gd name="T20" fmla="*/ 165 w 374"/>
                <a:gd name="T21" fmla="*/ 273 h 367"/>
                <a:gd name="T22" fmla="*/ 93 w 374"/>
                <a:gd name="T23" fmla="*/ 244 h 367"/>
                <a:gd name="T24" fmla="*/ 0 w 374"/>
                <a:gd name="T25" fmla="*/ 252 h 367"/>
                <a:gd name="T26" fmla="*/ 14 w 374"/>
                <a:gd name="T27" fmla="*/ 72 h 367"/>
                <a:gd name="T28" fmla="*/ 50 w 374"/>
                <a:gd name="T29" fmla="*/ 0 h 367"/>
                <a:gd name="T30" fmla="*/ 50 w 374"/>
                <a:gd name="T31" fmla="*/ 0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4"/>
                <a:gd name="T49" fmla="*/ 0 h 367"/>
                <a:gd name="T50" fmla="*/ 374 w 374"/>
                <a:gd name="T51" fmla="*/ 367 h 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4" h="367">
                  <a:moveTo>
                    <a:pt x="50" y="0"/>
                  </a:moveTo>
                  <a:lnTo>
                    <a:pt x="58" y="75"/>
                  </a:lnTo>
                  <a:lnTo>
                    <a:pt x="90" y="158"/>
                  </a:lnTo>
                  <a:lnTo>
                    <a:pt x="194" y="162"/>
                  </a:lnTo>
                  <a:lnTo>
                    <a:pt x="248" y="137"/>
                  </a:lnTo>
                  <a:lnTo>
                    <a:pt x="230" y="36"/>
                  </a:lnTo>
                  <a:lnTo>
                    <a:pt x="302" y="125"/>
                  </a:lnTo>
                  <a:lnTo>
                    <a:pt x="374" y="205"/>
                  </a:lnTo>
                  <a:lnTo>
                    <a:pt x="335" y="323"/>
                  </a:lnTo>
                  <a:lnTo>
                    <a:pt x="277" y="367"/>
                  </a:lnTo>
                  <a:lnTo>
                    <a:pt x="165" y="273"/>
                  </a:lnTo>
                  <a:lnTo>
                    <a:pt x="93" y="244"/>
                  </a:lnTo>
                  <a:lnTo>
                    <a:pt x="0" y="252"/>
                  </a:lnTo>
                  <a:lnTo>
                    <a:pt x="14" y="72"/>
                  </a:lnTo>
                  <a:lnTo>
                    <a:pt x="50" y="0"/>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6" name="Freeform 27"/>
            <p:cNvSpPr>
              <a:spLocks/>
            </p:cNvSpPr>
            <p:nvPr/>
          </p:nvSpPr>
          <p:spPr bwMode="auto">
            <a:xfrm>
              <a:off x="769" y="1633"/>
              <a:ext cx="507" cy="298"/>
            </a:xfrm>
            <a:custGeom>
              <a:avLst/>
              <a:gdLst>
                <a:gd name="T0" fmla="*/ 0 w 507"/>
                <a:gd name="T1" fmla="*/ 0 h 298"/>
                <a:gd name="T2" fmla="*/ 82 w 507"/>
                <a:gd name="T3" fmla="*/ 33 h 298"/>
                <a:gd name="T4" fmla="*/ 157 w 507"/>
                <a:gd name="T5" fmla="*/ 7 h 298"/>
                <a:gd name="T6" fmla="*/ 173 w 507"/>
                <a:gd name="T7" fmla="*/ 47 h 298"/>
                <a:gd name="T8" fmla="*/ 219 w 507"/>
                <a:gd name="T9" fmla="*/ 79 h 298"/>
                <a:gd name="T10" fmla="*/ 258 w 507"/>
                <a:gd name="T11" fmla="*/ 86 h 298"/>
                <a:gd name="T12" fmla="*/ 284 w 507"/>
                <a:gd name="T13" fmla="*/ 118 h 298"/>
                <a:gd name="T14" fmla="*/ 367 w 507"/>
                <a:gd name="T15" fmla="*/ 115 h 298"/>
                <a:gd name="T16" fmla="*/ 413 w 507"/>
                <a:gd name="T17" fmla="*/ 75 h 298"/>
                <a:gd name="T18" fmla="*/ 449 w 507"/>
                <a:gd name="T19" fmla="*/ 79 h 298"/>
                <a:gd name="T20" fmla="*/ 507 w 507"/>
                <a:gd name="T21" fmla="*/ 83 h 298"/>
                <a:gd name="T22" fmla="*/ 460 w 507"/>
                <a:gd name="T23" fmla="*/ 111 h 298"/>
                <a:gd name="T24" fmla="*/ 420 w 507"/>
                <a:gd name="T25" fmla="*/ 130 h 298"/>
                <a:gd name="T26" fmla="*/ 367 w 507"/>
                <a:gd name="T27" fmla="*/ 183 h 298"/>
                <a:gd name="T28" fmla="*/ 377 w 507"/>
                <a:gd name="T29" fmla="*/ 212 h 298"/>
                <a:gd name="T30" fmla="*/ 428 w 507"/>
                <a:gd name="T31" fmla="*/ 251 h 298"/>
                <a:gd name="T32" fmla="*/ 367 w 507"/>
                <a:gd name="T33" fmla="*/ 291 h 298"/>
                <a:gd name="T34" fmla="*/ 305 w 507"/>
                <a:gd name="T35" fmla="*/ 298 h 298"/>
                <a:gd name="T36" fmla="*/ 237 w 507"/>
                <a:gd name="T37" fmla="*/ 269 h 298"/>
                <a:gd name="T38" fmla="*/ 147 w 507"/>
                <a:gd name="T39" fmla="*/ 176 h 298"/>
                <a:gd name="T40" fmla="*/ 104 w 507"/>
                <a:gd name="T41" fmla="*/ 97 h 298"/>
                <a:gd name="T42" fmla="*/ 90 w 507"/>
                <a:gd name="T43" fmla="*/ 136 h 298"/>
                <a:gd name="T44" fmla="*/ 100 w 507"/>
                <a:gd name="T45" fmla="*/ 198 h 298"/>
                <a:gd name="T46" fmla="*/ 54 w 507"/>
                <a:gd name="T47" fmla="*/ 212 h 298"/>
                <a:gd name="T48" fmla="*/ 18 w 507"/>
                <a:gd name="T49" fmla="*/ 180 h 298"/>
                <a:gd name="T50" fmla="*/ 42 w 507"/>
                <a:gd name="T51" fmla="*/ 126 h 298"/>
                <a:gd name="T52" fmla="*/ 60 w 507"/>
                <a:gd name="T53" fmla="*/ 75 h 298"/>
                <a:gd name="T54" fmla="*/ 14 w 507"/>
                <a:gd name="T55" fmla="*/ 57 h 298"/>
                <a:gd name="T56" fmla="*/ 0 w 507"/>
                <a:gd name="T57" fmla="*/ 0 h 298"/>
                <a:gd name="T58" fmla="*/ 0 w 507"/>
                <a:gd name="T59" fmla="*/ 0 h 2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7"/>
                <a:gd name="T91" fmla="*/ 0 h 298"/>
                <a:gd name="T92" fmla="*/ 507 w 507"/>
                <a:gd name="T93" fmla="*/ 298 h 2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7" h="298">
                  <a:moveTo>
                    <a:pt x="0" y="0"/>
                  </a:moveTo>
                  <a:lnTo>
                    <a:pt x="82" y="33"/>
                  </a:lnTo>
                  <a:lnTo>
                    <a:pt x="157" y="7"/>
                  </a:lnTo>
                  <a:lnTo>
                    <a:pt x="173" y="47"/>
                  </a:lnTo>
                  <a:lnTo>
                    <a:pt x="219" y="79"/>
                  </a:lnTo>
                  <a:lnTo>
                    <a:pt x="258" y="86"/>
                  </a:lnTo>
                  <a:lnTo>
                    <a:pt x="284" y="118"/>
                  </a:lnTo>
                  <a:lnTo>
                    <a:pt x="367" y="115"/>
                  </a:lnTo>
                  <a:lnTo>
                    <a:pt x="413" y="75"/>
                  </a:lnTo>
                  <a:lnTo>
                    <a:pt x="449" y="79"/>
                  </a:lnTo>
                  <a:lnTo>
                    <a:pt x="507" y="83"/>
                  </a:lnTo>
                  <a:lnTo>
                    <a:pt x="460" y="111"/>
                  </a:lnTo>
                  <a:lnTo>
                    <a:pt x="420" y="130"/>
                  </a:lnTo>
                  <a:lnTo>
                    <a:pt x="367" y="183"/>
                  </a:lnTo>
                  <a:lnTo>
                    <a:pt x="377" y="212"/>
                  </a:lnTo>
                  <a:lnTo>
                    <a:pt x="428" y="251"/>
                  </a:lnTo>
                  <a:lnTo>
                    <a:pt x="367" y="291"/>
                  </a:lnTo>
                  <a:lnTo>
                    <a:pt x="305" y="298"/>
                  </a:lnTo>
                  <a:lnTo>
                    <a:pt x="237" y="269"/>
                  </a:lnTo>
                  <a:lnTo>
                    <a:pt x="147" y="176"/>
                  </a:lnTo>
                  <a:lnTo>
                    <a:pt x="104" y="97"/>
                  </a:lnTo>
                  <a:lnTo>
                    <a:pt x="90" y="136"/>
                  </a:lnTo>
                  <a:lnTo>
                    <a:pt x="100" y="198"/>
                  </a:lnTo>
                  <a:lnTo>
                    <a:pt x="54" y="212"/>
                  </a:lnTo>
                  <a:lnTo>
                    <a:pt x="18" y="180"/>
                  </a:lnTo>
                  <a:lnTo>
                    <a:pt x="42" y="126"/>
                  </a:lnTo>
                  <a:lnTo>
                    <a:pt x="60" y="75"/>
                  </a:lnTo>
                  <a:lnTo>
                    <a:pt x="14" y="57"/>
                  </a:lnTo>
                  <a:lnTo>
                    <a:pt x="0" y="0"/>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7" name="Freeform 28"/>
            <p:cNvSpPr>
              <a:spLocks/>
            </p:cNvSpPr>
            <p:nvPr/>
          </p:nvSpPr>
          <p:spPr bwMode="auto">
            <a:xfrm>
              <a:off x="884" y="1866"/>
              <a:ext cx="377" cy="173"/>
            </a:xfrm>
            <a:custGeom>
              <a:avLst/>
              <a:gdLst>
                <a:gd name="T0" fmla="*/ 7 w 377"/>
                <a:gd name="T1" fmla="*/ 40 h 173"/>
                <a:gd name="T2" fmla="*/ 58 w 377"/>
                <a:gd name="T3" fmla="*/ 112 h 173"/>
                <a:gd name="T4" fmla="*/ 143 w 377"/>
                <a:gd name="T5" fmla="*/ 173 h 173"/>
                <a:gd name="T6" fmla="*/ 255 w 377"/>
                <a:gd name="T7" fmla="*/ 151 h 173"/>
                <a:gd name="T8" fmla="*/ 341 w 377"/>
                <a:gd name="T9" fmla="*/ 163 h 173"/>
                <a:gd name="T10" fmla="*/ 377 w 377"/>
                <a:gd name="T11" fmla="*/ 137 h 173"/>
                <a:gd name="T12" fmla="*/ 367 w 377"/>
                <a:gd name="T13" fmla="*/ 112 h 173"/>
                <a:gd name="T14" fmla="*/ 291 w 377"/>
                <a:gd name="T15" fmla="*/ 137 h 173"/>
                <a:gd name="T16" fmla="*/ 176 w 377"/>
                <a:gd name="T17" fmla="*/ 105 h 173"/>
                <a:gd name="T18" fmla="*/ 90 w 377"/>
                <a:gd name="T19" fmla="*/ 83 h 173"/>
                <a:gd name="T20" fmla="*/ 0 w 377"/>
                <a:gd name="T21" fmla="*/ 0 h 173"/>
                <a:gd name="T22" fmla="*/ 7 w 377"/>
                <a:gd name="T23" fmla="*/ 40 h 173"/>
                <a:gd name="T24" fmla="*/ 7 w 377"/>
                <a:gd name="T25" fmla="*/ 4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173"/>
                <a:gd name="T41" fmla="*/ 377 w 377"/>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173">
                  <a:moveTo>
                    <a:pt x="7" y="40"/>
                  </a:moveTo>
                  <a:lnTo>
                    <a:pt x="58" y="112"/>
                  </a:lnTo>
                  <a:lnTo>
                    <a:pt x="143" y="173"/>
                  </a:lnTo>
                  <a:lnTo>
                    <a:pt x="255" y="151"/>
                  </a:lnTo>
                  <a:lnTo>
                    <a:pt x="341" y="163"/>
                  </a:lnTo>
                  <a:lnTo>
                    <a:pt x="377" y="137"/>
                  </a:lnTo>
                  <a:lnTo>
                    <a:pt x="367" y="112"/>
                  </a:lnTo>
                  <a:lnTo>
                    <a:pt x="291" y="137"/>
                  </a:lnTo>
                  <a:lnTo>
                    <a:pt x="176" y="105"/>
                  </a:lnTo>
                  <a:lnTo>
                    <a:pt x="90" y="83"/>
                  </a:lnTo>
                  <a:lnTo>
                    <a:pt x="0" y="0"/>
                  </a:lnTo>
                  <a:lnTo>
                    <a:pt x="7" y="40"/>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29"/>
            <p:cNvSpPr>
              <a:spLocks/>
            </p:cNvSpPr>
            <p:nvPr/>
          </p:nvSpPr>
          <p:spPr bwMode="auto">
            <a:xfrm>
              <a:off x="981" y="2082"/>
              <a:ext cx="273" cy="86"/>
            </a:xfrm>
            <a:custGeom>
              <a:avLst/>
              <a:gdLst>
                <a:gd name="T0" fmla="*/ 32 w 273"/>
                <a:gd name="T1" fmla="*/ 4 h 86"/>
                <a:gd name="T2" fmla="*/ 198 w 273"/>
                <a:gd name="T3" fmla="*/ 22 h 86"/>
                <a:gd name="T4" fmla="*/ 262 w 273"/>
                <a:gd name="T5" fmla="*/ 0 h 86"/>
                <a:gd name="T6" fmla="*/ 273 w 273"/>
                <a:gd name="T7" fmla="*/ 29 h 86"/>
                <a:gd name="T8" fmla="*/ 219 w 273"/>
                <a:gd name="T9" fmla="*/ 54 h 86"/>
                <a:gd name="T10" fmla="*/ 111 w 273"/>
                <a:gd name="T11" fmla="*/ 86 h 86"/>
                <a:gd name="T12" fmla="*/ 40 w 273"/>
                <a:gd name="T13" fmla="*/ 58 h 86"/>
                <a:gd name="T14" fmla="*/ 0 w 273"/>
                <a:gd name="T15" fmla="*/ 0 h 86"/>
                <a:gd name="T16" fmla="*/ 32 w 273"/>
                <a:gd name="T17" fmla="*/ 4 h 86"/>
                <a:gd name="T18" fmla="*/ 32 w 273"/>
                <a:gd name="T19" fmla="*/ 4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86"/>
                <a:gd name="T32" fmla="*/ 273 w 27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86">
                  <a:moveTo>
                    <a:pt x="32" y="4"/>
                  </a:moveTo>
                  <a:lnTo>
                    <a:pt x="198" y="22"/>
                  </a:lnTo>
                  <a:lnTo>
                    <a:pt x="262" y="0"/>
                  </a:lnTo>
                  <a:lnTo>
                    <a:pt x="273" y="29"/>
                  </a:lnTo>
                  <a:lnTo>
                    <a:pt x="219" y="54"/>
                  </a:lnTo>
                  <a:lnTo>
                    <a:pt x="111" y="86"/>
                  </a:lnTo>
                  <a:lnTo>
                    <a:pt x="40" y="58"/>
                  </a:lnTo>
                  <a:lnTo>
                    <a:pt x="0" y="0"/>
                  </a:lnTo>
                  <a:lnTo>
                    <a:pt x="32" y="4"/>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30"/>
            <p:cNvSpPr>
              <a:spLocks/>
            </p:cNvSpPr>
            <p:nvPr/>
          </p:nvSpPr>
          <p:spPr bwMode="auto">
            <a:xfrm>
              <a:off x="1157" y="1834"/>
              <a:ext cx="191" cy="68"/>
            </a:xfrm>
            <a:custGeom>
              <a:avLst/>
              <a:gdLst>
                <a:gd name="T0" fmla="*/ 0 w 191"/>
                <a:gd name="T1" fmla="*/ 40 h 68"/>
                <a:gd name="T2" fmla="*/ 119 w 191"/>
                <a:gd name="T3" fmla="*/ 14 h 68"/>
                <a:gd name="T4" fmla="*/ 161 w 191"/>
                <a:gd name="T5" fmla="*/ 0 h 68"/>
                <a:gd name="T6" fmla="*/ 191 w 191"/>
                <a:gd name="T7" fmla="*/ 32 h 68"/>
                <a:gd name="T8" fmla="*/ 155 w 191"/>
                <a:gd name="T9" fmla="*/ 65 h 68"/>
                <a:gd name="T10" fmla="*/ 108 w 191"/>
                <a:gd name="T11" fmla="*/ 50 h 68"/>
                <a:gd name="T12" fmla="*/ 11 w 191"/>
                <a:gd name="T13" fmla="*/ 68 h 68"/>
                <a:gd name="T14" fmla="*/ 0 w 191"/>
                <a:gd name="T15" fmla="*/ 40 h 68"/>
                <a:gd name="T16" fmla="*/ 0 w 191"/>
                <a:gd name="T17" fmla="*/ 4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
                <a:gd name="T28" fmla="*/ 0 h 68"/>
                <a:gd name="T29" fmla="*/ 191 w 19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 h="68">
                  <a:moveTo>
                    <a:pt x="0" y="40"/>
                  </a:moveTo>
                  <a:lnTo>
                    <a:pt x="119" y="14"/>
                  </a:lnTo>
                  <a:lnTo>
                    <a:pt x="161" y="0"/>
                  </a:lnTo>
                  <a:lnTo>
                    <a:pt x="191" y="32"/>
                  </a:lnTo>
                  <a:lnTo>
                    <a:pt x="155" y="65"/>
                  </a:lnTo>
                  <a:lnTo>
                    <a:pt x="108" y="50"/>
                  </a:lnTo>
                  <a:lnTo>
                    <a:pt x="11" y="68"/>
                  </a:lnTo>
                  <a:lnTo>
                    <a:pt x="0" y="40"/>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33"/>
            <p:cNvSpPr>
              <a:spLocks/>
            </p:cNvSpPr>
            <p:nvPr/>
          </p:nvSpPr>
          <p:spPr bwMode="auto">
            <a:xfrm>
              <a:off x="49" y="1244"/>
              <a:ext cx="410" cy="851"/>
            </a:xfrm>
            <a:custGeom>
              <a:avLst/>
              <a:gdLst>
                <a:gd name="T0" fmla="*/ 0 w 410"/>
                <a:gd name="T1" fmla="*/ 0 h 851"/>
                <a:gd name="T2" fmla="*/ 40 w 410"/>
                <a:gd name="T3" fmla="*/ 20 h 851"/>
                <a:gd name="T4" fmla="*/ 85 w 410"/>
                <a:gd name="T5" fmla="*/ 45 h 851"/>
                <a:gd name="T6" fmla="*/ 130 w 410"/>
                <a:gd name="T7" fmla="*/ 71 h 851"/>
                <a:gd name="T8" fmla="*/ 170 w 410"/>
                <a:gd name="T9" fmla="*/ 93 h 851"/>
                <a:gd name="T10" fmla="*/ 245 w 410"/>
                <a:gd name="T11" fmla="*/ 117 h 851"/>
                <a:gd name="T12" fmla="*/ 279 w 410"/>
                <a:gd name="T13" fmla="*/ 130 h 851"/>
                <a:gd name="T14" fmla="*/ 320 w 410"/>
                <a:gd name="T15" fmla="*/ 141 h 851"/>
                <a:gd name="T16" fmla="*/ 365 w 410"/>
                <a:gd name="T17" fmla="*/ 164 h 851"/>
                <a:gd name="T18" fmla="*/ 408 w 410"/>
                <a:gd name="T19" fmla="*/ 189 h 851"/>
                <a:gd name="T20" fmla="*/ 410 w 410"/>
                <a:gd name="T21" fmla="*/ 240 h 851"/>
                <a:gd name="T22" fmla="*/ 392 w 410"/>
                <a:gd name="T23" fmla="*/ 287 h 851"/>
                <a:gd name="T24" fmla="*/ 365 w 410"/>
                <a:gd name="T25" fmla="*/ 333 h 851"/>
                <a:gd name="T26" fmla="*/ 336 w 410"/>
                <a:gd name="T27" fmla="*/ 384 h 851"/>
                <a:gd name="T28" fmla="*/ 289 w 410"/>
                <a:gd name="T29" fmla="*/ 522 h 851"/>
                <a:gd name="T30" fmla="*/ 258 w 410"/>
                <a:gd name="T31" fmla="*/ 668 h 851"/>
                <a:gd name="T32" fmla="*/ 249 w 410"/>
                <a:gd name="T33" fmla="*/ 704 h 851"/>
                <a:gd name="T34" fmla="*/ 238 w 410"/>
                <a:gd name="T35" fmla="*/ 739 h 851"/>
                <a:gd name="T36" fmla="*/ 232 w 410"/>
                <a:gd name="T37" fmla="*/ 802 h 851"/>
                <a:gd name="T38" fmla="*/ 221 w 410"/>
                <a:gd name="T39" fmla="*/ 824 h 851"/>
                <a:gd name="T40" fmla="*/ 199 w 410"/>
                <a:gd name="T41" fmla="*/ 851 h 851"/>
                <a:gd name="T42" fmla="*/ 177 w 410"/>
                <a:gd name="T43" fmla="*/ 850 h 851"/>
                <a:gd name="T44" fmla="*/ 167 w 410"/>
                <a:gd name="T45" fmla="*/ 836 h 851"/>
                <a:gd name="T46" fmla="*/ 198 w 410"/>
                <a:gd name="T47" fmla="*/ 777 h 851"/>
                <a:gd name="T48" fmla="*/ 207 w 410"/>
                <a:gd name="T49" fmla="*/ 708 h 851"/>
                <a:gd name="T50" fmla="*/ 218 w 410"/>
                <a:gd name="T51" fmla="*/ 660 h 851"/>
                <a:gd name="T52" fmla="*/ 252 w 410"/>
                <a:gd name="T53" fmla="*/ 510 h 851"/>
                <a:gd name="T54" fmla="*/ 272 w 410"/>
                <a:gd name="T55" fmla="*/ 443 h 851"/>
                <a:gd name="T56" fmla="*/ 285 w 410"/>
                <a:gd name="T57" fmla="*/ 406 h 851"/>
                <a:gd name="T58" fmla="*/ 302 w 410"/>
                <a:gd name="T59" fmla="*/ 368 h 851"/>
                <a:gd name="T60" fmla="*/ 329 w 410"/>
                <a:gd name="T61" fmla="*/ 323 h 851"/>
                <a:gd name="T62" fmla="*/ 356 w 410"/>
                <a:gd name="T63" fmla="*/ 284 h 851"/>
                <a:gd name="T64" fmla="*/ 374 w 410"/>
                <a:gd name="T65" fmla="*/ 244 h 851"/>
                <a:gd name="T66" fmla="*/ 372 w 410"/>
                <a:gd name="T67" fmla="*/ 197 h 851"/>
                <a:gd name="T68" fmla="*/ 310 w 410"/>
                <a:gd name="T69" fmla="*/ 172 h 851"/>
                <a:gd name="T70" fmla="*/ 234 w 410"/>
                <a:gd name="T71" fmla="*/ 146 h 851"/>
                <a:gd name="T72" fmla="*/ 200 w 410"/>
                <a:gd name="T73" fmla="*/ 134 h 851"/>
                <a:gd name="T74" fmla="*/ 159 w 410"/>
                <a:gd name="T75" fmla="*/ 122 h 851"/>
                <a:gd name="T76" fmla="*/ 126 w 410"/>
                <a:gd name="T77" fmla="*/ 106 h 851"/>
                <a:gd name="T78" fmla="*/ 96 w 410"/>
                <a:gd name="T79" fmla="*/ 92 h 851"/>
                <a:gd name="T80" fmla="*/ 32 w 410"/>
                <a:gd name="T81" fmla="*/ 64 h 851"/>
                <a:gd name="T82" fmla="*/ 2 w 410"/>
                <a:gd name="T83" fmla="*/ 27 h 851"/>
                <a:gd name="T84" fmla="*/ 0 w 410"/>
                <a:gd name="T85" fmla="*/ 0 h 851"/>
                <a:gd name="T86" fmla="*/ 0 w 410"/>
                <a:gd name="T87" fmla="*/ 0 h 8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0"/>
                <a:gd name="T133" fmla="*/ 0 h 851"/>
                <a:gd name="T134" fmla="*/ 410 w 410"/>
                <a:gd name="T135" fmla="*/ 851 h 8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0" h="851">
                  <a:moveTo>
                    <a:pt x="0" y="0"/>
                  </a:moveTo>
                  <a:lnTo>
                    <a:pt x="40" y="20"/>
                  </a:lnTo>
                  <a:lnTo>
                    <a:pt x="85" y="45"/>
                  </a:lnTo>
                  <a:lnTo>
                    <a:pt x="130" y="71"/>
                  </a:lnTo>
                  <a:lnTo>
                    <a:pt x="170" y="93"/>
                  </a:lnTo>
                  <a:lnTo>
                    <a:pt x="245" y="117"/>
                  </a:lnTo>
                  <a:lnTo>
                    <a:pt x="279" y="130"/>
                  </a:lnTo>
                  <a:lnTo>
                    <a:pt x="320" y="141"/>
                  </a:lnTo>
                  <a:lnTo>
                    <a:pt x="365" y="164"/>
                  </a:lnTo>
                  <a:lnTo>
                    <a:pt x="408" y="189"/>
                  </a:lnTo>
                  <a:lnTo>
                    <a:pt x="410" y="240"/>
                  </a:lnTo>
                  <a:lnTo>
                    <a:pt x="392" y="287"/>
                  </a:lnTo>
                  <a:lnTo>
                    <a:pt x="365" y="333"/>
                  </a:lnTo>
                  <a:lnTo>
                    <a:pt x="336" y="384"/>
                  </a:lnTo>
                  <a:lnTo>
                    <a:pt x="289" y="522"/>
                  </a:lnTo>
                  <a:lnTo>
                    <a:pt x="258" y="668"/>
                  </a:lnTo>
                  <a:lnTo>
                    <a:pt x="249" y="704"/>
                  </a:lnTo>
                  <a:lnTo>
                    <a:pt x="238" y="739"/>
                  </a:lnTo>
                  <a:lnTo>
                    <a:pt x="232" y="802"/>
                  </a:lnTo>
                  <a:lnTo>
                    <a:pt x="221" y="824"/>
                  </a:lnTo>
                  <a:lnTo>
                    <a:pt x="199" y="851"/>
                  </a:lnTo>
                  <a:lnTo>
                    <a:pt x="177" y="850"/>
                  </a:lnTo>
                  <a:lnTo>
                    <a:pt x="167" y="836"/>
                  </a:lnTo>
                  <a:lnTo>
                    <a:pt x="198" y="777"/>
                  </a:lnTo>
                  <a:lnTo>
                    <a:pt x="207" y="708"/>
                  </a:lnTo>
                  <a:lnTo>
                    <a:pt x="218" y="660"/>
                  </a:lnTo>
                  <a:lnTo>
                    <a:pt x="252" y="510"/>
                  </a:lnTo>
                  <a:lnTo>
                    <a:pt x="272" y="443"/>
                  </a:lnTo>
                  <a:lnTo>
                    <a:pt x="285" y="406"/>
                  </a:lnTo>
                  <a:lnTo>
                    <a:pt x="302" y="368"/>
                  </a:lnTo>
                  <a:lnTo>
                    <a:pt x="329" y="323"/>
                  </a:lnTo>
                  <a:lnTo>
                    <a:pt x="356" y="284"/>
                  </a:lnTo>
                  <a:lnTo>
                    <a:pt x="374" y="244"/>
                  </a:lnTo>
                  <a:lnTo>
                    <a:pt x="372" y="197"/>
                  </a:lnTo>
                  <a:lnTo>
                    <a:pt x="310" y="172"/>
                  </a:lnTo>
                  <a:lnTo>
                    <a:pt x="234" y="146"/>
                  </a:lnTo>
                  <a:lnTo>
                    <a:pt x="200" y="134"/>
                  </a:lnTo>
                  <a:lnTo>
                    <a:pt x="159" y="122"/>
                  </a:lnTo>
                  <a:lnTo>
                    <a:pt x="126" y="106"/>
                  </a:lnTo>
                  <a:lnTo>
                    <a:pt x="96" y="92"/>
                  </a:lnTo>
                  <a:lnTo>
                    <a:pt x="32" y="64"/>
                  </a:lnTo>
                  <a:lnTo>
                    <a:pt x="2"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1" name="Freeform 34"/>
            <p:cNvSpPr>
              <a:spLocks/>
            </p:cNvSpPr>
            <p:nvPr/>
          </p:nvSpPr>
          <p:spPr bwMode="auto">
            <a:xfrm>
              <a:off x="333" y="1570"/>
              <a:ext cx="160" cy="445"/>
            </a:xfrm>
            <a:custGeom>
              <a:avLst/>
              <a:gdLst>
                <a:gd name="T0" fmla="*/ 160 w 160"/>
                <a:gd name="T1" fmla="*/ 9 h 445"/>
                <a:gd name="T2" fmla="*/ 118 w 160"/>
                <a:gd name="T3" fmla="*/ 90 h 445"/>
                <a:gd name="T4" fmla="*/ 99 w 160"/>
                <a:gd name="T5" fmla="*/ 170 h 445"/>
                <a:gd name="T6" fmla="*/ 89 w 160"/>
                <a:gd name="T7" fmla="*/ 345 h 445"/>
                <a:gd name="T8" fmla="*/ 74 w 160"/>
                <a:gd name="T9" fmla="*/ 374 h 445"/>
                <a:gd name="T10" fmla="*/ 55 w 160"/>
                <a:gd name="T11" fmla="*/ 398 h 445"/>
                <a:gd name="T12" fmla="*/ 34 w 160"/>
                <a:gd name="T13" fmla="*/ 421 h 445"/>
                <a:gd name="T14" fmla="*/ 13 w 160"/>
                <a:gd name="T15" fmla="*/ 444 h 445"/>
                <a:gd name="T16" fmla="*/ 1 w 160"/>
                <a:gd name="T17" fmla="*/ 445 h 445"/>
                <a:gd name="T18" fmla="*/ 0 w 160"/>
                <a:gd name="T19" fmla="*/ 433 h 445"/>
                <a:gd name="T20" fmla="*/ 20 w 160"/>
                <a:gd name="T21" fmla="*/ 385 h 445"/>
                <a:gd name="T22" fmla="*/ 33 w 160"/>
                <a:gd name="T23" fmla="*/ 332 h 445"/>
                <a:gd name="T24" fmla="*/ 42 w 160"/>
                <a:gd name="T25" fmla="*/ 238 h 445"/>
                <a:gd name="T26" fmla="*/ 62 w 160"/>
                <a:gd name="T27" fmla="*/ 157 h 445"/>
                <a:gd name="T28" fmla="*/ 77 w 160"/>
                <a:gd name="T29" fmla="*/ 119 h 445"/>
                <a:gd name="T30" fmla="*/ 96 w 160"/>
                <a:gd name="T31" fmla="*/ 81 h 445"/>
                <a:gd name="T32" fmla="*/ 118 w 160"/>
                <a:gd name="T33" fmla="*/ 42 h 445"/>
                <a:gd name="T34" fmla="*/ 145 w 160"/>
                <a:gd name="T35" fmla="*/ 0 h 445"/>
                <a:gd name="T36" fmla="*/ 160 w 160"/>
                <a:gd name="T37" fmla="*/ 9 h 445"/>
                <a:gd name="T38" fmla="*/ 160 w 160"/>
                <a:gd name="T39" fmla="*/ 9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445"/>
                <a:gd name="T62" fmla="*/ 160 w 160"/>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445">
                  <a:moveTo>
                    <a:pt x="160" y="9"/>
                  </a:moveTo>
                  <a:lnTo>
                    <a:pt x="118" y="90"/>
                  </a:lnTo>
                  <a:lnTo>
                    <a:pt x="99" y="170"/>
                  </a:lnTo>
                  <a:lnTo>
                    <a:pt x="89" y="345"/>
                  </a:lnTo>
                  <a:lnTo>
                    <a:pt x="74" y="374"/>
                  </a:lnTo>
                  <a:lnTo>
                    <a:pt x="55" y="398"/>
                  </a:lnTo>
                  <a:lnTo>
                    <a:pt x="34" y="421"/>
                  </a:lnTo>
                  <a:lnTo>
                    <a:pt x="13" y="444"/>
                  </a:lnTo>
                  <a:lnTo>
                    <a:pt x="1" y="445"/>
                  </a:lnTo>
                  <a:lnTo>
                    <a:pt x="0" y="433"/>
                  </a:lnTo>
                  <a:lnTo>
                    <a:pt x="20" y="385"/>
                  </a:lnTo>
                  <a:lnTo>
                    <a:pt x="33" y="332"/>
                  </a:lnTo>
                  <a:lnTo>
                    <a:pt x="42" y="238"/>
                  </a:lnTo>
                  <a:lnTo>
                    <a:pt x="62" y="157"/>
                  </a:lnTo>
                  <a:lnTo>
                    <a:pt x="77" y="119"/>
                  </a:lnTo>
                  <a:lnTo>
                    <a:pt x="96" y="81"/>
                  </a:lnTo>
                  <a:lnTo>
                    <a:pt x="118" y="42"/>
                  </a:lnTo>
                  <a:lnTo>
                    <a:pt x="145" y="0"/>
                  </a:lnTo>
                  <a:lnTo>
                    <a:pt x="16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2" name="Freeform 35"/>
            <p:cNvSpPr>
              <a:spLocks/>
            </p:cNvSpPr>
            <p:nvPr/>
          </p:nvSpPr>
          <p:spPr bwMode="auto">
            <a:xfrm>
              <a:off x="42" y="2082"/>
              <a:ext cx="172" cy="50"/>
            </a:xfrm>
            <a:custGeom>
              <a:avLst/>
              <a:gdLst>
                <a:gd name="T0" fmla="*/ 19 w 172"/>
                <a:gd name="T1" fmla="*/ 0 h 50"/>
                <a:gd name="T2" fmla="*/ 63 w 172"/>
                <a:gd name="T3" fmla="*/ 8 h 50"/>
                <a:gd name="T4" fmla="*/ 113 w 172"/>
                <a:gd name="T5" fmla="*/ 15 h 50"/>
                <a:gd name="T6" fmla="*/ 163 w 172"/>
                <a:gd name="T7" fmla="*/ 16 h 50"/>
                <a:gd name="T8" fmla="*/ 172 w 172"/>
                <a:gd name="T9" fmla="*/ 23 h 50"/>
                <a:gd name="T10" fmla="*/ 165 w 172"/>
                <a:gd name="T11" fmla="*/ 33 h 50"/>
                <a:gd name="T12" fmla="*/ 111 w 172"/>
                <a:gd name="T13" fmla="*/ 45 h 50"/>
                <a:gd name="T14" fmla="*/ 57 w 172"/>
                <a:gd name="T15" fmla="*/ 50 h 50"/>
                <a:gd name="T16" fmla="*/ 9 w 172"/>
                <a:gd name="T17" fmla="*/ 27 h 50"/>
                <a:gd name="T18" fmla="*/ 0 w 172"/>
                <a:gd name="T19" fmla="*/ 9 h 50"/>
                <a:gd name="T20" fmla="*/ 19 w 172"/>
                <a:gd name="T21" fmla="*/ 0 h 50"/>
                <a:gd name="T22" fmla="*/ 19 w 172"/>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50"/>
                <a:gd name="T38" fmla="*/ 172 w 172"/>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50">
                  <a:moveTo>
                    <a:pt x="19" y="0"/>
                  </a:moveTo>
                  <a:lnTo>
                    <a:pt x="63" y="8"/>
                  </a:lnTo>
                  <a:lnTo>
                    <a:pt x="113" y="15"/>
                  </a:lnTo>
                  <a:lnTo>
                    <a:pt x="163" y="16"/>
                  </a:lnTo>
                  <a:lnTo>
                    <a:pt x="172" y="23"/>
                  </a:lnTo>
                  <a:lnTo>
                    <a:pt x="165" y="33"/>
                  </a:lnTo>
                  <a:lnTo>
                    <a:pt x="111" y="45"/>
                  </a:lnTo>
                  <a:lnTo>
                    <a:pt x="57" y="50"/>
                  </a:lnTo>
                  <a:lnTo>
                    <a:pt x="9" y="27"/>
                  </a:lnTo>
                  <a:lnTo>
                    <a:pt x="0" y="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3" name="Freeform 36"/>
            <p:cNvSpPr>
              <a:spLocks/>
            </p:cNvSpPr>
            <p:nvPr/>
          </p:nvSpPr>
          <p:spPr bwMode="auto">
            <a:xfrm>
              <a:off x="424" y="1502"/>
              <a:ext cx="70" cy="73"/>
            </a:xfrm>
            <a:custGeom>
              <a:avLst/>
              <a:gdLst>
                <a:gd name="T0" fmla="*/ 12 w 70"/>
                <a:gd name="T1" fmla="*/ 0 h 73"/>
                <a:gd name="T2" fmla="*/ 69 w 70"/>
                <a:gd name="T3" fmla="*/ 50 h 73"/>
                <a:gd name="T4" fmla="*/ 70 w 70"/>
                <a:gd name="T5" fmla="*/ 64 h 73"/>
                <a:gd name="T6" fmla="*/ 61 w 70"/>
                <a:gd name="T7" fmla="*/ 73 h 73"/>
                <a:gd name="T8" fmla="*/ 38 w 70"/>
                <a:gd name="T9" fmla="*/ 66 h 73"/>
                <a:gd name="T10" fmla="*/ 24 w 70"/>
                <a:gd name="T11" fmla="*/ 36 h 73"/>
                <a:gd name="T12" fmla="*/ 2 w 70"/>
                <a:gd name="T13" fmla="*/ 14 h 73"/>
                <a:gd name="T14" fmla="*/ 0 w 70"/>
                <a:gd name="T15" fmla="*/ 2 h 73"/>
                <a:gd name="T16" fmla="*/ 12 w 70"/>
                <a:gd name="T17" fmla="*/ 0 h 73"/>
                <a:gd name="T18" fmla="*/ 12 w 70"/>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3"/>
                <a:gd name="T32" fmla="*/ 70 w 70"/>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3">
                  <a:moveTo>
                    <a:pt x="12" y="0"/>
                  </a:moveTo>
                  <a:lnTo>
                    <a:pt x="69" y="50"/>
                  </a:lnTo>
                  <a:lnTo>
                    <a:pt x="70" y="64"/>
                  </a:lnTo>
                  <a:lnTo>
                    <a:pt x="61" y="73"/>
                  </a:lnTo>
                  <a:lnTo>
                    <a:pt x="38" y="66"/>
                  </a:lnTo>
                  <a:lnTo>
                    <a:pt x="24" y="36"/>
                  </a:lnTo>
                  <a:lnTo>
                    <a:pt x="2" y="14"/>
                  </a:lnTo>
                  <a:lnTo>
                    <a:pt x="0"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4" name="Freeform 37"/>
            <p:cNvSpPr>
              <a:spLocks/>
            </p:cNvSpPr>
            <p:nvPr/>
          </p:nvSpPr>
          <p:spPr bwMode="auto">
            <a:xfrm>
              <a:off x="496" y="1497"/>
              <a:ext cx="592" cy="121"/>
            </a:xfrm>
            <a:custGeom>
              <a:avLst/>
              <a:gdLst>
                <a:gd name="T0" fmla="*/ 10 w 592"/>
                <a:gd name="T1" fmla="*/ 100 h 121"/>
                <a:gd name="T2" fmla="*/ 54 w 592"/>
                <a:gd name="T3" fmla="*/ 103 h 121"/>
                <a:gd name="T4" fmla="*/ 91 w 592"/>
                <a:gd name="T5" fmla="*/ 92 h 121"/>
                <a:gd name="T6" fmla="*/ 162 w 592"/>
                <a:gd name="T7" fmla="*/ 46 h 121"/>
                <a:gd name="T8" fmla="*/ 188 w 592"/>
                <a:gd name="T9" fmla="*/ 32 h 121"/>
                <a:gd name="T10" fmla="*/ 215 w 592"/>
                <a:gd name="T11" fmla="*/ 25 h 121"/>
                <a:gd name="T12" fmla="*/ 267 w 592"/>
                <a:gd name="T13" fmla="*/ 10 h 121"/>
                <a:gd name="T14" fmla="*/ 314 w 592"/>
                <a:gd name="T15" fmla="*/ 0 h 121"/>
                <a:gd name="T16" fmla="*/ 361 w 592"/>
                <a:gd name="T17" fmla="*/ 3 h 121"/>
                <a:gd name="T18" fmla="*/ 412 w 592"/>
                <a:gd name="T19" fmla="*/ 21 h 121"/>
                <a:gd name="T20" fmla="*/ 473 w 592"/>
                <a:gd name="T21" fmla="*/ 53 h 121"/>
                <a:gd name="T22" fmla="*/ 527 w 592"/>
                <a:gd name="T23" fmla="*/ 82 h 121"/>
                <a:gd name="T24" fmla="*/ 586 w 592"/>
                <a:gd name="T25" fmla="*/ 100 h 121"/>
                <a:gd name="T26" fmla="*/ 592 w 592"/>
                <a:gd name="T27" fmla="*/ 110 h 121"/>
                <a:gd name="T28" fmla="*/ 582 w 592"/>
                <a:gd name="T29" fmla="*/ 116 h 121"/>
                <a:gd name="T30" fmla="*/ 458 w 592"/>
                <a:gd name="T31" fmla="*/ 75 h 121"/>
                <a:gd name="T32" fmla="*/ 404 w 592"/>
                <a:gd name="T33" fmla="*/ 45 h 121"/>
                <a:gd name="T34" fmla="*/ 357 w 592"/>
                <a:gd name="T35" fmla="*/ 29 h 121"/>
                <a:gd name="T36" fmla="*/ 313 w 592"/>
                <a:gd name="T37" fmla="*/ 26 h 121"/>
                <a:gd name="T38" fmla="*/ 222 w 592"/>
                <a:gd name="T39" fmla="*/ 47 h 121"/>
                <a:gd name="T40" fmla="*/ 177 w 592"/>
                <a:gd name="T41" fmla="*/ 67 h 121"/>
                <a:gd name="T42" fmla="*/ 137 w 592"/>
                <a:gd name="T43" fmla="*/ 94 h 121"/>
                <a:gd name="T44" fmla="*/ 97 w 592"/>
                <a:gd name="T45" fmla="*/ 113 h 121"/>
                <a:gd name="T46" fmla="*/ 55 w 592"/>
                <a:gd name="T47" fmla="*/ 121 h 121"/>
                <a:gd name="T48" fmla="*/ 6 w 592"/>
                <a:gd name="T49" fmla="*/ 116 h 121"/>
                <a:gd name="T50" fmla="*/ 0 w 592"/>
                <a:gd name="T51" fmla="*/ 106 h 121"/>
                <a:gd name="T52" fmla="*/ 10 w 592"/>
                <a:gd name="T53" fmla="*/ 100 h 121"/>
                <a:gd name="T54" fmla="*/ 10 w 592"/>
                <a:gd name="T55" fmla="*/ 10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92"/>
                <a:gd name="T85" fmla="*/ 0 h 121"/>
                <a:gd name="T86" fmla="*/ 592 w 592"/>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92" h="121">
                  <a:moveTo>
                    <a:pt x="10" y="100"/>
                  </a:moveTo>
                  <a:lnTo>
                    <a:pt x="54" y="103"/>
                  </a:lnTo>
                  <a:lnTo>
                    <a:pt x="91" y="92"/>
                  </a:lnTo>
                  <a:lnTo>
                    <a:pt x="162" y="46"/>
                  </a:lnTo>
                  <a:lnTo>
                    <a:pt x="188" y="32"/>
                  </a:lnTo>
                  <a:lnTo>
                    <a:pt x="215" y="25"/>
                  </a:lnTo>
                  <a:lnTo>
                    <a:pt x="267" y="10"/>
                  </a:lnTo>
                  <a:lnTo>
                    <a:pt x="314" y="0"/>
                  </a:lnTo>
                  <a:lnTo>
                    <a:pt x="361" y="3"/>
                  </a:lnTo>
                  <a:lnTo>
                    <a:pt x="412" y="21"/>
                  </a:lnTo>
                  <a:lnTo>
                    <a:pt x="473" y="53"/>
                  </a:lnTo>
                  <a:lnTo>
                    <a:pt x="527" y="82"/>
                  </a:lnTo>
                  <a:lnTo>
                    <a:pt x="586" y="100"/>
                  </a:lnTo>
                  <a:lnTo>
                    <a:pt x="592" y="110"/>
                  </a:lnTo>
                  <a:lnTo>
                    <a:pt x="582" y="116"/>
                  </a:lnTo>
                  <a:lnTo>
                    <a:pt x="458" y="75"/>
                  </a:lnTo>
                  <a:lnTo>
                    <a:pt x="404" y="45"/>
                  </a:lnTo>
                  <a:lnTo>
                    <a:pt x="357" y="29"/>
                  </a:lnTo>
                  <a:lnTo>
                    <a:pt x="313" y="26"/>
                  </a:lnTo>
                  <a:lnTo>
                    <a:pt x="222" y="47"/>
                  </a:lnTo>
                  <a:lnTo>
                    <a:pt x="177" y="67"/>
                  </a:lnTo>
                  <a:lnTo>
                    <a:pt x="137" y="94"/>
                  </a:lnTo>
                  <a:lnTo>
                    <a:pt x="97" y="113"/>
                  </a:lnTo>
                  <a:lnTo>
                    <a:pt x="55" y="121"/>
                  </a:lnTo>
                  <a:lnTo>
                    <a:pt x="6" y="116"/>
                  </a:lnTo>
                  <a:lnTo>
                    <a:pt x="0" y="106"/>
                  </a:lnTo>
                  <a:lnTo>
                    <a:pt x="1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5" name="Freeform 38"/>
            <p:cNvSpPr>
              <a:spLocks/>
            </p:cNvSpPr>
            <p:nvPr/>
          </p:nvSpPr>
          <p:spPr bwMode="auto">
            <a:xfrm>
              <a:off x="796" y="1644"/>
              <a:ext cx="398" cy="134"/>
            </a:xfrm>
            <a:custGeom>
              <a:avLst/>
              <a:gdLst>
                <a:gd name="T0" fmla="*/ 10 w 398"/>
                <a:gd name="T1" fmla="*/ 0 h 134"/>
                <a:gd name="T2" fmla="*/ 62 w 398"/>
                <a:gd name="T3" fmla="*/ 15 h 134"/>
                <a:gd name="T4" fmla="*/ 105 w 398"/>
                <a:gd name="T5" fmla="*/ 40 h 134"/>
                <a:gd name="T6" fmla="*/ 146 w 398"/>
                <a:gd name="T7" fmla="*/ 67 h 134"/>
                <a:gd name="T8" fmla="*/ 193 w 398"/>
                <a:gd name="T9" fmla="*/ 95 h 134"/>
                <a:gd name="T10" fmla="*/ 227 w 398"/>
                <a:gd name="T11" fmla="*/ 104 h 134"/>
                <a:gd name="T12" fmla="*/ 259 w 398"/>
                <a:gd name="T13" fmla="*/ 104 h 134"/>
                <a:gd name="T14" fmla="*/ 327 w 398"/>
                <a:gd name="T15" fmla="*/ 87 h 134"/>
                <a:gd name="T16" fmla="*/ 365 w 398"/>
                <a:gd name="T17" fmla="*/ 64 h 134"/>
                <a:gd name="T18" fmla="*/ 381 w 398"/>
                <a:gd name="T19" fmla="*/ 28 h 134"/>
                <a:gd name="T20" fmla="*/ 388 w 398"/>
                <a:gd name="T21" fmla="*/ 19 h 134"/>
                <a:gd name="T22" fmla="*/ 398 w 398"/>
                <a:gd name="T23" fmla="*/ 26 h 134"/>
                <a:gd name="T24" fmla="*/ 397 w 398"/>
                <a:gd name="T25" fmla="*/ 57 h 134"/>
                <a:gd name="T26" fmla="*/ 385 w 398"/>
                <a:gd name="T27" fmla="*/ 82 h 134"/>
                <a:gd name="T28" fmla="*/ 366 w 398"/>
                <a:gd name="T29" fmla="*/ 105 h 134"/>
                <a:gd name="T30" fmla="*/ 342 w 398"/>
                <a:gd name="T31" fmla="*/ 122 h 134"/>
                <a:gd name="T32" fmla="*/ 261 w 398"/>
                <a:gd name="T33" fmla="*/ 134 h 134"/>
                <a:gd name="T34" fmla="*/ 184 w 398"/>
                <a:gd name="T35" fmla="*/ 116 h 134"/>
                <a:gd name="T36" fmla="*/ 138 w 398"/>
                <a:gd name="T37" fmla="*/ 88 h 134"/>
                <a:gd name="T38" fmla="*/ 99 w 398"/>
                <a:gd name="T39" fmla="*/ 59 h 134"/>
                <a:gd name="T40" fmla="*/ 58 w 398"/>
                <a:gd name="T41" fmla="*/ 33 h 134"/>
                <a:gd name="T42" fmla="*/ 7 w 398"/>
                <a:gd name="T43" fmla="*/ 17 h 134"/>
                <a:gd name="T44" fmla="*/ 0 w 398"/>
                <a:gd name="T45" fmla="*/ 6 h 134"/>
                <a:gd name="T46" fmla="*/ 10 w 398"/>
                <a:gd name="T47" fmla="*/ 0 h 134"/>
                <a:gd name="T48" fmla="*/ 10 w 398"/>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8"/>
                <a:gd name="T76" fmla="*/ 0 h 134"/>
                <a:gd name="T77" fmla="*/ 398 w 398"/>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8" h="134">
                  <a:moveTo>
                    <a:pt x="10" y="0"/>
                  </a:moveTo>
                  <a:lnTo>
                    <a:pt x="62" y="15"/>
                  </a:lnTo>
                  <a:lnTo>
                    <a:pt x="105" y="40"/>
                  </a:lnTo>
                  <a:lnTo>
                    <a:pt x="146" y="67"/>
                  </a:lnTo>
                  <a:lnTo>
                    <a:pt x="193" y="95"/>
                  </a:lnTo>
                  <a:lnTo>
                    <a:pt x="227" y="104"/>
                  </a:lnTo>
                  <a:lnTo>
                    <a:pt x="259" y="104"/>
                  </a:lnTo>
                  <a:lnTo>
                    <a:pt x="327" y="87"/>
                  </a:lnTo>
                  <a:lnTo>
                    <a:pt x="365" y="64"/>
                  </a:lnTo>
                  <a:lnTo>
                    <a:pt x="381" y="28"/>
                  </a:lnTo>
                  <a:lnTo>
                    <a:pt x="388" y="19"/>
                  </a:lnTo>
                  <a:lnTo>
                    <a:pt x="398" y="26"/>
                  </a:lnTo>
                  <a:lnTo>
                    <a:pt x="397" y="57"/>
                  </a:lnTo>
                  <a:lnTo>
                    <a:pt x="385" y="82"/>
                  </a:lnTo>
                  <a:lnTo>
                    <a:pt x="366" y="105"/>
                  </a:lnTo>
                  <a:lnTo>
                    <a:pt x="342" y="122"/>
                  </a:lnTo>
                  <a:lnTo>
                    <a:pt x="261" y="134"/>
                  </a:lnTo>
                  <a:lnTo>
                    <a:pt x="184" y="116"/>
                  </a:lnTo>
                  <a:lnTo>
                    <a:pt x="138" y="88"/>
                  </a:lnTo>
                  <a:lnTo>
                    <a:pt x="99" y="59"/>
                  </a:lnTo>
                  <a:lnTo>
                    <a:pt x="58" y="33"/>
                  </a:lnTo>
                  <a:lnTo>
                    <a:pt x="7" y="17"/>
                  </a:lnTo>
                  <a:lnTo>
                    <a:pt x="0"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6" name="Freeform 39"/>
            <p:cNvSpPr>
              <a:spLocks/>
            </p:cNvSpPr>
            <p:nvPr/>
          </p:nvSpPr>
          <p:spPr bwMode="auto">
            <a:xfrm>
              <a:off x="875" y="1721"/>
              <a:ext cx="416" cy="178"/>
            </a:xfrm>
            <a:custGeom>
              <a:avLst/>
              <a:gdLst>
                <a:gd name="T0" fmla="*/ 12 w 416"/>
                <a:gd name="T1" fmla="*/ 0 h 178"/>
                <a:gd name="T2" fmla="*/ 80 w 416"/>
                <a:gd name="T3" fmla="*/ 66 h 178"/>
                <a:gd name="T4" fmla="*/ 111 w 416"/>
                <a:gd name="T5" fmla="*/ 99 h 178"/>
                <a:gd name="T6" fmla="*/ 155 w 416"/>
                <a:gd name="T7" fmla="*/ 123 h 178"/>
                <a:gd name="T8" fmla="*/ 233 w 416"/>
                <a:gd name="T9" fmla="*/ 138 h 178"/>
                <a:gd name="T10" fmla="*/ 320 w 416"/>
                <a:gd name="T11" fmla="*/ 151 h 178"/>
                <a:gd name="T12" fmla="*/ 406 w 416"/>
                <a:gd name="T13" fmla="*/ 148 h 178"/>
                <a:gd name="T14" fmla="*/ 416 w 416"/>
                <a:gd name="T15" fmla="*/ 156 h 178"/>
                <a:gd name="T16" fmla="*/ 408 w 416"/>
                <a:gd name="T17" fmla="*/ 165 h 178"/>
                <a:gd name="T18" fmla="*/ 317 w 416"/>
                <a:gd name="T19" fmla="*/ 178 h 178"/>
                <a:gd name="T20" fmla="*/ 226 w 416"/>
                <a:gd name="T21" fmla="*/ 175 h 178"/>
                <a:gd name="T22" fmla="*/ 143 w 416"/>
                <a:gd name="T23" fmla="*/ 158 h 178"/>
                <a:gd name="T24" fmla="*/ 98 w 416"/>
                <a:gd name="T25" fmla="*/ 130 h 178"/>
                <a:gd name="T26" fmla="*/ 69 w 416"/>
                <a:gd name="T27" fmla="*/ 92 h 178"/>
                <a:gd name="T28" fmla="*/ 41 w 416"/>
                <a:gd name="T29" fmla="*/ 51 h 178"/>
                <a:gd name="T30" fmla="*/ 24 w 416"/>
                <a:gd name="T31" fmla="*/ 31 h 178"/>
                <a:gd name="T32" fmla="*/ 3 w 416"/>
                <a:gd name="T33" fmla="*/ 14 h 178"/>
                <a:gd name="T34" fmla="*/ 0 w 416"/>
                <a:gd name="T35" fmla="*/ 2 h 178"/>
                <a:gd name="T36" fmla="*/ 12 w 416"/>
                <a:gd name="T37" fmla="*/ 0 h 178"/>
                <a:gd name="T38" fmla="*/ 12 w 416"/>
                <a:gd name="T39" fmla="*/ 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6"/>
                <a:gd name="T61" fmla="*/ 0 h 178"/>
                <a:gd name="T62" fmla="*/ 416 w 416"/>
                <a:gd name="T63" fmla="*/ 178 h 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6" h="178">
                  <a:moveTo>
                    <a:pt x="12" y="0"/>
                  </a:moveTo>
                  <a:lnTo>
                    <a:pt x="80" y="66"/>
                  </a:lnTo>
                  <a:lnTo>
                    <a:pt x="111" y="99"/>
                  </a:lnTo>
                  <a:lnTo>
                    <a:pt x="155" y="123"/>
                  </a:lnTo>
                  <a:lnTo>
                    <a:pt x="233" y="138"/>
                  </a:lnTo>
                  <a:lnTo>
                    <a:pt x="320" y="151"/>
                  </a:lnTo>
                  <a:lnTo>
                    <a:pt x="406" y="148"/>
                  </a:lnTo>
                  <a:lnTo>
                    <a:pt x="416" y="156"/>
                  </a:lnTo>
                  <a:lnTo>
                    <a:pt x="408" y="165"/>
                  </a:lnTo>
                  <a:lnTo>
                    <a:pt x="317" y="178"/>
                  </a:lnTo>
                  <a:lnTo>
                    <a:pt x="226" y="175"/>
                  </a:lnTo>
                  <a:lnTo>
                    <a:pt x="143" y="158"/>
                  </a:lnTo>
                  <a:lnTo>
                    <a:pt x="98" y="130"/>
                  </a:lnTo>
                  <a:lnTo>
                    <a:pt x="69" y="92"/>
                  </a:lnTo>
                  <a:lnTo>
                    <a:pt x="41" y="51"/>
                  </a:lnTo>
                  <a:lnTo>
                    <a:pt x="24" y="31"/>
                  </a:lnTo>
                  <a:lnTo>
                    <a:pt x="3" y="14"/>
                  </a:lnTo>
                  <a:lnTo>
                    <a:pt x="0"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7" name="Freeform 40"/>
            <p:cNvSpPr>
              <a:spLocks/>
            </p:cNvSpPr>
            <p:nvPr/>
          </p:nvSpPr>
          <p:spPr bwMode="auto">
            <a:xfrm>
              <a:off x="859" y="1779"/>
              <a:ext cx="329" cy="248"/>
            </a:xfrm>
            <a:custGeom>
              <a:avLst/>
              <a:gdLst>
                <a:gd name="T0" fmla="*/ 17 w 329"/>
                <a:gd name="T1" fmla="*/ 8 h 248"/>
                <a:gd name="T2" fmla="*/ 22 w 329"/>
                <a:gd name="T3" fmla="*/ 41 h 248"/>
                <a:gd name="T4" fmla="*/ 36 w 329"/>
                <a:gd name="T5" fmla="*/ 68 h 248"/>
                <a:gd name="T6" fmla="*/ 57 w 329"/>
                <a:gd name="T7" fmla="*/ 92 h 248"/>
                <a:gd name="T8" fmla="*/ 82 w 329"/>
                <a:gd name="T9" fmla="*/ 118 h 248"/>
                <a:gd name="T10" fmla="*/ 129 w 329"/>
                <a:gd name="T11" fmla="*/ 159 h 248"/>
                <a:gd name="T12" fmla="*/ 190 w 329"/>
                <a:gd name="T13" fmla="*/ 201 h 248"/>
                <a:gd name="T14" fmla="*/ 250 w 329"/>
                <a:gd name="T15" fmla="*/ 215 h 248"/>
                <a:gd name="T16" fmla="*/ 320 w 329"/>
                <a:gd name="T17" fmla="*/ 214 h 248"/>
                <a:gd name="T18" fmla="*/ 329 w 329"/>
                <a:gd name="T19" fmla="*/ 222 h 248"/>
                <a:gd name="T20" fmla="*/ 320 w 329"/>
                <a:gd name="T21" fmla="*/ 231 h 248"/>
                <a:gd name="T22" fmla="*/ 252 w 329"/>
                <a:gd name="T23" fmla="*/ 248 h 248"/>
                <a:gd name="T24" fmla="*/ 214 w 329"/>
                <a:gd name="T25" fmla="*/ 239 h 248"/>
                <a:gd name="T26" fmla="*/ 180 w 329"/>
                <a:gd name="T27" fmla="*/ 222 h 248"/>
                <a:gd name="T28" fmla="*/ 145 w 329"/>
                <a:gd name="T29" fmla="*/ 205 h 248"/>
                <a:gd name="T30" fmla="*/ 111 w 329"/>
                <a:gd name="T31" fmla="*/ 189 h 248"/>
                <a:gd name="T32" fmla="*/ 57 w 329"/>
                <a:gd name="T33" fmla="*/ 143 h 248"/>
                <a:gd name="T34" fmla="*/ 13 w 329"/>
                <a:gd name="T35" fmla="*/ 80 h 248"/>
                <a:gd name="T36" fmla="*/ 0 w 329"/>
                <a:gd name="T37" fmla="*/ 7 h 248"/>
                <a:gd name="T38" fmla="*/ 9 w 329"/>
                <a:gd name="T39" fmla="*/ 0 h 248"/>
                <a:gd name="T40" fmla="*/ 17 w 329"/>
                <a:gd name="T41" fmla="*/ 8 h 248"/>
                <a:gd name="T42" fmla="*/ 17 w 329"/>
                <a:gd name="T43" fmla="*/ 8 h 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9"/>
                <a:gd name="T67" fmla="*/ 0 h 248"/>
                <a:gd name="T68" fmla="*/ 329 w 329"/>
                <a:gd name="T69" fmla="*/ 248 h 2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9" h="248">
                  <a:moveTo>
                    <a:pt x="17" y="8"/>
                  </a:moveTo>
                  <a:lnTo>
                    <a:pt x="22" y="41"/>
                  </a:lnTo>
                  <a:lnTo>
                    <a:pt x="36" y="68"/>
                  </a:lnTo>
                  <a:lnTo>
                    <a:pt x="57" y="92"/>
                  </a:lnTo>
                  <a:lnTo>
                    <a:pt x="82" y="118"/>
                  </a:lnTo>
                  <a:lnTo>
                    <a:pt x="129" y="159"/>
                  </a:lnTo>
                  <a:lnTo>
                    <a:pt x="190" y="201"/>
                  </a:lnTo>
                  <a:lnTo>
                    <a:pt x="250" y="215"/>
                  </a:lnTo>
                  <a:lnTo>
                    <a:pt x="320" y="214"/>
                  </a:lnTo>
                  <a:lnTo>
                    <a:pt x="329" y="222"/>
                  </a:lnTo>
                  <a:lnTo>
                    <a:pt x="320" y="231"/>
                  </a:lnTo>
                  <a:lnTo>
                    <a:pt x="252" y="248"/>
                  </a:lnTo>
                  <a:lnTo>
                    <a:pt x="214" y="239"/>
                  </a:lnTo>
                  <a:lnTo>
                    <a:pt x="180" y="222"/>
                  </a:lnTo>
                  <a:lnTo>
                    <a:pt x="145" y="205"/>
                  </a:lnTo>
                  <a:lnTo>
                    <a:pt x="111" y="189"/>
                  </a:lnTo>
                  <a:lnTo>
                    <a:pt x="57" y="143"/>
                  </a:lnTo>
                  <a:lnTo>
                    <a:pt x="13" y="80"/>
                  </a:lnTo>
                  <a:lnTo>
                    <a:pt x="0" y="7"/>
                  </a:lnTo>
                  <a:lnTo>
                    <a:pt x="9" y="0"/>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8" name="Freeform 41"/>
            <p:cNvSpPr>
              <a:spLocks/>
            </p:cNvSpPr>
            <p:nvPr/>
          </p:nvSpPr>
          <p:spPr bwMode="auto">
            <a:xfrm>
              <a:off x="875" y="1863"/>
              <a:ext cx="324" cy="264"/>
            </a:xfrm>
            <a:custGeom>
              <a:avLst/>
              <a:gdLst>
                <a:gd name="T0" fmla="*/ 17 w 324"/>
                <a:gd name="T1" fmla="*/ 10 h 264"/>
                <a:gd name="T2" fmla="*/ 24 w 324"/>
                <a:gd name="T3" fmla="*/ 100 h 264"/>
                <a:gd name="T4" fmla="*/ 41 w 324"/>
                <a:gd name="T5" fmla="*/ 138 h 264"/>
                <a:gd name="T6" fmla="*/ 54 w 324"/>
                <a:gd name="T7" fmla="*/ 155 h 264"/>
                <a:gd name="T8" fmla="*/ 71 w 324"/>
                <a:gd name="T9" fmla="*/ 171 h 264"/>
                <a:gd name="T10" fmla="*/ 108 w 324"/>
                <a:gd name="T11" fmla="*/ 194 h 264"/>
                <a:gd name="T12" fmla="*/ 144 w 324"/>
                <a:gd name="T13" fmla="*/ 206 h 264"/>
                <a:gd name="T14" fmla="*/ 225 w 324"/>
                <a:gd name="T15" fmla="*/ 222 h 264"/>
                <a:gd name="T16" fmla="*/ 269 w 324"/>
                <a:gd name="T17" fmla="*/ 234 h 264"/>
                <a:gd name="T18" fmla="*/ 315 w 324"/>
                <a:gd name="T19" fmla="*/ 241 h 264"/>
                <a:gd name="T20" fmla="*/ 324 w 324"/>
                <a:gd name="T21" fmla="*/ 250 h 264"/>
                <a:gd name="T22" fmla="*/ 314 w 324"/>
                <a:gd name="T23" fmla="*/ 258 h 264"/>
                <a:gd name="T24" fmla="*/ 264 w 324"/>
                <a:gd name="T25" fmla="*/ 263 h 264"/>
                <a:gd name="T26" fmla="*/ 215 w 324"/>
                <a:gd name="T27" fmla="*/ 264 h 264"/>
                <a:gd name="T28" fmla="*/ 128 w 324"/>
                <a:gd name="T29" fmla="*/ 241 h 264"/>
                <a:gd name="T30" fmla="*/ 51 w 324"/>
                <a:gd name="T31" fmla="*/ 196 h 264"/>
                <a:gd name="T32" fmla="*/ 18 w 324"/>
                <a:gd name="T33" fmla="*/ 157 h 264"/>
                <a:gd name="T34" fmla="*/ 2 w 324"/>
                <a:gd name="T35" fmla="*/ 113 h 264"/>
                <a:gd name="T36" fmla="*/ 0 w 324"/>
                <a:gd name="T37" fmla="*/ 8 h 264"/>
                <a:gd name="T38" fmla="*/ 10 w 324"/>
                <a:gd name="T39" fmla="*/ 0 h 264"/>
                <a:gd name="T40" fmla="*/ 17 w 324"/>
                <a:gd name="T41" fmla="*/ 10 h 264"/>
                <a:gd name="T42" fmla="*/ 17 w 324"/>
                <a:gd name="T43" fmla="*/ 10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4"/>
                <a:gd name="T67" fmla="*/ 0 h 264"/>
                <a:gd name="T68" fmla="*/ 324 w 324"/>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4" h="264">
                  <a:moveTo>
                    <a:pt x="17" y="10"/>
                  </a:moveTo>
                  <a:lnTo>
                    <a:pt x="24" y="100"/>
                  </a:lnTo>
                  <a:lnTo>
                    <a:pt x="41" y="138"/>
                  </a:lnTo>
                  <a:lnTo>
                    <a:pt x="54" y="155"/>
                  </a:lnTo>
                  <a:lnTo>
                    <a:pt x="71" y="171"/>
                  </a:lnTo>
                  <a:lnTo>
                    <a:pt x="108" y="194"/>
                  </a:lnTo>
                  <a:lnTo>
                    <a:pt x="144" y="206"/>
                  </a:lnTo>
                  <a:lnTo>
                    <a:pt x="225" y="222"/>
                  </a:lnTo>
                  <a:lnTo>
                    <a:pt x="269" y="234"/>
                  </a:lnTo>
                  <a:lnTo>
                    <a:pt x="315" y="241"/>
                  </a:lnTo>
                  <a:lnTo>
                    <a:pt x="324" y="250"/>
                  </a:lnTo>
                  <a:lnTo>
                    <a:pt x="314" y="258"/>
                  </a:lnTo>
                  <a:lnTo>
                    <a:pt x="264" y="263"/>
                  </a:lnTo>
                  <a:lnTo>
                    <a:pt x="215" y="264"/>
                  </a:lnTo>
                  <a:lnTo>
                    <a:pt x="128" y="241"/>
                  </a:lnTo>
                  <a:lnTo>
                    <a:pt x="51" y="196"/>
                  </a:lnTo>
                  <a:lnTo>
                    <a:pt x="18" y="157"/>
                  </a:lnTo>
                  <a:lnTo>
                    <a:pt x="2" y="113"/>
                  </a:lnTo>
                  <a:lnTo>
                    <a:pt x="0" y="8"/>
                  </a:lnTo>
                  <a:lnTo>
                    <a:pt x="10" y="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9" name="Freeform 42"/>
            <p:cNvSpPr>
              <a:spLocks/>
            </p:cNvSpPr>
            <p:nvPr/>
          </p:nvSpPr>
          <p:spPr bwMode="auto">
            <a:xfrm>
              <a:off x="1268" y="1647"/>
              <a:ext cx="207" cy="498"/>
            </a:xfrm>
            <a:custGeom>
              <a:avLst/>
              <a:gdLst>
                <a:gd name="T0" fmla="*/ 6 w 207"/>
                <a:gd name="T1" fmla="*/ 482 h 498"/>
                <a:gd name="T2" fmla="*/ 93 w 207"/>
                <a:gd name="T3" fmla="*/ 429 h 498"/>
                <a:gd name="T4" fmla="*/ 93 w 207"/>
                <a:gd name="T5" fmla="*/ 395 h 498"/>
                <a:gd name="T6" fmla="*/ 83 w 207"/>
                <a:gd name="T7" fmla="*/ 356 h 498"/>
                <a:gd name="T8" fmla="*/ 90 w 207"/>
                <a:gd name="T9" fmla="*/ 342 h 498"/>
                <a:gd name="T10" fmla="*/ 103 w 207"/>
                <a:gd name="T11" fmla="*/ 330 h 498"/>
                <a:gd name="T12" fmla="*/ 133 w 207"/>
                <a:gd name="T13" fmla="*/ 311 h 498"/>
                <a:gd name="T14" fmla="*/ 160 w 207"/>
                <a:gd name="T15" fmla="*/ 281 h 498"/>
                <a:gd name="T16" fmla="*/ 163 w 207"/>
                <a:gd name="T17" fmla="*/ 241 h 498"/>
                <a:gd name="T18" fmla="*/ 123 w 207"/>
                <a:gd name="T19" fmla="*/ 172 h 498"/>
                <a:gd name="T20" fmla="*/ 131 w 207"/>
                <a:gd name="T21" fmla="*/ 139 h 498"/>
                <a:gd name="T22" fmla="*/ 147 w 207"/>
                <a:gd name="T23" fmla="*/ 111 h 498"/>
                <a:gd name="T24" fmla="*/ 179 w 207"/>
                <a:gd name="T25" fmla="*/ 65 h 498"/>
                <a:gd name="T26" fmla="*/ 165 w 207"/>
                <a:gd name="T27" fmla="*/ 35 h 498"/>
                <a:gd name="T28" fmla="*/ 137 w 207"/>
                <a:gd name="T29" fmla="*/ 13 h 498"/>
                <a:gd name="T30" fmla="*/ 136 w 207"/>
                <a:gd name="T31" fmla="*/ 2 h 498"/>
                <a:gd name="T32" fmla="*/ 148 w 207"/>
                <a:gd name="T33" fmla="*/ 0 h 498"/>
                <a:gd name="T34" fmla="*/ 207 w 207"/>
                <a:gd name="T35" fmla="*/ 64 h 498"/>
                <a:gd name="T36" fmla="*/ 199 w 207"/>
                <a:gd name="T37" fmla="*/ 96 h 498"/>
                <a:gd name="T38" fmla="*/ 184 w 207"/>
                <a:gd name="T39" fmla="*/ 128 h 498"/>
                <a:gd name="T40" fmla="*/ 163 w 207"/>
                <a:gd name="T41" fmla="*/ 173 h 498"/>
                <a:gd name="T42" fmla="*/ 174 w 207"/>
                <a:gd name="T43" fmla="*/ 206 h 498"/>
                <a:gd name="T44" fmla="*/ 192 w 207"/>
                <a:gd name="T45" fmla="*/ 234 h 498"/>
                <a:gd name="T46" fmla="*/ 194 w 207"/>
                <a:gd name="T47" fmla="*/ 288 h 498"/>
                <a:gd name="T48" fmla="*/ 184 w 207"/>
                <a:gd name="T49" fmla="*/ 313 h 498"/>
                <a:gd name="T50" fmla="*/ 166 w 207"/>
                <a:gd name="T51" fmla="*/ 332 h 498"/>
                <a:gd name="T52" fmla="*/ 125 w 207"/>
                <a:gd name="T53" fmla="*/ 363 h 498"/>
                <a:gd name="T54" fmla="*/ 120 w 207"/>
                <a:gd name="T55" fmla="*/ 446 h 498"/>
                <a:gd name="T56" fmla="*/ 99 w 207"/>
                <a:gd name="T57" fmla="*/ 468 h 498"/>
                <a:gd name="T58" fmla="*/ 72 w 207"/>
                <a:gd name="T59" fmla="*/ 480 h 498"/>
                <a:gd name="T60" fmla="*/ 11 w 207"/>
                <a:gd name="T61" fmla="*/ 498 h 498"/>
                <a:gd name="T62" fmla="*/ 0 w 207"/>
                <a:gd name="T63" fmla="*/ 493 h 498"/>
                <a:gd name="T64" fmla="*/ 6 w 207"/>
                <a:gd name="T65" fmla="*/ 482 h 498"/>
                <a:gd name="T66" fmla="*/ 6 w 207"/>
                <a:gd name="T67" fmla="*/ 482 h 4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498"/>
                <a:gd name="T104" fmla="*/ 207 w 207"/>
                <a:gd name="T105" fmla="*/ 498 h 4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498">
                  <a:moveTo>
                    <a:pt x="6" y="482"/>
                  </a:moveTo>
                  <a:lnTo>
                    <a:pt x="93" y="429"/>
                  </a:lnTo>
                  <a:lnTo>
                    <a:pt x="93" y="395"/>
                  </a:lnTo>
                  <a:lnTo>
                    <a:pt x="83" y="356"/>
                  </a:lnTo>
                  <a:lnTo>
                    <a:pt x="90" y="342"/>
                  </a:lnTo>
                  <a:lnTo>
                    <a:pt x="103" y="330"/>
                  </a:lnTo>
                  <a:lnTo>
                    <a:pt x="133" y="311"/>
                  </a:lnTo>
                  <a:lnTo>
                    <a:pt x="160" y="281"/>
                  </a:lnTo>
                  <a:lnTo>
                    <a:pt x="163" y="241"/>
                  </a:lnTo>
                  <a:lnTo>
                    <a:pt x="123" y="172"/>
                  </a:lnTo>
                  <a:lnTo>
                    <a:pt x="131" y="139"/>
                  </a:lnTo>
                  <a:lnTo>
                    <a:pt x="147" y="111"/>
                  </a:lnTo>
                  <a:lnTo>
                    <a:pt x="179" y="65"/>
                  </a:lnTo>
                  <a:lnTo>
                    <a:pt x="165" y="35"/>
                  </a:lnTo>
                  <a:lnTo>
                    <a:pt x="137" y="13"/>
                  </a:lnTo>
                  <a:lnTo>
                    <a:pt x="136" y="2"/>
                  </a:lnTo>
                  <a:lnTo>
                    <a:pt x="148" y="0"/>
                  </a:lnTo>
                  <a:lnTo>
                    <a:pt x="207" y="64"/>
                  </a:lnTo>
                  <a:lnTo>
                    <a:pt x="199" y="96"/>
                  </a:lnTo>
                  <a:lnTo>
                    <a:pt x="184" y="128"/>
                  </a:lnTo>
                  <a:lnTo>
                    <a:pt x="163" y="173"/>
                  </a:lnTo>
                  <a:lnTo>
                    <a:pt x="174" y="206"/>
                  </a:lnTo>
                  <a:lnTo>
                    <a:pt x="192" y="234"/>
                  </a:lnTo>
                  <a:lnTo>
                    <a:pt x="194" y="288"/>
                  </a:lnTo>
                  <a:lnTo>
                    <a:pt x="184" y="313"/>
                  </a:lnTo>
                  <a:lnTo>
                    <a:pt x="166" y="332"/>
                  </a:lnTo>
                  <a:lnTo>
                    <a:pt x="125" y="363"/>
                  </a:lnTo>
                  <a:lnTo>
                    <a:pt x="120" y="446"/>
                  </a:lnTo>
                  <a:lnTo>
                    <a:pt x="99" y="468"/>
                  </a:lnTo>
                  <a:lnTo>
                    <a:pt x="72" y="480"/>
                  </a:lnTo>
                  <a:lnTo>
                    <a:pt x="11" y="498"/>
                  </a:lnTo>
                  <a:lnTo>
                    <a:pt x="0" y="493"/>
                  </a:lnTo>
                  <a:lnTo>
                    <a:pt x="6" y="4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0" name="Freeform 43"/>
            <p:cNvSpPr>
              <a:spLocks/>
            </p:cNvSpPr>
            <p:nvPr/>
          </p:nvSpPr>
          <p:spPr bwMode="auto">
            <a:xfrm>
              <a:off x="1156" y="1686"/>
              <a:ext cx="122" cy="37"/>
            </a:xfrm>
            <a:custGeom>
              <a:avLst/>
              <a:gdLst>
                <a:gd name="T0" fmla="*/ 25 w 122"/>
                <a:gd name="T1" fmla="*/ 9 h 37"/>
                <a:gd name="T2" fmla="*/ 99 w 122"/>
                <a:gd name="T3" fmla="*/ 0 h 37"/>
                <a:gd name="T4" fmla="*/ 117 w 122"/>
                <a:gd name="T5" fmla="*/ 14 h 37"/>
                <a:gd name="T6" fmla="*/ 122 w 122"/>
                <a:gd name="T7" fmla="*/ 24 h 37"/>
                <a:gd name="T8" fmla="*/ 113 w 122"/>
                <a:gd name="T9" fmla="*/ 31 h 37"/>
                <a:gd name="T10" fmla="*/ 93 w 122"/>
                <a:gd name="T11" fmla="*/ 37 h 37"/>
                <a:gd name="T12" fmla="*/ 0 w 122"/>
                <a:gd name="T13" fmla="*/ 31 h 37"/>
                <a:gd name="T14" fmla="*/ 4 w 122"/>
                <a:gd name="T15" fmla="*/ 21 h 37"/>
                <a:gd name="T16" fmla="*/ 25 w 122"/>
                <a:gd name="T17" fmla="*/ 9 h 37"/>
                <a:gd name="T18" fmla="*/ 25 w 122"/>
                <a:gd name="T19" fmla="*/ 9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37"/>
                <a:gd name="T32" fmla="*/ 122 w 122"/>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37">
                  <a:moveTo>
                    <a:pt x="25" y="9"/>
                  </a:moveTo>
                  <a:lnTo>
                    <a:pt x="99" y="0"/>
                  </a:lnTo>
                  <a:lnTo>
                    <a:pt x="117" y="14"/>
                  </a:lnTo>
                  <a:lnTo>
                    <a:pt x="122" y="24"/>
                  </a:lnTo>
                  <a:lnTo>
                    <a:pt x="113" y="31"/>
                  </a:lnTo>
                  <a:lnTo>
                    <a:pt x="93" y="37"/>
                  </a:lnTo>
                  <a:lnTo>
                    <a:pt x="0" y="31"/>
                  </a:lnTo>
                  <a:lnTo>
                    <a:pt x="4" y="21"/>
                  </a:lnTo>
                  <a:lnTo>
                    <a:pt x="2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1" name="Freeform 44"/>
            <p:cNvSpPr>
              <a:spLocks/>
            </p:cNvSpPr>
            <p:nvPr/>
          </p:nvSpPr>
          <p:spPr bwMode="auto">
            <a:xfrm>
              <a:off x="666" y="1163"/>
              <a:ext cx="791" cy="352"/>
            </a:xfrm>
            <a:custGeom>
              <a:avLst/>
              <a:gdLst>
                <a:gd name="T0" fmla="*/ 367 w 791"/>
                <a:gd name="T1" fmla="*/ 57 h 352"/>
                <a:gd name="T2" fmla="*/ 352 w 791"/>
                <a:gd name="T3" fmla="*/ 25 h 352"/>
                <a:gd name="T4" fmla="*/ 279 w 791"/>
                <a:gd name="T5" fmla="*/ 17 h 352"/>
                <a:gd name="T6" fmla="*/ 65 w 791"/>
                <a:gd name="T7" fmla="*/ 91 h 352"/>
                <a:gd name="T8" fmla="*/ 48 w 791"/>
                <a:gd name="T9" fmla="*/ 144 h 352"/>
                <a:gd name="T10" fmla="*/ 83 w 791"/>
                <a:gd name="T11" fmla="*/ 169 h 352"/>
                <a:gd name="T12" fmla="*/ 259 w 791"/>
                <a:gd name="T13" fmla="*/ 168 h 352"/>
                <a:gd name="T14" fmla="*/ 447 w 791"/>
                <a:gd name="T15" fmla="*/ 162 h 352"/>
                <a:gd name="T16" fmla="*/ 601 w 791"/>
                <a:gd name="T17" fmla="*/ 149 h 352"/>
                <a:gd name="T18" fmla="*/ 655 w 791"/>
                <a:gd name="T19" fmla="*/ 222 h 352"/>
                <a:gd name="T20" fmla="*/ 617 w 791"/>
                <a:gd name="T21" fmla="*/ 257 h 352"/>
                <a:gd name="T22" fmla="*/ 568 w 791"/>
                <a:gd name="T23" fmla="*/ 295 h 352"/>
                <a:gd name="T24" fmla="*/ 617 w 791"/>
                <a:gd name="T25" fmla="*/ 308 h 352"/>
                <a:gd name="T26" fmla="*/ 704 w 791"/>
                <a:gd name="T27" fmla="*/ 283 h 352"/>
                <a:gd name="T28" fmla="*/ 787 w 791"/>
                <a:gd name="T29" fmla="*/ 241 h 352"/>
                <a:gd name="T30" fmla="*/ 779 w 791"/>
                <a:gd name="T31" fmla="*/ 279 h 352"/>
                <a:gd name="T32" fmla="*/ 744 w 791"/>
                <a:gd name="T33" fmla="*/ 319 h 352"/>
                <a:gd name="T34" fmla="*/ 668 w 791"/>
                <a:gd name="T35" fmla="*/ 344 h 352"/>
                <a:gd name="T36" fmla="*/ 584 w 791"/>
                <a:gd name="T37" fmla="*/ 344 h 352"/>
                <a:gd name="T38" fmla="*/ 536 w 791"/>
                <a:gd name="T39" fmla="*/ 293 h 352"/>
                <a:gd name="T40" fmla="*/ 621 w 791"/>
                <a:gd name="T41" fmla="*/ 207 h 352"/>
                <a:gd name="T42" fmla="*/ 596 w 791"/>
                <a:gd name="T43" fmla="*/ 187 h 352"/>
                <a:gd name="T44" fmla="*/ 451 w 791"/>
                <a:gd name="T45" fmla="*/ 199 h 352"/>
                <a:gd name="T46" fmla="*/ 125 w 791"/>
                <a:gd name="T47" fmla="*/ 208 h 352"/>
                <a:gd name="T48" fmla="*/ 6 w 791"/>
                <a:gd name="T49" fmla="*/ 156 h 352"/>
                <a:gd name="T50" fmla="*/ 18 w 791"/>
                <a:gd name="T51" fmla="*/ 83 h 352"/>
                <a:gd name="T52" fmla="*/ 96 w 791"/>
                <a:gd name="T53" fmla="*/ 32 h 352"/>
                <a:gd name="T54" fmla="*/ 184 w 791"/>
                <a:gd name="T55" fmla="*/ 11 h 352"/>
                <a:gd name="T56" fmla="*/ 393 w 791"/>
                <a:gd name="T57" fmla="*/ 6 h 352"/>
                <a:gd name="T58" fmla="*/ 398 w 791"/>
                <a:gd name="T59" fmla="*/ 48 h 352"/>
                <a:gd name="T60" fmla="*/ 359 w 791"/>
                <a:gd name="T61" fmla="*/ 115 h 352"/>
                <a:gd name="T62" fmla="*/ 353 w 791"/>
                <a:gd name="T63" fmla="*/ 105 h 3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1"/>
                <a:gd name="T97" fmla="*/ 0 h 352"/>
                <a:gd name="T98" fmla="*/ 791 w 791"/>
                <a:gd name="T99" fmla="*/ 352 h 3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1" h="352">
                  <a:moveTo>
                    <a:pt x="353" y="105"/>
                  </a:moveTo>
                  <a:lnTo>
                    <a:pt x="367" y="57"/>
                  </a:lnTo>
                  <a:lnTo>
                    <a:pt x="367" y="40"/>
                  </a:lnTo>
                  <a:lnTo>
                    <a:pt x="352" y="25"/>
                  </a:lnTo>
                  <a:lnTo>
                    <a:pt x="316" y="17"/>
                  </a:lnTo>
                  <a:lnTo>
                    <a:pt x="279" y="17"/>
                  </a:lnTo>
                  <a:lnTo>
                    <a:pt x="131" y="55"/>
                  </a:lnTo>
                  <a:lnTo>
                    <a:pt x="65" y="91"/>
                  </a:lnTo>
                  <a:lnTo>
                    <a:pt x="45" y="116"/>
                  </a:lnTo>
                  <a:lnTo>
                    <a:pt x="48" y="144"/>
                  </a:lnTo>
                  <a:lnTo>
                    <a:pt x="64" y="161"/>
                  </a:lnTo>
                  <a:lnTo>
                    <a:pt x="83" y="169"/>
                  </a:lnTo>
                  <a:lnTo>
                    <a:pt x="129" y="174"/>
                  </a:lnTo>
                  <a:lnTo>
                    <a:pt x="259" y="168"/>
                  </a:lnTo>
                  <a:lnTo>
                    <a:pt x="353" y="163"/>
                  </a:lnTo>
                  <a:lnTo>
                    <a:pt x="447" y="162"/>
                  </a:lnTo>
                  <a:lnTo>
                    <a:pt x="524" y="150"/>
                  </a:lnTo>
                  <a:lnTo>
                    <a:pt x="601" y="149"/>
                  </a:lnTo>
                  <a:lnTo>
                    <a:pt x="646" y="176"/>
                  </a:lnTo>
                  <a:lnTo>
                    <a:pt x="655" y="222"/>
                  </a:lnTo>
                  <a:lnTo>
                    <a:pt x="639" y="244"/>
                  </a:lnTo>
                  <a:lnTo>
                    <a:pt x="617" y="257"/>
                  </a:lnTo>
                  <a:lnTo>
                    <a:pt x="567" y="283"/>
                  </a:lnTo>
                  <a:lnTo>
                    <a:pt x="568" y="295"/>
                  </a:lnTo>
                  <a:lnTo>
                    <a:pt x="580" y="303"/>
                  </a:lnTo>
                  <a:lnTo>
                    <a:pt x="617" y="308"/>
                  </a:lnTo>
                  <a:lnTo>
                    <a:pt x="661" y="298"/>
                  </a:lnTo>
                  <a:lnTo>
                    <a:pt x="704" y="283"/>
                  </a:lnTo>
                  <a:lnTo>
                    <a:pt x="776" y="246"/>
                  </a:lnTo>
                  <a:lnTo>
                    <a:pt x="787" y="241"/>
                  </a:lnTo>
                  <a:lnTo>
                    <a:pt x="791" y="253"/>
                  </a:lnTo>
                  <a:lnTo>
                    <a:pt x="779" y="279"/>
                  </a:lnTo>
                  <a:lnTo>
                    <a:pt x="764" y="301"/>
                  </a:lnTo>
                  <a:lnTo>
                    <a:pt x="744" y="319"/>
                  </a:lnTo>
                  <a:lnTo>
                    <a:pt x="716" y="331"/>
                  </a:lnTo>
                  <a:lnTo>
                    <a:pt x="668" y="344"/>
                  </a:lnTo>
                  <a:lnTo>
                    <a:pt x="619" y="352"/>
                  </a:lnTo>
                  <a:lnTo>
                    <a:pt x="584" y="344"/>
                  </a:lnTo>
                  <a:lnTo>
                    <a:pt x="553" y="322"/>
                  </a:lnTo>
                  <a:lnTo>
                    <a:pt x="536" y="293"/>
                  </a:lnTo>
                  <a:lnTo>
                    <a:pt x="538" y="260"/>
                  </a:lnTo>
                  <a:lnTo>
                    <a:pt x="621" y="207"/>
                  </a:lnTo>
                  <a:lnTo>
                    <a:pt x="615" y="194"/>
                  </a:lnTo>
                  <a:lnTo>
                    <a:pt x="596" y="187"/>
                  </a:lnTo>
                  <a:lnTo>
                    <a:pt x="524" y="188"/>
                  </a:lnTo>
                  <a:lnTo>
                    <a:pt x="451" y="199"/>
                  </a:lnTo>
                  <a:lnTo>
                    <a:pt x="264" y="205"/>
                  </a:lnTo>
                  <a:lnTo>
                    <a:pt x="125" y="208"/>
                  </a:lnTo>
                  <a:lnTo>
                    <a:pt x="57" y="195"/>
                  </a:lnTo>
                  <a:lnTo>
                    <a:pt x="6" y="156"/>
                  </a:lnTo>
                  <a:lnTo>
                    <a:pt x="0" y="117"/>
                  </a:lnTo>
                  <a:lnTo>
                    <a:pt x="18" y="83"/>
                  </a:lnTo>
                  <a:lnTo>
                    <a:pt x="53" y="54"/>
                  </a:lnTo>
                  <a:lnTo>
                    <a:pt x="96" y="32"/>
                  </a:lnTo>
                  <a:lnTo>
                    <a:pt x="140" y="19"/>
                  </a:lnTo>
                  <a:lnTo>
                    <a:pt x="184" y="11"/>
                  </a:lnTo>
                  <a:lnTo>
                    <a:pt x="276" y="0"/>
                  </a:lnTo>
                  <a:lnTo>
                    <a:pt x="393" y="6"/>
                  </a:lnTo>
                  <a:lnTo>
                    <a:pt x="407" y="25"/>
                  </a:lnTo>
                  <a:lnTo>
                    <a:pt x="398" y="48"/>
                  </a:lnTo>
                  <a:lnTo>
                    <a:pt x="370" y="107"/>
                  </a:lnTo>
                  <a:lnTo>
                    <a:pt x="359" y="115"/>
                  </a:lnTo>
                  <a:lnTo>
                    <a:pt x="353"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2" name="Freeform 45"/>
            <p:cNvSpPr>
              <a:spLocks/>
            </p:cNvSpPr>
            <p:nvPr/>
          </p:nvSpPr>
          <p:spPr bwMode="auto">
            <a:xfrm>
              <a:off x="1131" y="1500"/>
              <a:ext cx="48" cy="112"/>
            </a:xfrm>
            <a:custGeom>
              <a:avLst/>
              <a:gdLst>
                <a:gd name="T0" fmla="*/ 48 w 48"/>
                <a:gd name="T1" fmla="*/ 9 h 112"/>
                <a:gd name="T2" fmla="*/ 43 w 48"/>
                <a:gd name="T3" fmla="*/ 85 h 112"/>
                <a:gd name="T4" fmla="*/ 16 w 48"/>
                <a:gd name="T5" fmla="*/ 112 h 112"/>
                <a:gd name="T6" fmla="*/ 0 w 48"/>
                <a:gd name="T7" fmla="*/ 105 h 112"/>
                <a:gd name="T8" fmla="*/ 14 w 48"/>
                <a:gd name="T9" fmla="*/ 72 h 112"/>
                <a:gd name="T10" fmla="*/ 29 w 48"/>
                <a:gd name="T11" fmla="*/ 9 h 112"/>
                <a:gd name="T12" fmla="*/ 39 w 48"/>
                <a:gd name="T13" fmla="*/ 0 h 112"/>
                <a:gd name="T14" fmla="*/ 48 w 48"/>
                <a:gd name="T15" fmla="*/ 9 h 112"/>
                <a:gd name="T16" fmla="*/ 48 w 48"/>
                <a:gd name="T17" fmla="*/ 9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12"/>
                <a:gd name="T29" fmla="*/ 48 w 48"/>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12">
                  <a:moveTo>
                    <a:pt x="48" y="9"/>
                  </a:moveTo>
                  <a:lnTo>
                    <a:pt x="43" y="85"/>
                  </a:lnTo>
                  <a:lnTo>
                    <a:pt x="16" y="112"/>
                  </a:lnTo>
                  <a:lnTo>
                    <a:pt x="0" y="105"/>
                  </a:lnTo>
                  <a:lnTo>
                    <a:pt x="14" y="72"/>
                  </a:lnTo>
                  <a:lnTo>
                    <a:pt x="29" y="9"/>
                  </a:lnTo>
                  <a:lnTo>
                    <a:pt x="39" y="0"/>
                  </a:lnTo>
                  <a:lnTo>
                    <a:pt x="4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3" name="Freeform 46"/>
            <p:cNvSpPr>
              <a:spLocks/>
            </p:cNvSpPr>
            <p:nvPr/>
          </p:nvSpPr>
          <p:spPr bwMode="auto">
            <a:xfrm>
              <a:off x="1305" y="1482"/>
              <a:ext cx="180" cy="221"/>
            </a:xfrm>
            <a:custGeom>
              <a:avLst/>
              <a:gdLst>
                <a:gd name="T0" fmla="*/ 180 w 180"/>
                <a:gd name="T1" fmla="*/ 11 h 221"/>
                <a:gd name="T2" fmla="*/ 150 w 180"/>
                <a:gd name="T3" fmla="*/ 96 h 221"/>
                <a:gd name="T4" fmla="*/ 131 w 180"/>
                <a:gd name="T5" fmla="*/ 132 h 221"/>
                <a:gd name="T6" fmla="*/ 98 w 180"/>
                <a:gd name="T7" fmla="*/ 162 h 221"/>
                <a:gd name="T8" fmla="*/ 47 w 180"/>
                <a:gd name="T9" fmla="*/ 203 h 221"/>
                <a:gd name="T10" fmla="*/ 23 w 180"/>
                <a:gd name="T11" fmla="*/ 221 h 221"/>
                <a:gd name="T12" fmla="*/ 0 w 180"/>
                <a:gd name="T13" fmla="*/ 219 h 221"/>
                <a:gd name="T14" fmla="*/ 2 w 180"/>
                <a:gd name="T15" fmla="*/ 197 h 221"/>
                <a:gd name="T16" fmla="*/ 23 w 180"/>
                <a:gd name="T17" fmla="*/ 174 h 221"/>
                <a:gd name="T18" fmla="*/ 79 w 180"/>
                <a:gd name="T19" fmla="*/ 130 h 221"/>
                <a:gd name="T20" fmla="*/ 131 w 180"/>
                <a:gd name="T21" fmla="*/ 76 h 221"/>
                <a:gd name="T22" fmla="*/ 165 w 180"/>
                <a:gd name="T23" fmla="*/ 4 h 221"/>
                <a:gd name="T24" fmla="*/ 175 w 180"/>
                <a:gd name="T25" fmla="*/ 0 h 221"/>
                <a:gd name="T26" fmla="*/ 180 w 180"/>
                <a:gd name="T27" fmla="*/ 11 h 221"/>
                <a:gd name="T28" fmla="*/ 180 w 180"/>
                <a:gd name="T29" fmla="*/ 11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221"/>
                <a:gd name="T47" fmla="*/ 180 w 180"/>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221">
                  <a:moveTo>
                    <a:pt x="180" y="11"/>
                  </a:moveTo>
                  <a:lnTo>
                    <a:pt x="150" y="96"/>
                  </a:lnTo>
                  <a:lnTo>
                    <a:pt x="131" y="132"/>
                  </a:lnTo>
                  <a:lnTo>
                    <a:pt x="98" y="162"/>
                  </a:lnTo>
                  <a:lnTo>
                    <a:pt x="47" y="203"/>
                  </a:lnTo>
                  <a:lnTo>
                    <a:pt x="23" y="221"/>
                  </a:lnTo>
                  <a:lnTo>
                    <a:pt x="0" y="219"/>
                  </a:lnTo>
                  <a:lnTo>
                    <a:pt x="2" y="197"/>
                  </a:lnTo>
                  <a:lnTo>
                    <a:pt x="23" y="174"/>
                  </a:lnTo>
                  <a:lnTo>
                    <a:pt x="79" y="130"/>
                  </a:lnTo>
                  <a:lnTo>
                    <a:pt x="131" y="76"/>
                  </a:lnTo>
                  <a:lnTo>
                    <a:pt x="165" y="4"/>
                  </a:lnTo>
                  <a:lnTo>
                    <a:pt x="175" y="0"/>
                  </a:lnTo>
                  <a:lnTo>
                    <a:pt x="18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4" name="Freeform 47"/>
            <p:cNvSpPr>
              <a:spLocks/>
            </p:cNvSpPr>
            <p:nvPr/>
          </p:nvSpPr>
          <p:spPr bwMode="auto">
            <a:xfrm>
              <a:off x="378" y="1890"/>
              <a:ext cx="123" cy="31"/>
            </a:xfrm>
            <a:custGeom>
              <a:avLst/>
              <a:gdLst>
                <a:gd name="T0" fmla="*/ 10 w 123"/>
                <a:gd name="T1" fmla="*/ 0 h 31"/>
                <a:gd name="T2" fmla="*/ 59 w 123"/>
                <a:gd name="T3" fmla="*/ 8 h 31"/>
                <a:gd name="T4" fmla="*/ 114 w 123"/>
                <a:gd name="T5" fmla="*/ 7 h 31"/>
                <a:gd name="T6" fmla="*/ 123 w 123"/>
                <a:gd name="T7" fmla="*/ 14 h 31"/>
                <a:gd name="T8" fmla="*/ 116 w 123"/>
                <a:gd name="T9" fmla="*/ 25 h 31"/>
                <a:gd name="T10" fmla="*/ 56 w 123"/>
                <a:gd name="T11" fmla="*/ 31 h 31"/>
                <a:gd name="T12" fmla="*/ 6 w 123"/>
                <a:gd name="T13" fmla="*/ 17 h 31"/>
                <a:gd name="T14" fmla="*/ 0 w 123"/>
                <a:gd name="T15" fmla="*/ 6 h 31"/>
                <a:gd name="T16" fmla="*/ 10 w 123"/>
                <a:gd name="T17" fmla="*/ 0 h 31"/>
                <a:gd name="T18" fmla="*/ 10 w 12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31"/>
                <a:gd name="T32" fmla="*/ 123 w 12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31">
                  <a:moveTo>
                    <a:pt x="10" y="0"/>
                  </a:moveTo>
                  <a:lnTo>
                    <a:pt x="59" y="8"/>
                  </a:lnTo>
                  <a:lnTo>
                    <a:pt x="114" y="7"/>
                  </a:lnTo>
                  <a:lnTo>
                    <a:pt x="123" y="14"/>
                  </a:lnTo>
                  <a:lnTo>
                    <a:pt x="116" y="25"/>
                  </a:lnTo>
                  <a:lnTo>
                    <a:pt x="56" y="31"/>
                  </a:lnTo>
                  <a:lnTo>
                    <a:pt x="6" y="17"/>
                  </a:lnTo>
                  <a:lnTo>
                    <a:pt x="0"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5" name="Freeform 48"/>
            <p:cNvSpPr>
              <a:spLocks/>
            </p:cNvSpPr>
            <p:nvPr/>
          </p:nvSpPr>
          <p:spPr bwMode="auto">
            <a:xfrm>
              <a:off x="628" y="1685"/>
              <a:ext cx="190" cy="188"/>
            </a:xfrm>
            <a:custGeom>
              <a:avLst/>
              <a:gdLst>
                <a:gd name="T0" fmla="*/ 16 w 190"/>
                <a:gd name="T1" fmla="*/ 5 h 188"/>
                <a:gd name="T2" fmla="*/ 36 w 190"/>
                <a:gd name="T3" fmla="*/ 50 h 188"/>
                <a:gd name="T4" fmla="*/ 59 w 190"/>
                <a:gd name="T5" fmla="*/ 85 h 188"/>
                <a:gd name="T6" fmla="*/ 88 w 190"/>
                <a:gd name="T7" fmla="*/ 116 h 188"/>
                <a:gd name="T8" fmla="*/ 129 w 190"/>
                <a:gd name="T9" fmla="*/ 143 h 188"/>
                <a:gd name="T10" fmla="*/ 155 w 190"/>
                <a:gd name="T11" fmla="*/ 155 h 188"/>
                <a:gd name="T12" fmla="*/ 181 w 190"/>
                <a:gd name="T13" fmla="*/ 161 h 188"/>
                <a:gd name="T14" fmla="*/ 190 w 190"/>
                <a:gd name="T15" fmla="*/ 169 h 188"/>
                <a:gd name="T16" fmla="*/ 182 w 190"/>
                <a:gd name="T17" fmla="*/ 178 h 188"/>
                <a:gd name="T18" fmla="*/ 145 w 190"/>
                <a:gd name="T19" fmla="*/ 188 h 188"/>
                <a:gd name="T20" fmla="*/ 109 w 190"/>
                <a:gd name="T21" fmla="*/ 188 h 188"/>
                <a:gd name="T22" fmla="*/ 66 w 190"/>
                <a:gd name="T23" fmla="*/ 153 h 188"/>
                <a:gd name="T24" fmla="*/ 39 w 190"/>
                <a:gd name="T25" fmla="*/ 112 h 188"/>
                <a:gd name="T26" fmla="*/ 0 w 190"/>
                <a:gd name="T27" fmla="*/ 11 h 188"/>
                <a:gd name="T28" fmla="*/ 5 w 190"/>
                <a:gd name="T29" fmla="*/ 0 h 188"/>
                <a:gd name="T30" fmla="*/ 16 w 190"/>
                <a:gd name="T31" fmla="*/ 5 h 188"/>
                <a:gd name="T32" fmla="*/ 16 w 190"/>
                <a:gd name="T33" fmla="*/ 5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188"/>
                <a:gd name="T53" fmla="*/ 190 w 19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188">
                  <a:moveTo>
                    <a:pt x="16" y="5"/>
                  </a:moveTo>
                  <a:lnTo>
                    <a:pt x="36" y="50"/>
                  </a:lnTo>
                  <a:lnTo>
                    <a:pt x="59" y="85"/>
                  </a:lnTo>
                  <a:lnTo>
                    <a:pt x="88" y="116"/>
                  </a:lnTo>
                  <a:lnTo>
                    <a:pt x="129" y="143"/>
                  </a:lnTo>
                  <a:lnTo>
                    <a:pt x="155" y="155"/>
                  </a:lnTo>
                  <a:lnTo>
                    <a:pt x="181" y="161"/>
                  </a:lnTo>
                  <a:lnTo>
                    <a:pt x="190" y="169"/>
                  </a:lnTo>
                  <a:lnTo>
                    <a:pt x="182" y="178"/>
                  </a:lnTo>
                  <a:lnTo>
                    <a:pt x="145" y="188"/>
                  </a:lnTo>
                  <a:lnTo>
                    <a:pt x="109" y="188"/>
                  </a:lnTo>
                  <a:lnTo>
                    <a:pt x="66" y="153"/>
                  </a:lnTo>
                  <a:lnTo>
                    <a:pt x="39" y="112"/>
                  </a:lnTo>
                  <a:lnTo>
                    <a:pt x="0" y="11"/>
                  </a:lnTo>
                  <a:lnTo>
                    <a:pt x="5" y="0"/>
                  </a:lnTo>
                  <a:lnTo>
                    <a:pt x="1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6" name="Freeform 49"/>
            <p:cNvSpPr>
              <a:spLocks/>
            </p:cNvSpPr>
            <p:nvPr/>
          </p:nvSpPr>
          <p:spPr bwMode="auto">
            <a:xfrm>
              <a:off x="526" y="1909"/>
              <a:ext cx="170" cy="129"/>
            </a:xfrm>
            <a:custGeom>
              <a:avLst/>
              <a:gdLst>
                <a:gd name="T0" fmla="*/ 11 w 170"/>
                <a:gd name="T1" fmla="*/ 0 h 129"/>
                <a:gd name="T2" fmla="*/ 88 w 170"/>
                <a:gd name="T3" fmla="*/ 47 h 129"/>
                <a:gd name="T4" fmla="*/ 152 w 170"/>
                <a:gd name="T5" fmla="*/ 88 h 129"/>
                <a:gd name="T6" fmla="*/ 160 w 170"/>
                <a:gd name="T7" fmla="*/ 94 h 129"/>
                <a:gd name="T8" fmla="*/ 170 w 170"/>
                <a:gd name="T9" fmla="*/ 119 h 129"/>
                <a:gd name="T10" fmla="*/ 162 w 170"/>
                <a:gd name="T11" fmla="*/ 128 h 129"/>
                <a:gd name="T12" fmla="*/ 146 w 170"/>
                <a:gd name="T13" fmla="*/ 129 h 129"/>
                <a:gd name="T14" fmla="*/ 131 w 170"/>
                <a:gd name="T15" fmla="*/ 126 h 129"/>
                <a:gd name="T16" fmla="*/ 66 w 170"/>
                <a:gd name="T17" fmla="*/ 83 h 129"/>
                <a:gd name="T18" fmla="*/ 35 w 170"/>
                <a:gd name="T19" fmla="*/ 48 h 129"/>
                <a:gd name="T20" fmla="*/ 23 w 170"/>
                <a:gd name="T21" fmla="*/ 30 h 129"/>
                <a:gd name="T22" fmla="*/ 4 w 170"/>
                <a:gd name="T23" fmla="*/ 15 h 129"/>
                <a:gd name="T24" fmla="*/ 0 w 170"/>
                <a:gd name="T25" fmla="*/ 4 h 129"/>
                <a:gd name="T26" fmla="*/ 11 w 170"/>
                <a:gd name="T27" fmla="*/ 0 h 129"/>
                <a:gd name="T28" fmla="*/ 11 w 170"/>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0"/>
                <a:gd name="T46" fmla="*/ 0 h 129"/>
                <a:gd name="T47" fmla="*/ 170 w 170"/>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0" h="129">
                  <a:moveTo>
                    <a:pt x="11" y="0"/>
                  </a:moveTo>
                  <a:lnTo>
                    <a:pt x="88" y="47"/>
                  </a:lnTo>
                  <a:lnTo>
                    <a:pt x="152" y="88"/>
                  </a:lnTo>
                  <a:lnTo>
                    <a:pt x="160" y="94"/>
                  </a:lnTo>
                  <a:lnTo>
                    <a:pt x="170" y="119"/>
                  </a:lnTo>
                  <a:lnTo>
                    <a:pt x="162" y="128"/>
                  </a:lnTo>
                  <a:lnTo>
                    <a:pt x="146" y="129"/>
                  </a:lnTo>
                  <a:lnTo>
                    <a:pt x="131" y="126"/>
                  </a:lnTo>
                  <a:lnTo>
                    <a:pt x="66" y="83"/>
                  </a:lnTo>
                  <a:lnTo>
                    <a:pt x="35" y="48"/>
                  </a:lnTo>
                  <a:lnTo>
                    <a:pt x="23" y="30"/>
                  </a:lnTo>
                  <a:lnTo>
                    <a:pt x="4" y="15"/>
                  </a:lnTo>
                  <a:lnTo>
                    <a:pt x="0" y="4"/>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7" name="Freeform 50"/>
            <p:cNvSpPr>
              <a:spLocks/>
            </p:cNvSpPr>
            <p:nvPr/>
          </p:nvSpPr>
          <p:spPr bwMode="auto">
            <a:xfrm>
              <a:off x="848" y="2164"/>
              <a:ext cx="445" cy="91"/>
            </a:xfrm>
            <a:custGeom>
              <a:avLst/>
              <a:gdLst>
                <a:gd name="T0" fmla="*/ 13 w 445"/>
                <a:gd name="T1" fmla="*/ 4 h 91"/>
                <a:gd name="T2" fmla="*/ 40 w 445"/>
                <a:gd name="T3" fmla="*/ 22 h 91"/>
                <a:gd name="T4" fmla="*/ 68 w 445"/>
                <a:gd name="T5" fmla="*/ 36 h 91"/>
                <a:gd name="T6" fmla="*/ 124 w 445"/>
                <a:gd name="T7" fmla="*/ 47 h 91"/>
                <a:gd name="T8" fmla="*/ 249 w 445"/>
                <a:gd name="T9" fmla="*/ 37 h 91"/>
                <a:gd name="T10" fmla="*/ 315 w 445"/>
                <a:gd name="T11" fmla="*/ 30 h 91"/>
                <a:gd name="T12" fmla="*/ 370 w 445"/>
                <a:gd name="T13" fmla="*/ 14 h 91"/>
                <a:gd name="T14" fmla="*/ 395 w 445"/>
                <a:gd name="T15" fmla="*/ 3 h 91"/>
                <a:gd name="T16" fmla="*/ 426 w 445"/>
                <a:gd name="T17" fmla="*/ 0 h 91"/>
                <a:gd name="T18" fmla="*/ 445 w 445"/>
                <a:gd name="T19" fmla="*/ 51 h 91"/>
                <a:gd name="T20" fmla="*/ 380 w 445"/>
                <a:gd name="T21" fmla="*/ 65 h 91"/>
                <a:gd name="T22" fmla="*/ 349 w 445"/>
                <a:gd name="T23" fmla="*/ 77 h 91"/>
                <a:gd name="T24" fmla="*/ 315 w 445"/>
                <a:gd name="T25" fmla="*/ 84 h 91"/>
                <a:gd name="T26" fmla="*/ 256 w 445"/>
                <a:gd name="T27" fmla="*/ 91 h 91"/>
                <a:gd name="T28" fmla="*/ 121 w 445"/>
                <a:gd name="T29" fmla="*/ 82 h 91"/>
                <a:gd name="T30" fmla="*/ 2 w 445"/>
                <a:gd name="T31" fmla="*/ 18 h 91"/>
                <a:gd name="T32" fmla="*/ 0 w 445"/>
                <a:gd name="T33" fmla="*/ 5 h 91"/>
                <a:gd name="T34" fmla="*/ 13 w 445"/>
                <a:gd name="T35" fmla="*/ 4 h 91"/>
                <a:gd name="T36" fmla="*/ 13 w 445"/>
                <a:gd name="T37" fmla="*/ 4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5"/>
                <a:gd name="T58" fmla="*/ 0 h 91"/>
                <a:gd name="T59" fmla="*/ 445 w 445"/>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5" h="91">
                  <a:moveTo>
                    <a:pt x="13" y="4"/>
                  </a:moveTo>
                  <a:lnTo>
                    <a:pt x="40" y="22"/>
                  </a:lnTo>
                  <a:lnTo>
                    <a:pt x="68" y="36"/>
                  </a:lnTo>
                  <a:lnTo>
                    <a:pt x="124" y="47"/>
                  </a:lnTo>
                  <a:lnTo>
                    <a:pt x="249" y="37"/>
                  </a:lnTo>
                  <a:lnTo>
                    <a:pt x="315" y="30"/>
                  </a:lnTo>
                  <a:lnTo>
                    <a:pt x="370" y="14"/>
                  </a:lnTo>
                  <a:lnTo>
                    <a:pt x="395" y="3"/>
                  </a:lnTo>
                  <a:lnTo>
                    <a:pt x="426" y="0"/>
                  </a:lnTo>
                  <a:lnTo>
                    <a:pt x="445" y="51"/>
                  </a:lnTo>
                  <a:lnTo>
                    <a:pt x="380" y="65"/>
                  </a:lnTo>
                  <a:lnTo>
                    <a:pt x="349" y="77"/>
                  </a:lnTo>
                  <a:lnTo>
                    <a:pt x="315" y="84"/>
                  </a:lnTo>
                  <a:lnTo>
                    <a:pt x="256" y="91"/>
                  </a:lnTo>
                  <a:lnTo>
                    <a:pt x="121" y="82"/>
                  </a:lnTo>
                  <a:lnTo>
                    <a:pt x="2" y="18"/>
                  </a:lnTo>
                  <a:lnTo>
                    <a:pt x="0" y="5"/>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8" name="Freeform 52"/>
            <p:cNvSpPr>
              <a:spLocks/>
            </p:cNvSpPr>
            <p:nvPr/>
          </p:nvSpPr>
          <p:spPr bwMode="auto">
            <a:xfrm>
              <a:off x="1020" y="1627"/>
              <a:ext cx="101" cy="58"/>
            </a:xfrm>
            <a:custGeom>
              <a:avLst/>
              <a:gdLst>
                <a:gd name="T0" fmla="*/ 91 w 101"/>
                <a:gd name="T1" fmla="*/ 22 h 58"/>
                <a:gd name="T2" fmla="*/ 61 w 101"/>
                <a:gd name="T3" fmla="*/ 23 h 58"/>
                <a:gd name="T4" fmla="*/ 35 w 101"/>
                <a:gd name="T5" fmla="*/ 39 h 58"/>
                <a:gd name="T6" fmla="*/ 31 w 101"/>
                <a:gd name="T7" fmla="*/ 47 h 58"/>
                <a:gd name="T8" fmla="*/ 11 w 101"/>
                <a:gd name="T9" fmla="*/ 58 h 58"/>
                <a:gd name="T10" fmla="*/ 0 w 101"/>
                <a:gd name="T11" fmla="*/ 39 h 58"/>
                <a:gd name="T12" fmla="*/ 2 w 101"/>
                <a:gd name="T13" fmla="*/ 23 h 58"/>
                <a:gd name="T14" fmla="*/ 8 w 101"/>
                <a:gd name="T15" fmla="*/ 14 h 58"/>
                <a:gd name="T16" fmla="*/ 27 w 101"/>
                <a:gd name="T17" fmla="*/ 3 h 58"/>
                <a:gd name="T18" fmla="*/ 47 w 101"/>
                <a:gd name="T19" fmla="*/ 0 h 58"/>
                <a:gd name="T20" fmla="*/ 93 w 101"/>
                <a:gd name="T21" fmla="*/ 4 h 58"/>
                <a:gd name="T22" fmla="*/ 101 w 101"/>
                <a:gd name="T23" fmla="*/ 14 h 58"/>
                <a:gd name="T24" fmla="*/ 91 w 101"/>
                <a:gd name="T25" fmla="*/ 22 h 58"/>
                <a:gd name="T26" fmla="*/ 91 w 101"/>
                <a:gd name="T27" fmla="*/ 2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8"/>
                <a:gd name="T44" fmla="*/ 101 w 101"/>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8">
                  <a:moveTo>
                    <a:pt x="91" y="22"/>
                  </a:moveTo>
                  <a:lnTo>
                    <a:pt x="61" y="23"/>
                  </a:lnTo>
                  <a:lnTo>
                    <a:pt x="35" y="39"/>
                  </a:lnTo>
                  <a:lnTo>
                    <a:pt x="31" y="47"/>
                  </a:lnTo>
                  <a:lnTo>
                    <a:pt x="11" y="58"/>
                  </a:lnTo>
                  <a:lnTo>
                    <a:pt x="0" y="39"/>
                  </a:lnTo>
                  <a:lnTo>
                    <a:pt x="2" y="23"/>
                  </a:lnTo>
                  <a:lnTo>
                    <a:pt x="8" y="14"/>
                  </a:lnTo>
                  <a:lnTo>
                    <a:pt x="27" y="3"/>
                  </a:lnTo>
                  <a:lnTo>
                    <a:pt x="47" y="0"/>
                  </a:lnTo>
                  <a:lnTo>
                    <a:pt x="93" y="4"/>
                  </a:lnTo>
                  <a:lnTo>
                    <a:pt x="101" y="14"/>
                  </a:lnTo>
                  <a:lnTo>
                    <a:pt x="9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9" name="Freeform 53"/>
            <p:cNvSpPr>
              <a:spLocks/>
            </p:cNvSpPr>
            <p:nvPr/>
          </p:nvSpPr>
          <p:spPr bwMode="auto">
            <a:xfrm>
              <a:off x="675" y="1315"/>
              <a:ext cx="76" cy="172"/>
            </a:xfrm>
            <a:custGeom>
              <a:avLst/>
              <a:gdLst>
                <a:gd name="T0" fmla="*/ 19 w 76"/>
                <a:gd name="T1" fmla="*/ 6 h 172"/>
                <a:gd name="T2" fmla="*/ 52 w 76"/>
                <a:gd name="T3" fmla="*/ 56 h 172"/>
                <a:gd name="T4" fmla="*/ 76 w 76"/>
                <a:gd name="T5" fmla="*/ 162 h 172"/>
                <a:gd name="T6" fmla="*/ 70 w 76"/>
                <a:gd name="T7" fmla="*/ 172 h 172"/>
                <a:gd name="T8" fmla="*/ 59 w 76"/>
                <a:gd name="T9" fmla="*/ 166 h 172"/>
                <a:gd name="T10" fmla="*/ 39 w 76"/>
                <a:gd name="T11" fmla="*/ 118 h 172"/>
                <a:gd name="T12" fmla="*/ 15 w 76"/>
                <a:gd name="T13" fmla="*/ 70 h 172"/>
                <a:gd name="T14" fmla="*/ 0 w 76"/>
                <a:gd name="T15" fmla="*/ 13 h 172"/>
                <a:gd name="T16" fmla="*/ 6 w 76"/>
                <a:gd name="T17" fmla="*/ 0 h 172"/>
                <a:gd name="T18" fmla="*/ 19 w 76"/>
                <a:gd name="T19" fmla="*/ 6 h 172"/>
                <a:gd name="T20" fmla="*/ 19 w 76"/>
                <a:gd name="T21" fmla="*/ 6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72"/>
                <a:gd name="T35" fmla="*/ 76 w 76"/>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72">
                  <a:moveTo>
                    <a:pt x="19" y="6"/>
                  </a:moveTo>
                  <a:lnTo>
                    <a:pt x="52" y="56"/>
                  </a:lnTo>
                  <a:lnTo>
                    <a:pt x="76" y="162"/>
                  </a:lnTo>
                  <a:lnTo>
                    <a:pt x="70" y="172"/>
                  </a:lnTo>
                  <a:lnTo>
                    <a:pt x="59" y="166"/>
                  </a:lnTo>
                  <a:lnTo>
                    <a:pt x="39" y="118"/>
                  </a:lnTo>
                  <a:lnTo>
                    <a:pt x="15" y="70"/>
                  </a:lnTo>
                  <a:lnTo>
                    <a:pt x="0" y="13"/>
                  </a:lnTo>
                  <a:lnTo>
                    <a:pt x="6" y="0"/>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0" name="Freeform 54"/>
            <p:cNvSpPr>
              <a:spLocks/>
            </p:cNvSpPr>
            <p:nvPr/>
          </p:nvSpPr>
          <p:spPr bwMode="auto">
            <a:xfrm>
              <a:off x="1316" y="1379"/>
              <a:ext cx="53" cy="127"/>
            </a:xfrm>
            <a:custGeom>
              <a:avLst/>
              <a:gdLst>
                <a:gd name="T0" fmla="*/ 0 w 53"/>
                <a:gd name="T1" fmla="*/ 109 h 127"/>
                <a:gd name="T2" fmla="*/ 12 w 53"/>
                <a:gd name="T3" fmla="*/ 53 h 127"/>
                <a:gd name="T4" fmla="*/ 38 w 53"/>
                <a:gd name="T5" fmla="*/ 0 h 127"/>
                <a:gd name="T6" fmla="*/ 53 w 53"/>
                <a:gd name="T7" fmla="*/ 8 h 127"/>
                <a:gd name="T8" fmla="*/ 36 w 53"/>
                <a:gd name="T9" fmla="*/ 59 h 127"/>
                <a:gd name="T10" fmla="*/ 31 w 53"/>
                <a:gd name="T11" fmla="*/ 113 h 127"/>
                <a:gd name="T12" fmla="*/ 14 w 53"/>
                <a:gd name="T13" fmla="*/ 127 h 127"/>
                <a:gd name="T14" fmla="*/ 0 w 53"/>
                <a:gd name="T15" fmla="*/ 109 h 127"/>
                <a:gd name="T16" fmla="*/ 0 w 53"/>
                <a:gd name="T17" fmla="*/ 109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27"/>
                <a:gd name="T29" fmla="*/ 53 w 53"/>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27">
                  <a:moveTo>
                    <a:pt x="0" y="109"/>
                  </a:moveTo>
                  <a:lnTo>
                    <a:pt x="12" y="53"/>
                  </a:lnTo>
                  <a:lnTo>
                    <a:pt x="38" y="0"/>
                  </a:lnTo>
                  <a:lnTo>
                    <a:pt x="53" y="8"/>
                  </a:lnTo>
                  <a:lnTo>
                    <a:pt x="36" y="59"/>
                  </a:lnTo>
                  <a:lnTo>
                    <a:pt x="31" y="113"/>
                  </a:lnTo>
                  <a:lnTo>
                    <a:pt x="14" y="127"/>
                  </a:lnTo>
                  <a:lnTo>
                    <a:pt x="0"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1" name="Freeform 55"/>
            <p:cNvSpPr>
              <a:spLocks/>
            </p:cNvSpPr>
            <p:nvPr/>
          </p:nvSpPr>
          <p:spPr bwMode="auto">
            <a:xfrm>
              <a:off x="711" y="1835"/>
              <a:ext cx="131" cy="184"/>
            </a:xfrm>
            <a:custGeom>
              <a:avLst/>
              <a:gdLst>
                <a:gd name="T0" fmla="*/ 125 w 131"/>
                <a:gd name="T1" fmla="*/ 16 h 184"/>
                <a:gd name="T2" fmla="*/ 85 w 131"/>
                <a:gd name="T3" fmla="*/ 41 h 184"/>
                <a:gd name="T4" fmla="*/ 62 w 131"/>
                <a:gd name="T5" fmla="*/ 82 h 184"/>
                <a:gd name="T6" fmla="*/ 42 w 131"/>
                <a:gd name="T7" fmla="*/ 149 h 184"/>
                <a:gd name="T8" fmla="*/ 17 w 131"/>
                <a:gd name="T9" fmla="*/ 180 h 184"/>
                <a:gd name="T10" fmla="*/ 5 w 131"/>
                <a:gd name="T11" fmla="*/ 184 h 184"/>
                <a:gd name="T12" fmla="*/ 0 w 131"/>
                <a:gd name="T13" fmla="*/ 174 h 184"/>
                <a:gd name="T14" fmla="*/ 4 w 131"/>
                <a:gd name="T15" fmla="*/ 136 h 184"/>
                <a:gd name="T16" fmla="*/ 24 w 131"/>
                <a:gd name="T17" fmla="*/ 72 h 184"/>
                <a:gd name="T18" fmla="*/ 38 w 131"/>
                <a:gd name="T19" fmla="*/ 44 h 184"/>
                <a:gd name="T20" fmla="*/ 60 w 131"/>
                <a:gd name="T21" fmla="*/ 24 h 184"/>
                <a:gd name="T22" fmla="*/ 89 w 131"/>
                <a:gd name="T23" fmla="*/ 10 h 184"/>
                <a:gd name="T24" fmla="*/ 120 w 131"/>
                <a:gd name="T25" fmla="*/ 0 h 184"/>
                <a:gd name="T26" fmla="*/ 131 w 131"/>
                <a:gd name="T27" fmla="*/ 5 h 184"/>
                <a:gd name="T28" fmla="*/ 125 w 131"/>
                <a:gd name="T29" fmla="*/ 16 h 184"/>
                <a:gd name="T30" fmla="*/ 125 w 131"/>
                <a:gd name="T31" fmla="*/ 16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184"/>
                <a:gd name="T50" fmla="*/ 131 w 131"/>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184">
                  <a:moveTo>
                    <a:pt x="125" y="16"/>
                  </a:moveTo>
                  <a:lnTo>
                    <a:pt x="85" y="41"/>
                  </a:lnTo>
                  <a:lnTo>
                    <a:pt x="62" y="82"/>
                  </a:lnTo>
                  <a:lnTo>
                    <a:pt x="42" y="149"/>
                  </a:lnTo>
                  <a:lnTo>
                    <a:pt x="17" y="180"/>
                  </a:lnTo>
                  <a:lnTo>
                    <a:pt x="5" y="184"/>
                  </a:lnTo>
                  <a:lnTo>
                    <a:pt x="0" y="174"/>
                  </a:lnTo>
                  <a:lnTo>
                    <a:pt x="4" y="136"/>
                  </a:lnTo>
                  <a:lnTo>
                    <a:pt x="24" y="72"/>
                  </a:lnTo>
                  <a:lnTo>
                    <a:pt x="38" y="44"/>
                  </a:lnTo>
                  <a:lnTo>
                    <a:pt x="60" y="24"/>
                  </a:lnTo>
                  <a:lnTo>
                    <a:pt x="89" y="10"/>
                  </a:lnTo>
                  <a:lnTo>
                    <a:pt x="120" y="0"/>
                  </a:lnTo>
                  <a:lnTo>
                    <a:pt x="131" y="5"/>
                  </a:lnTo>
                  <a:lnTo>
                    <a:pt x="12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2" name="Freeform 60"/>
            <p:cNvSpPr>
              <a:spLocks/>
            </p:cNvSpPr>
            <p:nvPr/>
          </p:nvSpPr>
          <p:spPr bwMode="auto">
            <a:xfrm>
              <a:off x="1197" y="2062"/>
              <a:ext cx="506" cy="1015"/>
            </a:xfrm>
            <a:custGeom>
              <a:avLst/>
              <a:gdLst>
                <a:gd name="T0" fmla="*/ 183 w 506"/>
                <a:gd name="T1" fmla="*/ 3 h 1015"/>
                <a:gd name="T2" fmla="*/ 211 w 506"/>
                <a:gd name="T3" fmla="*/ 43 h 1015"/>
                <a:gd name="T4" fmla="*/ 243 w 506"/>
                <a:gd name="T5" fmla="*/ 69 h 1015"/>
                <a:gd name="T6" fmla="*/ 312 w 506"/>
                <a:gd name="T7" fmla="*/ 125 h 1015"/>
                <a:gd name="T8" fmla="*/ 333 w 506"/>
                <a:gd name="T9" fmla="*/ 152 h 1015"/>
                <a:gd name="T10" fmla="*/ 351 w 506"/>
                <a:gd name="T11" fmla="*/ 177 h 1015"/>
                <a:gd name="T12" fmla="*/ 384 w 506"/>
                <a:gd name="T13" fmla="*/ 229 h 1015"/>
                <a:gd name="T14" fmla="*/ 412 w 506"/>
                <a:gd name="T15" fmla="*/ 280 h 1015"/>
                <a:gd name="T16" fmla="*/ 436 w 506"/>
                <a:gd name="T17" fmla="*/ 333 h 1015"/>
                <a:gd name="T18" fmla="*/ 474 w 506"/>
                <a:gd name="T19" fmla="*/ 449 h 1015"/>
                <a:gd name="T20" fmla="*/ 506 w 506"/>
                <a:gd name="T21" fmla="*/ 586 h 1015"/>
                <a:gd name="T22" fmla="*/ 505 w 506"/>
                <a:gd name="T23" fmla="*/ 692 h 1015"/>
                <a:gd name="T24" fmla="*/ 497 w 506"/>
                <a:gd name="T25" fmla="*/ 742 h 1015"/>
                <a:gd name="T26" fmla="*/ 483 w 506"/>
                <a:gd name="T27" fmla="*/ 794 h 1015"/>
                <a:gd name="T28" fmla="*/ 454 w 506"/>
                <a:gd name="T29" fmla="*/ 833 h 1015"/>
                <a:gd name="T30" fmla="*/ 427 w 506"/>
                <a:gd name="T31" fmla="*/ 869 h 1015"/>
                <a:gd name="T32" fmla="*/ 398 w 506"/>
                <a:gd name="T33" fmla="*/ 901 h 1015"/>
                <a:gd name="T34" fmla="*/ 370 w 506"/>
                <a:gd name="T35" fmla="*/ 930 h 1015"/>
                <a:gd name="T36" fmla="*/ 340 w 506"/>
                <a:gd name="T37" fmla="*/ 956 h 1015"/>
                <a:gd name="T38" fmla="*/ 307 w 506"/>
                <a:gd name="T39" fmla="*/ 977 h 1015"/>
                <a:gd name="T40" fmla="*/ 272 w 506"/>
                <a:gd name="T41" fmla="*/ 995 h 1015"/>
                <a:gd name="T42" fmla="*/ 231 w 506"/>
                <a:gd name="T43" fmla="*/ 1008 h 1015"/>
                <a:gd name="T44" fmla="*/ 173 w 506"/>
                <a:gd name="T45" fmla="*/ 1015 h 1015"/>
                <a:gd name="T46" fmla="*/ 120 w 506"/>
                <a:gd name="T47" fmla="*/ 1011 h 1015"/>
                <a:gd name="T48" fmla="*/ 68 w 506"/>
                <a:gd name="T49" fmla="*/ 1004 h 1015"/>
                <a:gd name="T50" fmla="*/ 9 w 506"/>
                <a:gd name="T51" fmla="*/ 1003 h 1015"/>
                <a:gd name="T52" fmla="*/ 0 w 506"/>
                <a:gd name="T53" fmla="*/ 992 h 1015"/>
                <a:gd name="T54" fmla="*/ 8 w 506"/>
                <a:gd name="T55" fmla="*/ 980 h 1015"/>
                <a:gd name="T56" fmla="*/ 115 w 506"/>
                <a:gd name="T57" fmla="*/ 963 h 1015"/>
                <a:gd name="T58" fmla="*/ 164 w 506"/>
                <a:gd name="T59" fmla="*/ 951 h 1015"/>
                <a:gd name="T60" fmla="*/ 219 w 506"/>
                <a:gd name="T61" fmla="*/ 936 h 1015"/>
                <a:gd name="T62" fmla="*/ 284 w 506"/>
                <a:gd name="T63" fmla="*/ 908 h 1015"/>
                <a:gd name="T64" fmla="*/ 334 w 506"/>
                <a:gd name="T65" fmla="*/ 866 h 1015"/>
                <a:gd name="T66" fmla="*/ 356 w 506"/>
                <a:gd name="T67" fmla="*/ 841 h 1015"/>
                <a:gd name="T68" fmla="*/ 378 w 506"/>
                <a:gd name="T69" fmla="*/ 812 h 1015"/>
                <a:gd name="T70" fmla="*/ 401 w 506"/>
                <a:gd name="T71" fmla="*/ 781 h 1015"/>
                <a:gd name="T72" fmla="*/ 426 w 506"/>
                <a:gd name="T73" fmla="*/ 747 h 1015"/>
                <a:gd name="T74" fmla="*/ 440 w 506"/>
                <a:gd name="T75" fmla="*/ 674 h 1015"/>
                <a:gd name="T76" fmla="*/ 437 w 506"/>
                <a:gd name="T77" fmla="*/ 600 h 1015"/>
                <a:gd name="T78" fmla="*/ 413 w 506"/>
                <a:gd name="T79" fmla="*/ 469 h 1015"/>
                <a:gd name="T80" fmla="*/ 390 w 506"/>
                <a:gd name="T81" fmla="*/ 355 h 1015"/>
                <a:gd name="T82" fmla="*/ 374 w 506"/>
                <a:gd name="T83" fmla="*/ 303 h 1015"/>
                <a:gd name="T84" fmla="*/ 353 w 506"/>
                <a:gd name="T85" fmla="*/ 252 h 1015"/>
                <a:gd name="T86" fmla="*/ 326 w 506"/>
                <a:gd name="T87" fmla="*/ 202 h 1015"/>
                <a:gd name="T88" fmla="*/ 291 w 506"/>
                <a:gd name="T89" fmla="*/ 153 h 1015"/>
                <a:gd name="T90" fmla="*/ 174 w 506"/>
                <a:gd name="T91" fmla="*/ 28 h 1015"/>
                <a:gd name="T92" fmla="*/ 172 w 506"/>
                <a:gd name="T93" fmla="*/ 17 h 1015"/>
                <a:gd name="T94" fmla="*/ 174 w 506"/>
                <a:gd name="T95" fmla="*/ 5 h 1015"/>
                <a:gd name="T96" fmla="*/ 178 w 506"/>
                <a:gd name="T97" fmla="*/ 0 h 1015"/>
                <a:gd name="T98" fmla="*/ 183 w 506"/>
                <a:gd name="T99" fmla="*/ 3 h 1015"/>
                <a:gd name="T100" fmla="*/ 183 w 506"/>
                <a:gd name="T101" fmla="*/ 3 h 10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6"/>
                <a:gd name="T154" fmla="*/ 0 h 1015"/>
                <a:gd name="T155" fmla="*/ 506 w 506"/>
                <a:gd name="T156" fmla="*/ 1015 h 10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6" h="1015">
                  <a:moveTo>
                    <a:pt x="183" y="3"/>
                  </a:moveTo>
                  <a:lnTo>
                    <a:pt x="211" y="43"/>
                  </a:lnTo>
                  <a:lnTo>
                    <a:pt x="243" y="69"/>
                  </a:lnTo>
                  <a:lnTo>
                    <a:pt x="312" y="125"/>
                  </a:lnTo>
                  <a:lnTo>
                    <a:pt x="333" y="152"/>
                  </a:lnTo>
                  <a:lnTo>
                    <a:pt x="351" y="177"/>
                  </a:lnTo>
                  <a:lnTo>
                    <a:pt x="384" y="229"/>
                  </a:lnTo>
                  <a:lnTo>
                    <a:pt x="412" y="280"/>
                  </a:lnTo>
                  <a:lnTo>
                    <a:pt x="436" y="333"/>
                  </a:lnTo>
                  <a:lnTo>
                    <a:pt x="474" y="449"/>
                  </a:lnTo>
                  <a:lnTo>
                    <a:pt x="506" y="586"/>
                  </a:lnTo>
                  <a:lnTo>
                    <a:pt x="505" y="692"/>
                  </a:lnTo>
                  <a:lnTo>
                    <a:pt x="497" y="742"/>
                  </a:lnTo>
                  <a:lnTo>
                    <a:pt x="483" y="794"/>
                  </a:lnTo>
                  <a:lnTo>
                    <a:pt x="454" y="833"/>
                  </a:lnTo>
                  <a:lnTo>
                    <a:pt x="427" y="869"/>
                  </a:lnTo>
                  <a:lnTo>
                    <a:pt x="398" y="901"/>
                  </a:lnTo>
                  <a:lnTo>
                    <a:pt x="370" y="930"/>
                  </a:lnTo>
                  <a:lnTo>
                    <a:pt x="340" y="956"/>
                  </a:lnTo>
                  <a:lnTo>
                    <a:pt x="307" y="977"/>
                  </a:lnTo>
                  <a:lnTo>
                    <a:pt x="272" y="995"/>
                  </a:lnTo>
                  <a:lnTo>
                    <a:pt x="231" y="1008"/>
                  </a:lnTo>
                  <a:lnTo>
                    <a:pt x="173" y="1015"/>
                  </a:lnTo>
                  <a:lnTo>
                    <a:pt x="120" y="1011"/>
                  </a:lnTo>
                  <a:lnTo>
                    <a:pt x="68" y="1004"/>
                  </a:lnTo>
                  <a:lnTo>
                    <a:pt x="9" y="1003"/>
                  </a:lnTo>
                  <a:lnTo>
                    <a:pt x="0" y="992"/>
                  </a:lnTo>
                  <a:lnTo>
                    <a:pt x="8" y="980"/>
                  </a:lnTo>
                  <a:lnTo>
                    <a:pt x="115" y="963"/>
                  </a:lnTo>
                  <a:lnTo>
                    <a:pt x="164" y="951"/>
                  </a:lnTo>
                  <a:lnTo>
                    <a:pt x="219" y="936"/>
                  </a:lnTo>
                  <a:lnTo>
                    <a:pt x="284" y="908"/>
                  </a:lnTo>
                  <a:lnTo>
                    <a:pt x="334" y="866"/>
                  </a:lnTo>
                  <a:lnTo>
                    <a:pt x="356" y="841"/>
                  </a:lnTo>
                  <a:lnTo>
                    <a:pt x="378" y="812"/>
                  </a:lnTo>
                  <a:lnTo>
                    <a:pt x="401" y="781"/>
                  </a:lnTo>
                  <a:lnTo>
                    <a:pt x="426" y="747"/>
                  </a:lnTo>
                  <a:lnTo>
                    <a:pt x="440" y="674"/>
                  </a:lnTo>
                  <a:lnTo>
                    <a:pt x="437" y="600"/>
                  </a:lnTo>
                  <a:lnTo>
                    <a:pt x="413" y="469"/>
                  </a:lnTo>
                  <a:lnTo>
                    <a:pt x="390" y="355"/>
                  </a:lnTo>
                  <a:lnTo>
                    <a:pt x="374" y="303"/>
                  </a:lnTo>
                  <a:lnTo>
                    <a:pt x="353" y="252"/>
                  </a:lnTo>
                  <a:lnTo>
                    <a:pt x="326" y="202"/>
                  </a:lnTo>
                  <a:lnTo>
                    <a:pt x="291" y="153"/>
                  </a:lnTo>
                  <a:lnTo>
                    <a:pt x="174" y="28"/>
                  </a:lnTo>
                  <a:lnTo>
                    <a:pt x="172" y="17"/>
                  </a:lnTo>
                  <a:lnTo>
                    <a:pt x="174" y="5"/>
                  </a:lnTo>
                  <a:lnTo>
                    <a:pt x="178" y="0"/>
                  </a:lnTo>
                  <a:lnTo>
                    <a:pt x="18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3" name="Freeform 61"/>
            <p:cNvSpPr>
              <a:spLocks/>
            </p:cNvSpPr>
            <p:nvPr/>
          </p:nvSpPr>
          <p:spPr bwMode="auto">
            <a:xfrm>
              <a:off x="377" y="2106"/>
              <a:ext cx="1158" cy="994"/>
            </a:xfrm>
            <a:custGeom>
              <a:avLst/>
              <a:gdLst>
                <a:gd name="T0" fmla="*/ 312 w 1158"/>
                <a:gd name="T1" fmla="*/ 17 h 994"/>
                <a:gd name="T2" fmla="*/ 292 w 1158"/>
                <a:gd name="T3" fmla="*/ 53 h 994"/>
                <a:gd name="T4" fmla="*/ 275 w 1158"/>
                <a:gd name="T5" fmla="*/ 86 h 994"/>
                <a:gd name="T6" fmla="*/ 257 w 1158"/>
                <a:gd name="T7" fmla="*/ 117 h 994"/>
                <a:gd name="T8" fmla="*/ 240 w 1158"/>
                <a:gd name="T9" fmla="*/ 147 h 994"/>
                <a:gd name="T10" fmla="*/ 205 w 1158"/>
                <a:gd name="T11" fmla="*/ 206 h 994"/>
                <a:gd name="T12" fmla="*/ 185 w 1158"/>
                <a:gd name="T13" fmla="*/ 236 h 994"/>
                <a:gd name="T14" fmla="*/ 163 w 1158"/>
                <a:gd name="T15" fmla="*/ 269 h 994"/>
                <a:gd name="T16" fmla="*/ 43 w 1158"/>
                <a:gd name="T17" fmla="*/ 483 h 994"/>
                <a:gd name="T18" fmla="*/ 48 w 1158"/>
                <a:gd name="T19" fmla="*/ 596 h 994"/>
                <a:gd name="T20" fmla="*/ 59 w 1158"/>
                <a:gd name="T21" fmla="*/ 646 h 994"/>
                <a:gd name="T22" fmla="*/ 82 w 1158"/>
                <a:gd name="T23" fmla="*/ 695 h 994"/>
                <a:gd name="T24" fmla="*/ 105 w 1158"/>
                <a:gd name="T25" fmla="*/ 726 h 994"/>
                <a:gd name="T26" fmla="*/ 128 w 1158"/>
                <a:gd name="T27" fmla="*/ 753 h 994"/>
                <a:gd name="T28" fmla="*/ 151 w 1158"/>
                <a:gd name="T29" fmla="*/ 775 h 994"/>
                <a:gd name="T30" fmla="*/ 176 w 1158"/>
                <a:gd name="T31" fmla="*/ 793 h 994"/>
                <a:gd name="T32" fmla="*/ 230 w 1158"/>
                <a:gd name="T33" fmla="*/ 822 h 994"/>
                <a:gd name="T34" fmla="*/ 259 w 1158"/>
                <a:gd name="T35" fmla="*/ 835 h 994"/>
                <a:gd name="T36" fmla="*/ 292 w 1158"/>
                <a:gd name="T37" fmla="*/ 846 h 994"/>
                <a:gd name="T38" fmla="*/ 334 w 1158"/>
                <a:gd name="T39" fmla="*/ 860 h 994"/>
                <a:gd name="T40" fmla="*/ 373 w 1158"/>
                <a:gd name="T41" fmla="*/ 873 h 994"/>
                <a:gd name="T42" fmla="*/ 444 w 1158"/>
                <a:gd name="T43" fmla="*/ 891 h 994"/>
                <a:gd name="T44" fmla="*/ 517 w 1158"/>
                <a:gd name="T45" fmla="*/ 901 h 994"/>
                <a:gd name="T46" fmla="*/ 600 w 1158"/>
                <a:gd name="T47" fmla="*/ 905 h 994"/>
                <a:gd name="T48" fmla="*/ 898 w 1158"/>
                <a:gd name="T49" fmla="*/ 896 h 994"/>
                <a:gd name="T50" fmla="*/ 1144 w 1158"/>
                <a:gd name="T51" fmla="*/ 830 h 994"/>
                <a:gd name="T52" fmla="*/ 1158 w 1158"/>
                <a:gd name="T53" fmla="*/ 850 h 994"/>
                <a:gd name="T54" fmla="*/ 1157 w 1158"/>
                <a:gd name="T55" fmla="*/ 879 h 994"/>
                <a:gd name="T56" fmla="*/ 1094 w 1158"/>
                <a:gd name="T57" fmla="*/ 913 h 994"/>
                <a:gd name="T58" fmla="*/ 1064 w 1158"/>
                <a:gd name="T59" fmla="*/ 926 h 994"/>
                <a:gd name="T60" fmla="*/ 1036 w 1158"/>
                <a:gd name="T61" fmla="*/ 938 h 994"/>
                <a:gd name="T62" fmla="*/ 976 w 1158"/>
                <a:gd name="T63" fmla="*/ 961 h 994"/>
                <a:gd name="T64" fmla="*/ 909 w 1158"/>
                <a:gd name="T65" fmla="*/ 984 h 994"/>
                <a:gd name="T66" fmla="*/ 754 w 1158"/>
                <a:gd name="T67" fmla="*/ 993 h 994"/>
                <a:gd name="T68" fmla="*/ 600 w 1158"/>
                <a:gd name="T69" fmla="*/ 994 h 994"/>
                <a:gd name="T70" fmla="*/ 513 w 1158"/>
                <a:gd name="T71" fmla="*/ 988 h 994"/>
                <a:gd name="T72" fmla="*/ 437 w 1158"/>
                <a:gd name="T73" fmla="*/ 970 h 994"/>
                <a:gd name="T74" fmla="*/ 362 w 1158"/>
                <a:gd name="T75" fmla="*/ 944 h 994"/>
                <a:gd name="T76" fmla="*/ 321 w 1158"/>
                <a:gd name="T77" fmla="*/ 929 h 994"/>
                <a:gd name="T78" fmla="*/ 277 w 1158"/>
                <a:gd name="T79" fmla="*/ 913 h 994"/>
                <a:gd name="T80" fmla="*/ 149 w 1158"/>
                <a:gd name="T81" fmla="*/ 849 h 994"/>
                <a:gd name="T82" fmla="*/ 97 w 1158"/>
                <a:gd name="T83" fmla="*/ 799 h 994"/>
                <a:gd name="T84" fmla="*/ 71 w 1158"/>
                <a:gd name="T85" fmla="*/ 769 h 994"/>
                <a:gd name="T86" fmla="*/ 46 w 1158"/>
                <a:gd name="T87" fmla="*/ 733 h 994"/>
                <a:gd name="T88" fmla="*/ 4 w 1158"/>
                <a:gd name="T89" fmla="*/ 617 h 994"/>
                <a:gd name="T90" fmla="*/ 0 w 1158"/>
                <a:gd name="T91" fmla="*/ 484 h 994"/>
                <a:gd name="T92" fmla="*/ 12 w 1158"/>
                <a:gd name="T93" fmla="*/ 410 h 994"/>
                <a:gd name="T94" fmla="*/ 27 w 1158"/>
                <a:gd name="T95" fmla="*/ 380 h 994"/>
                <a:gd name="T96" fmla="*/ 46 w 1158"/>
                <a:gd name="T97" fmla="*/ 354 h 994"/>
                <a:gd name="T98" fmla="*/ 69 w 1158"/>
                <a:gd name="T99" fmla="*/ 329 h 994"/>
                <a:gd name="T100" fmla="*/ 93 w 1158"/>
                <a:gd name="T101" fmla="*/ 304 h 994"/>
                <a:gd name="T102" fmla="*/ 118 w 1158"/>
                <a:gd name="T103" fmla="*/ 276 h 994"/>
                <a:gd name="T104" fmla="*/ 140 w 1158"/>
                <a:gd name="T105" fmla="*/ 245 h 994"/>
                <a:gd name="T106" fmla="*/ 162 w 1158"/>
                <a:gd name="T107" fmla="*/ 212 h 994"/>
                <a:gd name="T108" fmla="*/ 183 w 1158"/>
                <a:gd name="T109" fmla="*/ 183 h 994"/>
                <a:gd name="T110" fmla="*/ 222 w 1158"/>
                <a:gd name="T111" fmla="*/ 128 h 994"/>
                <a:gd name="T112" fmla="*/ 258 w 1158"/>
                <a:gd name="T113" fmla="*/ 72 h 994"/>
                <a:gd name="T114" fmla="*/ 277 w 1158"/>
                <a:gd name="T115" fmla="*/ 39 h 994"/>
                <a:gd name="T116" fmla="*/ 296 w 1158"/>
                <a:gd name="T117" fmla="*/ 4 h 994"/>
                <a:gd name="T118" fmla="*/ 309 w 1158"/>
                <a:gd name="T119" fmla="*/ 0 h 994"/>
                <a:gd name="T120" fmla="*/ 312 w 1158"/>
                <a:gd name="T121" fmla="*/ 17 h 994"/>
                <a:gd name="T122" fmla="*/ 312 w 1158"/>
                <a:gd name="T123" fmla="*/ 17 h 9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994"/>
                <a:gd name="T188" fmla="*/ 1158 w 1158"/>
                <a:gd name="T189" fmla="*/ 994 h 9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994">
                  <a:moveTo>
                    <a:pt x="312" y="17"/>
                  </a:moveTo>
                  <a:lnTo>
                    <a:pt x="292" y="53"/>
                  </a:lnTo>
                  <a:lnTo>
                    <a:pt x="275" y="86"/>
                  </a:lnTo>
                  <a:lnTo>
                    <a:pt x="257" y="117"/>
                  </a:lnTo>
                  <a:lnTo>
                    <a:pt x="240" y="147"/>
                  </a:lnTo>
                  <a:lnTo>
                    <a:pt x="205" y="206"/>
                  </a:lnTo>
                  <a:lnTo>
                    <a:pt x="185" y="236"/>
                  </a:lnTo>
                  <a:lnTo>
                    <a:pt x="163" y="269"/>
                  </a:lnTo>
                  <a:lnTo>
                    <a:pt x="43" y="483"/>
                  </a:lnTo>
                  <a:lnTo>
                    <a:pt x="48" y="596"/>
                  </a:lnTo>
                  <a:lnTo>
                    <a:pt x="59" y="646"/>
                  </a:lnTo>
                  <a:lnTo>
                    <a:pt x="82" y="695"/>
                  </a:lnTo>
                  <a:lnTo>
                    <a:pt x="105" y="726"/>
                  </a:lnTo>
                  <a:lnTo>
                    <a:pt x="128" y="753"/>
                  </a:lnTo>
                  <a:lnTo>
                    <a:pt x="151" y="775"/>
                  </a:lnTo>
                  <a:lnTo>
                    <a:pt x="176" y="793"/>
                  </a:lnTo>
                  <a:lnTo>
                    <a:pt x="230" y="822"/>
                  </a:lnTo>
                  <a:lnTo>
                    <a:pt x="259" y="835"/>
                  </a:lnTo>
                  <a:lnTo>
                    <a:pt x="292" y="846"/>
                  </a:lnTo>
                  <a:lnTo>
                    <a:pt x="334" y="860"/>
                  </a:lnTo>
                  <a:lnTo>
                    <a:pt x="373" y="873"/>
                  </a:lnTo>
                  <a:lnTo>
                    <a:pt x="444" y="891"/>
                  </a:lnTo>
                  <a:lnTo>
                    <a:pt x="517" y="901"/>
                  </a:lnTo>
                  <a:lnTo>
                    <a:pt x="600" y="905"/>
                  </a:lnTo>
                  <a:lnTo>
                    <a:pt x="898" y="896"/>
                  </a:lnTo>
                  <a:lnTo>
                    <a:pt x="1144" y="830"/>
                  </a:lnTo>
                  <a:lnTo>
                    <a:pt x="1158" y="850"/>
                  </a:lnTo>
                  <a:lnTo>
                    <a:pt x="1157" y="879"/>
                  </a:lnTo>
                  <a:lnTo>
                    <a:pt x="1094" y="913"/>
                  </a:lnTo>
                  <a:lnTo>
                    <a:pt x="1064" y="926"/>
                  </a:lnTo>
                  <a:lnTo>
                    <a:pt x="1036" y="938"/>
                  </a:lnTo>
                  <a:lnTo>
                    <a:pt x="976" y="961"/>
                  </a:lnTo>
                  <a:lnTo>
                    <a:pt x="909" y="984"/>
                  </a:lnTo>
                  <a:lnTo>
                    <a:pt x="754" y="993"/>
                  </a:lnTo>
                  <a:lnTo>
                    <a:pt x="600" y="994"/>
                  </a:lnTo>
                  <a:lnTo>
                    <a:pt x="513" y="988"/>
                  </a:lnTo>
                  <a:lnTo>
                    <a:pt x="437" y="970"/>
                  </a:lnTo>
                  <a:lnTo>
                    <a:pt x="362" y="944"/>
                  </a:lnTo>
                  <a:lnTo>
                    <a:pt x="321" y="929"/>
                  </a:lnTo>
                  <a:lnTo>
                    <a:pt x="277" y="913"/>
                  </a:lnTo>
                  <a:lnTo>
                    <a:pt x="149" y="849"/>
                  </a:lnTo>
                  <a:lnTo>
                    <a:pt x="97" y="799"/>
                  </a:lnTo>
                  <a:lnTo>
                    <a:pt x="71" y="769"/>
                  </a:lnTo>
                  <a:lnTo>
                    <a:pt x="46" y="733"/>
                  </a:lnTo>
                  <a:lnTo>
                    <a:pt x="4" y="617"/>
                  </a:lnTo>
                  <a:lnTo>
                    <a:pt x="0" y="484"/>
                  </a:lnTo>
                  <a:lnTo>
                    <a:pt x="12" y="410"/>
                  </a:lnTo>
                  <a:lnTo>
                    <a:pt x="27" y="380"/>
                  </a:lnTo>
                  <a:lnTo>
                    <a:pt x="46" y="354"/>
                  </a:lnTo>
                  <a:lnTo>
                    <a:pt x="69" y="329"/>
                  </a:lnTo>
                  <a:lnTo>
                    <a:pt x="93" y="304"/>
                  </a:lnTo>
                  <a:lnTo>
                    <a:pt x="118" y="276"/>
                  </a:lnTo>
                  <a:lnTo>
                    <a:pt x="140" y="245"/>
                  </a:lnTo>
                  <a:lnTo>
                    <a:pt x="162" y="212"/>
                  </a:lnTo>
                  <a:lnTo>
                    <a:pt x="183" y="183"/>
                  </a:lnTo>
                  <a:lnTo>
                    <a:pt x="222" y="128"/>
                  </a:lnTo>
                  <a:lnTo>
                    <a:pt x="258" y="72"/>
                  </a:lnTo>
                  <a:lnTo>
                    <a:pt x="277" y="39"/>
                  </a:lnTo>
                  <a:lnTo>
                    <a:pt x="296" y="4"/>
                  </a:lnTo>
                  <a:lnTo>
                    <a:pt x="309" y="0"/>
                  </a:lnTo>
                  <a:lnTo>
                    <a:pt x="31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4" name="Freeform 62"/>
            <p:cNvSpPr>
              <a:spLocks/>
            </p:cNvSpPr>
            <p:nvPr/>
          </p:nvSpPr>
          <p:spPr bwMode="auto">
            <a:xfrm>
              <a:off x="1255" y="2156"/>
              <a:ext cx="330" cy="721"/>
            </a:xfrm>
            <a:custGeom>
              <a:avLst/>
              <a:gdLst>
                <a:gd name="T0" fmla="*/ 98 w 330"/>
                <a:gd name="T1" fmla="*/ 6 h 721"/>
                <a:gd name="T2" fmla="*/ 112 w 330"/>
                <a:gd name="T3" fmla="*/ 36 h 721"/>
                <a:gd name="T4" fmla="*/ 130 w 330"/>
                <a:gd name="T5" fmla="*/ 60 h 721"/>
                <a:gd name="T6" fmla="*/ 173 w 330"/>
                <a:gd name="T7" fmla="*/ 91 h 721"/>
                <a:gd name="T8" fmla="*/ 264 w 330"/>
                <a:gd name="T9" fmla="*/ 162 h 721"/>
                <a:gd name="T10" fmla="*/ 292 w 330"/>
                <a:gd name="T11" fmla="*/ 240 h 721"/>
                <a:gd name="T12" fmla="*/ 290 w 330"/>
                <a:gd name="T13" fmla="*/ 283 h 721"/>
                <a:gd name="T14" fmla="*/ 278 w 330"/>
                <a:gd name="T15" fmla="*/ 326 h 721"/>
                <a:gd name="T16" fmla="*/ 254 w 330"/>
                <a:gd name="T17" fmla="*/ 391 h 721"/>
                <a:gd name="T18" fmla="*/ 272 w 330"/>
                <a:gd name="T19" fmla="*/ 438 h 721"/>
                <a:gd name="T20" fmla="*/ 296 w 330"/>
                <a:gd name="T21" fmla="*/ 477 h 721"/>
                <a:gd name="T22" fmla="*/ 330 w 330"/>
                <a:gd name="T23" fmla="*/ 563 h 721"/>
                <a:gd name="T24" fmla="*/ 313 w 330"/>
                <a:gd name="T25" fmla="*/ 617 h 721"/>
                <a:gd name="T26" fmla="*/ 288 w 330"/>
                <a:gd name="T27" fmla="*/ 666 h 721"/>
                <a:gd name="T28" fmla="*/ 275 w 330"/>
                <a:gd name="T29" fmla="*/ 679 h 721"/>
                <a:gd name="T30" fmla="*/ 242 w 330"/>
                <a:gd name="T31" fmla="*/ 698 h 721"/>
                <a:gd name="T32" fmla="*/ 210 w 330"/>
                <a:gd name="T33" fmla="*/ 711 h 721"/>
                <a:gd name="T34" fmla="*/ 147 w 330"/>
                <a:gd name="T35" fmla="*/ 721 h 721"/>
                <a:gd name="T36" fmla="*/ 8 w 330"/>
                <a:gd name="T37" fmla="*/ 715 h 721"/>
                <a:gd name="T38" fmla="*/ 0 w 330"/>
                <a:gd name="T39" fmla="*/ 704 h 721"/>
                <a:gd name="T40" fmla="*/ 8 w 330"/>
                <a:gd name="T41" fmla="*/ 692 h 721"/>
                <a:gd name="T42" fmla="*/ 72 w 330"/>
                <a:gd name="T43" fmla="*/ 687 h 721"/>
                <a:gd name="T44" fmla="*/ 126 w 330"/>
                <a:gd name="T45" fmla="*/ 668 h 721"/>
                <a:gd name="T46" fmla="*/ 178 w 330"/>
                <a:gd name="T47" fmla="*/ 639 h 721"/>
                <a:gd name="T48" fmla="*/ 235 w 330"/>
                <a:gd name="T49" fmla="*/ 602 h 721"/>
                <a:gd name="T50" fmla="*/ 258 w 330"/>
                <a:gd name="T51" fmla="*/ 555 h 721"/>
                <a:gd name="T52" fmla="*/ 248 w 330"/>
                <a:gd name="T53" fmla="*/ 514 h 721"/>
                <a:gd name="T54" fmla="*/ 227 w 330"/>
                <a:gd name="T55" fmla="*/ 483 h 721"/>
                <a:gd name="T56" fmla="*/ 186 w 330"/>
                <a:gd name="T57" fmla="*/ 414 h 721"/>
                <a:gd name="T58" fmla="*/ 191 w 330"/>
                <a:gd name="T59" fmla="*/ 349 h 721"/>
                <a:gd name="T60" fmla="*/ 216 w 330"/>
                <a:gd name="T61" fmla="*/ 287 h 721"/>
                <a:gd name="T62" fmla="*/ 223 w 330"/>
                <a:gd name="T63" fmla="*/ 209 h 721"/>
                <a:gd name="T64" fmla="*/ 203 w 330"/>
                <a:gd name="T65" fmla="*/ 182 h 721"/>
                <a:gd name="T66" fmla="*/ 183 w 330"/>
                <a:gd name="T67" fmla="*/ 159 h 721"/>
                <a:gd name="T68" fmla="*/ 144 w 330"/>
                <a:gd name="T69" fmla="*/ 119 h 721"/>
                <a:gd name="T70" fmla="*/ 81 w 330"/>
                <a:gd name="T71" fmla="*/ 15 h 721"/>
                <a:gd name="T72" fmla="*/ 86 w 330"/>
                <a:gd name="T73" fmla="*/ 0 h 721"/>
                <a:gd name="T74" fmla="*/ 98 w 330"/>
                <a:gd name="T75" fmla="*/ 6 h 721"/>
                <a:gd name="T76" fmla="*/ 98 w 330"/>
                <a:gd name="T77" fmla="*/ 6 h 7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721"/>
                <a:gd name="T119" fmla="*/ 330 w 330"/>
                <a:gd name="T120" fmla="*/ 721 h 7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721">
                  <a:moveTo>
                    <a:pt x="98" y="6"/>
                  </a:moveTo>
                  <a:lnTo>
                    <a:pt x="112" y="36"/>
                  </a:lnTo>
                  <a:lnTo>
                    <a:pt x="130" y="60"/>
                  </a:lnTo>
                  <a:lnTo>
                    <a:pt x="173" y="91"/>
                  </a:lnTo>
                  <a:lnTo>
                    <a:pt x="264" y="162"/>
                  </a:lnTo>
                  <a:lnTo>
                    <a:pt x="292" y="240"/>
                  </a:lnTo>
                  <a:lnTo>
                    <a:pt x="290" y="283"/>
                  </a:lnTo>
                  <a:lnTo>
                    <a:pt x="278" y="326"/>
                  </a:lnTo>
                  <a:lnTo>
                    <a:pt x="254" y="391"/>
                  </a:lnTo>
                  <a:lnTo>
                    <a:pt x="272" y="438"/>
                  </a:lnTo>
                  <a:lnTo>
                    <a:pt x="296" y="477"/>
                  </a:lnTo>
                  <a:lnTo>
                    <a:pt x="330" y="563"/>
                  </a:lnTo>
                  <a:lnTo>
                    <a:pt x="313" y="617"/>
                  </a:lnTo>
                  <a:lnTo>
                    <a:pt x="288" y="666"/>
                  </a:lnTo>
                  <a:lnTo>
                    <a:pt x="275" y="679"/>
                  </a:lnTo>
                  <a:lnTo>
                    <a:pt x="242" y="698"/>
                  </a:lnTo>
                  <a:lnTo>
                    <a:pt x="210" y="711"/>
                  </a:lnTo>
                  <a:lnTo>
                    <a:pt x="147" y="721"/>
                  </a:lnTo>
                  <a:lnTo>
                    <a:pt x="8" y="715"/>
                  </a:lnTo>
                  <a:lnTo>
                    <a:pt x="0" y="704"/>
                  </a:lnTo>
                  <a:lnTo>
                    <a:pt x="8" y="692"/>
                  </a:lnTo>
                  <a:lnTo>
                    <a:pt x="72" y="687"/>
                  </a:lnTo>
                  <a:lnTo>
                    <a:pt x="126" y="668"/>
                  </a:lnTo>
                  <a:lnTo>
                    <a:pt x="178" y="639"/>
                  </a:lnTo>
                  <a:lnTo>
                    <a:pt x="235" y="602"/>
                  </a:lnTo>
                  <a:lnTo>
                    <a:pt x="258" y="555"/>
                  </a:lnTo>
                  <a:lnTo>
                    <a:pt x="248" y="514"/>
                  </a:lnTo>
                  <a:lnTo>
                    <a:pt x="227" y="483"/>
                  </a:lnTo>
                  <a:lnTo>
                    <a:pt x="186" y="414"/>
                  </a:lnTo>
                  <a:lnTo>
                    <a:pt x="191" y="349"/>
                  </a:lnTo>
                  <a:lnTo>
                    <a:pt x="216" y="287"/>
                  </a:lnTo>
                  <a:lnTo>
                    <a:pt x="223" y="209"/>
                  </a:lnTo>
                  <a:lnTo>
                    <a:pt x="203" y="182"/>
                  </a:lnTo>
                  <a:lnTo>
                    <a:pt x="183" y="159"/>
                  </a:lnTo>
                  <a:lnTo>
                    <a:pt x="144" y="119"/>
                  </a:lnTo>
                  <a:lnTo>
                    <a:pt x="81" y="15"/>
                  </a:lnTo>
                  <a:lnTo>
                    <a:pt x="86" y="0"/>
                  </a:lnTo>
                  <a:lnTo>
                    <a:pt x="9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5" name="Freeform 65"/>
            <p:cNvSpPr>
              <a:spLocks/>
            </p:cNvSpPr>
            <p:nvPr/>
          </p:nvSpPr>
          <p:spPr bwMode="auto">
            <a:xfrm>
              <a:off x="989" y="2061"/>
              <a:ext cx="254" cy="145"/>
            </a:xfrm>
            <a:custGeom>
              <a:avLst/>
              <a:gdLst>
                <a:gd name="T0" fmla="*/ 18 w 254"/>
                <a:gd name="T1" fmla="*/ 9 h 145"/>
                <a:gd name="T2" fmla="*/ 29 w 254"/>
                <a:gd name="T3" fmla="*/ 48 h 145"/>
                <a:gd name="T4" fmla="*/ 60 w 254"/>
                <a:gd name="T5" fmla="*/ 75 h 145"/>
                <a:gd name="T6" fmla="*/ 103 w 254"/>
                <a:gd name="T7" fmla="*/ 93 h 145"/>
                <a:gd name="T8" fmla="*/ 149 w 254"/>
                <a:gd name="T9" fmla="*/ 105 h 145"/>
                <a:gd name="T10" fmla="*/ 245 w 254"/>
                <a:gd name="T11" fmla="*/ 105 h 145"/>
                <a:gd name="T12" fmla="*/ 254 w 254"/>
                <a:gd name="T13" fmla="*/ 113 h 145"/>
                <a:gd name="T14" fmla="*/ 248 w 254"/>
                <a:gd name="T15" fmla="*/ 122 h 145"/>
                <a:gd name="T16" fmla="*/ 195 w 254"/>
                <a:gd name="T17" fmla="*/ 136 h 145"/>
                <a:gd name="T18" fmla="*/ 144 w 254"/>
                <a:gd name="T19" fmla="*/ 145 h 145"/>
                <a:gd name="T20" fmla="*/ 44 w 254"/>
                <a:gd name="T21" fmla="*/ 98 h 145"/>
                <a:gd name="T22" fmla="*/ 12 w 254"/>
                <a:gd name="T23" fmla="*/ 59 h 145"/>
                <a:gd name="T24" fmla="*/ 0 w 254"/>
                <a:gd name="T25" fmla="*/ 8 h 145"/>
                <a:gd name="T26" fmla="*/ 10 w 254"/>
                <a:gd name="T27" fmla="*/ 0 h 145"/>
                <a:gd name="T28" fmla="*/ 18 w 254"/>
                <a:gd name="T29" fmla="*/ 9 h 145"/>
                <a:gd name="T30" fmla="*/ 18 w 254"/>
                <a:gd name="T31" fmla="*/ 9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45"/>
                <a:gd name="T50" fmla="*/ 254 w 254"/>
                <a:gd name="T51" fmla="*/ 145 h 1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45">
                  <a:moveTo>
                    <a:pt x="18" y="9"/>
                  </a:moveTo>
                  <a:lnTo>
                    <a:pt x="29" y="48"/>
                  </a:lnTo>
                  <a:lnTo>
                    <a:pt x="60" y="75"/>
                  </a:lnTo>
                  <a:lnTo>
                    <a:pt x="103" y="93"/>
                  </a:lnTo>
                  <a:lnTo>
                    <a:pt x="149" y="105"/>
                  </a:lnTo>
                  <a:lnTo>
                    <a:pt x="245" y="105"/>
                  </a:lnTo>
                  <a:lnTo>
                    <a:pt x="254" y="113"/>
                  </a:lnTo>
                  <a:lnTo>
                    <a:pt x="248" y="122"/>
                  </a:lnTo>
                  <a:lnTo>
                    <a:pt x="195" y="136"/>
                  </a:lnTo>
                  <a:lnTo>
                    <a:pt x="144" y="145"/>
                  </a:lnTo>
                  <a:lnTo>
                    <a:pt x="44" y="98"/>
                  </a:lnTo>
                  <a:lnTo>
                    <a:pt x="12" y="59"/>
                  </a:lnTo>
                  <a:lnTo>
                    <a:pt x="0" y="8"/>
                  </a:lnTo>
                  <a:lnTo>
                    <a:pt x="10" y="0"/>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6" name="Rectangle 75"/>
          <p:cNvSpPr/>
          <p:nvPr/>
        </p:nvSpPr>
        <p:spPr>
          <a:xfrm>
            <a:off x="1187624" y="3573016"/>
            <a:ext cx="864096" cy="92333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Bef>
                <a:spcPts val="0"/>
              </a:spcBef>
              <a:spcAft>
                <a:spcPts val="0"/>
              </a:spcAft>
              <a:defRPr/>
            </a:pPr>
            <a:r>
              <a:rPr lang="en-US" sz="5400" b="1" dirty="0">
                <a:ln/>
                <a:solidFill>
                  <a:schemeClr val="accent3"/>
                </a:solidFill>
                <a:latin typeface="+mn-lt"/>
              </a:rPr>
              <a:t>£</a:t>
            </a:r>
          </a:p>
        </p:txBody>
      </p:sp>
      <p:sp>
        <p:nvSpPr>
          <p:cNvPr id="17415" name="AutoShape 76"/>
          <p:cNvSpPr>
            <a:spLocks noChangeAspect="1" noChangeArrowheads="1"/>
          </p:cNvSpPr>
          <p:nvPr/>
        </p:nvSpPr>
        <p:spPr bwMode="auto">
          <a:xfrm>
            <a:off x="6156325" y="2205038"/>
            <a:ext cx="27495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17416" name="AutoShape 80"/>
          <p:cNvSpPr>
            <a:spLocks noChangeAspect="1" noChangeArrowheads="1"/>
          </p:cNvSpPr>
          <p:nvPr/>
        </p:nvSpPr>
        <p:spPr bwMode="auto">
          <a:xfrm>
            <a:off x="6156325" y="2205038"/>
            <a:ext cx="27495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1157" name="Text Box 133"/>
          <p:cNvSpPr txBox="1">
            <a:spLocks noChangeArrowheads="1"/>
          </p:cNvSpPr>
          <p:nvPr/>
        </p:nvSpPr>
        <p:spPr bwMode="auto">
          <a:xfrm>
            <a:off x="250825" y="5589588"/>
            <a:ext cx="69326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We all like a good deal and if we can get the job done cheaper then why should we worry whether the builder pays their taxes – that is a matter for them......</a:t>
            </a:r>
          </a:p>
        </p:txBody>
      </p:sp>
      <p:sp>
        <p:nvSpPr>
          <p:cNvPr id="17418" name="Text Box 134"/>
          <p:cNvSpPr txBox="1">
            <a:spLocks noChangeArrowheads="1"/>
          </p:cNvSpPr>
          <p:nvPr/>
        </p:nvSpPr>
        <p:spPr bwMode="auto">
          <a:xfrm>
            <a:off x="1908175"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1159" name="Text Box 135"/>
          <p:cNvSpPr txBox="1">
            <a:spLocks noChangeArrowheads="1"/>
          </p:cNvSpPr>
          <p:nvPr/>
        </p:nvSpPr>
        <p:spPr bwMode="auto">
          <a:xfrm>
            <a:off x="2103438" y="6408738"/>
            <a:ext cx="87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alibri" charset="0"/>
              </a:rPr>
              <a:t>Isn’t it?</a:t>
            </a:r>
          </a:p>
        </p:txBody>
      </p:sp>
      <p:pic>
        <p:nvPicPr>
          <p:cNvPr id="58" name="Picture 5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500"/>
                                  </p:stCondLst>
                                  <p:childTnLst>
                                    <p:set>
                                      <p:cBhvr>
                                        <p:cTn id="6" dur="1" fill="hold">
                                          <p:stCondLst>
                                            <p:cond delay="0"/>
                                          </p:stCondLst>
                                        </p:cTn>
                                        <p:tgtEl>
                                          <p:spTgt spid="1157"/>
                                        </p:tgtEl>
                                        <p:attrNameLst>
                                          <p:attrName>style.visibility</p:attrName>
                                        </p:attrNameLst>
                                      </p:cBhvr>
                                      <p:to>
                                        <p:strVal val="visible"/>
                                      </p:to>
                                    </p:set>
                                    <p:animEffect transition="in" filter="dissolve">
                                      <p:cBhvr>
                                        <p:cTn id="7" dur="500"/>
                                        <p:tgtEl>
                                          <p:spTgt spid="1157"/>
                                        </p:tgtEl>
                                      </p:cBhvr>
                                    </p:animEffect>
                                  </p:childTnLst>
                                </p:cTn>
                              </p:par>
                            </p:childTnLst>
                          </p:cTn>
                        </p:par>
                        <p:par>
                          <p:cTn id="8" fill="hold" nodeType="afterGroup">
                            <p:stCondLst>
                              <p:cond delay="4000"/>
                            </p:stCondLst>
                            <p:childTnLst>
                              <p:par>
                                <p:cTn id="9" presetID="9" presetClass="entr" presetSubtype="0" fill="hold" grpId="0" nodeType="afterEffect">
                                  <p:stCondLst>
                                    <p:cond delay="4500"/>
                                  </p:stCondLst>
                                  <p:childTnLst>
                                    <p:set>
                                      <p:cBhvr>
                                        <p:cTn id="10" dur="1" fill="hold">
                                          <p:stCondLst>
                                            <p:cond delay="0"/>
                                          </p:stCondLst>
                                        </p:cTn>
                                        <p:tgtEl>
                                          <p:spTgt spid="1159"/>
                                        </p:tgtEl>
                                        <p:attrNameLst>
                                          <p:attrName>style.visibility</p:attrName>
                                        </p:attrNameLst>
                                      </p:cBhvr>
                                      <p:to>
                                        <p:strVal val="visible"/>
                                      </p:to>
                                    </p:set>
                                    <p:animEffect transition="in" filter="dissolve">
                                      <p:cBhvr>
                                        <p:cTn id="11" dur="500"/>
                                        <p:tgtEl>
                                          <p:spTgt spid="1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p:bldP spid="115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6200"/>
  <p:tag name="ART_ENCODE_TYPE" val="0"/>
  <p:tag name="ART_ENCODE_INDEX" val="1"/>
  <p:tag name="PRESENTATION_PLAYLIST_COUNT" val="0"/>
  <p:tag name="PRESENTATION_PRESENTER_SLIDE_LEVEL" val="0"/>
  <p:tag name="PRESENTER_PREVIEW_START" val="1"/>
  <p:tag name="PRESENTER_PREVIEW_END" val="17"/>
  <p:tag name="LMS_PUBLISH" val="No"/>
  <p:tag name="ARTICULATE_TEMPLATE" val="Corporate Communications"/>
  <p:tag name="PRESENTER_PREVIEW_MODE" val="0"/>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0b4befef-ee6a-4ec4-a953-a570124dc779"/>
  <p:tag name="ARTICULATE_SLIDE_PAUSE" val="1"/>
  <p:tag name="ARTICULATE_NAV_LEVEL" val="2"/>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ff24c6c7-cec1-4afc-bafc-62064eb24a73"/>
  <p:tag name="AUDIO_ID" val="277"/>
  <p:tag name="ELAPSEDTIME" val="21.7"/>
  <p:tag name="ARTICULATE_SLIDE_PAUSE" val="1"/>
  <p:tag name="ARTICULATE_NAV_LEVEL" val="2"/>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UDIO_ID" val="297"/>
  <p:tag name="ELAPSEDTIME" val="7.7"/>
  <p:tag name="ARTICULATE_SLIDE_GUID" val="47731be6-c1c0-41a7-a968-b98b3aee2bb1"/>
  <p:tag name="ARTICULATE_SLIDE_PAUSE" val="1"/>
  <p:tag name="ARTICULATE_NAV_LEVEL" val="1"/>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a71aea2-9b8e-4239-952c-090bacb0c90a"/>
  <p:tag name="AUDIO_ID" val="257"/>
  <p:tag name="ELAPSEDTIME" val="22.6"/>
  <p:tag name="ARTICULATE_SLIDE_PAUSE" val="1"/>
  <p:tag name="ARTICULATE_NAV_LEVEL" val="1"/>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UDIO_ID" val="296"/>
  <p:tag name="ELAPSEDTIME" val="16.7"/>
  <p:tag name="ARTICULATE_SLIDE_GUID" val="36e889a1-dbbf-40a2-a382-1e0bfea300c1"/>
  <p:tag name="ARTICULATE_SLIDE_PAUSE" val="1"/>
  <p:tag name="ARTICULATE_NAV_LEVEL" val="1"/>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99tvie96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UDIO_ID" val="298"/>
  <p:tag name="ELAPSEDTIME" val="14.5"/>
  <p:tag name="ARTICULATE_SLIDE_GUID" val="274aed0a-71bd-43fe-81d3-158068f5e9b4"/>
  <p:tag name="ARTICULATE_SLIDE_PAUSE" val="1"/>
  <p:tag name="ARTICULATE_NAV_LEVEL" val="1"/>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UDIO_ID" val="299"/>
  <p:tag name="ELAPSEDTIME" val="11.1"/>
  <p:tag name="ARTICULATE_SLIDE_GUID" val="5afe295d-0806-40c6-ba92-b0656743760c"/>
  <p:tag name="ARTICULATE_SLIDE_PAUSE" val="1"/>
  <p:tag name="ARTICULATE_NAV_LEVEL" val="1"/>
  <p:tag name="ARTICULATE_PLAYLIST_ID" val="-1"/>
  <p:tag name="ARTICULATE_LOCK_SLIDE" val="0"/>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hgmoPYPL_files\slide0001_image001.emz"/>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3iOiRBM0_files\slide0001_image001.emz"/>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UDIO_ID" val="300"/>
  <p:tag name="ELAPSEDTIME" val="16.5"/>
  <p:tag name="ARTICULATE_SLIDE_GUID" val="da7289b4-44ae-4f37-828e-ae1b9706eea3"/>
  <p:tag name="ARTICULATE_SLIDE_PAUSE" val="1"/>
  <p:tag name="ARTICULATE_NAV_LEVEL" val="1"/>
  <p:tag name="ARTICULATE_PLAYLIST_ID" val="-1"/>
  <p:tag name="ARTICULATE_LOCK_SLIDE" val="0"/>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UDIO_ID" val="300"/>
  <p:tag name="ELAPSEDTIME" val="16.5"/>
  <p:tag name="ARTICULATE_SLIDE_GUID" val="da7289b4-44ae-4f37-828e-ae1b9706eea3"/>
  <p:tag name="ARTICULATE_SLIDE_PAUSE" val="1"/>
  <p:tag name="ARTICULATE_NAV_LEVEL" val="1"/>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63491b23-6b59-4880-97dd-a3d9c91494b0"/>
  <p:tag name="AUDIO_ID" val="278"/>
  <p:tag name="ELAPSEDTIME" val="28.7"/>
  <p:tag name="ARTICULATE_SLIDE_PAUSE" val="1"/>
  <p:tag name="ARTICULATE_NAV_LEVEL" val="2"/>
  <p:tag name="ARTICULATE_PLAYLIST_ID" val="-1"/>
  <p:tag name="ARTICULATE_LOCK_SLIDE" val="0"/>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14ef3589-90ba-47e7-b602-09a23b745b45"/>
  <p:tag name="AUDIO_ID" val="279"/>
  <p:tag name="ELAPSEDTIME" val="9.8"/>
  <p:tag name="ARTICULATE_SLIDE_PAUSE" val="1"/>
  <p:tag name="ARTICULATE_NAV_LEVEL" val="2"/>
  <p:tag name="ARTICULATE_PLAYLIST_ID" val="-1"/>
  <p:tag name="ARTICULATE_LOCK_SLIDE" val="0"/>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UDIO_ID" val="291"/>
  <p:tag name="ELAPSEDTIME" val="18.4"/>
  <p:tag name="ARTICULATE_SLIDE_GUID" val="9921ec60-f36d-468d-bbc4-95665c1181c0"/>
  <p:tag name="ARTICULATE_SLIDE_PAUSE" val="1"/>
  <p:tag name="ARTICULATE_NAV_LEVEL" val="1"/>
  <p:tag name="ARTICULATE_PLAYLIST_ID" val="-1"/>
  <p:tag name="ARTICULATE_LOCK_SLIDE" val="0"/>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49.xml><?xml version="1.0" encoding="utf-8"?>
<p:tagLst xmlns:a="http://schemas.openxmlformats.org/drawingml/2006/main" xmlns:r="http://schemas.openxmlformats.org/officeDocument/2006/relationships" xmlns:p="http://schemas.openxmlformats.org/presentationml/2006/main">
  <p:tag name="BULLET_1" val="8226"/>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0.xml><?xml version="1.0" encoding="utf-8"?>
<p:tagLst xmlns:a="http://schemas.openxmlformats.org/drawingml/2006/main" xmlns:r="http://schemas.openxmlformats.org/officeDocument/2006/relationships" xmlns:p="http://schemas.openxmlformats.org/presentationml/2006/main">
  <p:tag name="AUDIO_ID" val="291"/>
  <p:tag name="ELAPSEDTIME" val="18.4"/>
  <p:tag name="ARTICULATE_SLIDE_GUID" val="9921ec60-f36d-468d-bbc4-95665c1181c0"/>
  <p:tag name="ARTICULATE_SLIDE_PAUSE" val="1"/>
  <p:tag name="ARTICULATE_NAV_LEVEL" val="1"/>
  <p:tag name="ARTICULATE_PLAYLIST_ID" val="-1"/>
  <p:tag name="ARTICULATE_LOCK_SLIDE" val="0"/>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52.xml><?xml version="1.0" encoding="utf-8"?>
<p:tagLst xmlns:a="http://schemas.openxmlformats.org/drawingml/2006/main" xmlns:r="http://schemas.openxmlformats.org/officeDocument/2006/relationships" xmlns:p="http://schemas.openxmlformats.org/presentationml/2006/main">
  <p:tag name="BULLET_1" val="8226"/>
</p:tagLst>
</file>

<file path=ppt/tags/tag53.xml><?xml version="1.0" encoding="utf-8"?>
<p:tagLst xmlns:a="http://schemas.openxmlformats.org/drawingml/2006/main" xmlns:r="http://schemas.openxmlformats.org/officeDocument/2006/relationships" xmlns:p="http://schemas.openxmlformats.org/presentationml/2006/main">
  <p:tag name="AUDIO_ID" val="291"/>
  <p:tag name="ELAPSEDTIME" val="18.4"/>
  <p:tag name="ARTICULATE_SLIDE_GUID" val="9921ec60-f36d-468d-bbc4-95665c1181c0"/>
  <p:tag name="ARTICULATE_SLIDE_PAUSE" val="1"/>
  <p:tag name="ARTICULATE_NAV_LEVEL" val="1"/>
  <p:tag name="ARTICULATE_PLAYLIST_ID" val="-1"/>
  <p:tag name="ARTICULATE_LOCK_SLIDE" val="0"/>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55.xml><?xml version="1.0" encoding="utf-8"?>
<p:tagLst xmlns:a="http://schemas.openxmlformats.org/drawingml/2006/main" xmlns:r="http://schemas.openxmlformats.org/officeDocument/2006/relationships" xmlns:p="http://schemas.openxmlformats.org/presentationml/2006/main">
  <p:tag name="BULLET_1" val="8226"/>
</p:tagLst>
</file>

<file path=ppt/tags/tag56.xml><?xml version="1.0" encoding="utf-8"?>
<p:tagLst xmlns:a="http://schemas.openxmlformats.org/drawingml/2006/main" xmlns:r="http://schemas.openxmlformats.org/officeDocument/2006/relationships" xmlns:p="http://schemas.openxmlformats.org/presentationml/2006/main">
  <p:tag name="AUDIO_ID" val="292"/>
  <p:tag name="ELAPSEDTIME" val="30.2"/>
  <p:tag name="ARTICULATE_SLIDE_GUID" val="671912d9-5e3e-408e-b78c-0d7b54a3db62"/>
  <p:tag name="ARTICULATE_SLIDE_PAUSE" val="1"/>
  <p:tag name="ARTICULATE_NAV_LEVEL" val="1"/>
  <p:tag name="ARTICULATE_PLAYLIST_ID" val="-1"/>
  <p:tag name="ARTICULATE_LOCK_SLIDE" val="0"/>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tvbhhkgy_files\slide0001_image001.emz"/>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0b4befef-ee6a-4ec4-a953-a570124dc779"/>
  <p:tag name="ARTICULATE_SLIDE_PAUSE" val="1"/>
  <p:tag name="ARTICULATE_NAV_LEVEL" val="2"/>
  <p:tag name="ARTICULATE_PLAYLIST_ID" val="-1"/>
  <p:tag name="ARTICULATE_LOCK_SLIDE" val="0"/>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8b20fb13-4d5b-4183-9d9f-4520bf790358"/>
  <p:tag name="ARTICULATE_SLIDE_NAV" val="54"/>
  <p:tag name="AUDIO_ID" val="294"/>
  <p:tag name="ELAPSEDTIME" val="36.1"/>
  <p:tag name="ARTICULATE_SLIDE_PAUSE" val="1"/>
  <p:tag name="ARTICULATE_NAV_LEVEL" val="1"/>
  <p:tag name="ARTICULATE_PLAYLIST_ID" val="-1"/>
  <p:tag name="ARTICULATE_LOCK_SLIDE" val="0"/>
</p:tagLst>
</file>

<file path=ppt/tags/tag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3276</TotalTime>
  <Words>2456</Words>
  <Application>Microsoft Macintosh PowerPoint</Application>
  <PresentationFormat>On-screen Show (4:3)</PresentationFormat>
  <Paragraphs>223</Paragraphs>
  <Slides>31</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Cairo SF</vt:lpstr>
      <vt:lpstr>Times New Roman</vt:lpstr>
      <vt:lpstr>Gill Sans Ultra Bold</vt:lpstr>
      <vt:lpstr>Georgia</vt:lpstr>
      <vt:lpstr>MS PGothic</vt:lpstr>
      <vt:lpstr>Freehand591 BT</vt:lpstr>
      <vt:lpstr>Office Theme</vt:lpstr>
      <vt:lpstr>The fraudster in us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fraudster in us all</dc:title>
  <dc:subject/>
  <dc:creator>Neil</dc:creator>
  <cp:keywords/>
  <dc:description/>
  <cp:lastModifiedBy>Neil Tyson</cp:lastModifiedBy>
  <cp:revision>245</cp:revision>
  <dcterms:created xsi:type="dcterms:W3CDTF">2010-06-20T13:11:06Z</dcterms:created>
  <dcterms:modified xsi:type="dcterms:W3CDTF">2016-05-13T12:37:57Z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B31DA423-DE22-4F70-A5A3-82AE3CBC3693</vt:lpwstr>
  </property>
  <property fmtid="{D5CDD505-2E9C-101B-9397-08002B2CF9AE}" pid="4" name="ArticulatePath">
    <vt:lpwstr>Why people commit fraud</vt:lpwstr>
  </property>
  <property fmtid="{D5CDD505-2E9C-101B-9397-08002B2CF9AE}" pid="5" name="ArticulateProjectFull">
    <vt:lpwstr>C:\Users\Neil\Documents\My Projects\GnT Fraud On-line\Why people commit fraud.ppta</vt:lpwstr>
  </property>
</Properties>
</file>